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1"/>
  </p:notesMasterIdLst>
  <p:handoutMasterIdLst>
    <p:handoutMasterId r:id="rId32"/>
  </p:handoutMasterIdLst>
  <p:sldIdLst>
    <p:sldId id="537" r:id="rId2"/>
    <p:sldId id="297" r:id="rId3"/>
    <p:sldId id="298" r:id="rId4"/>
    <p:sldId id="299" r:id="rId5"/>
    <p:sldId id="576" r:id="rId6"/>
    <p:sldId id="578" r:id="rId7"/>
    <p:sldId id="584" r:id="rId8"/>
    <p:sldId id="610" r:id="rId9"/>
    <p:sldId id="623" r:id="rId10"/>
    <p:sldId id="624" r:id="rId11"/>
    <p:sldId id="655" r:id="rId12"/>
    <p:sldId id="583" r:id="rId13"/>
    <p:sldId id="611" r:id="rId14"/>
    <p:sldId id="612" r:id="rId15"/>
    <p:sldId id="588" r:id="rId16"/>
    <p:sldId id="581" r:id="rId17"/>
    <p:sldId id="649" r:id="rId18"/>
    <p:sldId id="389" r:id="rId19"/>
    <p:sldId id="392" r:id="rId20"/>
    <p:sldId id="393" r:id="rId21"/>
    <p:sldId id="394" r:id="rId22"/>
    <p:sldId id="257" r:id="rId23"/>
    <p:sldId id="660" r:id="rId24"/>
    <p:sldId id="662" r:id="rId25"/>
    <p:sldId id="663" r:id="rId26"/>
    <p:sldId id="664" r:id="rId27"/>
    <p:sldId id="665" r:id="rId28"/>
    <p:sldId id="666" r:id="rId29"/>
    <p:sldId id="579" r:id="rId30"/>
  </p:sldIdLst>
  <p:sldSz cx="18288000" cy="10287000"/>
  <p:notesSz cx="7010400" cy="9296400"/>
  <p:embeddedFontLst>
    <p:embeddedFont>
      <p:font typeface="Arial Narrow" panose="020B0606020202030204" pitchFamily="34" charset="0"/>
      <p:regular r:id="rId33"/>
      <p:bold r:id="rId34"/>
      <p:italic r:id="rId35"/>
      <p:boldItalic r:id="rId36"/>
    </p:embeddedFont>
    <p:embeddedFont>
      <p:font typeface="Calibri" panose="020F0502020204030204" pitchFamily="34" charset="0"/>
      <p:regular r:id="rId37"/>
      <p:bold r:id="rId38"/>
      <p:italic r:id="rId39"/>
      <p:boldItalic r:id="rId40"/>
    </p:embeddedFont>
    <p:embeddedFont>
      <p:font typeface="Helvetica" panose="020B0604020202020204" pitchFamily="34" charset="0"/>
      <p:regular r:id="rId41"/>
      <p:bold r:id="rId42"/>
      <p:italic r:id="rId43"/>
      <p:boldItalic r:id="rId44"/>
    </p:embeddedFont>
    <p:embeddedFont>
      <p:font typeface="Oswald Bold" panose="020B0604020202020204" charset="0"/>
      <p:regular r:id="rId45"/>
      <p:bold r:id="rId46"/>
    </p:embeddedFont>
    <p:embeddedFont>
      <p:font typeface="Tahoma" panose="020B0604030504040204" pitchFamily="34" charset="0"/>
      <p:regular r:id="rId47"/>
      <p:bold r:id="rId48"/>
    </p:embeddedFont>
    <p:embeddedFont>
      <p:font typeface="Trebuchet MS" panose="020B0603020202020204" pitchFamily="34" charset="0"/>
      <p:regular r:id="rId49"/>
      <p:bold r:id="rId50"/>
      <p:italic r:id="rId51"/>
      <p:boldItalic r:id="rId52"/>
    </p:embeddedFont>
    <p:embeddedFont>
      <p:font typeface="Verdana" panose="020B0604030504040204" pitchFamily="34" charset="0"/>
      <p:regular r:id="rId53"/>
      <p:bold r:id="rId54"/>
      <p:italic r:id="rId55"/>
      <p:boldItalic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sé Ariel Aguayo Vera" initials="JAAV"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64" autoAdjust="0"/>
    <p:restoredTop sz="94646" autoAdjust="0"/>
  </p:normalViewPr>
  <p:slideViewPr>
    <p:cSldViewPr>
      <p:cViewPr varScale="1">
        <p:scale>
          <a:sx n="49" d="100"/>
          <a:sy n="49" d="100"/>
        </p:scale>
        <p:origin x="618"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font" Target="fonts/font18.fntdata"/><Relationship Id="rId55" Type="http://schemas.openxmlformats.org/officeDocument/2006/relationships/font" Target="fonts/font23.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3" Type="http://schemas.openxmlformats.org/officeDocument/2006/relationships/font" Target="fonts/font21.fntdata"/><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font" Target="fonts/font16.fntdata"/><Relationship Id="rId56" Type="http://schemas.openxmlformats.org/officeDocument/2006/relationships/font" Target="fonts/font24.fntdata"/><Relationship Id="rId8" Type="http://schemas.openxmlformats.org/officeDocument/2006/relationships/slide" Target="slides/slide7.xml"/><Relationship Id="rId51" Type="http://schemas.openxmlformats.org/officeDocument/2006/relationships/font" Target="fonts/font19.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9.fntdata"/><Relationship Id="rId54" Type="http://schemas.openxmlformats.org/officeDocument/2006/relationships/font" Target="fonts/font2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49" Type="http://schemas.openxmlformats.org/officeDocument/2006/relationships/font" Target="fonts/font17.fntdata"/><Relationship Id="rId57"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notesMaster" Target="notesMasters/notesMaster1.xml"/><Relationship Id="rId44" Type="http://schemas.openxmlformats.org/officeDocument/2006/relationships/font" Target="fonts/font12.fntdata"/><Relationship Id="rId52" Type="http://schemas.openxmlformats.org/officeDocument/2006/relationships/font" Target="fonts/font20.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4.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tx>
            <c:strRef>
              <c:f>Hoja1!$B$1</c:f>
              <c:strCache>
                <c:ptCount val="1"/>
                <c:pt idx="0">
                  <c:v>2008</c:v>
                </c:pt>
              </c:strCache>
            </c:strRef>
          </c:tx>
          <c:spPr>
            <a:solidFill>
              <a:schemeClr val="accent1"/>
            </a:solidFill>
            <a:ln>
              <a:noFill/>
            </a:ln>
            <a:effectLst/>
          </c:spPr>
          <c:invertIfNegative val="0"/>
          <c:dPt>
            <c:idx val="0"/>
            <c:invertIfNegative val="0"/>
            <c:bubble3D val="0"/>
            <c:spPr>
              <a:solidFill>
                <a:schemeClr val="tx2"/>
              </a:solidFill>
              <a:ln>
                <a:noFill/>
              </a:ln>
              <a:effectLst/>
            </c:spPr>
            <c:extLst>
              <c:ext xmlns:c16="http://schemas.microsoft.com/office/drawing/2014/chart" uri="{C3380CC4-5D6E-409C-BE32-E72D297353CC}">
                <c16:uniqueId val="{00000010-16D8-4637-B152-E6D9F24C58CB}"/>
              </c:ext>
            </c:extLst>
          </c:dPt>
          <c:dLbls>
            <c:dLbl>
              <c:idx val="0"/>
              <c:tx>
                <c:rich>
                  <a:bodyPr/>
                  <a:lstStyle/>
                  <a:p>
                    <a:fld id="{640C5E1E-79F3-45DD-9491-8B1AF67578E5}" type="VALUE">
                      <a:rPr lang="en-US" sz="2400" b="0"/>
                      <a:pPr/>
                      <a:t>[VALOR]</a:t>
                    </a:fld>
                    <a:endParaRPr lang="es-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0-16D8-4637-B152-E6D9F24C58CB}"/>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s-A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c:f>
              <c:strCache>
                <c:ptCount val="1"/>
                <c:pt idx="0">
                  <c:v>Variación porcentual</c:v>
                </c:pt>
              </c:strCache>
            </c:strRef>
          </c:cat>
          <c:val>
            <c:numRef>
              <c:f>Hoja1!$B$2</c:f>
              <c:numCache>
                <c:formatCode>0.00%</c:formatCode>
                <c:ptCount val="1"/>
                <c:pt idx="0">
                  <c:v>6.5000000000000002E-2</c:v>
                </c:pt>
              </c:numCache>
            </c:numRef>
          </c:val>
          <c:extLst>
            <c:ext xmlns:c16="http://schemas.microsoft.com/office/drawing/2014/chart" uri="{C3380CC4-5D6E-409C-BE32-E72D297353CC}">
              <c16:uniqueId val="{00000000-16D8-4637-B152-E6D9F24C58CB}"/>
            </c:ext>
          </c:extLst>
        </c:ser>
        <c:ser>
          <c:idx val="1"/>
          <c:order val="1"/>
          <c:tx>
            <c:strRef>
              <c:f>Hoja1!$C$1</c:f>
              <c:strCache>
                <c:ptCount val="1"/>
                <c:pt idx="0">
                  <c:v>2009</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s-A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c:f>
              <c:strCache>
                <c:ptCount val="1"/>
                <c:pt idx="0">
                  <c:v>Variación porcentual</c:v>
                </c:pt>
              </c:strCache>
            </c:strRef>
          </c:cat>
          <c:val>
            <c:numRef>
              <c:f>Hoja1!$C$2</c:f>
              <c:numCache>
                <c:formatCode>0.00%</c:formatCode>
                <c:ptCount val="1"/>
                <c:pt idx="0">
                  <c:v>-3.0000000000000001E-3</c:v>
                </c:pt>
              </c:numCache>
            </c:numRef>
          </c:val>
          <c:extLst>
            <c:ext xmlns:c16="http://schemas.microsoft.com/office/drawing/2014/chart" uri="{C3380CC4-5D6E-409C-BE32-E72D297353CC}">
              <c16:uniqueId val="{00000001-16D8-4637-B152-E6D9F24C58CB}"/>
            </c:ext>
          </c:extLst>
        </c:ser>
        <c:ser>
          <c:idx val="2"/>
          <c:order val="2"/>
          <c:tx>
            <c:strRef>
              <c:f>Hoja1!$D$1</c:f>
              <c:strCache>
                <c:ptCount val="1"/>
                <c:pt idx="0">
                  <c:v>2010</c:v>
                </c:pt>
              </c:strCache>
            </c:strRef>
          </c:tx>
          <c:spPr>
            <a:solidFill>
              <a:schemeClr val="tx2"/>
            </a:solidFill>
            <a:ln>
              <a:noFill/>
            </a:ln>
            <a:effectLst/>
            <a:scene3d>
              <a:camera prst="orthographicFront"/>
              <a:lightRig rig="threePt" dir="t"/>
            </a:scene3d>
            <a:sp3d/>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s-A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c:f>
              <c:strCache>
                <c:ptCount val="1"/>
                <c:pt idx="0">
                  <c:v>Variación porcentual</c:v>
                </c:pt>
              </c:strCache>
            </c:strRef>
          </c:cat>
          <c:val>
            <c:numRef>
              <c:f>Hoja1!$D$2</c:f>
              <c:numCache>
                <c:formatCode>0.00%</c:formatCode>
                <c:ptCount val="1"/>
                <c:pt idx="0">
                  <c:v>0.111</c:v>
                </c:pt>
              </c:numCache>
            </c:numRef>
          </c:val>
          <c:extLst>
            <c:ext xmlns:c16="http://schemas.microsoft.com/office/drawing/2014/chart" uri="{C3380CC4-5D6E-409C-BE32-E72D297353CC}">
              <c16:uniqueId val="{00000002-16D8-4637-B152-E6D9F24C58CB}"/>
            </c:ext>
          </c:extLst>
        </c:ser>
        <c:ser>
          <c:idx val="3"/>
          <c:order val="3"/>
          <c:tx>
            <c:strRef>
              <c:f>Hoja1!$E$1</c:f>
              <c:strCache>
                <c:ptCount val="1"/>
                <c:pt idx="0">
                  <c:v>2011</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s-A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c:f>
              <c:strCache>
                <c:ptCount val="1"/>
                <c:pt idx="0">
                  <c:v>Variación porcentual</c:v>
                </c:pt>
              </c:strCache>
            </c:strRef>
          </c:cat>
          <c:val>
            <c:numRef>
              <c:f>Hoja1!$E$2</c:f>
              <c:numCache>
                <c:formatCode>0.00%</c:formatCode>
                <c:ptCount val="1"/>
                <c:pt idx="0">
                  <c:v>4.2999999999999997E-2</c:v>
                </c:pt>
              </c:numCache>
            </c:numRef>
          </c:val>
          <c:extLst>
            <c:ext xmlns:c16="http://schemas.microsoft.com/office/drawing/2014/chart" uri="{C3380CC4-5D6E-409C-BE32-E72D297353CC}">
              <c16:uniqueId val="{00000004-16D8-4637-B152-E6D9F24C58CB}"/>
            </c:ext>
          </c:extLst>
        </c:ser>
        <c:ser>
          <c:idx val="4"/>
          <c:order val="4"/>
          <c:tx>
            <c:strRef>
              <c:f>Hoja1!$F$1</c:f>
              <c:strCache>
                <c:ptCount val="1"/>
                <c:pt idx="0">
                  <c:v>2012</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s-A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c:f>
              <c:strCache>
                <c:ptCount val="1"/>
                <c:pt idx="0">
                  <c:v>Variación porcentual</c:v>
                </c:pt>
              </c:strCache>
            </c:strRef>
          </c:cat>
          <c:val>
            <c:numRef>
              <c:f>Hoja1!$F$2</c:f>
              <c:numCache>
                <c:formatCode>0.00%</c:formatCode>
                <c:ptCount val="1"/>
                <c:pt idx="0">
                  <c:v>-7.0000000000000001E-3</c:v>
                </c:pt>
              </c:numCache>
            </c:numRef>
          </c:val>
          <c:extLst>
            <c:ext xmlns:c16="http://schemas.microsoft.com/office/drawing/2014/chart" uri="{C3380CC4-5D6E-409C-BE32-E72D297353CC}">
              <c16:uniqueId val="{00000005-16D8-4637-B152-E6D9F24C58CB}"/>
            </c:ext>
          </c:extLst>
        </c:ser>
        <c:ser>
          <c:idx val="5"/>
          <c:order val="5"/>
          <c:tx>
            <c:strRef>
              <c:f>Hoja1!$G$1</c:f>
              <c:strCache>
                <c:ptCount val="1"/>
                <c:pt idx="0">
                  <c:v>2013</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s-A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c:f>
              <c:strCache>
                <c:ptCount val="1"/>
                <c:pt idx="0">
                  <c:v>Variación porcentual</c:v>
                </c:pt>
              </c:strCache>
            </c:strRef>
          </c:cat>
          <c:val>
            <c:numRef>
              <c:f>Hoja1!$G$2</c:f>
              <c:numCache>
                <c:formatCode>0.00%</c:formatCode>
                <c:ptCount val="1"/>
                <c:pt idx="0">
                  <c:v>8.3000000000000004E-2</c:v>
                </c:pt>
              </c:numCache>
            </c:numRef>
          </c:val>
          <c:extLst>
            <c:ext xmlns:c16="http://schemas.microsoft.com/office/drawing/2014/chart" uri="{C3380CC4-5D6E-409C-BE32-E72D297353CC}">
              <c16:uniqueId val="{00000006-16D8-4637-B152-E6D9F24C58CB}"/>
            </c:ext>
          </c:extLst>
        </c:ser>
        <c:ser>
          <c:idx val="6"/>
          <c:order val="6"/>
          <c:tx>
            <c:strRef>
              <c:f>Hoja1!$H$1</c:f>
              <c:strCache>
                <c:ptCount val="1"/>
                <c:pt idx="0">
                  <c:v>2014</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s-A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c:f>
              <c:strCache>
                <c:ptCount val="1"/>
                <c:pt idx="0">
                  <c:v>Variación porcentual</c:v>
                </c:pt>
              </c:strCache>
            </c:strRef>
          </c:cat>
          <c:val>
            <c:numRef>
              <c:f>Hoja1!$H$2</c:f>
              <c:numCache>
                <c:formatCode>0.00%</c:formatCode>
                <c:ptCount val="1"/>
                <c:pt idx="0">
                  <c:v>5.2999999999999999E-2</c:v>
                </c:pt>
              </c:numCache>
            </c:numRef>
          </c:val>
          <c:extLst>
            <c:ext xmlns:c16="http://schemas.microsoft.com/office/drawing/2014/chart" uri="{C3380CC4-5D6E-409C-BE32-E72D297353CC}">
              <c16:uniqueId val="{00000007-16D8-4637-B152-E6D9F24C58CB}"/>
            </c:ext>
          </c:extLst>
        </c:ser>
        <c:ser>
          <c:idx val="7"/>
          <c:order val="7"/>
          <c:tx>
            <c:strRef>
              <c:f>Hoja1!$I$1</c:f>
              <c:strCache>
                <c:ptCount val="1"/>
                <c:pt idx="0">
                  <c:v>2015</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s-A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c:f>
              <c:strCache>
                <c:ptCount val="1"/>
                <c:pt idx="0">
                  <c:v>Variación porcentual</c:v>
                </c:pt>
              </c:strCache>
            </c:strRef>
          </c:cat>
          <c:val>
            <c:numRef>
              <c:f>Hoja1!$I$2</c:f>
              <c:numCache>
                <c:formatCode>0%</c:formatCode>
                <c:ptCount val="1"/>
                <c:pt idx="0">
                  <c:v>0.03</c:v>
                </c:pt>
              </c:numCache>
            </c:numRef>
          </c:val>
          <c:extLst>
            <c:ext xmlns:c16="http://schemas.microsoft.com/office/drawing/2014/chart" uri="{C3380CC4-5D6E-409C-BE32-E72D297353CC}">
              <c16:uniqueId val="{00000008-16D8-4637-B152-E6D9F24C58CB}"/>
            </c:ext>
          </c:extLst>
        </c:ser>
        <c:ser>
          <c:idx val="8"/>
          <c:order val="8"/>
          <c:tx>
            <c:strRef>
              <c:f>Hoja1!$J$1</c:f>
              <c:strCache>
                <c:ptCount val="1"/>
                <c:pt idx="0">
                  <c:v>2016</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s-A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c:f>
              <c:strCache>
                <c:ptCount val="1"/>
                <c:pt idx="0">
                  <c:v>Variación porcentual</c:v>
                </c:pt>
              </c:strCache>
            </c:strRef>
          </c:cat>
          <c:val>
            <c:numRef>
              <c:f>Hoja1!$J$2</c:f>
              <c:numCache>
                <c:formatCode>0.00%</c:formatCode>
                <c:ptCount val="1"/>
                <c:pt idx="0">
                  <c:v>4.2999999999999997E-2</c:v>
                </c:pt>
              </c:numCache>
            </c:numRef>
          </c:val>
          <c:extLst>
            <c:ext xmlns:c16="http://schemas.microsoft.com/office/drawing/2014/chart" uri="{C3380CC4-5D6E-409C-BE32-E72D297353CC}">
              <c16:uniqueId val="{00000009-16D8-4637-B152-E6D9F24C58CB}"/>
            </c:ext>
          </c:extLst>
        </c:ser>
        <c:ser>
          <c:idx val="9"/>
          <c:order val="9"/>
          <c:tx>
            <c:strRef>
              <c:f>Hoja1!$K$1</c:f>
              <c:strCache>
                <c:ptCount val="1"/>
                <c:pt idx="0">
                  <c:v>2017</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s-A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c:f>
              <c:strCache>
                <c:ptCount val="1"/>
                <c:pt idx="0">
                  <c:v>Variación porcentual</c:v>
                </c:pt>
              </c:strCache>
            </c:strRef>
          </c:cat>
          <c:val>
            <c:numRef>
              <c:f>Hoja1!$K$2</c:f>
              <c:numCache>
                <c:formatCode>0.00%</c:formatCode>
                <c:ptCount val="1"/>
                <c:pt idx="0">
                  <c:v>4.8000000000000001E-2</c:v>
                </c:pt>
              </c:numCache>
            </c:numRef>
          </c:val>
          <c:extLst>
            <c:ext xmlns:c16="http://schemas.microsoft.com/office/drawing/2014/chart" uri="{C3380CC4-5D6E-409C-BE32-E72D297353CC}">
              <c16:uniqueId val="{0000000A-16D8-4637-B152-E6D9F24C58CB}"/>
            </c:ext>
          </c:extLst>
        </c:ser>
        <c:ser>
          <c:idx val="10"/>
          <c:order val="10"/>
          <c:tx>
            <c:strRef>
              <c:f>Hoja1!$L$1</c:f>
              <c:strCache>
                <c:ptCount val="1"/>
                <c:pt idx="0">
                  <c:v>2018</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s-A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c:f>
              <c:strCache>
                <c:ptCount val="1"/>
                <c:pt idx="0">
                  <c:v>Variación porcentual</c:v>
                </c:pt>
              </c:strCache>
            </c:strRef>
          </c:cat>
          <c:val>
            <c:numRef>
              <c:f>Hoja1!$L$2</c:f>
              <c:numCache>
                <c:formatCode>0.00%</c:formatCode>
                <c:ptCount val="1"/>
                <c:pt idx="0">
                  <c:v>3.2000000000000001E-2</c:v>
                </c:pt>
              </c:numCache>
            </c:numRef>
          </c:val>
          <c:extLst>
            <c:ext xmlns:c16="http://schemas.microsoft.com/office/drawing/2014/chart" uri="{C3380CC4-5D6E-409C-BE32-E72D297353CC}">
              <c16:uniqueId val="{0000000B-16D8-4637-B152-E6D9F24C58CB}"/>
            </c:ext>
          </c:extLst>
        </c:ser>
        <c:ser>
          <c:idx val="11"/>
          <c:order val="11"/>
          <c:tx>
            <c:strRef>
              <c:f>Hoja1!$M$1</c:f>
              <c:strCache>
                <c:ptCount val="1"/>
                <c:pt idx="0">
                  <c:v>2019</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s-A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c:f>
              <c:strCache>
                <c:ptCount val="1"/>
                <c:pt idx="0">
                  <c:v>Variación porcentual</c:v>
                </c:pt>
              </c:strCache>
            </c:strRef>
          </c:cat>
          <c:val>
            <c:numRef>
              <c:f>Hoja1!$M$2</c:f>
              <c:numCache>
                <c:formatCode>0.00%</c:formatCode>
                <c:ptCount val="1"/>
                <c:pt idx="0">
                  <c:v>-4.0000000000000001E-3</c:v>
                </c:pt>
              </c:numCache>
            </c:numRef>
          </c:val>
          <c:extLst>
            <c:ext xmlns:c16="http://schemas.microsoft.com/office/drawing/2014/chart" uri="{C3380CC4-5D6E-409C-BE32-E72D297353CC}">
              <c16:uniqueId val="{0000000C-16D8-4637-B152-E6D9F24C58CB}"/>
            </c:ext>
          </c:extLst>
        </c:ser>
        <c:ser>
          <c:idx val="12"/>
          <c:order val="12"/>
          <c:tx>
            <c:strRef>
              <c:f>Hoja1!$N$1</c:f>
              <c:strCache>
                <c:ptCount val="1"/>
                <c:pt idx="0">
                  <c:v>2020</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s-A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c:f>
              <c:strCache>
                <c:ptCount val="1"/>
                <c:pt idx="0">
                  <c:v>Variación porcentual</c:v>
                </c:pt>
              </c:strCache>
            </c:strRef>
          </c:cat>
          <c:val>
            <c:numRef>
              <c:f>Hoja1!$N$2</c:f>
              <c:numCache>
                <c:formatCode>0.00%</c:formatCode>
                <c:ptCount val="1"/>
                <c:pt idx="0">
                  <c:v>-8.0000000000000002E-3</c:v>
                </c:pt>
              </c:numCache>
            </c:numRef>
          </c:val>
          <c:extLst>
            <c:ext xmlns:c16="http://schemas.microsoft.com/office/drawing/2014/chart" uri="{C3380CC4-5D6E-409C-BE32-E72D297353CC}">
              <c16:uniqueId val="{0000000D-16D8-4637-B152-E6D9F24C58CB}"/>
            </c:ext>
          </c:extLst>
        </c:ser>
        <c:ser>
          <c:idx val="13"/>
          <c:order val="13"/>
          <c:tx>
            <c:strRef>
              <c:f>Hoja1!$O$1</c:f>
              <c:strCache>
                <c:ptCount val="1"/>
                <c:pt idx="0">
                  <c:v>2021</c:v>
                </c:pt>
              </c:strCache>
            </c:strRef>
          </c:tx>
          <c:spPr>
            <a:solidFill>
              <a:schemeClr val="accent6"/>
            </a:solidFill>
            <a:ln>
              <a:noFill/>
            </a:ln>
            <a:effectLst/>
          </c:spPr>
          <c:invertIfNegative val="0"/>
          <c:dLbls>
            <c:dLbl>
              <c:idx val="0"/>
              <c:tx>
                <c:rich>
                  <a:bodyPr/>
                  <a:lstStyle/>
                  <a:p>
                    <a:r>
                      <a:rPr lang="en-US"/>
                      <a:t>4,2%</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06BE-4650-82F0-D5E64ABEEDA9}"/>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s-A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c:f>
              <c:strCache>
                <c:ptCount val="1"/>
                <c:pt idx="0">
                  <c:v>Variación porcentual</c:v>
                </c:pt>
              </c:strCache>
            </c:strRef>
          </c:cat>
          <c:val>
            <c:numRef>
              <c:f>Hoja1!$O$2</c:f>
              <c:numCache>
                <c:formatCode>0%</c:formatCode>
                <c:ptCount val="1"/>
                <c:pt idx="0">
                  <c:v>0.05</c:v>
                </c:pt>
              </c:numCache>
            </c:numRef>
          </c:val>
          <c:extLst>
            <c:ext xmlns:c16="http://schemas.microsoft.com/office/drawing/2014/chart" uri="{C3380CC4-5D6E-409C-BE32-E72D297353CC}">
              <c16:uniqueId val="{0000000E-16D8-4637-B152-E6D9F24C58CB}"/>
            </c:ext>
          </c:extLst>
        </c:ser>
        <c:dLbls>
          <c:showLegendKey val="0"/>
          <c:showVal val="0"/>
          <c:showCatName val="0"/>
          <c:showSerName val="0"/>
          <c:showPercent val="0"/>
          <c:showBubbleSize val="0"/>
        </c:dLbls>
        <c:gapWidth val="437"/>
        <c:overlap val="-100"/>
        <c:axId val="475188608"/>
        <c:axId val="475198592"/>
      </c:barChart>
      <c:catAx>
        <c:axId val="475188608"/>
        <c:scaling>
          <c:orientation val="minMax"/>
        </c:scaling>
        <c:delete val="1"/>
        <c:axPos val="b"/>
        <c:numFmt formatCode="General" sourceLinked="1"/>
        <c:majorTickMark val="out"/>
        <c:minorTickMark val="none"/>
        <c:tickLblPos val="nextTo"/>
        <c:crossAx val="475198592"/>
        <c:crosses val="autoZero"/>
        <c:auto val="0"/>
        <c:lblAlgn val="ctr"/>
        <c:lblOffset val="100"/>
        <c:noMultiLvlLbl val="0"/>
      </c:catAx>
      <c:valAx>
        <c:axId val="475198592"/>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noFill/>
              <a:round/>
            </a:ln>
            <a:effectLst/>
          </c:spPr>
        </c:minorGridlines>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AR"/>
          </a:p>
        </c:txPr>
        <c:crossAx val="4751886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A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Hoja1!$B$1</c:f>
              <c:strCache>
                <c:ptCount val="1"/>
                <c:pt idx="0">
                  <c:v>Porcentaje</c:v>
                </c:pt>
              </c:strCache>
            </c:strRef>
          </c:tx>
          <c:spPr>
            <a:ln>
              <a:solidFill>
                <a:schemeClr val="bg1"/>
              </a:solidFill>
            </a:ln>
          </c:spPr>
          <c:dPt>
            <c:idx val="0"/>
            <c:bubble3D val="0"/>
            <c:spPr>
              <a:solidFill>
                <a:schemeClr val="accent1"/>
              </a:solidFill>
              <a:ln>
                <a:solidFill>
                  <a:schemeClr val="bg1"/>
                </a:solid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E-DCEB-4C23-A8D4-240C4534C75A}"/>
              </c:ext>
            </c:extLst>
          </c:dPt>
          <c:dPt>
            <c:idx val="1"/>
            <c:bubble3D val="0"/>
            <c:spPr>
              <a:solidFill>
                <a:schemeClr val="accent2"/>
              </a:solidFill>
              <a:ln>
                <a:solidFill>
                  <a:schemeClr val="bg1"/>
                </a:solid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F-DCEB-4C23-A8D4-240C4534C75A}"/>
              </c:ext>
            </c:extLst>
          </c:dPt>
          <c:dPt>
            <c:idx val="2"/>
            <c:bubble3D val="0"/>
            <c:spPr>
              <a:solidFill>
                <a:schemeClr val="accent3"/>
              </a:solidFill>
              <a:ln>
                <a:solidFill>
                  <a:schemeClr val="bg1"/>
                </a:solid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6-DCEB-4C23-A8D4-240C4534C75A}"/>
              </c:ext>
            </c:extLst>
          </c:dPt>
          <c:dPt>
            <c:idx val="3"/>
            <c:bubble3D val="0"/>
            <c:spPr>
              <a:solidFill>
                <a:schemeClr val="accent4"/>
              </a:solidFill>
              <a:ln>
                <a:solidFill>
                  <a:schemeClr val="bg1"/>
                </a:solid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0-DCEB-4C23-A8D4-240C4534C75A}"/>
              </c:ext>
            </c:extLst>
          </c:dPt>
          <c:dPt>
            <c:idx val="4"/>
            <c:bubble3D val="0"/>
            <c:spPr>
              <a:solidFill>
                <a:schemeClr val="accent5"/>
              </a:solidFill>
              <a:ln>
                <a:solidFill>
                  <a:schemeClr val="bg1"/>
                </a:solid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1-DCEB-4C23-A8D4-240C4534C75A}"/>
              </c:ext>
            </c:extLst>
          </c:dPt>
          <c:dPt>
            <c:idx val="5"/>
            <c:bubble3D val="0"/>
            <c:spPr>
              <a:solidFill>
                <a:schemeClr val="accent6"/>
              </a:solidFill>
              <a:ln>
                <a:solidFill>
                  <a:schemeClr val="bg1"/>
                </a:solid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DCEB-4C23-A8D4-240C4534C75A}"/>
              </c:ext>
            </c:extLst>
          </c:dPt>
          <c:dPt>
            <c:idx val="6"/>
            <c:bubble3D val="0"/>
            <c:spPr>
              <a:solidFill>
                <a:schemeClr val="accent1">
                  <a:lumMod val="60000"/>
                </a:schemeClr>
              </a:solidFill>
              <a:ln>
                <a:solidFill>
                  <a:schemeClr val="bg1"/>
                </a:solid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2-DCEB-4C23-A8D4-240C4534C75A}"/>
              </c:ext>
            </c:extLst>
          </c:dPt>
          <c:dPt>
            <c:idx val="7"/>
            <c:bubble3D val="0"/>
            <c:spPr>
              <a:solidFill>
                <a:schemeClr val="accent2">
                  <a:lumMod val="60000"/>
                </a:schemeClr>
              </a:solidFill>
              <a:ln>
                <a:solidFill>
                  <a:schemeClr val="bg1"/>
                </a:solid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B-DCEB-4C23-A8D4-240C4534C75A}"/>
              </c:ext>
            </c:extLst>
          </c:dPt>
          <c:dPt>
            <c:idx val="8"/>
            <c:bubble3D val="0"/>
            <c:spPr>
              <a:solidFill>
                <a:schemeClr val="accent3">
                  <a:lumMod val="60000"/>
                </a:schemeClr>
              </a:solidFill>
              <a:ln>
                <a:solidFill>
                  <a:schemeClr val="bg1"/>
                </a:solid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A-DCEB-4C23-A8D4-240C4534C75A}"/>
              </c:ext>
            </c:extLst>
          </c:dPt>
          <c:dPt>
            <c:idx val="9"/>
            <c:bubble3D val="0"/>
            <c:spPr>
              <a:solidFill>
                <a:schemeClr val="accent4">
                  <a:lumMod val="60000"/>
                </a:schemeClr>
              </a:solidFill>
              <a:ln>
                <a:solidFill>
                  <a:schemeClr val="bg1"/>
                </a:solid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9-DCEB-4C23-A8D4-240C4534C75A}"/>
              </c:ext>
            </c:extLst>
          </c:dPt>
          <c:dPt>
            <c:idx val="10"/>
            <c:bubble3D val="0"/>
            <c:spPr>
              <a:solidFill>
                <a:schemeClr val="accent5">
                  <a:lumMod val="60000"/>
                </a:schemeClr>
              </a:solidFill>
              <a:ln>
                <a:solidFill>
                  <a:schemeClr val="bg1"/>
                </a:solid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C-DCEB-4C23-A8D4-240C4534C75A}"/>
              </c:ext>
            </c:extLst>
          </c:dPt>
          <c:dPt>
            <c:idx val="11"/>
            <c:bubble3D val="0"/>
            <c:spPr>
              <a:solidFill>
                <a:schemeClr val="accent6">
                  <a:lumMod val="60000"/>
                </a:schemeClr>
              </a:solidFill>
              <a:ln>
                <a:solidFill>
                  <a:schemeClr val="bg1"/>
                </a:solid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3-DCEB-4C23-A8D4-240C4534C75A}"/>
              </c:ext>
            </c:extLst>
          </c:dPt>
          <c:dPt>
            <c:idx val="12"/>
            <c:bubble3D val="0"/>
            <c:spPr>
              <a:solidFill>
                <a:schemeClr val="accent1">
                  <a:lumMod val="80000"/>
                  <a:lumOff val="20000"/>
                </a:schemeClr>
              </a:solidFill>
              <a:ln>
                <a:solidFill>
                  <a:schemeClr val="bg1"/>
                </a:solid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8-DCEB-4C23-A8D4-240C4534C75A}"/>
              </c:ext>
            </c:extLst>
          </c:dPt>
          <c:dPt>
            <c:idx val="13"/>
            <c:bubble3D val="0"/>
            <c:spPr>
              <a:solidFill>
                <a:schemeClr val="accent2">
                  <a:lumMod val="80000"/>
                  <a:lumOff val="20000"/>
                </a:schemeClr>
              </a:solidFill>
              <a:ln>
                <a:solidFill>
                  <a:schemeClr val="bg1"/>
                </a:solid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DCEB-4C23-A8D4-240C4534C75A}"/>
              </c:ext>
            </c:extLst>
          </c:dPt>
          <c:dPt>
            <c:idx val="14"/>
            <c:bubble3D val="0"/>
            <c:spPr>
              <a:solidFill>
                <a:schemeClr val="accent3">
                  <a:lumMod val="80000"/>
                  <a:lumOff val="20000"/>
                </a:schemeClr>
              </a:solidFill>
              <a:ln>
                <a:solidFill>
                  <a:schemeClr val="bg1"/>
                </a:solid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4-DCEB-4C23-A8D4-240C4534C75A}"/>
              </c:ext>
            </c:extLst>
          </c:dPt>
          <c:dPt>
            <c:idx val="15"/>
            <c:bubble3D val="0"/>
            <c:spPr>
              <a:solidFill>
                <a:schemeClr val="accent4">
                  <a:lumMod val="80000"/>
                  <a:lumOff val="20000"/>
                </a:schemeClr>
              </a:solidFill>
              <a:ln>
                <a:solidFill>
                  <a:schemeClr val="bg1"/>
                </a:solid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D-DCEB-4C23-A8D4-240C4534C75A}"/>
              </c:ext>
            </c:extLst>
          </c:dPt>
          <c:dLbls>
            <c:dLbl>
              <c:idx val="0"/>
              <c:layout>
                <c:manualLayout>
                  <c:x val="-1.1120737939372708E-2"/>
                  <c:y val="0"/>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1"/>
                      </a:solidFill>
                      <a:latin typeface="+mn-lt"/>
                      <a:ea typeface="+mn-ea"/>
                      <a:cs typeface="+mn-cs"/>
                    </a:defRPr>
                  </a:pPr>
                  <a:endParaRPr lang="es-AR"/>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DCEB-4C23-A8D4-240C4534C75A}"/>
                </c:ext>
              </c:extLst>
            </c:dLbl>
            <c:dLbl>
              <c:idx val="1"/>
              <c:layout>
                <c:manualLayout>
                  <c:x val="7.0768332341462218E-3"/>
                  <c:y val="-8.2997509290492853E-3"/>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2"/>
                      </a:solidFill>
                      <a:latin typeface="+mn-lt"/>
                      <a:ea typeface="+mn-ea"/>
                      <a:cs typeface="+mn-cs"/>
                    </a:defRPr>
                  </a:pPr>
                  <a:endParaRPr lang="es-AR"/>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F-DCEB-4C23-A8D4-240C4534C75A}"/>
                </c:ext>
              </c:extLst>
            </c:dLbl>
            <c:dLbl>
              <c:idx val="2"/>
              <c:layout>
                <c:manualLayout>
                  <c:x val="6.9757356165155618E-2"/>
                  <c:y val="0.10457686170602101"/>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3"/>
                      </a:solidFill>
                      <a:latin typeface="+mn-lt"/>
                      <a:ea typeface="+mn-ea"/>
                      <a:cs typeface="+mn-cs"/>
                    </a:defRPr>
                  </a:pPr>
                  <a:endParaRPr lang="es-AR"/>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6-DCEB-4C23-A8D4-240C4534C75A}"/>
                </c:ext>
              </c:extLst>
            </c:dLbl>
            <c:dLbl>
              <c:idx val="3"/>
              <c:layout>
                <c:manualLayout>
                  <c:x val="2.021952352613206E-3"/>
                  <c:y val="1.4939551672288652E-2"/>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4"/>
                      </a:solidFill>
                      <a:latin typeface="+mn-lt"/>
                      <a:ea typeface="+mn-ea"/>
                      <a:cs typeface="+mn-cs"/>
                    </a:defRPr>
                  </a:pPr>
                  <a:endParaRPr lang="es-AR"/>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0-DCEB-4C23-A8D4-240C4534C75A}"/>
                </c:ext>
              </c:extLst>
            </c:dLbl>
            <c:dLbl>
              <c:idx val="4"/>
              <c:layout>
                <c:manualLayout>
                  <c:x val="9.0987855867594274E-3"/>
                  <c:y val="-9.9597011148591427E-3"/>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5"/>
                      </a:solidFill>
                      <a:latin typeface="+mn-lt"/>
                      <a:ea typeface="+mn-ea"/>
                      <a:cs typeface="+mn-cs"/>
                    </a:defRPr>
                  </a:pPr>
                  <a:endParaRPr lang="es-AR"/>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1-DCEB-4C23-A8D4-240C4534C75A}"/>
                </c:ext>
              </c:extLst>
            </c:dLbl>
            <c:dLbl>
              <c:idx val="5"/>
              <c:layout>
                <c:manualLayout>
                  <c:x val="1.3142690291985915E-2"/>
                  <c:y val="-8.2997509290492853E-3"/>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6"/>
                      </a:solidFill>
                      <a:latin typeface="+mn-lt"/>
                      <a:ea typeface="+mn-ea"/>
                      <a:cs typeface="+mn-cs"/>
                    </a:defRPr>
                  </a:pPr>
                  <a:endParaRPr lang="es-AR"/>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DCEB-4C23-A8D4-240C4534C75A}"/>
                </c:ext>
              </c:extLst>
            </c:dLbl>
            <c:dLbl>
              <c:idx val="6"/>
              <c:layout>
                <c:manualLayout>
                  <c:x val="1.7186594997212253E-2"/>
                  <c:y val="-6.6727810345474587E-5"/>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1">
                          <a:lumMod val="60000"/>
                        </a:schemeClr>
                      </a:solidFill>
                      <a:latin typeface="+mn-lt"/>
                      <a:ea typeface="+mn-ea"/>
                      <a:cs typeface="+mn-cs"/>
                    </a:defRPr>
                  </a:pPr>
                  <a:endParaRPr lang="es-AR"/>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2-DCEB-4C23-A8D4-240C4534C75A}"/>
                </c:ext>
              </c:extLst>
            </c:dLbl>
            <c:dLbl>
              <c:idx val="7"/>
              <c:layout>
                <c:manualLayout>
                  <c:x val="2.6285380583971719E-2"/>
                  <c:y val="8.2997509290494067E-3"/>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2">
                          <a:lumMod val="60000"/>
                        </a:schemeClr>
                      </a:solidFill>
                      <a:latin typeface="+mn-lt"/>
                      <a:ea typeface="+mn-ea"/>
                      <a:cs typeface="+mn-cs"/>
                    </a:defRPr>
                  </a:pPr>
                  <a:endParaRPr lang="es-AR"/>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DCEB-4C23-A8D4-240C4534C75A}"/>
                </c:ext>
              </c:extLst>
            </c:dLbl>
            <c:dLbl>
              <c:idx val="8"/>
              <c:layout>
                <c:manualLayout>
                  <c:x val="-6.0658570578396376E-3"/>
                  <c:y val="9.9597011148590212E-3"/>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3">
                          <a:lumMod val="60000"/>
                        </a:schemeClr>
                      </a:solidFill>
                      <a:latin typeface="+mn-lt"/>
                      <a:ea typeface="+mn-ea"/>
                      <a:cs typeface="+mn-cs"/>
                    </a:defRPr>
                  </a:pPr>
                  <a:endParaRPr lang="es-AR"/>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A-DCEB-4C23-A8D4-240C4534C75A}"/>
                </c:ext>
              </c:extLst>
            </c:dLbl>
            <c:dLbl>
              <c:idx val="9"/>
              <c:layout>
                <c:manualLayout>
                  <c:x val="-5.8540050722751666E-3"/>
                  <c:y val="0"/>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4">
                          <a:lumMod val="60000"/>
                        </a:schemeClr>
                      </a:solidFill>
                      <a:latin typeface="+mn-lt"/>
                      <a:ea typeface="+mn-ea"/>
                      <a:cs typeface="+mn-cs"/>
                    </a:defRPr>
                  </a:pPr>
                  <a:endParaRPr lang="es-AR"/>
                </a:p>
              </c:txPr>
              <c:dLblPos val="bestFit"/>
              <c:showLegendKey val="0"/>
              <c:showVal val="0"/>
              <c:showCatName val="1"/>
              <c:showSerName val="0"/>
              <c:showPercent val="1"/>
              <c:showBubbleSize val="0"/>
              <c:extLst>
                <c:ext xmlns:c15="http://schemas.microsoft.com/office/drawing/2012/chart" uri="{CE6537A1-D6FC-4f65-9D91-7224C49458BB}">
                  <c15:layout>
                    <c:manualLayout>
                      <c:w val="0.23592140050290891"/>
                      <c:h val="0.12656296726944208"/>
                    </c:manualLayout>
                  </c15:layout>
                </c:ext>
                <c:ext xmlns:c16="http://schemas.microsoft.com/office/drawing/2014/chart" uri="{C3380CC4-5D6E-409C-BE32-E72D297353CC}">
                  <c16:uniqueId val="{00000009-DCEB-4C23-A8D4-240C4534C75A}"/>
                </c:ext>
              </c:extLst>
            </c:dLbl>
            <c:dLbl>
              <c:idx val="10"/>
              <c:layout>
                <c:manualLayout>
                  <c:x val="0"/>
                  <c:y val="9.9597011148591427E-3"/>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5">
                          <a:lumMod val="60000"/>
                        </a:schemeClr>
                      </a:solidFill>
                      <a:latin typeface="+mn-lt"/>
                      <a:ea typeface="+mn-ea"/>
                      <a:cs typeface="+mn-cs"/>
                    </a:defRPr>
                  </a:pPr>
                  <a:endParaRPr lang="es-AR"/>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DCEB-4C23-A8D4-240C4534C75A}"/>
                </c:ext>
              </c:extLst>
            </c:dLbl>
            <c:dLbl>
              <c:idx val="11"/>
              <c:layout>
                <c:manualLayout>
                  <c:x val="-9.7567391410566349E-4"/>
                  <c:y val="1.7892274674208831E-2"/>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6">
                          <a:lumMod val="60000"/>
                        </a:schemeClr>
                      </a:solidFill>
                      <a:latin typeface="+mn-lt"/>
                      <a:ea typeface="+mn-ea"/>
                      <a:cs typeface="+mn-cs"/>
                    </a:defRPr>
                  </a:pPr>
                  <a:endParaRPr lang="es-AR"/>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3-DCEB-4C23-A8D4-240C4534C75A}"/>
                </c:ext>
              </c:extLst>
            </c:dLbl>
            <c:dLbl>
              <c:idx val="12"/>
              <c:layout>
                <c:manualLayout>
                  <c:x val="-8.0878094104528241E-3"/>
                  <c:y val="-2.9879103344577426E-2"/>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1">
                          <a:lumMod val="80000"/>
                          <a:lumOff val="20000"/>
                        </a:schemeClr>
                      </a:solidFill>
                      <a:latin typeface="+mn-lt"/>
                      <a:ea typeface="+mn-ea"/>
                      <a:cs typeface="+mn-cs"/>
                    </a:defRPr>
                  </a:pPr>
                  <a:endParaRPr lang="es-AR"/>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8-DCEB-4C23-A8D4-240C4534C75A}"/>
                </c:ext>
              </c:extLst>
            </c:dLbl>
            <c:dLbl>
              <c:idx val="13"/>
              <c:layout>
                <c:manualLayout>
                  <c:x val="-2.021952352613206E-3"/>
                  <c:y val="-2.6692661055126805E-2"/>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2">
                          <a:lumMod val="80000"/>
                          <a:lumOff val="20000"/>
                        </a:schemeClr>
                      </a:solidFill>
                      <a:latin typeface="+mn-lt"/>
                      <a:ea typeface="+mn-ea"/>
                      <a:cs typeface="+mn-cs"/>
                    </a:defRPr>
                  </a:pPr>
                  <a:endParaRPr lang="es-AR"/>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DCEB-4C23-A8D4-240C4534C75A}"/>
                </c:ext>
              </c:extLst>
            </c:dLbl>
            <c:dLbl>
              <c:idx val="14"/>
              <c:layout>
                <c:manualLayout>
                  <c:x val="4.5493967736008799E-2"/>
                  <c:y val="3.6518904087816856E-2"/>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3">
                          <a:lumMod val="80000"/>
                          <a:lumOff val="20000"/>
                        </a:schemeClr>
                      </a:solidFill>
                      <a:latin typeface="+mn-lt"/>
                      <a:ea typeface="+mn-ea"/>
                      <a:cs typeface="+mn-cs"/>
                    </a:defRPr>
                  </a:pPr>
                  <a:endParaRPr lang="es-AR"/>
                </a:p>
              </c:txPr>
              <c:dLblPos val="bestFit"/>
              <c:showLegendKey val="0"/>
              <c:showVal val="0"/>
              <c:showCatName val="1"/>
              <c:showSerName val="0"/>
              <c:showPercent val="1"/>
              <c:showBubbleSize val="0"/>
              <c:extLst>
                <c:ext xmlns:c15="http://schemas.microsoft.com/office/drawing/2012/chart" uri="{CE6537A1-D6FC-4f65-9D91-7224C49458BB}">
                  <c15:layout>
                    <c:manualLayout>
                      <c:w val="0.29640309005266308"/>
                      <c:h val="0.12656296726944208"/>
                    </c:manualLayout>
                  </c15:layout>
                </c:ext>
                <c:ext xmlns:c16="http://schemas.microsoft.com/office/drawing/2014/chart" uri="{C3380CC4-5D6E-409C-BE32-E72D297353CC}">
                  <c16:uniqueId val="{00000004-DCEB-4C23-A8D4-240C4534C75A}"/>
                </c:ext>
              </c:extLst>
            </c:dLbl>
            <c:dLbl>
              <c:idx val="15"/>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4">
                          <a:lumMod val="80000"/>
                          <a:lumOff val="20000"/>
                        </a:schemeClr>
                      </a:solidFill>
                      <a:latin typeface="+mn-lt"/>
                      <a:ea typeface="+mn-ea"/>
                      <a:cs typeface="+mn-cs"/>
                    </a:defRPr>
                  </a:pPr>
                  <a:endParaRPr lang="es-AR"/>
                </a:p>
              </c:txPr>
              <c:dLblPos val="outEnd"/>
              <c:showLegendKey val="0"/>
              <c:showVal val="0"/>
              <c:showCatName val="1"/>
              <c:showSerName val="0"/>
              <c:showPercent val="1"/>
              <c:showBubbleSize val="0"/>
              <c:extLst>
                <c:ext xmlns:c16="http://schemas.microsoft.com/office/drawing/2014/chart" uri="{C3380CC4-5D6E-409C-BE32-E72D297353CC}">
                  <c16:uniqueId val="{0000000D-DCEB-4C23-A8D4-240C4534C75A}"/>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1"/>
                    </a:solidFill>
                    <a:latin typeface="+mn-lt"/>
                    <a:ea typeface="+mn-ea"/>
                    <a:cs typeface="+mn-cs"/>
                  </a:defRPr>
                </a:pPr>
                <a:endParaRPr lang="es-AR"/>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Hoja1!$A$2:$A$17</c:f>
              <c:strCache>
                <c:ptCount val="16"/>
                <c:pt idx="0">
                  <c:v>Agricultura</c:v>
                </c:pt>
                <c:pt idx="1">
                  <c:v>Ganadería</c:v>
                </c:pt>
                <c:pt idx="2">
                  <c:v>Explotación foresal, pesca y minería  </c:v>
                </c:pt>
                <c:pt idx="3">
                  <c:v>Manufactura</c:v>
                </c:pt>
                <c:pt idx="4">
                  <c:v>Construcción</c:v>
                </c:pt>
                <c:pt idx="5">
                  <c:v>Electricidad y agua</c:v>
                </c:pt>
                <c:pt idx="6">
                  <c:v>Comercio</c:v>
                </c:pt>
                <c:pt idx="7">
                  <c:v>Transporte</c:v>
                </c:pt>
                <c:pt idx="8">
                  <c:v>Telecomunicaciones</c:v>
                </c:pt>
                <c:pt idx="9">
                  <c:v>Intermediación financiera</c:v>
                </c:pt>
                <c:pt idx="10">
                  <c:v>Servicios inmobiliarios</c:v>
                </c:pt>
                <c:pt idx="11">
                  <c:v>Servicios a la empresas</c:v>
                </c:pt>
                <c:pt idx="12">
                  <c:v>Restaurantes y hoteles</c:v>
                </c:pt>
                <c:pt idx="13">
                  <c:v>Servicios a los hogares</c:v>
                </c:pt>
                <c:pt idx="14">
                  <c:v>Sercicios gubernamentales</c:v>
                </c:pt>
                <c:pt idx="15">
                  <c:v>Impuestos a los productos</c:v>
                </c:pt>
              </c:strCache>
            </c:strRef>
          </c:cat>
          <c:val>
            <c:numRef>
              <c:f>Hoja1!$B$2:$B$17</c:f>
              <c:numCache>
                <c:formatCode>#.000%</c:formatCode>
                <c:ptCount val="16"/>
                <c:pt idx="0">
                  <c:v>7.6499999999999999E-2</c:v>
                </c:pt>
                <c:pt idx="1">
                  <c:v>2.2599999999999999E-2</c:v>
                </c:pt>
                <c:pt idx="2">
                  <c:v>9.9000000000000008E-3</c:v>
                </c:pt>
                <c:pt idx="3">
                  <c:v>0.19220000000000001</c:v>
                </c:pt>
                <c:pt idx="4">
                  <c:v>7.4700000000000003E-2</c:v>
                </c:pt>
                <c:pt idx="5">
                  <c:v>6.2100000000000002E-2</c:v>
                </c:pt>
                <c:pt idx="6">
                  <c:v>0.1061</c:v>
                </c:pt>
                <c:pt idx="7">
                  <c:v>3.95E-2</c:v>
                </c:pt>
                <c:pt idx="8">
                  <c:v>3.85E-2</c:v>
                </c:pt>
                <c:pt idx="9">
                  <c:v>5.7500000000000002E-2</c:v>
                </c:pt>
                <c:pt idx="10">
                  <c:v>6.3600000000000004E-2</c:v>
                </c:pt>
                <c:pt idx="11">
                  <c:v>2.1499999999999998E-2</c:v>
                </c:pt>
                <c:pt idx="12">
                  <c:v>2.1399999999999999E-2</c:v>
                </c:pt>
                <c:pt idx="13">
                  <c:v>4.8000000000000001E-2</c:v>
                </c:pt>
                <c:pt idx="14">
                  <c:v>9.0999999999999998E-2</c:v>
                </c:pt>
                <c:pt idx="15">
                  <c:v>7.1800000000000003E-2</c:v>
                </c:pt>
              </c:numCache>
            </c:numRef>
          </c:val>
          <c:extLst>
            <c:ext xmlns:c16="http://schemas.microsoft.com/office/drawing/2014/chart" uri="{C3380CC4-5D6E-409C-BE32-E72D297353CC}">
              <c16:uniqueId val="{00000000-DCEB-4C23-A8D4-240C4534C75A}"/>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A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'[bcp_report_yjqfya0bk2a0fhhq2ax4bvvr (1).xlsx]BCP'!$A$7</c:f>
              <c:strCache>
                <c:ptCount val="1"/>
                <c:pt idx="0">
                  <c:v>Exportaciones</c:v>
                </c:pt>
              </c:strCache>
            </c:strRef>
          </c:tx>
          <c:spPr>
            <a:solidFill>
              <a:schemeClr val="tx2"/>
            </a:solidFill>
          </c:spPr>
          <c:invertIfNegative val="0"/>
          <c:cat>
            <c:numRef>
              <c:f>'[bcp_report_yjqfya0bk2a0fhhq2ax4bvvr (1).xlsx]BCP'!$B$6:$F$6</c:f>
              <c:numCache>
                <c:formatCode>General</c:formatCode>
                <c:ptCount val="5"/>
                <c:pt idx="0">
                  <c:v>2017</c:v>
                </c:pt>
                <c:pt idx="1">
                  <c:v>2018</c:v>
                </c:pt>
                <c:pt idx="2">
                  <c:v>2019</c:v>
                </c:pt>
                <c:pt idx="3">
                  <c:v>2020</c:v>
                </c:pt>
                <c:pt idx="4">
                  <c:v>2021</c:v>
                </c:pt>
              </c:numCache>
            </c:numRef>
          </c:cat>
          <c:val>
            <c:numRef>
              <c:f>'[bcp_report_yjqfya0bk2a0fhhq2ax4bvvr (1).xlsx]BCP'!$B$7:$F$7</c:f>
              <c:numCache>
                <c:formatCode>#.##0</c:formatCode>
                <c:ptCount val="5"/>
                <c:pt idx="0">
                  <c:v>8679832831</c:v>
                </c:pt>
                <c:pt idx="1">
                  <c:v>9042155517</c:v>
                </c:pt>
                <c:pt idx="2">
                  <c:v>7967805115</c:v>
                </c:pt>
                <c:pt idx="3">
                  <c:v>8517931394</c:v>
                </c:pt>
                <c:pt idx="4">
                  <c:v>10550422212</c:v>
                </c:pt>
              </c:numCache>
            </c:numRef>
          </c:val>
          <c:extLst>
            <c:ext xmlns:c16="http://schemas.microsoft.com/office/drawing/2014/chart" uri="{C3380CC4-5D6E-409C-BE32-E72D297353CC}">
              <c16:uniqueId val="{00000000-1EB9-48EF-A79C-5A13EB32D041}"/>
            </c:ext>
          </c:extLst>
        </c:ser>
        <c:ser>
          <c:idx val="1"/>
          <c:order val="1"/>
          <c:tx>
            <c:strRef>
              <c:f>'[bcp_report_yjqfya0bk2a0fhhq2ax4bvvr (1).xlsx]BCP'!$A$8</c:f>
              <c:strCache>
                <c:ptCount val="1"/>
                <c:pt idx="0">
                  <c:v>Importaciones</c:v>
                </c:pt>
              </c:strCache>
            </c:strRef>
          </c:tx>
          <c:spPr>
            <a:solidFill>
              <a:schemeClr val="accent6"/>
            </a:solidFill>
          </c:spPr>
          <c:invertIfNegative val="0"/>
          <c:cat>
            <c:numRef>
              <c:f>'[bcp_report_yjqfya0bk2a0fhhq2ax4bvvr (1).xlsx]BCP'!$B$6:$F$6</c:f>
              <c:numCache>
                <c:formatCode>General</c:formatCode>
                <c:ptCount val="5"/>
                <c:pt idx="0">
                  <c:v>2017</c:v>
                </c:pt>
                <c:pt idx="1">
                  <c:v>2018</c:v>
                </c:pt>
                <c:pt idx="2">
                  <c:v>2019</c:v>
                </c:pt>
                <c:pt idx="3">
                  <c:v>2020</c:v>
                </c:pt>
                <c:pt idx="4">
                  <c:v>2021</c:v>
                </c:pt>
              </c:numCache>
            </c:numRef>
          </c:cat>
          <c:val>
            <c:numRef>
              <c:f>'[bcp_report_yjqfya0bk2a0fhhq2ax4bvvr (1).xlsx]BCP'!$B$8:$F$8</c:f>
              <c:numCache>
                <c:formatCode>#.##0</c:formatCode>
                <c:ptCount val="5"/>
                <c:pt idx="0">
                  <c:v>11027378519</c:v>
                </c:pt>
                <c:pt idx="1">
                  <c:v>12433880160</c:v>
                </c:pt>
                <c:pt idx="2">
                  <c:v>11755149268</c:v>
                </c:pt>
                <c:pt idx="3">
                  <c:v>9484551565</c:v>
                </c:pt>
                <c:pt idx="4">
                  <c:v>12525477832</c:v>
                </c:pt>
              </c:numCache>
            </c:numRef>
          </c:val>
          <c:extLst>
            <c:ext xmlns:c16="http://schemas.microsoft.com/office/drawing/2014/chart" uri="{C3380CC4-5D6E-409C-BE32-E72D297353CC}">
              <c16:uniqueId val="{00000001-1EB9-48EF-A79C-5A13EB32D041}"/>
            </c:ext>
          </c:extLst>
        </c:ser>
        <c:dLbls>
          <c:showLegendKey val="0"/>
          <c:showVal val="0"/>
          <c:showCatName val="0"/>
          <c:showSerName val="0"/>
          <c:showPercent val="0"/>
          <c:showBubbleSize val="0"/>
        </c:dLbls>
        <c:gapWidth val="130"/>
        <c:overlap val="-25"/>
        <c:axId val="475422720"/>
        <c:axId val="475424256"/>
      </c:barChart>
      <c:catAx>
        <c:axId val="475422720"/>
        <c:scaling>
          <c:orientation val="minMax"/>
        </c:scaling>
        <c:delete val="0"/>
        <c:axPos val="b"/>
        <c:numFmt formatCode="General" sourceLinked="1"/>
        <c:majorTickMark val="out"/>
        <c:minorTickMark val="none"/>
        <c:tickLblPos val="nextTo"/>
        <c:crossAx val="475424256"/>
        <c:crosses val="autoZero"/>
        <c:auto val="1"/>
        <c:lblAlgn val="ctr"/>
        <c:lblOffset val="100"/>
        <c:noMultiLvlLbl val="0"/>
      </c:catAx>
      <c:valAx>
        <c:axId val="475424256"/>
        <c:scaling>
          <c:orientation val="minMax"/>
        </c:scaling>
        <c:delete val="0"/>
        <c:axPos val="l"/>
        <c:majorGridlines/>
        <c:numFmt formatCode="#.##0" sourceLinked="1"/>
        <c:majorTickMark val="out"/>
        <c:minorTickMark val="none"/>
        <c:tickLblPos val="nextTo"/>
        <c:crossAx val="475422720"/>
        <c:crosses val="autoZero"/>
        <c:crossBetween val="between"/>
      </c:valAx>
    </c:plotArea>
    <c:legend>
      <c:legendPos val="r"/>
      <c:overlay val="0"/>
      <c:txPr>
        <a:bodyPr/>
        <a:lstStyle/>
        <a:p>
          <a:pPr>
            <a:defRPr sz="1800"/>
          </a:pPr>
          <a:endParaRPr lang="es-AR"/>
        </a:p>
      </c:txPr>
    </c:legend>
    <c:plotVisOnly val="1"/>
    <c:dispBlanksAs val="gap"/>
    <c:showDLblsOverMax val="0"/>
  </c:chart>
  <c:txPr>
    <a:bodyPr/>
    <a:lstStyle/>
    <a:p>
      <a:pPr>
        <a:defRPr sz="1600"/>
      </a:pPr>
      <a:endParaRPr lang="es-A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'[bcp_report_yjqfya0bk2a0fhhq2ax4bvvr (2).xlsx]BCP'!$A$7</c:f>
              <c:strCache>
                <c:ptCount val="1"/>
                <c:pt idx="0">
                  <c:v>Exportaciones Paraguayas al MERCOSUR</c:v>
                </c:pt>
              </c:strCache>
            </c:strRef>
          </c:tx>
          <c:spPr>
            <a:solidFill>
              <a:srgbClr val="1F497D"/>
            </a:solidFill>
          </c:spPr>
          <c:invertIfNegative val="0"/>
          <c:cat>
            <c:numRef>
              <c:f>'[bcp_report_yjqfya0bk2a0fhhq2ax4bvvr (2).xlsx]BCP'!$B$6:$F$6</c:f>
              <c:numCache>
                <c:formatCode>General</c:formatCode>
                <c:ptCount val="5"/>
                <c:pt idx="0">
                  <c:v>2017</c:v>
                </c:pt>
                <c:pt idx="1">
                  <c:v>2018</c:v>
                </c:pt>
                <c:pt idx="2">
                  <c:v>2019</c:v>
                </c:pt>
                <c:pt idx="3">
                  <c:v>2020</c:v>
                </c:pt>
                <c:pt idx="4">
                  <c:v>2021</c:v>
                </c:pt>
              </c:numCache>
            </c:numRef>
          </c:cat>
          <c:val>
            <c:numRef>
              <c:f>'[bcp_report_yjqfya0bk2a0fhhq2ax4bvvr (2).xlsx]BCP'!$B$7:$F$7</c:f>
              <c:numCache>
                <c:formatCode>#.##0</c:formatCode>
                <c:ptCount val="5"/>
                <c:pt idx="0">
                  <c:v>4126703755</c:v>
                </c:pt>
                <c:pt idx="1">
                  <c:v>5148855229</c:v>
                </c:pt>
                <c:pt idx="2">
                  <c:v>4584811185</c:v>
                </c:pt>
                <c:pt idx="3">
                  <c:v>5262205331</c:v>
                </c:pt>
                <c:pt idx="4">
                  <c:v>6298978205</c:v>
                </c:pt>
              </c:numCache>
            </c:numRef>
          </c:val>
          <c:extLst>
            <c:ext xmlns:c16="http://schemas.microsoft.com/office/drawing/2014/chart" uri="{C3380CC4-5D6E-409C-BE32-E72D297353CC}">
              <c16:uniqueId val="{00000000-A6E3-4074-BA3A-1CC6EB8F4C3B}"/>
            </c:ext>
          </c:extLst>
        </c:ser>
        <c:ser>
          <c:idx val="1"/>
          <c:order val="1"/>
          <c:tx>
            <c:strRef>
              <c:f>'[bcp_report_yjqfya0bk2a0fhhq2ax4bvvr (2).xlsx]BCP'!$A$8</c:f>
              <c:strCache>
                <c:ptCount val="1"/>
                <c:pt idx="0">
                  <c:v>Exportaciones Paraguayas Totales</c:v>
                </c:pt>
              </c:strCache>
            </c:strRef>
          </c:tx>
          <c:spPr>
            <a:solidFill>
              <a:srgbClr val="F79646"/>
            </a:solidFill>
          </c:spPr>
          <c:invertIfNegative val="0"/>
          <c:cat>
            <c:numRef>
              <c:f>'[bcp_report_yjqfya0bk2a0fhhq2ax4bvvr (2).xlsx]BCP'!$B$6:$F$6</c:f>
              <c:numCache>
                <c:formatCode>General</c:formatCode>
                <c:ptCount val="5"/>
                <c:pt idx="0">
                  <c:v>2017</c:v>
                </c:pt>
                <c:pt idx="1">
                  <c:v>2018</c:v>
                </c:pt>
                <c:pt idx="2">
                  <c:v>2019</c:v>
                </c:pt>
                <c:pt idx="3">
                  <c:v>2020</c:v>
                </c:pt>
                <c:pt idx="4">
                  <c:v>2021</c:v>
                </c:pt>
              </c:numCache>
            </c:numRef>
          </c:cat>
          <c:val>
            <c:numRef>
              <c:f>'[bcp_report_yjqfya0bk2a0fhhq2ax4bvvr (2).xlsx]BCP'!$B$8:$F$8</c:f>
              <c:numCache>
                <c:formatCode>#.##0</c:formatCode>
                <c:ptCount val="5"/>
                <c:pt idx="0">
                  <c:v>8679832831</c:v>
                </c:pt>
                <c:pt idx="1">
                  <c:v>9042155517</c:v>
                </c:pt>
                <c:pt idx="2">
                  <c:v>7967805115</c:v>
                </c:pt>
                <c:pt idx="3">
                  <c:v>8517931394</c:v>
                </c:pt>
                <c:pt idx="4">
                  <c:v>10550422212</c:v>
                </c:pt>
              </c:numCache>
            </c:numRef>
          </c:val>
          <c:extLst>
            <c:ext xmlns:c16="http://schemas.microsoft.com/office/drawing/2014/chart" uri="{C3380CC4-5D6E-409C-BE32-E72D297353CC}">
              <c16:uniqueId val="{00000001-A6E3-4074-BA3A-1CC6EB8F4C3B}"/>
            </c:ext>
          </c:extLst>
        </c:ser>
        <c:dLbls>
          <c:showLegendKey val="0"/>
          <c:showVal val="0"/>
          <c:showCatName val="0"/>
          <c:showSerName val="0"/>
          <c:showPercent val="0"/>
          <c:showBubbleSize val="0"/>
        </c:dLbls>
        <c:gapWidth val="130"/>
        <c:overlap val="-25"/>
        <c:axId val="475593728"/>
        <c:axId val="475857664"/>
      </c:barChart>
      <c:catAx>
        <c:axId val="475593728"/>
        <c:scaling>
          <c:orientation val="minMax"/>
        </c:scaling>
        <c:delete val="0"/>
        <c:axPos val="b"/>
        <c:numFmt formatCode="General" sourceLinked="1"/>
        <c:majorTickMark val="out"/>
        <c:minorTickMark val="none"/>
        <c:tickLblPos val="nextTo"/>
        <c:crossAx val="475857664"/>
        <c:crosses val="autoZero"/>
        <c:auto val="1"/>
        <c:lblAlgn val="ctr"/>
        <c:lblOffset val="100"/>
        <c:noMultiLvlLbl val="0"/>
      </c:catAx>
      <c:valAx>
        <c:axId val="475857664"/>
        <c:scaling>
          <c:orientation val="minMax"/>
        </c:scaling>
        <c:delete val="0"/>
        <c:axPos val="l"/>
        <c:majorGridlines/>
        <c:numFmt formatCode="#.##0" sourceLinked="1"/>
        <c:majorTickMark val="out"/>
        <c:minorTickMark val="none"/>
        <c:tickLblPos val="nextTo"/>
        <c:crossAx val="475593728"/>
        <c:crosses val="autoZero"/>
        <c:crossBetween val="between"/>
      </c:valAx>
    </c:plotArea>
    <c:legend>
      <c:legendPos val="r"/>
      <c:overlay val="0"/>
      <c:txPr>
        <a:bodyPr/>
        <a:lstStyle/>
        <a:p>
          <a:pPr>
            <a:defRPr sz="1800"/>
          </a:pPr>
          <a:endParaRPr lang="es-AR"/>
        </a:p>
      </c:txPr>
    </c:legend>
    <c:plotVisOnly val="1"/>
    <c:dispBlanksAs val="gap"/>
    <c:showDLblsOverMax val="0"/>
  </c:chart>
  <c:txPr>
    <a:bodyPr/>
    <a:lstStyle/>
    <a:p>
      <a:pPr>
        <a:defRPr sz="1600"/>
      </a:pPr>
      <a:endParaRPr lang="es-AR"/>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9"/>
    </mc:Choice>
    <mc:Fallback>
      <c:style val="9"/>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5369783673539432E-2"/>
          <c:y val="5.0889874430113675E-2"/>
          <c:w val="0.82728872069032799"/>
          <c:h val="0.72389530838104643"/>
        </c:manualLayout>
      </c:layout>
      <c:barChart>
        <c:barDir val="col"/>
        <c:grouping val="clustered"/>
        <c:varyColors val="0"/>
        <c:ser>
          <c:idx val="0"/>
          <c:order val="0"/>
          <c:tx>
            <c:strRef>
              <c:f>BC!$B$4</c:f>
              <c:strCache>
                <c:ptCount val="1"/>
                <c:pt idx="0">
                  <c:v>Exportaciones</c:v>
                </c:pt>
              </c:strCache>
            </c:strRef>
          </c:tx>
          <c:spPr>
            <a:solidFill>
              <a:srgbClr val="1F497D"/>
            </a:solidFill>
            <a:ln>
              <a:noFill/>
            </a:ln>
            <a:scene3d>
              <a:camera prst="orthographicFront"/>
              <a:lightRig rig="threePt" dir="t"/>
            </a:scene3d>
            <a:sp3d/>
          </c:spPr>
          <c:invertIfNegative val="0"/>
          <c:dLbls>
            <c:dLbl>
              <c:idx val="0"/>
              <c:layout>
                <c:manualLayout>
                  <c:x val="-8.4639864043053025E-3"/>
                  <c:y val="-2.719270106532593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2D9-4C01-8FBF-88F8476F8E5B}"/>
                </c:ext>
              </c:extLst>
            </c:dLbl>
            <c:dLbl>
              <c:idx val="1"/>
              <c:layout>
                <c:manualLayout>
                  <c:x val="0"/>
                  <c:y val="-2.719270106532593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2D9-4C01-8FBF-88F8476F8E5B}"/>
                </c:ext>
              </c:extLst>
            </c:dLbl>
            <c:dLbl>
              <c:idx val="2"/>
              <c:layout>
                <c:manualLayout>
                  <c:x val="0"/>
                  <c:y val="-6.139905046406181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2D9-4C01-8FBF-88F8476F8E5B}"/>
                </c:ext>
              </c:extLst>
            </c:dLbl>
            <c:dLbl>
              <c:idx val="3"/>
              <c:layout>
                <c:manualLayout>
                  <c:x val="1.8025370449608166E-2"/>
                  <c:y val="-2.719181931780357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2D9-4C01-8FBF-88F8476F8E5B}"/>
                </c:ext>
              </c:extLst>
            </c:dLbl>
            <c:dLbl>
              <c:idx val="4"/>
              <c:layout>
                <c:manualLayout>
                  <c:x val="-2.1159966010763256E-3"/>
                  <c:y val="-6.139905046406164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2D9-4C01-8FBF-88F8476F8E5B}"/>
                </c:ext>
              </c:extLst>
            </c:dLbl>
            <c:spPr>
              <a:noFill/>
            </c:spPr>
            <c:txPr>
              <a:bodyPr/>
              <a:lstStyle/>
              <a:p>
                <a:pPr>
                  <a:defRPr b="0"/>
                </a:pPr>
                <a:endParaRPr lang="es-A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BC!$C$3:$G$3</c:f>
              <c:numCache>
                <c:formatCode>General</c:formatCode>
                <c:ptCount val="5"/>
                <c:pt idx="0">
                  <c:v>2017</c:v>
                </c:pt>
                <c:pt idx="1">
                  <c:v>2018</c:v>
                </c:pt>
                <c:pt idx="2">
                  <c:v>2019</c:v>
                </c:pt>
                <c:pt idx="3">
                  <c:v>2020</c:v>
                </c:pt>
                <c:pt idx="4">
                  <c:v>2021</c:v>
                </c:pt>
              </c:numCache>
            </c:numRef>
          </c:cat>
          <c:val>
            <c:numRef>
              <c:f>BC!$C$4:$G$4</c:f>
              <c:numCache>
                <c:formatCode>_(* #,##0.00_);_(* \(#,##0.00\);_(* "-"??_);_(@_)</c:formatCode>
                <c:ptCount val="5"/>
                <c:pt idx="0">
                  <c:v>1134</c:v>
                </c:pt>
                <c:pt idx="1">
                  <c:v>2176</c:v>
                </c:pt>
                <c:pt idx="2">
                  <c:v>1643</c:v>
                </c:pt>
                <c:pt idx="3">
                  <c:v>2123</c:v>
                </c:pt>
                <c:pt idx="4">
                  <c:v>2639</c:v>
                </c:pt>
              </c:numCache>
            </c:numRef>
          </c:val>
          <c:extLst>
            <c:ext xmlns:c16="http://schemas.microsoft.com/office/drawing/2014/chart" uri="{C3380CC4-5D6E-409C-BE32-E72D297353CC}">
              <c16:uniqueId val="{00000004-B6EE-4D38-8BC6-C6C02A4ABA62}"/>
            </c:ext>
          </c:extLst>
        </c:ser>
        <c:ser>
          <c:idx val="1"/>
          <c:order val="1"/>
          <c:tx>
            <c:strRef>
              <c:f>BC!$B$5</c:f>
              <c:strCache>
                <c:ptCount val="1"/>
                <c:pt idx="0">
                  <c:v>Importaciones</c:v>
                </c:pt>
              </c:strCache>
            </c:strRef>
          </c:tx>
          <c:spPr>
            <a:solidFill>
              <a:srgbClr val="F79646"/>
            </a:solidFill>
            <a:ln>
              <a:solidFill>
                <a:schemeClr val="tx2">
                  <a:lumMod val="50000"/>
                </a:schemeClr>
              </a:solidFill>
            </a:ln>
            <a:scene3d>
              <a:camera prst="orthographicFront"/>
              <a:lightRig rig="threePt" dir="t"/>
            </a:scene3d>
            <a:sp3d/>
          </c:spPr>
          <c:invertIfNegative val="0"/>
          <c:dLbls>
            <c:dLbl>
              <c:idx val="0"/>
              <c:layout>
                <c:manualLayout>
                  <c:x val="-1.9396411440866194E-17"/>
                  <c:y val="-6.139905046406196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2D9-4C01-8FBF-88F8476F8E5B}"/>
                </c:ext>
              </c:extLst>
            </c:dLbl>
            <c:dLbl>
              <c:idx val="1"/>
              <c:layout>
                <c:manualLayout>
                  <c:x val="0"/>
                  <c:y val="-6.139905046406164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2D9-4C01-8FBF-88F8476F8E5B}"/>
                </c:ext>
              </c:extLst>
            </c:dLbl>
            <c:dLbl>
              <c:idx val="2"/>
              <c:layout>
                <c:manualLayout>
                  <c:x val="-7.7585645763464776E-17"/>
                  <c:y val="-6.139905046406181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2D9-4C01-8FBF-88F8476F8E5B}"/>
                </c:ext>
              </c:extLst>
            </c:dLbl>
            <c:dLbl>
              <c:idx val="3"/>
              <c:layout>
                <c:manualLayout>
                  <c:x val="7.7585645763464776E-17"/>
                  <c:y val="7.0136483334100569E-4"/>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2D9-4C01-8FBF-88F8476F8E5B}"/>
                </c:ext>
              </c:extLst>
            </c:dLbl>
            <c:dLbl>
              <c:idx val="4"/>
              <c:layout>
                <c:manualLayout>
                  <c:x val="-1.5517129152692955E-16"/>
                  <c:y val="-9.5605399862797522E-3"/>
                </c:manualLayout>
              </c:layout>
              <c:spPr>
                <a:noFill/>
              </c:spPr>
              <c:txPr>
                <a:bodyPr wrap="square" lIns="38100" tIns="19050" rIns="38100" bIns="19050" anchor="ctr">
                  <a:noAutofit/>
                </a:bodyPr>
                <a:lstStyle/>
                <a:p>
                  <a:pPr>
                    <a:defRPr b="0"/>
                  </a:pPr>
                  <a:endParaRPr lang="es-AR"/>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22D9-4C01-8FBF-88F8476F8E5B}"/>
                </c:ext>
              </c:extLst>
            </c:dLbl>
            <c:spPr>
              <a:noFill/>
            </c:spPr>
            <c:txPr>
              <a:bodyPr/>
              <a:lstStyle/>
              <a:p>
                <a:pPr>
                  <a:defRPr b="0"/>
                </a:pPr>
                <a:endParaRPr lang="es-A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BC!$C$3:$G$3</c:f>
              <c:numCache>
                <c:formatCode>General</c:formatCode>
                <c:ptCount val="5"/>
                <c:pt idx="0">
                  <c:v>2017</c:v>
                </c:pt>
                <c:pt idx="1">
                  <c:v>2018</c:v>
                </c:pt>
                <c:pt idx="2">
                  <c:v>2019</c:v>
                </c:pt>
                <c:pt idx="3">
                  <c:v>2020</c:v>
                </c:pt>
                <c:pt idx="4">
                  <c:v>2021</c:v>
                </c:pt>
              </c:numCache>
            </c:numRef>
          </c:cat>
          <c:val>
            <c:numRef>
              <c:f>BC!$C$5:$G$5</c:f>
              <c:numCache>
                <c:formatCode>_(* #,##0.00_);_(* \(#,##0.00\);_(* "-"??_);_(@_)</c:formatCode>
                <c:ptCount val="5"/>
                <c:pt idx="0">
                  <c:v>1128</c:v>
                </c:pt>
                <c:pt idx="1">
                  <c:v>1238</c:v>
                </c:pt>
                <c:pt idx="2">
                  <c:v>1035</c:v>
                </c:pt>
                <c:pt idx="3">
                  <c:v>861</c:v>
                </c:pt>
                <c:pt idx="4">
                  <c:v>1225</c:v>
                </c:pt>
              </c:numCache>
            </c:numRef>
          </c:val>
          <c:extLst>
            <c:ext xmlns:c16="http://schemas.microsoft.com/office/drawing/2014/chart" uri="{C3380CC4-5D6E-409C-BE32-E72D297353CC}">
              <c16:uniqueId val="{00000009-B6EE-4D38-8BC6-C6C02A4ABA62}"/>
            </c:ext>
          </c:extLst>
        </c:ser>
        <c:dLbls>
          <c:showLegendKey val="0"/>
          <c:showVal val="0"/>
          <c:showCatName val="0"/>
          <c:showSerName val="0"/>
          <c:showPercent val="0"/>
          <c:showBubbleSize val="0"/>
        </c:dLbls>
        <c:gapWidth val="75"/>
        <c:overlap val="-25"/>
        <c:axId val="474966656"/>
        <c:axId val="477093888"/>
      </c:barChart>
      <c:lineChart>
        <c:grouping val="standard"/>
        <c:varyColors val="0"/>
        <c:ser>
          <c:idx val="2"/>
          <c:order val="2"/>
          <c:tx>
            <c:strRef>
              <c:f>BC!$B$6</c:f>
              <c:strCache>
                <c:ptCount val="1"/>
                <c:pt idx="0">
                  <c:v>Saldo</c:v>
                </c:pt>
              </c:strCache>
            </c:strRef>
          </c:tx>
          <c:spPr>
            <a:ln w="44450">
              <a:solidFill>
                <a:srgbClr val="C0504D">
                  <a:lumMod val="50000"/>
                </a:srgbClr>
              </a:solidFill>
            </a:ln>
          </c:spPr>
          <c:marker>
            <c:symbol val="diamond"/>
            <c:size val="7"/>
            <c:spPr>
              <a:solidFill>
                <a:schemeClr val="tx1"/>
              </a:solidFill>
              <a:ln>
                <a:solidFill>
                  <a:schemeClr val="accent2">
                    <a:lumMod val="50000"/>
                  </a:schemeClr>
                </a:solidFill>
              </a:ln>
            </c:spPr>
          </c:marker>
          <c:dLbls>
            <c:dLbl>
              <c:idx val="0"/>
              <c:layout>
                <c:manualLayout>
                  <c:x val="-2.0940868724903819E-2"/>
                  <c:y val="-6.841269879747174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4B5-4565-815F-815A166A1E69}"/>
                </c:ext>
              </c:extLst>
            </c:dLbl>
            <c:dLbl>
              <c:idx val="1"/>
              <c:layout>
                <c:manualLayout>
                  <c:x val="-3.1411266141144957E-2"/>
                  <c:y val="-6.2710916122494718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4B5-4565-815F-815A166A1E69}"/>
                </c:ext>
              </c:extLst>
            </c:dLbl>
            <c:dLbl>
              <c:idx val="2"/>
              <c:layout>
                <c:manualLayout>
                  <c:x val="-2.938808380229007E-2"/>
                  <c:y val="-1.77576741406193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B6EE-4D38-8BC6-C6C02A4ABA62}"/>
                </c:ext>
              </c:extLst>
            </c:dLbl>
            <c:dLbl>
              <c:idx val="3"/>
              <c:layout>
                <c:manualLayout>
                  <c:x val="-3.8988718821020583E-2"/>
                  <c:y val="-1.10963242718828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6EE-4D38-8BC6-C6C02A4ABA62}"/>
                </c:ext>
              </c:extLst>
            </c:dLbl>
            <c:dLbl>
              <c:idx val="4"/>
              <c:layout>
                <c:manualLayout>
                  <c:x val="-2.0940844094096613E-2"/>
                  <c:y val="1.3682539759494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4B5-4565-815F-815A166A1E69}"/>
                </c:ext>
              </c:extLst>
            </c:dLbl>
            <c:dLbl>
              <c:idx val="5"/>
              <c:layout>
                <c:manualLayout>
                  <c:x val="-4.9369441504390238E-2"/>
                  <c:y val="5.744781309650688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B6EE-4D38-8BC6-C6C02A4ABA62}"/>
                </c:ext>
              </c:extLst>
            </c:dLbl>
            <c:spPr>
              <a:solidFill>
                <a:schemeClr val="accent2">
                  <a:lumMod val="20000"/>
                  <a:lumOff val="80000"/>
                </a:schemeClr>
              </a:solidFill>
            </c:spPr>
            <c:txPr>
              <a:bodyPr/>
              <a:lstStyle/>
              <a:p>
                <a:pPr>
                  <a:defRPr b="0" i="0">
                    <a:solidFill>
                      <a:schemeClr val="tx1"/>
                    </a:solidFill>
                  </a:defRPr>
                </a:pPr>
                <a:endParaRPr lang="es-A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BC!$C$3:$G$3</c:f>
              <c:numCache>
                <c:formatCode>General</c:formatCode>
                <c:ptCount val="5"/>
                <c:pt idx="0">
                  <c:v>2017</c:v>
                </c:pt>
                <c:pt idx="1">
                  <c:v>2018</c:v>
                </c:pt>
                <c:pt idx="2">
                  <c:v>2019</c:v>
                </c:pt>
                <c:pt idx="3">
                  <c:v>2020</c:v>
                </c:pt>
                <c:pt idx="4">
                  <c:v>2021</c:v>
                </c:pt>
              </c:numCache>
            </c:numRef>
          </c:cat>
          <c:val>
            <c:numRef>
              <c:f>BC!$C$6:$G$6</c:f>
              <c:numCache>
                <c:formatCode>#,##0.00</c:formatCode>
                <c:ptCount val="5"/>
                <c:pt idx="0">
                  <c:v>621</c:v>
                </c:pt>
                <c:pt idx="1">
                  <c:v>937</c:v>
                </c:pt>
                <c:pt idx="2">
                  <c:v>607</c:v>
                </c:pt>
                <c:pt idx="3">
                  <c:v>1261</c:v>
                </c:pt>
                <c:pt idx="4">
                  <c:v>1413</c:v>
                </c:pt>
              </c:numCache>
            </c:numRef>
          </c:val>
          <c:smooth val="0"/>
          <c:extLst>
            <c:ext xmlns:c16="http://schemas.microsoft.com/office/drawing/2014/chart" uri="{C3380CC4-5D6E-409C-BE32-E72D297353CC}">
              <c16:uniqueId val="{0000000D-B6EE-4D38-8BC6-C6C02A4ABA62}"/>
            </c:ext>
          </c:extLst>
        </c:ser>
        <c:dLbls>
          <c:showLegendKey val="0"/>
          <c:showVal val="0"/>
          <c:showCatName val="0"/>
          <c:showSerName val="0"/>
          <c:showPercent val="0"/>
          <c:showBubbleSize val="0"/>
        </c:dLbls>
        <c:marker val="1"/>
        <c:smooth val="0"/>
        <c:axId val="477096960"/>
        <c:axId val="477095424"/>
      </c:lineChart>
      <c:catAx>
        <c:axId val="474966656"/>
        <c:scaling>
          <c:orientation val="minMax"/>
        </c:scaling>
        <c:delete val="0"/>
        <c:axPos val="b"/>
        <c:numFmt formatCode="General" sourceLinked="1"/>
        <c:majorTickMark val="none"/>
        <c:minorTickMark val="none"/>
        <c:tickLblPos val="nextTo"/>
        <c:txPr>
          <a:bodyPr/>
          <a:lstStyle/>
          <a:p>
            <a:pPr>
              <a:defRPr b="1"/>
            </a:pPr>
            <a:endParaRPr lang="es-AR"/>
          </a:p>
        </c:txPr>
        <c:crossAx val="477093888"/>
        <c:crossesAt val="0"/>
        <c:auto val="1"/>
        <c:lblAlgn val="ctr"/>
        <c:lblOffset val="100"/>
        <c:noMultiLvlLbl val="0"/>
      </c:catAx>
      <c:valAx>
        <c:axId val="477093888"/>
        <c:scaling>
          <c:orientation val="minMax"/>
        </c:scaling>
        <c:delete val="0"/>
        <c:axPos val="l"/>
        <c:numFmt formatCode="_(* #,##0.00_);_(* \(#,##0.00\);_(* &quot;-&quot;??_);_(@_)" sourceLinked="1"/>
        <c:majorTickMark val="none"/>
        <c:minorTickMark val="none"/>
        <c:tickLblPos val="nextTo"/>
        <c:spPr>
          <a:ln w="9525">
            <a:noFill/>
          </a:ln>
        </c:spPr>
        <c:crossAx val="474966656"/>
        <c:crosses val="autoZero"/>
        <c:crossBetween val="between"/>
      </c:valAx>
      <c:valAx>
        <c:axId val="477095424"/>
        <c:scaling>
          <c:orientation val="minMax"/>
        </c:scaling>
        <c:delete val="0"/>
        <c:axPos val="r"/>
        <c:numFmt formatCode="#,##0.00" sourceLinked="1"/>
        <c:majorTickMark val="out"/>
        <c:minorTickMark val="none"/>
        <c:tickLblPos val="nextTo"/>
        <c:crossAx val="477096960"/>
        <c:crosses val="max"/>
        <c:crossBetween val="between"/>
      </c:valAx>
      <c:catAx>
        <c:axId val="477096960"/>
        <c:scaling>
          <c:orientation val="minMax"/>
        </c:scaling>
        <c:delete val="1"/>
        <c:axPos val="b"/>
        <c:numFmt formatCode="General" sourceLinked="1"/>
        <c:majorTickMark val="out"/>
        <c:minorTickMark val="none"/>
        <c:tickLblPos val="nextTo"/>
        <c:crossAx val="477095424"/>
        <c:crosses val="autoZero"/>
        <c:auto val="1"/>
        <c:lblAlgn val="ctr"/>
        <c:lblOffset val="100"/>
        <c:noMultiLvlLbl val="0"/>
      </c:catAx>
    </c:plotArea>
    <c:legend>
      <c:legendPos val="b"/>
      <c:overlay val="0"/>
    </c:legend>
    <c:plotVisOnly val="1"/>
    <c:dispBlanksAs val="gap"/>
    <c:showDLblsOverMax val="0"/>
  </c:chart>
  <c:externalData r:id="rId2">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7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s-PY" dirty="0"/>
          </a:p>
        </p:txBody>
      </p:sp>
      <p:sp>
        <p:nvSpPr>
          <p:cNvPr id="3" name="2 Marcador de fecha"/>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7ADC7FB0-6957-4C4C-9B23-18E19BD9482F}" type="datetimeFigureOut">
              <a:rPr lang="es-PY" smtClean="0"/>
              <a:t>22/6/2022</a:t>
            </a:fld>
            <a:endParaRPr lang="es-PY" dirty="0"/>
          </a:p>
        </p:txBody>
      </p:sp>
      <p:sp>
        <p:nvSpPr>
          <p:cNvPr id="4" name="3 Marcador de pie de página"/>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s-PY" dirty="0"/>
          </a:p>
        </p:txBody>
      </p:sp>
      <p:sp>
        <p:nvSpPr>
          <p:cNvPr id="5" name="4 Marcador de número de diapositiva"/>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534B824E-B548-42D5-8227-F4FAAD81E23A}" type="slidenum">
              <a:rPr lang="es-PY" smtClean="0"/>
              <a:t>‹Nº›</a:t>
            </a:fld>
            <a:endParaRPr lang="es-PY" dirty="0"/>
          </a:p>
        </p:txBody>
      </p:sp>
    </p:spTree>
    <p:extLst>
      <p:ext uri="{BB962C8B-B14F-4D97-AF65-F5344CB8AC3E}">
        <p14:creationId xmlns:p14="http://schemas.microsoft.com/office/powerpoint/2010/main" val="29485976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s-PY" dirty="0"/>
          </a:p>
        </p:txBody>
      </p:sp>
      <p:sp>
        <p:nvSpPr>
          <p:cNvPr id="3" name="2 Marcador de fecha"/>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CF593483-41B0-4B0A-90B4-B9B124BF3ECE}" type="datetimeFigureOut">
              <a:rPr lang="es-PY" smtClean="0"/>
              <a:t>22/6/2022</a:t>
            </a:fld>
            <a:endParaRPr lang="es-PY" dirty="0"/>
          </a:p>
        </p:txBody>
      </p:sp>
      <p:sp>
        <p:nvSpPr>
          <p:cNvPr id="4" name="3 Marcador de imagen de diapositiva"/>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1440" tIns="45720" rIns="91440" bIns="45720" rtlCol="0" anchor="ctr"/>
          <a:lstStyle/>
          <a:p>
            <a:endParaRPr lang="es-PY" dirty="0"/>
          </a:p>
        </p:txBody>
      </p:sp>
      <p:sp>
        <p:nvSpPr>
          <p:cNvPr id="5" name="4 Marcador de notas"/>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Y"/>
          </a:p>
        </p:txBody>
      </p:sp>
      <p:sp>
        <p:nvSpPr>
          <p:cNvPr id="6" name="5 Marcador de pie de página"/>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s-PY" dirty="0"/>
          </a:p>
        </p:txBody>
      </p:sp>
      <p:sp>
        <p:nvSpPr>
          <p:cNvPr id="7" name="6 Marcador de número de diapositiva"/>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E70E217A-14D5-45E1-A69B-29AB8BCCB890}" type="slidenum">
              <a:rPr lang="es-PY" smtClean="0"/>
              <a:t>‹Nº›</a:t>
            </a:fld>
            <a:endParaRPr lang="es-PY" dirty="0"/>
          </a:p>
        </p:txBody>
      </p:sp>
    </p:spTree>
    <p:extLst>
      <p:ext uri="{BB962C8B-B14F-4D97-AF65-F5344CB8AC3E}">
        <p14:creationId xmlns:p14="http://schemas.microsoft.com/office/powerpoint/2010/main" val="2398983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Y" dirty="0"/>
          </a:p>
        </p:txBody>
      </p:sp>
      <p:sp>
        <p:nvSpPr>
          <p:cNvPr id="4" name="3 Marcador de número de diapositiva"/>
          <p:cNvSpPr>
            <a:spLocks noGrp="1"/>
          </p:cNvSpPr>
          <p:nvPr>
            <p:ph type="sldNum" sz="quarter" idx="10"/>
          </p:nvPr>
        </p:nvSpPr>
        <p:spPr/>
        <p:txBody>
          <a:bodyPr/>
          <a:lstStyle/>
          <a:p>
            <a:fld id="{B4ED9FBD-EC79-4EF4-B7E9-2545F9C27ACC}" type="slidenum">
              <a:rPr lang="es-PY" smtClean="0"/>
              <a:t>1</a:t>
            </a:fld>
            <a:endParaRPr lang="es-PY" dirty="0"/>
          </a:p>
        </p:txBody>
      </p:sp>
    </p:spTree>
    <p:extLst>
      <p:ext uri="{BB962C8B-B14F-4D97-AF65-F5344CB8AC3E}">
        <p14:creationId xmlns:p14="http://schemas.microsoft.com/office/powerpoint/2010/main" val="2263677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PY" dirty="0"/>
              <a:t>Tipo de cambio: BCP al 8</a:t>
            </a:r>
            <a:r>
              <a:rPr lang="es-PY" baseline="0" dirty="0"/>
              <a:t> de octubre</a:t>
            </a:r>
          </a:p>
          <a:p>
            <a:r>
              <a:rPr lang="es-PY" baseline="0" dirty="0"/>
              <a:t>Población: Proyección del Censo 2012/DGEEC</a:t>
            </a:r>
          </a:p>
          <a:p>
            <a:r>
              <a:rPr lang="es-PY" baseline="0" dirty="0"/>
              <a:t>PEA: EPH 2017/DGEEC</a:t>
            </a:r>
          </a:p>
          <a:p>
            <a:r>
              <a:rPr lang="es-PY" baseline="0" dirty="0"/>
              <a:t>Alfabetización: CIA </a:t>
            </a:r>
            <a:r>
              <a:rPr lang="es-PY" baseline="0" dirty="0" err="1"/>
              <a:t>Factbook</a:t>
            </a:r>
            <a:endParaRPr lang="es-PY" baseline="0" dirty="0"/>
          </a:p>
          <a:p>
            <a:r>
              <a:rPr lang="es-PY" baseline="0" dirty="0"/>
              <a:t>Tasa de desempleo: EPH 2017/DGEEC</a:t>
            </a:r>
            <a:endParaRPr lang="es-PY" dirty="0"/>
          </a:p>
        </p:txBody>
      </p:sp>
      <p:sp>
        <p:nvSpPr>
          <p:cNvPr id="4" name="3 Marcador de número de diapositiva"/>
          <p:cNvSpPr>
            <a:spLocks noGrp="1"/>
          </p:cNvSpPr>
          <p:nvPr>
            <p:ph type="sldNum" sz="quarter" idx="10"/>
          </p:nvPr>
        </p:nvSpPr>
        <p:spPr/>
        <p:txBody>
          <a:bodyPr/>
          <a:lstStyle/>
          <a:p>
            <a:fld id="{B4ED9FBD-EC79-4EF4-B7E9-2545F9C27ACC}" type="slidenum">
              <a:rPr lang="es-PY" smtClean="0"/>
              <a:t>3</a:t>
            </a:fld>
            <a:endParaRPr lang="es-PY"/>
          </a:p>
        </p:txBody>
      </p:sp>
    </p:spTree>
    <p:extLst>
      <p:ext uri="{BB962C8B-B14F-4D97-AF65-F5344CB8AC3E}">
        <p14:creationId xmlns:p14="http://schemas.microsoft.com/office/powerpoint/2010/main" val="4243770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PY" dirty="0"/>
              <a:t>PIB</a:t>
            </a:r>
            <a:r>
              <a:rPr lang="es-PY" baseline="0" dirty="0"/>
              <a:t> y PIB per cápita: Proyección del BCP al 8 de octubre de 2018</a:t>
            </a:r>
          </a:p>
          <a:p>
            <a:r>
              <a:rPr lang="es-PY" baseline="0" dirty="0"/>
              <a:t>Proyección de crecimiento: BCP al 8 de octubre</a:t>
            </a:r>
          </a:p>
          <a:p>
            <a:r>
              <a:rPr lang="es-PY" baseline="0" dirty="0"/>
              <a:t>Inflación: Interanual oct-17 a sep-18 (BCP)</a:t>
            </a:r>
          </a:p>
          <a:p>
            <a:r>
              <a:rPr lang="es-PY" baseline="0" dirty="0"/>
              <a:t>Reservas monetarias: BCP al 5 de </a:t>
            </a:r>
            <a:r>
              <a:rPr lang="es-PY" baseline="0" dirty="0" err="1"/>
              <a:t>octube</a:t>
            </a:r>
            <a:endParaRPr lang="es-PY" baseline="0" dirty="0"/>
          </a:p>
          <a:p>
            <a:r>
              <a:rPr lang="es-PY" baseline="0" dirty="0"/>
              <a:t>Deuda Pública Externa: BCP al 8 de octubre</a:t>
            </a:r>
            <a:endParaRPr lang="es-PY" dirty="0"/>
          </a:p>
        </p:txBody>
      </p:sp>
      <p:sp>
        <p:nvSpPr>
          <p:cNvPr id="4" name="3 Marcador de número de diapositiva"/>
          <p:cNvSpPr>
            <a:spLocks noGrp="1"/>
          </p:cNvSpPr>
          <p:nvPr>
            <p:ph type="sldNum" sz="quarter" idx="10"/>
          </p:nvPr>
        </p:nvSpPr>
        <p:spPr/>
        <p:txBody>
          <a:bodyPr/>
          <a:lstStyle/>
          <a:p>
            <a:fld id="{B4ED9FBD-EC79-4EF4-B7E9-2545F9C27ACC}" type="slidenum">
              <a:rPr lang="es-PY" smtClean="0"/>
              <a:t>4</a:t>
            </a:fld>
            <a:endParaRPr lang="es-PY"/>
          </a:p>
        </p:txBody>
      </p:sp>
    </p:spTree>
    <p:extLst>
      <p:ext uri="{BB962C8B-B14F-4D97-AF65-F5344CB8AC3E}">
        <p14:creationId xmlns:p14="http://schemas.microsoft.com/office/powerpoint/2010/main" val="35169568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Y"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ED9FBD-EC79-4EF4-B7E9-2545F9C27ACC}" type="slidenum">
              <a:rPr kumimoji="0" lang="es-PY"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s-PY"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15274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Y"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ED9FBD-EC79-4EF4-B7E9-2545F9C27ACC}" type="slidenum">
              <a:rPr kumimoji="0" lang="es-PY"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s-PY"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7822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Y" dirty="0"/>
          </a:p>
        </p:txBody>
      </p:sp>
      <p:sp>
        <p:nvSpPr>
          <p:cNvPr id="4" name="3 Marcador de número de diapositiva"/>
          <p:cNvSpPr>
            <a:spLocks noGrp="1"/>
          </p:cNvSpPr>
          <p:nvPr>
            <p:ph type="sldNum" sz="quarter" idx="10"/>
          </p:nvPr>
        </p:nvSpPr>
        <p:spPr/>
        <p:txBody>
          <a:bodyPr/>
          <a:lstStyle/>
          <a:p>
            <a:fld id="{B4ED9FBD-EC79-4EF4-B7E9-2545F9C27ACC}" type="slidenum">
              <a:rPr lang="es-PY" smtClean="0"/>
              <a:t>7</a:t>
            </a:fld>
            <a:endParaRPr lang="es-PY" dirty="0"/>
          </a:p>
        </p:txBody>
      </p:sp>
    </p:spTree>
    <p:extLst>
      <p:ext uri="{BB962C8B-B14F-4D97-AF65-F5344CB8AC3E}">
        <p14:creationId xmlns:p14="http://schemas.microsoft.com/office/powerpoint/2010/main" val="802541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Y" dirty="0"/>
          </a:p>
        </p:txBody>
      </p:sp>
      <p:sp>
        <p:nvSpPr>
          <p:cNvPr id="4" name="3 Marcador de número de diapositiva"/>
          <p:cNvSpPr>
            <a:spLocks noGrp="1"/>
          </p:cNvSpPr>
          <p:nvPr>
            <p:ph type="sldNum" sz="quarter" idx="10"/>
          </p:nvPr>
        </p:nvSpPr>
        <p:spPr/>
        <p:txBody>
          <a:bodyPr/>
          <a:lstStyle/>
          <a:p>
            <a:fld id="{B4ED9FBD-EC79-4EF4-B7E9-2545F9C27ACC}" type="slidenum">
              <a:rPr lang="es-PY" smtClean="0">
                <a:solidFill>
                  <a:prstClr val="black"/>
                </a:solidFill>
              </a:rPr>
              <a:pPr/>
              <a:t>8</a:t>
            </a:fld>
            <a:endParaRPr lang="es-PY" dirty="0">
              <a:solidFill>
                <a:prstClr val="black"/>
              </a:solidFill>
            </a:endParaRPr>
          </a:p>
        </p:txBody>
      </p:sp>
    </p:spTree>
    <p:extLst>
      <p:ext uri="{BB962C8B-B14F-4D97-AF65-F5344CB8AC3E}">
        <p14:creationId xmlns:p14="http://schemas.microsoft.com/office/powerpoint/2010/main" val="31206260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Y" dirty="0"/>
          </a:p>
        </p:txBody>
      </p:sp>
      <p:sp>
        <p:nvSpPr>
          <p:cNvPr id="4" name="3 Marcador de número de diapositiva"/>
          <p:cNvSpPr>
            <a:spLocks noGrp="1"/>
          </p:cNvSpPr>
          <p:nvPr>
            <p:ph type="sldNum" sz="quarter" idx="10"/>
          </p:nvPr>
        </p:nvSpPr>
        <p:spPr/>
        <p:txBody>
          <a:bodyPr/>
          <a:lstStyle/>
          <a:p>
            <a:fld id="{B4ED9FBD-EC79-4EF4-B7E9-2545F9C27ACC}" type="slidenum">
              <a:rPr lang="es-PY" smtClean="0"/>
              <a:t>12</a:t>
            </a:fld>
            <a:endParaRPr lang="es-PY" dirty="0"/>
          </a:p>
        </p:txBody>
      </p:sp>
    </p:spTree>
    <p:extLst>
      <p:ext uri="{BB962C8B-B14F-4D97-AF65-F5344CB8AC3E}">
        <p14:creationId xmlns:p14="http://schemas.microsoft.com/office/powerpoint/2010/main" val="8025414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Y" dirty="0"/>
          </a:p>
        </p:txBody>
      </p:sp>
      <p:sp>
        <p:nvSpPr>
          <p:cNvPr id="4" name="3 Marcador de número de diapositiva"/>
          <p:cNvSpPr>
            <a:spLocks noGrp="1"/>
          </p:cNvSpPr>
          <p:nvPr>
            <p:ph type="sldNum" sz="quarter" idx="10"/>
          </p:nvPr>
        </p:nvSpPr>
        <p:spPr/>
        <p:txBody>
          <a:bodyPr/>
          <a:lstStyle/>
          <a:p>
            <a:fld id="{B4ED9FBD-EC79-4EF4-B7E9-2545F9C27ACC}" type="slidenum">
              <a:rPr lang="es-PY" smtClean="0"/>
              <a:t>15</a:t>
            </a:fld>
            <a:endParaRPr lang="es-PY" dirty="0"/>
          </a:p>
        </p:txBody>
      </p:sp>
    </p:spTree>
    <p:extLst>
      <p:ext uri="{BB962C8B-B14F-4D97-AF65-F5344CB8AC3E}">
        <p14:creationId xmlns:p14="http://schemas.microsoft.com/office/powerpoint/2010/main" val="8025414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Y" dirty="0"/>
          </a:p>
        </p:txBody>
      </p:sp>
      <p:sp>
        <p:nvSpPr>
          <p:cNvPr id="4" name="3 Marcador de número de diapositiva"/>
          <p:cNvSpPr>
            <a:spLocks noGrp="1"/>
          </p:cNvSpPr>
          <p:nvPr>
            <p:ph type="sldNum" sz="quarter" idx="10"/>
          </p:nvPr>
        </p:nvSpPr>
        <p:spPr/>
        <p:txBody>
          <a:bodyPr/>
          <a:lstStyle/>
          <a:p>
            <a:fld id="{B4ED9FBD-EC79-4EF4-B7E9-2545F9C27ACC}" type="slidenum">
              <a:rPr lang="es-PY" smtClean="0">
                <a:solidFill>
                  <a:prstClr val="black"/>
                </a:solidFill>
              </a:rPr>
              <a:pPr/>
              <a:t>17</a:t>
            </a:fld>
            <a:endParaRPr lang="es-PY">
              <a:solidFill>
                <a:prstClr val="black"/>
              </a:solidFill>
            </a:endParaRPr>
          </a:p>
        </p:txBody>
      </p:sp>
    </p:spTree>
    <p:extLst>
      <p:ext uri="{BB962C8B-B14F-4D97-AF65-F5344CB8AC3E}">
        <p14:creationId xmlns:p14="http://schemas.microsoft.com/office/powerpoint/2010/main" val="3821292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Y" dirty="0"/>
          </a:p>
        </p:txBody>
      </p:sp>
      <p:sp>
        <p:nvSpPr>
          <p:cNvPr id="4" name="3 Marcador de número de diapositiva"/>
          <p:cNvSpPr>
            <a:spLocks noGrp="1"/>
          </p:cNvSpPr>
          <p:nvPr>
            <p:ph type="sldNum" sz="quarter" idx="10"/>
          </p:nvPr>
        </p:nvSpPr>
        <p:spPr/>
        <p:txBody>
          <a:bodyPr/>
          <a:lstStyle/>
          <a:p>
            <a:fld id="{B4ED9FBD-EC79-4EF4-B7E9-2545F9C27ACC}" type="slidenum">
              <a:rPr lang="es-PY" smtClean="0">
                <a:solidFill>
                  <a:prstClr val="black"/>
                </a:solidFill>
              </a:rPr>
              <a:pPr/>
              <a:t>23</a:t>
            </a:fld>
            <a:endParaRPr lang="es-PY" dirty="0">
              <a:solidFill>
                <a:prstClr val="black"/>
              </a:solidFill>
            </a:endParaRPr>
          </a:p>
        </p:txBody>
      </p:sp>
    </p:spTree>
    <p:extLst>
      <p:ext uri="{BB962C8B-B14F-4D97-AF65-F5344CB8AC3E}">
        <p14:creationId xmlns:p14="http://schemas.microsoft.com/office/powerpoint/2010/main" val="16405255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704850" y="1154113"/>
            <a:ext cx="5540375" cy="3117850"/>
          </a:xfrm>
        </p:spPr>
      </p:sp>
      <p:sp>
        <p:nvSpPr>
          <p:cNvPr id="3" name="Marcador de notas 2"/>
          <p:cNvSpPr>
            <a:spLocks noGrp="1"/>
          </p:cNvSpPr>
          <p:nvPr>
            <p:ph type="body" idx="1"/>
          </p:nvPr>
        </p:nvSpPr>
        <p:spPr/>
        <p:txBody>
          <a:bodyPr/>
          <a:lstStyle/>
          <a:p>
            <a:endParaRPr lang="es-PY"/>
          </a:p>
        </p:txBody>
      </p:sp>
      <p:sp>
        <p:nvSpPr>
          <p:cNvPr id="4" name="Marcador de número de diapositiva 3"/>
          <p:cNvSpPr>
            <a:spLocks noGrp="1"/>
          </p:cNvSpPr>
          <p:nvPr>
            <p:ph type="sldNum" sz="quarter" idx="10"/>
          </p:nvPr>
        </p:nvSpPr>
        <p:spPr/>
        <p:txBody>
          <a:bodyPr/>
          <a:lstStyle/>
          <a:p>
            <a:fld id="{410D8691-0665-496A-B8B0-ED32ADC1E7DC}" type="slidenum">
              <a:rPr lang="es-ES" smtClean="0">
                <a:solidFill>
                  <a:prstClr val="black"/>
                </a:solidFill>
              </a:rPr>
              <a:pPr/>
              <a:t>24</a:t>
            </a:fld>
            <a:endParaRPr lang="es-ES">
              <a:solidFill>
                <a:prstClr val="black"/>
              </a:solidFill>
            </a:endParaRPr>
          </a:p>
        </p:txBody>
      </p:sp>
    </p:spTree>
    <p:extLst>
      <p:ext uri="{BB962C8B-B14F-4D97-AF65-F5344CB8AC3E}">
        <p14:creationId xmlns:p14="http://schemas.microsoft.com/office/powerpoint/2010/main" val="36710519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704850" y="1154113"/>
            <a:ext cx="5540375" cy="3117850"/>
          </a:xfrm>
        </p:spPr>
      </p:sp>
      <p:sp>
        <p:nvSpPr>
          <p:cNvPr id="3" name="Marcador de notas 2"/>
          <p:cNvSpPr>
            <a:spLocks noGrp="1"/>
          </p:cNvSpPr>
          <p:nvPr>
            <p:ph type="body" idx="1"/>
          </p:nvPr>
        </p:nvSpPr>
        <p:spPr/>
        <p:txBody>
          <a:bodyPr/>
          <a:lstStyle/>
          <a:p>
            <a:endParaRPr lang="es-PY"/>
          </a:p>
        </p:txBody>
      </p:sp>
      <p:sp>
        <p:nvSpPr>
          <p:cNvPr id="4" name="Marcador de número de diapositiva 3"/>
          <p:cNvSpPr>
            <a:spLocks noGrp="1"/>
          </p:cNvSpPr>
          <p:nvPr>
            <p:ph type="sldNum" sz="quarter" idx="10"/>
          </p:nvPr>
        </p:nvSpPr>
        <p:spPr/>
        <p:txBody>
          <a:bodyPr/>
          <a:lstStyle/>
          <a:p>
            <a:fld id="{410D8691-0665-496A-B8B0-ED32ADC1E7DC}" type="slidenum">
              <a:rPr lang="es-ES" smtClean="0">
                <a:solidFill>
                  <a:prstClr val="black"/>
                </a:solidFill>
              </a:rPr>
              <a:pPr/>
              <a:t>25</a:t>
            </a:fld>
            <a:endParaRPr lang="es-ES">
              <a:solidFill>
                <a:prstClr val="black"/>
              </a:solidFill>
            </a:endParaRPr>
          </a:p>
        </p:txBody>
      </p:sp>
    </p:spTree>
    <p:extLst>
      <p:ext uri="{BB962C8B-B14F-4D97-AF65-F5344CB8AC3E}">
        <p14:creationId xmlns:p14="http://schemas.microsoft.com/office/powerpoint/2010/main" val="27515465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Y" dirty="0"/>
          </a:p>
        </p:txBody>
      </p:sp>
      <p:sp>
        <p:nvSpPr>
          <p:cNvPr id="4" name="3 Marcador de número de diapositiva"/>
          <p:cNvSpPr>
            <a:spLocks noGrp="1"/>
          </p:cNvSpPr>
          <p:nvPr>
            <p:ph type="sldNum" sz="quarter" idx="10"/>
          </p:nvPr>
        </p:nvSpPr>
        <p:spPr/>
        <p:txBody>
          <a:bodyPr/>
          <a:lstStyle/>
          <a:p>
            <a:fld id="{B4ED9FBD-EC79-4EF4-B7E9-2545F9C27ACC}" type="slidenum">
              <a:rPr lang="es-PY" smtClean="0"/>
              <a:t>29</a:t>
            </a:fld>
            <a:endParaRPr lang="es-PY" dirty="0"/>
          </a:p>
        </p:txBody>
      </p:sp>
    </p:spTree>
    <p:extLst>
      <p:ext uri="{BB962C8B-B14F-4D97-AF65-F5344CB8AC3E}">
        <p14:creationId xmlns:p14="http://schemas.microsoft.com/office/powerpoint/2010/main" val="787156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6/22/2022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6/22/2022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17" Type="http://schemas.openxmlformats.org/officeDocument/2006/relationships/tags" Target="../tags/tag117.xml"/><Relationship Id="rId299" Type="http://schemas.openxmlformats.org/officeDocument/2006/relationships/tags" Target="../tags/tag299.xml"/><Relationship Id="rId21" Type="http://schemas.openxmlformats.org/officeDocument/2006/relationships/tags" Target="../tags/tag21.xml"/><Relationship Id="rId63" Type="http://schemas.openxmlformats.org/officeDocument/2006/relationships/tags" Target="../tags/tag63.xml"/><Relationship Id="rId159" Type="http://schemas.openxmlformats.org/officeDocument/2006/relationships/tags" Target="../tags/tag159.xml"/><Relationship Id="rId324" Type="http://schemas.openxmlformats.org/officeDocument/2006/relationships/tags" Target="../tags/tag324.xml"/><Relationship Id="rId366" Type="http://schemas.openxmlformats.org/officeDocument/2006/relationships/tags" Target="../tags/tag366.xml"/><Relationship Id="rId170" Type="http://schemas.openxmlformats.org/officeDocument/2006/relationships/tags" Target="../tags/tag170.xml"/><Relationship Id="rId226" Type="http://schemas.openxmlformats.org/officeDocument/2006/relationships/tags" Target="../tags/tag226.xml"/><Relationship Id="rId268" Type="http://schemas.openxmlformats.org/officeDocument/2006/relationships/tags" Target="../tags/tag268.xml"/><Relationship Id="rId32" Type="http://schemas.openxmlformats.org/officeDocument/2006/relationships/tags" Target="../tags/tag32.xml"/><Relationship Id="rId74" Type="http://schemas.openxmlformats.org/officeDocument/2006/relationships/tags" Target="../tags/tag74.xml"/><Relationship Id="rId128" Type="http://schemas.openxmlformats.org/officeDocument/2006/relationships/tags" Target="../tags/tag128.xml"/><Relationship Id="rId335" Type="http://schemas.openxmlformats.org/officeDocument/2006/relationships/tags" Target="../tags/tag335.xml"/><Relationship Id="rId377" Type="http://schemas.openxmlformats.org/officeDocument/2006/relationships/tags" Target="../tags/tag377.xml"/><Relationship Id="rId5" Type="http://schemas.openxmlformats.org/officeDocument/2006/relationships/tags" Target="../tags/tag5.xml"/><Relationship Id="rId181" Type="http://schemas.openxmlformats.org/officeDocument/2006/relationships/tags" Target="../tags/tag181.xml"/><Relationship Id="rId237" Type="http://schemas.openxmlformats.org/officeDocument/2006/relationships/tags" Target="../tags/tag237.xml"/><Relationship Id="rId279" Type="http://schemas.openxmlformats.org/officeDocument/2006/relationships/tags" Target="../tags/tag279.xml"/><Relationship Id="rId43" Type="http://schemas.openxmlformats.org/officeDocument/2006/relationships/tags" Target="../tags/tag43.xml"/><Relationship Id="rId139" Type="http://schemas.openxmlformats.org/officeDocument/2006/relationships/tags" Target="../tags/tag139.xml"/><Relationship Id="rId290" Type="http://schemas.openxmlformats.org/officeDocument/2006/relationships/tags" Target="../tags/tag290.xml"/><Relationship Id="rId304" Type="http://schemas.openxmlformats.org/officeDocument/2006/relationships/tags" Target="../tags/tag304.xml"/><Relationship Id="rId346" Type="http://schemas.openxmlformats.org/officeDocument/2006/relationships/tags" Target="../tags/tag346.xml"/><Relationship Id="rId85" Type="http://schemas.openxmlformats.org/officeDocument/2006/relationships/tags" Target="../tags/tag85.xml"/><Relationship Id="rId150" Type="http://schemas.openxmlformats.org/officeDocument/2006/relationships/tags" Target="../tags/tag150.xml"/><Relationship Id="rId192" Type="http://schemas.openxmlformats.org/officeDocument/2006/relationships/tags" Target="../tags/tag192.xml"/><Relationship Id="rId206" Type="http://schemas.openxmlformats.org/officeDocument/2006/relationships/tags" Target="../tags/tag206.xml"/><Relationship Id="rId248" Type="http://schemas.openxmlformats.org/officeDocument/2006/relationships/tags" Target="../tags/tag248.xml"/><Relationship Id="rId12" Type="http://schemas.openxmlformats.org/officeDocument/2006/relationships/tags" Target="../tags/tag12.xml"/><Relationship Id="rId108" Type="http://schemas.openxmlformats.org/officeDocument/2006/relationships/tags" Target="../tags/tag108.xml"/><Relationship Id="rId315" Type="http://schemas.openxmlformats.org/officeDocument/2006/relationships/tags" Target="../tags/tag315.xml"/><Relationship Id="rId357" Type="http://schemas.openxmlformats.org/officeDocument/2006/relationships/tags" Target="../tags/tag357.xml"/><Relationship Id="rId54" Type="http://schemas.openxmlformats.org/officeDocument/2006/relationships/tags" Target="../tags/tag54.xml"/><Relationship Id="rId96" Type="http://schemas.openxmlformats.org/officeDocument/2006/relationships/tags" Target="../tags/tag96.xml"/><Relationship Id="rId161" Type="http://schemas.openxmlformats.org/officeDocument/2006/relationships/tags" Target="../tags/tag161.xml"/><Relationship Id="rId217" Type="http://schemas.openxmlformats.org/officeDocument/2006/relationships/tags" Target="../tags/tag217.xml"/><Relationship Id="rId259" Type="http://schemas.openxmlformats.org/officeDocument/2006/relationships/tags" Target="../tags/tag259.xml"/><Relationship Id="rId23" Type="http://schemas.openxmlformats.org/officeDocument/2006/relationships/tags" Target="../tags/tag23.xml"/><Relationship Id="rId119" Type="http://schemas.openxmlformats.org/officeDocument/2006/relationships/tags" Target="../tags/tag119.xml"/><Relationship Id="rId270" Type="http://schemas.openxmlformats.org/officeDocument/2006/relationships/tags" Target="../tags/tag270.xml"/><Relationship Id="rId326" Type="http://schemas.openxmlformats.org/officeDocument/2006/relationships/tags" Target="../tags/tag326.xml"/><Relationship Id="rId65" Type="http://schemas.openxmlformats.org/officeDocument/2006/relationships/tags" Target="../tags/tag65.xml"/><Relationship Id="rId130" Type="http://schemas.openxmlformats.org/officeDocument/2006/relationships/tags" Target="../tags/tag130.xml"/><Relationship Id="rId368" Type="http://schemas.openxmlformats.org/officeDocument/2006/relationships/tags" Target="../tags/tag368.xml"/><Relationship Id="rId172" Type="http://schemas.openxmlformats.org/officeDocument/2006/relationships/tags" Target="../tags/tag172.xml"/><Relationship Id="rId228" Type="http://schemas.openxmlformats.org/officeDocument/2006/relationships/tags" Target="../tags/tag228.xml"/><Relationship Id="rId281" Type="http://schemas.openxmlformats.org/officeDocument/2006/relationships/tags" Target="../tags/tag281.xml"/><Relationship Id="rId337" Type="http://schemas.openxmlformats.org/officeDocument/2006/relationships/tags" Target="../tags/tag337.xml"/><Relationship Id="rId34" Type="http://schemas.openxmlformats.org/officeDocument/2006/relationships/tags" Target="../tags/tag34.xml"/><Relationship Id="rId76" Type="http://schemas.openxmlformats.org/officeDocument/2006/relationships/tags" Target="../tags/tag76.xml"/><Relationship Id="rId141" Type="http://schemas.openxmlformats.org/officeDocument/2006/relationships/tags" Target="../tags/tag141.xml"/><Relationship Id="rId379" Type="http://schemas.openxmlformats.org/officeDocument/2006/relationships/tags" Target="../tags/tag379.xml"/><Relationship Id="rId7" Type="http://schemas.openxmlformats.org/officeDocument/2006/relationships/tags" Target="../tags/tag7.xml"/><Relationship Id="rId183" Type="http://schemas.openxmlformats.org/officeDocument/2006/relationships/tags" Target="../tags/tag183.xml"/><Relationship Id="rId239" Type="http://schemas.openxmlformats.org/officeDocument/2006/relationships/tags" Target="../tags/tag239.xml"/><Relationship Id="rId250" Type="http://schemas.openxmlformats.org/officeDocument/2006/relationships/tags" Target="../tags/tag250.xml"/><Relationship Id="rId292" Type="http://schemas.openxmlformats.org/officeDocument/2006/relationships/tags" Target="../tags/tag292.xml"/><Relationship Id="rId306" Type="http://schemas.openxmlformats.org/officeDocument/2006/relationships/tags" Target="../tags/tag306.xml"/><Relationship Id="rId45" Type="http://schemas.openxmlformats.org/officeDocument/2006/relationships/tags" Target="../tags/tag45.xml"/><Relationship Id="rId87" Type="http://schemas.openxmlformats.org/officeDocument/2006/relationships/tags" Target="../tags/tag87.xml"/><Relationship Id="rId110" Type="http://schemas.openxmlformats.org/officeDocument/2006/relationships/tags" Target="../tags/tag110.xml"/><Relationship Id="rId348" Type="http://schemas.openxmlformats.org/officeDocument/2006/relationships/tags" Target="../tags/tag348.xml"/><Relationship Id="rId152" Type="http://schemas.openxmlformats.org/officeDocument/2006/relationships/tags" Target="../tags/tag152.xml"/><Relationship Id="rId194" Type="http://schemas.openxmlformats.org/officeDocument/2006/relationships/tags" Target="../tags/tag194.xml"/><Relationship Id="rId208" Type="http://schemas.openxmlformats.org/officeDocument/2006/relationships/tags" Target="../tags/tag208.xml"/><Relationship Id="rId261" Type="http://schemas.openxmlformats.org/officeDocument/2006/relationships/tags" Target="../tags/tag261.xml"/><Relationship Id="rId14" Type="http://schemas.openxmlformats.org/officeDocument/2006/relationships/tags" Target="../tags/tag14.xml"/><Relationship Id="rId56" Type="http://schemas.openxmlformats.org/officeDocument/2006/relationships/tags" Target="../tags/tag56.xml"/><Relationship Id="rId317" Type="http://schemas.openxmlformats.org/officeDocument/2006/relationships/tags" Target="../tags/tag317.xml"/><Relationship Id="rId359" Type="http://schemas.openxmlformats.org/officeDocument/2006/relationships/tags" Target="../tags/tag359.xml"/><Relationship Id="rId98" Type="http://schemas.openxmlformats.org/officeDocument/2006/relationships/tags" Target="../tags/tag98.xml"/><Relationship Id="rId121" Type="http://schemas.openxmlformats.org/officeDocument/2006/relationships/tags" Target="../tags/tag121.xml"/><Relationship Id="rId163" Type="http://schemas.openxmlformats.org/officeDocument/2006/relationships/tags" Target="../tags/tag163.xml"/><Relationship Id="rId219" Type="http://schemas.openxmlformats.org/officeDocument/2006/relationships/tags" Target="../tags/tag219.xml"/><Relationship Id="rId370" Type="http://schemas.openxmlformats.org/officeDocument/2006/relationships/tags" Target="../tags/tag370.xml"/><Relationship Id="rId230" Type="http://schemas.openxmlformats.org/officeDocument/2006/relationships/tags" Target="../tags/tag230.xml"/><Relationship Id="rId25" Type="http://schemas.openxmlformats.org/officeDocument/2006/relationships/tags" Target="../tags/tag25.xml"/><Relationship Id="rId67" Type="http://schemas.openxmlformats.org/officeDocument/2006/relationships/tags" Target="../tags/tag67.xml"/><Relationship Id="rId272" Type="http://schemas.openxmlformats.org/officeDocument/2006/relationships/tags" Target="../tags/tag272.xml"/><Relationship Id="rId328" Type="http://schemas.openxmlformats.org/officeDocument/2006/relationships/tags" Target="../tags/tag328.xml"/><Relationship Id="rId132" Type="http://schemas.openxmlformats.org/officeDocument/2006/relationships/tags" Target="../tags/tag132.xml"/><Relationship Id="rId174" Type="http://schemas.openxmlformats.org/officeDocument/2006/relationships/tags" Target="../tags/tag174.xml"/><Relationship Id="rId381" Type="http://schemas.openxmlformats.org/officeDocument/2006/relationships/tags" Target="../tags/tag381.xml"/><Relationship Id="rId241" Type="http://schemas.openxmlformats.org/officeDocument/2006/relationships/tags" Target="../tags/tag241.xml"/><Relationship Id="rId36" Type="http://schemas.openxmlformats.org/officeDocument/2006/relationships/tags" Target="../tags/tag36.xml"/><Relationship Id="rId283" Type="http://schemas.openxmlformats.org/officeDocument/2006/relationships/tags" Target="../tags/tag283.xml"/><Relationship Id="rId339" Type="http://schemas.openxmlformats.org/officeDocument/2006/relationships/tags" Target="../tags/tag339.xml"/><Relationship Id="rId78" Type="http://schemas.openxmlformats.org/officeDocument/2006/relationships/tags" Target="../tags/tag78.xml"/><Relationship Id="rId101" Type="http://schemas.openxmlformats.org/officeDocument/2006/relationships/tags" Target="../tags/tag101.xml"/><Relationship Id="rId143" Type="http://schemas.openxmlformats.org/officeDocument/2006/relationships/tags" Target="../tags/tag143.xml"/><Relationship Id="rId185" Type="http://schemas.openxmlformats.org/officeDocument/2006/relationships/tags" Target="../tags/tag185.xml"/><Relationship Id="rId350" Type="http://schemas.openxmlformats.org/officeDocument/2006/relationships/tags" Target="../tags/tag350.xml"/><Relationship Id="rId9" Type="http://schemas.openxmlformats.org/officeDocument/2006/relationships/tags" Target="../tags/tag9.xml"/><Relationship Id="rId210" Type="http://schemas.openxmlformats.org/officeDocument/2006/relationships/tags" Target="../tags/tag210.xml"/><Relationship Id="rId252" Type="http://schemas.openxmlformats.org/officeDocument/2006/relationships/tags" Target="../tags/tag252.xml"/><Relationship Id="rId294" Type="http://schemas.openxmlformats.org/officeDocument/2006/relationships/tags" Target="../tags/tag294.xml"/><Relationship Id="rId308" Type="http://schemas.openxmlformats.org/officeDocument/2006/relationships/tags" Target="../tags/tag308.xml"/><Relationship Id="rId47" Type="http://schemas.openxmlformats.org/officeDocument/2006/relationships/tags" Target="../tags/tag47.xml"/><Relationship Id="rId68" Type="http://schemas.openxmlformats.org/officeDocument/2006/relationships/tags" Target="../tags/tag68.xml"/><Relationship Id="rId89" Type="http://schemas.openxmlformats.org/officeDocument/2006/relationships/tags" Target="../tags/tag89.xml"/><Relationship Id="rId112" Type="http://schemas.openxmlformats.org/officeDocument/2006/relationships/tags" Target="../tags/tag112.xml"/><Relationship Id="rId133" Type="http://schemas.openxmlformats.org/officeDocument/2006/relationships/tags" Target="../tags/tag133.xml"/><Relationship Id="rId154" Type="http://schemas.openxmlformats.org/officeDocument/2006/relationships/tags" Target="../tags/tag154.xml"/><Relationship Id="rId175" Type="http://schemas.openxmlformats.org/officeDocument/2006/relationships/tags" Target="../tags/tag175.xml"/><Relationship Id="rId340" Type="http://schemas.openxmlformats.org/officeDocument/2006/relationships/tags" Target="../tags/tag340.xml"/><Relationship Id="rId361" Type="http://schemas.openxmlformats.org/officeDocument/2006/relationships/tags" Target="../tags/tag361.xml"/><Relationship Id="rId196" Type="http://schemas.openxmlformats.org/officeDocument/2006/relationships/tags" Target="../tags/tag196.xml"/><Relationship Id="rId200" Type="http://schemas.openxmlformats.org/officeDocument/2006/relationships/tags" Target="../tags/tag200.xml"/><Relationship Id="rId382" Type="http://schemas.openxmlformats.org/officeDocument/2006/relationships/slideLayout" Target="../slideLayouts/slideLayout2.xml"/><Relationship Id="rId16" Type="http://schemas.openxmlformats.org/officeDocument/2006/relationships/tags" Target="../tags/tag16.xml"/><Relationship Id="rId221" Type="http://schemas.openxmlformats.org/officeDocument/2006/relationships/tags" Target="../tags/tag221.xml"/><Relationship Id="rId242" Type="http://schemas.openxmlformats.org/officeDocument/2006/relationships/tags" Target="../tags/tag242.xml"/><Relationship Id="rId263" Type="http://schemas.openxmlformats.org/officeDocument/2006/relationships/tags" Target="../tags/tag263.xml"/><Relationship Id="rId284" Type="http://schemas.openxmlformats.org/officeDocument/2006/relationships/tags" Target="../tags/tag284.xml"/><Relationship Id="rId319" Type="http://schemas.openxmlformats.org/officeDocument/2006/relationships/tags" Target="../tags/tag319.xml"/><Relationship Id="rId37" Type="http://schemas.openxmlformats.org/officeDocument/2006/relationships/tags" Target="../tags/tag37.xml"/><Relationship Id="rId58" Type="http://schemas.openxmlformats.org/officeDocument/2006/relationships/tags" Target="../tags/tag58.xml"/><Relationship Id="rId79" Type="http://schemas.openxmlformats.org/officeDocument/2006/relationships/tags" Target="../tags/tag79.xml"/><Relationship Id="rId102" Type="http://schemas.openxmlformats.org/officeDocument/2006/relationships/tags" Target="../tags/tag102.xml"/><Relationship Id="rId123" Type="http://schemas.openxmlformats.org/officeDocument/2006/relationships/tags" Target="../tags/tag123.xml"/><Relationship Id="rId144" Type="http://schemas.openxmlformats.org/officeDocument/2006/relationships/tags" Target="../tags/tag144.xml"/><Relationship Id="rId330" Type="http://schemas.openxmlformats.org/officeDocument/2006/relationships/tags" Target="../tags/tag330.xml"/><Relationship Id="rId90" Type="http://schemas.openxmlformats.org/officeDocument/2006/relationships/tags" Target="../tags/tag90.xml"/><Relationship Id="rId165" Type="http://schemas.openxmlformats.org/officeDocument/2006/relationships/tags" Target="../tags/tag165.xml"/><Relationship Id="rId186" Type="http://schemas.openxmlformats.org/officeDocument/2006/relationships/tags" Target="../tags/tag186.xml"/><Relationship Id="rId351" Type="http://schemas.openxmlformats.org/officeDocument/2006/relationships/tags" Target="../tags/tag351.xml"/><Relationship Id="rId372" Type="http://schemas.openxmlformats.org/officeDocument/2006/relationships/tags" Target="../tags/tag372.xml"/><Relationship Id="rId211" Type="http://schemas.openxmlformats.org/officeDocument/2006/relationships/tags" Target="../tags/tag211.xml"/><Relationship Id="rId232" Type="http://schemas.openxmlformats.org/officeDocument/2006/relationships/tags" Target="../tags/tag232.xml"/><Relationship Id="rId253" Type="http://schemas.openxmlformats.org/officeDocument/2006/relationships/tags" Target="../tags/tag253.xml"/><Relationship Id="rId274" Type="http://schemas.openxmlformats.org/officeDocument/2006/relationships/tags" Target="../tags/tag274.xml"/><Relationship Id="rId295" Type="http://schemas.openxmlformats.org/officeDocument/2006/relationships/tags" Target="../tags/tag295.xml"/><Relationship Id="rId309" Type="http://schemas.openxmlformats.org/officeDocument/2006/relationships/tags" Target="../tags/tag309.xml"/><Relationship Id="rId27" Type="http://schemas.openxmlformats.org/officeDocument/2006/relationships/tags" Target="../tags/tag27.xml"/><Relationship Id="rId48" Type="http://schemas.openxmlformats.org/officeDocument/2006/relationships/tags" Target="../tags/tag48.xml"/><Relationship Id="rId69" Type="http://schemas.openxmlformats.org/officeDocument/2006/relationships/tags" Target="../tags/tag69.xml"/><Relationship Id="rId113" Type="http://schemas.openxmlformats.org/officeDocument/2006/relationships/tags" Target="../tags/tag113.xml"/><Relationship Id="rId134" Type="http://schemas.openxmlformats.org/officeDocument/2006/relationships/tags" Target="../tags/tag134.xml"/><Relationship Id="rId320" Type="http://schemas.openxmlformats.org/officeDocument/2006/relationships/tags" Target="../tags/tag320.xml"/><Relationship Id="rId80" Type="http://schemas.openxmlformats.org/officeDocument/2006/relationships/tags" Target="../tags/tag80.xml"/><Relationship Id="rId155" Type="http://schemas.openxmlformats.org/officeDocument/2006/relationships/tags" Target="../tags/tag155.xml"/><Relationship Id="rId176" Type="http://schemas.openxmlformats.org/officeDocument/2006/relationships/tags" Target="../tags/tag176.xml"/><Relationship Id="rId197" Type="http://schemas.openxmlformats.org/officeDocument/2006/relationships/tags" Target="../tags/tag197.xml"/><Relationship Id="rId341" Type="http://schemas.openxmlformats.org/officeDocument/2006/relationships/tags" Target="../tags/tag341.xml"/><Relationship Id="rId362" Type="http://schemas.openxmlformats.org/officeDocument/2006/relationships/tags" Target="../tags/tag362.xml"/><Relationship Id="rId383" Type="http://schemas.openxmlformats.org/officeDocument/2006/relationships/image" Target="../media/image5.png"/><Relationship Id="rId201" Type="http://schemas.openxmlformats.org/officeDocument/2006/relationships/tags" Target="../tags/tag201.xml"/><Relationship Id="rId222" Type="http://schemas.openxmlformats.org/officeDocument/2006/relationships/tags" Target="../tags/tag222.xml"/><Relationship Id="rId243" Type="http://schemas.openxmlformats.org/officeDocument/2006/relationships/tags" Target="../tags/tag243.xml"/><Relationship Id="rId264" Type="http://schemas.openxmlformats.org/officeDocument/2006/relationships/tags" Target="../tags/tag264.xml"/><Relationship Id="rId285" Type="http://schemas.openxmlformats.org/officeDocument/2006/relationships/tags" Target="../tags/tag285.xml"/><Relationship Id="rId17" Type="http://schemas.openxmlformats.org/officeDocument/2006/relationships/tags" Target="../tags/tag17.xml"/><Relationship Id="rId38" Type="http://schemas.openxmlformats.org/officeDocument/2006/relationships/tags" Target="../tags/tag38.xml"/><Relationship Id="rId59" Type="http://schemas.openxmlformats.org/officeDocument/2006/relationships/tags" Target="../tags/tag59.xml"/><Relationship Id="rId103" Type="http://schemas.openxmlformats.org/officeDocument/2006/relationships/tags" Target="../tags/tag103.xml"/><Relationship Id="rId124" Type="http://schemas.openxmlformats.org/officeDocument/2006/relationships/tags" Target="../tags/tag124.xml"/><Relationship Id="rId310" Type="http://schemas.openxmlformats.org/officeDocument/2006/relationships/tags" Target="../tags/tag310.xml"/><Relationship Id="rId70" Type="http://schemas.openxmlformats.org/officeDocument/2006/relationships/tags" Target="../tags/tag70.xml"/><Relationship Id="rId91" Type="http://schemas.openxmlformats.org/officeDocument/2006/relationships/tags" Target="../tags/tag91.xml"/><Relationship Id="rId145" Type="http://schemas.openxmlformats.org/officeDocument/2006/relationships/tags" Target="../tags/tag145.xml"/><Relationship Id="rId166" Type="http://schemas.openxmlformats.org/officeDocument/2006/relationships/tags" Target="../tags/tag166.xml"/><Relationship Id="rId187" Type="http://schemas.openxmlformats.org/officeDocument/2006/relationships/tags" Target="../tags/tag187.xml"/><Relationship Id="rId331" Type="http://schemas.openxmlformats.org/officeDocument/2006/relationships/tags" Target="../tags/tag331.xml"/><Relationship Id="rId352" Type="http://schemas.openxmlformats.org/officeDocument/2006/relationships/tags" Target="../tags/tag352.xml"/><Relationship Id="rId373" Type="http://schemas.openxmlformats.org/officeDocument/2006/relationships/tags" Target="../tags/tag373.xml"/><Relationship Id="rId1" Type="http://schemas.openxmlformats.org/officeDocument/2006/relationships/tags" Target="../tags/tag1.xml"/><Relationship Id="rId212" Type="http://schemas.openxmlformats.org/officeDocument/2006/relationships/tags" Target="../tags/tag212.xml"/><Relationship Id="rId233" Type="http://schemas.openxmlformats.org/officeDocument/2006/relationships/tags" Target="../tags/tag233.xml"/><Relationship Id="rId254" Type="http://schemas.openxmlformats.org/officeDocument/2006/relationships/tags" Target="../tags/tag254.xml"/><Relationship Id="rId28" Type="http://schemas.openxmlformats.org/officeDocument/2006/relationships/tags" Target="../tags/tag28.xml"/><Relationship Id="rId49" Type="http://schemas.openxmlformats.org/officeDocument/2006/relationships/tags" Target="../tags/tag49.xml"/><Relationship Id="rId114" Type="http://schemas.openxmlformats.org/officeDocument/2006/relationships/tags" Target="../tags/tag114.xml"/><Relationship Id="rId275" Type="http://schemas.openxmlformats.org/officeDocument/2006/relationships/tags" Target="../tags/tag275.xml"/><Relationship Id="rId296" Type="http://schemas.openxmlformats.org/officeDocument/2006/relationships/tags" Target="../tags/tag296.xml"/><Relationship Id="rId300" Type="http://schemas.openxmlformats.org/officeDocument/2006/relationships/tags" Target="../tags/tag300.xml"/><Relationship Id="rId60" Type="http://schemas.openxmlformats.org/officeDocument/2006/relationships/tags" Target="../tags/tag60.xml"/><Relationship Id="rId81" Type="http://schemas.openxmlformats.org/officeDocument/2006/relationships/tags" Target="../tags/tag81.xml"/><Relationship Id="rId135" Type="http://schemas.openxmlformats.org/officeDocument/2006/relationships/tags" Target="../tags/tag135.xml"/><Relationship Id="rId156" Type="http://schemas.openxmlformats.org/officeDocument/2006/relationships/tags" Target="../tags/tag156.xml"/><Relationship Id="rId177" Type="http://schemas.openxmlformats.org/officeDocument/2006/relationships/tags" Target="../tags/tag177.xml"/><Relationship Id="rId198" Type="http://schemas.openxmlformats.org/officeDocument/2006/relationships/tags" Target="../tags/tag198.xml"/><Relationship Id="rId321" Type="http://schemas.openxmlformats.org/officeDocument/2006/relationships/tags" Target="../tags/tag321.xml"/><Relationship Id="rId342" Type="http://schemas.openxmlformats.org/officeDocument/2006/relationships/tags" Target="../tags/tag342.xml"/><Relationship Id="rId363" Type="http://schemas.openxmlformats.org/officeDocument/2006/relationships/tags" Target="../tags/tag363.xml"/><Relationship Id="rId384" Type="http://schemas.openxmlformats.org/officeDocument/2006/relationships/image" Target="../media/image6.png"/><Relationship Id="rId202" Type="http://schemas.openxmlformats.org/officeDocument/2006/relationships/tags" Target="../tags/tag202.xml"/><Relationship Id="rId223" Type="http://schemas.openxmlformats.org/officeDocument/2006/relationships/tags" Target="../tags/tag223.xml"/><Relationship Id="rId244" Type="http://schemas.openxmlformats.org/officeDocument/2006/relationships/tags" Target="../tags/tag244.xml"/><Relationship Id="rId18" Type="http://schemas.openxmlformats.org/officeDocument/2006/relationships/tags" Target="../tags/tag18.xml"/><Relationship Id="rId39" Type="http://schemas.openxmlformats.org/officeDocument/2006/relationships/tags" Target="../tags/tag39.xml"/><Relationship Id="rId265" Type="http://schemas.openxmlformats.org/officeDocument/2006/relationships/tags" Target="../tags/tag265.xml"/><Relationship Id="rId286" Type="http://schemas.openxmlformats.org/officeDocument/2006/relationships/tags" Target="../tags/tag286.xml"/><Relationship Id="rId50" Type="http://schemas.openxmlformats.org/officeDocument/2006/relationships/tags" Target="../tags/tag50.xml"/><Relationship Id="rId104" Type="http://schemas.openxmlformats.org/officeDocument/2006/relationships/tags" Target="../tags/tag104.xml"/><Relationship Id="rId125" Type="http://schemas.openxmlformats.org/officeDocument/2006/relationships/tags" Target="../tags/tag125.xml"/><Relationship Id="rId146" Type="http://schemas.openxmlformats.org/officeDocument/2006/relationships/tags" Target="../tags/tag146.xml"/><Relationship Id="rId167" Type="http://schemas.openxmlformats.org/officeDocument/2006/relationships/tags" Target="../tags/tag167.xml"/><Relationship Id="rId188" Type="http://schemas.openxmlformats.org/officeDocument/2006/relationships/tags" Target="../tags/tag188.xml"/><Relationship Id="rId311" Type="http://schemas.openxmlformats.org/officeDocument/2006/relationships/tags" Target="../tags/tag311.xml"/><Relationship Id="rId332" Type="http://schemas.openxmlformats.org/officeDocument/2006/relationships/tags" Target="../tags/tag332.xml"/><Relationship Id="rId353" Type="http://schemas.openxmlformats.org/officeDocument/2006/relationships/tags" Target="../tags/tag353.xml"/><Relationship Id="rId374" Type="http://schemas.openxmlformats.org/officeDocument/2006/relationships/tags" Target="../tags/tag374.xml"/><Relationship Id="rId71" Type="http://schemas.openxmlformats.org/officeDocument/2006/relationships/tags" Target="../tags/tag71.xml"/><Relationship Id="rId92" Type="http://schemas.openxmlformats.org/officeDocument/2006/relationships/tags" Target="../tags/tag92.xml"/><Relationship Id="rId213" Type="http://schemas.openxmlformats.org/officeDocument/2006/relationships/tags" Target="../tags/tag213.xml"/><Relationship Id="rId234" Type="http://schemas.openxmlformats.org/officeDocument/2006/relationships/tags" Target="../tags/tag234.xml"/><Relationship Id="rId2" Type="http://schemas.openxmlformats.org/officeDocument/2006/relationships/tags" Target="../tags/tag2.xml"/><Relationship Id="rId29" Type="http://schemas.openxmlformats.org/officeDocument/2006/relationships/tags" Target="../tags/tag29.xml"/><Relationship Id="rId255" Type="http://schemas.openxmlformats.org/officeDocument/2006/relationships/tags" Target="../tags/tag255.xml"/><Relationship Id="rId276" Type="http://schemas.openxmlformats.org/officeDocument/2006/relationships/tags" Target="../tags/tag276.xml"/><Relationship Id="rId297" Type="http://schemas.openxmlformats.org/officeDocument/2006/relationships/tags" Target="../tags/tag297.xml"/><Relationship Id="rId40" Type="http://schemas.openxmlformats.org/officeDocument/2006/relationships/tags" Target="../tags/tag40.xml"/><Relationship Id="rId115" Type="http://schemas.openxmlformats.org/officeDocument/2006/relationships/tags" Target="../tags/tag115.xml"/><Relationship Id="rId136" Type="http://schemas.openxmlformats.org/officeDocument/2006/relationships/tags" Target="../tags/tag136.xml"/><Relationship Id="rId157" Type="http://schemas.openxmlformats.org/officeDocument/2006/relationships/tags" Target="../tags/tag157.xml"/><Relationship Id="rId178" Type="http://schemas.openxmlformats.org/officeDocument/2006/relationships/tags" Target="../tags/tag178.xml"/><Relationship Id="rId301" Type="http://schemas.openxmlformats.org/officeDocument/2006/relationships/tags" Target="../tags/tag301.xml"/><Relationship Id="rId322" Type="http://schemas.openxmlformats.org/officeDocument/2006/relationships/tags" Target="../tags/tag322.xml"/><Relationship Id="rId343" Type="http://schemas.openxmlformats.org/officeDocument/2006/relationships/tags" Target="../tags/tag343.xml"/><Relationship Id="rId364" Type="http://schemas.openxmlformats.org/officeDocument/2006/relationships/tags" Target="../tags/tag364.xml"/><Relationship Id="rId61" Type="http://schemas.openxmlformats.org/officeDocument/2006/relationships/tags" Target="../tags/tag61.xml"/><Relationship Id="rId82" Type="http://schemas.openxmlformats.org/officeDocument/2006/relationships/tags" Target="../tags/tag82.xml"/><Relationship Id="rId199" Type="http://schemas.openxmlformats.org/officeDocument/2006/relationships/tags" Target="../tags/tag199.xml"/><Relationship Id="rId203" Type="http://schemas.openxmlformats.org/officeDocument/2006/relationships/tags" Target="../tags/tag203.xml"/><Relationship Id="rId385" Type="http://schemas.openxmlformats.org/officeDocument/2006/relationships/image" Target="../media/image7.png"/><Relationship Id="rId19" Type="http://schemas.openxmlformats.org/officeDocument/2006/relationships/tags" Target="../tags/tag19.xml"/><Relationship Id="rId224" Type="http://schemas.openxmlformats.org/officeDocument/2006/relationships/tags" Target="../tags/tag224.xml"/><Relationship Id="rId245" Type="http://schemas.openxmlformats.org/officeDocument/2006/relationships/tags" Target="../tags/tag245.xml"/><Relationship Id="rId266" Type="http://schemas.openxmlformats.org/officeDocument/2006/relationships/tags" Target="../tags/tag266.xml"/><Relationship Id="rId287" Type="http://schemas.openxmlformats.org/officeDocument/2006/relationships/tags" Target="../tags/tag287.xml"/><Relationship Id="rId30" Type="http://schemas.openxmlformats.org/officeDocument/2006/relationships/tags" Target="../tags/tag30.xml"/><Relationship Id="rId105" Type="http://schemas.openxmlformats.org/officeDocument/2006/relationships/tags" Target="../tags/tag105.xml"/><Relationship Id="rId126" Type="http://schemas.openxmlformats.org/officeDocument/2006/relationships/tags" Target="../tags/tag126.xml"/><Relationship Id="rId147" Type="http://schemas.openxmlformats.org/officeDocument/2006/relationships/tags" Target="../tags/tag147.xml"/><Relationship Id="rId168" Type="http://schemas.openxmlformats.org/officeDocument/2006/relationships/tags" Target="../tags/tag168.xml"/><Relationship Id="rId312" Type="http://schemas.openxmlformats.org/officeDocument/2006/relationships/tags" Target="../tags/tag312.xml"/><Relationship Id="rId333" Type="http://schemas.openxmlformats.org/officeDocument/2006/relationships/tags" Target="../tags/tag333.xml"/><Relationship Id="rId354" Type="http://schemas.openxmlformats.org/officeDocument/2006/relationships/tags" Target="../tags/tag354.xml"/><Relationship Id="rId51" Type="http://schemas.openxmlformats.org/officeDocument/2006/relationships/tags" Target="../tags/tag51.xml"/><Relationship Id="rId72" Type="http://schemas.openxmlformats.org/officeDocument/2006/relationships/tags" Target="../tags/tag72.xml"/><Relationship Id="rId93" Type="http://schemas.openxmlformats.org/officeDocument/2006/relationships/tags" Target="../tags/tag93.xml"/><Relationship Id="rId189" Type="http://schemas.openxmlformats.org/officeDocument/2006/relationships/tags" Target="../tags/tag189.xml"/><Relationship Id="rId375" Type="http://schemas.openxmlformats.org/officeDocument/2006/relationships/tags" Target="../tags/tag375.xml"/><Relationship Id="rId3" Type="http://schemas.openxmlformats.org/officeDocument/2006/relationships/tags" Target="../tags/tag3.xml"/><Relationship Id="rId214" Type="http://schemas.openxmlformats.org/officeDocument/2006/relationships/tags" Target="../tags/tag214.xml"/><Relationship Id="rId235" Type="http://schemas.openxmlformats.org/officeDocument/2006/relationships/tags" Target="../tags/tag235.xml"/><Relationship Id="rId256" Type="http://schemas.openxmlformats.org/officeDocument/2006/relationships/tags" Target="../tags/tag256.xml"/><Relationship Id="rId277" Type="http://schemas.openxmlformats.org/officeDocument/2006/relationships/tags" Target="../tags/tag277.xml"/><Relationship Id="rId298" Type="http://schemas.openxmlformats.org/officeDocument/2006/relationships/tags" Target="../tags/tag298.xml"/><Relationship Id="rId116" Type="http://schemas.openxmlformats.org/officeDocument/2006/relationships/tags" Target="../tags/tag116.xml"/><Relationship Id="rId137" Type="http://schemas.openxmlformats.org/officeDocument/2006/relationships/tags" Target="../tags/tag137.xml"/><Relationship Id="rId158" Type="http://schemas.openxmlformats.org/officeDocument/2006/relationships/tags" Target="../tags/tag158.xml"/><Relationship Id="rId302" Type="http://schemas.openxmlformats.org/officeDocument/2006/relationships/tags" Target="../tags/tag302.xml"/><Relationship Id="rId323" Type="http://schemas.openxmlformats.org/officeDocument/2006/relationships/tags" Target="../tags/tag323.xml"/><Relationship Id="rId344" Type="http://schemas.openxmlformats.org/officeDocument/2006/relationships/tags" Target="../tags/tag344.xml"/><Relationship Id="rId20" Type="http://schemas.openxmlformats.org/officeDocument/2006/relationships/tags" Target="../tags/tag20.xml"/><Relationship Id="rId41" Type="http://schemas.openxmlformats.org/officeDocument/2006/relationships/tags" Target="../tags/tag41.xml"/><Relationship Id="rId62" Type="http://schemas.openxmlformats.org/officeDocument/2006/relationships/tags" Target="../tags/tag62.xml"/><Relationship Id="rId83" Type="http://schemas.openxmlformats.org/officeDocument/2006/relationships/tags" Target="../tags/tag83.xml"/><Relationship Id="rId179" Type="http://schemas.openxmlformats.org/officeDocument/2006/relationships/tags" Target="../tags/tag179.xml"/><Relationship Id="rId365" Type="http://schemas.openxmlformats.org/officeDocument/2006/relationships/tags" Target="../tags/tag365.xml"/><Relationship Id="rId386" Type="http://schemas.openxmlformats.org/officeDocument/2006/relationships/image" Target="../media/image4.png"/><Relationship Id="rId190" Type="http://schemas.openxmlformats.org/officeDocument/2006/relationships/tags" Target="../tags/tag190.xml"/><Relationship Id="rId204" Type="http://schemas.openxmlformats.org/officeDocument/2006/relationships/tags" Target="../tags/tag204.xml"/><Relationship Id="rId225" Type="http://schemas.openxmlformats.org/officeDocument/2006/relationships/tags" Target="../tags/tag225.xml"/><Relationship Id="rId246" Type="http://schemas.openxmlformats.org/officeDocument/2006/relationships/tags" Target="../tags/tag246.xml"/><Relationship Id="rId267" Type="http://schemas.openxmlformats.org/officeDocument/2006/relationships/tags" Target="../tags/tag267.xml"/><Relationship Id="rId288" Type="http://schemas.openxmlformats.org/officeDocument/2006/relationships/tags" Target="../tags/tag288.xml"/><Relationship Id="rId106" Type="http://schemas.openxmlformats.org/officeDocument/2006/relationships/tags" Target="../tags/tag106.xml"/><Relationship Id="rId127" Type="http://schemas.openxmlformats.org/officeDocument/2006/relationships/tags" Target="../tags/tag127.xml"/><Relationship Id="rId313" Type="http://schemas.openxmlformats.org/officeDocument/2006/relationships/tags" Target="../tags/tag313.xml"/><Relationship Id="rId10" Type="http://schemas.openxmlformats.org/officeDocument/2006/relationships/tags" Target="../tags/tag10.xml"/><Relationship Id="rId31" Type="http://schemas.openxmlformats.org/officeDocument/2006/relationships/tags" Target="../tags/tag31.xml"/><Relationship Id="rId52" Type="http://schemas.openxmlformats.org/officeDocument/2006/relationships/tags" Target="../tags/tag52.xml"/><Relationship Id="rId73" Type="http://schemas.openxmlformats.org/officeDocument/2006/relationships/tags" Target="../tags/tag73.xml"/><Relationship Id="rId94" Type="http://schemas.openxmlformats.org/officeDocument/2006/relationships/tags" Target="../tags/tag94.xml"/><Relationship Id="rId148" Type="http://schemas.openxmlformats.org/officeDocument/2006/relationships/tags" Target="../tags/tag148.xml"/><Relationship Id="rId169" Type="http://schemas.openxmlformats.org/officeDocument/2006/relationships/tags" Target="../tags/tag169.xml"/><Relationship Id="rId334" Type="http://schemas.openxmlformats.org/officeDocument/2006/relationships/tags" Target="../tags/tag334.xml"/><Relationship Id="rId355" Type="http://schemas.openxmlformats.org/officeDocument/2006/relationships/tags" Target="../tags/tag355.xml"/><Relationship Id="rId376" Type="http://schemas.openxmlformats.org/officeDocument/2006/relationships/tags" Target="../tags/tag376.xml"/><Relationship Id="rId4" Type="http://schemas.openxmlformats.org/officeDocument/2006/relationships/tags" Target="../tags/tag4.xml"/><Relationship Id="rId180" Type="http://schemas.openxmlformats.org/officeDocument/2006/relationships/tags" Target="../tags/tag180.xml"/><Relationship Id="rId215" Type="http://schemas.openxmlformats.org/officeDocument/2006/relationships/tags" Target="../tags/tag215.xml"/><Relationship Id="rId236" Type="http://schemas.openxmlformats.org/officeDocument/2006/relationships/tags" Target="../tags/tag236.xml"/><Relationship Id="rId257" Type="http://schemas.openxmlformats.org/officeDocument/2006/relationships/tags" Target="../tags/tag257.xml"/><Relationship Id="rId278" Type="http://schemas.openxmlformats.org/officeDocument/2006/relationships/tags" Target="../tags/tag278.xml"/><Relationship Id="rId303" Type="http://schemas.openxmlformats.org/officeDocument/2006/relationships/tags" Target="../tags/tag303.xml"/><Relationship Id="rId42" Type="http://schemas.openxmlformats.org/officeDocument/2006/relationships/tags" Target="../tags/tag42.xml"/><Relationship Id="rId84" Type="http://schemas.openxmlformats.org/officeDocument/2006/relationships/tags" Target="../tags/tag84.xml"/><Relationship Id="rId138" Type="http://schemas.openxmlformats.org/officeDocument/2006/relationships/tags" Target="../tags/tag138.xml"/><Relationship Id="rId345" Type="http://schemas.openxmlformats.org/officeDocument/2006/relationships/tags" Target="../tags/tag345.xml"/><Relationship Id="rId191" Type="http://schemas.openxmlformats.org/officeDocument/2006/relationships/tags" Target="../tags/tag191.xml"/><Relationship Id="rId205" Type="http://schemas.openxmlformats.org/officeDocument/2006/relationships/tags" Target="../tags/tag205.xml"/><Relationship Id="rId247" Type="http://schemas.openxmlformats.org/officeDocument/2006/relationships/tags" Target="../tags/tag247.xml"/><Relationship Id="rId107" Type="http://schemas.openxmlformats.org/officeDocument/2006/relationships/tags" Target="../tags/tag107.xml"/><Relationship Id="rId289" Type="http://schemas.openxmlformats.org/officeDocument/2006/relationships/tags" Target="../tags/tag289.xml"/><Relationship Id="rId11" Type="http://schemas.openxmlformats.org/officeDocument/2006/relationships/tags" Target="../tags/tag11.xml"/><Relationship Id="rId53" Type="http://schemas.openxmlformats.org/officeDocument/2006/relationships/tags" Target="../tags/tag53.xml"/><Relationship Id="rId149" Type="http://schemas.openxmlformats.org/officeDocument/2006/relationships/tags" Target="../tags/tag149.xml"/><Relationship Id="rId314" Type="http://schemas.openxmlformats.org/officeDocument/2006/relationships/tags" Target="../tags/tag314.xml"/><Relationship Id="rId356" Type="http://schemas.openxmlformats.org/officeDocument/2006/relationships/tags" Target="../tags/tag356.xml"/><Relationship Id="rId95" Type="http://schemas.openxmlformats.org/officeDocument/2006/relationships/tags" Target="../tags/tag95.xml"/><Relationship Id="rId160" Type="http://schemas.openxmlformats.org/officeDocument/2006/relationships/tags" Target="../tags/tag160.xml"/><Relationship Id="rId216" Type="http://schemas.openxmlformats.org/officeDocument/2006/relationships/tags" Target="../tags/tag216.xml"/><Relationship Id="rId258" Type="http://schemas.openxmlformats.org/officeDocument/2006/relationships/tags" Target="../tags/tag258.xml"/><Relationship Id="rId22" Type="http://schemas.openxmlformats.org/officeDocument/2006/relationships/tags" Target="../tags/tag22.xml"/><Relationship Id="rId64" Type="http://schemas.openxmlformats.org/officeDocument/2006/relationships/tags" Target="../tags/tag64.xml"/><Relationship Id="rId118" Type="http://schemas.openxmlformats.org/officeDocument/2006/relationships/tags" Target="../tags/tag118.xml"/><Relationship Id="rId325" Type="http://schemas.openxmlformats.org/officeDocument/2006/relationships/tags" Target="../tags/tag325.xml"/><Relationship Id="rId367" Type="http://schemas.openxmlformats.org/officeDocument/2006/relationships/tags" Target="../tags/tag367.xml"/><Relationship Id="rId171" Type="http://schemas.openxmlformats.org/officeDocument/2006/relationships/tags" Target="../tags/tag171.xml"/><Relationship Id="rId227" Type="http://schemas.openxmlformats.org/officeDocument/2006/relationships/tags" Target="../tags/tag227.xml"/><Relationship Id="rId269" Type="http://schemas.openxmlformats.org/officeDocument/2006/relationships/tags" Target="../tags/tag269.xml"/><Relationship Id="rId33" Type="http://schemas.openxmlformats.org/officeDocument/2006/relationships/tags" Target="../tags/tag33.xml"/><Relationship Id="rId129" Type="http://schemas.openxmlformats.org/officeDocument/2006/relationships/tags" Target="../tags/tag129.xml"/><Relationship Id="rId280" Type="http://schemas.openxmlformats.org/officeDocument/2006/relationships/tags" Target="../tags/tag280.xml"/><Relationship Id="rId336" Type="http://schemas.openxmlformats.org/officeDocument/2006/relationships/tags" Target="../tags/tag336.xml"/><Relationship Id="rId75" Type="http://schemas.openxmlformats.org/officeDocument/2006/relationships/tags" Target="../tags/tag75.xml"/><Relationship Id="rId140" Type="http://schemas.openxmlformats.org/officeDocument/2006/relationships/tags" Target="../tags/tag140.xml"/><Relationship Id="rId182" Type="http://schemas.openxmlformats.org/officeDocument/2006/relationships/tags" Target="../tags/tag182.xml"/><Relationship Id="rId378" Type="http://schemas.openxmlformats.org/officeDocument/2006/relationships/tags" Target="../tags/tag378.xml"/><Relationship Id="rId6" Type="http://schemas.openxmlformats.org/officeDocument/2006/relationships/tags" Target="../tags/tag6.xml"/><Relationship Id="rId238" Type="http://schemas.openxmlformats.org/officeDocument/2006/relationships/tags" Target="../tags/tag238.xml"/><Relationship Id="rId291" Type="http://schemas.openxmlformats.org/officeDocument/2006/relationships/tags" Target="../tags/tag291.xml"/><Relationship Id="rId305" Type="http://schemas.openxmlformats.org/officeDocument/2006/relationships/tags" Target="../tags/tag305.xml"/><Relationship Id="rId347" Type="http://schemas.openxmlformats.org/officeDocument/2006/relationships/tags" Target="../tags/tag347.xml"/><Relationship Id="rId44" Type="http://schemas.openxmlformats.org/officeDocument/2006/relationships/tags" Target="../tags/tag44.xml"/><Relationship Id="rId86" Type="http://schemas.openxmlformats.org/officeDocument/2006/relationships/tags" Target="../tags/tag86.xml"/><Relationship Id="rId151" Type="http://schemas.openxmlformats.org/officeDocument/2006/relationships/tags" Target="../tags/tag151.xml"/><Relationship Id="rId193" Type="http://schemas.openxmlformats.org/officeDocument/2006/relationships/tags" Target="../tags/tag193.xml"/><Relationship Id="rId207" Type="http://schemas.openxmlformats.org/officeDocument/2006/relationships/tags" Target="../tags/tag207.xml"/><Relationship Id="rId249" Type="http://schemas.openxmlformats.org/officeDocument/2006/relationships/tags" Target="../tags/tag249.xml"/><Relationship Id="rId13" Type="http://schemas.openxmlformats.org/officeDocument/2006/relationships/tags" Target="../tags/tag13.xml"/><Relationship Id="rId109" Type="http://schemas.openxmlformats.org/officeDocument/2006/relationships/tags" Target="../tags/tag109.xml"/><Relationship Id="rId260" Type="http://schemas.openxmlformats.org/officeDocument/2006/relationships/tags" Target="../tags/tag260.xml"/><Relationship Id="rId316" Type="http://schemas.openxmlformats.org/officeDocument/2006/relationships/tags" Target="../tags/tag316.xml"/><Relationship Id="rId55" Type="http://schemas.openxmlformats.org/officeDocument/2006/relationships/tags" Target="../tags/tag55.xml"/><Relationship Id="rId97" Type="http://schemas.openxmlformats.org/officeDocument/2006/relationships/tags" Target="../tags/tag97.xml"/><Relationship Id="rId120" Type="http://schemas.openxmlformats.org/officeDocument/2006/relationships/tags" Target="../tags/tag120.xml"/><Relationship Id="rId358" Type="http://schemas.openxmlformats.org/officeDocument/2006/relationships/tags" Target="../tags/tag358.xml"/><Relationship Id="rId162" Type="http://schemas.openxmlformats.org/officeDocument/2006/relationships/tags" Target="../tags/tag162.xml"/><Relationship Id="rId218" Type="http://schemas.openxmlformats.org/officeDocument/2006/relationships/tags" Target="../tags/tag218.xml"/><Relationship Id="rId271" Type="http://schemas.openxmlformats.org/officeDocument/2006/relationships/tags" Target="../tags/tag271.xml"/><Relationship Id="rId24" Type="http://schemas.openxmlformats.org/officeDocument/2006/relationships/tags" Target="../tags/tag24.xml"/><Relationship Id="rId66" Type="http://schemas.openxmlformats.org/officeDocument/2006/relationships/tags" Target="../tags/tag66.xml"/><Relationship Id="rId131" Type="http://schemas.openxmlformats.org/officeDocument/2006/relationships/tags" Target="../tags/tag131.xml"/><Relationship Id="rId327" Type="http://schemas.openxmlformats.org/officeDocument/2006/relationships/tags" Target="../tags/tag327.xml"/><Relationship Id="rId369" Type="http://schemas.openxmlformats.org/officeDocument/2006/relationships/tags" Target="../tags/tag369.xml"/><Relationship Id="rId173" Type="http://schemas.openxmlformats.org/officeDocument/2006/relationships/tags" Target="../tags/tag173.xml"/><Relationship Id="rId229" Type="http://schemas.openxmlformats.org/officeDocument/2006/relationships/tags" Target="../tags/tag229.xml"/><Relationship Id="rId380" Type="http://schemas.openxmlformats.org/officeDocument/2006/relationships/tags" Target="../tags/tag380.xml"/><Relationship Id="rId240" Type="http://schemas.openxmlformats.org/officeDocument/2006/relationships/tags" Target="../tags/tag240.xml"/><Relationship Id="rId35" Type="http://schemas.openxmlformats.org/officeDocument/2006/relationships/tags" Target="../tags/tag35.xml"/><Relationship Id="rId77" Type="http://schemas.openxmlformats.org/officeDocument/2006/relationships/tags" Target="../tags/tag77.xml"/><Relationship Id="rId100" Type="http://schemas.openxmlformats.org/officeDocument/2006/relationships/tags" Target="../tags/tag100.xml"/><Relationship Id="rId282" Type="http://schemas.openxmlformats.org/officeDocument/2006/relationships/tags" Target="../tags/tag282.xml"/><Relationship Id="rId338" Type="http://schemas.openxmlformats.org/officeDocument/2006/relationships/tags" Target="../tags/tag338.xml"/><Relationship Id="rId8" Type="http://schemas.openxmlformats.org/officeDocument/2006/relationships/tags" Target="../tags/tag8.xml"/><Relationship Id="rId142" Type="http://schemas.openxmlformats.org/officeDocument/2006/relationships/tags" Target="../tags/tag142.xml"/><Relationship Id="rId184" Type="http://schemas.openxmlformats.org/officeDocument/2006/relationships/tags" Target="../tags/tag184.xml"/><Relationship Id="rId251" Type="http://schemas.openxmlformats.org/officeDocument/2006/relationships/tags" Target="../tags/tag251.xml"/><Relationship Id="rId46" Type="http://schemas.openxmlformats.org/officeDocument/2006/relationships/tags" Target="../tags/tag46.xml"/><Relationship Id="rId293" Type="http://schemas.openxmlformats.org/officeDocument/2006/relationships/tags" Target="../tags/tag293.xml"/><Relationship Id="rId307" Type="http://schemas.openxmlformats.org/officeDocument/2006/relationships/tags" Target="../tags/tag307.xml"/><Relationship Id="rId349" Type="http://schemas.openxmlformats.org/officeDocument/2006/relationships/tags" Target="../tags/tag349.xml"/><Relationship Id="rId88" Type="http://schemas.openxmlformats.org/officeDocument/2006/relationships/tags" Target="../tags/tag88.xml"/><Relationship Id="rId111" Type="http://schemas.openxmlformats.org/officeDocument/2006/relationships/tags" Target="../tags/tag111.xml"/><Relationship Id="rId153" Type="http://schemas.openxmlformats.org/officeDocument/2006/relationships/tags" Target="../tags/tag153.xml"/><Relationship Id="rId195" Type="http://schemas.openxmlformats.org/officeDocument/2006/relationships/tags" Target="../tags/tag195.xml"/><Relationship Id="rId209" Type="http://schemas.openxmlformats.org/officeDocument/2006/relationships/tags" Target="../tags/tag209.xml"/><Relationship Id="rId360" Type="http://schemas.openxmlformats.org/officeDocument/2006/relationships/tags" Target="../tags/tag360.xml"/><Relationship Id="rId220" Type="http://schemas.openxmlformats.org/officeDocument/2006/relationships/tags" Target="../tags/tag220.xml"/><Relationship Id="rId15" Type="http://schemas.openxmlformats.org/officeDocument/2006/relationships/tags" Target="../tags/tag15.xml"/><Relationship Id="rId57" Type="http://schemas.openxmlformats.org/officeDocument/2006/relationships/tags" Target="../tags/tag57.xml"/><Relationship Id="rId262" Type="http://schemas.openxmlformats.org/officeDocument/2006/relationships/tags" Target="../tags/tag262.xml"/><Relationship Id="rId318" Type="http://schemas.openxmlformats.org/officeDocument/2006/relationships/tags" Target="../tags/tag318.xml"/><Relationship Id="rId99" Type="http://schemas.openxmlformats.org/officeDocument/2006/relationships/tags" Target="../tags/tag99.xml"/><Relationship Id="rId122" Type="http://schemas.openxmlformats.org/officeDocument/2006/relationships/tags" Target="../tags/tag122.xml"/><Relationship Id="rId164" Type="http://schemas.openxmlformats.org/officeDocument/2006/relationships/tags" Target="../tags/tag164.xml"/><Relationship Id="rId371" Type="http://schemas.openxmlformats.org/officeDocument/2006/relationships/tags" Target="../tags/tag371.xml"/><Relationship Id="rId26" Type="http://schemas.openxmlformats.org/officeDocument/2006/relationships/tags" Target="../tags/tag26.xml"/><Relationship Id="rId231" Type="http://schemas.openxmlformats.org/officeDocument/2006/relationships/tags" Target="../tags/tag231.xml"/><Relationship Id="rId273" Type="http://schemas.openxmlformats.org/officeDocument/2006/relationships/tags" Target="../tags/tag273.xml"/><Relationship Id="rId329" Type="http://schemas.openxmlformats.org/officeDocument/2006/relationships/tags" Target="../tags/tag329.xml"/></Relationships>
</file>

<file path=ppt/slides/_rels/slide3.xml.rels><?xml version="1.0" encoding="UTF-8" standalone="yes"?>
<Relationships xmlns="http://schemas.openxmlformats.org/package/2006/relationships"><Relationship Id="rId13" Type="http://schemas.openxmlformats.org/officeDocument/2006/relationships/tags" Target="../tags/tag394.xml"/><Relationship Id="rId18" Type="http://schemas.openxmlformats.org/officeDocument/2006/relationships/tags" Target="../tags/tag399.xml"/><Relationship Id="rId26" Type="http://schemas.openxmlformats.org/officeDocument/2006/relationships/tags" Target="../tags/tag407.xml"/><Relationship Id="rId39" Type="http://schemas.openxmlformats.org/officeDocument/2006/relationships/tags" Target="../tags/tag420.xml"/><Relationship Id="rId21" Type="http://schemas.openxmlformats.org/officeDocument/2006/relationships/tags" Target="../tags/tag402.xml"/><Relationship Id="rId34" Type="http://schemas.openxmlformats.org/officeDocument/2006/relationships/tags" Target="../tags/tag415.xml"/><Relationship Id="rId42" Type="http://schemas.openxmlformats.org/officeDocument/2006/relationships/notesSlide" Target="../notesSlides/notesSlide2.xml"/><Relationship Id="rId47" Type="http://schemas.openxmlformats.org/officeDocument/2006/relationships/image" Target="../media/image4.png"/><Relationship Id="rId7" Type="http://schemas.openxmlformats.org/officeDocument/2006/relationships/tags" Target="../tags/tag388.xml"/><Relationship Id="rId2" Type="http://schemas.openxmlformats.org/officeDocument/2006/relationships/tags" Target="../tags/tag383.xml"/><Relationship Id="rId16" Type="http://schemas.openxmlformats.org/officeDocument/2006/relationships/tags" Target="../tags/tag397.xml"/><Relationship Id="rId29" Type="http://schemas.openxmlformats.org/officeDocument/2006/relationships/tags" Target="../tags/tag410.xml"/><Relationship Id="rId1" Type="http://schemas.openxmlformats.org/officeDocument/2006/relationships/tags" Target="../tags/tag382.xml"/><Relationship Id="rId6" Type="http://schemas.openxmlformats.org/officeDocument/2006/relationships/tags" Target="../tags/tag387.xml"/><Relationship Id="rId11" Type="http://schemas.openxmlformats.org/officeDocument/2006/relationships/tags" Target="../tags/tag392.xml"/><Relationship Id="rId24" Type="http://schemas.openxmlformats.org/officeDocument/2006/relationships/tags" Target="../tags/tag405.xml"/><Relationship Id="rId32" Type="http://schemas.openxmlformats.org/officeDocument/2006/relationships/tags" Target="../tags/tag413.xml"/><Relationship Id="rId37" Type="http://schemas.openxmlformats.org/officeDocument/2006/relationships/tags" Target="../tags/tag418.xml"/><Relationship Id="rId40" Type="http://schemas.openxmlformats.org/officeDocument/2006/relationships/tags" Target="../tags/tag421.xml"/><Relationship Id="rId45" Type="http://schemas.openxmlformats.org/officeDocument/2006/relationships/image" Target="../media/image6.png"/><Relationship Id="rId5" Type="http://schemas.openxmlformats.org/officeDocument/2006/relationships/tags" Target="../tags/tag386.xml"/><Relationship Id="rId15" Type="http://schemas.openxmlformats.org/officeDocument/2006/relationships/tags" Target="../tags/tag396.xml"/><Relationship Id="rId23" Type="http://schemas.openxmlformats.org/officeDocument/2006/relationships/tags" Target="../tags/tag404.xml"/><Relationship Id="rId28" Type="http://schemas.openxmlformats.org/officeDocument/2006/relationships/tags" Target="../tags/tag409.xml"/><Relationship Id="rId36" Type="http://schemas.openxmlformats.org/officeDocument/2006/relationships/tags" Target="../tags/tag417.xml"/><Relationship Id="rId10" Type="http://schemas.openxmlformats.org/officeDocument/2006/relationships/tags" Target="../tags/tag391.xml"/><Relationship Id="rId19" Type="http://schemas.openxmlformats.org/officeDocument/2006/relationships/tags" Target="../tags/tag400.xml"/><Relationship Id="rId31" Type="http://schemas.openxmlformats.org/officeDocument/2006/relationships/tags" Target="../tags/tag412.xml"/><Relationship Id="rId44" Type="http://schemas.openxmlformats.org/officeDocument/2006/relationships/image" Target="../media/image5.png"/><Relationship Id="rId4" Type="http://schemas.openxmlformats.org/officeDocument/2006/relationships/tags" Target="../tags/tag385.xml"/><Relationship Id="rId9" Type="http://schemas.openxmlformats.org/officeDocument/2006/relationships/tags" Target="../tags/tag390.xml"/><Relationship Id="rId14" Type="http://schemas.openxmlformats.org/officeDocument/2006/relationships/tags" Target="../tags/tag395.xml"/><Relationship Id="rId22" Type="http://schemas.openxmlformats.org/officeDocument/2006/relationships/tags" Target="../tags/tag403.xml"/><Relationship Id="rId27" Type="http://schemas.openxmlformats.org/officeDocument/2006/relationships/tags" Target="../tags/tag408.xml"/><Relationship Id="rId30" Type="http://schemas.openxmlformats.org/officeDocument/2006/relationships/tags" Target="../tags/tag411.xml"/><Relationship Id="rId35" Type="http://schemas.openxmlformats.org/officeDocument/2006/relationships/tags" Target="../tags/tag416.xml"/><Relationship Id="rId43" Type="http://schemas.openxmlformats.org/officeDocument/2006/relationships/image" Target="../media/image8.jpeg"/><Relationship Id="rId8" Type="http://schemas.openxmlformats.org/officeDocument/2006/relationships/tags" Target="../tags/tag389.xml"/><Relationship Id="rId3" Type="http://schemas.openxmlformats.org/officeDocument/2006/relationships/tags" Target="../tags/tag384.xml"/><Relationship Id="rId12" Type="http://schemas.openxmlformats.org/officeDocument/2006/relationships/tags" Target="../tags/tag393.xml"/><Relationship Id="rId17" Type="http://schemas.openxmlformats.org/officeDocument/2006/relationships/tags" Target="../tags/tag398.xml"/><Relationship Id="rId25" Type="http://schemas.openxmlformats.org/officeDocument/2006/relationships/tags" Target="../tags/tag406.xml"/><Relationship Id="rId33" Type="http://schemas.openxmlformats.org/officeDocument/2006/relationships/tags" Target="../tags/tag414.xml"/><Relationship Id="rId38" Type="http://schemas.openxmlformats.org/officeDocument/2006/relationships/tags" Target="../tags/tag419.xml"/><Relationship Id="rId46" Type="http://schemas.openxmlformats.org/officeDocument/2006/relationships/image" Target="../media/image7.png"/><Relationship Id="rId20" Type="http://schemas.openxmlformats.org/officeDocument/2006/relationships/tags" Target="../tags/tag401.xml"/><Relationship Id="rId4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7.png"/><Relationship Id="rId3" Type="http://schemas.openxmlformats.org/officeDocument/2006/relationships/image" Target="../media/image11.png"/><Relationship Id="rId7" Type="http://schemas.microsoft.com/office/2007/relationships/hdphoto" Target="../media/hdphoto2.wdp"/><Relationship Id="rId12"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5.png"/><Relationship Id="rId5" Type="http://schemas.microsoft.com/office/2007/relationships/hdphoto" Target="../media/hdphoto1.wdp"/><Relationship Id="rId10" Type="http://schemas.openxmlformats.org/officeDocument/2006/relationships/image" Target="../media/image16.png"/><Relationship Id="rId4" Type="http://schemas.openxmlformats.org/officeDocument/2006/relationships/image" Target="../media/image12.png"/><Relationship Id="rId9" Type="http://schemas.openxmlformats.org/officeDocument/2006/relationships/image" Target="../media/image15.png"/><Relationship Id="rId1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chart" Target="../charts/chart5.xml"/><Relationship Id="rId5" Type="http://schemas.openxmlformats.org/officeDocument/2006/relationships/image" Target="../media/image4.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18" Type="http://schemas.openxmlformats.org/officeDocument/2006/relationships/image" Target="../media/image33.png"/><Relationship Id="rId26" Type="http://schemas.openxmlformats.org/officeDocument/2006/relationships/image" Target="../media/image6.png"/><Relationship Id="rId3" Type="http://schemas.openxmlformats.org/officeDocument/2006/relationships/image" Target="../media/image18.png"/><Relationship Id="rId21" Type="http://schemas.openxmlformats.org/officeDocument/2006/relationships/image" Target="../media/image36.png"/><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32.png"/><Relationship Id="rId25" Type="http://schemas.openxmlformats.org/officeDocument/2006/relationships/image" Target="../media/image5.png"/><Relationship Id="rId2" Type="http://schemas.openxmlformats.org/officeDocument/2006/relationships/image" Target="../media/image17.png"/><Relationship Id="rId16" Type="http://schemas.openxmlformats.org/officeDocument/2006/relationships/image" Target="../media/image31.png"/><Relationship Id="rId20"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png"/><Relationship Id="rId24" Type="http://schemas.openxmlformats.org/officeDocument/2006/relationships/image" Target="../media/image39.png"/><Relationship Id="rId5" Type="http://schemas.openxmlformats.org/officeDocument/2006/relationships/image" Target="../media/image20.png"/><Relationship Id="rId15" Type="http://schemas.openxmlformats.org/officeDocument/2006/relationships/image" Target="../media/image30.png"/><Relationship Id="rId23" Type="http://schemas.openxmlformats.org/officeDocument/2006/relationships/image" Target="../media/image38.png"/><Relationship Id="rId28" Type="http://schemas.openxmlformats.org/officeDocument/2006/relationships/image" Target="../media/image4.png"/><Relationship Id="rId10" Type="http://schemas.openxmlformats.org/officeDocument/2006/relationships/image" Target="../media/image25.png"/><Relationship Id="rId19" Type="http://schemas.openxmlformats.org/officeDocument/2006/relationships/image" Target="../media/image34.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 Id="rId22" Type="http://schemas.openxmlformats.org/officeDocument/2006/relationships/image" Target="../media/image37.png"/><Relationship Id="rId27"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40.jpeg"/><Relationship Id="rId7"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2.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18" Type="http://schemas.openxmlformats.org/officeDocument/2006/relationships/image" Target="../media/image59.png"/><Relationship Id="rId3" Type="http://schemas.openxmlformats.org/officeDocument/2006/relationships/image" Target="../media/image44.png"/><Relationship Id="rId21" Type="http://schemas.openxmlformats.org/officeDocument/2006/relationships/image" Target="../media/image6.png"/><Relationship Id="rId7" Type="http://schemas.openxmlformats.org/officeDocument/2006/relationships/image" Target="../media/image48.png"/><Relationship Id="rId12" Type="http://schemas.openxmlformats.org/officeDocument/2006/relationships/image" Target="../media/image53.png"/><Relationship Id="rId17" Type="http://schemas.openxmlformats.org/officeDocument/2006/relationships/image" Target="../media/image58.png"/><Relationship Id="rId2" Type="http://schemas.openxmlformats.org/officeDocument/2006/relationships/image" Target="../media/image43.png"/><Relationship Id="rId16" Type="http://schemas.openxmlformats.org/officeDocument/2006/relationships/image" Target="../media/image57.png"/><Relationship Id="rId20"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png"/><Relationship Id="rId15" Type="http://schemas.openxmlformats.org/officeDocument/2006/relationships/image" Target="../media/image56.png"/><Relationship Id="rId23" Type="http://schemas.openxmlformats.org/officeDocument/2006/relationships/image" Target="../media/image4.png"/><Relationship Id="rId10" Type="http://schemas.openxmlformats.org/officeDocument/2006/relationships/image" Target="../media/image51.png"/><Relationship Id="rId19" Type="http://schemas.openxmlformats.org/officeDocument/2006/relationships/image" Target="../media/image60.png"/><Relationship Id="rId4" Type="http://schemas.openxmlformats.org/officeDocument/2006/relationships/image" Target="../media/image45.png"/><Relationship Id="rId9" Type="http://schemas.openxmlformats.org/officeDocument/2006/relationships/image" Target="../media/image50.png"/><Relationship Id="rId14" Type="http://schemas.openxmlformats.org/officeDocument/2006/relationships/image" Target="../media/image55.png"/><Relationship Id="rId22"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67.jpeg"/><Relationship Id="rId2" Type="http://schemas.openxmlformats.org/officeDocument/2006/relationships/image" Target="../media/image63.png"/><Relationship Id="rId1" Type="http://schemas.openxmlformats.org/officeDocument/2006/relationships/slideLayout" Target="../slideLayouts/slideLayout7.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8.emf"/><Relationship Id="rId1" Type="http://schemas.openxmlformats.org/officeDocument/2006/relationships/slideLayout" Target="../slideLayouts/slideLayout7.xml"/><Relationship Id="rId5" Type="http://schemas.openxmlformats.org/officeDocument/2006/relationships/image" Target="../media/image70.jpg"/><Relationship Id="rId4" Type="http://schemas.openxmlformats.org/officeDocument/2006/relationships/image" Target="../media/image69.jpg"/></Relationships>
</file>

<file path=ppt/slides/_rels/slide2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71.emf"/><Relationship Id="rId5" Type="http://schemas.openxmlformats.org/officeDocument/2006/relationships/oleObject" Target="../embeddings/oleObject3.bin"/><Relationship Id="rId4" Type="http://schemas.openxmlformats.org/officeDocument/2006/relationships/image" Target="../media/image73.jpe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9 Grupo">
            <a:extLst>
              <a:ext uri="{FF2B5EF4-FFF2-40B4-BE49-F238E27FC236}">
                <a16:creationId xmlns:a16="http://schemas.microsoft.com/office/drawing/2014/main" id="{52238E3C-97C5-474F-BDC1-F1D7D24A7625}"/>
              </a:ext>
            </a:extLst>
          </p:cNvPr>
          <p:cNvGrpSpPr/>
          <p:nvPr/>
        </p:nvGrpSpPr>
        <p:grpSpPr>
          <a:xfrm>
            <a:off x="18029061" y="4533900"/>
            <a:ext cx="258939" cy="871211"/>
            <a:chOff x="9734147" y="2282639"/>
            <a:chExt cx="159347" cy="497427"/>
          </a:xfrm>
        </p:grpSpPr>
        <p:sp>
          <p:nvSpPr>
            <p:cNvPr id="48" name="6 Rectángulo">
              <a:extLst>
                <a:ext uri="{FF2B5EF4-FFF2-40B4-BE49-F238E27FC236}">
                  <a16:creationId xmlns:a16="http://schemas.microsoft.com/office/drawing/2014/main" id="{42111502-CDEA-4A89-AC95-9FBA987EA048}"/>
                </a:ext>
              </a:extLst>
            </p:cNvPr>
            <p:cNvSpPr/>
            <p:nvPr/>
          </p:nvSpPr>
          <p:spPr>
            <a:xfrm>
              <a:off x="9734147" y="2282639"/>
              <a:ext cx="159347" cy="16607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sz="2700" dirty="0"/>
            </a:p>
          </p:txBody>
        </p:sp>
        <p:sp>
          <p:nvSpPr>
            <p:cNvPr id="49" name="7 Rectángulo">
              <a:extLst>
                <a:ext uri="{FF2B5EF4-FFF2-40B4-BE49-F238E27FC236}">
                  <a16:creationId xmlns:a16="http://schemas.microsoft.com/office/drawing/2014/main" id="{5CE564C3-5E82-4C39-88B0-5C46FF7F18DA}"/>
                </a:ext>
              </a:extLst>
            </p:cNvPr>
            <p:cNvSpPr/>
            <p:nvPr/>
          </p:nvSpPr>
          <p:spPr>
            <a:xfrm>
              <a:off x="9734147" y="2448710"/>
              <a:ext cx="159347" cy="166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sz="2700" dirty="0"/>
            </a:p>
          </p:txBody>
        </p:sp>
        <p:sp>
          <p:nvSpPr>
            <p:cNvPr id="50" name="8 Rectángulo">
              <a:extLst>
                <a:ext uri="{FF2B5EF4-FFF2-40B4-BE49-F238E27FC236}">
                  <a16:creationId xmlns:a16="http://schemas.microsoft.com/office/drawing/2014/main" id="{AFC814CB-05CF-4CF0-8611-1C20E4BE0753}"/>
                </a:ext>
              </a:extLst>
            </p:cNvPr>
            <p:cNvSpPr/>
            <p:nvPr/>
          </p:nvSpPr>
          <p:spPr>
            <a:xfrm>
              <a:off x="9734147" y="2613995"/>
              <a:ext cx="159347" cy="166071"/>
            </a:xfrm>
            <a:prstGeom prst="rect">
              <a:avLst/>
            </a:prstGeom>
            <a:solidFill>
              <a:srgbClr val="263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sz="2700" dirty="0"/>
            </a:p>
          </p:txBody>
        </p:sp>
      </p:grpSp>
      <p:grpSp>
        <p:nvGrpSpPr>
          <p:cNvPr id="57" name="Grupo 56">
            <a:extLst>
              <a:ext uri="{FF2B5EF4-FFF2-40B4-BE49-F238E27FC236}">
                <a16:creationId xmlns:a16="http://schemas.microsoft.com/office/drawing/2014/main" id="{8557DB6A-CEA7-452E-8F67-7798693A5951}"/>
              </a:ext>
            </a:extLst>
          </p:cNvPr>
          <p:cNvGrpSpPr/>
          <p:nvPr/>
        </p:nvGrpSpPr>
        <p:grpSpPr>
          <a:xfrm>
            <a:off x="3733800" y="266700"/>
            <a:ext cx="10820400" cy="5316426"/>
            <a:chOff x="1577165" y="825809"/>
            <a:chExt cx="6943830" cy="3781891"/>
          </a:xfrm>
        </p:grpSpPr>
        <p:pic>
          <p:nvPicPr>
            <p:cNvPr id="58" name="2 Imagen">
              <a:extLst>
                <a:ext uri="{FF2B5EF4-FFF2-40B4-BE49-F238E27FC236}">
                  <a16:creationId xmlns:a16="http://schemas.microsoft.com/office/drawing/2014/main" id="{4F30054D-3BC9-4A25-981D-AF26BA7F3E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258" y="825809"/>
              <a:ext cx="2477644" cy="2646869"/>
            </a:xfrm>
            <a:prstGeom prst="rect">
              <a:avLst/>
            </a:prstGeom>
          </p:spPr>
        </p:pic>
        <p:cxnSp>
          <p:nvCxnSpPr>
            <p:cNvPr id="59" name="Conector recto de flecha 58">
              <a:extLst>
                <a:ext uri="{FF2B5EF4-FFF2-40B4-BE49-F238E27FC236}">
                  <a16:creationId xmlns:a16="http://schemas.microsoft.com/office/drawing/2014/main" id="{BF50F887-A75F-4439-9D8B-F96509AF916C}"/>
                </a:ext>
              </a:extLst>
            </p:cNvPr>
            <p:cNvCxnSpPr/>
            <p:nvPr/>
          </p:nvCxnSpPr>
          <p:spPr>
            <a:xfrm flipV="1">
              <a:off x="1577165" y="3408630"/>
              <a:ext cx="6943830" cy="20127"/>
            </a:xfrm>
            <a:prstGeom prst="straightConnector1">
              <a:avLst/>
            </a:prstGeom>
            <a:ln w="12700">
              <a:solidFill>
                <a:srgbClr val="002060"/>
              </a:solidFill>
            </a:ln>
          </p:spPr>
          <p:style>
            <a:lnRef idx="2">
              <a:schemeClr val="dk1"/>
            </a:lnRef>
            <a:fillRef idx="0">
              <a:schemeClr val="dk1"/>
            </a:fillRef>
            <a:effectRef idx="1">
              <a:schemeClr val="dk1"/>
            </a:effectRef>
            <a:fontRef idx="minor">
              <a:schemeClr val="tx1"/>
            </a:fontRef>
          </p:style>
        </p:cxnSp>
        <p:cxnSp>
          <p:nvCxnSpPr>
            <p:cNvPr id="60" name="Conector recto de flecha 59">
              <a:extLst>
                <a:ext uri="{FF2B5EF4-FFF2-40B4-BE49-F238E27FC236}">
                  <a16:creationId xmlns:a16="http://schemas.microsoft.com/office/drawing/2014/main" id="{CE8D3F6F-6278-4DA1-85D8-BC91E5A381E5}"/>
                </a:ext>
              </a:extLst>
            </p:cNvPr>
            <p:cNvCxnSpPr>
              <a:cxnSpLocks/>
            </p:cNvCxnSpPr>
            <p:nvPr/>
          </p:nvCxnSpPr>
          <p:spPr>
            <a:xfrm flipV="1">
              <a:off x="1577165" y="4587573"/>
              <a:ext cx="6943830" cy="20127"/>
            </a:xfrm>
            <a:prstGeom prst="straightConnector1">
              <a:avLst/>
            </a:prstGeom>
            <a:ln w="12700">
              <a:solidFill>
                <a:srgbClr val="002060"/>
              </a:solidFill>
            </a:ln>
          </p:spPr>
          <p:style>
            <a:lnRef idx="2">
              <a:schemeClr val="dk1"/>
            </a:lnRef>
            <a:fillRef idx="0">
              <a:schemeClr val="dk1"/>
            </a:fillRef>
            <a:effectRef idx="1">
              <a:schemeClr val="dk1"/>
            </a:effectRef>
            <a:fontRef idx="minor">
              <a:schemeClr val="tx1"/>
            </a:fontRef>
          </p:style>
        </p:cxnSp>
        <p:sp>
          <p:nvSpPr>
            <p:cNvPr id="61" name="10 Rectángulo">
              <a:extLst>
                <a:ext uri="{FF2B5EF4-FFF2-40B4-BE49-F238E27FC236}">
                  <a16:creationId xmlns:a16="http://schemas.microsoft.com/office/drawing/2014/main" id="{E27E00EB-EBDF-4F3B-B5BD-ABF35DB8A5AC}"/>
                </a:ext>
              </a:extLst>
            </p:cNvPr>
            <p:cNvSpPr/>
            <p:nvPr/>
          </p:nvSpPr>
          <p:spPr>
            <a:xfrm>
              <a:off x="2445143" y="3727790"/>
              <a:ext cx="5207873" cy="547349"/>
            </a:xfrm>
            <a:prstGeom prst="rect">
              <a:avLst/>
            </a:prstGeom>
          </p:spPr>
          <p:txBody>
            <a:bodyPr wrap="square">
              <a:spAutoFit/>
            </a:bodyPr>
            <a:lstStyle/>
            <a:p>
              <a:pPr algn="ctr"/>
              <a:endParaRPr lang="es-PY" sz="4400" b="1" dirty="0">
                <a:solidFill>
                  <a:srgbClr val="002060"/>
                </a:solidFill>
                <a:cs typeface="Calibri"/>
              </a:endParaRPr>
            </a:p>
          </p:txBody>
        </p:sp>
      </p:grpSp>
      <p:pic>
        <p:nvPicPr>
          <p:cNvPr id="66" name="16 Imagen">
            <a:extLst>
              <a:ext uri="{FF2B5EF4-FFF2-40B4-BE49-F238E27FC236}">
                <a16:creationId xmlns:a16="http://schemas.microsoft.com/office/drawing/2014/main" id="{637B0E98-06A5-4339-9928-8244F38D10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6200" y="8266891"/>
            <a:ext cx="3968672" cy="1144514"/>
          </a:xfrm>
          <a:prstGeom prst="rect">
            <a:avLst/>
          </a:prstGeom>
        </p:spPr>
      </p:pic>
      <p:pic>
        <p:nvPicPr>
          <p:cNvPr id="67" name="17 Imagen">
            <a:extLst>
              <a:ext uri="{FF2B5EF4-FFF2-40B4-BE49-F238E27FC236}">
                <a16:creationId xmlns:a16="http://schemas.microsoft.com/office/drawing/2014/main" id="{0C196BC8-5020-4DA5-A351-3DAA78CAB3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992098" y="7907437"/>
            <a:ext cx="2903739" cy="1787452"/>
          </a:xfrm>
          <a:prstGeom prst="rect">
            <a:avLst/>
          </a:prstGeom>
        </p:spPr>
      </p:pic>
      <p:pic>
        <p:nvPicPr>
          <p:cNvPr id="68" name="Picture 2" descr="\\nasa\Archivos\DCEI Dir de Com Ext e Inversiones\2018\Logos MRE\M_Relaciones_Exteriores-01.png">
            <a:extLst>
              <a:ext uri="{FF2B5EF4-FFF2-40B4-BE49-F238E27FC236}">
                <a16:creationId xmlns:a16="http://schemas.microsoft.com/office/drawing/2014/main" id="{9587A330-2324-4F05-B215-2D7729E74C5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14600" y="8190922"/>
            <a:ext cx="3159329" cy="1220483"/>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3733800" y="6282976"/>
            <a:ext cx="10820400" cy="461665"/>
          </a:xfrm>
          <a:prstGeom prst="rect">
            <a:avLst/>
          </a:prstGeom>
          <a:noFill/>
        </p:spPr>
        <p:txBody>
          <a:bodyPr wrap="square" rtlCol="0">
            <a:spAutoFit/>
          </a:bodyPr>
          <a:lstStyle/>
          <a:p>
            <a:pPr algn="ctr"/>
            <a:r>
              <a:rPr lang="es-MX" sz="2400" dirty="0">
                <a:solidFill>
                  <a:srgbClr val="002060"/>
                </a:solidFill>
                <a:cs typeface="Calibri"/>
              </a:rPr>
              <a:t>Junio de 2022</a:t>
            </a:r>
          </a:p>
        </p:txBody>
      </p:sp>
      <p:sp>
        <p:nvSpPr>
          <p:cNvPr id="3" name="CuadroTexto 2"/>
          <p:cNvSpPr txBox="1"/>
          <p:nvPr/>
        </p:nvSpPr>
        <p:spPr>
          <a:xfrm>
            <a:off x="3733800" y="4273815"/>
            <a:ext cx="10820400" cy="923330"/>
          </a:xfrm>
          <a:prstGeom prst="rect">
            <a:avLst/>
          </a:prstGeom>
          <a:noFill/>
        </p:spPr>
        <p:txBody>
          <a:bodyPr wrap="square" rtlCol="0">
            <a:spAutoFit/>
          </a:bodyPr>
          <a:lstStyle/>
          <a:p>
            <a:pPr algn="ctr"/>
            <a:r>
              <a:rPr lang="es-PY" sz="5400" b="1" dirty="0">
                <a:solidFill>
                  <a:schemeClr val="tx2">
                    <a:lumMod val="75000"/>
                  </a:schemeClr>
                </a:solidFill>
                <a:latin typeface="+mj-lt"/>
                <a:ea typeface="Times New Roman" panose="02020603050405020304" pitchFamily="18" charset="0"/>
              </a:rPr>
              <a:t>Paraguay</a:t>
            </a:r>
            <a:r>
              <a:rPr lang="es-PY" sz="4800" b="1" dirty="0">
                <a:solidFill>
                  <a:schemeClr val="tx2">
                    <a:lumMod val="75000"/>
                  </a:schemeClr>
                </a:solidFill>
                <a:latin typeface="+mj-lt"/>
                <a:ea typeface="Times New Roman" panose="02020603050405020304" pitchFamily="18" charset="0"/>
              </a:rPr>
              <a:t> </a:t>
            </a:r>
            <a:endParaRPr lang="es-PY" sz="4800" dirty="0">
              <a:solidFill>
                <a:schemeClr val="tx2">
                  <a:lumMod val="75000"/>
                </a:schemeClr>
              </a:solidFill>
              <a:latin typeface="+mj-lt"/>
            </a:endParaRPr>
          </a:p>
        </p:txBody>
      </p:sp>
      <p:sp>
        <p:nvSpPr>
          <p:cNvPr id="4" name="CuadroTexto 3"/>
          <p:cNvSpPr txBox="1"/>
          <p:nvPr/>
        </p:nvSpPr>
        <p:spPr>
          <a:xfrm>
            <a:off x="3733800" y="5802634"/>
            <a:ext cx="10820400" cy="523220"/>
          </a:xfrm>
          <a:prstGeom prst="rect">
            <a:avLst/>
          </a:prstGeom>
          <a:noFill/>
        </p:spPr>
        <p:txBody>
          <a:bodyPr wrap="square" rtlCol="0">
            <a:spAutoFit/>
          </a:bodyPr>
          <a:lstStyle/>
          <a:p>
            <a:pPr algn="ctr"/>
            <a:r>
              <a:rPr lang="es-PY" sz="2800" b="1" dirty="0">
                <a:solidFill>
                  <a:schemeClr val="tx2">
                    <a:lumMod val="75000"/>
                  </a:schemeClr>
                </a:solidFill>
              </a:rPr>
              <a:t>Potencialidades del Comercio e Inversiones</a:t>
            </a:r>
          </a:p>
        </p:txBody>
      </p:sp>
    </p:spTree>
    <p:extLst>
      <p:ext uri="{BB962C8B-B14F-4D97-AF65-F5344CB8AC3E}">
        <p14:creationId xmlns:p14="http://schemas.microsoft.com/office/powerpoint/2010/main" val="3737542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 name="CuadroTexto 3">
            <a:extLst>
              <a:ext uri="{FF2B5EF4-FFF2-40B4-BE49-F238E27FC236}">
                <a16:creationId xmlns:a16="http://schemas.microsoft.com/office/drawing/2014/main" id="{67BDD201-96F1-44A5-B815-92A8F87A96AD}"/>
              </a:ext>
            </a:extLst>
          </p:cNvPr>
          <p:cNvSpPr txBox="1"/>
          <p:nvPr/>
        </p:nvSpPr>
        <p:spPr>
          <a:xfrm>
            <a:off x="3003920" y="1076336"/>
            <a:ext cx="12280166" cy="808793"/>
          </a:xfrm>
          <a:prstGeom prst="rect">
            <a:avLst/>
          </a:prstGeom>
        </p:spPr>
        <p:txBody>
          <a:bodyPr rot="0" spcFirstLastPara="0" vertOverflow="overflow" horzOverflow="overflow" vert="horz" wrap="square" lIns="160895" tIns="80445" rIns="160895" bIns="80445" numCol="1" spcCol="0" rtlCol="0" fromWordArt="0" anchor="ctr" anchorCtr="0" forceAA="0" compatLnSpc="1">
            <a:prstTxWarp prst="textNoShape">
              <a:avLst/>
            </a:prstTxWarp>
            <a:spAutoFit/>
          </a:bodyPr>
          <a:lstStyle/>
          <a:p>
            <a:pPr algn="ctr" defTabSz="1547439"/>
            <a:r>
              <a:rPr lang="es-ES" sz="4200" dirty="0">
                <a:solidFill>
                  <a:srgbClr val="002060"/>
                </a:solidFill>
                <a:latin typeface="Calibri"/>
              </a:rPr>
              <a:t>PARAGUAY EN EL </a:t>
            </a:r>
            <a:r>
              <a:rPr lang="es-ES" sz="4200" b="1" dirty="0">
                <a:solidFill>
                  <a:srgbClr val="002060"/>
                </a:solidFill>
                <a:latin typeface="Calibri"/>
              </a:rPr>
              <a:t>CENTRO DE AMÉRICA DEL SUR</a:t>
            </a:r>
          </a:p>
        </p:txBody>
      </p:sp>
      <p:grpSp>
        <p:nvGrpSpPr>
          <p:cNvPr id="2" name="Grupo 1">
            <a:extLst>
              <a:ext uri="{FF2B5EF4-FFF2-40B4-BE49-F238E27FC236}">
                <a16:creationId xmlns:a16="http://schemas.microsoft.com/office/drawing/2014/main" id="{5AB806F3-01E6-400E-8234-7528CD98D259}"/>
              </a:ext>
            </a:extLst>
          </p:cNvPr>
          <p:cNvGrpSpPr/>
          <p:nvPr/>
        </p:nvGrpSpPr>
        <p:grpSpPr>
          <a:xfrm>
            <a:off x="2325211" y="2449743"/>
            <a:ext cx="13439824" cy="6391275"/>
            <a:chOff x="1179544" y="1656293"/>
            <a:chExt cx="7500937" cy="4260850"/>
          </a:xfrm>
        </p:grpSpPr>
        <p:sp>
          <p:nvSpPr>
            <p:cNvPr id="567" name="Freeform 4"/>
            <p:cNvSpPr>
              <a:spLocks/>
            </p:cNvSpPr>
            <p:nvPr>
              <p:custDataLst>
                <p:tags r:id="rId1"/>
              </p:custDataLst>
            </p:nvPr>
          </p:nvSpPr>
          <p:spPr bwMode="auto">
            <a:xfrm>
              <a:off x="3021044" y="5853643"/>
              <a:ext cx="33337" cy="57150"/>
            </a:xfrm>
            <a:custGeom>
              <a:avLst/>
              <a:gdLst>
                <a:gd name="T0" fmla="*/ 0 w 73"/>
                <a:gd name="T1" fmla="*/ 0 h 20"/>
                <a:gd name="T2" fmla="*/ 2147483647 w 73"/>
                <a:gd name="T3" fmla="*/ 2147483647 h 20"/>
                <a:gd name="T4" fmla="*/ 2147483647 w 73"/>
                <a:gd name="T5" fmla="*/ 2147483647 h 20"/>
                <a:gd name="T6" fmla="*/ 2147483647 w 73"/>
                <a:gd name="T7" fmla="*/ 2147483647 h 20"/>
                <a:gd name="T8" fmla="*/ 2147483647 w 73"/>
                <a:gd name="T9" fmla="*/ 2147483647 h 20"/>
                <a:gd name="T10" fmla="*/ 2147483647 w 73"/>
                <a:gd name="T11" fmla="*/ 2147483647 h 20"/>
                <a:gd name="T12" fmla="*/ 2147483647 w 73"/>
                <a:gd name="T13" fmla="*/ 2147483647 h 20"/>
                <a:gd name="T14" fmla="*/ 2147483647 w 73"/>
                <a:gd name="T15" fmla="*/ 2147483647 h 20"/>
                <a:gd name="T16" fmla="*/ 2147483647 w 73"/>
                <a:gd name="T17" fmla="*/ 2147483647 h 20"/>
                <a:gd name="T18" fmla="*/ 2147483647 w 73"/>
                <a:gd name="T19" fmla="*/ 2147483647 h 20"/>
                <a:gd name="T20" fmla="*/ 2147483647 w 73"/>
                <a:gd name="T21" fmla="*/ 2147483647 h 20"/>
                <a:gd name="T22" fmla="*/ 2147483647 w 73"/>
                <a:gd name="T23" fmla="*/ 2147483647 h 20"/>
                <a:gd name="T24" fmla="*/ 2147483647 w 73"/>
                <a:gd name="T25" fmla="*/ 2147483647 h 20"/>
                <a:gd name="T26" fmla="*/ 2147483647 w 73"/>
                <a:gd name="T27" fmla="*/ 2147483647 h 20"/>
                <a:gd name="T28" fmla="*/ 2147483647 w 73"/>
                <a:gd name="T29" fmla="*/ 2147483647 h 20"/>
                <a:gd name="T30" fmla="*/ 2147483647 w 73"/>
                <a:gd name="T31" fmla="*/ 2147483647 h 20"/>
                <a:gd name="T32" fmla="*/ 2147483647 w 73"/>
                <a:gd name="T33" fmla="*/ 0 h 20"/>
                <a:gd name="T34" fmla="*/ 0 w 73"/>
                <a:gd name="T35" fmla="*/ 0 h 2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3" h="20">
                  <a:moveTo>
                    <a:pt x="0" y="0"/>
                  </a:moveTo>
                  <a:lnTo>
                    <a:pt x="1" y="5"/>
                  </a:lnTo>
                  <a:lnTo>
                    <a:pt x="4" y="10"/>
                  </a:lnTo>
                  <a:lnTo>
                    <a:pt x="8" y="14"/>
                  </a:lnTo>
                  <a:lnTo>
                    <a:pt x="13" y="20"/>
                  </a:lnTo>
                  <a:lnTo>
                    <a:pt x="16" y="17"/>
                  </a:lnTo>
                  <a:lnTo>
                    <a:pt x="19" y="13"/>
                  </a:lnTo>
                  <a:lnTo>
                    <a:pt x="23" y="11"/>
                  </a:lnTo>
                  <a:lnTo>
                    <a:pt x="27" y="10"/>
                  </a:lnTo>
                  <a:lnTo>
                    <a:pt x="36" y="8"/>
                  </a:lnTo>
                  <a:lnTo>
                    <a:pt x="46" y="7"/>
                  </a:lnTo>
                  <a:lnTo>
                    <a:pt x="54" y="7"/>
                  </a:lnTo>
                  <a:lnTo>
                    <a:pt x="63" y="6"/>
                  </a:lnTo>
                  <a:lnTo>
                    <a:pt x="66" y="5"/>
                  </a:lnTo>
                  <a:lnTo>
                    <a:pt x="69" y="4"/>
                  </a:lnTo>
                  <a:lnTo>
                    <a:pt x="71" y="2"/>
                  </a:lnTo>
                  <a:lnTo>
                    <a:pt x="73" y="0"/>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568" name="Freeform 5"/>
            <p:cNvSpPr>
              <a:spLocks/>
            </p:cNvSpPr>
            <p:nvPr>
              <p:custDataLst>
                <p:tags r:id="rId2"/>
              </p:custDataLst>
            </p:nvPr>
          </p:nvSpPr>
          <p:spPr bwMode="auto">
            <a:xfrm>
              <a:off x="1179544" y="1954743"/>
              <a:ext cx="784225" cy="446088"/>
            </a:xfrm>
            <a:custGeom>
              <a:avLst/>
              <a:gdLst>
                <a:gd name="T0" fmla="*/ 2147483647 w 1808"/>
                <a:gd name="T1" fmla="*/ 2147483647 h 850"/>
                <a:gd name="T2" fmla="*/ 2147483647 w 1808"/>
                <a:gd name="T3" fmla="*/ 2147483647 h 850"/>
                <a:gd name="T4" fmla="*/ 2147483647 w 1808"/>
                <a:gd name="T5" fmla="*/ 2147483647 h 850"/>
                <a:gd name="T6" fmla="*/ 2147483647 w 1808"/>
                <a:gd name="T7" fmla="*/ 2147483647 h 850"/>
                <a:gd name="T8" fmla="*/ 2147483647 w 1808"/>
                <a:gd name="T9" fmla="*/ 2147483647 h 850"/>
                <a:gd name="T10" fmla="*/ 2147483647 w 1808"/>
                <a:gd name="T11" fmla="*/ 2147483647 h 850"/>
                <a:gd name="T12" fmla="*/ 2147483647 w 1808"/>
                <a:gd name="T13" fmla="*/ 2147483647 h 850"/>
                <a:gd name="T14" fmla="*/ 2147483647 w 1808"/>
                <a:gd name="T15" fmla="*/ 2147483647 h 850"/>
                <a:gd name="T16" fmla="*/ 2147483647 w 1808"/>
                <a:gd name="T17" fmla="*/ 2147483647 h 850"/>
                <a:gd name="T18" fmla="*/ 2147483647 w 1808"/>
                <a:gd name="T19" fmla="*/ 2147483647 h 850"/>
                <a:gd name="T20" fmla="*/ 2147483647 w 1808"/>
                <a:gd name="T21" fmla="*/ 2147483647 h 850"/>
                <a:gd name="T22" fmla="*/ 2147483647 w 1808"/>
                <a:gd name="T23" fmla="*/ 2147483647 h 850"/>
                <a:gd name="T24" fmla="*/ 2147483647 w 1808"/>
                <a:gd name="T25" fmla="*/ 2147483647 h 850"/>
                <a:gd name="T26" fmla="*/ 2147483647 w 1808"/>
                <a:gd name="T27" fmla="*/ 2147483647 h 850"/>
                <a:gd name="T28" fmla="*/ 2147483647 w 1808"/>
                <a:gd name="T29" fmla="*/ 2147483647 h 850"/>
                <a:gd name="T30" fmla="*/ 2147483647 w 1808"/>
                <a:gd name="T31" fmla="*/ 2147483647 h 850"/>
                <a:gd name="T32" fmla="*/ 2147483647 w 1808"/>
                <a:gd name="T33" fmla="*/ 2147483647 h 850"/>
                <a:gd name="T34" fmla="*/ 2147483647 w 1808"/>
                <a:gd name="T35" fmla="*/ 2147483647 h 850"/>
                <a:gd name="T36" fmla="*/ 2147483647 w 1808"/>
                <a:gd name="T37" fmla="*/ 2147483647 h 850"/>
                <a:gd name="T38" fmla="*/ 2147483647 w 1808"/>
                <a:gd name="T39" fmla="*/ 2147483647 h 850"/>
                <a:gd name="T40" fmla="*/ 2147483647 w 1808"/>
                <a:gd name="T41" fmla="*/ 2147483647 h 850"/>
                <a:gd name="T42" fmla="*/ 2147483647 w 1808"/>
                <a:gd name="T43" fmla="*/ 2147483647 h 850"/>
                <a:gd name="T44" fmla="*/ 2147483647 w 1808"/>
                <a:gd name="T45" fmla="*/ 2147483647 h 850"/>
                <a:gd name="T46" fmla="*/ 2147483647 w 1808"/>
                <a:gd name="T47" fmla="*/ 2147483647 h 850"/>
                <a:gd name="T48" fmla="*/ 2147483647 w 1808"/>
                <a:gd name="T49" fmla="*/ 2147483647 h 850"/>
                <a:gd name="T50" fmla="*/ 2147483647 w 1808"/>
                <a:gd name="T51" fmla="*/ 2147483647 h 850"/>
                <a:gd name="T52" fmla="*/ 2147483647 w 1808"/>
                <a:gd name="T53" fmla="*/ 2147483647 h 850"/>
                <a:gd name="T54" fmla="*/ 2147483647 w 1808"/>
                <a:gd name="T55" fmla="*/ 2147483647 h 850"/>
                <a:gd name="T56" fmla="*/ 2147483647 w 1808"/>
                <a:gd name="T57" fmla="*/ 2147483647 h 850"/>
                <a:gd name="T58" fmla="*/ 2147483647 w 1808"/>
                <a:gd name="T59" fmla="*/ 2147483647 h 850"/>
                <a:gd name="T60" fmla="*/ 2147483647 w 1808"/>
                <a:gd name="T61" fmla="*/ 2147483647 h 850"/>
                <a:gd name="T62" fmla="*/ 2147483647 w 1808"/>
                <a:gd name="T63" fmla="*/ 2147483647 h 850"/>
                <a:gd name="T64" fmla="*/ 2147483647 w 1808"/>
                <a:gd name="T65" fmla="*/ 2147483647 h 850"/>
                <a:gd name="T66" fmla="*/ 2147483647 w 1808"/>
                <a:gd name="T67" fmla="*/ 2147483647 h 850"/>
                <a:gd name="T68" fmla="*/ 2147483647 w 1808"/>
                <a:gd name="T69" fmla="*/ 2147483647 h 850"/>
                <a:gd name="T70" fmla="*/ 2147483647 w 1808"/>
                <a:gd name="T71" fmla="*/ 2147483647 h 850"/>
                <a:gd name="T72" fmla="*/ 2147483647 w 1808"/>
                <a:gd name="T73" fmla="*/ 2147483647 h 850"/>
                <a:gd name="T74" fmla="*/ 2147483647 w 1808"/>
                <a:gd name="T75" fmla="*/ 2147483647 h 850"/>
                <a:gd name="T76" fmla="*/ 2147483647 w 1808"/>
                <a:gd name="T77" fmla="*/ 2147483647 h 850"/>
                <a:gd name="T78" fmla="*/ 2147483647 w 1808"/>
                <a:gd name="T79" fmla="*/ 2147483647 h 850"/>
                <a:gd name="T80" fmla="*/ 2147483647 w 1808"/>
                <a:gd name="T81" fmla="*/ 2147483647 h 850"/>
                <a:gd name="T82" fmla="*/ 2147483647 w 1808"/>
                <a:gd name="T83" fmla="*/ 2147483647 h 850"/>
                <a:gd name="T84" fmla="*/ 2147483647 w 1808"/>
                <a:gd name="T85" fmla="*/ 2147483647 h 850"/>
                <a:gd name="T86" fmla="*/ 2147483647 w 1808"/>
                <a:gd name="T87" fmla="*/ 2147483647 h 850"/>
                <a:gd name="T88" fmla="*/ 2147483647 w 1808"/>
                <a:gd name="T89" fmla="*/ 2147483647 h 850"/>
                <a:gd name="T90" fmla="*/ 2147483647 w 1808"/>
                <a:gd name="T91" fmla="*/ 2147483647 h 850"/>
                <a:gd name="T92" fmla="*/ 2147483647 w 1808"/>
                <a:gd name="T93" fmla="*/ 2147483647 h 850"/>
                <a:gd name="T94" fmla="*/ 2147483647 w 1808"/>
                <a:gd name="T95" fmla="*/ 2147483647 h 850"/>
                <a:gd name="T96" fmla="*/ 2147483647 w 1808"/>
                <a:gd name="T97" fmla="*/ 2147483647 h 850"/>
                <a:gd name="T98" fmla="*/ 2147483647 w 1808"/>
                <a:gd name="T99" fmla="*/ 2147483647 h 850"/>
                <a:gd name="T100" fmla="*/ 2147483647 w 1808"/>
                <a:gd name="T101" fmla="*/ 2147483647 h 850"/>
                <a:gd name="T102" fmla="*/ 2147483647 w 1808"/>
                <a:gd name="T103" fmla="*/ 2147483647 h 850"/>
                <a:gd name="T104" fmla="*/ 2147483647 w 1808"/>
                <a:gd name="T105" fmla="*/ 2147483647 h 850"/>
                <a:gd name="T106" fmla="*/ 2147483647 w 1808"/>
                <a:gd name="T107" fmla="*/ 2147483647 h 850"/>
                <a:gd name="T108" fmla="*/ 2147483647 w 1808"/>
                <a:gd name="T109" fmla="*/ 2147483647 h 850"/>
                <a:gd name="T110" fmla="*/ 2147483647 w 1808"/>
                <a:gd name="T111" fmla="*/ 2147483647 h 850"/>
                <a:gd name="T112" fmla="*/ 2147483647 w 1808"/>
                <a:gd name="T113" fmla="*/ 2147483647 h 850"/>
                <a:gd name="T114" fmla="*/ 2147483647 w 1808"/>
                <a:gd name="T115" fmla="*/ 2147483647 h 850"/>
                <a:gd name="T116" fmla="*/ 2147483647 w 1808"/>
                <a:gd name="T117" fmla="*/ 2147483647 h 850"/>
                <a:gd name="T118" fmla="*/ 2147483647 w 1808"/>
                <a:gd name="T119" fmla="*/ 2147483647 h 850"/>
                <a:gd name="T120" fmla="*/ 2147483647 w 1808"/>
                <a:gd name="T121" fmla="*/ 2147483647 h 85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808" h="850">
                  <a:moveTo>
                    <a:pt x="1410" y="842"/>
                  </a:moveTo>
                  <a:lnTo>
                    <a:pt x="1405" y="841"/>
                  </a:lnTo>
                  <a:lnTo>
                    <a:pt x="1403" y="838"/>
                  </a:lnTo>
                  <a:lnTo>
                    <a:pt x="1401" y="834"/>
                  </a:lnTo>
                  <a:lnTo>
                    <a:pt x="1399" y="830"/>
                  </a:lnTo>
                  <a:lnTo>
                    <a:pt x="1396" y="819"/>
                  </a:lnTo>
                  <a:lnTo>
                    <a:pt x="1395" y="807"/>
                  </a:lnTo>
                  <a:lnTo>
                    <a:pt x="1396" y="795"/>
                  </a:lnTo>
                  <a:lnTo>
                    <a:pt x="1398" y="784"/>
                  </a:lnTo>
                  <a:lnTo>
                    <a:pt x="1400" y="775"/>
                  </a:lnTo>
                  <a:lnTo>
                    <a:pt x="1402" y="769"/>
                  </a:lnTo>
                  <a:lnTo>
                    <a:pt x="1399" y="764"/>
                  </a:lnTo>
                  <a:lnTo>
                    <a:pt x="1396" y="760"/>
                  </a:lnTo>
                  <a:lnTo>
                    <a:pt x="1394" y="753"/>
                  </a:lnTo>
                  <a:lnTo>
                    <a:pt x="1392" y="746"/>
                  </a:lnTo>
                  <a:lnTo>
                    <a:pt x="1390" y="729"/>
                  </a:lnTo>
                  <a:lnTo>
                    <a:pt x="1389" y="708"/>
                  </a:lnTo>
                  <a:lnTo>
                    <a:pt x="1389" y="670"/>
                  </a:lnTo>
                  <a:lnTo>
                    <a:pt x="1389" y="645"/>
                  </a:lnTo>
                  <a:lnTo>
                    <a:pt x="1382" y="647"/>
                  </a:lnTo>
                  <a:lnTo>
                    <a:pt x="1373" y="648"/>
                  </a:lnTo>
                  <a:lnTo>
                    <a:pt x="1362" y="648"/>
                  </a:lnTo>
                  <a:lnTo>
                    <a:pt x="1351" y="648"/>
                  </a:lnTo>
                  <a:lnTo>
                    <a:pt x="1340" y="647"/>
                  </a:lnTo>
                  <a:lnTo>
                    <a:pt x="1332" y="645"/>
                  </a:lnTo>
                  <a:lnTo>
                    <a:pt x="1327" y="644"/>
                  </a:lnTo>
                  <a:lnTo>
                    <a:pt x="1325" y="642"/>
                  </a:lnTo>
                  <a:lnTo>
                    <a:pt x="1323" y="641"/>
                  </a:lnTo>
                  <a:lnTo>
                    <a:pt x="1323" y="638"/>
                  </a:lnTo>
                  <a:lnTo>
                    <a:pt x="1290" y="682"/>
                  </a:lnTo>
                  <a:lnTo>
                    <a:pt x="1284" y="668"/>
                  </a:lnTo>
                  <a:lnTo>
                    <a:pt x="1279" y="659"/>
                  </a:lnTo>
                  <a:lnTo>
                    <a:pt x="1273" y="650"/>
                  </a:lnTo>
                  <a:lnTo>
                    <a:pt x="1268" y="645"/>
                  </a:lnTo>
                  <a:lnTo>
                    <a:pt x="1264" y="639"/>
                  </a:lnTo>
                  <a:lnTo>
                    <a:pt x="1259" y="631"/>
                  </a:lnTo>
                  <a:lnTo>
                    <a:pt x="1257" y="622"/>
                  </a:lnTo>
                  <a:lnTo>
                    <a:pt x="1256" y="608"/>
                  </a:lnTo>
                  <a:lnTo>
                    <a:pt x="1226" y="602"/>
                  </a:lnTo>
                  <a:lnTo>
                    <a:pt x="1195" y="595"/>
                  </a:lnTo>
                  <a:lnTo>
                    <a:pt x="1165" y="588"/>
                  </a:lnTo>
                  <a:lnTo>
                    <a:pt x="1134" y="582"/>
                  </a:lnTo>
                  <a:lnTo>
                    <a:pt x="1104" y="576"/>
                  </a:lnTo>
                  <a:lnTo>
                    <a:pt x="1074" y="569"/>
                  </a:lnTo>
                  <a:lnTo>
                    <a:pt x="1045" y="561"/>
                  </a:lnTo>
                  <a:lnTo>
                    <a:pt x="1018" y="553"/>
                  </a:lnTo>
                  <a:lnTo>
                    <a:pt x="984" y="553"/>
                  </a:lnTo>
                  <a:lnTo>
                    <a:pt x="977" y="546"/>
                  </a:lnTo>
                  <a:lnTo>
                    <a:pt x="973" y="537"/>
                  </a:lnTo>
                  <a:lnTo>
                    <a:pt x="969" y="528"/>
                  </a:lnTo>
                  <a:lnTo>
                    <a:pt x="966" y="521"/>
                  </a:lnTo>
                  <a:lnTo>
                    <a:pt x="962" y="514"/>
                  </a:lnTo>
                  <a:lnTo>
                    <a:pt x="956" y="508"/>
                  </a:lnTo>
                  <a:lnTo>
                    <a:pt x="952" y="506"/>
                  </a:lnTo>
                  <a:lnTo>
                    <a:pt x="948" y="505"/>
                  </a:lnTo>
                  <a:lnTo>
                    <a:pt x="943" y="504"/>
                  </a:lnTo>
                  <a:lnTo>
                    <a:pt x="937" y="503"/>
                  </a:lnTo>
                  <a:lnTo>
                    <a:pt x="929" y="504"/>
                  </a:lnTo>
                  <a:lnTo>
                    <a:pt x="922" y="505"/>
                  </a:lnTo>
                  <a:lnTo>
                    <a:pt x="916" y="507"/>
                  </a:lnTo>
                  <a:lnTo>
                    <a:pt x="910" y="509"/>
                  </a:lnTo>
                  <a:lnTo>
                    <a:pt x="906" y="512"/>
                  </a:lnTo>
                  <a:lnTo>
                    <a:pt x="901" y="516"/>
                  </a:lnTo>
                  <a:lnTo>
                    <a:pt x="898" y="519"/>
                  </a:lnTo>
                  <a:lnTo>
                    <a:pt x="895" y="523"/>
                  </a:lnTo>
                  <a:lnTo>
                    <a:pt x="886" y="539"/>
                  </a:lnTo>
                  <a:lnTo>
                    <a:pt x="877" y="553"/>
                  </a:lnTo>
                  <a:lnTo>
                    <a:pt x="870" y="559"/>
                  </a:lnTo>
                  <a:lnTo>
                    <a:pt x="861" y="564"/>
                  </a:lnTo>
                  <a:lnTo>
                    <a:pt x="849" y="570"/>
                  </a:lnTo>
                  <a:lnTo>
                    <a:pt x="835" y="576"/>
                  </a:lnTo>
                  <a:lnTo>
                    <a:pt x="806" y="587"/>
                  </a:lnTo>
                  <a:lnTo>
                    <a:pt x="772" y="597"/>
                  </a:lnTo>
                  <a:lnTo>
                    <a:pt x="738" y="607"/>
                  </a:lnTo>
                  <a:lnTo>
                    <a:pt x="705" y="614"/>
                  </a:lnTo>
                  <a:lnTo>
                    <a:pt x="689" y="617"/>
                  </a:lnTo>
                  <a:lnTo>
                    <a:pt x="675" y="619"/>
                  </a:lnTo>
                  <a:lnTo>
                    <a:pt x="663" y="620"/>
                  </a:lnTo>
                  <a:lnTo>
                    <a:pt x="652" y="620"/>
                  </a:lnTo>
                  <a:lnTo>
                    <a:pt x="656" y="614"/>
                  </a:lnTo>
                  <a:lnTo>
                    <a:pt x="667" y="597"/>
                  </a:lnTo>
                  <a:lnTo>
                    <a:pt x="673" y="589"/>
                  </a:lnTo>
                  <a:lnTo>
                    <a:pt x="677" y="581"/>
                  </a:lnTo>
                  <a:lnTo>
                    <a:pt x="678" y="578"/>
                  </a:lnTo>
                  <a:lnTo>
                    <a:pt x="679" y="575"/>
                  </a:lnTo>
                  <a:lnTo>
                    <a:pt x="679" y="572"/>
                  </a:lnTo>
                  <a:lnTo>
                    <a:pt x="678" y="571"/>
                  </a:lnTo>
                  <a:lnTo>
                    <a:pt x="689" y="562"/>
                  </a:lnTo>
                  <a:lnTo>
                    <a:pt x="700" y="555"/>
                  </a:lnTo>
                  <a:lnTo>
                    <a:pt x="711" y="551"/>
                  </a:lnTo>
                  <a:lnTo>
                    <a:pt x="721" y="548"/>
                  </a:lnTo>
                  <a:lnTo>
                    <a:pt x="732" y="546"/>
                  </a:lnTo>
                  <a:lnTo>
                    <a:pt x="742" y="546"/>
                  </a:lnTo>
                  <a:lnTo>
                    <a:pt x="751" y="546"/>
                  </a:lnTo>
                  <a:lnTo>
                    <a:pt x="761" y="546"/>
                  </a:lnTo>
                  <a:lnTo>
                    <a:pt x="769" y="546"/>
                  </a:lnTo>
                  <a:lnTo>
                    <a:pt x="778" y="546"/>
                  </a:lnTo>
                  <a:lnTo>
                    <a:pt x="786" y="545"/>
                  </a:lnTo>
                  <a:lnTo>
                    <a:pt x="794" y="543"/>
                  </a:lnTo>
                  <a:lnTo>
                    <a:pt x="800" y="538"/>
                  </a:lnTo>
                  <a:lnTo>
                    <a:pt x="807" y="533"/>
                  </a:lnTo>
                  <a:lnTo>
                    <a:pt x="812" y="525"/>
                  </a:lnTo>
                  <a:lnTo>
                    <a:pt x="818" y="515"/>
                  </a:lnTo>
                  <a:lnTo>
                    <a:pt x="744" y="515"/>
                  </a:lnTo>
                  <a:lnTo>
                    <a:pt x="724" y="528"/>
                  </a:lnTo>
                  <a:lnTo>
                    <a:pt x="705" y="540"/>
                  </a:lnTo>
                  <a:lnTo>
                    <a:pt x="685" y="551"/>
                  </a:lnTo>
                  <a:lnTo>
                    <a:pt x="664" y="560"/>
                  </a:lnTo>
                  <a:lnTo>
                    <a:pt x="643" y="568"/>
                  </a:lnTo>
                  <a:lnTo>
                    <a:pt x="622" y="575"/>
                  </a:lnTo>
                  <a:lnTo>
                    <a:pt x="600" y="582"/>
                  </a:lnTo>
                  <a:lnTo>
                    <a:pt x="578" y="589"/>
                  </a:lnTo>
                  <a:lnTo>
                    <a:pt x="573" y="592"/>
                  </a:lnTo>
                  <a:lnTo>
                    <a:pt x="567" y="594"/>
                  </a:lnTo>
                  <a:lnTo>
                    <a:pt x="564" y="599"/>
                  </a:lnTo>
                  <a:lnTo>
                    <a:pt x="560" y="602"/>
                  </a:lnTo>
                  <a:lnTo>
                    <a:pt x="554" y="609"/>
                  </a:lnTo>
                  <a:lnTo>
                    <a:pt x="550" y="617"/>
                  </a:lnTo>
                  <a:lnTo>
                    <a:pt x="547" y="625"/>
                  </a:lnTo>
                  <a:lnTo>
                    <a:pt x="543" y="633"/>
                  </a:lnTo>
                  <a:lnTo>
                    <a:pt x="541" y="636"/>
                  </a:lnTo>
                  <a:lnTo>
                    <a:pt x="539" y="639"/>
                  </a:lnTo>
                  <a:lnTo>
                    <a:pt x="536" y="642"/>
                  </a:lnTo>
                  <a:lnTo>
                    <a:pt x="532" y="645"/>
                  </a:lnTo>
                  <a:lnTo>
                    <a:pt x="529" y="648"/>
                  </a:lnTo>
                  <a:lnTo>
                    <a:pt x="526" y="650"/>
                  </a:lnTo>
                  <a:lnTo>
                    <a:pt x="521" y="652"/>
                  </a:lnTo>
                  <a:lnTo>
                    <a:pt x="517" y="654"/>
                  </a:lnTo>
                  <a:lnTo>
                    <a:pt x="507" y="655"/>
                  </a:lnTo>
                  <a:lnTo>
                    <a:pt x="496" y="655"/>
                  </a:lnTo>
                  <a:lnTo>
                    <a:pt x="474" y="652"/>
                  </a:lnTo>
                  <a:lnTo>
                    <a:pt x="459" y="651"/>
                  </a:lnTo>
                  <a:lnTo>
                    <a:pt x="452" y="654"/>
                  </a:lnTo>
                  <a:lnTo>
                    <a:pt x="444" y="657"/>
                  </a:lnTo>
                  <a:lnTo>
                    <a:pt x="438" y="661"/>
                  </a:lnTo>
                  <a:lnTo>
                    <a:pt x="430" y="665"/>
                  </a:lnTo>
                  <a:lnTo>
                    <a:pt x="417" y="674"/>
                  </a:lnTo>
                  <a:lnTo>
                    <a:pt x="405" y="684"/>
                  </a:lnTo>
                  <a:lnTo>
                    <a:pt x="394" y="694"/>
                  </a:lnTo>
                  <a:lnTo>
                    <a:pt x="383" y="702"/>
                  </a:lnTo>
                  <a:lnTo>
                    <a:pt x="374" y="708"/>
                  </a:lnTo>
                  <a:lnTo>
                    <a:pt x="367" y="713"/>
                  </a:lnTo>
                  <a:lnTo>
                    <a:pt x="335" y="722"/>
                  </a:lnTo>
                  <a:lnTo>
                    <a:pt x="309" y="729"/>
                  </a:lnTo>
                  <a:lnTo>
                    <a:pt x="287" y="737"/>
                  </a:lnTo>
                  <a:lnTo>
                    <a:pt x="270" y="743"/>
                  </a:lnTo>
                  <a:lnTo>
                    <a:pt x="252" y="750"/>
                  </a:lnTo>
                  <a:lnTo>
                    <a:pt x="235" y="757"/>
                  </a:lnTo>
                  <a:lnTo>
                    <a:pt x="216" y="766"/>
                  </a:lnTo>
                  <a:lnTo>
                    <a:pt x="193" y="775"/>
                  </a:lnTo>
                  <a:lnTo>
                    <a:pt x="168" y="786"/>
                  </a:lnTo>
                  <a:lnTo>
                    <a:pt x="145" y="795"/>
                  </a:lnTo>
                  <a:lnTo>
                    <a:pt x="124" y="802"/>
                  </a:lnTo>
                  <a:lnTo>
                    <a:pt x="105" y="807"/>
                  </a:lnTo>
                  <a:lnTo>
                    <a:pt x="87" y="812"/>
                  </a:lnTo>
                  <a:lnTo>
                    <a:pt x="68" y="818"/>
                  </a:lnTo>
                  <a:lnTo>
                    <a:pt x="48" y="826"/>
                  </a:lnTo>
                  <a:lnTo>
                    <a:pt x="27" y="836"/>
                  </a:lnTo>
                  <a:lnTo>
                    <a:pt x="1" y="824"/>
                  </a:lnTo>
                  <a:lnTo>
                    <a:pt x="4" y="817"/>
                  </a:lnTo>
                  <a:lnTo>
                    <a:pt x="4" y="813"/>
                  </a:lnTo>
                  <a:lnTo>
                    <a:pt x="3" y="810"/>
                  </a:lnTo>
                  <a:lnTo>
                    <a:pt x="2" y="808"/>
                  </a:lnTo>
                  <a:lnTo>
                    <a:pt x="0" y="806"/>
                  </a:lnTo>
                  <a:lnTo>
                    <a:pt x="0" y="803"/>
                  </a:lnTo>
                  <a:lnTo>
                    <a:pt x="2" y="799"/>
                  </a:lnTo>
                  <a:lnTo>
                    <a:pt x="7" y="793"/>
                  </a:lnTo>
                  <a:lnTo>
                    <a:pt x="14" y="789"/>
                  </a:lnTo>
                  <a:lnTo>
                    <a:pt x="21" y="785"/>
                  </a:lnTo>
                  <a:lnTo>
                    <a:pt x="28" y="782"/>
                  </a:lnTo>
                  <a:lnTo>
                    <a:pt x="36" y="779"/>
                  </a:lnTo>
                  <a:lnTo>
                    <a:pt x="52" y="774"/>
                  </a:lnTo>
                  <a:lnTo>
                    <a:pt x="70" y="771"/>
                  </a:lnTo>
                  <a:lnTo>
                    <a:pt x="102" y="766"/>
                  </a:lnTo>
                  <a:lnTo>
                    <a:pt x="127" y="761"/>
                  </a:lnTo>
                  <a:lnTo>
                    <a:pt x="143" y="757"/>
                  </a:lnTo>
                  <a:lnTo>
                    <a:pt x="158" y="751"/>
                  </a:lnTo>
                  <a:lnTo>
                    <a:pt x="173" y="746"/>
                  </a:lnTo>
                  <a:lnTo>
                    <a:pt x="188" y="739"/>
                  </a:lnTo>
                  <a:lnTo>
                    <a:pt x="215" y="726"/>
                  </a:lnTo>
                  <a:lnTo>
                    <a:pt x="240" y="712"/>
                  </a:lnTo>
                  <a:lnTo>
                    <a:pt x="265" y="696"/>
                  </a:lnTo>
                  <a:lnTo>
                    <a:pt x="291" y="681"/>
                  </a:lnTo>
                  <a:lnTo>
                    <a:pt x="315" y="666"/>
                  </a:lnTo>
                  <a:lnTo>
                    <a:pt x="339" y="651"/>
                  </a:lnTo>
                  <a:lnTo>
                    <a:pt x="327" y="643"/>
                  </a:lnTo>
                  <a:lnTo>
                    <a:pt x="317" y="636"/>
                  </a:lnTo>
                  <a:lnTo>
                    <a:pt x="308" y="631"/>
                  </a:lnTo>
                  <a:lnTo>
                    <a:pt x="300" y="626"/>
                  </a:lnTo>
                  <a:lnTo>
                    <a:pt x="292" y="629"/>
                  </a:lnTo>
                  <a:lnTo>
                    <a:pt x="285" y="634"/>
                  </a:lnTo>
                  <a:lnTo>
                    <a:pt x="280" y="639"/>
                  </a:lnTo>
                  <a:lnTo>
                    <a:pt x="273" y="644"/>
                  </a:lnTo>
                  <a:lnTo>
                    <a:pt x="267" y="649"/>
                  </a:lnTo>
                  <a:lnTo>
                    <a:pt x="260" y="654"/>
                  </a:lnTo>
                  <a:lnTo>
                    <a:pt x="253" y="657"/>
                  </a:lnTo>
                  <a:lnTo>
                    <a:pt x="247" y="658"/>
                  </a:lnTo>
                  <a:lnTo>
                    <a:pt x="225" y="657"/>
                  </a:lnTo>
                  <a:lnTo>
                    <a:pt x="192" y="652"/>
                  </a:lnTo>
                  <a:lnTo>
                    <a:pt x="174" y="650"/>
                  </a:lnTo>
                  <a:lnTo>
                    <a:pt x="160" y="646"/>
                  </a:lnTo>
                  <a:lnTo>
                    <a:pt x="155" y="645"/>
                  </a:lnTo>
                  <a:lnTo>
                    <a:pt x="150" y="643"/>
                  </a:lnTo>
                  <a:lnTo>
                    <a:pt x="148" y="641"/>
                  </a:lnTo>
                  <a:lnTo>
                    <a:pt x="147" y="638"/>
                  </a:lnTo>
                  <a:lnTo>
                    <a:pt x="148" y="635"/>
                  </a:lnTo>
                  <a:lnTo>
                    <a:pt x="150" y="631"/>
                  </a:lnTo>
                  <a:lnTo>
                    <a:pt x="155" y="626"/>
                  </a:lnTo>
                  <a:lnTo>
                    <a:pt x="159" y="621"/>
                  </a:lnTo>
                  <a:lnTo>
                    <a:pt x="172" y="610"/>
                  </a:lnTo>
                  <a:lnTo>
                    <a:pt x="189" y="597"/>
                  </a:lnTo>
                  <a:lnTo>
                    <a:pt x="204" y="584"/>
                  </a:lnTo>
                  <a:lnTo>
                    <a:pt x="219" y="571"/>
                  </a:lnTo>
                  <a:lnTo>
                    <a:pt x="226" y="565"/>
                  </a:lnTo>
                  <a:lnTo>
                    <a:pt x="231" y="559"/>
                  </a:lnTo>
                  <a:lnTo>
                    <a:pt x="237" y="553"/>
                  </a:lnTo>
                  <a:lnTo>
                    <a:pt x="240" y="547"/>
                  </a:lnTo>
                  <a:lnTo>
                    <a:pt x="223" y="550"/>
                  </a:lnTo>
                  <a:lnTo>
                    <a:pt x="207" y="556"/>
                  </a:lnTo>
                  <a:lnTo>
                    <a:pt x="191" y="562"/>
                  </a:lnTo>
                  <a:lnTo>
                    <a:pt x="175" y="568"/>
                  </a:lnTo>
                  <a:lnTo>
                    <a:pt x="168" y="571"/>
                  </a:lnTo>
                  <a:lnTo>
                    <a:pt x="160" y="573"/>
                  </a:lnTo>
                  <a:lnTo>
                    <a:pt x="152" y="575"/>
                  </a:lnTo>
                  <a:lnTo>
                    <a:pt x="144" y="576"/>
                  </a:lnTo>
                  <a:lnTo>
                    <a:pt x="135" y="576"/>
                  </a:lnTo>
                  <a:lnTo>
                    <a:pt x="126" y="575"/>
                  </a:lnTo>
                  <a:lnTo>
                    <a:pt x="116" y="574"/>
                  </a:lnTo>
                  <a:lnTo>
                    <a:pt x="107" y="571"/>
                  </a:lnTo>
                  <a:lnTo>
                    <a:pt x="107" y="565"/>
                  </a:lnTo>
                  <a:lnTo>
                    <a:pt x="143" y="536"/>
                  </a:lnTo>
                  <a:lnTo>
                    <a:pt x="182" y="508"/>
                  </a:lnTo>
                  <a:lnTo>
                    <a:pt x="223" y="476"/>
                  </a:lnTo>
                  <a:lnTo>
                    <a:pt x="267" y="442"/>
                  </a:lnTo>
                  <a:lnTo>
                    <a:pt x="286" y="426"/>
                  </a:lnTo>
                  <a:lnTo>
                    <a:pt x="306" y="411"/>
                  </a:lnTo>
                  <a:lnTo>
                    <a:pt x="326" y="395"/>
                  </a:lnTo>
                  <a:lnTo>
                    <a:pt x="346" y="380"/>
                  </a:lnTo>
                  <a:lnTo>
                    <a:pt x="386" y="411"/>
                  </a:lnTo>
                  <a:lnTo>
                    <a:pt x="393" y="405"/>
                  </a:lnTo>
                  <a:lnTo>
                    <a:pt x="399" y="400"/>
                  </a:lnTo>
                  <a:lnTo>
                    <a:pt x="406" y="396"/>
                  </a:lnTo>
                  <a:lnTo>
                    <a:pt x="414" y="393"/>
                  </a:lnTo>
                  <a:lnTo>
                    <a:pt x="428" y="386"/>
                  </a:lnTo>
                  <a:lnTo>
                    <a:pt x="444" y="382"/>
                  </a:lnTo>
                  <a:lnTo>
                    <a:pt x="476" y="374"/>
                  </a:lnTo>
                  <a:lnTo>
                    <a:pt x="509" y="370"/>
                  </a:lnTo>
                  <a:lnTo>
                    <a:pt x="524" y="367"/>
                  </a:lnTo>
                  <a:lnTo>
                    <a:pt x="539" y="363"/>
                  </a:lnTo>
                  <a:lnTo>
                    <a:pt x="552" y="359"/>
                  </a:lnTo>
                  <a:lnTo>
                    <a:pt x="563" y="353"/>
                  </a:lnTo>
                  <a:lnTo>
                    <a:pt x="569" y="349"/>
                  </a:lnTo>
                  <a:lnTo>
                    <a:pt x="574" y="345"/>
                  </a:lnTo>
                  <a:lnTo>
                    <a:pt x="578" y="340"/>
                  </a:lnTo>
                  <a:lnTo>
                    <a:pt x="582" y="335"/>
                  </a:lnTo>
                  <a:lnTo>
                    <a:pt x="585" y="329"/>
                  </a:lnTo>
                  <a:lnTo>
                    <a:pt x="588" y="322"/>
                  </a:lnTo>
                  <a:lnTo>
                    <a:pt x="590" y="314"/>
                  </a:lnTo>
                  <a:lnTo>
                    <a:pt x="592" y="306"/>
                  </a:lnTo>
                  <a:lnTo>
                    <a:pt x="559" y="306"/>
                  </a:lnTo>
                  <a:lnTo>
                    <a:pt x="548" y="312"/>
                  </a:lnTo>
                  <a:lnTo>
                    <a:pt x="535" y="321"/>
                  </a:lnTo>
                  <a:lnTo>
                    <a:pt x="528" y="325"/>
                  </a:lnTo>
                  <a:lnTo>
                    <a:pt x="520" y="328"/>
                  </a:lnTo>
                  <a:lnTo>
                    <a:pt x="513" y="330"/>
                  </a:lnTo>
                  <a:lnTo>
                    <a:pt x="506" y="331"/>
                  </a:lnTo>
                  <a:lnTo>
                    <a:pt x="495" y="330"/>
                  </a:lnTo>
                  <a:lnTo>
                    <a:pt x="485" y="327"/>
                  </a:lnTo>
                  <a:lnTo>
                    <a:pt x="474" y="324"/>
                  </a:lnTo>
                  <a:lnTo>
                    <a:pt x="463" y="321"/>
                  </a:lnTo>
                  <a:lnTo>
                    <a:pt x="453" y="318"/>
                  </a:lnTo>
                  <a:lnTo>
                    <a:pt x="443" y="317"/>
                  </a:lnTo>
                  <a:lnTo>
                    <a:pt x="438" y="318"/>
                  </a:lnTo>
                  <a:lnTo>
                    <a:pt x="433" y="319"/>
                  </a:lnTo>
                  <a:lnTo>
                    <a:pt x="430" y="322"/>
                  </a:lnTo>
                  <a:lnTo>
                    <a:pt x="426" y="325"/>
                  </a:lnTo>
                  <a:lnTo>
                    <a:pt x="432" y="316"/>
                  </a:lnTo>
                  <a:lnTo>
                    <a:pt x="443" y="307"/>
                  </a:lnTo>
                  <a:lnTo>
                    <a:pt x="457" y="297"/>
                  </a:lnTo>
                  <a:lnTo>
                    <a:pt x="472" y="287"/>
                  </a:lnTo>
                  <a:lnTo>
                    <a:pt x="506" y="265"/>
                  </a:lnTo>
                  <a:lnTo>
                    <a:pt x="539" y="244"/>
                  </a:lnTo>
                  <a:lnTo>
                    <a:pt x="698" y="250"/>
                  </a:lnTo>
                  <a:lnTo>
                    <a:pt x="701" y="246"/>
                  </a:lnTo>
                  <a:lnTo>
                    <a:pt x="704" y="243"/>
                  </a:lnTo>
                  <a:lnTo>
                    <a:pt x="708" y="240"/>
                  </a:lnTo>
                  <a:lnTo>
                    <a:pt x="711" y="238"/>
                  </a:lnTo>
                  <a:lnTo>
                    <a:pt x="719" y="236"/>
                  </a:lnTo>
                  <a:lnTo>
                    <a:pt x="728" y="234"/>
                  </a:lnTo>
                  <a:lnTo>
                    <a:pt x="745" y="234"/>
                  </a:lnTo>
                  <a:lnTo>
                    <a:pt x="758" y="232"/>
                  </a:lnTo>
                  <a:lnTo>
                    <a:pt x="756" y="224"/>
                  </a:lnTo>
                  <a:lnTo>
                    <a:pt x="753" y="216"/>
                  </a:lnTo>
                  <a:lnTo>
                    <a:pt x="749" y="210"/>
                  </a:lnTo>
                  <a:lnTo>
                    <a:pt x="742" y="204"/>
                  </a:lnTo>
                  <a:lnTo>
                    <a:pt x="737" y="199"/>
                  </a:lnTo>
                  <a:lnTo>
                    <a:pt x="729" y="195"/>
                  </a:lnTo>
                  <a:lnTo>
                    <a:pt x="721" y="191"/>
                  </a:lnTo>
                  <a:lnTo>
                    <a:pt x="713" y="188"/>
                  </a:lnTo>
                  <a:lnTo>
                    <a:pt x="698" y="182"/>
                  </a:lnTo>
                  <a:lnTo>
                    <a:pt x="684" y="176"/>
                  </a:lnTo>
                  <a:lnTo>
                    <a:pt x="678" y="172"/>
                  </a:lnTo>
                  <a:lnTo>
                    <a:pt x="673" y="168"/>
                  </a:lnTo>
                  <a:lnTo>
                    <a:pt x="668" y="164"/>
                  </a:lnTo>
                  <a:lnTo>
                    <a:pt x="665" y="159"/>
                  </a:lnTo>
                  <a:lnTo>
                    <a:pt x="687" y="143"/>
                  </a:lnTo>
                  <a:lnTo>
                    <a:pt x="712" y="127"/>
                  </a:lnTo>
                  <a:lnTo>
                    <a:pt x="739" y="109"/>
                  </a:lnTo>
                  <a:lnTo>
                    <a:pt x="765" y="90"/>
                  </a:lnTo>
                  <a:lnTo>
                    <a:pt x="812" y="78"/>
                  </a:lnTo>
                  <a:lnTo>
                    <a:pt x="858" y="65"/>
                  </a:lnTo>
                  <a:lnTo>
                    <a:pt x="902" y="52"/>
                  </a:lnTo>
                  <a:lnTo>
                    <a:pt x="945" y="38"/>
                  </a:lnTo>
                  <a:lnTo>
                    <a:pt x="966" y="33"/>
                  </a:lnTo>
                  <a:lnTo>
                    <a:pt x="988" y="27"/>
                  </a:lnTo>
                  <a:lnTo>
                    <a:pt x="1010" y="22"/>
                  </a:lnTo>
                  <a:lnTo>
                    <a:pt x="1033" y="18"/>
                  </a:lnTo>
                  <a:lnTo>
                    <a:pt x="1056" y="15"/>
                  </a:lnTo>
                  <a:lnTo>
                    <a:pt x="1080" y="12"/>
                  </a:lnTo>
                  <a:lnTo>
                    <a:pt x="1104" y="11"/>
                  </a:lnTo>
                  <a:lnTo>
                    <a:pt x="1130" y="10"/>
                  </a:lnTo>
                  <a:lnTo>
                    <a:pt x="1157" y="9"/>
                  </a:lnTo>
                  <a:lnTo>
                    <a:pt x="1176" y="7"/>
                  </a:lnTo>
                  <a:lnTo>
                    <a:pt x="1192" y="5"/>
                  </a:lnTo>
                  <a:lnTo>
                    <a:pt x="1216" y="4"/>
                  </a:lnTo>
                  <a:lnTo>
                    <a:pt x="1241" y="3"/>
                  </a:lnTo>
                  <a:lnTo>
                    <a:pt x="1262" y="0"/>
                  </a:lnTo>
                  <a:lnTo>
                    <a:pt x="1270" y="0"/>
                  </a:lnTo>
                  <a:lnTo>
                    <a:pt x="1277" y="2"/>
                  </a:lnTo>
                  <a:lnTo>
                    <a:pt x="1280" y="3"/>
                  </a:lnTo>
                  <a:lnTo>
                    <a:pt x="1281" y="5"/>
                  </a:lnTo>
                  <a:lnTo>
                    <a:pt x="1282" y="7"/>
                  </a:lnTo>
                  <a:lnTo>
                    <a:pt x="1283" y="10"/>
                  </a:lnTo>
                  <a:lnTo>
                    <a:pt x="1306" y="10"/>
                  </a:lnTo>
                  <a:lnTo>
                    <a:pt x="1333" y="10"/>
                  </a:lnTo>
                  <a:lnTo>
                    <a:pt x="1354" y="10"/>
                  </a:lnTo>
                  <a:lnTo>
                    <a:pt x="1362" y="10"/>
                  </a:lnTo>
                  <a:lnTo>
                    <a:pt x="1380" y="11"/>
                  </a:lnTo>
                  <a:lnTo>
                    <a:pt x="1399" y="12"/>
                  </a:lnTo>
                  <a:lnTo>
                    <a:pt x="1417" y="15"/>
                  </a:lnTo>
                  <a:lnTo>
                    <a:pt x="1437" y="18"/>
                  </a:lnTo>
                  <a:lnTo>
                    <a:pt x="1475" y="26"/>
                  </a:lnTo>
                  <a:lnTo>
                    <a:pt x="1516" y="34"/>
                  </a:lnTo>
                  <a:lnTo>
                    <a:pt x="1557" y="44"/>
                  </a:lnTo>
                  <a:lnTo>
                    <a:pt x="1597" y="52"/>
                  </a:lnTo>
                  <a:lnTo>
                    <a:pt x="1617" y="55"/>
                  </a:lnTo>
                  <a:lnTo>
                    <a:pt x="1637" y="58"/>
                  </a:lnTo>
                  <a:lnTo>
                    <a:pt x="1656" y="59"/>
                  </a:lnTo>
                  <a:lnTo>
                    <a:pt x="1675" y="60"/>
                  </a:lnTo>
                  <a:lnTo>
                    <a:pt x="1761" y="41"/>
                  </a:lnTo>
                  <a:lnTo>
                    <a:pt x="1772" y="46"/>
                  </a:lnTo>
                  <a:lnTo>
                    <a:pt x="1784" y="51"/>
                  </a:lnTo>
                  <a:lnTo>
                    <a:pt x="1797" y="55"/>
                  </a:lnTo>
                  <a:lnTo>
                    <a:pt x="1808" y="60"/>
                  </a:lnTo>
                  <a:lnTo>
                    <a:pt x="1223" y="540"/>
                  </a:lnTo>
                  <a:lnTo>
                    <a:pt x="1258" y="540"/>
                  </a:lnTo>
                  <a:lnTo>
                    <a:pt x="1287" y="540"/>
                  </a:lnTo>
                  <a:lnTo>
                    <a:pt x="1309" y="540"/>
                  </a:lnTo>
                  <a:lnTo>
                    <a:pt x="1329" y="540"/>
                  </a:lnTo>
                  <a:lnTo>
                    <a:pt x="1328" y="547"/>
                  </a:lnTo>
                  <a:lnTo>
                    <a:pt x="1327" y="553"/>
                  </a:lnTo>
                  <a:lnTo>
                    <a:pt x="1325" y="559"/>
                  </a:lnTo>
                  <a:lnTo>
                    <a:pt x="1323" y="565"/>
                  </a:lnTo>
                  <a:lnTo>
                    <a:pt x="1321" y="571"/>
                  </a:lnTo>
                  <a:lnTo>
                    <a:pt x="1318" y="576"/>
                  </a:lnTo>
                  <a:lnTo>
                    <a:pt x="1316" y="583"/>
                  </a:lnTo>
                  <a:lnTo>
                    <a:pt x="1316" y="589"/>
                  </a:lnTo>
                  <a:lnTo>
                    <a:pt x="1317" y="592"/>
                  </a:lnTo>
                  <a:lnTo>
                    <a:pt x="1320" y="595"/>
                  </a:lnTo>
                  <a:lnTo>
                    <a:pt x="1323" y="599"/>
                  </a:lnTo>
                  <a:lnTo>
                    <a:pt x="1327" y="601"/>
                  </a:lnTo>
                  <a:lnTo>
                    <a:pt x="1336" y="606"/>
                  </a:lnTo>
                  <a:lnTo>
                    <a:pt x="1343" y="608"/>
                  </a:lnTo>
                  <a:lnTo>
                    <a:pt x="1351" y="608"/>
                  </a:lnTo>
                  <a:lnTo>
                    <a:pt x="1358" y="607"/>
                  </a:lnTo>
                  <a:lnTo>
                    <a:pt x="1365" y="605"/>
                  </a:lnTo>
                  <a:lnTo>
                    <a:pt x="1371" y="604"/>
                  </a:lnTo>
                  <a:lnTo>
                    <a:pt x="1382" y="599"/>
                  </a:lnTo>
                  <a:lnTo>
                    <a:pt x="1391" y="592"/>
                  </a:lnTo>
                  <a:lnTo>
                    <a:pt x="1400" y="587"/>
                  </a:lnTo>
                  <a:lnTo>
                    <a:pt x="1409" y="582"/>
                  </a:lnTo>
                  <a:lnTo>
                    <a:pt x="1413" y="580"/>
                  </a:lnTo>
                  <a:lnTo>
                    <a:pt x="1417" y="578"/>
                  </a:lnTo>
                  <a:lnTo>
                    <a:pt x="1423" y="577"/>
                  </a:lnTo>
                  <a:lnTo>
                    <a:pt x="1429" y="577"/>
                  </a:lnTo>
                  <a:lnTo>
                    <a:pt x="1441" y="596"/>
                  </a:lnTo>
                  <a:lnTo>
                    <a:pt x="1457" y="617"/>
                  </a:lnTo>
                  <a:lnTo>
                    <a:pt x="1465" y="629"/>
                  </a:lnTo>
                  <a:lnTo>
                    <a:pt x="1470" y="643"/>
                  </a:lnTo>
                  <a:lnTo>
                    <a:pt x="1472" y="650"/>
                  </a:lnTo>
                  <a:lnTo>
                    <a:pt x="1474" y="659"/>
                  </a:lnTo>
                  <a:lnTo>
                    <a:pt x="1475" y="667"/>
                  </a:lnTo>
                  <a:lnTo>
                    <a:pt x="1475" y="676"/>
                  </a:lnTo>
                  <a:lnTo>
                    <a:pt x="1475" y="681"/>
                  </a:lnTo>
                  <a:lnTo>
                    <a:pt x="1474" y="686"/>
                  </a:lnTo>
                  <a:lnTo>
                    <a:pt x="1473" y="690"/>
                  </a:lnTo>
                  <a:lnTo>
                    <a:pt x="1471" y="694"/>
                  </a:lnTo>
                  <a:lnTo>
                    <a:pt x="1467" y="700"/>
                  </a:lnTo>
                  <a:lnTo>
                    <a:pt x="1462" y="706"/>
                  </a:lnTo>
                  <a:lnTo>
                    <a:pt x="1457" y="713"/>
                  </a:lnTo>
                  <a:lnTo>
                    <a:pt x="1454" y="719"/>
                  </a:lnTo>
                  <a:lnTo>
                    <a:pt x="1451" y="723"/>
                  </a:lnTo>
                  <a:lnTo>
                    <a:pt x="1450" y="727"/>
                  </a:lnTo>
                  <a:lnTo>
                    <a:pt x="1449" y="732"/>
                  </a:lnTo>
                  <a:lnTo>
                    <a:pt x="1449" y="737"/>
                  </a:lnTo>
                  <a:lnTo>
                    <a:pt x="1449" y="742"/>
                  </a:lnTo>
                  <a:lnTo>
                    <a:pt x="1450" y="746"/>
                  </a:lnTo>
                  <a:lnTo>
                    <a:pt x="1452" y="750"/>
                  </a:lnTo>
                  <a:lnTo>
                    <a:pt x="1455" y="754"/>
                  </a:lnTo>
                  <a:lnTo>
                    <a:pt x="1459" y="761"/>
                  </a:lnTo>
                  <a:lnTo>
                    <a:pt x="1466" y="769"/>
                  </a:lnTo>
                  <a:lnTo>
                    <a:pt x="1471" y="775"/>
                  </a:lnTo>
                  <a:lnTo>
                    <a:pt x="1477" y="783"/>
                  </a:lnTo>
                  <a:lnTo>
                    <a:pt x="1479" y="786"/>
                  </a:lnTo>
                  <a:lnTo>
                    <a:pt x="1481" y="790"/>
                  </a:lnTo>
                  <a:lnTo>
                    <a:pt x="1482" y="794"/>
                  </a:lnTo>
                  <a:lnTo>
                    <a:pt x="1482" y="799"/>
                  </a:lnTo>
                  <a:lnTo>
                    <a:pt x="1482" y="802"/>
                  </a:lnTo>
                  <a:lnTo>
                    <a:pt x="1480" y="807"/>
                  </a:lnTo>
                  <a:lnTo>
                    <a:pt x="1477" y="811"/>
                  </a:lnTo>
                  <a:lnTo>
                    <a:pt x="1473" y="816"/>
                  </a:lnTo>
                  <a:lnTo>
                    <a:pt x="1463" y="826"/>
                  </a:lnTo>
                  <a:lnTo>
                    <a:pt x="1452" y="835"/>
                  </a:lnTo>
                  <a:lnTo>
                    <a:pt x="1446" y="839"/>
                  </a:lnTo>
                  <a:lnTo>
                    <a:pt x="1439" y="843"/>
                  </a:lnTo>
                  <a:lnTo>
                    <a:pt x="1433" y="846"/>
                  </a:lnTo>
                  <a:lnTo>
                    <a:pt x="1426" y="848"/>
                  </a:lnTo>
                  <a:lnTo>
                    <a:pt x="1419" y="850"/>
                  </a:lnTo>
                  <a:lnTo>
                    <a:pt x="1414" y="850"/>
                  </a:lnTo>
                  <a:lnTo>
                    <a:pt x="1407" y="850"/>
                  </a:lnTo>
                  <a:lnTo>
                    <a:pt x="1402" y="848"/>
                  </a:lnTo>
                  <a:lnTo>
                    <a:pt x="1410" y="84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569" name="Freeform 6"/>
            <p:cNvSpPr>
              <a:spLocks/>
            </p:cNvSpPr>
            <p:nvPr>
              <p:custDataLst>
                <p:tags r:id="rId3"/>
              </p:custDataLst>
            </p:nvPr>
          </p:nvSpPr>
          <p:spPr bwMode="auto">
            <a:xfrm>
              <a:off x="1639919" y="2570693"/>
              <a:ext cx="1381125" cy="769938"/>
            </a:xfrm>
            <a:custGeom>
              <a:avLst/>
              <a:gdLst>
                <a:gd name="T0" fmla="*/ 2147483647 w 3175"/>
                <a:gd name="T1" fmla="*/ 2147483647 h 1472"/>
                <a:gd name="T2" fmla="*/ 2147483647 w 3175"/>
                <a:gd name="T3" fmla="*/ 2147483647 h 1472"/>
                <a:gd name="T4" fmla="*/ 2147483647 w 3175"/>
                <a:gd name="T5" fmla="*/ 2147483647 h 1472"/>
                <a:gd name="T6" fmla="*/ 2147483647 w 3175"/>
                <a:gd name="T7" fmla="*/ 2147483647 h 1472"/>
                <a:gd name="T8" fmla="*/ 2147483647 w 3175"/>
                <a:gd name="T9" fmla="*/ 2147483647 h 1472"/>
                <a:gd name="T10" fmla="*/ 2147483647 w 3175"/>
                <a:gd name="T11" fmla="*/ 2147483647 h 1472"/>
                <a:gd name="T12" fmla="*/ 2147483647 w 3175"/>
                <a:gd name="T13" fmla="*/ 2147483647 h 1472"/>
                <a:gd name="T14" fmla="*/ 2147483647 w 3175"/>
                <a:gd name="T15" fmla="*/ 2147483647 h 1472"/>
                <a:gd name="T16" fmla="*/ 2147483647 w 3175"/>
                <a:gd name="T17" fmla="*/ 2147483647 h 1472"/>
                <a:gd name="T18" fmla="*/ 2147483647 w 3175"/>
                <a:gd name="T19" fmla="*/ 2147483647 h 1472"/>
                <a:gd name="T20" fmla="*/ 2147483647 w 3175"/>
                <a:gd name="T21" fmla="*/ 2147483647 h 1472"/>
                <a:gd name="T22" fmla="*/ 2147483647 w 3175"/>
                <a:gd name="T23" fmla="*/ 2147483647 h 1472"/>
                <a:gd name="T24" fmla="*/ 2147483647 w 3175"/>
                <a:gd name="T25" fmla="*/ 2147483647 h 1472"/>
                <a:gd name="T26" fmla="*/ 2147483647 w 3175"/>
                <a:gd name="T27" fmla="*/ 2147483647 h 1472"/>
                <a:gd name="T28" fmla="*/ 2147483647 w 3175"/>
                <a:gd name="T29" fmla="*/ 2147483647 h 1472"/>
                <a:gd name="T30" fmla="*/ 2147483647 w 3175"/>
                <a:gd name="T31" fmla="*/ 2147483647 h 1472"/>
                <a:gd name="T32" fmla="*/ 2147483647 w 3175"/>
                <a:gd name="T33" fmla="*/ 2147483647 h 1472"/>
                <a:gd name="T34" fmla="*/ 2147483647 w 3175"/>
                <a:gd name="T35" fmla="*/ 2147483647 h 1472"/>
                <a:gd name="T36" fmla="*/ 2147483647 w 3175"/>
                <a:gd name="T37" fmla="*/ 2147483647 h 1472"/>
                <a:gd name="T38" fmla="*/ 2147483647 w 3175"/>
                <a:gd name="T39" fmla="*/ 2147483647 h 1472"/>
                <a:gd name="T40" fmla="*/ 2147483647 w 3175"/>
                <a:gd name="T41" fmla="*/ 2147483647 h 1472"/>
                <a:gd name="T42" fmla="*/ 2147483647 w 3175"/>
                <a:gd name="T43" fmla="*/ 2147483647 h 1472"/>
                <a:gd name="T44" fmla="*/ 2147483647 w 3175"/>
                <a:gd name="T45" fmla="*/ 2147483647 h 1472"/>
                <a:gd name="T46" fmla="*/ 2147483647 w 3175"/>
                <a:gd name="T47" fmla="*/ 2147483647 h 1472"/>
                <a:gd name="T48" fmla="*/ 2147483647 w 3175"/>
                <a:gd name="T49" fmla="*/ 2147483647 h 1472"/>
                <a:gd name="T50" fmla="*/ 2147483647 w 3175"/>
                <a:gd name="T51" fmla="*/ 2147483647 h 1472"/>
                <a:gd name="T52" fmla="*/ 2147483647 w 3175"/>
                <a:gd name="T53" fmla="*/ 2147483647 h 1472"/>
                <a:gd name="T54" fmla="*/ 2147483647 w 3175"/>
                <a:gd name="T55" fmla="*/ 2147483647 h 1472"/>
                <a:gd name="T56" fmla="*/ 2147483647 w 3175"/>
                <a:gd name="T57" fmla="*/ 2147483647 h 1472"/>
                <a:gd name="T58" fmla="*/ 2147483647 w 3175"/>
                <a:gd name="T59" fmla="*/ 2147483647 h 1472"/>
                <a:gd name="T60" fmla="*/ 2147483647 w 3175"/>
                <a:gd name="T61" fmla="*/ 2147483647 h 1472"/>
                <a:gd name="T62" fmla="*/ 2147483647 w 3175"/>
                <a:gd name="T63" fmla="*/ 2147483647 h 1472"/>
                <a:gd name="T64" fmla="*/ 2147483647 w 3175"/>
                <a:gd name="T65" fmla="*/ 2147483647 h 1472"/>
                <a:gd name="T66" fmla="*/ 2147483647 w 3175"/>
                <a:gd name="T67" fmla="*/ 2147483647 h 1472"/>
                <a:gd name="T68" fmla="*/ 2147483647 w 3175"/>
                <a:gd name="T69" fmla="*/ 2147483647 h 1472"/>
                <a:gd name="T70" fmla="*/ 0 w 3175"/>
                <a:gd name="T71" fmla="*/ 2147483647 h 1472"/>
                <a:gd name="T72" fmla="*/ 2147483647 w 3175"/>
                <a:gd name="T73" fmla="*/ 2147483647 h 1472"/>
                <a:gd name="T74" fmla="*/ 2147483647 w 3175"/>
                <a:gd name="T75" fmla="*/ 2147483647 h 1472"/>
                <a:gd name="T76" fmla="*/ 2147483647 w 3175"/>
                <a:gd name="T77" fmla="*/ 2147483647 h 1472"/>
                <a:gd name="T78" fmla="*/ 2147483647 w 3175"/>
                <a:gd name="T79" fmla="*/ 2147483647 h 1472"/>
                <a:gd name="T80" fmla="*/ 2147483647 w 3175"/>
                <a:gd name="T81" fmla="*/ 0 h 1472"/>
                <a:gd name="T82" fmla="*/ 2147483647 w 3175"/>
                <a:gd name="T83" fmla="*/ 2147483647 h 1472"/>
                <a:gd name="T84" fmla="*/ 2147483647 w 3175"/>
                <a:gd name="T85" fmla="*/ 2147483647 h 1472"/>
                <a:gd name="T86" fmla="*/ 2147483647 w 3175"/>
                <a:gd name="T87" fmla="*/ 2147483647 h 1472"/>
                <a:gd name="T88" fmla="*/ 2147483647 w 3175"/>
                <a:gd name="T89" fmla="*/ 2147483647 h 1472"/>
                <a:gd name="T90" fmla="*/ 2147483647 w 3175"/>
                <a:gd name="T91" fmla="*/ 2147483647 h 1472"/>
                <a:gd name="T92" fmla="*/ 2147483647 w 3175"/>
                <a:gd name="T93" fmla="*/ 2147483647 h 1472"/>
                <a:gd name="T94" fmla="*/ 2147483647 w 3175"/>
                <a:gd name="T95" fmla="*/ 2147483647 h 1472"/>
                <a:gd name="T96" fmla="*/ 2147483647 w 3175"/>
                <a:gd name="T97" fmla="*/ 2147483647 h 1472"/>
                <a:gd name="T98" fmla="*/ 2147483647 w 3175"/>
                <a:gd name="T99" fmla="*/ 2147483647 h 1472"/>
                <a:gd name="T100" fmla="*/ 2147483647 w 3175"/>
                <a:gd name="T101" fmla="*/ 2147483647 h 1472"/>
                <a:gd name="T102" fmla="*/ 2147483647 w 3175"/>
                <a:gd name="T103" fmla="*/ 2147483647 h 1472"/>
                <a:gd name="T104" fmla="*/ 2147483647 w 3175"/>
                <a:gd name="T105" fmla="*/ 2147483647 h 1472"/>
                <a:gd name="T106" fmla="*/ 2147483647 w 3175"/>
                <a:gd name="T107" fmla="*/ 2147483647 h 1472"/>
                <a:gd name="T108" fmla="*/ 2147483647 w 3175"/>
                <a:gd name="T109" fmla="*/ 2147483647 h 1472"/>
                <a:gd name="T110" fmla="*/ 2147483647 w 3175"/>
                <a:gd name="T111" fmla="*/ 2147483647 h 1472"/>
                <a:gd name="T112" fmla="*/ 2147483647 w 3175"/>
                <a:gd name="T113" fmla="*/ 2147483647 h 1472"/>
                <a:gd name="T114" fmla="*/ 2147483647 w 3175"/>
                <a:gd name="T115" fmla="*/ 2147483647 h 1472"/>
                <a:gd name="T116" fmla="*/ 2147483647 w 3175"/>
                <a:gd name="T117" fmla="*/ 2147483647 h 1472"/>
                <a:gd name="T118" fmla="*/ 2147483647 w 3175"/>
                <a:gd name="T119" fmla="*/ 2147483647 h 1472"/>
                <a:gd name="T120" fmla="*/ 2147483647 w 3175"/>
                <a:gd name="T121" fmla="*/ 2147483647 h 1472"/>
                <a:gd name="T122" fmla="*/ 2147483647 w 3175"/>
                <a:gd name="T123" fmla="*/ 2147483647 h 147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175" h="1472">
                  <a:moveTo>
                    <a:pt x="3155" y="258"/>
                  </a:moveTo>
                  <a:lnTo>
                    <a:pt x="3129" y="270"/>
                  </a:lnTo>
                  <a:lnTo>
                    <a:pt x="3104" y="281"/>
                  </a:lnTo>
                  <a:lnTo>
                    <a:pt x="3079" y="291"/>
                  </a:lnTo>
                  <a:lnTo>
                    <a:pt x="3055" y="300"/>
                  </a:lnTo>
                  <a:lnTo>
                    <a:pt x="3032" y="309"/>
                  </a:lnTo>
                  <a:lnTo>
                    <a:pt x="3008" y="317"/>
                  </a:lnTo>
                  <a:lnTo>
                    <a:pt x="2983" y="326"/>
                  </a:lnTo>
                  <a:lnTo>
                    <a:pt x="2956" y="333"/>
                  </a:lnTo>
                  <a:lnTo>
                    <a:pt x="2948" y="337"/>
                  </a:lnTo>
                  <a:lnTo>
                    <a:pt x="2940" y="341"/>
                  </a:lnTo>
                  <a:lnTo>
                    <a:pt x="2933" y="347"/>
                  </a:lnTo>
                  <a:lnTo>
                    <a:pt x="2928" y="353"/>
                  </a:lnTo>
                  <a:lnTo>
                    <a:pt x="2917" y="366"/>
                  </a:lnTo>
                  <a:lnTo>
                    <a:pt x="2909" y="382"/>
                  </a:lnTo>
                  <a:lnTo>
                    <a:pt x="2900" y="397"/>
                  </a:lnTo>
                  <a:lnTo>
                    <a:pt x="2894" y="410"/>
                  </a:lnTo>
                  <a:lnTo>
                    <a:pt x="2889" y="416"/>
                  </a:lnTo>
                  <a:lnTo>
                    <a:pt x="2885" y="422"/>
                  </a:lnTo>
                  <a:lnTo>
                    <a:pt x="2881" y="427"/>
                  </a:lnTo>
                  <a:lnTo>
                    <a:pt x="2876" y="431"/>
                  </a:lnTo>
                  <a:lnTo>
                    <a:pt x="2876" y="436"/>
                  </a:lnTo>
                  <a:lnTo>
                    <a:pt x="2877" y="440"/>
                  </a:lnTo>
                  <a:lnTo>
                    <a:pt x="2880" y="445"/>
                  </a:lnTo>
                  <a:lnTo>
                    <a:pt x="2883" y="450"/>
                  </a:lnTo>
                  <a:lnTo>
                    <a:pt x="2896" y="440"/>
                  </a:lnTo>
                  <a:lnTo>
                    <a:pt x="2909" y="431"/>
                  </a:lnTo>
                  <a:lnTo>
                    <a:pt x="2910" y="438"/>
                  </a:lnTo>
                  <a:lnTo>
                    <a:pt x="2910" y="443"/>
                  </a:lnTo>
                  <a:lnTo>
                    <a:pt x="2909" y="448"/>
                  </a:lnTo>
                  <a:lnTo>
                    <a:pt x="2907" y="451"/>
                  </a:lnTo>
                  <a:lnTo>
                    <a:pt x="2905" y="455"/>
                  </a:lnTo>
                  <a:lnTo>
                    <a:pt x="2902" y="457"/>
                  </a:lnTo>
                  <a:lnTo>
                    <a:pt x="2898" y="459"/>
                  </a:lnTo>
                  <a:lnTo>
                    <a:pt x="2894" y="460"/>
                  </a:lnTo>
                  <a:lnTo>
                    <a:pt x="2883" y="462"/>
                  </a:lnTo>
                  <a:lnTo>
                    <a:pt x="2871" y="462"/>
                  </a:lnTo>
                  <a:lnTo>
                    <a:pt x="2858" y="462"/>
                  </a:lnTo>
                  <a:lnTo>
                    <a:pt x="2843" y="462"/>
                  </a:lnTo>
                  <a:lnTo>
                    <a:pt x="2820" y="463"/>
                  </a:lnTo>
                  <a:lnTo>
                    <a:pt x="2796" y="466"/>
                  </a:lnTo>
                  <a:lnTo>
                    <a:pt x="2773" y="470"/>
                  </a:lnTo>
                  <a:lnTo>
                    <a:pt x="2750" y="476"/>
                  </a:lnTo>
                  <a:lnTo>
                    <a:pt x="2728" y="483"/>
                  </a:lnTo>
                  <a:lnTo>
                    <a:pt x="2708" y="491"/>
                  </a:lnTo>
                  <a:lnTo>
                    <a:pt x="2691" y="498"/>
                  </a:lnTo>
                  <a:lnTo>
                    <a:pt x="2678" y="505"/>
                  </a:lnTo>
                  <a:lnTo>
                    <a:pt x="2678" y="542"/>
                  </a:lnTo>
                  <a:lnTo>
                    <a:pt x="2675" y="549"/>
                  </a:lnTo>
                  <a:lnTo>
                    <a:pt x="2673" y="555"/>
                  </a:lnTo>
                  <a:lnTo>
                    <a:pt x="2670" y="561"/>
                  </a:lnTo>
                  <a:lnTo>
                    <a:pt x="2667" y="566"/>
                  </a:lnTo>
                  <a:lnTo>
                    <a:pt x="2658" y="575"/>
                  </a:lnTo>
                  <a:lnTo>
                    <a:pt x="2649" y="584"/>
                  </a:lnTo>
                  <a:lnTo>
                    <a:pt x="2639" y="592"/>
                  </a:lnTo>
                  <a:lnTo>
                    <a:pt x="2628" y="602"/>
                  </a:lnTo>
                  <a:lnTo>
                    <a:pt x="2619" y="611"/>
                  </a:lnTo>
                  <a:lnTo>
                    <a:pt x="2611" y="622"/>
                  </a:lnTo>
                  <a:lnTo>
                    <a:pt x="2611" y="613"/>
                  </a:lnTo>
                  <a:lnTo>
                    <a:pt x="2611" y="604"/>
                  </a:lnTo>
                  <a:lnTo>
                    <a:pt x="2606" y="603"/>
                  </a:lnTo>
                  <a:lnTo>
                    <a:pt x="2602" y="600"/>
                  </a:lnTo>
                  <a:lnTo>
                    <a:pt x="2598" y="595"/>
                  </a:lnTo>
                  <a:lnTo>
                    <a:pt x="2596" y="590"/>
                  </a:lnTo>
                  <a:lnTo>
                    <a:pt x="2595" y="585"/>
                  </a:lnTo>
                  <a:lnTo>
                    <a:pt x="2595" y="580"/>
                  </a:lnTo>
                  <a:lnTo>
                    <a:pt x="2595" y="576"/>
                  </a:lnTo>
                  <a:lnTo>
                    <a:pt x="2597" y="573"/>
                  </a:lnTo>
                  <a:lnTo>
                    <a:pt x="2578" y="573"/>
                  </a:lnTo>
                  <a:lnTo>
                    <a:pt x="2575" y="587"/>
                  </a:lnTo>
                  <a:lnTo>
                    <a:pt x="2574" y="600"/>
                  </a:lnTo>
                  <a:lnTo>
                    <a:pt x="2574" y="610"/>
                  </a:lnTo>
                  <a:lnTo>
                    <a:pt x="2574" y="619"/>
                  </a:lnTo>
                  <a:lnTo>
                    <a:pt x="2577" y="633"/>
                  </a:lnTo>
                  <a:lnTo>
                    <a:pt x="2578" y="646"/>
                  </a:lnTo>
                  <a:lnTo>
                    <a:pt x="2577" y="658"/>
                  </a:lnTo>
                  <a:lnTo>
                    <a:pt x="2574" y="668"/>
                  </a:lnTo>
                  <a:lnTo>
                    <a:pt x="2570" y="677"/>
                  </a:lnTo>
                  <a:lnTo>
                    <a:pt x="2564" y="685"/>
                  </a:lnTo>
                  <a:lnTo>
                    <a:pt x="2559" y="693"/>
                  </a:lnTo>
                  <a:lnTo>
                    <a:pt x="2552" y="700"/>
                  </a:lnTo>
                  <a:lnTo>
                    <a:pt x="2545" y="707"/>
                  </a:lnTo>
                  <a:lnTo>
                    <a:pt x="2537" y="715"/>
                  </a:lnTo>
                  <a:lnTo>
                    <a:pt x="2538" y="684"/>
                  </a:lnTo>
                  <a:lnTo>
                    <a:pt x="2538" y="657"/>
                  </a:lnTo>
                  <a:lnTo>
                    <a:pt x="2540" y="630"/>
                  </a:lnTo>
                  <a:lnTo>
                    <a:pt x="2544" y="604"/>
                  </a:lnTo>
                  <a:lnTo>
                    <a:pt x="2535" y="607"/>
                  </a:lnTo>
                  <a:lnTo>
                    <a:pt x="2527" y="611"/>
                  </a:lnTo>
                  <a:lnTo>
                    <a:pt x="2519" y="615"/>
                  </a:lnTo>
                  <a:lnTo>
                    <a:pt x="2514" y="621"/>
                  </a:lnTo>
                  <a:lnTo>
                    <a:pt x="2510" y="628"/>
                  </a:lnTo>
                  <a:lnTo>
                    <a:pt x="2506" y="635"/>
                  </a:lnTo>
                  <a:lnTo>
                    <a:pt x="2505" y="643"/>
                  </a:lnTo>
                  <a:lnTo>
                    <a:pt x="2504" y="653"/>
                  </a:lnTo>
                  <a:lnTo>
                    <a:pt x="2491" y="653"/>
                  </a:lnTo>
                  <a:lnTo>
                    <a:pt x="2478" y="653"/>
                  </a:lnTo>
                  <a:lnTo>
                    <a:pt x="2478" y="658"/>
                  </a:lnTo>
                  <a:lnTo>
                    <a:pt x="2479" y="662"/>
                  </a:lnTo>
                  <a:lnTo>
                    <a:pt x="2480" y="666"/>
                  </a:lnTo>
                  <a:lnTo>
                    <a:pt x="2482" y="670"/>
                  </a:lnTo>
                  <a:lnTo>
                    <a:pt x="2486" y="678"/>
                  </a:lnTo>
                  <a:lnTo>
                    <a:pt x="2493" y="684"/>
                  </a:lnTo>
                  <a:lnTo>
                    <a:pt x="2499" y="690"/>
                  </a:lnTo>
                  <a:lnTo>
                    <a:pt x="2505" y="695"/>
                  </a:lnTo>
                  <a:lnTo>
                    <a:pt x="2512" y="699"/>
                  </a:lnTo>
                  <a:lnTo>
                    <a:pt x="2517" y="702"/>
                  </a:lnTo>
                  <a:lnTo>
                    <a:pt x="2517" y="727"/>
                  </a:lnTo>
                  <a:lnTo>
                    <a:pt x="2496" y="730"/>
                  </a:lnTo>
                  <a:lnTo>
                    <a:pt x="2479" y="730"/>
                  </a:lnTo>
                  <a:lnTo>
                    <a:pt x="2472" y="730"/>
                  </a:lnTo>
                  <a:lnTo>
                    <a:pt x="2466" y="730"/>
                  </a:lnTo>
                  <a:lnTo>
                    <a:pt x="2458" y="731"/>
                  </a:lnTo>
                  <a:lnTo>
                    <a:pt x="2451" y="733"/>
                  </a:lnTo>
                  <a:lnTo>
                    <a:pt x="2455" y="737"/>
                  </a:lnTo>
                  <a:lnTo>
                    <a:pt x="2459" y="741"/>
                  </a:lnTo>
                  <a:lnTo>
                    <a:pt x="2465" y="744"/>
                  </a:lnTo>
                  <a:lnTo>
                    <a:pt x="2471" y="747"/>
                  </a:lnTo>
                  <a:lnTo>
                    <a:pt x="2483" y="750"/>
                  </a:lnTo>
                  <a:lnTo>
                    <a:pt x="2491" y="751"/>
                  </a:lnTo>
                  <a:lnTo>
                    <a:pt x="2492" y="756"/>
                  </a:lnTo>
                  <a:lnTo>
                    <a:pt x="2493" y="760"/>
                  </a:lnTo>
                  <a:lnTo>
                    <a:pt x="2495" y="765"/>
                  </a:lnTo>
                  <a:lnTo>
                    <a:pt x="2499" y="769"/>
                  </a:lnTo>
                  <a:lnTo>
                    <a:pt x="2505" y="777"/>
                  </a:lnTo>
                  <a:lnTo>
                    <a:pt x="2511" y="782"/>
                  </a:lnTo>
                  <a:lnTo>
                    <a:pt x="2500" y="792"/>
                  </a:lnTo>
                  <a:lnTo>
                    <a:pt x="2489" y="802"/>
                  </a:lnTo>
                  <a:lnTo>
                    <a:pt x="2480" y="812"/>
                  </a:lnTo>
                  <a:lnTo>
                    <a:pt x="2471" y="823"/>
                  </a:lnTo>
                  <a:lnTo>
                    <a:pt x="2456" y="841"/>
                  </a:lnTo>
                  <a:lnTo>
                    <a:pt x="2441" y="859"/>
                  </a:lnTo>
                  <a:lnTo>
                    <a:pt x="2434" y="867"/>
                  </a:lnTo>
                  <a:lnTo>
                    <a:pt x="2425" y="876"/>
                  </a:lnTo>
                  <a:lnTo>
                    <a:pt x="2416" y="884"/>
                  </a:lnTo>
                  <a:lnTo>
                    <a:pt x="2406" y="892"/>
                  </a:lnTo>
                  <a:lnTo>
                    <a:pt x="2395" y="899"/>
                  </a:lnTo>
                  <a:lnTo>
                    <a:pt x="2382" y="905"/>
                  </a:lnTo>
                  <a:lnTo>
                    <a:pt x="2368" y="912"/>
                  </a:lnTo>
                  <a:lnTo>
                    <a:pt x="2351" y="917"/>
                  </a:lnTo>
                  <a:lnTo>
                    <a:pt x="2346" y="919"/>
                  </a:lnTo>
                  <a:lnTo>
                    <a:pt x="2339" y="923"/>
                  </a:lnTo>
                  <a:lnTo>
                    <a:pt x="2332" y="928"/>
                  </a:lnTo>
                  <a:lnTo>
                    <a:pt x="2324" y="935"/>
                  </a:lnTo>
                  <a:lnTo>
                    <a:pt x="2307" y="950"/>
                  </a:lnTo>
                  <a:lnTo>
                    <a:pt x="2289" y="967"/>
                  </a:lnTo>
                  <a:lnTo>
                    <a:pt x="2271" y="984"/>
                  </a:lnTo>
                  <a:lnTo>
                    <a:pt x="2255" y="999"/>
                  </a:lnTo>
                  <a:lnTo>
                    <a:pt x="2248" y="1006"/>
                  </a:lnTo>
                  <a:lnTo>
                    <a:pt x="2242" y="1011"/>
                  </a:lnTo>
                  <a:lnTo>
                    <a:pt x="2236" y="1014"/>
                  </a:lnTo>
                  <a:lnTo>
                    <a:pt x="2232" y="1016"/>
                  </a:lnTo>
                  <a:lnTo>
                    <a:pt x="2208" y="1025"/>
                  </a:lnTo>
                  <a:lnTo>
                    <a:pt x="2186" y="1034"/>
                  </a:lnTo>
                  <a:lnTo>
                    <a:pt x="2175" y="1039"/>
                  </a:lnTo>
                  <a:lnTo>
                    <a:pt x="2165" y="1045"/>
                  </a:lnTo>
                  <a:lnTo>
                    <a:pt x="2156" y="1051"/>
                  </a:lnTo>
                  <a:lnTo>
                    <a:pt x="2147" y="1057"/>
                  </a:lnTo>
                  <a:lnTo>
                    <a:pt x="2140" y="1064"/>
                  </a:lnTo>
                  <a:lnTo>
                    <a:pt x="2133" y="1072"/>
                  </a:lnTo>
                  <a:lnTo>
                    <a:pt x="2126" y="1080"/>
                  </a:lnTo>
                  <a:lnTo>
                    <a:pt x="2122" y="1090"/>
                  </a:lnTo>
                  <a:lnTo>
                    <a:pt x="2118" y="1101"/>
                  </a:lnTo>
                  <a:lnTo>
                    <a:pt x="2114" y="1113"/>
                  </a:lnTo>
                  <a:lnTo>
                    <a:pt x="2113" y="1125"/>
                  </a:lnTo>
                  <a:lnTo>
                    <a:pt x="2112" y="1139"/>
                  </a:lnTo>
                  <a:lnTo>
                    <a:pt x="2112" y="1151"/>
                  </a:lnTo>
                  <a:lnTo>
                    <a:pt x="2112" y="1174"/>
                  </a:lnTo>
                  <a:lnTo>
                    <a:pt x="2112" y="1195"/>
                  </a:lnTo>
                  <a:lnTo>
                    <a:pt x="2112" y="1207"/>
                  </a:lnTo>
                  <a:lnTo>
                    <a:pt x="2114" y="1223"/>
                  </a:lnTo>
                  <a:lnTo>
                    <a:pt x="2118" y="1240"/>
                  </a:lnTo>
                  <a:lnTo>
                    <a:pt x="2120" y="1249"/>
                  </a:lnTo>
                  <a:lnTo>
                    <a:pt x="2121" y="1259"/>
                  </a:lnTo>
                  <a:lnTo>
                    <a:pt x="2121" y="1270"/>
                  </a:lnTo>
                  <a:lnTo>
                    <a:pt x="2119" y="1281"/>
                  </a:lnTo>
                  <a:lnTo>
                    <a:pt x="2132" y="1343"/>
                  </a:lnTo>
                  <a:lnTo>
                    <a:pt x="2126" y="1379"/>
                  </a:lnTo>
                  <a:lnTo>
                    <a:pt x="2118" y="1417"/>
                  </a:lnTo>
                  <a:lnTo>
                    <a:pt x="2112" y="1435"/>
                  </a:lnTo>
                  <a:lnTo>
                    <a:pt x="2105" y="1450"/>
                  </a:lnTo>
                  <a:lnTo>
                    <a:pt x="2103" y="1457"/>
                  </a:lnTo>
                  <a:lnTo>
                    <a:pt x="2100" y="1463"/>
                  </a:lnTo>
                  <a:lnTo>
                    <a:pt x="2096" y="1468"/>
                  </a:lnTo>
                  <a:lnTo>
                    <a:pt x="2092" y="1472"/>
                  </a:lnTo>
                  <a:lnTo>
                    <a:pt x="2059" y="1472"/>
                  </a:lnTo>
                  <a:lnTo>
                    <a:pt x="2058" y="1464"/>
                  </a:lnTo>
                  <a:lnTo>
                    <a:pt x="2057" y="1456"/>
                  </a:lnTo>
                  <a:lnTo>
                    <a:pt x="2055" y="1450"/>
                  </a:lnTo>
                  <a:lnTo>
                    <a:pt x="2053" y="1445"/>
                  </a:lnTo>
                  <a:lnTo>
                    <a:pt x="2047" y="1437"/>
                  </a:lnTo>
                  <a:lnTo>
                    <a:pt x="2040" y="1430"/>
                  </a:lnTo>
                  <a:lnTo>
                    <a:pt x="2033" y="1425"/>
                  </a:lnTo>
                  <a:lnTo>
                    <a:pt x="2029" y="1418"/>
                  </a:lnTo>
                  <a:lnTo>
                    <a:pt x="2026" y="1414"/>
                  </a:lnTo>
                  <a:lnTo>
                    <a:pt x="2025" y="1410"/>
                  </a:lnTo>
                  <a:lnTo>
                    <a:pt x="2025" y="1405"/>
                  </a:lnTo>
                  <a:lnTo>
                    <a:pt x="2026" y="1398"/>
                  </a:lnTo>
                  <a:lnTo>
                    <a:pt x="2026" y="1373"/>
                  </a:lnTo>
                  <a:lnTo>
                    <a:pt x="2022" y="1373"/>
                  </a:lnTo>
                  <a:lnTo>
                    <a:pt x="2019" y="1372"/>
                  </a:lnTo>
                  <a:lnTo>
                    <a:pt x="2015" y="1370"/>
                  </a:lnTo>
                  <a:lnTo>
                    <a:pt x="2012" y="1367"/>
                  </a:lnTo>
                  <a:lnTo>
                    <a:pt x="2007" y="1361"/>
                  </a:lnTo>
                  <a:lnTo>
                    <a:pt x="2002" y="1353"/>
                  </a:lnTo>
                  <a:lnTo>
                    <a:pt x="1998" y="1344"/>
                  </a:lnTo>
                  <a:lnTo>
                    <a:pt x="1995" y="1335"/>
                  </a:lnTo>
                  <a:lnTo>
                    <a:pt x="1993" y="1326"/>
                  </a:lnTo>
                  <a:lnTo>
                    <a:pt x="1992" y="1318"/>
                  </a:lnTo>
                  <a:lnTo>
                    <a:pt x="1992" y="1298"/>
                  </a:lnTo>
                  <a:lnTo>
                    <a:pt x="1992" y="1281"/>
                  </a:lnTo>
                  <a:lnTo>
                    <a:pt x="1992" y="1265"/>
                  </a:lnTo>
                  <a:lnTo>
                    <a:pt x="1992" y="1244"/>
                  </a:lnTo>
                  <a:lnTo>
                    <a:pt x="1991" y="1234"/>
                  </a:lnTo>
                  <a:lnTo>
                    <a:pt x="1989" y="1224"/>
                  </a:lnTo>
                  <a:lnTo>
                    <a:pt x="1985" y="1212"/>
                  </a:lnTo>
                  <a:lnTo>
                    <a:pt x="1978" y="1201"/>
                  </a:lnTo>
                  <a:lnTo>
                    <a:pt x="1974" y="1196"/>
                  </a:lnTo>
                  <a:lnTo>
                    <a:pt x="1969" y="1191"/>
                  </a:lnTo>
                  <a:lnTo>
                    <a:pt x="1964" y="1187"/>
                  </a:lnTo>
                  <a:lnTo>
                    <a:pt x="1959" y="1184"/>
                  </a:lnTo>
                  <a:lnTo>
                    <a:pt x="1953" y="1181"/>
                  </a:lnTo>
                  <a:lnTo>
                    <a:pt x="1947" y="1178"/>
                  </a:lnTo>
                  <a:lnTo>
                    <a:pt x="1940" y="1177"/>
                  </a:lnTo>
                  <a:lnTo>
                    <a:pt x="1933" y="1177"/>
                  </a:lnTo>
                  <a:lnTo>
                    <a:pt x="1918" y="1177"/>
                  </a:lnTo>
                  <a:lnTo>
                    <a:pt x="1906" y="1177"/>
                  </a:lnTo>
                  <a:lnTo>
                    <a:pt x="1897" y="1177"/>
                  </a:lnTo>
                  <a:lnTo>
                    <a:pt x="1894" y="1177"/>
                  </a:lnTo>
                  <a:lnTo>
                    <a:pt x="1880" y="1176"/>
                  </a:lnTo>
                  <a:lnTo>
                    <a:pt x="1869" y="1175"/>
                  </a:lnTo>
                  <a:lnTo>
                    <a:pt x="1857" y="1173"/>
                  </a:lnTo>
                  <a:lnTo>
                    <a:pt x="1845" y="1171"/>
                  </a:lnTo>
                  <a:lnTo>
                    <a:pt x="1832" y="1168"/>
                  </a:lnTo>
                  <a:lnTo>
                    <a:pt x="1818" y="1166"/>
                  </a:lnTo>
                  <a:lnTo>
                    <a:pt x="1804" y="1165"/>
                  </a:lnTo>
                  <a:lnTo>
                    <a:pt x="1787" y="1164"/>
                  </a:lnTo>
                  <a:lnTo>
                    <a:pt x="1773" y="1164"/>
                  </a:lnTo>
                  <a:lnTo>
                    <a:pt x="1762" y="1162"/>
                  </a:lnTo>
                  <a:lnTo>
                    <a:pt x="1753" y="1159"/>
                  </a:lnTo>
                  <a:lnTo>
                    <a:pt x="1745" y="1155"/>
                  </a:lnTo>
                  <a:lnTo>
                    <a:pt x="1738" y="1151"/>
                  </a:lnTo>
                  <a:lnTo>
                    <a:pt x="1731" y="1148"/>
                  </a:lnTo>
                  <a:lnTo>
                    <a:pt x="1722" y="1146"/>
                  </a:lnTo>
                  <a:lnTo>
                    <a:pt x="1713" y="1145"/>
                  </a:lnTo>
                  <a:lnTo>
                    <a:pt x="1688" y="1144"/>
                  </a:lnTo>
                  <a:lnTo>
                    <a:pt x="1653" y="1143"/>
                  </a:lnTo>
                  <a:lnTo>
                    <a:pt x="1644" y="1144"/>
                  </a:lnTo>
                  <a:lnTo>
                    <a:pt x="1636" y="1144"/>
                  </a:lnTo>
                  <a:lnTo>
                    <a:pt x="1628" y="1146"/>
                  </a:lnTo>
                  <a:lnTo>
                    <a:pt x="1621" y="1148"/>
                  </a:lnTo>
                  <a:lnTo>
                    <a:pt x="1616" y="1151"/>
                  </a:lnTo>
                  <a:lnTo>
                    <a:pt x="1611" y="1155"/>
                  </a:lnTo>
                  <a:lnTo>
                    <a:pt x="1608" y="1159"/>
                  </a:lnTo>
                  <a:lnTo>
                    <a:pt x="1607" y="1164"/>
                  </a:lnTo>
                  <a:lnTo>
                    <a:pt x="1608" y="1169"/>
                  </a:lnTo>
                  <a:lnTo>
                    <a:pt x="1608" y="1173"/>
                  </a:lnTo>
                  <a:lnTo>
                    <a:pt x="1610" y="1176"/>
                  </a:lnTo>
                  <a:lnTo>
                    <a:pt x="1611" y="1180"/>
                  </a:lnTo>
                  <a:lnTo>
                    <a:pt x="1616" y="1186"/>
                  </a:lnTo>
                  <a:lnTo>
                    <a:pt x="1621" y="1192"/>
                  </a:lnTo>
                  <a:lnTo>
                    <a:pt x="1627" y="1197"/>
                  </a:lnTo>
                  <a:lnTo>
                    <a:pt x="1632" y="1204"/>
                  </a:lnTo>
                  <a:lnTo>
                    <a:pt x="1638" y="1212"/>
                  </a:lnTo>
                  <a:lnTo>
                    <a:pt x="1641" y="1220"/>
                  </a:lnTo>
                  <a:lnTo>
                    <a:pt x="1628" y="1221"/>
                  </a:lnTo>
                  <a:lnTo>
                    <a:pt x="1615" y="1223"/>
                  </a:lnTo>
                  <a:lnTo>
                    <a:pt x="1601" y="1226"/>
                  </a:lnTo>
                  <a:lnTo>
                    <a:pt x="1589" y="1229"/>
                  </a:lnTo>
                  <a:lnTo>
                    <a:pt x="1577" y="1232"/>
                  </a:lnTo>
                  <a:lnTo>
                    <a:pt x="1565" y="1235"/>
                  </a:lnTo>
                  <a:lnTo>
                    <a:pt x="1555" y="1237"/>
                  </a:lnTo>
                  <a:lnTo>
                    <a:pt x="1548" y="1238"/>
                  </a:lnTo>
                  <a:lnTo>
                    <a:pt x="1544" y="1237"/>
                  </a:lnTo>
                  <a:lnTo>
                    <a:pt x="1539" y="1233"/>
                  </a:lnTo>
                  <a:lnTo>
                    <a:pt x="1533" y="1228"/>
                  </a:lnTo>
                  <a:lnTo>
                    <a:pt x="1528" y="1222"/>
                  </a:lnTo>
                  <a:lnTo>
                    <a:pt x="1516" y="1210"/>
                  </a:lnTo>
                  <a:lnTo>
                    <a:pt x="1508" y="1201"/>
                  </a:lnTo>
                  <a:lnTo>
                    <a:pt x="1474" y="1214"/>
                  </a:lnTo>
                  <a:lnTo>
                    <a:pt x="1468" y="1213"/>
                  </a:lnTo>
                  <a:lnTo>
                    <a:pt x="1461" y="1210"/>
                  </a:lnTo>
                  <a:lnTo>
                    <a:pt x="1454" y="1205"/>
                  </a:lnTo>
                  <a:lnTo>
                    <a:pt x="1448" y="1201"/>
                  </a:lnTo>
                  <a:lnTo>
                    <a:pt x="1441" y="1196"/>
                  </a:lnTo>
                  <a:lnTo>
                    <a:pt x="1436" y="1192"/>
                  </a:lnTo>
                  <a:lnTo>
                    <a:pt x="1428" y="1190"/>
                  </a:lnTo>
                  <a:lnTo>
                    <a:pt x="1421" y="1189"/>
                  </a:lnTo>
                  <a:lnTo>
                    <a:pt x="1406" y="1190"/>
                  </a:lnTo>
                  <a:lnTo>
                    <a:pt x="1390" y="1192"/>
                  </a:lnTo>
                  <a:lnTo>
                    <a:pt x="1372" y="1197"/>
                  </a:lnTo>
                  <a:lnTo>
                    <a:pt x="1354" y="1203"/>
                  </a:lnTo>
                  <a:lnTo>
                    <a:pt x="1337" y="1211"/>
                  </a:lnTo>
                  <a:lnTo>
                    <a:pt x="1318" y="1219"/>
                  </a:lnTo>
                  <a:lnTo>
                    <a:pt x="1301" y="1228"/>
                  </a:lnTo>
                  <a:lnTo>
                    <a:pt x="1283" y="1238"/>
                  </a:lnTo>
                  <a:lnTo>
                    <a:pt x="1265" y="1249"/>
                  </a:lnTo>
                  <a:lnTo>
                    <a:pt x="1248" y="1259"/>
                  </a:lnTo>
                  <a:lnTo>
                    <a:pt x="1231" y="1272"/>
                  </a:lnTo>
                  <a:lnTo>
                    <a:pt x="1217" y="1283"/>
                  </a:lnTo>
                  <a:lnTo>
                    <a:pt x="1203" y="1294"/>
                  </a:lnTo>
                  <a:lnTo>
                    <a:pt x="1190" y="1304"/>
                  </a:lnTo>
                  <a:lnTo>
                    <a:pt x="1179" y="1314"/>
                  </a:lnTo>
                  <a:lnTo>
                    <a:pt x="1169" y="1325"/>
                  </a:lnTo>
                  <a:lnTo>
                    <a:pt x="1166" y="1328"/>
                  </a:lnTo>
                  <a:lnTo>
                    <a:pt x="1163" y="1333"/>
                  </a:lnTo>
                  <a:lnTo>
                    <a:pt x="1162" y="1337"/>
                  </a:lnTo>
                  <a:lnTo>
                    <a:pt x="1161" y="1342"/>
                  </a:lnTo>
                  <a:lnTo>
                    <a:pt x="1161" y="1354"/>
                  </a:lnTo>
                  <a:lnTo>
                    <a:pt x="1161" y="1366"/>
                  </a:lnTo>
                  <a:lnTo>
                    <a:pt x="1161" y="1379"/>
                  </a:lnTo>
                  <a:lnTo>
                    <a:pt x="1160" y="1392"/>
                  </a:lnTo>
                  <a:lnTo>
                    <a:pt x="1159" y="1399"/>
                  </a:lnTo>
                  <a:lnTo>
                    <a:pt x="1157" y="1405"/>
                  </a:lnTo>
                  <a:lnTo>
                    <a:pt x="1153" y="1411"/>
                  </a:lnTo>
                  <a:lnTo>
                    <a:pt x="1149" y="1417"/>
                  </a:lnTo>
                  <a:lnTo>
                    <a:pt x="1143" y="1416"/>
                  </a:lnTo>
                  <a:lnTo>
                    <a:pt x="1136" y="1415"/>
                  </a:lnTo>
                  <a:lnTo>
                    <a:pt x="1129" y="1414"/>
                  </a:lnTo>
                  <a:lnTo>
                    <a:pt x="1124" y="1412"/>
                  </a:lnTo>
                  <a:lnTo>
                    <a:pt x="1111" y="1408"/>
                  </a:lnTo>
                  <a:lnTo>
                    <a:pt x="1100" y="1401"/>
                  </a:lnTo>
                  <a:lnTo>
                    <a:pt x="1090" y="1394"/>
                  </a:lnTo>
                  <a:lnTo>
                    <a:pt x="1082" y="1386"/>
                  </a:lnTo>
                  <a:lnTo>
                    <a:pt x="1080" y="1382"/>
                  </a:lnTo>
                  <a:lnTo>
                    <a:pt x="1078" y="1377"/>
                  </a:lnTo>
                  <a:lnTo>
                    <a:pt x="1077" y="1372"/>
                  </a:lnTo>
                  <a:lnTo>
                    <a:pt x="1076" y="1367"/>
                  </a:lnTo>
                  <a:lnTo>
                    <a:pt x="1076" y="1356"/>
                  </a:lnTo>
                  <a:lnTo>
                    <a:pt x="1074" y="1344"/>
                  </a:lnTo>
                  <a:lnTo>
                    <a:pt x="1072" y="1330"/>
                  </a:lnTo>
                  <a:lnTo>
                    <a:pt x="1070" y="1315"/>
                  </a:lnTo>
                  <a:lnTo>
                    <a:pt x="1066" y="1300"/>
                  </a:lnTo>
                  <a:lnTo>
                    <a:pt x="1061" y="1285"/>
                  </a:lnTo>
                  <a:lnTo>
                    <a:pt x="1057" y="1270"/>
                  </a:lnTo>
                  <a:lnTo>
                    <a:pt x="1051" y="1254"/>
                  </a:lnTo>
                  <a:lnTo>
                    <a:pt x="1044" y="1240"/>
                  </a:lnTo>
                  <a:lnTo>
                    <a:pt x="1037" y="1227"/>
                  </a:lnTo>
                  <a:lnTo>
                    <a:pt x="1028" y="1215"/>
                  </a:lnTo>
                  <a:lnTo>
                    <a:pt x="1020" y="1203"/>
                  </a:lnTo>
                  <a:lnTo>
                    <a:pt x="1015" y="1199"/>
                  </a:lnTo>
                  <a:lnTo>
                    <a:pt x="1010" y="1195"/>
                  </a:lnTo>
                  <a:lnTo>
                    <a:pt x="1005" y="1191"/>
                  </a:lnTo>
                  <a:lnTo>
                    <a:pt x="1000" y="1188"/>
                  </a:lnTo>
                  <a:lnTo>
                    <a:pt x="994" y="1186"/>
                  </a:lnTo>
                  <a:lnTo>
                    <a:pt x="988" y="1184"/>
                  </a:lnTo>
                  <a:lnTo>
                    <a:pt x="982" y="1183"/>
                  </a:lnTo>
                  <a:lnTo>
                    <a:pt x="977" y="1183"/>
                  </a:lnTo>
                  <a:lnTo>
                    <a:pt x="964" y="1183"/>
                  </a:lnTo>
                  <a:lnTo>
                    <a:pt x="951" y="1186"/>
                  </a:lnTo>
                  <a:lnTo>
                    <a:pt x="940" y="1190"/>
                  </a:lnTo>
                  <a:lnTo>
                    <a:pt x="931" y="1195"/>
                  </a:lnTo>
                  <a:lnTo>
                    <a:pt x="926" y="1199"/>
                  </a:lnTo>
                  <a:lnTo>
                    <a:pt x="922" y="1202"/>
                  </a:lnTo>
                  <a:lnTo>
                    <a:pt x="919" y="1206"/>
                  </a:lnTo>
                  <a:lnTo>
                    <a:pt x="915" y="1212"/>
                  </a:lnTo>
                  <a:lnTo>
                    <a:pt x="913" y="1216"/>
                  </a:lnTo>
                  <a:lnTo>
                    <a:pt x="911" y="1221"/>
                  </a:lnTo>
                  <a:lnTo>
                    <a:pt x="910" y="1227"/>
                  </a:lnTo>
                  <a:lnTo>
                    <a:pt x="910" y="1232"/>
                  </a:lnTo>
                  <a:lnTo>
                    <a:pt x="883" y="1232"/>
                  </a:lnTo>
                  <a:lnTo>
                    <a:pt x="878" y="1229"/>
                  </a:lnTo>
                  <a:lnTo>
                    <a:pt x="872" y="1225"/>
                  </a:lnTo>
                  <a:lnTo>
                    <a:pt x="867" y="1219"/>
                  </a:lnTo>
                  <a:lnTo>
                    <a:pt x="861" y="1212"/>
                  </a:lnTo>
                  <a:lnTo>
                    <a:pt x="850" y="1196"/>
                  </a:lnTo>
                  <a:lnTo>
                    <a:pt x="839" y="1179"/>
                  </a:lnTo>
                  <a:lnTo>
                    <a:pt x="830" y="1161"/>
                  </a:lnTo>
                  <a:lnTo>
                    <a:pt x="821" y="1144"/>
                  </a:lnTo>
                  <a:lnTo>
                    <a:pt x="814" y="1131"/>
                  </a:lnTo>
                  <a:lnTo>
                    <a:pt x="810" y="1121"/>
                  </a:lnTo>
                  <a:lnTo>
                    <a:pt x="805" y="1120"/>
                  </a:lnTo>
                  <a:lnTo>
                    <a:pt x="801" y="1118"/>
                  </a:lnTo>
                  <a:lnTo>
                    <a:pt x="798" y="1115"/>
                  </a:lnTo>
                  <a:lnTo>
                    <a:pt x="794" y="1111"/>
                  </a:lnTo>
                  <a:lnTo>
                    <a:pt x="789" y="1100"/>
                  </a:lnTo>
                  <a:lnTo>
                    <a:pt x="782" y="1087"/>
                  </a:lnTo>
                  <a:lnTo>
                    <a:pt x="779" y="1081"/>
                  </a:lnTo>
                  <a:lnTo>
                    <a:pt x="775" y="1075"/>
                  </a:lnTo>
                  <a:lnTo>
                    <a:pt x="770" y="1069"/>
                  </a:lnTo>
                  <a:lnTo>
                    <a:pt x="765" y="1064"/>
                  </a:lnTo>
                  <a:lnTo>
                    <a:pt x="757" y="1060"/>
                  </a:lnTo>
                  <a:lnTo>
                    <a:pt x="749" y="1056"/>
                  </a:lnTo>
                  <a:lnTo>
                    <a:pt x="741" y="1054"/>
                  </a:lnTo>
                  <a:lnTo>
                    <a:pt x="731" y="1054"/>
                  </a:lnTo>
                  <a:lnTo>
                    <a:pt x="718" y="1054"/>
                  </a:lnTo>
                  <a:lnTo>
                    <a:pt x="706" y="1055"/>
                  </a:lnTo>
                  <a:lnTo>
                    <a:pt x="696" y="1057"/>
                  </a:lnTo>
                  <a:lnTo>
                    <a:pt x="687" y="1059"/>
                  </a:lnTo>
                  <a:lnTo>
                    <a:pt x="670" y="1065"/>
                  </a:lnTo>
                  <a:lnTo>
                    <a:pt x="656" y="1072"/>
                  </a:lnTo>
                  <a:lnTo>
                    <a:pt x="642" y="1078"/>
                  </a:lnTo>
                  <a:lnTo>
                    <a:pt x="624" y="1084"/>
                  </a:lnTo>
                  <a:lnTo>
                    <a:pt x="615" y="1087"/>
                  </a:lnTo>
                  <a:lnTo>
                    <a:pt x="604" y="1088"/>
                  </a:lnTo>
                  <a:lnTo>
                    <a:pt x="591" y="1089"/>
                  </a:lnTo>
                  <a:lnTo>
                    <a:pt x="577" y="1090"/>
                  </a:lnTo>
                  <a:lnTo>
                    <a:pt x="555" y="1089"/>
                  </a:lnTo>
                  <a:lnTo>
                    <a:pt x="533" y="1086"/>
                  </a:lnTo>
                  <a:lnTo>
                    <a:pt x="514" y="1083"/>
                  </a:lnTo>
                  <a:lnTo>
                    <a:pt x="496" y="1078"/>
                  </a:lnTo>
                  <a:lnTo>
                    <a:pt x="478" y="1072"/>
                  </a:lnTo>
                  <a:lnTo>
                    <a:pt x="462" y="1065"/>
                  </a:lnTo>
                  <a:lnTo>
                    <a:pt x="445" y="1058"/>
                  </a:lnTo>
                  <a:lnTo>
                    <a:pt x="430" y="1051"/>
                  </a:lnTo>
                  <a:lnTo>
                    <a:pt x="415" y="1043"/>
                  </a:lnTo>
                  <a:lnTo>
                    <a:pt x="398" y="1035"/>
                  </a:lnTo>
                  <a:lnTo>
                    <a:pt x="383" y="1028"/>
                  </a:lnTo>
                  <a:lnTo>
                    <a:pt x="366" y="1023"/>
                  </a:lnTo>
                  <a:lnTo>
                    <a:pt x="350" y="1017"/>
                  </a:lnTo>
                  <a:lnTo>
                    <a:pt x="331" y="1014"/>
                  </a:lnTo>
                  <a:lnTo>
                    <a:pt x="312" y="1011"/>
                  </a:lnTo>
                  <a:lnTo>
                    <a:pt x="292" y="1010"/>
                  </a:lnTo>
                  <a:lnTo>
                    <a:pt x="263" y="1012"/>
                  </a:lnTo>
                  <a:lnTo>
                    <a:pt x="234" y="1015"/>
                  </a:lnTo>
                  <a:lnTo>
                    <a:pt x="220" y="1016"/>
                  </a:lnTo>
                  <a:lnTo>
                    <a:pt x="205" y="1015"/>
                  </a:lnTo>
                  <a:lnTo>
                    <a:pt x="189" y="1014"/>
                  </a:lnTo>
                  <a:lnTo>
                    <a:pt x="172" y="1010"/>
                  </a:lnTo>
                  <a:lnTo>
                    <a:pt x="173" y="998"/>
                  </a:lnTo>
                  <a:lnTo>
                    <a:pt x="175" y="988"/>
                  </a:lnTo>
                  <a:lnTo>
                    <a:pt x="175" y="982"/>
                  </a:lnTo>
                  <a:lnTo>
                    <a:pt x="175" y="979"/>
                  </a:lnTo>
                  <a:lnTo>
                    <a:pt x="174" y="975"/>
                  </a:lnTo>
                  <a:lnTo>
                    <a:pt x="172" y="973"/>
                  </a:lnTo>
                  <a:lnTo>
                    <a:pt x="141" y="952"/>
                  </a:lnTo>
                  <a:lnTo>
                    <a:pt x="107" y="931"/>
                  </a:lnTo>
                  <a:lnTo>
                    <a:pt x="97" y="925"/>
                  </a:lnTo>
                  <a:lnTo>
                    <a:pt x="88" y="920"/>
                  </a:lnTo>
                  <a:lnTo>
                    <a:pt x="79" y="916"/>
                  </a:lnTo>
                  <a:lnTo>
                    <a:pt x="69" y="912"/>
                  </a:lnTo>
                  <a:lnTo>
                    <a:pt x="59" y="909"/>
                  </a:lnTo>
                  <a:lnTo>
                    <a:pt x="48" y="907"/>
                  </a:lnTo>
                  <a:lnTo>
                    <a:pt x="37" y="906"/>
                  </a:lnTo>
                  <a:lnTo>
                    <a:pt x="26" y="905"/>
                  </a:lnTo>
                  <a:lnTo>
                    <a:pt x="27" y="899"/>
                  </a:lnTo>
                  <a:lnTo>
                    <a:pt x="28" y="893"/>
                  </a:lnTo>
                  <a:lnTo>
                    <a:pt x="30" y="888"/>
                  </a:lnTo>
                  <a:lnTo>
                    <a:pt x="32" y="883"/>
                  </a:lnTo>
                  <a:lnTo>
                    <a:pt x="37" y="874"/>
                  </a:lnTo>
                  <a:lnTo>
                    <a:pt x="39" y="868"/>
                  </a:lnTo>
                  <a:lnTo>
                    <a:pt x="39" y="848"/>
                  </a:lnTo>
                  <a:lnTo>
                    <a:pt x="36" y="826"/>
                  </a:lnTo>
                  <a:lnTo>
                    <a:pt x="32" y="801"/>
                  </a:lnTo>
                  <a:lnTo>
                    <a:pt x="29" y="777"/>
                  </a:lnTo>
                  <a:lnTo>
                    <a:pt x="24" y="752"/>
                  </a:lnTo>
                  <a:lnTo>
                    <a:pt x="19" y="729"/>
                  </a:lnTo>
                  <a:lnTo>
                    <a:pt x="16" y="707"/>
                  </a:lnTo>
                  <a:lnTo>
                    <a:pt x="13" y="690"/>
                  </a:lnTo>
                  <a:lnTo>
                    <a:pt x="17" y="687"/>
                  </a:lnTo>
                  <a:lnTo>
                    <a:pt x="25" y="680"/>
                  </a:lnTo>
                  <a:lnTo>
                    <a:pt x="28" y="675"/>
                  </a:lnTo>
                  <a:lnTo>
                    <a:pt x="29" y="669"/>
                  </a:lnTo>
                  <a:lnTo>
                    <a:pt x="30" y="666"/>
                  </a:lnTo>
                  <a:lnTo>
                    <a:pt x="29" y="662"/>
                  </a:lnTo>
                  <a:lnTo>
                    <a:pt x="28" y="658"/>
                  </a:lnTo>
                  <a:lnTo>
                    <a:pt x="26" y="653"/>
                  </a:lnTo>
                  <a:lnTo>
                    <a:pt x="21" y="658"/>
                  </a:lnTo>
                  <a:lnTo>
                    <a:pt x="16" y="663"/>
                  </a:lnTo>
                  <a:lnTo>
                    <a:pt x="12" y="669"/>
                  </a:lnTo>
                  <a:lnTo>
                    <a:pt x="6" y="677"/>
                  </a:lnTo>
                  <a:lnTo>
                    <a:pt x="4" y="672"/>
                  </a:lnTo>
                  <a:lnTo>
                    <a:pt x="3" y="667"/>
                  </a:lnTo>
                  <a:lnTo>
                    <a:pt x="2" y="660"/>
                  </a:lnTo>
                  <a:lnTo>
                    <a:pt x="1" y="653"/>
                  </a:lnTo>
                  <a:lnTo>
                    <a:pt x="0" y="639"/>
                  </a:lnTo>
                  <a:lnTo>
                    <a:pt x="0" y="628"/>
                  </a:lnTo>
                  <a:lnTo>
                    <a:pt x="0" y="604"/>
                  </a:lnTo>
                  <a:lnTo>
                    <a:pt x="2" y="581"/>
                  </a:lnTo>
                  <a:lnTo>
                    <a:pt x="3" y="570"/>
                  </a:lnTo>
                  <a:lnTo>
                    <a:pt x="5" y="558"/>
                  </a:lnTo>
                  <a:lnTo>
                    <a:pt x="8" y="545"/>
                  </a:lnTo>
                  <a:lnTo>
                    <a:pt x="13" y="529"/>
                  </a:lnTo>
                  <a:lnTo>
                    <a:pt x="26" y="514"/>
                  </a:lnTo>
                  <a:lnTo>
                    <a:pt x="38" y="499"/>
                  </a:lnTo>
                  <a:lnTo>
                    <a:pt x="50" y="482"/>
                  </a:lnTo>
                  <a:lnTo>
                    <a:pt x="61" y="467"/>
                  </a:lnTo>
                  <a:lnTo>
                    <a:pt x="81" y="434"/>
                  </a:lnTo>
                  <a:lnTo>
                    <a:pt x="101" y="401"/>
                  </a:lnTo>
                  <a:lnTo>
                    <a:pt x="119" y="368"/>
                  </a:lnTo>
                  <a:lnTo>
                    <a:pt x="141" y="336"/>
                  </a:lnTo>
                  <a:lnTo>
                    <a:pt x="152" y="321"/>
                  </a:lnTo>
                  <a:lnTo>
                    <a:pt x="164" y="305"/>
                  </a:lnTo>
                  <a:lnTo>
                    <a:pt x="177" y="291"/>
                  </a:lnTo>
                  <a:lnTo>
                    <a:pt x="193" y="277"/>
                  </a:lnTo>
                  <a:lnTo>
                    <a:pt x="198" y="271"/>
                  </a:lnTo>
                  <a:lnTo>
                    <a:pt x="204" y="265"/>
                  </a:lnTo>
                  <a:lnTo>
                    <a:pt x="208" y="257"/>
                  </a:lnTo>
                  <a:lnTo>
                    <a:pt x="213" y="250"/>
                  </a:lnTo>
                  <a:lnTo>
                    <a:pt x="219" y="234"/>
                  </a:lnTo>
                  <a:lnTo>
                    <a:pt x="227" y="218"/>
                  </a:lnTo>
                  <a:lnTo>
                    <a:pt x="233" y="200"/>
                  </a:lnTo>
                  <a:lnTo>
                    <a:pt x="242" y="184"/>
                  </a:lnTo>
                  <a:lnTo>
                    <a:pt x="247" y="176"/>
                  </a:lnTo>
                  <a:lnTo>
                    <a:pt x="252" y="169"/>
                  </a:lnTo>
                  <a:lnTo>
                    <a:pt x="259" y="161"/>
                  </a:lnTo>
                  <a:lnTo>
                    <a:pt x="265" y="154"/>
                  </a:lnTo>
                  <a:lnTo>
                    <a:pt x="266" y="131"/>
                  </a:lnTo>
                  <a:lnTo>
                    <a:pt x="270" y="109"/>
                  </a:lnTo>
                  <a:lnTo>
                    <a:pt x="274" y="89"/>
                  </a:lnTo>
                  <a:lnTo>
                    <a:pt x="278" y="73"/>
                  </a:lnTo>
                  <a:lnTo>
                    <a:pt x="299" y="74"/>
                  </a:lnTo>
                  <a:lnTo>
                    <a:pt x="326" y="77"/>
                  </a:lnTo>
                  <a:lnTo>
                    <a:pt x="349" y="79"/>
                  </a:lnTo>
                  <a:lnTo>
                    <a:pt x="359" y="80"/>
                  </a:lnTo>
                  <a:lnTo>
                    <a:pt x="357" y="91"/>
                  </a:lnTo>
                  <a:lnTo>
                    <a:pt x="355" y="102"/>
                  </a:lnTo>
                  <a:lnTo>
                    <a:pt x="352" y="112"/>
                  </a:lnTo>
                  <a:lnTo>
                    <a:pt x="349" y="121"/>
                  </a:lnTo>
                  <a:lnTo>
                    <a:pt x="344" y="130"/>
                  </a:lnTo>
                  <a:lnTo>
                    <a:pt x="341" y="138"/>
                  </a:lnTo>
                  <a:lnTo>
                    <a:pt x="339" y="146"/>
                  </a:lnTo>
                  <a:lnTo>
                    <a:pt x="339" y="154"/>
                  </a:lnTo>
                  <a:lnTo>
                    <a:pt x="343" y="153"/>
                  </a:lnTo>
                  <a:lnTo>
                    <a:pt x="348" y="150"/>
                  </a:lnTo>
                  <a:lnTo>
                    <a:pt x="352" y="147"/>
                  </a:lnTo>
                  <a:lnTo>
                    <a:pt x="356" y="144"/>
                  </a:lnTo>
                  <a:lnTo>
                    <a:pt x="364" y="137"/>
                  </a:lnTo>
                  <a:lnTo>
                    <a:pt x="371" y="129"/>
                  </a:lnTo>
                  <a:lnTo>
                    <a:pt x="376" y="120"/>
                  </a:lnTo>
                  <a:lnTo>
                    <a:pt x="381" y="110"/>
                  </a:lnTo>
                  <a:lnTo>
                    <a:pt x="385" y="99"/>
                  </a:lnTo>
                  <a:lnTo>
                    <a:pt x="388" y="87"/>
                  </a:lnTo>
                  <a:lnTo>
                    <a:pt x="394" y="66"/>
                  </a:lnTo>
                  <a:lnTo>
                    <a:pt x="396" y="48"/>
                  </a:lnTo>
                  <a:lnTo>
                    <a:pt x="398" y="35"/>
                  </a:lnTo>
                  <a:lnTo>
                    <a:pt x="398" y="30"/>
                  </a:lnTo>
                  <a:lnTo>
                    <a:pt x="1827" y="30"/>
                  </a:lnTo>
                  <a:lnTo>
                    <a:pt x="1825" y="21"/>
                  </a:lnTo>
                  <a:lnTo>
                    <a:pt x="1823" y="13"/>
                  </a:lnTo>
                  <a:lnTo>
                    <a:pt x="1821" y="5"/>
                  </a:lnTo>
                  <a:lnTo>
                    <a:pt x="1820" y="0"/>
                  </a:lnTo>
                  <a:lnTo>
                    <a:pt x="1827" y="0"/>
                  </a:lnTo>
                  <a:lnTo>
                    <a:pt x="1853" y="0"/>
                  </a:lnTo>
                  <a:lnTo>
                    <a:pt x="1854" y="11"/>
                  </a:lnTo>
                  <a:lnTo>
                    <a:pt x="1856" y="21"/>
                  </a:lnTo>
                  <a:lnTo>
                    <a:pt x="1861" y="30"/>
                  </a:lnTo>
                  <a:lnTo>
                    <a:pt x="1866" y="38"/>
                  </a:lnTo>
                  <a:lnTo>
                    <a:pt x="1873" y="46"/>
                  </a:lnTo>
                  <a:lnTo>
                    <a:pt x="1881" y="51"/>
                  </a:lnTo>
                  <a:lnTo>
                    <a:pt x="1886" y="53"/>
                  </a:lnTo>
                  <a:lnTo>
                    <a:pt x="1890" y="54"/>
                  </a:lnTo>
                  <a:lnTo>
                    <a:pt x="1895" y="55"/>
                  </a:lnTo>
                  <a:lnTo>
                    <a:pt x="1900" y="55"/>
                  </a:lnTo>
                  <a:lnTo>
                    <a:pt x="1910" y="55"/>
                  </a:lnTo>
                  <a:lnTo>
                    <a:pt x="1926" y="55"/>
                  </a:lnTo>
                  <a:lnTo>
                    <a:pt x="1935" y="56"/>
                  </a:lnTo>
                  <a:lnTo>
                    <a:pt x="1944" y="58"/>
                  </a:lnTo>
                  <a:lnTo>
                    <a:pt x="1952" y="61"/>
                  </a:lnTo>
                  <a:lnTo>
                    <a:pt x="1958" y="64"/>
                  </a:lnTo>
                  <a:lnTo>
                    <a:pt x="1965" y="68"/>
                  </a:lnTo>
                  <a:lnTo>
                    <a:pt x="1972" y="71"/>
                  </a:lnTo>
                  <a:lnTo>
                    <a:pt x="1979" y="73"/>
                  </a:lnTo>
                  <a:lnTo>
                    <a:pt x="1986" y="73"/>
                  </a:lnTo>
                  <a:lnTo>
                    <a:pt x="1992" y="72"/>
                  </a:lnTo>
                  <a:lnTo>
                    <a:pt x="1999" y="67"/>
                  </a:lnTo>
                  <a:lnTo>
                    <a:pt x="2003" y="63"/>
                  </a:lnTo>
                  <a:lnTo>
                    <a:pt x="2006" y="61"/>
                  </a:lnTo>
                  <a:lnTo>
                    <a:pt x="2015" y="69"/>
                  </a:lnTo>
                  <a:lnTo>
                    <a:pt x="2024" y="75"/>
                  </a:lnTo>
                  <a:lnTo>
                    <a:pt x="2035" y="81"/>
                  </a:lnTo>
                  <a:lnTo>
                    <a:pt x="2046" y="86"/>
                  </a:lnTo>
                  <a:lnTo>
                    <a:pt x="2038" y="93"/>
                  </a:lnTo>
                  <a:lnTo>
                    <a:pt x="2031" y="100"/>
                  </a:lnTo>
                  <a:lnTo>
                    <a:pt x="2021" y="104"/>
                  </a:lnTo>
                  <a:lnTo>
                    <a:pt x="2011" y="108"/>
                  </a:lnTo>
                  <a:lnTo>
                    <a:pt x="1989" y="114"/>
                  </a:lnTo>
                  <a:lnTo>
                    <a:pt x="1967" y="118"/>
                  </a:lnTo>
                  <a:lnTo>
                    <a:pt x="1956" y="120"/>
                  </a:lnTo>
                  <a:lnTo>
                    <a:pt x="1946" y="122"/>
                  </a:lnTo>
                  <a:lnTo>
                    <a:pt x="1937" y="125"/>
                  </a:lnTo>
                  <a:lnTo>
                    <a:pt x="1929" y="128"/>
                  </a:lnTo>
                  <a:lnTo>
                    <a:pt x="1922" y="133"/>
                  </a:lnTo>
                  <a:lnTo>
                    <a:pt x="1918" y="138"/>
                  </a:lnTo>
                  <a:lnTo>
                    <a:pt x="1916" y="141"/>
                  </a:lnTo>
                  <a:lnTo>
                    <a:pt x="1914" y="145"/>
                  </a:lnTo>
                  <a:lnTo>
                    <a:pt x="1913" y="149"/>
                  </a:lnTo>
                  <a:lnTo>
                    <a:pt x="1913" y="154"/>
                  </a:lnTo>
                  <a:lnTo>
                    <a:pt x="1926" y="155"/>
                  </a:lnTo>
                  <a:lnTo>
                    <a:pt x="1937" y="156"/>
                  </a:lnTo>
                  <a:lnTo>
                    <a:pt x="1946" y="158"/>
                  </a:lnTo>
                  <a:lnTo>
                    <a:pt x="1954" y="160"/>
                  </a:lnTo>
                  <a:lnTo>
                    <a:pt x="1962" y="162"/>
                  </a:lnTo>
                  <a:lnTo>
                    <a:pt x="1969" y="164"/>
                  </a:lnTo>
                  <a:lnTo>
                    <a:pt x="1977" y="166"/>
                  </a:lnTo>
                  <a:lnTo>
                    <a:pt x="1986" y="166"/>
                  </a:lnTo>
                  <a:lnTo>
                    <a:pt x="1996" y="165"/>
                  </a:lnTo>
                  <a:lnTo>
                    <a:pt x="2011" y="161"/>
                  </a:lnTo>
                  <a:lnTo>
                    <a:pt x="2028" y="155"/>
                  </a:lnTo>
                  <a:lnTo>
                    <a:pt x="2047" y="147"/>
                  </a:lnTo>
                  <a:lnTo>
                    <a:pt x="2067" y="140"/>
                  </a:lnTo>
                  <a:lnTo>
                    <a:pt x="2087" y="135"/>
                  </a:lnTo>
                  <a:lnTo>
                    <a:pt x="2104" y="130"/>
                  </a:lnTo>
                  <a:lnTo>
                    <a:pt x="2119" y="129"/>
                  </a:lnTo>
                  <a:lnTo>
                    <a:pt x="2109" y="140"/>
                  </a:lnTo>
                  <a:lnTo>
                    <a:pt x="2101" y="147"/>
                  </a:lnTo>
                  <a:lnTo>
                    <a:pt x="2097" y="151"/>
                  </a:lnTo>
                  <a:lnTo>
                    <a:pt x="2094" y="155"/>
                  </a:lnTo>
                  <a:lnTo>
                    <a:pt x="2093" y="160"/>
                  </a:lnTo>
                  <a:lnTo>
                    <a:pt x="2092" y="166"/>
                  </a:lnTo>
                  <a:lnTo>
                    <a:pt x="2102" y="166"/>
                  </a:lnTo>
                  <a:lnTo>
                    <a:pt x="2112" y="166"/>
                  </a:lnTo>
                  <a:lnTo>
                    <a:pt x="2121" y="167"/>
                  </a:lnTo>
                  <a:lnTo>
                    <a:pt x="2138" y="169"/>
                  </a:lnTo>
                  <a:lnTo>
                    <a:pt x="2163" y="172"/>
                  </a:lnTo>
                  <a:lnTo>
                    <a:pt x="2191" y="175"/>
                  </a:lnTo>
                  <a:lnTo>
                    <a:pt x="2221" y="179"/>
                  </a:lnTo>
                  <a:lnTo>
                    <a:pt x="2248" y="182"/>
                  </a:lnTo>
                  <a:lnTo>
                    <a:pt x="2270" y="184"/>
                  </a:lnTo>
                  <a:lnTo>
                    <a:pt x="2286" y="184"/>
                  </a:lnTo>
                  <a:lnTo>
                    <a:pt x="2284" y="193"/>
                  </a:lnTo>
                  <a:lnTo>
                    <a:pt x="2282" y="199"/>
                  </a:lnTo>
                  <a:lnTo>
                    <a:pt x="2279" y="205"/>
                  </a:lnTo>
                  <a:lnTo>
                    <a:pt x="2275" y="210"/>
                  </a:lnTo>
                  <a:lnTo>
                    <a:pt x="2269" y="212"/>
                  </a:lnTo>
                  <a:lnTo>
                    <a:pt x="2262" y="214"/>
                  </a:lnTo>
                  <a:lnTo>
                    <a:pt x="2255" y="215"/>
                  </a:lnTo>
                  <a:lnTo>
                    <a:pt x="2245" y="216"/>
                  </a:lnTo>
                  <a:lnTo>
                    <a:pt x="2238" y="215"/>
                  </a:lnTo>
                  <a:lnTo>
                    <a:pt x="2233" y="214"/>
                  </a:lnTo>
                  <a:lnTo>
                    <a:pt x="2228" y="212"/>
                  </a:lnTo>
                  <a:lnTo>
                    <a:pt x="2225" y="210"/>
                  </a:lnTo>
                  <a:lnTo>
                    <a:pt x="2222" y="206"/>
                  </a:lnTo>
                  <a:lnTo>
                    <a:pt x="2217" y="204"/>
                  </a:lnTo>
                  <a:lnTo>
                    <a:pt x="2212" y="203"/>
                  </a:lnTo>
                  <a:lnTo>
                    <a:pt x="2205" y="203"/>
                  </a:lnTo>
                  <a:lnTo>
                    <a:pt x="2194" y="203"/>
                  </a:lnTo>
                  <a:lnTo>
                    <a:pt x="2185" y="205"/>
                  </a:lnTo>
                  <a:lnTo>
                    <a:pt x="2175" y="209"/>
                  </a:lnTo>
                  <a:lnTo>
                    <a:pt x="2166" y="213"/>
                  </a:lnTo>
                  <a:lnTo>
                    <a:pt x="2149" y="223"/>
                  </a:lnTo>
                  <a:lnTo>
                    <a:pt x="2135" y="234"/>
                  </a:lnTo>
                  <a:lnTo>
                    <a:pt x="2121" y="245"/>
                  </a:lnTo>
                  <a:lnTo>
                    <a:pt x="2108" y="255"/>
                  </a:lnTo>
                  <a:lnTo>
                    <a:pt x="2100" y="258"/>
                  </a:lnTo>
                  <a:lnTo>
                    <a:pt x="2093" y="261"/>
                  </a:lnTo>
                  <a:lnTo>
                    <a:pt x="2087" y="264"/>
                  </a:lnTo>
                  <a:lnTo>
                    <a:pt x="2079" y="265"/>
                  </a:lnTo>
                  <a:lnTo>
                    <a:pt x="2073" y="266"/>
                  </a:lnTo>
                  <a:lnTo>
                    <a:pt x="2068" y="268"/>
                  </a:lnTo>
                  <a:lnTo>
                    <a:pt x="2066" y="271"/>
                  </a:lnTo>
                  <a:lnTo>
                    <a:pt x="2064" y="276"/>
                  </a:lnTo>
                  <a:lnTo>
                    <a:pt x="2063" y="285"/>
                  </a:lnTo>
                  <a:lnTo>
                    <a:pt x="2059" y="295"/>
                  </a:lnTo>
                  <a:lnTo>
                    <a:pt x="2056" y="304"/>
                  </a:lnTo>
                  <a:lnTo>
                    <a:pt x="2053" y="312"/>
                  </a:lnTo>
                  <a:lnTo>
                    <a:pt x="2048" y="321"/>
                  </a:lnTo>
                  <a:lnTo>
                    <a:pt x="2043" y="328"/>
                  </a:lnTo>
                  <a:lnTo>
                    <a:pt x="2032" y="342"/>
                  </a:lnTo>
                  <a:lnTo>
                    <a:pt x="2021" y="355"/>
                  </a:lnTo>
                  <a:lnTo>
                    <a:pt x="2015" y="362"/>
                  </a:lnTo>
                  <a:lnTo>
                    <a:pt x="2010" y="369"/>
                  </a:lnTo>
                  <a:lnTo>
                    <a:pt x="2006" y="378"/>
                  </a:lnTo>
                  <a:lnTo>
                    <a:pt x="2001" y="386"/>
                  </a:lnTo>
                  <a:lnTo>
                    <a:pt x="1998" y="394"/>
                  </a:lnTo>
                  <a:lnTo>
                    <a:pt x="1995" y="404"/>
                  </a:lnTo>
                  <a:lnTo>
                    <a:pt x="1993" y="414"/>
                  </a:lnTo>
                  <a:lnTo>
                    <a:pt x="1992" y="424"/>
                  </a:lnTo>
                  <a:lnTo>
                    <a:pt x="1993" y="432"/>
                  </a:lnTo>
                  <a:lnTo>
                    <a:pt x="1997" y="438"/>
                  </a:lnTo>
                  <a:lnTo>
                    <a:pt x="2001" y="443"/>
                  </a:lnTo>
                  <a:lnTo>
                    <a:pt x="2007" y="447"/>
                  </a:lnTo>
                  <a:lnTo>
                    <a:pt x="2012" y="451"/>
                  </a:lnTo>
                  <a:lnTo>
                    <a:pt x="2018" y="453"/>
                  </a:lnTo>
                  <a:lnTo>
                    <a:pt x="2022" y="455"/>
                  </a:lnTo>
                  <a:lnTo>
                    <a:pt x="2026" y="456"/>
                  </a:lnTo>
                  <a:lnTo>
                    <a:pt x="2032" y="455"/>
                  </a:lnTo>
                  <a:lnTo>
                    <a:pt x="2037" y="454"/>
                  </a:lnTo>
                  <a:lnTo>
                    <a:pt x="2043" y="453"/>
                  </a:lnTo>
                  <a:lnTo>
                    <a:pt x="2047" y="451"/>
                  </a:lnTo>
                  <a:lnTo>
                    <a:pt x="2052" y="448"/>
                  </a:lnTo>
                  <a:lnTo>
                    <a:pt x="2056" y="445"/>
                  </a:lnTo>
                  <a:lnTo>
                    <a:pt x="2060" y="441"/>
                  </a:lnTo>
                  <a:lnTo>
                    <a:pt x="2064" y="437"/>
                  </a:lnTo>
                  <a:lnTo>
                    <a:pt x="2070" y="427"/>
                  </a:lnTo>
                  <a:lnTo>
                    <a:pt x="2076" y="417"/>
                  </a:lnTo>
                  <a:lnTo>
                    <a:pt x="2080" y="405"/>
                  </a:lnTo>
                  <a:lnTo>
                    <a:pt x="2085" y="393"/>
                  </a:lnTo>
                  <a:lnTo>
                    <a:pt x="2092" y="368"/>
                  </a:lnTo>
                  <a:lnTo>
                    <a:pt x="2100" y="344"/>
                  </a:lnTo>
                  <a:lnTo>
                    <a:pt x="2103" y="333"/>
                  </a:lnTo>
                  <a:lnTo>
                    <a:pt x="2108" y="323"/>
                  </a:lnTo>
                  <a:lnTo>
                    <a:pt x="2113" y="314"/>
                  </a:lnTo>
                  <a:lnTo>
                    <a:pt x="2119" y="307"/>
                  </a:lnTo>
                  <a:lnTo>
                    <a:pt x="2135" y="295"/>
                  </a:lnTo>
                  <a:lnTo>
                    <a:pt x="2152" y="283"/>
                  </a:lnTo>
                  <a:lnTo>
                    <a:pt x="2169" y="273"/>
                  </a:lnTo>
                  <a:lnTo>
                    <a:pt x="2188" y="262"/>
                  </a:lnTo>
                  <a:lnTo>
                    <a:pt x="2205" y="252"/>
                  </a:lnTo>
                  <a:lnTo>
                    <a:pt x="2223" y="243"/>
                  </a:lnTo>
                  <a:lnTo>
                    <a:pt x="2238" y="233"/>
                  </a:lnTo>
                  <a:lnTo>
                    <a:pt x="2251" y="222"/>
                  </a:lnTo>
                  <a:lnTo>
                    <a:pt x="2266" y="237"/>
                  </a:lnTo>
                  <a:lnTo>
                    <a:pt x="2278" y="249"/>
                  </a:lnTo>
                  <a:lnTo>
                    <a:pt x="2283" y="255"/>
                  </a:lnTo>
                  <a:lnTo>
                    <a:pt x="2288" y="261"/>
                  </a:lnTo>
                  <a:lnTo>
                    <a:pt x="2293" y="269"/>
                  </a:lnTo>
                  <a:lnTo>
                    <a:pt x="2299" y="277"/>
                  </a:lnTo>
                  <a:lnTo>
                    <a:pt x="2289" y="284"/>
                  </a:lnTo>
                  <a:lnTo>
                    <a:pt x="2281" y="290"/>
                  </a:lnTo>
                  <a:lnTo>
                    <a:pt x="2273" y="296"/>
                  </a:lnTo>
                  <a:lnTo>
                    <a:pt x="2267" y="303"/>
                  </a:lnTo>
                  <a:lnTo>
                    <a:pt x="2260" y="310"/>
                  </a:lnTo>
                  <a:lnTo>
                    <a:pt x="2255" y="318"/>
                  </a:lnTo>
                  <a:lnTo>
                    <a:pt x="2250" y="328"/>
                  </a:lnTo>
                  <a:lnTo>
                    <a:pt x="2245" y="339"/>
                  </a:lnTo>
                  <a:lnTo>
                    <a:pt x="2259" y="338"/>
                  </a:lnTo>
                  <a:lnTo>
                    <a:pt x="2271" y="336"/>
                  </a:lnTo>
                  <a:lnTo>
                    <a:pt x="2284" y="334"/>
                  </a:lnTo>
                  <a:lnTo>
                    <a:pt x="2299" y="333"/>
                  </a:lnTo>
                  <a:lnTo>
                    <a:pt x="2299" y="347"/>
                  </a:lnTo>
                  <a:lnTo>
                    <a:pt x="2299" y="363"/>
                  </a:lnTo>
                  <a:lnTo>
                    <a:pt x="2299" y="380"/>
                  </a:lnTo>
                  <a:lnTo>
                    <a:pt x="2299" y="394"/>
                  </a:lnTo>
                  <a:lnTo>
                    <a:pt x="2293" y="399"/>
                  </a:lnTo>
                  <a:lnTo>
                    <a:pt x="2288" y="404"/>
                  </a:lnTo>
                  <a:lnTo>
                    <a:pt x="2281" y="411"/>
                  </a:lnTo>
                  <a:lnTo>
                    <a:pt x="2276" y="418"/>
                  </a:lnTo>
                  <a:lnTo>
                    <a:pt x="2250" y="426"/>
                  </a:lnTo>
                  <a:lnTo>
                    <a:pt x="2228" y="435"/>
                  </a:lnTo>
                  <a:lnTo>
                    <a:pt x="2219" y="439"/>
                  </a:lnTo>
                  <a:lnTo>
                    <a:pt x="2212" y="443"/>
                  </a:lnTo>
                  <a:lnTo>
                    <a:pt x="2206" y="446"/>
                  </a:lnTo>
                  <a:lnTo>
                    <a:pt x="2205" y="450"/>
                  </a:lnTo>
                  <a:lnTo>
                    <a:pt x="2205" y="452"/>
                  </a:lnTo>
                  <a:lnTo>
                    <a:pt x="2206" y="454"/>
                  </a:lnTo>
                  <a:lnTo>
                    <a:pt x="2209" y="456"/>
                  </a:lnTo>
                  <a:lnTo>
                    <a:pt x="2212" y="458"/>
                  </a:lnTo>
                  <a:lnTo>
                    <a:pt x="2219" y="463"/>
                  </a:lnTo>
                  <a:lnTo>
                    <a:pt x="2227" y="466"/>
                  </a:lnTo>
                  <a:lnTo>
                    <a:pt x="2236" y="469"/>
                  </a:lnTo>
                  <a:lnTo>
                    <a:pt x="2245" y="472"/>
                  </a:lnTo>
                  <a:lnTo>
                    <a:pt x="2253" y="473"/>
                  </a:lnTo>
                  <a:lnTo>
                    <a:pt x="2258" y="474"/>
                  </a:lnTo>
                  <a:lnTo>
                    <a:pt x="2265" y="473"/>
                  </a:lnTo>
                  <a:lnTo>
                    <a:pt x="2273" y="472"/>
                  </a:lnTo>
                  <a:lnTo>
                    <a:pt x="2283" y="469"/>
                  </a:lnTo>
                  <a:lnTo>
                    <a:pt x="2293" y="466"/>
                  </a:lnTo>
                  <a:lnTo>
                    <a:pt x="2317" y="457"/>
                  </a:lnTo>
                  <a:lnTo>
                    <a:pt x="2343" y="447"/>
                  </a:lnTo>
                  <a:lnTo>
                    <a:pt x="2369" y="436"/>
                  </a:lnTo>
                  <a:lnTo>
                    <a:pt x="2393" y="425"/>
                  </a:lnTo>
                  <a:lnTo>
                    <a:pt x="2415" y="415"/>
                  </a:lnTo>
                  <a:lnTo>
                    <a:pt x="2433" y="408"/>
                  </a:lnTo>
                  <a:lnTo>
                    <a:pt x="2439" y="407"/>
                  </a:lnTo>
                  <a:lnTo>
                    <a:pt x="2446" y="405"/>
                  </a:lnTo>
                  <a:lnTo>
                    <a:pt x="2452" y="403"/>
                  </a:lnTo>
                  <a:lnTo>
                    <a:pt x="2458" y="400"/>
                  </a:lnTo>
                  <a:lnTo>
                    <a:pt x="2530" y="382"/>
                  </a:lnTo>
                  <a:lnTo>
                    <a:pt x="2544" y="380"/>
                  </a:lnTo>
                  <a:lnTo>
                    <a:pt x="2557" y="378"/>
                  </a:lnTo>
                  <a:lnTo>
                    <a:pt x="2570" y="373"/>
                  </a:lnTo>
                  <a:lnTo>
                    <a:pt x="2583" y="369"/>
                  </a:lnTo>
                  <a:lnTo>
                    <a:pt x="2597" y="364"/>
                  </a:lnTo>
                  <a:lnTo>
                    <a:pt x="2611" y="357"/>
                  </a:lnTo>
                  <a:lnTo>
                    <a:pt x="2625" y="350"/>
                  </a:lnTo>
                  <a:lnTo>
                    <a:pt x="2638" y="342"/>
                  </a:lnTo>
                  <a:lnTo>
                    <a:pt x="2651" y="334"/>
                  </a:lnTo>
                  <a:lnTo>
                    <a:pt x="2664" y="324"/>
                  </a:lnTo>
                  <a:lnTo>
                    <a:pt x="2676" y="313"/>
                  </a:lnTo>
                  <a:lnTo>
                    <a:pt x="2689" y="303"/>
                  </a:lnTo>
                  <a:lnTo>
                    <a:pt x="2701" y="291"/>
                  </a:lnTo>
                  <a:lnTo>
                    <a:pt x="2710" y="279"/>
                  </a:lnTo>
                  <a:lnTo>
                    <a:pt x="2721" y="266"/>
                  </a:lnTo>
                  <a:lnTo>
                    <a:pt x="2730" y="252"/>
                  </a:lnTo>
                  <a:lnTo>
                    <a:pt x="2817" y="252"/>
                  </a:lnTo>
                  <a:lnTo>
                    <a:pt x="2850" y="248"/>
                  </a:lnTo>
                  <a:lnTo>
                    <a:pt x="2880" y="246"/>
                  </a:lnTo>
                  <a:lnTo>
                    <a:pt x="2906" y="244"/>
                  </a:lnTo>
                  <a:lnTo>
                    <a:pt x="2931" y="241"/>
                  </a:lnTo>
                  <a:lnTo>
                    <a:pt x="2942" y="239"/>
                  </a:lnTo>
                  <a:lnTo>
                    <a:pt x="2954" y="237"/>
                  </a:lnTo>
                  <a:lnTo>
                    <a:pt x="2965" y="234"/>
                  </a:lnTo>
                  <a:lnTo>
                    <a:pt x="2975" y="230"/>
                  </a:lnTo>
                  <a:lnTo>
                    <a:pt x="2986" y="225"/>
                  </a:lnTo>
                  <a:lnTo>
                    <a:pt x="2996" y="219"/>
                  </a:lnTo>
                  <a:lnTo>
                    <a:pt x="3006" y="212"/>
                  </a:lnTo>
                  <a:lnTo>
                    <a:pt x="3016" y="203"/>
                  </a:lnTo>
                  <a:lnTo>
                    <a:pt x="3028" y="190"/>
                  </a:lnTo>
                  <a:lnTo>
                    <a:pt x="3038" y="177"/>
                  </a:lnTo>
                  <a:lnTo>
                    <a:pt x="3048" y="162"/>
                  </a:lnTo>
                  <a:lnTo>
                    <a:pt x="3059" y="148"/>
                  </a:lnTo>
                  <a:lnTo>
                    <a:pt x="3064" y="142"/>
                  </a:lnTo>
                  <a:lnTo>
                    <a:pt x="3070" y="136"/>
                  </a:lnTo>
                  <a:lnTo>
                    <a:pt x="3075" y="130"/>
                  </a:lnTo>
                  <a:lnTo>
                    <a:pt x="3082" y="126"/>
                  </a:lnTo>
                  <a:lnTo>
                    <a:pt x="3089" y="122"/>
                  </a:lnTo>
                  <a:lnTo>
                    <a:pt x="3097" y="119"/>
                  </a:lnTo>
                  <a:lnTo>
                    <a:pt x="3106" y="117"/>
                  </a:lnTo>
                  <a:lnTo>
                    <a:pt x="3116" y="117"/>
                  </a:lnTo>
                  <a:lnTo>
                    <a:pt x="3136" y="118"/>
                  </a:lnTo>
                  <a:lnTo>
                    <a:pt x="3153" y="119"/>
                  </a:lnTo>
                  <a:lnTo>
                    <a:pt x="3160" y="120"/>
                  </a:lnTo>
                  <a:lnTo>
                    <a:pt x="3165" y="119"/>
                  </a:lnTo>
                  <a:lnTo>
                    <a:pt x="3171" y="119"/>
                  </a:lnTo>
                  <a:lnTo>
                    <a:pt x="3175" y="117"/>
                  </a:lnTo>
                  <a:lnTo>
                    <a:pt x="3175" y="125"/>
                  </a:lnTo>
                  <a:lnTo>
                    <a:pt x="3172" y="134"/>
                  </a:lnTo>
                  <a:lnTo>
                    <a:pt x="3168" y="144"/>
                  </a:lnTo>
                  <a:lnTo>
                    <a:pt x="3164" y="156"/>
                  </a:lnTo>
                  <a:lnTo>
                    <a:pt x="3160" y="165"/>
                  </a:lnTo>
                  <a:lnTo>
                    <a:pt x="3155" y="174"/>
                  </a:lnTo>
                  <a:lnTo>
                    <a:pt x="3152" y="181"/>
                  </a:lnTo>
                  <a:lnTo>
                    <a:pt x="3149" y="184"/>
                  </a:lnTo>
                  <a:lnTo>
                    <a:pt x="3149" y="252"/>
                  </a:lnTo>
                  <a:lnTo>
                    <a:pt x="3155" y="258"/>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570" name="Freeform 7"/>
            <p:cNvSpPr>
              <a:spLocks/>
            </p:cNvSpPr>
            <p:nvPr>
              <p:custDataLst>
                <p:tags r:id="rId4"/>
              </p:custDataLst>
            </p:nvPr>
          </p:nvSpPr>
          <p:spPr bwMode="auto">
            <a:xfrm>
              <a:off x="2473356" y="4121681"/>
              <a:ext cx="339725" cy="590550"/>
            </a:xfrm>
            <a:custGeom>
              <a:avLst/>
              <a:gdLst>
                <a:gd name="T0" fmla="*/ 2147483647 w 784"/>
                <a:gd name="T1" fmla="*/ 2147483647 h 1128"/>
                <a:gd name="T2" fmla="*/ 2147483647 w 784"/>
                <a:gd name="T3" fmla="*/ 2147483647 h 1128"/>
                <a:gd name="T4" fmla="*/ 2147483647 w 784"/>
                <a:gd name="T5" fmla="*/ 2147483647 h 1128"/>
                <a:gd name="T6" fmla="*/ 2147483647 w 784"/>
                <a:gd name="T7" fmla="*/ 2147483647 h 1128"/>
                <a:gd name="T8" fmla="*/ 2147483647 w 784"/>
                <a:gd name="T9" fmla="*/ 2147483647 h 1128"/>
                <a:gd name="T10" fmla="*/ 2147483647 w 784"/>
                <a:gd name="T11" fmla="*/ 2147483647 h 1128"/>
                <a:gd name="T12" fmla="*/ 2147483647 w 784"/>
                <a:gd name="T13" fmla="*/ 2147483647 h 1128"/>
                <a:gd name="T14" fmla="*/ 2147483647 w 784"/>
                <a:gd name="T15" fmla="*/ 2147483647 h 1128"/>
                <a:gd name="T16" fmla="*/ 2147483647 w 784"/>
                <a:gd name="T17" fmla="*/ 2147483647 h 1128"/>
                <a:gd name="T18" fmla="*/ 2147483647 w 784"/>
                <a:gd name="T19" fmla="*/ 2147483647 h 1128"/>
                <a:gd name="T20" fmla="*/ 2147483647 w 784"/>
                <a:gd name="T21" fmla="*/ 2147483647 h 1128"/>
                <a:gd name="T22" fmla="*/ 2147483647 w 784"/>
                <a:gd name="T23" fmla="*/ 2147483647 h 1128"/>
                <a:gd name="T24" fmla="*/ 2147483647 w 784"/>
                <a:gd name="T25" fmla="*/ 2147483647 h 1128"/>
                <a:gd name="T26" fmla="*/ 2147483647 w 784"/>
                <a:gd name="T27" fmla="*/ 2147483647 h 1128"/>
                <a:gd name="T28" fmla="*/ 2147483647 w 784"/>
                <a:gd name="T29" fmla="*/ 2147483647 h 1128"/>
                <a:gd name="T30" fmla="*/ 2147483647 w 784"/>
                <a:gd name="T31" fmla="*/ 2147483647 h 1128"/>
                <a:gd name="T32" fmla="*/ 2147483647 w 784"/>
                <a:gd name="T33" fmla="*/ 2147483647 h 1128"/>
                <a:gd name="T34" fmla="*/ 2147483647 w 784"/>
                <a:gd name="T35" fmla="*/ 2147483647 h 1128"/>
                <a:gd name="T36" fmla="*/ 2147483647 w 784"/>
                <a:gd name="T37" fmla="*/ 2147483647 h 1128"/>
                <a:gd name="T38" fmla="*/ 2147483647 w 784"/>
                <a:gd name="T39" fmla="*/ 2147483647 h 1128"/>
                <a:gd name="T40" fmla="*/ 2147483647 w 784"/>
                <a:gd name="T41" fmla="*/ 2147483647 h 1128"/>
                <a:gd name="T42" fmla="*/ 2147483647 w 784"/>
                <a:gd name="T43" fmla="*/ 2147483647 h 1128"/>
                <a:gd name="T44" fmla="*/ 2147483647 w 784"/>
                <a:gd name="T45" fmla="*/ 2147483647 h 1128"/>
                <a:gd name="T46" fmla="*/ 2147483647 w 784"/>
                <a:gd name="T47" fmla="*/ 2147483647 h 1128"/>
                <a:gd name="T48" fmla="*/ 2147483647 w 784"/>
                <a:gd name="T49" fmla="*/ 2147483647 h 1128"/>
                <a:gd name="T50" fmla="*/ 2147483647 w 784"/>
                <a:gd name="T51" fmla="*/ 2147483647 h 1128"/>
                <a:gd name="T52" fmla="*/ 2147483647 w 784"/>
                <a:gd name="T53" fmla="*/ 2147483647 h 1128"/>
                <a:gd name="T54" fmla="*/ 2147483647 w 784"/>
                <a:gd name="T55" fmla="*/ 2147483647 h 1128"/>
                <a:gd name="T56" fmla="*/ 2147483647 w 784"/>
                <a:gd name="T57" fmla="*/ 2147483647 h 1128"/>
                <a:gd name="T58" fmla="*/ 2147483647 w 784"/>
                <a:gd name="T59" fmla="*/ 2147483647 h 1128"/>
                <a:gd name="T60" fmla="*/ 2147483647 w 784"/>
                <a:gd name="T61" fmla="*/ 2147483647 h 1128"/>
                <a:gd name="T62" fmla="*/ 2147483647 w 784"/>
                <a:gd name="T63" fmla="*/ 2147483647 h 1128"/>
                <a:gd name="T64" fmla="*/ 2147483647 w 784"/>
                <a:gd name="T65" fmla="*/ 2147483647 h 1128"/>
                <a:gd name="T66" fmla="*/ 2147483647 w 784"/>
                <a:gd name="T67" fmla="*/ 2147483647 h 1128"/>
                <a:gd name="T68" fmla="*/ 0 w 784"/>
                <a:gd name="T69" fmla="*/ 2147483647 h 1128"/>
                <a:gd name="T70" fmla="*/ 2147483647 w 784"/>
                <a:gd name="T71" fmla="*/ 2147483647 h 1128"/>
                <a:gd name="T72" fmla="*/ 2147483647 w 784"/>
                <a:gd name="T73" fmla="*/ 2147483647 h 1128"/>
                <a:gd name="T74" fmla="*/ 2147483647 w 784"/>
                <a:gd name="T75" fmla="*/ 2147483647 h 1128"/>
                <a:gd name="T76" fmla="*/ 2147483647 w 784"/>
                <a:gd name="T77" fmla="*/ 2147483647 h 1128"/>
                <a:gd name="T78" fmla="*/ 2147483647 w 784"/>
                <a:gd name="T79" fmla="*/ 2147483647 h 1128"/>
                <a:gd name="T80" fmla="*/ 2147483647 w 784"/>
                <a:gd name="T81" fmla="*/ 2147483647 h 1128"/>
                <a:gd name="T82" fmla="*/ 2147483647 w 784"/>
                <a:gd name="T83" fmla="*/ 2147483647 h 1128"/>
                <a:gd name="T84" fmla="*/ 2147483647 w 784"/>
                <a:gd name="T85" fmla="*/ 2147483647 h 1128"/>
                <a:gd name="T86" fmla="*/ 2147483647 w 784"/>
                <a:gd name="T87" fmla="*/ 2147483647 h 1128"/>
                <a:gd name="T88" fmla="*/ 2147483647 w 784"/>
                <a:gd name="T89" fmla="*/ 2147483647 h 1128"/>
                <a:gd name="T90" fmla="*/ 2147483647 w 784"/>
                <a:gd name="T91" fmla="*/ 2147483647 h 1128"/>
                <a:gd name="T92" fmla="*/ 2147483647 w 784"/>
                <a:gd name="T93" fmla="*/ 2147483647 h 1128"/>
                <a:gd name="T94" fmla="*/ 2147483647 w 784"/>
                <a:gd name="T95" fmla="*/ 2147483647 h 1128"/>
                <a:gd name="T96" fmla="*/ 2147483647 w 784"/>
                <a:gd name="T97" fmla="*/ 2147483647 h 1128"/>
                <a:gd name="T98" fmla="*/ 2147483647 w 784"/>
                <a:gd name="T99" fmla="*/ 2147483647 h 1128"/>
                <a:gd name="T100" fmla="*/ 2147483647 w 784"/>
                <a:gd name="T101" fmla="*/ 2147483647 h 1128"/>
                <a:gd name="T102" fmla="*/ 2147483647 w 784"/>
                <a:gd name="T103" fmla="*/ 2147483647 h 1128"/>
                <a:gd name="T104" fmla="*/ 2147483647 w 784"/>
                <a:gd name="T105" fmla="*/ 2147483647 h 1128"/>
                <a:gd name="T106" fmla="*/ 2147483647 w 784"/>
                <a:gd name="T107" fmla="*/ 2147483647 h 1128"/>
                <a:gd name="T108" fmla="*/ 2147483647 w 784"/>
                <a:gd name="T109" fmla="*/ 2147483647 h 112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1128">
                  <a:moveTo>
                    <a:pt x="644" y="259"/>
                  </a:moveTo>
                  <a:lnTo>
                    <a:pt x="632" y="265"/>
                  </a:lnTo>
                  <a:lnTo>
                    <a:pt x="621" y="270"/>
                  </a:lnTo>
                  <a:lnTo>
                    <a:pt x="611" y="273"/>
                  </a:lnTo>
                  <a:lnTo>
                    <a:pt x="602" y="275"/>
                  </a:lnTo>
                  <a:lnTo>
                    <a:pt x="583" y="277"/>
                  </a:lnTo>
                  <a:lnTo>
                    <a:pt x="564" y="278"/>
                  </a:lnTo>
                  <a:lnTo>
                    <a:pt x="560" y="278"/>
                  </a:lnTo>
                  <a:lnTo>
                    <a:pt x="557" y="280"/>
                  </a:lnTo>
                  <a:lnTo>
                    <a:pt x="554" y="284"/>
                  </a:lnTo>
                  <a:lnTo>
                    <a:pt x="552" y="287"/>
                  </a:lnTo>
                  <a:lnTo>
                    <a:pt x="549" y="295"/>
                  </a:lnTo>
                  <a:lnTo>
                    <a:pt x="545" y="302"/>
                  </a:lnTo>
                  <a:lnTo>
                    <a:pt x="529" y="318"/>
                  </a:lnTo>
                  <a:lnTo>
                    <a:pt x="515" y="335"/>
                  </a:lnTo>
                  <a:lnTo>
                    <a:pt x="502" y="354"/>
                  </a:lnTo>
                  <a:lnTo>
                    <a:pt x="490" y="376"/>
                  </a:lnTo>
                  <a:lnTo>
                    <a:pt x="484" y="387"/>
                  </a:lnTo>
                  <a:lnTo>
                    <a:pt x="480" y="398"/>
                  </a:lnTo>
                  <a:lnTo>
                    <a:pt x="475" y="410"/>
                  </a:lnTo>
                  <a:lnTo>
                    <a:pt x="471" y="422"/>
                  </a:lnTo>
                  <a:lnTo>
                    <a:pt x="469" y="434"/>
                  </a:lnTo>
                  <a:lnTo>
                    <a:pt x="467" y="445"/>
                  </a:lnTo>
                  <a:lnTo>
                    <a:pt x="465" y="457"/>
                  </a:lnTo>
                  <a:lnTo>
                    <a:pt x="464" y="468"/>
                  </a:lnTo>
                  <a:lnTo>
                    <a:pt x="465" y="478"/>
                  </a:lnTo>
                  <a:lnTo>
                    <a:pt x="468" y="488"/>
                  </a:lnTo>
                  <a:lnTo>
                    <a:pt x="471" y="498"/>
                  </a:lnTo>
                  <a:lnTo>
                    <a:pt x="475" y="510"/>
                  </a:lnTo>
                  <a:lnTo>
                    <a:pt x="481" y="522"/>
                  </a:lnTo>
                  <a:lnTo>
                    <a:pt x="486" y="535"/>
                  </a:lnTo>
                  <a:lnTo>
                    <a:pt x="494" y="547"/>
                  </a:lnTo>
                  <a:lnTo>
                    <a:pt x="502" y="559"/>
                  </a:lnTo>
                  <a:lnTo>
                    <a:pt x="510" y="570"/>
                  </a:lnTo>
                  <a:lnTo>
                    <a:pt x="520" y="581"/>
                  </a:lnTo>
                  <a:lnTo>
                    <a:pt x="530" y="591"/>
                  </a:lnTo>
                  <a:lnTo>
                    <a:pt x="540" y="600"/>
                  </a:lnTo>
                  <a:lnTo>
                    <a:pt x="551" y="607"/>
                  </a:lnTo>
                  <a:lnTo>
                    <a:pt x="562" y="612"/>
                  </a:lnTo>
                  <a:lnTo>
                    <a:pt x="568" y="614"/>
                  </a:lnTo>
                  <a:lnTo>
                    <a:pt x="573" y="615"/>
                  </a:lnTo>
                  <a:lnTo>
                    <a:pt x="579" y="616"/>
                  </a:lnTo>
                  <a:lnTo>
                    <a:pt x="584" y="616"/>
                  </a:lnTo>
                  <a:lnTo>
                    <a:pt x="594" y="615"/>
                  </a:lnTo>
                  <a:lnTo>
                    <a:pt x="602" y="613"/>
                  </a:lnTo>
                  <a:lnTo>
                    <a:pt x="610" y="609"/>
                  </a:lnTo>
                  <a:lnTo>
                    <a:pt x="617" y="604"/>
                  </a:lnTo>
                  <a:lnTo>
                    <a:pt x="625" y="600"/>
                  </a:lnTo>
                  <a:lnTo>
                    <a:pt x="632" y="596"/>
                  </a:lnTo>
                  <a:lnTo>
                    <a:pt x="641" y="593"/>
                  </a:lnTo>
                  <a:lnTo>
                    <a:pt x="651" y="592"/>
                  </a:lnTo>
                  <a:lnTo>
                    <a:pt x="653" y="614"/>
                  </a:lnTo>
                  <a:lnTo>
                    <a:pt x="654" y="645"/>
                  </a:lnTo>
                  <a:lnTo>
                    <a:pt x="654" y="653"/>
                  </a:lnTo>
                  <a:lnTo>
                    <a:pt x="655" y="660"/>
                  </a:lnTo>
                  <a:lnTo>
                    <a:pt x="658" y="667"/>
                  </a:lnTo>
                  <a:lnTo>
                    <a:pt x="660" y="672"/>
                  </a:lnTo>
                  <a:lnTo>
                    <a:pt x="663" y="677"/>
                  </a:lnTo>
                  <a:lnTo>
                    <a:pt x="666" y="681"/>
                  </a:lnTo>
                  <a:lnTo>
                    <a:pt x="672" y="683"/>
                  </a:lnTo>
                  <a:lnTo>
                    <a:pt x="677" y="684"/>
                  </a:lnTo>
                  <a:lnTo>
                    <a:pt x="687" y="684"/>
                  </a:lnTo>
                  <a:lnTo>
                    <a:pt x="697" y="684"/>
                  </a:lnTo>
                  <a:lnTo>
                    <a:pt x="703" y="684"/>
                  </a:lnTo>
                  <a:lnTo>
                    <a:pt x="708" y="685"/>
                  </a:lnTo>
                  <a:lnTo>
                    <a:pt x="714" y="687"/>
                  </a:lnTo>
                  <a:lnTo>
                    <a:pt x="720" y="689"/>
                  </a:lnTo>
                  <a:lnTo>
                    <a:pt x="726" y="692"/>
                  </a:lnTo>
                  <a:lnTo>
                    <a:pt x="732" y="696"/>
                  </a:lnTo>
                  <a:lnTo>
                    <a:pt x="738" y="701"/>
                  </a:lnTo>
                  <a:lnTo>
                    <a:pt x="743" y="706"/>
                  </a:lnTo>
                  <a:lnTo>
                    <a:pt x="749" y="712"/>
                  </a:lnTo>
                  <a:lnTo>
                    <a:pt x="754" y="717"/>
                  </a:lnTo>
                  <a:lnTo>
                    <a:pt x="759" y="724"/>
                  </a:lnTo>
                  <a:lnTo>
                    <a:pt x="763" y="731"/>
                  </a:lnTo>
                  <a:lnTo>
                    <a:pt x="765" y="738"/>
                  </a:lnTo>
                  <a:lnTo>
                    <a:pt x="769" y="746"/>
                  </a:lnTo>
                  <a:lnTo>
                    <a:pt x="770" y="756"/>
                  </a:lnTo>
                  <a:lnTo>
                    <a:pt x="771" y="765"/>
                  </a:lnTo>
                  <a:lnTo>
                    <a:pt x="770" y="773"/>
                  </a:lnTo>
                  <a:lnTo>
                    <a:pt x="769" y="779"/>
                  </a:lnTo>
                  <a:lnTo>
                    <a:pt x="766" y="784"/>
                  </a:lnTo>
                  <a:lnTo>
                    <a:pt x="764" y="787"/>
                  </a:lnTo>
                  <a:lnTo>
                    <a:pt x="761" y="790"/>
                  </a:lnTo>
                  <a:lnTo>
                    <a:pt x="759" y="794"/>
                  </a:lnTo>
                  <a:lnTo>
                    <a:pt x="758" y="797"/>
                  </a:lnTo>
                  <a:lnTo>
                    <a:pt x="758" y="801"/>
                  </a:lnTo>
                  <a:lnTo>
                    <a:pt x="758" y="809"/>
                  </a:lnTo>
                  <a:lnTo>
                    <a:pt x="759" y="818"/>
                  </a:lnTo>
                  <a:lnTo>
                    <a:pt x="760" y="825"/>
                  </a:lnTo>
                  <a:lnTo>
                    <a:pt x="761" y="831"/>
                  </a:lnTo>
                  <a:lnTo>
                    <a:pt x="765" y="844"/>
                  </a:lnTo>
                  <a:lnTo>
                    <a:pt x="771" y="856"/>
                  </a:lnTo>
                  <a:lnTo>
                    <a:pt x="774" y="866"/>
                  </a:lnTo>
                  <a:lnTo>
                    <a:pt x="777" y="875"/>
                  </a:lnTo>
                  <a:lnTo>
                    <a:pt x="772" y="882"/>
                  </a:lnTo>
                  <a:lnTo>
                    <a:pt x="769" y="889"/>
                  </a:lnTo>
                  <a:lnTo>
                    <a:pt x="765" y="897"/>
                  </a:lnTo>
                  <a:lnTo>
                    <a:pt x="762" y="904"/>
                  </a:lnTo>
                  <a:lnTo>
                    <a:pt x="760" y="912"/>
                  </a:lnTo>
                  <a:lnTo>
                    <a:pt x="759" y="922"/>
                  </a:lnTo>
                  <a:lnTo>
                    <a:pt x="758" y="932"/>
                  </a:lnTo>
                  <a:lnTo>
                    <a:pt x="758" y="943"/>
                  </a:lnTo>
                  <a:lnTo>
                    <a:pt x="758" y="956"/>
                  </a:lnTo>
                  <a:lnTo>
                    <a:pt x="760" y="967"/>
                  </a:lnTo>
                  <a:lnTo>
                    <a:pt x="762" y="978"/>
                  </a:lnTo>
                  <a:lnTo>
                    <a:pt x="765" y="986"/>
                  </a:lnTo>
                  <a:lnTo>
                    <a:pt x="770" y="994"/>
                  </a:lnTo>
                  <a:lnTo>
                    <a:pt x="774" y="1000"/>
                  </a:lnTo>
                  <a:lnTo>
                    <a:pt x="778" y="1006"/>
                  </a:lnTo>
                  <a:lnTo>
                    <a:pt x="784" y="1011"/>
                  </a:lnTo>
                  <a:lnTo>
                    <a:pt x="775" y="1026"/>
                  </a:lnTo>
                  <a:lnTo>
                    <a:pt x="769" y="1041"/>
                  </a:lnTo>
                  <a:lnTo>
                    <a:pt x="763" y="1054"/>
                  </a:lnTo>
                  <a:lnTo>
                    <a:pt x="759" y="1067"/>
                  </a:lnTo>
                  <a:lnTo>
                    <a:pt x="753" y="1080"/>
                  </a:lnTo>
                  <a:lnTo>
                    <a:pt x="747" y="1095"/>
                  </a:lnTo>
                  <a:lnTo>
                    <a:pt x="737" y="1110"/>
                  </a:lnTo>
                  <a:lnTo>
                    <a:pt x="723" y="1128"/>
                  </a:lnTo>
                  <a:lnTo>
                    <a:pt x="691" y="1122"/>
                  </a:lnTo>
                  <a:lnTo>
                    <a:pt x="681" y="1121"/>
                  </a:lnTo>
                  <a:lnTo>
                    <a:pt x="673" y="1119"/>
                  </a:lnTo>
                  <a:lnTo>
                    <a:pt x="665" y="1116"/>
                  </a:lnTo>
                  <a:lnTo>
                    <a:pt x="659" y="1113"/>
                  </a:lnTo>
                  <a:lnTo>
                    <a:pt x="653" y="1108"/>
                  </a:lnTo>
                  <a:lnTo>
                    <a:pt x="648" y="1103"/>
                  </a:lnTo>
                  <a:lnTo>
                    <a:pt x="642" y="1098"/>
                  </a:lnTo>
                  <a:lnTo>
                    <a:pt x="638" y="1092"/>
                  </a:lnTo>
                  <a:lnTo>
                    <a:pt x="627" y="1079"/>
                  </a:lnTo>
                  <a:lnTo>
                    <a:pt x="616" y="1067"/>
                  </a:lnTo>
                  <a:lnTo>
                    <a:pt x="609" y="1061"/>
                  </a:lnTo>
                  <a:lnTo>
                    <a:pt x="602" y="1056"/>
                  </a:lnTo>
                  <a:lnTo>
                    <a:pt x="594" y="1052"/>
                  </a:lnTo>
                  <a:lnTo>
                    <a:pt x="584" y="1048"/>
                  </a:lnTo>
                  <a:lnTo>
                    <a:pt x="554" y="1038"/>
                  </a:lnTo>
                  <a:lnTo>
                    <a:pt x="507" y="1018"/>
                  </a:lnTo>
                  <a:lnTo>
                    <a:pt x="483" y="1008"/>
                  </a:lnTo>
                  <a:lnTo>
                    <a:pt x="463" y="998"/>
                  </a:lnTo>
                  <a:lnTo>
                    <a:pt x="456" y="993"/>
                  </a:lnTo>
                  <a:lnTo>
                    <a:pt x="450" y="988"/>
                  </a:lnTo>
                  <a:lnTo>
                    <a:pt x="446" y="984"/>
                  </a:lnTo>
                  <a:lnTo>
                    <a:pt x="445" y="980"/>
                  </a:lnTo>
                  <a:lnTo>
                    <a:pt x="436" y="975"/>
                  </a:lnTo>
                  <a:lnTo>
                    <a:pt x="425" y="967"/>
                  </a:lnTo>
                  <a:lnTo>
                    <a:pt x="413" y="956"/>
                  </a:lnTo>
                  <a:lnTo>
                    <a:pt x="398" y="944"/>
                  </a:lnTo>
                  <a:lnTo>
                    <a:pt x="383" y="931"/>
                  </a:lnTo>
                  <a:lnTo>
                    <a:pt x="367" y="916"/>
                  </a:lnTo>
                  <a:lnTo>
                    <a:pt x="349" y="904"/>
                  </a:lnTo>
                  <a:lnTo>
                    <a:pt x="331" y="894"/>
                  </a:lnTo>
                  <a:lnTo>
                    <a:pt x="326" y="890"/>
                  </a:lnTo>
                  <a:lnTo>
                    <a:pt x="323" y="886"/>
                  </a:lnTo>
                  <a:lnTo>
                    <a:pt x="319" y="882"/>
                  </a:lnTo>
                  <a:lnTo>
                    <a:pt x="318" y="877"/>
                  </a:lnTo>
                  <a:lnTo>
                    <a:pt x="318" y="872"/>
                  </a:lnTo>
                  <a:lnTo>
                    <a:pt x="318" y="867"/>
                  </a:lnTo>
                  <a:lnTo>
                    <a:pt x="319" y="860"/>
                  </a:lnTo>
                  <a:lnTo>
                    <a:pt x="321" y="854"/>
                  </a:lnTo>
                  <a:lnTo>
                    <a:pt x="324" y="842"/>
                  </a:lnTo>
                  <a:lnTo>
                    <a:pt x="327" y="829"/>
                  </a:lnTo>
                  <a:lnTo>
                    <a:pt x="328" y="822"/>
                  </a:lnTo>
                  <a:lnTo>
                    <a:pt x="328" y="815"/>
                  </a:lnTo>
                  <a:lnTo>
                    <a:pt x="327" y="808"/>
                  </a:lnTo>
                  <a:lnTo>
                    <a:pt x="325" y="801"/>
                  </a:lnTo>
                  <a:lnTo>
                    <a:pt x="318" y="795"/>
                  </a:lnTo>
                  <a:lnTo>
                    <a:pt x="310" y="789"/>
                  </a:lnTo>
                  <a:lnTo>
                    <a:pt x="300" y="784"/>
                  </a:lnTo>
                  <a:lnTo>
                    <a:pt x="290" y="778"/>
                  </a:lnTo>
                  <a:lnTo>
                    <a:pt x="279" y="772"/>
                  </a:lnTo>
                  <a:lnTo>
                    <a:pt x="270" y="765"/>
                  </a:lnTo>
                  <a:lnTo>
                    <a:pt x="266" y="761"/>
                  </a:lnTo>
                  <a:lnTo>
                    <a:pt x="263" y="757"/>
                  </a:lnTo>
                  <a:lnTo>
                    <a:pt x="260" y="751"/>
                  </a:lnTo>
                  <a:lnTo>
                    <a:pt x="259" y="745"/>
                  </a:lnTo>
                  <a:lnTo>
                    <a:pt x="255" y="735"/>
                  </a:lnTo>
                  <a:lnTo>
                    <a:pt x="251" y="725"/>
                  </a:lnTo>
                  <a:lnTo>
                    <a:pt x="249" y="716"/>
                  </a:lnTo>
                  <a:lnTo>
                    <a:pt x="248" y="707"/>
                  </a:lnTo>
                  <a:lnTo>
                    <a:pt x="246" y="697"/>
                  </a:lnTo>
                  <a:lnTo>
                    <a:pt x="243" y="689"/>
                  </a:lnTo>
                  <a:lnTo>
                    <a:pt x="238" y="681"/>
                  </a:lnTo>
                  <a:lnTo>
                    <a:pt x="232" y="672"/>
                  </a:lnTo>
                  <a:lnTo>
                    <a:pt x="211" y="635"/>
                  </a:lnTo>
                  <a:lnTo>
                    <a:pt x="192" y="603"/>
                  </a:lnTo>
                  <a:lnTo>
                    <a:pt x="174" y="570"/>
                  </a:lnTo>
                  <a:lnTo>
                    <a:pt x="153" y="530"/>
                  </a:lnTo>
                  <a:lnTo>
                    <a:pt x="146" y="521"/>
                  </a:lnTo>
                  <a:lnTo>
                    <a:pt x="138" y="513"/>
                  </a:lnTo>
                  <a:lnTo>
                    <a:pt x="134" y="508"/>
                  </a:lnTo>
                  <a:lnTo>
                    <a:pt x="129" y="502"/>
                  </a:lnTo>
                  <a:lnTo>
                    <a:pt x="124" y="496"/>
                  </a:lnTo>
                  <a:lnTo>
                    <a:pt x="120" y="487"/>
                  </a:lnTo>
                  <a:lnTo>
                    <a:pt x="116" y="478"/>
                  </a:lnTo>
                  <a:lnTo>
                    <a:pt x="113" y="467"/>
                  </a:lnTo>
                  <a:lnTo>
                    <a:pt x="109" y="458"/>
                  </a:lnTo>
                  <a:lnTo>
                    <a:pt x="103" y="448"/>
                  </a:lnTo>
                  <a:lnTo>
                    <a:pt x="98" y="440"/>
                  </a:lnTo>
                  <a:lnTo>
                    <a:pt x="90" y="432"/>
                  </a:lnTo>
                  <a:lnTo>
                    <a:pt x="82" y="425"/>
                  </a:lnTo>
                  <a:lnTo>
                    <a:pt x="72" y="419"/>
                  </a:lnTo>
                  <a:lnTo>
                    <a:pt x="52" y="411"/>
                  </a:lnTo>
                  <a:lnTo>
                    <a:pt x="31" y="403"/>
                  </a:lnTo>
                  <a:lnTo>
                    <a:pt x="26" y="400"/>
                  </a:lnTo>
                  <a:lnTo>
                    <a:pt x="22" y="397"/>
                  </a:lnTo>
                  <a:lnTo>
                    <a:pt x="17" y="393"/>
                  </a:lnTo>
                  <a:lnTo>
                    <a:pt x="13" y="389"/>
                  </a:lnTo>
                  <a:lnTo>
                    <a:pt x="9" y="384"/>
                  </a:lnTo>
                  <a:lnTo>
                    <a:pt x="5" y="378"/>
                  </a:lnTo>
                  <a:lnTo>
                    <a:pt x="2" y="372"/>
                  </a:lnTo>
                  <a:lnTo>
                    <a:pt x="0" y="363"/>
                  </a:lnTo>
                  <a:lnTo>
                    <a:pt x="20" y="345"/>
                  </a:lnTo>
                  <a:lnTo>
                    <a:pt x="15" y="331"/>
                  </a:lnTo>
                  <a:lnTo>
                    <a:pt x="14" y="317"/>
                  </a:lnTo>
                  <a:lnTo>
                    <a:pt x="13" y="301"/>
                  </a:lnTo>
                  <a:lnTo>
                    <a:pt x="13" y="284"/>
                  </a:lnTo>
                  <a:lnTo>
                    <a:pt x="13" y="276"/>
                  </a:lnTo>
                  <a:lnTo>
                    <a:pt x="14" y="270"/>
                  </a:lnTo>
                  <a:lnTo>
                    <a:pt x="16" y="264"/>
                  </a:lnTo>
                  <a:lnTo>
                    <a:pt x="19" y="259"/>
                  </a:lnTo>
                  <a:lnTo>
                    <a:pt x="21" y="254"/>
                  </a:lnTo>
                  <a:lnTo>
                    <a:pt x="24" y="249"/>
                  </a:lnTo>
                  <a:lnTo>
                    <a:pt x="28" y="246"/>
                  </a:lnTo>
                  <a:lnTo>
                    <a:pt x="32" y="243"/>
                  </a:lnTo>
                  <a:lnTo>
                    <a:pt x="41" y="237"/>
                  </a:lnTo>
                  <a:lnTo>
                    <a:pt x="49" y="231"/>
                  </a:lnTo>
                  <a:lnTo>
                    <a:pt x="58" y="224"/>
                  </a:lnTo>
                  <a:lnTo>
                    <a:pt x="66" y="216"/>
                  </a:lnTo>
                  <a:lnTo>
                    <a:pt x="72" y="222"/>
                  </a:lnTo>
                  <a:lnTo>
                    <a:pt x="79" y="228"/>
                  </a:lnTo>
                  <a:lnTo>
                    <a:pt x="83" y="235"/>
                  </a:lnTo>
                  <a:lnTo>
                    <a:pt x="86" y="240"/>
                  </a:lnTo>
                  <a:lnTo>
                    <a:pt x="86" y="252"/>
                  </a:lnTo>
                  <a:lnTo>
                    <a:pt x="86" y="265"/>
                  </a:lnTo>
                  <a:lnTo>
                    <a:pt x="95" y="272"/>
                  </a:lnTo>
                  <a:lnTo>
                    <a:pt x="116" y="287"/>
                  </a:lnTo>
                  <a:lnTo>
                    <a:pt x="128" y="294"/>
                  </a:lnTo>
                  <a:lnTo>
                    <a:pt x="139" y="301"/>
                  </a:lnTo>
                  <a:lnTo>
                    <a:pt x="148" y="306"/>
                  </a:lnTo>
                  <a:lnTo>
                    <a:pt x="153" y="308"/>
                  </a:lnTo>
                  <a:lnTo>
                    <a:pt x="158" y="307"/>
                  </a:lnTo>
                  <a:lnTo>
                    <a:pt x="164" y="303"/>
                  </a:lnTo>
                  <a:lnTo>
                    <a:pt x="169" y="298"/>
                  </a:lnTo>
                  <a:lnTo>
                    <a:pt x="174" y="291"/>
                  </a:lnTo>
                  <a:lnTo>
                    <a:pt x="179" y="284"/>
                  </a:lnTo>
                  <a:lnTo>
                    <a:pt x="182" y="277"/>
                  </a:lnTo>
                  <a:lnTo>
                    <a:pt x="184" y="271"/>
                  </a:lnTo>
                  <a:lnTo>
                    <a:pt x="185" y="265"/>
                  </a:lnTo>
                  <a:lnTo>
                    <a:pt x="187" y="259"/>
                  </a:lnTo>
                  <a:lnTo>
                    <a:pt x="188" y="251"/>
                  </a:lnTo>
                  <a:lnTo>
                    <a:pt x="190" y="244"/>
                  </a:lnTo>
                  <a:lnTo>
                    <a:pt x="193" y="238"/>
                  </a:lnTo>
                  <a:lnTo>
                    <a:pt x="201" y="225"/>
                  </a:lnTo>
                  <a:lnTo>
                    <a:pt x="212" y="213"/>
                  </a:lnTo>
                  <a:lnTo>
                    <a:pt x="222" y="202"/>
                  </a:lnTo>
                  <a:lnTo>
                    <a:pt x="234" y="192"/>
                  </a:lnTo>
                  <a:lnTo>
                    <a:pt x="244" y="184"/>
                  </a:lnTo>
                  <a:lnTo>
                    <a:pt x="252" y="179"/>
                  </a:lnTo>
                  <a:lnTo>
                    <a:pt x="270" y="170"/>
                  </a:lnTo>
                  <a:lnTo>
                    <a:pt x="289" y="160"/>
                  </a:lnTo>
                  <a:lnTo>
                    <a:pt x="306" y="150"/>
                  </a:lnTo>
                  <a:lnTo>
                    <a:pt x="323" y="138"/>
                  </a:lnTo>
                  <a:lnTo>
                    <a:pt x="330" y="133"/>
                  </a:lnTo>
                  <a:lnTo>
                    <a:pt x="337" y="126"/>
                  </a:lnTo>
                  <a:lnTo>
                    <a:pt x="344" y="120"/>
                  </a:lnTo>
                  <a:lnTo>
                    <a:pt x="348" y="113"/>
                  </a:lnTo>
                  <a:lnTo>
                    <a:pt x="352" y="106"/>
                  </a:lnTo>
                  <a:lnTo>
                    <a:pt x="356" y="98"/>
                  </a:lnTo>
                  <a:lnTo>
                    <a:pt x="358" y="90"/>
                  </a:lnTo>
                  <a:lnTo>
                    <a:pt x="358" y="80"/>
                  </a:lnTo>
                  <a:lnTo>
                    <a:pt x="357" y="70"/>
                  </a:lnTo>
                  <a:lnTo>
                    <a:pt x="355" y="58"/>
                  </a:lnTo>
                  <a:lnTo>
                    <a:pt x="350" y="46"/>
                  </a:lnTo>
                  <a:lnTo>
                    <a:pt x="345" y="34"/>
                  </a:lnTo>
                  <a:lnTo>
                    <a:pt x="336" y="12"/>
                  </a:lnTo>
                  <a:lnTo>
                    <a:pt x="331" y="0"/>
                  </a:lnTo>
                  <a:lnTo>
                    <a:pt x="347" y="5"/>
                  </a:lnTo>
                  <a:lnTo>
                    <a:pt x="360" y="11"/>
                  </a:lnTo>
                  <a:lnTo>
                    <a:pt x="374" y="18"/>
                  </a:lnTo>
                  <a:lnTo>
                    <a:pt x="386" y="26"/>
                  </a:lnTo>
                  <a:lnTo>
                    <a:pt x="398" y="35"/>
                  </a:lnTo>
                  <a:lnTo>
                    <a:pt x="411" y="44"/>
                  </a:lnTo>
                  <a:lnTo>
                    <a:pt x="422" y="53"/>
                  </a:lnTo>
                  <a:lnTo>
                    <a:pt x="431" y="62"/>
                  </a:lnTo>
                  <a:lnTo>
                    <a:pt x="438" y="68"/>
                  </a:lnTo>
                  <a:lnTo>
                    <a:pt x="445" y="75"/>
                  </a:lnTo>
                  <a:lnTo>
                    <a:pt x="451" y="82"/>
                  </a:lnTo>
                  <a:lnTo>
                    <a:pt x="457" y="91"/>
                  </a:lnTo>
                  <a:lnTo>
                    <a:pt x="467" y="107"/>
                  </a:lnTo>
                  <a:lnTo>
                    <a:pt x="476" y="123"/>
                  </a:lnTo>
                  <a:lnTo>
                    <a:pt x="481" y="130"/>
                  </a:lnTo>
                  <a:lnTo>
                    <a:pt x="486" y="137"/>
                  </a:lnTo>
                  <a:lnTo>
                    <a:pt x="493" y="144"/>
                  </a:lnTo>
                  <a:lnTo>
                    <a:pt x="498" y="150"/>
                  </a:lnTo>
                  <a:lnTo>
                    <a:pt x="506" y="154"/>
                  </a:lnTo>
                  <a:lnTo>
                    <a:pt x="513" y="158"/>
                  </a:lnTo>
                  <a:lnTo>
                    <a:pt x="521" y="160"/>
                  </a:lnTo>
                  <a:lnTo>
                    <a:pt x="531" y="161"/>
                  </a:lnTo>
                  <a:lnTo>
                    <a:pt x="541" y="160"/>
                  </a:lnTo>
                  <a:lnTo>
                    <a:pt x="551" y="159"/>
                  </a:lnTo>
                  <a:lnTo>
                    <a:pt x="561" y="157"/>
                  </a:lnTo>
                  <a:lnTo>
                    <a:pt x="571" y="155"/>
                  </a:lnTo>
                  <a:lnTo>
                    <a:pt x="581" y="152"/>
                  </a:lnTo>
                  <a:lnTo>
                    <a:pt x="591" y="150"/>
                  </a:lnTo>
                  <a:lnTo>
                    <a:pt x="601" y="149"/>
                  </a:lnTo>
                  <a:lnTo>
                    <a:pt x="610" y="148"/>
                  </a:lnTo>
                  <a:lnTo>
                    <a:pt x="617" y="149"/>
                  </a:lnTo>
                  <a:lnTo>
                    <a:pt x="624" y="151"/>
                  </a:lnTo>
                  <a:lnTo>
                    <a:pt x="628" y="151"/>
                  </a:lnTo>
                  <a:lnTo>
                    <a:pt x="631" y="151"/>
                  </a:lnTo>
                  <a:lnTo>
                    <a:pt x="635" y="150"/>
                  </a:lnTo>
                  <a:lnTo>
                    <a:pt x="638" y="148"/>
                  </a:lnTo>
                  <a:lnTo>
                    <a:pt x="640" y="156"/>
                  </a:lnTo>
                  <a:lnTo>
                    <a:pt x="648" y="167"/>
                  </a:lnTo>
                  <a:lnTo>
                    <a:pt x="654" y="177"/>
                  </a:lnTo>
                  <a:lnTo>
                    <a:pt x="658" y="185"/>
                  </a:lnTo>
                  <a:lnTo>
                    <a:pt x="657" y="188"/>
                  </a:lnTo>
                  <a:lnTo>
                    <a:pt x="655" y="191"/>
                  </a:lnTo>
                  <a:lnTo>
                    <a:pt x="654" y="193"/>
                  </a:lnTo>
                  <a:lnTo>
                    <a:pt x="652" y="195"/>
                  </a:lnTo>
                  <a:lnTo>
                    <a:pt x="647" y="200"/>
                  </a:lnTo>
                  <a:lnTo>
                    <a:pt x="641" y="203"/>
                  </a:lnTo>
                  <a:lnTo>
                    <a:pt x="635" y="206"/>
                  </a:lnTo>
                  <a:lnTo>
                    <a:pt x="629" y="209"/>
                  </a:lnTo>
                  <a:lnTo>
                    <a:pt x="627" y="210"/>
                  </a:lnTo>
                  <a:lnTo>
                    <a:pt x="626" y="212"/>
                  </a:lnTo>
                  <a:lnTo>
                    <a:pt x="625" y="214"/>
                  </a:lnTo>
                  <a:lnTo>
                    <a:pt x="624" y="216"/>
                  </a:lnTo>
                  <a:lnTo>
                    <a:pt x="625" y="226"/>
                  </a:lnTo>
                  <a:lnTo>
                    <a:pt x="626" y="234"/>
                  </a:lnTo>
                  <a:lnTo>
                    <a:pt x="627" y="240"/>
                  </a:lnTo>
                  <a:lnTo>
                    <a:pt x="629" y="244"/>
                  </a:lnTo>
                  <a:lnTo>
                    <a:pt x="636" y="251"/>
                  </a:lnTo>
                  <a:lnTo>
                    <a:pt x="644" y="25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571" name="Freeform 8"/>
            <p:cNvSpPr>
              <a:spLocks/>
            </p:cNvSpPr>
            <p:nvPr>
              <p:custDataLst>
                <p:tags r:id="rId5"/>
              </p:custDataLst>
            </p:nvPr>
          </p:nvSpPr>
          <p:spPr bwMode="auto">
            <a:xfrm>
              <a:off x="2773394" y="4685243"/>
              <a:ext cx="261937" cy="1130300"/>
            </a:xfrm>
            <a:custGeom>
              <a:avLst/>
              <a:gdLst>
                <a:gd name="T0" fmla="*/ 2147483647 w 598"/>
                <a:gd name="T1" fmla="*/ 2147483647 h 2158"/>
                <a:gd name="T2" fmla="*/ 2147483647 w 598"/>
                <a:gd name="T3" fmla="*/ 2147483647 h 2158"/>
                <a:gd name="T4" fmla="*/ 2147483647 w 598"/>
                <a:gd name="T5" fmla="*/ 2147483647 h 2158"/>
                <a:gd name="T6" fmla="*/ 2147483647 w 598"/>
                <a:gd name="T7" fmla="*/ 2147483647 h 2158"/>
                <a:gd name="T8" fmla="*/ 2147483647 w 598"/>
                <a:gd name="T9" fmla="*/ 2147483647 h 2158"/>
                <a:gd name="T10" fmla="*/ 2147483647 w 598"/>
                <a:gd name="T11" fmla="*/ 2147483647 h 2158"/>
                <a:gd name="T12" fmla="*/ 2147483647 w 598"/>
                <a:gd name="T13" fmla="*/ 2147483647 h 2158"/>
                <a:gd name="T14" fmla="*/ 2147483647 w 598"/>
                <a:gd name="T15" fmla="*/ 2147483647 h 2158"/>
                <a:gd name="T16" fmla="*/ 2147483647 w 598"/>
                <a:gd name="T17" fmla="*/ 2147483647 h 2158"/>
                <a:gd name="T18" fmla="*/ 2147483647 w 598"/>
                <a:gd name="T19" fmla="*/ 2147483647 h 2158"/>
                <a:gd name="T20" fmla="*/ 2147483647 w 598"/>
                <a:gd name="T21" fmla="*/ 2147483647 h 2158"/>
                <a:gd name="T22" fmla="*/ 2147483647 w 598"/>
                <a:gd name="T23" fmla="*/ 2147483647 h 2158"/>
                <a:gd name="T24" fmla="*/ 2147483647 w 598"/>
                <a:gd name="T25" fmla="*/ 2147483647 h 2158"/>
                <a:gd name="T26" fmla="*/ 2147483647 w 598"/>
                <a:gd name="T27" fmla="*/ 2147483647 h 2158"/>
                <a:gd name="T28" fmla="*/ 2147483647 w 598"/>
                <a:gd name="T29" fmla="*/ 2147483647 h 2158"/>
                <a:gd name="T30" fmla="*/ 2147483647 w 598"/>
                <a:gd name="T31" fmla="*/ 2147483647 h 2158"/>
                <a:gd name="T32" fmla="*/ 2147483647 w 598"/>
                <a:gd name="T33" fmla="*/ 2147483647 h 2158"/>
                <a:gd name="T34" fmla="*/ 2147483647 w 598"/>
                <a:gd name="T35" fmla="*/ 2147483647 h 2158"/>
                <a:gd name="T36" fmla="*/ 2147483647 w 598"/>
                <a:gd name="T37" fmla="*/ 2147483647 h 2158"/>
                <a:gd name="T38" fmla="*/ 2147483647 w 598"/>
                <a:gd name="T39" fmla="*/ 2147483647 h 2158"/>
                <a:gd name="T40" fmla="*/ 2147483647 w 598"/>
                <a:gd name="T41" fmla="*/ 2147483647 h 2158"/>
                <a:gd name="T42" fmla="*/ 2147483647 w 598"/>
                <a:gd name="T43" fmla="*/ 2147483647 h 2158"/>
                <a:gd name="T44" fmla="*/ 2147483647 w 598"/>
                <a:gd name="T45" fmla="*/ 2147483647 h 2158"/>
                <a:gd name="T46" fmla="*/ 2147483647 w 598"/>
                <a:gd name="T47" fmla="*/ 2147483647 h 2158"/>
                <a:gd name="T48" fmla="*/ 2147483647 w 598"/>
                <a:gd name="T49" fmla="*/ 2147483647 h 2158"/>
                <a:gd name="T50" fmla="*/ 2147483647 w 598"/>
                <a:gd name="T51" fmla="*/ 2147483647 h 2158"/>
                <a:gd name="T52" fmla="*/ 2147483647 w 598"/>
                <a:gd name="T53" fmla="*/ 2147483647 h 2158"/>
                <a:gd name="T54" fmla="*/ 2147483647 w 598"/>
                <a:gd name="T55" fmla="*/ 2147483647 h 2158"/>
                <a:gd name="T56" fmla="*/ 2147483647 w 598"/>
                <a:gd name="T57" fmla="*/ 2147483647 h 2158"/>
                <a:gd name="T58" fmla="*/ 0 w 598"/>
                <a:gd name="T59" fmla="*/ 2147483647 h 2158"/>
                <a:gd name="T60" fmla="*/ 2147483647 w 598"/>
                <a:gd name="T61" fmla="*/ 2147483647 h 2158"/>
                <a:gd name="T62" fmla="*/ 2147483647 w 598"/>
                <a:gd name="T63" fmla="*/ 2147483647 h 2158"/>
                <a:gd name="T64" fmla="*/ 2147483647 w 598"/>
                <a:gd name="T65" fmla="*/ 2147483647 h 2158"/>
                <a:gd name="T66" fmla="*/ 2147483647 w 598"/>
                <a:gd name="T67" fmla="*/ 2147483647 h 2158"/>
                <a:gd name="T68" fmla="*/ 2147483647 w 598"/>
                <a:gd name="T69" fmla="*/ 2147483647 h 2158"/>
                <a:gd name="T70" fmla="*/ 2147483647 w 598"/>
                <a:gd name="T71" fmla="*/ 2147483647 h 2158"/>
                <a:gd name="T72" fmla="*/ 2147483647 w 598"/>
                <a:gd name="T73" fmla="*/ 2147483647 h 2158"/>
                <a:gd name="T74" fmla="*/ 2147483647 w 598"/>
                <a:gd name="T75" fmla="*/ 2147483647 h 2158"/>
                <a:gd name="T76" fmla="*/ 2147483647 w 598"/>
                <a:gd name="T77" fmla="*/ 2147483647 h 2158"/>
                <a:gd name="T78" fmla="*/ 2147483647 w 598"/>
                <a:gd name="T79" fmla="*/ 2147483647 h 2158"/>
                <a:gd name="T80" fmla="*/ 2147483647 w 598"/>
                <a:gd name="T81" fmla="*/ 2147483647 h 2158"/>
                <a:gd name="T82" fmla="*/ 2147483647 w 598"/>
                <a:gd name="T83" fmla="*/ 2147483647 h 2158"/>
                <a:gd name="T84" fmla="*/ 2147483647 w 598"/>
                <a:gd name="T85" fmla="*/ 2147483647 h 2158"/>
                <a:gd name="T86" fmla="*/ 2147483647 w 598"/>
                <a:gd name="T87" fmla="*/ 2147483647 h 2158"/>
                <a:gd name="T88" fmla="*/ 2147483647 w 598"/>
                <a:gd name="T89" fmla="*/ 2147483647 h 2158"/>
                <a:gd name="T90" fmla="*/ 2147483647 w 598"/>
                <a:gd name="T91" fmla="*/ 2147483647 h 2158"/>
                <a:gd name="T92" fmla="*/ 2147483647 w 598"/>
                <a:gd name="T93" fmla="*/ 2147483647 h 2158"/>
                <a:gd name="T94" fmla="*/ 2147483647 w 598"/>
                <a:gd name="T95" fmla="*/ 2147483647 h 2158"/>
                <a:gd name="T96" fmla="*/ 2147483647 w 598"/>
                <a:gd name="T97" fmla="*/ 2147483647 h 2158"/>
                <a:gd name="T98" fmla="*/ 2147483647 w 598"/>
                <a:gd name="T99" fmla="*/ 2147483647 h 2158"/>
                <a:gd name="T100" fmla="*/ 2147483647 w 598"/>
                <a:gd name="T101" fmla="*/ 2147483647 h 2158"/>
                <a:gd name="T102" fmla="*/ 2147483647 w 598"/>
                <a:gd name="T103" fmla="*/ 2147483647 h 2158"/>
                <a:gd name="T104" fmla="*/ 2147483647 w 598"/>
                <a:gd name="T105" fmla="*/ 2147483647 h 2158"/>
                <a:gd name="T106" fmla="*/ 2147483647 w 598"/>
                <a:gd name="T107" fmla="*/ 2147483647 h 2158"/>
                <a:gd name="T108" fmla="*/ 2147483647 w 598"/>
                <a:gd name="T109" fmla="*/ 2147483647 h 2158"/>
                <a:gd name="T110" fmla="*/ 2147483647 w 598"/>
                <a:gd name="T111" fmla="*/ 2147483647 h 2158"/>
                <a:gd name="T112" fmla="*/ 2147483647 w 598"/>
                <a:gd name="T113" fmla="*/ 2147483647 h 2158"/>
                <a:gd name="T114" fmla="*/ 2147483647 w 598"/>
                <a:gd name="T115" fmla="*/ 2147483647 h 2158"/>
                <a:gd name="T116" fmla="*/ 2147483647 w 598"/>
                <a:gd name="T117" fmla="*/ 2147483647 h 2158"/>
                <a:gd name="T118" fmla="*/ 2147483647 w 598"/>
                <a:gd name="T119" fmla="*/ 2147483647 h 2158"/>
                <a:gd name="T120" fmla="*/ 2147483647 w 598"/>
                <a:gd name="T121" fmla="*/ 2147483647 h 2158"/>
                <a:gd name="T122" fmla="*/ 2147483647 w 598"/>
                <a:gd name="T123" fmla="*/ 2147483647 h 215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8" h="2158">
                  <a:moveTo>
                    <a:pt x="491" y="2046"/>
                  </a:moveTo>
                  <a:lnTo>
                    <a:pt x="480" y="2045"/>
                  </a:lnTo>
                  <a:lnTo>
                    <a:pt x="469" y="2043"/>
                  </a:lnTo>
                  <a:lnTo>
                    <a:pt x="456" y="2039"/>
                  </a:lnTo>
                  <a:lnTo>
                    <a:pt x="444" y="2034"/>
                  </a:lnTo>
                  <a:lnTo>
                    <a:pt x="431" y="2028"/>
                  </a:lnTo>
                  <a:lnTo>
                    <a:pt x="418" y="2021"/>
                  </a:lnTo>
                  <a:lnTo>
                    <a:pt x="405" y="2013"/>
                  </a:lnTo>
                  <a:lnTo>
                    <a:pt x="392" y="2003"/>
                  </a:lnTo>
                  <a:lnTo>
                    <a:pt x="379" y="1994"/>
                  </a:lnTo>
                  <a:lnTo>
                    <a:pt x="368" y="1985"/>
                  </a:lnTo>
                  <a:lnTo>
                    <a:pt x="357" y="1976"/>
                  </a:lnTo>
                  <a:lnTo>
                    <a:pt x="349" y="1966"/>
                  </a:lnTo>
                  <a:lnTo>
                    <a:pt x="342" y="1955"/>
                  </a:lnTo>
                  <a:lnTo>
                    <a:pt x="337" y="1946"/>
                  </a:lnTo>
                  <a:lnTo>
                    <a:pt x="333" y="1937"/>
                  </a:lnTo>
                  <a:lnTo>
                    <a:pt x="332" y="1929"/>
                  </a:lnTo>
                  <a:lnTo>
                    <a:pt x="332" y="1919"/>
                  </a:lnTo>
                  <a:lnTo>
                    <a:pt x="333" y="1909"/>
                  </a:lnTo>
                  <a:lnTo>
                    <a:pt x="336" y="1900"/>
                  </a:lnTo>
                  <a:lnTo>
                    <a:pt x="339" y="1893"/>
                  </a:lnTo>
                  <a:lnTo>
                    <a:pt x="341" y="1887"/>
                  </a:lnTo>
                  <a:lnTo>
                    <a:pt x="343" y="1880"/>
                  </a:lnTo>
                  <a:lnTo>
                    <a:pt x="344" y="1874"/>
                  </a:lnTo>
                  <a:lnTo>
                    <a:pt x="345" y="1868"/>
                  </a:lnTo>
                  <a:lnTo>
                    <a:pt x="345" y="1863"/>
                  </a:lnTo>
                  <a:lnTo>
                    <a:pt x="345" y="1855"/>
                  </a:lnTo>
                  <a:lnTo>
                    <a:pt x="345" y="1843"/>
                  </a:lnTo>
                  <a:lnTo>
                    <a:pt x="345" y="1824"/>
                  </a:lnTo>
                  <a:lnTo>
                    <a:pt x="345" y="1818"/>
                  </a:lnTo>
                  <a:lnTo>
                    <a:pt x="348" y="1812"/>
                  </a:lnTo>
                  <a:lnTo>
                    <a:pt x="351" y="1807"/>
                  </a:lnTo>
                  <a:lnTo>
                    <a:pt x="355" y="1802"/>
                  </a:lnTo>
                  <a:lnTo>
                    <a:pt x="359" y="1797"/>
                  </a:lnTo>
                  <a:lnTo>
                    <a:pt x="362" y="1791"/>
                  </a:lnTo>
                  <a:lnTo>
                    <a:pt x="364" y="1783"/>
                  </a:lnTo>
                  <a:lnTo>
                    <a:pt x="365" y="1775"/>
                  </a:lnTo>
                  <a:lnTo>
                    <a:pt x="364" y="1768"/>
                  </a:lnTo>
                  <a:lnTo>
                    <a:pt x="363" y="1762"/>
                  </a:lnTo>
                  <a:lnTo>
                    <a:pt x="362" y="1756"/>
                  </a:lnTo>
                  <a:lnTo>
                    <a:pt x="360" y="1750"/>
                  </a:lnTo>
                  <a:lnTo>
                    <a:pt x="354" y="1740"/>
                  </a:lnTo>
                  <a:lnTo>
                    <a:pt x="349" y="1728"/>
                  </a:lnTo>
                  <a:lnTo>
                    <a:pt x="342" y="1718"/>
                  </a:lnTo>
                  <a:lnTo>
                    <a:pt x="337" y="1707"/>
                  </a:lnTo>
                  <a:lnTo>
                    <a:pt x="334" y="1702"/>
                  </a:lnTo>
                  <a:lnTo>
                    <a:pt x="333" y="1696"/>
                  </a:lnTo>
                  <a:lnTo>
                    <a:pt x="332" y="1690"/>
                  </a:lnTo>
                  <a:lnTo>
                    <a:pt x="332" y="1683"/>
                  </a:lnTo>
                  <a:lnTo>
                    <a:pt x="331" y="1670"/>
                  </a:lnTo>
                  <a:lnTo>
                    <a:pt x="330" y="1659"/>
                  </a:lnTo>
                  <a:lnTo>
                    <a:pt x="329" y="1648"/>
                  </a:lnTo>
                  <a:lnTo>
                    <a:pt x="327" y="1638"/>
                  </a:lnTo>
                  <a:lnTo>
                    <a:pt x="320" y="1617"/>
                  </a:lnTo>
                  <a:lnTo>
                    <a:pt x="312" y="1599"/>
                  </a:lnTo>
                  <a:lnTo>
                    <a:pt x="303" y="1581"/>
                  </a:lnTo>
                  <a:lnTo>
                    <a:pt x="292" y="1563"/>
                  </a:lnTo>
                  <a:lnTo>
                    <a:pt x="281" y="1547"/>
                  </a:lnTo>
                  <a:lnTo>
                    <a:pt x="269" y="1530"/>
                  </a:lnTo>
                  <a:lnTo>
                    <a:pt x="256" y="1514"/>
                  </a:lnTo>
                  <a:lnTo>
                    <a:pt x="245" y="1496"/>
                  </a:lnTo>
                  <a:lnTo>
                    <a:pt x="235" y="1478"/>
                  </a:lnTo>
                  <a:lnTo>
                    <a:pt x="226" y="1460"/>
                  </a:lnTo>
                  <a:lnTo>
                    <a:pt x="221" y="1449"/>
                  </a:lnTo>
                  <a:lnTo>
                    <a:pt x="217" y="1439"/>
                  </a:lnTo>
                  <a:lnTo>
                    <a:pt x="214" y="1428"/>
                  </a:lnTo>
                  <a:lnTo>
                    <a:pt x="210" y="1417"/>
                  </a:lnTo>
                  <a:lnTo>
                    <a:pt x="208" y="1406"/>
                  </a:lnTo>
                  <a:lnTo>
                    <a:pt x="207" y="1393"/>
                  </a:lnTo>
                  <a:lnTo>
                    <a:pt x="206" y="1381"/>
                  </a:lnTo>
                  <a:lnTo>
                    <a:pt x="206" y="1368"/>
                  </a:lnTo>
                  <a:lnTo>
                    <a:pt x="206" y="1355"/>
                  </a:lnTo>
                  <a:lnTo>
                    <a:pt x="207" y="1342"/>
                  </a:lnTo>
                  <a:lnTo>
                    <a:pt x="209" y="1331"/>
                  </a:lnTo>
                  <a:lnTo>
                    <a:pt x="213" y="1320"/>
                  </a:lnTo>
                  <a:lnTo>
                    <a:pt x="215" y="1309"/>
                  </a:lnTo>
                  <a:lnTo>
                    <a:pt x="217" y="1299"/>
                  </a:lnTo>
                  <a:lnTo>
                    <a:pt x="218" y="1287"/>
                  </a:lnTo>
                  <a:lnTo>
                    <a:pt x="219" y="1276"/>
                  </a:lnTo>
                  <a:lnTo>
                    <a:pt x="218" y="1268"/>
                  </a:lnTo>
                  <a:lnTo>
                    <a:pt x="217" y="1261"/>
                  </a:lnTo>
                  <a:lnTo>
                    <a:pt x="216" y="1254"/>
                  </a:lnTo>
                  <a:lnTo>
                    <a:pt x="214" y="1248"/>
                  </a:lnTo>
                  <a:lnTo>
                    <a:pt x="208" y="1235"/>
                  </a:lnTo>
                  <a:lnTo>
                    <a:pt x="203" y="1223"/>
                  </a:lnTo>
                  <a:lnTo>
                    <a:pt x="196" y="1210"/>
                  </a:lnTo>
                  <a:lnTo>
                    <a:pt x="191" y="1197"/>
                  </a:lnTo>
                  <a:lnTo>
                    <a:pt x="188" y="1190"/>
                  </a:lnTo>
                  <a:lnTo>
                    <a:pt x="187" y="1183"/>
                  </a:lnTo>
                  <a:lnTo>
                    <a:pt x="186" y="1174"/>
                  </a:lnTo>
                  <a:lnTo>
                    <a:pt x="185" y="1165"/>
                  </a:lnTo>
                  <a:lnTo>
                    <a:pt x="186" y="1158"/>
                  </a:lnTo>
                  <a:lnTo>
                    <a:pt x="189" y="1152"/>
                  </a:lnTo>
                  <a:lnTo>
                    <a:pt x="194" y="1146"/>
                  </a:lnTo>
                  <a:lnTo>
                    <a:pt x="199" y="1141"/>
                  </a:lnTo>
                  <a:lnTo>
                    <a:pt x="204" y="1135"/>
                  </a:lnTo>
                  <a:lnTo>
                    <a:pt x="208" y="1129"/>
                  </a:lnTo>
                  <a:lnTo>
                    <a:pt x="211" y="1123"/>
                  </a:lnTo>
                  <a:lnTo>
                    <a:pt x="213" y="1115"/>
                  </a:lnTo>
                  <a:lnTo>
                    <a:pt x="211" y="1109"/>
                  </a:lnTo>
                  <a:lnTo>
                    <a:pt x="209" y="1103"/>
                  </a:lnTo>
                  <a:lnTo>
                    <a:pt x="206" y="1097"/>
                  </a:lnTo>
                  <a:lnTo>
                    <a:pt x="203" y="1092"/>
                  </a:lnTo>
                  <a:lnTo>
                    <a:pt x="198" y="1087"/>
                  </a:lnTo>
                  <a:lnTo>
                    <a:pt x="195" y="1082"/>
                  </a:lnTo>
                  <a:lnTo>
                    <a:pt x="193" y="1078"/>
                  </a:lnTo>
                  <a:lnTo>
                    <a:pt x="192" y="1073"/>
                  </a:lnTo>
                  <a:lnTo>
                    <a:pt x="195" y="1064"/>
                  </a:lnTo>
                  <a:lnTo>
                    <a:pt x="203" y="1049"/>
                  </a:lnTo>
                  <a:lnTo>
                    <a:pt x="206" y="1041"/>
                  </a:lnTo>
                  <a:lnTo>
                    <a:pt x="209" y="1033"/>
                  </a:lnTo>
                  <a:lnTo>
                    <a:pt x="211" y="1025"/>
                  </a:lnTo>
                  <a:lnTo>
                    <a:pt x="213" y="1018"/>
                  </a:lnTo>
                  <a:lnTo>
                    <a:pt x="203" y="1018"/>
                  </a:lnTo>
                  <a:lnTo>
                    <a:pt x="192" y="1018"/>
                  </a:lnTo>
                  <a:lnTo>
                    <a:pt x="198" y="1012"/>
                  </a:lnTo>
                  <a:lnTo>
                    <a:pt x="205" y="1003"/>
                  </a:lnTo>
                  <a:lnTo>
                    <a:pt x="207" y="998"/>
                  </a:lnTo>
                  <a:lnTo>
                    <a:pt x="210" y="993"/>
                  </a:lnTo>
                  <a:lnTo>
                    <a:pt x="211" y="987"/>
                  </a:lnTo>
                  <a:lnTo>
                    <a:pt x="213" y="980"/>
                  </a:lnTo>
                  <a:lnTo>
                    <a:pt x="211" y="970"/>
                  </a:lnTo>
                  <a:lnTo>
                    <a:pt x="208" y="961"/>
                  </a:lnTo>
                  <a:lnTo>
                    <a:pt x="205" y="951"/>
                  </a:lnTo>
                  <a:lnTo>
                    <a:pt x="199" y="943"/>
                  </a:lnTo>
                  <a:lnTo>
                    <a:pt x="187" y="927"/>
                  </a:lnTo>
                  <a:lnTo>
                    <a:pt x="172" y="910"/>
                  </a:lnTo>
                  <a:lnTo>
                    <a:pt x="165" y="902"/>
                  </a:lnTo>
                  <a:lnTo>
                    <a:pt x="158" y="892"/>
                  </a:lnTo>
                  <a:lnTo>
                    <a:pt x="151" y="883"/>
                  </a:lnTo>
                  <a:lnTo>
                    <a:pt x="144" y="874"/>
                  </a:lnTo>
                  <a:lnTo>
                    <a:pt x="140" y="863"/>
                  </a:lnTo>
                  <a:lnTo>
                    <a:pt x="136" y="852"/>
                  </a:lnTo>
                  <a:lnTo>
                    <a:pt x="134" y="839"/>
                  </a:lnTo>
                  <a:lnTo>
                    <a:pt x="132" y="826"/>
                  </a:lnTo>
                  <a:lnTo>
                    <a:pt x="132" y="794"/>
                  </a:lnTo>
                  <a:lnTo>
                    <a:pt x="132" y="766"/>
                  </a:lnTo>
                  <a:lnTo>
                    <a:pt x="132" y="736"/>
                  </a:lnTo>
                  <a:lnTo>
                    <a:pt x="132" y="697"/>
                  </a:lnTo>
                  <a:lnTo>
                    <a:pt x="134" y="686"/>
                  </a:lnTo>
                  <a:lnTo>
                    <a:pt x="135" y="675"/>
                  </a:lnTo>
                  <a:lnTo>
                    <a:pt x="138" y="665"/>
                  </a:lnTo>
                  <a:lnTo>
                    <a:pt x="141" y="655"/>
                  </a:lnTo>
                  <a:lnTo>
                    <a:pt x="151" y="637"/>
                  </a:lnTo>
                  <a:lnTo>
                    <a:pt x="162" y="619"/>
                  </a:lnTo>
                  <a:lnTo>
                    <a:pt x="173" y="602"/>
                  </a:lnTo>
                  <a:lnTo>
                    <a:pt x="183" y="584"/>
                  </a:lnTo>
                  <a:lnTo>
                    <a:pt x="186" y="575"/>
                  </a:lnTo>
                  <a:lnTo>
                    <a:pt x="189" y="564"/>
                  </a:lnTo>
                  <a:lnTo>
                    <a:pt x="192" y="554"/>
                  </a:lnTo>
                  <a:lnTo>
                    <a:pt x="192" y="543"/>
                  </a:lnTo>
                  <a:lnTo>
                    <a:pt x="192" y="535"/>
                  </a:lnTo>
                  <a:lnTo>
                    <a:pt x="191" y="528"/>
                  </a:lnTo>
                  <a:lnTo>
                    <a:pt x="189" y="522"/>
                  </a:lnTo>
                  <a:lnTo>
                    <a:pt x="187" y="516"/>
                  </a:lnTo>
                  <a:lnTo>
                    <a:pt x="182" y="504"/>
                  </a:lnTo>
                  <a:lnTo>
                    <a:pt x="175" y="493"/>
                  </a:lnTo>
                  <a:lnTo>
                    <a:pt x="170" y="483"/>
                  </a:lnTo>
                  <a:lnTo>
                    <a:pt x="164" y="472"/>
                  </a:lnTo>
                  <a:lnTo>
                    <a:pt x="162" y="466"/>
                  </a:lnTo>
                  <a:lnTo>
                    <a:pt x="160" y="459"/>
                  </a:lnTo>
                  <a:lnTo>
                    <a:pt x="160" y="451"/>
                  </a:lnTo>
                  <a:lnTo>
                    <a:pt x="159" y="444"/>
                  </a:lnTo>
                  <a:lnTo>
                    <a:pt x="160" y="436"/>
                  </a:lnTo>
                  <a:lnTo>
                    <a:pt x="162" y="429"/>
                  </a:lnTo>
                  <a:lnTo>
                    <a:pt x="165" y="423"/>
                  </a:lnTo>
                  <a:lnTo>
                    <a:pt x="171" y="417"/>
                  </a:lnTo>
                  <a:lnTo>
                    <a:pt x="182" y="406"/>
                  </a:lnTo>
                  <a:lnTo>
                    <a:pt x="195" y="394"/>
                  </a:lnTo>
                  <a:lnTo>
                    <a:pt x="203" y="388"/>
                  </a:lnTo>
                  <a:lnTo>
                    <a:pt x="209" y="381"/>
                  </a:lnTo>
                  <a:lnTo>
                    <a:pt x="215" y="374"/>
                  </a:lnTo>
                  <a:lnTo>
                    <a:pt x="220" y="365"/>
                  </a:lnTo>
                  <a:lnTo>
                    <a:pt x="226" y="356"/>
                  </a:lnTo>
                  <a:lnTo>
                    <a:pt x="229" y="346"/>
                  </a:lnTo>
                  <a:lnTo>
                    <a:pt x="231" y="334"/>
                  </a:lnTo>
                  <a:lnTo>
                    <a:pt x="232" y="321"/>
                  </a:lnTo>
                  <a:lnTo>
                    <a:pt x="227" y="320"/>
                  </a:lnTo>
                  <a:lnTo>
                    <a:pt x="221" y="319"/>
                  </a:lnTo>
                  <a:lnTo>
                    <a:pt x="216" y="318"/>
                  </a:lnTo>
                  <a:lnTo>
                    <a:pt x="210" y="315"/>
                  </a:lnTo>
                  <a:lnTo>
                    <a:pt x="200" y="308"/>
                  </a:lnTo>
                  <a:lnTo>
                    <a:pt x="192" y="300"/>
                  </a:lnTo>
                  <a:lnTo>
                    <a:pt x="183" y="289"/>
                  </a:lnTo>
                  <a:lnTo>
                    <a:pt x="174" y="276"/>
                  </a:lnTo>
                  <a:lnTo>
                    <a:pt x="166" y="264"/>
                  </a:lnTo>
                  <a:lnTo>
                    <a:pt x="160" y="250"/>
                  </a:lnTo>
                  <a:lnTo>
                    <a:pt x="153" y="237"/>
                  </a:lnTo>
                  <a:lnTo>
                    <a:pt x="148" y="222"/>
                  </a:lnTo>
                  <a:lnTo>
                    <a:pt x="143" y="209"/>
                  </a:lnTo>
                  <a:lnTo>
                    <a:pt x="140" y="196"/>
                  </a:lnTo>
                  <a:lnTo>
                    <a:pt x="135" y="174"/>
                  </a:lnTo>
                  <a:lnTo>
                    <a:pt x="132" y="160"/>
                  </a:lnTo>
                  <a:lnTo>
                    <a:pt x="132" y="148"/>
                  </a:lnTo>
                  <a:lnTo>
                    <a:pt x="131" y="137"/>
                  </a:lnTo>
                  <a:lnTo>
                    <a:pt x="129" y="125"/>
                  </a:lnTo>
                  <a:lnTo>
                    <a:pt x="128" y="114"/>
                  </a:lnTo>
                  <a:lnTo>
                    <a:pt x="125" y="103"/>
                  </a:lnTo>
                  <a:lnTo>
                    <a:pt x="121" y="93"/>
                  </a:lnTo>
                  <a:lnTo>
                    <a:pt x="118" y="84"/>
                  </a:lnTo>
                  <a:lnTo>
                    <a:pt x="114" y="74"/>
                  </a:lnTo>
                  <a:lnTo>
                    <a:pt x="103" y="55"/>
                  </a:lnTo>
                  <a:lnTo>
                    <a:pt x="91" y="37"/>
                  </a:lnTo>
                  <a:lnTo>
                    <a:pt x="75" y="19"/>
                  </a:lnTo>
                  <a:lnTo>
                    <a:pt x="59" y="0"/>
                  </a:lnTo>
                  <a:lnTo>
                    <a:pt x="54" y="14"/>
                  </a:lnTo>
                  <a:lnTo>
                    <a:pt x="49" y="25"/>
                  </a:lnTo>
                  <a:lnTo>
                    <a:pt x="41" y="37"/>
                  </a:lnTo>
                  <a:lnTo>
                    <a:pt x="32" y="50"/>
                  </a:lnTo>
                  <a:lnTo>
                    <a:pt x="0" y="44"/>
                  </a:lnTo>
                  <a:lnTo>
                    <a:pt x="0" y="62"/>
                  </a:lnTo>
                  <a:lnTo>
                    <a:pt x="2" y="81"/>
                  </a:lnTo>
                  <a:lnTo>
                    <a:pt x="4" y="98"/>
                  </a:lnTo>
                  <a:lnTo>
                    <a:pt x="7" y="114"/>
                  </a:lnTo>
                  <a:lnTo>
                    <a:pt x="14" y="145"/>
                  </a:lnTo>
                  <a:lnTo>
                    <a:pt x="23" y="173"/>
                  </a:lnTo>
                  <a:lnTo>
                    <a:pt x="31" y="200"/>
                  </a:lnTo>
                  <a:lnTo>
                    <a:pt x="39" y="227"/>
                  </a:lnTo>
                  <a:lnTo>
                    <a:pt x="41" y="241"/>
                  </a:lnTo>
                  <a:lnTo>
                    <a:pt x="45" y="255"/>
                  </a:lnTo>
                  <a:lnTo>
                    <a:pt x="46" y="269"/>
                  </a:lnTo>
                  <a:lnTo>
                    <a:pt x="46" y="283"/>
                  </a:lnTo>
                  <a:lnTo>
                    <a:pt x="46" y="295"/>
                  </a:lnTo>
                  <a:lnTo>
                    <a:pt x="42" y="304"/>
                  </a:lnTo>
                  <a:lnTo>
                    <a:pt x="40" y="313"/>
                  </a:lnTo>
                  <a:lnTo>
                    <a:pt x="36" y="320"/>
                  </a:lnTo>
                  <a:lnTo>
                    <a:pt x="32" y="327"/>
                  </a:lnTo>
                  <a:lnTo>
                    <a:pt x="29" y="335"/>
                  </a:lnTo>
                  <a:lnTo>
                    <a:pt x="27" y="342"/>
                  </a:lnTo>
                  <a:lnTo>
                    <a:pt x="26" y="352"/>
                  </a:lnTo>
                  <a:lnTo>
                    <a:pt x="27" y="374"/>
                  </a:lnTo>
                  <a:lnTo>
                    <a:pt x="30" y="395"/>
                  </a:lnTo>
                  <a:lnTo>
                    <a:pt x="35" y="416"/>
                  </a:lnTo>
                  <a:lnTo>
                    <a:pt x="39" y="435"/>
                  </a:lnTo>
                  <a:lnTo>
                    <a:pt x="45" y="457"/>
                  </a:lnTo>
                  <a:lnTo>
                    <a:pt x="49" y="477"/>
                  </a:lnTo>
                  <a:lnTo>
                    <a:pt x="51" y="500"/>
                  </a:lnTo>
                  <a:lnTo>
                    <a:pt x="52" y="524"/>
                  </a:lnTo>
                  <a:lnTo>
                    <a:pt x="51" y="553"/>
                  </a:lnTo>
                  <a:lnTo>
                    <a:pt x="49" y="572"/>
                  </a:lnTo>
                  <a:lnTo>
                    <a:pt x="47" y="588"/>
                  </a:lnTo>
                  <a:lnTo>
                    <a:pt x="46" y="610"/>
                  </a:lnTo>
                  <a:lnTo>
                    <a:pt x="46" y="622"/>
                  </a:lnTo>
                  <a:lnTo>
                    <a:pt x="46" y="635"/>
                  </a:lnTo>
                  <a:lnTo>
                    <a:pt x="46" y="649"/>
                  </a:lnTo>
                  <a:lnTo>
                    <a:pt x="46" y="660"/>
                  </a:lnTo>
                  <a:lnTo>
                    <a:pt x="41" y="666"/>
                  </a:lnTo>
                  <a:lnTo>
                    <a:pt x="37" y="675"/>
                  </a:lnTo>
                  <a:lnTo>
                    <a:pt x="34" y="687"/>
                  </a:lnTo>
                  <a:lnTo>
                    <a:pt x="32" y="697"/>
                  </a:lnTo>
                  <a:lnTo>
                    <a:pt x="34" y="709"/>
                  </a:lnTo>
                  <a:lnTo>
                    <a:pt x="36" y="718"/>
                  </a:lnTo>
                  <a:lnTo>
                    <a:pt x="39" y="725"/>
                  </a:lnTo>
                  <a:lnTo>
                    <a:pt x="42" y="731"/>
                  </a:lnTo>
                  <a:lnTo>
                    <a:pt x="47" y="737"/>
                  </a:lnTo>
                  <a:lnTo>
                    <a:pt x="50" y="741"/>
                  </a:lnTo>
                  <a:lnTo>
                    <a:pt x="52" y="746"/>
                  </a:lnTo>
                  <a:lnTo>
                    <a:pt x="52" y="752"/>
                  </a:lnTo>
                  <a:lnTo>
                    <a:pt x="52" y="767"/>
                  </a:lnTo>
                  <a:lnTo>
                    <a:pt x="52" y="782"/>
                  </a:lnTo>
                  <a:lnTo>
                    <a:pt x="52" y="797"/>
                  </a:lnTo>
                  <a:lnTo>
                    <a:pt x="52" y="808"/>
                  </a:lnTo>
                  <a:lnTo>
                    <a:pt x="53" y="822"/>
                  </a:lnTo>
                  <a:lnTo>
                    <a:pt x="58" y="847"/>
                  </a:lnTo>
                  <a:lnTo>
                    <a:pt x="60" y="860"/>
                  </a:lnTo>
                  <a:lnTo>
                    <a:pt x="64" y="871"/>
                  </a:lnTo>
                  <a:lnTo>
                    <a:pt x="65" y="875"/>
                  </a:lnTo>
                  <a:lnTo>
                    <a:pt x="68" y="879"/>
                  </a:lnTo>
                  <a:lnTo>
                    <a:pt x="70" y="881"/>
                  </a:lnTo>
                  <a:lnTo>
                    <a:pt x="73" y="881"/>
                  </a:lnTo>
                  <a:lnTo>
                    <a:pt x="76" y="894"/>
                  </a:lnTo>
                  <a:lnTo>
                    <a:pt x="80" y="905"/>
                  </a:lnTo>
                  <a:lnTo>
                    <a:pt x="81" y="913"/>
                  </a:lnTo>
                  <a:lnTo>
                    <a:pt x="81" y="921"/>
                  </a:lnTo>
                  <a:lnTo>
                    <a:pt x="80" y="936"/>
                  </a:lnTo>
                  <a:lnTo>
                    <a:pt x="80" y="956"/>
                  </a:lnTo>
                  <a:lnTo>
                    <a:pt x="79" y="980"/>
                  </a:lnTo>
                  <a:lnTo>
                    <a:pt x="78" y="1002"/>
                  </a:lnTo>
                  <a:lnTo>
                    <a:pt x="75" y="1024"/>
                  </a:lnTo>
                  <a:lnTo>
                    <a:pt x="73" y="1045"/>
                  </a:lnTo>
                  <a:lnTo>
                    <a:pt x="70" y="1065"/>
                  </a:lnTo>
                  <a:lnTo>
                    <a:pt x="68" y="1087"/>
                  </a:lnTo>
                  <a:lnTo>
                    <a:pt x="67" y="1110"/>
                  </a:lnTo>
                  <a:lnTo>
                    <a:pt x="67" y="1135"/>
                  </a:lnTo>
                  <a:lnTo>
                    <a:pt x="65" y="1141"/>
                  </a:lnTo>
                  <a:lnTo>
                    <a:pt x="64" y="1147"/>
                  </a:lnTo>
                  <a:lnTo>
                    <a:pt x="63" y="1152"/>
                  </a:lnTo>
                  <a:lnTo>
                    <a:pt x="62" y="1156"/>
                  </a:lnTo>
                  <a:lnTo>
                    <a:pt x="58" y="1163"/>
                  </a:lnTo>
                  <a:lnTo>
                    <a:pt x="52" y="1169"/>
                  </a:lnTo>
                  <a:lnTo>
                    <a:pt x="48" y="1175"/>
                  </a:lnTo>
                  <a:lnTo>
                    <a:pt x="43" y="1181"/>
                  </a:lnTo>
                  <a:lnTo>
                    <a:pt x="41" y="1185"/>
                  </a:lnTo>
                  <a:lnTo>
                    <a:pt x="40" y="1188"/>
                  </a:lnTo>
                  <a:lnTo>
                    <a:pt x="40" y="1192"/>
                  </a:lnTo>
                  <a:lnTo>
                    <a:pt x="39" y="1196"/>
                  </a:lnTo>
                  <a:lnTo>
                    <a:pt x="40" y="1205"/>
                  </a:lnTo>
                  <a:lnTo>
                    <a:pt x="42" y="1215"/>
                  </a:lnTo>
                  <a:lnTo>
                    <a:pt x="46" y="1225"/>
                  </a:lnTo>
                  <a:lnTo>
                    <a:pt x="50" y="1237"/>
                  </a:lnTo>
                  <a:lnTo>
                    <a:pt x="60" y="1258"/>
                  </a:lnTo>
                  <a:lnTo>
                    <a:pt x="73" y="1279"/>
                  </a:lnTo>
                  <a:lnTo>
                    <a:pt x="85" y="1299"/>
                  </a:lnTo>
                  <a:lnTo>
                    <a:pt x="95" y="1317"/>
                  </a:lnTo>
                  <a:lnTo>
                    <a:pt x="99" y="1325"/>
                  </a:lnTo>
                  <a:lnTo>
                    <a:pt x="103" y="1332"/>
                  </a:lnTo>
                  <a:lnTo>
                    <a:pt x="105" y="1338"/>
                  </a:lnTo>
                  <a:lnTo>
                    <a:pt x="106" y="1343"/>
                  </a:lnTo>
                  <a:lnTo>
                    <a:pt x="105" y="1351"/>
                  </a:lnTo>
                  <a:lnTo>
                    <a:pt x="104" y="1358"/>
                  </a:lnTo>
                  <a:lnTo>
                    <a:pt x="102" y="1365"/>
                  </a:lnTo>
                  <a:lnTo>
                    <a:pt x="99" y="1372"/>
                  </a:lnTo>
                  <a:lnTo>
                    <a:pt x="97" y="1380"/>
                  </a:lnTo>
                  <a:lnTo>
                    <a:pt x="95" y="1388"/>
                  </a:lnTo>
                  <a:lnTo>
                    <a:pt x="93" y="1396"/>
                  </a:lnTo>
                  <a:lnTo>
                    <a:pt x="93" y="1406"/>
                  </a:lnTo>
                  <a:lnTo>
                    <a:pt x="93" y="1415"/>
                  </a:lnTo>
                  <a:lnTo>
                    <a:pt x="94" y="1424"/>
                  </a:lnTo>
                  <a:lnTo>
                    <a:pt x="96" y="1432"/>
                  </a:lnTo>
                  <a:lnTo>
                    <a:pt x="98" y="1438"/>
                  </a:lnTo>
                  <a:lnTo>
                    <a:pt x="102" y="1444"/>
                  </a:lnTo>
                  <a:lnTo>
                    <a:pt x="106" y="1449"/>
                  </a:lnTo>
                  <a:lnTo>
                    <a:pt x="112" y="1453"/>
                  </a:lnTo>
                  <a:lnTo>
                    <a:pt x="117" y="1457"/>
                  </a:lnTo>
                  <a:lnTo>
                    <a:pt x="123" y="1460"/>
                  </a:lnTo>
                  <a:lnTo>
                    <a:pt x="130" y="1463"/>
                  </a:lnTo>
                  <a:lnTo>
                    <a:pt x="138" y="1464"/>
                  </a:lnTo>
                  <a:lnTo>
                    <a:pt x="146" y="1465"/>
                  </a:lnTo>
                  <a:lnTo>
                    <a:pt x="164" y="1467"/>
                  </a:lnTo>
                  <a:lnTo>
                    <a:pt x="185" y="1467"/>
                  </a:lnTo>
                  <a:lnTo>
                    <a:pt x="191" y="1501"/>
                  </a:lnTo>
                  <a:lnTo>
                    <a:pt x="195" y="1531"/>
                  </a:lnTo>
                  <a:lnTo>
                    <a:pt x="197" y="1559"/>
                  </a:lnTo>
                  <a:lnTo>
                    <a:pt x="199" y="1590"/>
                  </a:lnTo>
                  <a:lnTo>
                    <a:pt x="202" y="1602"/>
                  </a:lnTo>
                  <a:lnTo>
                    <a:pt x="209" y="1621"/>
                  </a:lnTo>
                  <a:lnTo>
                    <a:pt x="216" y="1643"/>
                  </a:lnTo>
                  <a:lnTo>
                    <a:pt x="219" y="1658"/>
                  </a:lnTo>
                  <a:lnTo>
                    <a:pt x="219" y="1668"/>
                  </a:lnTo>
                  <a:lnTo>
                    <a:pt x="220" y="1679"/>
                  </a:lnTo>
                  <a:lnTo>
                    <a:pt x="221" y="1687"/>
                  </a:lnTo>
                  <a:lnTo>
                    <a:pt x="222" y="1694"/>
                  </a:lnTo>
                  <a:lnTo>
                    <a:pt x="227" y="1709"/>
                  </a:lnTo>
                  <a:lnTo>
                    <a:pt x="232" y="1725"/>
                  </a:lnTo>
                  <a:lnTo>
                    <a:pt x="202" y="1732"/>
                  </a:lnTo>
                  <a:lnTo>
                    <a:pt x="173" y="1739"/>
                  </a:lnTo>
                  <a:lnTo>
                    <a:pt x="166" y="1740"/>
                  </a:lnTo>
                  <a:lnTo>
                    <a:pt x="161" y="1743"/>
                  </a:lnTo>
                  <a:lnTo>
                    <a:pt x="155" y="1745"/>
                  </a:lnTo>
                  <a:lnTo>
                    <a:pt x="151" y="1749"/>
                  </a:lnTo>
                  <a:lnTo>
                    <a:pt x="147" y="1752"/>
                  </a:lnTo>
                  <a:lnTo>
                    <a:pt x="143" y="1757"/>
                  </a:lnTo>
                  <a:lnTo>
                    <a:pt x="141" y="1762"/>
                  </a:lnTo>
                  <a:lnTo>
                    <a:pt x="139" y="1769"/>
                  </a:lnTo>
                  <a:lnTo>
                    <a:pt x="164" y="1770"/>
                  </a:lnTo>
                  <a:lnTo>
                    <a:pt x="193" y="1773"/>
                  </a:lnTo>
                  <a:lnTo>
                    <a:pt x="207" y="1776"/>
                  </a:lnTo>
                  <a:lnTo>
                    <a:pt x="218" y="1779"/>
                  </a:lnTo>
                  <a:lnTo>
                    <a:pt x="224" y="1781"/>
                  </a:lnTo>
                  <a:lnTo>
                    <a:pt x="227" y="1783"/>
                  </a:lnTo>
                  <a:lnTo>
                    <a:pt x="230" y="1785"/>
                  </a:lnTo>
                  <a:lnTo>
                    <a:pt x="232" y="1787"/>
                  </a:lnTo>
                  <a:lnTo>
                    <a:pt x="243" y="1807"/>
                  </a:lnTo>
                  <a:lnTo>
                    <a:pt x="250" y="1820"/>
                  </a:lnTo>
                  <a:lnTo>
                    <a:pt x="253" y="1825"/>
                  </a:lnTo>
                  <a:lnTo>
                    <a:pt x="258" y="1828"/>
                  </a:lnTo>
                  <a:lnTo>
                    <a:pt x="263" y="1830"/>
                  </a:lnTo>
                  <a:lnTo>
                    <a:pt x="272" y="1830"/>
                  </a:lnTo>
                  <a:lnTo>
                    <a:pt x="272" y="1843"/>
                  </a:lnTo>
                  <a:lnTo>
                    <a:pt x="273" y="1857"/>
                  </a:lnTo>
                  <a:lnTo>
                    <a:pt x="275" y="1871"/>
                  </a:lnTo>
                  <a:lnTo>
                    <a:pt x="278" y="1884"/>
                  </a:lnTo>
                  <a:lnTo>
                    <a:pt x="282" y="1898"/>
                  </a:lnTo>
                  <a:lnTo>
                    <a:pt x="285" y="1912"/>
                  </a:lnTo>
                  <a:lnTo>
                    <a:pt x="289" y="1925"/>
                  </a:lnTo>
                  <a:lnTo>
                    <a:pt x="295" y="1937"/>
                  </a:lnTo>
                  <a:lnTo>
                    <a:pt x="301" y="1949"/>
                  </a:lnTo>
                  <a:lnTo>
                    <a:pt x="308" y="1961"/>
                  </a:lnTo>
                  <a:lnTo>
                    <a:pt x="315" y="1971"/>
                  </a:lnTo>
                  <a:lnTo>
                    <a:pt x="322" y="1980"/>
                  </a:lnTo>
                  <a:lnTo>
                    <a:pt x="330" y="1988"/>
                  </a:lnTo>
                  <a:lnTo>
                    <a:pt x="339" y="1995"/>
                  </a:lnTo>
                  <a:lnTo>
                    <a:pt x="349" y="2000"/>
                  </a:lnTo>
                  <a:lnTo>
                    <a:pt x="359" y="2003"/>
                  </a:lnTo>
                  <a:lnTo>
                    <a:pt x="359" y="2013"/>
                  </a:lnTo>
                  <a:lnTo>
                    <a:pt x="361" y="2021"/>
                  </a:lnTo>
                  <a:lnTo>
                    <a:pt x="364" y="2028"/>
                  </a:lnTo>
                  <a:lnTo>
                    <a:pt x="368" y="2034"/>
                  </a:lnTo>
                  <a:lnTo>
                    <a:pt x="374" y="2038"/>
                  </a:lnTo>
                  <a:lnTo>
                    <a:pt x="379" y="2042"/>
                  </a:lnTo>
                  <a:lnTo>
                    <a:pt x="386" y="2046"/>
                  </a:lnTo>
                  <a:lnTo>
                    <a:pt x="393" y="2048"/>
                  </a:lnTo>
                  <a:lnTo>
                    <a:pt x="407" y="2053"/>
                  </a:lnTo>
                  <a:lnTo>
                    <a:pt x="420" y="2057"/>
                  </a:lnTo>
                  <a:lnTo>
                    <a:pt x="426" y="2060"/>
                  </a:lnTo>
                  <a:lnTo>
                    <a:pt x="431" y="2063"/>
                  </a:lnTo>
                  <a:lnTo>
                    <a:pt x="435" y="2066"/>
                  </a:lnTo>
                  <a:lnTo>
                    <a:pt x="438" y="2071"/>
                  </a:lnTo>
                  <a:lnTo>
                    <a:pt x="424" y="2074"/>
                  </a:lnTo>
                  <a:lnTo>
                    <a:pt x="411" y="2077"/>
                  </a:lnTo>
                  <a:lnTo>
                    <a:pt x="415" y="2084"/>
                  </a:lnTo>
                  <a:lnTo>
                    <a:pt x="421" y="2091"/>
                  </a:lnTo>
                  <a:lnTo>
                    <a:pt x="429" y="2097"/>
                  </a:lnTo>
                  <a:lnTo>
                    <a:pt x="440" y="2102"/>
                  </a:lnTo>
                  <a:lnTo>
                    <a:pt x="452" y="2107"/>
                  </a:lnTo>
                  <a:lnTo>
                    <a:pt x="465" y="2110"/>
                  </a:lnTo>
                  <a:lnTo>
                    <a:pt x="480" y="2113"/>
                  </a:lnTo>
                  <a:lnTo>
                    <a:pt x="498" y="2114"/>
                  </a:lnTo>
                  <a:lnTo>
                    <a:pt x="502" y="2117"/>
                  </a:lnTo>
                  <a:lnTo>
                    <a:pt x="507" y="2121"/>
                  </a:lnTo>
                  <a:lnTo>
                    <a:pt x="510" y="2127"/>
                  </a:lnTo>
                  <a:lnTo>
                    <a:pt x="513" y="2131"/>
                  </a:lnTo>
                  <a:lnTo>
                    <a:pt x="519" y="2140"/>
                  </a:lnTo>
                  <a:lnTo>
                    <a:pt x="522" y="2149"/>
                  </a:lnTo>
                  <a:lnTo>
                    <a:pt x="527" y="2155"/>
                  </a:lnTo>
                  <a:lnTo>
                    <a:pt x="530" y="2158"/>
                  </a:lnTo>
                  <a:lnTo>
                    <a:pt x="531" y="2158"/>
                  </a:lnTo>
                  <a:lnTo>
                    <a:pt x="533" y="2157"/>
                  </a:lnTo>
                  <a:lnTo>
                    <a:pt x="535" y="2155"/>
                  </a:lnTo>
                  <a:lnTo>
                    <a:pt x="538" y="2151"/>
                  </a:lnTo>
                  <a:lnTo>
                    <a:pt x="543" y="2137"/>
                  </a:lnTo>
                  <a:lnTo>
                    <a:pt x="547" y="2125"/>
                  </a:lnTo>
                  <a:lnTo>
                    <a:pt x="554" y="2116"/>
                  </a:lnTo>
                  <a:lnTo>
                    <a:pt x="561" y="2109"/>
                  </a:lnTo>
                  <a:lnTo>
                    <a:pt x="567" y="2104"/>
                  </a:lnTo>
                  <a:lnTo>
                    <a:pt x="576" y="2101"/>
                  </a:lnTo>
                  <a:lnTo>
                    <a:pt x="586" y="2098"/>
                  </a:lnTo>
                  <a:lnTo>
                    <a:pt x="598" y="2095"/>
                  </a:lnTo>
                  <a:lnTo>
                    <a:pt x="592" y="2087"/>
                  </a:lnTo>
                  <a:lnTo>
                    <a:pt x="589" y="2081"/>
                  </a:lnTo>
                  <a:lnTo>
                    <a:pt x="588" y="2078"/>
                  </a:lnTo>
                  <a:lnTo>
                    <a:pt x="588" y="2076"/>
                  </a:lnTo>
                  <a:lnTo>
                    <a:pt x="589" y="2074"/>
                  </a:lnTo>
                  <a:lnTo>
                    <a:pt x="591" y="2071"/>
                  </a:lnTo>
                  <a:lnTo>
                    <a:pt x="491" y="204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572" name="Freeform 9"/>
            <p:cNvSpPr>
              <a:spLocks/>
            </p:cNvSpPr>
            <p:nvPr>
              <p:custDataLst>
                <p:tags r:id="rId6"/>
              </p:custDataLst>
            </p:nvPr>
          </p:nvSpPr>
          <p:spPr bwMode="auto">
            <a:xfrm>
              <a:off x="2678144" y="3967693"/>
              <a:ext cx="966787" cy="1203325"/>
            </a:xfrm>
            <a:custGeom>
              <a:avLst/>
              <a:gdLst>
                <a:gd name="T0" fmla="*/ 2147483647 w 2226"/>
                <a:gd name="T1" fmla="*/ 2147483647 h 2292"/>
                <a:gd name="T2" fmla="*/ 2147483647 w 2226"/>
                <a:gd name="T3" fmla="*/ 2147483647 h 2292"/>
                <a:gd name="T4" fmla="*/ 2147483647 w 2226"/>
                <a:gd name="T5" fmla="*/ 2147483647 h 2292"/>
                <a:gd name="T6" fmla="*/ 2147483647 w 2226"/>
                <a:gd name="T7" fmla="*/ 2147483647 h 2292"/>
                <a:gd name="T8" fmla="*/ 2147483647 w 2226"/>
                <a:gd name="T9" fmla="*/ 2147483647 h 2292"/>
                <a:gd name="T10" fmla="*/ 2147483647 w 2226"/>
                <a:gd name="T11" fmla="*/ 2147483647 h 2292"/>
                <a:gd name="T12" fmla="*/ 2147483647 w 2226"/>
                <a:gd name="T13" fmla="*/ 2147483647 h 2292"/>
                <a:gd name="T14" fmla="*/ 2147483647 w 2226"/>
                <a:gd name="T15" fmla="*/ 2147483647 h 2292"/>
                <a:gd name="T16" fmla="*/ 2147483647 w 2226"/>
                <a:gd name="T17" fmla="*/ 2147483647 h 2292"/>
                <a:gd name="T18" fmla="*/ 2147483647 w 2226"/>
                <a:gd name="T19" fmla="*/ 2147483647 h 2292"/>
                <a:gd name="T20" fmla="*/ 2147483647 w 2226"/>
                <a:gd name="T21" fmla="*/ 2147483647 h 2292"/>
                <a:gd name="T22" fmla="*/ 2147483647 w 2226"/>
                <a:gd name="T23" fmla="*/ 2147483647 h 2292"/>
                <a:gd name="T24" fmla="*/ 2147483647 w 2226"/>
                <a:gd name="T25" fmla="*/ 2147483647 h 2292"/>
                <a:gd name="T26" fmla="*/ 2147483647 w 2226"/>
                <a:gd name="T27" fmla="*/ 2147483647 h 2292"/>
                <a:gd name="T28" fmla="*/ 2147483647 w 2226"/>
                <a:gd name="T29" fmla="*/ 2147483647 h 2292"/>
                <a:gd name="T30" fmla="*/ 2147483647 w 2226"/>
                <a:gd name="T31" fmla="*/ 2147483647 h 2292"/>
                <a:gd name="T32" fmla="*/ 2147483647 w 2226"/>
                <a:gd name="T33" fmla="*/ 2147483647 h 2292"/>
                <a:gd name="T34" fmla="*/ 2147483647 w 2226"/>
                <a:gd name="T35" fmla="*/ 2147483647 h 2292"/>
                <a:gd name="T36" fmla="*/ 2147483647 w 2226"/>
                <a:gd name="T37" fmla="*/ 2147483647 h 2292"/>
                <a:gd name="T38" fmla="*/ 2147483647 w 2226"/>
                <a:gd name="T39" fmla="*/ 2147483647 h 2292"/>
                <a:gd name="T40" fmla="*/ 2147483647 w 2226"/>
                <a:gd name="T41" fmla="*/ 2147483647 h 2292"/>
                <a:gd name="T42" fmla="*/ 2147483647 w 2226"/>
                <a:gd name="T43" fmla="*/ 2147483647 h 2292"/>
                <a:gd name="T44" fmla="*/ 2147483647 w 2226"/>
                <a:gd name="T45" fmla="*/ 2147483647 h 2292"/>
                <a:gd name="T46" fmla="*/ 2147483647 w 2226"/>
                <a:gd name="T47" fmla="*/ 2147483647 h 2292"/>
                <a:gd name="T48" fmla="*/ 2147483647 w 2226"/>
                <a:gd name="T49" fmla="*/ 2147483647 h 2292"/>
                <a:gd name="T50" fmla="*/ 2147483647 w 2226"/>
                <a:gd name="T51" fmla="*/ 2147483647 h 2292"/>
                <a:gd name="T52" fmla="*/ 2147483647 w 2226"/>
                <a:gd name="T53" fmla="*/ 2147483647 h 2292"/>
                <a:gd name="T54" fmla="*/ 2147483647 w 2226"/>
                <a:gd name="T55" fmla="*/ 2147483647 h 2292"/>
                <a:gd name="T56" fmla="*/ 2147483647 w 2226"/>
                <a:gd name="T57" fmla="*/ 2147483647 h 2292"/>
                <a:gd name="T58" fmla="*/ 2147483647 w 2226"/>
                <a:gd name="T59" fmla="*/ 2147483647 h 2292"/>
                <a:gd name="T60" fmla="*/ 2147483647 w 2226"/>
                <a:gd name="T61" fmla="*/ 2147483647 h 2292"/>
                <a:gd name="T62" fmla="*/ 2147483647 w 2226"/>
                <a:gd name="T63" fmla="*/ 2147483647 h 2292"/>
                <a:gd name="T64" fmla="*/ 2147483647 w 2226"/>
                <a:gd name="T65" fmla="*/ 2147483647 h 2292"/>
                <a:gd name="T66" fmla="*/ 2147483647 w 2226"/>
                <a:gd name="T67" fmla="*/ 2147483647 h 2292"/>
                <a:gd name="T68" fmla="*/ 2147483647 w 2226"/>
                <a:gd name="T69" fmla="*/ 2147483647 h 2292"/>
                <a:gd name="T70" fmla="*/ 2147483647 w 2226"/>
                <a:gd name="T71" fmla="*/ 2147483647 h 2292"/>
                <a:gd name="T72" fmla="*/ 2147483647 w 2226"/>
                <a:gd name="T73" fmla="*/ 2147483647 h 2292"/>
                <a:gd name="T74" fmla="*/ 2147483647 w 2226"/>
                <a:gd name="T75" fmla="*/ 2147483647 h 2292"/>
                <a:gd name="T76" fmla="*/ 2147483647 w 2226"/>
                <a:gd name="T77" fmla="*/ 2147483647 h 2292"/>
                <a:gd name="T78" fmla="*/ 2147483647 w 2226"/>
                <a:gd name="T79" fmla="*/ 2147483647 h 2292"/>
                <a:gd name="T80" fmla="*/ 2147483647 w 2226"/>
                <a:gd name="T81" fmla="*/ 2147483647 h 2292"/>
                <a:gd name="T82" fmla="*/ 2147483647 w 2226"/>
                <a:gd name="T83" fmla="*/ 2147483647 h 2292"/>
                <a:gd name="T84" fmla="*/ 2147483647 w 2226"/>
                <a:gd name="T85" fmla="*/ 2147483647 h 2292"/>
                <a:gd name="T86" fmla="*/ 2147483647 w 2226"/>
                <a:gd name="T87" fmla="*/ 2147483647 h 2292"/>
                <a:gd name="T88" fmla="*/ 2147483647 w 2226"/>
                <a:gd name="T89" fmla="*/ 2147483647 h 2292"/>
                <a:gd name="T90" fmla="*/ 2147483647 w 2226"/>
                <a:gd name="T91" fmla="*/ 2147483647 h 2292"/>
                <a:gd name="T92" fmla="*/ 2147483647 w 2226"/>
                <a:gd name="T93" fmla="*/ 2147483647 h 2292"/>
                <a:gd name="T94" fmla="*/ 2147483647 w 2226"/>
                <a:gd name="T95" fmla="*/ 2147483647 h 2292"/>
                <a:gd name="T96" fmla="*/ 2147483647 w 2226"/>
                <a:gd name="T97" fmla="*/ 0 h 2292"/>
                <a:gd name="T98" fmla="*/ 2147483647 w 2226"/>
                <a:gd name="T99" fmla="*/ 2147483647 h 2292"/>
                <a:gd name="T100" fmla="*/ 2147483647 w 2226"/>
                <a:gd name="T101" fmla="*/ 2147483647 h 2292"/>
                <a:gd name="T102" fmla="*/ 2147483647 w 2226"/>
                <a:gd name="T103" fmla="*/ 2147483647 h 2292"/>
                <a:gd name="T104" fmla="*/ 2147483647 w 2226"/>
                <a:gd name="T105" fmla="*/ 2147483647 h 2292"/>
                <a:gd name="T106" fmla="*/ 2147483647 w 2226"/>
                <a:gd name="T107" fmla="*/ 2147483647 h 2292"/>
                <a:gd name="T108" fmla="*/ 2147483647 w 2226"/>
                <a:gd name="T109" fmla="*/ 2147483647 h 2292"/>
                <a:gd name="T110" fmla="*/ 2147483647 w 2226"/>
                <a:gd name="T111" fmla="*/ 2147483647 h 2292"/>
                <a:gd name="T112" fmla="*/ 2147483647 w 2226"/>
                <a:gd name="T113" fmla="*/ 2147483647 h 2292"/>
                <a:gd name="T114" fmla="*/ 2147483647 w 2226"/>
                <a:gd name="T115" fmla="*/ 2147483647 h 2292"/>
                <a:gd name="T116" fmla="*/ 2147483647 w 2226"/>
                <a:gd name="T117" fmla="*/ 2147483647 h 2292"/>
                <a:gd name="T118" fmla="*/ 2147483647 w 2226"/>
                <a:gd name="T119" fmla="*/ 2147483647 h 2292"/>
                <a:gd name="T120" fmla="*/ 2147483647 w 2226"/>
                <a:gd name="T121" fmla="*/ 2147483647 h 2292"/>
                <a:gd name="T122" fmla="*/ 2147483647 w 2226"/>
                <a:gd name="T123" fmla="*/ 2147483647 h 2292"/>
                <a:gd name="T124" fmla="*/ 2147483647 w 2226"/>
                <a:gd name="T125" fmla="*/ 2147483647 h 229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26" h="2292">
                  <a:moveTo>
                    <a:pt x="233" y="973"/>
                  </a:moveTo>
                  <a:lnTo>
                    <a:pt x="313" y="967"/>
                  </a:lnTo>
                  <a:lnTo>
                    <a:pt x="323" y="963"/>
                  </a:lnTo>
                  <a:lnTo>
                    <a:pt x="332" y="959"/>
                  </a:lnTo>
                  <a:lnTo>
                    <a:pt x="342" y="953"/>
                  </a:lnTo>
                  <a:lnTo>
                    <a:pt x="351" y="948"/>
                  </a:lnTo>
                  <a:lnTo>
                    <a:pt x="368" y="936"/>
                  </a:lnTo>
                  <a:lnTo>
                    <a:pt x="386" y="923"/>
                  </a:lnTo>
                  <a:lnTo>
                    <a:pt x="403" y="911"/>
                  </a:lnTo>
                  <a:lnTo>
                    <a:pt x="421" y="902"/>
                  </a:lnTo>
                  <a:lnTo>
                    <a:pt x="431" y="898"/>
                  </a:lnTo>
                  <a:lnTo>
                    <a:pt x="440" y="896"/>
                  </a:lnTo>
                  <a:lnTo>
                    <a:pt x="449" y="894"/>
                  </a:lnTo>
                  <a:lnTo>
                    <a:pt x="459" y="893"/>
                  </a:lnTo>
                  <a:lnTo>
                    <a:pt x="467" y="894"/>
                  </a:lnTo>
                  <a:lnTo>
                    <a:pt x="474" y="896"/>
                  </a:lnTo>
                  <a:lnTo>
                    <a:pt x="480" y="899"/>
                  </a:lnTo>
                  <a:lnTo>
                    <a:pt x="485" y="902"/>
                  </a:lnTo>
                  <a:lnTo>
                    <a:pt x="489" y="907"/>
                  </a:lnTo>
                  <a:lnTo>
                    <a:pt x="492" y="912"/>
                  </a:lnTo>
                  <a:lnTo>
                    <a:pt x="496" y="918"/>
                  </a:lnTo>
                  <a:lnTo>
                    <a:pt x="498" y="925"/>
                  </a:lnTo>
                  <a:lnTo>
                    <a:pt x="502" y="956"/>
                  </a:lnTo>
                  <a:lnTo>
                    <a:pt x="505" y="985"/>
                  </a:lnTo>
                  <a:lnTo>
                    <a:pt x="509" y="994"/>
                  </a:lnTo>
                  <a:lnTo>
                    <a:pt x="512" y="1001"/>
                  </a:lnTo>
                  <a:lnTo>
                    <a:pt x="515" y="1008"/>
                  </a:lnTo>
                  <a:lnTo>
                    <a:pt x="520" y="1015"/>
                  </a:lnTo>
                  <a:lnTo>
                    <a:pt x="525" y="1022"/>
                  </a:lnTo>
                  <a:lnTo>
                    <a:pt x="531" y="1028"/>
                  </a:lnTo>
                  <a:lnTo>
                    <a:pt x="536" y="1033"/>
                  </a:lnTo>
                  <a:lnTo>
                    <a:pt x="543" y="1038"/>
                  </a:lnTo>
                  <a:lnTo>
                    <a:pt x="549" y="1044"/>
                  </a:lnTo>
                  <a:lnTo>
                    <a:pt x="557" y="1048"/>
                  </a:lnTo>
                  <a:lnTo>
                    <a:pt x="564" y="1051"/>
                  </a:lnTo>
                  <a:lnTo>
                    <a:pt x="572" y="1054"/>
                  </a:lnTo>
                  <a:lnTo>
                    <a:pt x="580" y="1057"/>
                  </a:lnTo>
                  <a:lnTo>
                    <a:pt x="588" y="1058"/>
                  </a:lnTo>
                  <a:lnTo>
                    <a:pt x="597" y="1059"/>
                  </a:lnTo>
                  <a:lnTo>
                    <a:pt x="605" y="1060"/>
                  </a:lnTo>
                  <a:lnTo>
                    <a:pt x="614" y="1060"/>
                  </a:lnTo>
                  <a:lnTo>
                    <a:pt x="625" y="1063"/>
                  </a:lnTo>
                  <a:lnTo>
                    <a:pt x="638" y="1066"/>
                  </a:lnTo>
                  <a:lnTo>
                    <a:pt x="653" y="1071"/>
                  </a:lnTo>
                  <a:lnTo>
                    <a:pt x="668" y="1076"/>
                  </a:lnTo>
                  <a:lnTo>
                    <a:pt x="683" y="1083"/>
                  </a:lnTo>
                  <a:lnTo>
                    <a:pt x="700" y="1090"/>
                  </a:lnTo>
                  <a:lnTo>
                    <a:pt x="716" y="1098"/>
                  </a:lnTo>
                  <a:lnTo>
                    <a:pt x="733" y="1108"/>
                  </a:lnTo>
                  <a:lnTo>
                    <a:pt x="747" y="1116"/>
                  </a:lnTo>
                  <a:lnTo>
                    <a:pt x="761" y="1126"/>
                  </a:lnTo>
                  <a:lnTo>
                    <a:pt x="773" y="1135"/>
                  </a:lnTo>
                  <a:lnTo>
                    <a:pt x="783" y="1144"/>
                  </a:lnTo>
                  <a:lnTo>
                    <a:pt x="791" y="1153"/>
                  </a:lnTo>
                  <a:lnTo>
                    <a:pt x="794" y="1158"/>
                  </a:lnTo>
                  <a:lnTo>
                    <a:pt x="796" y="1162"/>
                  </a:lnTo>
                  <a:lnTo>
                    <a:pt x="798" y="1167"/>
                  </a:lnTo>
                  <a:lnTo>
                    <a:pt x="798" y="1171"/>
                  </a:lnTo>
                  <a:lnTo>
                    <a:pt x="798" y="1190"/>
                  </a:lnTo>
                  <a:lnTo>
                    <a:pt x="798" y="1204"/>
                  </a:lnTo>
                  <a:lnTo>
                    <a:pt x="798" y="1214"/>
                  </a:lnTo>
                  <a:lnTo>
                    <a:pt x="798" y="1220"/>
                  </a:lnTo>
                  <a:lnTo>
                    <a:pt x="799" y="1229"/>
                  </a:lnTo>
                  <a:lnTo>
                    <a:pt x="803" y="1242"/>
                  </a:lnTo>
                  <a:lnTo>
                    <a:pt x="806" y="1249"/>
                  </a:lnTo>
                  <a:lnTo>
                    <a:pt x="810" y="1256"/>
                  </a:lnTo>
                  <a:lnTo>
                    <a:pt x="814" y="1263"/>
                  </a:lnTo>
                  <a:lnTo>
                    <a:pt x="818" y="1271"/>
                  </a:lnTo>
                  <a:lnTo>
                    <a:pt x="824" y="1277"/>
                  </a:lnTo>
                  <a:lnTo>
                    <a:pt x="830" y="1283"/>
                  </a:lnTo>
                  <a:lnTo>
                    <a:pt x="838" y="1288"/>
                  </a:lnTo>
                  <a:lnTo>
                    <a:pt x="846" y="1292"/>
                  </a:lnTo>
                  <a:lnTo>
                    <a:pt x="854" y="1295"/>
                  </a:lnTo>
                  <a:lnTo>
                    <a:pt x="863" y="1296"/>
                  </a:lnTo>
                  <a:lnTo>
                    <a:pt x="873" y="1296"/>
                  </a:lnTo>
                  <a:lnTo>
                    <a:pt x="884" y="1294"/>
                  </a:lnTo>
                  <a:lnTo>
                    <a:pt x="917" y="1294"/>
                  </a:lnTo>
                  <a:lnTo>
                    <a:pt x="918" y="1306"/>
                  </a:lnTo>
                  <a:lnTo>
                    <a:pt x="919" y="1317"/>
                  </a:lnTo>
                  <a:lnTo>
                    <a:pt x="923" y="1328"/>
                  </a:lnTo>
                  <a:lnTo>
                    <a:pt x="926" y="1336"/>
                  </a:lnTo>
                  <a:lnTo>
                    <a:pt x="929" y="1343"/>
                  </a:lnTo>
                  <a:lnTo>
                    <a:pt x="935" y="1349"/>
                  </a:lnTo>
                  <a:lnTo>
                    <a:pt x="939" y="1355"/>
                  </a:lnTo>
                  <a:lnTo>
                    <a:pt x="944" y="1360"/>
                  </a:lnTo>
                  <a:lnTo>
                    <a:pt x="953" y="1371"/>
                  </a:lnTo>
                  <a:lnTo>
                    <a:pt x="962" y="1385"/>
                  </a:lnTo>
                  <a:lnTo>
                    <a:pt x="965" y="1392"/>
                  </a:lnTo>
                  <a:lnTo>
                    <a:pt x="969" y="1401"/>
                  </a:lnTo>
                  <a:lnTo>
                    <a:pt x="970" y="1411"/>
                  </a:lnTo>
                  <a:lnTo>
                    <a:pt x="971" y="1423"/>
                  </a:lnTo>
                  <a:lnTo>
                    <a:pt x="970" y="1434"/>
                  </a:lnTo>
                  <a:lnTo>
                    <a:pt x="968" y="1443"/>
                  </a:lnTo>
                  <a:lnTo>
                    <a:pt x="964" y="1452"/>
                  </a:lnTo>
                  <a:lnTo>
                    <a:pt x="961" y="1459"/>
                  </a:lnTo>
                  <a:lnTo>
                    <a:pt x="957" y="1466"/>
                  </a:lnTo>
                  <a:lnTo>
                    <a:pt x="953" y="1474"/>
                  </a:lnTo>
                  <a:lnTo>
                    <a:pt x="951" y="1482"/>
                  </a:lnTo>
                  <a:lnTo>
                    <a:pt x="951" y="1491"/>
                  </a:lnTo>
                  <a:lnTo>
                    <a:pt x="951" y="1498"/>
                  </a:lnTo>
                  <a:lnTo>
                    <a:pt x="952" y="1503"/>
                  </a:lnTo>
                  <a:lnTo>
                    <a:pt x="953" y="1509"/>
                  </a:lnTo>
                  <a:lnTo>
                    <a:pt x="955" y="1513"/>
                  </a:lnTo>
                  <a:lnTo>
                    <a:pt x="959" y="1521"/>
                  </a:lnTo>
                  <a:lnTo>
                    <a:pt x="964" y="1527"/>
                  </a:lnTo>
                  <a:lnTo>
                    <a:pt x="969" y="1533"/>
                  </a:lnTo>
                  <a:lnTo>
                    <a:pt x="973" y="1537"/>
                  </a:lnTo>
                  <a:lnTo>
                    <a:pt x="976" y="1541"/>
                  </a:lnTo>
                  <a:lnTo>
                    <a:pt x="978" y="1547"/>
                  </a:lnTo>
                  <a:lnTo>
                    <a:pt x="979" y="1555"/>
                  </a:lnTo>
                  <a:lnTo>
                    <a:pt x="979" y="1564"/>
                  </a:lnTo>
                  <a:lnTo>
                    <a:pt x="979" y="1572"/>
                  </a:lnTo>
                  <a:lnTo>
                    <a:pt x="978" y="1580"/>
                  </a:lnTo>
                  <a:lnTo>
                    <a:pt x="976" y="1588"/>
                  </a:lnTo>
                  <a:lnTo>
                    <a:pt x="975" y="1596"/>
                  </a:lnTo>
                  <a:lnTo>
                    <a:pt x="975" y="1605"/>
                  </a:lnTo>
                  <a:lnTo>
                    <a:pt x="978" y="1614"/>
                  </a:lnTo>
                  <a:lnTo>
                    <a:pt x="981" y="1621"/>
                  </a:lnTo>
                  <a:lnTo>
                    <a:pt x="985" y="1627"/>
                  </a:lnTo>
                  <a:lnTo>
                    <a:pt x="992" y="1632"/>
                  </a:lnTo>
                  <a:lnTo>
                    <a:pt x="998" y="1637"/>
                  </a:lnTo>
                  <a:lnTo>
                    <a:pt x="1016" y="1645"/>
                  </a:lnTo>
                  <a:lnTo>
                    <a:pt x="1036" y="1653"/>
                  </a:lnTo>
                  <a:lnTo>
                    <a:pt x="1057" y="1661"/>
                  </a:lnTo>
                  <a:lnTo>
                    <a:pt x="1077" y="1669"/>
                  </a:lnTo>
                  <a:lnTo>
                    <a:pt x="1086" y="1673"/>
                  </a:lnTo>
                  <a:lnTo>
                    <a:pt x="1095" y="1678"/>
                  </a:lnTo>
                  <a:lnTo>
                    <a:pt x="1104" y="1682"/>
                  </a:lnTo>
                  <a:lnTo>
                    <a:pt x="1110" y="1688"/>
                  </a:lnTo>
                  <a:lnTo>
                    <a:pt x="1116" y="1692"/>
                  </a:lnTo>
                  <a:lnTo>
                    <a:pt x="1124" y="1695"/>
                  </a:lnTo>
                  <a:lnTo>
                    <a:pt x="1131" y="1698"/>
                  </a:lnTo>
                  <a:lnTo>
                    <a:pt x="1140" y="1700"/>
                  </a:lnTo>
                  <a:lnTo>
                    <a:pt x="1149" y="1702"/>
                  </a:lnTo>
                  <a:lnTo>
                    <a:pt x="1157" y="1705"/>
                  </a:lnTo>
                  <a:lnTo>
                    <a:pt x="1164" y="1708"/>
                  </a:lnTo>
                  <a:lnTo>
                    <a:pt x="1170" y="1713"/>
                  </a:lnTo>
                  <a:lnTo>
                    <a:pt x="1176" y="1721"/>
                  </a:lnTo>
                  <a:lnTo>
                    <a:pt x="1181" y="1729"/>
                  </a:lnTo>
                  <a:lnTo>
                    <a:pt x="1185" y="1739"/>
                  </a:lnTo>
                  <a:lnTo>
                    <a:pt x="1187" y="1749"/>
                  </a:lnTo>
                  <a:lnTo>
                    <a:pt x="1189" y="1772"/>
                  </a:lnTo>
                  <a:lnTo>
                    <a:pt x="1192" y="1794"/>
                  </a:lnTo>
                  <a:lnTo>
                    <a:pt x="1193" y="1805"/>
                  </a:lnTo>
                  <a:lnTo>
                    <a:pt x="1195" y="1815"/>
                  </a:lnTo>
                  <a:lnTo>
                    <a:pt x="1198" y="1825"/>
                  </a:lnTo>
                  <a:lnTo>
                    <a:pt x="1204" y="1832"/>
                  </a:lnTo>
                  <a:lnTo>
                    <a:pt x="1207" y="1836"/>
                  </a:lnTo>
                  <a:lnTo>
                    <a:pt x="1210" y="1839"/>
                  </a:lnTo>
                  <a:lnTo>
                    <a:pt x="1214" y="1842"/>
                  </a:lnTo>
                  <a:lnTo>
                    <a:pt x="1219" y="1844"/>
                  </a:lnTo>
                  <a:lnTo>
                    <a:pt x="1224" y="1846"/>
                  </a:lnTo>
                  <a:lnTo>
                    <a:pt x="1229" y="1847"/>
                  </a:lnTo>
                  <a:lnTo>
                    <a:pt x="1236" y="1848"/>
                  </a:lnTo>
                  <a:lnTo>
                    <a:pt x="1243" y="1848"/>
                  </a:lnTo>
                  <a:lnTo>
                    <a:pt x="1243" y="1864"/>
                  </a:lnTo>
                  <a:lnTo>
                    <a:pt x="1243" y="1879"/>
                  </a:lnTo>
                  <a:lnTo>
                    <a:pt x="1243" y="1891"/>
                  </a:lnTo>
                  <a:lnTo>
                    <a:pt x="1243" y="1904"/>
                  </a:lnTo>
                  <a:lnTo>
                    <a:pt x="1243" y="1921"/>
                  </a:lnTo>
                  <a:lnTo>
                    <a:pt x="1243" y="1942"/>
                  </a:lnTo>
                  <a:lnTo>
                    <a:pt x="1243" y="1961"/>
                  </a:lnTo>
                  <a:lnTo>
                    <a:pt x="1243" y="1971"/>
                  </a:lnTo>
                  <a:lnTo>
                    <a:pt x="1232" y="1974"/>
                  </a:lnTo>
                  <a:lnTo>
                    <a:pt x="1221" y="1979"/>
                  </a:lnTo>
                  <a:lnTo>
                    <a:pt x="1208" y="1985"/>
                  </a:lnTo>
                  <a:lnTo>
                    <a:pt x="1196" y="1994"/>
                  </a:lnTo>
                  <a:lnTo>
                    <a:pt x="1183" y="2003"/>
                  </a:lnTo>
                  <a:lnTo>
                    <a:pt x="1170" y="2013"/>
                  </a:lnTo>
                  <a:lnTo>
                    <a:pt x="1157" y="2023"/>
                  </a:lnTo>
                  <a:lnTo>
                    <a:pt x="1143" y="2034"/>
                  </a:lnTo>
                  <a:lnTo>
                    <a:pt x="1131" y="2047"/>
                  </a:lnTo>
                  <a:lnTo>
                    <a:pt x="1120" y="2059"/>
                  </a:lnTo>
                  <a:lnTo>
                    <a:pt x="1109" y="2070"/>
                  </a:lnTo>
                  <a:lnTo>
                    <a:pt x="1101" y="2082"/>
                  </a:lnTo>
                  <a:lnTo>
                    <a:pt x="1094" y="2094"/>
                  </a:lnTo>
                  <a:lnTo>
                    <a:pt x="1088" y="2106"/>
                  </a:lnTo>
                  <a:lnTo>
                    <a:pt x="1085" y="2116"/>
                  </a:lnTo>
                  <a:lnTo>
                    <a:pt x="1084" y="2125"/>
                  </a:lnTo>
                  <a:lnTo>
                    <a:pt x="1084" y="2128"/>
                  </a:lnTo>
                  <a:lnTo>
                    <a:pt x="1086" y="2130"/>
                  </a:lnTo>
                  <a:lnTo>
                    <a:pt x="1088" y="2132"/>
                  </a:lnTo>
                  <a:lnTo>
                    <a:pt x="1092" y="2133"/>
                  </a:lnTo>
                  <a:lnTo>
                    <a:pt x="1101" y="2137"/>
                  </a:lnTo>
                  <a:lnTo>
                    <a:pt x="1110" y="2139"/>
                  </a:lnTo>
                  <a:lnTo>
                    <a:pt x="1131" y="2142"/>
                  </a:lnTo>
                  <a:lnTo>
                    <a:pt x="1143" y="2144"/>
                  </a:lnTo>
                  <a:lnTo>
                    <a:pt x="1151" y="2145"/>
                  </a:lnTo>
                  <a:lnTo>
                    <a:pt x="1158" y="2147"/>
                  </a:lnTo>
                  <a:lnTo>
                    <a:pt x="1163" y="2150"/>
                  </a:lnTo>
                  <a:lnTo>
                    <a:pt x="1169" y="2153"/>
                  </a:lnTo>
                  <a:lnTo>
                    <a:pt x="1180" y="2161"/>
                  </a:lnTo>
                  <a:lnTo>
                    <a:pt x="1189" y="2170"/>
                  </a:lnTo>
                  <a:lnTo>
                    <a:pt x="1200" y="2178"/>
                  </a:lnTo>
                  <a:lnTo>
                    <a:pt x="1210" y="2186"/>
                  </a:lnTo>
                  <a:lnTo>
                    <a:pt x="1216" y="2190"/>
                  </a:lnTo>
                  <a:lnTo>
                    <a:pt x="1222" y="2193"/>
                  </a:lnTo>
                  <a:lnTo>
                    <a:pt x="1229" y="2197"/>
                  </a:lnTo>
                  <a:lnTo>
                    <a:pt x="1237" y="2199"/>
                  </a:lnTo>
                  <a:lnTo>
                    <a:pt x="1248" y="2203"/>
                  </a:lnTo>
                  <a:lnTo>
                    <a:pt x="1258" y="2208"/>
                  </a:lnTo>
                  <a:lnTo>
                    <a:pt x="1267" y="2214"/>
                  </a:lnTo>
                  <a:lnTo>
                    <a:pt x="1277" y="2220"/>
                  </a:lnTo>
                  <a:lnTo>
                    <a:pt x="1296" y="2234"/>
                  </a:lnTo>
                  <a:lnTo>
                    <a:pt x="1312" y="2248"/>
                  </a:lnTo>
                  <a:lnTo>
                    <a:pt x="1327" y="2262"/>
                  </a:lnTo>
                  <a:lnTo>
                    <a:pt x="1340" y="2275"/>
                  </a:lnTo>
                  <a:lnTo>
                    <a:pt x="1352" y="2285"/>
                  </a:lnTo>
                  <a:lnTo>
                    <a:pt x="1363" y="2292"/>
                  </a:lnTo>
                  <a:lnTo>
                    <a:pt x="1370" y="2276"/>
                  </a:lnTo>
                  <a:lnTo>
                    <a:pt x="1377" y="2261"/>
                  </a:lnTo>
                  <a:lnTo>
                    <a:pt x="1385" y="2248"/>
                  </a:lnTo>
                  <a:lnTo>
                    <a:pt x="1394" y="2235"/>
                  </a:lnTo>
                  <a:lnTo>
                    <a:pt x="1401" y="2223"/>
                  </a:lnTo>
                  <a:lnTo>
                    <a:pt x="1410" y="2210"/>
                  </a:lnTo>
                  <a:lnTo>
                    <a:pt x="1419" y="2198"/>
                  </a:lnTo>
                  <a:lnTo>
                    <a:pt x="1429" y="2187"/>
                  </a:lnTo>
                  <a:lnTo>
                    <a:pt x="1439" y="2160"/>
                  </a:lnTo>
                  <a:lnTo>
                    <a:pt x="1449" y="2138"/>
                  </a:lnTo>
                  <a:lnTo>
                    <a:pt x="1459" y="2116"/>
                  </a:lnTo>
                  <a:lnTo>
                    <a:pt x="1468" y="2088"/>
                  </a:lnTo>
                  <a:lnTo>
                    <a:pt x="1472" y="2082"/>
                  </a:lnTo>
                  <a:lnTo>
                    <a:pt x="1476" y="2076"/>
                  </a:lnTo>
                  <a:lnTo>
                    <a:pt x="1480" y="2070"/>
                  </a:lnTo>
                  <a:lnTo>
                    <a:pt x="1485" y="2065"/>
                  </a:lnTo>
                  <a:lnTo>
                    <a:pt x="1496" y="2055"/>
                  </a:lnTo>
                  <a:lnTo>
                    <a:pt x="1507" y="2046"/>
                  </a:lnTo>
                  <a:lnTo>
                    <a:pt x="1518" y="2036"/>
                  </a:lnTo>
                  <a:lnTo>
                    <a:pt x="1527" y="2026"/>
                  </a:lnTo>
                  <a:lnTo>
                    <a:pt x="1530" y="2021"/>
                  </a:lnTo>
                  <a:lnTo>
                    <a:pt x="1533" y="2015"/>
                  </a:lnTo>
                  <a:lnTo>
                    <a:pt x="1534" y="2009"/>
                  </a:lnTo>
                  <a:lnTo>
                    <a:pt x="1535" y="2002"/>
                  </a:lnTo>
                  <a:lnTo>
                    <a:pt x="1535" y="1993"/>
                  </a:lnTo>
                  <a:lnTo>
                    <a:pt x="1534" y="1984"/>
                  </a:lnTo>
                  <a:lnTo>
                    <a:pt x="1532" y="1975"/>
                  </a:lnTo>
                  <a:lnTo>
                    <a:pt x="1530" y="1966"/>
                  </a:lnTo>
                  <a:lnTo>
                    <a:pt x="1524" y="1950"/>
                  </a:lnTo>
                  <a:lnTo>
                    <a:pt x="1519" y="1934"/>
                  </a:lnTo>
                  <a:lnTo>
                    <a:pt x="1512" y="1918"/>
                  </a:lnTo>
                  <a:lnTo>
                    <a:pt x="1507" y="1904"/>
                  </a:lnTo>
                  <a:lnTo>
                    <a:pt x="1504" y="1891"/>
                  </a:lnTo>
                  <a:lnTo>
                    <a:pt x="1502" y="1879"/>
                  </a:lnTo>
                  <a:lnTo>
                    <a:pt x="1502" y="1873"/>
                  </a:lnTo>
                  <a:lnTo>
                    <a:pt x="1504" y="1867"/>
                  </a:lnTo>
                  <a:lnTo>
                    <a:pt x="1506" y="1861"/>
                  </a:lnTo>
                  <a:lnTo>
                    <a:pt x="1508" y="1855"/>
                  </a:lnTo>
                  <a:lnTo>
                    <a:pt x="1514" y="1843"/>
                  </a:lnTo>
                  <a:lnTo>
                    <a:pt x="1523" y="1830"/>
                  </a:lnTo>
                  <a:lnTo>
                    <a:pt x="1534" y="1817"/>
                  </a:lnTo>
                  <a:lnTo>
                    <a:pt x="1547" y="1805"/>
                  </a:lnTo>
                  <a:lnTo>
                    <a:pt x="1561" y="1793"/>
                  </a:lnTo>
                  <a:lnTo>
                    <a:pt x="1576" y="1782"/>
                  </a:lnTo>
                  <a:lnTo>
                    <a:pt x="1591" y="1772"/>
                  </a:lnTo>
                  <a:lnTo>
                    <a:pt x="1608" y="1761"/>
                  </a:lnTo>
                  <a:lnTo>
                    <a:pt x="1623" y="1753"/>
                  </a:lnTo>
                  <a:lnTo>
                    <a:pt x="1640" y="1745"/>
                  </a:lnTo>
                  <a:lnTo>
                    <a:pt x="1655" y="1739"/>
                  </a:lnTo>
                  <a:lnTo>
                    <a:pt x="1669" y="1735"/>
                  </a:lnTo>
                  <a:lnTo>
                    <a:pt x="1682" y="1732"/>
                  </a:lnTo>
                  <a:lnTo>
                    <a:pt x="1695" y="1731"/>
                  </a:lnTo>
                  <a:lnTo>
                    <a:pt x="1699" y="1731"/>
                  </a:lnTo>
                  <a:lnTo>
                    <a:pt x="1702" y="1729"/>
                  </a:lnTo>
                  <a:lnTo>
                    <a:pt x="1706" y="1727"/>
                  </a:lnTo>
                  <a:lnTo>
                    <a:pt x="1709" y="1725"/>
                  </a:lnTo>
                  <a:lnTo>
                    <a:pt x="1717" y="1718"/>
                  </a:lnTo>
                  <a:lnTo>
                    <a:pt x="1724" y="1709"/>
                  </a:lnTo>
                  <a:lnTo>
                    <a:pt x="1733" y="1701"/>
                  </a:lnTo>
                  <a:lnTo>
                    <a:pt x="1743" y="1694"/>
                  </a:lnTo>
                  <a:lnTo>
                    <a:pt x="1748" y="1692"/>
                  </a:lnTo>
                  <a:lnTo>
                    <a:pt x="1754" y="1690"/>
                  </a:lnTo>
                  <a:lnTo>
                    <a:pt x="1760" y="1688"/>
                  </a:lnTo>
                  <a:lnTo>
                    <a:pt x="1768" y="1688"/>
                  </a:lnTo>
                  <a:lnTo>
                    <a:pt x="1779" y="1684"/>
                  </a:lnTo>
                  <a:lnTo>
                    <a:pt x="1789" y="1682"/>
                  </a:lnTo>
                  <a:lnTo>
                    <a:pt x="1798" y="1681"/>
                  </a:lnTo>
                  <a:lnTo>
                    <a:pt x="1807" y="1680"/>
                  </a:lnTo>
                  <a:lnTo>
                    <a:pt x="1820" y="1681"/>
                  </a:lnTo>
                  <a:lnTo>
                    <a:pt x="1834" y="1682"/>
                  </a:lnTo>
                  <a:lnTo>
                    <a:pt x="1854" y="1681"/>
                  </a:lnTo>
                  <a:lnTo>
                    <a:pt x="1868" y="1679"/>
                  </a:lnTo>
                  <a:lnTo>
                    <a:pt x="1874" y="1678"/>
                  </a:lnTo>
                  <a:lnTo>
                    <a:pt x="1878" y="1676"/>
                  </a:lnTo>
                  <a:lnTo>
                    <a:pt x="1882" y="1673"/>
                  </a:lnTo>
                  <a:lnTo>
                    <a:pt x="1885" y="1670"/>
                  </a:lnTo>
                  <a:lnTo>
                    <a:pt x="1890" y="1663"/>
                  </a:lnTo>
                  <a:lnTo>
                    <a:pt x="1893" y="1653"/>
                  </a:lnTo>
                  <a:lnTo>
                    <a:pt x="1897" y="1641"/>
                  </a:lnTo>
                  <a:lnTo>
                    <a:pt x="1901" y="1626"/>
                  </a:lnTo>
                  <a:lnTo>
                    <a:pt x="1927" y="1571"/>
                  </a:lnTo>
                  <a:lnTo>
                    <a:pt x="1939" y="1553"/>
                  </a:lnTo>
                  <a:lnTo>
                    <a:pt x="1949" y="1535"/>
                  </a:lnTo>
                  <a:lnTo>
                    <a:pt x="1959" y="1518"/>
                  </a:lnTo>
                  <a:lnTo>
                    <a:pt x="1967" y="1500"/>
                  </a:lnTo>
                  <a:lnTo>
                    <a:pt x="1972" y="1480"/>
                  </a:lnTo>
                  <a:lnTo>
                    <a:pt x="1977" y="1460"/>
                  </a:lnTo>
                  <a:lnTo>
                    <a:pt x="1980" y="1437"/>
                  </a:lnTo>
                  <a:lnTo>
                    <a:pt x="1980" y="1411"/>
                  </a:lnTo>
                  <a:lnTo>
                    <a:pt x="1981" y="1405"/>
                  </a:lnTo>
                  <a:lnTo>
                    <a:pt x="1982" y="1400"/>
                  </a:lnTo>
                  <a:lnTo>
                    <a:pt x="1983" y="1395"/>
                  </a:lnTo>
                  <a:lnTo>
                    <a:pt x="1986" y="1391"/>
                  </a:lnTo>
                  <a:lnTo>
                    <a:pt x="1991" y="1382"/>
                  </a:lnTo>
                  <a:lnTo>
                    <a:pt x="1997" y="1372"/>
                  </a:lnTo>
                  <a:lnTo>
                    <a:pt x="2003" y="1364"/>
                  </a:lnTo>
                  <a:lnTo>
                    <a:pt x="2009" y="1354"/>
                  </a:lnTo>
                  <a:lnTo>
                    <a:pt x="2011" y="1349"/>
                  </a:lnTo>
                  <a:lnTo>
                    <a:pt x="2012" y="1343"/>
                  </a:lnTo>
                  <a:lnTo>
                    <a:pt x="2013" y="1337"/>
                  </a:lnTo>
                  <a:lnTo>
                    <a:pt x="2014" y="1331"/>
                  </a:lnTo>
                  <a:lnTo>
                    <a:pt x="2014" y="1307"/>
                  </a:lnTo>
                  <a:lnTo>
                    <a:pt x="2014" y="1288"/>
                  </a:lnTo>
                  <a:lnTo>
                    <a:pt x="2014" y="1271"/>
                  </a:lnTo>
                  <a:lnTo>
                    <a:pt x="2014" y="1250"/>
                  </a:lnTo>
                  <a:lnTo>
                    <a:pt x="2011" y="1223"/>
                  </a:lnTo>
                  <a:lnTo>
                    <a:pt x="2004" y="1185"/>
                  </a:lnTo>
                  <a:lnTo>
                    <a:pt x="2000" y="1165"/>
                  </a:lnTo>
                  <a:lnTo>
                    <a:pt x="1997" y="1145"/>
                  </a:lnTo>
                  <a:lnTo>
                    <a:pt x="1994" y="1129"/>
                  </a:lnTo>
                  <a:lnTo>
                    <a:pt x="1993" y="1115"/>
                  </a:lnTo>
                  <a:lnTo>
                    <a:pt x="1994" y="1108"/>
                  </a:lnTo>
                  <a:lnTo>
                    <a:pt x="1997" y="1102"/>
                  </a:lnTo>
                  <a:lnTo>
                    <a:pt x="1999" y="1096"/>
                  </a:lnTo>
                  <a:lnTo>
                    <a:pt x="2002" y="1090"/>
                  </a:lnTo>
                  <a:lnTo>
                    <a:pt x="2006" y="1085"/>
                  </a:lnTo>
                  <a:lnTo>
                    <a:pt x="2012" y="1081"/>
                  </a:lnTo>
                  <a:lnTo>
                    <a:pt x="2017" y="1077"/>
                  </a:lnTo>
                  <a:lnTo>
                    <a:pt x="2023" y="1073"/>
                  </a:lnTo>
                  <a:lnTo>
                    <a:pt x="2035" y="1067"/>
                  </a:lnTo>
                  <a:lnTo>
                    <a:pt x="2047" y="1063"/>
                  </a:lnTo>
                  <a:lnTo>
                    <a:pt x="2058" y="1060"/>
                  </a:lnTo>
                  <a:lnTo>
                    <a:pt x="2067" y="1060"/>
                  </a:lnTo>
                  <a:lnTo>
                    <a:pt x="2067" y="1046"/>
                  </a:lnTo>
                  <a:lnTo>
                    <a:pt x="2069" y="1032"/>
                  </a:lnTo>
                  <a:lnTo>
                    <a:pt x="2071" y="1020"/>
                  </a:lnTo>
                  <a:lnTo>
                    <a:pt x="2073" y="1009"/>
                  </a:lnTo>
                  <a:lnTo>
                    <a:pt x="2078" y="999"/>
                  </a:lnTo>
                  <a:lnTo>
                    <a:pt x="2081" y="990"/>
                  </a:lnTo>
                  <a:lnTo>
                    <a:pt x="2087" y="980"/>
                  </a:lnTo>
                  <a:lnTo>
                    <a:pt x="2092" y="972"/>
                  </a:lnTo>
                  <a:lnTo>
                    <a:pt x="2104" y="956"/>
                  </a:lnTo>
                  <a:lnTo>
                    <a:pt x="2117" y="943"/>
                  </a:lnTo>
                  <a:lnTo>
                    <a:pt x="2132" y="929"/>
                  </a:lnTo>
                  <a:lnTo>
                    <a:pt x="2147" y="917"/>
                  </a:lnTo>
                  <a:lnTo>
                    <a:pt x="2161" y="904"/>
                  </a:lnTo>
                  <a:lnTo>
                    <a:pt x="2175" y="891"/>
                  </a:lnTo>
                  <a:lnTo>
                    <a:pt x="2183" y="885"/>
                  </a:lnTo>
                  <a:lnTo>
                    <a:pt x="2190" y="877"/>
                  </a:lnTo>
                  <a:lnTo>
                    <a:pt x="2195" y="869"/>
                  </a:lnTo>
                  <a:lnTo>
                    <a:pt x="2202" y="861"/>
                  </a:lnTo>
                  <a:lnTo>
                    <a:pt x="2206" y="852"/>
                  </a:lnTo>
                  <a:lnTo>
                    <a:pt x="2212" y="843"/>
                  </a:lnTo>
                  <a:lnTo>
                    <a:pt x="2216" y="833"/>
                  </a:lnTo>
                  <a:lnTo>
                    <a:pt x="2219" y="822"/>
                  </a:lnTo>
                  <a:lnTo>
                    <a:pt x="2223" y="810"/>
                  </a:lnTo>
                  <a:lnTo>
                    <a:pt x="2225" y="798"/>
                  </a:lnTo>
                  <a:lnTo>
                    <a:pt x="2226" y="784"/>
                  </a:lnTo>
                  <a:lnTo>
                    <a:pt x="2226" y="770"/>
                  </a:lnTo>
                  <a:lnTo>
                    <a:pt x="2225" y="752"/>
                  </a:lnTo>
                  <a:lnTo>
                    <a:pt x="2222" y="732"/>
                  </a:lnTo>
                  <a:lnTo>
                    <a:pt x="2217" y="711"/>
                  </a:lnTo>
                  <a:lnTo>
                    <a:pt x="2212" y="689"/>
                  </a:lnTo>
                  <a:lnTo>
                    <a:pt x="2205" y="668"/>
                  </a:lnTo>
                  <a:lnTo>
                    <a:pt x="2199" y="649"/>
                  </a:lnTo>
                  <a:lnTo>
                    <a:pt x="2192" y="633"/>
                  </a:lnTo>
                  <a:lnTo>
                    <a:pt x="2186" y="622"/>
                  </a:lnTo>
                  <a:lnTo>
                    <a:pt x="2182" y="614"/>
                  </a:lnTo>
                  <a:lnTo>
                    <a:pt x="2178" y="608"/>
                  </a:lnTo>
                  <a:lnTo>
                    <a:pt x="2173" y="604"/>
                  </a:lnTo>
                  <a:lnTo>
                    <a:pt x="2168" y="601"/>
                  </a:lnTo>
                  <a:lnTo>
                    <a:pt x="2163" y="600"/>
                  </a:lnTo>
                  <a:lnTo>
                    <a:pt x="2157" y="599"/>
                  </a:lnTo>
                  <a:lnTo>
                    <a:pt x="2151" y="600"/>
                  </a:lnTo>
                  <a:lnTo>
                    <a:pt x="2146" y="601"/>
                  </a:lnTo>
                  <a:lnTo>
                    <a:pt x="2134" y="603"/>
                  </a:lnTo>
                  <a:lnTo>
                    <a:pt x="2122" y="605"/>
                  </a:lnTo>
                  <a:lnTo>
                    <a:pt x="2116" y="605"/>
                  </a:lnTo>
                  <a:lnTo>
                    <a:pt x="2111" y="604"/>
                  </a:lnTo>
                  <a:lnTo>
                    <a:pt x="2105" y="602"/>
                  </a:lnTo>
                  <a:lnTo>
                    <a:pt x="2100" y="597"/>
                  </a:lnTo>
                  <a:lnTo>
                    <a:pt x="2089" y="590"/>
                  </a:lnTo>
                  <a:lnTo>
                    <a:pt x="2079" y="582"/>
                  </a:lnTo>
                  <a:lnTo>
                    <a:pt x="2069" y="573"/>
                  </a:lnTo>
                  <a:lnTo>
                    <a:pt x="2059" y="563"/>
                  </a:lnTo>
                  <a:lnTo>
                    <a:pt x="2039" y="540"/>
                  </a:lnTo>
                  <a:lnTo>
                    <a:pt x="2021" y="518"/>
                  </a:lnTo>
                  <a:lnTo>
                    <a:pt x="2010" y="507"/>
                  </a:lnTo>
                  <a:lnTo>
                    <a:pt x="2000" y="497"/>
                  </a:lnTo>
                  <a:lnTo>
                    <a:pt x="1989" y="488"/>
                  </a:lnTo>
                  <a:lnTo>
                    <a:pt x="1977" y="478"/>
                  </a:lnTo>
                  <a:lnTo>
                    <a:pt x="1965" y="471"/>
                  </a:lnTo>
                  <a:lnTo>
                    <a:pt x="1950" y="466"/>
                  </a:lnTo>
                  <a:lnTo>
                    <a:pt x="1944" y="464"/>
                  </a:lnTo>
                  <a:lnTo>
                    <a:pt x="1936" y="463"/>
                  </a:lnTo>
                  <a:lnTo>
                    <a:pt x="1928" y="462"/>
                  </a:lnTo>
                  <a:lnTo>
                    <a:pt x="1921" y="462"/>
                  </a:lnTo>
                  <a:lnTo>
                    <a:pt x="1898" y="462"/>
                  </a:lnTo>
                  <a:lnTo>
                    <a:pt x="1878" y="462"/>
                  </a:lnTo>
                  <a:lnTo>
                    <a:pt x="1860" y="462"/>
                  </a:lnTo>
                  <a:lnTo>
                    <a:pt x="1841" y="462"/>
                  </a:lnTo>
                  <a:lnTo>
                    <a:pt x="1826" y="461"/>
                  </a:lnTo>
                  <a:lnTo>
                    <a:pt x="1814" y="460"/>
                  </a:lnTo>
                  <a:lnTo>
                    <a:pt x="1802" y="458"/>
                  </a:lnTo>
                  <a:lnTo>
                    <a:pt x="1791" y="456"/>
                  </a:lnTo>
                  <a:lnTo>
                    <a:pt x="1780" y="453"/>
                  </a:lnTo>
                  <a:lnTo>
                    <a:pt x="1768" y="451"/>
                  </a:lnTo>
                  <a:lnTo>
                    <a:pt x="1755" y="450"/>
                  </a:lnTo>
                  <a:lnTo>
                    <a:pt x="1742" y="450"/>
                  </a:lnTo>
                  <a:lnTo>
                    <a:pt x="1725" y="450"/>
                  </a:lnTo>
                  <a:lnTo>
                    <a:pt x="1713" y="452"/>
                  </a:lnTo>
                  <a:lnTo>
                    <a:pt x="1703" y="454"/>
                  </a:lnTo>
                  <a:lnTo>
                    <a:pt x="1696" y="458"/>
                  </a:lnTo>
                  <a:lnTo>
                    <a:pt x="1689" y="462"/>
                  </a:lnTo>
                  <a:lnTo>
                    <a:pt x="1685" y="467"/>
                  </a:lnTo>
                  <a:lnTo>
                    <a:pt x="1679" y="473"/>
                  </a:lnTo>
                  <a:lnTo>
                    <a:pt x="1675" y="480"/>
                  </a:lnTo>
                  <a:lnTo>
                    <a:pt x="1672" y="471"/>
                  </a:lnTo>
                  <a:lnTo>
                    <a:pt x="1669" y="462"/>
                  </a:lnTo>
                  <a:lnTo>
                    <a:pt x="1669" y="454"/>
                  </a:lnTo>
                  <a:lnTo>
                    <a:pt x="1670" y="447"/>
                  </a:lnTo>
                  <a:lnTo>
                    <a:pt x="1673" y="436"/>
                  </a:lnTo>
                  <a:lnTo>
                    <a:pt x="1675" y="430"/>
                  </a:lnTo>
                  <a:lnTo>
                    <a:pt x="1675" y="426"/>
                  </a:lnTo>
                  <a:lnTo>
                    <a:pt x="1673" y="421"/>
                  </a:lnTo>
                  <a:lnTo>
                    <a:pt x="1670" y="417"/>
                  </a:lnTo>
                  <a:lnTo>
                    <a:pt x="1668" y="413"/>
                  </a:lnTo>
                  <a:lnTo>
                    <a:pt x="1664" y="406"/>
                  </a:lnTo>
                  <a:lnTo>
                    <a:pt x="1662" y="400"/>
                  </a:lnTo>
                  <a:lnTo>
                    <a:pt x="1655" y="400"/>
                  </a:lnTo>
                  <a:lnTo>
                    <a:pt x="1648" y="398"/>
                  </a:lnTo>
                  <a:lnTo>
                    <a:pt x="1643" y="396"/>
                  </a:lnTo>
                  <a:lnTo>
                    <a:pt x="1636" y="394"/>
                  </a:lnTo>
                  <a:lnTo>
                    <a:pt x="1624" y="387"/>
                  </a:lnTo>
                  <a:lnTo>
                    <a:pt x="1612" y="379"/>
                  </a:lnTo>
                  <a:lnTo>
                    <a:pt x="1596" y="363"/>
                  </a:lnTo>
                  <a:lnTo>
                    <a:pt x="1588" y="357"/>
                  </a:lnTo>
                  <a:lnTo>
                    <a:pt x="1581" y="359"/>
                  </a:lnTo>
                  <a:lnTo>
                    <a:pt x="1574" y="360"/>
                  </a:lnTo>
                  <a:lnTo>
                    <a:pt x="1567" y="361"/>
                  </a:lnTo>
                  <a:lnTo>
                    <a:pt x="1560" y="362"/>
                  </a:lnTo>
                  <a:lnTo>
                    <a:pt x="1546" y="361"/>
                  </a:lnTo>
                  <a:lnTo>
                    <a:pt x="1534" y="358"/>
                  </a:lnTo>
                  <a:lnTo>
                    <a:pt x="1523" y="354"/>
                  </a:lnTo>
                  <a:lnTo>
                    <a:pt x="1512" y="348"/>
                  </a:lnTo>
                  <a:lnTo>
                    <a:pt x="1504" y="341"/>
                  </a:lnTo>
                  <a:lnTo>
                    <a:pt x="1496" y="333"/>
                  </a:lnTo>
                  <a:lnTo>
                    <a:pt x="1468" y="333"/>
                  </a:lnTo>
                  <a:lnTo>
                    <a:pt x="1468" y="337"/>
                  </a:lnTo>
                  <a:lnTo>
                    <a:pt x="1466" y="342"/>
                  </a:lnTo>
                  <a:lnTo>
                    <a:pt x="1463" y="349"/>
                  </a:lnTo>
                  <a:lnTo>
                    <a:pt x="1459" y="357"/>
                  </a:lnTo>
                  <a:lnTo>
                    <a:pt x="1446" y="373"/>
                  </a:lnTo>
                  <a:lnTo>
                    <a:pt x="1433" y="390"/>
                  </a:lnTo>
                  <a:lnTo>
                    <a:pt x="1426" y="398"/>
                  </a:lnTo>
                  <a:lnTo>
                    <a:pt x="1419" y="404"/>
                  </a:lnTo>
                  <a:lnTo>
                    <a:pt x="1411" y="409"/>
                  </a:lnTo>
                  <a:lnTo>
                    <a:pt x="1405" y="413"/>
                  </a:lnTo>
                  <a:lnTo>
                    <a:pt x="1401" y="414"/>
                  </a:lnTo>
                  <a:lnTo>
                    <a:pt x="1398" y="415"/>
                  </a:lnTo>
                  <a:lnTo>
                    <a:pt x="1395" y="415"/>
                  </a:lnTo>
                  <a:lnTo>
                    <a:pt x="1392" y="414"/>
                  </a:lnTo>
                  <a:lnTo>
                    <a:pt x="1389" y="413"/>
                  </a:lnTo>
                  <a:lnTo>
                    <a:pt x="1387" y="412"/>
                  </a:lnTo>
                  <a:lnTo>
                    <a:pt x="1385" y="409"/>
                  </a:lnTo>
                  <a:lnTo>
                    <a:pt x="1383" y="406"/>
                  </a:lnTo>
                  <a:lnTo>
                    <a:pt x="1367" y="406"/>
                  </a:lnTo>
                  <a:lnTo>
                    <a:pt x="1352" y="406"/>
                  </a:lnTo>
                  <a:lnTo>
                    <a:pt x="1338" y="405"/>
                  </a:lnTo>
                  <a:lnTo>
                    <a:pt x="1325" y="402"/>
                  </a:lnTo>
                  <a:lnTo>
                    <a:pt x="1318" y="401"/>
                  </a:lnTo>
                  <a:lnTo>
                    <a:pt x="1312" y="399"/>
                  </a:lnTo>
                  <a:lnTo>
                    <a:pt x="1308" y="396"/>
                  </a:lnTo>
                  <a:lnTo>
                    <a:pt x="1304" y="393"/>
                  </a:lnTo>
                  <a:lnTo>
                    <a:pt x="1300" y="390"/>
                  </a:lnTo>
                  <a:lnTo>
                    <a:pt x="1298" y="386"/>
                  </a:lnTo>
                  <a:lnTo>
                    <a:pt x="1297" y="381"/>
                  </a:lnTo>
                  <a:lnTo>
                    <a:pt x="1296" y="375"/>
                  </a:lnTo>
                  <a:lnTo>
                    <a:pt x="1270" y="375"/>
                  </a:lnTo>
                  <a:lnTo>
                    <a:pt x="1259" y="380"/>
                  </a:lnTo>
                  <a:lnTo>
                    <a:pt x="1247" y="384"/>
                  </a:lnTo>
                  <a:lnTo>
                    <a:pt x="1240" y="384"/>
                  </a:lnTo>
                  <a:lnTo>
                    <a:pt x="1235" y="384"/>
                  </a:lnTo>
                  <a:lnTo>
                    <a:pt x="1228" y="384"/>
                  </a:lnTo>
                  <a:lnTo>
                    <a:pt x="1224" y="382"/>
                  </a:lnTo>
                  <a:lnTo>
                    <a:pt x="1283" y="333"/>
                  </a:lnTo>
                  <a:lnTo>
                    <a:pt x="1286" y="321"/>
                  </a:lnTo>
                  <a:lnTo>
                    <a:pt x="1289" y="309"/>
                  </a:lnTo>
                  <a:lnTo>
                    <a:pt x="1294" y="299"/>
                  </a:lnTo>
                  <a:lnTo>
                    <a:pt x="1299" y="290"/>
                  </a:lnTo>
                  <a:lnTo>
                    <a:pt x="1305" y="282"/>
                  </a:lnTo>
                  <a:lnTo>
                    <a:pt x="1310" y="274"/>
                  </a:lnTo>
                  <a:lnTo>
                    <a:pt x="1317" y="268"/>
                  </a:lnTo>
                  <a:lnTo>
                    <a:pt x="1323" y="260"/>
                  </a:lnTo>
                  <a:lnTo>
                    <a:pt x="1349" y="240"/>
                  </a:lnTo>
                  <a:lnTo>
                    <a:pt x="1370" y="222"/>
                  </a:lnTo>
                  <a:lnTo>
                    <a:pt x="1362" y="217"/>
                  </a:lnTo>
                  <a:lnTo>
                    <a:pt x="1356" y="213"/>
                  </a:lnTo>
                  <a:lnTo>
                    <a:pt x="1352" y="210"/>
                  </a:lnTo>
                  <a:lnTo>
                    <a:pt x="1349" y="205"/>
                  </a:lnTo>
                  <a:lnTo>
                    <a:pt x="1345" y="201"/>
                  </a:lnTo>
                  <a:lnTo>
                    <a:pt x="1344" y="196"/>
                  </a:lnTo>
                  <a:lnTo>
                    <a:pt x="1343" y="191"/>
                  </a:lnTo>
                  <a:lnTo>
                    <a:pt x="1343" y="184"/>
                  </a:lnTo>
                  <a:lnTo>
                    <a:pt x="1338" y="184"/>
                  </a:lnTo>
                  <a:lnTo>
                    <a:pt x="1333" y="183"/>
                  </a:lnTo>
                  <a:lnTo>
                    <a:pt x="1330" y="182"/>
                  </a:lnTo>
                  <a:lnTo>
                    <a:pt x="1326" y="179"/>
                  </a:lnTo>
                  <a:lnTo>
                    <a:pt x="1320" y="174"/>
                  </a:lnTo>
                  <a:lnTo>
                    <a:pt x="1315" y="166"/>
                  </a:lnTo>
                  <a:lnTo>
                    <a:pt x="1310" y="157"/>
                  </a:lnTo>
                  <a:lnTo>
                    <a:pt x="1307" y="146"/>
                  </a:lnTo>
                  <a:lnTo>
                    <a:pt x="1305" y="135"/>
                  </a:lnTo>
                  <a:lnTo>
                    <a:pt x="1301" y="124"/>
                  </a:lnTo>
                  <a:lnTo>
                    <a:pt x="1298" y="100"/>
                  </a:lnTo>
                  <a:lnTo>
                    <a:pt x="1293" y="78"/>
                  </a:lnTo>
                  <a:lnTo>
                    <a:pt x="1291" y="68"/>
                  </a:lnTo>
                  <a:lnTo>
                    <a:pt x="1286" y="60"/>
                  </a:lnTo>
                  <a:lnTo>
                    <a:pt x="1282" y="54"/>
                  </a:lnTo>
                  <a:lnTo>
                    <a:pt x="1276" y="49"/>
                  </a:lnTo>
                  <a:lnTo>
                    <a:pt x="1264" y="71"/>
                  </a:lnTo>
                  <a:lnTo>
                    <a:pt x="1240" y="109"/>
                  </a:lnTo>
                  <a:lnTo>
                    <a:pt x="1227" y="128"/>
                  </a:lnTo>
                  <a:lnTo>
                    <a:pt x="1214" y="144"/>
                  </a:lnTo>
                  <a:lnTo>
                    <a:pt x="1207" y="150"/>
                  </a:lnTo>
                  <a:lnTo>
                    <a:pt x="1200" y="156"/>
                  </a:lnTo>
                  <a:lnTo>
                    <a:pt x="1195" y="159"/>
                  </a:lnTo>
                  <a:lnTo>
                    <a:pt x="1189" y="160"/>
                  </a:lnTo>
                  <a:lnTo>
                    <a:pt x="1124" y="135"/>
                  </a:lnTo>
                  <a:lnTo>
                    <a:pt x="1113" y="139"/>
                  </a:lnTo>
                  <a:lnTo>
                    <a:pt x="1102" y="142"/>
                  </a:lnTo>
                  <a:lnTo>
                    <a:pt x="1088" y="144"/>
                  </a:lnTo>
                  <a:lnTo>
                    <a:pt x="1075" y="146"/>
                  </a:lnTo>
                  <a:lnTo>
                    <a:pt x="1047" y="147"/>
                  </a:lnTo>
                  <a:lnTo>
                    <a:pt x="1017" y="147"/>
                  </a:lnTo>
                  <a:lnTo>
                    <a:pt x="1016" y="152"/>
                  </a:lnTo>
                  <a:lnTo>
                    <a:pt x="1015" y="157"/>
                  </a:lnTo>
                  <a:lnTo>
                    <a:pt x="1013" y="161"/>
                  </a:lnTo>
                  <a:lnTo>
                    <a:pt x="1009" y="165"/>
                  </a:lnTo>
                  <a:lnTo>
                    <a:pt x="1006" y="168"/>
                  </a:lnTo>
                  <a:lnTo>
                    <a:pt x="1003" y="170"/>
                  </a:lnTo>
                  <a:lnTo>
                    <a:pt x="1000" y="172"/>
                  </a:lnTo>
                  <a:lnTo>
                    <a:pt x="997" y="172"/>
                  </a:lnTo>
                  <a:lnTo>
                    <a:pt x="992" y="173"/>
                  </a:lnTo>
                  <a:lnTo>
                    <a:pt x="987" y="175"/>
                  </a:lnTo>
                  <a:lnTo>
                    <a:pt x="985" y="175"/>
                  </a:lnTo>
                  <a:lnTo>
                    <a:pt x="982" y="175"/>
                  </a:lnTo>
                  <a:lnTo>
                    <a:pt x="980" y="174"/>
                  </a:lnTo>
                  <a:lnTo>
                    <a:pt x="978" y="172"/>
                  </a:lnTo>
                  <a:lnTo>
                    <a:pt x="976" y="176"/>
                  </a:lnTo>
                  <a:lnTo>
                    <a:pt x="972" y="179"/>
                  </a:lnTo>
                  <a:lnTo>
                    <a:pt x="967" y="183"/>
                  </a:lnTo>
                  <a:lnTo>
                    <a:pt x="960" y="187"/>
                  </a:lnTo>
                  <a:lnTo>
                    <a:pt x="941" y="194"/>
                  </a:lnTo>
                  <a:lnTo>
                    <a:pt x="920" y="200"/>
                  </a:lnTo>
                  <a:lnTo>
                    <a:pt x="879" y="212"/>
                  </a:lnTo>
                  <a:lnTo>
                    <a:pt x="858" y="216"/>
                  </a:lnTo>
                  <a:lnTo>
                    <a:pt x="851" y="215"/>
                  </a:lnTo>
                  <a:lnTo>
                    <a:pt x="846" y="213"/>
                  </a:lnTo>
                  <a:lnTo>
                    <a:pt x="839" y="208"/>
                  </a:lnTo>
                  <a:lnTo>
                    <a:pt x="834" y="203"/>
                  </a:lnTo>
                  <a:lnTo>
                    <a:pt x="827" y="197"/>
                  </a:lnTo>
                  <a:lnTo>
                    <a:pt x="822" y="191"/>
                  </a:lnTo>
                  <a:lnTo>
                    <a:pt x="817" y="184"/>
                  </a:lnTo>
                  <a:lnTo>
                    <a:pt x="812" y="176"/>
                  </a:lnTo>
                  <a:lnTo>
                    <a:pt x="803" y="161"/>
                  </a:lnTo>
                  <a:lnTo>
                    <a:pt x="796" y="145"/>
                  </a:lnTo>
                  <a:lnTo>
                    <a:pt x="793" y="132"/>
                  </a:lnTo>
                  <a:lnTo>
                    <a:pt x="791" y="123"/>
                  </a:lnTo>
                  <a:lnTo>
                    <a:pt x="792" y="116"/>
                  </a:lnTo>
                  <a:lnTo>
                    <a:pt x="794" y="109"/>
                  </a:lnTo>
                  <a:lnTo>
                    <a:pt x="798" y="103"/>
                  </a:lnTo>
                  <a:lnTo>
                    <a:pt x="801" y="95"/>
                  </a:lnTo>
                  <a:lnTo>
                    <a:pt x="805" y="88"/>
                  </a:lnTo>
                  <a:lnTo>
                    <a:pt x="808" y="81"/>
                  </a:lnTo>
                  <a:lnTo>
                    <a:pt x="811" y="74"/>
                  </a:lnTo>
                  <a:lnTo>
                    <a:pt x="811" y="67"/>
                  </a:lnTo>
                  <a:lnTo>
                    <a:pt x="811" y="53"/>
                  </a:lnTo>
                  <a:lnTo>
                    <a:pt x="808" y="39"/>
                  </a:lnTo>
                  <a:lnTo>
                    <a:pt x="806" y="33"/>
                  </a:lnTo>
                  <a:lnTo>
                    <a:pt x="804" y="28"/>
                  </a:lnTo>
                  <a:lnTo>
                    <a:pt x="801" y="24"/>
                  </a:lnTo>
                  <a:lnTo>
                    <a:pt x="798" y="20"/>
                  </a:lnTo>
                  <a:lnTo>
                    <a:pt x="794" y="16"/>
                  </a:lnTo>
                  <a:lnTo>
                    <a:pt x="789" y="12"/>
                  </a:lnTo>
                  <a:lnTo>
                    <a:pt x="783" y="9"/>
                  </a:lnTo>
                  <a:lnTo>
                    <a:pt x="778" y="7"/>
                  </a:lnTo>
                  <a:lnTo>
                    <a:pt x="762" y="3"/>
                  </a:lnTo>
                  <a:lnTo>
                    <a:pt x="745" y="0"/>
                  </a:lnTo>
                  <a:lnTo>
                    <a:pt x="739" y="10"/>
                  </a:lnTo>
                  <a:lnTo>
                    <a:pt x="733" y="21"/>
                  </a:lnTo>
                  <a:lnTo>
                    <a:pt x="729" y="23"/>
                  </a:lnTo>
                  <a:lnTo>
                    <a:pt x="727" y="25"/>
                  </a:lnTo>
                  <a:lnTo>
                    <a:pt x="725" y="26"/>
                  </a:lnTo>
                  <a:lnTo>
                    <a:pt x="722" y="27"/>
                  </a:lnTo>
                  <a:lnTo>
                    <a:pt x="717" y="27"/>
                  </a:lnTo>
                  <a:lnTo>
                    <a:pt x="714" y="27"/>
                  </a:lnTo>
                  <a:lnTo>
                    <a:pt x="710" y="26"/>
                  </a:lnTo>
                  <a:lnTo>
                    <a:pt x="705" y="24"/>
                  </a:lnTo>
                  <a:lnTo>
                    <a:pt x="703" y="28"/>
                  </a:lnTo>
                  <a:lnTo>
                    <a:pt x="700" y="31"/>
                  </a:lnTo>
                  <a:lnTo>
                    <a:pt x="695" y="35"/>
                  </a:lnTo>
                  <a:lnTo>
                    <a:pt x="690" y="39"/>
                  </a:lnTo>
                  <a:lnTo>
                    <a:pt x="677" y="47"/>
                  </a:lnTo>
                  <a:lnTo>
                    <a:pt x="662" y="55"/>
                  </a:lnTo>
                  <a:lnTo>
                    <a:pt x="648" y="63"/>
                  </a:lnTo>
                  <a:lnTo>
                    <a:pt x="637" y="71"/>
                  </a:lnTo>
                  <a:lnTo>
                    <a:pt x="632" y="75"/>
                  </a:lnTo>
                  <a:lnTo>
                    <a:pt x="628" y="79"/>
                  </a:lnTo>
                  <a:lnTo>
                    <a:pt x="626" y="82"/>
                  </a:lnTo>
                  <a:lnTo>
                    <a:pt x="625" y="86"/>
                  </a:lnTo>
                  <a:lnTo>
                    <a:pt x="612" y="79"/>
                  </a:lnTo>
                  <a:lnTo>
                    <a:pt x="589" y="70"/>
                  </a:lnTo>
                  <a:lnTo>
                    <a:pt x="566" y="62"/>
                  </a:lnTo>
                  <a:lnTo>
                    <a:pt x="552" y="55"/>
                  </a:lnTo>
                  <a:lnTo>
                    <a:pt x="525" y="55"/>
                  </a:lnTo>
                  <a:lnTo>
                    <a:pt x="525" y="99"/>
                  </a:lnTo>
                  <a:lnTo>
                    <a:pt x="535" y="114"/>
                  </a:lnTo>
                  <a:lnTo>
                    <a:pt x="552" y="137"/>
                  </a:lnTo>
                  <a:lnTo>
                    <a:pt x="566" y="160"/>
                  </a:lnTo>
                  <a:lnTo>
                    <a:pt x="572" y="172"/>
                  </a:lnTo>
                  <a:lnTo>
                    <a:pt x="571" y="178"/>
                  </a:lnTo>
                  <a:lnTo>
                    <a:pt x="569" y="185"/>
                  </a:lnTo>
                  <a:lnTo>
                    <a:pt x="566" y="191"/>
                  </a:lnTo>
                  <a:lnTo>
                    <a:pt x="560" y="198"/>
                  </a:lnTo>
                  <a:lnTo>
                    <a:pt x="555" y="205"/>
                  </a:lnTo>
                  <a:lnTo>
                    <a:pt x="548" y="213"/>
                  </a:lnTo>
                  <a:lnTo>
                    <a:pt x="541" y="220"/>
                  </a:lnTo>
                  <a:lnTo>
                    <a:pt x="532" y="227"/>
                  </a:lnTo>
                  <a:lnTo>
                    <a:pt x="523" y="233"/>
                  </a:lnTo>
                  <a:lnTo>
                    <a:pt x="513" y="239"/>
                  </a:lnTo>
                  <a:lnTo>
                    <a:pt x="503" y="244"/>
                  </a:lnTo>
                  <a:lnTo>
                    <a:pt x="493" y="249"/>
                  </a:lnTo>
                  <a:lnTo>
                    <a:pt x="483" y="253"/>
                  </a:lnTo>
                  <a:lnTo>
                    <a:pt x="472" y="256"/>
                  </a:lnTo>
                  <a:lnTo>
                    <a:pt x="463" y="257"/>
                  </a:lnTo>
                  <a:lnTo>
                    <a:pt x="453" y="258"/>
                  </a:lnTo>
                  <a:lnTo>
                    <a:pt x="446" y="258"/>
                  </a:lnTo>
                  <a:lnTo>
                    <a:pt x="440" y="256"/>
                  </a:lnTo>
                  <a:lnTo>
                    <a:pt x="433" y="254"/>
                  </a:lnTo>
                  <a:lnTo>
                    <a:pt x="426" y="252"/>
                  </a:lnTo>
                  <a:lnTo>
                    <a:pt x="413" y="245"/>
                  </a:lnTo>
                  <a:lnTo>
                    <a:pt x="401" y="235"/>
                  </a:lnTo>
                  <a:lnTo>
                    <a:pt x="389" y="224"/>
                  </a:lnTo>
                  <a:lnTo>
                    <a:pt x="378" y="212"/>
                  </a:lnTo>
                  <a:lnTo>
                    <a:pt x="368" y="198"/>
                  </a:lnTo>
                  <a:lnTo>
                    <a:pt x="359" y="184"/>
                  </a:lnTo>
                  <a:lnTo>
                    <a:pt x="330" y="190"/>
                  </a:lnTo>
                  <a:lnTo>
                    <a:pt x="286" y="197"/>
                  </a:lnTo>
                  <a:lnTo>
                    <a:pt x="263" y="201"/>
                  </a:lnTo>
                  <a:lnTo>
                    <a:pt x="244" y="206"/>
                  </a:lnTo>
                  <a:lnTo>
                    <a:pt x="238" y="208"/>
                  </a:lnTo>
                  <a:lnTo>
                    <a:pt x="231" y="211"/>
                  </a:lnTo>
                  <a:lnTo>
                    <a:pt x="228" y="213"/>
                  </a:lnTo>
                  <a:lnTo>
                    <a:pt x="227" y="216"/>
                  </a:lnTo>
                  <a:lnTo>
                    <a:pt x="227" y="220"/>
                  </a:lnTo>
                  <a:lnTo>
                    <a:pt x="229" y="224"/>
                  </a:lnTo>
                  <a:lnTo>
                    <a:pt x="231" y="227"/>
                  </a:lnTo>
                  <a:lnTo>
                    <a:pt x="235" y="230"/>
                  </a:lnTo>
                  <a:lnTo>
                    <a:pt x="243" y="235"/>
                  </a:lnTo>
                  <a:lnTo>
                    <a:pt x="253" y="240"/>
                  </a:lnTo>
                  <a:lnTo>
                    <a:pt x="253" y="258"/>
                  </a:lnTo>
                  <a:lnTo>
                    <a:pt x="241" y="262"/>
                  </a:lnTo>
                  <a:lnTo>
                    <a:pt x="221" y="268"/>
                  </a:lnTo>
                  <a:lnTo>
                    <a:pt x="210" y="272"/>
                  </a:lnTo>
                  <a:lnTo>
                    <a:pt x="201" y="278"/>
                  </a:lnTo>
                  <a:lnTo>
                    <a:pt x="198" y="281"/>
                  </a:lnTo>
                  <a:lnTo>
                    <a:pt x="196" y="285"/>
                  </a:lnTo>
                  <a:lnTo>
                    <a:pt x="194" y="290"/>
                  </a:lnTo>
                  <a:lnTo>
                    <a:pt x="194" y="295"/>
                  </a:lnTo>
                  <a:lnTo>
                    <a:pt x="194" y="302"/>
                  </a:lnTo>
                  <a:lnTo>
                    <a:pt x="196" y="307"/>
                  </a:lnTo>
                  <a:lnTo>
                    <a:pt x="198" y="311"/>
                  </a:lnTo>
                  <a:lnTo>
                    <a:pt x="201" y="314"/>
                  </a:lnTo>
                  <a:lnTo>
                    <a:pt x="210" y="321"/>
                  </a:lnTo>
                  <a:lnTo>
                    <a:pt x="220" y="327"/>
                  </a:lnTo>
                  <a:lnTo>
                    <a:pt x="224" y="330"/>
                  </a:lnTo>
                  <a:lnTo>
                    <a:pt x="230" y="333"/>
                  </a:lnTo>
                  <a:lnTo>
                    <a:pt x="234" y="337"/>
                  </a:lnTo>
                  <a:lnTo>
                    <a:pt x="239" y="342"/>
                  </a:lnTo>
                  <a:lnTo>
                    <a:pt x="242" y="348"/>
                  </a:lnTo>
                  <a:lnTo>
                    <a:pt x="244" y="356"/>
                  </a:lnTo>
                  <a:lnTo>
                    <a:pt x="246" y="365"/>
                  </a:lnTo>
                  <a:lnTo>
                    <a:pt x="246" y="375"/>
                  </a:lnTo>
                  <a:lnTo>
                    <a:pt x="246" y="388"/>
                  </a:lnTo>
                  <a:lnTo>
                    <a:pt x="245" y="400"/>
                  </a:lnTo>
                  <a:lnTo>
                    <a:pt x="243" y="412"/>
                  </a:lnTo>
                  <a:lnTo>
                    <a:pt x="241" y="423"/>
                  </a:lnTo>
                  <a:lnTo>
                    <a:pt x="236" y="446"/>
                  </a:lnTo>
                  <a:lnTo>
                    <a:pt x="230" y="468"/>
                  </a:lnTo>
                  <a:lnTo>
                    <a:pt x="223" y="490"/>
                  </a:lnTo>
                  <a:lnTo>
                    <a:pt x="219" y="512"/>
                  </a:lnTo>
                  <a:lnTo>
                    <a:pt x="217" y="524"/>
                  </a:lnTo>
                  <a:lnTo>
                    <a:pt x="214" y="535"/>
                  </a:lnTo>
                  <a:lnTo>
                    <a:pt x="213" y="548"/>
                  </a:lnTo>
                  <a:lnTo>
                    <a:pt x="213" y="560"/>
                  </a:lnTo>
                  <a:lnTo>
                    <a:pt x="194" y="560"/>
                  </a:lnTo>
                  <a:lnTo>
                    <a:pt x="188" y="557"/>
                  </a:lnTo>
                  <a:lnTo>
                    <a:pt x="184" y="554"/>
                  </a:lnTo>
                  <a:lnTo>
                    <a:pt x="183" y="553"/>
                  </a:lnTo>
                  <a:lnTo>
                    <a:pt x="182" y="552"/>
                  </a:lnTo>
                  <a:lnTo>
                    <a:pt x="180" y="550"/>
                  </a:lnTo>
                  <a:lnTo>
                    <a:pt x="180" y="548"/>
                  </a:lnTo>
                  <a:lnTo>
                    <a:pt x="168" y="554"/>
                  </a:lnTo>
                  <a:lnTo>
                    <a:pt x="157" y="559"/>
                  </a:lnTo>
                  <a:lnTo>
                    <a:pt x="147" y="562"/>
                  </a:lnTo>
                  <a:lnTo>
                    <a:pt x="138" y="564"/>
                  </a:lnTo>
                  <a:lnTo>
                    <a:pt x="119" y="566"/>
                  </a:lnTo>
                  <a:lnTo>
                    <a:pt x="100" y="567"/>
                  </a:lnTo>
                  <a:lnTo>
                    <a:pt x="96" y="567"/>
                  </a:lnTo>
                  <a:lnTo>
                    <a:pt x="93" y="569"/>
                  </a:lnTo>
                  <a:lnTo>
                    <a:pt x="90" y="573"/>
                  </a:lnTo>
                  <a:lnTo>
                    <a:pt x="88" y="576"/>
                  </a:lnTo>
                  <a:lnTo>
                    <a:pt x="85" y="584"/>
                  </a:lnTo>
                  <a:lnTo>
                    <a:pt x="81" y="591"/>
                  </a:lnTo>
                  <a:lnTo>
                    <a:pt x="65" y="607"/>
                  </a:lnTo>
                  <a:lnTo>
                    <a:pt x="51" y="624"/>
                  </a:lnTo>
                  <a:lnTo>
                    <a:pt x="38" y="643"/>
                  </a:lnTo>
                  <a:lnTo>
                    <a:pt x="26" y="665"/>
                  </a:lnTo>
                  <a:lnTo>
                    <a:pt x="20" y="676"/>
                  </a:lnTo>
                  <a:lnTo>
                    <a:pt x="16" y="687"/>
                  </a:lnTo>
                  <a:lnTo>
                    <a:pt x="11" y="699"/>
                  </a:lnTo>
                  <a:lnTo>
                    <a:pt x="7" y="711"/>
                  </a:lnTo>
                  <a:lnTo>
                    <a:pt x="5" y="723"/>
                  </a:lnTo>
                  <a:lnTo>
                    <a:pt x="3" y="734"/>
                  </a:lnTo>
                  <a:lnTo>
                    <a:pt x="1" y="746"/>
                  </a:lnTo>
                  <a:lnTo>
                    <a:pt x="0" y="757"/>
                  </a:lnTo>
                  <a:lnTo>
                    <a:pt x="1" y="767"/>
                  </a:lnTo>
                  <a:lnTo>
                    <a:pt x="4" y="777"/>
                  </a:lnTo>
                  <a:lnTo>
                    <a:pt x="7" y="787"/>
                  </a:lnTo>
                  <a:lnTo>
                    <a:pt x="11" y="799"/>
                  </a:lnTo>
                  <a:lnTo>
                    <a:pt x="17" y="811"/>
                  </a:lnTo>
                  <a:lnTo>
                    <a:pt x="22" y="824"/>
                  </a:lnTo>
                  <a:lnTo>
                    <a:pt x="30" y="836"/>
                  </a:lnTo>
                  <a:lnTo>
                    <a:pt x="38" y="848"/>
                  </a:lnTo>
                  <a:lnTo>
                    <a:pt x="46" y="859"/>
                  </a:lnTo>
                  <a:lnTo>
                    <a:pt x="56" y="870"/>
                  </a:lnTo>
                  <a:lnTo>
                    <a:pt x="66" y="880"/>
                  </a:lnTo>
                  <a:lnTo>
                    <a:pt x="76" y="889"/>
                  </a:lnTo>
                  <a:lnTo>
                    <a:pt x="87" y="896"/>
                  </a:lnTo>
                  <a:lnTo>
                    <a:pt x="98" y="901"/>
                  </a:lnTo>
                  <a:lnTo>
                    <a:pt x="104" y="903"/>
                  </a:lnTo>
                  <a:lnTo>
                    <a:pt x="109" y="904"/>
                  </a:lnTo>
                  <a:lnTo>
                    <a:pt x="115" y="905"/>
                  </a:lnTo>
                  <a:lnTo>
                    <a:pt x="120" y="905"/>
                  </a:lnTo>
                  <a:lnTo>
                    <a:pt x="130" y="904"/>
                  </a:lnTo>
                  <a:lnTo>
                    <a:pt x="138" y="902"/>
                  </a:lnTo>
                  <a:lnTo>
                    <a:pt x="146" y="898"/>
                  </a:lnTo>
                  <a:lnTo>
                    <a:pt x="153" y="893"/>
                  </a:lnTo>
                  <a:lnTo>
                    <a:pt x="161" y="889"/>
                  </a:lnTo>
                  <a:lnTo>
                    <a:pt x="168" y="885"/>
                  </a:lnTo>
                  <a:lnTo>
                    <a:pt x="177" y="882"/>
                  </a:lnTo>
                  <a:lnTo>
                    <a:pt x="187" y="881"/>
                  </a:lnTo>
                  <a:lnTo>
                    <a:pt x="189" y="903"/>
                  </a:lnTo>
                  <a:lnTo>
                    <a:pt x="190" y="934"/>
                  </a:lnTo>
                  <a:lnTo>
                    <a:pt x="190" y="942"/>
                  </a:lnTo>
                  <a:lnTo>
                    <a:pt x="191" y="949"/>
                  </a:lnTo>
                  <a:lnTo>
                    <a:pt x="194" y="956"/>
                  </a:lnTo>
                  <a:lnTo>
                    <a:pt x="196" y="961"/>
                  </a:lnTo>
                  <a:lnTo>
                    <a:pt x="199" y="966"/>
                  </a:lnTo>
                  <a:lnTo>
                    <a:pt x="202" y="970"/>
                  </a:lnTo>
                  <a:lnTo>
                    <a:pt x="208" y="972"/>
                  </a:lnTo>
                  <a:lnTo>
                    <a:pt x="213" y="973"/>
                  </a:lnTo>
                  <a:lnTo>
                    <a:pt x="233" y="97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573" name="Freeform 10"/>
            <p:cNvSpPr>
              <a:spLocks/>
            </p:cNvSpPr>
            <p:nvPr>
              <p:custDataLst>
                <p:tags r:id="rId7"/>
              </p:custDataLst>
            </p:nvPr>
          </p:nvSpPr>
          <p:spPr bwMode="auto">
            <a:xfrm>
              <a:off x="4791106" y="2913593"/>
              <a:ext cx="69850" cy="49213"/>
            </a:xfrm>
            <a:custGeom>
              <a:avLst/>
              <a:gdLst>
                <a:gd name="T0" fmla="*/ 2147483647 w 161"/>
                <a:gd name="T1" fmla="*/ 0 h 93"/>
                <a:gd name="T2" fmla="*/ 2147483647 w 161"/>
                <a:gd name="T3" fmla="*/ 2147483647 h 93"/>
                <a:gd name="T4" fmla="*/ 2147483647 w 161"/>
                <a:gd name="T5" fmla="*/ 2147483647 h 93"/>
                <a:gd name="T6" fmla="*/ 2147483647 w 161"/>
                <a:gd name="T7" fmla="*/ 2147483647 h 93"/>
                <a:gd name="T8" fmla="*/ 2147483647 w 161"/>
                <a:gd name="T9" fmla="*/ 2147483647 h 93"/>
                <a:gd name="T10" fmla="*/ 2147483647 w 161"/>
                <a:gd name="T11" fmla="*/ 2147483647 h 93"/>
                <a:gd name="T12" fmla="*/ 2147483647 w 161"/>
                <a:gd name="T13" fmla="*/ 2147483647 h 93"/>
                <a:gd name="T14" fmla="*/ 2147483647 w 161"/>
                <a:gd name="T15" fmla="*/ 0 h 93"/>
                <a:gd name="T16" fmla="*/ 2147483647 w 161"/>
                <a:gd name="T17" fmla="*/ 0 h 93"/>
                <a:gd name="T18" fmla="*/ 2147483647 w 161"/>
                <a:gd name="T19" fmla="*/ 0 h 93"/>
                <a:gd name="T20" fmla="*/ 2147483647 w 161"/>
                <a:gd name="T21" fmla="*/ 2147483647 h 93"/>
                <a:gd name="T22" fmla="*/ 2147483647 w 161"/>
                <a:gd name="T23" fmla="*/ 2147483647 h 93"/>
                <a:gd name="T24" fmla="*/ 2147483647 w 161"/>
                <a:gd name="T25" fmla="*/ 2147483647 h 93"/>
                <a:gd name="T26" fmla="*/ 2147483647 w 161"/>
                <a:gd name="T27" fmla="*/ 2147483647 h 93"/>
                <a:gd name="T28" fmla="*/ 2147483647 w 161"/>
                <a:gd name="T29" fmla="*/ 2147483647 h 93"/>
                <a:gd name="T30" fmla="*/ 2147483647 w 161"/>
                <a:gd name="T31" fmla="*/ 2147483647 h 93"/>
                <a:gd name="T32" fmla="*/ 2147483647 w 161"/>
                <a:gd name="T33" fmla="*/ 2147483647 h 93"/>
                <a:gd name="T34" fmla="*/ 2147483647 w 161"/>
                <a:gd name="T35" fmla="*/ 2147483647 h 93"/>
                <a:gd name="T36" fmla="*/ 2147483647 w 161"/>
                <a:gd name="T37" fmla="*/ 2147483647 h 93"/>
                <a:gd name="T38" fmla="*/ 2147483647 w 161"/>
                <a:gd name="T39" fmla="*/ 2147483647 h 93"/>
                <a:gd name="T40" fmla="*/ 2147483647 w 161"/>
                <a:gd name="T41" fmla="*/ 2147483647 h 93"/>
                <a:gd name="T42" fmla="*/ 2147483647 w 161"/>
                <a:gd name="T43" fmla="*/ 2147483647 h 93"/>
                <a:gd name="T44" fmla="*/ 2147483647 w 161"/>
                <a:gd name="T45" fmla="*/ 2147483647 h 93"/>
                <a:gd name="T46" fmla="*/ 2147483647 w 161"/>
                <a:gd name="T47" fmla="*/ 2147483647 h 93"/>
                <a:gd name="T48" fmla="*/ 2147483647 w 161"/>
                <a:gd name="T49" fmla="*/ 2147483647 h 93"/>
                <a:gd name="T50" fmla="*/ 2147483647 w 161"/>
                <a:gd name="T51" fmla="*/ 2147483647 h 93"/>
                <a:gd name="T52" fmla="*/ 2147483647 w 161"/>
                <a:gd name="T53" fmla="*/ 2147483647 h 93"/>
                <a:gd name="T54" fmla="*/ 2147483647 w 161"/>
                <a:gd name="T55" fmla="*/ 2147483647 h 93"/>
                <a:gd name="T56" fmla="*/ 2147483647 w 161"/>
                <a:gd name="T57" fmla="*/ 2147483647 h 93"/>
                <a:gd name="T58" fmla="*/ 2147483647 w 161"/>
                <a:gd name="T59" fmla="*/ 2147483647 h 93"/>
                <a:gd name="T60" fmla="*/ 2147483647 w 161"/>
                <a:gd name="T61" fmla="*/ 2147483647 h 93"/>
                <a:gd name="T62" fmla="*/ 2147483647 w 161"/>
                <a:gd name="T63" fmla="*/ 2147483647 h 93"/>
                <a:gd name="T64" fmla="*/ 2147483647 w 161"/>
                <a:gd name="T65" fmla="*/ 2147483647 h 93"/>
                <a:gd name="T66" fmla="*/ 2147483647 w 161"/>
                <a:gd name="T67" fmla="*/ 2147483647 h 93"/>
                <a:gd name="T68" fmla="*/ 2147483647 w 161"/>
                <a:gd name="T69" fmla="*/ 2147483647 h 93"/>
                <a:gd name="T70" fmla="*/ 2147483647 w 161"/>
                <a:gd name="T71" fmla="*/ 2147483647 h 93"/>
                <a:gd name="T72" fmla="*/ 0 w 161"/>
                <a:gd name="T73" fmla="*/ 0 h 93"/>
                <a:gd name="T74" fmla="*/ 2147483647 w 161"/>
                <a:gd name="T75" fmla="*/ 0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61" h="93">
                  <a:moveTo>
                    <a:pt x="94" y="0"/>
                  </a:moveTo>
                  <a:lnTo>
                    <a:pt x="107" y="18"/>
                  </a:lnTo>
                  <a:lnTo>
                    <a:pt x="112" y="12"/>
                  </a:lnTo>
                  <a:lnTo>
                    <a:pt x="117" y="8"/>
                  </a:lnTo>
                  <a:lnTo>
                    <a:pt x="122" y="5"/>
                  </a:lnTo>
                  <a:lnTo>
                    <a:pt x="127" y="3"/>
                  </a:lnTo>
                  <a:lnTo>
                    <a:pt x="137" y="1"/>
                  </a:lnTo>
                  <a:lnTo>
                    <a:pt x="148" y="0"/>
                  </a:lnTo>
                  <a:lnTo>
                    <a:pt x="151" y="0"/>
                  </a:lnTo>
                  <a:lnTo>
                    <a:pt x="161" y="0"/>
                  </a:lnTo>
                  <a:lnTo>
                    <a:pt x="161" y="92"/>
                  </a:lnTo>
                  <a:lnTo>
                    <a:pt x="155" y="93"/>
                  </a:lnTo>
                  <a:lnTo>
                    <a:pt x="150" y="93"/>
                  </a:lnTo>
                  <a:lnTo>
                    <a:pt x="145" y="92"/>
                  </a:lnTo>
                  <a:lnTo>
                    <a:pt x="140" y="91"/>
                  </a:lnTo>
                  <a:lnTo>
                    <a:pt x="129" y="88"/>
                  </a:lnTo>
                  <a:lnTo>
                    <a:pt x="120" y="82"/>
                  </a:lnTo>
                  <a:lnTo>
                    <a:pt x="111" y="75"/>
                  </a:lnTo>
                  <a:lnTo>
                    <a:pt x="104" y="67"/>
                  </a:lnTo>
                  <a:lnTo>
                    <a:pt x="97" y="59"/>
                  </a:lnTo>
                  <a:lnTo>
                    <a:pt x="94" y="49"/>
                  </a:lnTo>
                  <a:lnTo>
                    <a:pt x="92" y="50"/>
                  </a:lnTo>
                  <a:lnTo>
                    <a:pt x="89" y="51"/>
                  </a:lnTo>
                  <a:lnTo>
                    <a:pt x="86" y="51"/>
                  </a:lnTo>
                  <a:lnTo>
                    <a:pt x="84" y="51"/>
                  </a:lnTo>
                  <a:lnTo>
                    <a:pt x="78" y="50"/>
                  </a:lnTo>
                  <a:lnTo>
                    <a:pt x="74" y="49"/>
                  </a:lnTo>
                  <a:lnTo>
                    <a:pt x="65" y="48"/>
                  </a:lnTo>
                  <a:lnTo>
                    <a:pt x="55" y="45"/>
                  </a:lnTo>
                  <a:lnTo>
                    <a:pt x="44" y="40"/>
                  </a:lnTo>
                  <a:lnTo>
                    <a:pt x="32" y="34"/>
                  </a:lnTo>
                  <a:lnTo>
                    <a:pt x="21" y="26"/>
                  </a:lnTo>
                  <a:lnTo>
                    <a:pt x="12" y="18"/>
                  </a:lnTo>
                  <a:lnTo>
                    <a:pt x="8" y="14"/>
                  </a:lnTo>
                  <a:lnTo>
                    <a:pt x="5" y="9"/>
                  </a:lnTo>
                  <a:lnTo>
                    <a:pt x="3" y="5"/>
                  </a:lnTo>
                  <a:lnTo>
                    <a:pt x="0" y="0"/>
                  </a:lnTo>
                  <a:lnTo>
                    <a:pt x="94"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574" name="Freeform 11"/>
            <p:cNvSpPr>
              <a:spLocks/>
            </p:cNvSpPr>
            <p:nvPr>
              <p:custDataLst>
                <p:tags r:id="rId8"/>
              </p:custDataLst>
            </p:nvPr>
          </p:nvSpPr>
          <p:spPr bwMode="auto">
            <a:xfrm>
              <a:off x="4289456" y="2788181"/>
              <a:ext cx="82550" cy="160337"/>
            </a:xfrm>
            <a:custGeom>
              <a:avLst/>
              <a:gdLst>
                <a:gd name="T0" fmla="*/ 2147483647 w 192"/>
                <a:gd name="T1" fmla="*/ 2147483647 h 307"/>
                <a:gd name="T2" fmla="*/ 2147483647 w 192"/>
                <a:gd name="T3" fmla="*/ 0 h 307"/>
                <a:gd name="T4" fmla="*/ 2147483647 w 192"/>
                <a:gd name="T5" fmla="*/ 2147483647 h 307"/>
                <a:gd name="T6" fmla="*/ 2147483647 w 192"/>
                <a:gd name="T7" fmla="*/ 2147483647 h 307"/>
                <a:gd name="T8" fmla="*/ 2147483647 w 192"/>
                <a:gd name="T9" fmla="*/ 2147483647 h 307"/>
                <a:gd name="T10" fmla="*/ 2147483647 w 192"/>
                <a:gd name="T11" fmla="*/ 2147483647 h 307"/>
                <a:gd name="T12" fmla="*/ 2147483647 w 192"/>
                <a:gd name="T13" fmla="*/ 2147483647 h 307"/>
                <a:gd name="T14" fmla="*/ 2147483647 w 192"/>
                <a:gd name="T15" fmla="*/ 2147483647 h 307"/>
                <a:gd name="T16" fmla="*/ 2147483647 w 192"/>
                <a:gd name="T17" fmla="*/ 2147483647 h 307"/>
                <a:gd name="T18" fmla="*/ 2147483647 w 192"/>
                <a:gd name="T19" fmla="*/ 2147483647 h 307"/>
                <a:gd name="T20" fmla="*/ 2147483647 w 192"/>
                <a:gd name="T21" fmla="*/ 2147483647 h 307"/>
                <a:gd name="T22" fmla="*/ 2147483647 w 192"/>
                <a:gd name="T23" fmla="*/ 2147483647 h 307"/>
                <a:gd name="T24" fmla="*/ 2147483647 w 192"/>
                <a:gd name="T25" fmla="*/ 2147483647 h 307"/>
                <a:gd name="T26" fmla="*/ 2147483647 w 192"/>
                <a:gd name="T27" fmla="*/ 2147483647 h 307"/>
                <a:gd name="T28" fmla="*/ 2147483647 w 192"/>
                <a:gd name="T29" fmla="*/ 2147483647 h 307"/>
                <a:gd name="T30" fmla="*/ 2147483647 w 192"/>
                <a:gd name="T31" fmla="*/ 2147483647 h 307"/>
                <a:gd name="T32" fmla="*/ 2147483647 w 192"/>
                <a:gd name="T33" fmla="*/ 2147483647 h 307"/>
                <a:gd name="T34" fmla="*/ 2147483647 w 192"/>
                <a:gd name="T35" fmla="*/ 2147483647 h 307"/>
                <a:gd name="T36" fmla="*/ 2147483647 w 192"/>
                <a:gd name="T37" fmla="*/ 2147483647 h 307"/>
                <a:gd name="T38" fmla="*/ 2147483647 w 192"/>
                <a:gd name="T39" fmla="*/ 2147483647 h 307"/>
                <a:gd name="T40" fmla="*/ 2147483647 w 192"/>
                <a:gd name="T41" fmla="*/ 2147483647 h 307"/>
                <a:gd name="T42" fmla="*/ 2147483647 w 192"/>
                <a:gd name="T43" fmla="*/ 2147483647 h 307"/>
                <a:gd name="T44" fmla="*/ 2147483647 w 192"/>
                <a:gd name="T45" fmla="*/ 2147483647 h 307"/>
                <a:gd name="T46" fmla="*/ 0 w 192"/>
                <a:gd name="T47" fmla="*/ 2147483647 h 307"/>
                <a:gd name="T48" fmla="*/ 0 w 192"/>
                <a:gd name="T49" fmla="*/ 2147483647 h 307"/>
                <a:gd name="T50" fmla="*/ 2147483647 w 192"/>
                <a:gd name="T51" fmla="*/ 2147483647 h 307"/>
                <a:gd name="T52" fmla="*/ 2147483647 w 192"/>
                <a:gd name="T53" fmla="*/ 2147483647 h 307"/>
                <a:gd name="T54" fmla="*/ 2147483647 w 192"/>
                <a:gd name="T55" fmla="*/ 2147483647 h 307"/>
                <a:gd name="T56" fmla="*/ 2147483647 w 192"/>
                <a:gd name="T57" fmla="*/ 2147483647 h 307"/>
                <a:gd name="T58" fmla="*/ 2147483647 w 192"/>
                <a:gd name="T59" fmla="*/ 2147483647 h 307"/>
                <a:gd name="T60" fmla="*/ 2147483647 w 192"/>
                <a:gd name="T61" fmla="*/ 2147483647 h 307"/>
                <a:gd name="T62" fmla="*/ 2147483647 w 192"/>
                <a:gd name="T63" fmla="*/ 2147483647 h 307"/>
                <a:gd name="T64" fmla="*/ 2147483647 w 192"/>
                <a:gd name="T65" fmla="*/ 2147483647 h 307"/>
                <a:gd name="T66" fmla="*/ 2147483647 w 192"/>
                <a:gd name="T67" fmla="*/ 2147483647 h 307"/>
                <a:gd name="T68" fmla="*/ 2147483647 w 192"/>
                <a:gd name="T69" fmla="*/ 2147483647 h 30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92" h="307">
                  <a:moveTo>
                    <a:pt x="44" y="7"/>
                  </a:moveTo>
                  <a:lnTo>
                    <a:pt x="38" y="3"/>
                  </a:lnTo>
                  <a:lnTo>
                    <a:pt x="35" y="1"/>
                  </a:lnTo>
                  <a:lnTo>
                    <a:pt x="37" y="0"/>
                  </a:lnTo>
                  <a:lnTo>
                    <a:pt x="41" y="0"/>
                  </a:lnTo>
                  <a:lnTo>
                    <a:pt x="57" y="3"/>
                  </a:lnTo>
                  <a:lnTo>
                    <a:pt x="82" y="8"/>
                  </a:lnTo>
                  <a:lnTo>
                    <a:pt x="110" y="14"/>
                  </a:lnTo>
                  <a:lnTo>
                    <a:pt x="141" y="22"/>
                  </a:lnTo>
                  <a:lnTo>
                    <a:pt x="155" y="25"/>
                  </a:lnTo>
                  <a:lnTo>
                    <a:pt x="169" y="27"/>
                  </a:lnTo>
                  <a:lnTo>
                    <a:pt x="181" y="28"/>
                  </a:lnTo>
                  <a:lnTo>
                    <a:pt x="192" y="29"/>
                  </a:lnTo>
                  <a:lnTo>
                    <a:pt x="192" y="35"/>
                  </a:lnTo>
                  <a:lnTo>
                    <a:pt x="192" y="41"/>
                  </a:lnTo>
                  <a:lnTo>
                    <a:pt x="188" y="47"/>
                  </a:lnTo>
                  <a:lnTo>
                    <a:pt x="183" y="61"/>
                  </a:lnTo>
                  <a:lnTo>
                    <a:pt x="175" y="82"/>
                  </a:lnTo>
                  <a:lnTo>
                    <a:pt x="167" y="104"/>
                  </a:lnTo>
                  <a:lnTo>
                    <a:pt x="158" y="127"/>
                  </a:lnTo>
                  <a:lnTo>
                    <a:pt x="152" y="148"/>
                  </a:lnTo>
                  <a:lnTo>
                    <a:pt x="147" y="165"/>
                  </a:lnTo>
                  <a:lnTo>
                    <a:pt x="146" y="176"/>
                  </a:lnTo>
                  <a:lnTo>
                    <a:pt x="146" y="207"/>
                  </a:lnTo>
                  <a:lnTo>
                    <a:pt x="146" y="234"/>
                  </a:lnTo>
                  <a:lnTo>
                    <a:pt x="144" y="249"/>
                  </a:lnTo>
                  <a:lnTo>
                    <a:pt x="141" y="263"/>
                  </a:lnTo>
                  <a:lnTo>
                    <a:pt x="134" y="277"/>
                  </a:lnTo>
                  <a:lnTo>
                    <a:pt x="127" y="294"/>
                  </a:lnTo>
                  <a:lnTo>
                    <a:pt x="106" y="296"/>
                  </a:lnTo>
                  <a:lnTo>
                    <a:pt x="91" y="300"/>
                  </a:lnTo>
                  <a:lnTo>
                    <a:pt x="83" y="303"/>
                  </a:lnTo>
                  <a:lnTo>
                    <a:pt x="77" y="306"/>
                  </a:lnTo>
                  <a:lnTo>
                    <a:pt x="72" y="307"/>
                  </a:lnTo>
                  <a:lnTo>
                    <a:pt x="64" y="307"/>
                  </a:lnTo>
                  <a:lnTo>
                    <a:pt x="52" y="305"/>
                  </a:lnTo>
                  <a:lnTo>
                    <a:pt x="33" y="300"/>
                  </a:lnTo>
                  <a:lnTo>
                    <a:pt x="32" y="291"/>
                  </a:lnTo>
                  <a:lnTo>
                    <a:pt x="32" y="284"/>
                  </a:lnTo>
                  <a:lnTo>
                    <a:pt x="30" y="277"/>
                  </a:lnTo>
                  <a:lnTo>
                    <a:pt x="28" y="270"/>
                  </a:lnTo>
                  <a:lnTo>
                    <a:pt x="22" y="257"/>
                  </a:lnTo>
                  <a:lnTo>
                    <a:pt x="17" y="244"/>
                  </a:lnTo>
                  <a:lnTo>
                    <a:pt x="10" y="231"/>
                  </a:lnTo>
                  <a:lnTo>
                    <a:pt x="5" y="218"/>
                  </a:lnTo>
                  <a:lnTo>
                    <a:pt x="2" y="211"/>
                  </a:lnTo>
                  <a:lnTo>
                    <a:pt x="1" y="204"/>
                  </a:lnTo>
                  <a:lnTo>
                    <a:pt x="0" y="197"/>
                  </a:lnTo>
                  <a:lnTo>
                    <a:pt x="0" y="189"/>
                  </a:lnTo>
                  <a:lnTo>
                    <a:pt x="0" y="180"/>
                  </a:lnTo>
                  <a:lnTo>
                    <a:pt x="1" y="173"/>
                  </a:lnTo>
                  <a:lnTo>
                    <a:pt x="2" y="165"/>
                  </a:lnTo>
                  <a:lnTo>
                    <a:pt x="5" y="158"/>
                  </a:lnTo>
                  <a:lnTo>
                    <a:pt x="11" y="145"/>
                  </a:lnTo>
                  <a:lnTo>
                    <a:pt x="18" y="133"/>
                  </a:lnTo>
                  <a:lnTo>
                    <a:pt x="33" y="109"/>
                  </a:lnTo>
                  <a:lnTo>
                    <a:pt x="46" y="90"/>
                  </a:lnTo>
                  <a:lnTo>
                    <a:pt x="48" y="81"/>
                  </a:lnTo>
                  <a:lnTo>
                    <a:pt x="50" y="72"/>
                  </a:lnTo>
                  <a:lnTo>
                    <a:pt x="52" y="62"/>
                  </a:lnTo>
                  <a:lnTo>
                    <a:pt x="53" y="53"/>
                  </a:lnTo>
                  <a:lnTo>
                    <a:pt x="53" y="41"/>
                  </a:lnTo>
                  <a:lnTo>
                    <a:pt x="54" y="34"/>
                  </a:lnTo>
                  <a:lnTo>
                    <a:pt x="55" y="30"/>
                  </a:lnTo>
                  <a:lnTo>
                    <a:pt x="56" y="28"/>
                  </a:lnTo>
                  <a:lnTo>
                    <a:pt x="57" y="26"/>
                  </a:lnTo>
                  <a:lnTo>
                    <a:pt x="58" y="25"/>
                  </a:lnTo>
                  <a:lnTo>
                    <a:pt x="60" y="22"/>
                  </a:lnTo>
                  <a:lnTo>
                    <a:pt x="60" y="16"/>
                  </a:lnTo>
                  <a:lnTo>
                    <a:pt x="44" y="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575" name="Freeform 12"/>
            <p:cNvSpPr>
              <a:spLocks/>
            </p:cNvSpPr>
            <p:nvPr>
              <p:custDataLst>
                <p:tags r:id="rId9"/>
              </p:custDataLst>
            </p:nvPr>
          </p:nvSpPr>
          <p:spPr bwMode="auto">
            <a:xfrm>
              <a:off x="4370419" y="2273831"/>
              <a:ext cx="171450" cy="269875"/>
            </a:xfrm>
            <a:custGeom>
              <a:avLst/>
              <a:gdLst>
                <a:gd name="T0" fmla="*/ 2147483647 w 398"/>
                <a:gd name="T1" fmla="*/ 2147483647 h 518"/>
                <a:gd name="T2" fmla="*/ 2147483647 w 398"/>
                <a:gd name="T3" fmla="*/ 2147483647 h 518"/>
                <a:gd name="T4" fmla="*/ 2147483647 w 398"/>
                <a:gd name="T5" fmla="*/ 2147483647 h 518"/>
                <a:gd name="T6" fmla="*/ 2147483647 w 398"/>
                <a:gd name="T7" fmla="*/ 2147483647 h 518"/>
                <a:gd name="T8" fmla="*/ 2147483647 w 398"/>
                <a:gd name="T9" fmla="*/ 2147483647 h 518"/>
                <a:gd name="T10" fmla="*/ 2147483647 w 398"/>
                <a:gd name="T11" fmla="*/ 2147483647 h 518"/>
                <a:gd name="T12" fmla="*/ 2147483647 w 398"/>
                <a:gd name="T13" fmla="*/ 2147483647 h 518"/>
                <a:gd name="T14" fmla="*/ 2147483647 w 398"/>
                <a:gd name="T15" fmla="*/ 2147483647 h 518"/>
                <a:gd name="T16" fmla="*/ 2147483647 w 398"/>
                <a:gd name="T17" fmla="*/ 2147483647 h 518"/>
                <a:gd name="T18" fmla="*/ 2147483647 w 398"/>
                <a:gd name="T19" fmla="*/ 2147483647 h 518"/>
                <a:gd name="T20" fmla="*/ 2147483647 w 398"/>
                <a:gd name="T21" fmla="*/ 2147483647 h 518"/>
                <a:gd name="T22" fmla="*/ 2147483647 w 398"/>
                <a:gd name="T23" fmla="*/ 2147483647 h 518"/>
                <a:gd name="T24" fmla="*/ 2147483647 w 398"/>
                <a:gd name="T25" fmla="*/ 2147483647 h 518"/>
                <a:gd name="T26" fmla="*/ 2147483647 w 398"/>
                <a:gd name="T27" fmla="*/ 2147483647 h 518"/>
                <a:gd name="T28" fmla="*/ 2147483647 w 398"/>
                <a:gd name="T29" fmla="*/ 2147483647 h 518"/>
                <a:gd name="T30" fmla="*/ 2147483647 w 398"/>
                <a:gd name="T31" fmla="*/ 2147483647 h 518"/>
                <a:gd name="T32" fmla="*/ 2147483647 w 398"/>
                <a:gd name="T33" fmla="*/ 2147483647 h 518"/>
                <a:gd name="T34" fmla="*/ 2147483647 w 398"/>
                <a:gd name="T35" fmla="*/ 2147483647 h 518"/>
                <a:gd name="T36" fmla="*/ 2147483647 w 398"/>
                <a:gd name="T37" fmla="*/ 2147483647 h 518"/>
                <a:gd name="T38" fmla="*/ 2147483647 w 398"/>
                <a:gd name="T39" fmla="*/ 2147483647 h 518"/>
                <a:gd name="T40" fmla="*/ 2147483647 w 398"/>
                <a:gd name="T41" fmla="*/ 2147483647 h 518"/>
                <a:gd name="T42" fmla="*/ 2147483647 w 398"/>
                <a:gd name="T43" fmla="*/ 2147483647 h 518"/>
                <a:gd name="T44" fmla="*/ 2147483647 w 398"/>
                <a:gd name="T45" fmla="*/ 2147483647 h 518"/>
                <a:gd name="T46" fmla="*/ 2147483647 w 398"/>
                <a:gd name="T47" fmla="*/ 2147483647 h 518"/>
                <a:gd name="T48" fmla="*/ 2147483647 w 398"/>
                <a:gd name="T49" fmla="*/ 2147483647 h 518"/>
                <a:gd name="T50" fmla="*/ 2147483647 w 398"/>
                <a:gd name="T51" fmla="*/ 2147483647 h 518"/>
                <a:gd name="T52" fmla="*/ 2147483647 w 398"/>
                <a:gd name="T53" fmla="*/ 2147483647 h 518"/>
                <a:gd name="T54" fmla="*/ 2147483647 w 398"/>
                <a:gd name="T55" fmla="*/ 2147483647 h 518"/>
                <a:gd name="T56" fmla="*/ 2147483647 w 398"/>
                <a:gd name="T57" fmla="*/ 2147483647 h 518"/>
                <a:gd name="T58" fmla="*/ 2147483647 w 398"/>
                <a:gd name="T59" fmla="*/ 2147483647 h 518"/>
                <a:gd name="T60" fmla="*/ 2147483647 w 398"/>
                <a:gd name="T61" fmla="*/ 2147483647 h 518"/>
                <a:gd name="T62" fmla="*/ 2147483647 w 398"/>
                <a:gd name="T63" fmla="*/ 2147483647 h 518"/>
                <a:gd name="T64" fmla="*/ 2147483647 w 398"/>
                <a:gd name="T65" fmla="*/ 2147483647 h 518"/>
                <a:gd name="T66" fmla="*/ 2147483647 w 398"/>
                <a:gd name="T67" fmla="*/ 2147483647 h 518"/>
                <a:gd name="T68" fmla="*/ 2147483647 w 398"/>
                <a:gd name="T69" fmla="*/ 2147483647 h 518"/>
                <a:gd name="T70" fmla="*/ 2147483647 w 398"/>
                <a:gd name="T71" fmla="*/ 2147483647 h 518"/>
                <a:gd name="T72" fmla="*/ 2147483647 w 398"/>
                <a:gd name="T73" fmla="*/ 2147483647 h 518"/>
                <a:gd name="T74" fmla="*/ 2147483647 w 398"/>
                <a:gd name="T75" fmla="*/ 2147483647 h 518"/>
                <a:gd name="T76" fmla="*/ 2147483647 w 398"/>
                <a:gd name="T77" fmla="*/ 2147483647 h 518"/>
                <a:gd name="T78" fmla="*/ 2147483647 w 398"/>
                <a:gd name="T79" fmla="*/ 2147483647 h 518"/>
                <a:gd name="T80" fmla="*/ 2147483647 w 398"/>
                <a:gd name="T81" fmla="*/ 2147483647 h 518"/>
                <a:gd name="T82" fmla="*/ 2147483647 w 398"/>
                <a:gd name="T83" fmla="*/ 2147483647 h 518"/>
                <a:gd name="T84" fmla="*/ 2147483647 w 398"/>
                <a:gd name="T85" fmla="*/ 2147483647 h 518"/>
                <a:gd name="T86" fmla="*/ 2147483647 w 398"/>
                <a:gd name="T87" fmla="*/ 2147483647 h 518"/>
                <a:gd name="T88" fmla="*/ 2147483647 w 398"/>
                <a:gd name="T89" fmla="*/ 2147483647 h 518"/>
                <a:gd name="T90" fmla="*/ 2147483647 w 398"/>
                <a:gd name="T91" fmla="*/ 2147483647 h 518"/>
                <a:gd name="T92" fmla="*/ 2147483647 w 398"/>
                <a:gd name="T93" fmla="*/ 2147483647 h 518"/>
                <a:gd name="T94" fmla="*/ 2147483647 w 398"/>
                <a:gd name="T95" fmla="*/ 2147483647 h 518"/>
                <a:gd name="T96" fmla="*/ 2147483647 w 398"/>
                <a:gd name="T97" fmla="*/ 2147483647 h 518"/>
                <a:gd name="T98" fmla="*/ 2147483647 w 398"/>
                <a:gd name="T99" fmla="*/ 2147483647 h 518"/>
                <a:gd name="T100" fmla="*/ 2147483647 w 398"/>
                <a:gd name="T101" fmla="*/ 2147483647 h 518"/>
                <a:gd name="T102" fmla="*/ 2147483647 w 398"/>
                <a:gd name="T103" fmla="*/ 2147483647 h 518"/>
                <a:gd name="T104" fmla="*/ 2147483647 w 398"/>
                <a:gd name="T105" fmla="*/ 2147483647 h 518"/>
                <a:gd name="T106" fmla="*/ 2147483647 w 398"/>
                <a:gd name="T107" fmla="*/ 2147483647 h 518"/>
                <a:gd name="T108" fmla="*/ 2147483647 w 398"/>
                <a:gd name="T109" fmla="*/ 2147483647 h 518"/>
                <a:gd name="T110" fmla="*/ 2147483647 w 398"/>
                <a:gd name="T111" fmla="*/ 2147483647 h 518"/>
                <a:gd name="T112" fmla="*/ 2147483647 w 398"/>
                <a:gd name="T113" fmla="*/ 2147483647 h 518"/>
                <a:gd name="T114" fmla="*/ 2147483647 w 398"/>
                <a:gd name="T115" fmla="*/ 2147483647 h 518"/>
                <a:gd name="T116" fmla="*/ 2147483647 w 398"/>
                <a:gd name="T117" fmla="*/ 2147483647 h 518"/>
                <a:gd name="T118" fmla="*/ 2147483647 w 398"/>
                <a:gd name="T119" fmla="*/ 2147483647 h 51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98" h="518">
                  <a:moveTo>
                    <a:pt x="0" y="1"/>
                  </a:moveTo>
                  <a:lnTo>
                    <a:pt x="6" y="0"/>
                  </a:lnTo>
                  <a:lnTo>
                    <a:pt x="15" y="1"/>
                  </a:lnTo>
                  <a:lnTo>
                    <a:pt x="26" y="2"/>
                  </a:lnTo>
                  <a:lnTo>
                    <a:pt x="39" y="5"/>
                  </a:lnTo>
                  <a:lnTo>
                    <a:pt x="56" y="8"/>
                  </a:lnTo>
                  <a:lnTo>
                    <a:pt x="75" y="11"/>
                  </a:lnTo>
                  <a:lnTo>
                    <a:pt x="95" y="13"/>
                  </a:lnTo>
                  <a:lnTo>
                    <a:pt x="120" y="13"/>
                  </a:lnTo>
                  <a:lnTo>
                    <a:pt x="120" y="17"/>
                  </a:lnTo>
                  <a:lnTo>
                    <a:pt x="118" y="20"/>
                  </a:lnTo>
                  <a:lnTo>
                    <a:pt x="116" y="23"/>
                  </a:lnTo>
                  <a:lnTo>
                    <a:pt x="114" y="26"/>
                  </a:lnTo>
                  <a:lnTo>
                    <a:pt x="107" y="32"/>
                  </a:lnTo>
                  <a:lnTo>
                    <a:pt x="99" y="37"/>
                  </a:lnTo>
                  <a:lnTo>
                    <a:pt x="80" y="47"/>
                  </a:lnTo>
                  <a:lnTo>
                    <a:pt x="66" y="57"/>
                  </a:lnTo>
                  <a:lnTo>
                    <a:pt x="65" y="59"/>
                  </a:lnTo>
                  <a:lnTo>
                    <a:pt x="64" y="61"/>
                  </a:lnTo>
                  <a:lnTo>
                    <a:pt x="64" y="62"/>
                  </a:lnTo>
                  <a:lnTo>
                    <a:pt x="65" y="64"/>
                  </a:lnTo>
                  <a:lnTo>
                    <a:pt x="68" y="66"/>
                  </a:lnTo>
                  <a:lnTo>
                    <a:pt x="71" y="67"/>
                  </a:lnTo>
                  <a:lnTo>
                    <a:pt x="77" y="69"/>
                  </a:lnTo>
                  <a:lnTo>
                    <a:pt x="84" y="70"/>
                  </a:lnTo>
                  <a:lnTo>
                    <a:pt x="103" y="73"/>
                  </a:lnTo>
                  <a:lnTo>
                    <a:pt x="131" y="76"/>
                  </a:lnTo>
                  <a:lnTo>
                    <a:pt x="167" y="79"/>
                  </a:lnTo>
                  <a:lnTo>
                    <a:pt x="213" y="81"/>
                  </a:lnTo>
                  <a:lnTo>
                    <a:pt x="213" y="91"/>
                  </a:lnTo>
                  <a:lnTo>
                    <a:pt x="213" y="105"/>
                  </a:lnTo>
                  <a:lnTo>
                    <a:pt x="210" y="109"/>
                  </a:lnTo>
                  <a:lnTo>
                    <a:pt x="202" y="112"/>
                  </a:lnTo>
                  <a:lnTo>
                    <a:pt x="191" y="116"/>
                  </a:lnTo>
                  <a:lnTo>
                    <a:pt x="179" y="120"/>
                  </a:lnTo>
                  <a:lnTo>
                    <a:pt x="154" y="127"/>
                  </a:lnTo>
                  <a:lnTo>
                    <a:pt x="139" y="130"/>
                  </a:lnTo>
                  <a:lnTo>
                    <a:pt x="142" y="133"/>
                  </a:lnTo>
                  <a:lnTo>
                    <a:pt x="144" y="136"/>
                  </a:lnTo>
                  <a:lnTo>
                    <a:pt x="147" y="138"/>
                  </a:lnTo>
                  <a:lnTo>
                    <a:pt x="150" y="140"/>
                  </a:lnTo>
                  <a:lnTo>
                    <a:pt x="160" y="142"/>
                  </a:lnTo>
                  <a:lnTo>
                    <a:pt x="170" y="143"/>
                  </a:lnTo>
                  <a:lnTo>
                    <a:pt x="191" y="143"/>
                  </a:lnTo>
                  <a:lnTo>
                    <a:pt x="206" y="142"/>
                  </a:lnTo>
                  <a:lnTo>
                    <a:pt x="206" y="147"/>
                  </a:lnTo>
                  <a:lnTo>
                    <a:pt x="208" y="152"/>
                  </a:lnTo>
                  <a:lnTo>
                    <a:pt x="211" y="156"/>
                  </a:lnTo>
                  <a:lnTo>
                    <a:pt x="214" y="161"/>
                  </a:lnTo>
                  <a:lnTo>
                    <a:pt x="223" y="172"/>
                  </a:lnTo>
                  <a:lnTo>
                    <a:pt x="233" y="182"/>
                  </a:lnTo>
                  <a:lnTo>
                    <a:pt x="243" y="191"/>
                  </a:lnTo>
                  <a:lnTo>
                    <a:pt x="250" y="200"/>
                  </a:lnTo>
                  <a:lnTo>
                    <a:pt x="254" y="205"/>
                  </a:lnTo>
                  <a:lnTo>
                    <a:pt x="257" y="209"/>
                  </a:lnTo>
                  <a:lnTo>
                    <a:pt x="258" y="212"/>
                  </a:lnTo>
                  <a:lnTo>
                    <a:pt x="259" y="216"/>
                  </a:lnTo>
                  <a:lnTo>
                    <a:pt x="259" y="223"/>
                  </a:lnTo>
                  <a:lnTo>
                    <a:pt x="260" y="232"/>
                  </a:lnTo>
                  <a:lnTo>
                    <a:pt x="260" y="237"/>
                  </a:lnTo>
                  <a:lnTo>
                    <a:pt x="262" y="241"/>
                  </a:lnTo>
                  <a:lnTo>
                    <a:pt x="263" y="244"/>
                  </a:lnTo>
                  <a:lnTo>
                    <a:pt x="266" y="247"/>
                  </a:lnTo>
                  <a:lnTo>
                    <a:pt x="272" y="254"/>
                  </a:lnTo>
                  <a:lnTo>
                    <a:pt x="277" y="261"/>
                  </a:lnTo>
                  <a:lnTo>
                    <a:pt x="280" y="267"/>
                  </a:lnTo>
                  <a:lnTo>
                    <a:pt x="283" y="273"/>
                  </a:lnTo>
                  <a:lnTo>
                    <a:pt x="286" y="279"/>
                  </a:lnTo>
                  <a:lnTo>
                    <a:pt x="291" y="284"/>
                  </a:lnTo>
                  <a:lnTo>
                    <a:pt x="297" y="288"/>
                  </a:lnTo>
                  <a:lnTo>
                    <a:pt x="305" y="291"/>
                  </a:lnTo>
                  <a:lnTo>
                    <a:pt x="306" y="297"/>
                  </a:lnTo>
                  <a:lnTo>
                    <a:pt x="310" y="304"/>
                  </a:lnTo>
                  <a:lnTo>
                    <a:pt x="315" y="310"/>
                  </a:lnTo>
                  <a:lnTo>
                    <a:pt x="320" y="316"/>
                  </a:lnTo>
                  <a:lnTo>
                    <a:pt x="327" y="320"/>
                  </a:lnTo>
                  <a:lnTo>
                    <a:pt x="334" y="324"/>
                  </a:lnTo>
                  <a:lnTo>
                    <a:pt x="340" y="326"/>
                  </a:lnTo>
                  <a:lnTo>
                    <a:pt x="346" y="327"/>
                  </a:lnTo>
                  <a:lnTo>
                    <a:pt x="346" y="337"/>
                  </a:lnTo>
                  <a:lnTo>
                    <a:pt x="346" y="346"/>
                  </a:lnTo>
                  <a:lnTo>
                    <a:pt x="355" y="343"/>
                  </a:lnTo>
                  <a:lnTo>
                    <a:pt x="363" y="341"/>
                  </a:lnTo>
                  <a:lnTo>
                    <a:pt x="370" y="341"/>
                  </a:lnTo>
                  <a:lnTo>
                    <a:pt x="376" y="342"/>
                  </a:lnTo>
                  <a:lnTo>
                    <a:pt x="389" y="347"/>
                  </a:lnTo>
                  <a:lnTo>
                    <a:pt x="398" y="352"/>
                  </a:lnTo>
                  <a:lnTo>
                    <a:pt x="396" y="365"/>
                  </a:lnTo>
                  <a:lnTo>
                    <a:pt x="394" y="376"/>
                  </a:lnTo>
                  <a:lnTo>
                    <a:pt x="393" y="382"/>
                  </a:lnTo>
                  <a:lnTo>
                    <a:pt x="393" y="389"/>
                  </a:lnTo>
                  <a:lnTo>
                    <a:pt x="395" y="395"/>
                  </a:lnTo>
                  <a:lnTo>
                    <a:pt x="398" y="401"/>
                  </a:lnTo>
                  <a:lnTo>
                    <a:pt x="393" y="402"/>
                  </a:lnTo>
                  <a:lnTo>
                    <a:pt x="387" y="403"/>
                  </a:lnTo>
                  <a:lnTo>
                    <a:pt x="382" y="404"/>
                  </a:lnTo>
                  <a:lnTo>
                    <a:pt x="376" y="406"/>
                  </a:lnTo>
                  <a:lnTo>
                    <a:pt x="372" y="409"/>
                  </a:lnTo>
                  <a:lnTo>
                    <a:pt x="369" y="412"/>
                  </a:lnTo>
                  <a:lnTo>
                    <a:pt x="367" y="415"/>
                  </a:lnTo>
                  <a:lnTo>
                    <a:pt x="365" y="420"/>
                  </a:lnTo>
                  <a:lnTo>
                    <a:pt x="365" y="422"/>
                  </a:lnTo>
                  <a:lnTo>
                    <a:pt x="367" y="424"/>
                  </a:lnTo>
                  <a:lnTo>
                    <a:pt x="368" y="426"/>
                  </a:lnTo>
                  <a:lnTo>
                    <a:pt x="370" y="429"/>
                  </a:lnTo>
                  <a:lnTo>
                    <a:pt x="376" y="433"/>
                  </a:lnTo>
                  <a:lnTo>
                    <a:pt x="385" y="438"/>
                  </a:lnTo>
                  <a:lnTo>
                    <a:pt x="376" y="443"/>
                  </a:lnTo>
                  <a:lnTo>
                    <a:pt x="371" y="447"/>
                  </a:lnTo>
                  <a:lnTo>
                    <a:pt x="367" y="451"/>
                  </a:lnTo>
                  <a:lnTo>
                    <a:pt x="363" y="455"/>
                  </a:lnTo>
                  <a:lnTo>
                    <a:pt x="359" y="463"/>
                  </a:lnTo>
                  <a:lnTo>
                    <a:pt x="352" y="475"/>
                  </a:lnTo>
                  <a:lnTo>
                    <a:pt x="146" y="475"/>
                  </a:lnTo>
                  <a:lnTo>
                    <a:pt x="146" y="487"/>
                  </a:lnTo>
                  <a:lnTo>
                    <a:pt x="146" y="500"/>
                  </a:lnTo>
                  <a:lnTo>
                    <a:pt x="116" y="501"/>
                  </a:lnTo>
                  <a:lnTo>
                    <a:pt x="90" y="503"/>
                  </a:lnTo>
                  <a:lnTo>
                    <a:pt x="78" y="505"/>
                  </a:lnTo>
                  <a:lnTo>
                    <a:pt x="68" y="508"/>
                  </a:lnTo>
                  <a:lnTo>
                    <a:pt x="64" y="510"/>
                  </a:lnTo>
                  <a:lnTo>
                    <a:pt x="59" y="512"/>
                  </a:lnTo>
                  <a:lnTo>
                    <a:pt x="56" y="515"/>
                  </a:lnTo>
                  <a:lnTo>
                    <a:pt x="53" y="518"/>
                  </a:lnTo>
                  <a:lnTo>
                    <a:pt x="54" y="511"/>
                  </a:lnTo>
                  <a:lnTo>
                    <a:pt x="55" y="505"/>
                  </a:lnTo>
                  <a:lnTo>
                    <a:pt x="56" y="499"/>
                  </a:lnTo>
                  <a:lnTo>
                    <a:pt x="58" y="493"/>
                  </a:lnTo>
                  <a:lnTo>
                    <a:pt x="61" y="488"/>
                  </a:lnTo>
                  <a:lnTo>
                    <a:pt x="64" y="484"/>
                  </a:lnTo>
                  <a:lnTo>
                    <a:pt x="68" y="480"/>
                  </a:lnTo>
                  <a:lnTo>
                    <a:pt x="71" y="476"/>
                  </a:lnTo>
                  <a:lnTo>
                    <a:pt x="81" y="470"/>
                  </a:lnTo>
                  <a:lnTo>
                    <a:pt x="91" y="465"/>
                  </a:lnTo>
                  <a:lnTo>
                    <a:pt x="102" y="462"/>
                  </a:lnTo>
                  <a:lnTo>
                    <a:pt x="114" y="458"/>
                  </a:lnTo>
                  <a:lnTo>
                    <a:pt x="136" y="453"/>
                  </a:lnTo>
                  <a:lnTo>
                    <a:pt x="157" y="448"/>
                  </a:lnTo>
                  <a:lnTo>
                    <a:pt x="165" y="444"/>
                  </a:lnTo>
                  <a:lnTo>
                    <a:pt x="172" y="439"/>
                  </a:lnTo>
                  <a:lnTo>
                    <a:pt x="174" y="436"/>
                  </a:lnTo>
                  <a:lnTo>
                    <a:pt x="177" y="433"/>
                  </a:lnTo>
                  <a:lnTo>
                    <a:pt x="179" y="429"/>
                  </a:lnTo>
                  <a:lnTo>
                    <a:pt x="179" y="426"/>
                  </a:lnTo>
                  <a:lnTo>
                    <a:pt x="179" y="428"/>
                  </a:lnTo>
                  <a:lnTo>
                    <a:pt x="177" y="430"/>
                  </a:lnTo>
                  <a:lnTo>
                    <a:pt x="174" y="432"/>
                  </a:lnTo>
                  <a:lnTo>
                    <a:pt x="171" y="434"/>
                  </a:lnTo>
                  <a:lnTo>
                    <a:pt x="162" y="437"/>
                  </a:lnTo>
                  <a:lnTo>
                    <a:pt x="152" y="438"/>
                  </a:lnTo>
                  <a:lnTo>
                    <a:pt x="137" y="437"/>
                  </a:lnTo>
                  <a:lnTo>
                    <a:pt x="111" y="432"/>
                  </a:lnTo>
                  <a:lnTo>
                    <a:pt x="96" y="429"/>
                  </a:lnTo>
                  <a:lnTo>
                    <a:pt x="84" y="425"/>
                  </a:lnTo>
                  <a:lnTo>
                    <a:pt x="80" y="423"/>
                  </a:lnTo>
                  <a:lnTo>
                    <a:pt x="76" y="420"/>
                  </a:lnTo>
                  <a:lnTo>
                    <a:pt x="73" y="417"/>
                  </a:lnTo>
                  <a:lnTo>
                    <a:pt x="73" y="414"/>
                  </a:lnTo>
                  <a:lnTo>
                    <a:pt x="73" y="407"/>
                  </a:lnTo>
                  <a:lnTo>
                    <a:pt x="77" y="402"/>
                  </a:lnTo>
                  <a:lnTo>
                    <a:pt x="80" y="398"/>
                  </a:lnTo>
                  <a:lnTo>
                    <a:pt x="84" y="395"/>
                  </a:lnTo>
                  <a:lnTo>
                    <a:pt x="90" y="392"/>
                  </a:lnTo>
                  <a:lnTo>
                    <a:pt x="95" y="391"/>
                  </a:lnTo>
                  <a:lnTo>
                    <a:pt x="101" y="390"/>
                  </a:lnTo>
                  <a:lnTo>
                    <a:pt x="106" y="389"/>
                  </a:lnTo>
                  <a:lnTo>
                    <a:pt x="106" y="352"/>
                  </a:lnTo>
                  <a:lnTo>
                    <a:pt x="87" y="352"/>
                  </a:lnTo>
                  <a:lnTo>
                    <a:pt x="90" y="345"/>
                  </a:lnTo>
                  <a:lnTo>
                    <a:pt x="94" y="339"/>
                  </a:lnTo>
                  <a:lnTo>
                    <a:pt x="100" y="334"/>
                  </a:lnTo>
                  <a:lnTo>
                    <a:pt x="105" y="329"/>
                  </a:lnTo>
                  <a:lnTo>
                    <a:pt x="117" y="323"/>
                  </a:lnTo>
                  <a:lnTo>
                    <a:pt x="129" y="319"/>
                  </a:lnTo>
                  <a:lnTo>
                    <a:pt x="142" y="315"/>
                  </a:lnTo>
                  <a:lnTo>
                    <a:pt x="154" y="309"/>
                  </a:lnTo>
                  <a:lnTo>
                    <a:pt x="159" y="306"/>
                  </a:lnTo>
                  <a:lnTo>
                    <a:pt x="163" y="302"/>
                  </a:lnTo>
                  <a:lnTo>
                    <a:pt x="169" y="297"/>
                  </a:lnTo>
                  <a:lnTo>
                    <a:pt x="172" y="291"/>
                  </a:lnTo>
                  <a:lnTo>
                    <a:pt x="166" y="286"/>
                  </a:lnTo>
                  <a:lnTo>
                    <a:pt x="159" y="281"/>
                  </a:lnTo>
                  <a:lnTo>
                    <a:pt x="154" y="277"/>
                  </a:lnTo>
                  <a:lnTo>
                    <a:pt x="148" y="271"/>
                  </a:lnTo>
                  <a:lnTo>
                    <a:pt x="145" y="265"/>
                  </a:lnTo>
                  <a:lnTo>
                    <a:pt x="142" y="260"/>
                  </a:lnTo>
                  <a:lnTo>
                    <a:pt x="140" y="254"/>
                  </a:lnTo>
                  <a:lnTo>
                    <a:pt x="139" y="247"/>
                  </a:lnTo>
                  <a:lnTo>
                    <a:pt x="125" y="247"/>
                  </a:lnTo>
                  <a:lnTo>
                    <a:pt x="113" y="245"/>
                  </a:lnTo>
                  <a:lnTo>
                    <a:pt x="103" y="242"/>
                  </a:lnTo>
                  <a:lnTo>
                    <a:pt x="94" y="239"/>
                  </a:lnTo>
                  <a:lnTo>
                    <a:pt x="88" y="235"/>
                  </a:lnTo>
                  <a:lnTo>
                    <a:pt x="83" y="229"/>
                  </a:lnTo>
                  <a:lnTo>
                    <a:pt x="80" y="224"/>
                  </a:lnTo>
                  <a:lnTo>
                    <a:pt x="80" y="216"/>
                  </a:lnTo>
                  <a:lnTo>
                    <a:pt x="80" y="209"/>
                  </a:lnTo>
                  <a:lnTo>
                    <a:pt x="82" y="203"/>
                  </a:lnTo>
                  <a:lnTo>
                    <a:pt x="86" y="198"/>
                  </a:lnTo>
                  <a:lnTo>
                    <a:pt x="90" y="192"/>
                  </a:lnTo>
                  <a:lnTo>
                    <a:pt x="93" y="186"/>
                  </a:lnTo>
                  <a:lnTo>
                    <a:pt x="96" y="180"/>
                  </a:lnTo>
                  <a:lnTo>
                    <a:pt x="99" y="174"/>
                  </a:lnTo>
                  <a:lnTo>
                    <a:pt x="100" y="168"/>
                  </a:lnTo>
                  <a:lnTo>
                    <a:pt x="92" y="171"/>
                  </a:lnTo>
                  <a:lnTo>
                    <a:pt x="86" y="175"/>
                  </a:lnTo>
                  <a:lnTo>
                    <a:pt x="80" y="180"/>
                  </a:lnTo>
                  <a:lnTo>
                    <a:pt x="73" y="186"/>
                  </a:lnTo>
                  <a:lnTo>
                    <a:pt x="64" y="199"/>
                  </a:lnTo>
                  <a:lnTo>
                    <a:pt x="53" y="210"/>
                  </a:lnTo>
                  <a:lnTo>
                    <a:pt x="31" y="179"/>
                  </a:lnTo>
                  <a:lnTo>
                    <a:pt x="22" y="162"/>
                  </a:lnTo>
                  <a:lnTo>
                    <a:pt x="20" y="157"/>
                  </a:lnTo>
                  <a:lnTo>
                    <a:pt x="20" y="153"/>
                  </a:lnTo>
                  <a:lnTo>
                    <a:pt x="20" y="148"/>
                  </a:lnTo>
                  <a:lnTo>
                    <a:pt x="20" y="142"/>
                  </a:lnTo>
                  <a:lnTo>
                    <a:pt x="17" y="141"/>
                  </a:lnTo>
                  <a:lnTo>
                    <a:pt x="16" y="138"/>
                  </a:lnTo>
                  <a:lnTo>
                    <a:pt x="15" y="135"/>
                  </a:lnTo>
                  <a:lnTo>
                    <a:pt x="14" y="131"/>
                  </a:lnTo>
                  <a:lnTo>
                    <a:pt x="14" y="121"/>
                  </a:lnTo>
                  <a:lnTo>
                    <a:pt x="15" y="110"/>
                  </a:lnTo>
                  <a:lnTo>
                    <a:pt x="17" y="84"/>
                  </a:lnTo>
                  <a:lnTo>
                    <a:pt x="20" y="63"/>
                  </a:lnTo>
                  <a:lnTo>
                    <a:pt x="21" y="59"/>
                  </a:lnTo>
                  <a:lnTo>
                    <a:pt x="21" y="55"/>
                  </a:lnTo>
                  <a:lnTo>
                    <a:pt x="20" y="51"/>
                  </a:lnTo>
                  <a:lnTo>
                    <a:pt x="19" y="49"/>
                  </a:lnTo>
                  <a:lnTo>
                    <a:pt x="15" y="45"/>
                  </a:lnTo>
                  <a:lnTo>
                    <a:pt x="11" y="43"/>
                  </a:lnTo>
                  <a:lnTo>
                    <a:pt x="6" y="41"/>
                  </a:lnTo>
                  <a:lnTo>
                    <a:pt x="4" y="40"/>
                  </a:lnTo>
                  <a:lnTo>
                    <a:pt x="3" y="39"/>
                  </a:lnTo>
                  <a:lnTo>
                    <a:pt x="6" y="37"/>
                  </a:lnTo>
                  <a:lnTo>
                    <a:pt x="13" y="28"/>
                  </a:lnTo>
                  <a:lnTo>
                    <a:pt x="20" y="19"/>
                  </a:lnTo>
                  <a:lnTo>
                    <a:pt x="20" y="13"/>
                  </a:lnTo>
                  <a:lnTo>
                    <a:pt x="11" y="11"/>
                  </a:lnTo>
                  <a:lnTo>
                    <a:pt x="5" y="10"/>
                  </a:lnTo>
                  <a:lnTo>
                    <a:pt x="3" y="9"/>
                  </a:lnTo>
                  <a:lnTo>
                    <a:pt x="1" y="7"/>
                  </a:lnTo>
                  <a:lnTo>
                    <a:pt x="0" y="5"/>
                  </a:lnTo>
                  <a:lnTo>
                    <a:pt x="0" y="1"/>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576" name="Freeform 13"/>
            <p:cNvSpPr>
              <a:spLocks/>
            </p:cNvSpPr>
            <p:nvPr>
              <p:custDataLst>
                <p:tags r:id="rId10"/>
              </p:custDataLst>
            </p:nvPr>
          </p:nvSpPr>
          <p:spPr bwMode="auto">
            <a:xfrm>
              <a:off x="4729194" y="2577043"/>
              <a:ext cx="169862" cy="76200"/>
            </a:xfrm>
            <a:custGeom>
              <a:avLst/>
              <a:gdLst>
                <a:gd name="T0" fmla="*/ 2147483647 w 382"/>
                <a:gd name="T1" fmla="*/ 2147483647 h 148"/>
                <a:gd name="T2" fmla="*/ 2147483647 w 382"/>
                <a:gd name="T3" fmla="*/ 2147483647 h 148"/>
                <a:gd name="T4" fmla="*/ 2147483647 w 382"/>
                <a:gd name="T5" fmla="*/ 2147483647 h 148"/>
                <a:gd name="T6" fmla="*/ 2147483647 w 382"/>
                <a:gd name="T7" fmla="*/ 2147483647 h 148"/>
                <a:gd name="T8" fmla="*/ 2147483647 w 382"/>
                <a:gd name="T9" fmla="*/ 2147483647 h 148"/>
                <a:gd name="T10" fmla="*/ 2147483647 w 382"/>
                <a:gd name="T11" fmla="*/ 2147483647 h 148"/>
                <a:gd name="T12" fmla="*/ 2147483647 w 382"/>
                <a:gd name="T13" fmla="*/ 2147483647 h 148"/>
                <a:gd name="T14" fmla="*/ 2147483647 w 382"/>
                <a:gd name="T15" fmla="*/ 2147483647 h 148"/>
                <a:gd name="T16" fmla="*/ 2147483647 w 382"/>
                <a:gd name="T17" fmla="*/ 2147483647 h 148"/>
                <a:gd name="T18" fmla="*/ 2147483647 w 382"/>
                <a:gd name="T19" fmla="*/ 2147483647 h 148"/>
                <a:gd name="T20" fmla="*/ 2147483647 w 382"/>
                <a:gd name="T21" fmla="*/ 2147483647 h 148"/>
                <a:gd name="T22" fmla="*/ 0 w 382"/>
                <a:gd name="T23" fmla="*/ 2147483647 h 148"/>
                <a:gd name="T24" fmla="*/ 2147483647 w 382"/>
                <a:gd name="T25" fmla="*/ 2147483647 h 148"/>
                <a:gd name="T26" fmla="*/ 2147483647 w 382"/>
                <a:gd name="T27" fmla="*/ 2147483647 h 148"/>
                <a:gd name="T28" fmla="*/ 2147483647 w 382"/>
                <a:gd name="T29" fmla="*/ 2147483647 h 148"/>
                <a:gd name="T30" fmla="*/ 2147483647 w 382"/>
                <a:gd name="T31" fmla="*/ 2147483647 h 148"/>
                <a:gd name="T32" fmla="*/ 2147483647 w 382"/>
                <a:gd name="T33" fmla="*/ 2147483647 h 148"/>
                <a:gd name="T34" fmla="*/ 2147483647 w 382"/>
                <a:gd name="T35" fmla="*/ 2147483647 h 148"/>
                <a:gd name="T36" fmla="*/ 2147483647 w 382"/>
                <a:gd name="T37" fmla="*/ 2147483647 h 148"/>
                <a:gd name="T38" fmla="*/ 2147483647 w 382"/>
                <a:gd name="T39" fmla="*/ 2147483647 h 148"/>
                <a:gd name="T40" fmla="*/ 2147483647 w 382"/>
                <a:gd name="T41" fmla="*/ 2147483647 h 148"/>
                <a:gd name="T42" fmla="*/ 2147483647 w 382"/>
                <a:gd name="T43" fmla="*/ 2147483647 h 148"/>
                <a:gd name="T44" fmla="*/ 2147483647 w 382"/>
                <a:gd name="T45" fmla="*/ 2147483647 h 148"/>
                <a:gd name="T46" fmla="*/ 2147483647 w 382"/>
                <a:gd name="T47" fmla="*/ 2147483647 h 148"/>
                <a:gd name="T48" fmla="*/ 2147483647 w 382"/>
                <a:gd name="T49" fmla="*/ 2147483647 h 148"/>
                <a:gd name="T50" fmla="*/ 2147483647 w 382"/>
                <a:gd name="T51" fmla="*/ 2147483647 h 148"/>
                <a:gd name="T52" fmla="*/ 2147483647 w 382"/>
                <a:gd name="T53" fmla="*/ 2147483647 h 148"/>
                <a:gd name="T54" fmla="*/ 2147483647 w 382"/>
                <a:gd name="T55" fmla="*/ 2147483647 h 148"/>
                <a:gd name="T56" fmla="*/ 2147483647 w 382"/>
                <a:gd name="T57" fmla="*/ 2147483647 h 148"/>
                <a:gd name="T58" fmla="*/ 2147483647 w 382"/>
                <a:gd name="T59" fmla="*/ 2147483647 h 148"/>
                <a:gd name="T60" fmla="*/ 2147483647 w 382"/>
                <a:gd name="T61" fmla="*/ 2147483647 h 148"/>
                <a:gd name="T62" fmla="*/ 2147483647 w 382"/>
                <a:gd name="T63" fmla="*/ 2147483647 h 148"/>
                <a:gd name="T64" fmla="*/ 2147483647 w 382"/>
                <a:gd name="T65" fmla="*/ 2147483647 h 148"/>
                <a:gd name="T66" fmla="*/ 2147483647 w 382"/>
                <a:gd name="T67" fmla="*/ 2147483647 h 148"/>
                <a:gd name="T68" fmla="*/ 2147483647 w 382"/>
                <a:gd name="T69" fmla="*/ 2147483647 h 14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82" h="148">
                  <a:moveTo>
                    <a:pt x="203" y="18"/>
                  </a:moveTo>
                  <a:lnTo>
                    <a:pt x="190" y="21"/>
                  </a:lnTo>
                  <a:lnTo>
                    <a:pt x="177" y="24"/>
                  </a:lnTo>
                  <a:lnTo>
                    <a:pt x="177" y="31"/>
                  </a:lnTo>
                  <a:lnTo>
                    <a:pt x="175" y="40"/>
                  </a:lnTo>
                  <a:lnTo>
                    <a:pt x="174" y="45"/>
                  </a:lnTo>
                  <a:lnTo>
                    <a:pt x="172" y="49"/>
                  </a:lnTo>
                  <a:lnTo>
                    <a:pt x="168" y="53"/>
                  </a:lnTo>
                  <a:lnTo>
                    <a:pt x="164" y="55"/>
                  </a:lnTo>
                  <a:lnTo>
                    <a:pt x="166" y="61"/>
                  </a:lnTo>
                  <a:lnTo>
                    <a:pt x="170" y="67"/>
                  </a:lnTo>
                  <a:lnTo>
                    <a:pt x="177" y="74"/>
                  </a:lnTo>
                  <a:lnTo>
                    <a:pt x="184" y="80"/>
                  </a:lnTo>
                  <a:lnTo>
                    <a:pt x="155" y="86"/>
                  </a:lnTo>
                  <a:lnTo>
                    <a:pt x="125" y="93"/>
                  </a:lnTo>
                  <a:lnTo>
                    <a:pt x="108" y="96"/>
                  </a:lnTo>
                  <a:lnTo>
                    <a:pt x="88" y="97"/>
                  </a:lnTo>
                  <a:lnTo>
                    <a:pt x="77" y="97"/>
                  </a:lnTo>
                  <a:lnTo>
                    <a:pt x="65" y="96"/>
                  </a:lnTo>
                  <a:lnTo>
                    <a:pt x="52" y="95"/>
                  </a:lnTo>
                  <a:lnTo>
                    <a:pt x="38" y="93"/>
                  </a:lnTo>
                  <a:lnTo>
                    <a:pt x="4" y="111"/>
                  </a:lnTo>
                  <a:lnTo>
                    <a:pt x="1" y="122"/>
                  </a:lnTo>
                  <a:lnTo>
                    <a:pt x="0" y="129"/>
                  </a:lnTo>
                  <a:lnTo>
                    <a:pt x="1" y="130"/>
                  </a:lnTo>
                  <a:lnTo>
                    <a:pt x="4" y="131"/>
                  </a:lnTo>
                  <a:lnTo>
                    <a:pt x="7" y="131"/>
                  </a:lnTo>
                  <a:lnTo>
                    <a:pt x="12" y="131"/>
                  </a:lnTo>
                  <a:lnTo>
                    <a:pt x="28" y="131"/>
                  </a:lnTo>
                  <a:lnTo>
                    <a:pt x="51" y="129"/>
                  </a:lnTo>
                  <a:lnTo>
                    <a:pt x="110" y="123"/>
                  </a:lnTo>
                  <a:lnTo>
                    <a:pt x="114" y="127"/>
                  </a:lnTo>
                  <a:lnTo>
                    <a:pt x="119" y="131"/>
                  </a:lnTo>
                  <a:lnTo>
                    <a:pt x="123" y="134"/>
                  </a:lnTo>
                  <a:lnTo>
                    <a:pt x="128" y="137"/>
                  </a:lnTo>
                  <a:lnTo>
                    <a:pt x="137" y="141"/>
                  </a:lnTo>
                  <a:lnTo>
                    <a:pt x="148" y="144"/>
                  </a:lnTo>
                  <a:lnTo>
                    <a:pt x="159" y="147"/>
                  </a:lnTo>
                  <a:lnTo>
                    <a:pt x="172" y="148"/>
                  </a:lnTo>
                  <a:lnTo>
                    <a:pt x="185" y="148"/>
                  </a:lnTo>
                  <a:lnTo>
                    <a:pt x="197" y="148"/>
                  </a:lnTo>
                  <a:lnTo>
                    <a:pt x="210" y="148"/>
                  </a:lnTo>
                  <a:lnTo>
                    <a:pt x="222" y="148"/>
                  </a:lnTo>
                  <a:lnTo>
                    <a:pt x="233" y="148"/>
                  </a:lnTo>
                  <a:lnTo>
                    <a:pt x="243" y="148"/>
                  </a:lnTo>
                  <a:lnTo>
                    <a:pt x="255" y="148"/>
                  </a:lnTo>
                  <a:lnTo>
                    <a:pt x="265" y="145"/>
                  </a:lnTo>
                  <a:lnTo>
                    <a:pt x="275" y="143"/>
                  </a:lnTo>
                  <a:lnTo>
                    <a:pt x="284" y="140"/>
                  </a:lnTo>
                  <a:lnTo>
                    <a:pt x="301" y="134"/>
                  </a:lnTo>
                  <a:lnTo>
                    <a:pt x="323" y="129"/>
                  </a:lnTo>
                  <a:lnTo>
                    <a:pt x="334" y="121"/>
                  </a:lnTo>
                  <a:lnTo>
                    <a:pt x="344" y="113"/>
                  </a:lnTo>
                  <a:lnTo>
                    <a:pt x="353" y="103"/>
                  </a:lnTo>
                  <a:lnTo>
                    <a:pt x="360" y="93"/>
                  </a:lnTo>
                  <a:lnTo>
                    <a:pt x="372" y="72"/>
                  </a:lnTo>
                  <a:lnTo>
                    <a:pt x="382" y="55"/>
                  </a:lnTo>
                  <a:lnTo>
                    <a:pt x="376" y="52"/>
                  </a:lnTo>
                  <a:lnTo>
                    <a:pt x="367" y="47"/>
                  </a:lnTo>
                  <a:lnTo>
                    <a:pt x="363" y="44"/>
                  </a:lnTo>
                  <a:lnTo>
                    <a:pt x="359" y="39"/>
                  </a:lnTo>
                  <a:lnTo>
                    <a:pt x="357" y="32"/>
                  </a:lnTo>
                  <a:lnTo>
                    <a:pt x="356" y="24"/>
                  </a:lnTo>
                  <a:lnTo>
                    <a:pt x="347" y="22"/>
                  </a:lnTo>
                  <a:lnTo>
                    <a:pt x="341" y="20"/>
                  </a:lnTo>
                  <a:lnTo>
                    <a:pt x="334" y="17"/>
                  </a:lnTo>
                  <a:lnTo>
                    <a:pt x="330" y="14"/>
                  </a:lnTo>
                  <a:lnTo>
                    <a:pt x="319" y="8"/>
                  </a:lnTo>
                  <a:lnTo>
                    <a:pt x="303" y="0"/>
                  </a:lnTo>
                  <a:lnTo>
                    <a:pt x="203" y="1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577" name="Freeform 14"/>
            <p:cNvSpPr>
              <a:spLocks/>
            </p:cNvSpPr>
            <p:nvPr>
              <p:custDataLst>
                <p:tags r:id="rId11"/>
              </p:custDataLst>
            </p:nvPr>
          </p:nvSpPr>
          <p:spPr bwMode="auto">
            <a:xfrm>
              <a:off x="6221444" y="2426231"/>
              <a:ext cx="1281112" cy="1038225"/>
            </a:xfrm>
            <a:custGeom>
              <a:avLst/>
              <a:gdLst>
                <a:gd name="T0" fmla="*/ 2147483647 w 2936"/>
                <a:gd name="T1" fmla="*/ 2147483647 h 1983"/>
                <a:gd name="T2" fmla="*/ 2147483647 w 2936"/>
                <a:gd name="T3" fmla="*/ 2147483647 h 1983"/>
                <a:gd name="T4" fmla="*/ 2147483647 w 2936"/>
                <a:gd name="T5" fmla="*/ 2147483647 h 1983"/>
                <a:gd name="T6" fmla="*/ 2147483647 w 2936"/>
                <a:gd name="T7" fmla="*/ 2147483647 h 1983"/>
                <a:gd name="T8" fmla="*/ 2147483647 w 2936"/>
                <a:gd name="T9" fmla="*/ 2147483647 h 1983"/>
                <a:gd name="T10" fmla="*/ 2147483647 w 2936"/>
                <a:gd name="T11" fmla="*/ 2147483647 h 1983"/>
                <a:gd name="T12" fmla="*/ 2147483647 w 2936"/>
                <a:gd name="T13" fmla="*/ 2147483647 h 1983"/>
                <a:gd name="T14" fmla="*/ 2147483647 w 2936"/>
                <a:gd name="T15" fmla="*/ 2147483647 h 1983"/>
                <a:gd name="T16" fmla="*/ 2147483647 w 2936"/>
                <a:gd name="T17" fmla="*/ 2147483647 h 1983"/>
                <a:gd name="T18" fmla="*/ 2147483647 w 2936"/>
                <a:gd name="T19" fmla="*/ 2147483647 h 1983"/>
                <a:gd name="T20" fmla="*/ 2147483647 w 2936"/>
                <a:gd name="T21" fmla="*/ 2147483647 h 1983"/>
                <a:gd name="T22" fmla="*/ 2147483647 w 2936"/>
                <a:gd name="T23" fmla="*/ 2147483647 h 1983"/>
                <a:gd name="T24" fmla="*/ 2147483647 w 2936"/>
                <a:gd name="T25" fmla="*/ 2147483647 h 1983"/>
                <a:gd name="T26" fmla="*/ 2147483647 w 2936"/>
                <a:gd name="T27" fmla="*/ 2147483647 h 1983"/>
                <a:gd name="T28" fmla="*/ 2147483647 w 2936"/>
                <a:gd name="T29" fmla="*/ 2147483647 h 1983"/>
                <a:gd name="T30" fmla="*/ 2147483647 w 2936"/>
                <a:gd name="T31" fmla="*/ 2147483647 h 1983"/>
                <a:gd name="T32" fmla="*/ 2147483647 w 2936"/>
                <a:gd name="T33" fmla="*/ 2147483647 h 1983"/>
                <a:gd name="T34" fmla="*/ 2147483647 w 2936"/>
                <a:gd name="T35" fmla="*/ 2147483647 h 1983"/>
                <a:gd name="T36" fmla="*/ 2147483647 w 2936"/>
                <a:gd name="T37" fmla="*/ 2147483647 h 1983"/>
                <a:gd name="T38" fmla="*/ 2147483647 w 2936"/>
                <a:gd name="T39" fmla="*/ 2147483647 h 1983"/>
                <a:gd name="T40" fmla="*/ 2147483647 w 2936"/>
                <a:gd name="T41" fmla="*/ 2147483647 h 1983"/>
                <a:gd name="T42" fmla="*/ 2147483647 w 2936"/>
                <a:gd name="T43" fmla="*/ 2147483647 h 1983"/>
                <a:gd name="T44" fmla="*/ 2147483647 w 2936"/>
                <a:gd name="T45" fmla="*/ 2147483647 h 1983"/>
                <a:gd name="T46" fmla="*/ 2147483647 w 2936"/>
                <a:gd name="T47" fmla="*/ 2147483647 h 1983"/>
                <a:gd name="T48" fmla="*/ 2147483647 w 2936"/>
                <a:gd name="T49" fmla="*/ 2147483647 h 1983"/>
                <a:gd name="T50" fmla="*/ 2147483647 w 2936"/>
                <a:gd name="T51" fmla="*/ 2147483647 h 1983"/>
                <a:gd name="T52" fmla="*/ 2147483647 w 2936"/>
                <a:gd name="T53" fmla="*/ 2147483647 h 1983"/>
                <a:gd name="T54" fmla="*/ 2147483647 w 2936"/>
                <a:gd name="T55" fmla="*/ 2147483647 h 1983"/>
                <a:gd name="T56" fmla="*/ 2147483647 w 2936"/>
                <a:gd name="T57" fmla="*/ 2147483647 h 1983"/>
                <a:gd name="T58" fmla="*/ 2147483647 w 2936"/>
                <a:gd name="T59" fmla="*/ 2147483647 h 1983"/>
                <a:gd name="T60" fmla="*/ 2147483647 w 2936"/>
                <a:gd name="T61" fmla="*/ 2147483647 h 1983"/>
                <a:gd name="T62" fmla="*/ 2147483647 w 2936"/>
                <a:gd name="T63" fmla="*/ 2147483647 h 1983"/>
                <a:gd name="T64" fmla="*/ 2147483647 w 2936"/>
                <a:gd name="T65" fmla="*/ 2147483647 h 1983"/>
                <a:gd name="T66" fmla="*/ 2147483647 w 2936"/>
                <a:gd name="T67" fmla="*/ 2147483647 h 1983"/>
                <a:gd name="T68" fmla="*/ 2147483647 w 2936"/>
                <a:gd name="T69" fmla="*/ 2147483647 h 1983"/>
                <a:gd name="T70" fmla="*/ 2147483647 w 2936"/>
                <a:gd name="T71" fmla="*/ 2147483647 h 1983"/>
                <a:gd name="T72" fmla="*/ 2147483647 w 2936"/>
                <a:gd name="T73" fmla="*/ 2147483647 h 1983"/>
                <a:gd name="T74" fmla="*/ 2147483647 w 2936"/>
                <a:gd name="T75" fmla="*/ 2147483647 h 1983"/>
                <a:gd name="T76" fmla="*/ 2147483647 w 2936"/>
                <a:gd name="T77" fmla="*/ 2147483647 h 1983"/>
                <a:gd name="T78" fmla="*/ 2147483647 w 2936"/>
                <a:gd name="T79" fmla="*/ 2147483647 h 1983"/>
                <a:gd name="T80" fmla="*/ 2147483647 w 2936"/>
                <a:gd name="T81" fmla="*/ 2147483647 h 1983"/>
                <a:gd name="T82" fmla="*/ 2147483647 w 2936"/>
                <a:gd name="T83" fmla="*/ 2147483647 h 1983"/>
                <a:gd name="T84" fmla="*/ 2147483647 w 2936"/>
                <a:gd name="T85" fmla="*/ 2147483647 h 1983"/>
                <a:gd name="T86" fmla="*/ 2147483647 w 2936"/>
                <a:gd name="T87" fmla="*/ 2147483647 h 1983"/>
                <a:gd name="T88" fmla="*/ 2147483647 w 2936"/>
                <a:gd name="T89" fmla="*/ 2147483647 h 1983"/>
                <a:gd name="T90" fmla="*/ 2147483647 w 2936"/>
                <a:gd name="T91" fmla="*/ 2147483647 h 1983"/>
                <a:gd name="T92" fmla="*/ 2147483647 w 2936"/>
                <a:gd name="T93" fmla="*/ 2147483647 h 1983"/>
                <a:gd name="T94" fmla="*/ 2147483647 w 2936"/>
                <a:gd name="T95" fmla="*/ 2147483647 h 1983"/>
                <a:gd name="T96" fmla="*/ 2147483647 w 2936"/>
                <a:gd name="T97" fmla="*/ 2147483647 h 1983"/>
                <a:gd name="T98" fmla="*/ 2147483647 w 2936"/>
                <a:gd name="T99" fmla="*/ 2147483647 h 1983"/>
                <a:gd name="T100" fmla="*/ 2147483647 w 2936"/>
                <a:gd name="T101" fmla="*/ 2147483647 h 1983"/>
                <a:gd name="T102" fmla="*/ 2147483647 w 2936"/>
                <a:gd name="T103" fmla="*/ 2147483647 h 1983"/>
                <a:gd name="T104" fmla="*/ 2147483647 w 2936"/>
                <a:gd name="T105" fmla="*/ 2147483647 h 1983"/>
                <a:gd name="T106" fmla="*/ 2147483647 w 2936"/>
                <a:gd name="T107" fmla="*/ 2147483647 h 1983"/>
                <a:gd name="T108" fmla="*/ 2147483647 w 2936"/>
                <a:gd name="T109" fmla="*/ 2147483647 h 1983"/>
                <a:gd name="T110" fmla="*/ 2147483647 w 2936"/>
                <a:gd name="T111" fmla="*/ 2147483647 h 1983"/>
                <a:gd name="T112" fmla="*/ 2147483647 w 2936"/>
                <a:gd name="T113" fmla="*/ 2147483647 h 1983"/>
                <a:gd name="T114" fmla="*/ 2147483647 w 2936"/>
                <a:gd name="T115" fmla="*/ 2147483647 h 1983"/>
                <a:gd name="T116" fmla="*/ 2147483647 w 2936"/>
                <a:gd name="T117" fmla="*/ 2147483647 h 1983"/>
                <a:gd name="T118" fmla="*/ 2147483647 w 2936"/>
                <a:gd name="T119" fmla="*/ 2147483647 h 198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936" h="1983">
                  <a:moveTo>
                    <a:pt x="98" y="954"/>
                  </a:moveTo>
                  <a:lnTo>
                    <a:pt x="129" y="989"/>
                  </a:lnTo>
                  <a:lnTo>
                    <a:pt x="157" y="1017"/>
                  </a:lnTo>
                  <a:lnTo>
                    <a:pt x="170" y="1029"/>
                  </a:lnTo>
                  <a:lnTo>
                    <a:pt x="182" y="1041"/>
                  </a:lnTo>
                  <a:lnTo>
                    <a:pt x="194" y="1050"/>
                  </a:lnTo>
                  <a:lnTo>
                    <a:pt x="205" y="1059"/>
                  </a:lnTo>
                  <a:lnTo>
                    <a:pt x="216" y="1066"/>
                  </a:lnTo>
                  <a:lnTo>
                    <a:pt x="227" y="1072"/>
                  </a:lnTo>
                  <a:lnTo>
                    <a:pt x="238" y="1076"/>
                  </a:lnTo>
                  <a:lnTo>
                    <a:pt x="248" y="1080"/>
                  </a:lnTo>
                  <a:lnTo>
                    <a:pt x="259" y="1082"/>
                  </a:lnTo>
                  <a:lnTo>
                    <a:pt x="270" y="1084"/>
                  </a:lnTo>
                  <a:lnTo>
                    <a:pt x="281" y="1084"/>
                  </a:lnTo>
                  <a:lnTo>
                    <a:pt x="292" y="1084"/>
                  </a:lnTo>
                  <a:lnTo>
                    <a:pt x="364" y="1065"/>
                  </a:lnTo>
                  <a:lnTo>
                    <a:pt x="373" y="1071"/>
                  </a:lnTo>
                  <a:lnTo>
                    <a:pt x="383" y="1079"/>
                  </a:lnTo>
                  <a:lnTo>
                    <a:pt x="393" y="1090"/>
                  </a:lnTo>
                  <a:lnTo>
                    <a:pt x="401" y="1102"/>
                  </a:lnTo>
                  <a:lnTo>
                    <a:pt x="410" y="1114"/>
                  </a:lnTo>
                  <a:lnTo>
                    <a:pt x="418" y="1127"/>
                  </a:lnTo>
                  <a:lnTo>
                    <a:pt x="420" y="1133"/>
                  </a:lnTo>
                  <a:lnTo>
                    <a:pt x="422" y="1139"/>
                  </a:lnTo>
                  <a:lnTo>
                    <a:pt x="423" y="1145"/>
                  </a:lnTo>
                  <a:lnTo>
                    <a:pt x="425" y="1151"/>
                  </a:lnTo>
                  <a:lnTo>
                    <a:pt x="423" y="1157"/>
                  </a:lnTo>
                  <a:lnTo>
                    <a:pt x="420" y="1162"/>
                  </a:lnTo>
                  <a:lnTo>
                    <a:pt x="416" y="1167"/>
                  </a:lnTo>
                  <a:lnTo>
                    <a:pt x="409" y="1172"/>
                  </a:lnTo>
                  <a:lnTo>
                    <a:pt x="403" y="1176"/>
                  </a:lnTo>
                  <a:lnTo>
                    <a:pt x="396" y="1179"/>
                  </a:lnTo>
                  <a:lnTo>
                    <a:pt x="390" y="1182"/>
                  </a:lnTo>
                  <a:lnTo>
                    <a:pt x="385" y="1182"/>
                  </a:lnTo>
                  <a:lnTo>
                    <a:pt x="399" y="1200"/>
                  </a:lnTo>
                  <a:lnTo>
                    <a:pt x="412" y="1217"/>
                  </a:lnTo>
                  <a:lnTo>
                    <a:pt x="419" y="1226"/>
                  </a:lnTo>
                  <a:lnTo>
                    <a:pt x="423" y="1235"/>
                  </a:lnTo>
                  <a:lnTo>
                    <a:pt x="428" y="1245"/>
                  </a:lnTo>
                  <a:lnTo>
                    <a:pt x="431" y="1256"/>
                  </a:lnTo>
                  <a:lnTo>
                    <a:pt x="385" y="1256"/>
                  </a:lnTo>
                  <a:lnTo>
                    <a:pt x="385" y="1287"/>
                  </a:lnTo>
                  <a:lnTo>
                    <a:pt x="390" y="1300"/>
                  </a:lnTo>
                  <a:lnTo>
                    <a:pt x="397" y="1311"/>
                  </a:lnTo>
                  <a:lnTo>
                    <a:pt x="405" y="1321"/>
                  </a:lnTo>
                  <a:lnTo>
                    <a:pt x="414" y="1328"/>
                  </a:lnTo>
                  <a:lnTo>
                    <a:pt x="423" y="1335"/>
                  </a:lnTo>
                  <a:lnTo>
                    <a:pt x="434" y="1340"/>
                  </a:lnTo>
                  <a:lnTo>
                    <a:pt x="444" y="1345"/>
                  </a:lnTo>
                  <a:lnTo>
                    <a:pt x="456" y="1349"/>
                  </a:lnTo>
                  <a:lnTo>
                    <a:pt x="478" y="1358"/>
                  </a:lnTo>
                  <a:lnTo>
                    <a:pt x="500" y="1367"/>
                  </a:lnTo>
                  <a:lnTo>
                    <a:pt x="510" y="1373"/>
                  </a:lnTo>
                  <a:lnTo>
                    <a:pt x="520" y="1381"/>
                  </a:lnTo>
                  <a:lnTo>
                    <a:pt x="529" y="1389"/>
                  </a:lnTo>
                  <a:lnTo>
                    <a:pt x="538" y="1398"/>
                  </a:lnTo>
                  <a:lnTo>
                    <a:pt x="617" y="1404"/>
                  </a:lnTo>
                  <a:lnTo>
                    <a:pt x="620" y="1408"/>
                  </a:lnTo>
                  <a:lnTo>
                    <a:pt x="623" y="1411"/>
                  </a:lnTo>
                  <a:lnTo>
                    <a:pt x="628" y="1414"/>
                  </a:lnTo>
                  <a:lnTo>
                    <a:pt x="633" y="1417"/>
                  </a:lnTo>
                  <a:lnTo>
                    <a:pt x="644" y="1422"/>
                  </a:lnTo>
                  <a:lnTo>
                    <a:pt x="656" y="1427"/>
                  </a:lnTo>
                  <a:lnTo>
                    <a:pt x="678" y="1436"/>
                  </a:lnTo>
                  <a:lnTo>
                    <a:pt x="690" y="1441"/>
                  </a:lnTo>
                  <a:lnTo>
                    <a:pt x="723" y="1462"/>
                  </a:lnTo>
                  <a:lnTo>
                    <a:pt x="754" y="1481"/>
                  </a:lnTo>
                  <a:lnTo>
                    <a:pt x="768" y="1492"/>
                  </a:lnTo>
                  <a:lnTo>
                    <a:pt x="784" y="1501"/>
                  </a:lnTo>
                  <a:lnTo>
                    <a:pt x="798" y="1509"/>
                  </a:lnTo>
                  <a:lnTo>
                    <a:pt x="814" y="1517"/>
                  </a:lnTo>
                  <a:lnTo>
                    <a:pt x="830" y="1525"/>
                  </a:lnTo>
                  <a:lnTo>
                    <a:pt x="847" y="1531"/>
                  </a:lnTo>
                  <a:lnTo>
                    <a:pt x="866" y="1537"/>
                  </a:lnTo>
                  <a:lnTo>
                    <a:pt x="886" y="1543"/>
                  </a:lnTo>
                  <a:lnTo>
                    <a:pt x="907" y="1547"/>
                  </a:lnTo>
                  <a:lnTo>
                    <a:pt x="930" y="1550"/>
                  </a:lnTo>
                  <a:lnTo>
                    <a:pt x="955" y="1552"/>
                  </a:lnTo>
                  <a:lnTo>
                    <a:pt x="982" y="1552"/>
                  </a:lnTo>
                  <a:lnTo>
                    <a:pt x="982" y="1521"/>
                  </a:lnTo>
                  <a:lnTo>
                    <a:pt x="1015" y="1521"/>
                  </a:lnTo>
                  <a:lnTo>
                    <a:pt x="1021" y="1532"/>
                  </a:lnTo>
                  <a:lnTo>
                    <a:pt x="1025" y="1539"/>
                  </a:lnTo>
                  <a:lnTo>
                    <a:pt x="1031" y="1545"/>
                  </a:lnTo>
                  <a:lnTo>
                    <a:pt x="1036" y="1552"/>
                  </a:lnTo>
                  <a:lnTo>
                    <a:pt x="1042" y="1552"/>
                  </a:lnTo>
                  <a:lnTo>
                    <a:pt x="1046" y="1551"/>
                  </a:lnTo>
                  <a:lnTo>
                    <a:pt x="1050" y="1548"/>
                  </a:lnTo>
                  <a:lnTo>
                    <a:pt x="1054" y="1546"/>
                  </a:lnTo>
                  <a:lnTo>
                    <a:pt x="1058" y="1538"/>
                  </a:lnTo>
                  <a:lnTo>
                    <a:pt x="1062" y="1530"/>
                  </a:lnTo>
                  <a:lnTo>
                    <a:pt x="1066" y="1522"/>
                  </a:lnTo>
                  <a:lnTo>
                    <a:pt x="1071" y="1516"/>
                  </a:lnTo>
                  <a:lnTo>
                    <a:pt x="1075" y="1513"/>
                  </a:lnTo>
                  <a:lnTo>
                    <a:pt x="1078" y="1511"/>
                  </a:lnTo>
                  <a:lnTo>
                    <a:pt x="1083" y="1510"/>
                  </a:lnTo>
                  <a:lnTo>
                    <a:pt x="1089" y="1509"/>
                  </a:lnTo>
                  <a:lnTo>
                    <a:pt x="1092" y="1512"/>
                  </a:lnTo>
                  <a:lnTo>
                    <a:pt x="1096" y="1516"/>
                  </a:lnTo>
                  <a:lnTo>
                    <a:pt x="1102" y="1519"/>
                  </a:lnTo>
                  <a:lnTo>
                    <a:pt x="1109" y="1522"/>
                  </a:lnTo>
                  <a:lnTo>
                    <a:pt x="1124" y="1529"/>
                  </a:lnTo>
                  <a:lnTo>
                    <a:pt x="1142" y="1534"/>
                  </a:lnTo>
                  <a:lnTo>
                    <a:pt x="1159" y="1539"/>
                  </a:lnTo>
                  <a:lnTo>
                    <a:pt x="1178" y="1543"/>
                  </a:lnTo>
                  <a:lnTo>
                    <a:pt x="1194" y="1546"/>
                  </a:lnTo>
                  <a:lnTo>
                    <a:pt x="1208" y="1546"/>
                  </a:lnTo>
                  <a:lnTo>
                    <a:pt x="1217" y="1535"/>
                  </a:lnTo>
                  <a:lnTo>
                    <a:pt x="1227" y="1526"/>
                  </a:lnTo>
                  <a:lnTo>
                    <a:pt x="1236" y="1518"/>
                  </a:lnTo>
                  <a:lnTo>
                    <a:pt x="1247" y="1510"/>
                  </a:lnTo>
                  <a:lnTo>
                    <a:pt x="1258" y="1502"/>
                  </a:lnTo>
                  <a:lnTo>
                    <a:pt x="1269" y="1496"/>
                  </a:lnTo>
                  <a:lnTo>
                    <a:pt x="1280" y="1489"/>
                  </a:lnTo>
                  <a:lnTo>
                    <a:pt x="1292" y="1482"/>
                  </a:lnTo>
                  <a:lnTo>
                    <a:pt x="1317" y="1472"/>
                  </a:lnTo>
                  <a:lnTo>
                    <a:pt x="1344" y="1463"/>
                  </a:lnTo>
                  <a:lnTo>
                    <a:pt x="1372" y="1455"/>
                  </a:lnTo>
                  <a:lnTo>
                    <a:pt x="1401" y="1448"/>
                  </a:lnTo>
                  <a:lnTo>
                    <a:pt x="1408" y="1456"/>
                  </a:lnTo>
                  <a:lnTo>
                    <a:pt x="1418" y="1465"/>
                  </a:lnTo>
                  <a:lnTo>
                    <a:pt x="1431" y="1476"/>
                  </a:lnTo>
                  <a:lnTo>
                    <a:pt x="1446" y="1487"/>
                  </a:lnTo>
                  <a:lnTo>
                    <a:pt x="1453" y="1492"/>
                  </a:lnTo>
                  <a:lnTo>
                    <a:pt x="1461" y="1496"/>
                  </a:lnTo>
                  <a:lnTo>
                    <a:pt x="1469" y="1499"/>
                  </a:lnTo>
                  <a:lnTo>
                    <a:pt x="1475" y="1502"/>
                  </a:lnTo>
                  <a:lnTo>
                    <a:pt x="1483" y="1504"/>
                  </a:lnTo>
                  <a:lnTo>
                    <a:pt x="1490" y="1505"/>
                  </a:lnTo>
                  <a:lnTo>
                    <a:pt x="1495" y="1505"/>
                  </a:lnTo>
                  <a:lnTo>
                    <a:pt x="1501" y="1503"/>
                  </a:lnTo>
                  <a:lnTo>
                    <a:pt x="1512" y="1510"/>
                  </a:lnTo>
                  <a:lnTo>
                    <a:pt x="1521" y="1518"/>
                  </a:lnTo>
                  <a:lnTo>
                    <a:pt x="1530" y="1526"/>
                  </a:lnTo>
                  <a:lnTo>
                    <a:pt x="1538" y="1534"/>
                  </a:lnTo>
                  <a:lnTo>
                    <a:pt x="1547" y="1542"/>
                  </a:lnTo>
                  <a:lnTo>
                    <a:pt x="1555" y="1547"/>
                  </a:lnTo>
                  <a:lnTo>
                    <a:pt x="1561" y="1550"/>
                  </a:lnTo>
                  <a:lnTo>
                    <a:pt x="1566" y="1551"/>
                  </a:lnTo>
                  <a:lnTo>
                    <a:pt x="1573" y="1552"/>
                  </a:lnTo>
                  <a:lnTo>
                    <a:pt x="1581" y="1552"/>
                  </a:lnTo>
                  <a:lnTo>
                    <a:pt x="1586" y="1578"/>
                  </a:lnTo>
                  <a:lnTo>
                    <a:pt x="1593" y="1602"/>
                  </a:lnTo>
                  <a:lnTo>
                    <a:pt x="1596" y="1613"/>
                  </a:lnTo>
                  <a:lnTo>
                    <a:pt x="1598" y="1625"/>
                  </a:lnTo>
                  <a:lnTo>
                    <a:pt x="1599" y="1637"/>
                  </a:lnTo>
                  <a:lnTo>
                    <a:pt x="1600" y="1650"/>
                  </a:lnTo>
                  <a:lnTo>
                    <a:pt x="1599" y="1658"/>
                  </a:lnTo>
                  <a:lnTo>
                    <a:pt x="1598" y="1664"/>
                  </a:lnTo>
                  <a:lnTo>
                    <a:pt x="1596" y="1670"/>
                  </a:lnTo>
                  <a:lnTo>
                    <a:pt x="1593" y="1676"/>
                  </a:lnTo>
                  <a:lnTo>
                    <a:pt x="1585" y="1686"/>
                  </a:lnTo>
                  <a:lnTo>
                    <a:pt x="1577" y="1697"/>
                  </a:lnTo>
                  <a:lnTo>
                    <a:pt x="1569" y="1707"/>
                  </a:lnTo>
                  <a:lnTo>
                    <a:pt x="1561" y="1719"/>
                  </a:lnTo>
                  <a:lnTo>
                    <a:pt x="1558" y="1724"/>
                  </a:lnTo>
                  <a:lnTo>
                    <a:pt x="1555" y="1730"/>
                  </a:lnTo>
                  <a:lnTo>
                    <a:pt x="1554" y="1736"/>
                  </a:lnTo>
                  <a:lnTo>
                    <a:pt x="1553" y="1743"/>
                  </a:lnTo>
                  <a:lnTo>
                    <a:pt x="1554" y="1748"/>
                  </a:lnTo>
                  <a:lnTo>
                    <a:pt x="1555" y="1753"/>
                  </a:lnTo>
                  <a:lnTo>
                    <a:pt x="1558" y="1756"/>
                  </a:lnTo>
                  <a:lnTo>
                    <a:pt x="1561" y="1759"/>
                  </a:lnTo>
                  <a:lnTo>
                    <a:pt x="1565" y="1761"/>
                  </a:lnTo>
                  <a:lnTo>
                    <a:pt x="1570" y="1764"/>
                  </a:lnTo>
                  <a:lnTo>
                    <a:pt x="1574" y="1765"/>
                  </a:lnTo>
                  <a:lnTo>
                    <a:pt x="1580" y="1767"/>
                  </a:lnTo>
                  <a:lnTo>
                    <a:pt x="1591" y="1769"/>
                  </a:lnTo>
                  <a:lnTo>
                    <a:pt x="1602" y="1771"/>
                  </a:lnTo>
                  <a:lnTo>
                    <a:pt x="1607" y="1773"/>
                  </a:lnTo>
                  <a:lnTo>
                    <a:pt x="1611" y="1775"/>
                  </a:lnTo>
                  <a:lnTo>
                    <a:pt x="1616" y="1777"/>
                  </a:lnTo>
                  <a:lnTo>
                    <a:pt x="1620" y="1780"/>
                  </a:lnTo>
                  <a:lnTo>
                    <a:pt x="1627" y="1787"/>
                  </a:lnTo>
                  <a:lnTo>
                    <a:pt x="1632" y="1794"/>
                  </a:lnTo>
                  <a:lnTo>
                    <a:pt x="1636" y="1801"/>
                  </a:lnTo>
                  <a:lnTo>
                    <a:pt x="1639" y="1807"/>
                  </a:lnTo>
                  <a:lnTo>
                    <a:pt x="1645" y="1822"/>
                  </a:lnTo>
                  <a:lnTo>
                    <a:pt x="1653" y="1836"/>
                  </a:lnTo>
                  <a:lnTo>
                    <a:pt x="1659" y="1848"/>
                  </a:lnTo>
                  <a:lnTo>
                    <a:pt x="1666" y="1862"/>
                  </a:lnTo>
                  <a:lnTo>
                    <a:pt x="1674" y="1877"/>
                  </a:lnTo>
                  <a:lnTo>
                    <a:pt x="1683" y="1890"/>
                  </a:lnTo>
                  <a:lnTo>
                    <a:pt x="1688" y="1897"/>
                  </a:lnTo>
                  <a:lnTo>
                    <a:pt x="1694" y="1903"/>
                  </a:lnTo>
                  <a:lnTo>
                    <a:pt x="1699" y="1908"/>
                  </a:lnTo>
                  <a:lnTo>
                    <a:pt x="1706" y="1912"/>
                  </a:lnTo>
                  <a:lnTo>
                    <a:pt x="1712" y="1916"/>
                  </a:lnTo>
                  <a:lnTo>
                    <a:pt x="1719" y="1919"/>
                  </a:lnTo>
                  <a:lnTo>
                    <a:pt x="1726" y="1921"/>
                  </a:lnTo>
                  <a:lnTo>
                    <a:pt x="1733" y="1921"/>
                  </a:lnTo>
                  <a:lnTo>
                    <a:pt x="1741" y="1921"/>
                  </a:lnTo>
                  <a:lnTo>
                    <a:pt x="1752" y="1918"/>
                  </a:lnTo>
                  <a:lnTo>
                    <a:pt x="1762" y="1916"/>
                  </a:lnTo>
                  <a:lnTo>
                    <a:pt x="1766" y="1915"/>
                  </a:lnTo>
                  <a:lnTo>
                    <a:pt x="1777" y="1910"/>
                  </a:lnTo>
                  <a:lnTo>
                    <a:pt x="1787" y="1904"/>
                  </a:lnTo>
                  <a:lnTo>
                    <a:pt x="1795" y="1898"/>
                  </a:lnTo>
                  <a:lnTo>
                    <a:pt x="1803" y="1891"/>
                  </a:lnTo>
                  <a:lnTo>
                    <a:pt x="1809" y="1884"/>
                  </a:lnTo>
                  <a:lnTo>
                    <a:pt x="1816" y="1878"/>
                  </a:lnTo>
                  <a:lnTo>
                    <a:pt x="1823" y="1871"/>
                  </a:lnTo>
                  <a:lnTo>
                    <a:pt x="1833" y="1866"/>
                  </a:lnTo>
                  <a:lnTo>
                    <a:pt x="1842" y="1859"/>
                  </a:lnTo>
                  <a:lnTo>
                    <a:pt x="1852" y="1853"/>
                  </a:lnTo>
                  <a:lnTo>
                    <a:pt x="1863" y="1848"/>
                  </a:lnTo>
                  <a:lnTo>
                    <a:pt x="1874" y="1844"/>
                  </a:lnTo>
                  <a:lnTo>
                    <a:pt x="1896" y="1838"/>
                  </a:lnTo>
                  <a:lnTo>
                    <a:pt x="1919" y="1834"/>
                  </a:lnTo>
                  <a:lnTo>
                    <a:pt x="1941" y="1831"/>
                  </a:lnTo>
                  <a:lnTo>
                    <a:pt x="1960" y="1827"/>
                  </a:lnTo>
                  <a:lnTo>
                    <a:pt x="1968" y="1824"/>
                  </a:lnTo>
                  <a:lnTo>
                    <a:pt x="1975" y="1821"/>
                  </a:lnTo>
                  <a:lnTo>
                    <a:pt x="1981" y="1816"/>
                  </a:lnTo>
                  <a:lnTo>
                    <a:pt x="1986" y="1811"/>
                  </a:lnTo>
                  <a:lnTo>
                    <a:pt x="1996" y="1820"/>
                  </a:lnTo>
                  <a:lnTo>
                    <a:pt x="2008" y="1827"/>
                  </a:lnTo>
                  <a:lnTo>
                    <a:pt x="2019" y="1832"/>
                  </a:lnTo>
                  <a:lnTo>
                    <a:pt x="2031" y="1837"/>
                  </a:lnTo>
                  <a:lnTo>
                    <a:pt x="2054" y="1846"/>
                  </a:lnTo>
                  <a:lnTo>
                    <a:pt x="2072" y="1854"/>
                  </a:lnTo>
                  <a:lnTo>
                    <a:pt x="2091" y="1869"/>
                  </a:lnTo>
                  <a:lnTo>
                    <a:pt x="2109" y="1887"/>
                  </a:lnTo>
                  <a:lnTo>
                    <a:pt x="2119" y="1896"/>
                  </a:lnTo>
                  <a:lnTo>
                    <a:pt x="2129" y="1903"/>
                  </a:lnTo>
                  <a:lnTo>
                    <a:pt x="2140" y="1910"/>
                  </a:lnTo>
                  <a:lnTo>
                    <a:pt x="2152" y="1915"/>
                  </a:lnTo>
                  <a:lnTo>
                    <a:pt x="2245" y="1921"/>
                  </a:lnTo>
                  <a:lnTo>
                    <a:pt x="2238" y="1935"/>
                  </a:lnTo>
                  <a:lnTo>
                    <a:pt x="2232" y="1947"/>
                  </a:lnTo>
                  <a:lnTo>
                    <a:pt x="2232" y="1953"/>
                  </a:lnTo>
                  <a:lnTo>
                    <a:pt x="2235" y="1957"/>
                  </a:lnTo>
                  <a:lnTo>
                    <a:pt x="2238" y="1961"/>
                  </a:lnTo>
                  <a:lnTo>
                    <a:pt x="2243" y="1965"/>
                  </a:lnTo>
                  <a:lnTo>
                    <a:pt x="2248" y="1968"/>
                  </a:lnTo>
                  <a:lnTo>
                    <a:pt x="2254" y="1972"/>
                  </a:lnTo>
                  <a:lnTo>
                    <a:pt x="2259" y="1977"/>
                  </a:lnTo>
                  <a:lnTo>
                    <a:pt x="2265" y="1983"/>
                  </a:lnTo>
                  <a:lnTo>
                    <a:pt x="2266" y="1980"/>
                  </a:lnTo>
                  <a:lnTo>
                    <a:pt x="2267" y="1972"/>
                  </a:lnTo>
                  <a:lnTo>
                    <a:pt x="2268" y="1968"/>
                  </a:lnTo>
                  <a:lnTo>
                    <a:pt x="2267" y="1963"/>
                  </a:lnTo>
                  <a:lnTo>
                    <a:pt x="2267" y="1957"/>
                  </a:lnTo>
                  <a:lnTo>
                    <a:pt x="2265" y="1953"/>
                  </a:lnTo>
                  <a:lnTo>
                    <a:pt x="2275" y="1947"/>
                  </a:lnTo>
                  <a:lnTo>
                    <a:pt x="2293" y="1935"/>
                  </a:lnTo>
                  <a:lnTo>
                    <a:pt x="2303" y="1927"/>
                  </a:lnTo>
                  <a:lnTo>
                    <a:pt x="2313" y="1921"/>
                  </a:lnTo>
                  <a:lnTo>
                    <a:pt x="2319" y="1919"/>
                  </a:lnTo>
                  <a:lnTo>
                    <a:pt x="2323" y="1917"/>
                  </a:lnTo>
                  <a:lnTo>
                    <a:pt x="2327" y="1916"/>
                  </a:lnTo>
                  <a:lnTo>
                    <a:pt x="2331" y="1915"/>
                  </a:lnTo>
                  <a:lnTo>
                    <a:pt x="2341" y="1915"/>
                  </a:lnTo>
                  <a:lnTo>
                    <a:pt x="2349" y="1913"/>
                  </a:lnTo>
                  <a:lnTo>
                    <a:pt x="2357" y="1910"/>
                  </a:lnTo>
                  <a:lnTo>
                    <a:pt x="2364" y="1906"/>
                  </a:lnTo>
                  <a:lnTo>
                    <a:pt x="2370" y="1901"/>
                  </a:lnTo>
                  <a:lnTo>
                    <a:pt x="2376" y="1895"/>
                  </a:lnTo>
                  <a:lnTo>
                    <a:pt x="2382" y="1889"/>
                  </a:lnTo>
                  <a:lnTo>
                    <a:pt x="2388" y="1882"/>
                  </a:lnTo>
                  <a:lnTo>
                    <a:pt x="2399" y="1867"/>
                  </a:lnTo>
                  <a:lnTo>
                    <a:pt x="2412" y="1853"/>
                  </a:lnTo>
                  <a:lnTo>
                    <a:pt x="2418" y="1847"/>
                  </a:lnTo>
                  <a:lnTo>
                    <a:pt x="2426" y="1840"/>
                  </a:lnTo>
                  <a:lnTo>
                    <a:pt x="2435" y="1835"/>
                  </a:lnTo>
                  <a:lnTo>
                    <a:pt x="2444" y="1830"/>
                  </a:lnTo>
                  <a:lnTo>
                    <a:pt x="2449" y="1838"/>
                  </a:lnTo>
                  <a:lnTo>
                    <a:pt x="2454" y="1846"/>
                  </a:lnTo>
                  <a:lnTo>
                    <a:pt x="2455" y="1850"/>
                  </a:lnTo>
                  <a:lnTo>
                    <a:pt x="2456" y="1854"/>
                  </a:lnTo>
                  <a:lnTo>
                    <a:pt x="2457" y="1860"/>
                  </a:lnTo>
                  <a:lnTo>
                    <a:pt x="2457" y="1866"/>
                  </a:lnTo>
                  <a:lnTo>
                    <a:pt x="2462" y="1860"/>
                  </a:lnTo>
                  <a:lnTo>
                    <a:pt x="2468" y="1857"/>
                  </a:lnTo>
                  <a:lnTo>
                    <a:pt x="2474" y="1855"/>
                  </a:lnTo>
                  <a:lnTo>
                    <a:pt x="2481" y="1855"/>
                  </a:lnTo>
                  <a:lnTo>
                    <a:pt x="2487" y="1856"/>
                  </a:lnTo>
                  <a:lnTo>
                    <a:pt x="2493" y="1858"/>
                  </a:lnTo>
                  <a:lnTo>
                    <a:pt x="2499" y="1862"/>
                  </a:lnTo>
                  <a:lnTo>
                    <a:pt x="2504" y="1866"/>
                  </a:lnTo>
                  <a:lnTo>
                    <a:pt x="2505" y="1856"/>
                  </a:lnTo>
                  <a:lnTo>
                    <a:pt x="2507" y="1847"/>
                  </a:lnTo>
                  <a:lnTo>
                    <a:pt x="2511" y="1841"/>
                  </a:lnTo>
                  <a:lnTo>
                    <a:pt x="2514" y="1836"/>
                  </a:lnTo>
                  <a:lnTo>
                    <a:pt x="2517" y="1832"/>
                  </a:lnTo>
                  <a:lnTo>
                    <a:pt x="2522" y="1829"/>
                  </a:lnTo>
                  <a:lnTo>
                    <a:pt x="2527" y="1828"/>
                  </a:lnTo>
                  <a:lnTo>
                    <a:pt x="2533" y="1827"/>
                  </a:lnTo>
                  <a:lnTo>
                    <a:pt x="2546" y="1826"/>
                  </a:lnTo>
                  <a:lnTo>
                    <a:pt x="2561" y="1827"/>
                  </a:lnTo>
                  <a:lnTo>
                    <a:pt x="2569" y="1827"/>
                  </a:lnTo>
                  <a:lnTo>
                    <a:pt x="2578" y="1826"/>
                  </a:lnTo>
                  <a:lnTo>
                    <a:pt x="2588" y="1825"/>
                  </a:lnTo>
                  <a:lnTo>
                    <a:pt x="2596" y="1824"/>
                  </a:lnTo>
                  <a:lnTo>
                    <a:pt x="2604" y="1821"/>
                  </a:lnTo>
                  <a:lnTo>
                    <a:pt x="2611" y="1816"/>
                  </a:lnTo>
                  <a:lnTo>
                    <a:pt x="2616" y="1810"/>
                  </a:lnTo>
                  <a:lnTo>
                    <a:pt x="2622" y="1804"/>
                  </a:lnTo>
                  <a:lnTo>
                    <a:pt x="2633" y="1790"/>
                  </a:lnTo>
                  <a:lnTo>
                    <a:pt x="2642" y="1774"/>
                  </a:lnTo>
                  <a:lnTo>
                    <a:pt x="2648" y="1766"/>
                  </a:lnTo>
                  <a:lnTo>
                    <a:pt x="2653" y="1758"/>
                  </a:lnTo>
                  <a:lnTo>
                    <a:pt x="2660" y="1750"/>
                  </a:lnTo>
                  <a:lnTo>
                    <a:pt x="2667" y="1743"/>
                  </a:lnTo>
                  <a:lnTo>
                    <a:pt x="2674" y="1737"/>
                  </a:lnTo>
                  <a:lnTo>
                    <a:pt x="2683" y="1732"/>
                  </a:lnTo>
                  <a:lnTo>
                    <a:pt x="2693" y="1728"/>
                  </a:lnTo>
                  <a:lnTo>
                    <a:pt x="2703" y="1725"/>
                  </a:lnTo>
                  <a:lnTo>
                    <a:pt x="2704" y="1716"/>
                  </a:lnTo>
                  <a:lnTo>
                    <a:pt x="2706" y="1707"/>
                  </a:lnTo>
                  <a:lnTo>
                    <a:pt x="2711" y="1699"/>
                  </a:lnTo>
                  <a:lnTo>
                    <a:pt x="2715" y="1691"/>
                  </a:lnTo>
                  <a:lnTo>
                    <a:pt x="2726" y="1677"/>
                  </a:lnTo>
                  <a:lnTo>
                    <a:pt x="2737" y="1663"/>
                  </a:lnTo>
                  <a:lnTo>
                    <a:pt x="2733" y="1658"/>
                  </a:lnTo>
                  <a:lnTo>
                    <a:pt x="2730" y="1651"/>
                  </a:lnTo>
                  <a:lnTo>
                    <a:pt x="2729" y="1645"/>
                  </a:lnTo>
                  <a:lnTo>
                    <a:pt x="2729" y="1638"/>
                  </a:lnTo>
                  <a:lnTo>
                    <a:pt x="2728" y="1631"/>
                  </a:lnTo>
                  <a:lnTo>
                    <a:pt x="2726" y="1625"/>
                  </a:lnTo>
                  <a:lnTo>
                    <a:pt x="2725" y="1622"/>
                  </a:lnTo>
                  <a:lnTo>
                    <a:pt x="2723" y="1619"/>
                  </a:lnTo>
                  <a:lnTo>
                    <a:pt x="2719" y="1616"/>
                  </a:lnTo>
                  <a:lnTo>
                    <a:pt x="2716" y="1614"/>
                  </a:lnTo>
                  <a:lnTo>
                    <a:pt x="2728" y="1602"/>
                  </a:lnTo>
                  <a:lnTo>
                    <a:pt x="2739" y="1588"/>
                  </a:lnTo>
                  <a:lnTo>
                    <a:pt x="2750" y="1573"/>
                  </a:lnTo>
                  <a:lnTo>
                    <a:pt x="2760" y="1558"/>
                  </a:lnTo>
                  <a:lnTo>
                    <a:pt x="2780" y="1521"/>
                  </a:lnTo>
                  <a:lnTo>
                    <a:pt x="2803" y="1478"/>
                  </a:lnTo>
                  <a:lnTo>
                    <a:pt x="2798" y="1475"/>
                  </a:lnTo>
                  <a:lnTo>
                    <a:pt x="2796" y="1471"/>
                  </a:lnTo>
                  <a:lnTo>
                    <a:pt x="2795" y="1467"/>
                  </a:lnTo>
                  <a:lnTo>
                    <a:pt x="2794" y="1462"/>
                  </a:lnTo>
                  <a:lnTo>
                    <a:pt x="2795" y="1451"/>
                  </a:lnTo>
                  <a:lnTo>
                    <a:pt x="2796" y="1441"/>
                  </a:lnTo>
                  <a:lnTo>
                    <a:pt x="2790" y="1428"/>
                  </a:lnTo>
                  <a:lnTo>
                    <a:pt x="2790" y="1426"/>
                  </a:lnTo>
                  <a:lnTo>
                    <a:pt x="2792" y="1423"/>
                  </a:lnTo>
                  <a:lnTo>
                    <a:pt x="2794" y="1420"/>
                  </a:lnTo>
                  <a:lnTo>
                    <a:pt x="2797" y="1417"/>
                  </a:lnTo>
                  <a:lnTo>
                    <a:pt x="2801" y="1414"/>
                  </a:lnTo>
                  <a:lnTo>
                    <a:pt x="2804" y="1412"/>
                  </a:lnTo>
                  <a:lnTo>
                    <a:pt x="2807" y="1411"/>
                  </a:lnTo>
                  <a:lnTo>
                    <a:pt x="2809" y="1410"/>
                  </a:lnTo>
                  <a:lnTo>
                    <a:pt x="2809" y="1386"/>
                  </a:lnTo>
                  <a:lnTo>
                    <a:pt x="2801" y="1389"/>
                  </a:lnTo>
                  <a:lnTo>
                    <a:pt x="2793" y="1391"/>
                  </a:lnTo>
                  <a:lnTo>
                    <a:pt x="2785" y="1393"/>
                  </a:lnTo>
                  <a:lnTo>
                    <a:pt x="2778" y="1394"/>
                  </a:lnTo>
                  <a:lnTo>
                    <a:pt x="2763" y="1395"/>
                  </a:lnTo>
                  <a:lnTo>
                    <a:pt x="2750" y="1394"/>
                  </a:lnTo>
                  <a:lnTo>
                    <a:pt x="2738" y="1392"/>
                  </a:lnTo>
                  <a:lnTo>
                    <a:pt x="2725" y="1389"/>
                  </a:lnTo>
                  <a:lnTo>
                    <a:pt x="2711" y="1384"/>
                  </a:lnTo>
                  <a:lnTo>
                    <a:pt x="2696" y="1380"/>
                  </a:lnTo>
                  <a:lnTo>
                    <a:pt x="2705" y="1375"/>
                  </a:lnTo>
                  <a:lnTo>
                    <a:pt x="2713" y="1369"/>
                  </a:lnTo>
                  <a:lnTo>
                    <a:pt x="2719" y="1363"/>
                  </a:lnTo>
                  <a:lnTo>
                    <a:pt x="2726" y="1356"/>
                  </a:lnTo>
                  <a:lnTo>
                    <a:pt x="2737" y="1342"/>
                  </a:lnTo>
                  <a:lnTo>
                    <a:pt x="2750" y="1324"/>
                  </a:lnTo>
                  <a:lnTo>
                    <a:pt x="2730" y="1316"/>
                  </a:lnTo>
                  <a:lnTo>
                    <a:pt x="2712" y="1310"/>
                  </a:lnTo>
                  <a:lnTo>
                    <a:pt x="2695" y="1305"/>
                  </a:lnTo>
                  <a:lnTo>
                    <a:pt x="2679" y="1300"/>
                  </a:lnTo>
                  <a:lnTo>
                    <a:pt x="2662" y="1294"/>
                  </a:lnTo>
                  <a:lnTo>
                    <a:pt x="2647" y="1287"/>
                  </a:lnTo>
                  <a:lnTo>
                    <a:pt x="2639" y="1282"/>
                  </a:lnTo>
                  <a:lnTo>
                    <a:pt x="2632" y="1277"/>
                  </a:lnTo>
                  <a:lnTo>
                    <a:pt x="2624" y="1270"/>
                  </a:lnTo>
                  <a:lnTo>
                    <a:pt x="2617" y="1262"/>
                  </a:lnTo>
                  <a:lnTo>
                    <a:pt x="2626" y="1268"/>
                  </a:lnTo>
                  <a:lnTo>
                    <a:pt x="2640" y="1273"/>
                  </a:lnTo>
                  <a:lnTo>
                    <a:pt x="2657" y="1278"/>
                  </a:lnTo>
                  <a:lnTo>
                    <a:pt x="2675" y="1283"/>
                  </a:lnTo>
                  <a:lnTo>
                    <a:pt x="2715" y="1293"/>
                  </a:lnTo>
                  <a:lnTo>
                    <a:pt x="2750" y="1299"/>
                  </a:lnTo>
                  <a:lnTo>
                    <a:pt x="2749" y="1293"/>
                  </a:lnTo>
                  <a:lnTo>
                    <a:pt x="2746" y="1288"/>
                  </a:lnTo>
                  <a:lnTo>
                    <a:pt x="2742" y="1283"/>
                  </a:lnTo>
                  <a:lnTo>
                    <a:pt x="2737" y="1279"/>
                  </a:lnTo>
                  <a:lnTo>
                    <a:pt x="2725" y="1272"/>
                  </a:lnTo>
                  <a:lnTo>
                    <a:pt x="2709" y="1266"/>
                  </a:lnTo>
                  <a:lnTo>
                    <a:pt x="2695" y="1259"/>
                  </a:lnTo>
                  <a:lnTo>
                    <a:pt x="2682" y="1252"/>
                  </a:lnTo>
                  <a:lnTo>
                    <a:pt x="2678" y="1248"/>
                  </a:lnTo>
                  <a:lnTo>
                    <a:pt x="2673" y="1244"/>
                  </a:lnTo>
                  <a:lnTo>
                    <a:pt x="2671" y="1238"/>
                  </a:lnTo>
                  <a:lnTo>
                    <a:pt x="2670" y="1232"/>
                  </a:lnTo>
                  <a:lnTo>
                    <a:pt x="2669" y="1227"/>
                  </a:lnTo>
                  <a:lnTo>
                    <a:pt x="2668" y="1224"/>
                  </a:lnTo>
                  <a:lnTo>
                    <a:pt x="2666" y="1220"/>
                  </a:lnTo>
                  <a:lnTo>
                    <a:pt x="2662" y="1217"/>
                  </a:lnTo>
                  <a:lnTo>
                    <a:pt x="2656" y="1212"/>
                  </a:lnTo>
                  <a:lnTo>
                    <a:pt x="2650" y="1208"/>
                  </a:lnTo>
                  <a:lnTo>
                    <a:pt x="2626" y="1186"/>
                  </a:lnTo>
                  <a:lnTo>
                    <a:pt x="2581" y="1145"/>
                  </a:lnTo>
                  <a:lnTo>
                    <a:pt x="2557" y="1124"/>
                  </a:lnTo>
                  <a:lnTo>
                    <a:pt x="2537" y="1105"/>
                  </a:lnTo>
                  <a:lnTo>
                    <a:pt x="2523" y="1090"/>
                  </a:lnTo>
                  <a:lnTo>
                    <a:pt x="2517" y="1084"/>
                  </a:lnTo>
                  <a:lnTo>
                    <a:pt x="2517" y="1078"/>
                  </a:lnTo>
                  <a:lnTo>
                    <a:pt x="2520" y="1074"/>
                  </a:lnTo>
                  <a:lnTo>
                    <a:pt x="2522" y="1070"/>
                  </a:lnTo>
                  <a:lnTo>
                    <a:pt x="2525" y="1068"/>
                  </a:lnTo>
                  <a:lnTo>
                    <a:pt x="2528" y="1065"/>
                  </a:lnTo>
                  <a:lnTo>
                    <a:pt x="2532" y="1061"/>
                  </a:lnTo>
                  <a:lnTo>
                    <a:pt x="2534" y="1055"/>
                  </a:lnTo>
                  <a:lnTo>
                    <a:pt x="2537" y="1047"/>
                  </a:lnTo>
                  <a:lnTo>
                    <a:pt x="2535" y="1046"/>
                  </a:lnTo>
                  <a:lnTo>
                    <a:pt x="2530" y="1043"/>
                  </a:lnTo>
                  <a:lnTo>
                    <a:pt x="2528" y="1042"/>
                  </a:lnTo>
                  <a:lnTo>
                    <a:pt x="2526" y="1039"/>
                  </a:lnTo>
                  <a:lnTo>
                    <a:pt x="2524" y="1036"/>
                  </a:lnTo>
                  <a:lnTo>
                    <a:pt x="2524" y="1034"/>
                  </a:lnTo>
                  <a:lnTo>
                    <a:pt x="2557" y="1034"/>
                  </a:lnTo>
                  <a:lnTo>
                    <a:pt x="2558" y="1028"/>
                  </a:lnTo>
                  <a:lnTo>
                    <a:pt x="2559" y="1022"/>
                  </a:lnTo>
                  <a:lnTo>
                    <a:pt x="2561" y="1016"/>
                  </a:lnTo>
                  <a:lnTo>
                    <a:pt x="2565" y="1011"/>
                  </a:lnTo>
                  <a:lnTo>
                    <a:pt x="2569" y="1006"/>
                  </a:lnTo>
                  <a:lnTo>
                    <a:pt x="2573" y="1002"/>
                  </a:lnTo>
                  <a:lnTo>
                    <a:pt x="2578" y="997"/>
                  </a:lnTo>
                  <a:lnTo>
                    <a:pt x="2583" y="993"/>
                  </a:lnTo>
                  <a:lnTo>
                    <a:pt x="2607" y="977"/>
                  </a:lnTo>
                  <a:lnTo>
                    <a:pt x="2630" y="960"/>
                  </a:lnTo>
                  <a:lnTo>
                    <a:pt x="2617" y="958"/>
                  </a:lnTo>
                  <a:lnTo>
                    <a:pt x="2603" y="954"/>
                  </a:lnTo>
                  <a:lnTo>
                    <a:pt x="2590" y="949"/>
                  </a:lnTo>
                  <a:lnTo>
                    <a:pt x="2577" y="944"/>
                  </a:lnTo>
                  <a:lnTo>
                    <a:pt x="2563" y="938"/>
                  </a:lnTo>
                  <a:lnTo>
                    <a:pt x="2552" y="932"/>
                  </a:lnTo>
                  <a:lnTo>
                    <a:pt x="2544" y="924"/>
                  </a:lnTo>
                  <a:lnTo>
                    <a:pt x="2537" y="917"/>
                  </a:lnTo>
                  <a:lnTo>
                    <a:pt x="2498" y="917"/>
                  </a:lnTo>
                  <a:lnTo>
                    <a:pt x="2498" y="926"/>
                  </a:lnTo>
                  <a:lnTo>
                    <a:pt x="2498" y="938"/>
                  </a:lnTo>
                  <a:lnTo>
                    <a:pt x="2498" y="950"/>
                  </a:lnTo>
                  <a:lnTo>
                    <a:pt x="2498" y="967"/>
                  </a:lnTo>
                  <a:lnTo>
                    <a:pt x="2457" y="967"/>
                  </a:lnTo>
                  <a:lnTo>
                    <a:pt x="2453" y="962"/>
                  </a:lnTo>
                  <a:lnTo>
                    <a:pt x="2449" y="956"/>
                  </a:lnTo>
                  <a:lnTo>
                    <a:pt x="2447" y="949"/>
                  </a:lnTo>
                  <a:lnTo>
                    <a:pt x="2444" y="942"/>
                  </a:lnTo>
                  <a:lnTo>
                    <a:pt x="2442" y="936"/>
                  </a:lnTo>
                  <a:lnTo>
                    <a:pt x="2438" y="928"/>
                  </a:lnTo>
                  <a:lnTo>
                    <a:pt x="2435" y="922"/>
                  </a:lnTo>
                  <a:lnTo>
                    <a:pt x="2431" y="917"/>
                  </a:lnTo>
                  <a:lnTo>
                    <a:pt x="2426" y="914"/>
                  </a:lnTo>
                  <a:lnTo>
                    <a:pt x="2421" y="911"/>
                  </a:lnTo>
                  <a:lnTo>
                    <a:pt x="2413" y="909"/>
                  </a:lnTo>
                  <a:lnTo>
                    <a:pt x="2404" y="907"/>
                  </a:lnTo>
                  <a:lnTo>
                    <a:pt x="2387" y="903"/>
                  </a:lnTo>
                  <a:lnTo>
                    <a:pt x="2367" y="899"/>
                  </a:lnTo>
                  <a:lnTo>
                    <a:pt x="2357" y="897"/>
                  </a:lnTo>
                  <a:lnTo>
                    <a:pt x="2348" y="894"/>
                  </a:lnTo>
                  <a:lnTo>
                    <a:pt x="2339" y="890"/>
                  </a:lnTo>
                  <a:lnTo>
                    <a:pt x="2333" y="887"/>
                  </a:lnTo>
                  <a:lnTo>
                    <a:pt x="2326" y="882"/>
                  </a:lnTo>
                  <a:lnTo>
                    <a:pt x="2322" y="876"/>
                  </a:lnTo>
                  <a:lnTo>
                    <a:pt x="2320" y="872"/>
                  </a:lnTo>
                  <a:lnTo>
                    <a:pt x="2319" y="869"/>
                  </a:lnTo>
                  <a:lnTo>
                    <a:pt x="2319" y="866"/>
                  </a:lnTo>
                  <a:lnTo>
                    <a:pt x="2317" y="862"/>
                  </a:lnTo>
                  <a:lnTo>
                    <a:pt x="2319" y="858"/>
                  </a:lnTo>
                  <a:lnTo>
                    <a:pt x="2319" y="855"/>
                  </a:lnTo>
                  <a:lnTo>
                    <a:pt x="2321" y="853"/>
                  </a:lnTo>
                  <a:lnTo>
                    <a:pt x="2322" y="850"/>
                  </a:lnTo>
                  <a:lnTo>
                    <a:pt x="2327" y="846"/>
                  </a:lnTo>
                  <a:lnTo>
                    <a:pt x="2334" y="843"/>
                  </a:lnTo>
                  <a:lnTo>
                    <a:pt x="2341" y="840"/>
                  </a:lnTo>
                  <a:lnTo>
                    <a:pt x="2348" y="839"/>
                  </a:lnTo>
                  <a:lnTo>
                    <a:pt x="2357" y="838"/>
                  </a:lnTo>
                  <a:lnTo>
                    <a:pt x="2365" y="837"/>
                  </a:lnTo>
                  <a:lnTo>
                    <a:pt x="2368" y="836"/>
                  </a:lnTo>
                  <a:lnTo>
                    <a:pt x="2372" y="833"/>
                  </a:lnTo>
                  <a:lnTo>
                    <a:pt x="2378" y="828"/>
                  </a:lnTo>
                  <a:lnTo>
                    <a:pt x="2383" y="822"/>
                  </a:lnTo>
                  <a:lnTo>
                    <a:pt x="2393" y="811"/>
                  </a:lnTo>
                  <a:lnTo>
                    <a:pt x="2398" y="806"/>
                  </a:lnTo>
                  <a:lnTo>
                    <a:pt x="2410" y="798"/>
                  </a:lnTo>
                  <a:lnTo>
                    <a:pt x="2423" y="789"/>
                  </a:lnTo>
                  <a:lnTo>
                    <a:pt x="2428" y="783"/>
                  </a:lnTo>
                  <a:lnTo>
                    <a:pt x="2433" y="776"/>
                  </a:lnTo>
                  <a:lnTo>
                    <a:pt x="2435" y="773"/>
                  </a:lnTo>
                  <a:lnTo>
                    <a:pt x="2436" y="768"/>
                  </a:lnTo>
                  <a:lnTo>
                    <a:pt x="2437" y="763"/>
                  </a:lnTo>
                  <a:lnTo>
                    <a:pt x="2437" y="757"/>
                  </a:lnTo>
                  <a:lnTo>
                    <a:pt x="2438" y="758"/>
                  </a:lnTo>
                  <a:lnTo>
                    <a:pt x="2439" y="758"/>
                  </a:lnTo>
                  <a:lnTo>
                    <a:pt x="2442" y="757"/>
                  </a:lnTo>
                  <a:lnTo>
                    <a:pt x="2443" y="756"/>
                  </a:lnTo>
                  <a:lnTo>
                    <a:pt x="2445" y="752"/>
                  </a:lnTo>
                  <a:lnTo>
                    <a:pt x="2448" y="747"/>
                  </a:lnTo>
                  <a:lnTo>
                    <a:pt x="2451" y="742"/>
                  </a:lnTo>
                  <a:lnTo>
                    <a:pt x="2455" y="737"/>
                  </a:lnTo>
                  <a:lnTo>
                    <a:pt x="2457" y="735"/>
                  </a:lnTo>
                  <a:lnTo>
                    <a:pt x="2459" y="734"/>
                  </a:lnTo>
                  <a:lnTo>
                    <a:pt x="2461" y="733"/>
                  </a:lnTo>
                  <a:lnTo>
                    <a:pt x="2464" y="733"/>
                  </a:lnTo>
                  <a:lnTo>
                    <a:pt x="2471" y="733"/>
                  </a:lnTo>
                  <a:lnTo>
                    <a:pt x="2478" y="735"/>
                  </a:lnTo>
                  <a:lnTo>
                    <a:pt x="2484" y="737"/>
                  </a:lnTo>
                  <a:lnTo>
                    <a:pt x="2491" y="741"/>
                  </a:lnTo>
                  <a:lnTo>
                    <a:pt x="2503" y="751"/>
                  </a:lnTo>
                  <a:lnTo>
                    <a:pt x="2517" y="764"/>
                  </a:lnTo>
                  <a:lnTo>
                    <a:pt x="2511" y="769"/>
                  </a:lnTo>
                  <a:lnTo>
                    <a:pt x="2504" y="775"/>
                  </a:lnTo>
                  <a:lnTo>
                    <a:pt x="2496" y="780"/>
                  </a:lnTo>
                  <a:lnTo>
                    <a:pt x="2491" y="782"/>
                  </a:lnTo>
                  <a:lnTo>
                    <a:pt x="2493" y="789"/>
                  </a:lnTo>
                  <a:lnTo>
                    <a:pt x="2496" y="795"/>
                  </a:lnTo>
                  <a:lnTo>
                    <a:pt x="2501" y="800"/>
                  </a:lnTo>
                  <a:lnTo>
                    <a:pt x="2504" y="805"/>
                  </a:lnTo>
                  <a:lnTo>
                    <a:pt x="2510" y="809"/>
                  </a:lnTo>
                  <a:lnTo>
                    <a:pt x="2514" y="813"/>
                  </a:lnTo>
                  <a:lnTo>
                    <a:pt x="2518" y="816"/>
                  </a:lnTo>
                  <a:lnTo>
                    <a:pt x="2524" y="819"/>
                  </a:lnTo>
                  <a:lnTo>
                    <a:pt x="2524" y="837"/>
                  </a:lnTo>
                  <a:lnTo>
                    <a:pt x="2523" y="840"/>
                  </a:lnTo>
                  <a:lnTo>
                    <a:pt x="2523" y="842"/>
                  </a:lnTo>
                  <a:lnTo>
                    <a:pt x="2525" y="844"/>
                  </a:lnTo>
                  <a:lnTo>
                    <a:pt x="2527" y="847"/>
                  </a:lnTo>
                  <a:lnTo>
                    <a:pt x="2529" y="849"/>
                  </a:lnTo>
                  <a:lnTo>
                    <a:pt x="2532" y="851"/>
                  </a:lnTo>
                  <a:lnTo>
                    <a:pt x="2532" y="853"/>
                  </a:lnTo>
                  <a:lnTo>
                    <a:pt x="2530" y="856"/>
                  </a:lnTo>
                  <a:lnTo>
                    <a:pt x="2561" y="830"/>
                  </a:lnTo>
                  <a:lnTo>
                    <a:pt x="2585" y="810"/>
                  </a:lnTo>
                  <a:lnTo>
                    <a:pt x="2596" y="803"/>
                  </a:lnTo>
                  <a:lnTo>
                    <a:pt x="2605" y="797"/>
                  </a:lnTo>
                  <a:lnTo>
                    <a:pt x="2613" y="793"/>
                  </a:lnTo>
                  <a:lnTo>
                    <a:pt x="2621" y="790"/>
                  </a:lnTo>
                  <a:lnTo>
                    <a:pt x="2627" y="787"/>
                  </a:lnTo>
                  <a:lnTo>
                    <a:pt x="2633" y="786"/>
                  </a:lnTo>
                  <a:lnTo>
                    <a:pt x="2638" y="785"/>
                  </a:lnTo>
                  <a:lnTo>
                    <a:pt x="2645" y="785"/>
                  </a:lnTo>
                  <a:lnTo>
                    <a:pt x="2657" y="786"/>
                  </a:lnTo>
                  <a:lnTo>
                    <a:pt x="2670" y="788"/>
                  </a:lnTo>
                  <a:lnTo>
                    <a:pt x="2674" y="781"/>
                  </a:lnTo>
                  <a:lnTo>
                    <a:pt x="2679" y="774"/>
                  </a:lnTo>
                  <a:lnTo>
                    <a:pt x="2683" y="768"/>
                  </a:lnTo>
                  <a:lnTo>
                    <a:pt x="2689" y="763"/>
                  </a:lnTo>
                  <a:lnTo>
                    <a:pt x="2701" y="753"/>
                  </a:lnTo>
                  <a:lnTo>
                    <a:pt x="2713" y="745"/>
                  </a:lnTo>
                  <a:lnTo>
                    <a:pt x="2724" y="738"/>
                  </a:lnTo>
                  <a:lnTo>
                    <a:pt x="2735" y="730"/>
                  </a:lnTo>
                  <a:lnTo>
                    <a:pt x="2739" y="726"/>
                  </a:lnTo>
                  <a:lnTo>
                    <a:pt x="2743" y="721"/>
                  </a:lnTo>
                  <a:lnTo>
                    <a:pt x="2747" y="715"/>
                  </a:lnTo>
                  <a:lnTo>
                    <a:pt x="2750" y="708"/>
                  </a:lnTo>
                  <a:lnTo>
                    <a:pt x="2758" y="708"/>
                  </a:lnTo>
                  <a:lnTo>
                    <a:pt x="2765" y="706"/>
                  </a:lnTo>
                  <a:lnTo>
                    <a:pt x="2773" y="705"/>
                  </a:lnTo>
                  <a:lnTo>
                    <a:pt x="2780" y="704"/>
                  </a:lnTo>
                  <a:lnTo>
                    <a:pt x="2792" y="700"/>
                  </a:lnTo>
                  <a:lnTo>
                    <a:pt x="2803" y="694"/>
                  </a:lnTo>
                  <a:lnTo>
                    <a:pt x="2812" y="688"/>
                  </a:lnTo>
                  <a:lnTo>
                    <a:pt x="2820" y="681"/>
                  </a:lnTo>
                  <a:lnTo>
                    <a:pt x="2828" y="673"/>
                  </a:lnTo>
                  <a:lnTo>
                    <a:pt x="2836" y="665"/>
                  </a:lnTo>
                  <a:lnTo>
                    <a:pt x="2842" y="657"/>
                  </a:lnTo>
                  <a:lnTo>
                    <a:pt x="2850" y="649"/>
                  </a:lnTo>
                  <a:lnTo>
                    <a:pt x="2858" y="641"/>
                  </a:lnTo>
                  <a:lnTo>
                    <a:pt x="2866" y="635"/>
                  </a:lnTo>
                  <a:lnTo>
                    <a:pt x="2876" y="630"/>
                  </a:lnTo>
                  <a:lnTo>
                    <a:pt x="2887" y="625"/>
                  </a:lnTo>
                  <a:lnTo>
                    <a:pt x="2901" y="623"/>
                  </a:lnTo>
                  <a:lnTo>
                    <a:pt x="2916" y="622"/>
                  </a:lnTo>
                  <a:lnTo>
                    <a:pt x="2915" y="611"/>
                  </a:lnTo>
                  <a:lnTo>
                    <a:pt x="2914" y="602"/>
                  </a:lnTo>
                  <a:lnTo>
                    <a:pt x="2910" y="593"/>
                  </a:lnTo>
                  <a:lnTo>
                    <a:pt x="2906" y="586"/>
                  </a:lnTo>
                  <a:lnTo>
                    <a:pt x="2902" y="580"/>
                  </a:lnTo>
                  <a:lnTo>
                    <a:pt x="2897" y="574"/>
                  </a:lnTo>
                  <a:lnTo>
                    <a:pt x="2892" y="569"/>
                  </a:lnTo>
                  <a:lnTo>
                    <a:pt x="2886" y="564"/>
                  </a:lnTo>
                  <a:lnTo>
                    <a:pt x="2875" y="554"/>
                  </a:lnTo>
                  <a:lnTo>
                    <a:pt x="2865" y="543"/>
                  </a:lnTo>
                  <a:lnTo>
                    <a:pt x="2861" y="536"/>
                  </a:lnTo>
                  <a:lnTo>
                    <a:pt x="2859" y="529"/>
                  </a:lnTo>
                  <a:lnTo>
                    <a:pt x="2857" y="520"/>
                  </a:lnTo>
                  <a:lnTo>
                    <a:pt x="2855" y="511"/>
                  </a:lnTo>
                  <a:lnTo>
                    <a:pt x="2857" y="505"/>
                  </a:lnTo>
                  <a:lnTo>
                    <a:pt x="2860" y="499"/>
                  </a:lnTo>
                  <a:lnTo>
                    <a:pt x="2862" y="497"/>
                  </a:lnTo>
                  <a:lnTo>
                    <a:pt x="2864" y="495"/>
                  </a:lnTo>
                  <a:lnTo>
                    <a:pt x="2866" y="493"/>
                  </a:lnTo>
                  <a:lnTo>
                    <a:pt x="2870" y="493"/>
                  </a:lnTo>
                  <a:lnTo>
                    <a:pt x="2885" y="493"/>
                  </a:lnTo>
                  <a:lnTo>
                    <a:pt x="2903" y="495"/>
                  </a:lnTo>
                  <a:lnTo>
                    <a:pt x="2911" y="495"/>
                  </a:lnTo>
                  <a:lnTo>
                    <a:pt x="2919" y="495"/>
                  </a:lnTo>
                  <a:lnTo>
                    <a:pt x="2928" y="494"/>
                  </a:lnTo>
                  <a:lnTo>
                    <a:pt x="2936" y="493"/>
                  </a:lnTo>
                  <a:lnTo>
                    <a:pt x="2936" y="412"/>
                  </a:lnTo>
                  <a:lnTo>
                    <a:pt x="2930" y="407"/>
                  </a:lnTo>
                  <a:lnTo>
                    <a:pt x="2926" y="402"/>
                  </a:lnTo>
                  <a:lnTo>
                    <a:pt x="2921" y="396"/>
                  </a:lnTo>
                  <a:lnTo>
                    <a:pt x="2917" y="389"/>
                  </a:lnTo>
                  <a:lnTo>
                    <a:pt x="2914" y="382"/>
                  </a:lnTo>
                  <a:lnTo>
                    <a:pt x="2911" y="375"/>
                  </a:lnTo>
                  <a:lnTo>
                    <a:pt x="2909" y="365"/>
                  </a:lnTo>
                  <a:lnTo>
                    <a:pt x="2909" y="357"/>
                  </a:lnTo>
                  <a:lnTo>
                    <a:pt x="2909" y="348"/>
                  </a:lnTo>
                  <a:lnTo>
                    <a:pt x="2909" y="341"/>
                  </a:lnTo>
                  <a:lnTo>
                    <a:pt x="2909" y="332"/>
                  </a:lnTo>
                  <a:lnTo>
                    <a:pt x="2909" y="320"/>
                  </a:lnTo>
                  <a:lnTo>
                    <a:pt x="2904" y="316"/>
                  </a:lnTo>
                  <a:lnTo>
                    <a:pt x="2897" y="310"/>
                  </a:lnTo>
                  <a:lnTo>
                    <a:pt x="2893" y="307"/>
                  </a:lnTo>
                  <a:lnTo>
                    <a:pt x="2888" y="304"/>
                  </a:lnTo>
                  <a:lnTo>
                    <a:pt x="2883" y="302"/>
                  </a:lnTo>
                  <a:lnTo>
                    <a:pt x="2876" y="301"/>
                  </a:lnTo>
                  <a:lnTo>
                    <a:pt x="2866" y="302"/>
                  </a:lnTo>
                  <a:lnTo>
                    <a:pt x="2858" y="303"/>
                  </a:lnTo>
                  <a:lnTo>
                    <a:pt x="2849" y="305"/>
                  </a:lnTo>
                  <a:lnTo>
                    <a:pt x="2841" y="308"/>
                  </a:lnTo>
                  <a:lnTo>
                    <a:pt x="2827" y="314"/>
                  </a:lnTo>
                  <a:lnTo>
                    <a:pt x="2813" y="323"/>
                  </a:lnTo>
                  <a:lnTo>
                    <a:pt x="2798" y="331"/>
                  </a:lnTo>
                  <a:lnTo>
                    <a:pt x="2784" y="338"/>
                  </a:lnTo>
                  <a:lnTo>
                    <a:pt x="2776" y="341"/>
                  </a:lnTo>
                  <a:lnTo>
                    <a:pt x="2768" y="343"/>
                  </a:lnTo>
                  <a:lnTo>
                    <a:pt x="2759" y="344"/>
                  </a:lnTo>
                  <a:lnTo>
                    <a:pt x="2750" y="344"/>
                  </a:lnTo>
                  <a:lnTo>
                    <a:pt x="2735" y="343"/>
                  </a:lnTo>
                  <a:lnTo>
                    <a:pt x="2722" y="341"/>
                  </a:lnTo>
                  <a:lnTo>
                    <a:pt x="2708" y="336"/>
                  </a:lnTo>
                  <a:lnTo>
                    <a:pt x="2696" y="331"/>
                  </a:lnTo>
                  <a:lnTo>
                    <a:pt x="2684" y="324"/>
                  </a:lnTo>
                  <a:lnTo>
                    <a:pt x="2672" y="315"/>
                  </a:lnTo>
                  <a:lnTo>
                    <a:pt x="2661" y="307"/>
                  </a:lnTo>
                  <a:lnTo>
                    <a:pt x="2650" y="298"/>
                  </a:lnTo>
                  <a:lnTo>
                    <a:pt x="2627" y="280"/>
                  </a:lnTo>
                  <a:lnTo>
                    <a:pt x="2604" y="261"/>
                  </a:lnTo>
                  <a:lnTo>
                    <a:pt x="2592" y="253"/>
                  </a:lnTo>
                  <a:lnTo>
                    <a:pt x="2579" y="245"/>
                  </a:lnTo>
                  <a:lnTo>
                    <a:pt x="2565" y="239"/>
                  </a:lnTo>
                  <a:lnTo>
                    <a:pt x="2550" y="233"/>
                  </a:lnTo>
                  <a:lnTo>
                    <a:pt x="2525" y="227"/>
                  </a:lnTo>
                  <a:lnTo>
                    <a:pt x="2499" y="219"/>
                  </a:lnTo>
                  <a:lnTo>
                    <a:pt x="2487" y="215"/>
                  </a:lnTo>
                  <a:lnTo>
                    <a:pt x="2473" y="211"/>
                  </a:lnTo>
                  <a:lnTo>
                    <a:pt x="2461" y="205"/>
                  </a:lnTo>
                  <a:lnTo>
                    <a:pt x="2450" y="199"/>
                  </a:lnTo>
                  <a:lnTo>
                    <a:pt x="2438" y="193"/>
                  </a:lnTo>
                  <a:lnTo>
                    <a:pt x="2428" y="187"/>
                  </a:lnTo>
                  <a:lnTo>
                    <a:pt x="2418" y="179"/>
                  </a:lnTo>
                  <a:lnTo>
                    <a:pt x="2410" y="171"/>
                  </a:lnTo>
                  <a:lnTo>
                    <a:pt x="2401" y="162"/>
                  </a:lnTo>
                  <a:lnTo>
                    <a:pt x="2394" y="152"/>
                  </a:lnTo>
                  <a:lnTo>
                    <a:pt x="2389" y="141"/>
                  </a:lnTo>
                  <a:lnTo>
                    <a:pt x="2384" y="129"/>
                  </a:lnTo>
                  <a:lnTo>
                    <a:pt x="2370" y="128"/>
                  </a:lnTo>
                  <a:lnTo>
                    <a:pt x="2357" y="126"/>
                  </a:lnTo>
                  <a:lnTo>
                    <a:pt x="2346" y="122"/>
                  </a:lnTo>
                  <a:lnTo>
                    <a:pt x="2335" y="117"/>
                  </a:lnTo>
                  <a:lnTo>
                    <a:pt x="2325" y="111"/>
                  </a:lnTo>
                  <a:lnTo>
                    <a:pt x="2316" y="105"/>
                  </a:lnTo>
                  <a:lnTo>
                    <a:pt x="2308" y="98"/>
                  </a:lnTo>
                  <a:lnTo>
                    <a:pt x="2300" y="89"/>
                  </a:lnTo>
                  <a:lnTo>
                    <a:pt x="2283" y="74"/>
                  </a:lnTo>
                  <a:lnTo>
                    <a:pt x="2267" y="59"/>
                  </a:lnTo>
                  <a:lnTo>
                    <a:pt x="2257" y="52"/>
                  </a:lnTo>
                  <a:lnTo>
                    <a:pt x="2247" y="46"/>
                  </a:lnTo>
                  <a:lnTo>
                    <a:pt x="2236" y="41"/>
                  </a:lnTo>
                  <a:lnTo>
                    <a:pt x="2225" y="36"/>
                  </a:lnTo>
                  <a:lnTo>
                    <a:pt x="2190" y="25"/>
                  </a:lnTo>
                  <a:lnTo>
                    <a:pt x="2160" y="18"/>
                  </a:lnTo>
                  <a:lnTo>
                    <a:pt x="2131" y="10"/>
                  </a:lnTo>
                  <a:lnTo>
                    <a:pt x="2092" y="0"/>
                  </a:lnTo>
                  <a:lnTo>
                    <a:pt x="1973" y="18"/>
                  </a:lnTo>
                  <a:lnTo>
                    <a:pt x="1973" y="27"/>
                  </a:lnTo>
                  <a:lnTo>
                    <a:pt x="1973" y="36"/>
                  </a:lnTo>
                  <a:lnTo>
                    <a:pt x="1973" y="42"/>
                  </a:lnTo>
                  <a:lnTo>
                    <a:pt x="1975" y="46"/>
                  </a:lnTo>
                  <a:lnTo>
                    <a:pt x="1977" y="50"/>
                  </a:lnTo>
                  <a:lnTo>
                    <a:pt x="1980" y="53"/>
                  </a:lnTo>
                  <a:lnTo>
                    <a:pt x="1989" y="58"/>
                  </a:lnTo>
                  <a:lnTo>
                    <a:pt x="1999" y="62"/>
                  </a:lnTo>
                  <a:lnTo>
                    <a:pt x="2009" y="66"/>
                  </a:lnTo>
                  <a:lnTo>
                    <a:pt x="2018" y="72"/>
                  </a:lnTo>
                  <a:lnTo>
                    <a:pt x="2021" y="75"/>
                  </a:lnTo>
                  <a:lnTo>
                    <a:pt x="2023" y="80"/>
                  </a:lnTo>
                  <a:lnTo>
                    <a:pt x="2025" y="85"/>
                  </a:lnTo>
                  <a:lnTo>
                    <a:pt x="2025" y="91"/>
                  </a:lnTo>
                  <a:lnTo>
                    <a:pt x="2024" y="101"/>
                  </a:lnTo>
                  <a:lnTo>
                    <a:pt x="2022" y="108"/>
                  </a:lnTo>
                  <a:lnTo>
                    <a:pt x="2019" y="114"/>
                  </a:lnTo>
                  <a:lnTo>
                    <a:pt x="2016" y="120"/>
                  </a:lnTo>
                  <a:lnTo>
                    <a:pt x="2012" y="125"/>
                  </a:lnTo>
                  <a:lnTo>
                    <a:pt x="2009" y="131"/>
                  </a:lnTo>
                  <a:lnTo>
                    <a:pt x="2007" y="138"/>
                  </a:lnTo>
                  <a:lnTo>
                    <a:pt x="2006" y="147"/>
                  </a:lnTo>
                  <a:lnTo>
                    <a:pt x="2007" y="155"/>
                  </a:lnTo>
                  <a:lnTo>
                    <a:pt x="2009" y="161"/>
                  </a:lnTo>
                  <a:lnTo>
                    <a:pt x="2012" y="168"/>
                  </a:lnTo>
                  <a:lnTo>
                    <a:pt x="2018" y="174"/>
                  </a:lnTo>
                  <a:lnTo>
                    <a:pt x="2022" y="179"/>
                  </a:lnTo>
                  <a:lnTo>
                    <a:pt x="2028" y="184"/>
                  </a:lnTo>
                  <a:lnTo>
                    <a:pt x="2033" y="187"/>
                  </a:lnTo>
                  <a:lnTo>
                    <a:pt x="2039" y="190"/>
                  </a:lnTo>
                  <a:lnTo>
                    <a:pt x="2033" y="197"/>
                  </a:lnTo>
                  <a:lnTo>
                    <a:pt x="2025" y="204"/>
                  </a:lnTo>
                  <a:lnTo>
                    <a:pt x="2017" y="211"/>
                  </a:lnTo>
                  <a:lnTo>
                    <a:pt x="2008" y="216"/>
                  </a:lnTo>
                  <a:lnTo>
                    <a:pt x="1999" y="221"/>
                  </a:lnTo>
                  <a:lnTo>
                    <a:pt x="1989" y="224"/>
                  </a:lnTo>
                  <a:lnTo>
                    <a:pt x="1980" y="227"/>
                  </a:lnTo>
                  <a:lnTo>
                    <a:pt x="1973" y="227"/>
                  </a:lnTo>
                  <a:lnTo>
                    <a:pt x="1962" y="227"/>
                  </a:lnTo>
                  <a:lnTo>
                    <a:pt x="1952" y="227"/>
                  </a:lnTo>
                  <a:lnTo>
                    <a:pt x="1940" y="227"/>
                  </a:lnTo>
                  <a:lnTo>
                    <a:pt x="1925" y="227"/>
                  </a:lnTo>
                  <a:lnTo>
                    <a:pt x="1919" y="258"/>
                  </a:lnTo>
                  <a:lnTo>
                    <a:pt x="1924" y="278"/>
                  </a:lnTo>
                  <a:lnTo>
                    <a:pt x="1930" y="296"/>
                  </a:lnTo>
                  <a:lnTo>
                    <a:pt x="1933" y="304"/>
                  </a:lnTo>
                  <a:lnTo>
                    <a:pt x="1938" y="311"/>
                  </a:lnTo>
                  <a:lnTo>
                    <a:pt x="1942" y="319"/>
                  </a:lnTo>
                  <a:lnTo>
                    <a:pt x="1947" y="326"/>
                  </a:lnTo>
                  <a:lnTo>
                    <a:pt x="1953" y="331"/>
                  </a:lnTo>
                  <a:lnTo>
                    <a:pt x="1961" y="336"/>
                  </a:lnTo>
                  <a:lnTo>
                    <a:pt x="1968" y="340"/>
                  </a:lnTo>
                  <a:lnTo>
                    <a:pt x="1977" y="344"/>
                  </a:lnTo>
                  <a:lnTo>
                    <a:pt x="1987" y="347"/>
                  </a:lnTo>
                  <a:lnTo>
                    <a:pt x="1999" y="349"/>
                  </a:lnTo>
                  <a:lnTo>
                    <a:pt x="2011" y="350"/>
                  </a:lnTo>
                  <a:lnTo>
                    <a:pt x="2025" y="350"/>
                  </a:lnTo>
                  <a:lnTo>
                    <a:pt x="2036" y="350"/>
                  </a:lnTo>
                  <a:lnTo>
                    <a:pt x="2043" y="349"/>
                  </a:lnTo>
                  <a:lnTo>
                    <a:pt x="2048" y="347"/>
                  </a:lnTo>
                  <a:lnTo>
                    <a:pt x="2053" y="344"/>
                  </a:lnTo>
                  <a:lnTo>
                    <a:pt x="2057" y="342"/>
                  </a:lnTo>
                  <a:lnTo>
                    <a:pt x="2064" y="340"/>
                  </a:lnTo>
                  <a:lnTo>
                    <a:pt x="2073" y="339"/>
                  </a:lnTo>
                  <a:lnTo>
                    <a:pt x="2086" y="338"/>
                  </a:lnTo>
                  <a:lnTo>
                    <a:pt x="2092" y="339"/>
                  </a:lnTo>
                  <a:lnTo>
                    <a:pt x="2098" y="340"/>
                  </a:lnTo>
                  <a:lnTo>
                    <a:pt x="2103" y="341"/>
                  </a:lnTo>
                  <a:lnTo>
                    <a:pt x="2109" y="343"/>
                  </a:lnTo>
                  <a:lnTo>
                    <a:pt x="2122" y="349"/>
                  </a:lnTo>
                  <a:lnTo>
                    <a:pt x="2138" y="357"/>
                  </a:lnTo>
                  <a:lnTo>
                    <a:pt x="2140" y="361"/>
                  </a:lnTo>
                  <a:lnTo>
                    <a:pt x="2142" y="366"/>
                  </a:lnTo>
                  <a:lnTo>
                    <a:pt x="2146" y="370"/>
                  </a:lnTo>
                  <a:lnTo>
                    <a:pt x="2151" y="375"/>
                  </a:lnTo>
                  <a:lnTo>
                    <a:pt x="2157" y="379"/>
                  </a:lnTo>
                  <a:lnTo>
                    <a:pt x="2164" y="382"/>
                  </a:lnTo>
                  <a:lnTo>
                    <a:pt x="2170" y="385"/>
                  </a:lnTo>
                  <a:lnTo>
                    <a:pt x="2178" y="388"/>
                  </a:lnTo>
                  <a:lnTo>
                    <a:pt x="2175" y="393"/>
                  </a:lnTo>
                  <a:lnTo>
                    <a:pt x="2169" y="399"/>
                  </a:lnTo>
                  <a:lnTo>
                    <a:pt x="2160" y="405"/>
                  </a:lnTo>
                  <a:lnTo>
                    <a:pt x="2152" y="410"/>
                  </a:lnTo>
                  <a:lnTo>
                    <a:pt x="2141" y="416"/>
                  </a:lnTo>
                  <a:lnTo>
                    <a:pt x="2130" y="420"/>
                  </a:lnTo>
                  <a:lnTo>
                    <a:pt x="2118" y="423"/>
                  </a:lnTo>
                  <a:lnTo>
                    <a:pt x="2106" y="424"/>
                  </a:lnTo>
                  <a:lnTo>
                    <a:pt x="2098" y="426"/>
                  </a:lnTo>
                  <a:lnTo>
                    <a:pt x="2084" y="434"/>
                  </a:lnTo>
                  <a:lnTo>
                    <a:pt x="2064" y="443"/>
                  </a:lnTo>
                  <a:lnTo>
                    <a:pt x="2041" y="455"/>
                  </a:lnTo>
                  <a:lnTo>
                    <a:pt x="2019" y="467"/>
                  </a:lnTo>
                  <a:lnTo>
                    <a:pt x="1998" y="479"/>
                  </a:lnTo>
                  <a:lnTo>
                    <a:pt x="1989" y="485"/>
                  </a:lnTo>
                  <a:lnTo>
                    <a:pt x="1981" y="490"/>
                  </a:lnTo>
                  <a:lnTo>
                    <a:pt x="1976" y="495"/>
                  </a:lnTo>
                  <a:lnTo>
                    <a:pt x="1973" y="499"/>
                  </a:lnTo>
                  <a:lnTo>
                    <a:pt x="1860" y="499"/>
                  </a:lnTo>
                  <a:lnTo>
                    <a:pt x="1860" y="506"/>
                  </a:lnTo>
                  <a:lnTo>
                    <a:pt x="1861" y="513"/>
                  </a:lnTo>
                  <a:lnTo>
                    <a:pt x="1863" y="520"/>
                  </a:lnTo>
                  <a:lnTo>
                    <a:pt x="1864" y="525"/>
                  </a:lnTo>
                  <a:lnTo>
                    <a:pt x="1869" y="536"/>
                  </a:lnTo>
                  <a:lnTo>
                    <a:pt x="1876" y="546"/>
                  </a:lnTo>
                  <a:lnTo>
                    <a:pt x="1882" y="554"/>
                  </a:lnTo>
                  <a:lnTo>
                    <a:pt x="1887" y="562"/>
                  </a:lnTo>
                  <a:lnTo>
                    <a:pt x="1889" y="566"/>
                  </a:lnTo>
                  <a:lnTo>
                    <a:pt x="1891" y="570"/>
                  </a:lnTo>
                  <a:lnTo>
                    <a:pt x="1893" y="574"/>
                  </a:lnTo>
                  <a:lnTo>
                    <a:pt x="1893" y="578"/>
                  </a:lnTo>
                  <a:lnTo>
                    <a:pt x="1893" y="583"/>
                  </a:lnTo>
                  <a:lnTo>
                    <a:pt x="1890" y="588"/>
                  </a:lnTo>
                  <a:lnTo>
                    <a:pt x="1888" y="594"/>
                  </a:lnTo>
                  <a:lnTo>
                    <a:pt x="1885" y="601"/>
                  </a:lnTo>
                  <a:lnTo>
                    <a:pt x="1877" y="613"/>
                  </a:lnTo>
                  <a:lnTo>
                    <a:pt x="1867" y="625"/>
                  </a:lnTo>
                  <a:lnTo>
                    <a:pt x="1856" y="637"/>
                  </a:lnTo>
                  <a:lnTo>
                    <a:pt x="1845" y="647"/>
                  </a:lnTo>
                  <a:lnTo>
                    <a:pt x="1834" y="655"/>
                  </a:lnTo>
                  <a:lnTo>
                    <a:pt x="1827" y="659"/>
                  </a:lnTo>
                  <a:lnTo>
                    <a:pt x="1727" y="659"/>
                  </a:lnTo>
                  <a:lnTo>
                    <a:pt x="1699" y="674"/>
                  </a:lnTo>
                  <a:lnTo>
                    <a:pt x="1664" y="694"/>
                  </a:lnTo>
                  <a:lnTo>
                    <a:pt x="1647" y="704"/>
                  </a:lnTo>
                  <a:lnTo>
                    <a:pt x="1630" y="713"/>
                  </a:lnTo>
                  <a:lnTo>
                    <a:pt x="1624" y="716"/>
                  </a:lnTo>
                  <a:lnTo>
                    <a:pt x="1617" y="718"/>
                  </a:lnTo>
                  <a:lnTo>
                    <a:pt x="1611" y="720"/>
                  </a:lnTo>
                  <a:lnTo>
                    <a:pt x="1607" y="721"/>
                  </a:lnTo>
                  <a:lnTo>
                    <a:pt x="1598" y="720"/>
                  </a:lnTo>
                  <a:lnTo>
                    <a:pt x="1587" y="719"/>
                  </a:lnTo>
                  <a:lnTo>
                    <a:pt x="1574" y="717"/>
                  </a:lnTo>
                  <a:lnTo>
                    <a:pt x="1560" y="714"/>
                  </a:lnTo>
                  <a:lnTo>
                    <a:pt x="1527" y="705"/>
                  </a:lnTo>
                  <a:lnTo>
                    <a:pt x="1493" y="696"/>
                  </a:lnTo>
                  <a:lnTo>
                    <a:pt x="1460" y="686"/>
                  </a:lnTo>
                  <a:lnTo>
                    <a:pt x="1430" y="676"/>
                  </a:lnTo>
                  <a:lnTo>
                    <a:pt x="1418" y="671"/>
                  </a:lnTo>
                  <a:lnTo>
                    <a:pt x="1407" y="667"/>
                  </a:lnTo>
                  <a:lnTo>
                    <a:pt x="1400" y="663"/>
                  </a:lnTo>
                  <a:lnTo>
                    <a:pt x="1394" y="659"/>
                  </a:lnTo>
                  <a:lnTo>
                    <a:pt x="1228" y="659"/>
                  </a:lnTo>
                  <a:lnTo>
                    <a:pt x="1169" y="646"/>
                  </a:lnTo>
                  <a:lnTo>
                    <a:pt x="1160" y="646"/>
                  </a:lnTo>
                  <a:lnTo>
                    <a:pt x="1151" y="646"/>
                  </a:lnTo>
                  <a:lnTo>
                    <a:pt x="1143" y="644"/>
                  </a:lnTo>
                  <a:lnTo>
                    <a:pt x="1133" y="641"/>
                  </a:lnTo>
                  <a:lnTo>
                    <a:pt x="1123" y="638"/>
                  </a:lnTo>
                  <a:lnTo>
                    <a:pt x="1112" y="633"/>
                  </a:lnTo>
                  <a:lnTo>
                    <a:pt x="1102" y="628"/>
                  </a:lnTo>
                  <a:lnTo>
                    <a:pt x="1092" y="622"/>
                  </a:lnTo>
                  <a:lnTo>
                    <a:pt x="1082" y="615"/>
                  </a:lnTo>
                  <a:lnTo>
                    <a:pt x="1073" y="608"/>
                  </a:lnTo>
                  <a:lnTo>
                    <a:pt x="1065" y="601"/>
                  </a:lnTo>
                  <a:lnTo>
                    <a:pt x="1056" y="592"/>
                  </a:lnTo>
                  <a:lnTo>
                    <a:pt x="1049" y="584"/>
                  </a:lnTo>
                  <a:lnTo>
                    <a:pt x="1044" y="576"/>
                  </a:lnTo>
                  <a:lnTo>
                    <a:pt x="1038" y="568"/>
                  </a:lnTo>
                  <a:lnTo>
                    <a:pt x="1036" y="560"/>
                  </a:lnTo>
                  <a:lnTo>
                    <a:pt x="1022" y="560"/>
                  </a:lnTo>
                  <a:lnTo>
                    <a:pt x="1008" y="558"/>
                  </a:lnTo>
                  <a:lnTo>
                    <a:pt x="994" y="555"/>
                  </a:lnTo>
                  <a:lnTo>
                    <a:pt x="980" y="552"/>
                  </a:lnTo>
                  <a:lnTo>
                    <a:pt x="953" y="543"/>
                  </a:lnTo>
                  <a:lnTo>
                    <a:pt x="923" y="532"/>
                  </a:lnTo>
                  <a:lnTo>
                    <a:pt x="893" y="522"/>
                  </a:lnTo>
                  <a:lnTo>
                    <a:pt x="863" y="513"/>
                  </a:lnTo>
                  <a:lnTo>
                    <a:pt x="846" y="510"/>
                  </a:lnTo>
                  <a:lnTo>
                    <a:pt x="831" y="507"/>
                  </a:lnTo>
                  <a:lnTo>
                    <a:pt x="813" y="505"/>
                  </a:lnTo>
                  <a:lnTo>
                    <a:pt x="797" y="505"/>
                  </a:lnTo>
                  <a:lnTo>
                    <a:pt x="786" y="504"/>
                  </a:lnTo>
                  <a:lnTo>
                    <a:pt x="770" y="501"/>
                  </a:lnTo>
                  <a:lnTo>
                    <a:pt x="763" y="499"/>
                  </a:lnTo>
                  <a:lnTo>
                    <a:pt x="756" y="497"/>
                  </a:lnTo>
                  <a:lnTo>
                    <a:pt x="752" y="495"/>
                  </a:lnTo>
                  <a:lnTo>
                    <a:pt x="750" y="493"/>
                  </a:lnTo>
                  <a:lnTo>
                    <a:pt x="746" y="485"/>
                  </a:lnTo>
                  <a:lnTo>
                    <a:pt x="744" y="477"/>
                  </a:lnTo>
                  <a:lnTo>
                    <a:pt x="743" y="470"/>
                  </a:lnTo>
                  <a:lnTo>
                    <a:pt x="743" y="461"/>
                  </a:lnTo>
                  <a:lnTo>
                    <a:pt x="743" y="456"/>
                  </a:lnTo>
                  <a:lnTo>
                    <a:pt x="743" y="449"/>
                  </a:lnTo>
                  <a:lnTo>
                    <a:pt x="743" y="440"/>
                  </a:lnTo>
                  <a:lnTo>
                    <a:pt x="743" y="431"/>
                  </a:lnTo>
                  <a:lnTo>
                    <a:pt x="741" y="431"/>
                  </a:lnTo>
                  <a:lnTo>
                    <a:pt x="736" y="428"/>
                  </a:lnTo>
                  <a:lnTo>
                    <a:pt x="732" y="426"/>
                  </a:lnTo>
                  <a:lnTo>
                    <a:pt x="728" y="422"/>
                  </a:lnTo>
                  <a:lnTo>
                    <a:pt x="717" y="414"/>
                  </a:lnTo>
                  <a:lnTo>
                    <a:pt x="705" y="403"/>
                  </a:lnTo>
                  <a:lnTo>
                    <a:pt x="695" y="391"/>
                  </a:lnTo>
                  <a:lnTo>
                    <a:pt x="686" y="379"/>
                  </a:lnTo>
                  <a:lnTo>
                    <a:pt x="681" y="372"/>
                  </a:lnTo>
                  <a:lnTo>
                    <a:pt x="679" y="367"/>
                  </a:lnTo>
                  <a:lnTo>
                    <a:pt x="677" y="361"/>
                  </a:lnTo>
                  <a:lnTo>
                    <a:pt x="677" y="357"/>
                  </a:lnTo>
                  <a:lnTo>
                    <a:pt x="661" y="356"/>
                  </a:lnTo>
                  <a:lnTo>
                    <a:pt x="645" y="355"/>
                  </a:lnTo>
                  <a:lnTo>
                    <a:pt x="630" y="353"/>
                  </a:lnTo>
                  <a:lnTo>
                    <a:pt x="616" y="351"/>
                  </a:lnTo>
                  <a:lnTo>
                    <a:pt x="602" y="348"/>
                  </a:lnTo>
                  <a:lnTo>
                    <a:pt x="589" y="344"/>
                  </a:lnTo>
                  <a:lnTo>
                    <a:pt x="576" y="340"/>
                  </a:lnTo>
                  <a:lnTo>
                    <a:pt x="564" y="335"/>
                  </a:lnTo>
                  <a:lnTo>
                    <a:pt x="552" y="329"/>
                  </a:lnTo>
                  <a:lnTo>
                    <a:pt x="541" y="323"/>
                  </a:lnTo>
                  <a:lnTo>
                    <a:pt x="531" y="315"/>
                  </a:lnTo>
                  <a:lnTo>
                    <a:pt x="522" y="307"/>
                  </a:lnTo>
                  <a:lnTo>
                    <a:pt x="512" y="299"/>
                  </a:lnTo>
                  <a:lnTo>
                    <a:pt x="505" y="290"/>
                  </a:lnTo>
                  <a:lnTo>
                    <a:pt x="497" y="281"/>
                  </a:lnTo>
                  <a:lnTo>
                    <a:pt x="490" y="271"/>
                  </a:lnTo>
                  <a:lnTo>
                    <a:pt x="475" y="268"/>
                  </a:lnTo>
                  <a:lnTo>
                    <a:pt x="463" y="267"/>
                  </a:lnTo>
                  <a:lnTo>
                    <a:pt x="454" y="267"/>
                  </a:lnTo>
                  <a:lnTo>
                    <a:pt x="449" y="268"/>
                  </a:lnTo>
                  <a:lnTo>
                    <a:pt x="444" y="270"/>
                  </a:lnTo>
                  <a:lnTo>
                    <a:pt x="442" y="273"/>
                  </a:lnTo>
                  <a:lnTo>
                    <a:pt x="441" y="277"/>
                  </a:lnTo>
                  <a:lnTo>
                    <a:pt x="441" y="281"/>
                  </a:lnTo>
                  <a:lnTo>
                    <a:pt x="441" y="286"/>
                  </a:lnTo>
                  <a:lnTo>
                    <a:pt x="441" y="291"/>
                  </a:lnTo>
                  <a:lnTo>
                    <a:pt x="440" y="296"/>
                  </a:lnTo>
                  <a:lnTo>
                    <a:pt x="439" y="301"/>
                  </a:lnTo>
                  <a:lnTo>
                    <a:pt x="436" y="307"/>
                  </a:lnTo>
                  <a:lnTo>
                    <a:pt x="430" y="311"/>
                  </a:lnTo>
                  <a:lnTo>
                    <a:pt x="422" y="316"/>
                  </a:lnTo>
                  <a:lnTo>
                    <a:pt x="411" y="320"/>
                  </a:lnTo>
                  <a:lnTo>
                    <a:pt x="407" y="320"/>
                  </a:lnTo>
                  <a:lnTo>
                    <a:pt x="403" y="321"/>
                  </a:lnTo>
                  <a:lnTo>
                    <a:pt x="400" y="322"/>
                  </a:lnTo>
                  <a:lnTo>
                    <a:pt x="398" y="323"/>
                  </a:lnTo>
                  <a:lnTo>
                    <a:pt x="397" y="325"/>
                  </a:lnTo>
                  <a:lnTo>
                    <a:pt x="396" y="327"/>
                  </a:lnTo>
                  <a:lnTo>
                    <a:pt x="396" y="329"/>
                  </a:lnTo>
                  <a:lnTo>
                    <a:pt x="396" y="332"/>
                  </a:lnTo>
                  <a:lnTo>
                    <a:pt x="401" y="344"/>
                  </a:lnTo>
                  <a:lnTo>
                    <a:pt x="410" y="357"/>
                  </a:lnTo>
                  <a:lnTo>
                    <a:pt x="415" y="364"/>
                  </a:lnTo>
                  <a:lnTo>
                    <a:pt x="419" y="371"/>
                  </a:lnTo>
                  <a:lnTo>
                    <a:pt x="421" y="379"/>
                  </a:lnTo>
                  <a:lnTo>
                    <a:pt x="423" y="385"/>
                  </a:lnTo>
                  <a:lnTo>
                    <a:pt x="423" y="388"/>
                  </a:lnTo>
                  <a:lnTo>
                    <a:pt x="422" y="390"/>
                  </a:lnTo>
                  <a:lnTo>
                    <a:pt x="421" y="393"/>
                  </a:lnTo>
                  <a:lnTo>
                    <a:pt x="420" y="395"/>
                  </a:lnTo>
                  <a:lnTo>
                    <a:pt x="417" y="397"/>
                  </a:lnTo>
                  <a:lnTo>
                    <a:pt x="414" y="398"/>
                  </a:lnTo>
                  <a:lnTo>
                    <a:pt x="409" y="399"/>
                  </a:lnTo>
                  <a:lnTo>
                    <a:pt x="405" y="400"/>
                  </a:lnTo>
                  <a:lnTo>
                    <a:pt x="392" y="400"/>
                  </a:lnTo>
                  <a:lnTo>
                    <a:pt x="377" y="400"/>
                  </a:lnTo>
                  <a:lnTo>
                    <a:pt x="370" y="400"/>
                  </a:lnTo>
                  <a:lnTo>
                    <a:pt x="361" y="399"/>
                  </a:lnTo>
                  <a:lnTo>
                    <a:pt x="351" y="397"/>
                  </a:lnTo>
                  <a:lnTo>
                    <a:pt x="341" y="395"/>
                  </a:lnTo>
                  <a:lnTo>
                    <a:pt x="331" y="393"/>
                  </a:lnTo>
                  <a:lnTo>
                    <a:pt x="321" y="390"/>
                  </a:lnTo>
                  <a:lnTo>
                    <a:pt x="313" y="386"/>
                  </a:lnTo>
                  <a:lnTo>
                    <a:pt x="305" y="382"/>
                  </a:lnTo>
                  <a:lnTo>
                    <a:pt x="303" y="387"/>
                  </a:lnTo>
                  <a:lnTo>
                    <a:pt x="302" y="393"/>
                  </a:lnTo>
                  <a:lnTo>
                    <a:pt x="303" y="401"/>
                  </a:lnTo>
                  <a:lnTo>
                    <a:pt x="303" y="409"/>
                  </a:lnTo>
                  <a:lnTo>
                    <a:pt x="307" y="427"/>
                  </a:lnTo>
                  <a:lnTo>
                    <a:pt x="311" y="448"/>
                  </a:lnTo>
                  <a:lnTo>
                    <a:pt x="316" y="467"/>
                  </a:lnTo>
                  <a:lnTo>
                    <a:pt x="320" y="483"/>
                  </a:lnTo>
                  <a:lnTo>
                    <a:pt x="320" y="491"/>
                  </a:lnTo>
                  <a:lnTo>
                    <a:pt x="320" y="497"/>
                  </a:lnTo>
                  <a:lnTo>
                    <a:pt x="320" y="502"/>
                  </a:lnTo>
                  <a:lnTo>
                    <a:pt x="318" y="505"/>
                  </a:lnTo>
                  <a:lnTo>
                    <a:pt x="292" y="503"/>
                  </a:lnTo>
                  <a:lnTo>
                    <a:pt x="254" y="503"/>
                  </a:lnTo>
                  <a:lnTo>
                    <a:pt x="244" y="504"/>
                  </a:lnTo>
                  <a:lnTo>
                    <a:pt x="236" y="505"/>
                  </a:lnTo>
                  <a:lnTo>
                    <a:pt x="227" y="507"/>
                  </a:lnTo>
                  <a:lnTo>
                    <a:pt x="220" y="510"/>
                  </a:lnTo>
                  <a:lnTo>
                    <a:pt x="214" y="513"/>
                  </a:lnTo>
                  <a:lnTo>
                    <a:pt x="209" y="517"/>
                  </a:lnTo>
                  <a:lnTo>
                    <a:pt x="207" y="520"/>
                  </a:lnTo>
                  <a:lnTo>
                    <a:pt x="206" y="523"/>
                  </a:lnTo>
                  <a:lnTo>
                    <a:pt x="205" y="526"/>
                  </a:lnTo>
                  <a:lnTo>
                    <a:pt x="205" y="529"/>
                  </a:lnTo>
                  <a:lnTo>
                    <a:pt x="216" y="531"/>
                  </a:lnTo>
                  <a:lnTo>
                    <a:pt x="226" y="534"/>
                  </a:lnTo>
                  <a:lnTo>
                    <a:pt x="233" y="538"/>
                  </a:lnTo>
                  <a:lnTo>
                    <a:pt x="239" y="544"/>
                  </a:lnTo>
                  <a:lnTo>
                    <a:pt x="243" y="550"/>
                  </a:lnTo>
                  <a:lnTo>
                    <a:pt x="247" y="556"/>
                  </a:lnTo>
                  <a:lnTo>
                    <a:pt x="250" y="563"/>
                  </a:lnTo>
                  <a:lnTo>
                    <a:pt x="252" y="569"/>
                  </a:lnTo>
                  <a:lnTo>
                    <a:pt x="255" y="583"/>
                  </a:lnTo>
                  <a:lnTo>
                    <a:pt x="260" y="595"/>
                  </a:lnTo>
                  <a:lnTo>
                    <a:pt x="262" y="601"/>
                  </a:lnTo>
                  <a:lnTo>
                    <a:pt x="266" y="605"/>
                  </a:lnTo>
                  <a:lnTo>
                    <a:pt x="272" y="608"/>
                  </a:lnTo>
                  <a:lnTo>
                    <a:pt x="278" y="610"/>
                  </a:lnTo>
                  <a:lnTo>
                    <a:pt x="276" y="614"/>
                  </a:lnTo>
                  <a:lnTo>
                    <a:pt x="275" y="618"/>
                  </a:lnTo>
                  <a:lnTo>
                    <a:pt x="275" y="621"/>
                  </a:lnTo>
                  <a:lnTo>
                    <a:pt x="275" y="625"/>
                  </a:lnTo>
                  <a:lnTo>
                    <a:pt x="277" y="632"/>
                  </a:lnTo>
                  <a:lnTo>
                    <a:pt x="278" y="640"/>
                  </a:lnTo>
                  <a:lnTo>
                    <a:pt x="277" y="658"/>
                  </a:lnTo>
                  <a:lnTo>
                    <a:pt x="274" y="674"/>
                  </a:lnTo>
                  <a:lnTo>
                    <a:pt x="270" y="688"/>
                  </a:lnTo>
                  <a:lnTo>
                    <a:pt x="264" y="700"/>
                  </a:lnTo>
                  <a:lnTo>
                    <a:pt x="261" y="705"/>
                  </a:lnTo>
                  <a:lnTo>
                    <a:pt x="257" y="711"/>
                  </a:lnTo>
                  <a:lnTo>
                    <a:pt x="252" y="716"/>
                  </a:lnTo>
                  <a:lnTo>
                    <a:pt x="248" y="720"/>
                  </a:lnTo>
                  <a:lnTo>
                    <a:pt x="242" y="724"/>
                  </a:lnTo>
                  <a:lnTo>
                    <a:pt x="237" y="727"/>
                  </a:lnTo>
                  <a:lnTo>
                    <a:pt x="231" y="730"/>
                  </a:lnTo>
                  <a:lnTo>
                    <a:pt x="225" y="733"/>
                  </a:lnTo>
                  <a:lnTo>
                    <a:pt x="206" y="735"/>
                  </a:lnTo>
                  <a:lnTo>
                    <a:pt x="182" y="737"/>
                  </a:lnTo>
                  <a:lnTo>
                    <a:pt x="170" y="739"/>
                  </a:lnTo>
                  <a:lnTo>
                    <a:pt x="158" y="741"/>
                  </a:lnTo>
                  <a:lnTo>
                    <a:pt x="152" y="743"/>
                  </a:lnTo>
                  <a:lnTo>
                    <a:pt x="147" y="745"/>
                  </a:lnTo>
                  <a:lnTo>
                    <a:pt x="142" y="748"/>
                  </a:lnTo>
                  <a:lnTo>
                    <a:pt x="139" y="751"/>
                  </a:lnTo>
                  <a:lnTo>
                    <a:pt x="134" y="758"/>
                  </a:lnTo>
                  <a:lnTo>
                    <a:pt x="127" y="770"/>
                  </a:lnTo>
                  <a:lnTo>
                    <a:pt x="123" y="776"/>
                  </a:lnTo>
                  <a:lnTo>
                    <a:pt x="118" y="781"/>
                  </a:lnTo>
                  <a:lnTo>
                    <a:pt x="113" y="785"/>
                  </a:lnTo>
                  <a:lnTo>
                    <a:pt x="105" y="788"/>
                  </a:lnTo>
                  <a:lnTo>
                    <a:pt x="81" y="794"/>
                  </a:lnTo>
                  <a:lnTo>
                    <a:pt x="45" y="800"/>
                  </a:lnTo>
                  <a:lnTo>
                    <a:pt x="27" y="804"/>
                  </a:lnTo>
                  <a:lnTo>
                    <a:pt x="13" y="807"/>
                  </a:lnTo>
                  <a:lnTo>
                    <a:pt x="3" y="810"/>
                  </a:lnTo>
                  <a:lnTo>
                    <a:pt x="0" y="812"/>
                  </a:lnTo>
                  <a:lnTo>
                    <a:pt x="0" y="824"/>
                  </a:lnTo>
                  <a:lnTo>
                    <a:pt x="3" y="833"/>
                  </a:lnTo>
                  <a:lnTo>
                    <a:pt x="6" y="842"/>
                  </a:lnTo>
                  <a:lnTo>
                    <a:pt x="9" y="850"/>
                  </a:lnTo>
                  <a:lnTo>
                    <a:pt x="14" y="859"/>
                  </a:lnTo>
                  <a:lnTo>
                    <a:pt x="18" y="869"/>
                  </a:lnTo>
                  <a:lnTo>
                    <a:pt x="23" y="880"/>
                  </a:lnTo>
                  <a:lnTo>
                    <a:pt x="26" y="893"/>
                  </a:lnTo>
                  <a:lnTo>
                    <a:pt x="40" y="894"/>
                  </a:lnTo>
                  <a:lnTo>
                    <a:pt x="53" y="896"/>
                  </a:lnTo>
                  <a:lnTo>
                    <a:pt x="59" y="897"/>
                  </a:lnTo>
                  <a:lnTo>
                    <a:pt x="64" y="899"/>
                  </a:lnTo>
                  <a:lnTo>
                    <a:pt x="70" y="902"/>
                  </a:lnTo>
                  <a:lnTo>
                    <a:pt x="74" y="905"/>
                  </a:lnTo>
                  <a:lnTo>
                    <a:pt x="79" y="909"/>
                  </a:lnTo>
                  <a:lnTo>
                    <a:pt x="83" y="913"/>
                  </a:lnTo>
                  <a:lnTo>
                    <a:pt x="87" y="918"/>
                  </a:lnTo>
                  <a:lnTo>
                    <a:pt x="90" y="924"/>
                  </a:lnTo>
                  <a:lnTo>
                    <a:pt x="93" y="931"/>
                  </a:lnTo>
                  <a:lnTo>
                    <a:pt x="95" y="938"/>
                  </a:lnTo>
                  <a:lnTo>
                    <a:pt x="97" y="946"/>
                  </a:lnTo>
                  <a:lnTo>
                    <a:pt x="98" y="954"/>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578" name="Freeform 15"/>
            <p:cNvSpPr>
              <a:spLocks/>
            </p:cNvSpPr>
            <p:nvPr>
              <p:custDataLst>
                <p:tags r:id="rId12"/>
              </p:custDataLst>
            </p:nvPr>
          </p:nvSpPr>
          <p:spPr bwMode="auto">
            <a:xfrm>
              <a:off x="4913344" y="1967443"/>
              <a:ext cx="220662" cy="273050"/>
            </a:xfrm>
            <a:custGeom>
              <a:avLst/>
              <a:gdLst>
                <a:gd name="T0" fmla="*/ 2147483647 w 504"/>
                <a:gd name="T1" fmla="*/ 2147483647 h 524"/>
                <a:gd name="T2" fmla="*/ 2147483647 w 504"/>
                <a:gd name="T3" fmla="*/ 2147483647 h 524"/>
                <a:gd name="T4" fmla="*/ 2147483647 w 504"/>
                <a:gd name="T5" fmla="*/ 2147483647 h 524"/>
                <a:gd name="T6" fmla="*/ 2147483647 w 504"/>
                <a:gd name="T7" fmla="*/ 2147483647 h 524"/>
                <a:gd name="T8" fmla="*/ 2147483647 w 504"/>
                <a:gd name="T9" fmla="*/ 2147483647 h 524"/>
                <a:gd name="T10" fmla="*/ 2147483647 w 504"/>
                <a:gd name="T11" fmla="*/ 2147483647 h 524"/>
                <a:gd name="T12" fmla="*/ 2147483647 w 504"/>
                <a:gd name="T13" fmla="*/ 2147483647 h 524"/>
                <a:gd name="T14" fmla="*/ 2147483647 w 504"/>
                <a:gd name="T15" fmla="*/ 2147483647 h 524"/>
                <a:gd name="T16" fmla="*/ 2147483647 w 504"/>
                <a:gd name="T17" fmla="*/ 2147483647 h 524"/>
                <a:gd name="T18" fmla="*/ 2147483647 w 504"/>
                <a:gd name="T19" fmla="*/ 2147483647 h 524"/>
                <a:gd name="T20" fmla="*/ 2147483647 w 504"/>
                <a:gd name="T21" fmla="*/ 2147483647 h 524"/>
                <a:gd name="T22" fmla="*/ 2147483647 w 504"/>
                <a:gd name="T23" fmla="*/ 2147483647 h 524"/>
                <a:gd name="T24" fmla="*/ 2147483647 w 504"/>
                <a:gd name="T25" fmla="*/ 2147483647 h 524"/>
                <a:gd name="T26" fmla="*/ 2147483647 w 504"/>
                <a:gd name="T27" fmla="*/ 2147483647 h 524"/>
                <a:gd name="T28" fmla="*/ 2147483647 w 504"/>
                <a:gd name="T29" fmla="*/ 2147483647 h 524"/>
                <a:gd name="T30" fmla="*/ 2147483647 w 504"/>
                <a:gd name="T31" fmla="*/ 2147483647 h 524"/>
                <a:gd name="T32" fmla="*/ 2147483647 w 504"/>
                <a:gd name="T33" fmla="*/ 2147483647 h 524"/>
                <a:gd name="T34" fmla="*/ 2147483647 w 504"/>
                <a:gd name="T35" fmla="*/ 2147483647 h 524"/>
                <a:gd name="T36" fmla="*/ 2147483647 w 504"/>
                <a:gd name="T37" fmla="*/ 2147483647 h 524"/>
                <a:gd name="T38" fmla="*/ 2147483647 w 504"/>
                <a:gd name="T39" fmla="*/ 2147483647 h 524"/>
                <a:gd name="T40" fmla="*/ 2147483647 w 504"/>
                <a:gd name="T41" fmla="*/ 2147483647 h 524"/>
                <a:gd name="T42" fmla="*/ 2147483647 w 504"/>
                <a:gd name="T43" fmla="*/ 2147483647 h 524"/>
                <a:gd name="T44" fmla="*/ 2147483647 w 504"/>
                <a:gd name="T45" fmla="*/ 2147483647 h 524"/>
                <a:gd name="T46" fmla="*/ 2147483647 w 504"/>
                <a:gd name="T47" fmla="*/ 2147483647 h 524"/>
                <a:gd name="T48" fmla="*/ 2147483647 w 504"/>
                <a:gd name="T49" fmla="*/ 2147483647 h 524"/>
                <a:gd name="T50" fmla="*/ 2147483647 w 504"/>
                <a:gd name="T51" fmla="*/ 2147483647 h 524"/>
                <a:gd name="T52" fmla="*/ 2147483647 w 504"/>
                <a:gd name="T53" fmla="*/ 2147483647 h 524"/>
                <a:gd name="T54" fmla="*/ 2147483647 w 504"/>
                <a:gd name="T55" fmla="*/ 2147483647 h 524"/>
                <a:gd name="T56" fmla="*/ 2147483647 w 504"/>
                <a:gd name="T57" fmla="*/ 2147483647 h 524"/>
                <a:gd name="T58" fmla="*/ 2147483647 w 504"/>
                <a:gd name="T59" fmla="*/ 2147483647 h 524"/>
                <a:gd name="T60" fmla="*/ 2147483647 w 504"/>
                <a:gd name="T61" fmla="*/ 2147483647 h 524"/>
                <a:gd name="T62" fmla="*/ 2147483647 w 504"/>
                <a:gd name="T63" fmla="*/ 2147483647 h 524"/>
                <a:gd name="T64" fmla="*/ 2147483647 w 504"/>
                <a:gd name="T65" fmla="*/ 2147483647 h 524"/>
                <a:gd name="T66" fmla="*/ 2147483647 w 504"/>
                <a:gd name="T67" fmla="*/ 2147483647 h 524"/>
                <a:gd name="T68" fmla="*/ 2147483647 w 504"/>
                <a:gd name="T69" fmla="*/ 2147483647 h 524"/>
                <a:gd name="T70" fmla="*/ 2147483647 w 504"/>
                <a:gd name="T71" fmla="*/ 2147483647 h 524"/>
                <a:gd name="T72" fmla="*/ 2147483647 w 504"/>
                <a:gd name="T73" fmla="*/ 2147483647 h 524"/>
                <a:gd name="T74" fmla="*/ 2147483647 w 504"/>
                <a:gd name="T75" fmla="*/ 0 h 524"/>
                <a:gd name="T76" fmla="*/ 2147483647 w 504"/>
                <a:gd name="T77" fmla="*/ 0 h 524"/>
                <a:gd name="T78" fmla="*/ 2147483647 w 504"/>
                <a:gd name="T79" fmla="*/ 2147483647 h 524"/>
                <a:gd name="T80" fmla="*/ 2147483647 w 504"/>
                <a:gd name="T81" fmla="*/ 2147483647 h 524"/>
                <a:gd name="T82" fmla="*/ 2147483647 w 504"/>
                <a:gd name="T83" fmla="*/ 2147483647 h 524"/>
                <a:gd name="T84" fmla="*/ 2147483647 w 504"/>
                <a:gd name="T85" fmla="*/ 2147483647 h 524"/>
                <a:gd name="T86" fmla="*/ 2147483647 w 504"/>
                <a:gd name="T87" fmla="*/ 2147483647 h 524"/>
                <a:gd name="T88" fmla="*/ 2147483647 w 504"/>
                <a:gd name="T89" fmla="*/ 2147483647 h 524"/>
                <a:gd name="T90" fmla="*/ 2147483647 w 504"/>
                <a:gd name="T91" fmla="*/ 2147483647 h 524"/>
                <a:gd name="T92" fmla="*/ 2147483647 w 504"/>
                <a:gd name="T93" fmla="*/ 2147483647 h 524"/>
                <a:gd name="T94" fmla="*/ 2147483647 w 504"/>
                <a:gd name="T95" fmla="*/ 2147483647 h 524"/>
                <a:gd name="T96" fmla="*/ 2147483647 w 504"/>
                <a:gd name="T97" fmla="*/ 2147483647 h 524"/>
                <a:gd name="T98" fmla="*/ 2147483647 w 504"/>
                <a:gd name="T99" fmla="*/ 2147483647 h 524"/>
                <a:gd name="T100" fmla="*/ 2147483647 w 504"/>
                <a:gd name="T101" fmla="*/ 2147483647 h 524"/>
                <a:gd name="T102" fmla="*/ 2147483647 w 504"/>
                <a:gd name="T103" fmla="*/ 2147483647 h 524"/>
                <a:gd name="T104" fmla="*/ 2147483647 w 504"/>
                <a:gd name="T105" fmla="*/ 2147483647 h 524"/>
                <a:gd name="T106" fmla="*/ 2147483647 w 504"/>
                <a:gd name="T107" fmla="*/ 2147483647 h 524"/>
                <a:gd name="T108" fmla="*/ 2147483647 w 504"/>
                <a:gd name="T109" fmla="*/ 2147483647 h 524"/>
                <a:gd name="T110" fmla="*/ 2147483647 w 504"/>
                <a:gd name="T111" fmla="*/ 2147483647 h 5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4" h="524">
                  <a:moveTo>
                    <a:pt x="365" y="493"/>
                  </a:moveTo>
                  <a:lnTo>
                    <a:pt x="355" y="493"/>
                  </a:lnTo>
                  <a:lnTo>
                    <a:pt x="345" y="493"/>
                  </a:lnTo>
                  <a:lnTo>
                    <a:pt x="266" y="493"/>
                  </a:lnTo>
                  <a:lnTo>
                    <a:pt x="262" y="500"/>
                  </a:lnTo>
                  <a:lnTo>
                    <a:pt x="256" y="505"/>
                  </a:lnTo>
                  <a:lnTo>
                    <a:pt x="250" y="510"/>
                  </a:lnTo>
                  <a:lnTo>
                    <a:pt x="243" y="513"/>
                  </a:lnTo>
                  <a:lnTo>
                    <a:pt x="235" y="517"/>
                  </a:lnTo>
                  <a:lnTo>
                    <a:pt x="228" y="519"/>
                  </a:lnTo>
                  <a:lnTo>
                    <a:pt x="219" y="521"/>
                  </a:lnTo>
                  <a:lnTo>
                    <a:pt x="210" y="522"/>
                  </a:lnTo>
                  <a:lnTo>
                    <a:pt x="191" y="524"/>
                  </a:lnTo>
                  <a:lnTo>
                    <a:pt x="173" y="524"/>
                  </a:lnTo>
                  <a:lnTo>
                    <a:pt x="155" y="524"/>
                  </a:lnTo>
                  <a:lnTo>
                    <a:pt x="140" y="524"/>
                  </a:lnTo>
                  <a:lnTo>
                    <a:pt x="121" y="523"/>
                  </a:lnTo>
                  <a:lnTo>
                    <a:pt x="106" y="522"/>
                  </a:lnTo>
                  <a:lnTo>
                    <a:pt x="100" y="521"/>
                  </a:lnTo>
                  <a:lnTo>
                    <a:pt x="96" y="519"/>
                  </a:lnTo>
                  <a:lnTo>
                    <a:pt x="94" y="516"/>
                  </a:lnTo>
                  <a:lnTo>
                    <a:pt x="93" y="512"/>
                  </a:lnTo>
                  <a:lnTo>
                    <a:pt x="82" y="511"/>
                  </a:lnTo>
                  <a:lnTo>
                    <a:pt x="71" y="509"/>
                  </a:lnTo>
                  <a:lnTo>
                    <a:pt x="59" y="505"/>
                  </a:lnTo>
                  <a:lnTo>
                    <a:pt x="47" y="501"/>
                  </a:lnTo>
                  <a:lnTo>
                    <a:pt x="36" y="496"/>
                  </a:lnTo>
                  <a:lnTo>
                    <a:pt x="28" y="491"/>
                  </a:lnTo>
                  <a:lnTo>
                    <a:pt x="25" y="489"/>
                  </a:lnTo>
                  <a:lnTo>
                    <a:pt x="22" y="486"/>
                  </a:lnTo>
                  <a:lnTo>
                    <a:pt x="20" y="484"/>
                  </a:lnTo>
                  <a:lnTo>
                    <a:pt x="20" y="481"/>
                  </a:lnTo>
                  <a:lnTo>
                    <a:pt x="20" y="477"/>
                  </a:lnTo>
                  <a:lnTo>
                    <a:pt x="22" y="472"/>
                  </a:lnTo>
                  <a:lnTo>
                    <a:pt x="25" y="467"/>
                  </a:lnTo>
                  <a:lnTo>
                    <a:pt x="27" y="463"/>
                  </a:lnTo>
                  <a:lnTo>
                    <a:pt x="31" y="456"/>
                  </a:lnTo>
                  <a:lnTo>
                    <a:pt x="33" y="450"/>
                  </a:lnTo>
                  <a:lnTo>
                    <a:pt x="32" y="445"/>
                  </a:lnTo>
                  <a:lnTo>
                    <a:pt x="31" y="440"/>
                  </a:lnTo>
                  <a:lnTo>
                    <a:pt x="30" y="436"/>
                  </a:lnTo>
                  <a:lnTo>
                    <a:pt x="28" y="432"/>
                  </a:lnTo>
                  <a:lnTo>
                    <a:pt x="22" y="426"/>
                  </a:lnTo>
                  <a:lnTo>
                    <a:pt x="17" y="421"/>
                  </a:lnTo>
                  <a:lnTo>
                    <a:pt x="10" y="417"/>
                  </a:lnTo>
                  <a:lnTo>
                    <a:pt x="5" y="412"/>
                  </a:lnTo>
                  <a:lnTo>
                    <a:pt x="3" y="409"/>
                  </a:lnTo>
                  <a:lnTo>
                    <a:pt x="1" y="407"/>
                  </a:lnTo>
                  <a:lnTo>
                    <a:pt x="0" y="404"/>
                  </a:lnTo>
                  <a:lnTo>
                    <a:pt x="0" y="401"/>
                  </a:lnTo>
                  <a:lnTo>
                    <a:pt x="1" y="391"/>
                  </a:lnTo>
                  <a:lnTo>
                    <a:pt x="5" y="381"/>
                  </a:lnTo>
                  <a:lnTo>
                    <a:pt x="10" y="371"/>
                  </a:lnTo>
                  <a:lnTo>
                    <a:pt x="17" y="360"/>
                  </a:lnTo>
                  <a:lnTo>
                    <a:pt x="26" y="349"/>
                  </a:lnTo>
                  <a:lnTo>
                    <a:pt x="37" y="338"/>
                  </a:lnTo>
                  <a:lnTo>
                    <a:pt x="48" y="328"/>
                  </a:lnTo>
                  <a:lnTo>
                    <a:pt x="60" y="318"/>
                  </a:lnTo>
                  <a:lnTo>
                    <a:pt x="73" y="309"/>
                  </a:lnTo>
                  <a:lnTo>
                    <a:pt x="86" y="299"/>
                  </a:lnTo>
                  <a:lnTo>
                    <a:pt x="99" y="291"/>
                  </a:lnTo>
                  <a:lnTo>
                    <a:pt x="112" y="285"/>
                  </a:lnTo>
                  <a:lnTo>
                    <a:pt x="124" y="279"/>
                  </a:lnTo>
                  <a:lnTo>
                    <a:pt x="138" y="275"/>
                  </a:lnTo>
                  <a:lnTo>
                    <a:pt x="149" y="272"/>
                  </a:lnTo>
                  <a:lnTo>
                    <a:pt x="160" y="272"/>
                  </a:lnTo>
                  <a:lnTo>
                    <a:pt x="166" y="266"/>
                  </a:lnTo>
                  <a:lnTo>
                    <a:pt x="160" y="265"/>
                  </a:lnTo>
                  <a:lnTo>
                    <a:pt x="155" y="264"/>
                  </a:lnTo>
                  <a:lnTo>
                    <a:pt x="150" y="263"/>
                  </a:lnTo>
                  <a:lnTo>
                    <a:pt x="145" y="261"/>
                  </a:lnTo>
                  <a:lnTo>
                    <a:pt x="142" y="259"/>
                  </a:lnTo>
                  <a:lnTo>
                    <a:pt x="139" y="257"/>
                  </a:lnTo>
                  <a:lnTo>
                    <a:pt x="135" y="254"/>
                  </a:lnTo>
                  <a:lnTo>
                    <a:pt x="133" y="251"/>
                  </a:lnTo>
                  <a:lnTo>
                    <a:pt x="130" y="244"/>
                  </a:lnTo>
                  <a:lnTo>
                    <a:pt x="128" y="236"/>
                  </a:lnTo>
                  <a:lnTo>
                    <a:pt x="127" y="229"/>
                  </a:lnTo>
                  <a:lnTo>
                    <a:pt x="127" y="222"/>
                  </a:lnTo>
                  <a:lnTo>
                    <a:pt x="126" y="208"/>
                  </a:lnTo>
                  <a:lnTo>
                    <a:pt x="124" y="195"/>
                  </a:lnTo>
                  <a:lnTo>
                    <a:pt x="121" y="182"/>
                  </a:lnTo>
                  <a:lnTo>
                    <a:pt x="119" y="171"/>
                  </a:lnTo>
                  <a:lnTo>
                    <a:pt x="115" y="161"/>
                  </a:lnTo>
                  <a:lnTo>
                    <a:pt x="110" y="152"/>
                  </a:lnTo>
                  <a:lnTo>
                    <a:pt x="106" y="143"/>
                  </a:lnTo>
                  <a:lnTo>
                    <a:pt x="100" y="134"/>
                  </a:lnTo>
                  <a:lnTo>
                    <a:pt x="89" y="119"/>
                  </a:lnTo>
                  <a:lnTo>
                    <a:pt x="78" y="104"/>
                  </a:lnTo>
                  <a:lnTo>
                    <a:pt x="68" y="90"/>
                  </a:lnTo>
                  <a:lnTo>
                    <a:pt x="60" y="74"/>
                  </a:lnTo>
                  <a:lnTo>
                    <a:pt x="74" y="66"/>
                  </a:lnTo>
                  <a:lnTo>
                    <a:pt x="86" y="60"/>
                  </a:lnTo>
                  <a:lnTo>
                    <a:pt x="93" y="58"/>
                  </a:lnTo>
                  <a:lnTo>
                    <a:pt x="99" y="57"/>
                  </a:lnTo>
                  <a:lnTo>
                    <a:pt x="106" y="56"/>
                  </a:lnTo>
                  <a:lnTo>
                    <a:pt x="112" y="56"/>
                  </a:lnTo>
                  <a:lnTo>
                    <a:pt x="123" y="56"/>
                  </a:lnTo>
                  <a:lnTo>
                    <a:pt x="130" y="58"/>
                  </a:lnTo>
                  <a:lnTo>
                    <a:pt x="133" y="59"/>
                  </a:lnTo>
                  <a:lnTo>
                    <a:pt x="137" y="60"/>
                  </a:lnTo>
                  <a:lnTo>
                    <a:pt x="139" y="61"/>
                  </a:lnTo>
                  <a:lnTo>
                    <a:pt x="143" y="61"/>
                  </a:lnTo>
                  <a:lnTo>
                    <a:pt x="149" y="59"/>
                  </a:lnTo>
                  <a:lnTo>
                    <a:pt x="160" y="56"/>
                  </a:lnTo>
                  <a:lnTo>
                    <a:pt x="160" y="47"/>
                  </a:lnTo>
                  <a:lnTo>
                    <a:pt x="162" y="40"/>
                  </a:lnTo>
                  <a:lnTo>
                    <a:pt x="164" y="33"/>
                  </a:lnTo>
                  <a:lnTo>
                    <a:pt x="166" y="25"/>
                  </a:lnTo>
                  <a:lnTo>
                    <a:pt x="168" y="19"/>
                  </a:lnTo>
                  <a:lnTo>
                    <a:pt x="171" y="13"/>
                  </a:lnTo>
                  <a:lnTo>
                    <a:pt x="172" y="7"/>
                  </a:lnTo>
                  <a:lnTo>
                    <a:pt x="173" y="0"/>
                  </a:lnTo>
                  <a:lnTo>
                    <a:pt x="187" y="0"/>
                  </a:lnTo>
                  <a:lnTo>
                    <a:pt x="201" y="0"/>
                  </a:lnTo>
                  <a:lnTo>
                    <a:pt x="214" y="0"/>
                  </a:lnTo>
                  <a:lnTo>
                    <a:pt x="225" y="0"/>
                  </a:lnTo>
                  <a:lnTo>
                    <a:pt x="235" y="1"/>
                  </a:lnTo>
                  <a:lnTo>
                    <a:pt x="244" y="4"/>
                  </a:lnTo>
                  <a:lnTo>
                    <a:pt x="254" y="8"/>
                  </a:lnTo>
                  <a:lnTo>
                    <a:pt x="263" y="12"/>
                  </a:lnTo>
                  <a:lnTo>
                    <a:pt x="270" y="17"/>
                  </a:lnTo>
                  <a:lnTo>
                    <a:pt x="280" y="21"/>
                  </a:lnTo>
                  <a:lnTo>
                    <a:pt x="289" y="24"/>
                  </a:lnTo>
                  <a:lnTo>
                    <a:pt x="299" y="25"/>
                  </a:lnTo>
                  <a:lnTo>
                    <a:pt x="279" y="62"/>
                  </a:lnTo>
                  <a:lnTo>
                    <a:pt x="283" y="67"/>
                  </a:lnTo>
                  <a:lnTo>
                    <a:pt x="287" y="72"/>
                  </a:lnTo>
                  <a:lnTo>
                    <a:pt x="292" y="77"/>
                  </a:lnTo>
                  <a:lnTo>
                    <a:pt x="297" y="82"/>
                  </a:lnTo>
                  <a:lnTo>
                    <a:pt x="308" y="88"/>
                  </a:lnTo>
                  <a:lnTo>
                    <a:pt x="319" y="94"/>
                  </a:lnTo>
                  <a:lnTo>
                    <a:pt x="341" y="103"/>
                  </a:lnTo>
                  <a:lnTo>
                    <a:pt x="358" y="111"/>
                  </a:lnTo>
                  <a:lnTo>
                    <a:pt x="356" y="119"/>
                  </a:lnTo>
                  <a:lnTo>
                    <a:pt x="353" y="126"/>
                  </a:lnTo>
                  <a:lnTo>
                    <a:pt x="350" y="131"/>
                  </a:lnTo>
                  <a:lnTo>
                    <a:pt x="346" y="135"/>
                  </a:lnTo>
                  <a:lnTo>
                    <a:pt x="343" y="141"/>
                  </a:lnTo>
                  <a:lnTo>
                    <a:pt x="341" y="146"/>
                  </a:lnTo>
                  <a:lnTo>
                    <a:pt x="340" y="153"/>
                  </a:lnTo>
                  <a:lnTo>
                    <a:pt x="339" y="161"/>
                  </a:lnTo>
                  <a:lnTo>
                    <a:pt x="340" y="168"/>
                  </a:lnTo>
                  <a:lnTo>
                    <a:pt x="344" y="176"/>
                  </a:lnTo>
                  <a:lnTo>
                    <a:pt x="350" y="184"/>
                  </a:lnTo>
                  <a:lnTo>
                    <a:pt x="356" y="193"/>
                  </a:lnTo>
                  <a:lnTo>
                    <a:pt x="363" y="200"/>
                  </a:lnTo>
                  <a:lnTo>
                    <a:pt x="369" y="205"/>
                  </a:lnTo>
                  <a:lnTo>
                    <a:pt x="375" y="209"/>
                  </a:lnTo>
                  <a:lnTo>
                    <a:pt x="378" y="210"/>
                  </a:lnTo>
                  <a:lnTo>
                    <a:pt x="379" y="226"/>
                  </a:lnTo>
                  <a:lnTo>
                    <a:pt x="381" y="241"/>
                  </a:lnTo>
                  <a:lnTo>
                    <a:pt x="386" y="256"/>
                  </a:lnTo>
                  <a:lnTo>
                    <a:pt x="391" y="268"/>
                  </a:lnTo>
                  <a:lnTo>
                    <a:pt x="397" y="279"/>
                  </a:lnTo>
                  <a:lnTo>
                    <a:pt x="404" y="289"/>
                  </a:lnTo>
                  <a:lnTo>
                    <a:pt x="413" y="298"/>
                  </a:lnTo>
                  <a:lnTo>
                    <a:pt x="422" y="307"/>
                  </a:lnTo>
                  <a:lnTo>
                    <a:pt x="432" y="315"/>
                  </a:lnTo>
                  <a:lnTo>
                    <a:pt x="442" y="322"/>
                  </a:lnTo>
                  <a:lnTo>
                    <a:pt x="452" y="329"/>
                  </a:lnTo>
                  <a:lnTo>
                    <a:pt x="463" y="335"/>
                  </a:lnTo>
                  <a:lnTo>
                    <a:pt x="485" y="346"/>
                  </a:lnTo>
                  <a:lnTo>
                    <a:pt x="504" y="357"/>
                  </a:lnTo>
                  <a:lnTo>
                    <a:pt x="466" y="390"/>
                  </a:lnTo>
                  <a:lnTo>
                    <a:pt x="430" y="424"/>
                  </a:lnTo>
                  <a:lnTo>
                    <a:pt x="413" y="440"/>
                  </a:lnTo>
                  <a:lnTo>
                    <a:pt x="397" y="457"/>
                  </a:lnTo>
                  <a:lnTo>
                    <a:pt x="380" y="476"/>
                  </a:lnTo>
                  <a:lnTo>
                    <a:pt x="365" y="49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579" name="Freeform 16"/>
            <p:cNvSpPr>
              <a:spLocks/>
            </p:cNvSpPr>
            <p:nvPr>
              <p:custDataLst>
                <p:tags r:id="rId13"/>
              </p:custDataLst>
            </p:nvPr>
          </p:nvSpPr>
          <p:spPr bwMode="auto">
            <a:xfrm>
              <a:off x="4649819" y="2384956"/>
              <a:ext cx="182562" cy="238125"/>
            </a:xfrm>
            <a:custGeom>
              <a:avLst/>
              <a:gdLst>
                <a:gd name="T0" fmla="*/ 2147483647 w 438"/>
                <a:gd name="T1" fmla="*/ 2147483647 h 451"/>
                <a:gd name="T2" fmla="*/ 2147483647 w 438"/>
                <a:gd name="T3" fmla="*/ 2147483647 h 451"/>
                <a:gd name="T4" fmla="*/ 2147483647 w 438"/>
                <a:gd name="T5" fmla="*/ 2147483647 h 451"/>
                <a:gd name="T6" fmla="*/ 2147483647 w 438"/>
                <a:gd name="T7" fmla="*/ 2147483647 h 451"/>
                <a:gd name="T8" fmla="*/ 2147483647 w 438"/>
                <a:gd name="T9" fmla="*/ 2147483647 h 451"/>
                <a:gd name="T10" fmla="*/ 2147483647 w 438"/>
                <a:gd name="T11" fmla="*/ 2147483647 h 451"/>
                <a:gd name="T12" fmla="*/ 2147483647 w 438"/>
                <a:gd name="T13" fmla="*/ 2147483647 h 451"/>
                <a:gd name="T14" fmla="*/ 2147483647 w 438"/>
                <a:gd name="T15" fmla="*/ 2147483647 h 451"/>
                <a:gd name="T16" fmla="*/ 2147483647 w 438"/>
                <a:gd name="T17" fmla="*/ 2147483647 h 451"/>
                <a:gd name="T18" fmla="*/ 2147483647 w 438"/>
                <a:gd name="T19" fmla="*/ 2147483647 h 451"/>
                <a:gd name="T20" fmla="*/ 2147483647 w 438"/>
                <a:gd name="T21" fmla="*/ 2147483647 h 451"/>
                <a:gd name="T22" fmla="*/ 2147483647 w 438"/>
                <a:gd name="T23" fmla="*/ 2147483647 h 451"/>
                <a:gd name="T24" fmla="*/ 2147483647 w 438"/>
                <a:gd name="T25" fmla="*/ 2147483647 h 451"/>
                <a:gd name="T26" fmla="*/ 2147483647 w 438"/>
                <a:gd name="T27" fmla="*/ 0 h 451"/>
                <a:gd name="T28" fmla="*/ 2147483647 w 438"/>
                <a:gd name="T29" fmla="*/ 2147483647 h 451"/>
                <a:gd name="T30" fmla="*/ 2147483647 w 438"/>
                <a:gd name="T31" fmla="*/ 2147483647 h 451"/>
                <a:gd name="T32" fmla="*/ 2147483647 w 438"/>
                <a:gd name="T33" fmla="*/ 2147483647 h 451"/>
                <a:gd name="T34" fmla="*/ 2147483647 w 438"/>
                <a:gd name="T35" fmla="*/ 2147483647 h 451"/>
                <a:gd name="T36" fmla="*/ 2147483647 w 438"/>
                <a:gd name="T37" fmla="*/ 2147483647 h 451"/>
                <a:gd name="T38" fmla="*/ 2147483647 w 438"/>
                <a:gd name="T39" fmla="*/ 2147483647 h 451"/>
                <a:gd name="T40" fmla="*/ 2147483647 w 438"/>
                <a:gd name="T41" fmla="*/ 2147483647 h 451"/>
                <a:gd name="T42" fmla="*/ 2147483647 w 438"/>
                <a:gd name="T43" fmla="*/ 2147483647 h 451"/>
                <a:gd name="T44" fmla="*/ 2147483647 w 438"/>
                <a:gd name="T45" fmla="*/ 2147483647 h 451"/>
                <a:gd name="T46" fmla="*/ 2147483647 w 438"/>
                <a:gd name="T47" fmla="*/ 2147483647 h 451"/>
                <a:gd name="T48" fmla="*/ 2147483647 w 438"/>
                <a:gd name="T49" fmla="*/ 2147483647 h 451"/>
                <a:gd name="T50" fmla="*/ 2147483647 w 438"/>
                <a:gd name="T51" fmla="*/ 2147483647 h 451"/>
                <a:gd name="T52" fmla="*/ 2147483647 w 438"/>
                <a:gd name="T53" fmla="*/ 2147483647 h 451"/>
                <a:gd name="T54" fmla="*/ 2147483647 w 438"/>
                <a:gd name="T55" fmla="*/ 2147483647 h 451"/>
                <a:gd name="T56" fmla="*/ 2147483647 w 438"/>
                <a:gd name="T57" fmla="*/ 2147483647 h 451"/>
                <a:gd name="T58" fmla="*/ 2147483647 w 438"/>
                <a:gd name="T59" fmla="*/ 2147483647 h 451"/>
                <a:gd name="T60" fmla="*/ 2147483647 w 438"/>
                <a:gd name="T61" fmla="*/ 2147483647 h 451"/>
                <a:gd name="T62" fmla="*/ 2147483647 w 438"/>
                <a:gd name="T63" fmla="*/ 2147483647 h 451"/>
                <a:gd name="T64" fmla="*/ 2147483647 w 438"/>
                <a:gd name="T65" fmla="*/ 2147483647 h 451"/>
                <a:gd name="T66" fmla="*/ 2147483647 w 438"/>
                <a:gd name="T67" fmla="*/ 2147483647 h 451"/>
                <a:gd name="T68" fmla="*/ 2147483647 w 438"/>
                <a:gd name="T69" fmla="*/ 2147483647 h 451"/>
                <a:gd name="T70" fmla="*/ 2147483647 w 438"/>
                <a:gd name="T71" fmla="*/ 2147483647 h 451"/>
                <a:gd name="T72" fmla="*/ 2147483647 w 438"/>
                <a:gd name="T73" fmla="*/ 2147483647 h 451"/>
                <a:gd name="T74" fmla="*/ 2147483647 w 438"/>
                <a:gd name="T75" fmla="*/ 2147483647 h 451"/>
                <a:gd name="T76" fmla="*/ 2147483647 w 438"/>
                <a:gd name="T77" fmla="*/ 2147483647 h 451"/>
                <a:gd name="T78" fmla="*/ 2147483647 w 438"/>
                <a:gd name="T79" fmla="*/ 2147483647 h 451"/>
                <a:gd name="T80" fmla="*/ 2147483647 w 438"/>
                <a:gd name="T81" fmla="*/ 2147483647 h 451"/>
                <a:gd name="T82" fmla="*/ 2147483647 w 438"/>
                <a:gd name="T83" fmla="*/ 2147483647 h 451"/>
                <a:gd name="T84" fmla="*/ 2147483647 w 438"/>
                <a:gd name="T85" fmla="*/ 2147483647 h 451"/>
                <a:gd name="T86" fmla="*/ 2147483647 w 438"/>
                <a:gd name="T87" fmla="*/ 2147483647 h 451"/>
                <a:gd name="T88" fmla="*/ 2147483647 w 438"/>
                <a:gd name="T89" fmla="*/ 2147483647 h 451"/>
                <a:gd name="T90" fmla="*/ 2147483647 w 438"/>
                <a:gd name="T91" fmla="*/ 2147483647 h 451"/>
                <a:gd name="T92" fmla="*/ 2147483647 w 438"/>
                <a:gd name="T93" fmla="*/ 2147483647 h 451"/>
                <a:gd name="T94" fmla="*/ 2147483647 w 438"/>
                <a:gd name="T95" fmla="*/ 2147483647 h 451"/>
                <a:gd name="T96" fmla="*/ 2147483647 w 438"/>
                <a:gd name="T97" fmla="*/ 2147483647 h 451"/>
                <a:gd name="T98" fmla="*/ 2147483647 w 438"/>
                <a:gd name="T99" fmla="*/ 2147483647 h 45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38" h="451">
                  <a:moveTo>
                    <a:pt x="438" y="235"/>
                  </a:moveTo>
                  <a:lnTo>
                    <a:pt x="431" y="212"/>
                  </a:lnTo>
                  <a:lnTo>
                    <a:pt x="426" y="190"/>
                  </a:lnTo>
                  <a:lnTo>
                    <a:pt x="420" y="169"/>
                  </a:lnTo>
                  <a:lnTo>
                    <a:pt x="415" y="148"/>
                  </a:lnTo>
                  <a:lnTo>
                    <a:pt x="408" y="128"/>
                  </a:lnTo>
                  <a:lnTo>
                    <a:pt x="398" y="106"/>
                  </a:lnTo>
                  <a:lnTo>
                    <a:pt x="393" y="95"/>
                  </a:lnTo>
                  <a:lnTo>
                    <a:pt x="387" y="85"/>
                  </a:lnTo>
                  <a:lnTo>
                    <a:pt x="380" y="74"/>
                  </a:lnTo>
                  <a:lnTo>
                    <a:pt x="372" y="62"/>
                  </a:lnTo>
                  <a:lnTo>
                    <a:pt x="367" y="62"/>
                  </a:lnTo>
                  <a:lnTo>
                    <a:pt x="363" y="61"/>
                  </a:lnTo>
                  <a:lnTo>
                    <a:pt x="359" y="60"/>
                  </a:lnTo>
                  <a:lnTo>
                    <a:pt x="356" y="58"/>
                  </a:lnTo>
                  <a:lnTo>
                    <a:pt x="349" y="54"/>
                  </a:lnTo>
                  <a:lnTo>
                    <a:pt x="342" y="49"/>
                  </a:lnTo>
                  <a:lnTo>
                    <a:pt x="335" y="45"/>
                  </a:lnTo>
                  <a:lnTo>
                    <a:pt x="326" y="41"/>
                  </a:lnTo>
                  <a:lnTo>
                    <a:pt x="320" y="40"/>
                  </a:lnTo>
                  <a:lnTo>
                    <a:pt x="314" y="38"/>
                  </a:lnTo>
                  <a:lnTo>
                    <a:pt x="307" y="38"/>
                  </a:lnTo>
                  <a:lnTo>
                    <a:pt x="298" y="37"/>
                  </a:lnTo>
                  <a:lnTo>
                    <a:pt x="293" y="38"/>
                  </a:lnTo>
                  <a:lnTo>
                    <a:pt x="287" y="39"/>
                  </a:lnTo>
                  <a:lnTo>
                    <a:pt x="282" y="40"/>
                  </a:lnTo>
                  <a:lnTo>
                    <a:pt x="276" y="42"/>
                  </a:lnTo>
                  <a:lnTo>
                    <a:pt x="268" y="47"/>
                  </a:lnTo>
                  <a:lnTo>
                    <a:pt x="260" y="52"/>
                  </a:lnTo>
                  <a:lnTo>
                    <a:pt x="251" y="58"/>
                  </a:lnTo>
                  <a:lnTo>
                    <a:pt x="244" y="64"/>
                  </a:lnTo>
                  <a:lnTo>
                    <a:pt x="239" y="66"/>
                  </a:lnTo>
                  <a:lnTo>
                    <a:pt x="235" y="67"/>
                  </a:lnTo>
                  <a:lnTo>
                    <a:pt x="230" y="68"/>
                  </a:lnTo>
                  <a:lnTo>
                    <a:pt x="226" y="69"/>
                  </a:lnTo>
                  <a:lnTo>
                    <a:pt x="217" y="66"/>
                  </a:lnTo>
                  <a:lnTo>
                    <a:pt x="205" y="58"/>
                  </a:lnTo>
                  <a:lnTo>
                    <a:pt x="190" y="48"/>
                  </a:lnTo>
                  <a:lnTo>
                    <a:pt x="174" y="37"/>
                  </a:lnTo>
                  <a:lnTo>
                    <a:pt x="145" y="16"/>
                  </a:lnTo>
                  <a:lnTo>
                    <a:pt x="133" y="7"/>
                  </a:lnTo>
                  <a:lnTo>
                    <a:pt x="113" y="0"/>
                  </a:lnTo>
                  <a:lnTo>
                    <a:pt x="104" y="9"/>
                  </a:lnTo>
                  <a:lnTo>
                    <a:pt x="98" y="18"/>
                  </a:lnTo>
                  <a:lnTo>
                    <a:pt x="95" y="23"/>
                  </a:lnTo>
                  <a:lnTo>
                    <a:pt x="94" y="28"/>
                  </a:lnTo>
                  <a:lnTo>
                    <a:pt x="93" y="35"/>
                  </a:lnTo>
                  <a:lnTo>
                    <a:pt x="93" y="43"/>
                  </a:lnTo>
                  <a:lnTo>
                    <a:pt x="93" y="46"/>
                  </a:lnTo>
                  <a:lnTo>
                    <a:pt x="95" y="49"/>
                  </a:lnTo>
                  <a:lnTo>
                    <a:pt x="98" y="52"/>
                  </a:lnTo>
                  <a:lnTo>
                    <a:pt x="101" y="55"/>
                  </a:lnTo>
                  <a:lnTo>
                    <a:pt x="110" y="63"/>
                  </a:lnTo>
                  <a:lnTo>
                    <a:pt x="119" y="69"/>
                  </a:lnTo>
                  <a:lnTo>
                    <a:pt x="112" y="69"/>
                  </a:lnTo>
                  <a:lnTo>
                    <a:pt x="105" y="71"/>
                  </a:lnTo>
                  <a:lnTo>
                    <a:pt x="99" y="73"/>
                  </a:lnTo>
                  <a:lnTo>
                    <a:pt x="93" y="76"/>
                  </a:lnTo>
                  <a:lnTo>
                    <a:pt x="80" y="84"/>
                  </a:lnTo>
                  <a:lnTo>
                    <a:pt x="66" y="93"/>
                  </a:lnTo>
                  <a:lnTo>
                    <a:pt x="63" y="103"/>
                  </a:lnTo>
                  <a:lnTo>
                    <a:pt x="61" y="112"/>
                  </a:lnTo>
                  <a:lnTo>
                    <a:pt x="58" y="119"/>
                  </a:lnTo>
                  <a:lnTo>
                    <a:pt x="56" y="125"/>
                  </a:lnTo>
                  <a:lnTo>
                    <a:pt x="49" y="133"/>
                  </a:lnTo>
                  <a:lnTo>
                    <a:pt x="45" y="138"/>
                  </a:lnTo>
                  <a:lnTo>
                    <a:pt x="39" y="144"/>
                  </a:lnTo>
                  <a:lnTo>
                    <a:pt x="36" y="151"/>
                  </a:lnTo>
                  <a:lnTo>
                    <a:pt x="35" y="156"/>
                  </a:lnTo>
                  <a:lnTo>
                    <a:pt x="34" y="162"/>
                  </a:lnTo>
                  <a:lnTo>
                    <a:pt x="33" y="169"/>
                  </a:lnTo>
                  <a:lnTo>
                    <a:pt x="33" y="179"/>
                  </a:lnTo>
                  <a:lnTo>
                    <a:pt x="0" y="235"/>
                  </a:lnTo>
                  <a:lnTo>
                    <a:pt x="4" y="236"/>
                  </a:lnTo>
                  <a:lnTo>
                    <a:pt x="7" y="238"/>
                  </a:lnTo>
                  <a:lnTo>
                    <a:pt x="11" y="240"/>
                  </a:lnTo>
                  <a:lnTo>
                    <a:pt x="13" y="243"/>
                  </a:lnTo>
                  <a:lnTo>
                    <a:pt x="15" y="246"/>
                  </a:lnTo>
                  <a:lnTo>
                    <a:pt x="18" y="248"/>
                  </a:lnTo>
                  <a:lnTo>
                    <a:pt x="22" y="248"/>
                  </a:lnTo>
                  <a:lnTo>
                    <a:pt x="26" y="247"/>
                  </a:lnTo>
                  <a:lnTo>
                    <a:pt x="39" y="277"/>
                  </a:lnTo>
                  <a:lnTo>
                    <a:pt x="33" y="308"/>
                  </a:lnTo>
                  <a:lnTo>
                    <a:pt x="33" y="346"/>
                  </a:lnTo>
                  <a:lnTo>
                    <a:pt x="53" y="347"/>
                  </a:lnTo>
                  <a:lnTo>
                    <a:pt x="72" y="350"/>
                  </a:lnTo>
                  <a:lnTo>
                    <a:pt x="93" y="353"/>
                  </a:lnTo>
                  <a:lnTo>
                    <a:pt x="113" y="358"/>
                  </a:lnTo>
                  <a:lnTo>
                    <a:pt x="107" y="366"/>
                  </a:lnTo>
                  <a:lnTo>
                    <a:pt x="104" y="376"/>
                  </a:lnTo>
                  <a:lnTo>
                    <a:pt x="100" y="387"/>
                  </a:lnTo>
                  <a:lnTo>
                    <a:pt x="96" y="400"/>
                  </a:lnTo>
                  <a:lnTo>
                    <a:pt x="89" y="425"/>
                  </a:lnTo>
                  <a:lnTo>
                    <a:pt x="79" y="451"/>
                  </a:lnTo>
                  <a:lnTo>
                    <a:pt x="94" y="449"/>
                  </a:lnTo>
                  <a:lnTo>
                    <a:pt x="109" y="447"/>
                  </a:lnTo>
                  <a:lnTo>
                    <a:pt x="123" y="447"/>
                  </a:lnTo>
                  <a:lnTo>
                    <a:pt x="137" y="447"/>
                  </a:lnTo>
                  <a:lnTo>
                    <a:pt x="152" y="447"/>
                  </a:lnTo>
                  <a:lnTo>
                    <a:pt x="169" y="446"/>
                  </a:lnTo>
                  <a:lnTo>
                    <a:pt x="186" y="445"/>
                  </a:lnTo>
                  <a:lnTo>
                    <a:pt x="205" y="444"/>
                  </a:lnTo>
                  <a:lnTo>
                    <a:pt x="228" y="445"/>
                  </a:lnTo>
                  <a:lnTo>
                    <a:pt x="252" y="446"/>
                  </a:lnTo>
                  <a:lnTo>
                    <a:pt x="276" y="446"/>
                  </a:lnTo>
                  <a:lnTo>
                    <a:pt x="300" y="445"/>
                  </a:lnTo>
                  <a:lnTo>
                    <a:pt x="322" y="444"/>
                  </a:lnTo>
                  <a:lnTo>
                    <a:pt x="343" y="442"/>
                  </a:lnTo>
                  <a:lnTo>
                    <a:pt x="362" y="440"/>
                  </a:lnTo>
                  <a:lnTo>
                    <a:pt x="379" y="438"/>
                  </a:lnTo>
                  <a:lnTo>
                    <a:pt x="372" y="432"/>
                  </a:lnTo>
                  <a:lnTo>
                    <a:pt x="365" y="425"/>
                  </a:lnTo>
                  <a:lnTo>
                    <a:pt x="361" y="419"/>
                  </a:lnTo>
                  <a:lnTo>
                    <a:pt x="359" y="413"/>
                  </a:lnTo>
                  <a:lnTo>
                    <a:pt x="363" y="411"/>
                  </a:lnTo>
                  <a:lnTo>
                    <a:pt x="367" y="407"/>
                  </a:lnTo>
                  <a:lnTo>
                    <a:pt x="369" y="403"/>
                  </a:lnTo>
                  <a:lnTo>
                    <a:pt x="370" y="398"/>
                  </a:lnTo>
                  <a:lnTo>
                    <a:pt x="372" y="389"/>
                  </a:lnTo>
                  <a:lnTo>
                    <a:pt x="372" y="382"/>
                  </a:lnTo>
                  <a:lnTo>
                    <a:pt x="385" y="379"/>
                  </a:lnTo>
                  <a:lnTo>
                    <a:pt x="398" y="376"/>
                  </a:lnTo>
                  <a:lnTo>
                    <a:pt x="380" y="367"/>
                  </a:lnTo>
                  <a:lnTo>
                    <a:pt x="365" y="359"/>
                  </a:lnTo>
                  <a:lnTo>
                    <a:pt x="353" y="351"/>
                  </a:lnTo>
                  <a:lnTo>
                    <a:pt x="343" y="344"/>
                  </a:lnTo>
                  <a:lnTo>
                    <a:pt x="336" y="336"/>
                  </a:lnTo>
                  <a:lnTo>
                    <a:pt x="330" y="329"/>
                  </a:lnTo>
                  <a:lnTo>
                    <a:pt x="325" y="323"/>
                  </a:lnTo>
                  <a:lnTo>
                    <a:pt x="322" y="317"/>
                  </a:lnTo>
                  <a:lnTo>
                    <a:pt x="316" y="305"/>
                  </a:lnTo>
                  <a:lnTo>
                    <a:pt x="311" y="294"/>
                  </a:lnTo>
                  <a:lnTo>
                    <a:pt x="306" y="289"/>
                  </a:lnTo>
                  <a:lnTo>
                    <a:pt x="301" y="283"/>
                  </a:lnTo>
                  <a:lnTo>
                    <a:pt x="294" y="277"/>
                  </a:lnTo>
                  <a:lnTo>
                    <a:pt x="285" y="271"/>
                  </a:lnTo>
                  <a:lnTo>
                    <a:pt x="301" y="274"/>
                  </a:lnTo>
                  <a:lnTo>
                    <a:pt x="314" y="275"/>
                  </a:lnTo>
                  <a:lnTo>
                    <a:pt x="326" y="275"/>
                  </a:lnTo>
                  <a:lnTo>
                    <a:pt x="336" y="273"/>
                  </a:lnTo>
                  <a:lnTo>
                    <a:pt x="346" y="271"/>
                  </a:lnTo>
                  <a:lnTo>
                    <a:pt x="354" y="268"/>
                  </a:lnTo>
                  <a:lnTo>
                    <a:pt x="362" y="264"/>
                  </a:lnTo>
                  <a:lnTo>
                    <a:pt x="369" y="260"/>
                  </a:lnTo>
                  <a:lnTo>
                    <a:pt x="383" y="251"/>
                  </a:lnTo>
                  <a:lnTo>
                    <a:pt x="398" y="243"/>
                  </a:lnTo>
                  <a:lnTo>
                    <a:pt x="407" y="240"/>
                  </a:lnTo>
                  <a:lnTo>
                    <a:pt x="416" y="237"/>
                  </a:lnTo>
                  <a:lnTo>
                    <a:pt x="427" y="236"/>
                  </a:lnTo>
                  <a:lnTo>
                    <a:pt x="438" y="23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580" name="Freeform 17"/>
            <p:cNvSpPr>
              <a:spLocks/>
            </p:cNvSpPr>
            <p:nvPr>
              <p:custDataLst>
                <p:tags r:id="rId14"/>
              </p:custDataLst>
            </p:nvPr>
          </p:nvSpPr>
          <p:spPr bwMode="auto">
            <a:xfrm>
              <a:off x="4675219" y="2642131"/>
              <a:ext cx="250825" cy="274637"/>
            </a:xfrm>
            <a:custGeom>
              <a:avLst/>
              <a:gdLst>
                <a:gd name="T0" fmla="*/ 2147483647 w 578"/>
                <a:gd name="T1" fmla="*/ 2147483647 h 524"/>
                <a:gd name="T2" fmla="*/ 2147483647 w 578"/>
                <a:gd name="T3" fmla="*/ 2147483647 h 524"/>
                <a:gd name="T4" fmla="*/ 2147483647 w 578"/>
                <a:gd name="T5" fmla="*/ 2147483647 h 524"/>
                <a:gd name="T6" fmla="*/ 2147483647 w 578"/>
                <a:gd name="T7" fmla="*/ 2147483647 h 524"/>
                <a:gd name="T8" fmla="*/ 2147483647 w 578"/>
                <a:gd name="T9" fmla="*/ 2147483647 h 524"/>
                <a:gd name="T10" fmla="*/ 2147483647 w 578"/>
                <a:gd name="T11" fmla="*/ 2147483647 h 524"/>
                <a:gd name="T12" fmla="*/ 2147483647 w 578"/>
                <a:gd name="T13" fmla="*/ 2147483647 h 524"/>
                <a:gd name="T14" fmla="*/ 2147483647 w 578"/>
                <a:gd name="T15" fmla="*/ 2147483647 h 524"/>
                <a:gd name="T16" fmla="*/ 2147483647 w 578"/>
                <a:gd name="T17" fmla="*/ 2147483647 h 524"/>
                <a:gd name="T18" fmla="*/ 2147483647 w 578"/>
                <a:gd name="T19" fmla="*/ 2147483647 h 524"/>
                <a:gd name="T20" fmla="*/ 2147483647 w 578"/>
                <a:gd name="T21" fmla="*/ 2147483647 h 524"/>
                <a:gd name="T22" fmla="*/ 2147483647 w 578"/>
                <a:gd name="T23" fmla="*/ 2147483647 h 524"/>
                <a:gd name="T24" fmla="*/ 2147483647 w 578"/>
                <a:gd name="T25" fmla="*/ 2147483647 h 524"/>
                <a:gd name="T26" fmla="*/ 2147483647 w 578"/>
                <a:gd name="T27" fmla="*/ 2147483647 h 524"/>
                <a:gd name="T28" fmla="*/ 2147483647 w 578"/>
                <a:gd name="T29" fmla="*/ 2147483647 h 524"/>
                <a:gd name="T30" fmla="*/ 2147483647 w 578"/>
                <a:gd name="T31" fmla="*/ 2147483647 h 524"/>
                <a:gd name="T32" fmla="*/ 2147483647 w 578"/>
                <a:gd name="T33" fmla="*/ 2147483647 h 524"/>
                <a:gd name="T34" fmla="*/ 2147483647 w 578"/>
                <a:gd name="T35" fmla="*/ 2147483647 h 524"/>
                <a:gd name="T36" fmla="*/ 2147483647 w 578"/>
                <a:gd name="T37" fmla="*/ 2147483647 h 524"/>
                <a:gd name="T38" fmla="*/ 2147483647 w 578"/>
                <a:gd name="T39" fmla="*/ 2147483647 h 524"/>
                <a:gd name="T40" fmla="*/ 2147483647 w 578"/>
                <a:gd name="T41" fmla="*/ 2147483647 h 524"/>
                <a:gd name="T42" fmla="*/ 2147483647 w 578"/>
                <a:gd name="T43" fmla="*/ 2147483647 h 524"/>
                <a:gd name="T44" fmla="*/ 2147483647 w 578"/>
                <a:gd name="T45" fmla="*/ 2147483647 h 524"/>
                <a:gd name="T46" fmla="*/ 2147483647 w 578"/>
                <a:gd name="T47" fmla="*/ 2147483647 h 524"/>
                <a:gd name="T48" fmla="*/ 2147483647 w 578"/>
                <a:gd name="T49" fmla="*/ 2147483647 h 524"/>
                <a:gd name="T50" fmla="*/ 2147483647 w 578"/>
                <a:gd name="T51" fmla="*/ 2147483647 h 524"/>
                <a:gd name="T52" fmla="*/ 2147483647 w 578"/>
                <a:gd name="T53" fmla="*/ 2147483647 h 524"/>
                <a:gd name="T54" fmla="*/ 2147483647 w 578"/>
                <a:gd name="T55" fmla="*/ 2147483647 h 524"/>
                <a:gd name="T56" fmla="*/ 2147483647 w 578"/>
                <a:gd name="T57" fmla="*/ 2147483647 h 524"/>
                <a:gd name="T58" fmla="*/ 2147483647 w 578"/>
                <a:gd name="T59" fmla="*/ 2147483647 h 524"/>
                <a:gd name="T60" fmla="*/ 2147483647 w 578"/>
                <a:gd name="T61" fmla="*/ 2147483647 h 524"/>
                <a:gd name="T62" fmla="*/ 2147483647 w 578"/>
                <a:gd name="T63" fmla="*/ 2147483647 h 524"/>
                <a:gd name="T64" fmla="*/ 2147483647 w 578"/>
                <a:gd name="T65" fmla="*/ 2147483647 h 524"/>
                <a:gd name="T66" fmla="*/ 2147483647 w 578"/>
                <a:gd name="T67" fmla="*/ 2147483647 h 524"/>
                <a:gd name="T68" fmla="*/ 2147483647 w 578"/>
                <a:gd name="T69" fmla="*/ 2147483647 h 524"/>
                <a:gd name="T70" fmla="*/ 2147483647 w 578"/>
                <a:gd name="T71" fmla="*/ 2147483647 h 524"/>
                <a:gd name="T72" fmla="*/ 2147483647 w 578"/>
                <a:gd name="T73" fmla="*/ 2147483647 h 524"/>
                <a:gd name="T74" fmla="*/ 2147483647 w 578"/>
                <a:gd name="T75" fmla="*/ 2147483647 h 524"/>
                <a:gd name="T76" fmla="*/ 2147483647 w 578"/>
                <a:gd name="T77" fmla="*/ 2147483647 h 524"/>
                <a:gd name="T78" fmla="*/ 2147483647 w 578"/>
                <a:gd name="T79" fmla="*/ 2147483647 h 524"/>
                <a:gd name="T80" fmla="*/ 2147483647 w 578"/>
                <a:gd name="T81" fmla="*/ 2147483647 h 524"/>
                <a:gd name="T82" fmla="*/ 2147483647 w 578"/>
                <a:gd name="T83" fmla="*/ 2147483647 h 524"/>
                <a:gd name="T84" fmla="*/ 2147483647 w 578"/>
                <a:gd name="T85" fmla="*/ 2147483647 h 524"/>
                <a:gd name="T86" fmla="*/ 2147483647 w 578"/>
                <a:gd name="T87" fmla="*/ 2147483647 h 524"/>
                <a:gd name="T88" fmla="*/ 2147483647 w 578"/>
                <a:gd name="T89" fmla="*/ 2147483647 h 524"/>
                <a:gd name="T90" fmla="*/ 2147483647 w 578"/>
                <a:gd name="T91" fmla="*/ 2147483647 h 524"/>
                <a:gd name="T92" fmla="*/ 2147483647 w 578"/>
                <a:gd name="T93" fmla="*/ 2147483647 h 524"/>
                <a:gd name="T94" fmla="*/ 2147483647 w 578"/>
                <a:gd name="T95" fmla="*/ 2147483647 h 524"/>
                <a:gd name="T96" fmla="*/ 2147483647 w 578"/>
                <a:gd name="T97" fmla="*/ 0 h 524"/>
                <a:gd name="T98" fmla="*/ 2147483647 w 578"/>
                <a:gd name="T99" fmla="*/ 2147483647 h 524"/>
                <a:gd name="T100" fmla="*/ 2147483647 w 578"/>
                <a:gd name="T101" fmla="*/ 2147483647 h 524"/>
                <a:gd name="T102" fmla="*/ 2147483647 w 578"/>
                <a:gd name="T103" fmla="*/ 2147483647 h 524"/>
                <a:gd name="T104" fmla="*/ 2147483647 w 578"/>
                <a:gd name="T105" fmla="*/ 2147483647 h 52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78" h="524">
                  <a:moveTo>
                    <a:pt x="332" y="99"/>
                  </a:moveTo>
                  <a:lnTo>
                    <a:pt x="331" y="94"/>
                  </a:lnTo>
                  <a:lnTo>
                    <a:pt x="329" y="90"/>
                  </a:lnTo>
                  <a:lnTo>
                    <a:pt x="327" y="88"/>
                  </a:lnTo>
                  <a:lnTo>
                    <a:pt x="325" y="86"/>
                  </a:lnTo>
                  <a:lnTo>
                    <a:pt x="320" y="85"/>
                  </a:lnTo>
                  <a:lnTo>
                    <a:pt x="315" y="85"/>
                  </a:lnTo>
                  <a:lnTo>
                    <a:pt x="312" y="85"/>
                  </a:lnTo>
                  <a:lnTo>
                    <a:pt x="309" y="85"/>
                  </a:lnTo>
                  <a:lnTo>
                    <a:pt x="306" y="84"/>
                  </a:lnTo>
                  <a:lnTo>
                    <a:pt x="304" y="82"/>
                  </a:lnTo>
                  <a:lnTo>
                    <a:pt x="301" y="79"/>
                  </a:lnTo>
                  <a:lnTo>
                    <a:pt x="297" y="75"/>
                  </a:lnTo>
                  <a:lnTo>
                    <a:pt x="295" y="69"/>
                  </a:lnTo>
                  <a:lnTo>
                    <a:pt x="293" y="61"/>
                  </a:lnTo>
                  <a:lnTo>
                    <a:pt x="275" y="66"/>
                  </a:lnTo>
                  <a:lnTo>
                    <a:pt x="263" y="70"/>
                  </a:lnTo>
                  <a:lnTo>
                    <a:pt x="258" y="73"/>
                  </a:lnTo>
                  <a:lnTo>
                    <a:pt x="254" y="76"/>
                  </a:lnTo>
                  <a:lnTo>
                    <a:pt x="251" y="78"/>
                  </a:lnTo>
                  <a:lnTo>
                    <a:pt x="249" y="81"/>
                  </a:lnTo>
                  <a:lnTo>
                    <a:pt x="247" y="87"/>
                  </a:lnTo>
                  <a:lnTo>
                    <a:pt x="246" y="95"/>
                  </a:lnTo>
                  <a:lnTo>
                    <a:pt x="246" y="105"/>
                  </a:lnTo>
                  <a:lnTo>
                    <a:pt x="246" y="117"/>
                  </a:lnTo>
                  <a:lnTo>
                    <a:pt x="247" y="131"/>
                  </a:lnTo>
                  <a:lnTo>
                    <a:pt x="249" y="143"/>
                  </a:lnTo>
                  <a:lnTo>
                    <a:pt x="253" y="153"/>
                  </a:lnTo>
                  <a:lnTo>
                    <a:pt x="259" y="162"/>
                  </a:lnTo>
                  <a:lnTo>
                    <a:pt x="262" y="166"/>
                  </a:lnTo>
                  <a:lnTo>
                    <a:pt x="266" y="169"/>
                  </a:lnTo>
                  <a:lnTo>
                    <a:pt x="270" y="172"/>
                  </a:lnTo>
                  <a:lnTo>
                    <a:pt x="274" y="174"/>
                  </a:lnTo>
                  <a:lnTo>
                    <a:pt x="279" y="176"/>
                  </a:lnTo>
                  <a:lnTo>
                    <a:pt x="283" y="177"/>
                  </a:lnTo>
                  <a:lnTo>
                    <a:pt x="287" y="178"/>
                  </a:lnTo>
                  <a:lnTo>
                    <a:pt x="293" y="178"/>
                  </a:lnTo>
                  <a:lnTo>
                    <a:pt x="293" y="182"/>
                  </a:lnTo>
                  <a:lnTo>
                    <a:pt x="295" y="187"/>
                  </a:lnTo>
                  <a:lnTo>
                    <a:pt x="298" y="191"/>
                  </a:lnTo>
                  <a:lnTo>
                    <a:pt x="303" y="195"/>
                  </a:lnTo>
                  <a:lnTo>
                    <a:pt x="314" y="203"/>
                  </a:lnTo>
                  <a:lnTo>
                    <a:pt x="327" y="211"/>
                  </a:lnTo>
                  <a:lnTo>
                    <a:pt x="351" y="225"/>
                  </a:lnTo>
                  <a:lnTo>
                    <a:pt x="365" y="234"/>
                  </a:lnTo>
                  <a:lnTo>
                    <a:pt x="439" y="296"/>
                  </a:lnTo>
                  <a:lnTo>
                    <a:pt x="443" y="303"/>
                  </a:lnTo>
                  <a:lnTo>
                    <a:pt x="449" y="309"/>
                  </a:lnTo>
                  <a:lnTo>
                    <a:pt x="454" y="314"/>
                  </a:lnTo>
                  <a:lnTo>
                    <a:pt x="461" y="318"/>
                  </a:lnTo>
                  <a:lnTo>
                    <a:pt x="469" y="320"/>
                  </a:lnTo>
                  <a:lnTo>
                    <a:pt x="477" y="322"/>
                  </a:lnTo>
                  <a:lnTo>
                    <a:pt x="487" y="322"/>
                  </a:lnTo>
                  <a:lnTo>
                    <a:pt x="498" y="321"/>
                  </a:lnTo>
                  <a:lnTo>
                    <a:pt x="500" y="324"/>
                  </a:lnTo>
                  <a:lnTo>
                    <a:pt x="504" y="328"/>
                  </a:lnTo>
                  <a:lnTo>
                    <a:pt x="507" y="332"/>
                  </a:lnTo>
                  <a:lnTo>
                    <a:pt x="511" y="337"/>
                  </a:lnTo>
                  <a:lnTo>
                    <a:pt x="523" y="346"/>
                  </a:lnTo>
                  <a:lnTo>
                    <a:pt x="536" y="356"/>
                  </a:lnTo>
                  <a:lnTo>
                    <a:pt x="549" y="364"/>
                  </a:lnTo>
                  <a:lnTo>
                    <a:pt x="561" y="370"/>
                  </a:lnTo>
                  <a:lnTo>
                    <a:pt x="571" y="374"/>
                  </a:lnTo>
                  <a:lnTo>
                    <a:pt x="578" y="376"/>
                  </a:lnTo>
                  <a:lnTo>
                    <a:pt x="577" y="383"/>
                  </a:lnTo>
                  <a:lnTo>
                    <a:pt x="574" y="391"/>
                  </a:lnTo>
                  <a:lnTo>
                    <a:pt x="570" y="400"/>
                  </a:lnTo>
                  <a:lnTo>
                    <a:pt x="565" y="407"/>
                  </a:lnTo>
                  <a:lnTo>
                    <a:pt x="552" y="388"/>
                  </a:lnTo>
                  <a:lnTo>
                    <a:pt x="541" y="387"/>
                  </a:lnTo>
                  <a:lnTo>
                    <a:pt x="530" y="384"/>
                  </a:lnTo>
                  <a:lnTo>
                    <a:pt x="526" y="383"/>
                  </a:lnTo>
                  <a:lnTo>
                    <a:pt x="521" y="381"/>
                  </a:lnTo>
                  <a:lnTo>
                    <a:pt x="519" y="378"/>
                  </a:lnTo>
                  <a:lnTo>
                    <a:pt x="518" y="376"/>
                  </a:lnTo>
                  <a:lnTo>
                    <a:pt x="508" y="376"/>
                  </a:lnTo>
                  <a:lnTo>
                    <a:pt x="498" y="376"/>
                  </a:lnTo>
                  <a:lnTo>
                    <a:pt x="498" y="382"/>
                  </a:lnTo>
                  <a:lnTo>
                    <a:pt x="498" y="389"/>
                  </a:lnTo>
                  <a:lnTo>
                    <a:pt x="498" y="397"/>
                  </a:lnTo>
                  <a:lnTo>
                    <a:pt x="498" y="407"/>
                  </a:lnTo>
                  <a:lnTo>
                    <a:pt x="499" y="414"/>
                  </a:lnTo>
                  <a:lnTo>
                    <a:pt x="504" y="422"/>
                  </a:lnTo>
                  <a:lnTo>
                    <a:pt x="506" y="426"/>
                  </a:lnTo>
                  <a:lnTo>
                    <a:pt x="509" y="429"/>
                  </a:lnTo>
                  <a:lnTo>
                    <a:pt x="514" y="431"/>
                  </a:lnTo>
                  <a:lnTo>
                    <a:pt x="518" y="432"/>
                  </a:lnTo>
                  <a:lnTo>
                    <a:pt x="514" y="442"/>
                  </a:lnTo>
                  <a:lnTo>
                    <a:pt x="508" y="454"/>
                  </a:lnTo>
                  <a:lnTo>
                    <a:pt x="506" y="460"/>
                  </a:lnTo>
                  <a:lnTo>
                    <a:pt x="504" y="465"/>
                  </a:lnTo>
                  <a:lnTo>
                    <a:pt x="500" y="468"/>
                  </a:lnTo>
                  <a:lnTo>
                    <a:pt x="498" y="469"/>
                  </a:lnTo>
                  <a:lnTo>
                    <a:pt x="493" y="485"/>
                  </a:lnTo>
                  <a:lnTo>
                    <a:pt x="486" y="498"/>
                  </a:lnTo>
                  <a:lnTo>
                    <a:pt x="483" y="505"/>
                  </a:lnTo>
                  <a:lnTo>
                    <a:pt x="481" y="511"/>
                  </a:lnTo>
                  <a:lnTo>
                    <a:pt x="480" y="518"/>
                  </a:lnTo>
                  <a:lnTo>
                    <a:pt x="478" y="524"/>
                  </a:lnTo>
                  <a:lnTo>
                    <a:pt x="465" y="522"/>
                  </a:lnTo>
                  <a:lnTo>
                    <a:pt x="450" y="518"/>
                  </a:lnTo>
                  <a:lnTo>
                    <a:pt x="438" y="513"/>
                  </a:lnTo>
                  <a:lnTo>
                    <a:pt x="432" y="511"/>
                  </a:lnTo>
                  <a:lnTo>
                    <a:pt x="436" y="505"/>
                  </a:lnTo>
                  <a:lnTo>
                    <a:pt x="440" y="499"/>
                  </a:lnTo>
                  <a:lnTo>
                    <a:pt x="445" y="494"/>
                  </a:lnTo>
                  <a:lnTo>
                    <a:pt x="451" y="489"/>
                  </a:lnTo>
                  <a:lnTo>
                    <a:pt x="456" y="484"/>
                  </a:lnTo>
                  <a:lnTo>
                    <a:pt x="461" y="478"/>
                  </a:lnTo>
                  <a:lnTo>
                    <a:pt x="463" y="475"/>
                  </a:lnTo>
                  <a:lnTo>
                    <a:pt x="464" y="471"/>
                  </a:lnTo>
                  <a:lnTo>
                    <a:pt x="465" y="467"/>
                  </a:lnTo>
                  <a:lnTo>
                    <a:pt x="465" y="463"/>
                  </a:lnTo>
                  <a:lnTo>
                    <a:pt x="464" y="455"/>
                  </a:lnTo>
                  <a:lnTo>
                    <a:pt x="463" y="448"/>
                  </a:lnTo>
                  <a:lnTo>
                    <a:pt x="461" y="441"/>
                  </a:lnTo>
                  <a:lnTo>
                    <a:pt x="458" y="434"/>
                  </a:lnTo>
                  <a:lnTo>
                    <a:pt x="449" y="420"/>
                  </a:lnTo>
                  <a:lnTo>
                    <a:pt x="439" y="407"/>
                  </a:lnTo>
                  <a:lnTo>
                    <a:pt x="427" y="395"/>
                  </a:lnTo>
                  <a:lnTo>
                    <a:pt x="415" y="384"/>
                  </a:lnTo>
                  <a:lnTo>
                    <a:pt x="403" y="376"/>
                  </a:lnTo>
                  <a:lnTo>
                    <a:pt x="392" y="370"/>
                  </a:lnTo>
                  <a:lnTo>
                    <a:pt x="385" y="369"/>
                  </a:lnTo>
                  <a:lnTo>
                    <a:pt x="378" y="367"/>
                  </a:lnTo>
                  <a:lnTo>
                    <a:pt x="372" y="364"/>
                  </a:lnTo>
                  <a:lnTo>
                    <a:pt x="366" y="362"/>
                  </a:lnTo>
                  <a:lnTo>
                    <a:pt x="355" y="356"/>
                  </a:lnTo>
                  <a:lnTo>
                    <a:pt x="348" y="349"/>
                  </a:lnTo>
                  <a:lnTo>
                    <a:pt x="336" y="338"/>
                  </a:lnTo>
                  <a:lnTo>
                    <a:pt x="332" y="333"/>
                  </a:lnTo>
                  <a:lnTo>
                    <a:pt x="318" y="330"/>
                  </a:lnTo>
                  <a:lnTo>
                    <a:pt x="305" y="327"/>
                  </a:lnTo>
                  <a:lnTo>
                    <a:pt x="292" y="323"/>
                  </a:lnTo>
                  <a:lnTo>
                    <a:pt x="280" y="319"/>
                  </a:lnTo>
                  <a:lnTo>
                    <a:pt x="268" y="315"/>
                  </a:lnTo>
                  <a:lnTo>
                    <a:pt x="257" y="310"/>
                  </a:lnTo>
                  <a:lnTo>
                    <a:pt x="247" y="304"/>
                  </a:lnTo>
                  <a:lnTo>
                    <a:pt x="237" y="299"/>
                  </a:lnTo>
                  <a:lnTo>
                    <a:pt x="218" y="285"/>
                  </a:lnTo>
                  <a:lnTo>
                    <a:pt x="202" y="272"/>
                  </a:lnTo>
                  <a:lnTo>
                    <a:pt x="186" y="258"/>
                  </a:lnTo>
                  <a:lnTo>
                    <a:pt x="173" y="244"/>
                  </a:lnTo>
                  <a:lnTo>
                    <a:pt x="162" y="229"/>
                  </a:lnTo>
                  <a:lnTo>
                    <a:pt x="152" y="215"/>
                  </a:lnTo>
                  <a:lnTo>
                    <a:pt x="144" y="202"/>
                  </a:lnTo>
                  <a:lnTo>
                    <a:pt x="137" y="189"/>
                  </a:lnTo>
                  <a:lnTo>
                    <a:pt x="126" y="168"/>
                  </a:lnTo>
                  <a:lnTo>
                    <a:pt x="119" y="154"/>
                  </a:lnTo>
                  <a:lnTo>
                    <a:pt x="102" y="154"/>
                  </a:lnTo>
                  <a:lnTo>
                    <a:pt x="89" y="154"/>
                  </a:lnTo>
                  <a:lnTo>
                    <a:pt x="77" y="154"/>
                  </a:lnTo>
                  <a:lnTo>
                    <a:pt x="67" y="154"/>
                  </a:lnTo>
                  <a:lnTo>
                    <a:pt x="61" y="155"/>
                  </a:lnTo>
                  <a:lnTo>
                    <a:pt x="57" y="155"/>
                  </a:lnTo>
                  <a:lnTo>
                    <a:pt x="51" y="157"/>
                  </a:lnTo>
                  <a:lnTo>
                    <a:pt x="46" y="159"/>
                  </a:lnTo>
                  <a:lnTo>
                    <a:pt x="34" y="164"/>
                  </a:lnTo>
                  <a:lnTo>
                    <a:pt x="21" y="172"/>
                  </a:lnTo>
                  <a:lnTo>
                    <a:pt x="15" y="165"/>
                  </a:lnTo>
                  <a:lnTo>
                    <a:pt x="12" y="158"/>
                  </a:lnTo>
                  <a:lnTo>
                    <a:pt x="7" y="150"/>
                  </a:lnTo>
                  <a:lnTo>
                    <a:pt x="5" y="141"/>
                  </a:lnTo>
                  <a:lnTo>
                    <a:pt x="3" y="133"/>
                  </a:lnTo>
                  <a:lnTo>
                    <a:pt x="1" y="123"/>
                  </a:lnTo>
                  <a:lnTo>
                    <a:pt x="1" y="114"/>
                  </a:lnTo>
                  <a:lnTo>
                    <a:pt x="0" y="105"/>
                  </a:lnTo>
                  <a:lnTo>
                    <a:pt x="1" y="93"/>
                  </a:lnTo>
                  <a:lnTo>
                    <a:pt x="3" y="83"/>
                  </a:lnTo>
                  <a:lnTo>
                    <a:pt x="5" y="71"/>
                  </a:lnTo>
                  <a:lnTo>
                    <a:pt x="6" y="55"/>
                  </a:lnTo>
                  <a:lnTo>
                    <a:pt x="6" y="49"/>
                  </a:lnTo>
                  <a:lnTo>
                    <a:pt x="27" y="49"/>
                  </a:lnTo>
                  <a:lnTo>
                    <a:pt x="34" y="47"/>
                  </a:lnTo>
                  <a:lnTo>
                    <a:pt x="39" y="44"/>
                  </a:lnTo>
                  <a:lnTo>
                    <a:pt x="45" y="41"/>
                  </a:lnTo>
                  <a:lnTo>
                    <a:pt x="49" y="37"/>
                  </a:lnTo>
                  <a:lnTo>
                    <a:pt x="58" y="31"/>
                  </a:lnTo>
                  <a:lnTo>
                    <a:pt x="67" y="25"/>
                  </a:lnTo>
                  <a:lnTo>
                    <a:pt x="68" y="33"/>
                  </a:lnTo>
                  <a:lnTo>
                    <a:pt x="70" y="39"/>
                  </a:lnTo>
                  <a:lnTo>
                    <a:pt x="73" y="44"/>
                  </a:lnTo>
                  <a:lnTo>
                    <a:pt x="78" y="46"/>
                  </a:lnTo>
                  <a:lnTo>
                    <a:pt x="83" y="48"/>
                  </a:lnTo>
                  <a:lnTo>
                    <a:pt x="89" y="49"/>
                  </a:lnTo>
                  <a:lnTo>
                    <a:pt x="94" y="49"/>
                  </a:lnTo>
                  <a:lnTo>
                    <a:pt x="100" y="49"/>
                  </a:lnTo>
                  <a:lnTo>
                    <a:pt x="104" y="44"/>
                  </a:lnTo>
                  <a:lnTo>
                    <a:pt x="113" y="38"/>
                  </a:lnTo>
                  <a:lnTo>
                    <a:pt x="124" y="31"/>
                  </a:lnTo>
                  <a:lnTo>
                    <a:pt x="136" y="24"/>
                  </a:lnTo>
                  <a:lnTo>
                    <a:pt x="149" y="16"/>
                  </a:lnTo>
                  <a:lnTo>
                    <a:pt x="160" y="11"/>
                  </a:lnTo>
                  <a:lnTo>
                    <a:pt x="168" y="7"/>
                  </a:lnTo>
                  <a:lnTo>
                    <a:pt x="173" y="6"/>
                  </a:lnTo>
                  <a:lnTo>
                    <a:pt x="239" y="0"/>
                  </a:lnTo>
                  <a:lnTo>
                    <a:pt x="243" y="4"/>
                  </a:lnTo>
                  <a:lnTo>
                    <a:pt x="248" y="8"/>
                  </a:lnTo>
                  <a:lnTo>
                    <a:pt x="252" y="11"/>
                  </a:lnTo>
                  <a:lnTo>
                    <a:pt x="257" y="13"/>
                  </a:lnTo>
                  <a:lnTo>
                    <a:pt x="266" y="16"/>
                  </a:lnTo>
                  <a:lnTo>
                    <a:pt x="279" y="19"/>
                  </a:lnTo>
                  <a:lnTo>
                    <a:pt x="304" y="20"/>
                  </a:lnTo>
                  <a:lnTo>
                    <a:pt x="332" y="19"/>
                  </a:lnTo>
                  <a:lnTo>
                    <a:pt x="331" y="34"/>
                  </a:lnTo>
                  <a:lnTo>
                    <a:pt x="329" y="46"/>
                  </a:lnTo>
                  <a:lnTo>
                    <a:pt x="325" y="56"/>
                  </a:lnTo>
                  <a:lnTo>
                    <a:pt x="322" y="65"/>
                  </a:lnTo>
                  <a:lnTo>
                    <a:pt x="320" y="74"/>
                  </a:lnTo>
                  <a:lnTo>
                    <a:pt x="321" y="82"/>
                  </a:lnTo>
                  <a:lnTo>
                    <a:pt x="322" y="86"/>
                  </a:lnTo>
                  <a:lnTo>
                    <a:pt x="325" y="90"/>
                  </a:lnTo>
                  <a:lnTo>
                    <a:pt x="328" y="94"/>
                  </a:lnTo>
                  <a:lnTo>
                    <a:pt x="332" y="9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581" name="Freeform 18"/>
            <p:cNvSpPr>
              <a:spLocks/>
            </p:cNvSpPr>
            <p:nvPr>
              <p:custDataLst>
                <p:tags r:id="rId15"/>
              </p:custDataLst>
            </p:nvPr>
          </p:nvSpPr>
          <p:spPr bwMode="auto">
            <a:xfrm>
              <a:off x="4692681" y="2810406"/>
              <a:ext cx="33338" cy="82550"/>
            </a:xfrm>
            <a:custGeom>
              <a:avLst/>
              <a:gdLst>
                <a:gd name="T0" fmla="*/ 0 w 79"/>
                <a:gd name="T1" fmla="*/ 2147483647 h 160"/>
                <a:gd name="T2" fmla="*/ 2147483647 w 79"/>
                <a:gd name="T3" fmla="*/ 2147483647 h 160"/>
                <a:gd name="T4" fmla="*/ 2147483647 w 79"/>
                <a:gd name="T5" fmla="*/ 2147483647 h 160"/>
                <a:gd name="T6" fmla="*/ 2147483647 w 79"/>
                <a:gd name="T7" fmla="*/ 2147483647 h 160"/>
                <a:gd name="T8" fmla="*/ 2147483647 w 79"/>
                <a:gd name="T9" fmla="*/ 2147483647 h 160"/>
                <a:gd name="T10" fmla="*/ 2147483647 w 79"/>
                <a:gd name="T11" fmla="*/ 2147483647 h 160"/>
                <a:gd name="T12" fmla="*/ 2147483647 w 79"/>
                <a:gd name="T13" fmla="*/ 2147483647 h 160"/>
                <a:gd name="T14" fmla="*/ 2147483647 w 79"/>
                <a:gd name="T15" fmla="*/ 2147483647 h 160"/>
                <a:gd name="T16" fmla="*/ 2147483647 w 79"/>
                <a:gd name="T17" fmla="*/ 2147483647 h 160"/>
                <a:gd name="T18" fmla="*/ 2147483647 w 79"/>
                <a:gd name="T19" fmla="*/ 2147483647 h 160"/>
                <a:gd name="T20" fmla="*/ 2147483647 w 79"/>
                <a:gd name="T21" fmla="*/ 0 h 160"/>
                <a:gd name="T22" fmla="*/ 2147483647 w 79"/>
                <a:gd name="T23" fmla="*/ 2147483647 h 160"/>
                <a:gd name="T24" fmla="*/ 2147483647 w 79"/>
                <a:gd name="T25" fmla="*/ 2147483647 h 160"/>
                <a:gd name="T26" fmla="*/ 2147483647 w 79"/>
                <a:gd name="T27" fmla="*/ 2147483647 h 160"/>
                <a:gd name="T28" fmla="*/ 2147483647 w 79"/>
                <a:gd name="T29" fmla="*/ 2147483647 h 160"/>
                <a:gd name="T30" fmla="*/ 2147483647 w 79"/>
                <a:gd name="T31" fmla="*/ 2147483647 h 160"/>
                <a:gd name="T32" fmla="*/ 2147483647 w 79"/>
                <a:gd name="T33" fmla="*/ 2147483647 h 160"/>
                <a:gd name="T34" fmla="*/ 2147483647 w 79"/>
                <a:gd name="T35" fmla="*/ 2147483647 h 160"/>
                <a:gd name="T36" fmla="*/ 2147483647 w 79"/>
                <a:gd name="T37" fmla="*/ 2147483647 h 160"/>
                <a:gd name="T38" fmla="*/ 2147483647 w 79"/>
                <a:gd name="T39" fmla="*/ 2147483647 h 160"/>
                <a:gd name="T40" fmla="*/ 2147483647 w 79"/>
                <a:gd name="T41" fmla="*/ 2147483647 h 160"/>
                <a:gd name="T42" fmla="*/ 2147483647 w 79"/>
                <a:gd name="T43" fmla="*/ 2147483647 h 160"/>
                <a:gd name="T44" fmla="*/ 2147483647 w 79"/>
                <a:gd name="T45" fmla="*/ 2147483647 h 160"/>
                <a:gd name="T46" fmla="*/ 2147483647 w 79"/>
                <a:gd name="T47" fmla="*/ 2147483647 h 160"/>
                <a:gd name="T48" fmla="*/ 2147483647 w 79"/>
                <a:gd name="T49" fmla="*/ 2147483647 h 160"/>
                <a:gd name="T50" fmla="*/ 2147483647 w 79"/>
                <a:gd name="T51" fmla="*/ 2147483647 h 160"/>
                <a:gd name="T52" fmla="*/ 2147483647 w 79"/>
                <a:gd name="T53" fmla="*/ 2147483647 h 160"/>
                <a:gd name="T54" fmla="*/ 2147483647 w 79"/>
                <a:gd name="T55" fmla="*/ 2147483647 h 160"/>
                <a:gd name="T56" fmla="*/ 2147483647 w 79"/>
                <a:gd name="T57" fmla="*/ 2147483647 h 160"/>
                <a:gd name="T58" fmla="*/ 2147483647 w 79"/>
                <a:gd name="T59" fmla="*/ 2147483647 h 160"/>
                <a:gd name="T60" fmla="*/ 2147483647 w 79"/>
                <a:gd name="T61" fmla="*/ 2147483647 h 160"/>
                <a:gd name="T62" fmla="*/ 2147483647 w 79"/>
                <a:gd name="T63" fmla="*/ 2147483647 h 160"/>
                <a:gd name="T64" fmla="*/ 2147483647 w 79"/>
                <a:gd name="T65" fmla="*/ 2147483647 h 160"/>
                <a:gd name="T66" fmla="*/ 2147483647 w 79"/>
                <a:gd name="T67" fmla="*/ 2147483647 h 160"/>
                <a:gd name="T68" fmla="*/ 2147483647 w 79"/>
                <a:gd name="T69" fmla="*/ 2147483647 h 160"/>
                <a:gd name="T70" fmla="*/ 2147483647 w 79"/>
                <a:gd name="T71" fmla="*/ 2147483647 h 160"/>
                <a:gd name="T72" fmla="*/ 2147483647 w 79"/>
                <a:gd name="T73" fmla="*/ 2147483647 h 160"/>
                <a:gd name="T74" fmla="*/ 2147483647 w 79"/>
                <a:gd name="T75" fmla="*/ 2147483647 h 160"/>
                <a:gd name="T76" fmla="*/ 0 w 79"/>
                <a:gd name="T77" fmla="*/ 2147483647 h 160"/>
                <a:gd name="T78" fmla="*/ 0 w 79"/>
                <a:gd name="T79" fmla="*/ 2147483647 h 16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9" h="160">
                  <a:moveTo>
                    <a:pt x="0" y="37"/>
                  </a:moveTo>
                  <a:lnTo>
                    <a:pt x="6" y="37"/>
                  </a:lnTo>
                  <a:lnTo>
                    <a:pt x="11" y="36"/>
                  </a:lnTo>
                  <a:lnTo>
                    <a:pt x="16" y="35"/>
                  </a:lnTo>
                  <a:lnTo>
                    <a:pt x="19" y="33"/>
                  </a:lnTo>
                  <a:lnTo>
                    <a:pt x="26" y="28"/>
                  </a:lnTo>
                  <a:lnTo>
                    <a:pt x="31" y="22"/>
                  </a:lnTo>
                  <a:lnTo>
                    <a:pt x="37" y="16"/>
                  </a:lnTo>
                  <a:lnTo>
                    <a:pt x="41" y="10"/>
                  </a:lnTo>
                  <a:lnTo>
                    <a:pt x="46" y="5"/>
                  </a:lnTo>
                  <a:lnTo>
                    <a:pt x="53" y="0"/>
                  </a:lnTo>
                  <a:lnTo>
                    <a:pt x="57" y="3"/>
                  </a:lnTo>
                  <a:lnTo>
                    <a:pt x="62" y="7"/>
                  </a:lnTo>
                  <a:lnTo>
                    <a:pt x="64" y="10"/>
                  </a:lnTo>
                  <a:lnTo>
                    <a:pt x="66" y="14"/>
                  </a:lnTo>
                  <a:lnTo>
                    <a:pt x="69" y="22"/>
                  </a:lnTo>
                  <a:lnTo>
                    <a:pt x="72" y="32"/>
                  </a:lnTo>
                  <a:lnTo>
                    <a:pt x="73" y="40"/>
                  </a:lnTo>
                  <a:lnTo>
                    <a:pt x="74" y="49"/>
                  </a:lnTo>
                  <a:lnTo>
                    <a:pt x="76" y="58"/>
                  </a:lnTo>
                  <a:lnTo>
                    <a:pt x="79" y="67"/>
                  </a:lnTo>
                  <a:lnTo>
                    <a:pt x="79" y="98"/>
                  </a:lnTo>
                  <a:lnTo>
                    <a:pt x="68" y="115"/>
                  </a:lnTo>
                  <a:lnTo>
                    <a:pt x="59" y="129"/>
                  </a:lnTo>
                  <a:lnTo>
                    <a:pt x="53" y="136"/>
                  </a:lnTo>
                  <a:lnTo>
                    <a:pt x="50" y="144"/>
                  </a:lnTo>
                  <a:lnTo>
                    <a:pt x="48" y="151"/>
                  </a:lnTo>
                  <a:lnTo>
                    <a:pt x="46" y="160"/>
                  </a:lnTo>
                  <a:lnTo>
                    <a:pt x="40" y="155"/>
                  </a:lnTo>
                  <a:lnTo>
                    <a:pt x="33" y="150"/>
                  </a:lnTo>
                  <a:lnTo>
                    <a:pt x="28" y="144"/>
                  </a:lnTo>
                  <a:lnTo>
                    <a:pt x="22" y="137"/>
                  </a:lnTo>
                  <a:lnTo>
                    <a:pt x="18" y="130"/>
                  </a:lnTo>
                  <a:lnTo>
                    <a:pt x="15" y="123"/>
                  </a:lnTo>
                  <a:lnTo>
                    <a:pt x="11" y="115"/>
                  </a:lnTo>
                  <a:lnTo>
                    <a:pt x="8" y="108"/>
                  </a:lnTo>
                  <a:lnTo>
                    <a:pt x="4" y="91"/>
                  </a:lnTo>
                  <a:lnTo>
                    <a:pt x="1" y="73"/>
                  </a:lnTo>
                  <a:lnTo>
                    <a:pt x="0" y="55"/>
                  </a:lnTo>
                  <a:lnTo>
                    <a:pt x="0" y="3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grpSp>
          <p:nvGrpSpPr>
            <p:cNvPr id="582" name="Group 19"/>
            <p:cNvGrpSpPr>
              <a:grpSpLocks/>
            </p:cNvGrpSpPr>
            <p:nvPr>
              <p:custDataLst>
                <p:tags r:id="rId16"/>
              </p:custDataLst>
            </p:nvPr>
          </p:nvGrpSpPr>
          <p:grpSpPr bwMode="auto">
            <a:xfrm>
              <a:off x="7018369" y="3870856"/>
              <a:ext cx="473075" cy="212725"/>
              <a:chOff x="4488" y="2394"/>
              <a:chExt cx="358" cy="124"/>
            </a:xfrm>
          </p:grpSpPr>
          <p:sp>
            <p:nvSpPr>
              <p:cNvPr id="1113" name="Freeform 20"/>
              <p:cNvSpPr>
                <a:spLocks/>
              </p:cNvSpPr>
              <p:nvPr/>
            </p:nvSpPr>
            <p:spPr bwMode="auto">
              <a:xfrm>
                <a:off x="4675" y="2394"/>
                <a:ext cx="171" cy="124"/>
              </a:xfrm>
              <a:custGeom>
                <a:avLst/>
                <a:gdLst>
                  <a:gd name="T0" fmla="*/ 5 w 512"/>
                  <a:gd name="T1" fmla="*/ 2 h 408"/>
                  <a:gd name="T2" fmla="*/ 5 w 512"/>
                  <a:gd name="T3" fmla="*/ 2 h 408"/>
                  <a:gd name="T4" fmla="*/ 5 w 512"/>
                  <a:gd name="T5" fmla="*/ 2 h 408"/>
                  <a:gd name="T6" fmla="*/ 4 w 512"/>
                  <a:gd name="T7" fmla="*/ 2 h 408"/>
                  <a:gd name="T8" fmla="*/ 4 w 512"/>
                  <a:gd name="T9" fmla="*/ 2 h 408"/>
                  <a:gd name="T10" fmla="*/ 4 w 512"/>
                  <a:gd name="T11" fmla="*/ 3 h 408"/>
                  <a:gd name="T12" fmla="*/ 4 w 512"/>
                  <a:gd name="T13" fmla="*/ 3 h 408"/>
                  <a:gd name="T14" fmla="*/ 4 w 512"/>
                  <a:gd name="T15" fmla="*/ 3 h 408"/>
                  <a:gd name="T16" fmla="*/ 3 w 512"/>
                  <a:gd name="T17" fmla="*/ 3 h 408"/>
                  <a:gd name="T18" fmla="*/ 3 w 512"/>
                  <a:gd name="T19" fmla="*/ 3 h 408"/>
                  <a:gd name="T20" fmla="*/ 3 w 512"/>
                  <a:gd name="T21" fmla="*/ 3 h 408"/>
                  <a:gd name="T22" fmla="*/ 3 w 512"/>
                  <a:gd name="T23" fmla="*/ 3 h 408"/>
                  <a:gd name="T24" fmla="*/ 2 w 512"/>
                  <a:gd name="T25" fmla="*/ 3 h 408"/>
                  <a:gd name="T26" fmla="*/ 2 w 512"/>
                  <a:gd name="T27" fmla="*/ 3 h 408"/>
                  <a:gd name="T28" fmla="*/ 2 w 512"/>
                  <a:gd name="T29" fmla="*/ 3 h 408"/>
                  <a:gd name="T30" fmla="*/ 1 w 512"/>
                  <a:gd name="T31" fmla="*/ 3 h 408"/>
                  <a:gd name="T32" fmla="*/ 1 w 512"/>
                  <a:gd name="T33" fmla="*/ 4 h 408"/>
                  <a:gd name="T34" fmla="*/ 1 w 512"/>
                  <a:gd name="T35" fmla="*/ 3 h 408"/>
                  <a:gd name="T36" fmla="*/ 0 w 512"/>
                  <a:gd name="T37" fmla="*/ 3 h 408"/>
                  <a:gd name="T38" fmla="*/ 0 w 512"/>
                  <a:gd name="T39" fmla="*/ 3 h 408"/>
                  <a:gd name="T40" fmla="*/ 0 w 512"/>
                  <a:gd name="T41" fmla="*/ 3 h 408"/>
                  <a:gd name="T42" fmla="*/ 0 w 512"/>
                  <a:gd name="T43" fmla="*/ 3 h 408"/>
                  <a:gd name="T44" fmla="*/ 1 w 512"/>
                  <a:gd name="T45" fmla="*/ 3 h 408"/>
                  <a:gd name="T46" fmla="*/ 1 w 512"/>
                  <a:gd name="T47" fmla="*/ 3 h 408"/>
                  <a:gd name="T48" fmla="*/ 1 w 512"/>
                  <a:gd name="T49" fmla="*/ 3 h 408"/>
                  <a:gd name="T50" fmla="*/ 1 w 512"/>
                  <a:gd name="T51" fmla="*/ 2 h 408"/>
                  <a:gd name="T52" fmla="*/ 1 w 512"/>
                  <a:gd name="T53" fmla="*/ 2 h 408"/>
                  <a:gd name="T54" fmla="*/ 1 w 512"/>
                  <a:gd name="T55" fmla="*/ 2 h 408"/>
                  <a:gd name="T56" fmla="*/ 2 w 512"/>
                  <a:gd name="T57" fmla="*/ 2 h 408"/>
                  <a:gd name="T58" fmla="*/ 2 w 512"/>
                  <a:gd name="T59" fmla="*/ 2 h 408"/>
                  <a:gd name="T60" fmla="*/ 2 w 512"/>
                  <a:gd name="T61" fmla="*/ 2 h 408"/>
                  <a:gd name="T62" fmla="*/ 3 w 512"/>
                  <a:gd name="T63" fmla="*/ 2 h 408"/>
                  <a:gd name="T64" fmla="*/ 3 w 512"/>
                  <a:gd name="T65" fmla="*/ 2 h 408"/>
                  <a:gd name="T66" fmla="*/ 3 w 512"/>
                  <a:gd name="T67" fmla="*/ 2 h 408"/>
                  <a:gd name="T68" fmla="*/ 3 w 512"/>
                  <a:gd name="T69" fmla="*/ 1 h 408"/>
                  <a:gd name="T70" fmla="*/ 3 w 512"/>
                  <a:gd name="T71" fmla="*/ 1 h 408"/>
                  <a:gd name="T72" fmla="*/ 3 w 512"/>
                  <a:gd name="T73" fmla="*/ 1 h 408"/>
                  <a:gd name="T74" fmla="*/ 3 w 512"/>
                  <a:gd name="T75" fmla="*/ 1 h 408"/>
                  <a:gd name="T76" fmla="*/ 3 w 512"/>
                  <a:gd name="T77" fmla="*/ 2 h 408"/>
                  <a:gd name="T78" fmla="*/ 3 w 512"/>
                  <a:gd name="T79" fmla="*/ 2 h 408"/>
                  <a:gd name="T80" fmla="*/ 3 w 512"/>
                  <a:gd name="T81" fmla="*/ 2 h 408"/>
                  <a:gd name="T82" fmla="*/ 4 w 512"/>
                  <a:gd name="T83" fmla="*/ 2 h 408"/>
                  <a:gd name="T84" fmla="*/ 4 w 512"/>
                  <a:gd name="T85" fmla="*/ 2 h 408"/>
                  <a:gd name="T86" fmla="*/ 4 w 512"/>
                  <a:gd name="T87" fmla="*/ 2 h 408"/>
                  <a:gd name="T88" fmla="*/ 4 w 512"/>
                  <a:gd name="T89" fmla="*/ 2 h 408"/>
                  <a:gd name="T90" fmla="*/ 4 w 512"/>
                  <a:gd name="T91" fmla="*/ 1 h 408"/>
                  <a:gd name="T92" fmla="*/ 4 w 512"/>
                  <a:gd name="T93" fmla="*/ 1 h 408"/>
                  <a:gd name="T94" fmla="*/ 4 w 512"/>
                  <a:gd name="T95" fmla="*/ 1 h 408"/>
                  <a:gd name="T96" fmla="*/ 5 w 512"/>
                  <a:gd name="T97" fmla="*/ 0 h 408"/>
                  <a:gd name="T98" fmla="*/ 5 w 512"/>
                  <a:gd name="T99" fmla="*/ 0 h 408"/>
                  <a:gd name="T100" fmla="*/ 5 w 512"/>
                  <a:gd name="T101" fmla="*/ 0 h 408"/>
                  <a:gd name="T102" fmla="*/ 5 w 512"/>
                  <a:gd name="T103" fmla="*/ 1 h 408"/>
                  <a:gd name="T104" fmla="*/ 5 w 512"/>
                  <a:gd name="T105" fmla="*/ 1 h 408"/>
                  <a:gd name="T106" fmla="*/ 6 w 512"/>
                  <a:gd name="T107" fmla="*/ 1 h 408"/>
                  <a:gd name="T108" fmla="*/ 6 w 512"/>
                  <a:gd name="T109" fmla="*/ 1 h 408"/>
                  <a:gd name="T110" fmla="*/ 6 w 512"/>
                  <a:gd name="T111" fmla="*/ 1 h 408"/>
                  <a:gd name="T112" fmla="*/ 6 w 512"/>
                  <a:gd name="T113" fmla="*/ 1 h 408"/>
                  <a:gd name="T114" fmla="*/ 6 w 512"/>
                  <a:gd name="T115" fmla="*/ 2 h 40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12" h="408">
                    <a:moveTo>
                      <a:pt x="452" y="204"/>
                    </a:moveTo>
                    <a:lnTo>
                      <a:pt x="442" y="202"/>
                    </a:lnTo>
                    <a:lnTo>
                      <a:pt x="424" y="198"/>
                    </a:lnTo>
                    <a:lnTo>
                      <a:pt x="407" y="194"/>
                    </a:lnTo>
                    <a:lnTo>
                      <a:pt x="392" y="192"/>
                    </a:lnTo>
                    <a:lnTo>
                      <a:pt x="387" y="193"/>
                    </a:lnTo>
                    <a:lnTo>
                      <a:pt x="380" y="195"/>
                    </a:lnTo>
                    <a:lnTo>
                      <a:pt x="374" y="198"/>
                    </a:lnTo>
                    <a:lnTo>
                      <a:pt x="367" y="203"/>
                    </a:lnTo>
                    <a:lnTo>
                      <a:pt x="362" y="207"/>
                    </a:lnTo>
                    <a:lnTo>
                      <a:pt x="356" y="212"/>
                    </a:lnTo>
                    <a:lnTo>
                      <a:pt x="354" y="217"/>
                    </a:lnTo>
                    <a:lnTo>
                      <a:pt x="353" y="222"/>
                    </a:lnTo>
                    <a:lnTo>
                      <a:pt x="351" y="238"/>
                    </a:lnTo>
                    <a:lnTo>
                      <a:pt x="347" y="254"/>
                    </a:lnTo>
                    <a:lnTo>
                      <a:pt x="342" y="271"/>
                    </a:lnTo>
                    <a:lnTo>
                      <a:pt x="335" y="289"/>
                    </a:lnTo>
                    <a:lnTo>
                      <a:pt x="327" y="306"/>
                    </a:lnTo>
                    <a:lnTo>
                      <a:pt x="316" y="321"/>
                    </a:lnTo>
                    <a:lnTo>
                      <a:pt x="310" y="328"/>
                    </a:lnTo>
                    <a:lnTo>
                      <a:pt x="305" y="335"/>
                    </a:lnTo>
                    <a:lnTo>
                      <a:pt x="299" y="341"/>
                    </a:lnTo>
                    <a:lnTo>
                      <a:pt x="293" y="346"/>
                    </a:lnTo>
                    <a:lnTo>
                      <a:pt x="289" y="350"/>
                    </a:lnTo>
                    <a:lnTo>
                      <a:pt x="284" y="354"/>
                    </a:lnTo>
                    <a:lnTo>
                      <a:pt x="277" y="356"/>
                    </a:lnTo>
                    <a:lnTo>
                      <a:pt x="271" y="359"/>
                    </a:lnTo>
                    <a:lnTo>
                      <a:pt x="264" y="362"/>
                    </a:lnTo>
                    <a:lnTo>
                      <a:pt x="258" y="366"/>
                    </a:lnTo>
                    <a:lnTo>
                      <a:pt x="256" y="368"/>
                    </a:lnTo>
                    <a:lnTo>
                      <a:pt x="254" y="370"/>
                    </a:lnTo>
                    <a:lnTo>
                      <a:pt x="253" y="373"/>
                    </a:lnTo>
                    <a:lnTo>
                      <a:pt x="253" y="376"/>
                    </a:lnTo>
                    <a:lnTo>
                      <a:pt x="227" y="376"/>
                    </a:lnTo>
                    <a:lnTo>
                      <a:pt x="221" y="373"/>
                    </a:lnTo>
                    <a:lnTo>
                      <a:pt x="215" y="370"/>
                    </a:lnTo>
                    <a:lnTo>
                      <a:pt x="208" y="369"/>
                    </a:lnTo>
                    <a:lnTo>
                      <a:pt x="200" y="368"/>
                    </a:lnTo>
                    <a:lnTo>
                      <a:pt x="183" y="367"/>
                    </a:lnTo>
                    <a:lnTo>
                      <a:pt x="160" y="364"/>
                    </a:lnTo>
                    <a:lnTo>
                      <a:pt x="157" y="369"/>
                    </a:lnTo>
                    <a:lnTo>
                      <a:pt x="155" y="373"/>
                    </a:lnTo>
                    <a:lnTo>
                      <a:pt x="152" y="377"/>
                    </a:lnTo>
                    <a:lnTo>
                      <a:pt x="148" y="381"/>
                    </a:lnTo>
                    <a:lnTo>
                      <a:pt x="138" y="388"/>
                    </a:lnTo>
                    <a:lnTo>
                      <a:pt x="126" y="396"/>
                    </a:lnTo>
                    <a:lnTo>
                      <a:pt x="111" y="401"/>
                    </a:lnTo>
                    <a:lnTo>
                      <a:pt x="97" y="405"/>
                    </a:lnTo>
                    <a:lnTo>
                      <a:pt x="82" y="407"/>
                    </a:lnTo>
                    <a:lnTo>
                      <a:pt x="66" y="408"/>
                    </a:lnTo>
                    <a:lnTo>
                      <a:pt x="62" y="407"/>
                    </a:lnTo>
                    <a:lnTo>
                      <a:pt x="56" y="406"/>
                    </a:lnTo>
                    <a:lnTo>
                      <a:pt x="51" y="403"/>
                    </a:lnTo>
                    <a:lnTo>
                      <a:pt x="45" y="400"/>
                    </a:lnTo>
                    <a:lnTo>
                      <a:pt x="34" y="390"/>
                    </a:lnTo>
                    <a:lnTo>
                      <a:pt x="24" y="379"/>
                    </a:lnTo>
                    <a:lnTo>
                      <a:pt x="15" y="368"/>
                    </a:lnTo>
                    <a:lnTo>
                      <a:pt x="7" y="356"/>
                    </a:lnTo>
                    <a:lnTo>
                      <a:pt x="4" y="350"/>
                    </a:lnTo>
                    <a:lnTo>
                      <a:pt x="2" y="344"/>
                    </a:lnTo>
                    <a:lnTo>
                      <a:pt x="0" y="338"/>
                    </a:lnTo>
                    <a:lnTo>
                      <a:pt x="0" y="333"/>
                    </a:lnTo>
                    <a:lnTo>
                      <a:pt x="8" y="335"/>
                    </a:lnTo>
                    <a:lnTo>
                      <a:pt x="19" y="340"/>
                    </a:lnTo>
                    <a:lnTo>
                      <a:pt x="27" y="342"/>
                    </a:lnTo>
                    <a:lnTo>
                      <a:pt x="34" y="344"/>
                    </a:lnTo>
                    <a:lnTo>
                      <a:pt x="43" y="346"/>
                    </a:lnTo>
                    <a:lnTo>
                      <a:pt x="53" y="346"/>
                    </a:lnTo>
                    <a:lnTo>
                      <a:pt x="53" y="336"/>
                    </a:lnTo>
                    <a:lnTo>
                      <a:pt x="54" y="328"/>
                    </a:lnTo>
                    <a:lnTo>
                      <a:pt x="54" y="321"/>
                    </a:lnTo>
                    <a:lnTo>
                      <a:pt x="56" y="314"/>
                    </a:lnTo>
                    <a:lnTo>
                      <a:pt x="60" y="308"/>
                    </a:lnTo>
                    <a:lnTo>
                      <a:pt x="64" y="303"/>
                    </a:lnTo>
                    <a:lnTo>
                      <a:pt x="71" y="300"/>
                    </a:lnTo>
                    <a:lnTo>
                      <a:pt x="80" y="297"/>
                    </a:lnTo>
                    <a:lnTo>
                      <a:pt x="81" y="291"/>
                    </a:lnTo>
                    <a:lnTo>
                      <a:pt x="82" y="286"/>
                    </a:lnTo>
                    <a:lnTo>
                      <a:pt x="84" y="281"/>
                    </a:lnTo>
                    <a:lnTo>
                      <a:pt x="86" y="276"/>
                    </a:lnTo>
                    <a:lnTo>
                      <a:pt x="89" y="272"/>
                    </a:lnTo>
                    <a:lnTo>
                      <a:pt x="93" y="268"/>
                    </a:lnTo>
                    <a:lnTo>
                      <a:pt x="97" y="265"/>
                    </a:lnTo>
                    <a:lnTo>
                      <a:pt x="101" y="262"/>
                    </a:lnTo>
                    <a:lnTo>
                      <a:pt x="112" y="256"/>
                    </a:lnTo>
                    <a:lnTo>
                      <a:pt x="125" y="251"/>
                    </a:lnTo>
                    <a:lnTo>
                      <a:pt x="137" y="246"/>
                    </a:lnTo>
                    <a:lnTo>
                      <a:pt x="150" y="241"/>
                    </a:lnTo>
                    <a:lnTo>
                      <a:pt x="163" y="237"/>
                    </a:lnTo>
                    <a:lnTo>
                      <a:pt x="175" y="232"/>
                    </a:lnTo>
                    <a:lnTo>
                      <a:pt x="187" y="226"/>
                    </a:lnTo>
                    <a:lnTo>
                      <a:pt x="198" y="220"/>
                    </a:lnTo>
                    <a:lnTo>
                      <a:pt x="202" y="217"/>
                    </a:lnTo>
                    <a:lnTo>
                      <a:pt x="207" y="213"/>
                    </a:lnTo>
                    <a:lnTo>
                      <a:pt x="210" y="210"/>
                    </a:lnTo>
                    <a:lnTo>
                      <a:pt x="213" y="205"/>
                    </a:lnTo>
                    <a:lnTo>
                      <a:pt x="216" y="201"/>
                    </a:lnTo>
                    <a:lnTo>
                      <a:pt x="218" y="196"/>
                    </a:lnTo>
                    <a:lnTo>
                      <a:pt x="219" y="191"/>
                    </a:lnTo>
                    <a:lnTo>
                      <a:pt x="219" y="186"/>
                    </a:lnTo>
                    <a:lnTo>
                      <a:pt x="221" y="175"/>
                    </a:lnTo>
                    <a:lnTo>
                      <a:pt x="227" y="161"/>
                    </a:lnTo>
                    <a:lnTo>
                      <a:pt x="231" y="150"/>
                    </a:lnTo>
                    <a:lnTo>
                      <a:pt x="233" y="143"/>
                    </a:lnTo>
                    <a:lnTo>
                      <a:pt x="229" y="149"/>
                    </a:lnTo>
                    <a:lnTo>
                      <a:pt x="228" y="153"/>
                    </a:lnTo>
                    <a:lnTo>
                      <a:pt x="229" y="153"/>
                    </a:lnTo>
                    <a:lnTo>
                      <a:pt x="231" y="152"/>
                    </a:lnTo>
                    <a:lnTo>
                      <a:pt x="237" y="146"/>
                    </a:lnTo>
                    <a:lnTo>
                      <a:pt x="240" y="143"/>
                    </a:lnTo>
                    <a:lnTo>
                      <a:pt x="239" y="143"/>
                    </a:lnTo>
                    <a:lnTo>
                      <a:pt x="238" y="146"/>
                    </a:lnTo>
                    <a:lnTo>
                      <a:pt x="237" y="150"/>
                    </a:lnTo>
                    <a:lnTo>
                      <a:pt x="237" y="155"/>
                    </a:lnTo>
                    <a:lnTo>
                      <a:pt x="238" y="160"/>
                    </a:lnTo>
                    <a:lnTo>
                      <a:pt x="239" y="166"/>
                    </a:lnTo>
                    <a:lnTo>
                      <a:pt x="240" y="174"/>
                    </a:lnTo>
                    <a:lnTo>
                      <a:pt x="243" y="181"/>
                    </a:lnTo>
                    <a:lnTo>
                      <a:pt x="246" y="187"/>
                    </a:lnTo>
                    <a:lnTo>
                      <a:pt x="251" y="193"/>
                    </a:lnTo>
                    <a:lnTo>
                      <a:pt x="256" y="198"/>
                    </a:lnTo>
                    <a:lnTo>
                      <a:pt x="264" y="202"/>
                    </a:lnTo>
                    <a:lnTo>
                      <a:pt x="272" y="205"/>
                    </a:lnTo>
                    <a:lnTo>
                      <a:pt x="282" y="207"/>
                    </a:lnTo>
                    <a:lnTo>
                      <a:pt x="293" y="206"/>
                    </a:lnTo>
                    <a:lnTo>
                      <a:pt x="306" y="204"/>
                    </a:lnTo>
                    <a:lnTo>
                      <a:pt x="311" y="206"/>
                    </a:lnTo>
                    <a:lnTo>
                      <a:pt x="317" y="206"/>
                    </a:lnTo>
                    <a:lnTo>
                      <a:pt x="320" y="205"/>
                    </a:lnTo>
                    <a:lnTo>
                      <a:pt x="323" y="204"/>
                    </a:lnTo>
                    <a:lnTo>
                      <a:pt x="325" y="201"/>
                    </a:lnTo>
                    <a:lnTo>
                      <a:pt x="327" y="198"/>
                    </a:lnTo>
                    <a:lnTo>
                      <a:pt x="328" y="193"/>
                    </a:lnTo>
                    <a:lnTo>
                      <a:pt x="328" y="188"/>
                    </a:lnTo>
                    <a:lnTo>
                      <a:pt x="324" y="176"/>
                    </a:lnTo>
                    <a:lnTo>
                      <a:pt x="319" y="161"/>
                    </a:lnTo>
                    <a:lnTo>
                      <a:pt x="310" y="146"/>
                    </a:lnTo>
                    <a:lnTo>
                      <a:pt x="299" y="130"/>
                    </a:lnTo>
                    <a:lnTo>
                      <a:pt x="307" y="124"/>
                    </a:lnTo>
                    <a:lnTo>
                      <a:pt x="312" y="118"/>
                    </a:lnTo>
                    <a:lnTo>
                      <a:pt x="319" y="109"/>
                    </a:lnTo>
                    <a:lnTo>
                      <a:pt x="324" y="101"/>
                    </a:lnTo>
                    <a:lnTo>
                      <a:pt x="334" y="84"/>
                    </a:lnTo>
                    <a:lnTo>
                      <a:pt x="344" y="66"/>
                    </a:lnTo>
                    <a:lnTo>
                      <a:pt x="354" y="47"/>
                    </a:lnTo>
                    <a:lnTo>
                      <a:pt x="366" y="30"/>
                    </a:lnTo>
                    <a:lnTo>
                      <a:pt x="374" y="22"/>
                    </a:lnTo>
                    <a:lnTo>
                      <a:pt x="381" y="14"/>
                    </a:lnTo>
                    <a:lnTo>
                      <a:pt x="389" y="7"/>
                    </a:lnTo>
                    <a:lnTo>
                      <a:pt x="399" y="0"/>
                    </a:lnTo>
                    <a:lnTo>
                      <a:pt x="399" y="9"/>
                    </a:lnTo>
                    <a:lnTo>
                      <a:pt x="400" y="16"/>
                    </a:lnTo>
                    <a:lnTo>
                      <a:pt x="401" y="23"/>
                    </a:lnTo>
                    <a:lnTo>
                      <a:pt x="403" y="29"/>
                    </a:lnTo>
                    <a:lnTo>
                      <a:pt x="408" y="41"/>
                    </a:lnTo>
                    <a:lnTo>
                      <a:pt x="413" y="50"/>
                    </a:lnTo>
                    <a:lnTo>
                      <a:pt x="421" y="59"/>
                    </a:lnTo>
                    <a:lnTo>
                      <a:pt x="430" y="68"/>
                    </a:lnTo>
                    <a:lnTo>
                      <a:pt x="439" y="75"/>
                    </a:lnTo>
                    <a:lnTo>
                      <a:pt x="447" y="81"/>
                    </a:lnTo>
                    <a:lnTo>
                      <a:pt x="467" y="93"/>
                    </a:lnTo>
                    <a:lnTo>
                      <a:pt x="486" y="106"/>
                    </a:lnTo>
                    <a:lnTo>
                      <a:pt x="493" y="113"/>
                    </a:lnTo>
                    <a:lnTo>
                      <a:pt x="501" y="123"/>
                    </a:lnTo>
                    <a:lnTo>
                      <a:pt x="508" y="132"/>
                    </a:lnTo>
                    <a:lnTo>
                      <a:pt x="512" y="143"/>
                    </a:lnTo>
                    <a:lnTo>
                      <a:pt x="504" y="146"/>
                    </a:lnTo>
                    <a:lnTo>
                      <a:pt x="499" y="149"/>
                    </a:lnTo>
                    <a:lnTo>
                      <a:pt x="493" y="150"/>
                    </a:lnTo>
                    <a:lnTo>
                      <a:pt x="489" y="151"/>
                    </a:lnTo>
                    <a:lnTo>
                      <a:pt x="478" y="152"/>
                    </a:lnTo>
                    <a:lnTo>
                      <a:pt x="465" y="155"/>
                    </a:lnTo>
                    <a:lnTo>
                      <a:pt x="463" y="166"/>
                    </a:lnTo>
                    <a:lnTo>
                      <a:pt x="458" y="180"/>
                    </a:lnTo>
                    <a:lnTo>
                      <a:pt x="454" y="193"/>
                    </a:lnTo>
                    <a:lnTo>
                      <a:pt x="452" y="20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1114" name="Freeform 21"/>
              <p:cNvSpPr>
                <a:spLocks/>
              </p:cNvSpPr>
              <p:nvPr/>
            </p:nvSpPr>
            <p:spPr bwMode="auto">
              <a:xfrm>
                <a:off x="4488" y="2420"/>
                <a:ext cx="77" cy="89"/>
              </a:xfrm>
              <a:custGeom>
                <a:avLst/>
                <a:gdLst>
                  <a:gd name="T0" fmla="*/ 2 w 232"/>
                  <a:gd name="T1" fmla="*/ 0 h 289"/>
                  <a:gd name="T2" fmla="*/ 2 w 232"/>
                  <a:gd name="T3" fmla="*/ 1 h 289"/>
                  <a:gd name="T4" fmla="*/ 2 w 232"/>
                  <a:gd name="T5" fmla="*/ 1 h 289"/>
                  <a:gd name="T6" fmla="*/ 2 w 232"/>
                  <a:gd name="T7" fmla="*/ 1 h 289"/>
                  <a:gd name="T8" fmla="*/ 2 w 232"/>
                  <a:gd name="T9" fmla="*/ 2 h 289"/>
                  <a:gd name="T10" fmla="*/ 2 w 232"/>
                  <a:gd name="T11" fmla="*/ 2 h 289"/>
                  <a:gd name="T12" fmla="*/ 2 w 232"/>
                  <a:gd name="T13" fmla="*/ 2 h 289"/>
                  <a:gd name="T14" fmla="*/ 2 w 232"/>
                  <a:gd name="T15" fmla="*/ 2 h 289"/>
                  <a:gd name="T16" fmla="*/ 3 w 232"/>
                  <a:gd name="T17" fmla="*/ 2 h 289"/>
                  <a:gd name="T18" fmla="*/ 3 w 232"/>
                  <a:gd name="T19" fmla="*/ 2 h 289"/>
                  <a:gd name="T20" fmla="*/ 2 w 232"/>
                  <a:gd name="T21" fmla="*/ 2 h 289"/>
                  <a:gd name="T22" fmla="*/ 2 w 232"/>
                  <a:gd name="T23" fmla="*/ 2 h 289"/>
                  <a:gd name="T24" fmla="*/ 1 w 232"/>
                  <a:gd name="T25" fmla="*/ 2 h 289"/>
                  <a:gd name="T26" fmla="*/ 1 w 232"/>
                  <a:gd name="T27" fmla="*/ 2 h 289"/>
                  <a:gd name="T28" fmla="*/ 1 w 232"/>
                  <a:gd name="T29" fmla="*/ 2 h 289"/>
                  <a:gd name="T30" fmla="*/ 0 w 232"/>
                  <a:gd name="T31" fmla="*/ 1 h 289"/>
                  <a:gd name="T32" fmla="*/ 0 w 232"/>
                  <a:gd name="T33" fmla="*/ 1 h 289"/>
                  <a:gd name="T34" fmla="*/ 0 w 232"/>
                  <a:gd name="T35" fmla="*/ 1 h 289"/>
                  <a:gd name="T36" fmla="*/ 0 w 232"/>
                  <a:gd name="T37" fmla="*/ 1 h 289"/>
                  <a:gd name="T38" fmla="*/ 0 w 232"/>
                  <a:gd name="T39" fmla="*/ 1 h 289"/>
                  <a:gd name="T40" fmla="*/ 0 w 232"/>
                  <a:gd name="T41" fmla="*/ 1 h 289"/>
                  <a:gd name="T42" fmla="*/ 0 w 232"/>
                  <a:gd name="T43" fmla="*/ 1 h 289"/>
                  <a:gd name="T44" fmla="*/ 0 w 232"/>
                  <a:gd name="T45" fmla="*/ 1 h 289"/>
                  <a:gd name="T46" fmla="*/ 0 w 232"/>
                  <a:gd name="T47" fmla="*/ 0 h 289"/>
                  <a:gd name="T48" fmla="*/ 0 w 232"/>
                  <a:gd name="T49" fmla="*/ 0 h 289"/>
                  <a:gd name="T50" fmla="*/ 0 w 232"/>
                  <a:gd name="T51" fmla="*/ 0 h 289"/>
                  <a:gd name="T52" fmla="*/ 1 w 232"/>
                  <a:gd name="T53" fmla="*/ 0 h 289"/>
                  <a:gd name="T54" fmla="*/ 1 w 232"/>
                  <a:gd name="T55" fmla="*/ 0 h 289"/>
                  <a:gd name="T56" fmla="*/ 1 w 232"/>
                  <a:gd name="T57" fmla="*/ 0 h 289"/>
                  <a:gd name="T58" fmla="*/ 1 w 232"/>
                  <a:gd name="T59" fmla="*/ 0 h 289"/>
                  <a:gd name="T60" fmla="*/ 1 w 232"/>
                  <a:gd name="T61" fmla="*/ 0 h 289"/>
                  <a:gd name="T62" fmla="*/ 1 w 232"/>
                  <a:gd name="T63" fmla="*/ 0 h 289"/>
                  <a:gd name="T64" fmla="*/ 1 w 232"/>
                  <a:gd name="T65" fmla="*/ 0 h 289"/>
                  <a:gd name="T66" fmla="*/ 2 w 232"/>
                  <a:gd name="T67" fmla="*/ 0 h 28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32" h="289">
                    <a:moveTo>
                      <a:pt x="140" y="6"/>
                    </a:moveTo>
                    <a:lnTo>
                      <a:pt x="151" y="24"/>
                    </a:lnTo>
                    <a:lnTo>
                      <a:pt x="159" y="41"/>
                    </a:lnTo>
                    <a:lnTo>
                      <a:pt x="165" y="48"/>
                    </a:lnTo>
                    <a:lnTo>
                      <a:pt x="170" y="54"/>
                    </a:lnTo>
                    <a:lnTo>
                      <a:pt x="174" y="56"/>
                    </a:lnTo>
                    <a:lnTo>
                      <a:pt x="177" y="59"/>
                    </a:lnTo>
                    <a:lnTo>
                      <a:pt x="181" y="60"/>
                    </a:lnTo>
                    <a:lnTo>
                      <a:pt x="186" y="62"/>
                    </a:lnTo>
                    <a:lnTo>
                      <a:pt x="186" y="166"/>
                    </a:lnTo>
                    <a:lnTo>
                      <a:pt x="187" y="183"/>
                    </a:lnTo>
                    <a:lnTo>
                      <a:pt x="189" y="196"/>
                    </a:lnTo>
                    <a:lnTo>
                      <a:pt x="191" y="202"/>
                    </a:lnTo>
                    <a:lnTo>
                      <a:pt x="193" y="207"/>
                    </a:lnTo>
                    <a:lnTo>
                      <a:pt x="196" y="212"/>
                    </a:lnTo>
                    <a:lnTo>
                      <a:pt x="199" y="216"/>
                    </a:lnTo>
                    <a:lnTo>
                      <a:pt x="213" y="230"/>
                    </a:lnTo>
                    <a:lnTo>
                      <a:pt x="232" y="246"/>
                    </a:lnTo>
                    <a:lnTo>
                      <a:pt x="232" y="289"/>
                    </a:lnTo>
                    <a:lnTo>
                      <a:pt x="219" y="288"/>
                    </a:lnTo>
                    <a:lnTo>
                      <a:pt x="202" y="286"/>
                    </a:lnTo>
                    <a:lnTo>
                      <a:pt x="186" y="282"/>
                    </a:lnTo>
                    <a:lnTo>
                      <a:pt x="172" y="277"/>
                    </a:lnTo>
                    <a:lnTo>
                      <a:pt x="151" y="264"/>
                    </a:lnTo>
                    <a:lnTo>
                      <a:pt x="131" y="249"/>
                    </a:lnTo>
                    <a:lnTo>
                      <a:pt x="113" y="235"/>
                    </a:lnTo>
                    <a:lnTo>
                      <a:pt x="97" y="221"/>
                    </a:lnTo>
                    <a:lnTo>
                      <a:pt x="81" y="207"/>
                    </a:lnTo>
                    <a:lnTo>
                      <a:pt x="68" y="191"/>
                    </a:lnTo>
                    <a:lnTo>
                      <a:pt x="56" y="176"/>
                    </a:lnTo>
                    <a:lnTo>
                      <a:pt x="46" y="160"/>
                    </a:lnTo>
                    <a:lnTo>
                      <a:pt x="31" y="145"/>
                    </a:lnTo>
                    <a:lnTo>
                      <a:pt x="15" y="132"/>
                    </a:lnTo>
                    <a:lnTo>
                      <a:pt x="9" y="126"/>
                    </a:lnTo>
                    <a:lnTo>
                      <a:pt x="4" y="120"/>
                    </a:lnTo>
                    <a:lnTo>
                      <a:pt x="2" y="117"/>
                    </a:lnTo>
                    <a:lnTo>
                      <a:pt x="1" y="113"/>
                    </a:lnTo>
                    <a:lnTo>
                      <a:pt x="0" y="109"/>
                    </a:lnTo>
                    <a:lnTo>
                      <a:pt x="0" y="105"/>
                    </a:lnTo>
                    <a:lnTo>
                      <a:pt x="0" y="100"/>
                    </a:lnTo>
                    <a:lnTo>
                      <a:pt x="1" y="96"/>
                    </a:lnTo>
                    <a:lnTo>
                      <a:pt x="3" y="92"/>
                    </a:lnTo>
                    <a:lnTo>
                      <a:pt x="7" y="88"/>
                    </a:lnTo>
                    <a:lnTo>
                      <a:pt x="11" y="79"/>
                    </a:lnTo>
                    <a:lnTo>
                      <a:pt x="13" y="74"/>
                    </a:lnTo>
                    <a:lnTo>
                      <a:pt x="12" y="52"/>
                    </a:lnTo>
                    <a:lnTo>
                      <a:pt x="10" y="33"/>
                    </a:lnTo>
                    <a:lnTo>
                      <a:pt x="7" y="15"/>
                    </a:lnTo>
                    <a:lnTo>
                      <a:pt x="7" y="0"/>
                    </a:lnTo>
                    <a:lnTo>
                      <a:pt x="13" y="0"/>
                    </a:lnTo>
                    <a:lnTo>
                      <a:pt x="20" y="1"/>
                    </a:lnTo>
                    <a:lnTo>
                      <a:pt x="26" y="3"/>
                    </a:lnTo>
                    <a:lnTo>
                      <a:pt x="32" y="5"/>
                    </a:lnTo>
                    <a:lnTo>
                      <a:pt x="42" y="10"/>
                    </a:lnTo>
                    <a:lnTo>
                      <a:pt x="51" y="15"/>
                    </a:lnTo>
                    <a:lnTo>
                      <a:pt x="59" y="21"/>
                    </a:lnTo>
                    <a:lnTo>
                      <a:pt x="68" y="26"/>
                    </a:lnTo>
                    <a:lnTo>
                      <a:pt x="73" y="28"/>
                    </a:lnTo>
                    <a:lnTo>
                      <a:pt x="77" y="29"/>
                    </a:lnTo>
                    <a:lnTo>
                      <a:pt x="81" y="31"/>
                    </a:lnTo>
                    <a:lnTo>
                      <a:pt x="86" y="31"/>
                    </a:lnTo>
                    <a:lnTo>
                      <a:pt x="91" y="31"/>
                    </a:lnTo>
                    <a:lnTo>
                      <a:pt x="98" y="28"/>
                    </a:lnTo>
                    <a:lnTo>
                      <a:pt x="105" y="26"/>
                    </a:lnTo>
                    <a:lnTo>
                      <a:pt x="112" y="23"/>
                    </a:lnTo>
                    <a:lnTo>
                      <a:pt x="120" y="19"/>
                    </a:lnTo>
                    <a:lnTo>
                      <a:pt x="127" y="15"/>
                    </a:lnTo>
                    <a:lnTo>
                      <a:pt x="133" y="11"/>
                    </a:lnTo>
                    <a:lnTo>
                      <a:pt x="140" y="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grpSp>
        <p:sp>
          <p:nvSpPr>
            <p:cNvPr id="583" name="Freeform 22"/>
            <p:cNvSpPr>
              <a:spLocks/>
            </p:cNvSpPr>
            <p:nvPr>
              <p:custDataLst>
                <p:tags r:id="rId17"/>
              </p:custDataLst>
            </p:nvPr>
          </p:nvSpPr>
          <p:spPr bwMode="auto">
            <a:xfrm>
              <a:off x="5033994" y="1746781"/>
              <a:ext cx="3065462" cy="1074737"/>
            </a:xfrm>
            <a:custGeom>
              <a:avLst/>
              <a:gdLst>
                <a:gd name="T0" fmla="*/ 2147483647 w 7049"/>
                <a:gd name="T1" fmla="*/ 2147483647 h 2048"/>
                <a:gd name="T2" fmla="*/ 2147483647 w 7049"/>
                <a:gd name="T3" fmla="*/ 2147483647 h 2048"/>
                <a:gd name="T4" fmla="*/ 2147483647 w 7049"/>
                <a:gd name="T5" fmla="*/ 2147483647 h 2048"/>
                <a:gd name="T6" fmla="*/ 2147483647 w 7049"/>
                <a:gd name="T7" fmla="*/ 2147483647 h 2048"/>
                <a:gd name="T8" fmla="*/ 2147483647 w 7049"/>
                <a:gd name="T9" fmla="*/ 2147483647 h 2048"/>
                <a:gd name="T10" fmla="*/ 2147483647 w 7049"/>
                <a:gd name="T11" fmla="*/ 2147483647 h 2048"/>
                <a:gd name="T12" fmla="*/ 2147483647 w 7049"/>
                <a:gd name="T13" fmla="*/ 2147483647 h 2048"/>
                <a:gd name="T14" fmla="*/ 2147483647 w 7049"/>
                <a:gd name="T15" fmla="*/ 2147483647 h 2048"/>
                <a:gd name="T16" fmla="*/ 2147483647 w 7049"/>
                <a:gd name="T17" fmla="*/ 2147483647 h 2048"/>
                <a:gd name="T18" fmla="*/ 2147483647 w 7049"/>
                <a:gd name="T19" fmla="*/ 2147483647 h 2048"/>
                <a:gd name="T20" fmla="*/ 2147483647 w 7049"/>
                <a:gd name="T21" fmla="*/ 2147483647 h 2048"/>
                <a:gd name="T22" fmla="*/ 2147483647 w 7049"/>
                <a:gd name="T23" fmla="*/ 2147483647 h 2048"/>
                <a:gd name="T24" fmla="*/ 2147483647 w 7049"/>
                <a:gd name="T25" fmla="*/ 2147483647 h 2048"/>
                <a:gd name="T26" fmla="*/ 2147483647 w 7049"/>
                <a:gd name="T27" fmla="*/ 2147483647 h 2048"/>
                <a:gd name="T28" fmla="*/ 2147483647 w 7049"/>
                <a:gd name="T29" fmla="*/ 2147483647 h 2048"/>
                <a:gd name="T30" fmla="*/ 2147483647 w 7049"/>
                <a:gd name="T31" fmla="*/ 2147483647 h 2048"/>
                <a:gd name="T32" fmla="*/ 2147483647 w 7049"/>
                <a:gd name="T33" fmla="*/ 2147483647 h 2048"/>
                <a:gd name="T34" fmla="*/ 2147483647 w 7049"/>
                <a:gd name="T35" fmla="*/ 2147483647 h 2048"/>
                <a:gd name="T36" fmla="*/ 2147483647 w 7049"/>
                <a:gd name="T37" fmla="*/ 2147483647 h 2048"/>
                <a:gd name="T38" fmla="*/ 2147483647 w 7049"/>
                <a:gd name="T39" fmla="*/ 2147483647 h 2048"/>
                <a:gd name="T40" fmla="*/ 2147483647 w 7049"/>
                <a:gd name="T41" fmla="*/ 2147483647 h 2048"/>
                <a:gd name="T42" fmla="*/ 2147483647 w 7049"/>
                <a:gd name="T43" fmla="*/ 2147483647 h 2048"/>
                <a:gd name="T44" fmla="*/ 2147483647 w 7049"/>
                <a:gd name="T45" fmla="*/ 2147483647 h 2048"/>
                <a:gd name="T46" fmla="*/ 2147483647 w 7049"/>
                <a:gd name="T47" fmla="*/ 2147483647 h 2048"/>
                <a:gd name="T48" fmla="*/ 2147483647 w 7049"/>
                <a:gd name="T49" fmla="*/ 2147483647 h 2048"/>
                <a:gd name="T50" fmla="*/ 2147483647 w 7049"/>
                <a:gd name="T51" fmla="*/ 2147483647 h 2048"/>
                <a:gd name="T52" fmla="*/ 2147483647 w 7049"/>
                <a:gd name="T53" fmla="*/ 2147483647 h 2048"/>
                <a:gd name="T54" fmla="*/ 2147483647 w 7049"/>
                <a:gd name="T55" fmla="*/ 2147483647 h 2048"/>
                <a:gd name="T56" fmla="*/ 2147483647 w 7049"/>
                <a:gd name="T57" fmla="*/ 2147483647 h 2048"/>
                <a:gd name="T58" fmla="*/ 2147483647 w 7049"/>
                <a:gd name="T59" fmla="*/ 2147483647 h 2048"/>
                <a:gd name="T60" fmla="*/ 2147483647 w 7049"/>
                <a:gd name="T61" fmla="*/ 2147483647 h 2048"/>
                <a:gd name="T62" fmla="*/ 2147483647 w 7049"/>
                <a:gd name="T63" fmla="*/ 2147483647 h 2048"/>
                <a:gd name="T64" fmla="*/ 2147483647 w 7049"/>
                <a:gd name="T65" fmla="*/ 2147483647 h 2048"/>
                <a:gd name="T66" fmla="*/ 2147483647 w 7049"/>
                <a:gd name="T67" fmla="*/ 2147483647 h 2048"/>
                <a:gd name="T68" fmla="*/ 2147483647 w 7049"/>
                <a:gd name="T69" fmla="*/ 2147483647 h 2048"/>
                <a:gd name="T70" fmla="*/ 2147483647 w 7049"/>
                <a:gd name="T71" fmla="*/ 2147483647 h 2048"/>
                <a:gd name="T72" fmla="*/ 2147483647 w 7049"/>
                <a:gd name="T73" fmla="*/ 2147483647 h 2048"/>
                <a:gd name="T74" fmla="*/ 2147483647 w 7049"/>
                <a:gd name="T75" fmla="*/ 2147483647 h 2048"/>
                <a:gd name="T76" fmla="*/ 2147483647 w 7049"/>
                <a:gd name="T77" fmla="*/ 2147483647 h 2048"/>
                <a:gd name="T78" fmla="*/ 2147483647 w 7049"/>
                <a:gd name="T79" fmla="*/ 2147483647 h 2048"/>
                <a:gd name="T80" fmla="*/ 2147483647 w 7049"/>
                <a:gd name="T81" fmla="*/ 2147483647 h 2048"/>
                <a:gd name="T82" fmla="*/ 2147483647 w 7049"/>
                <a:gd name="T83" fmla="*/ 2147483647 h 2048"/>
                <a:gd name="T84" fmla="*/ 2147483647 w 7049"/>
                <a:gd name="T85" fmla="*/ 2147483647 h 2048"/>
                <a:gd name="T86" fmla="*/ 2147483647 w 7049"/>
                <a:gd name="T87" fmla="*/ 2147483647 h 2048"/>
                <a:gd name="T88" fmla="*/ 2147483647 w 7049"/>
                <a:gd name="T89" fmla="*/ 2147483647 h 2048"/>
                <a:gd name="T90" fmla="*/ 2147483647 w 7049"/>
                <a:gd name="T91" fmla="*/ 2147483647 h 2048"/>
                <a:gd name="T92" fmla="*/ 2147483647 w 7049"/>
                <a:gd name="T93" fmla="*/ 2147483647 h 2048"/>
                <a:gd name="T94" fmla="*/ 2147483647 w 7049"/>
                <a:gd name="T95" fmla="*/ 2147483647 h 2048"/>
                <a:gd name="T96" fmla="*/ 2147483647 w 7049"/>
                <a:gd name="T97" fmla="*/ 2147483647 h 2048"/>
                <a:gd name="T98" fmla="*/ 2147483647 w 7049"/>
                <a:gd name="T99" fmla="*/ 2147483647 h 2048"/>
                <a:gd name="T100" fmla="*/ 2147483647 w 7049"/>
                <a:gd name="T101" fmla="*/ 2147483647 h 2048"/>
                <a:gd name="T102" fmla="*/ 2147483647 w 7049"/>
                <a:gd name="T103" fmla="*/ 2147483647 h 2048"/>
                <a:gd name="T104" fmla="*/ 2147483647 w 7049"/>
                <a:gd name="T105" fmla="*/ 2147483647 h 2048"/>
                <a:gd name="T106" fmla="*/ 2147483647 w 7049"/>
                <a:gd name="T107" fmla="*/ 2147483647 h 2048"/>
                <a:gd name="T108" fmla="*/ 2147483647 w 7049"/>
                <a:gd name="T109" fmla="*/ 2147483647 h 2048"/>
                <a:gd name="T110" fmla="*/ 2147483647 w 7049"/>
                <a:gd name="T111" fmla="*/ 2147483647 h 2048"/>
                <a:gd name="T112" fmla="*/ 2147483647 w 7049"/>
                <a:gd name="T113" fmla="*/ 2147483647 h 2048"/>
                <a:gd name="T114" fmla="*/ 2147483647 w 7049"/>
                <a:gd name="T115" fmla="*/ 2147483647 h 2048"/>
                <a:gd name="T116" fmla="*/ 2147483647 w 7049"/>
                <a:gd name="T117" fmla="*/ 2147483647 h 2048"/>
                <a:gd name="T118" fmla="*/ 2147483647 w 7049"/>
                <a:gd name="T119" fmla="*/ 2147483647 h 2048"/>
                <a:gd name="T120" fmla="*/ 2147483647 w 7049"/>
                <a:gd name="T121" fmla="*/ 2147483647 h 2048"/>
                <a:gd name="T122" fmla="*/ 2147483647 w 7049"/>
                <a:gd name="T123" fmla="*/ 2147483647 h 204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049" h="2048">
                  <a:moveTo>
                    <a:pt x="365" y="1401"/>
                  </a:moveTo>
                  <a:lnTo>
                    <a:pt x="373" y="1401"/>
                  </a:lnTo>
                  <a:lnTo>
                    <a:pt x="405" y="1401"/>
                  </a:lnTo>
                  <a:lnTo>
                    <a:pt x="425" y="1388"/>
                  </a:lnTo>
                  <a:lnTo>
                    <a:pt x="471" y="1388"/>
                  </a:lnTo>
                  <a:lnTo>
                    <a:pt x="491" y="1401"/>
                  </a:lnTo>
                  <a:lnTo>
                    <a:pt x="519" y="1426"/>
                  </a:lnTo>
                  <a:lnTo>
                    <a:pt x="505" y="1451"/>
                  </a:lnTo>
                  <a:lnTo>
                    <a:pt x="558" y="1451"/>
                  </a:lnTo>
                  <a:lnTo>
                    <a:pt x="578" y="1499"/>
                  </a:lnTo>
                  <a:lnTo>
                    <a:pt x="604" y="1493"/>
                  </a:lnTo>
                  <a:lnTo>
                    <a:pt x="632" y="1512"/>
                  </a:lnTo>
                  <a:lnTo>
                    <a:pt x="665" y="1499"/>
                  </a:lnTo>
                  <a:lnTo>
                    <a:pt x="698" y="1524"/>
                  </a:lnTo>
                  <a:lnTo>
                    <a:pt x="737" y="1524"/>
                  </a:lnTo>
                  <a:lnTo>
                    <a:pt x="778" y="1543"/>
                  </a:lnTo>
                  <a:lnTo>
                    <a:pt x="817" y="1555"/>
                  </a:lnTo>
                  <a:lnTo>
                    <a:pt x="811" y="1586"/>
                  </a:lnTo>
                  <a:lnTo>
                    <a:pt x="804" y="1623"/>
                  </a:lnTo>
                  <a:lnTo>
                    <a:pt x="817" y="1647"/>
                  </a:lnTo>
                  <a:lnTo>
                    <a:pt x="784" y="1647"/>
                  </a:lnTo>
                  <a:lnTo>
                    <a:pt x="744" y="1660"/>
                  </a:lnTo>
                  <a:lnTo>
                    <a:pt x="737" y="1691"/>
                  </a:lnTo>
                  <a:lnTo>
                    <a:pt x="743" y="1690"/>
                  </a:lnTo>
                  <a:lnTo>
                    <a:pt x="757" y="1685"/>
                  </a:lnTo>
                  <a:lnTo>
                    <a:pt x="752" y="1691"/>
                  </a:lnTo>
                  <a:lnTo>
                    <a:pt x="747" y="1696"/>
                  </a:lnTo>
                  <a:lnTo>
                    <a:pt x="743" y="1701"/>
                  </a:lnTo>
                  <a:lnTo>
                    <a:pt x="737" y="1705"/>
                  </a:lnTo>
                  <a:lnTo>
                    <a:pt x="725" y="1713"/>
                  </a:lnTo>
                  <a:lnTo>
                    <a:pt x="711" y="1721"/>
                  </a:lnTo>
                  <a:lnTo>
                    <a:pt x="712" y="1724"/>
                  </a:lnTo>
                  <a:lnTo>
                    <a:pt x="715" y="1728"/>
                  </a:lnTo>
                  <a:lnTo>
                    <a:pt x="719" y="1731"/>
                  </a:lnTo>
                  <a:lnTo>
                    <a:pt x="725" y="1733"/>
                  </a:lnTo>
                  <a:lnTo>
                    <a:pt x="736" y="1738"/>
                  </a:lnTo>
                  <a:lnTo>
                    <a:pt x="744" y="1740"/>
                  </a:lnTo>
                  <a:lnTo>
                    <a:pt x="741" y="1749"/>
                  </a:lnTo>
                  <a:lnTo>
                    <a:pt x="738" y="1756"/>
                  </a:lnTo>
                  <a:lnTo>
                    <a:pt x="734" y="1763"/>
                  </a:lnTo>
                  <a:lnTo>
                    <a:pt x="728" y="1769"/>
                  </a:lnTo>
                  <a:lnTo>
                    <a:pt x="722" y="1774"/>
                  </a:lnTo>
                  <a:lnTo>
                    <a:pt x="715" y="1779"/>
                  </a:lnTo>
                  <a:lnTo>
                    <a:pt x="707" y="1785"/>
                  </a:lnTo>
                  <a:lnTo>
                    <a:pt x="698" y="1790"/>
                  </a:lnTo>
                  <a:lnTo>
                    <a:pt x="696" y="1796"/>
                  </a:lnTo>
                  <a:lnTo>
                    <a:pt x="698" y="1801"/>
                  </a:lnTo>
                  <a:lnTo>
                    <a:pt x="700" y="1806"/>
                  </a:lnTo>
                  <a:lnTo>
                    <a:pt x="702" y="1809"/>
                  </a:lnTo>
                  <a:lnTo>
                    <a:pt x="706" y="1812"/>
                  </a:lnTo>
                  <a:lnTo>
                    <a:pt x="711" y="1815"/>
                  </a:lnTo>
                  <a:lnTo>
                    <a:pt x="716" y="1817"/>
                  </a:lnTo>
                  <a:lnTo>
                    <a:pt x="722" y="1819"/>
                  </a:lnTo>
                  <a:lnTo>
                    <a:pt x="734" y="1823"/>
                  </a:lnTo>
                  <a:lnTo>
                    <a:pt x="747" y="1828"/>
                  </a:lnTo>
                  <a:lnTo>
                    <a:pt x="754" y="1831"/>
                  </a:lnTo>
                  <a:lnTo>
                    <a:pt x="759" y="1835"/>
                  </a:lnTo>
                  <a:lnTo>
                    <a:pt x="766" y="1840"/>
                  </a:lnTo>
                  <a:lnTo>
                    <a:pt x="771" y="1845"/>
                  </a:lnTo>
                  <a:lnTo>
                    <a:pt x="781" y="1854"/>
                  </a:lnTo>
                  <a:lnTo>
                    <a:pt x="794" y="1861"/>
                  </a:lnTo>
                  <a:lnTo>
                    <a:pt x="807" y="1868"/>
                  </a:lnTo>
                  <a:lnTo>
                    <a:pt x="823" y="1875"/>
                  </a:lnTo>
                  <a:lnTo>
                    <a:pt x="856" y="1887"/>
                  </a:lnTo>
                  <a:lnTo>
                    <a:pt x="890" y="1901"/>
                  </a:lnTo>
                  <a:lnTo>
                    <a:pt x="897" y="1901"/>
                  </a:lnTo>
                  <a:lnTo>
                    <a:pt x="950" y="1919"/>
                  </a:lnTo>
                  <a:lnTo>
                    <a:pt x="996" y="1931"/>
                  </a:lnTo>
                  <a:lnTo>
                    <a:pt x="1024" y="1919"/>
                  </a:lnTo>
                  <a:lnTo>
                    <a:pt x="1070" y="1937"/>
                  </a:lnTo>
                  <a:lnTo>
                    <a:pt x="1096" y="1956"/>
                  </a:lnTo>
                  <a:lnTo>
                    <a:pt x="1136" y="1950"/>
                  </a:lnTo>
                  <a:lnTo>
                    <a:pt x="1176" y="1962"/>
                  </a:lnTo>
                  <a:lnTo>
                    <a:pt x="1203" y="1980"/>
                  </a:lnTo>
                  <a:lnTo>
                    <a:pt x="1249" y="2005"/>
                  </a:lnTo>
                  <a:lnTo>
                    <a:pt x="1282" y="2030"/>
                  </a:lnTo>
                  <a:lnTo>
                    <a:pt x="1316" y="2048"/>
                  </a:lnTo>
                  <a:lnTo>
                    <a:pt x="1342" y="2011"/>
                  </a:lnTo>
                  <a:lnTo>
                    <a:pt x="1355" y="2011"/>
                  </a:lnTo>
                  <a:lnTo>
                    <a:pt x="1350" y="2009"/>
                  </a:lnTo>
                  <a:lnTo>
                    <a:pt x="1345" y="2006"/>
                  </a:lnTo>
                  <a:lnTo>
                    <a:pt x="1341" y="2001"/>
                  </a:lnTo>
                  <a:lnTo>
                    <a:pt x="1337" y="1998"/>
                  </a:lnTo>
                  <a:lnTo>
                    <a:pt x="1333" y="1994"/>
                  </a:lnTo>
                  <a:lnTo>
                    <a:pt x="1331" y="1989"/>
                  </a:lnTo>
                  <a:lnTo>
                    <a:pt x="1329" y="1985"/>
                  </a:lnTo>
                  <a:lnTo>
                    <a:pt x="1329" y="1980"/>
                  </a:lnTo>
                  <a:lnTo>
                    <a:pt x="1318" y="1972"/>
                  </a:lnTo>
                  <a:lnTo>
                    <a:pt x="1296" y="1952"/>
                  </a:lnTo>
                  <a:lnTo>
                    <a:pt x="1283" y="1941"/>
                  </a:lnTo>
                  <a:lnTo>
                    <a:pt x="1273" y="1931"/>
                  </a:lnTo>
                  <a:lnTo>
                    <a:pt x="1265" y="1923"/>
                  </a:lnTo>
                  <a:lnTo>
                    <a:pt x="1262" y="1919"/>
                  </a:lnTo>
                  <a:lnTo>
                    <a:pt x="1255" y="1887"/>
                  </a:lnTo>
                  <a:lnTo>
                    <a:pt x="1255" y="1869"/>
                  </a:lnTo>
                  <a:lnTo>
                    <a:pt x="1245" y="1869"/>
                  </a:lnTo>
                  <a:lnTo>
                    <a:pt x="1237" y="1866"/>
                  </a:lnTo>
                  <a:lnTo>
                    <a:pt x="1229" y="1862"/>
                  </a:lnTo>
                  <a:lnTo>
                    <a:pt x="1222" y="1857"/>
                  </a:lnTo>
                  <a:lnTo>
                    <a:pt x="1217" y="1851"/>
                  </a:lnTo>
                  <a:lnTo>
                    <a:pt x="1212" y="1844"/>
                  </a:lnTo>
                  <a:lnTo>
                    <a:pt x="1210" y="1835"/>
                  </a:lnTo>
                  <a:lnTo>
                    <a:pt x="1209" y="1826"/>
                  </a:lnTo>
                  <a:lnTo>
                    <a:pt x="1210" y="1821"/>
                  </a:lnTo>
                  <a:lnTo>
                    <a:pt x="1212" y="1814"/>
                  </a:lnTo>
                  <a:lnTo>
                    <a:pt x="1216" y="1807"/>
                  </a:lnTo>
                  <a:lnTo>
                    <a:pt x="1220" y="1799"/>
                  </a:lnTo>
                  <a:lnTo>
                    <a:pt x="1229" y="1786"/>
                  </a:lnTo>
                  <a:lnTo>
                    <a:pt x="1236" y="1777"/>
                  </a:lnTo>
                  <a:lnTo>
                    <a:pt x="1254" y="1767"/>
                  </a:lnTo>
                  <a:lnTo>
                    <a:pt x="1272" y="1758"/>
                  </a:lnTo>
                  <a:lnTo>
                    <a:pt x="1287" y="1749"/>
                  </a:lnTo>
                  <a:lnTo>
                    <a:pt x="1303" y="1740"/>
                  </a:lnTo>
                  <a:lnTo>
                    <a:pt x="1309" y="1728"/>
                  </a:lnTo>
                  <a:lnTo>
                    <a:pt x="1282" y="1721"/>
                  </a:lnTo>
                  <a:lnTo>
                    <a:pt x="1309" y="1703"/>
                  </a:lnTo>
                  <a:lnTo>
                    <a:pt x="1282" y="1679"/>
                  </a:lnTo>
                  <a:lnTo>
                    <a:pt x="1255" y="1654"/>
                  </a:lnTo>
                  <a:lnTo>
                    <a:pt x="1216" y="1654"/>
                  </a:lnTo>
                  <a:lnTo>
                    <a:pt x="1203" y="1629"/>
                  </a:lnTo>
                  <a:lnTo>
                    <a:pt x="1183" y="1617"/>
                  </a:lnTo>
                  <a:lnTo>
                    <a:pt x="1176" y="1586"/>
                  </a:lnTo>
                  <a:lnTo>
                    <a:pt x="1176" y="1549"/>
                  </a:lnTo>
                  <a:lnTo>
                    <a:pt x="1189" y="1524"/>
                  </a:lnTo>
                  <a:lnTo>
                    <a:pt x="1196" y="1499"/>
                  </a:lnTo>
                  <a:lnTo>
                    <a:pt x="1229" y="1518"/>
                  </a:lnTo>
                  <a:lnTo>
                    <a:pt x="1262" y="1530"/>
                  </a:lnTo>
                  <a:lnTo>
                    <a:pt x="1282" y="1524"/>
                  </a:lnTo>
                  <a:lnTo>
                    <a:pt x="1255" y="1493"/>
                  </a:lnTo>
                  <a:lnTo>
                    <a:pt x="1289" y="1475"/>
                  </a:lnTo>
                  <a:lnTo>
                    <a:pt x="1322" y="1444"/>
                  </a:lnTo>
                  <a:lnTo>
                    <a:pt x="1355" y="1438"/>
                  </a:lnTo>
                  <a:lnTo>
                    <a:pt x="1395" y="1438"/>
                  </a:lnTo>
                  <a:lnTo>
                    <a:pt x="1422" y="1426"/>
                  </a:lnTo>
                  <a:lnTo>
                    <a:pt x="1468" y="1438"/>
                  </a:lnTo>
                  <a:lnTo>
                    <a:pt x="1514" y="1457"/>
                  </a:lnTo>
                  <a:lnTo>
                    <a:pt x="1555" y="1493"/>
                  </a:lnTo>
                  <a:lnTo>
                    <a:pt x="1601" y="1487"/>
                  </a:lnTo>
                  <a:lnTo>
                    <a:pt x="1641" y="1469"/>
                  </a:lnTo>
                  <a:lnTo>
                    <a:pt x="1674" y="1469"/>
                  </a:lnTo>
                  <a:lnTo>
                    <a:pt x="1714" y="1463"/>
                  </a:lnTo>
                  <a:lnTo>
                    <a:pt x="1754" y="1481"/>
                  </a:lnTo>
                  <a:lnTo>
                    <a:pt x="1800" y="1493"/>
                  </a:lnTo>
                  <a:lnTo>
                    <a:pt x="1847" y="1487"/>
                  </a:lnTo>
                  <a:lnTo>
                    <a:pt x="1893" y="1469"/>
                  </a:lnTo>
                  <a:lnTo>
                    <a:pt x="1893" y="1444"/>
                  </a:lnTo>
                  <a:lnTo>
                    <a:pt x="1860" y="1438"/>
                  </a:lnTo>
                  <a:lnTo>
                    <a:pt x="1821" y="1426"/>
                  </a:lnTo>
                  <a:lnTo>
                    <a:pt x="1793" y="1414"/>
                  </a:lnTo>
                  <a:lnTo>
                    <a:pt x="1834" y="1401"/>
                  </a:lnTo>
                  <a:lnTo>
                    <a:pt x="1827" y="1364"/>
                  </a:lnTo>
                  <a:lnTo>
                    <a:pt x="1880" y="1358"/>
                  </a:lnTo>
                  <a:lnTo>
                    <a:pt x="1814" y="1309"/>
                  </a:lnTo>
                  <a:lnTo>
                    <a:pt x="1920" y="1291"/>
                  </a:lnTo>
                  <a:lnTo>
                    <a:pt x="2006" y="1284"/>
                  </a:lnTo>
                  <a:lnTo>
                    <a:pt x="2020" y="1259"/>
                  </a:lnTo>
                  <a:lnTo>
                    <a:pt x="2080" y="1253"/>
                  </a:lnTo>
                  <a:lnTo>
                    <a:pt x="2139" y="1241"/>
                  </a:lnTo>
                  <a:lnTo>
                    <a:pt x="2159" y="1216"/>
                  </a:lnTo>
                  <a:lnTo>
                    <a:pt x="2226" y="1229"/>
                  </a:lnTo>
                  <a:lnTo>
                    <a:pt x="2265" y="1222"/>
                  </a:lnTo>
                  <a:lnTo>
                    <a:pt x="2292" y="1241"/>
                  </a:lnTo>
                  <a:lnTo>
                    <a:pt x="2298" y="1291"/>
                  </a:lnTo>
                  <a:lnTo>
                    <a:pt x="2339" y="1291"/>
                  </a:lnTo>
                  <a:lnTo>
                    <a:pt x="2352" y="1277"/>
                  </a:lnTo>
                  <a:lnTo>
                    <a:pt x="2372" y="1291"/>
                  </a:lnTo>
                  <a:lnTo>
                    <a:pt x="2411" y="1297"/>
                  </a:lnTo>
                  <a:lnTo>
                    <a:pt x="2431" y="1297"/>
                  </a:lnTo>
                  <a:lnTo>
                    <a:pt x="2431" y="1333"/>
                  </a:lnTo>
                  <a:lnTo>
                    <a:pt x="2472" y="1327"/>
                  </a:lnTo>
                  <a:lnTo>
                    <a:pt x="2511" y="1309"/>
                  </a:lnTo>
                  <a:lnTo>
                    <a:pt x="2551" y="1277"/>
                  </a:lnTo>
                  <a:lnTo>
                    <a:pt x="2577" y="1265"/>
                  </a:lnTo>
                  <a:lnTo>
                    <a:pt x="2577" y="1297"/>
                  </a:lnTo>
                  <a:lnTo>
                    <a:pt x="2618" y="1315"/>
                  </a:lnTo>
                  <a:lnTo>
                    <a:pt x="2664" y="1333"/>
                  </a:lnTo>
                  <a:lnTo>
                    <a:pt x="2704" y="1376"/>
                  </a:lnTo>
                  <a:lnTo>
                    <a:pt x="2757" y="1420"/>
                  </a:lnTo>
                  <a:lnTo>
                    <a:pt x="2803" y="1457"/>
                  </a:lnTo>
                  <a:lnTo>
                    <a:pt x="2823" y="1487"/>
                  </a:lnTo>
                  <a:lnTo>
                    <a:pt x="2836" y="1457"/>
                  </a:lnTo>
                  <a:lnTo>
                    <a:pt x="2864" y="1451"/>
                  </a:lnTo>
                  <a:lnTo>
                    <a:pt x="2884" y="1475"/>
                  </a:lnTo>
                  <a:lnTo>
                    <a:pt x="2923" y="1487"/>
                  </a:lnTo>
                  <a:lnTo>
                    <a:pt x="2969" y="1481"/>
                  </a:lnTo>
                  <a:lnTo>
                    <a:pt x="2997" y="1469"/>
                  </a:lnTo>
                  <a:lnTo>
                    <a:pt x="3036" y="1499"/>
                  </a:lnTo>
                  <a:lnTo>
                    <a:pt x="3082" y="1524"/>
                  </a:lnTo>
                  <a:lnTo>
                    <a:pt x="3123" y="1549"/>
                  </a:lnTo>
                  <a:lnTo>
                    <a:pt x="3176" y="1555"/>
                  </a:lnTo>
                  <a:lnTo>
                    <a:pt x="3182" y="1562"/>
                  </a:lnTo>
                  <a:lnTo>
                    <a:pt x="3186" y="1560"/>
                  </a:lnTo>
                  <a:lnTo>
                    <a:pt x="3189" y="1557"/>
                  </a:lnTo>
                  <a:lnTo>
                    <a:pt x="3193" y="1556"/>
                  </a:lnTo>
                  <a:lnTo>
                    <a:pt x="3198" y="1555"/>
                  </a:lnTo>
                  <a:lnTo>
                    <a:pt x="3211" y="1555"/>
                  </a:lnTo>
                  <a:lnTo>
                    <a:pt x="3228" y="1555"/>
                  </a:lnTo>
                  <a:lnTo>
                    <a:pt x="3234" y="1554"/>
                  </a:lnTo>
                  <a:lnTo>
                    <a:pt x="3239" y="1552"/>
                  </a:lnTo>
                  <a:lnTo>
                    <a:pt x="3246" y="1549"/>
                  </a:lnTo>
                  <a:lnTo>
                    <a:pt x="3251" y="1546"/>
                  </a:lnTo>
                  <a:lnTo>
                    <a:pt x="3261" y="1539"/>
                  </a:lnTo>
                  <a:lnTo>
                    <a:pt x="3269" y="1537"/>
                  </a:lnTo>
                  <a:lnTo>
                    <a:pt x="3278" y="1536"/>
                  </a:lnTo>
                  <a:lnTo>
                    <a:pt x="3288" y="1534"/>
                  </a:lnTo>
                  <a:lnTo>
                    <a:pt x="3296" y="1531"/>
                  </a:lnTo>
                  <a:lnTo>
                    <a:pt x="3304" y="1527"/>
                  </a:lnTo>
                  <a:lnTo>
                    <a:pt x="3320" y="1517"/>
                  </a:lnTo>
                  <a:lnTo>
                    <a:pt x="3335" y="1506"/>
                  </a:lnTo>
                  <a:lnTo>
                    <a:pt x="3350" y="1494"/>
                  </a:lnTo>
                  <a:lnTo>
                    <a:pt x="3366" y="1485"/>
                  </a:lnTo>
                  <a:lnTo>
                    <a:pt x="3374" y="1481"/>
                  </a:lnTo>
                  <a:lnTo>
                    <a:pt x="3383" y="1478"/>
                  </a:lnTo>
                  <a:lnTo>
                    <a:pt x="3392" y="1476"/>
                  </a:lnTo>
                  <a:lnTo>
                    <a:pt x="3402" y="1475"/>
                  </a:lnTo>
                  <a:lnTo>
                    <a:pt x="3413" y="1476"/>
                  </a:lnTo>
                  <a:lnTo>
                    <a:pt x="3423" y="1477"/>
                  </a:lnTo>
                  <a:lnTo>
                    <a:pt x="3432" y="1479"/>
                  </a:lnTo>
                  <a:lnTo>
                    <a:pt x="3439" y="1481"/>
                  </a:lnTo>
                  <a:lnTo>
                    <a:pt x="3447" y="1483"/>
                  </a:lnTo>
                  <a:lnTo>
                    <a:pt x="3453" y="1485"/>
                  </a:lnTo>
                  <a:lnTo>
                    <a:pt x="3461" y="1487"/>
                  </a:lnTo>
                  <a:lnTo>
                    <a:pt x="3468" y="1487"/>
                  </a:lnTo>
                  <a:lnTo>
                    <a:pt x="3494" y="1475"/>
                  </a:lnTo>
                  <a:lnTo>
                    <a:pt x="3507" y="1475"/>
                  </a:lnTo>
                  <a:lnTo>
                    <a:pt x="3522" y="1475"/>
                  </a:lnTo>
                  <a:lnTo>
                    <a:pt x="3522" y="1483"/>
                  </a:lnTo>
                  <a:lnTo>
                    <a:pt x="3524" y="1490"/>
                  </a:lnTo>
                  <a:lnTo>
                    <a:pt x="3526" y="1496"/>
                  </a:lnTo>
                  <a:lnTo>
                    <a:pt x="3528" y="1501"/>
                  </a:lnTo>
                  <a:lnTo>
                    <a:pt x="3535" y="1510"/>
                  </a:lnTo>
                  <a:lnTo>
                    <a:pt x="3541" y="1518"/>
                  </a:lnTo>
                  <a:lnTo>
                    <a:pt x="3720" y="1518"/>
                  </a:lnTo>
                  <a:lnTo>
                    <a:pt x="3721" y="1510"/>
                  </a:lnTo>
                  <a:lnTo>
                    <a:pt x="3720" y="1501"/>
                  </a:lnTo>
                  <a:lnTo>
                    <a:pt x="3718" y="1494"/>
                  </a:lnTo>
                  <a:lnTo>
                    <a:pt x="3716" y="1488"/>
                  </a:lnTo>
                  <a:lnTo>
                    <a:pt x="3713" y="1482"/>
                  </a:lnTo>
                  <a:lnTo>
                    <a:pt x="3708" y="1477"/>
                  </a:lnTo>
                  <a:lnTo>
                    <a:pt x="3704" y="1472"/>
                  </a:lnTo>
                  <a:lnTo>
                    <a:pt x="3699" y="1467"/>
                  </a:lnTo>
                  <a:lnTo>
                    <a:pt x="3691" y="1459"/>
                  </a:lnTo>
                  <a:lnTo>
                    <a:pt x="3682" y="1449"/>
                  </a:lnTo>
                  <a:lnTo>
                    <a:pt x="3679" y="1443"/>
                  </a:lnTo>
                  <a:lnTo>
                    <a:pt x="3676" y="1438"/>
                  </a:lnTo>
                  <a:lnTo>
                    <a:pt x="3674" y="1432"/>
                  </a:lnTo>
                  <a:lnTo>
                    <a:pt x="3674" y="1426"/>
                  </a:lnTo>
                  <a:lnTo>
                    <a:pt x="3674" y="1418"/>
                  </a:lnTo>
                  <a:lnTo>
                    <a:pt x="3674" y="1411"/>
                  </a:lnTo>
                  <a:lnTo>
                    <a:pt x="3674" y="1404"/>
                  </a:lnTo>
                  <a:lnTo>
                    <a:pt x="3674" y="1395"/>
                  </a:lnTo>
                  <a:lnTo>
                    <a:pt x="3687" y="1388"/>
                  </a:lnTo>
                  <a:lnTo>
                    <a:pt x="3880" y="1426"/>
                  </a:lnTo>
                  <a:lnTo>
                    <a:pt x="3883" y="1437"/>
                  </a:lnTo>
                  <a:lnTo>
                    <a:pt x="3886" y="1446"/>
                  </a:lnTo>
                  <a:lnTo>
                    <a:pt x="3890" y="1456"/>
                  </a:lnTo>
                  <a:lnTo>
                    <a:pt x="3895" y="1464"/>
                  </a:lnTo>
                  <a:lnTo>
                    <a:pt x="3900" y="1472"/>
                  </a:lnTo>
                  <a:lnTo>
                    <a:pt x="3906" y="1478"/>
                  </a:lnTo>
                  <a:lnTo>
                    <a:pt x="3914" y="1484"/>
                  </a:lnTo>
                  <a:lnTo>
                    <a:pt x="3920" y="1489"/>
                  </a:lnTo>
                  <a:lnTo>
                    <a:pt x="3929" y="1493"/>
                  </a:lnTo>
                  <a:lnTo>
                    <a:pt x="3938" y="1496"/>
                  </a:lnTo>
                  <a:lnTo>
                    <a:pt x="3948" y="1499"/>
                  </a:lnTo>
                  <a:lnTo>
                    <a:pt x="3957" y="1502"/>
                  </a:lnTo>
                  <a:lnTo>
                    <a:pt x="3968" y="1504"/>
                  </a:lnTo>
                  <a:lnTo>
                    <a:pt x="3981" y="1505"/>
                  </a:lnTo>
                  <a:lnTo>
                    <a:pt x="3993" y="1506"/>
                  </a:lnTo>
                  <a:lnTo>
                    <a:pt x="4006" y="1506"/>
                  </a:lnTo>
                  <a:lnTo>
                    <a:pt x="4018" y="1506"/>
                  </a:lnTo>
                  <a:lnTo>
                    <a:pt x="4029" y="1502"/>
                  </a:lnTo>
                  <a:lnTo>
                    <a:pt x="4039" y="1500"/>
                  </a:lnTo>
                  <a:lnTo>
                    <a:pt x="4050" y="1496"/>
                  </a:lnTo>
                  <a:lnTo>
                    <a:pt x="4060" y="1493"/>
                  </a:lnTo>
                  <a:lnTo>
                    <a:pt x="4069" y="1490"/>
                  </a:lnTo>
                  <a:lnTo>
                    <a:pt x="4080" y="1488"/>
                  </a:lnTo>
                  <a:lnTo>
                    <a:pt x="4093" y="1487"/>
                  </a:lnTo>
                  <a:lnTo>
                    <a:pt x="4108" y="1488"/>
                  </a:lnTo>
                  <a:lnTo>
                    <a:pt x="4123" y="1490"/>
                  </a:lnTo>
                  <a:lnTo>
                    <a:pt x="4136" y="1492"/>
                  </a:lnTo>
                  <a:lnTo>
                    <a:pt x="4150" y="1496"/>
                  </a:lnTo>
                  <a:lnTo>
                    <a:pt x="4162" y="1500"/>
                  </a:lnTo>
                  <a:lnTo>
                    <a:pt x="4173" y="1506"/>
                  </a:lnTo>
                  <a:lnTo>
                    <a:pt x="4184" y="1511"/>
                  </a:lnTo>
                  <a:lnTo>
                    <a:pt x="4195" y="1517"/>
                  </a:lnTo>
                  <a:lnTo>
                    <a:pt x="4214" y="1528"/>
                  </a:lnTo>
                  <a:lnTo>
                    <a:pt x="4233" y="1539"/>
                  </a:lnTo>
                  <a:lnTo>
                    <a:pt x="4243" y="1544"/>
                  </a:lnTo>
                  <a:lnTo>
                    <a:pt x="4253" y="1548"/>
                  </a:lnTo>
                  <a:lnTo>
                    <a:pt x="4262" y="1552"/>
                  </a:lnTo>
                  <a:lnTo>
                    <a:pt x="4272" y="1555"/>
                  </a:lnTo>
                  <a:lnTo>
                    <a:pt x="4306" y="1555"/>
                  </a:lnTo>
                  <a:lnTo>
                    <a:pt x="4334" y="1555"/>
                  </a:lnTo>
                  <a:lnTo>
                    <a:pt x="4358" y="1555"/>
                  </a:lnTo>
                  <a:lnTo>
                    <a:pt x="4378" y="1555"/>
                  </a:lnTo>
                  <a:lnTo>
                    <a:pt x="4396" y="1555"/>
                  </a:lnTo>
                  <a:lnTo>
                    <a:pt x="4412" y="1555"/>
                  </a:lnTo>
                  <a:lnTo>
                    <a:pt x="4427" y="1555"/>
                  </a:lnTo>
                  <a:lnTo>
                    <a:pt x="4445" y="1555"/>
                  </a:lnTo>
                  <a:lnTo>
                    <a:pt x="4455" y="1554"/>
                  </a:lnTo>
                  <a:lnTo>
                    <a:pt x="4464" y="1553"/>
                  </a:lnTo>
                  <a:lnTo>
                    <a:pt x="4470" y="1550"/>
                  </a:lnTo>
                  <a:lnTo>
                    <a:pt x="4476" y="1547"/>
                  </a:lnTo>
                  <a:lnTo>
                    <a:pt x="4480" y="1544"/>
                  </a:lnTo>
                  <a:lnTo>
                    <a:pt x="4485" y="1539"/>
                  </a:lnTo>
                  <a:lnTo>
                    <a:pt x="4488" y="1535"/>
                  </a:lnTo>
                  <a:lnTo>
                    <a:pt x="4490" y="1530"/>
                  </a:lnTo>
                  <a:lnTo>
                    <a:pt x="4495" y="1522"/>
                  </a:lnTo>
                  <a:lnTo>
                    <a:pt x="4503" y="1514"/>
                  </a:lnTo>
                  <a:lnTo>
                    <a:pt x="4509" y="1511"/>
                  </a:lnTo>
                  <a:lnTo>
                    <a:pt x="4514" y="1508"/>
                  </a:lnTo>
                  <a:lnTo>
                    <a:pt x="4522" y="1507"/>
                  </a:lnTo>
                  <a:lnTo>
                    <a:pt x="4531" y="1506"/>
                  </a:lnTo>
                  <a:lnTo>
                    <a:pt x="4554" y="1507"/>
                  </a:lnTo>
                  <a:lnTo>
                    <a:pt x="4577" y="1509"/>
                  </a:lnTo>
                  <a:lnTo>
                    <a:pt x="4599" y="1512"/>
                  </a:lnTo>
                  <a:lnTo>
                    <a:pt x="4620" y="1515"/>
                  </a:lnTo>
                  <a:lnTo>
                    <a:pt x="4651" y="1522"/>
                  </a:lnTo>
                  <a:lnTo>
                    <a:pt x="4663" y="1524"/>
                  </a:lnTo>
                  <a:lnTo>
                    <a:pt x="4678" y="1524"/>
                  </a:lnTo>
                  <a:lnTo>
                    <a:pt x="4690" y="1524"/>
                  </a:lnTo>
                  <a:lnTo>
                    <a:pt x="4700" y="1524"/>
                  </a:lnTo>
                  <a:lnTo>
                    <a:pt x="4711" y="1524"/>
                  </a:lnTo>
                  <a:lnTo>
                    <a:pt x="4718" y="1524"/>
                  </a:lnTo>
                  <a:lnTo>
                    <a:pt x="4727" y="1521"/>
                  </a:lnTo>
                  <a:lnTo>
                    <a:pt x="4737" y="1518"/>
                  </a:lnTo>
                  <a:lnTo>
                    <a:pt x="4746" y="1513"/>
                  </a:lnTo>
                  <a:lnTo>
                    <a:pt x="4755" y="1508"/>
                  </a:lnTo>
                  <a:lnTo>
                    <a:pt x="4763" y="1501"/>
                  </a:lnTo>
                  <a:lnTo>
                    <a:pt x="4771" y="1494"/>
                  </a:lnTo>
                  <a:lnTo>
                    <a:pt x="4777" y="1487"/>
                  </a:lnTo>
                  <a:lnTo>
                    <a:pt x="4771" y="1484"/>
                  </a:lnTo>
                  <a:lnTo>
                    <a:pt x="4766" y="1481"/>
                  </a:lnTo>
                  <a:lnTo>
                    <a:pt x="4760" y="1476"/>
                  </a:lnTo>
                  <a:lnTo>
                    <a:pt x="4756" y="1471"/>
                  </a:lnTo>
                  <a:lnTo>
                    <a:pt x="4750" y="1465"/>
                  </a:lnTo>
                  <a:lnTo>
                    <a:pt x="4747" y="1458"/>
                  </a:lnTo>
                  <a:lnTo>
                    <a:pt x="4745" y="1452"/>
                  </a:lnTo>
                  <a:lnTo>
                    <a:pt x="4744" y="1444"/>
                  </a:lnTo>
                  <a:lnTo>
                    <a:pt x="4745" y="1435"/>
                  </a:lnTo>
                  <a:lnTo>
                    <a:pt x="4747" y="1428"/>
                  </a:lnTo>
                  <a:lnTo>
                    <a:pt x="4750" y="1422"/>
                  </a:lnTo>
                  <a:lnTo>
                    <a:pt x="4754" y="1417"/>
                  </a:lnTo>
                  <a:lnTo>
                    <a:pt x="4757" y="1411"/>
                  </a:lnTo>
                  <a:lnTo>
                    <a:pt x="4760" y="1405"/>
                  </a:lnTo>
                  <a:lnTo>
                    <a:pt x="4762" y="1398"/>
                  </a:lnTo>
                  <a:lnTo>
                    <a:pt x="4763" y="1388"/>
                  </a:lnTo>
                  <a:lnTo>
                    <a:pt x="4763" y="1382"/>
                  </a:lnTo>
                  <a:lnTo>
                    <a:pt x="4761" y="1377"/>
                  </a:lnTo>
                  <a:lnTo>
                    <a:pt x="4759" y="1372"/>
                  </a:lnTo>
                  <a:lnTo>
                    <a:pt x="4756" y="1369"/>
                  </a:lnTo>
                  <a:lnTo>
                    <a:pt x="4747" y="1363"/>
                  </a:lnTo>
                  <a:lnTo>
                    <a:pt x="4737" y="1359"/>
                  </a:lnTo>
                  <a:lnTo>
                    <a:pt x="4727" y="1355"/>
                  </a:lnTo>
                  <a:lnTo>
                    <a:pt x="4718" y="1350"/>
                  </a:lnTo>
                  <a:lnTo>
                    <a:pt x="4715" y="1347"/>
                  </a:lnTo>
                  <a:lnTo>
                    <a:pt x="4713" y="1343"/>
                  </a:lnTo>
                  <a:lnTo>
                    <a:pt x="4711" y="1339"/>
                  </a:lnTo>
                  <a:lnTo>
                    <a:pt x="4711" y="1333"/>
                  </a:lnTo>
                  <a:lnTo>
                    <a:pt x="4711" y="1324"/>
                  </a:lnTo>
                  <a:lnTo>
                    <a:pt x="4711" y="1315"/>
                  </a:lnTo>
                  <a:lnTo>
                    <a:pt x="4830" y="1297"/>
                  </a:lnTo>
                  <a:lnTo>
                    <a:pt x="4869" y="1307"/>
                  </a:lnTo>
                  <a:lnTo>
                    <a:pt x="4898" y="1315"/>
                  </a:lnTo>
                  <a:lnTo>
                    <a:pt x="4928" y="1322"/>
                  </a:lnTo>
                  <a:lnTo>
                    <a:pt x="4963" y="1333"/>
                  </a:lnTo>
                  <a:lnTo>
                    <a:pt x="4974" y="1338"/>
                  </a:lnTo>
                  <a:lnTo>
                    <a:pt x="4985" y="1343"/>
                  </a:lnTo>
                  <a:lnTo>
                    <a:pt x="4995" y="1349"/>
                  </a:lnTo>
                  <a:lnTo>
                    <a:pt x="5005" y="1356"/>
                  </a:lnTo>
                  <a:lnTo>
                    <a:pt x="5021" y="1371"/>
                  </a:lnTo>
                  <a:lnTo>
                    <a:pt x="5038" y="1386"/>
                  </a:lnTo>
                  <a:lnTo>
                    <a:pt x="5046" y="1395"/>
                  </a:lnTo>
                  <a:lnTo>
                    <a:pt x="5054" y="1402"/>
                  </a:lnTo>
                  <a:lnTo>
                    <a:pt x="5063" y="1408"/>
                  </a:lnTo>
                  <a:lnTo>
                    <a:pt x="5073" y="1414"/>
                  </a:lnTo>
                  <a:lnTo>
                    <a:pt x="5084" y="1419"/>
                  </a:lnTo>
                  <a:lnTo>
                    <a:pt x="5095" y="1423"/>
                  </a:lnTo>
                  <a:lnTo>
                    <a:pt x="5108" y="1425"/>
                  </a:lnTo>
                  <a:lnTo>
                    <a:pt x="5122" y="1426"/>
                  </a:lnTo>
                  <a:lnTo>
                    <a:pt x="5127" y="1438"/>
                  </a:lnTo>
                  <a:lnTo>
                    <a:pt x="5132" y="1449"/>
                  </a:lnTo>
                  <a:lnTo>
                    <a:pt x="5139" y="1459"/>
                  </a:lnTo>
                  <a:lnTo>
                    <a:pt x="5148" y="1468"/>
                  </a:lnTo>
                  <a:lnTo>
                    <a:pt x="5156" y="1476"/>
                  </a:lnTo>
                  <a:lnTo>
                    <a:pt x="5166" y="1484"/>
                  </a:lnTo>
                  <a:lnTo>
                    <a:pt x="5176" y="1490"/>
                  </a:lnTo>
                  <a:lnTo>
                    <a:pt x="5188" y="1496"/>
                  </a:lnTo>
                  <a:lnTo>
                    <a:pt x="5199" y="1502"/>
                  </a:lnTo>
                  <a:lnTo>
                    <a:pt x="5211" y="1508"/>
                  </a:lnTo>
                  <a:lnTo>
                    <a:pt x="5225" y="1512"/>
                  </a:lnTo>
                  <a:lnTo>
                    <a:pt x="5237" y="1516"/>
                  </a:lnTo>
                  <a:lnTo>
                    <a:pt x="5263" y="1524"/>
                  </a:lnTo>
                  <a:lnTo>
                    <a:pt x="5288" y="1530"/>
                  </a:lnTo>
                  <a:lnTo>
                    <a:pt x="5303" y="1536"/>
                  </a:lnTo>
                  <a:lnTo>
                    <a:pt x="5317" y="1542"/>
                  </a:lnTo>
                  <a:lnTo>
                    <a:pt x="5330" y="1550"/>
                  </a:lnTo>
                  <a:lnTo>
                    <a:pt x="5342" y="1558"/>
                  </a:lnTo>
                  <a:lnTo>
                    <a:pt x="5365" y="1577"/>
                  </a:lnTo>
                  <a:lnTo>
                    <a:pt x="5388" y="1595"/>
                  </a:lnTo>
                  <a:lnTo>
                    <a:pt x="5399" y="1604"/>
                  </a:lnTo>
                  <a:lnTo>
                    <a:pt x="5410" y="1612"/>
                  </a:lnTo>
                  <a:lnTo>
                    <a:pt x="5422" y="1621"/>
                  </a:lnTo>
                  <a:lnTo>
                    <a:pt x="5434" y="1628"/>
                  </a:lnTo>
                  <a:lnTo>
                    <a:pt x="5446" y="1633"/>
                  </a:lnTo>
                  <a:lnTo>
                    <a:pt x="5460" y="1638"/>
                  </a:lnTo>
                  <a:lnTo>
                    <a:pt x="5473" y="1640"/>
                  </a:lnTo>
                  <a:lnTo>
                    <a:pt x="5488" y="1641"/>
                  </a:lnTo>
                  <a:lnTo>
                    <a:pt x="5497" y="1641"/>
                  </a:lnTo>
                  <a:lnTo>
                    <a:pt x="5506" y="1640"/>
                  </a:lnTo>
                  <a:lnTo>
                    <a:pt x="5514" y="1638"/>
                  </a:lnTo>
                  <a:lnTo>
                    <a:pt x="5522" y="1635"/>
                  </a:lnTo>
                  <a:lnTo>
                    <a:pt x="5536" y="1628"/>
                  </a:lnTo>
                  <a:lnTo>
                    <a:pt x="5551" y="1620"/>
                  </a:lnTo>
                  <a:lnTo>
                    <a:pt x="5565" y="1611"/>
                  </a:lnTo>
                  <a:lnTo>
                    <a:pt x="5579" y="1605"/>
                  </a:lnTo>
                  <a:lnTo>
                    <a:pt x="5587" y="1602"/>
                  </a:lnTo>
                  <a:lnTo>
                    <a:pt x="5596" y="1600"/>
                  </a:lnTo>
                  <a:lnTo>
                    <a:pt x="5604" y="1599"/>
                  </a:lnTo>
                  <a:lnTo>
                    <a:pt x="5614" y="1598"/>
                  </a:lnTo>
                  <a:lnTo>
                    <a:pt x="5621" y="1599"/>
                  </a:lnTo>
                  <a:lnTo>
                    <a:pt x="5626" y="1601"/>
                  </a:lnTo>
                  <a:lnTo>
                    <a:pt x="5631" y="1604"/>
                  </a:lnTo>
                  <a:lnTo>
                    <a:pt x="5635" y="1607"/>
                  </a:lnTo>
                  <a:lnTo>
                    <a:pt x="5642" y="1613"/>
                  </a:lnTo>
                  <a:lnTo>
                    <a:pt x="5647" y="1617"/>
                  </a:lnTo>
                  <a:lnTo>
                    <a:pt x="5647" y="1629"/>
                  </a:lnTo>
                  <a:lnTo>
                    <a:pt x="5647" y="1638"/>
                  </a:lnTo>
                  <a:lnTo>
                    <a:pt x="5647" y="1645"/>
                  </a:lnTo>
                  <a:lnTo>
                    <a:pt x="5647" y="1654"/>
                  </a:lnTo>
                  <a:lnTo>
                    <a:pt x="5647" y="1662"/>
                  </a:lnTo>
                  <a:lnTo>
                    <a:pt x="5649" y="1672"/>
                  </a:lnTo>
                  <a:lnTo>
                    <a:pt x="5652" y="1679"/>
                  </a:lnTo>
                  <a:lnTo>
                    <a:pt x="5655" y="1686"/>
                  </a:lnTo>
                  <a:lnTo>
                    <a:pt x="5659" y="1693"/>
                  </a:lnTo>
                  <a:lnTo>
                    <a:pt x="5664" y="1699"/>
                  </a:lnTo>
                  <a:lnTo>
                    <a:pt x="5668" y="1704"/>
                  </a:lnTo>
                  <a:lnTo>
                    <a:pt x="5674" y="1709"/>
                  </a:lnTo>
                  <a:lnTo>
                    <a:pt x="5674" y="1790"/>
                  </a:lnTo>
                  <a:lnTo>
                    <a:pt x="5666" y="1791"/>
                  </a:lnTo>
                  <a:lnTo>
                    <a:pt x="5657" y="1792"/>
                  </a:lnTo>
                  <a:lnTo>
                    <a:pt x="5649" y="1792"/>
                  </a:lnTo>
                  <a:lnTo>
                    <a:pt x="5641" y="1792"/>
                  </a:lnTo>
                  <a:lnTo>
                    <a:pt x="5623" y="1790"/>
                  </a:lnTo>
                  <a:lnTo>
                    <a:pt x="5608" y="1790"/>
                  </a:lnTo>
                  <a:lnTo>
                    <a:pt x="5604" y="1790"/>
                  </a:lnTo>
                  <a:lnTo>
                    <a:pt x="5602" y="1792"/>
                  </a:lnTo>
                  <a:lnTo>
                    <a:pt x="5600" y="1794"/>
                  </a:lnTo>
                  <a:lnTo>
                    <a:pt x="5598" y="1796"/>
                  </a:lnTo>
                  <a:lnTo>
                    <a:pt x="5595" y="1802"/>
                  </a:lnTo>
                  <a:lnTo>
                    <a:pt x="5593" y="1808"/>
                  </a:lnTo>
                  <a:lnTo>
                    <a:pt x="5595" y="1818"/>
                  </a:lnTo>
                  <a:lnTo>
                    <a:pt x="5597" y="1827"/>
                  </a:lnTo>
                  <a:lnTo>
                    <a:pt x="5600" y="1835"/>
                  </a:lnTo>
                  <a:lnTo>
                    <a:pt x="5604" y="1844"/>
                  </a:lnTo>
                  <a:lnTo>
                    <a:pt x="5609" y="1852"/>
                  </a:lnTo>
                  <a:lnTo>
                    <a:pt x="5614" y="1859"/>
                  </a:lnTo>
                  <a:lnTo>
                    <a:pt x="5620" y="1865"/>
                  </a:lnTo>
                  <a:lnTo>
                    <a:pt x="5626" y="1871"/>
                  </a:lnTo>
                  <a:lnTo>
                    <a:pt x="5637" y="1881"/>
                  </a:lnTo>
                  <a:lnTo>
                    <a:pt x="5647" y="1890"/>
                  </a:lnTo>
                  <a:lnTo>
                    <a:pt x="5651" y="1896"/>
                  </a:lnTo>
                  <a:lnTo>
                    <a:pt x="5653" y="1899"/>
                  </a:lnTo>
                  <a:lnTo>
                    <a:pt x="5654" y="1903"/>
                  </a:lnTo>
                  <a:lnTo>
                    <a:pt x="5654" y="1907"/>
                  </a:lnTo>
                  <a:lnTo>
                    <a:pt x="5747" y="1919"/>
                  </a:lnTo>
                  <a:lnTo>
                    <a:pt x="5754" y="1918"/>
                  </a:lnTo>
                  <a:lnTo>
                    <a:pt x="5761" y="1917"/>
                  </a:lnTo>
                  <a:lnTo>
                    <a:pt x="5768" y="1915"/>
                  </a:lnTo>
                  <a:lnTo>
                    <a:pt x="5775" y="1912"/>
                  </a:lnTo>
                  <a:lnTo>
                    <a:pt x="5780" y="1908"/>
                  </a:lnTo>
                  <a:lnTo>
                    <a:pt x="5786" y="1904"/>
                  </a:lnTo>
                  <a:lnTo>
                    <a:pt x="5792" y="1899"/>
                  </a:lnTo>
                  <a:lnTo>
                    <a:pt x="5797" y="1892"/>
                  </a:lnTo>
                  <a:lnTo>
                    <a:pt x="5807" y="1880"/>
                  </a:lnTo>
                  <a:lnTo>
                    <a:pt x="5815" y="1865"/>
                  </a:lnTo>
                  <a:lnTo>
                    <a:pt x="5823" y="1850"/>
                  </a:lnTo>
                  <a:lnTo>
                    <a:pt x="5830" y="1832"/>
                  </a:lnTo>
                  <a:lnTo>
                    <a:pt x="5835" y="1815"/>
                  </a:lnTo>
                  <a:lnTo>
                    <a:pt x="5841" y="1797"/>
                  </a:lnTo>
                  <a:lnTo>
                    <a:pt x="5845" y="1779"/>
                  </a:lnTo>
                  <a:lnTo>
                    <a:pt x="5847" y="1763"/>
                  </a:lnTo>
                  <a:lnTo>
                    <a:pt x="5852" y="1733"/>
                  </a:lnTo>
                  <a:lnTo>
                    <a:pt x="5853" y="1709"/>
                  </a:lnTo>
                  <a:lnTo>
                    <a:pt x="5853" y="1694"/>
                  </a:lnTo>
                  <a:lnTo>
                    <a:pt x="5853" y="1677"/>
                  </a:lnTo>
                  <a:lnTo>
                    <a:pt x="5853" y="1657"/>
                  </a:lnTo>
                  <a:lnTo>
                    <a:pt x="5853" y="1635"/>
                  </a:lnTo>
                  <a:lnTo>
                    <a:pt x="5853" y="1623"/>
                  </a:lnTo>
                  <a:lnTo>
                    <a:pt x="5853" y="1612"/>
                  </a:lnTo>
                  <a:lnTo>
                    <a:pt x="5855" y="1607"/>
                  </a:lnTo>
                  <a:lnTo>
                    <a:pt x="5858" y="1604"/>
                  </a:lnTo>
                  <a:lnTo>
                    <a:pt x="5865" y="1601"/>
                  </a:lnTo>
                  <a:lnTo>
                    <a:pt x="5873" y="1598"/>
                  </a:lnTo>
                  <a:lnTo>
                    <a:pt x="5873" y="1568"/>
                  </a:lnTo>
                  <a:lnTo>
                    <a:pt x="5867" y="1564"/>
                  </a:lnTo>
                  <a:lnTo>
                    <a:pt x="5859" y="1558"/>
                  </a:lnTo>
                  <a:lnTo>
                    <a:pt x="5850" y="1551"/>
                  </a:lnTo>
                  <a:lnTo>
                    <a:pt x="5843" y="1543"/>
                  </a:lnTo>
                  <a:lnTo>
                    <a:pt x="5835" y="1534"/>
                  </a:lnTo>
                  <a:lnTo>
                    <a:pt x="5830" y="1525"/>
                  </a:lnTo>
                  <a:lnTo>
                    <a:pt x="5827" y="1520"/>
                  </a:lnTo>
                  <a:lnTo>
                    <a:pt x="5826" y="1516"/>
                  </a:lnTo>
                  <a:lnTo>
                    <a:pt x="5826" y="1511"/>
                  </a:lnTo>
                  <a:lnTo>
                    <a:pt x="5826" y="1506"/>
                  </a:lnTo>
                  <a:lnTo>
                    <a:pt x="5816" y="1498"/>
                  </a:lnTo>
                  <a:lnTo>
                    <a:pt x="5808" y="1490"/>
                  </a:lnTo>
                  <a:lnTo>
                    <a:pt x="5799" y="1481"/>
                  </a:lnTo>
                  <a:lnTo>
                    <a:pt x="5791" y="1472"/>
                  </a:lnTo>
                  <a:lnTo>
                    <a:pt x="5776" y="1451"/>
                  </a:lnTo>
                  <a:lnTo>
                    <a:pt x="5761" y="1428"/>
                  </a:lnTo>
                  <a:lnTo>
                    <a:pt x="5748" y="1404"/>
                  </a:lnTo>
                  <a:lnTo>
                    <a:pt x="5735" y="1378"/>
                  </a:lnTo>
                  <a:lnTo>
                    <a:pt x="5721" y="1353"/>
                  </a:lnTo>
                  <a:lnTo>
                    <a:pt x="5707" y="1327"/>
                  </a:lnTo>
                  <a:lnTo>
                    <a:pt x="5700" y="1316"/>
                  </a:lnTo>
                  <a:lnTo>
                    <a:pt x="5692" y="1307"/>
                  </a:lnTo>
                  <a:lnTo>
                    <a:pt x="5684" y="1299"/>
                  </a:lnTo>
                  <a:lnTo>
                    <a:pt x="5674" y="1291"/>
                  </a:lnTo>
                  <a:lnTo>
                    <a:pt x="5664" y="1285"/>
                  </a:lnTo>
                  <a:lnTo>
                    <a:pt x="5652" y="1279"/>
                  </a:lnTo>
                  <a:lnTo>
                    <a:pt x="5640" y="1274"/>
                  </a:lnTo>
                  <a:lnTo>
                    <a:pt x="5628" y="1270"/>
                  </a:lnTo>
                  <a:lnTo>
                    <a:pt x="5600" y="1263"/>
                  </a:lnTo>
                  <a:lnTo>
                    <a:pt x="5570" y="1256"/>
                  </a:lnTo>
                  <a:lnTo>
                    <a:pt x="5540" y="1249"/>
                  </a:lnTo>
                  <a:lnTo>
                    <a:pt x="5508" y="1241"/>
                  </a:lnTo>
                  <a:lnTo>
                    <a:pt x="5503" y="1252"/>
                  </a:lnTo>
                  <a:lnTo>
                    <a:pt x="5500" y="1265"/>
                  </a:lnTo>
                  <a:lnTo>
                    <a:pt x="5498" y="1272"/>
                  </a:lnTo>
                  <a:lnTo>
                    <a:pt x="5496" y="1279"/>
                  </a:lnTo>
                  <a:lnTo>
                    <a:pt x="5492" y="1285"/>
                  </a:lnTo>
                  <a:lnTo>
                    <a:pt x="5488" y="1291"/>
                  </a:lnTo>
                  <a:lnTo>
                    <a:pt x="5483" y="1284"/>
                  </a:lnTo>
                  <a:lnTo>
                    <a:pt x="5476" y="1278"/>
                  </a:lnTo>
                  <a:lnTo>
                    <a:pt x="5469" y="1275"/>
                  </a:lnTo>
                  <a:lnTo>
                    <a:pt x="5462" y="1272"/>
                  </a:lnTo>
                  <a:lnTo>
                    <a:pt x="5446" y="1267"/>
                  </a:lnTo>
                  <a:lnTo>
                    <a:pt x="5431" y="1264"/>
                  </a:lnTo>
                  <a:lnTo>
                    <a:pt x="5423" y="1262"/>
                  </a:lnTo>
                  <a:lnTo>
                    <a:pt x="5417" y="1260"/>
                  </a:lnTo>
                  <a:lnTo>
                    <a:pt x="5411" y="1257"/>
                  </a:lnTo>
                  <a:lnTo>
                    <a:pt x="5406" y="1254"/>
                  </a:lnTo>
                  <a:lnTo>
                    <a:pt x="5401" y="1249"/>
                  </a:lnTo>
                  <a:lnTo>
                    <a:pt x="5398" y="1244"/>
                  </a:lnTo>
                  <a:lnTo>
                    <a:pt x="5396" y="1237"/>
                  </a:lnTo>
                  <a:lnTo>
                    <a:pt x="5395" y="1229"/>
                  </a:lnTo>
                  <a:lnTo>
                    <a:pt x="5378" y="1226"/>
                  </a:lnTo>
                  <a:lnTo>
                    <a:pt x="5341" y="1218"/>
                  </a:lnTo>
                  <a:lnTo>
                    <a:pt x="5322" y="1214"/>
                  </a:lnTo>
                  <a:lnTo>
                    <a:pt x="5305" y="1210"/>
                  </a:lnTo>
                  <a:lnTo>
                    <a:pt x="5293" y="1207"/>
                  </a:lnTo>
                  <a:lnTo>
                    <a:pt x="5288" y="1204"/>
                  </a:lnTo>
                  <a:lnTo>
                    <a:pt x="5289" y="1197"/>
                  </a:lnTo>
                  <a:lnTo>
                    <a:pt x="5293" y="1191"/>
                  </a:lnTo>
                  <a:lnTo>
                    <a:pt x="5298" y="1185"/>
                  </a:lnTo>
                  <a:lnTo>
                    <a:pt x="5304" y="1180"/>
                  </a:lnTo>
                  <a:lnTo>
                    <a:pt x="5319" y="1167"/>
                  </a:lnTo>
                  <a:lnTo>
                    <a:pt x="5334" y="1154"/>
                  </a:lnTo>
                  <a:lnTo>
                    <a:pt x="5331" y="1147"/>
                  </a:lnTo>
                  <a:lnTo>
                    <a:pt x="5329" y="1140"/>
                  </a:lnTo>
                  <a:lnTo>
                    <a:pt x="5328" y="1132"/>
                  </a:lnTo>
                  <a:lnTo>
                    <a:pt x="5329" y="1125"/>
                  </a:lnTo>
                  <a:lnTo>
                    <a:pt x="5331" y="1117"/>
                  </a:lnTo>
                  <a:lnTo>
                    <a:pt x="5334" y="1108"/>
                  </a:lnTo>
                  <a:lnTo>
                    <a:pt x="5339" y="1100"/>
                  </a:lnTo>
                  <a:lnTo>
                    <a:pt x="5343" y="1092"/>
                  </a:lnTo>
                  <a:lnTo>
                    <a:pt x="5365" y="1064"/>
                  </a:lnTo>
                  <a:lnTo>
                    <a:pt x="5382" y="1043"/>
                  </a:lnTo>
                  <a:lnTo>
                    <a:pt x="5382" y="964"/>
                  </a:lnTo>
                  <a:lnTo>
                    <a:pt x="5388" y="962"/>
                  </a:lnTo>
                  <a:lnTo>
                    <a:pt x="5396" y="961"/>
                  </a:lnTo>
                  <a:lnTo>
                    <a:pt x="5402" y="961"/>
                  </a:lnTo>
                  <a:lnTo>
                    <a:pt x="5409" y="962"/>
                  </a:lnTo>
                  <a:lnTo>
                    <a:pt x="5423" y="963"/>
                  </a:lnTo>
                  <a:lnTo>
                    <a:pt x="5441" y="964"/>
                  </a:lnTo>
                  <a:lnTo>
                    <a:pt x="5465" y="964"/>
                  </a:lnTo>
                  <a:lnTo>
                    <a:pt x="5492" y="966"/>
                  </a:lnTo>
                  <a:lnTo>
                    <a:pt x="5521" y="968"/>
                  </a:lnTo>
                  <a:lnTo>
                    <a:pt x="5552" y="970"/>
                  </a:lnTo>
                  <a:lnTo>
                    <a:pt x="5583" y="972"/>
                  </a:lnTo>
                  <a:lnTo>
                    <a:pt x="5612" y="974"/>
                  </a:lnTo>
                  <a:lnTo>
                    <a:pt x="5641" y="975"/>
                  </a:lnTo>
                  <a:lnTo>
                    <a:pt x="5667" y="976"/>
                  </a:lnTo>
                  <a:lnTo>
                    <a:pt x="5671" y="975"/>
                  </a:lnTo>
                  <a:lnTo>
                    <a:pt x="5677" y="972"/>
                  </a:lnTo>
                  <a:lnTo>
                    <a:pt x="5682" y="968"/>
                  </a:lnTo>
                  <a:lnTo>
                    <a:pt x="5687" y="964"/>
                  </a:lnTo>
                  <a:lnTo>
                    <a:pt x="5674" y="945"/>
                  </a:lnTo>
                  <a:lnTo>
                    <a:pt x="5807" y="945"/>
                  </a:lnTo>
                  <a:lnTo>
                    <a:pt x="5809" y="949"/>
                  </a:lnTo>
                  <a:lnTo>
                    <a:pt x="5816" y="955"/>
                  </a:lnTo>
                  <a:lnTo>
                    <a:pt x="5825" y="962"/>
                  </a:lnTo>
                  <a:lnTo>
                    <a:pt x="5836" y="969"/>
                  </a:lnTo>
                  <a:lnTo>
                    <a:pt x="5857" y="982"/>
                  </a:lnTo>
                  <a:lnTo>
                    <a:pt x="5867" y="988"/>
                  </a:lnTo>
                  <a:lnTo>
                    <a:pt x="5871" y="988"/>
                  </a:lnTo>
                  <a:lnTo>
                    <a:pt x="5875" y="987"/>
                  </a:lnTo>
                  <a:lnTo>
                    <a:pt x="5878" y="985"/>
                  </a:lnTo>
                  <a:lnTo>
                    <a:pt x="5880" y="983"/>
                  </a:lnTo>
                  <a:lnTo>
                    <a:pt x="5884" y="979"/>
                  </a:lnTo>
                  <a:lnTo>
                    <a:pt x="5888" y="973"/>
                  </a:lnTo>
                  <a:lnTo>
                    <a:pt x="5892" y="967"/>
                  </a:lnTo>
                  <a:lnTo>
                    <a:pt x="5898" y="963"/>
                  </a:lnTo>
                  <a:lnTo>
                    <a:pt x="5902" y="961"/>
                  </a:lnTo>
                  <a:lnTo>
                    <a:pt x="5906" y="959"/>
                  </a:lnTo>
                  <a:lnTo>
                    <a:pt x="5913" y="958"/>
                  </a:lnTo>
                  <a:lnTo>
                    <a:pt x="5920" y="958"/>
                  </a:lnTo>
                  <a:lnTo>
                    <a:pt x="5911" y="954"/>
                  </a:lnTo>
                  <a:lnTo>
                    <a:pt x="5904" y="950"/>
                  </a:lnTo>
                  <a:lnTo>
                    <a:pt x="5900" y="945"/>
                  </a:lnTo>
                  <a:lnTo>
                    <a:pt x="5897" y="941"/>
                  </a:lnTo>
                  <a:lnTo>
                    <a:pt x="5894" y="935"/>
                  </a:lnTo>
                  <a:lnTo>
                    <a:pt x="5893" y="927"/>
                  </a:lnTo>
                  <a:lnTo>
                    <a:pt x="5893" y="916"/>
                  </a:lnTo>
                  <a:lnTo>
                    <a:pt x="5893" y="902"/>
                  </a:lnTo>
                  <a:lnTo>
                    <a:pt x="5893" y="886"/>
                  </a:lnTo>
                  <a:lnTo>
                    <a:pt x="5894" y="871"/>
                  </a:lnTo>
                  <a:lnTo>
                    <a:pt x="5897" y="858"/>
                  </a:lnTo>
                  <a:lnTo>
                    <a:pt x="5900" y="846"/>
                  </a:lnTo>
                  <a:lnTo>
                    <a:pt x="5902" y="841"/>
                  </a:lnTo>
                  <a:lnTo>
                    <a:pt x="5904" y="835"/>
                  </a:lnTo>
                  <a:lnTo>
                    <a:pt x="5906" y="831"/>
                  </a:lnTo>
                  <a:lnTo>
                    <a:pt x="5910" y="828"/>
                  </a:lnTo>
                  <a:lnTo>
                    <a:pt x="5913" y="825"/>
                  </a:lnTo>
                  <a:lnTo>
                    <a:pt x="5917" y="823"/>
                  </a:lnTo>
                  <a:lnTo>
                    <a:pt x="5922" y="822"/>
                  </a:lnTo>
                  <a:lnTo>
                    <a:pt x="5926" y="822"/>
                  </a:lnTo>
                  <a:lnTo>
                    <a:pt x="5945" y="822"/>
                  </a:lnTo>
                  <a:lnTo>
                    <a:pt x="5974" y="822"/>
                  </a:lnTo>
                  <a:lnTo>
                    <a:pt x="6006" y="822"/>
                  </a:lnTo>
                  <a:lnTo>
                    <a:pt x="6033" y="822"/>
                  </a:lnTo>
                  <a:lnTo>
                    <a:pt x="6037" y="828"/>
                  </a:lnTo>
                  <a:lnTo>
                    <a:pt x="6045" y="838"/>
                  </a:lnTo>
                  <a:lnTo>
                    <a:pt x="6055" y="849"/>
                  </a:lnTo>
                  <a:lnTo>
                    <a:pt x="6066" y="860"/>
                  </a:lnTo>
                  <a:lnTo>
                    <a:pt x="6077" y="871"/>
                  </a:lnTo>
                  <a:lnTo>
                    <a:pt x="6086" y="881"/>
                  </a:lnTo>
                  <a:lnTo>
                    <a:pt x="6094" y="887"/>
                  </a:lnTo>
                  <a:lnTo>
                    <a:pt x="6099" y="889"/>
                  </a:lnTo>
                  <a:lnTo>
                    <a:pt x="6102" y="881"/>
                  </a:lnTo>
                  <a:lnTo>
                    <a:pt x="6105" y="874"/>
                  </a:lnTo>
                  <a:lnTo>
                    <a:pt x="6108" y="867"/>
                  </a:lnTo>
                  <a:lnTo>
                    <a:pt x="6112" y="861"/>
                  </a:lnTo>
                  <a:lnTo>
                    <a:pt x="6116" y="855"/>
                  </a:lnTo>
                  <a:lnTo>
                    <a:pt x="6119" y="848"/>
                  </a:lnTo>
                  <a:lnTo>
                    <a:pt x="6123" y="839"/>
                  </a:lnTo>
                  <a:lnTo>
                    <a:pt x="6125" y="828"/>
                  </a:lnTo>
                  <a:lnTo>
                    <a:pt x="6128" y="830"/>
                  </a:lnTo>
                  <a:lnTo>
                    <a:pt x="6132" y="831"/>
                  </a:lnTo>
                  <a:lnTo>
                    <a:pt x="6135" y="832"/>
                  </a:lnTo>
                  <a:lnTo>
                    <a:pt x="6139" y="832"/>
                  </a:lnTo>
                  <a:lnTo>
                    <a:pt x="6144" y="832"/>
                  </a:lnTo>
                  <a:lnTo>
                    <a:pt x="6149" y="831"/>
                  </a:lnTo>
                  <a:lnTo>
                    <a:pt x="6153" y="830"/>
                  </a:lnTo>
                  <a:lnTo>
                    <a:pt x="6159" y="828"/>
                  </a:lnTo>
                  <a:lnTo>
                    <a:pt x="6148" y="815"/>
                  </a:lnTo>
                  <a:lnTo>
                    <a:pt x="6137" y="803"/>
                  </a:lnTo>
                  <a:lnTo>
                    <a:pt x="6133" y="796"/>
                  </a:lnTo>
                  <a:lnTo>
                    <a:pt x="6128" y="789"/>
                  </a:lnTo>
                  <a:lnTo>
                    <a:pt x="6126" y="782"/>
                  </a:lnTo>
                  <a:lnTo>
                    <a:pt x="6125" y="772"/>
                  </a:lnTo>
                  <a:lnTo>
                    <a:pt x="6126" y="767"/>
                  </a:lnTo>
                  <a:lnTo>
                    <a:pt x="6128" y="764"/>
                  </a:lnTo>
                  <a:lnTo>
                    <a:pt x="6132" y="761"/>
                  </a:lnTo>
                  <a:lnTo>
                    <a:pt x="6135" y="760"/>
                  </a:lnTo>
                  <a:lnTo>
                    <a:pt x="6140" y="759"/>
                  </a:lnTo>
                  <a:lnTo>
                    <a:pt x="6146" y="759"/>
                  </a:lnTo>
                  <a:lnTo>
                    <a:pt x="6152" y="760"/>
                  </a:lnTo>
                  <a:lnTo>
                    <a:pt x="6159" y="762"/>
                  </a:lnTo>
                  <a:lnTo>
                    <a:pt x="6188" y="771"/>
                  </a:lnTo>
                  <a:lnTo>
                    <a:pt x="6212" y="778"/>
                  </a:lnTo>
                  <a:lnTo>
                    <a:pt x="6202" y="779"/>
                  </a:lnTo>
                  <a:lnTo>
                    <a:pt x="6193" y="782"/>
                  </a:lnTo>
                  <a:lnTo>
                    <a:pt x="6184" y="784"/>
                  </a:lnTo>
                  <a:lnTo>
                    <a:pt x="6179" y="785"/>
                  </a:lnTo>
                  <a:lnTo>
                    <a:pt x="6180" y="792"/>
                  </a:lnTo>
                  <a:lnTo>
                    <a:pt x="6183" y="797"/>
                  </a:lnTo>
                  <a:lnTo>
                    <a:pt x="6186" y="802"/>
                  </a:lnTo>
                  <a:lnTo>
                    <a:pt x="6191" y="807"/>
                  </a:lnTo>
                  <a:lnTo>
                    <a:pt x="6201" y="815"/>
                  </a:lnTo>
                  <a:lnTo>
                    <a:pt x="6211" y="822"/>
                  </a:lnTo>
                  <a:lnTo>
                    <a:pt x="6222" y="829"/>
                  </a:lnTo>
                  <a:lnTo>
                    <a:pt x="6230" y="837"/>
                  </a:lnTo>
                  <a:lnTo>
                    <a:pt x="6234" y="842"/>
                  </a:lnTo>
                  <a:lnTo>
                    <a:pt x="6236" y="847"/>
                  </a:lnTo>
                  <a:lnTo>
                    <a:pt x="6238" y="853"/>
                  </a:lnTo>
                  <a:lnTo>
                    <a:pt x="6238" y="859"/>
                  </a:lnTo>
                  <a:lnTo>
                    <a:pt x="6237" y="867"/>
                  </a:lnTo>
                  <a:lnTo>
                    <a:pt x="6231" y="878"/>
                  </a:lnTo>
                  <a:lnTo>
                    <a:pt x="6224" y="893"/>
                  </a:lnTo>
                  <a:lnTo>
                    <a:pt x="6215" y="907"/>
                  </a:lnTo>
                  <a:lnTo>
                    <a:pt x="6206" y="922"/>
                  </a:lnTo>
                  <a:lnTo>
                    <a:pt x="6200" y="937"/>
                  </a:lnTo>
                  <a:lnTo>
                    <a:pt x="6196" y="944"/>
                  </a:lnTo>
                  <a:lnTo>
                    <a:pt x="6194" y="952"/>
                  </a:lnTo>
                  <a:lnTo>
                    <a:pt x="6192" y="958"/>
                  </a:lnTo>
                  <a:lnTo>
                    <a:pt x="6192" y="964"/>
                  </a:lnTo>
                  <a:lnTo>
                    <a:pt x="6193" y="970"/>
                  </a:lnTo>
                  <a:lnTo>
                    <a:pt x="6195" y="974"/>
                  </a:lnTo>
                  <a:lnTo>
                    <a:pt x="6198" y="977"/>
                  </a:lnTo>
                  <a:lnTo>
                    <a:pt x="6202" y="979"/>
                  </a:lnTo>
                  <a:lnTo>
                    <a:pt x="6205" y="981"/>
                  </a:lnTo>
                  <a:lnTo>
                    <a:pt x="6208" y="984"/>
                  </a:lnTo>
                  <a:lnTo>
                    <a:pt x="6211" y="988"/>
                  </a:lnTo>
                  <a:lnTo>
                    <a:pt x="6212" y="994"/>
                  </a:lnTo>
                  <a:lnTo>
                    <a:pt x="6212" y="1001"/>
                  </a:lnTo>
                  <a:lnTo>
                    <a:pt x="6211" y="1010"/>
                  </a:lnTo>
                  <a:lnTo>
                    <a:pt x="6208" y="1018"/>
                  </a:lnTo>
                  <a:lnTo>
                    <a:pt x="6204" y="1026"/>
                  </a:lnTo>
                  <a:lnTo>
                    <a:pt x="6202" y="1030"/>
                  </a:lnTo>
                  <a:lnTo>
                    <a:pt x="6200" y="1033"/>
                  </a:lnTo>
                  <a:lnTo>
                    <a:pt x="6196" y="1036"/>
                  </a:lnTo>
                  <a:lnTo>
                    <a:pt x="6192" y="1039"/>
                  </a:lnTo>
                  <a:lnTo>
                    <a:pt x="6188" y="1041"/>
                  </a:lnTo>
                  <a:lnTo>
                    <a:pt x="6183" y="1042"/>
                  </a:lnTo>
                  <a:lnTo>
                    <a:pt x="6178" y="1043"/>
                  </a:lnTo>
                  <a:lnTo>
                    <a:pt x="6172" y="1043"/>
                  </a:lnTo>
                  <a:lnTo>
                    <a:pt x="6173" y="1062"/>
                  </a:lnTo>
                  <a:lnTo>
                    <a:pt x="6175" y="1079"/>
                  </a:lnTo>
                  <a:lnTo>
                    <a:pt x="6181" y="1095"/>
                  </a:lnTo>
                  <a:lnTo>
                    <a:pt x="6186" y="1111"/>
                  </a:lnTo>
                  <a:lnTo>
                    <a:pt x="6194" y="1126"/>
                  </a:lnTo>
                  <a:lnTo>
                    <a:pt x="6204" y="1140"/>
                  </a:lnTo>
                  <a:lnTo>
                    <a:pt x="6214" y="1153"/>
                  </a:lnTo>
                  <a:lnTo>
                    <a:pt x="6226" y="1166"/>
                  </a:lnTo>
                  <a:lnTo>
                    <a:pt x="6238" y="1179"/>
                  </a:lnTo>
                  <a:lnTo>
                    <a:pt x="6252" y="1190"/>
                  </a:lnTo>
                  <a:lnTo>
                    <a:pt x="6267" y="1201"/>
                  </a:lnTo>
                  <a:lnTo>
                    <a:pt x="6281" y="1211"/>
                  </a:lnTo>
                  <a:lnTo>
                    <a:pt x="6296" y="1220"/>
                  </a:lnTo>
                  <a:lnTo>
                    <a:pt x="6313" y="1230"/>
                  </a:lnTo>
                  <a:lnTo>
                    <a:pt x="6328" y="1239"/>
                  </a:lnTo>
                  <a:lnTo>
                    <a:pt x="6345" y="1247"/>
                  </a:lnTo>
                  <a:lnTo>
                    <a:pt x="6352" y="1251"/>
                  </a:lnTo>
                  <a:lnTo>
                    <a:pt x="6360" y="1256"/>
                  </a:lnTo>
                  <a:lnTo>
                    <a:pt x="6365" y="1261"/>
                  </a:lnTo>
                  <a:lnTo>
                    <a:pt x="6371" y="1267"/>
                  </a:lnTo>
                  <a:lnTo>
                    <a:pt x="6379" y="1282"/>
                  </a:lnTo>
                  <a:lnTo>
                    <a:pt x="6387" y="1297"/>
                  </a:lnTo>
                  <a:lnTo>
                    <a:pt x="6392" y="1304"/>
                  </a:lnTo>
                  <a:lnTo>
                    <a:pt x="6396" y="1311"/>
                  </a:lnTo>
                  <a:lnTo>
                    <a:pt x="6402" y="1318"/>
                  </a:lnTo>
                  <a:lnTo>
                    <a:pt x="6407" y="1325"/>
                  </a:lnTo>
                  <a:lnTo>
                    <a:pt x="6415" y="1331"/>
                  </a:lnTo>
                  <a:lnTo>
                    <a:pt x="6422" y="1337"/>
                  </a:lnTo>
                  <a:lnTo>
                    <a:pt x="6432" y="1342"/>
                  </a:lnTo>
                  <a:lnTo>
                    <a:pt x="6444" y="1346"/>
                  </a:lnTo>
                  <a:lnTo>
                    <a:pt x="6452" y="1347"/>
                  </a:lnTo>
                  <a:lnTo>
                    <a:pt x="6464" y="1351"/>
                  </a:lnTo>
                  <a:lnTo>
                    <a:pt x="6471" y="1353"/>
                  </a:lnTo>
                  <a:lnTo>
                    <a:pt x="6476" y="1356"/>
                  </a:lnTo>
                  <a:lnTo>
                    <a:pt x="6481" y="1360"/>
                  </a:lnTo>
                  <a:lnTo>
                    <a:pt x="6484" y="1364"/>
                  </a:lnTo>
                  <a:lnTo>
                    <a:pt x="6491" y="1374"/>
                  </a:lnTo>
                  <a:lnTo>
                    <a:pt x="6497" y="1384"/>
                  </a:lnTo>
                  <a:lnTo>
                    <a:pt x="6506" y="1395"/>
                  </a:lnTo>
                  <a:lnTo>
                    <a:pt x="6515" y="1404"/>
                  </a:lnTo>
                  <a:lnTo>
                    <a:pt x="6525" y="1413"/>
                  </a:lnTo>
                  <a:lnTo>
                    <a:pt x="6533" y="1420"/>
                  </a:lnTo>
                  <a:lnTo>
                    <a:pt x="6538" y="1422"/>
                  </a:lnTo>
                  <a:lnTo>
                    <a:pt x="6542" y="1424"/>
                  </a:lnTo>
                  <a:lnTo>
                    <a:pt x="6547" y="1425"/>
                  </a:lnTo>
                  <a:lnTo>
                    <a:pt x="6551" y="1426"/>
                  </a:lnTo>
                  <a:lnTo>
                    <a:pt x="6554" y="1425"/>
                  </a:lnTo>
                  <a:lnTo>
                    <a:pt x="6558" y="1425"/>
                  </a:lnTo>
                  <a:lnTo>
                    <a:pt x="6561" y="1423"/>
                  </a:lnTo>
                  <a:lnTo>
                    <a:pt x="6564" y="1421"/>
                  </a:lnTo>
                  <a:lnTo>
                    <a:pt x="6570" y="1416"/>
                  </a:lnTo>
                  <a:lnTo>
                    <a:pt x="6575" y="1410"/>
                  </a:lnTo>
                  <a:lnTo>
                    <a:pt x="6578" y="1402"/>
                  </a:lnTo>
                  <a:lnTo>
                    <a:pt x="6582" y="1391"/>
                  </a:lnTo>
                  <a:lnTo>
                    <a:pt x="6583" y="1381"/>
                  </a:lnTo>
                  <a:lnTo>
                    <a:pt x="6584" y="1370"/>
                  </a:lnTo>
                  <a:lnTo>
                    <a:pt x="6583" y="1366"/>
                  </a:lnTo>
                  <a:lnTo>
                    <a:pt x="6582" y="1362"/>
                  </a:lnTo>
                  <a:lnTo>
                    <a:pt x="6579" y="1359"/>
                  </a:lnTo>
                  <a:lnTo>
                    <a:pt x="6576" y="1356"/>
                  </a:lnTo>
                  <a:lnTo>
                    <a:pt x="6570" y="1350"/>
                  </a:lnTo>
                  <a:lnTo>
                    <a:pt x="6561" y="1345"/>
                  </a:lnTo>
                  <a:lnTo>
                    <a:pt x="6552" y="1340"/>
                  </a:lnTo>
                  <a:lnTo>
                    <a:pt x="6544" y="1333"/>
                  </a:lnTo>
                  <a:lnTo>
                    <a:pt x="6542" y="1329"/>
                  </a:lnTo>
                  <a:lnTo>
                    <a:pt x="6539" y="1325"/>
                  </a:lnTo>
                  <a:lnTo>
                    <a:pt x="6538" y="1320"/>
                  </a:lnTo>
                  <a:lnTo>
                    <a:pt x="6538" y="1315"/>
                  </a:lnTo>
                  <a:lnTo>
                    <a:pt x="6539" y="1313"/>
                  </a:lnTo>
                  <a:lnTo>
                    <a:pt x="6542" y="1310"/>
                  </a:lnTo>
                  <a:lnTo>
                    <a:pt x="6547" y="1308"/>
                  </a:lnTo>
                  <a:lnTo>
                    <a:pt x="6552" y="1306"/>
                  </a:lnTo>
                  <a:lnTo>
                    <a:pt x="6565" y="1301"/>
                  </a:lnTo>
                  <a:lnTo>
                    <a:pt x="6577" y="1297"/>
                  </a:lnTo>
                  <a:lnTo>
                    <a:pt x="6569" y="1280"/>
                  </a:lnTo>
                  <a:lnTo>
                    <a:pt x="6560" y="1268"/>
                  </a:lnTo>
                  <a:lnTo>
                    <a:pt x="6550" y="1256"/>
                  </a:lnTo>
                  <a:lnTo>
                    <a:pt x="6538" y="1241"/>
                  </a:lnTo>
                  <a:lnTo>
                    <a:pt x="6540" y="1239"/>
                  </a:lnTo>
                  <a:lnTo>
                    <a:pt x="6544" y="1238"/>
                  </a:lnTo>
                  <a:lnTo>
                    <a:pt x="6550" y="1237"/>
                  </a:lnTo>
                  <a:lnTo>
                    <a:pt x="6556" y="1236"/>
                  </a:lnTo>
                  <a:lnTo>
                    <a:pt x="6572" y="1235"/>
                  </a:lnTo>
                  <a:lnTo>
                    <a:pt x="6590" y="1235"/>
                  </a:lnTo>
                  <a:lnTo>
                    <a:pt x="6583" y="1229"/>
                  </a:lnTo>
                  <a:lnTo>
                    <a:pt x="6572" y="1219"/>
                  </a:lnTo>
                  <a:lnTo>
                    <a:pt x="6566" y="1214"/>
                  </a:lnTo>
                  <a:lnTo>
                    <a:pt x="6562" y="1210"/>
                  </a:lnTo>
                  <a:lnTo>
                    <a:pt x="6559" y="1207"/>
                  </a:lnTo>
                  <a:lnTo>
                    <a:pt x="6558" y="1204"/>
                  </a:lnTo>
                  <a:lnTo>
                    <a:pt x="6550" y="1199"/>
                  </a:lnTo>
                  <a:lnTo>
                    <a:pt x="6544" y="1194"/>
                  </a:lnTo>
                  <a:lnTo>
                    <a:pt x="6540" y="1187"/>
                  </a:lnTo>
                  <a:lnTo>
                    <a:pt x="6537" y="1180"/>
                  </a:lnTo>
                  <a:lnTo>
                    <a:pt x="6533" y="1173"/>
                  </a:lnTo>
                  <a:lnTo>
                    <a:pt x="6532" y="1163"/>
                  </a:lnTo>
                  <a:lnTo>
                    <a:pt x="6531" y="1153"/>
                  </a:lnTo>
                  <a:lnTo>
                    <a:pt x="6531" y="1142"/>
                  </a:lnTo>
                  <a:lnTo>
                    <a:pt x="6536" y="1142"/>
                  </a:lnTo>
                  <a:lnTo>
                    <a:pt x="6540" y="1140"/>
                  </a:lnTo>
                  <a:lnTo>
                    <a:pt x="6545" y="1138"/>
                  </a:lnTo>
                  <a:lnTo>
                    <a:pt x="6549" y="1136"/>
                  </a:lnTo>
                  <a:lnTo>
                    <a:pt x="6552" y="1133"/>
                  </a:lnTo>
                  <a:lnTo>
                    <a:pt x="6555" y="1130"/>
                  </a:lnTo>
                  <a:lnTo>
                    <a:pt x="6556" y="1127"/>
                  </a:lnTo>
                  <a:lnTo>
                    <a:pt x="6558" y="1124"/>
                  </a:lnTo>
                  <a:lnTo>
                    <a:pt x="6539" y="1118"/>
                  </a:lnTo>
                  <a:lnTo>
                    <a:pt x="6522" y="1110"/>
                  </a:lnTo>
                  <a:lnTo>
                    <a:pt x="6508" y="1103"/>
                  </a:lnTo>
                  <a:lnTo>
                    <a:pt x="6496" y="1095"/>
                  </a:lnTo>
                  <a:lnTo>
                    <a:pt x="6476" y="1078"/>
                  </a:lnTo>
                  <a:lnTo>
                    <a:pt x="6460" y="1063"/>
                  </a:lnTo>
                  <a:lnTo>
                    <a:pt x="6452" y="1055"/>
                  </a:lnTo>
                  <a:lnTo>
                    <a:pt x="6444" y="1048"/>
                  </a:lnTo>
                  <a:lnTo>
                    <a:pt x="6437" y="1043"/>
                  </a:lnTo>
                  <a:lnTo>
                    <a:pt x="6427" y="1039"/>
                  </a:lnTo>
                  <a:lnTo>
                    <a:pt x="6417" y="1036"/>
                  </a:lnTo>
                  <a:lnTo>
                    <a:pt x="6406" y="1035"/>
                  </a:lnTo>
                  <a:lnTo>
                    <a:pt x="6393" y="1035"/>
                  </a:lnTo>
                  <a:lnTo>
                    <a:pt x="6377" y="1037"/>
                  </a:lnTo>
                  <a:lnTo>
                    <a:pt x="6375" y="1038"/>
                  </a:lnTo>
                  <a:lnTo>
                    <a:pt x="6373" y="1037"/>
                  </a:lnTo>
                  <a:lnTo>
                    <a:pt x="6372" y="1036"/>
                  </a:lnTo>
                  <a:lnTo>
                    <a:pt x="6370" y="1035"/>
                  </a:lnTo>
                  <a:lnTo>
                    <a:pt x="6368" y="1031"/>
                  </a:lnTo>
                  <a:lnTo>
                    <a:pt x="6365" y="1025"/>
                  </a:lnTo>
                  <a:lnTo>
                    <a:pt x="6363" y="1009"/>
                  </a:lnTo>
                  <a:lnTo>
                    <a:pt x="6360" y="990"/>
                  </a:lnTo>
                  <a:lnTo>
                    <a:pt x="6358" y="981"/>
                  </a:lnTo>
                  <a:lnTo>
                    <a:pt x="6354" y="972"/>
                  </a:lnTo>
                  <a:lnTo>
                    <a:pt x="6351" y="963"/>
                  </a:lnTo>
                  <a:lnTo>
                    <a:pt x="6346" y="956"/>
                  </a:lnTo>
                  <a:lnTo>
                    <a:pt x="6340" y="949"/>
                  </a:lnTo>
                  <a:lnTo>
                    <a:pt x="6332" y="943"/>
                  </a:lnTo>
                  <a:lnTo>
                    <a:pt x="6328" y="941"/>
                  </a:lnTo>
                  <a:lnTo>
                    <a:pt x="6323" y="940"/>
                  </a:lnTo>
                  <a:lnTo>
                    <a:pt x="6317" y="939"/>
                  </a:lnTo>
                  <a:lnTo>
                    <a:pt x="6312" y="939"/>
                  </a:lnTo>
                  <a:lnTo>
                    <a:pt x="6392" y="889"/>
                  </a:lnTo>
                  <a:lnTo>
                    <a:pt x="6396" y="890"/>
                  </a:lnTo>
                  <a:lnTo>
                    <a:pt x="6399" y="894"/>
                  </a:lnTo>
                  <a:lnTo>
                    <a:pt x="6403" y="898"/>
                  </a:lnTo>
                  <a:lnTo>
                    <a:pt x="6405" y="902"/>
                  </a:lnTo>
                  <a:lnTo>
                    <a:pt x="6408" y="907"/>
                  </a:lnTo>
                  <a:lnTo>
                    <a:pt x="6413" y="911"/>
                  </a:lnTo>
                  <a:lnTo>
                    <a:pt x="6415" y="912"/>
                  </a:lnTo>
                  <a:lnTo>
                    <a:pt x="6418" y="913"/>
                  </a:lnTo>
                  <a:lnTo>
                    <a:pt x="6421" y="914"/>
                  </a:lnTo>
                  <a:lnTo>
                    <a:pt x="6425" y="914"/>
                  </a:lnTo>
                  <a:lnTo>
                    <a:pt x="6435" y="913"/>
                  </a:lnTo>
                  <a:lnTo>
                    <a:pt x="6446" y="910"/>
                  </a:lnTo>
                  <a:lnTo>
                    <a:pt x="6458" y="906"/>
                  </a:lnTo>
                  <a:lnTo>
                    <a:pt x="6470" y="901"/>
                  </a:lnTo>
                  <a:lnTo>
                    <a:pt x="6495" y="888"/>
                  </a:lnTo>
                  <a:lnTo>
                    <a:pt x="6525" y="877"/>
                  </a:lnTo>
                  <a:lnTo>
                    <a:pt x="6544" y="877"/>
                  </a:lnTo>
                  <a:lnTo>
                    <a:pt x="6547" y="885"/>
                  </a:lnTo>
                  <a:lnTo>
                    <a:pt x="6551" y="893"/>
                  </a:lnTo>
                  <a:lnTo>
                    <a:pt x="6556" y="899"/>
                  </a:lnTo>
                  <a:lnTo>
                    <a:pt x="6562" y="905"/>
                  </a:lnTo>
                  <a:lnTo>
                    <a:pt x="6576" y="915"/>
                  </a:lnTo>
                  <a:lnTo>
                    <a:pt x="6590" y="927"/>
                  </a:lnTo>
                  <a:lnTo>
                    <a:pt x="6596" y="906"/>
                  </a:lnTo>
                  <a:lnTo>
                    <a:pt x="6601" y="884"/>
                  </a:lnTo>
                  <a:lnTo>
                    <a:pt x="6605" y="873"/>
                  </a:lnTo>
                  <a:lnTo>
                    <a:pt x="6609" y="863"/>
                  </a:lnTo>
                  <a:lnTo>
                    <a:pt x="6614" y="854"/>
                  </a:lnTo>
                  <a:lnTo>
                    <a:pt x="6619" y="845"/>
                  </a:lnTo>
                  <a:lnTo>
                    <a:pt x="6626" y="835"/>
                  </a:lnTo>
                  <a:lnTo>
                    <a:pt x="6633" y="827"/>
                  </a:lnTo>
                  <a:lnTo>
                    <a:pt x="6642" y="821"/>
                  </a:lnTo>
                  <a:lnTo>
                    <a:pt x="6651" y="815"/>
                  </a:lnTo>
                  <a:lnTo>
                    <a:pt x="6662" y="810"/>
                  </a:lnTo>
                  <a:lnTo>
                    <a:pt x="6674" y="806"/>
                  </a:lnTo>
                  <a:lnTo>
                    <a:pt x="6688" y="804"/>
                  </a:lnTo>
                  <a:lnTo>
                    <a:pt x="6704" y="803"/>
                  </a:lnTo>
                  <a:lnTo>
                    <a:pt x="6701" y="799"/>
                  </a:lnTo>
                  <a:lnTo>
                    <a:pt x="6700" y="794"/>
                  </a:lnTo>
                  <a:lnTo>
                    <a:pt x="6700" y="790"/>
                  </a:lnTo>
                  <a:lnTo>
                    <a:pt x="6701" y="785"/>
                  </a:lnTo>
                  <a:lnTo>
                    <a:pt x="6702" y="775"/>
                  </a:lnTo>
                  <a:lnTo>
                    <a:pt x="6704" y="766"/>
                  </a:lnTo>
                  <a:lnTo>
                    <a:pt x="6709" y="770"/>
                  </a:lnTo>
                  <a:lnTo>
                    <a:pt x="6715" y="773"/>
                  </a:lnTo>
                  <a:lnTo>
                    <a:pt x="6721" y="775"/>
                  </a:lnTo>
                  <a:lnTo>
                    <a:pt x="6729" y="777"/>
                  </a:lnTo>
                  <a:lnTo>
                    <a:pt x="6744" y="778"/>
                  </a:lnTo>
                  <a:lnTo>
                    <a:pt x="6763" y="778"/>
                  </a:lnTo>
                  <a:lnTo>
                    <a:pt x="6774" y="781"/>
                  </a:lnTo>
                  <a:lnTo>
                    <a:pt x="6787" y="784"/>
                  </a:lnTo>
                  <a:lnTo>
                    <a:pt x="6795" y="785"/>
                  </a:lnTo>
                  <a:lnTo>
                    <a:pt x="6801" y="784"/>
                  </a:lnTo>
                  <a:lnTo>
                    <a:pt x="6809" y="783"/>
                  </a:lnTo>
                  <a:lnTo>
                    <a:pt x="6817" y="778"/>
                  </a:lnTo>
                  <a:lnTo>
                    <a:pt x="6813" y="767"/>
                  </a:lnTo>
                  <a:lnTo>
                    <a:pt x="6813" y="762"/>
                  </a:lnTo>
                  <a:lnTo>
                    <a:pt x="6816" y="757"/>
                  </a:lnTo>
                  <a:lnTo>
                    <a:pt x="6817" y="742"/>
                  </a:lnTo>
                  <a:lnTo>
                    <a:pt x="6790" y="738"/>
                  </a:lnTo>
                  <a:lnTo>
                    <a:pt x="6766" y="733"/>
                  </a:lnTo>
                  <a:lnTo>
                    <a:pt x="6743" y="727"/>
                  </a:lnTo>
                  <a:lnTo>
                    <a:pt x="6722" y="720"/>
                  </a:lnTo>
                  <a:lnTo>
                    <a:pt x="6685" y="706"/>
                  </a:lnTo>
                  <a:lnTo>
                    <a:pt x="6650" y="692"/>
                  </a:lnTo>
                  <a:lnTo>
                    <a:pt x="6632" y="685"/>
                  </a:lnTo>
                  <a:lnTo>
                    <a:pt x="6616" y="678"/>
                  </a:lnTo>
                  <a:lnTo>
                    <a:pt x="6598" y="672"/>
                  </a:lnTo>
                  <a:lnTo>
                    <a:pt x="6579" y="666"/>
                  </a:lnTo>
                  <a:lnTo>
                    <a:pt x="6561" y="662"/>
                  </a:lnTo>
                  <a:lnTo>
                    <a:pt x="6541" y="658"/>
                  </a:lnTo>
                  <a:lnTo>
                    <a:pt x="6520" y="656"/>
                  </a:lnTo>
                  <a:lnTo>
                    <a:pt x="6497" y="655"/>
                  </a:lnTo>
                  <a:lnTo>
                    <a:pt x="6543" y="659"/>
                  </a:lnTo>
                  <a:lnTo>
                    <a:pt x="6582" y="663"/>
                  </a:lnTo>
                  <a:lnTo>
                    <a:pt x="6592" y="663"/>
                  </a:lnTo>
                  <a:lnTo>
                    <a:pt x="6600" y="663"/>
                  </a:lnTo>
                  <a:lnTo>
                    <a:pt x="6610" y="662"/>
                  </a:lnTo>
                  <a:lnTo>
                    <a:pt x="6619" y="660"/>
                  </a:lnTo>
                  <a:lnTo>
                    <a:pt x="6628" y="658"/>
                  </a:lnTo>
                  <a:lnTo>
                    <a:pt x="6638" y="654"/>
                  </a:lnTo>
                  <a:lnTo>
                    <a:pt x="6648" y="649"/>
                  </a:lnTo>
                  <a:lnTo>
                    <a:pt x="6657" y="643"/>
                  </a:lnTo>
                  <a:lnTo>
                    <a:pt x="6653" y="637"/>
                  </a:lnTo>
                  <a:lnTo>
                    <a:pt x="6649" y="632"/>
                  </a:lnTo>
                  <a:lnTo>
                    <a:pt x="6644" y="627"/>
                  </a:lnTo>
                  <a:lnTo>
                    <a:pt x="6639" y="624"/>
                  </a:lnTo>
                  <a:lnTo>
                    <a:pt x="6628" y="618"/>
                  </a:lnTo>
                  <a:lnTo>
                    <a:pt x="6616" y="612"/>
                  </a:lnTo>
                  <a:lnTo>
                    <a:pt x="6605" y="607"/>
                  </a:lnTo>
                  <a:lnTo>
                    <a:pt x="6593" y="601"/>
                  </a:lnTo>
                  <a:lnTo>
                    <a:pt x="6587" y="598"/>
                  </a:lnTo>
                  <a:lnTo>
                    <a:pt x="6581" y="593"/>
                  </a:lnTo>
                  <a:lnTo>
                    <a:pt x="6576" y="588"/>
                  </a:lnTo>
                  <a:lnTo>
                    <a:pt x="6571" y="582"/>
                  </a:lnTo>
                  <a:lnTo>
                    <a:pt x="6597" y="582"/>
                  </a:lnTo>
                  <a:lnTo>
                    <a:pt x="6600" y="587"/>
                  </a:lnTo>
                  <a:lnTo>
                    <a:pt x="6605" y="592"/>
                  </a:lnTo>
                  <a:lnTo>
                    <a:pt x="6610" y="599"/>
                  </a:lnTo>
                  <a:lnTo>
                    <a:pt x="6617" y="604"/>
                  </a:lnTo>
                  <a:lnTo>
                    <a:pt x="6626" y="610"/>
                  </a:lnTo>
                  <a:lnTo>
                    <a:pt x="6634" y="615"/>
                  </a:lnTo>
                  <a:lnTo>
                    <a:pt x="6640" y="617"/>
                  </a:lnTo>
                  <a:lnTo>
                    <a:pt x="6645" y="618"/>
                  </a:lnTo>
                  <a:lnTo>
                    <a:pt x="6651" y="619"/>
                  </a:lnTo>
                  <a:lnTo>
                    <a:pt x="6657" y="619"/>
                  </a:lnTo>
                  <a:lnTo>
                    <a:pt x="6665" y="618"/>
                  </a:lnTo>
                  <a:lnTo>
                    <a:pt x="6670" y="617"/>
                  </a:lnTo>
                  <a:lnTo>
                    <a:pt x="6673" y="615"/>
                  </a:lnTo>
                  <a:lnTo>
                    <a:pt x="6675" y="612"/>
                  </a:lnTo>
                  <a:lnTo>
                    <a:pt x="6678" y="610"/>
                  </a:lnTo>
                  <a:lnTo>
                    <a:pt x="6683" y="608"/>
                  </a:lnTo>
                  <a:lnTo>
                    <a:pt x="6691" y="606"/>
                  </a:lnTo>
                  <a:lnTo>
                    <a:pt x="6704" y="606"/>
                  </a:lnTo>
                  <a:lnTo>
                    <a:pt x="6718" y="606"/>
                  </a:lnTo>
                  <a:lnTo>
                    <a:pt x="6730" y="607"/>
                  </a:lnTo>
                  <a:lnTo>
                    <a:pt x="6742" y="609"/>
                  </a:lnTo>
                  <a:lnTo>
                    <a:pt x="6752" y="612"/>
                  </a:lnTo>
                  <a:lnTo>
                    <a:pt x="6762" y="616"/>
                  </a:lnTo>
                  <a:lnTo>
                    <a:pt x="6771" y="619"/>
                  </a:lnTo>
                  <a:lnTo>
                    <a:pt x="6778" y="623"/>
                  </a:lnTo>
                  <a:lnTo>
                    <a:pt x="6786" y="627"/>
                  </a:lnTo>
                  <a:lnTo>
                    <a:pt x="6799" y="636"/>
                  </a:lnTo>
                  <a:lnTo>
                    <a:pt x="6812" y="645"/>
                  </a:lnTo>
                  <a:lnTo>
                    <a:pt x="6827" y="654"/>
                  </a:lnTo>
                  <a:lnTo>
                    <a:pt x="6843" y="661"/>
                  </a:lnTo>
                  <a:lnTo>
                    <a:pt x="6943" y="661"/>
                  </a:lnTo>
                  <a:lnTo>
                    <a:pt x="6945" y="667"/>
                  </a:lnTo>
                  <a:lnTo>
                    <a:pt x="6950" y="673"/>
                  </a:lnTo>
                  <a:lnTo>
                    <a:pt x="6955" y="676"/>
                  </a:lnTo>
                  <a:lnTo>
                    <a:pt x="6961" y="678"/>
                  </a:lnTo>
                  <a:lnTo>
                    <a:pt x="6971" y="680"/>
                  </a:lnTo>
                  <a:lnTo>
                    <a:pt x="6982" y="680"/>
                  </a:lnTo>
                  <a:lnTo>
                    <a:pt x="6989" y="680"/>
                  </a:lnTo>
                  <a:lnTo>
                    <a:pt x="7006" y="680"/>
                  </a:lnTo>
                  <a:lnTo>
                    <a:pt x="7027" y="678"/>
                  </a:lnTo>
                  <a:lnTo>
                    <a:pt x="7049" y="674"/>
                  </a:lnTo>
                  <a:lnTo>
                    <a:pt x="7031" y="668"/>
                  </a:lnTo>
                  <a:lnTo>
                    <a:pt x="7011" y="659"/>
                  </a:lnTo>
                  <a:lnTo>
                    <a:pt x="7002" y="654"/>
                  </a:lnTo>
                  <a:lnTo>
                    <a:pt x="6996" y="647"/>
                  </a:lnTo>
                  <a:lnTo>
                    <a:pt x="6993" y="644"/>
                  </a:lnTo>
                  <a:lnTo>
                    <a:pt x="6991" y="640"/>
                  </a:lnTo>
                  <a:lnTo>
                    <a:pt x="6989" y="636"/>
                  </a:lnTo>
                  <a:lnTo>
                    <a:pt x="6989" y="631"/>
                  </a:lnTo>
                  <a:lnTo>
                    <a:pt x="6990" y="621"/>
                  </a:lnTo>
                  <a:lnTo>
                    <a:pt x="6991" y="614"/>
                  </a:lnTo>
                  <a:lnTo>
                    <a:pt x="6992" y="608"/>
                  </a:lnTo>
                  <a:lnTo>
                    <a:pt x="6992" y="602"/>
                  </a:lnTo>
                  <a:lnTo>
                    <a:pt x="6991" y="593"/>
                  </a:lnTo>
                  <a:lnTo>
                    <a:pt x="6989" y="582"/>
                  </a:lnTo>
                  <a:lnTo>
                    <a:pt x="6975" y="581"/>
                  </a:lnTo>
                  <a:lnTo>
                    <a:pt x="6961" y="579"/>
                  </a:lnTo>
                  <a:lnTo>
                    <a:pt x="6947" y="577"/>
                  </a:lnTo>
                  <a:lnTo>
                    <a:pt x="6934" y="573"/>
                  </a:lnTo>
                  <a:lnTo>
                    <a:pt x="6910" y="564"/>
                  </a:lnTo>
                  <a:lnTo>
                    <a:pt x="6886" y="553"/>
                  </a:lnTo>
                  <a:lnTo>
                    <a:pt x="6861" y="543"/>
                  </a:lnTo>
                  <a:lnTo>
                    <a:pt x="6835" y="535"/>
                  </a:lnTo>
                  <a:lnTo>
                    <a:pt x="6821" y="531"/>
                  </a:lnTo>
                  <a:lnTo>
                    <a:pt x="6807" y="529"/>
                  </a:lnTo>
                  <a:lnTo>
                    <a:pt x="6793" y="527"/>
                  </a:lnTo>
                  <a:lnTo>
                    <a:pt x="6776" y="526"/>
                  </a:lnTo>
                  <a:lnTo>
                    <a:pt x="6769" y="527"/>
                  </a:lnTo>
                  <a:lnTo>
                    <a:pt x="6761" y="531"/>
                  </a:lnTo>
                  <a:lnTo>
                    <a:pt x="6756" y="533"/>
                  </a:lnTo>
                  <a:lnTo>
                    <a:pt x="6753" y="536"/>
                  </a:lnTo>
                  <a:lnTo>
                    <a:pt x="6751" y="540"/>
                  </a:lnTo>
                  <a:lnTo>
                    <a:pt x="6750" y="544"/>
                  </a:lnTo>
                  <a:lnTo>
                    <a:pt x="6751" y="547"/>
                  </a:lnTo>
                  <a:lnTo>
                    <a:pt x="6752" y="548"/>
                  </a:lnTo>
                  <a:lnTo>
                    <a:pt x="6754" y="550"/>
                  </a:lnTo>
                  <a:lnTo>
                    <a:pt x="6757" y="552"/>
                  </a:lnTo>
                  <a:lnTo>
                    <a:pt x="6765" y="555"/>
                  </a:lnTo>
                  <a:lnTo>
                    <a:pt x="6775" y="559"/>
                  </a:lnTo>
                  <a:lnTo>
                    <a:pt x="6785" y="563"/>
                  </a:lnTo>
                  <a:lnTo>
                    <a:pt x="6795" y="567"/>
                  </a:lnTo>
                  <a:lnTo>
                    <a:pt x="6799" y="570"/>
                  </a:lnTo>
                  <a:lnTo>
                    <a:pt x="6803" y="574"/>
                  </a:lnTo>
                  <a:lnTo>
                    <a:pt x="6807" y="577"/>
                  </a:lnTo>
                  <a:lnTo>
                    <a:pt x="6810" y="582"/>
                  </a:lnTo>
                  <a:lnTo>
                    <a:pt x="6778" y="567"/>
                  </a:lnTo>
                  <a:lnTo>
                    <a:pt x="6751" y="552"/>
                  </a:lnTo>
                  <a:lnTo>
                    <a:pt x="6728" y="539"/>
                  </a:lnTo>
                  <a:lnTo>
                    <a:pt x="6706" y="528"/>
                  </a:lnTo>
                  <a:lnTo>
                    <a:pt x="6684" y="517"/>
                  </a:lnTo>
                  <a:lnTo>
                    <a:pt x="6660" y="506"/>
                  </a:lnTo>
                  <a:lnTo>
                    <a:pt x="6631" y="494"/>
                  </a:lnTo>
                  <a:lnTo>
                    <a:pt x="6597" y="483"/>
                  </a:lnTo>
                  <a:lnTo>
                    <a:pt x="6573" y="477"/>
                  </a:lnTo>
                  <a:lnTo>
                    <a:pt x="6548" y="471"/>
                  </a:lnTo>
                  <a:lnTo>
                    <a:pt x="6525" y="466"/>
                  </a:lnTo>
                  <a:lnTo>
                    <a:pt x="6500" y="462"/>
                  </a:lnTo>
                  <a:lnTo>
                    <a:pt x="6454" y="455"/>
                  </a:lnTo>
                  <a:lnTo>
                    <a:pt x="6408" y="450"/>
                  </a:lnTo>
                  <a:lnTo>
                    <a:pt x="6363" y="443"/>
                  </a:lnTo>
                  <a:lnTo>
                    <a:pt x="6318" y="436"/>
                  </a:lnTo>
                  <a:lnTo>
                    <a:pt x="6295" y="432"/>
                  </a:lnTo>
                  <a:lnTo>
                    <a:pt x="6272" y="427"/>
                  </a:lnTo>
                  <a:lnTo>
                    <a:pt x="6249" y="422"/>
                  </a:lnTo>
                  <a:lnTo>
                    <a:pt x="6225" y="415"/>
                  </a:lnTo>
                  <a:lnTo>
                    <a:pt x="6146" y="415"/>
                  </a:lnTo>
                  <a:lnTo>
                    <a:pt x="6133" y="407"/>
                  </a:lnTo>
                  <a:lnTo>
                    <a:pt x="6121" y="402"/>
                  </a:lnTo>
                  <a:lnTo>
                    <a:pt x="6114" y="400"/>
                  </a:lnTo>
                  <a:lnTo>
                    <a:pt x="6106" y="398"/>
                  </a:lnTo>
                  <a:lnTo>
                    <a:pt x="6096" y="397"/>
                  </a:lnTo>
                  <a:lnTo>
                    <a:pt x="6085" y="397"/>
                  </a:lnTo>
                  <a:lnTo>
                    <a:pt x="6071" y="398"/>
                  </a:lnTo>
                  <a:lnTo>
                    <a:pt x="6058" y="400"/>
                  </a:lnTo>
                  <a:lnTo>
                    <a:pt x="6045" y="403"/>
                  </a:lnTo>
                  <a:lnTo>
                    <a:pt x="6033" y="406"/>
                  </a:lnTo>
                  <a:lnTo>
                    <a:pt x="6020" y="410"/>
                  </a:lnTo>
                  <a:lnTo>
                    <a:pt x="6007" y="412"/>
                  </a:lnTo>
                  <a:lnTo>
                    <a:pt x="5993" y="415"/>
                  </a:lnTo>
                  <a:lnTo>
                    <a:pt x="5979" y="415"/>
                  </a:lnTo>
                  <a:lnTo>
                    <a:pt x="5971" y="415"/>
                  </a:lnTo>
                  <a:lnTo>
                    <a:pt x="5960" y="412"/>
                  </a:lnTo>
                  <a:lnTo>
                    <a:pt x="5945" y="409"/>
                  </a:lnTo>
                  <a:lnTo>
                    <a:pt x="5929" y="405"/>
                  </a:lnTo>
                  <a:lnTo>
                    <a:pt x="5913" y="400"/>
                  </a:lnTo>
                  <a:lnTo>
                    <a:pt x="5899" y="395"/>
                  </a:lnTo>
                  <a:lnTo>
                    <a:pt x="5887" y="389"/>
                  </a:lnTo>
                  <a:lnTo>
                    <a:pt x="5880" y="384"/>
                  </a:lnTo>
                  <a:lnTo>
                    <a:pt x="5833" y="384"/>
                  </a:lnTo>
                  <a:lnTo>
                    <a:pt x="5835" y="394"/>
                  </a:lnTo>
                  <a:lnTo>
                    <a:pt x="5838" y="402"/>
                  </a:lnTo>
                  <a:lnTo>
                    <a:pt x="5843" y="410"/>
                  </a:lnTo>
                  <a:lnTo>
                    <a:pt x="5847" y="417"/>
                  </a:lnTo>
                  <a:lnTo>
                    <a:pt x="5853" y="423"/>
                  </a:lnTo>
                  <a:lnTo>
                    <a:pt x="5859" y="429"/>
                  </a:lnTo>
                  <a:lnTo>
                    <a:pt x="5866" y="435"/>
                  </a:lnTo>
                  <a:lnTo>
                    <a:pt x="5872" y="439"/>
                  </a:lnTo>
                  <a:lnTo>
                    <a:pt x="5895" y="454"/>
                  </a:lnTo>
                  <a:lnTo>
                    <a:pt x="5906" y="459"/>
                  </a:lnTo>
                  <a:lnTo>
                    <a:pt x="5883" y="448"/>
                  </a:lnTo>
                  <a:lnTo>
                    <a:pt x="5860" y="435"/>
                  </a:lnTo>
                  <a:lnTo>
                    <a:pt x="5848" y="430"/>
                  </a:lnTo>
                  <a:lnTo>
                    <a:pt x="5834" y="425"/>
                  </a:lnTo>
                  <a:lnTo>
                    <a:pt x="5826" y="424"/>
                  </a:lnTo>
                  <a:lnTo>
                    <a:pt x="5819" y="422"/>
                  </a:lnTo>
                  <a:lnTo>
                    <a:pt x="5810" y="422"/>
                  </a:lnTo>
                  <a:lnTo>
                    <a:pt x="5800" y="421"/>
                  </a:lnTo>
                  <a:lnTo>
                    <a:pt x="5804" y="417"/>
                  </a:lnTo>
                  <a:lnTo>
                    <a:pt x="5807" y="412"/>
                  </a:lnTo>
                  <a:lnTo>
                    <a:pt x="5809" y="405"/>
                  </a:lnTo>
                  <a:lnTo>
                    <a:pt x="5813" y="397"/>
                  </a:lnTo>
                  <a:lnTo>
                    <a:pt x="5796" y="397"/>
                  </a:lnTo>
                  <a:lnTo>
                    <a:pt x="5781" y="396"/>
                  </a:lnTo>
                  <a:lnTo>
                    <a:pt x="5767" y="395"/>
                  </a:lnTo>
                  <a:lnTo>
                    <a:pt x="5754" y="390"/>
                  </a:lnTo>
                  <a:lnTo>
                    <a:pt x="5753" y="395"/>
                  </a:lnTo>
                  <a:lnTo>
                    <a:pt x="5752" y="399"/>
                  </a:lnTo>
                  <a:lnTo>
                    <a:pt x="5751" y="402"/>
                  </a:lnTo>
                  <a:lnTo>
                    <a:pt x="5748" y="405"/>
                  </a:lnTo>
                  <a:lnTo>
                    <a:pt x="5745" y="407"/>
                  </a:lnTo>
                  <a:lnTo>
                    <a:pt x="5742" y="409"/>
                  </a:lnTo>
                  <a:lnTo>
                    <a:pt x="5737" y="411"/>
                  </a:lnTo>
                  <a:lnTo>
                    <a:pt x="5733" y="412"/>
                  </a:lnTo>
                  <a:lnTo>
                    <a:pt x="5724" y="414"/>
                  </a:lnTo>
                  <a:lnTo>
                    <a:pt x="5714" y="415"/>
                  </a:lnTo>
                  <a:lnTo>
                    <a:pt x="5703" y="415"/>
                  </a:lnTo>
                  <a:lnTo>
                    <a:pt x="5693" y="415"/>
                  </a:lnTo>
                  <a:lnTo>
                    <a:pt x="5667" y="415"/>
                  </a:lnTo>
                  <a:lnTo>
                    <a:pt x="5643" y="413"/>
                  </a:lnTo>
                  <a:lnTo>
                    <a:pt x="5621" y="411"/>
                  </a:lnTo>
                  <a:lnTo>
                    <a:pt x="5599" y="409"/>
                  </a:lnTo>
                  <a:lnTo>
                    <a:pt x="5578" y="407"/>
                  </a:lnTo>
                  <a:lnTo>
                    <a:pt x="5557" y="408"/>
                  </a:lnTo>
                  <a:lnTo>
                    <a:pt x="5546" y="409"/>
                  </a:lnTo>
                  <a:lnTo>
                    <a:pt x="5536" y="410"/>
                  </a:lnTo>
                  <a:lnTo>
                    <a:pt x="5525" y="412"/>
                  </a:lnTo>
                  <a:lnTo>
                    <a:pt x="5514" y="415"/>
                  </a:lnTo>
                  <a:lnTo>
                    <a:pt x="5528" y="430"/>
                  </a:lnTo>
                  <a:lnTo>
                    <a:pt x="5539" y="439"/>
                  </a:lnTo>
                  <a:lnTo>
                    <a:pt x="5551" y="450"/>
                  </a:lnTo>
                  <a:lnTo>
                    <a:pt x="5567" y="465"/>
                  </a:lnTo>
                  <a:lnTo>
                    <a:pt x="5531" y="450"/>
                  </a:lnTo>
                  <a:lnTo>
                    <a:pt x="5497" y="437"/>
                  </a:lnTo>
                  <a:lnTo>
                    <a:pt x="5465" y="426"/>
                  </a:lnTo>
                  <a:lnTo>
                    <a:pt x="5433" y="414"/>
                  </a:lnTo>
                  <a:lnTo>
                    <a:pt x="5419" y="407"/>
                  </a:lnTo>
                  <a:lnTo>
                    <a:pt x="5404" y="400"/>
                  </a:lnTo>
                  <a:lnTo>
                    <a:pt x="5388" y="392"/>
                  </a:lnTo>
                  <a:lnTo>
                    <a:pt x="5374" y="383"/>
                  </a:lnTo>
                  <a:lnTo>
                    <a:pt x="5360" y="373"/>
                  </a:lnTo>
                  <a:lnTo>
                    <a:pt x="5344" y="362"/>
                  </a:lnTo>
                  <a:lnTo>
                    <a:pt x="5330" y="350"/>
                  </a:lnTo>
                  <a:lnTo>
                    <a:pt x="5315" y="336"/>
                  </a:lnTo>
                  <a:lnTo>
                    <a:pt x="5109" y="336"/>
                  </a:lnTo>
                  <a:lnTo>
                    <a:pt x="5104" y="337"/>
                  </a:lnTo>
                  <a:lnTo>
                    <a:pt x="5099" y="339"/>
                  </a:lnTo>
                  <a:lnTo>
                    <a:pt x="5094" y="343"/>
                  </a:lnTo>
                  <a:lnTo>
                    <a:pt x="5090" y="348"/>
                  </a:lnTo>
                  <a:lnTo>
                    <a:pt x="5009" y="354"/>
                  </a:lnTo>
                  <a:lnTo>
                    <a:pt x="5003" y="353"/>
                  </a:lnTo>
                  <a:lnTo>
                    <a:pt x="4996" y="353"/>
                  </a:lnTo>
                  <a:lnTo>
                    <a:pt x="4991" y="351"/>
                  </a:lnTo>
                  <a:lnTo>
                    <a:pt x="4986" y="349"/>
                  </a:lnTo>
                  <a:lnTo>
                    <a:pt x="4979" y="344"/>
                  </a:lnTo>
                  <a:lnTo>
                    <a:pt x="4972" y="339"/>
                  </a:lnTo>
                  <a:lnTo>
                    <a:pt x="4964" y="332"/>
                  </a:lnTo>
                  <a:lnTo>
                    <a:pt x="4956" y="327"/>
                  </a:lnTo>
                  <a:lnTo>
                    <a:pt x="4951" y="325"/>
                  </a:lnTo>
                  <a:lnTo>
                    <a:pt x="4945" y="324"/>
                  </a:lnTo>
                  <a:lnTo>
                    <a:pt x="4938" y="323"/>
                  </a:lnTo>
                  <a:lnTo>
                    <a:pt x="4929" y="323"/>
                  </a:lnTo>
                  <a:lnTo>
                    <a:pt x="4924" y="323"/>
                  </a:lnTo>
                  <a:lnTo>
                    <a:pt x="4918" y="324"/>
                  </a:lnTo>
                  <a:lnTo>
                    <a:pt x="4916" y="326"/>
                  </a:lnTo>
                  <a:lnTo>
                    <a:pt x="4913" y="329"/>
                  </a:lnTo>
                  <a:lnTo>
                    <a:pt x="4911" y="331"/>
                  </a:lnTo>
                  <a:lnTo>
                    <a:pt x="4907" y="333"/>
                  </a:lnTo>
                  <a:lnTo>
                    <a:pt x="4903" y="334"/>
                  </a:lnTo>
                  <a:lnTo>
                    <a:pt x="4896" y="336"/>
                  </a:lnTo>
                  <a:lnTo>
                    <a:pt x="4884" y="334"/>
                  </a:lnTo>
                  <a:lnTo>
                    <a:pt x="4873" y="332"/>
                  </a:lnTo>
                  <a:lnTo>
                    <a:pt x="4863" y="328"/>
                  </a:lnTo>
                  <a:lnTo>
                    <a:pt x="4853" y="324"/>
                  </a:lnTo>
                  <a:lnTo>
                    <a:pt x="4836" y="314"/>
                  </a:lnTo>
                  <a:lnTo>
                    <a:pt x="4816" y="304"/>
                  </a:lnTo>
                  <a:lnTo>
                    <a:pt x="4830" y="292"/>
                  </a:lnTo>
                  <a:lnTo>
                    <a:pt x="4826" y="290"/>
                  </a:lnTo>
                  <a:lnTo>
                    <a:pt x="4816" y="286"/>
                  </a:lnTo>
                  <a:lnTo>
                    <a:pt x="4808" y="284"/>
                  </a:lnTo>
                  <a:lnTo>
                    <a:pt x="4799" y="282"/>
                  </a:lnTo>
                  <a:lnTo>
                    <a:pt x="4789" y="281"/>
                  </a:lnTo>
                  <a:lnTo>
                    <a:pt x="4777" y="279"/>
                  </a:lnTo>
                  <a:lnTo>
                    <a:pt x="4766" y="281"/>
                  </a:lnTo>
                  <a:lnTo>
                    <a:pt x="4757" y="281"/>
                  </a:lnTo>
                  <a:lnTo>
                    <a:pt x="4748" y="283"/>
                  </a:lnTo>
                  <a:lnTo>
                    <a:pt x="4740" y="285"/>
                  </a:lnTo>
                  <a:lnTo>
                    <a:pt x="4728" y="290"/>
                  </a:lnTo>
                  <a:lnTo>
                    <a:pt x="4717" y="295"/>
                  </a:lnTo>
                  <a:lnTo>
                    <a:pt x="4710" y="301"/>
                  </a:lnTo>
                  <a:lnTo>
                    <a:pt x="4701" y="306"/>
                  </a:lnTo>
                  <a:lnTo>
                    <a:pt x="4698" y="308"/>
                  </a:lnTo>
                  <a:lnTo>
                    <a:pt x="4693" y="309"/>
                  </a:lnTo>
                  <a:lnTo>
                    <a:pt x="4689" y="310"/>
                  </a:lnTo>
                  <a:lnTo>
                    <a:pt x="4683" y="310"/>
                  </a:lnTo>
                  <a:lnTo>
                    <a:pt x="4670" y="310"/>
                  </a:lnTo>
                  <a:lnTo>
                    <a:pt x="4657" y="310"/>
                  </a:lnTo>
                  <a:lnTo>
                    <a:pt x="4657" y="279"/>
                  </a:lnTo>
                  <a:lnTo>
                    <a:pt x="4650" y="275"/>
                  </a:lnTo>
                  <a:lnTo>
                    <a:pt x="4644" y="272"/>
                  </a:lnTo>
                  <a:lnTo>
                    <a:pt x="4638" y="271"/>
                  </a:lnTo>
                  <a:lnTo>
                    <a:pt x="4633" y="270"/>
                  </a:lnTo>
                  <a:lnTo>
                    <a:pt x="4627" y="271"/>
                  </a:lnTo>
                  <a:lnTo>
                    <a:pt x="4621" y="272"/>
                  </a:lnTo>
                  <a:lnTo>
                    <a:pt x="4613" y="275"/>
                  </a:lnTo>
                  <a:lnTo>
                    <a:pt x="4604" y="279"/>
                  </a:lnTo>
                  <a:lnTo>
                    <a:pt x="4603" y="277"/>
                  </a:lnTo>
                  <a:lnTo>
                    <a:pt x="4601" y="275"/>
                  </a:lnTo>
                  <a:lnTo>
                    <a:pt x="4599" y="273"/>
                  </a:lnTo>
                  <a:lnTo>
                    <a:pt x="4597" y="272"/>
                  </a:lnTo>
                  <a:lnTo>
                    <a:pt x="4589" y="270"/>
                  </a:lnTo>
                  <a:lnTo>
                    <a:pt x="4579" y="268"/>
                  </a:lnTo>
                  <a:lnTo>
                    <a:pt x="4557" y="267"/>
                  </a:lnTo>
                  <a:lnTo>
                    <a:pt x="4532" y="267"/>
                  </a:lnTo>
                  <a:lnTo>
                    <a:pt x="4486" y="271"/>
                  </a:lnTo>
                  <a:lnTo>
                    <a:pt x="4465" y="273"/>
                  </a:lnTo>
                  <a:lnTo>
                    <a:pt x="4398" y="273"/>
                  </a:lnTo>
                  <a:lnTo>
                    <a:pt x="4399" y="276"/>
                  </a:lnTo>
                  <a:lnTo>
                    <a:pt x="4400" y="279"/>
                  </a:lnTo>
                  <a:lnTo>
                    <a:pt x="4402" y="283"/>
                  </a:lnTo>
                  <a:lnTo>
                    <a:pt x="4405" y="285"/>
                  </a:lnTo>
                  <a:lnTo>
                    <a:pt x="4409" y="288"/>
                  </a:lnTo>
                  <a:lnTo>
                    <a:pt x="4412" y="290"/>
                  </a:lnTo>
                  <a:lnTo>
                    <a:pt x="4415" y="292"/>
                  </a:lnTo>
                  <a:lnTo>
                    <a:pt x="4418" y="292"/>
                  </a:lnTo>
                  <a:lnTo>
                    <a:pt x="4420" y="299"/>
                  </a:lnTo>
                  <a:lnTo>
                    <a:pt x="4425" y="307"/>
                  </a:lnTo>
                  <a:lnTo>
                    <a:pt x="4432" y="316"/>
                  </a:lnTo>
                  <a:lnTo>
                    <a:pt x="4438" y="323"/>
                  </a:lnTo>
                  <a:lnTo>
                    <a:pt x="4429" y="323"/>
                  </a:lnTo>
                  <a:lnTo>
                    <a:pt x="4420" y="324"/>
                  </a:lnTo>
                  <a:lnTo>
                    <a:pt x="4412" y="326"/>
                  </a:lnTo>
                  <a:lnTo>
                    <a:pt x="4403" y="329"/>
                  </a:lnTo>
                  <a:lnTo>
                    <a:pt x="4394" y="331"/>
                  </a:lnTo>
                  <a:lnTo>
                    <a:pt x="4383" y="333"/>
                  </a:lnTo>
                  <a:lnTo>
                    <a:pt x="4373" y="334"/>
                  </a:lnTo>
                  <a:lnTo>
                    <a:pt x="4358" y="336"/>
                  </a:lnTo>
                  <a:lnTo>
                    <a:pt x="4337" y="334"/>
                  </a:lnTo>
                  <a:lnTo>
                    <a:pt x="4317" y="331"/>
                  </a:lnTo>
                  <a:lnTo>
                    <a:pt x="4295" y="327"/>
                  </a:lnTo>
                  <a:lnTo>
                    <a:pt x="4272" y="323"/>
                  </a:lnTo>
                  <a:lnTo>
                    <a:pt x="4250" y="318"/>
                  </a:lnTo>
                  <a:lnTo>
                    <a:pt x="4228" y="314"/>
                  </a:lnTo>
                  <a:lnTo>
                    <a:pt x="4206" y="311"/>
                  </a:lnTo>
                  <a:lnTo>
                    <a:pt x="4186" y="310"/>
                  </a:lnTo>
                  <a:lnTo>
                    <a:pt x="4176" y="310"/>
                  </a:lnTo>
                  <a:lnTo>
                    <a:pt x="4166" y="310"/>
                  </a:lnTo>
                  <a:lnTo>
                    <a:pt x="4166" y="348"/>
                  </a:lnTo>
                  <a:lnTo>
                    <a:pt x="4139" y="348"/>
                  </a:lnTo>
                  <a:lnTo>
                    <a:pt x="4131" y="345"/>
                  </a:lnTo>
                  <a:lnTo>
                    <a:pt x="4122" y="342"/>
                  </a:lnTo>
                  <a:lnTo>
                    <a:pt x="4113" y="340"/>
                  </a:lnTo>
                  <a:lnTo>
                    <a:pt x="4102" y="338"/>
                  </a:lnTo>
                  <a:lnTo>
                    <a:pt x="4082" y="333"/>
                  </a:lnTo>
                  <a:lnTo>
                    <a:pt x="4060" y="330"/>
                  </a:lnTo>
                  <a:lnTo>
                    <a:pt x="4039" y="326"/>
                  </a:lnTo>
                  <a:lnTo>
                    <a:pt x="4019" y="321"/>
                  </a:lnTo>
                  <a:lnTo>
                    <a:pt x="4009" y="318"/>
                  </a:lnTo>
                  <a:lnTo>
                    <a:pt x="4000" y="314"/>
                  </a:lnTo>
                  <a:lnTo>
                    <a:pt x="3993" y="310"/>
                  </a:lnTo>
                  <a:lnTo>
                    <a:pt x="3986" y="304"/>
                  </a:lnTo>
                  <a:lnTo>
                    <a:pt x="3946" y="304"/>
                  </a:lnTo>
                  <a:lnTo>
                    <a:pt x="3953" y="317"/>
                  </a:lnTo>
                  <a:lnTo>
                    <a:pt x="3960" y="329"/>
                  </a:lnTo>
                  <a:lnTo>
                    <a:pt x="3941" y="318"/>
                  </a:lnTo>
                  <a:lnTo>
                    <a:pt x="3920" y="305"/>
                  </a:lnTo>
                  <a:lnTo>
                    <a:pt x="3898" y="294"/>
                  </a:lnTo>
                  <a:lnTo>
                    <a:pt x="3880" y="286"/>
                  </a:lnTo>
                  <a:lnTo>
                    <a:pt x="3820" y="286"/>
                  </a:lnTo>
                  <a:lnTo>
                    <a:pt x="3820" y="287"/>
                  </a:lnTo>
                  <a:lnTo>
                    <a:pt x="3819" y="288"/>
                  </a:lnTo>
                  <a:lnTo>
                    <a:pt x="3818" y="288"/>
                  </a:lnTo>
                  <a:lnTo>
                    <a:pt x="3816" y="287"/>
                  </a:lnTo>
                  <a:lnTo>
                    <a:pt x="3809" y="286"/>
                  </a:lnTo>
                  <a:lnTo>
                    <a:pt x="3800" y="283"/>
                  </a:lnTo>
                  <a:lnTo>
                    <a:pt x="3777" y="274"/>
                  </a:lnTo>
                  <a:lnTo>
                    <a:pt x="3752" y="265"/>
                  </a:lnTo>
                  <a:lnTo>
                    <a:pt x="3727" y="256"/>
                  </a:lnTo>
                  <a:lnTo>
                    <a:pt x="3706" y="249"/>
                  </a:lnTo>
                  <a:lnTo>
                    <a:pt x="3698" y="247"/>
                  </a:lnTo>
                  <a:lnTo>
                    <a:pt x="3694" y="246"/>
                  </a:lnTo>
                  <a:lnTo>
                    <a:pt x="3693" y="246"/>
                  </a:lnTo>
                  <a:lnTo>
                    <a:pt x="3692" y="247"/>
                  </a:lnTo>
                  <a:lnTo>
                    <a:pt x="3693" y="248"/>
                  </a:lnTo>
                  <a:lnTo>
                    <a:pt x="3694" y="249"/>
                  </a:lnTo>
                  <a:lnTo>
                    <a:pt x="3677" y="249"/>
                  </a:lnTo>
                  <a:lnTo>
                    <a:pt x="3663" y="251"/>
                  </a:lnTo>
                  <a:lnTo>
                    <a:pt x="3650" y="253"/>
                  </a:lnTo>
                  <a:lnTo>
                    <a:pt x="3637" y="255"/>
                  </a:lnTo>
                  <a:lnTo>
                    <a:pt x="3624" y="257"/>
                  </a:lnTo>
                  <a:lnTo>
                    <a:pt x="3608" y="259"/>
                  </a:lnTo>
                  <a:lnTo>
                    <a:pt x="3593" y="261"/>
                  </a:lnTo>
                  <a:lnTo>
                    <a:pt x="3574" y="261"/>
                  </a:lnTo>
                  <a:lnTo>
                    <a:pt x="3559" y="261"/>
                  </a:lnTo>
                  <a:lnTo>
                    <a:pt x="3544" y="260"/>
                  </a:lnTo>
                  <a:lnTo>
                    <a:pt x="3528" y="258"/>
                  </a:lnTo>
                  <a:lnTo>
                    <a:pt x="3515" y="256"/>
                  </a:lnTo>
                  <a:lnTo>
                    <a:pt x="3488" y="252"/>
                  </a:lnTo>
                  <a:lnTo>
                    <a:pt x="3461" y="246"/>
                  </a:lnTo>
                  <a:lnTo>
                    <a:pt x="3435" y="240"/>
                  </a:lnTo>
                  <a:lnTo>
                    <a:pt x="3408" y="236"/>
                  </a:lnTo>
                  <a:lnTo>
                    <a:pt x="3394" y="234"/>
                  </a:lnTo>
                  <a:lnTo>
                    <a:pt x="3379" y="232"/>
                  </a:lnTo>
                  <a:lnTo>
                    <a:pt x="3365" y="231"/>
                  </a:lnTo>
                  <a:lnTo>
                    <a:pt x="3348" y="231"/>
                  </a:lnTo>
                  <a:lnTo>
                    <a:pt x="3334" y="227"/>
                  </a:lnTo>
                  <a:lnTo>
                    <a:pt x="3313" y="219"/>
                  </a:lnTo>
                  <a:lnTo>
                    <a:pt x="3304" y="216"/>
                  </a:lnTo>
                  <a:lnTo>
                    <a:pt x="3296" y="214"/>
                  </a:lnTo>
                  <a:lnTo>
                    <a:pt x="3293" y="214"/>
                  </a:lnTo>
                  <a:lnTo>
                    <a:pt x="3291" y="215"/>
                  </a:lnTo>
                  <a:lnTo>
                    <a:pt x="3289" y="216"/>
                  </a:lnTo>
                  <a:lnTo>
                    <a:pt x="3289" y="218"/>
                  </a:lnTo>
                  <a:lnTo>
                    <a:pt x="3289" y="221"/>
                  </a:lnTo>
                  <a:lnTo>
                    <a:pt x="3290" y="226"/>
                  </a:lnTo>
                  <a:lnTo>
                    <a:pt x="3292" y="229"/>
                  </a:lnTo>
                  <a:lnTo>
                    <a:pt x="3295" y="233"/>
                  </a:lnTo>
                  <a:lnTo>
                    <a:pt x="3302" y="240"/>
                  </a:lnTo>
                  <a:lnTo>
                    <a:pt x="3310" y="247"/>
                  </a:lnTo>
                  <a:lnTo>
                    <a:pt x="3320" y="252"/>
                  </a:lnTo>
                  <a:lnTo>
                    <a:pt x="3328" y="257"/>
                  </a:lnTo>
                  <a:lnTo>
                    <a:pt x="3336" y="260"/>
                  </a:lnTo>
                  <a:lnTo>
                    <a:pt x="3341" y="261"/>
                  </a:lnTo>
                  <a:lnTo>
                    <a:pt x="3332" y="260"/>
                  </a:lnTo>
                  <a:lnTo>
                    <a:pt x="3323" y="257"/>
                  </a:lnTo>
                  <a:lnTo>
                    <a:pt x="3314" y="255"/>
                  </a:lnTo>
                  <a:lnTo>
                    <a:pt x="3305" y="251"/>
                  </a:lnTo>
                  <a:lnTo>
                    <a:pt x="3290" y="244"/>
                  </a:lnTo>
                  <a:lnTo>
                    <a:pt x="3273" y="235"/>
                  </a:lnTo>
                  <a:lnTo>
                    <a:pt x="3257" y="225"/>
                  </a:lnTo>
                  <a:lnTo>
                    <a:pt x="3239" y="213"/>
                  </a:lnTo>
                  <a:lnTo>
                    <a:pt x="3219" y="203"/>
                  </a:lnTo>
                  <a:lnTo>
                    <a:pt x="3195" y="193"/>
                  </a:lnTo>
                  <a:lnTo>
                    <a:pt x="3198" y="192"/>
                  </a:lnTo>
                  <a:lnTo>
                    <a:pt x="3200" y="190"/>
                  </a:lnTo>
                  <a:lnTo>
                    <a:pt x="3201" y="186"/>
                  </a:lnTo>
                  <a:lnTo>
                    <a:pt x="3201" y="181"/>
                  </a:lnTo>
                  <a:lnTo>
                    <a:pt x="3202" y="173"/>
                  </a:lnTo>
                  <a:lnTo>
                    <a:pt x="3202" y="169"/>
                  </a:lnTo>
                  <a:lnTo>
                    <a:pt x="3169" y="169"/>
                  </a:lnTo>
                  <a:lnTo>
                    <a:pt x="3164" y="170"/>
                  </a:lnTo>
                  <a:lnTo>
                    <a:pt x="3159" y="173"/>
                  </a:lnTo>
                  <a:lnTo>
                    <a:pt x="3154" y="177"/>
                  </a:lnTo>
                  <a:lnTo>
                    <a:pt x="3149" y="181"/>
                  </a:lnTo>
                  <a:lnTo>
                    <a:pt x="3153" y="187"/>
                  </a:lnTo>
                  <a:lnTo>
                    <a:pt x="3156" y="193"/>
                  </a:lnTo>
                  <a:lnTo>
                    <a:pt x="3144" y="196"/>
                  </a:lnTo>
                  <a:lnTo>
                    <a:pt x="3133" y="199"/>
                  </a:lnTo>
                  <a:lnTo>
                    <a:pt x="3122" y="203"/>
                  </a:lnTo>
                  <a:lnTo>
                    <a:pt x="3112" y="206"/>
                  </a:lnTo>
                  <a:lnTo>
                    <a:pt x="3093" y="215"/>
                  </a:lnTo>
                  <a:lnTo>
                    <a:pt x="3076" y="225"/>
                  </a:lnTo>
                  <a:lnTo>
                    <a:pt x="3058" y="235"/>
                  </a:lnTo>
                  <a:lnTo>
                    <a:pt x="3040" y="245"/>
                  </a:lnTo>
                  <a:lnTo>
                    <a:pt x="3030" y="249"/>
                  </a:lnTo>
                  <a:lnTo>
                    <a:pt x="3020" y="253"/>
                  </a:lnTo>
                  <a:lnTo>
                    <a:pt x="3008" y="257"/>
                  </a:lnTo>
                  <a:lnTo>
                    <a:pt x="2997" y="261"/>
                  </a:lnTo>
                  <a:lnTo>
                    <a:pt x="2997" y="257"/>
                  </a:lnTo>
                  <a:lnTo>
                    <a:pt x="2998" y="252"/>
                  </a:lnTo>
                  <a:lnTo>
                    <a:pt x="2999" y="248"/>
                  </a:lnTo>
                  <a:lnTo>
                    <a:pt x="3002" y="243"/>
                  </a:lnTo>
                  <a:lnTo>
                    <a:pt x="3008" y="235"/>
                  </a:lnTo>
                  <a:lnTo>
                    <a:pt x="3016" y="226"/>
                  </a:lnTo>
                  <a:lnTo>
                    <a:pt x="3026" y="217"/>
                  </a:lnTo>
                  <a:lnTo>
                    <a:pt x="3038" y="209"/>
                  </a:lnTo>
                  <a:lnTo>
                    <a:pt x="3052" y="201"/>
                  </a:lnTo>
                  <a:lnTo>
                    <a:pt x="3065" y="193"/>
                  </a:lnTo>
                  <a:lnTo>
                    <a:pt x="3093" y="179"/>
                  </a:lnTo>
                  <a:lnTo>
                    <a:pt x="3122" y="165"/>
                  </a:lnTo>
                  <a:lnTo>
                    <a:pt x="3148" y="154"/>
                  </a:lnTo>
                  <a:lnTo>
                    <a:pt x="3169" y="144"/>
                  </a:lnTo>
                  <a:lnTo>
                    <a:pt x="3157" y="136"/>
                  </a:lnTo>
                  <a:lnTo>
                    <a:pt x="3144" y="129"/>
                  </a:lnTo>
                  <a:lnTo>
                    <a:pt x="3130" y="122"/>
                  </a:lnTo>
                  <a:lnTo>
                    <a:pt x="3114" y="115"/>
                  </a:lnTo>
                  <a:lnTo>
                    <a:pt x="3098" y="107"/>
                  </a:lnTo>
                  <a:lnTo>
                    <a:pt x="3080" y="102"/>
                  </a:lnTo>
                  <a:lnTo>
                    <a:pt x="3063" y="96"/>
                  </a:lnTo>
                  <a:lnTo>
                    <a:pt x="3044" y="91"/>
                  </a:lnTo>
                  <a:lnTo>
                    <a:pt x="3024" y="86"/>
                  </a:lnTo>
                  <a:lnTo>
                    <a:pt x="3004" y="82"/>
                  </a:lnTo>
                  <a:lnTo>
                    <a:pt x="2985" y="79"/>
                  </a:lnTo>
                  <a:lnTo>
                    <a:pt x="2965" y="76"/>
                  </a:lnTo>
                  <a:lnTo>
                    <a:pt x="2944" y="74"/>
                  </a:lnTo>
                  <a:lnTo>
                    <a:pt x="2923" y="72"/>
                  </a:lnTo>
                  <a:lnTo>
                    <a:pt x="2903" y="71"/>
                  </a:lnTo>
                  <a:lnTo>
                    <a:pt x="2884" y="70"/>
                  </a:lnTo>
                  <a:lnTo>
                    <a:pt x="2875" y="71"/>
                  </a:lnTo>
                  <a:lnTo>
                    <a:pt x="2867" y="72"/>
                  </a:lnTo>
                  <a:lnTo>
                    <a:pt x="2862" y="74"/>
                  </a:lnTo>
                  <a:lnTo>
                    <a:pt x="2856" y="76"/>
                  </a:lnTo>
                  <a:lnTo>
                    <a:pt x="2850" y="79"/>
                  </a:lnTo>
                  <a:lnTo>
                    <a:pt x="2843" y="81"/>
                  </a:lnTo>
                  <a:lnTo>
                    <a:pt x="2834" y="82"/>
                  </a:lnTo>
                  <a:lnTo>
                    <a:pt x="2823" y="83"/>
                  </a:lnTo>
                  <a:lnTo>
                    <a:pt x="2723" y="64"/>
                  </a:lnTo>
                  <a:lnTo>
                    <a:pt x="2724" y="58"/>
                  </a:lnTo>
                  <a:lnTo>
                    <a:pt x="2726" y="52"/>
                  </a:lnTo>
                  <a:lnTo>
                    <a:pt x="2729" y="47"/>
                  </a:lnTo>
                  <a:lnTo>
                    <a:pt x="2731" y="42"/>
                  </a:lnTo>
                  <a:lnTo>
                    <a:pt x="2738" y="33"/>
                  </a:lnTo>
                  <a:lnTo>
                    <a:pt x="2744" y="21"/>
                  </a:lnTo>
                  <a:lnTo>
                    <a:pt x="2743" y="19"/>
                  </a:lnTo>
                  <a:lnTo>
                    <a:pt x="2742" y="17"/>
                  </a:lnTo>
                  <a:lnTo>
                    <a:pt x="2739" y="15"/>
                  </a:lnTo>
                  <a:lnTo>
                    <a:pt x="2735" y="13"/>
                  </a:lnTo>
                  <a:lnTo>
                    <a:pt x="2727" y="10"/>
                  </a:lnTo>
                  <a:lnTo>
                    <a:pt x="2717" y="9"/>
                  </a:lnTo>
                  <a:lnTo>
                    <a:pt x="2712" y="5"/>
                  </a:lnTo>
                  <a:lnTo>
                    <a:pt x="2707" y="1"/>
                  </a:lnTo>
                  <a:lnTo>
                    <a:pt x="2701" y="0"/>
                  </a:lnTo>
                  <a:lnTo>
                    <a:pt x="2696" y="0"/>
                  </a:lnTo>
                  <a:lnTo>
                    <a:pt x="2691" y="3"/>
                  </a:lnTo>
                  <a:lnTo>
                    <a:pt x="2687" y="7"/>
                  </a:lnTo>
                  <a:lnTo>
                    <a:pt x="2685" y="13"/>
                  </a:lnTo>
                  <a:lnTo>
                    <a:pt x="2684" y="21"/>
                  </a:lnTo>
                  <a:lnTo>
                    <a:pt x="2667" y="24"/>
                  </a:lnTo>
                  <a:lnTo>
                    <a:pt x="2653" y="29"/>
                  </a:lnTo>
                  <a:lnTo>
                    <a:pt x="2641" y="34"/>
                  </a:lnTo>
                  <a:lnTo>
                    <a:pt x="2630" y="40"/>
                  </a:lnTo>
                  <a:lnTo>
                    <a:pt x="2610" y="53"/>
                  </a:lnTo>
                  <a:lnTo>
                    <a:pt x="2590" y="64"/>
                  </a:lnTo>
                  <a:lnTo>
                    <a:pt x="2618" y="83"/>
                  </a:lnTo>
                  <a:lnTo>
                    <a:pt x="2611" y="83"/>
                  </a:lnTo>
                  <a:lnTo>
                    <a:pt x="2597" y="83"/>
                  </a:lnTo>
                  <a:lnTo>
                    <a:pt x="2575" y="83"/>
                  </a:lnTo>
                  <a:lnTo>
                    <a:pt x="2551" y="83"/>
                  </a:lnTo>
                  <a:lnTo>
                    <a:pt x="2567" y="97"/>
                  </a:lnTo>
                  <a:lnTo>
                    <a:pt x="2587" y="118"/>
                  </a:lnTo>
                  <a:lnTo>
                    <a:pt x="2598" y="128"/>
                  </a:lnTo>
                  <a:lnTo>
                    <a:pt x="2610" y="136"/>
                  </a:lnTo>
                  <a:lnTo>
                    <a:pt x="2617" y="140"/>
                  </a:lnTo>
                  <a:lnTo>
                    <a:pt x="2623" y="142"/>
                  </a:lnTo>
                  <a:lnTo>
                    <a:pt x="2630" y="144"/>
                  </a:lnTo>
                  <a:lnTo>
                    <a:pt x="2638" y="144"/>
                  </a:lnTo>
                  <a:lnTo>
                    <a:pt x="2630" y="144"/>
                  </a:lnTo>
                  <a:lnTo>
                    <a:pt x="2623" y="142"/>
                  </a:lnTo>
                  <a:lnTo>
                    <a:pt x="2618" y="140"/>
                  </a:lnTo>
                  <a:lnTo>
                    <a:pt x="2611" y="137"/>
                  </a:lnTo>
                  <a:lnTo>
                    <a:pt x="2600" y="130"/>
                  </a:lnTo>
                  <a:lnTo>
                    <a:pt x="2590" y="121"/>
                  </a:lnTo>
                  <a:lnTo>
                    <a:pt x="2579" y="110"/>
                  </a:lnTo>
                  <a:lnTo>
                    <a:pt x="2567" y="100"/>
                  </a:lnTo>
                  <a:lnTo>
                    <a:pt x="2561" y="95"/>
                  </a:lnTo>
                  <a:lnTo>
                    <a:pt x="2554" y="90"/>
                  </a:lnTo>
                  <a:lnTo>
                    <a:pt x="2547" y="86"/>
                  </a:lnTo>
                  <a:lnTo>
                    <a:pt x="2538" y="83"/>
                  </a:lnTo>
                  <a:lnTo>
                    <a:pt x="2465" y="114"/>
                  </a:lnTo>
                  <a:lnTo>
                    <a:pt x="2462" y="110"/>
                  </a:lnTo>
                  <a:lnTo>
                    <a:pt x="2455" y="104"/>
                  </a:lnTo>
                  <a:lnTo>
                    <a:pt x="2451" y="100"/>
                  </a:lnTo>
                  <a:lnTo>
                    <a:pt x="2446" y="98"/>
                  </a:lnTo>
                  <a:lnTo>
                    <a:pt x="2439" y="95"/>
                  </a:lnTo>
                  <a:lnTo>
                    <a:pt x="2431" y="95"/>
                  </a:lnTo>
                  <a:lnTo>
                    <a:pt x="2410" y="95"/>
                  </a:lnTo>
                  <a:lnTo>
                    <a:pt x="2391" y="98"/>
                  </a:lnTo>
                  <a:lnTo>
                    <a:pt x="2372" y="101"/>
                  </a:lnTo>
                  <a:lnTo>
                    <a:pt x="2354" y="105"/>
                  </a:lnTo>
                  <a:lnTo>
                    <a:pt x="2319" y="117"/>
                  </a:lnTo>
                  <a:lnTo>
                    <a:pt x="2284" y="129"/>
                  </a:lnTo>
                  <a:lnTo>
                    <a:pt x="2250" y="141"/>
                  </a:lnTo>
                  <a:lnTo>
                    <a:pt x="2214" y="152"/>
                  </a:lnTo>
                  <a:lnTo>
                    <a:pt x="2195" y="156"/>
                  </a:lnTo>
                  <a:lnTo>
                    <a:pt x="2175" y="159"/>
                  </a:lnTo>
                  <a:lnTo>
                    <a:pt x="2155" y="161"/>
                  </a:lnTo>
                  <a:lnTo>
                    <a:pt x="2133" y="162"/>
                  </a:lnTo>
                  <a:lnTo>
                    <a:pt x="2134" y="167"/>
                  </a:lnTo>
                  <a:lnTo>
                    <a:pt x="2137" y="173"/>
                  </a:lnTo>
                  <a:lnTo>
                    <a:pt x="2142" y="178"/>
                  </a:lnTo>
                  <a:lnTo>
                    <a:pt x="2149" y="183"/>
                  </a:lnTo>
                  <a:lnTo>
                    <a:pt x="2157" y="187"/>
                  </a:lnTo>
                  <a:lnTo>
                    <a:pt x="2167" y="190"/>
                  </a:lnTo>
                  <a:lnTo>
                    <a:pt x="2175" y="193"/>
                  </a:lnTo>
                  <a:lnTo>
                    <a:pt x="2185" y="193"/>
                  </a:lnTo>
                  <a:lnTo>
                    <a:pt x="2186" y="198"/>
                  </a:lnTo>
                  <a:lnTo>
                    <a:pt x="2187" y="203"/>
                  </a:lnTo>
                  <a:lnTo>
                    <a:pt x="2190" y="208"/>
                  </a:lnTo>
                  <a:lnTo>
                    <a:pt x="2192" y="213"/>
                  </a:lnTo>
                  <a:lnTo>
                    <a:pt x="2198" y="225"/>
                  </a:lnTo>
                  <a:lnTo>
                    <a:pt x="2207" y="235"/>
                  </a:lnTo>
                  <a:lnTo>
                    <a:pt x="2216" y="244"/>
                  </a:lnTo>
                  <a:lnTo>
                    <a:pt x="2225" y="251"/>
                  </a:lnTo>
                  <a:lnTo>
                    <a:pt x="2233" y="257"/>
                  </a:lnTo>
                  <a:lnTo>
                    <a:pt x="2239" y="261"/>
                  </a:lnTo>
                  <a:lnTo>
                    <a:pt x="2233" y="261"/>
                  </a:lnTo>
                  <a:lnTo>
                    <a:pt x="2227" y="260"/>
                  </a:lnTo>
                  <a:lnTo>
                    <a:pt x="2223" y="259"/>
                  </a:lnTo>
                  <a:lnTo>
                    <a:pt x="2217" y="257"/>
                  </a:lnTo>
                  <a:lnTo>
                    <a:pt x="2214" y="254"/>
                  </a:lnTo>
                  <a:lnTo>
                    <a:pt x="2209" y="251"/>
                  </a:lnTo>
                  <a:lnTo>
                    <a:pt x="2206" y="248"/>
                  </a:lnTo>
                  <a:lnTo>
                    <a:pt x="2203" y="244"/>
                  </a:lnTo>
                  <a:lnTo>
                    <a:pt x="2198" y="236"/>
                  </a:lnTo>
                  <a:lnTo>
                    <a:pt x="2195" y="225"/>
                  </a:lnTo>
                  <a:lnTo>
                    <a:pt x="2193" y="213"/>
                  </a:lnTo>
                  <a:lnTo>
                    <a:pt x="2192" y="200"/>
                  </a:lnTo>
                  <a:lnTo>
                    <a:pt x="2190" y="201"/>
                  </a:lnTo>
                  <a:lnTo>
                    <a:pt x="2186" y="202"/>
                  </a:lnTo>
                  <a:lnTo>
                    <a:pt x="2182" y="202"/>
                  </a:lnTo>
                  <a:lnTo>
                    <a:pt x="2179" y="202"/>
                  </a:lnTo>
                  <a:lnTo>
                    <a:pt x="2169" y="200"/>
                  </a:lnTo>
                  <a:lnTo>
                    <a:pt x="2159" y="200"/>
                  </a:lnTo>
                  <a:lnTo>
                    <a:pt x="2150" y="200"/>
                  </a:lnTo>
                  <a:lnTo>
                    <a:pt x="2141" y="202"/>
                  </a:lnTo>
                  <a:lnTo>
                    <a:pt x="2134" y="205"/>
                  </a:lnTo>
                  <a:lnTo>
                    <a:pt x="2126" y="209"/>
                  </a:lnTo>
                  <a:lnTo>
                    <a:pt x="2118" y="212"/>
                  </a:lnTo>
                  <a:lnTo>
                    <a:pt x="2111" y="215"/>
                  </a:lnTo>
                  <a:lnTo>
                    <a:pt x="2102" y="217"/>
                  </a:lnTo>
                  <a:lnTo>
                    <a:pt x="2093" y="218"/>
                  </a:lnTo>
                  <a:lnTo>
                    <a:pt x="2083" y="217"/>
                  </a:lnTo>
                  <a:lnTo>
                    <a:pt x="2073" y="214"/>
                  </a:lnTo>
                  <a:lnTo>
                    <a:pt x="2066" y="210"/>
                  </a:lnTo>
                  <a:lnTo>
                    <a:pt x="2059" y="206"/>
                  </a:lnTo>
                  <a:lnTo>
                    <a:pt x="2020" y="218"/>
                  </a:lnTo>
                  <a:lnTo>
                    <a:pt x="2013" y="218"/>
                  </a:lnTo>
                  <a:lnTo>
                    <a:pt x="2000" y="219"/>
                  </a:lnTo>
                  <a:lnTo>
                    <a:pt x="1992" y="221"/>
                  </a:lnTo>
                  <a:lnTo>
                    <a:pt x="1985" y="223"/>
                  </a:lnTo>
                  <a:lnTo>
                    <a:pt x="1983" y="225"/>
                  </a:lnTo>
                  <a:lnTo>
                    <a:pt x="1981" y="227"/>
                  </a:lnTo>
                  <a:lnTo>
                    <a:pt x="1980" y="229"/>
                  </a:lnTo>
                  <a:lnTo>
                    <a:pt x="1980" y="231"/>
                  </a:lnTo>
                  <a:lnTo>
                    <a:pt x="1980" y="234"/>
                  </a:lnTo>
                  <a:lnTo>
                    <a:pt x="1982" y="238"/>
                  </a:lnTo>
                  <a:lnTo>
                    <a:pt x="1984" y="242"/>
                  </a:lnTo>
                  <a:lnTo>
                    <a:pt x="1988" y="245"/>
                  </a:lnTo>
                  <a:lnTo>
                    <a:pt x="1996" y="253"/>
                  </a:lnTo>
                  <a:lnTo>
                    <a:pt x="2009" y="261"/>
                  </a:lnTo>
                  <a:lnTo>
                    <a:pt x="2023" y="270"/>
                  </a:lnTo>
                  <a:lnTo>
                    <a:pt x="2038" y="278"/>
                  </a:lnTo>
                  <a:lnTo>
                    <a:pt x="2056" y="287"/>
                  </a:lnTo>
                  <a:lnTo>
                    <a:pt x="2074" y="295"/>
                  </a:lnTo>
                  <a:lnTo>
                    <a:pt x="2112" y="311"/>
                  </a:lnTo>
                  <a:lnTo>
                    <a:pt x="2148" y="324"/>
                  </a:lnTo>
                  <a:lnTo>
                    <a:pt x="2178" y="334"/>
                  </a:lnTo>
                  <a:lnTo>
                    <a:pt x="2198" y="342"/>
                  </a:lnTo>
                  <a:lnTo>
                    <a:pt x="2200" y="352"/>
                  </a:lnTo>
                  <a:lnTo>
                    <a:pt x="2202" y="361"/>
                  </a:lnTo>
                  <a:lnTo>
                    <a:pt x="2204" y="369"/>
                  </a:lnTo>
                  <a:lnTo>
                    <a:pt x="2207" y="376"/>
                  </a:lnTo>
                  <a:lnTo>
                    <a:pt x="2216" y="389"/>
                  </a:lnTo>
                  <a:lnTo>
                    <a:pt x="2226" y="403"/>
                  </a:lnTo>
                  <a:lnTo>
                    <a:pt x="2214" y="405"/>
                  </a:lnTo>
                  <a:lnTo>
                    <a:pt x="2203" y="404"/>
                  </a:lnTo>
                  <a:lnTo>
                    <a:pt x="2193" y="402"/>
                  </a:lnTo>
                  <a:lnTo>
                    <a:pt x="2184" y="399"/>
                  </a:lnTo>
                  <a:lnTo>
                    <a:pt x="2177" y="394"/>
                  </a:lnTo>
                  <a:lnTo>
                    <a:pt x="2169" y="387"/>
                  </a:lnTo>
                  <a:lnTo>
                    <a:pt x="2161" y="381"/>
                  </a:lnTo>
                  <a:lnTo>
                    <a:pt x="2155" y="374"/>
                  </a:lnTo>
                  <a:lnTo>
                    <a:pt x="2142" y="360"/>
                  </a:lnTo>
                  <a:lnTo>
                    <a:pt x="2129" y="345"/>
                  </a:lnTo>
                  <a:lnTo>
                    <a:pt x="2123" y="339"/>
                  </a:lnTo>
                  <a:lnTo>
                    <a:pt x="2115" y="332"/>
                  </a:lnTo>
                  <a:lnTo>
                    <a:pt x="2107" y="327"/>
                  </a:lnTo>
                  <a:lnTo>
                    <a:pt x="2100" y="323"/>
                  </a:lnTo>
                  <a:lnTo>
                    <a:pt x="2065" y="315"/>
                  </a:lnTo>
                  <a:lnTo>
                    <a:pt x="2020" y="305"/>
                  </a:lnTo>
                  <a:lnTo>
                    <a:pt x="2009" y="302"/>
                  </a:lnTo>
                  <a:lnTo>
                    <a:pt x="1999" y="298"/>
                  </a:lnTo>
                  <a:lnTo>
                    <a:pt x="1989" y="293"/>
                  </a:lnTo>
                  <a:lnTo>
                    <a:pt x="1980" y="288"/>
                  </a:lnTo>
                  <a:lnTo>
                    <a:pt x="1972" y="281"/>
                  </a:lnTo>
                  <a:lnTo>
                    <a:pt x="1967" y="273"/>
                  </a:lnTo>
                  <a:lnTo>
                    <a:pt x="1964" y="269"/>
                  </a:lnTo>
                  <a:lnTo>
                    <a:pt x="1962" y="265"/>
                  </a:lnTo>
                  <a:lnTo>
                    <a:pt x="1960" y="260"/>
                  </a:lnTo>
                  <a:lnTo>
                    <a:pt x="1960" y="255"/>
                  </a:lnTo>
                  <a:lnTo>
                    <a:pt x="1947" y="255"/>
                  </a:lnTo>
                  <a:lnTo>
                    <a:pt x="1940" y="255"/>
                  </a:lnTo>
                  <a:lnTo>
                    <a:pt x="1933" y="256"/>
                  </a:lnTo>
                  <a:lnTo>
                    <a:pt x="1927" y="258"/>
                  </a:lnTo>
                  <a:lnTo>
                    <a:pt x="1922" y="261"/>
                  </a:lnTo>
                  <a:lnTo>
                    <a:pt x="1916" y="264"/>
                  </a:lnTo>
                  <a:lnTo>
                    <a:pt x="1910" y="267"/>
                  </a:lnTo>
                  <a:lnTo>
                    <a:pt x="1903" y="270"/>
                  </a:lnTo>
                  <a:lnTo>
                    <a:pt x="1895" y="272"/>
                  </a:lnTo>
                  <a:lnTo>
                    <a:pt x="1887" y="273"/>
                  </a:lnTo>
                  <a:lnTo>
                    <a:pt x="1882" y="287"/>
                  </a:lnTo>
                  <a:lnTo>
                    <a:pt x="1879" y="297"/>
                  </a:lnTo>
                  <a:lnTo>
                    <a:pt x="1877" y="301"/>
                  </a:lnTo>
                  <a:lnTo>
                    <a:pt x="1875" y="305"/>
                  </a:lnTo>
                  <a:lnTo>
                    <a:pt x="1871" y="308"/>
                  </a:lnTo>
                  <a:lnTo>
                    <a:pt x="1867" y="310"/>
                  </a:lnTo>
                  <a:lnTo>
                    <a:pt x="1871" y="316"/>
                  </a:lnTo>
                  <a:lnTo>
                    <a:pt x="1876" y="320"/>
                  </a:lnTo>
                  <a:lnTo>
                    <a:pt x="1882" y="325"/>
                  </a:lnTo>
                  <a:lnTo>
                    <a:pt x="1889" y="328"/>
                  </a:lnTo>
                  <a:lnTo>
                    <a:pt x="1903" y="334"/>
                  </a:lnTo>
                  <a:lnTo>
                    <a:pt x="1921" y="340"/>
                  </a:lnTo>
                  <a:lnTo>
                    <a:pt x="1959" y="349"/>
                  </a:lnTo>
                  <a:lnTo>
                    <a:pt x="2000" y="360"/>
                  </a:lnTo>
                  <a:lnTo>
                    <a:pt x="1954" y="360"/>
                  </a:lnTo>
                  <a:lnTo>
                    <a:pt x="1929" y="354"/>
                  </a:lnTo>
                  <a:lnTo>
                    <a:pt x="1906" y="349"/>
                  </a:lnTo>
                  <a:lnTo>
                    <a:pt x="1886" y="344"/>
                  </a:lnTo>
                  <a:lnTo>
                    <a:pt x="1866" y="338"/>
                  </a:lnTo>
                  <a:lnTo>
                    <a:pt x="1857" y="333"/>
                  </a:lnTo>
                  <a:lnTo>
                    <a:pt x="1849" y="328"/>
                  </a:lnTo>
                  <a:lnTo>
                    <a:pt x="1842" y="322"/>
                  </a:lnTo>
                  <a:lnTo>
                    <a:pt x="1835" y="315"/>
                  </a:lnTo>
                  <a:lnTo>
                    <a:pt x="1828" y="307"/>
                  </a:lnTo>
                  <a:lnTo>
                    <a:pt x="1823" y="298"/>
                  </a:lnTo>
                  <a:lnTo>
                    <a:pt x="1817" y="287"/>
                  </a:lnTo>
                  <a:lnTo>
                    <a:pt x="1814" y="273"/>
                  </a:lnTo>
                  <a:lnTo>
                    <a:pt x="1787" y="273"/>
                  </a:lnTo>
                  <a:lnTo>
                    <a:pt x="1787" y="282"/>
                  </a:lnTo>
                  <a:lnTo>
                    <a:pt x="1786" y="288"/>
                  </a:lnTo>
                  <a:lnTo>
                    <a:pt x="1785" y="293"/>
                  </a:lnTo>
                  <a:lnTo>
                    <a:pt x="1782" y="298"/>
                  </a:lnTo>
                  <a:lnTo>
                    <a:pt x="1776" y="306"/>
                  </a:lnTo>
                  <a:lnTo>
                    <a:pt x="1767" y="316"/>
                  </a:lnTo>
                  <a:lnTo>
                    <a:pt x="1771" y="323"/>
                  </a:lnTo>
                  <a:lnTo>
                    <a:pt x="1775" y="328"/>
                  </a:lnTo>
                  <a:lnTo>
                    <a:pt x="1779" y="332"/>
                  </a:lnTo>
                  <a:lnTo>
                    <a:pt x="1785" y="336"/>
                  </a:lnTo>
                  <a:lnTo>
                    <a:pt x="1793" y="342"/>
                  </a:lnTo>
                  <a:lnTo>
                    <a:pt x="1803" y="346"/>
                  </a:lnTo>
                  <a:lnTo>
                    <a:pt x="1813" y="351"/>
                  </a:lnTo>
                  <a:lnTo>
                    <a:pt x="1823" y="358"/>
                  </a:lnTo>
                  <a:lnTo>
                    <a:pt x="1827" y="363"/>
                  </a:lnTo>
                  <a:lnTo>
                    <a:pt x="1832" y="369"/>
                  </a:lnTo>
                  <a:lnTo>
                    <a:pt x="1836" y="376"/>
                  </a:lnTo>
                  <a:lnTo>
                    <a:pt x="1841" y="384"/>
                  </a:lnTo>
                  <a:lnTo>
                    <a:pt x="1842" y="389"/>
                  </a:lnTo>
                  <a:lnTo>
                    <a:pt x="1843" y="396"/>
                  </a:lnTo>
                  <a:lnTo>
                    <a:pt x="1844" y="402"/>
                  </a:lnTo>
                  <a:lnTo>
                    <a:pt x="1844" y="409"/>
                  </a:lnTo>
                  <a:lnTo>
                    <a:pt x="1844" y="415"/>
                  </a:lnTo>
                  <a:lnTo>
                    <a:pt x="1844" y="420"/>
                  </a:lnTo>
                  <a:lnTo>
                    <a:pt x="1845" y="424"/>
                  </a:lnTo>
                  <a:lnTo>
                    <a:pt x="1847" y="427"/>
                  </a:lnTo>
                  <a:lnTo>
                    <a:pt x="1859" y="436"/>
                  </a:lnTo>
                  <a:lnTo>
                    <a:pt x="1868" y="444"/>
                  </a:lnTo>
                  <a:lnTo>
                    <a:pt x="1872" y="448"/>
                  </a:lnTo>
                  <a:lnTo>
                    <a:pt x="1878" y="451"/>
                  </a:lnTo>
                  <a:lnTo>
                    <a:pt x="1884" y="452"/>
                  </a:lnTo>
                  <a:lnTo>
                    <a:pt x="1893" y="453"/>
                  </a:lnTo>
                  <a:lnTo>
                    <a:pt x="1902" y="452"/>
                  </a:lnTo>
                  <a:lnTo>
                    <a:pt x="1910" y="450"/>
                  </a:lnTo>
                  <a:lnTo>
                    <a:pt x="1917" y="446"/>
                  </a:lnTo>
                  <a:lnTo>
                    <a:pt x="1923" y="443"/>
                  </a:lnTo>
                  <a:lnTo>
                    <a:pt x="1929" y="439"/>
                  </a:lnTo>
                  <a:lnTo>
                    <a:pt x="1936" y="436"/>
                  </a:lnTo>
                  <a:lnTo>
                    <a:pt x="1944" y="434"/>
                  </a:lnTo>
                  <a:lnTo>
                    <a:pt x="1954" y="433"/>
                  </a:lnTo>
                  <a:lnTo>
                    <a:pt x="1961" y="434"/>
                  </a:lnTo>
                  <a:lnTo>
                    <a:pt x="1970" y="435"/>
                  </a:lnTo>
                  <a:lnTo>
                    <a:pt x="1978" y="437"/>
                  </a:lnTo>
                  <a:lnTo>
                    <a:pt x="1985" y="439"/>
                  </a:lnTo>
                  <a:lnTo>
                    <a:pt x="1999" y="445"/>
                  </a:lnTo>
                  <a:lnTo>
                    <a:pt x="2013" y="453"/>
                  </a:lnTo>
                  <a:lnTo>
                    <a:pt x="2027" y="459"/>
                  </a:lnTo>
                  <a:lnTo>
                    <a:pt x="2041" y="465"/>
                  </a:lnTo>
                  <a:lnTo>
                    <a:pt x="2048" y="467"/>
                  </a:lnTo>
                  <a:lnTo>
                    <a:pt x="2056" y="469"/>
                  </a:lnTo>
                  <a:lnTo>
                    <a:pt x="2065" y="470"/>
                  </a:lnTo>
                  <a:lnTo>
                    <a:pt x="2073" y="471"/>
                  </a:lnTo>
                  <a:lnTo>
                    <a:pt x="2076" y="482"/>
                  </a:lnTo>
                  <a:lnTo>
                    <a:pt x="2078" y="492"/>
                  </a:lnTo>
                  <a:lnTo>
                    <a:pt x="2082" y="503"/>
                  </a:lnTo>
                  <a:lnTo>
                    <a:pt x="2086" y="511"/>
                  </a:lnTo>
                  <a:lnTo>
                    <a:pt x="2090" y="515"/>
                  </a:lnTo>
                  <a:lnTo>
                    <a:pt x="2093" y="518"/>
                  </a:lnTo>
                  <a:lnTo>
                    <a:pt x="2097" y="522"/>
                  </a:lnTo>
                  <a:lnTo>
                    <a:pt x="2102" y="525"/>
                  </a:lnTo>
                  <a:lnTo>
                    <a:pt x="2106" y="527"/>
                  </a:lnTo>
                  <a:lnTo>
                    <a:pt x="2113" y="529"/>
                  </a:lnTo>
                  <a:lnTo>
                    <a:pt x="2118" y="531"/>
                  </a:lnTo>
                  <a:lnTo>
                    <a:pt x="2126" y="532"/>
                  </a:lnTo>
                  <a:lnTo>
                    <a:pt x="2111" y="532"/>
                  </a:lnTo>
                  <a:lnTo>
                    <a:pt x="2100" y="532"/>
                  </a:lnTo>
                  <a:lnTo>
                    <a:pt x="2093" y="532"/>
                  </a:lnTo>
                  <a:lnTo>
                    <a:pt x="2086" y="531"/>
                  </a:lnTo>
                  <a:lnTo>
                    <a:pt x="2081" y="530"/>
                  </a:lnTo>
                  <a:lnTo>
                    <a:pt x="2076" y="529"/>
                  </a:lnTo>
                  <a:lnTo>
                    <a:pt x="2067" y="524"/>
                  </a:lnTo>
                  <a:lnTo>
                    <a:pt x="2059" y="519"/>
                  </a:lnTo>
                  <a:lnTo>
                    <a:pt x="2052" y="513"/>
                  </a:lnTo>
                  <a:lnTo>
                    <a:pt x="2046" y="506"/>
                  </a:lnTo>
                  <a:lnTo>
                    <a:pt x="2040" y="497"/>
                  </a:lnTo>
                  <a:lnTo>
                    <a:pt x="2035" y="489"/>
                  </a:lnTo>
                  <a:lnTo>
                    <a:pt x="2030" y="481"/>
                  </a:lnTo>
                  <a:lnTo>
                    <a:pt x="2024" y="473"/>
                  </a:lnTo>
                  <a:lnTo>
                    <a:pt x="2017" y="466"/>
                  </a:lnTo>
                  <a:lnTo>
                    <a:pt x="2011" y="460"/>
                  </a:lnTo>
                  <a:lnTo>
                    <a:pt x="2002" y="454"/>
                  </a:lnTo>
                  <a:lnTo>
                    <a:pt x="1992" y="450"/>
                  </a:lnTo>
                  <a:lnTo>
                    <a:pt x="1980" y="448"/>
                  </a:lnTo>
                  <a:lnTo>
                    <a:pt x="1967" y="446"/>
                  </a:lnTo>
                  <a:lnTo>
                    <a:pt x="1959" y="446"/>
                  </a:lnTo>
                  <a:lnTo>
                    <a:pt x="1953" y="449"/>
                  </a:lnTo>
                  <a:lnTo>
                    <a:pt x="1946" y="451"/>
                  </a:lnTo>
                  <a:lnTo>
                    <a:pt x="1939" y="453"/>
                  </a:lnTo>
                  <a:lnTo>
                    <a:pt x="1927" y="459"/>
                  </a:lnTo>
                  <a:lnTo>
                    <a:pt x="1913" y="465"/>
                  </a:lnTo>
                  <a:lnTo>
                    <a:pt x="1918" y="477"/>
                  </a:lnTo>
                  <a:lnTo>
                    <a:pt x="1932" y="499"/>
                  </a:lnTo>
                  <a:lnTo>
                    <a:pt x="1939" y="512"/>
                  </a:lnTo>
                  <a:lnTo>
                    <a:pt x="1947" y="523"/>
                  </a:lnTo>
                  <a:lnTo>
                    <a:pt x="1954" y="532"/>
                  </a:lnTo>
                  <a:lnTo>
                    <a:pt x="1960" y="538"/>
                  </a:lnTo>
                  <a:lnTo>
                    <a:pt x="1945" y="554"/>
                  </a:lnTo>
                  <a:lnTo>
                    <a:pt x="1929" y="573"/>
                  </a:lnTo>
                  <a:lnTo>
                    <a:pt x="1924" y="578"/>
                  </a:lnTo>
                  <a:lnTo>
                    <a:pt x="1918" y="581"/>
                  </a:lnTo>
                  <a:lnTo>
                    <a:pt x="1913" y="585"/>
                  </a:lnTo>
                  <a:lnTo>
                    <a:pt x="1906" y="588"/>
                  </a:lnTo>
                  <a:lnTo>
                    <a:pt x="1900" y="590"/>
                  </a:lnTo>
                  <a:lnTo>
                    <a:pt x="1892" y="592"/>
                  </a:lnTo>
                  <a:lnTo>
                    <a:pt x="1883" y="593"/>
                  </a:lnTo>
                  <a:lnTo>
                    <a:pt x="1873" y="594"/>
                  </a:lnTo>
                  <a:lnTo>
                    <a:pt x="1855" y="595"/>
                  </a:lnTo>
                  <a:lnTo>
                    <a:pt x="1838" y="597"/>
                  </a:lnTo>
                  <a:lnTo>
                    <a:pt x="1823" y="600"/>
                  </a:lnTo>
                  <a:lnTo>
                    <a:pt x="1810" y="603"/>
                  </a:lnTo>
                  <a:lnTo>
                    <a:pt x="1797" y="604"/>
                  </a:lnTo>
                  <a:lnTo>
                    <a:pt x="1785" y="604"/>
                  </a:lnTo>
                  <a:lnTo>
                    <a:pt x="1779" y="603"/>
                  </a:lnTo>
                  <a:lnTo>
                    <a:pt x="1772" y="601"/>
                  </a:lnTo>
                  <a:lnTo>
                    <a:pt x="1767" y="598"/>
                  </a:lnTo>
                  <a:lnTo>
                    <a:pt x="1760" y="594"/>
                  </a:lnTo>
                  <a:lnTo>
                    <a:pt x="1778" y="593"/>
                  </a:lnTo>
                  <a:lnTo>
                    <a:pt x="1793" y="591"/>
                  </a:lnTo>
                  <a:lnTo>
                    <a:pt x="1806" y="589"/>
                  </a:lnTo>
                  <a:lnTo>
                    <a:pt x="1821" y="588"/>
                  </a:lnTo>
                  <a:lnTo>
                    <a:pt x="1826" y="587"/>
                  </a:lnTo>
                  <a:lnTo>
                    <a:pt x="1832" y="586"/>
                  </a:lnTo>
                  <a:lnTo>
                    <a:pt x="1837" y="585"/>
                  </a:lnTo>
                  <a:lnTo>
                    <a:pt x="1843" y="583"/>
                  </a:lnTo>
                  <a:lnTo>
                    <a:pt x="1847" y="580"/>
                  </a:lnTo>
                  <a:lnTo>
                    <a:pt x="1852" y="577"/>
                  </a:lnTo>
                  <a:lnTo>
                    <a:pt x="1856" y="573"/>
                  </a:lnTo>
                  <a:lnTo>
                    <a:pt x="1859" y="569"/>
                  </a:lnTo>
                  <a:lnTo>
                    <a:pt x="1866" y="560"/>
                  </a:lnTo>
                  <a:lnTo>
                    <a:pt x="1870" y="548"/>
                  </a:lnTo>
                  <a:lnTo>
                    <a:pt x="1872" y="538"/>
                  </a:lnTo>
                  <a:lnTo>
                    <a:pt x="1873" y="526"/>
                  </a:lnTo>
                  <a:lnTo>
                    <a:pt x="1873" y="520"/>
                  </a:lnTo>
                  <a:lnTo>
                    <a:pt x="1873" y="512"/>
                  </a:lnTo>
                  <a:lnTo>
                    <a:pt x="1873" y="499"/>
                  </a:lnTo>
                  <a:lnTo>
                    <a:pt x="1873" y="483"/>
                  </a:lnTo>
                  <a:lnTo>
                    <a:pt x="1860" y="480"/>
                  </a:lnTo>
                  <a:lnTo>
                    <a:pt x="1849" y="476"/>
                  </a:lnTo>
                  <a:lnTo>
                    <a:pt x="1839" y="470"/>
                  </a:lnTo>
                  <a:lnTo>
                    <a:pt x="1832" y="464"/>
                  </a:lnTo>
                  <a:lnTo>
                    <a:pt x="1824" y="457"/>
                  </a:lnTo>
                  <a:lnTo>
                    <a:pt x="1817" y="449"/>
                  </a:lnTo>
                  <a:lnTo>
                    <a:pt x="1812" y="440"/>
                  </a:lnTo>
                  <a:lnTo>
                    <a:pt x="1806" y="431"/>
                  </a:lnTo>
                  <a:lnTo>
                    <a:pt x="1796" y="413"/>
                  </a:lnTo>
                  <a:lnTo>
                    <a:pt x="1785" y="396"/>
                  </a:lnTo>
                  <a:lnTo>
                    <a:pt x="1778" y="387"/>
                  </a:lnTo>
                  <a:lnTo>
                    <a:pt x="1771" y="379"/>
                  </a:lnTo>
                  <a:lnTo>
                    <a:pt x="1764" y="372"/>
                  </a:lnTo>
                  <a:lnTo>
                    <a:pt x="1754" y="366"/>
                  </a:lnTo>
                  <a:lnTo>
                    <a:pt x="1708" y="348"/>
                  </a:lnTo>
                  <a:lnTo>
                    <a:pt x="1705" y="342"/>
                  </a:lnTo>
                  <a:lnTo>
                    <a:pt x="1707" y="333"/>
                  </a:lnTo>
                  <a:lnTo>
                    <a:pt x="1708" y="324"/>
                  </a:lnTo>
                  <a:lnTo>
                    <a:pt x="1709" y="313"/>
                  </a:lnTo>
                  <a:lnTo>
                    <a:pt x="1710" y="303"/>
                  </a:lnTo>
                  <a:lnTo>
                    <a:pt x="1709" y="294"/>
                  </a:lnTo>
                  <a:lnTo>
                    <a:pt x="1708" y="290"/>
                  </a:lnTo>
                  <a:lnTo>
                    <a:pt x="1707" y="286"/>
                  </a:lnTo>
                  <a:lnTo>
                    <a:pt x="1704" y="283"/>
                  </a:lnTo>
                  <a:lnTo>
                    <a:pt x="1701" y="279"/>
                  </a:lnTo>
                  <a:lnTo>
                    <a:pt x="1698" y="276"/>
                  </a:lnTo>
                  <a:lnTo>
                    <a:pt x="1693" y="273"/>
                  </a:lnTo>
                  <a:lnTo>
                    <a:pt x="1689" y="271"/>
                  </a:lnTo>
                  <a:lnTo>
                    <a:pt x="1682" y="269"/>
                  </a:lnTo>
                  <a:lnTo>
                    <a:pt x="1669" y="266"/>
                  </a:lnTo>
                  <a:lnTo>
                    <a:pt x="1654" y="263"/>
                  </a:lnTo>
                  <a:lnTo>
                    <a:pt x="1618" y="261"/>
                  </a:lnTo>
                  <a:lnTo>
                    <a:pt x="1581" y="261"/>
                  </a:lnTo>
                  <a:lnTo>
                    <a:pt x="1596" y="257"/>
                  </a:lnTo>
                  <a:lnTo>
                    <a:pt x="1609" y="253"/>
                  </a:lnTo>
                  <a:lnTo>
                    <a:pt x="1613" y="249"/>
                  </a:lnTo>
                  <a:lnTo>
                    <a:pt x="1618" y="245"/>
                  </a:lnTo>
                  <a:lnTo>
                    <a:pt x="1620" y="239"/>
                  </a:lnTo>
                  <a:lnTo>
                    <a:pt x="1621" y="231"/>
                  </a:lnTo>
                  <a:lnTo>
                    <a:pt x="1608" y="231"/>
                  </a:lnTo>
                  <a:lnTo>
                    <a:pt x="1596" y="231"/>
                  </a:lnTo>
                  <a:lnTo>
                    <a:pt x="1581" y="231"/>
                  </a:lnTo>
                  <a:lnTo>
                    <a:pt x="1562" y="231"/>
                  </a:lnTo>
                  <a:lnTo>
                    <a:pt x="1559" y="246"/>
                  </a:lnTo>
                  <a:lnTo>
                    <a:pt x="1555" y="263"/>
                  </a:lnTo>
                  <a:lnTo>
                    <a:pt x="1550" y="279"/>
                  </a:lnTo>
                  <a:lnTo>
                    <a:pt x="1548" y="292"/>
                  </a:lnTo>
                  <a:lnTo>
                    <a:pt x="1548" y="294"/>
                  </a:lnTo>
                  <a:lnTo>
                    <a:pt x="1550" y="295"/>
                  </a:lnTo>
                  <a:lnTo>
                    <a:pt x="1552" y="295"/>
                  </a:lnTo>
                  <a:lnTo>
                    <a:pt x="1555" y="295"/>
                  </a:lnTo>
                  <a:lnTo>
                    <a:pt x="1559" y="293"/>
                  </a:lnTo>
                  <a:lnTo>
                    <a:pt x="1562" y="292"/>
                  </a:lnTo>
                  <a:lnTo>
                    <a:pt x="1562" y="323"/>
                  </a:lnTo>
                  <a:lnTo>
                    <a:pt x="1552" y="327"/>
                  </a:lnTo>
                  <a:lnTo>
                    <a:pt x="1543" y="331"/>
                  </a:lnTo>
                  <a:lnTo>
                    <a:pt x="1537" y="332"/>
                  </a:lnTo>
                  <a:lnTo>
                    <a:pt x="1531" y="334"/>
                  </a:lnTo>
                  <a:lnTo>
                    <a:pt x="1524" y="334"/>
                  </a:lnTo>
                  <a:lnTo>
                    <a:pt x="1514" y="336"/>
                  </a:lnTo>
                  <a:lnTo>
                    <a:pt x="1514" y="345"/>
                  </a:lnTo>
                  <a:lnTo>
                    <a:pt x="1514" y="354"/>
                  </a:lnTo>
                  <a:lnTo>
                    <a:pt x="1532" y="375"/>
                  </a:lnTo>
                  <a:lnTo>
                    <a:pt x="1555" y="404"/>
                  </a:lnTo>
                  <a:lnTo>
                    <a:pt x="1562" y="411"/>
                  </a:lnTo>
                  <a:lnTo>
                    <a:pt x="1569" y="418"/>
                  </a:lnTo>
                  <a:lnTo>
                    <a:pt x="1577" y="424"/>
                  </a:lnTo>
                  <a:lnTo>
                    <a:pt x="1585" y="429"/>
                  </a:lnTo>
                  <a:lnTo>
                    <a:pt x="1593" y="433"/>
                  </a:lnTo>
                  <a:lnTo>
                    <a:pt x="1602" y="437"/>
                  </a:lnTo>
                  <a:lnTo>
                    <a:pt x="1611" y="439"/>
                  </a:lnTo>
                  <a:lnTo>
                    <a:pt x="1621" y="439"/>
                  </a:lnTo>
                  <a:lnTo>
                    <a:pt x="1622" y="445"/>
                  </a:lnTo>
                  <a:lnTo>
                    <a:pt x="1623" y="451"/>
                  </a:lnTo>
                  <a:lnTo>
                    <a:pt x="1625" y="455"/>
                  </a:lnTo>
                  <a:lnTo>
                    <a:pt x="1629" y="458"/>
                  </a:lnTo>
                  <a:lnTo>
                    <a:pt x="1636" y="465"/>
                  </a:lnTo>
                  <a:lnTo>
                    <a:pt x="1645" y="471"/>
                  </a:lnTo>
                  <a:lnTo>
                    <a:pt x="1654" y="477"/>
                  </a:lnTo>
                  <a:lnTo>
                    <a:pt x="1663" y="483"/>
                  </a:lnTo>
                  <a:lnTo>
                    <a:pt x="1667" y="487"/>
                  </a:lnTo>
                  <a:lnTo>
                    <a:pt x="1670" y="491"/>
                  </a:lnTo>
                  <a:lnTo>
                    <a:pt x="1673" y="496"/>
                  </a:lnTo>
                  <a:lnTo>
                    <a:pt x="1674" y="501"/>
                  </a:lnTo>
                  <a:lnTo>
                    <a:pt x="1667" y="501"/>
                  </a:lnTo>
                  <a:lnTo>
                    <a:pt x="1654" y="501"/>
                  </a:lnTo>
                  <a:lnTo>
                    <a:pt x="1645" y="499"/>
                  </a:lnTo>
                  <a:lnTo>
                    <a:pt x="1625" y="494"/>
                  </a:lnTo>
                  <a:lnTo>
                    <a:pt x="1599" y="487"/>
                  </a:lnTo>
                  <a:lnTo>
                    <a:pt x="1568" y="478"/>
                  </a:lnTo>
                  <a:lnTo>
                    <a:pt x="1539" y="468"/>
                  </a:lnTo>
                  <a:lnTo>
                    <a:pt x="1513" y="458"/>
                  </a:lnTo>
                  <a:lnTo>
                    <a:pt x="1502" y="453"/>
                  </a:lnTo>
                  <a:lnTo>
                    <a:pt x="1495" y="448"/>
                  </a:lnTo>
                  <a:lnTo>
                    <a:pt x="1492" y="445"/>
                  </a:lnTo>
                  <a:lnTo>
                    <a:pt x="1490" y="443"/>
                  </a:lnTo>
                  <a:lnTo>
                    <a:pt x="1488" y="441"/>
                  </a:lnTo>
                  <a:lnTo>
                    <a:pt x="1488" y="439"/>
                  </a:lnTo>
                  <a:lnTo>
                    <a:pt x="1467" y="439"/>
                  </a:lnTo>
                  <a:lnTo>
                    <a:pt x="1432" y="436"/>
                  </a:lnTo>
                  <a:lnTo>
                    <a:pt x="1389" y="432"/>
                  </a:lnTo>
                  <a:lnTo>
                    <a:pt x="1343" y="425"/>
                  </a:lnTo>
                  <a:lnTo>
                    <a:pt x="1320" y="421"/>
                  </a:lnTo>
                  <a:lnTo>
                    <a:pt x="1298" y="417"/>
                  </a:lnTo>
                  <a:lnTo>
                    <a:pt x="1277" y="412"/>
                  </a:lnTo>
                  <a:lnTo>
                    <a:pt x="1260" y="406"/>
                  </a:lnTo>
                  <a:lnTo>
                    <a:pt x="1251" y="403"/>
                  </a:lnTo>
                  <a:lnTo>
                    <a:pt x="1244" y="400"/>
                  </a:lnTo>
                  <a:lnTo>
                    <a:pt x="1238" y="397"/>
                  </a:lnTo>
                  <a:lnTo>
                    <a:pt x="1232" y="394"/>
                  </a:lnTo>
                  <a:lnTo>
                    <a:pt x="1228" y="389"/>
                  </a:lnTo>
                  <a:lnTo>
                    <a:pt x="1225" y="386"/>
                  </a:lnTo>
                  <a:lnTo>
                    <a:pt x="1223" y="382"/>
                  </a:lnTo>
                  <a:lnTo>
                    <a:pt x="1222" y="378"/>
                  </a:lnTo>
                  <a:lnTo>
                    <a:pt x="1210" y="381"/>
                  </a:lnTo>
                  <a:lnTo>
                    <a:pt x="1203" y="384"/>
                  </a:lnTo>
                  <a:lnTo>
                    <a:pt x="1203" y="389"/>
                  </a:lnTo>
                  <a:lnTo>
                    <a:pt x="1204" y="395"/>
                  </a:lnTo>
                  <a:lnTo>
                    <a:pt x="1205" y="399"/>
                  </a:lnTo>
                  <a:lnTo>
                    <a:pt x="1207" y="403"/>
                  </a:lnTo>
                  <a:lnTo>
                    <a:pt x="1211" y="410"/>
                  </a:lnTo>
                  <a:lnTo>
                    <a:pt x="1218" y="416"/>
                  </a:lnTo>
                  <a:lnTo>
                    <a:pt x="1225" y="421"/>
                  </a:lnTo>
                  <a:lnTo>
                    <a:pt x="1233" y="425"/>
                  </a:lnTo>
                  <a:lnTo>
                    <a:pt x="1243" y="429"/>
                  </a:lnTo>
                  <a:lnTo>
                    <a:pt x="1253" y="433"/>
                  </a:lnTo>
                  <a:lnTo>
                    <a:pt x="1274" y="442"/>
                  </a:lnTo>
                  <a:lnTo>
                    <a:pt x="1295" y="452"/>
                  </a:lnTo>
                  <a:lnTo>
                    <a:pt x="1305" y="458"/>
                  </a:lnTo>
                  <a:lnTo>
                    <a:pt x="1313" y="465"/>
                  </a:lnTo>
                  <a:lnTo>
                    <a:pt x="1322" y="473"/>
                  </a:lnTo>
                  <a:lnTo>
                    <a:pt x="1329" y="483"/>
                  </a:lnTo>
                  <a:lnTo>
                    <a:pt x="1319" y="483"/>
                  </a:lnTo>
                  <a:lnTo>
                    <a:pt x="1309" y="483"/>
                  </a:lnTo>
                  <a:lnTo>
                    <a:pt x="1297" y="481"/>
                  </a:lnTo>
                  <a:lnTo>
                    <a:pt x="1281" y="477"/>
                  </a:lnTo>
                  <a:lnTo>
                    <a:pt x="1272" y="475"/>
                  </a:lnTo>
                  <a:lnTo>
                    <a:pt x="1262" y="473"/>
                  </a:lnTo>
                  <a:lnTo>
                    <a:pt x="1252" y="471"/>
                  </a:lnTo>
                  <a:lnTo>
                    <a:pt x="1242" y="471"/>
                  </a:lnTo>
                  <a:lnTo>
                    <a:pt x="1232" y="471"/>
                  </a:lnTo>
                  <a:lnTo>
                    <a:pt x="1221" y="473"/>
                  </a:lnTo>
                  <a:lnTo>
                    <a:pt x="1210" y="475"/>
                  </a:lnTo>
                  <a:lnTo>
                    <a:pt x="1198" y="477"/>
                  </a:lnTo>
                  <a:lnTo>
                    <a:pt x="1174" y="484"/>
                  </a:lnTo>
                  <a:lnTo>
                    <a:pt x="1149" y="492"/>
                  </a:lnTo>
                  <a:lnTo>
                    <a:pt x="1122" y="500"/>
                  </a:lnTo>
                  <a:lnTo>
                    <a:pt x="1097" y="508"/>
                  </a:lnTo>
                  <a:lnTo>
                    <a:pt x="1085" y="510"/>
                  </a:lnTo>
                  <a:lnTo>
                    <a:pt x="1073" y="512"/>
                  </a:lnTo>
                  <a:lnTo>
                    <a:pt x="1061" y="514"/>
                  </a:lnTo>
                  <a:lnTo>
                    <a:pt x="1050" y="514"/>
                  </a:lnTo>
                  <a:lnTo>
                    <a:pt x="1046" y="513"/>
                  </a:lnTo>
                  <a:lnTo>
                    <a:pt x="1042" y="511"/>
                  </a:lnTo>
                  <a:lnTo>
                    <a:pt x="1040" y="507"/>
                  </a:lnTo>
                  <a:lnTo>
                    <a:pt x="1040" y="503"/>
                  </a:lnTo>
                  <a:lnTo>
                    <a:pt x="1040" y="496"/>
                  </a:lnTo>
                  <a:lnTo>
                    <a:pt x="1042" y="490"/>
                  </a:lnTo>
                  <a:lnTo>
                    <a:pt x="1046" y="484"/>
                  </a:lnTo>
                  <a:lnTo>
                    <a:pt x="1050" y="477"/>
                  </a:lnTo>
                  <a:lnTo>
                    <a:pt x="1040" y="473"/>
                  </a:lnTo>
                  <a:lnTo>
                    <a:pt x="1030" y="472"/>
                  </a:lnTo>
                  <a:lnTo>
                    <a:pt x="1019" y="471"/>
                  </a:lnTo>
                  <a:lnTo>
                    <a:pt x="1009" y="471"/>
                  </a:lnTo>
                  <a:lnTo>
                    <a:pt x="1007" y="475"/>
                  </a:lnTo>
                  <a:lnTo>
                    <a:pt x="1004" y="477"/>
                  </a:lnTo>
                  <a:lnTo>
                    <a:pt x="999" y="479"/>
                  </a:lnTo>
                  <a:lnTo>
                    <a:pt x="994" y="480"/>
                  </a:lnTo>
                  <a:lnTo>
                    <a:pt x="984" y="480"/>
                  </a:lnTo>
                  <a:lnTo>
                    <a:pt x="972" y="479"/>
                  </a:lnTo>
                  <a:lnTo>
                    <a:pt x="961" y="477"/>
                  </a:lnTo>
                  <a:lnTo>
                    <a:pt x="949" y="477"/>
                  </a:lnTo>
                  <a:lnTo>
                    <a:pt x="943" y="477"/>
                  </a:lnTo>
                  <a:lnTo>
                    <a:pt x="939" y="478"/>
                  </a:lnTo>
                  <a:lnTo>
                    <a:pt x="934" y="480"/>
                  </a:lnTo>
                  <a:lnTo>
                    <a:pt x="930" y="483"/>
                  </a:lnTo>
                  <a:lnTo>
                    <a:pt x="924" y="489"/>
                  </a:lnTo>
                  <a:lnTo>
                    <a:pt x="916" y="495"/>
                  </a:lnTo>
                  <a:lnTo>
                    <a:pt x="908" y="500"/>
                  </a:lnTo>
                  <a:lnTo>
                    <a:pt x="900" y="505"/>
                  </a:lnTo>
                  <a:lnTo>
                    <a:pt x="882" y="513"/>
                  </a:lnTo>
                  <a:lnTo>
                    <a:pt x="864" y="522"/>
                  </a:lnTo>
                  <a:lnTo>
                    <a:pt x="857" y="526"/>
                  </a:lnTo>
                  <a:lnTo>
                    <a:pt x="849" y="532"/>
                  </a:lnTo>
                  <a:lnTo>
                    <a:pt x="841" y="538"/>
                  </a:lnTo>
                  <a:lnTo>
                    <a:pt x="836" y="545"/>
                  </a:lnTo>
                  <a:lnTo>
                    <a:pt x="830" y="553"/>
                  </a:lnTo>
                  <a:lnTo>
                    <a:pt x="827" y="564"/>
                  </a:lnTo>
                  <a:lnTo>
                    <a:pt x="825" y="575"/>
                  </a:lnTo>
                  <a:lnTo>
                    <a:pt x="824" y="588"/>
                  </a:lnTo>
                  <a:lnTo>
                    <a:pt x="810" y="584"/>
                  </a:lnTo>
                  <a:lnTo>
                    <a:pt x="797" y="581"/>
                  </a:lnTo>
                  <a:lnTo>
                    <a:pt x="791" y="581"/>
                  </a:lnTo>
                  <a:lnTo>
                    <a:pt x="784" y="582"/>
                  </a:lnTo>
                  <a:lnTo>
                    <a:pt x="778" y="584"/>
                  </a:lnTo>
                  <a:lnTo>
                    <a:pt x="771" y="588"/>
                  </a:lnTo>
                  <a:lnTo>
                    <a:pt x="758" y="582"/>
                  </a:lnTo>
                  <a:lnTo>
                    <a:pt x="740" y="575"/>
                  </a:lnTo>
                  <a:lnTo>
                    <a:pt x="732" y="571"/>
                  </a:lnTo>
                  <a:lnTo>
                    <a:pt x="724" y="566"/>
                  </a:lnTo>
                  <a:lnTo>
                    <a:pt x="716" y="562"/>
                  </a:lnTo>
                  <a:lnTo>
                    <a:pt x="711" y="556"/>
                  </a:lnTo>
                  <a:lnTo>
                    <a:pt x="711" y="526"/>
                  </a:lnTo>
                  <a:lnTo>
                    <a:pt x="721" y="526"/>
                  </a:lnTo>
                  <a:lnTo>
                    <a:pt x="730" y="526"/>
                  </a:lnTo>
                  <a:lnTo>
                    <a:pt x="738" y="526"/>
                  </a:lnTo>
                  <a:lnTo>
                    <a:pt x="744" y="526"/>
                  </a:lnTo>
                  <a:lnTo>
                    <a:pt x="740" y="516"/>
                  </a:lnTo>
                  <a:lnTo>
                    <a:pt x="736" y="507"/>
                  </a:lnTo>
                  <a:lnTo>
                    <a:pt x="730" y="499"/>
                  </a:lnTo>
                  <a:lnTo>
                    <a:pt x="723" y="493"/>
                  </a:lnTo>
                  <a:lnTo>
                    <a:pt x="714" y="488"/>
                  </a:lnTo>
                  <a:lnTo>
                    <a:pt x="704" y="485"/>
                  </a:lnTo>
                  <a:lnTo>
                    <a:pt x="692" y="483"/>
                  </a:lnTo>
                  <a:lnTo>
                    <a:pt x="678" y="483"/>
                  </a:lnTo>
                  <a:lnTo>
                    <a:pt x="668" y="483"/>
                  </a:lnTo>
                  <a:lnTo>
                    <a:pt x="656" y="483"/>
                  </a:lnTo>
                  <a:lnTo>
                    <a:pt x="643" y="483"/>
                  </a:lnTo>
                  <a:lnTo>
                    <a:pt x="624" y="483"/>
                  </a:lnTo>
                  <a:lnTo>
                    <a:pt x="627" y="487"/>
                  </a:lnTo>
                  <a:lnTo>
                    <a:pt x="632" y="491"/>
                  </a:lnTo>
                  <a:lnTo>
                    <a:pt x="636" y="495"/>
                  </a:lnTo>
                  <a:lnTo>
                    <a:pt x="640" y="498"/>
                  </a:lnTo>
                  <a:lnTo>
                    <a:pt x="645" y="501"/>
                  </a:lnTo>
                  <a:lnTo>
                    <a:pt x="648" y="506"/>
                  </a:lnTo>
                  <a:lnTo>
                    <a:pt x="650" y="510"/>
                  </a:lnTo>
                  <a:lnTo>
                    <a:pt x="651" y="514"/>
                  </a:lnTo>
                  <a:lnTo>
                    <a:pt x="650" y="519"/>
                  </a:lnTo>
                  <a:lnTo>
                    <a:pt x="649" y="523"/>
                  </a:lnTo>
                  <a:lnTo>
                    <a:pt x="648" y="525"/>
                  </a:lnTo>
                  <a:lnTo>
                    <a:pt x="646" y="528"/>
                  </a:lnTo>
                  <a:lnTo>
                    <a:pt x="643" y="530"/>
                  </a:lnTo>
                  <a:lnTo>
                    <a:pt x="638" y="532"/>
                  </a:lnTo>
                  <a:lnTo>
                    <a:pt x="647" y="541"/>
                  </a:lnTo>
                  <a:lnTo>
                    <a:pt x="656" y="550"/>
                  </a:lnTo>
                  <a:lnTo>
                    <a:pt x="661" y="554"/>
                  </a:lnTo>
                  <a:lnTo>
                    <a:pt x="668" y="557"/>
                  </a:lnTo>
                  <a:lnTo>
                    <a:pt x="676" y="561"/>
                  </a:lnTo>
                  <a:lnTo>
                    <a:pt x="684" y="564"/>
                  </a:lnTo>
                  <a:lnTo>
                    <a:pt x="684" y="619"/>
                  </a:lnTo>
                  <a:lnTo>
                    <a:pt x="677" y="619"/>
                  </a:lnTo>
                  <a:lnTo>
                    <a:pt x="665" y="619"/>
                  </a:lnTo>
                  <a:lnTo>
                    <a:pt x="659" y="610"/>
                  </a:lnTo>
                  <a:lnTo>
                    <a:pt x="654" y="604"/>
                  </a:lnTo>
                  <a:lnTo>
                    <a:pt x="647" y="599"/>
                  </a:lnTo>
                  <a:lnTo>
                    <a:pt x="639" y="595"/>
                  </a:lnTo>
                  <a:lnTo>
                    <a:pt x="623" y="589"/>
                  </a:lnTo>
                  <a:lnTo>
                    <a:pt x="604" y="582"/>
                  </a:lnTo>
                  <a:lnTo>
                    <a:pt x="602" y="585"/>
                  </a:lnTo>
                  <a:lnTo>
                    <a:pt x="599" y="589"/>
                  </a:lnTo>
                  <a:lnTo>
                    <a:pt x="594" y="593"/>
                  </a:lnTo>
                  <a:lnTo>
                    <a:pt x="588" y="597"/>
                  </a:lnTo>
                  <a:lnTo>
                    <a:pt x="575" y="606"/>
                  </a:lnTo>
                  <a:lnTo>
                    <a:pt x="559" y="615"/>
                  </a:lnTo>
                  <a:lnTo>
                    <a:pt x="544" y="624"/>
                  </a:lnTo>
                  <a:lnTo>
                    <a:pt x="531" y="631"/>
                  </a:lnTo>
                  <a:lnTo>
                    <a:pt x="525" y="635"/>
                  </a:lnTo>
                  <a:lnTo>
                    <a:pt x="522" y="638"/>
                  </a:lnTo>
                  <a:lnTo>
                    <a:pt x="519" y="641"/>
                  </a:lnTo>
                  <a:lnTo>
                    <a:pt x="519" y="643"/>
                  </a:lnTo>
                  <a:lnTo>
                    <a:pt x="519" y="647"/>
                  </a:lnTo>
                  <a:lnTo>
                    <a:pt x="520" y="651"/>
                  </a:lnTo>
                  <a:lnTo>
                    <a:pt x="521" y="655"/>
                  </a:lnTo>
                  <a:lnTo>
                    <a:pt x="523" y="658"/>
                  </a:lnTo>
                  <a:lnTo>
                    <a:pt x="528" y="663"/>
                  </a:lnTo>
                  <a:lnTo>
                    <a:pt x="536" y="667"/>
                  </a:lnTo>
                  <a:lnTo>
                    <a:pt x="543" y="673"/>
                  </a:lnTo>
                  <a:lnTo>
                    <a:pt x="549" y="678"/>
                  </a:lnTo>
                  <a:lnTo>
                    <a:pt x="551" y="681"/>
                  </a:lnTo>
                  <a:lnTo>
                    <a:pt x="555" y="685"/>
                  </a:lnTo>
                  <a:lnTo>
                    <a:pt x="557" y="688"/>
                  </a:lnTo>
                  <a:lnTo>
                    <a:pt x="558" y="693"/>
                  </a:lnTo>
                  <a:lnTo>
                    <a:pt x="471" y="693"/>
                  </a:lnTo>
                  <a:lnTo>
                    <a:pt x="467" y="705"/>
                  </a:lnTo>
                  <a:lnTo>
                    <a:pt x="464" y="721"/>
                  </a:lnTo>
                  <a:lnTo>
                    <a:pt x="460" y="730"/>
                  </a:lnTo>
                  <a:lnTo>
                    <a:pt x="457" y="736"/>
                  </a:lnTo>
                  <a:lnTo>
                    <a:pt x="454" y="739"/>
                  </a:lnTo>
                  <a:lnTo>
                    <a:pt x="452" y="740"/>
                  </a:lnTo>
                  <a:lnTo>
                    <a:pt x="448" y="742"/>
                  </a:lnTo>
                  <a:lnTo>
                    <a:pt x="445" y="742"/>
                  </a:lnTo>
                  <a:lnTo>
                    <a:pt x="433" y="742"/>
                  </a:lnTo>
                  <a:lnTo>
                    <a:pt x="420" y="741"/>
                  </a:lnTo>
                  <a:lnTo>
                    <a:pt x="407" y="739"/>
                  </a:lnTo>
                  <a:lnTo>
                    <a:pt x="393" y="736"/>
                  </a:lnTo>
                  <a:lnTo>
                    <a:pt x="380" y="733"/>
                  </a:lnTo>
                  <a:lnTo>
                    <a:pt x="367" y="729"/>
                  </a:lnTo>
                  <a:lnTo>
                    <a:pt x="355" y="723"/>
                  </a:lnTo>
                  <a:lnTo>
                    <a:pt x="344" y="718"/>
                  </a:lnTo>
                  <a:lnTo>
                    <a:pt x="333" y="711"/>
                  </a:lnTo>
                  <a:lnTo>
                    <a:pt x="323" y="704"/>
                  </a:lnTo>
                  <a:lnTo>
                    <a:pt x="314" y="696"/>
                  </a:lnTo>
                  <a:lnTo>
                    <a:pt x="307" y="687"/>
                  </a:lnTo>
                  <a:lnTo>
                    <a:pt x="301" y="678"/>
                  </a:lnTo>
                  <a:lnTo>
                    <a:pt x="296" y="666"/>
                  </a:lnTo>
                  <a:lnTo>
                    <a:pt x="293" y="655"/>
                  </a:lnTo>
                  <a:lnTo>
                    <a:pt x="292" y="643"/>
                  </a:lnTo>
                  <a:lnTo>
                    <a:pt x="289" y="636"/>
                  </a:lnTo>
                  <a:lnTo>
                    <a:pt x="286" y="625"/>
                  </a:lnTo>
                  <a:lnTo>
                    <a:pt x="273" y="622"/>
                  </a:lnTo>
                  <a:lnTo>
                    <a:pt x="254" y="616"/>
                  </a:lnTo>
                  <a:lnTo>
                    <a:pt x="232" y="609"/>
                  </a:lnTo>
                  <a:lnTo>
                    <a:pt x="209" y="601"/>
                  </a:lnTo>
                  <a:lnTo>
                    <a:pt x="188" y="592"/>
                  </a:lnTo>
                  <a:lnTo>
                    <a:pt x="169" y="582"/>
                  </a:lnTo>
                  <a:lnTo>
                    <a:pt x="163" y="578"/>
                  </a:lnTo>
                  <a:lnTo>
                    <a:pt x="157" y="573"/>
                  </a:lnTo>
                  <a:lnTo>
                    <a:pt x="154" y="568"/>
                  </a:lnTo>
                  <a:lnTo>
                    <a:pt x="153" y="564"/>
                  </a:lnTo>
                  <a:lnTo>
                    <a:pt x="162" y="567"/>
                  </a:lnTo>
                  <a:lnTo>
                    <a:pt x="183" y="574"/>
                  </a:lnTo>
                  <a:lnTo>
                    <a:pt x="211" y="582"/>
                  </a:lnTo>
                  <a:lnTo>
                    <a:pt x="244" y="590"/>
                  </a:lnTo>
                  <a:lnTo>
                    <a:pt x="277" y="598"/>
                  </a:lnTo>
                  <a:lnTo>
                    <a:pt x="308" y="605"/>
                  </a:lnTo>
                  <a:lnTo>
                    <a:pt x="332" y="610"/>
                  </a:lnTo>
                  <a:lnTo>
                    <a:pt x="345" y="612"/>
                  </a:lnTo>
                  <a:lnTo>
                    <a:pt x="368" y="612"/>
                  </a:lnTo>
                  <a:lnTo>
                    <a:pt x="390" y="612"/>
                  </a:lnTo>
                  <a:lnTo>
                    <a:pt x="414" y="612"/>
                  </a:lnTo>
                  <a:lnTo>
                    <a:pt x="445" y="612"/>
                  </a:lnTo>
                  <a:lnTo>
                    <a:pt x="454" y="612"/>
                  </a:lnTo>
                  <a:lnTo>
                    <a:pt x="461" y="611"/>
                  </a:lnTo>
                  <a:lnTo>
                    <a:pt x="469" y="609"/>
                  </a:lnTo>
                  <a:lnTo>
                    <a:pt x="477" y="607"/>
                  </a:lnTo>
                  <a:lnTo>
                    <a:pt x="490" y="601"/>
                  </a:lnTo>
                  <a:lnTo>
                    <a:pt x="502" y="594"/>
                  </a:lnTo>
                  <a:lnTo>
                    <a:pt x="514" y="585"/>
                  </a:lnTo>
                  <a:lnTo>
                    <a:pt x="524" y="576"/>
                  </a:lnTo>
                  <a:lnTo>
                    <a:pt x="535" y="567"/>
                  </a:lnTo>
                  <a:lnTo>
                    <a:pt x="545" y="556"/>
                  </a:lnTo>
                  <a:lnTo>
                    <a:pt x="536" y="547"/>
                  </a:lnTo>
                  <a:lnTo>
                    <a:pt x="527" y="536"/>
                  </a:lnTo>
                  <a:lnTo>
                    <a:pt x="523" y="531"/>
                  </a:lnTo>
                  <a:lnTo>
                    <a:pt x="517" y="527"/>
                  </a:lnTo>
                  <a:lnTo>
                    <a:pt x="512" y="523"/>
                  </a:lnTo>
                  <a:lnTo>
                    <a:pt x="505" y="520"/>
                  </a:lnTo>
                  <a:lnTo>
                    <a:pt x="500" y="518"/>
                  </a:lnTo>
                  <a:lnTo>
                    <a:pt x="484" y="511"/>
                  </a:lnTo>
                  <a:lnTo>
                    <a:pt x="459" y="499"/>
                  </a:lnTo>
                  <a:lnTo>
                    <a:pt x="424" y="487"/>
                  </a:lnTo>
                  <a:lnTo>
                    <a:pt x="403" y="481"/>
                  </a:lnTo>
                  <a:lnTo>
                    <a:pt x="379" y="475"/>
                  </a:lnTo>
                  <a:lnTo>
                    <a:pt x="352" y="469"/>
                  </a:lnTo>
                  <a:lnTo>
                    <a:pt x="323" y="463"/>
                  </a:lnTo>
                  <a:lnTo>
                    <a:pt x="291" y="458"/>
                  </a:lnTo>
                  <a:lnTo>
                    <a:pt x="256" y="453"/>
                  </a:lnTo>
                  <a:lnTo>
                    <a:pt x="219" y="449"/>
                  </a:lnTo>
                  <a:lnTo>
                    <a:pt x="179" y="446"/>
                  </a:lnTo>
                  <a:lnTo>
                    <a:pt x="172" y="446"/>
                  </a:lnTo>
                  <a:lnTo>
                    <a:pt x="165" y="445"/>
                  </a:lnTo>
                  <a:lnTo>
                    <a:pt x="158" y="444"/>
                  </a:lnTo>
                  <a:lnTo>
                    <a:pt x="152" y="442"/>
                  </a:lnTo>
                  <a:lnTo>
                    <a:pt x="150" y="440"/>
                  </a:lnTo>
                  <a:lnTo>
                    <a:pt x="146" y="438"/>
                  </a:lnTo>
                  <a:lnTo>
                    <a:pt x="144" y="436"/>
                  </a:lnTo>
                  <a:lnTo>
                    <a:pt x="143" y="433"/>
                  </a:lnTo>
                  <a:lnTo>
                    <a:pt x="141" y="425"/>
                  </a:lnTo>
                  <a:lnTo>
                    <a:pt x="140" y="415"/>
                  </a:lnTo>
                  <a:lnTo>
                    <a:pt x="120" y="420"/>
                  </a:lnTo>
                  <a:lnTo>
                    <a:pt x="99" y="425"/>
                  </a:lnTo>
                  <a:lnTo>
                    <a:pt x="77" y="431"/>
                  </a:lnTo>
                  <a:lnTo>
                    <a:pt x="53" y="439"/>
                  </a:lnTo>
                  <a:lnTo>
                    <a:pt x="50" y="441"/>
                  </a:lnTo>
                  <a:lnTo>
                    <a:pt x="43" y="445"/>
                  </a:lnTo>
                  <a:lnTo>
                    <a:pt x="40" y="446"/>
                  </a:lnTo>
                  <a:lnTo>
                    <a:pt x="37" y="448"/>
                  </a:lnTo>
                  <a:lnTo>
                    <a:pt x="34" y="448"/>
                  </a:lnTo>
                  <a:lnTo>
                    <a:pt x="33" y="446"/>
                  </a:lnTo>
                  <a:lnTo>
                    <a:pt x="0" y="483"/>
                  </a:lnTo>
                  <a:lnTo>
                    <a:pt x="4" y="488"/>
                  </a:lnTo>
                  <a:lnTo>
                    <a:pt x="8" y="493"/>
                  </a:lnTo>
                  <a:lnTo>
                    <a:pt x="13" y="498"/>
                  </a:lnTo>
                  <a:lnTo>
                    <a:pt x="18" y="503"/>
                  </a:lnTo>
                  <a:lnTo>
                    <a:pt x="29" y="509"/>
                  </a:lnTo>
                  <a:lnTo>
                    <a:pt x="40" y="515"/>
                  </a:lnTo>
                  <a:lnTo>
                    <a:pt x="62" y="524"/>
                  </a:lnTo>
                  <a:lnTo>
                    <a:pt x="79" y="532"/>
                  </a:lnTo>
                  <a:lnTo>
                    <a:pt x="77" y="540"/>
                  </a:lnTo>
                  <a:lnTo>
                    <a:pt x="74" y="547"/>
                  </a:lnTo>
                  <a:lnTo>
                    <a:pt x="71" y="552"/>
                  </a:lnTo>
                  <a:lnTo>
                    <a:pt x="67" y="556"/>
                  </a:lnTo>
                  <a:lnTo>
                    <a:pt x="64" y="562"/>
                  </a:lnTo>
                  <a:lnTo>
                    <a:pt x="62" y="567"/>
                  </a:lnTo>
                  <a:lnTo>
                    <a:pt x="61" y="574"/>
                  </a:lnTo>
                  <a:lnTo>
                    <a:pt x="60" y="582"/>
                  </a:lnTo>
                  <a:lnTo>
                    <a:pt x="61" y="589"/>
                  </a:lnTo>
                  <a:lnTo>
                    <a:pt x="65" y="597"/>
                  </a:lnTo>
                  <a:lnTo>
                    <a:pt x="71" y="605"/>
                  </a:lnTo>
                  <a:lnTo>
                    <a:pt x="77" y="614"/>
                  </a:lnTo>
                  <a:lnTo>
                    <a:pt x="84" y="621"/>
                  </a:lnTo>
                  <a:lnTo>
                    <a:pt x="90" y="626"/>
                  </a:lnTo>
                  <a:lnTo>
                    <a:pt x="96" y="630"/>
                  </a:lnTo>
                  <a:lnTo>
                    <a:pt x="99" y="631"/>
                  </a:lnTo>
                  <a:lnTo>
                    <a:pt x="100" y="647"/>
                  </a:lnTo>
                  <a:lnTo>
                    <a:pt x="102" y="662"/>
                  </a:lnTo>
                  <a:lnTo>
                    <a:pt x="106" y="677"/>
                  </a:lnTo>
                  <a:lnTo>
                    <a:pt x="111" y="689"/>
                  </a:lnTo>
                  <a:lnTo>
                    <a:pt x="117" y="700"/>
                  </a:lnTo>
                  <a:lnTo>
                    <a:pt x="123" y="710"/>
                  </a:lnTo>
                  <a:lnTo>
                    <a:pt x="131" y="719"/>
                  </a:lnTo>
                  <a:lnTo>
                    <a:pt x="140" y="728"/>
                  </a:lnTo>
                  <a:lnTo>
                    <a:pt x="149" y="736"/>
                  </a:lnTo>
                  <a:lnTo>
                    <a:pt x="158" y="743"/>
                  </a:lnTo>
                  <a:lnTo>
                    <a:pt x="168" y="750"/>
                  </a:lnTo>
                  <a:lnTo>
                    <a:pt x="178" y="756"/>
                  </a:lnTo>
                  <a:lnTo>
                    <a:pt x="199" y="767"/>
                  </a:lnTo>
                  <a:lnTo>
                    <a:pt x="219" y="778"/>
                  </a:lnTo>
                  <a:lnTo>
                    <a:pt x="184" y="815"/>
                  </a:lnTo>
                  <a:lnTo>
                    <a:pt x="146" y="856"/>
                  </a:lnTo>
                  <a:lnTo>
                    <a:pt x="128" y="875"/>
                  </a:lnTo>
                  <a:lnTo>
                    <a:pt x="109" y="892"/>
                  </a:lnTo>
                  <a:lnTo>
                    <a:pt x="100" y="899"/>
                  </a:lnTo>
                  <a:lnTo>
                    <a:pt x="90" y="905"/>
                  </a:lnTo>
                  <a:lnTo>
                    <a:pt x="82" y="910"/>
                  </a:lnTo>
                  <a:lnTo>
                    <a:pt x="73" y="914"/>
                  </a:lnTo>
                  <a:lnTo>
                    <a:pt x="74" y="917"/>
                  </a:lnTo>
                  <a:lnTo>
                    <a:pt x="75" y="920"/>
                  </a:lnTo>
                  <a:lnTo>
                    <a:pt x="77" y="923"/>
                  </a:lnTo>
                  <a:lnTo>
                    <a:pt x="80" y="926"/>
                  </a:lnTo>
                  <a:lnTo>
                    <a:pt x="88" y="934"/>
                  </a:lnTo>
                  <a:lnTo>
                    <a:pt x="96" y="942"/>
                  </a:lnTo>
                  <a:lnTo>
                    <a:pt x="105" y="951"/>
                  </a:lnTo>
                  <a:lnTo>
                    <a:pt x="112" y="958"/>
                  </a:lnTo>
                  <a:lnTo>
                    <a:pt x="118" y="965"/>
                  </a:lnTo>
                  <a:lnTo>
                    <a:pt x="120" y="970"/>
                  </a:lnTo>
                  <a:lnTo>
                    <a:pt x="116" y="976"/>
                  </a:lnTo>
                  <a:lnTo>
                    <a:pt x="112" y="981"/>
                  </a:lnTo>
                  <a:lnTo>
                    <a:pt x="110" y="987"/>
                  </a:lnTo>
                  <a:lnTo>
                    <a:pt x="109" y="993"/>
                  </a:lnTo>
                  <a:lnTo>
                    <a:pt x="109" y="1005"/>
                  </a:lnTo>
                  <a:lnTo>
                    <a:pt x="111" y="1017"/>
                  </a:lnTo>
                  <a:lnTo>
                    <a:pt x="113" y="1029"/>
                  </a:lnTo>
                  <a:lnTo>
                    <a:pt x="116" y="1042"/>
                  </a:lnTo>
                  <a:lnTo>
                    <a:pt x="117" y="1048"/>
                  </a:lnTo>
                  <a:lnTo>
                    <a:pt x="116" y="1054"/>
                  </a:lnTo>
                  <a:lnTo>
                    <a:pt x="114" y="1062"/>
                  </a:lnTo>
                  <a:lnTo>
                    <a:pt x="113" y="1069"/>
                  </a:lnTo>
                  <a:lnTo>
                    <a:pt x="120" y="1090"/>
                  </a:lnTo>
                  <a:lnTo>
                    <a:pt x="130" y="1115"/>
                  </a:lnTo>
                  <a:lnTo>
                    <a:pt x="142" y="1139"/>
                  </a:lnTo>
                  <a:lnTo>
                    <a:pt x="153" y="1160"/>
                  </a:lnTo>
                  <a:lnTo>
                    <a:pt x="192" y="1180"/>
                  </a:lnTo>
                  <a:lnTo>
                    <a:pt x="232" y="1180"/>
                  </a:lnTo>
                  <a:lnTo>
                    <a:pt x="240" y="1204"/>
                  </a:lnTo>
                  <a:lnTo>
                    <a:pt x="279" y="1192"/>
                  </a:lnTo>
                  <a:lnTo>
                    <a:pt x="312" y="1204"/>
                  </a:lnTo>
                  <a:lnTo>
                    <a:pt x="319" y="1253"/>
                  </a:lnTo>
                  <a:lnTo>
                    <a:pt x="365" y="1291"/>
                  </a:lnTo>
                  <a:lnTo>
                    <a:pt x="399" y="1309"/>
                  </a:lnTo>
                  <a:lnTo>
                    <a:pt x="425" y="1327"/>
                  </a:lnTo>
                  <a:lnTo>
                    <a:pt x="399" y="1346"/>
                  </a:lnTo>
                  <a:lnTo>
                    <a:pt x="352" y="1333"/>
                  </a:lnTo>
                  <a:lnTo>
                    <a:pt x="358" y="1358"/>
                  </a:lnTo>
                  <a:lnTo>
                    <a:pt x="373" y="1370"/>
                  </a:lnTo>
                  <a:lnTo>
                    <a:pt x="373" y="1401"/>
                  </a:lnTo>
                  <a:lnTo>
                    <a:pt x="365" y="140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584" name="Freeform 23"/>
            <p:cNvSpPr>
              <a:spLocks/>
            </p:cNvSpPr>
            <p:nvPr>
              <p:custDataLst>
                <p:tags r:id="rId18"/>
              </p:custDataLst>
            </p:nvPr>
          </p:nvSpPr>
          <p:spPr bwMode="auto">
            <a:xfrm>
              <a:off x="4297394" y="2734206"/>
              <a:ext cx="280987" cy="247650"/>
            </a:xfrm>
            <a:custGeom>
              <a:avLst/>
              <a:gdLst>
                <a:gd name="T0" fmla="*/ 2147483647 w 647"/>
                <a:gd name="T1" fmla="*/ 2147483647 h 470"/>
                <a:gd name="T2" fmla="*/ 2147483647 w 647"/>
                <a:gd name="T3" fmla="*/ 2147483647 h 470"/>
                <a:gd name="T4" fmla="*/ 2147483647 w 647"/>
                <a:gd name="T5" fmla="*/ 2147483647 h 470"/>
                <a:gd name="T6" fmla="*/ 2147483647 w 647"/>
                <a:gd name="T7" fmla="*/ 2147483647 h 470"/>
                <a:gd name="T8" fmla="*/ 2147483647 w 647"/>
                <a:gd name="T9" fmla="*/ 2147483647 h 470"/>
                <a:gd name="T10" fmla="*/ 2147483647 w 647"/>
                <a:gd name="T11" fmla="*/ 2147483647 h 470"/>
                <a:gd name="T12" fmla="*/ 2147483647 w 647"/>
                <a:gd name="T13" fmla="*/ 2147483647 h 470"/>
                <a:gd name="T14" fmla="*/ 2147483647 w 647"/>
                <a:gd name="T15" fmla="*/ 2147483647 h 470"/>
                <a:gd name="T16" fmla="*/ 2147483647 w 647"/>
                <a:gd name="T17" fmla="*/ 2147483647 h 470"/>
                <a:gd name="T18" fmla="*/ 2147483647 w 647"/>
                <a:gd name="T19" fmla="*/ 2147483647 h 470"/>
                <a:gd name="T20" fmla="*/ 2147483647 w 647"/>
                <a:gd name="T21" fmla="*/ 2147483647 h 470"/>
                <a:gd name="T22" fmla="*/ 2147483647 w 647"/>
                <a:gd name="T23" fmla="*/ 2147483647 h 470"/>
                <a:gd name="T24" fmla="*/ 2147483647 w 647"/>
                <a:gd name="T25" fmla="*/ 2147483647 h 470"/>
                <a:gd name="T26" fmla="*/ 2147483647 w 647"/>
                <a:gd name="T27" fmla="*/ 2147483647 h 470"/>
                <a:gd name="T28" fmla="*/ 2147483647 w 647"/>
                <a:gd name="T29" fmla="*/ 2147483647 h 470"/>
                <a:gd name="T30" fmla="*/ 2147483647 w 647"/>
                <a:gd name="T31" fmla="*/ 2147483647 h 470"/>
                <a:gd name="T32" fmla="*/ 2147483647 w 647"/>
                <a:gd name="T33" fmla="*/ 2147483647 h 470"/>
                <a:gd name="T34" fmla="*/ 2147483647 w 647"/>
                <a:gd name="T35" fmla="*/ 2147483647 h 470"/>
                <a:gd name="T36" fmla="*/ 2147483647 w 647"/>
                <a:gd name="T37" fmla="*/ 2147483647 h 470"/>
                <a:gd name="T38" fmla="*/ 2147483647 w 647"/>
                <a:gd name="T39" fmla="*/ 2147483647 h 470"/>
                <a:gd name="T40" fmla="*/ 2147483647 w 647"/>
                <a:gd name="T41" fmla="*/ 2147483647 h 470"/>
                <a:gd name="T42" fmla="*/ 2147483647 w 647"/>
                <a:gd name="T43" fmla="*/ 2147483647 h 470"/>
                <a:gd name="T44" fmla="*/ 2147483647 w 647"/>
                <a:gd name="T45" fmla="*/ 2147483647 h 470"/>
                <a:gd name="T46" fmla="*/ 2147483647 w 647"/>
                <a:gd name="T47" fmla="*/ 2147483647 h 470"/>
                <a:gd name="T48" fmla="*/ 2147483647 w 647"/>
                <a:gd name="T49" fmla="*/ 2147483647 h 470"/>
                <a:gd name="T50" fmla="*/ 2147483647 w 647"/>
                <a:gd name="T51" fmla="*/ 2147483647 h 470"/>
                <a:gd name="T52" fmla="*/ 2147483647 w 647"/>
                <a:gd name="T53" fmla="*/ 2147483647 h 470"/>
                <a:gd name="T54" fmla="*/ 2147483647 w 647"/>
                <a:gd name="T55" fmla="*/ 2147483647 h 470"/>
                <a:gd name="T56" fmla="*/ 2147483647 w 647"/>
                <a:gd name="T57" fmla="*/ 2147483647 h 470"/>
                <a:gd name="T58" fmla="*/ 2147483647 w 647"/>
                <a:gd name="T59" fmla="*/ 2147483647 h 470"/>
                <a:gd name="T60" fmla="*/ 2147483647 w 647"/>
                <a:gd name="T61" fmla="*/ 2147483647 h 470"/>
                <a:gd name="T62" fmla="*/ 2147483647 w 647"/>
                <a:gd name="T63" fmla="*/ 2147483647 h 470"/>
                <a:gd name="T64" fmla="*/ 2147483647 w 647"/>
                <a:gd name="T65" fmla="*/ 2147483647 h 470"/>
                <a:gd name="T66" fmla="*/ 2147483647 w 647"/>
                <a:gd name="T67" fmla="*/ 2147483647 h 470"/>
                <a:gd name="T68" fmla="*/ 2147483647 w 647"/>
                <a:gd name="T69" fmla="*/ 2147483647 h 470"/>
                <a:gd name="T70" fmla="*/ 2147483647 w 647"/>
                <a:gd name="T71" fmla="*/ 2147483647 h 470"/>
                <a:gd name="T72" fmla="*/ 2147483647 w 647"/>
                <a:gd name="T73" fmla="*/ 2147483647 h 470"/>
                <a:gd name="T74" fmla="*/ 2147483647 w 647"/>
                <a:gd name="T75" fmla="*/ 2147483647 h 470"/>
                <a:gd name="T76" fmla="*/ 2147483647 w 647"/>
                <a:gd name="T77" fmla="*/ 2147483647 h 470"/>
                <a:gd name="T78" fmla="*/ 2147483647 w 647"/>
                <a:gd name="T79" fmla="*/ 2147483647 h 470"/>
                <a:gd name="T80" fmla="*/ 2147483647 w 647"/>
                <a:gd name="T81" fmla="*/ 2147483647 h 470"/>
                <a:gd name="T82" fmla="*/ 2147483647 w 647"/>
                <a:gd name="T83" fmla="*/ 2147483647 h 470"/>
                <a:gd name="T84" fmla="*/ 2147483647 w 647"/>
                <a:gd name="T85" fmla="*/ 2147483647 h 470"/>
                <a:gd name="T86" fmla="*/ 2147483647 w 647"/>
                <a:gd name="T87" fmla="*/ 2147483647 h 470"/>
                <a:gd name="T88" fmla="*/ 2147483647 w 647"/>
                <a:gd name="T89" fmla="*/ 2147483647 h 470"/>
                <a:gd name="T90" fmla="*/ 2147483647 w 647"/>
                <a:gd name="T91" fmla="*/ 2147483647 h 470"/>
                <a:gd name="T92" fmla="*/ 0 w 647"/>
                <a:gd name="T93" fmla="*/ 2147483647 h 470"/>
                <a:gd name="T94" fmla="*/ 2147483647 w 647"/>
                <a:gd name="T95" fmla="*/ 2147483647 h 470"/>
                <a:gd name="T96" fmla="*/ 2147483647 w 647"/>
                <a:gd name="T97" fmla="*/ 2147483647 h 470"/>
                <a:gd name="T98" fmla="*/ 2147483647 w 647"/>
                <a:gd name="T99" fmla="*/ 2147483647 h 470"/>
                <a:gd name="T100" fmla="*/ 2147483647 w 647"/>
                <a:gd name="T101" fmla="*/ 0 h 470"/>
                <a:gd name="T102" fmla="*/ 2147483647 w 647"/>
                <a:gd name="T103" fmla="*/ 2147483647 h 470"/>
                <a:gd name="T104" fmla="*/ 2147483647 w 647"/>
                <a:gd name="T105" fmla="*/ 2147483647 h 470"/>
                <a:gd name="T106" fmla="*/ 2147483647 w 647"/>
                <a:gd name="T107" fmla="*/ 2147483647 h 470"/>
                <a:gd name="T108" fmla="*/ 2147483647 w 647"/>
                <a:gd name="T109" fmla="*/ 2147483647 h 470"/>
                <a:gd name="T110" fmla="*/ 2147483647 w 647"/>
                <a:gd name="T111" fmla="*/ 2147483647 h 470"/>
                <a:gd name="T112" fmla="*/ 2147483647 w 647"/>
                <a:gd name="T113" fmla="*/ 2147483647 h 47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647" h="470">
                  <a:moveTo>
                    <a:pt x="399" y="14"/>
                  </a:moveTo>
                  <a:lnTo>
                    <a:pt x="402" y="20"/>
                  </a:lnTo>
                  <a:lnTo>
                    <a:pt x="406" y="27"/>
                  </a:lnTo>
                  <a:lnTo>
                    <a:pt x="413" y="33"/>
                  </a:lnTo>
                  <a:lnTo>
                    <a:pt x="421" y="39"/>
                  </a:lnTo>
                  <a:lnTo>
                    <a:pt x="428" y="45"/>
                  </a:lnTo>
                  <a:lnTo>
                    <a:pt x="438" y="51"/>
                  </a:lnTo>
                  <a:lnTo>
                    <a:pt x="448" y="56"/>
                  </a:lnTo>
                  <a:lnTo>
                    <a:pt x="458" y="60"/>
                  </a:lnTo>
                  <a:lnTo>
                    <a:pt x="480" y="70"/>
                  </a:lnTo>
                  <a:lnTo>
                    <a:pt x="501" y="76"/>
                  </a:lnTo>
                  <a:lnTo>
                    <a:pt x="512" y="78"/>
                  </a:lnTo>
                  <a:lnTo>
                    <a:pt x="521" y="80"/>
                  </a:lnTo>
                  <a:lnTo>
                    <a:pt x="530" y="81"/>
                  </a:lnTo>
                  <a:lnTo>
                    <a:pt x="538" y="81"/>
                  </a:lnTo>
                  <a:lnTo>
                    <a:pt x="548" y="88"/>
                  </a:lnTo>
                  <a:lnTo>
                    <a:pt x="561" y="99"/>
                  </a:lnTo>
                  <a:lnTo>
                    <a:pt x="562" y="99"/>
                  </a:lnTo>
                  <a:lnTo>
                    <a:pt x="564" y="99"/>
                  </a:lnTo>
                  <a:lnTo>
                    <a:pt x="566" y="98"/>
                  </a:lnTo>
                  <a:lnTo>
                    <a:pt x="567" y="97"/>
                  </a:lnTo>
                  <a:lnTo>
                    <a:pt x="570" y="93"/>
                  </a:lnTo>
                  <a:lnTo>
                    <a:pt x="572" y="89"/>
                  </a:lnTo>
                  <a:lnTo>
                    <a:pt x="575" y="85"/>
                  </a:lnTo>
                  <a:lnTo>
                    <a:pt x="578" y="81"/>
                  </a:lnTo>
                  <a:lnTo>
                    <a:pt x="580" y="79"/>
                  </a:lnTo>
                  <a:lnTo>
                    <a:pt x="583" y="78"/>
                  </a:lnTo>
                  <a:lnTo>
                    <a:pt x="590" y="80"/>
                  </a:lnTo>
                  <a:lnTo>
                    <a:pt x="596" y="80"/>
                  </a:lnTo>
                  <a:lnTo>
                    <a:pt x="603" y="80"/>
                  </a:lnTo>
                  <a:lnTo>
                    <a:pt x="609" y="80"/>
                  </a:lnTo>
                  <a:lnTo>
                    <a:pt x="617" y="79"/>
                  </a:lnTo>
                  <a:lnTo>
                    <a:pt x="624" y="79"/>
                  </a:lnTo>
                  <a:lnTo>
                    <a:pt x="631" y="80"/>
                  </a:lnTo>
                  <a:lnTo>
                    <a:pt x="638" y="81"/>
                  </a:lnTo>
                  <a:lnTo>
                    <a:pt x="640" y="84"/>
                  </a:lnTo>
                  <a:lnTo>
                    <a:pt x="642" y="89"/>
                  </a:lnTo>
                  <a:lnTo>
                    <a:pt x="645" y="95"/>
                  </a:lnTo>
                  <a:lnTo>
                    <a:pt x="646" y="103"/>
                  </a:lnTo>
                  <a:lnTo>
                    <a:pt x="647" y="111"/>
                  </a:lnTo>
                  <a:lnTo>
                    <a:pt x="647" y="118"/>
                  </a:lnTo>
                  <a:lnTo>
                    <a:pt x="646" y="123"/>
                  </a:lnTo>
                  <a:lnTo>
                    <a:pt x="645" y="124"/>
                  </a:lnTo>
                  <a:lnTo>
                    <a:pt x="631" y="127"/>
                  </a:lnTo>
                  <a:lnTo>
                    <a:pt x="618" y="131"/>
                  </a:lnTo>
                  <a:lnTo>
                    <a:pt x="607" y="135"/>
                  </a:lnTo>
                  <a:lnTo>
                    <a:pt x="596" y="140"/>
                  </a:lnTo>
                  <a:lnTo>
                    <a:pt x="586" y="146"/>
                  </a:lnTo>
                  <a:lnTo>
                    <a:pt x="577" y="152"/>
                  </a:lnTo>
                  <a:lnTo>
                    <a:pt x="569" y="158"/>
                  </a:lnTo>
                  <a:lnTo>
                    <a:pt x="560" y="165"/>
                  </a:lnTo>
                  <a:lnTo>
                    <a:pt x="533" y="191"/>
                  </a:lnTo>
                  <a:lnTo>
                    <a:pt x="512" y="210"/>
                  </a:lnTo>
                  <a:lnTo>
                    <a:pt x="504" y="214"/>
                  </a:lnTo>
                  <a:lnTo>
                    <a:pt x="499" y="218"/>
                  </a:lnTo>
                  <a:lnTo>
                    <a:pt x="493" y="222"/>
                  </a:lnTo>
                  <a:lnTo>
                    <a:pt x="489" y="227"/>
                  </a:lnTo>
                  <a:lnTo>
                    <a:pt x="481" y="236"/>
                  </a:lnTo>
                  <a:lnTo>
                    <a:pt x="477" y="245"/>
                  </a:lnTo>
                  <a:lnTo>
                    <a:pt x="474" y="254"/>
                  </a:lnTo>
                  <a:lnTo>
                    <a:pt x="473" y="263"/>
                  </a:lnTo>
                  <a:lnTo>
                    <a:pt x="472" y="272"/>
                  </a:lnTo>
                  <a:lnTo>
                    <a:pt x="473" y="282"/>
                  </a:lnTo>
                  <a:lnTo>
                    <a:pt x="473" y="292"/>
                  </a:lnTo>
                  <a:lnTo>
                    <a:pt x="474" y="301"/>
                  </a:lnTo>
                  <a:lnTo>
                    <a:pt x="473" y="311"/>
                  </a:lnTo>
                  <a:lnTo>
                    <a:pt x="472" y="320"/>
                  </a:lnTo>
                  <a:lnTo>
                    <a:pt x="469" y="330"/>
                  </a:lnTo>
                  <a:lnTo>
                    <a:pt x="463" y="340"/>
                  </a:lnTo>
                  <a:lnTo>
                    <a:pt x="460" y="345"/>
                  </a:lnTo>
                  <a:lnTo>
                    <a:pt x="456" y="349"/>
                  </a:lnTo>
                  <a:lnTo>
                    <a:pt x="450" y="354"/>
                  </a:lnTo>
                  <a:lnTo>
                    <a:pt x="445" y="358"/>
                  </a:lnTo>
                  <a:lnTo>
                    <a:pt x="426" y="372"/>
                  </a:lnTo>
                  <a:lnTo>
                    <a:pt x="411" y="384"/>
                  </a:lnTo>
                  <a:lnTo>
                    <a:pt x="399" y="394"/>
                  </a:lnTo>
                  <a:lnTo>
                    <a:pt x="390" y="404"/>
                  </a:lnTo>
                  <a:lnTo>
                    <a:pt x="383" y="411"/>
                  </a:lnTo>
                  <a:lnTo>
                    <a:pt x="379" y="417"/>
                  </a:lnTo>
                  <a:lnTo>
                    <a:pt x="376" y="422"/>
                  </a:lnTo>
                  <a:lnTo>
                    <a:pt x="374" y="425"/>
                  </a:lnTo>
                  <a:lnTo>
                    <a:pt x="373" y="430"/>
                  </a:lnTo>
                  <a:lnTo>
                    <a:pt x="373" y="432"/>
                  </a:lnTo>
                  <a:lnTo>
                    <a:pt x="369" y="432"/>
                  </a:lnTo>
                  <a:lnTo>
                    <a:pt x="358" y="432"/>
                  </a:lnTo>
                  <a:lnTo>
                    <a:pt x="333" y="430"/>
                  </a:lnTo>
                  <a:lnTo>
                    <a:pt x="310" y="429"/>
                  </a:lnTo>
                  <a:lnTo>
                    <a:pt x="290" y="429"/>
                  </a:lnTo>
                  <a:lnTo>
                    <a:pt x="272" y="431"/>
                  </a:lnTo>
                  <a:lnTo>
                    <a:pt x="257" y="434"/>
                  </a:lnTo>
                  <a:lnTo>
                    <a:pt x="245" y="437"/>
                  </a:lnTo>
                  <a:lnTo>
                    <a:pt x="234" y="441"/>
                  </a:lnTo>
                  <a:lnTo>
                    <a:pt x="224" y="446"/>
                  </a:lnTo>
                  <a:lnTo>
                    <a:pt x="209" y="456"/>
                  </a:lnTo>
                  <a:lnTo>
                    <a:pt x="198" y="464"/>
                  </a:lnTo>
                  <a:lnTo>
                    <a:pt x="193" y="467"/>
                  </a:lnTo>
                  <a:lnTo>
                    <a:pt x="189" y="469"/>
                  </a:lnTo>
                  <a:lnTo>
                    <a:pt x="183" y="470"/>
                  </a:lnTo>
                  <a:lnTo>
                    <a:pt x="179" y="469"/>
                  </a:lnTo>
                  <a:lnTo>
                    <a:pt x="176" y="468"/>
                  </a:lnTo>
                  <a:lnTo>
                    <a:pt x="172" y="465"/>
                  </a:lnTo>
                  <a:lnTo>
                    <a:pt x="169" y="461"/>
                  </a:lnTo>
                  <a:lnTo>
                    <a:pt x="166" y="456"/>
                  </a:lnTo>
                  <a:lnTo>
                    <a:pt x="159" y="444"/>
                  </a:lnTo>
                  <a:lnTo>
                    <a:pt x="153" y="432"/>
                  </a:lnTo>
                  <a:lnTo>
                    <a:pt x="148" y="426"/>
                  </a:lnTo>
                  <a:lnTo>
                    <a:pt x="144" y="420"/>
                  </a:lnTo>
                  <a:lnTo>
                    <a:pt x="140" y="414"/>
                  </a:lnTo>
                  <a:lnTo>
                    <a:pt x="134" y="409"/>
                  </a:lnTo>
                  <a:lnTo>
                    <a:pt x="129" y="404"/>
                  </a:lnTo>
                  <a:lnTo>
                    <a:pt x="122" y="400"/>
                  </a:lnTo>
                  <a:lnTo>
                    <a:pt x="114" y="397"/>
                  </a:lnTo>
                  <a:lnTo>
                    <a:pt x="107" y="396"/>
                  </a:lnTo>
                  <a:lnTo>
                    <a:pt x="114" y="379"/>
                  </a:lnTo>
                  <a:lnTo>
                    <a:pt x="121" y="365"/>
                  </a:lnTo>
                  <a:lnTo>
                    <a:pt x="124" y="351"/>
                  </a:lnTo>
                  <a:lnTo>
                    <a:pt x="126" y="336"/>
                  </a:lnTo>
                  <a:lnTo>
                    <a:pt x="126" y="309"/>
                  </a:lnTo>
                  <a:lnTo>
                    <a:pt x="126" y="278"/>
                  </a:lnTo>
                  <a:lnTo>
                    <a:pt x="127" y="267"/>
                  </a:lnTo>
                  <a:lnTo>
                    <a:pt x="132" y="250"/>
                  </a:lnTo>
                  <a:lnTo>
                    <a:pt x="138" y="229"/>
                  </a:lnTo>
                  <a:lnTo>
                    <a:pt x="147" y="206"/>
                  </a:lnTo>
                  <a:lnTo>
                    <a:pt x="155" y="184"/>
                  </a:lnTo>
                  <a:lnTo>
                    <a:pt x="163" y="163"/>
                  </a:lnTo>
                  <a:lnTo>
                    <a:pt x="168" y="149"/>
                  </a:lnTo>
                  <a:lnTo>
                    <a:pt x="172" y="143"/>
                  </a:lnTo>
                  <a:lnTo>
                    <a:pt x="172" y="137"/>
                  </a:lnTo>
                  <a:lnTo>
                    <a:pt x="172" y="131"/>
                  </a:lnTo>
                  <a:lnTo>
                    <a:pt x="153" y="130"/>
                  </a:lnTo>
                  <a:lnTo>
                    <a:pt x="135" y="127"/>
                  </a:lnTo>
                  <a:lnTo>
                    <a:pt x="116" y="123"/>
                  </a:lnTo>
                  <a:lnTo>
                    <a:pt x="99" y="118"/>
                  </a:lnTo>
                  <a:lnTo>
                    <a:pt x="80" y="113"/>
                  </a:lnTo>
                  <a:lnTo>
                    <a:pt x="62" y="109"/>
                  </a:lnTo>
                  <a:lnTo>
                    <a:pt x="42" y="106"/>
                  </a:lnTo>
                  <a:lnTo>
                    <a:pt x="20" y="105"/>
                  </a:lnTo>
                  <a:lnTo>
                    <a:pt x="17" y="93"/>
                  </a:lnTo>
                  <a:lnTo>
                    <a:pt x="10" y="72"/>
                  </a:lnTo>
                  <a:lnTo>
                    <a:pt x="3" y="50"/>
                  </a:lnTo>
                  <a:lnTo>
                    <a:pt x="0" y="38"/>
                  </a:lnTo>
                  <a:lnTo>
                    <a:pt x="8" y="37"/>
                  </a:lnTo>
                  <a:lnTo>
                    <a:pt x="15" y="36"/>
                  </a:lnTo>
                  <a:lnTo>
                    <a:pt x="23" y="34"/>
                  </a:lnTo>
                  <a:lnTo>
                    <a:pt x="29" y="32"/>
                  </a:lnTo>
                  <a:lnTo>
                    <a:pt x="41" y="26"/>
                  </a:lnTo>
                  <a:lnTo>
                    <a:pt x="51" y="20"/>
                  </a:lnTo>
                  <a:lnTo>
                    <a:pt x="59" y="13"/>
                  </a:lnTo>
                  <a:lnTo>
                    <a:pt x="68" y="7"/>
                  </a:lnTo>
                  <a:lnTo>
                    <a:pt x="73" y="4"/>
                  </a:lnTo>
                  <a:lnTo>
                    <a:pt x="77" y="2"/>
                  </a:lnTo>
                  <a:lnTo>
                    <a:pt x="81" y="1"/>
                  </a:lnTo>
                  <a:lnTo>
                    <a:pt x="86" y="0"/>
                  </a:lnTo>
                  <a:lnTo>
                    <a:pt x="102" y="1"/>
                  </a:lnTo>
                  <a:lnTo>
                    <a:pt x="118" y="3"/>
                  </a:lnTo>
                  <a:lnTo>
                    <a:pt x="132" y="7"/>
                  </a:lnTo>
                  <a:lnTo>
                    <a:pt x="145" y="11"/>
                  </a:lnTo>
                  <a:lnTo>
                    <a:pt x="158" y="14"/>
                  </a:lnTo>
                  <a:lnTo>
                    <a:pt x="171" y="17"/>
                  </a:lnTo>
                  <a:lnTo>
                    <a:pt x="185" y="19"/>
                  </a:lnTo>
                  <a:lnTo>
                    <a:pt x="199" y="20"/>
                  </a:lnTo>
                  <a:lnTo>
                    <a:pt x="209" y="20"/>
                  </a:lnTo>
                  <a:lnTo>
                    <a:pt x="217" y="22"/>
                  </a:lnTo>
                  <a:lnTo>
                    <a:pt x="226" y="25"/>
                  </a:lnTo>
                  <a:lnTo>
                    <a:pt x="235" y="29"/>
                  </a:lnTo>
                  <a:lnTo>
                    <a:pt x="243" y="32"/>
                  </a:lnTo>
                  <a:lnTo>
                    <a:pt x="250" y="35"/>
                  </a:lnTo>
                  <a:lnTo>
                    <a:pt x="258" y="37"/>
                  </a:lnTo>
                  <a:lnTo>
                    <a:pt x="266" y="38"/>
                  </a:lnTo>
                  <a:lnTo>
                    <a:pt x="372" y="38"/>
                  </a:lnTo>
                  <a:lnTo>
                    <a:pt x="385" y="26"/>
                  </a:lnTo>
                  <a:lnTo>
                    <a:pt x="399" y="1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585" name="Freeform 24"/>
            <p:cNvSpPr>
              <a:spLocks/>
            </p:cNvSpPr>
            <p:nvPr>
              <p:custDataLst>
                <p:tags r:id="rId19"/>
              </p:custDataLst>
            </p:nvPr>
          </p:nvSpPr>
          <p:spPr bwMode="auto">
            <a:xfrm>
              <a:off x="6929469" y="3472393"/>
              <a:ext cx="207962" cy="455613"/>
            </a:xfrm>
            <a:custGeom>
              <a:avLst/>
              <a:gdLst>
                <a:gd name="T0" fmla="*/ 2147483647 w 479"/>
                <a:gd name="T1" fmla="*/ 2147483647 h 868"/>
                <a:gd name="T2" fmla="*/ 2147483647 w 479"/>
                <a:gd name="T3" fmla="*/ 2147483647 h 868"/>
                <a:gd name="T4" fmla="*/ 2147483647 w 479"/>
                <a:gd name="T5" fmla="*/ 2147483647 h 868"/>
                <a:gd name="T6" fmla="*/ 2147483647 w 479"/>
                <a:gd name="T7" fmla="*/ 2147483647 h 868"/>
                <a:gd name="T8" fmla="*/ 2147483647 w 479"/>
                <a:gd name="T9" fmla="*/ 2147483647 h 868"/>
                <a:gd name="T10" fmla="*/ 2147483647 w 479"/>
                <a:gd name="T11" fmla="*/ 2147483647 h 868"/>
                <a:gd name="T12" fmla="*/ 2147483647 w 479"/>
                <a:gd name="T13" fmla="*/ 2147483647 h 868"/>
                <a:gd name="T14" fmla="*/ 2147483647 w 479"/>
                <a:gd name="T15" fmla="*/ 2147483647 h 868"/>
                <a:gd name="T16" fmla="*/ 2147483647 w 479"/>
                <a:gd name="T17" fmla="*/ 2147483647 h 868"/>
                <a:gd name="T18" fmla="*/ 2147483647 w 479"/>
                <a:gd name="T19" fmla="*/ 2147483647 h 868"/>
                <a:gd name="T20" fmla="*/ 2147483647 w 479"/>
                <a:gd name="T21" fmla="*/ 2147483647 h 868"/>
                <a:gd name="T22" fmla="*/ 2147483647 w 479"/>
                <a:gd name="T23" fmla="*/ 2147483647 h 868"/>
                <a:gd name="T24" fmla="*/ 2147483647 w 479"/>
                <a:gd name="T25" fmla="*/ 2147483647 h 868"/>
                <a:gd name="T26" fmla="*/ 2147483647 w 479"/>
                <a:gd name="T27" fmla="*/ 2147483647 h 868"/>
                <a:gd name="T28" fmla="*/ 2147483647 w 479"/>
                <a:gd name="T29" fmla="*/ 2147483647 h 868"/>
                <a:gd name="T30" fmla="*/ 2147483647 w 479"/>
                <a:gd name="T31" fmla="*/ 2147483647 h 868"/>
                <a:gd name="T32" fmla="*/ 2147483647 w 479"/>
                <a:gd name="T33" fmla="*/ 2147483647 h 868"/>
                <a:gd name="T34" fmla="*/ 2147483647 w 479"/>
                <a:gd name="T35" fmla="*/ 2147483647 h 868"/>
                <a:gd name="T36" fmla="*/ 2147483647 w 479"/>
                <a:gd name="T37" fmla="*/ 2147483647 h 868"/>
                <a:gd name="T38" fmla="*/ 2147483647 w 479"/>
                <a:gd name="T39" fmla="*/ 2147483647 h 868"/>
                <a:gd name="T40" fmla="*/ 2147483647 w 479"/>
                <a:gd name="T41" fmla="*/ 2147483647 h 868"/>
                <a:gd name="T42" fmla="*/ 2147483647 w 479"/>
                <a:gd name="T43" fmla="*/ 2147483647 h 868"/>
                <a:gd name="T44" fmla="*/ 2147483647 w 479"/>
                <a:gd name="T45" fmla="*/ 2147483647 h 868"/>
                <a:gd name="T46" fmla="*/ 2147483647 w 479"/>
                <a:gd name="T47" fmla="*/ 2147483647 h 868"/>
                <a:gd name="T48" fmla="*/ 2147483647 w 479"/>
                <a:gd name="T49" fmla="*/ 2147483647 h 868"/>
                <a:gd name="T50" fmla="*/ 2147483647 w 479"/>
                <a:gd name="T51" fmla="*/ 2147483647 h 868"/>
                <a:gd name="T52" fmla="*/ 2147483647 w 479"/>
                <a:gd name="T53" fmla="*/ 2147483647 h 868"/>
                <a:gd name="T54" fmla="*/ 2147483647 w 479"/>
                <a:gd name="T55" fmla="*/ 2147483647 h 868"/>
                <a:gd name="T56" fmla="*/ 2147483647 w 479"/>
                <a:gd name="T57" fmla="*/ 2147483647 h 868"/>
                <a:gd name="T58" fmla="*/ 2147483647 w 479"/>
                <a:gd name="T59" fmla="*/ 2147483647 h 868"/>
                <a:gd name="T60" fmla="*/ 2147483647 w 479"/>
                <a:gd name="T61" fmla="*/ 2147483647 h 868"/>
                <a:gd name="T62" fmla="*/ 2147483647 w 479"/>
                <a:gd name="T63" fmla="*/ 2147483647 h 868"/>
                <a:gd name="T64" fmla="*/ 2147483647 w 479"/>
                <a:gd name="T65" fmla="*/ 2147483647 h 868"/>
                <a:gd name="T66" fmla="*/ 2147483647 w 479"/>
                <a:gd name="T67" fmla="*/ 2147483647 h 868"/>
                <a:gd name="T68" fmla="*/ 2147483647 w 479"/>
                <a:gd name="T69" fmla="*/ 2147483647 h 868"/>
                <a:gd name="T70" fmla="*/ 2147483647 w 479"/>
                <a:gd name="T71" fmla="*/ 2147483647 h 868"/>
                <a:gd name="T72" fmla="*/ 2147483647 w 479"/>
                <a:gd name="T73" fmla="*/ 2147483647 h 868"/>
                <a:gd name="T74" fmla="*/ 2147483647 w 479"/>
                <a:gd name="T75" fmla="*/ 2147483647 h 868"/>
                <a:gd name="T76" fmla="*/ 2147483647 w 479"/>
                <a:gd name="T77" fmla="*/ 2147483647 h 868"/>
                <a:gd name="T78" fmla="*/ 2147483647 w 479"/>
                <a:gd name="T79" fmla="*/ 2147483647 h 868"/>
                <a:gd name="T80" fmla="*/ 2147483647 w 479"/>
                <a:gd name="T81" fmla="*/ 2147483647 h 868"/>
                <a:gd name="T82" fmla="*/ 2147483647 w 479"/>
                <a:gd name="T83" fmla="*/ 0 h 868"/>
                <a:gd name="T84" fmla="*/ 2147483647 w 479"/>
                <a:gd name="T85" fmla="*/ 2147483647 h 868"/>
                <a:gd name="T86" fmla="*/ 2147483647 w 479"/>
                <a:gd name="T87" fmla="*/ 2147483647 h 868"/>
                <a:gd name="T88" fmla="*/ 2147483647 w 479"/>
                <a:gd name="T89" fmla="*/ 2147483647 h 868"/>
                <a:gd name="T90" fmla="*/ 2147483647 w 479"/>
                <a:gd name="T91" fmla="*/ 2147483647 h 868"/>
                <a:gd name="T92" fmla="*/ 2147483647 w 479"/>
                <a:gd name="T93" fmla="*/ 2147483647 h 868"/>
                <a:gd name="T94" fmla="*/ 2147483647 w 479"/>
                <a:gd name="T95" fmla="*/ 2147483647 h 868"/>
                <a:gd name="T96" fmla="*/ 2147483647 w 479"/>
                <a:gd name="T97" fmla="*/ 2147483647 h 868"/>
                <a:gd name="T98" fmla="*/ 2147483647 w 479"/>
                <a:gd name="T99" fmla="*/ 2147483647 h 868"/>
                <a:gd name="T100" fmla="*/ 2147483647 w 479"/>
                <a:gd name="T101" fmla="*/ 2147483647 h 868"/>
                <a:gd name="T102" fmla="*/ 2147483647 w 479"/>
                <a:gd name="T103" fmla="*/ 2147483647 h 868"/>
                <a:gd name="T104" fmla="*/ 2147483647 w 479"/>
                <a:gd name="T105" fmla="*/ 2147483647 h 868"/>
                <a:gd name="T106" fmla="*/ 2147483647 w 479"/>
                <a:gd name="T107" fmla="*/ 2147483647 h 868"/>
                <a:gd name="T108" fmla="*/ 2147483647 w 479"/>
                <a:gd name="T109" fmla="*/ 2147483647 h 868"/>
                <a:gd name="T110" fmla="*/ 2147483647 w 479"/>
                <a:gd name="T111" fmla="*/ 2147483647 h 86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79" h="868">
                  <a:moveTo>
                    <a:pt x="445" y="357"/>
                  </a:moveTo>
                  <a:lnTo>
                    <a:pt x="425" y="357"/>
                  </a:lnTo>
                  <a:lnTo>
                    <a:pt x="408" y="357"/>
                  </a:lnTo>
                  <a:lnTo>
                    <a:pt x="391" y="357"/>
                  </a:lnTo>
                  <a:lnTo>
                    <a:pt x="379" y="357"/>
                  </a:lnTo>
                  <a:lnTo>
                    <a:pt x="370" y="358"/>
                  </a:lnTo>
                  <a:lnTo>
                    <a:pt x="360" y="359"/>
                  </a:lnTo>
                  <a:lnTo>
                    <a:pt x="349" y="362"/>
                  </a:lnTo>
                  <a:lnTo>
                    <a:pt x="338" y="367"/>
                  </a:lnTo>
                  <a:lnTo>
                    <a:pt x="333" y="370"/>
                  </a:lnTo>
                  <a:lnTo>
                    <a:pt x="329" y="374"/>
                  </a:lnTo>
                  <a:lnTo>
                    <a:pt x="324" y="377"/>
                  </a:lnTo>
                  <a:lnTo>
                    <a:pt x="320" y="381"/>
                  </a:lnTo>
                  <a:lnTo>
                    <a:pt x="316" y="385"/>
                  </a:lnTo>
                  <a:lnTo>
                    <a:pt x="314" y="390"/>
                  </a:lnTo>
                  <a:lnTo>
                    <a:pt x="313" y="395"/>
                  </a:lnTo>
                  <a:lnTo>
                    <a:pt x="312" y="400"/>
                  </a:lnTo>
                  <a:lnTo>
                    <a:pt x="313" y="410"/>
                  </a:lnTo>
                  <a:lnTo>
                    <a:pt x="314" y="419"/>
                  </a:lnTo>
                  <a:lnTo>
                    <a:pt x="316" y="428"/>
                  </a:lnTo>
                  <a:lnTo>
                    <a:pt x="320" y="436"/>
                  </a:lnTo>
                  <a:lnTo>
                    <a:pt x="327" y="451"/>
                  </a:lnTo>
                  <a:lnTo>
                    <a:pt x="336" y="464"/>
                  </a:lnTo>
                  <a:lnTo>
                    <a:pt x="344" y="477"/>
                  </a:lnTo>
                  <a:lnTo>
                    <a:pt x="352" y="492"/>
                  </a:lnTo>
                  <a:lnTo>
                    <a:pt x="355" y="499"/>
                  </a:lnTo>
                  <a:lnTo>
                    <a:pt x="357" y="507"/>
                  </a:lnTo>
                  <a:lnTo>
                    <a:pt x="358" y="515"/>
                  </a:lnTo>
                  <a:lnTo>
                    <a:pt x="359" y="523"/>
                  </a:lnTo>
                  <a:lnTo>
                    <a:pt x="359" y="530"/>
                  </a:lnTo>
                  <a:lnTo>
                    <a:pt x="359" y="539"/>
                  </a:lnTo>
                  <a:lnTo>
                    <a:pt x="360" y="544"/>
                  </a:lnTo>
                  <a:lnTo>
                    <a:pt x="361" y="548"/>
                  </a:lnTo>
                  <a:lnTo>
                    <a:pt x="364" y="552"/>
                  </a:lnTo>
                  <a:lnTo>
                    <a:pt x="366" y="555"/>
                  </a:lnTo>
                  <a:lnTo>
                    <a:pt x="354" y="552"/>
                  </a:lnTo>
                  <a:lnTo>
                    <a:pt x="344" y="547"/>
                  </a:lnTo>
                  <a:lnTo>
                    <a:pt x="336" y="541"/>
                  </a:lnTo>
                  <a:lnTo>
                    <a:pt x="329" y="533"/>
                  </a:lnTo>
                  <a:lnTo>
                    <a:pt x="323" y="526"/>
                  </a:lnTo>
                  <a:lnTo>
                    <a:pt x="319" y="517"/>
                  </a:lnTo>
                  <a:lnTo>
                    <a:pt x="315" y="508"/>
                  </a:lnTo>
                  <a:lnTo>
                    <a:pt x="312" y="499"/>
                  </a:lnTo>
                  <a:lnTo>
                    <a:pt x="311" y="495"/>
                  </a:lnTo>
                  <a:lnTo>
                    <a:pt x="309" y="492"/>
                  </a:lnTo>
                  <a:lnTo>
                    <a:pt x="307" y="489"/>
                  </a:lnTo>
                  <a:lnTo>
                    <a:pt x="303" y="486"/>
                  </a:lnTo>
                  <a:lnTo>
                    <a:pt x="297" y="479"/>
                  </a:lnTo>
                  <a:lnTo>
                    <a:pt x="288" y="475"/>
                  </a:lnTo>
                  <a:lnTo>
                    <a:pt x="269" y="467"/>
                  </a:lnTo>
                  <a:lnTo>
                    <a:pt x="247" y="459"/>
                  </a:lnTo>
                  <a:lnTo>
                    <a:pt x="237" y="455"/>
                  </a:lnTo>
                  <a:lnTo>
                    <a:pt x="228" y="450"/>
                  </a:lnTo>
                  <a:lnTo>
                    <a:pt x="218" y="445"/>
                  </a:lnTo>
                  <a:lnTo>
                    <a:pt x="210" y="439"/>
                  </a:lnTo>
                  <a:lnTo>
                    <a:pt x="202" y="431"/>
                  </a:lnTo>
                  <a:lnTo>
                    <a:pt x="198" y="422"/>
                  </a:lnTo>
                  <a:lnTo>
                    <a:pt x="196" y="417"/>
                  </a:lnTo>
                  <a:lnTo>
                    <a:pt x="195" y="412"/>
                  </a:lnTo>
                  <a:lnTo>
                    <a:pt x="193" y="406"/>
                  </a:lnTo>
                  <a:lnTo>
                    <a:pt x="192" y="400"/>
                  </a:lnTo>
                  <a:lnTo>
                    <a:pt x="153" y="394"/>
                  </a:lnTo>
                  <a:lnTo>
                    <a:pt x="153" y="450"/>
                  </a:lnTo>
                  <a:lnTo>
                    <a:pt x="154" y="463"/>
                  </a:lnTo>
                  <a:lnTo>
                    <a:pt x="156" y="477"/>
                  </a:lnTo>
                  <a:lnTo>
                    <a:pt x="158" y="492"/>
                  </a:lnTo>
                  <a:lnTo>
                    <a:pt x="159" y="505"/>
                  </a:lnTo>
                  <a:lnTo>
                    <a:pt x="159" y="512"/>
                  </a:lnTo>
                  <a:lnTo>
                    <a:pt x="158" y="518"/>
                  </a:lnTo>
                  <a:lnTo>
                    <a:pt x="156" y="524"/>
                  </a:lnTo>
                  <a:lnTo>
                    <a:pt x="154" y="529"/>
                  </a:lnTo>
                  <a:lnTo>
                    <a:pt x="150" y="539"/>
                  </a:lnTo>
                  <a:lnTo>
                    <a:pt x="143" y="551"/>
                  </a:lnTo>
                  <a:lnTo>
                    <a:pt x="136" y="562"/>
                  </a:lnTo>
                  <a:lnTo>
                    <a:pt x="132" y="575"/>
                  </a:lnTo>
                  <a:lnTo>
                    <a:pt x="130" y="583"/>
                  </a:lnTo>
                  <a:lnTo>
                    <a:pt x="128" y="591"/>
                  </a:lnTo>
                  <a:lnTo>
                    <a:pt x="127" y="600"/>
                  </a:lnTo>
                  <a:lnTo>
                    <a:pt x="127" y="610"/>
                  </a:lnTo>
                  <a:lnTo>
                    <a:pt x="128" y="621"/>
                  </a:lnTo>
                  <a:lnTo>
                    <a:pt x="130" y="630"/>
                  </a:lnTo>
                  <a:lnTo>
                    <a:pt x="134" y="637"/>
                  </a:lnTo>
                  <a:lnTo>
                    <a:pt x="140" y="643"/>
                  </a:lnTo>
                  <a:lnTo>
                    <a:pt x="146" y="647"/>
                  </a:lnTo>
                  <a:lnTo>
                    <a:pt x="154" y="650"/>
                  </a:lnTo>
                  <a:lnTo>
                    <a:pt x="163" y="653"/>
                  </a:lnTo>
                  <a:lnTo>
                    <a:pt x="173" y="653"/>
                  </a:lnTo>
                  <a:lnTo>
                    <a:pt x="173" y="667"/>
                  </a:lnTo>
                  <a:lnTo>
                    <a:pt x="174" y="679"/>
                  </a:lnTo>
                  <a:lnTo>
                    <a:pt x="175" y="685"/>
                  </a:lnTo>
                  <a:lnTo>
                    <a:pt x="176" y="689"/>
                  </a:lnTo>
                  <a:lnTo>
                    <a:pt x="177" y="693"/>
                  </a:lnTo>
                  <a:lnTo>
                    <a:pt x="179" y="696"/>
                  </a:lnTo>
                  <a:lnTo>
                    <a:pt x="179" y="721"/>
                  </a:lnTo>
                  <a:lnTo>
                    <a:pt x="185" y="730"/>
                  </a:lnTo>
                  <a:lnTo>
                    <a:pt x="191" y="740"/>
                  </a:lnTo>
                  <a:lnTo>
                    <a:pt x="199" y="750"/>
                  </a:lnTo>
                  <a:lnTo>
                    <a:pt x="208" y="760"/>
                  </a:lnTo>
                  <a:lnTo>
                    <a:pt x="217" y="771"/>
                  </a:lnTo>
                  <a:lnTo>
                    <a:pt x="226" y="780"/>
                  </a:lnTo>
                  <a:lnTo>
                    <a:pt x="236" y="790"/>
                  </a:lnTo>
                  <a:lnTo>
                    <a:pt x="247" y="799"/>
                  </a:lnTo>
                  <a:lnTo>
                    <a:pt x="258" y="808"/>
                  </a:lnTo>
                  <a:lnTo>
                    <a:pt x="269" y="816"/>
                  </a:lnTo>
                  <a:lnTo>
                    <a:pt x="281" y="825"/>
                  </a:lnTo>
                  <a:lnTo>
                    <a:pt x="292" y="832"/>
                  </a:lnTo>
                  <a:lnTo>
                    <a:pt x="304" y="838"/>
                  </a:lnTo>
                  <a:lnTo>
                    <a:pt x="316" y="843"/>
                  </a:lnTo>
                  <a:lnTo>
                    <a:pt x="327" y="847"/>
                  </a:lnTo>
                  <a:lnTo>
                    <a:pt x="340" y="850"/>
                  </a:lnTo>
                  <a:lnTo>
                    <a:pt x="333" y="854"/>
                  </a:lnTo>
                  <a:lnTo>
                    <a:pt x="327" y="858"/>
                  </a:lnTo>
                  <a:lnTo>
                    <a:pt x="320" y="861"/>
                  </a:lnTo>
                  <a:lnTo>
                    <a:pt x="312" y="864"/>
                  </a:lnTo>
                  <a:lnTo>
                    <a:pt x="298" y="867"/>
                  </a:lnTo>
                  <a:lnTo>
                    <a:pt x="286" y="868"/>
                  </a:lnTo>
                  <a:lnTo>
                    <a:pt x="281" y="868"/>
                  </a:lnTo>
                  <a:lnTo>
                    <a:pt x="277" y="867"/>
                  </a:lnTo>
                  <a:lnTo>
                    <a:pt x="273" y="866"/>
                  </a:lnTo>
                  <a:lnTo>
                    <a:pt x="269" y="864"/>
                  </a:lnTo>
                  <a:lnTo>
                    <a:pt x="262" y="859"/>
                  </a:lnTo>
                  <a:lnTo>
                    <a:pt x="254" y="853"/>
                  </a:lnTo>
                  <a:lnTo>
                    <a:pt x="245" y="848"/>
                  </a:lnTo>
                  <a:lnTo>
                    <a:pt x="234" y="843"/>
                  </a:lnTo>
                  <a:lnTo>
                    <a:pt x="229" y="841"/>
                  </a:lnTo>
                  <a:lnTo>
                    <a:pt x="222" y="839"/>
                  </a:lnTo>
                  <a:lnTo>
                    <a:pt x="214" y="838"/>
                  </a:lnTo>
                  <a:lnTo>
                    <a:pt x="207" y="838"/>
                  </a:lnTo>
                  <a:lnTo>
                    <a:pt x="203" y="830"/>
                  </a:lnTo>
                  <a:lnTo>
                    <a:pt x="200" y="823"/>
                  </a:lnTo>
                  <a:lnTo>
                    <a:pt x="196" y="815"/>
                  </a:lnTo>
                  <a:lnTo>
                    <a:pt x="191" y="809"/>
                  </a:lnTo>
                  <a:lnTo>
                    <a:pt x="180" y="797"/>
                  </a:lnTo>
                  <a:lnTo>
                    <a:pt x="168" y="785"/>
                  </a:lnTo>
                  <a:lnTo>
                    <a:pt x="137" y="759"/>
                  </a:lnTo>
                  <a:lnTo>
                    <a:pt x="100" y="727"/>
                  </a:lnTo>
                  <a:lnTo>
                    <a:pt x="95" y="728"/>
                  </a:lnTo>
                  <a:lnTo>
                    <a:pt x="89" y="729"/>
                  </a:lnTo>
                  <a:lnTo>
                    <a:pt x="86" y="730"/>
                  </a:lnTo>
                  <a:lnTo>
                    <a:pt x="83" y="730"/>
                  </a:lnTo>
                  <a:lnTo>
                    <a:pt x="78" y="729"/>
                  </a:lnTo>
                  <a:lnTo>
                    <a:pt x="74" y="727"/>
                  </a:lnTo>
                  <a:lnTo>
                    <a:pt x="74" y="714"/>
                  </a:lnTo>
                  <a:lnTo>
                    <a:pt x="74" y="700"/>
                  </a:lnTo>
                  <a:lnTo>
                    <a:pt x="74" y="688"/>
                  </a:lnTo>
                  <a:lnTo>
                    <a:pt x="74" y="678"/>
                  </a:lnTo>
                  <a:lnTo>
                    <a:pt x="74" y="671"/>
                  </a:lnTo>
                  <a:lnTo>
                    <a:pt x="75" y="665"/>
                  </a:lnTo>
                  <a:lnTo>
                    <a:pt x="77" y="659"/>
                  </a:lnTo>
                  <a:lnTo>
                    <a:pt x="80" y="653"/>
                  </a:lnTo>
                  <a:lnTo>
                    <a:pt x="83" y="645"/>
                  </a:lnTo>
                  <a:lnTo>
                    <a:pt x="85" y="638"/>
                  </a:lnTo>
                  <a:lnTo>
                    <a:pt x="86" y="631"/>
                  </a:lnTo>
                  <a:lnTo>
                    <a:pt x="87" y="622"/>
                  </a:lnTo>
                  <a:lnTo>
                    <a:pt x="88" y="617"/>
                  </a:lnTo>
                  <a:lnTo>
                    <a:pt x="92" y="604"/>
                  </a:lnTo>
                  <a:lnTo>
                    <a:pt x="99" y="583"/>
                  </a:lnTo>
                  <a:lnTo>
                    <a:pt x="107" y="558"/>
                  </a:lnTo>
                  <a:lnTo>
                    <a:pt x="113" y="528"/>
                  </a:lnTo>
                  <a:lnTo>
                    <a:pt x="120" y="498"/>
                  </a:lnTo>
                  <a:lnTo>
                    <a:pt x="123" y="481"/>
                  </a:lnTo>
                  <a:lnTo>
                    <a:pt x="124" y="466"/>
                  </a:lnTo>
                  <a:lnTo>
                    <a:pt x="127" y="452"/>
                  </a:lnTo>
                  <a:lnTo>
                    <a:pt x="127" y="438"/>
                  </a:lnTo>
                  <a:lnTo>
                    <a:pt x="108" y="404"/>
                  </a:lnTo>
                  <a:lnTo>
                    <a:pt x="86" y="369"/>
                  </a:lnTo>
                  <a:lnTo>
                    <a:pt x="76" y="352"/>
                  </a:lnTo>
                  <a:lnTo>
                    <a:pt x="67" y="335"/>
                  </a:lnTo>
                  <a:lnTo>
                    <a:pt x="64" y="327"/>
                  </a:lnTo>
                  <a:lnTo>
                    <a:pt x="62" y="319"/>
                  </a:lnTo>
                  <a:lnTo>
                    <a:pt x="61" y="310"/>
                  </a:lnTo>
                  <a:lnTo>
                    <a:pt x="60" y="302"/>
                  </a:lnTo>
                  <a:lnTo>
                    <a:pt x="61" y="295"/>
                  </a:lnTo>
                  <a:lnTo>
                    <a:pt x="62" y="290"/>
                  </a:lnTo>
                  <a:lnTo>
                    <a:pt x="64" y="285"/>
                  </a:lnTo>
                  <a:lnTo>
                    <a:pt x="66" y="281"/>
                  </a:lnTo>
                  <a:lnTo>
                    <a:pt x="69" y="277"/>
                  </a:lnTo>
                  <a:lnTo>
                    <a:pt x="72" y="274"/>
                  </a:lnTo>
                  <a:lnTo>
                    <a:pt x="73" y="270"/>
                  </a:lnTo>
                  <a:lnTo>
                    <a:pt x="74" y="265"/>
                  </a:lnTo>
                  <a:lnTo>
                    <a:pt x="73" y="249"/>
                  </a:lnTo>
                  <a:lnTo>
                    <a:pt x="71" y="236"/>
                  </a:lnTo>
                  <a:lnTo>
                    <a:pt x="66" y="224"/>
                  </a:lnTo>
                  <a:lnTo>
                    <a:pt x="62" y="213"/>
                  </a:lnTo>
                  <a:lnTo>
                    <a:pt x="56" y="202"/>
                  </a:lnTo>
                  <a:lnTo>
                    <a:pt x="50" y="193"/>
                  </a:lnTo>
                  <a:lnTo>
                    <a:pt x="43" y="184"/>
                  </a:lnTo>
                  <a:lnTo>
                    <a:pt x="36" y="176"/>
                  </a:lnTo>
                  <a:lnTo>
                    <a:pt x="30" y="167"/>
                  </a:lnTo>
                  <a:lnTo>
                    <a:pt x="23" y="158"/>
                  </a:lnTo>
                  <a:lnTo>
                    <a:pt x="17" y="148"/>
                  </a:lnTo>
                  <a:lnTo>
                    <a:pt x="11" y="138"/>
                  </a:lnTo>
                  <a:lnTo>
                    <a:pt x="7" y="127"/>
                  </a:lnTo>
                  <a:lnTo>
                    <a:pt x="4" y="115"/>
                  </a:lnTo>
                  <a:lnTo>
                    <a:pt x="1" y="102"/>
                  </a:lnTo>
                  <a:lnTo>
                    <a:pt x="0" y="86"/>
                  </a:lnTo>
                  <a:lnTo>
                    <a:pt x="1" y="73"/>
                  </a:lnTo>
                  <a:lnTo>
                    <a:pt x="4" y="62"/>
                  </a:lnTo>
                  <a:lnTo>
                    <a:pt x="7" y="52"/>
                  </a:lnTo>
                  <a:lnTo>
                    <a:pt x="11" y="44"/>
                  </a:lnTo>
                  <a:lnTo>
                    <a:pt x="17" y="35"/>
                  </a:lnTo>
                  <a:lnTo>
                    <a:pt x="24" y="29"/>
                  </a:lnTo>
                  <a:lnTo>
                    <a:pt x="32" y="24"/>
                  </a:lnTo>
                  <a:lnTo>
                    <a:pt x="40" y="20"/>
                  </a:lnTo>
                  <a:lnTo>
                    <a:pt x="49" y="16"/>
                  </a:lnTo>
                  <a:lnTo>
                    <a:pt x="58" y="13"/>
                  </a:lnTo>
                  <a:lnTo>
                    <a:pt x="68" y="11"/>
                  </a:lnTo>
                  <a:lnTo>
                    <a:pt x="78" y="8"/>
                  </a:lnTo>
                  <a:lnTo>
                    <a:pt x="99" y="4"/>
                  </a:lnTo>
                  <a:lnTo>
                    <a:pt x="120" y="0"/>
                  </a:lnTo>
                  <a:lnTo>
                    <a:pt x="129" y="5"/>
                  </a:lnTo>
                  <a:lnTo>
                    <a:pt x="136" y="11"/>
                  </a:lnTo>
                  <a:lnTo>
                    <a:pt x="143" y="17"/>
                  </a:lnTo>
                  <a:lnTo>
                    <a:pt x="150" y="23"/>
                  </a:lnTo>
                  <a:lnTo>
                    <a:pt x="156" y="28"/>
                  </a:lnTo>
                  <a:lnTo>
                    <a:pt x="163" y="32"/>
                  </a:lnTo>
                  <a:lnTo>
                    <a:pt x="166" y="34"/>
                  </a:lnTo>
                  <a:lnTo>
                    <a:pt x="170" y="35"/>
                  </a:lnTo>
                  <a:lnTo>
                    <a:pt x="175" y="36"/>
                  </a:lnTo>
                  <a:lnTo>
                    <a:pt x="179" y="36"/>
                  </a:lnTo>
                  <a:lnTo>
                    <a:pt x="184" y="55"/>
                  </a:lnTo>
                  <a:lnTo>
                    <a:pt x="188" y="75"/>
                  </a:lnTo>
                  <a:lnTo>
                    <a:pt x="190" y="97"/>
                  </a:lnTo>
                  <a:lnTo>
                    <a:pt x="193" y="118"/>
                  </a:lnTo>
                  <a:lnTo>
                    <a:pt x="197" y="136"/>
                  </a:lnTo>
                  <a:lnTo>
                    <a:pt x="201" y="153"/>
                  </a:lnTo>
                  <a:lnTo>
                    <a:pt x="203" y="158"/>
                  </a:lnTo>
                  <a:lnTo>
                    <a:pt x="207" y="163"/>
                  </a:lnTo>
                  <a:lnTo>
                    <a:pt x="209" y="166"/>
                  </a:lnTo>
                  <a:lnTo>
                    <a:pt x="213" y="166"/>
                  </a:lnTo>
                  <a:lnTo>
                    <a:pt x="217" y="166"/>
                  </a:lnTo>
                  <a:lnTo>
                    <a:pt x="220" y="165"/>
                  </a:lnTo>
                  <a:lnTo>
                    <a:pt x="223" y="163"/>
                  </a:lnTo>
                  <a:lnTo>
                    <a:pt x="225" y="161"/>
                  </a:lnTo>
                  <a:lnTo>
                    <a:pt x="231" y="155"/>
                  </a:lnTo>
                  <a:lnTo>
                    <a:pt x="234" y="147"/>
                  </a:lnTo>
                  <a:lnTo>
                    <a:pt x="241" y="132"/>
                  </a:lnTo>
                  <a:lnTo>
                    <a:pt x="246" y="123"/>
                  </a:lnTo>
                  <a:lnTo>
                    <a:pt x="253" y="124"/>
                  </a:lnTo>
                  <a:lnTo>
                    <a:pt x="258" y="126"/>
                  </a:lnTo>
                  <a:lnTo>
                    <a:pt x="264" y="129"/>
                  </a:lnTo>
                  <a:lnTo>
                    <a:pt x="268" y="132"/>
                  </a:lnTo>
                  <a:lnTo>
                    <a:pt x="273" y="136"/>
                  </a:lnTo>
                  <a:lnTo>
                    <a:pt x="277" y="138"/>
                  </a:lnTo>
                  <a:lnTo>
                    <a:pt x="281" y="141"/>
                  </a:lnTo>
                  <a:lnTo>
                    <a:pt x="286" y="141"/>
                  </a:lnTo>
                  <a:lnTo>
                    <a:pt x="289" y="141"/>
                  </a:lnTo>
                  <a:lnTo>
                    <a:pt x="292" y="140"/>
                  </a:lnTo>
                  <a:lnTo>
                    <a:pt x="296" y="138"/>
                  </a:lnTo>
                  <a:lnTo>
                    <a:pt x="298" y="136"/>
                  </a:lnTo>
                  <a:lnTo>
                    <a:pt x="302" y="130"/>
                  </a:lnTo>
                  <a:lnTo>
                    <a:pt x="305" y="123"/>
                  </a:lnTo>
                  <a:lnTo>
                    <a:pt x="310" y="116"/>
                  </a:lnTo>
                  <a:lnTo>
                    <a:pt x="314" y="111"/>
                  </a:lnTo>
                  <a:lnTo>
                    <a:pt x="316" y="108"/>
                  </a:lnTo>
                  <a:lnTo>
                    <a:pt x="319" y="107"/>
                  </a:lnTo>
                  <a:lnTo>
                    <a:pt x="322" y="105"/>
                  </a:lnTo>
                  <a:lnTo>
                    <a:pt x="325" y="105"/>
                  </a:lnTo>
                  <a:lnTo>
                    <a:pt x="337" y="106"/>
                  </a:lnTo>
                  <a:lnTo>
                    <a:pt x="346" y="108"/>
                  </a:lnTo>
                  <a:lnTo>
                    <a:pt x="354" y="111"/>
                  </a:lnTo>
                  <a:lnTo>
                    <a:pt x="359" y="116"/>
                  </a:lnTo>
                  <a:lnTo>
                    <a:pt x="367" y="125"/>
                  </a:lnTo>
                  <a:lnTo>
                    <a:pt x="372" y="135"/>
                  </a:lnTo>
                  <a:lnTo>
                    <a:pt x="387" y="157"/>
                  </a:lnTo>
                  <a:lnTo>
                    <a:pt x="403" y="178"/>
                  </a:lnTo>
                  <a:lnTo>
                    <a:pt x="421" y="200"/>
                  </a:lnTo>
                  <a:lnTo>
                    <a:pt x="438" y="223"/>
                  </a:lnTo>
                  <a:lnTo>
                    <a:pt x="446" y="235"/>
                  </a:lnTo>
                  <a:lnTo>
                    <a:pt x="454" y="246"/>
                  </a:lnTo>
                  <a:lnTo>
                    <a:pt x="460" y="258"/>
                  </a:lnTo>
                  <a:lnTo>
                    <a:pt x="467" y="271"/>
                  </a:lnTo>
                  <a:lnTo>
                    <a:pt x="471" y="283"/>
                  </a:lnTo>
                  <a:lnTo>
                    <a:pt x="476" y="295"/>
                  </a:lnTo>
                  <a:lnTo>
                    <a:pt x="478" y="307"/>
                  </a:lnTo>
                  <a:lnTo>
                    <a:pt x="479" y="321"/>
                  </a:lnTo>
                  <a:lnTo>
                    <a:pt x="478" y="325"/>
                  </a:lnTo>
                  <a:lnTo>
                    <a:pt x="476" y="330"/>
                  </a:lnTo>
                  <a:lnTo>
                    <a:pt x="472" y="334"/>
                  </a:lnTo>
                  <a:lnTo>
                    <a:pt x="468" y="338"/>
                  </a:lnTo>
                  <a:lnTo>
                    <a:pt x="459" y="345"/>
                  </a:lnTo>
                  <a:lnTo>
                    <a:pt x="452" y="351"/>
                  </a:lnTo>
                  <a:lnTo>
                    <a:pt x="445" y="357"/>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586" name="Freeform 25"/>
            <p:cNvSpPr>
              <a:spLocks/>
            </p:cNvSpPr>
            <p:nvPr>
              <p:custDataLst>
                <p:tags r:id="rId20"/>
              </p:custDataLst>
            </p:nvPr>
          </p:nvSpPr>
          <p:spPr bwMode="auto">
            <a:xfrm>
              <a:off x="3038506" y="5859993"/>
              <a:ext cx="23813" cy="57150"/>
            </a:xfrm>
            <a:custGeom>
              <a:avLst/>
              <a:gdLst>
                <a:gd name="T0" fmla="*/ 0 w 53"/>
                <a:gd name="T1" fmla="*/ 2147483647 h 19"/>
                <a:gd name="T2" fmla="*/ 2147483647 w 53"/>
                <a:gd name="T3" fmla="*/ 2147483647 h 19"/>
                <a:gd name="T4" fmla="*/ 2147483647 w 53"/>
                <a:gd name="T5" fmla="*/ 2147483647 h 19"/>
                <a:gd name="T6" fmla="*/ 2147483647 w 53"/>
                <a:gd name="T7" fmla="*/ 2147483647 h 19"/>
                <a:gd name="T8" fmla="*/ 2147483647 w 53"/>
                <a:gd name="T9" fmla="*/ 2147483647 h 19"/>
                <a:gd name="T10" fmla="*/ 2147483647 w 53"/>
                <a:gd name="T11" fmla="*/ 2147483647 h 19"/>
                <a:gd name="T12" fmla="*/ 2147483647 w 53"/>
                <a:gd name="T13" fmla="*/ 2147483647 h 19"/>
                <a:gd name="T14" fmla="*/ 2147483647 w 53"/>
                <a:gd name="T15" fmla="*/ 2147483647 h 19"/>
                <a:gd name="T16" fmla="*/ 2147483647 w 53"/>
                <a:gd name="T17" fmla="*/ 2147483647 h 19"/>
                <a:gd name="T18" fmla="*/ 2147483647 w 53"/>
                <a:gd name="T19" fmla="*/ 2147483647 h 19"/>
                <a:gd name="T20" fmla="*/ 2147483647 w 53"/>
                <a:gd name="T21" fmla="*/ 2147483647 h 19"/>
                <a:gd name="T22" fmla="*/ 2147483647 w 53"/>
                <a:gd name="T23" fmla="*/ 2147483647 h 19"/>
                <a:gd name="T24" fmla="*/ 2147483647 w 53"/>
                <a:gd name="T25" fmla="*/ 0 h 19"/>
                <a:gd name="T26" fmla="*/ 2147483647 w 53"/>
                <a:gd name="T27" fmla="*/ 0 h 19"/>
                <a:gd name="T28" fmla="*/ 2147483647 w 53"/>
                <a:gd name="T29" fmla="*/ 2147483647 h 19"/>
                <a:gd name="T30" fmla="*/ 2147483647 w 53"/>
                <a:gd name="T31" fmla="*/ 2147483647 h 19"/>
                <a:gd name="T32" fmla="*/ 0 w 53"/>
                <a:gd name="T33" fmla="*/ 2147483647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3" h="19">
                  <a:moveTo>
                    <a:pt x="0" y="8"/>
                  </a:moveTo>
                  <a:lnTo>
                    <a:pt x="7" y="13"/>
                  </a:lnTo>
                  <a:lnTo>
                    <a:pt x="14" y="17"/>
                  </a:lnTo>
                  <a:lnTo>
                    <a:pt x="22" y="19"/>
                  </a:lnTo>
                  <a:lnTo>
                    <a:pt x="29" y="19"/>
                  </a:lnTo>
                  <a:lnTo>
                    <a:pt x="35" y="18"/>
                  </a:lnTo>
                  <a:lnTo>
                    <a:pt x="42" y="15"/>
                  </a:lnTo>
                  <a:lnTo>
                    <a:pt x="47" y="12"/>
                  </a:lnTo>
                  <a:lnTo>
                    <a:pt x="53" y="8"/>
                  </a:lnTo>
                  <a:lnTo>
                    <a:pt x="47" y="5"/>
                  </a:lnTo>
                  <a:lnTo>
                    <a:pt x="42" y="2"/>
                  </a:lnTo>
                  <a:lnTo>
                    <a:pt x="35" y="1"/>
                  </a:lnTo>
                  <a:lnTo>
                    <a:pt x="29" y="0"/>
                  </a:lnTo>
                  <a:lnTo>
                    <a:pt x="22" y="0"/>
                  </a:lnTo>
                  <a:lnTo>
                    <a:pt x="14" y="1"/>
                  </a:lnTo>
                  <a:lnTo>
                    <a:pt x="7" y="3"/>
                  </a:lnTo>
                  <a:lnTo>
                    <a:pt x="0" y="8"/>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587" name="Line 26" descr="Horizontal dunkel"/>
            <p:cNvSpPr>
              <a:spLocks noChangeShapeType="1"/>
            </p:cNvSpPr>
            <p:nvPr>
              <p:custDataLst>
                <p:tags r:id="rId21"/>
              </p:custDataLst>
            </p:nvPr>
          </p:nvSpPr>
          <p:spPr bwMode="auto">
            <a:xfrm>
              <a:off x="1500219" y="2781831"/>
              <a:ext cx="3175" cy="9525"/>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defTabSz="1547439"/>
              <a:endParaRPr lang="es-PY" sz="3000">
                <a:solidFill>
                  <a:prstClr val="black"/>
                </a:solidFill>
                <a:latin typeface="Calibri"/>
              </a:endParaRPr>
            </a:p>
          </p:txBody>
        </p:sp>
        <p:sp>
          <p:nvSpPr>
            <p:cNvPr id="588" name="Freeform 27"/>
            <p:cNvSpPr>
              <a:spLocks/>
            </p:cNvSpPr>
            <p:nvPr>
              <p:custDataLst>
                <p:tags r:id="rId22"/>
              </p:custDataLst>
            </p:nvPr>
          </p:nvSpPr>
          <p:spPr bwMode="auto">
            <a:xfrm>
              <a:off x="1503394" y="2778656"/>
              <a:ext cx="3175" cy="55562"/>
            </a:xfrm>
            <a:custGeom>
              <a:avLst/>
              <a:gdLst>
                <a:gd name="T0" fmla="*/ 0 w 6"/>
                <a:gd name="T1" fmla="*/ 2147483647 h 24"/>
                <a:gd name="T2" fmla="*/ 0 w 6"/>
                <a:gd name="T3" fmla="*/ 2147483647 h 24"/>
                <a:gd name="T4" fmla="*/ 2147483647 w 6"/>
                <a:gd name="T5" fmla="*/ 2147483647 h 24"/>
                <a:gd name="T6" fmla="*/ 2147483647 w 6"/>
                <a:gd name="T7" fmla="*/ 2147483647 h 24"/>
                <a:gd name="T8" fmla="*/ 2147483647 w 6"/>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24">
                  <a:moveTo>
                    <a:pt x="0" y="24"/>
                  </a:moveTo>
                  <a:lnTo>
                    <a:pt x="0" y="19"/>
                  </a:lnTo>
                  <a:lnTo>
                    <a:pt x="1" y="14"/>
                  </a:lnTo>
                  <a:lnTo>
                    <a:pt x="3" y="8"/>
                  </a:lnTo>
                  <a:lnTo>
                    <a:pt x="6"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589" name="Freeform 28"/>
            <p:cNvSpPr>
              <a:spLocks/>
            </p:cNvSpPr>
            <p:nvPr>
              <p:custDataLst>
                <p:tags r:id="rId23"/>
              </p:custDataLst>
            </p:nvPr>
          </p:nvSpPr>
          <p:spPr bwMode="auto">
            <a:xfrm>
              <a:off x="1479581" y="2832631"/>
              <a:ext cx="23813" cy="57150"/>
            </a:xfrm>
            <a:custGeom>
              <a:avLst/>
              <a:gdLst>
                <a:gd name="T0" fmla="*/ 0 w 47"/>
                <a:gd name="T1" fmla="*/ 2147483647 h 67"/>
                <a:gd name="T2" fmla="*/ 0 w 47"/>
                <a:gd name="T3" fmla="*/ 2147483647 h 67"/>
                <a:gd name="T4" fmla="*/ 2147483647 w 47"/>
                <a:gd name="T5" fmla="*/ 2147483647 h 67"/>
                <a:gd name="T6" fmla="*/ 2147483647 w 47"/>
                <a:gd name="T7" fmla="*/ 2147483647 h 67"/>
                <a:gd name="T8" fmla="*/ 2147483647 w 47"/>
                <a:gd name="T9" fmla="*/ 2147483647 h 67"/>
                <a:gd name="T10" fmla="*/ 2147483647 w 47"/>
                <a:gd name="T11" fmla="*/ 2147483647 h 67"/>
                <a:gd name="T12" fmla="*/ 2147483647 w 47"/>
                <a:gd name="T13" fmla="*/ 2147483647 h 67"/>
                <a:gd name="T14" fmla="*/ 2147483647 w 47"/>
                <a:gd name="T15" fmla="*/ 2147483647 h 67"/>
                <a:gd name="T16" fmla="*/ 2147483647 w 47"/>
                <a:gd name="T17" fmla="*/ 0 h 67"/>
                <a:gd name="T18" fmla="*/ 2147483647 w 47"/>
                <a:gd name="T19" fmla="*/ 2147483647 h 67"/>
                <a:gd name="T20" fmla="*/ 2147483647 w 47"/>
                <a:gd name="T21" fmla="*/ 2147483647 h 67"/>
                <a:gd name="T22" fmla="*/ 2147483647 w 47"/>
                <a:gd name="T23" fmla="*/ 2147483647 h 67"/>
                <a:gd name="T24" fmla="*/ 2147483647 w 47"/>
                <a:gd name="T25" fmla="*/ 2147483647 h 67"/>
                <a:gd name="T26" fmla="*/ 2147483647 w 47"/>
                <a:gd name="T27" fmla="*/ 2147483647 h 67"/>
                <a:gd name="T28" fmla="*/ 2147483647 w 47"/>
                <a:gd name="T29" fmla="*/ 2147483647 h 67"/>
                <a:gd name="T30" fmla="*/ 0 w 47"/>
                <a:gd name="T31" fmla="*/ 2147483647 h 67"/>
                <a:gd name="T32" fmla="*/ 0 w 47"/>
                <a:gd name="T33" fmla="*/ 2147483647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7" h="67">
                  <a:moveTo>
                    <a:pt x="0" y="24"/>
                  </a:moveTo>
                  <a:lnTo>
                    <a:pt x="0" y="30"/>
                  </a:lnTo>
                  <a:lnTo>
                    <a:pt x="2" y="36"/>
                  </a:lnTo>
                  <a:lnTo>
                    <a:pt x="3" y="42"/>
                  </a:lnTo>
                  <a:lnTo>
                    <a:pt x="5" y="47"/>
                  </a:lnTo>
                  <a:lnTo>
                    <a:pt x="9" y="58"/>
                  </a:lnTo>
                  <a:lnTo>
                    <a:pt x="14" y="67"/>
                  </a:lnTo>
                  <a:lnTo>
                    <a:pt x="47" y="67"/>
                  </a:lnTo>
                  <a:lnTo>
                    <a:pt x="47" y="0"/>
                  </a:lnTo>
                  <a:lnTo>
                    <a:pt x="36" y="2"/>
                  </a:lnTo>
                  <a:lnTo>
                    <a:pt x="26" y="4"/>
                  </a:lnTo>
                  <a:lnTo>
                    <a:pt x="18" y="7"/>
                  </a:lnTo>
                  <a:lnTo>
                    <a:pt x="11" y="9"/>
                  </a:lnTo>
                  <a:lnTo>
                    <a:pt x="6" y="12"/>
                  </a:lnTo>
                  <a:lnTo>
                    <a:pt x="3" y="16"/>
                  </a:lnTo>
                  <a:lnTo>
                    <a:pt x="0" y="20"/>
                  </a:lnTo>
                  <a:lnTo>
                    <a:pt x="0" y="24"/>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590" name="Freeform 29"/>
            <p:cNvSpPr>
              <a:spLocks/>
            </p:cNvSpPr>
            <p:nvPr>
              <p:custDataLst>
                <p:tags r:id="rId24"/>
              </p:custDataLst>
            </p:nvPr>
          </p:nvSpPr>
          <p:spPr bwMode="auto">
            <a:xfrm>
              <a:off x="2805144" y="2827868"/>
              <a:ext cx="49212" cy="57150"/>
            </a:xfrm>
            <a:custGeom>
              <a:avLst/>
              <a:gdLst>
                <a:gd name="T0" fmla="*/ 0 w 112"/>
                <a:gd name="T1" fmla="*/ 2147483647 h 36"/>
                <a:gd name="T2" fmla="*/ 2147483647 w 112"/>
                <a:gd name="T3" fmla="*/ 2147483647 h 36"/>
                <a:gd name="T4" fmla="*/ 2147483647 w 112"/>
                <a:gd name="T5" fmla="*/ 2147483647 h 36"/>
                <a:gd name="T6" fmla="*/ 2147483647 w 112"/>
                <a:gd name="T7" fmla="*/ 2147483647 h 36"/>
                <a:gd name="T8" fmla="*/ 2147483647 w 112"/>
                <a:gd name="T9" fmla="*/ 2147483647 h 36"/>
                <a:gd name="T10" fmla="*/ 2147483647 w 112"/>
                <a:gd name="T11" fmla="*/ 2147483647 h 36"/>
                <a:gd name="T12" fmla="*/ 2147483647 w 112"/>
                <a:gd name="T13" fmla="*/ 2147483647 h 36"/>
                <a:gd name="T14" fmla="*/ 2147483647 w 112"/>
                <a:gd name="T15" fmla="*/ 2147483647 h 36"/>
                <a:gd name="T16" fmla="*/ 2147483647 w 112"/>
                <a:gd name="T17" fmla="*/ 2147483647 h 36"/>
                <a:gd name="T18" fmla="*/ 2147483647 w 112"/>
                <a:gd name="T19" fmla="*/ 2147483647 h 36"/>
                <a:gd name="T20" fmla="*/ 2147483647 w 112"/>
                <a:gd name="T21" fmla="*/ 2147483647 h 36"/>
                <a:gd name="T22" fmla="*/ 2147483647 w 112"/>
                <a:gd name="T23" fmla="*/ 0 h 36"/>
                <a:gd name="T24" fmla="*/ 2147483647 w 112"/>
                <a:gd name="T25" fmla="*/ 0 h 36"/>
                <a:gd name="T26" fmla="*/ 2147483647 w 112"/>
                <a:gd name="T27" fmla="*/ 2147483647 h 36"/>
                <a:gd name="T28" fmla="*/ 2147483647 w 112"/>
                <a:gd name="T29" fmla="*/ 2147483647 h 36"/>
                <a:gd name="T30" fmla="*/ 2147483647 w 112"/>
                <a:gd name="T31" fmla="*/ 2147483647 h 36"/>
                <a:gd name="T32" fmla="*/ 2147483647 w 112"/>
                <a:gd name="T33" fmla="*/ 2147483647 h 36"/>
                <a:gd name="T34" fmla="*/ 2147483647 w 112"/>
                <a:gd name="T35" fmla="*/ 2147483647 h 36"/>
                <a:gd name="T36" fmla="*/ 2147483647 w 112"/>
                <a:gd name="T37" fmla="*/ 2147483647 h 36"/>
                <a:gd name="T38" fmla="*/ 2147483647 w 112"/>
                <a:gd name="T39" fmla="*/ 2147483647 h 36"/>
                <a:gd name="T40" fmla="*/ 2147483647 w 112"/>
                <a:gd name="T41" fmla="*/ 2147483647 h 36"/>
                <a:gd name="T42" fmla="*/ 2147483647 w 112"/>
                <a:gd name="T43" fmla="*/ 2147483647 h 36"/>
                <a:gd name="T44" fmla="*/ 2147483647 w 112"/>
                <a:gd name="T45" fmla="*/ 2147483647 h 36"/>
                <a:gd name="T46" fmla="*/ 0 w 112"/>
                <a:gd name="T47" fmla="*/ 2147483647 h 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12" h="36">
                  <a:moveTo>
                    <a:pt x="0" y="36"/>
                  </a:moveTo>
                  <a:lnTo>
                    <a:pt x="59" y="36"/>
                  </a:lnTo>
                  <a:lnTo>
                    <a:pt x="67" y="30"/>
                  </a:lnTo>
                  <a:lnTo>
                    <a:pt x="75" y="26"/>
                  </a:lnTo>
                  <a:lnTo>
                    <a:pt x="84" y="23"/>
                  </a:lnTo>
                  <a:lnTo>
                    <a:pt x="91" y="20"/>
                  </a:lnTo>
                  <a:lnTo>
                    <a:pt x="98" y="17"/>
                  </a:lnTo>
                  <a:lnTo>
                    <a:pt x="104" y="13"/>
                  </a:lnTo>
                  <a:lnTo>
                    <a:pt x="107" y="11"/>
                  </a:lnTo>
                  <a:lnTo>
                    <a:pt x="109" y="8"/>
                  </a:lnTo>
                  <a:lnTo>
                    <a:pt x="111" y="4"/>
                  </a:lnTo>
                  <a:lnTo>
                    <a:pt x="112" y="0"/>
                  </a:lnTo>
                  <a:lnTo>
                    <a:pt x="100" y="0"/>
                  </a:lnTo>
                  <a:lnTo>
                    <a:pt x="85" y="1"/>
                  </a:lnTo>
                  <a:lnTo>
                    <a:pt x="67" y="3"/>
                  </a:lnTo>
                  <a:lnTo>
                    <a:pt x="48" y="7"/>
                  </a:lnTo>
                  <a:lnTo>
                    <a:pt x="40" y="9"/>
                  </a:lnTo>
                  <a:lnTo>
                    <a:pt x="31" y="11"/>
                  </a:lnTo>
                  <a:lnTo>
                    <a:pt x="23" y="14"/>
                  </a:lnTo>
                  <a:lnTo>
                    <a:pt x="17" y="18"/>
                  </a:lnTo>
                  <a:lnTo>
                    <a:pt x="10" y="22"/>
                  </a:lnTo>
                  <a:lnTo>
                    <a:pt x="6" y="26"/>
                  </a:lnTo>
                  <a:lnTo>
                    <a:pt x="1" y="31"/>
                  </a:lnTo>
                  <a:lnTo>
                    <a:pt x="0" y="36"/>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591" name="Freeform 30"/>
            <p:cNvSpPr>
              <a:spLocks/>
            </p:cNvSpPr>
            <p:nvPr>
              <p:custDataLst>
                <p:tags r:id="rId25"/>
              </p:custDataLst>
            </p:nvPr>
          </p:nvSpPr>
          <p:spPr bwMode="auto">
            <a:xfrm>
              <a:off x="5543581" y="2384956"/>
              <a:ext cx="874713" cy="452437"/>
            </a:xfrm>
            <a:custGeom>
              <a:avLst/>
              <a:gdLst>
                <a:gd name="T0" fmla="*/ 2147483647 w 2006"/>
                <a:gd name="T1" fmla="*/ 2147483647 h 863"/>
                <a:gd name="T2" fmla="*/ 2147483647 w 2006"/>
                <a:gd name="T3" fmla="*/ 2147483647 h 863"/>
                <a:gd name="T4" fmla="*/ 2147483647 w 2006"/>
                <a:gd name="T5" fmla="*/ 2147483647 h 863"/>
                <a:gd name="T6" fmla="*/ 2147483647 w 2006"/>
                <a:gd name="T7" fmla="*/ 2147483647 h 863"/>
                <a:gd name="T8" fmla="*/ 2147483647 w 2006"/>
                <a:gd name="T9" fmla="*/ 2147483647 h 863"/>
                <a:gd name="T10" fmla="*/ 2147483647 w 2006"/>
                <a:gd name="T11" fmla="*/ 2147483647 h 863"/>
                <a:gd name="T12" fmla="*/ 2147483647 w 2006"/>
                <a:gd name="T13" fmla="*/ 2147483647 h 863"/>
                <a:gd name="T14" fmla="*/ 2147483647 w 2006"/>
                <a:gd name="T15" fmla="*/ 2147483647 h 863"/>
                <a:gd name="T16" fmla="*/ 2147483647 w 2006"/>
                <a:gd name="T17" fmla="*/ 2147483647 h 863"/>
                <a:gd name="T18" fmla="*/ 2147483647 w 2006"/>
                <a:gd name="T19" fmla="*/ 2147483647 h 863"/>
                <a:gd name="T20" fmla="*/ 2147483647 w 2006"/>
                <a:gd name="T21" fmla="*/ 2147483647 h 863"/>
                <a:gd name="T22" fmla="*/ 2147483647 w 2006"/>
                <a:gd name="T23" fmla="*/ 2147483647 h 863"/>
                <a:gd name="T24" fmla="*/ 2147483647 w 2006"/>
                <a:gd name="T25" fmla="*/ 2147483647 h 863"/>
                <a:gd name="T26" fmla="*/ 2147483647 w 2006"/>
                <a:gd name="T27" fmla="*/ 2147483647 h 863"/>
                <a:gd name="T28" fmla="*/ 2147483647 w 2006"/>
                <a:gd name="T29" fmla="*/ 2147483647 h 863"/>
                <a:gd name="T30" fmla="*/ 2147483647 w 2006"/>
                <a:gd name="T31" fmla="*/ 2147483647 h 863"/>
                <a:gd name="T32" fmla="*/ 2147483647 w 2006"/>
                <a:gd name="T33" fmla="*/ 2147483647 h 863"/>
                <a:gd name="T34" fmla="*/ 2147483647 w 2006"/>
                <a:gd name="T35" fmla="*/ 2147483647 h 863"/>
                <a:gd name="T36" fmla="*/ 2147483647 w 2006"/>
                <a:gd name="T37" fmla="*/ 2147483647 h 863"/>
                <a:gd name="T38" fmla="*/ 2147483647 w 2006"/>
                <a:gd name="T39" fmla="*/ 2147483647 h 863"/>
                <a:gd name="T40" fmla="*/ 2147483647 w 2006"/>
                <a:gd name="T41" fmla="*/ 2147483647 h 863"/>
                <a:gd name="T42" fmla="*/ 2147483647 w 2006"/>
                <a:gd name="T43" fmla="*/ 2147483647 h 863"/>
                <a:gd name="T44" fmla="*/ 2147483647 w 2006"/>
                <a:gd name="T45" fmla="*/ 2147483647 h 863"/>
                <a:gd name="T46" fmla="*/ 2147483647 w 2006"/>
                <a:gd name="T47" fmla="*/ 2147483647 h 863"/>
                <a:gd name="T48" fmla="*/ 2147483647 w 2006"/>
                <a:gd name="T49" fmla="*/ 2147483647 h 863"/>
                <a:gd name="T50" fmla="*/ 2147483647 w 2006"/>
                <a:gd name="T51" fmla="*/ 2147483647 h 863"/>
                <a:gd name="T52" fmla="*/ 2147483647 w 2006"/>
                <a:gd name="T53" fmla="*/ 2147483647 h 863"/>
                <a:gd name="T54" fmla="*/ 2147483647 w 2006"/>
                <a:gd name="T55" fmla="*/ 2147483647 h 863"/>
                <a:gd name="T56" fmla="*/ 2147483647 w 2006"/>
                <a:gd name="T57" fmla="*/ 2147483647 h 863"/>
                <a:gd name="T58" fmla="*/ 2147483647 w 2006"/>
                <a:gd name="T59" fmla="*/ 2147483647 h 863"/>
                <a:gd name="T60" fmla="*/ 2147483647 w 2006"/>
                <a:gd name="T61" fmla="*/ 2147483647 h 863"/>
                <a:gd name="T62" fmla="*/ 2147483647 w 2006"/>
                <a:gd name="T63" fmla="*/ 2147483647 h 863"/>
                <a:gd name="T64" fmla="*/ 2147483647 w 2006"/>
                <a:gd name="T65" fmla="*/ 2147483647 h 863"/>
                <a:gd name="T66" fmla="*/ 2147483647 w 2006"/>
                <a:gd name="T67" fmla="*/ 2147483647 h 863"/>
                <a:gd name="T68" fmla="*/ 2147483647 w 2006"/>
                <a:gd name="T69" fmla="*/ 2147483647 h 863"/>
                <a:gd name="T70" fmla="*/ 2147483647 w 2006"/>
                <a:gd name="T71" fmla="*/ 2147483647 h 863"/>
                <a:gd name="T72" fmla="*/ 2147483647 w 2006"/>
                <a:gd name="T73" fmla="*/ 2147483647 h 863"/>
                <a:gd name="T74" fmla="*/ 2147483647 w 2006"/>
                <a:gd name="T75" fmla="*/ 2147483647 h 863"/>
                <a:gd name="T76" fmla="*/ 2147483647 w 2006"/>
                <a:gd name="T77" fmla="*/ 2147483647 h 863"/>
                <a:gd name="T78" fmla="*/ 2147483647 w 2006"/>
                <a:gd name="T79" fmla="*/ 2147483647 h 863"/>
                <a:gd name="T80" fmla="*/ 2147483647 w 2006"/>
                <a:gd name="T81" fmla="*/ 2147483647 h 863"/>
                <a:gd name="T82" fmla="*/ 2147483647 w 2006"/>
                <a:gd name="T83" fmla="*/ 2147483647 h 863"/>
                <a:gd name="T84" fmla="*/ 2147483647 w 2006"/>
                <a:gd name="T85" fmla="*/ 2147483647 h 863"/>
                <a:gd name="T86" fmla="*/ 2147483647 w 2006"/>
                <a:gd name="T87" fmla="*/ 2147483647 h 863"/>
                <a:gd name="T88" fmla="*/ 2147483647 w 2006"/>
                <a:gd name="T89" fmla="*/ 2147483647 h 863"/>
                <a:gd name="T90" fmla="*/ 2147483647 w 2006"/>
                <a:gd name="T91" fmla="*/ 2147483647 h 863"/>
                <a:gd name="T92" fmla="*/ 2147483647 w 2006"/>
                <a:gd name="T93" fmla="*/ 2147483647 h 863"/>
                <a:gd name="T94" fmla="*/ 2147483647 w 2006"/>
                <a:gd name="T95" fmla="*/ 2147483647 h 863"/>
                <a:gd name="T96" fmla="*/ 2147483647 w 2006"/>
                <a:gd name="T97" fmla="*/ 2147483647 h 863"/>
                <a:gd name="T98" fmla="*/ 2147483647 w 2006"/>
                <a:gd name="T99" fmla="*/ 2147483647 h 863"/>
                <a:gd name="T100" fmla="*/ 2147483647 w 2006"/>
                <a:gd name="T101" fmla="*/ 2147483647 h 863"/>
                <a:gd name="T102" fmla="*/ 2147483647 w 2006"/>
                <a:gd name="T103" fmla="*/ 2147483647 h 863"/>
                <a:gd name="T104" fmla="*/ 2147483647 w 2006"/>
                <a:gd name="T105" fmla="*/ 2147483647 h 863"/>
                <a:gd name="T106" fmla="*/ 2147483647 w 2006"/>
                <a:gd name="T107" fmla="*/ 2147483647 h 863"/>
                <a:gd name="T108" fmla="*/ 2147483647 w 2006"/>
                <a:gd name="T109" fmla="*/ 2147483647 h 863"/>
                <a:gd name="T110" fmla="*/ 2147483647 w 2006"/>
                <a:gd name="T111" fmla="*/ 2147483647 h 863"/>
                <a:gd name="T112" fmla="*/ 2147483647 w 2006"/>
                <a:gd name="T113" fmla="*/ 2147483647 h 863"/>
                <a:gd name="T114" fmla="*/ 2147483647 w 2006"/>
                <a:gd name="T115" fmla="*/ 2147483647 h 86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006" h="863">
                  <a:moveTo>
                    <a:pt x="571" y="826"/>
                  </a:moveTo>
                  <a:lnTo>
                    <a:pt x="538" y="826"/>
                  </a:lnTo>
                  <a:lnTo>
                    <a:pt x="512" y="789"/>
                  </a:lnTo>
                  <a:lnTo>
                    <a:pt x="438" y="764"/>
                  </a:lnTo>
                  <a:lnTo>
                    <a:pt x="433" y="765"/>
                  </a:lnTo>
                  <a:lnTo>
                    <a:pt x="427" y="766"/>
                  </a:lnTo>
                  <a:lnTo>
                    <a:pt x="424" y="767"/>
                  </a:lnTo>
                  <a:lnTo>
                    <a:pt x="421" y="767"/>
                  </a:lnTo>
                  <a:lnTo>
                    <a:pt x="416" y="766"/>
                  </a:lnTo>
                  <a:lnTo>
                    <a:pt x="412" y="764"/>
                  </a:lnTo>
                  <a:lnTo>
                    <a:pt x="405" y="772"/>
                  </a:lnTo>
                  <a:lnTo>
                    <a:pt x="397" y="778"/>
                  </a:lnTo>
                  <a:lnTo>
                    <a:pt x="393" y="782"/>
                  </a:lnTo>
                  <a:lnTo>
                    <a:pt x="391" y="786"/>
                  </a:lnTo>
                  <a:lnTo>
                    <a:pt x="390" y="794"/>
                  </a:lnTo>
                  <a:lnTo>
                    <a:pt x="392" y="802"/>
                  </a:lnTo>
                  <a:lnTo>
                    <a:pt x="386" y="800"/>
                  </a:lnTo>
                  <a:lnTo>
                    <a:pt x="381" y="798"/>
                  </a:lnTo>
                  <a:lnTo>
                    <a:pt x="378" y="795"/>
                  </a:lnTo>
                  <a:lnTo>
                    <a:pt x="375" y="792"/>
                  </a:lnTo>
                  <a:lnTo>
                    <a:pt x="372" y="787"/>
                  </a:lnTo>
                  <a:lnTo>
                    <a:pt x="371" y="783"/>
                  </a:lnTo>
                  <a:lnTo>
                    <a:pt x="370" y="778"/>
                  </a:lnTo>
                  <a:lnTo>
                    <a:pt x="369" y="773"/>
                  </a:lnTo>
                  <a:lnTo>
                    <a:pt x="370" y="751"/>
                  </a:lnTo>
                  <a:lnTo>
                    <a:pt x="372" y="727"/>
                  </a:lnTo>
                  <a:lnTo>
                    <a:pt x="352" y="727"/>
                  </a:lnTo>
                  <a:lnTo>
                    <a:pt x="332" y="726"/>
                  </a:lnTo>
                  <a:lnTo>
                    <a:pt x="327" y="725"/>
                  </a:lnTo>
                  <a:lnTo>
                    <a:pt x="324" y="724"/>
                  </a:lnTo>
                  <a:lnTo>
                    <a:pt x="321" y="722"/>
                  </a:lnTo>
                  <a:lnTo>
                    <a:pt x="318" y="719"/>
                  </a:lnTo>
                  <a:lnTo>
                    <a:pt x="315" y="716"/>
                  </a:lnTo>
                  <a:lnTo>
                    <a:pt x="313" y="712"/>
                  </a:lnTo>
                  <a:lnTo>
                    <a:pt x="312" y="708"/>
                  </a:lnTo>
                  <a:lnTo>
                    <a:pt x="312" y="703"/>
                  </a:lnTo>
                  <a:lnTo>
                    <a:pt x="305" y="702"/>
                  </a:lnTo>
                  <a:lnTo>
                    <a:pt x="299" y="700"/>
                  </a:lnTo>
                  <a:lnTo>
                    <a:pt x="293" y="697"/>
                  </a:lnTo>
                  <a:lnTo>
                    <a:pt x="288" y="692"/>
                  </a:lnTo>
                  <a:lnTo>
                    <a:pt x="280" y="682"/>
                  </a:lnTo>
                  <a:lnTo>
                    <a:pt x="273" y="668"/>
                  </a:lnTo>
                  <a:lnTo>
                    <a:pt x="265" y="656"/>
                  </a:lnTo>
                  <a:lnTo>
                    <a:pt x="256" y="646"/>
                  </a:lnTo>
                  <a:lnTo>
                    <a:pt x="251" y="641"/>
                  </a:lnTo>
                  <a:lnTo>
                    <a:pt x="245" y="638"/>
                  </a:lnTo>
                  <a:lnTo>
                    <a:pt x="240" y="636"/>
                  </a:lnTo>
                  <a:lnTo>
                    <a:pt x="232" y="635"/>
                  </a:lnTo>
                  <a:lnTo>
                    <a:pt x="232" y="623"/>
                  </a:lnTo>
                  <a:lnTo>
                    <a:pt x="232" y="610"/>
                  </a:lnTo>
                  <a:lnTo>
                    <a:pt x="239" y="608"/>
                  </a:lnTo>
                  <a:lnTo>
                    <a:pt x="245" y="604"/>
                  </a:lnTo>
                  <a:lnTo>
                    <a:pt x="251" y="600"/>
                  </a:lnTo>
                  <a:lnTo>
                    <a:pt x="253" y="598"/>
                  </a:lnTo>
                  <a:lnTo>
                    <a:pt x="253" y="594"/>
                  </a:lnTo>
                  <a:lnTo>
                    <a:pt x="254" y="591"/>
                  </a:lnTo>
                  <a:lnTo>
                    <a:pt x="256" y="588"/>
                  </a:lnTo>
                  <a:lnTo>
                    <a:pt x="259" y="585"/>
                  </a:lnTo>
                  <a:lnTo>
                    <a:pt x="268" y="578"/>
                  </a:lnTo>
                  <a:lnTo>
                    <a:pt x="279" y="573"/>
                  </a:lnTo>
                  <a:lnTo>
                    <a:pt x="292" y="568"/>
                  </a:lnTo>
                  <a:lnTo>
                    <a:pt x="309" y="564"/>
                  </a:lnTo>
                  <a:lnTo>
                    <a:pt x="326" y="561"/>
                  </a:lnTo>
                  <a:lnTo>
                    <a:pt x="345" y="561"/>
                  </a:lnTo>
                  <a:lnTo>
                    <a:pt x="338" y="544"/>
                  </a:lnTo>
                  <a:lnTo>
                    <a:pt x="330" y="529"/>
                  </a:lnTo>
                  <a:lnTo>
                    <a:pt x="325" y="520"/>
                  </a:lnTo>
                  <a:lnTo>
                    <a:pt x="322" y="511"/>
                  </a:lnTo>
                  <a:lnTo>
                    <a:pt x="320" y="499"/>
                  </a:lnTo>
                  <a:lnTo>
                    <a:pt x="319" y="487"/>
                  </a:lnTo>
                  <a:lnTo>
                    <a:pt x="307" y="486"/>
                  </a:lnTo>
                  <a:lnTo>
                    <a:pt x="293" y="484"/>
                  </a:lnTo>
                  <a:lnTo>
                    <a:pt x="281" y="481"/>
                  </a:lnTo>
                  <a:lnTo>
                    <a:pt x="269" y="478"/>
                  </a:lnTo>
                  <a:lnTo>
                    <a:pt x="258" y="475"/>
                  </a:lnTo>
                  <a:lnTo>
                    <a:pt x="247" y="472"/>
                  </a:lnTo>
                  <a:lnTo>
                    <a:pt x="236" y="470"/>
                  </a:lnTo>
                  <a:lnTo>
                    <a:pt x="225" y="469"/>
                  </a:lnTo>
                  <a:lnTo>
                    <a:pt x="218" y="469"/>
                  </a:lnTo>
                  <a:lnTo>
                    <a:pt x="209" y="470"/>
                  </a:lnTo>
                  <a:lnTo>
                    <a:pt x="201" y="472"/>
                  </a:lnTo>
                  <a:lnTo>
                    <a:pt x="195" y="474"/>
                  </a:lnTo>
                  <a:lnTo>
                    <a:pt x="180" y="480"/>
                  </a:lnTo>
                  <a:lnTo>
                    <a:pt x="168" y="487"/>
                  </a:lnTo>
                  <a:lnTo>
                    <a:pt x="157" y="495"/>
                  </a:lnTo>
                  <a:lnTo>
                    <a:pt x="146" y="505"/>
                  </a:lnTo>
                  <a:lnTo>
                    <a:pt x="136" y="515"/>
                  </a:lnTo>
                  <a:lnTo>
                    <a:pt x="127" y="524"/>
                  </a:lnTo>
                  <a:lnTo>
                    <a:pt x="133" y="512"/>
                  </a:lnTo>
                  <a:lnTo>
                    <a:pt x="106" y="505"/>
                  </a:lnTo>
                  <a:lnTo>
                    <a:pt x="133" y="487"/>
                  </a:lnTo>
                  <a:lnTo>
                    <a:pt x="106" y="463"/>
                  </a:lnTo>
                  <a:lnTo>
                    <a:pt x="79" y="438"/>
                  </a:lnTo>
                  <a:lnTo>
                    <a:pt x="40" y="438"/>
                  </a:lnTo>
                  <a:lnTo>
                    <a:pt x="27" y="413"/>
                  </a:lnTo>
                  <a:lnTo>
                    <a:pt x="7" y="401"/>
                  </a:lnTo>
                  <a:lnTo>
                    <a:pt x="0" y="370"/>
                  </a:lnTo>
                  <a:lnTo>
                    <a:pt x="0" y="333"/>
                  </a:lnTo>
                  <a:lnTo>
                    <a:pt x="13" y="308"/>
                  </a:lnTo>
                  <a:lnTo>
                    <a:pt x="20" y="283"/>
                  </a:lnTo>
                  <a:lnTo>
                    <a:pt x="53" y="302"/>
                  </a:lnTo>
                  <a:lnTo>
                    <a:pt x="86" y="314"/>
                  </a:lnTo>
                  <a:lnTo>
                    <a:pt x="106" y="308"/>
                  </a:lnTo>
                  <a:lnTo>
                    <a:pt x="79" y="277"/>
                  </a:lnTo>
                  <a:lnTo>
                    <a:pt x="113" y="259"/>
                  </a:lnTo>
                  <a:lnTo>
                    <a:pt x="146" y="228"/>
                  </a:lnTo>
                  <a:lnTo>
                    <a:pt x="179" y="222"/>
                  </a:lnTo>
                  <a:lnTo>
                    <a:pt x="219" y="222"/>
                  </a:lnTo>
                  <a:lnTo>
                    <a:pt x="246" y="210"/>
                  </a:lnTo>
                  <a:lnTo>
                    <a:pt x="292" y="222"/>
                  </a:lnTo>
                  <a:lnTo>
                    <a:pt x="338" y="241"/>
                  </a:lnTo>
                  <a:lnTo>
                    <a:pt x="379" y="277"/>
                  </a:lnTo>
                  <a:lnTo>
                    <a:pt x="425" y="271"/>
                  </a:lnTo>
                  <a:lnTo>
                    <a:pt x="465" y="253"/>
                  </a:lnTo>
                  <a:lnTo>
                    <a:pt x="498" y="253"/>
                  </a:lnTo>
                  <a:lnTo>
                    <a:pt x="538" y="247"/>
                  </a:lnTo>
                  <a:lnTo>
                    <a:pt x="578" y="265"/>
                  </a:lnTo>
                  <a:lnTo>
                    <a:pt x="624" y="277"/>
                  </a:lnTo>
                  <a:lnTo>
                    <a:pt x="671" y="271"/>
                  </a:lnTo>
                  <a:lnTo>
                    <a:pt x="717" y="253"/>
                  </a:lnTo>
                  <a:lnTo>
                    <a:pt x="717" y="228"/>
                  </a:lnTo>
                  <a:lnTo>
                    <a:pt x="684" y="222"/>
                  </a:lnTo>
                  <a:lnTo>
                    <a:pt x="645" y="210"/>
                  </a:lnTo>
                  <a:lnTo>
                    <a:pt x="617" y="198"/>
                  </a:lnTo>
                  <a:lnTo>
                    <a:pt x="658" y="185"/>
                  </a:lnTo>
                  <a:lnTo>
                    <a:pt x="651" y="148"/>
                  </a:lnTo>
                  <a:lnTo>
                    <a:pt x="704" y="142"/>
                  </a:lnTo>
                  <a:lnTo>
                    <a:pt x="638" y="93"/>
                  </a:lnTo>
                  <a:lnTo>
                    <a:pt x="744" y="75"/>
                  </a:lnTo>
                  <a:lnTo>
                    <a:pt x="830" y="68"/>
                  </a:lnTo>
                  <a:lnTo>
                    <a:pt x="844" y="43"/>
                  </a:lnTo>
                  <a:lnTo>
                    <a:pt x="904" y="37"/>
                  </a:lnTo>
                  <a:lnTo>
                    <a:pt x="963" y="25"/>
                  </a:lnTo>
                  <a:lnTo>
                    <a:pt x="983" y="0"/>
                  </a:lnTo>
                  <a:lnTo>
                    <a:pt x="1050" y="13"/>
                  </a:lnTo>
                  <a:lnTo>
                    <a:pt x="1089" y="6"/>
                  </a:lnTo>
                  <a:lnTo>
                    <a:pt x="1116" y="25"/>
                  </a:lnTo>
                  <a:lnTo>
                    <a:pt x="1122" y="75"/>
                  </a:lnTo>
                  <a:lnTo>
                    <a:pt x="1163" y="75"/>
                  </a:lnTo>
                  <a:lnTo>
                    <a:pt x="1176" y="61"/>
                  </a:lnTo>
                  <a:lnTo>
                    <a:pt x="1196" y="75"/>
                  </a:lnTo>
                  <a:lnTo>
                    <a:pt x="1235" y="81"/>
                  </a:lnTo>
                  <a:lnTo>
                    <a:pt x="1255" y="81"/>
                  </a:lnTo>
                  <a:lnTo>
                    <a:pt x="1255" y="117"/>
                  </a:lnTo>
                  <a:lnTo>
                    <a:pt x="1296" y="111"/>
                  </a:lnTo>
                  <a:lnTo>
                    <a:pt x="1335" y="93"/>
                  </a:lnTo>
                  <a:lnTo>
                    <a:pt x="1375" y="61"/>
                  </a:lnTo>
                  <a:lnTo>
                    <a:pt x="1401" y="49"/>
                  </a:lnTo>
                  <a:lnTo>
                    <a:pt x="1401" y="81"/>
                  </a:lnTo>
                  <a:lnTo>
                    <a:pt x="1442" y="99"/>
                  </a:lnTo>
                  <a:lnTo>
                    <a:pt x="1488" y="117"/>
                  </a:lnTo>
                  <a:lnTo>
                    <a:pt x="1528" y="160"/>
                  </a:lnTo>
                  <a:lnTo>
                    <a:pt x="1581" y="204"/>
                  </a:lnTo>
                  <a:lnTo>
                    <a:pt x="1627" y="241"/>
                  </a:lnTo>
                  <a:lnTo>
                    <a:pt x="1647" y="271"/>
                  </a:lnTo>
                  <a:lnTo>
                    <a:pt x="1660" y="241"/>
                  </a:lnTo>
                  <a:lnTo>
                    <a:pt x="1688" y="235"/>
                  </a:lnTo>
                  <a:lnTo>
                    <a:pt x="1708" y="259"/>
                  </a:lnTo>
                  <a:lnTo>
                    <a:pt x="1747" y="271"/>
                  </a:lnTo>
                  <a:lnTo>
                    <a:pt x="1793" y="265"/>
                  </a:lnTo>
                  <a:lnTo>
                    <a:pt x="1821" y="253"/>
                  </a:lnTo>
                  <a:lnTo>
                    <a:pt x="1860" y="283"/>
                  </a:lnTo>
                  <a:lnTo>
                    <a:pt x="1906" y="308"/>
                  </a:lnTo>
                  <a:lnTo>
                    <a:pt x="1947" y="333"/>
                  </a:lnTo>
                  <a:lnTo>
                    <a:pt x="2000" y="339"/>
                  </a:lnTo>
                  <a:lnTo>
                    <a:pt x="2006" y="346"/>
                  </a:lnTo>
                  <a:lnTo>
                    <a:pt x="2005" y="358"/>
                  </a:lnTo>
                  <a:lnTo>
                    <a:pt x="2004" y="373"/>
                  </a:lnTo>
                  <a:lnTo>
                    <a:pt x="2004" y="377"/>
                  </a:lnTo>
                  <a:lnTo>
                    <a:pt x="2002" y="381"/>
                  </a:lnTo>
                  <a:lnTo>
                    <a:pt x="2000" y="385"/>
                  </a:lnTo>
                  <a:lnTo>
                    <a:pt x="1996" y="388"/>
                  </a:lnTo>
                  <a:lnTo>
                    <a:pt x="1993" y="392"/>
                  </a:lnTo>
                  <a:lnTo>
                    <a:pt x="1988" y="395"/>
                  </a:lnTo>
                  <a:lnTo>
                    <a:pt x="1981" y="399"/>
                  </a:lnTo>
                  <a:lnTo>
                    <a:pt x="1973" y="401"/>
                  </a:lnTo>
                  <a:lnTo>
                    <a:pt x="1969" y="401"/>
                  </a:lnTo>
                  <a:lnTo>
                    <a:pt x="1965" y="402"/>
                  </a:lnTo>
                  <a:lnTo>
                    <a:pt x="1962" y="403"/>
                  </a:lnTo>
                  <a:lnTo>
                    <a:pt x="1960" y="404"/>
                  </a:lnTo>
                  <a:lnTo>
                    <a:pt x="1959" y="406"/>
                  </a:lnTo>
                  <a:lnTo>
                    <a:pt x="1958" y="408"/>
                  </a:lnTo>
                  <a:lnTo>
                    <a:pt x="1958" y="410"/>
                  </a:lnTo>
                  <a:lnTo>
                    <a:pt x="1958" y="413"/>
                  </a:lnTo>
                  <a:lnTo>
                    <a:pt x="1963" y="425"/>
                  </a:lnTo>
                  <a:lnTo>
                    <a:pt x="1972" y="438"/>
                  </a:lnTo>
                  <a:lnTo>
                    <a:pt x="1977" y="445"/>
                  </a:lnTo>
                  <a:lnTo>
                    <a:pt x="1981" y="452"/>
                  </a:lnTo>
                  <a:lnTo>
                    <a:pt x="1983" y="460"/>
                  </a:lnTo>
                  <a:lnTo>
                    <a:pt x="1985" y="466"/>
                  </a:lnTo>
                  <a:lnTo>
                    <a:pt x="1985" y="469"/>
                  </a:lnTo>
                  <a:lnTo>
                    <a:pt x="1984" y="471"/>
                  </a:lnTo>
                  <a:lnTo>
                    <a:pt x="1983" y="474"/>
                  </a:lnTo>
                  <a:lnTo>
                    <a:pt x="1982" y="476"/>
                  </a:lnTo>
                  <a:lnTo>
                    <a:pt x="1979" y="478"/>
                  </a:lnTo>
                  <a:lnTo>
                    <a:pt x="1976" y="479"/>
                  </a:lnTo>
                  <a:lnTo>
                    <a:pt x="1971" y="480"/>
                  </a:lnTo>
                  <a:lnTo>
                    <a:pt x="1967" y="481"/>
                  </a:lnTo>
                  <a:lnTo>
                    <a:pt x="1954" y="481"/>
                  </a:lnTo>
                  <a:lnTo>
                    <a:pt x="1939" y="481"/>
                  </a:lnTo>
                  <a:lnTo>
                    <a:pt x="1932" y="481"/>
                  </a:lnTo>
                  <a:lnTo>
                    <a:pt x="1923" y="480"/>
                  </a:lnTo>
                  <a:lnTo>
                    <a:pt x="1913" y="478"/>
                  </a:lnTo>
                  <a:lnTo>
                    <a:pt x="1903" y="476"/>
                  </a:lnTo>
                  <a:lnTo>
                    <a:pt x="1893" y="474"/>
                  </a:lnTo>
                  <a:lnTo>
                    <a:pt x="1883" y="471"/>
                  </a:lnTo>
                  <a:lnTo>
                    <a:pt x="1875" y="467"/>
                  </a:lnTo>
                  <a:lnTo>
                    <a:pt x="1867" y="463"/>
                  </a:lnTo>
                  <a:lnTo>
                    <a:pt x="1865" y="468"/>
                  </a:lnTo>
                  <a:lnTo>
                    <a:pt x="1864" y="474"/>
                  </a:lnTo>
                  <a:lnTo>
                    <a:pt x="1865" y="482"/>
                  </a:lnTo>
                  <a:lnTo>
                    <a:pt x="1865" y="490"/>
                  </a:lnTo>
                  <a:lnTo>
                    <a:pt x="1869" y="508"/>
                  </a:lnTo>
                  <a:lnTo>
                    <a:pt x="1873" y="529"/>
                  </a:lnTo>
                  <a:lnTo>
                    <a:pt x="1878" y="548"/>
                  </a:lnTo>
                  <a:lnTo>
                    <a:pt x="1882" y="564"/>
                  </a:lnTo>
                  <a:lnTo>
                    <a:pt x="1882" y="572"/>
                  </a:lnTo>
                  <a:lnTo>
                    <a:pt x="1882" y="578"/>
                  </a:lnTo>
                  <a:lnTo>
                    <a:pt x="1882" y="583"/>
                  </a:lnTo>
                  <a:lnTo>
                    <a:pt x="1880" y="586"/>
                  </a:lnTo>
                  <a:lnTo>
                    <a:pt x="1854" y="584"/>
                  </a:lnTo>
                  <a:lnTo>
                    <a:pt x="1816" y="584"/>
                  </a:lnTo>
                  <a:lnTo>
                    <a:pt x="1806" y="585"/>
                  </a:lnTo>
                  <a:lnTo>
                    <a:pt x="1798" y="586"/>
                  </a:lnTo>
                  <a:lnTo>
                    <a:pt x="1789" y="588"/>
                  </a:lnTo>
                  <a:lnTo>
                    <a:pt x="1782" y="591"/>
                  </a:lnTo>
                  <a:lnTo>
                    <a:pt x="1776" y="594"/>
                  </a:lnTo>
                  <a:lnTo>
                    <a:pt x="1771" y="598"/>
                  </a:lnTo>
                  <a:lnTo>
                    <a:pt x="1769" y="601"/>
                  </a:lnTo>
                  <a:lnTo>
                    <a:pt x="1768" y="604"/>
                  </a:lnTo>
                  <a:lnTo>
                    <a:pt x="1767" y="607"/>
                  </a:lnTo>
                  <a:lnTo>
                    <a:pt x="1767" y="610"/>
                  </a:lnTo>
                  <a:lnTo>
                    <a:pt x="1778" y="612"/>
                  </a:lnTo>
                  <a:lnTo>
                    <a:pt x="1788" y="615"/>
                  </a:lnTo>
                  <a:lnTo>
                    <a:pt x="1795" y="619"/>
                  </a:lnTo>
                  <a:lnTo>
                    <a:pt x="1801" y="625"/>
                  </a:lnTo>
                  <a:lnTo>
                    <a:pt x="1805" y="631"/>
                  </a:lnTo>
                  <a:lnTo>
                    <a:pt x="1809" y="637"/>
                  </a:lnTo>
                  <a:lnTo>
                    <a:pt x="1812" y="644"/>
                  </a:lnTo>
                  <a:lnTo>
                    <a:pt x="1814" y="650"/>
                  </a:lnTo>
                  <a:lnTo>
                    <a:pt x="1817" y="664"/>
                  </a:lnTo>
                  <a:lnTo>
                    <a:pt x="1822" y="676"/>
                  </a:lnTo>
                  <a:lnTo>
                    <a:pt x="1824" y="682"/>
                  </a:lnTo>
                  <a:lnTo>
                    <a:pt x="1828" y="686"/>
                  </a:lnTo>
                  <a:lnTo>
                    <a:pt x="1834" y="689"/>
                  </a:lnTo>
                  <a:lnTo>
                    <a:pt x="1840" y="691"/>
                  </a:lnTo>
                  <a:lnTo>
                    <a:pt x="1838" y="695"/>
                  </a:lnTo>
                  <a:lnTo>
                    <a:pt x="1837" y="699"/>
                  </a:lnTo>
                  <a:lnTo>
                    <a:pt x="1837" y="702"/>
                  </a:lnTo>
                  <a:lnTo>
                    <a:pt x="1837" y="706"/>
                  </a:lnTo>
                  <a:lnTo>
                    <a:pt x="1839" y="713"/>
                  </a:lnTo>
                  <a:lnTo>
                    <a:pt x="1840" y="721"/>
                  </a:lnTo>
                  <a:lnTo>
                    <a:pt x="1840" y="735"/>
                  </a:lnTo>
                  <a:lnTo>
                    <a:pt x="1838" y="748"/>
                  </a:lnTo>
                  <a:lnTo>
                    <a:pt x="1837" y="754"/>
                  </a:lnTo>
                  <a:lnTo>
                    <a:pt x="1835" y="760"/>
                  </a:lnTo>
                  <a:lnTo>
                    <a:pt x="1832" y="765"/>
                  </a:lnTo>
                  <a:lnTo>
                    <a:pt x="1827" y="770"/>
                  </a:lnTo>
                  <a:lnTo>
                    <a:pt x="1814" y="764"/>
                  </a:lnTo>
                  <a:lnTo>
                    <a:pt x="1741" y="740"/>
                  </a:lnTo>
                  <a:lnTo>
                    <a:pt x="1674" y="740"/>
                  </a:lnTo>
                  <a:lnTo>
                    <a:pt x="1614" y="734"/>
                  </a:lnTo>
                  <a:lnTo>
                    <a:pt x="1534" y="727"/>
                  </a:lnTo>
                  <a:lnTo>
                    <a:pt x="1488" y="715"/>
                  </a:lnTo>
                  <a:lnTo>
                    <a:pt x="1475" y="764"/>
                  </a:lnTo>
                  <a:lnTo>
                    <a:pt x="1414" y="740"/>
                  </a:lnTo>
                  <a:lnTo>
                    <a:pt x="1368" y="734"/>
                  </a:lnTo>
                  <a:lnTo>
                    <a:pt x="1342" y="758"/>
                  </a:lnTo>
                  <a:lnTo>
                    <a:pt x="1342" y="770"/>
                  </a:lnTo>
                  <a:lnTo>
                    <a:pt x="1316" y="795"/>
                  </a:lnTo>
                  <a:lnTo>
                    <a:pt x="1282" y="808"/>
                  </a:lnTo>
                  <a:lnTo>
                    <a:pt x="1255" y="838"/>
                  </a:lnTo>
                  <a:lnTo>
                    <a:pt x="1235" y="863"/>
                  </a:lnTo>
                  <a:lnTo>
                    <a:pt x="1196" y="832"/>
                  </a:lnTo>
                  <a:lnTo>
                    <a:pt x="1142" y="838"/>
                  </a:lnTo>
                  <a:lnTo>
                    <a:pt x="1122" y="808"/>
                  </a:lnTo>
                  <a:lnTo>
                    <a:pt x="1083" y="746"/>
                  </a:lnTo>
                  <a:lnTo>
                    <a:pt x="1050" y="715"/>
                  </a:lnTo>
                  <a:lnTo>
                    <a:pt x="1003" y="685"/>
                  </a:lnTo>
                  <a:lnTo>
                    <a:pt x="963" y="697"/>
                  </a:lnTo>
                  <a:lnTo>
                    <a:pt x="917" y="691"/>
                  </a:lnTo>
                  <a:lnTo>
                    <a:pt x="857" y="697"/>
                  </a:lnTo>
                  <a:lnTo>
                    <a:pt x="730" y="616"/>
                  </a:lnTo>
                  <a:lnTo>
                    <a:pt x="682" y="595"/>
                  </a:lnTo>
                  <a:lnTo>
                    <a:pt x="684" y="586"/>
                  </a:lnTo>
                  <a:lnTo>
                    <a:pt x="638" y="548"/>
                  </a:lnTo>
                  <a:lnTo>
                    <a:pt x="610" y="580"/>
                  </a:lnTo>
                  <a:lnTo>
                    <a:pt x="525" y="604"/>
                  </a:lnTo>
                  <a:lnTo>
                    <a:pt x="565" y="826"/>
                  </a:lnTo>
                  <a:lnTo>
                    <a:pt x="584" y="832"/>
                  </a:lnTo>
                  <a:lnTo>
                    <a:pt x="571" y="826"/>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592" name="Freeform 31"/>
            <p:cNvSpPr>
              <a:spLocks/>
            </p:cNvSpPr>
            <p:nvPr>
              <p:custDataLst>
                <p:tags r:id="rId26"/>
              </p:custDataLst>
            </p:nvPr>
          </p:nvSpPr>
          <p:spPr bwMode="auto">
            <a:xfrm>
              <a:off x="5773769" y="2688168"/>
              <a:ext cx="409575" cy="249238"/>
            </a:xfrm>
            <a:custGeom>
              <a:avLst/>
              <a:gdLst>
                <a:gd name="T0" fmla="*/ 2147483647 w 950"/>
                <a:gd name="T1" fmla="*/ 2147483647 h 468"/>
                <a:gd name="T2" fmla="*/ 2147483647 w 950"/>
                <a:gd name="T3" fmla="*/ 2147483647 h 468"/>
                <a:gd name="T4" fmla="*/ 2147483647 w 950"/>
                <a:gd name="T5" fmla="*/ 2147483647 h 468"/>
                <a:gd name="T6" fmla="*/ 2147483647 w 950"/>
                <a:gd name="T7" fmla="*/ 2147483647 h 468"/>
                <a:gd name="T8" fmla="*/ 2147483647 w 950"/>
                <a:gd name="T9" fmla="*/ 2147483647 h 468"/>
                <a:gd name="T10" fmla="*/ 2147483647 w 950"/>
                <a:gd name="T11" fmla="*/ 2147483647 h 468"/>
                <a:gd name="T12" fmla="*/ 2147483647 w 950"/>
                <a:gd name="T13" fmla="*/ 2147483647 h 468"/>
                <a:gd name="T14" fmla="*/ 2147483647 w 950"/>
                <a:gd name="T15" fmla="*/ 2147483647 h 468"/>
                <a:gd name="T16" fmla="*/ 2147483647 w 950"/>
                <a:gd name="T17" fmla="*/ 2147483647 h 468"/>
                <a:gd name="T18" fmla="*/ 2147483647 w 950"/>
                <a:gd name="T19" fmla="*/ 2147483647 h 468"/>
                <a:gd name="T20" fmla="*/ 0 w 950"/>
                <a:gd name="T21" fmla="*/ 2147483647 h 468"/>
                <a:gd name="T22" fmla="*/ 2147483647 w 950"/>
                <a:gd name="T23" fmla="*/ 2147483647 h 468"/>
                <a:gd name="T24" fmla="*/ 2147483647 w 950"/>
                <a:gd name="T25" fmla="*/ 2147483647 h 468"/>
                <a:gd name="T26" fmla="*/ 2147483647 w 950"/>
                <a:gd name="T27" fmla="*/ 2147483647 h 468"/>
                <a:gd name="T28" fmla="*/ 2147483647 w 950"/>
                <a:gd name="T29" fmla="*/ 2147483647 h 468"/>
                <a:gd name="T30" fmla="*/ 2147483647 w 950"/>
                <a:gd name="T31" fmla="*/ 2147483647 h 468"/>
                <a:gd name="T32" fmla="*/ 2147483647 w 950"/>
                <a:gd name="T33" fmla="*/ 2147483647 h 468"/>
                <a:gd name="T34" fmla="*/ 2147483647 w 950"/>
                <a:gd name="T35" fmla="*/ 2147483647 h 468"/>
                <a:gd name="T36" fmla="*/ 2147483647 w 950"/>
                <a:gd name="T37" fmla="*/ 2147483647 h 468"/>
                <a:gd name="T38" fmla="*/ 2147483647 w 950"/>
                <a:gd name="T39" fmla="*/ 2147483647 h 468"/>
                <a:gd name="T40" fmla="*/ 2147483647 w 950"/>
                <a:gd name="T41" fmla="*/ 2147483647 h 468"/>
                <a:gd name="T42" fmla="*/ 2147483647 w 950"/>
                <a:gd name="T43" fmla="*/ 2147483647 h 468"/>
                <a:gd name="T44" fmla="*/ 2147483647 w 950"/>
                <a:gd name="T45" fmla="*/ 2147483647 h 468"/>
                <a:gd name="T46" fmla="*/ 2147483647 w 950"/>
                <a:gd name="T47" fmla="*/ 2147483647 h 468"/>
                <a:gd name="T48" fmla="*/ 2147483647 w 950"/>
                <a:gd name="T49" fmla="*/ 2147483647 h 468"/>
                <a:gd name="T50" fmla="*/ 2147483647 w 950"/>
                <a:gd name="T51" fmla="*/ 2147483647 h 468"/>
                <a:gd name="T52" fmla="*/ 2147483647 w 950"/>
                <a:gd name="T53" fmla="*/ 2147483647 h 468"/>
                <a:gd name="T54" fmla="*/ 2147483647 w 950"/>
                <a:gd name="T55" fmla="*/ 2147483647 h 468"/>
                <a:gd name="T56" fmla="*/ 2147483647 w 950"/>
                <a:gd name="T57" fmla="*/ 2147483647 h 468"/>
                <a:gd name="T58" fmla="*/ 2147483647 w 950"/>
                <a:gd name="T59" fmla="*/ 2147483647 h 468"/>
                <a:gd name="T60" fmla="*/ 2147483647 w 950"/>
                <a:gd name="T61" fmla="*/ 2147483647 h 468"/>
                <a:gd name="T62" fmla="*/ 2147483647 w 950"/>
                <a:gd name="T63" fmla="*/ 2147483647 h 468"/>
                <a:gd name="T64" fmla="*/ 2147483647 w 950"/>
                <a:gd name="T65" fmla="*/ 2147483647 h 468"/>
                <a:gd name="T66" fmla="*/ 2147483647 w 950"/>
                <a:gd name="T67" fmla="*/ 2147483647 h 468"/>
                <a:gd name="T68" fmla="*/ 2147483647 w 950"/>
                <a:gd name="T69" fmla="*/ 2147483647 h 468"/>
                <a:gd name="T70" fmla="*/ 2147483647 w 950"/>
                <a:gd name="T71" fmla="*/ 2147483647 h 46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950" h="468">
                  <a:moveTo>
                    <a:pt x="664" y="455"/>
                  </a:moveTo>
                  <a:lnTo>
                    <a:pt x="638" y="443"/>
                  </a:lnTo>
                  <a:lnTo>
                    <a:pt x="604" y="431"/>
                  </a:lnTo>
                  <a:lnTo>
                    <a:pt x="558" y="418"/>
                  </a:lnTo>
                  <a:lnTo>
                    <a:pt x="512" y="388"/>
                  </a:lnTo>
                  <a:lnTo>
                    <a:pt x="471" y="376"/>
                  </a:lnTo>
                  <a:lnTo>
                    <a:pt x="425" y="345"/>
                  </a:lnTo>
                  <a:lnTo>
                    <a:pt x="392" y="307"/>
                  </a:lnTo>
                  <a:lnTo>
                    <a:pt x="345" y="258"/>
                  </a:lnTo>
                  <a:lnTo>
                    <a:pt x="305" y="258"/>
                  </a:lnTo>
                  <a:lnTo>
                    <a:pt x="266" y="246"/>
                  </a:lnTo>
                  <a:lnTo>
                    <a:pt x="253" y="209"/>
                  </a:lnTo>
                  <a:lnTo>
                    <a:pt x="219" y="190"/>
                  </a:lnTo>
                  <a:lnTo>
                    <a:pt x="186" y="172"/>
                  </a:lnTo>
                  <a:lnTo>
                    <a:pt x="153" y="166"/>
                  </a:lnTo>
                  <a:lnTo>
                    <a:pt x="133" y="190"/>
                  </a:lnTo>
                  <a:lnTo>
                    <a:pt x="92" y="209"/>
                  </a:lnTo>
                  <a:lnTo>
                    <a:pt x="99" y="240"/>
                  </a:lnTo>
                  <a:lnTo>
                    <a:pt x="59" y="252"/>
                  </a:lnTo>
                  <a:lnTo>
                    <a:pt x="40" y="246"/>
                  </a:lnTo>
                  <a:lnTo>
                    <a:pt x="46" y="240"/>
                  </a:lnTo>
                  <a:lnTo>
                    <a:pt x="0" y="24"/>
                  </a:lnTo>
                  <a:lnTo>
                    <a:pt x="85" y="0"/>
                  </a:lnTo>
                  <a:lnTo>
                    <a:pt x="79" y="6"/>
                  </a:lnTo>
                  <a:lnTo>
                    <a:pt x="86" y="55"/>
                  </a:lnTo>
                  <a:lnTo>
                    <a:pt x="133" y="55"/>
                  </a:lnTo>
                  <a:lnTo>
                    <a:pt x="153" y="30"/>
                  </a:lnTo>
                  <a:lnTo>
                    <a:pt x="157" y="15"/>
                  </a:lnTo>
                  <a:lnTo>
                    <a:pt x="205" y="36"/>
                  </a:lnTo>
                  <a:lnTo>
                    <a:pt x="332" y="117"/>
                  </a:lnTo>
                  <a:lnTo>
                    <a:pt x="392" y="111"/>
                  </a:lnTo>
                  <a:lnTo>
                    <a:pt x="438" y="117"/>
                  </a:lnTo>
                  <a:lnTo>
                    <a:pt x="478" y="105"/>
                  </a:lnTo>
                  <a:lnTo>
                    <a:pt x="525" y="135"/>
                  </a:lnTo>
                  <a:lnTo>
                    <a:pt x="558" y="166"/>
                  </a:lnTo>
                  <a:lnTo>
                    <a:pt x="597" y="228"/>
                  </a:lnTo>
                  <a:lnTo>
                    <a:pt x="617" y="258"/>
                  </a:lnTo>
                  <a:lnTo>
                    <a:pt x="671" y="252"/>
                  </a:lnTo>
                  <a:lnTo>
                    <a:pt x="710" y="283"/>
                  </a:lnTo>
                  <a:lnTo>
                    <a:pt x="730" y="258"/>
                  </a:lnTo>
                  <a:lnTo>
                    <a:pt x="757" y="228"/>
                  </a:lnTo>
                  <a:lnTo>
                    <a:pt x="791" y="215"/>
                  </a:lnTo>
                  <a:lnTo>
                    <a:pt x="817" y="190"/>
                  </a:lnTo>
                  <a:lnTo>
                    <a:pt x="843" y="196"/>
                  </a:lnTo>
                  <a:lnTo>
                    <a:pt x="810" y="228"/>
                  </a:lnTo>
                  <a:lnTo>
                    <a:pt x="824" y="252"/>
                  </a:lnTo>
                  <a:lnTo>
                    <a:pt x="850" y="258"/>
                  </a:lnTo>
                  <a:lnTo>
                    <a:pt x="870" y="240"/>
                  </a:lnTo>
                  <a:lnTo>
                    <a:pt x="910" y="258"/>
                  </a:lnTo>
                  <a:lnTo>
                    <a:pt x="950" y="283"/>
                  </a:lnTo>
                  <a:lnTo>
                    <a:pt x="917" y="313"/>
                  </a:lnTo>
                  <a:lnTo>
                    <a:pt x="883" y="320"/>
                  </a:lnTo>
                  <a:lnTo>
                    <a:pt x="837" y="313"/>
                  </a:lnTo>
                  <a:lnTo>
                    <a:pt x="824" y="283"/>
                  </a:lnTo>
                  <a:lnTo>
                    <a:pt x="804" y="271"/>
                  </a:lnTo>
                  <a:lnTo>
                    <a:pt x="764" y="277"/>
                  </a:lnTo>
                  <a:lnTo>
                    <a:pt x="757" y="301"/>
                  </a:lnTo>
                  <a:lnTo>
                    <a:pt x="737" y="320"/>
                  </a:lnTo>
                  <a:lnTo>
                    <a:pt x="724" y="351"/>
                  </a:lnTo>
                  <a:lnTo>
                    <a:pt x="684" y="357"/>
                  </a:lnTo>
                  <a:lnTo>
                    <a:pt x="671" y="369"/>
                  </a:lnTo>
                  <a:lnTo>
                    <a:pt x="710" y="388"/>
                  </a:lnTo>
                  <a:lnTo>
                    <a:pt x="730" y="406"/>
                  </a:lnTo>
                  <a:lnTo>
                    <a:pt x="743" y="437"/>
                  </a:lnTo>
                  <a:lnTo>
                    <a:pt x="730" y="468"/>
                  </a:lnTo>
                  <a:lnTo>
                    <a:pt x="717" y="468"/>
                  </a:lnTo>
                  <a:lnTo>
                    <a:pt x="712" y="467"/>
                  </a:lnTo>
                  <a:lnTo>
                    <a:pt x="703" y="465"/>
                  </a:lnTo>
                  <a:lnTo>
                    <a:pt x="694" y="462"/>
                  </a:lnTo>
                  <a:lnTo>
                    <a:pt x="684" y="461"/>
                  </a:lnTo>
                  <a:lnTo>
                    <a:pt x="669" y="461"/>
                  </a:lnTo>
                  <a:lnTo>
                    <a:pt x="658" y="461"/>
                  </a:lnTo>
                  <a:lnTo>
                    <a:pt x="664" y="455"/>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593" name="Freeform 32"/>
            <p:cNvSpPr>
              <a:spLocks/>
            </p:cNvSpPr>
            <p:nvPr>
              <p:custDataLst>
                <p:tags r:id="rId27"/>
              </p:custDataLst>
            </p:nvPr>
          </p:nvSpPr>
          <p:spPr bwMode="auto">
            <a:xfrm>
              <a:off x="4581556" y="3691468"/>
              <a:ext cx="296863" cy="288925"/>
            </a:xfrm>
            <a:custGeom>
              <a:avLst/>
              <a:gdLst>
                <a:gd name="T0" fmla="*/ 2147483647 w 671"/>
                <a:gd name="T1" fmla="*/ 2147483647 h 549"/>
                <a:gd name="T2" fmla="*/ 2147483647 w 671"/>
                <a:gd name="T3" fmla="*/ 2147483647 h 549"/>
                <a:gd name="T4" fmla="*/ 2147483647 w 671"/>
                <a:gd name="T5" fmla="*/ 2147483647 h 549"/>
                <a:gd name="T6" fmla="*/ 2147483647 w 671"/>
                <a:gd name="T7" fmla="*/ 2147483647 h 549"/>
                <a:gd name="T8" fmla="*/ 2147483647 w 671"/>
                <a:gd name="T9" fmla="*/ 2147483647 h 549"/>
                <a:gd name="T10" fmla="*/ 2147483647 w 671"/>
                <a:gd name="T11" fmla="*/ 2147483647 h 549"/>
                <a:gd name="T12" fmla="*/ 2147483647 w 671"/>
                <a:gd name="T13" fmla="*/ 2147483647 h 549"/>
                <a:gd name="T14" fmla="*/ 2147483647 w 671"/>
                <a:gd name="T15" fmla="*/ 2147483647 h 549"/>
                <a:gd name="T16" fmla="*/ 2147483647 w 671"/>
                <a:gd name="T17" fmla="*/ 2147483647 h 549"/>
                <a:gd name="T18" fmla="*/ 2147483647 w 671"/>
                <a:gd name="T19" fmla="*/ 2147483647 h 549"/>
                <a:gd name="T20" fmla="*/ 2147483647 w 671"/>
                <a:gd name="T21" fmla="*/ 2147483647 h 549"/>
                <a:gd name="T22" fmla="*/ 2147483647 w 671"/>
                <a:gd name="T23" fmla="*/ 2147483647 h 549"/>
                <a:gd name="T24" fmla="*/ 2147483647 w 671"/>
                <a:gd name="T25" fmla="*/ 0 h 549"/>
                <a:gd name="T26" fmla="*/ 2147483647 w 671"/>
                <a:gd name="T27" fmla="*/ 2147483647 h 549"/>
                <a:gd name="T28" fmla="*/ 2147483647 w 671"/>
                <a:gd name="T29" fmla="*/ 2147483647 h 549"/>
                <a:gd name="T30" fmla="*/ 2147483647 w 671"/>
                <a:gd name="T31" fmla="*/ 2147483647 h 549"/>
                <a:gd name="T32" fmla="*/ 2147483647 w 671"/>
                <a:gd name="T33" fmla="*/ 2147483647 h 549"/>
                <a:gd name="T34" fmla="*/ 2147483647 w 671"/>
                <a:gd name="T35" fmla="*/ 2147483647 h 549"/>
                <a:gd name="T36" fmla="*/ 2147483647 w 671"/>
                <a:gd name="T37" fmla="*/ 2147483647 h 549"/>
                <a:gd name="T38" fmla="*/ 2147483647 w 671"/>
                <a:gd name="T39" fmla="*/ 2147483647 h 549"/>
                <a:gd name="T40" fmla="*/ 2147483647 w 671"/>
                <a:gd name="T41" fmla="*/ 2147483647 h 549"/>
                <a:gd name="T42" fmla="*/ 2147483647 w 671"/>
                <a:gd name="T43" fmla="*/ 2147483647 h 549"/>
                <a:gd name="T44" fmla="*/ 2147483647 w 671"/>
                <a:gd name="T45" fmla="*/ 2147483647 h 549"/>
                <a:gd name="T46" fmla="*/ 2147483647 w 671"/>
                <a:gd name="T47" fmla="*/ 2147483647 h 549"/>
                <a:gd name="T48" fmla="*/ 2147483647 w 671"/>
                <a:gd name="T49" fmla="*/ 2147483647 h 549"/>
                <a:gd name="T50" fmla="*/ 2147483647 w 671"/>
                <a:gd name="T51" fmla="*/ 2147483647 h 549"/>
                <a:gd name="T52" fmla="*/ 2147483647 w 671"/>
                <a:gd name="T53" fmla="*/ 2147483647 h 549"/>
                <a:gd name="T54" fmla="*/ 2147483647 w 671"/>
                <a:gd name="T55" fmla="*/ 2147483647 h 549"/>
                <a:gd name="T56" fmla="*/ 2147483647 w 671"/>
                <a:gd name="T57" fmla="*/ 2147483647 h 549"/>
                <a:gd name="T58" fmla="*/ 2147483647 w 671"/>
                <a:gd name="T59" fmla="*/ 2147483647 h 549"/>
                <a:gd name="T60" fmla="*/ 2147483647 w 671"/>
                <a:gd name="T61" fmla="*/ 2147483647 h 549"/>
                <a:gd name="T62" fmla="*/ 2147483647 w 671"/>
                <a:gd name="T63" fmla="*/ 2147483647 h 549"/>
                <a:gd name="T64" fmla="*/ 2147483647 w 671"/>
                <a:gd name="T65" fmla="*/ 2147483647 h 549"/>
                <a:gd name="T66" fmla="*/ 2147483647 w 671"/>
                <a:gd name="T67" fmla="*/ 2147483647 h 549"/>
                <a:gd name="T68" fmla="*/ 2147483647 w 671"/>
                <a:gd name="T69" fmla="*/ 2147483647 h 549"/>
                <a:gd name="T70" fmla="*/ 2147483647 w 671"/>
                <a:gd name="T71" fmla="*/ 2147483647 h 549"/>
                <a:gd name="T72" fmla="*/ 2147483647 w 671"/>
                <a:gd name="T73" fmla="*/ 2147483647 h 549"/>
                <a:gd name="T74" fmla="*/ 2147483647 w 671"/>
                <a:gd name="T75" fmla="*/ 2147483647 h 549"/>
                <a:gd name="T76" fmla="*/ 2147483647 w 671"/>
                <a:gd name="T77" fmla="*/ 2147483647 h 549"/>
                <a:gd name="T78" fmla="*/ 2147483647 w 671"/>
                <a:gd name="T79" fmla="*/ 2147483647 h 549"/>
                <a:gd name="T80" fmla="*/ 2147483647 w 671"/>
                <a:gd name="T81" fmla="*/ 2147483647 h 549"/>
                <a:gd name="T82" fmla="*/ 2147483647 w 671"/>
                <a:gd name="T83" fmla="*/ 2147483647 h 549"/>
                <a:gd name="T84" fmla="*/ 2147483647 w 671"/>
                <a:gd name="T85" fmla="*/ 2147483647 h 549"/>
                <a:gd name="T86" fmla="*/ 2147483647 w 671"/>
                <a:gd name="T87" fmla="*/ 2147483647 h 549"/>
                <a:gd name="T88" fmla="*/ 2147483647 w 671"/>
                <a:gd name="T89" fmla="*/ 2147483647 h 549"/>
                <a:gd name="T90" fmla="*/ 2147483647 w 671"/>
                <a:gd name="T91" fmla="*/ 2147483647 h 549"/>
                <a:gd name="T92" fmla="*/ 2147483647 w 671"/>
                <a:gd name="T93" fmla="*/ 2147483647 h 549"/>
                <a:gd name="T94" fmla="*/ 2147483647 w 671"/>
                <a:gd name="T95" fmla="*/ 2147483647 h 549"/>
                <a:gd name="T96" fmla="*/ 2147483647 w 671"/>
                <a:gd name="T97" fmla="*/ 2147483647 h 549"/>
                <a:gd name="T98" fmla="*/ 2147483647 w 671"/>
                <a:gd name="T99" fmla="*/ 2147483647 h 549"/>
                <a:gd name="T100" fmla="*/ 2147483647 w 671"/>
                <a:gd name="T101" fmla="*/ 2147483647 h 549"/>
                <a:gd name="T102" fmla="*/ 2147483647 w 671"/>
                <a:gd name="T103" fmla="*/ 2147483647 h 549"/>
                <a:gd name="T104" fmla="*/ 2147483647 w 671"/>
                <a:gd name="T105" fmla="*/ 2147483647 h 549"/>
                <a:gd name="T106" fmla="*/ 2147483647 w 671"/>
                <a:gd name="T107" fmla="*/ 2147483647 h 549"/>
                <a:gd name="T108" fmla="*/ 2147483647 w 671"/>
                <a:gd name="T109" fmla="*/ 2147483647 h 549"/>
                <a:gd name="T110" fmla="*/ 2147483647 w 671"/>
                <a:gd name="T111" fmla="*/ 2147483647 h 549"/>
                <a:gd name="T112" fmla="*/ 2147483647 w 671"/>
                <a:gd name="T113" fmla="*/ 2147483647 h 549"/>
                <a:gd name="T114" fmla="*/ 2147483647 w 671"/>
                <a:gd name="T115" fmla="*/ 2147483647 h 549"/>
                <a:gd name="T116" fmla="*/ 2147483647 w 671"/>
                <a:gd name="T117" fmla="*/ 2147483647 h 549"/>
                <a:gd name="T118" fmla="*/ 2147483647 w 671"/>
                <a:gd name="T119" fmla="*/ 2147483647 h 549"/>
                <a:gd name="T120" fmla="*/ 2147483647 w 671"/>
                <a:gd name="T121" fmla="*/ 2147483647 h 549"/>
                <a:gd name="T122" fmla="*/ 0 w 671"/>
                <a:gd name="T123" fmla="*/ 2147483647 h 5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71" h="549">
                  <a:moveTo>
                    <a:pt x="0" y="438"/>
                  </a:moveTo>
                  <a:lnTo>
                    <a:pt x="4" y="405"/>
                  </a:lnTo>
                  <a:lnTo>
                    <a:pt x="6" y="383"/>
                  </a:lnTo>
                  <a:lnTo>
                    <a:pt x="7" y="360"/>
                  </a:lnTo>
                  <a:lnTo>
                    <a:pt x="7" y="327"/>
                  </a:lnTo>
                  <a:lnTo>
                    <a:pt x="8" y="316"/>
                  </a:lnTo>
                  <a:lnTo>
                    <a:pt x="9" y="306"/>
                  </a:lnTo>
                  <a:lnTo>
                    <a:pt x="12" y="296"/>
                  </a:lnTo>
                  <a:lnTo>
                    <a:pt x="17" y="287"/>
                  </a:lnTo>
                  <a:lnTo>
                    <a:pt x="28" y="270"/>
                  </a:lnTo>
                  <a:lnTo>
                    <a:pt x="40" y="254"/>
                  </a:lnTo>
                  <a:lnTo>
                    <a:pt x="52" y="238"/>
                  </a:lnTo>
                  <a:lnTo>
                    <a:pt x="63" y="222"/>
                  </a:lnTo>
                  <a:lnTo>
                    <a:pt x="67" y="214"/>
                  </a:lnTo>
                  <a:lnTo>
                    <a:pt x="71" y="205"/>
                  </a:lnTo>
                  <a:lnTo>
                    <a:pt x="73" y="196"/>
                  </a:lnTo>
                  <a:lnTo>
                    <a:pt x="73" y="185"/>
                  </a:lnTo>
                  <a:lnTo>
                    <a:pt x="73" y="167"/>
                  </a:lnTo>
                  <a:lnTo>
                    <a:pt x="73" y="156"/>
                  </a:lnTo>
                  <a:lnTo>
                    <a:pt x="73" y="148"/>
                  </a:lnTo>
                  <a:lnTo>
                    <a:pt x="73" y="137"/>
                  </a:lnTo>
                  <a:lnTo>
                    <a:pt x="63" y="126"/>
                  </a:lnTo>
                  <a:lnTo>
                    <a:pt x="53" y="117"/>
                  </a:lnTo>
                  <a:lnTo>
                    <a:pt x="54" y="108"/>
                  </a:lnTo>
                  <a:lnTo>
                    <a:pt x="55" y="99"/>
                  </a:lnTo>
                  <a:lnTo>
                    <a:pt x="57" y="89"/>
                  </a:lnTo>
                  <a:lnTo>
                    <a:pt x="61" y="79"/>
                  </a:lnTo>
                  <a:lnTo>
                    <a:pt x="65" y="68"/>
                  </a:lnTo>
                  <a:lnTo>
                    <a:pt x="71" y="59"/>
                  </a:lnTo>
                  <a:lnTo>
                    <a:pt x="76" y="50"/>
                  </a:lnTo>
                  <a:lnTo>
                    <a:pt x="83" y="41"/>
                  </a:lnTo>
                  <a:lnTo>
                    <a:pt x="89" y="33"/>
                  </a:lnTo>
                  <a:lnTo>
                    <a:pt x="96" y="25"/>
                  </a:lnTo>
                  <a:lnTo>
                    <a:pt x="104" y="17"/>
                  </a:lnTo>
                  <a:lnTo>
                    <a:pt x="112" y="12"/>
                  </a:lnTo>
                  <a:lnTo>
                    <a:pt x="120" y="7"/>
                  </a:lnTo>
                  <a:lnTo>
                    <a:pt x="129" y="3"/>
                  </a:lnTo>
                  <a:lnTo>
                    <a:pt x="138" y="1"/>
                  </a:lnTo>
                  <a:lnTo>
                    <a:pt x="146" y="0"/>
                  </a:lnTo>
                  <a:lnTo>
                    <a:pt x="156" y="1"/>
                  </a:lnTo>
                  <a:lnTo>
                    <a:pt x="164" y="3"/>
                  </a:lnTo>
                  <a:lnTo>
                    <a:pt x="173" y="5"/>
                  </a:lnTo>
                  <a:lnTo>
                    <a:pt x="179" y="8"/>
                  </a:lnTo>
                  <a:lnTo>
                    <a:pt x="194" y="16"/>
                  </a:lnTo>
                  <a:lnTo>
                    <a:pt x="206" y="26"/>
                  </a:lnTo>
                  <a:lnTo>
                    <a:pt x="217" y="35"/>
                  </a:lnTo>
                  <a:lnTo>
                    <a:pt x="230" y="42"/>
                  </a:lnTo>
                  <a:lnTo>
                    <a:pt x="236" y="45"/>
                  </a:lnTo>
                  <a:lnTo>
                    <a:pt x="243" y="48"/>
                  </a:lnTo>
                  <a:lnTo>
                    <a:pt x="251" y="49"/>
                  </a:lnTo>
                  <a:lnTo>
                    <a:pt x="259" y="50"/>
                  </a:lnTo>
                  <a:lnTo>
                    <a:pt x="264" y="49"/>
                  </a:lnTo>
                  <a:lnTo>
                    <a:pt x="268" y="47"/>
                  </a:lnTo>
                  <a:lnTo>
                    <a:pt x="272" y="44"/>
                  </a:lnTo>
                  <a:lnTo>
                    <a:pt x="276" y="41"/>
                  </a:lnTo>
                  <a:lnTo>
                    <a:pt x="279" y="37"/>
                  </a:lnTo>
                  <a:lnTo>
                    <a:pt x="284" y="35"/>
                  </a:lnTo>
                  <a:lnTo>
                    <a:pt x="288" y="32"/>
                  </a:lnTo>
                  <a:lnTo>
                    <a:pt x="292" y="32"/>
                  </a:lnTo>
                  <a:lnTo>
                    <a:pt x="300" y="32"/>
                  </a:lnTo>
                  <a:lnTo>
                    <a:pt x="308" y="34"/>
                  </a:lnTo>
                  <a:lnTo>
                    <a:pt x="313" y="36"/>
                  </a:lnTo>
                  <a:lnTo>
                    <a:pt x="318" y="39"/>
                  </a:lnTo>
                  <a:lnTo>
                    <a:pt x="325" y="47"/>
                  </a:lnTo>
                  <a:lnTo>
                    <a:pt x="332" y="56"/>
                  </a:lnTo>
                  <a:lnTo>
                    <a:pt x="337" y="65"/>
                  </a:lnTo>
                  <a:lnTo>
                    <a:pt x="344" y="73"/>
                  </a:lnTo>
                  <a:lnTo>
                    <a:pt x="348" y="76"/>
                  </a:lnTo>
                  <a:lnTo>
                    <a:pt x="353" y="79"/>
                  </a:lnTo>
                  <a:lnTo>
                    <a:pt x="358" y="81"/>
                  </a:lnTo>
                  <a:lnTo>
                    <a:pt x="366" y="81"/>
                  </a:lnTo>
                  <a:lnTo>
                    <a:pt x="370" y="81"/>
                  </a:lnTo>
                  <a:lnTo>
                    <a:pt x="375" y="80"/>
                  </a:lnTo>
                  <a:lnTo>
                    <a:pt x="378" y="77"/>
                  </a:lnTo>
                  <a:lnTo>
                    <a:pt x="381" y="75"/>
                  </a:lnTo>
                  <a:lnTo>
                    <a:pt x="387" y="70"/>
                  </a:lnTo>
                  <a:lnTo>
                    <a:pt x="392" y="63"/>
                  </a:lnTo>
                  <a:lnTo>
                    <a:pt x="397" y="56"/>
                  </a:lnTo>
                  <a:lnTo>
                    <a:pt x="403" y="49"/>
                  </a:lnTo>
                  <a:lnTo>
                    <a:pt x="410" y="43"/>
                  </a:lnTo>
                  <a:lnTo>
                    <a:pt x="419" y="38"/>
                  </a:lnTo>
                  <a:lnTo>
                    <a:pt x="433" y="30"/>
                  </a:lnTo>
                  <a:lnTo>
                    <a:pt x="446" y="25"/>
                  </a:lnTo>
                  <a:lnTo>
                    <a:pt x="458" y="22"/>
                  </a:lnTo>
                  <a:lnTo>
                    <a:pt x="468" y="21"/>
                  </a:lnTo>
                  <a:lnTo>
                    <a:pt x="478" y="22"/>
                  </a:lnTo>
                  <a:lnTo>
                    <a:pt x="487" y="25"/>
                  </a:lnTo>
                  <a:lnTo>
                    <a:pt x="496" y="28"/>
                  </a:lnTo>
                  <a:lnTo>
                    <a:pt x="503" y="31"/>
                  </a:lnTo>
                  <a:lnTo>
                    <a:pt x="511" y="35"/>
                  </a:lnTo>
                  <a:lnTo>
                    <a:pt x="520" y="38"/>
                  </a:lnTo>
                  <a:lnTo>
                    <a:pt x="528" y="41"/>
                  </a:lnTo>
                  <a:lnTo>
                    <a:pt x="537" y="43"/>
                  </a:lnTo>
                  <a:lnTo>
                    <a:pt x="547" y="43"/>
                  </a:lnTo>
                  <a:lnTo>
                    <a:pt x="559" y="42"/>
                  </a:lnTo>
                  <a:lnTo>
                    <a:pt x="571" y="39"/>
                  </a:lnTo>
                  <a:lnTo>
                    <a:pt x="586" y="33"/>
                  </a:lnTo>
                  <a:lnTo>
                    <a:pt x="632" y="74"/>
                  </a:lnTo>
                  <a:lnTo>
                    <a:pt x="646" y="67"/>
                  </a:lnTo>
                  <a:lnTo>
                    <a:pt x="651" y="81"/>
                  </a:lnTo>
                  <a:lnTo>
                    <a:pt x="658" y="93"/>
                  </a:lnTo>
                  <a:lnTo>
                    <a:pt x="665" y="105"/>
                  </a:lnTo>
                  <a:lnTo>
                    <a:pt x="671" y="117"/>
                  </a:lnTo>
                  <a:lnTo>
                    <a:pt x="646" y="152"/>
                  </a:lnTo>
                  <a:lnTo>
                    <a:pt x="623" y="183"/>
                  </a:lnTo>
                  <a:lnTo>
                    <a:pt x="612" y="199"/>
                  </a:lnTo>
                  <a:lnTo>
                    <a:pt x="602" y="216"/>
                  </a:lnTo>
                  <a:lnTo>
                    <a:pt x="593" y="233"/>
                  </a:lnTo>
                  <a:lnTo>
                    <a:pt x="584" y="254"/>
                  </a:lnTo>
                  <a:lnTo>
                    <a:pt x="578" y="273"/>
                  </a:lnTo>
                  <a:lnTo>
                    <a:pt x="570" y="291"/>
                  </a:lnTo>
                  <a:lnTo>
                    <a:pt x="564" y="309"/>
                  </a:lnTo>
                  <a:lnTo>
                    <a:pt x="557" y="326"/>
                  </a:lnTo>
                  <a:lnTo>
                    <a:pt x="550" y="343"/>
                  </a:lnTo>
                  <a:lnTo>
                    <a:pt x="543" y="363"/>
                  </a:lnTo>
                  <a:lnTo>
                    <a:pt x="534" y="383"/>
                  </a:lnTo>
                  <a:lnTo>
                    <a:pt x="525" y="407"/>
                  </a:lnTo>
                  <a:lnTo>
                    <a:pt x="524" y="410"/>
                  </a:lnTo>
                  <a:lnTo>
                    <a:pt x="521" y="416"/>
                  </a:lnTo>
                  <a:lnTo>
                    <a:pt x="516" y="422"/>
                  </a:lnTo>
                  <a:lnTo>
                    <a:pt x="511" y="428"/>
                  </a:lnTo>
                  <a:lnTo>
                    <a:pt x="505" y="434"/>
                  </a:lnTo>
                  <a:lnTo>
                    <a:pt x="500" y="439"/>
                  </a:lnTo>
                  <a:lnTo>
                    <a:pt x="496" y="443"/>
                  </a:lnTo>
                  <a:lnTo>
                    <a:pt x="492" y="444"/>
                  </a:lnTo>
                  <a:lnTo>
                    <a:pt x="482" y="443"/>
                  </a:lnTo>
                  <a:lnTo>
                    <a:pt x="474" y="440"/>
                  </a:lnTo>
                  <a:lnTo>
                    <a:pt x="466" y="436"/>
                  </a:lnTo>
                  <a:lnTo>
                    <a:pt x="459" y="432"/>
                  </a:lnTo>
                  <a:lnTo>
                    <a:pt x="453" y="428"/>
                  </a:lnTo>
                  <a:lnTo>
                    <a:pt x="446" y="424"/>
                  </a:lnTo>
                  <a:lnTo>
                    <a:pt x="440" y="421"/>
                  </a:lnTo>
                  <a:lnTo>
                    <a:pt x="432" y="420"/>
                  </a:lnTo>
                  <a:lnTo>
                    <a:pt x="419" y="421"/>
                  </a:lnTo>
                  <a:lnTo>
                    <a:pt x="408" y="424"/>
                  </a:lnTo>
                  <a:lnTo>
                    <a:pt x="398" y="428"/>
                  </a:lnTo>
                  <a:lnTo>
                    <a:pt x="389" y="434"/>
                  </a:lnTo>
                  <a:lnTo>
                    <a:pt x="381" y="441"/>
                  </a:lnTo>
                  <a:lnTo>
                    <a:pt x="375" y="449"/>
                  </a:lnTo>
                  <a:lnTo>
                    <a:pt x="369" y="458"/>
                  </a:lnTo>
                  <a:lnTo>
                    <a:pt x="364" y="469"/>
                  </a:lnTo>
                  <a:lnTo>
                    <a:pt x="355" y="489"/>
                  </a:lnTo>
                  <a:lnTo>
                    <a:pt x="346" y="510"/>
                  </a:lnTo>
                  <a:lnTo>
                    <a:pt x="342" y="521"/>
                  </a:lnTo>
                  <a:lnTo>
                    <a:pt x="336" y="531"/>
                  </a:lnTo>
                  <a:lnTo>
                    <a:pt x="332" y="541"/>
                  </a:lnTo>
                  <a:lnTo>
                    <a:pt x="325" y="549"/>
                  </a:lnTo>
                  <a:lnTo>
                    <a:pt x="233" y="543"/>
                  </a:lnTo>
                  <a:lnTo>
                    <a:pt x="231" y="545"/>
                  </a:lnTo>
                  <a:lnTo>
                    <a:pt x="229" y="546"/>
                  </a:lnTo>
                  <a:lnTo>
                    <a:pt x="227" y="547"/>
                  </a:lnTo>
                  <a:lnTo>
                    <a:pt x="223" y="548"/>
                  </a:lnTo>
                  <a:lnTo>
                    <a:pt x="217" y="548"/>
                  </a:lnTo>
                  <a:lnTo>
                    <a:pt x="209" y="547"/>
                  </a:lnTo>
                  <a:lnTo>
                    <a:pt x="193" y="545"/>
                  </a:lnTo>
                  <a:lnTo>
                    <a:pt x="179" y="543"/>
                  </a:lnTo>
                  <a:lnTo>
                    <a:pt x="173" y="543"/>
                  </a:lnTo>
                  <a:lnTo>
                    <a:pt x="167" y="542"/>
                  </a:lnTo>
                  <a:lnTo>
                    <a:pt x="161" y="540"/>
                  </a:lnTo>
                  <a:lnTo>
                    <a:pt x="155" y="537"/>
                  </a:lnTo>
                  <a:lnTo>
                    <a:pt x="150" y="534"/>
                  </a:lnTo>
                  <a:lnTo>
                    <a:pt x="144" y="531"/>
                  </a:lnTo>
                  <a:lnTo>
                    <a:pt x="139" y="527"/>
                  </a:lnTo>
                  <a:lnTo>
                    <a:pt x="134" y="521"/>
                  </a:lnTo>
                  <a:lnTo>
                    <a:pt x="129" y="515"/>
                  </a:lnTo>
                  <a:lnTo>
                    <a:pt x="126" y="509"/>
                  </a:lnTo>
                  <a:lnTo>
                    <a:pt x="122" y="503"/>
                  </a:lnTo>
                  <a:lnTo>
                    <a:pt x="119" y="496"/>
                  </a:lnTo>
                  <a:lnTo>
                    <a:pt x="117" y="489"/>
                  </a:lnTo>
                  <a:lnTo>
                    <a:pt x="115" y="481"/>
                  </a:lnTo>
                  <a:lnTo>
                    <a:pt x="113" y="472"/>
                  </a:lnTo>
                  <a:lnTo>
                    <a:pt x="113" y="462"/>
                  </a:lnTo>
                  <a:lnTo>
                    <a:pt x="106" y="462"/>
                  </a:lnTo>
                  <a:lnTo>
                    <a:pt x="100" y="460"/>
                  </a:lnTo>
                  <a:lnTo>
                    <a:pt x="95" y="457"/>
                  </a:lnTo>
                  <a:lnTo>
                    <a:pt x="90" y="454"/>
                  </a:lnTo>
                  <a:lnTo>
                    <a:pt x="83" y="447"/>
                  </a:lnTo>
                  <a:lnTo>
                    <a:pt x="74" y="439"/>
                  </a:lnTo>
                  <a:lnTo>
                    <a:pt x="70" y="435"/>
                  </a:lnTo>
                  <a:lnTo>
                    <a:pt x="63" y="432"/>
                  </a:lnTo>
                  <a:lnTo>
                    <a:pt x="56" y="430"/>
                  </a:lnTo>
                  <a:lnTo>
                    <a:pt x="49" y="429"/>
                  </a:lnTo>
                  <a:lnTo>
                    <a:pt x="39" y="429"/>
                  </a:lnTo>
                  <a:lnTo>
                    <a:pt x="28" y="430"/>
                  </a:lnTo>
                  <a:lnTo>
                    <a:pt x="15" y="433"/>
                  </a:lnTo>
                  <a:lnTo>
                    <a:pt x="0" y="438"/>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594" name="Freeform 33"/>
            <p:cNvSpPr>
              <a:spLocks/>
            </p:cNvSpPr>
            <p:nvPr>
              <p:custDataLst>
                <p:tags r:id="rId28"/>
              </p:custDataLst>
            </p:nvPr>
          </p:nvSpPr>
          <p:spPr bwMode="auto">
            <a:xfrm>
              <a:off x="5424519" y="3556531"/>
              <a:ext cx="152400" cy="169862"/>
            </a:xfrm>
            <a:custGeom>
              <a:avLst/>
              <a:gdLst>
                <a:gd name="T0" fmla="*/ 2147483647 w 358"/>
                <a:gd name="T1" fmla="*/ 2147483647 h 327"/>
                <a:gd name="T2" fmla="*/ 2147483647 w 358"/>
                <a:gd name="T3" fmla="*/ 2147483647 h 327"/>
                <a:gd name="T4" fmla="*/ 2147483647 w 358"/>
                <a:gd name="T5" fmla="*/ 2147483647 h 327"/>
                <a:gd name="T6" fmla="*/ 2147483647 w 358"/>
                <a:gd name="T7" fmla="*/ 2147483647 h 327"/>
                <a:gd name="T8" fmla="*/ 2147483647 w 358"/>
                <a:gd name="T9" fmla="*/ 2147483647 h 327"/>
                <a:gd name="T10" fmla="*/ 2147483647 w 358"/>
                <a:gd name="T11" fmla="*/ 2147483647 h 327"/>
                <a:gd name="T12" fmla="*/ 2147483647 w 358"/>
                <a:gd name="T13" fmla="*/ 2147483647 h 327"/>
                <a:gd name="T14" fmla="*/ 2147483647 w 358"/>
                <a:gd name="T15" fmla="*/ 2147483647 h 327"/>
                <a:gd name="T16" fmla="*/ 2147483647 w 358"/>
                <a:gd name="T17" fmla="*/ 2147483647 h 327"/>
                <a:gd name="T18" fmla="*/ 2147483647 w 358"/>
                <a:gd name="T19" fmla="*/ 2147483647 h 327"/>
                <a:gd name="T20" fmla="*/ 2147483647 w 358"/>
                <a:gd name="T21" fmla="*/ 2147483647 h 327"/>
                <a:gd name="T22" fmla="*/ 2147483647 w 358"/>
                <a:gd name="T23" fmla="*/ 2147483647 h 327"/>
                <a:gd name="T24" fmla="*/ 2147483647 w 358"/>
                <a:gd name="T25" fmla="*/ 2147483647 h 327"/>
                <a:gd name="T26" fmla="*/ 2147483647 w 358"/>
                <a:gd name="T27" fmla="*/ 2147483647 h 327"/>
                <a:gd name="T28" fmla="*/ 2147483647 w 358"/>
                <a:gd name="T29" fmla="*/ 2147483647 h 327"/>
                <a:gd name="T30" fmla="*/ 2147483647 w 358"/>
                <a:gd name="T31" fmla="*/ 2147483647 h 327"/>
                <a:gd name="T32" fmla="*/ 2147483647 w 358"/>
                <a:gd name="T33" fmla="*/ 2147483647 h 327"/>
                <a:gd name="T34" fmla="*/ 2147483647 w 358"/>
                <a:gd name="T35" fmla="*/ 2147483647 h 327"/>
                <a:gd name="T36" fmla="*/ 2147483647 w 358"/>
                <a:gd name="T37" fmla="*/ 2147483647 h 327"/>
                <a:gd name="T38" fmla="*/ 2147483647 w 358"/>
                <a:gd name="T39" fmla="*/ 2147483647 h 327"/>
                <a:gd name="T40" fmla="*/ 2147483647 w 358"/>
                <a:gd name="T41" fmla="*/ 2147483647 h 327"/>
                <a:gd name="T42" fmla="*/ 2147483647 w 358"/>
                <a:gd name="T43" fmla="*/ 2147483647 h 327"/>
                <a:gd name="T44" fmla="*/ 2147483647 w 358"/>
                <a:gd name="T45" fmla="*/ 2147483647 h 327"/>
                <a:gd name="T46" fmla="*/ 2147483647 w 358"/>
                <a:gd name="T47" fmla="*/ 2147483647 h 327"/>
                <a:gd name="T48" fmla="*/ 2147483647 w 358"/>
                <a:gd name="T49" fmla="*/ 2147483647 h 327"/>
                <a:gd name="T50" fmla="*/ 2147483647 w 358"/>
                <a:gd name="T51" fmla="*/ 2147483647 h 327"/>
                <a:gd name="T52" fmla="*/ 2147483647 w 358"/>
                <a:gd name="T53" fmla="*/ 0 h 327"/>
                <a:gd name="T54" fmla="*/ 2147483647 w 358"/>
                <a:gd name="T55" fmla="*/ 2147483647 h 327"/>
                <a:gd name="T56" fmla="*/ 2147483647 w 358"/>
                <a:gd name="T57" fmla="*/ 2147483647 h 327"/>
                <a:gd name="T58" fmla="*/ 2147483647 w 358"/>
                <a:gd name="T59" fmla="*/ 2147483647 h 327"/>
                <a:gd name="T60" fmla="*/ 2147483647 w 358"/>
                <a:gd name="T61" fmla="*/ 2147483647 h 327"/>
                <a:gd name="T62" fmla="*/ 2147483647 w 358"/>
                <a:gd name="T63" fmla="*/ 2147483647 h 327"/>
                <a:gd name="T64" fmla="*/ 2147483647 w 358"/>
                <a:gd name="T65" fmla="*/ 2147483647 h 327"/>
                <a:gd name="T66" fmla="*/ 2147483647 w 358"/>
                <a:gd name="T67" fmla="*/ 2147483647 h 327"/>
                <a:gd name="T68" fmla="*/ 2147483647 w 358"/>
                <a:gd name="T69" fmla="*/ 2147483647 h 327"/>
                <a:gd name="T70" fmla="*/ 2147483647 w 358"/>
                <a:gd name="T71" fmla="*/ 2147483647 h 327"/>
                <a:gd name="T72" fmla="*/ 2147483647 w 358"/>
                <a:gd name="T73" fmla="*/ 2147483647 h 327"/>
                <a:gd name="T74" fmla="*/ 2147483647 w 358"/>
                <a:gd name="T75" fmla="*/ 2147483647 h 327"/>
                <a:gd name="T76" fmla="*/ 0 w 358"/>
                <a:gd name="T77" fmla="*/ 2147483647 h 327"/>
                <a:gd name="T78" fmla="*/ 0 w 358"/>
                <a:gd name="T79" fmla="*/ 2147483647 h 327"/>
                <a:gd name="T80" fmla="*/ 2147483647 w 358"/>
                <a:gd name="T81" fmla="*/ 2147483647 h 327"/>
                <a:gd name="T82" fmla="*/ 2147483647 w 358"/>
                <a:gd name="T83" fmla="*/ 2147483647 h 327"/>
                <a:gd name="T84" fmla="*/ 2147483647 w 358"/>
                <a:gd name="T85" fmla="*/ 2147483647 h 327"/>
                <a:gd name="T86" fmla="*/ 2147483647 w 358"/>
                <a:gd name="T87" fmla="*/ 2147483647 h 327"/>
                <a:gd name="T88" fmla="*/ 2147483647 w 358"/>
                <a:gd name="T89" fmla="*/ 2147483647 h 327"/>
                <a:gd name="T90" fmla="*/ 2147483647 w 358"/>
                <a:gd name="T91" fmla="*/ 2147483647 h 327"/>
                <a:gd name="T92" fmla="*/ 2147483647 w 358"/>
                <a:gd name="T93" fmla="*/ 2147483647 h 327"/>
                <a:gd name="T94" fmla="*/ 2147483647 w 358"/>
                <a:gd name="T95" fmla="*/ 2147483647 h 327"/>
                <a:gd name="T96" fmla="*/ 2147483647 w 358"/>
                <a:gd name="T97" fmla="*/ 2147483647 h 327"/>
                <a:gd name="T98" fmla="*/ 2147483647 w 358"/>
                <a:gd name="T99" fmla="*/ 2147483647 h 327"/>
                <a:gd name="T100" fmla="*/ 2147483647 w 358"/>
                <a:gd name="T101" fmla="*/ 2147483647 h 327"/>
                <a:gd name="T102" fmla="*/ 2147483647 w 358"/>
                <a:gd name="T103" fmla="*/ 2147483647 h 327"/>
                <a:gd name="T104" fmla="*/ 2147483647 w 358"/>
                <a:gd name="T105" fmla="*/ 2147483647 h 327"/>
                <a:gd name="T106" fmla="*/ 2147483647 w 358"/>
                <a:gd name="T107" fmla="*/ 2147483647 h 327"/>
                <a:gd name="T108" fmla="*/ 2147483647 w 358"/>
                <a:gd name="T109" fmla="*/ 2147483647 h 327"/>
                <a:gd name="T110" fmla="*/ 2147483647 w 358"/>
                <a:gd name="T111" fmla="*/ 2147483647 h 327"/>
                <a:gd name="T112" fmla="*/ 2147483647 w 358"/>
                <a:gd name="T113" fmla="*/ 2147483647 h 327"/>
                <a:gd name="T114" fmla="*/ 2147483647 w 358"/>
                <a:gd name="T115" fmla="*/ 2147483647 h 327"/>
                <a:gd name="T116" fmla="*/ 2147483647 w 358"/>
                <a:gd name="T117" fmla="*/ 2147483647 h 327"/>
                <a:gd name="T118" fmla="*/ 2147483647 w 358"/>
                <a:gd name="T119" fmla="*/ 2147483647 h 327"/>
                <a:gd name="T120" fmla="*/ 2147483647 w 358"/>
                <a:gd name="T121" fmla="*/ 2147483647 h 32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58" h="327">
                  <a:moveTo>
                    <a:pt x="325" y="327"/>
                  </a:moveTo>
                  <a:lnTo>
                    <a:pt x="326" y="324"/>
                  </a:lnTo>
                  <a:lnTo>
                    <a:pt x="329" y="322"/>
                  </a:lnTo>
                  <a:lnTo>
                    <a:pt x="331" y="321"/>
                  </a:lnTo>
                  <a:lnTo>
                    <a:pt x="332" y="321"/>
                  </a:lnTo>
                  <a:lnTo>
                    <a:pt x="337" y="318"/>
                  </a:lnTo>
                  <a:lnTo>
                    <a:pt x="342" y="317"/>
                  </a:lnTo>
                  <a:lnTo>
                    <a:pt x="346" y="318"/>
                  </a:lnTo>
                  <a:lnTo>
                    <a:pt x="351" y="319"/>
                  </a:lnTo>
                  <a:lnTo>
                    <a:pt x="356" y="324"/>
                  </a:lnTo>
                  <a:lnTo>
                    <a:pt x="358" y="327"/>
                  </a:lnTo>
                  <a:lnTo>
                    <a:pt x="319" y="285"/>
                  </a:lnTo>
                  <a:lnTo>
                    <a:pt x="302" y="265"/>
                  </a:lnTo>
                  <a:lnTo>
                    <a:pt x="278" y="235"/>
                  </a:lnTo>
                  <a:lnTo>
                    <a:pt x="265" y="219"/>
                  </a:lnTo>
                  <a:lnTo>
                    <a:pt x="253" y="204"/>
                  </a:lnTo>
                  <a:lnTo>
                    <a:pt x="241" y="193"/>
                  </a:lnTo>
                  <a:lnTo>
                    <a:pt x="232" y="186"/>
                  </a:lnTo>
                  <a:lnTo>
                    <a:pt x="225" y="182"/>
                  </a:lnTo>
                  <a:lnTo>
                    <a:pt x="219" y="181"/>
                  </a:lnTo>
                  <a:lnTo>
                    <a:pt x="213" y="180"/>
                  </a:lnTo>
                  <a:lnTo>
                    <a:pt x="208" y="180"/>
                  </a:lnTo>
                  <a:lnTo>
                    <a:pt x="205" y="180"/>
                  </a:lnTo>
                  <a:lnTo>
                    <a:pt x="201" y="179"/>
                  </a:lnTo>
                  <a:lnTo>
                    <a:pt x="200" y="177"/>
                  </a:lnTo>
                  <a:lnTo>
                    <a:pt x="199" y="174"/>
                  </a:lnTo>
                  <a:lnTo>
                    <a:pt x="199" y="172"/>
                  </a:lnTo>
                  <a:lnTo>
                    <a:pt x="198" y="170"/>
                  </a:lnTo>
                  <a:lnTo>
                    <a:pt x="197" y="169"/>
                  </a:lnTo>
                  <a:lnTo>
                    <a:pt x="195" y="169"/>
                  </a:lnTo>
                  <a:lnTo>
                    <a:pt x="190" y="170"/>
                  </a:lnTo>
                  <a:lnTo>
                    <a:pt x="184" y="172"/>
                  </a:lnTo>
                  <a:lnTo>
                    <a:pt x="178" y="173"/>
                  </a:lnTo>
                  <a:lnTo>
                    <a:pt x="171" y="172"/>
                  </a:lnTo>
                  <a:lnTo>
                    <a:pt x="168" y="170"/>
                  </a:lnTo>
                  <a:lnTo>
                    <a:pt x="165" y="168"/>
                  </a:lnTo>
                  <a:lnTo>
                    <a:pt x="162" y="165"/>
                  </a:lnTo>
                  <a:lnTo>
                    <a:pt x="160" y="161"/>
                  </a:lnTo>
                  <a:lnTo>
                    <a:pt x="156" y="152"/>
                  </a:lnTo>
                  <a:lnTo>
                    <a:pt x="152" y="144"/>
                  </a:lnTo>
                  <a:lnTo>
                    <a:pt x="147" y="138"/>
                  </a:lnTo>
                  <a:lnTo>
                    <a:pt x="143" y="131"/>
                  </a:lnTo>
                  <a:lnTo>
                    <a:pt x="138" y="125"/>
                  </a:lnTo>
                  <a:lnTo>
                    <a:pt x="133" y="119"/>
                  </a:lnTo>
                  <a:lnTo>
                    <a:pt x="129" y="112"/>
                  </a:lnTo>
                  <a:lnTo>
                    <a:pt x="127" y="105"/>
                  </a:lnTo>
                  <a:lnTo>
                    <a:pt x="123" y="96"/>
                  </a:lnTo>
                  <a:lnTo>
                    <a:pt x="122" y="84"/>
                  </a:lnTo>
                  <a:lnTo>
                    <a:pt x="121" y="69"/>
                  </a:lnTo>
                  <a:lnTo>
                    <a:pt x="119" y="53"/>
                  </a:lnTo>
                  <a:lnTo>
                    <a:pt x="118" y="37"/>
                  </a:lnTo>
                  <a:lnTo>
                    <a:pt x="117" y="23"/>
                  </a:lnTo>
                  <a:lnTo>
                    <a:pt x="115" y="10"/>
                  </a:lnTo>
                  <a:lnTo>
                    <a:pt x="112" y="0"/>
                  </a:lnTo>
                  <a:lnTo>
                    <a:pt x="93" y="0"/>
                  </a:lnTo>
                  <a:lnTo>
                    <a:pt x="73" y="26"/>
                  </a:lnTo>
                  <a:lnTo>
                    <a:pt x="70" y="28"/>
                  </a:lnTo>
                  <a:lnTo>
                    <a:pt x="61" y="33"/>
                  </a:lnTo>
                  <a:lnTo>
                    <a:pt x="48" y="41"/>
                  </a:lnTo>
                  <a:lnTo>
                    <a:pt x="33" y="50"/>
                  </a:lnTo>
                  <a:lnTo>
                    <a:pt x="27" y="55"/>
                  </a:lnTo>
                  <a:lnTo>
                    <a:pt x="21" y="61"/>
                  </a:lnTo>
                  <a:lnTo>
                    <a:pt x="18" y="66"/>
                  </a:lnTo>
                  <a:lnTo>
                    <a:pt x="17" y="72"/>
                  </a:lnTo>
                  <a:lnTo>
                    <a:pt x="16" y="78"/>
                  </a:lnTo>
                  <a:lnTo>
                    <a:pt x="16" y="83"/>
                  </a:lnTo>
                  <a:lnTo>
                    <a:pt x="18" y="88"/>
                  </a:lnTo>
                  <a:lnTo>
                    <a:pt x="20" y="93"/>
                  </a:lnTo>
                  <a:lnTo>
                    <a:pt x="21" y="96"/>
                  </a:lnTo>
                  <a:lnTo>
                    <a:pt x="22" y="100"/>
                  </a:lnTo>
                  <a:lnTo>
                    <a:pt x="22" y="104"/>
                  </a:lnTo>
                  <a:lnTo>
                    <a:pt x="20" y="110"/>
                  </a:lnTo>
                  <a:lnTo>
                    <a:pt x="18" y="117"/>
                  </a:lnTo>
                  <a:lnTo>
                    <a:pt x="15" y="123"/>
                  </a:lnTo>
                  <a:lnTo>
                    <a:pt x="11" y="130"/>
                  </a:lnTo>
                  <a:lnTo>
                    <a:pt x="7" y="136"/>
                  </a:lnTo>
                  <a:lnTo>
                    <a:pt x="3" y="146"/>
                  </a:lnTo>
                  <a:lnTo>
                    <a:pt x="0" y="155"/>
                  </a:lnTo>
                  <a:lnTo>
                    <a:pt x="0" y="164"/>
                  </a:lnTo>
                  <a:lnTo>
                    <a:pt x="0" y="174"/>
                  </a:lnTo>
                  <a:lnTo>
                    <a:pt x="1" y="176"/>
                  </a:lnTo>
                  <a:lnTo>
                    <a:pt x="5" y="182"/>
                  </a:lnTo>
                  <a:lnTo>
                    <a:pt x="8" y="185"/>
                  </a:lnTo>
                  <a:lnTo>
                    <a:pt x="11" y="187"/>
                  </a:lnTo>
                  <a:lnTo>
                    <a:pt x="15" y="187"/>
                  </a:lnTo>
                  <a:lnTo>
                    <a:pt x="20" y="186"/>
                  </a:lnTo>
                  <a:lnTo>
                    <a:pt x="31" y="177"/>
                  </a:lnTo>
                  <a:lnTo>
                    <a:pt x="44" y="168"/>
                  </a:lnTo>
                  <a:lnTo>
                    <a:pt x="55" y="163"/>
                  </a:lnTo>
                  <a:lnTo>
                    <a:pt x="60" y="161"/>
                  </a:lnTo>
                  <a:lnTo>
                    <a:pt x="73" y="149"/>
                  </a:lnTo>
                  <a:lnTo>
                    <a:pt x="76" y="150"/>
                  </a:lnTo>
                  <a:lnTo>
                    <a:pt x="84" y="155"/>
                  </a:lnTo>
                  <a:lnTo>
                    <a:pt x="93" y="159"/>
                  </a:lnTo>
                  <a:lnTo>
                    <a:pt x="99" y="161"/>
                  </a:lnTo>
                  <a:lnTo>
                    <a:pt x="110" y="164"/>
                  </a:lnTo>
                  <a:lnTo>
                    <a:pt x="126" y="170"/>
                  </a:lnTo>
                  <a:lnTo>
                    <a:pt x="142" y="180"/>
                  </a:lnTo>
                  <a:lnTo>
                    <a:pt x="153" y="186"/>
                  </a:lnTo>
                  <a:lnTo>
                    <a:pt x="163" y="190"/>
                  </a:lnTo>
                  <a:lnTo>
                    <a:pt x="179" y="199"/>
                  </a:lnTo>
                  <a:lnTo>
                    <a:pt x="196" y="209"/>
                  </a:lnTo>
                  <a:lnTo>
                    <a:pt x="206" y="216"/>
                  </a:lnTo>
                  <a:lnTo>
                    <a:pt x="219" y="225"/>
                  </a:lnTo>
                  <a:lnTo>
                    <a:pt x="232" y="235"/>
                  </a:lnTo>
                  <a:lnTo>
                    <a:pt x="245" y="244"/>
                  </a:lnTo>
                  <a:lnTo>
                    <a:pt x="252" y="247"/>
                  </a:lnTo>
                  <a:lnTo>
                    <a:pt x="256" y="254"/>
                  </a:lnTo>
                  <a:lnTo>
                    <a:pt x="266" y="265"/>
                  </a:lnTo>
                  <a:lnTo>
                    <a:pt x="267" y="270"/>
                  </a:lnTo>
                  <a:lnTo>
                    <a:pt x="268" y="274"/>
                  </a:lnTo>
                  <a:lnTo>
                    <a:pt x="269" y="279"/>
                  </a:lnTo>
                  <a:lnTo>
                    <a:pt x="269" y="283"/>
                  </a:lnTo>
                  <a:lnTo>
                    <a:pt x="269" y="286"/>
                  </a:lnTo>
                  <a:lnTo>
                    <a:pt x="269" y="289"/>
                  </a:lnTo>
                  <a:lnTo>
                    <a:pt x="270" y="290"/>
                  </a:lnTo>
                  <a:lnTo>
                    <a:pt x="273" y="291"/>
                  </a:lnTo>
                  <a:lnTo>
                    <a:pt x="276" y="292"/>
                  </a:lnTo>
                  <a:lnTo>
                    <a:pt x="284" y="296"/>
                  </a:lnTo>
                  <a:lnTo>
                    <a:pt x="292" y="302"/>
                  </a:lnTo>
                  <a:lnTo>
                    <a:pt x="301" y="309"/>
                  </a:lnTo>
                  <a:lnTo>
                    <a:pt x="318" y="321"/>
                  </a:lnTo>
                  <a:lnTo>
                    <a:pt x="325" y="327"/>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595" name="Freeform 34"/>
            <p:cNvSpPr>
              <a:spLocks/>
            </p:cNvSpPr>
            <p:nvPr>
              <p:custDataLst>
                <p:tags r:id="rId29"/>
              </p:custDataLst>
            </p:nvPr>
          </p:nvSpPr>
          <p:spPr bwMode="auto">
            <a:xfrm>
              <a:off x="4886356" y="2561168"/>
              <a:ext cx="125413" cy="57150"/>
            </a:xfrm>
            <a:custGeom>
              <a:avLst/>
              <a:gdLst>
                <a:gd name="T0" fmla="*/ 2147483647 w 292"/>
                <a:gd name="T1" fmla="*/ 0 h 99"/>
                <a:gd name="T2" fmla="*/ 2147483647 w 292"/>
                <a:gd name="T3" fmla="*/ 0 h 99"/>
                <a:gd name="T4" fmla="*/ 2147483647 w 292"/>
                <a:gd name="T5" fmla="*/ 2147483647 h 99"/>
                <a:gd name="T6" fmla="*/ 2147483647 w 292"/>
                <a:gd name="T7" fmla="*/ 2147483647 h 99"/>
                <a:gd name="T8" fmla="*/ 2147483647 w 292"/>
                <a:gd name="T9" fmla="*/ 2147483647 h 99"/>
                <a:gd name="T10" fmla="*/ 2147483647 w 292"/>
                <a:gd name="T11" fmla="*/ 2147483647 h 99"/>
                <a:gd name="T12" fmla="*/ 2147483647 w 292"/>
                <a:gd name="T13" fmla="*/ 2147483647 h 99"/>
                <a:gd name="T14" fmla="*/ 2147483647 w 292"/>
                <a:gd name="T15" fmla="*/ 2147483647 h 99"/>
                <a:gd name="T16" fmla="*/ 2147483647 w 292"/>
                <a:gd name="T17" fmla="*/ 2147483647 h 99"/>
                <a:gd name="T18" fmla="*/ 2147483647 w 292"/>
                <a:gd name="T19" fmla="*/ 2147483647 h 99"/>
                <a:gd name="T20" fmla="*/ 2147483647 w 292"/>
                <a:gd name="T21" fmla="*/ 2147483647 h 99"/>
                <a:gd name="T22" fmla="*/ 2147483647 w 292"/>
                <a:gd name="T23" fmla="*/ 2147483647 h 99"/>
                <a:gd name="T24" fmla="*/ 2147483647 w 292"/>
                <a:gd name="T25" fmla="*/ 2147483647 h 99"/>
                <a:gd name="T26" fmla="*/ 2147483647 w 292"/>
                <a:gd name="T27" fmla="*/ 2147483647 h 99"/>
                <a:gd name="T28" fmla="*/ 2147483647 w 292"/>
                <a:gd name="T29" fmla="*/ 2147483647 h 99"/>
                <a:gd name="T30" fmla="*/ 2147483647 w 292"/>
                <a:gd name="T31" fmla="*/ 2147483647 h 99"/>
                <a:gd name="T32" fmla="*/ 2147483647 w 292"/>
                <a:gd name="T33" fmla="*/ 2147483647 h 99"/>
                <a:gd name="T34" fmla="*/ 2147483647 w 292"/>
                <a:gd name="T35" fmla="*/ 2147483647 h 99"/>
                <a:gd name="T36" fmla="*/ 0 w 292"/>
                <a:gd name="T37" fmla="*/ 2147483647 h 99"/>
                <a:gd name="T38" fmla="*/ 2147483647 w 292"/>
                <a:gd name="T39" fmla="*/ 2147483647 h 99"/>
                <a:gd name="T40" fmla="*/ 2147483647 w 292"/>
                <a:gd name="T41" fmla="*/ 2147483647 h 99"/>
                <a:gd name="T42" fmla="*/ 2147483647 w 292"/>
                <a:gd name="T43" fmla="*/ 2147483647 h 99"/>
                <a:gd name="T44" fmla="*/ 2147483647 w 292"/>
                <a:gd name="T45" fmla="*/ 2147483647 h 99"/>
                <a:gd name="T46" fmla="*/ 2147483647 w 292"/>
                <a:gd name="T47" fmla="*/ 2147483647 h 99"/>
                <a:gd name="T48" fmla="*/ 2147483647 w 292"/>
                <a:gd name="T49" fmla="*/ 2147483647 h 99"/>
                <a:gd name="T50" fmla="*/ 2147483647 w 292"/>
                <a:gd name="T51" fmla="*/ 2147483647 h 99"/>
                <a:gd name="T52" fmla="*/ 2147483647 w 292"/>
                <a:gd name="T53" fmla="*/ 2147483647 h 99"/>
                <a:gd name="T54" fmla="*/ 2147483647 w 292"/>
                <a:gd name="T55" fmla="*/ 2147483647 h 99"/>
                <a:gd name="T56" fmla="*/ 2147483647 w 292"/>
                <a:gd name="T57" fmla="*/ 2147483647 h 99"/>
                <a:gd name="T58" fmla="*/ 2147483647 w 292"/>
                <a:gd name="T59" fmla="*/ 2147483647 h 99"/>
                <a:gd name="T60" fmla="*/ 2147483647 w 292"/>
                <a:gd name="T61" fmla="*/ 2147483647 h 99"/>
                <a:gd name="T62" fmla="*/ 2147483647 w 292"/>
                <a:gd name="T63" fmla="*/ 2147483647 h 9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92" h="99">
                  <a:moveTo>
                    <a:pt x="113" y="0"/>
                  </a:moveTo>
                  <a:lnTo>
                    <a:pt x="126" y="0"/>
                  </a:lnTo>
                  <a:lnTo>
                    <a:pt x="138" y="0"/>
                  </a:lnTo>
                  <a:lnTo>
                    <a:pt x="153" y="0"/>
                  </a:lnTo>
                  <a:lnTo>
                    <a:pt x="172" y="0"/>
                  </a:lnTo>
                  <a:lnTo>
                    <a:pt x="198" y="1"/>
                  </a:lnTo>
                  <a:lnTo>
                    <a:pt x="224" y="3"/>
                  </a:lnTo>
                  <a:lnTo>
                    <a:pt x="250" y="6"/>
                  </a:lnTo>
                  <a:lnTo>
                    <a:pt x="279" y="7"/>
                  </a:lnTo>
                  <a:lnTo>
                    <a:pt x="292" y="7"/>
                  </a:lnTo>
                  <a:lnTo>
                    <a:pt x="292" y="14"/>
                  </a:lnTo>
                  <a:lnTo>
                    <a:pt x="290" y="20"/>
                  </a:lnTo>
                  <a:lnTo>
                    <a:pt x="288" y="27"/>
                  </a:lnTo>
                  <a:lnTo>
                    <a:pt x="285" y="33"/>
                  </a:lnTo>
                  <a:lnTo>
                    <a:pt x="281" y="45"/>
                  </a:lnTo>
                  <a:lnTo>
                    <a:pt x="279" y="55"/>
                  </a:lnTo>
                  <a:lnTo>
                    <a:pt x="153" y="62"/>
                  </a:lnTo>
                  <a:lnTo>
                    <a:pt x="135" y="70"/>
                  </a:lnTo>
                  <a:lnTo>
                    <a:pt x="111" y="83"/>
                  </a:lnTo>
                  <a:lnTo>
                    <a:pt x="99" y="89"/>
                  </a:lnTo>
                  <a:lnTo>
                    <a:pt x="86" y="94"/>
                  </a:lnTo>
                  <a:lnTo>
                    <a:pt x="79" y="96"/>
                  </a:lnTo>
                  <a:lnTo>
                    <a:pt x="72" y="97"/>
                  </a:lnTo>
                  <a:lnTo>
                    <a:pt x="66" y="98"/>
                  </a:lnTo>
                  <a:lnTo>
                    <a:pt x="60" y="99"/>
                  </a:lnTo>
                  <a:lnTo>
                    <a:pt x="55" y="98"/>
                  </a:lnTo>
                  <a:lnTo>
                    <a:pt x="51" y="97"/>
                  </a:lnTo>
                  <a:lnTo>
                    <a:pt x="45" y="94"/>
                  </a:lnTo>
                  <a:lnTo>
                    <a:pt x="41" y="92"/>
                  </a:lnTo>
                  <a:lnTo>
                    <a:pt x="33" y="86"/>
                  </a:lnTo>
                  <a:lnTo>
                    <a:pt x="26" y="80"/>
                  </a:lnTo>
                  <a:lnTo>
                    <a:pt x="20" y="77"/>
                  </a:lnTo>
                  <a:lnTo>
                    <a:pt x="11" y="72"/>
                  </a:lnTo>
                  <a:lnTo>
                    <a:pt x="7" y="69"/>
                  </a:lnTo>
                  <a:lnTo>
                    <a:pt x="3" y="64"/>
                  </a:lnTo>
                  <a:lnTo>
                    <a:pt x="1" y="57"/>
                  </a:lnTo>
                  <a:lnTo>
                    <a:pt x="0" y="49"/>
                  </a:lnTo>
                  <a:lnTo>
                    <a:pt x="0" y="42"/>
                  </a:lnTo>
                  <a:lnTo>
                    <a:pt x="0" y="28"/>
                  </a:lnTo>
                  <a:lnTo>
                    <a:pt x="1" y="25"/>
                  </a:lnTo>
                  <a:lnTo>
                    <a:pt x="2" y="22"/>
                  </a:lnTo>
                  <a:lnTo>
                    <a:pt x="3" y="20"/>
                  </a:lnTo>
                  <a:lnTo>
                    <a:pt x="5" y="18"/>
                  </a:lnTo>
                  <a:lnTo>
                    <a:pt x="9" y="18"/>
                  </a:lnTo>
                  <a:lnTo>
                    <a:pt x="11" y="19"/>
                  </a:lnTo>
                  <a:lnTo>
                    <a:pt x="15" y="21"/>
                  </a:lnTo>
                  <a:lnTo>
                    <a:pt x="20" y="25"/>
                  </a:lnTo>
                  <a:lnTo>
                    <a:pt x="25" y="28"/>
                  </a:lnTo>
                  <a:lnTo>
                    <a:pt x="30" y="30"/>
                  </a:lnTo>
                  <a:lnTo>
                    <a:pt x="35" y="32"/>
                  </a:lnTo>
                  <a:lnTo>
                    <a:pt x="40" y="33"/>
                  </a:lnTo>
                  <a:lnTo>
                    <a:pt x="45" y="34"/>
                  </a:lnTo>
                  <a:lnTo>
                    <a:pt x="49" y="34"/>
                  </a:lnTo>
                  <a:lnTo>
                    <a:pt x="54" y="33"/>
                  </a:lnTo>
                  <a:lnTo>
                    <a:pt x="58" y="32"/>
                  </a:lnTo>
                  <a:lnTo>
                    <a:pt x="67" y="29"/>
                  </a:lnTo>
                  <a:lnTo>
                    <a:pt x="75" y="25"/>
                  </a:lnTo>
                  <a:lnTo>
                    <a:pt x="81" y="19"/>
                  </a:lnTo>
                  <a:lnTo>
                    <a:pt x="87" y="13"/>
                  </a:lnTo>
                  <a:lnTo>
                    <a:pt x="88" y="11"/>
                  </a:lnTo>
                  <a:lnTo>
                    <a:pt x="91" y="8"/>
                  </a:lnTo>
                  <a:lnTo>
                    <a:pt x="94" y="6"/>
                  </a:lnTo>
                  <a:lnTo>
                    <a:pt x="100" y="3"/>
                  </a:lnTo>
                  <a:lnTo>
                    <a:pt x="109" y="1"/>
                  </a:lnTo>
                  <a:lnTo>
                    <a:pt x="11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596" name="Freeform 35"/>
            <p:cNvSpPr>
              <a:spLocks/>
            </p:cNvSpPr>
            <p:nvPr>
              <p:custDataLst>
                <p:tags r:id="rId30"/>
              </p:custDataLst>
            </p:nvPr>
          </p:nvSpPr>
          <p:spPr bwMode="auto">
            <a:xfrm>
              <a:off x="5749956" y="3281893"/>
              <a:ext cx="19050" cy="57150"/>
            </a:xfrm>
            <a:custGeom>
              <a:avLst/>
              <a:gdLst>
                <a:gd name="T0" fmla="*/ 2147483647 w 43"/>
                <a:gd name="T1" fmla="*/ 2147483647 h 93"/>
                <a:gd name="T2" fmla="*/ 2147483647 w 43"/>
                <a:gd name="T3" fmla="*/ 2147483647 h 93"/>
                <a:gd name="T4" fmla="*/ 2147483647 w 43"/>
                <a:gd name="T5" fmla="*/ 2147483647 h 93"/>
                <a:gd name="T6" fmla="*/ 2147483647 w 43"/>
                <a:gd name="T7" fmla="*/ 2147483647 h 93"/>
                <a:gd name="T8" fmla="*/ 2147483647 w 43"/>
                <a:gd name="T9" fmla="*/ 2147483647 h 93"/>
                <a:gd name="T10" fmla="*/ 2147483647 w 43"/>
                <a:gd name="T11" fmla="*/ 2147483647 h 93"/>
                <a:gd name="T12" fmla="*/ 2147483647 w 43"/>
                <a:gd name="T13" fmla="*/ 2147483647 h 93"/>
                <a:gd name="T14" fmla="*/ 2147483647 w 43"/>
                <a:gd name="T15" fmla="*/ 2147483647 h 93"/>
                <a:gd name="T16" fmla="*/ 2147483647 w 43"/>
                <a:gd name="T17" fmla="*/ 2147483647 h 93"/>
                <a:gd name="T18" fmla="*/ 2147483647 w 43"/>
                <a:gd name="T19" fmla="*/ 2147483647 h 93"/>
                <a:gd name="T20" fmla="*/ 2147483647 w 43"/>
                <a:gd name="T21" fmla="*/ 2147483647 h 93"/>
                <a:gd name="T22" fmla="*/ 2147483647 w 43"/>
                <a:gd name="T23" fmla="*/ 2147483647 h 93"/>
                <a:gd name="T24" fmla="*/ 2147483647 w 43"/>
                <a:gd name="T25" fmla="*/ 2147483647 h 93"/>
                <a:gd name="T26" fmla="*/ 2147483647 w 43"/>
                <a:gd name="T27" fmla="*/ 2147483647 h 93"/>
                <a:gd name="T28" fmla="*/ 0 w 43"/>
                <a:gd name="T29" fmla="*/ 2147483647 h 93"/>
                <a:gd name="T30" fmla="*/ 2147483647 w 43"/>
                <a:gd name="T31" fmla="*/ 2147483647 h 93"/>
                <a:gd name="T32" fmla="*/ 2147483647 w 43"/>
                <a:gd name="T33" fmla="*/ 2147483647 h 93"/>
                <a:gd name="T34" fmla="*/ 2147483647 w 43"/>
                <a:gd name="T35" fmla="*/ 2147483647 h 93"/>
                <a:gd name="T36" fmla="*/ 2147483647 w 43"/>
                <a:gd name="T37" fmla="*/ 2147483647 h 93"/>
                <a:gd name="T38" fmla="*/ 2147483647 w 43"/>
                <a:gd name="T39" fmla="*/ 2147483647 h 93"/>
                <a:gd name="T40" fmla="*/ 2147483647 w 43"/>
                <a:gd name="T41" fmla="*/ 2147483647 h 93"/>
                <a:gd name="T42" fmla="*/ 2147483647 w 43"/>
                <a:gd name="T43" fmla="*/ 2147483647 h 93"/>
                <a:gd name="T44" fmla="*/ 2147483647 w 43"/>
                <a:gd name="T45" fmla="*/ 2147483647 h 93"/>
                <a:gd name="T46" fmla="*/ 2147483647 w 43"/>
                <a:gd name="T47" fmla="*/ 2147483647 h 93"/>
                <a:gd name="T48" fmla="*/ 2147483647 w 43"/>
                <a:gd name="T49" fmla="*/ 2147483647 h 93"/>
                <a:gd name="T50" fmla="*/ 2147483647 w 43"/>
                <a:gd name="T51" fmla="*/ 2147483647 h 93"/>
                <a:gd name="T52" fmla="*/ 2147483647 w 43"/>
                <a:gd name="T53" fmla="*/ 2147483647 h 93"/>
                <a:gd name="T54" fmla="*/ 2147483647 w 43"/>
                <a:gd name="T55" fmla="*/ 0 h 93"/>
                <a:gd name="T56" fmla="*/ 2147483647 w 43"/>
                <a:gd name="T57" fmla="*/ 0 h 93"/>
                <a:gd name="T58" fmla="*/ 2147483647 w 43"/>
                <a:gd name="T59" fmla="*/ 2147483647 h 93"/>
                <a:gd name="T60" fmla="*/ 2147483647 w 43"/>
                <a:gd name="T61" fmla="*/ 2147483647 h 93"/>
                <a:gd name="T62" fmla="*/ 2147483647 w 43"/>
                <a:gd name="T63" fmla="*/ 2147483647 h 93"/>
                <a:gd name="T64" fmla="*/ 2147483647 w 43"/>
                <a:gd name="T65" fmla="*/ 2147483647 h 93"/>
                <a:gd name="T66" fmla="*/ 2147483647 w 43"/>
                <a:gd name="T67" fmla="*/ 2147483647 h 93"/>
                <a:gd name="T68" fmla="*/ 2147483647 w 43"/>
                <a:gd name="T69" fmla="*/ 2147483647 h 93"/>
                <a:gd name="T70" fmla="*/ 2147483647 w 43"/>
                <a:gd name="T71" fmla="*/ 2147483647 h 93"/>
                <a:gd name="T72" fmla="*/ 2147483647 w 43"/>
                <a:gd name="T73" fmla="*/ 2147483647 h 93"/>
                <a:gd name="T74" fmla="*/ 2147483647 w 43"/>
                <a:gd name="T75" fmla="*/ 2147483647 h 93"/>
                <a:gd name="T76" fmla="*/ 2147483647 w 43"/>
                <a:gd name="T77" fmla="*/ 2147483647 h 93"/>
                <a:gd name="T78" fmla="*/ 2147483647 w 43"/>
                <a:gd name="T79" fmla="*/ 2147483647 h 93"/>
                <a:gd name="T80" fmla="*/ 2147483647 w 43"/>
                <a:gd name="T81" fmla="*/ 2147483647 h 93"/>
                <a:gd name="T82" fmla="*/ 2147483647 w 43"/>
                <a:gd name="T83" fmla="*/ 2147483647 h 93"/>
                <a:gd name="T84" fmla="*/ 2147483647 w 43"/>
                <a:gd name="T85" fmla="*/ 2147483647 h 93"/>
                <a:gd name="T86" fmla="*/ 2147483647 w 43"/>
                <a:gd name="T87" fmla="*/ 2147483647 h 93"/>
                <a:gd name="T88" fmla="*/ 2147483647 w 43"/>
                <a:gd name="T89" fmla="*/ 2147483647 h 93"/>
                <a:gd name="T90" fmla="*/ 2147483647 w 43"/>
                <a:gd name="T91" fmla="*/ 2147483647 h 93"/>
                <a:gd name="T92" fmla="*/ 2147483647 w 43"/>
                <a:gd name="T93" fmla="*/ 2147483647 h 93"/>
                <a:gd name="T94" fmla="*/ 2147483647 w 43"/>
                <a:gd name="T95" fmla="*/ 2147483647 h 93"/>
                <a:gd name="T96" fmla="*/ 2147483647 w 43"/>
                <a:gd name="T97" fmla="*/ 2147483647 h 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3" h="93">
                  <a:moveTo>
                    <a:pt x="39" y="93"/>
                  </a:moveTo>
                  <a:lnTo>
                    <a:pt x="31" y="91"/>
                  </a:lnTo>
                  <a:lnTo>
                    <a:pt x="26" y="89"/>
                  </a:lnTo>
                  <a:lnTo>
                    <a:pt x="21" y="87"/>
                  </a:lnTo>
                  <a:lnTo>
                    <a:pt x="18" y="84"/>
                  </a:lnTo>
                  <a:lnTo>
                    <a:pt x="15" y="79"/>
                  </a:lnTo>
                  <a:lnTo>
                    <a:pt x="14" y="73"/>
                  </a:lnTo>
                  <a:lnTo>
                    <a:pt x="13" y="65"/>
                  </a:lnTo>
                  <a:lnTo>
                    <a:pt x="11" y="55"/>
                  </a:lnTo>
                  <a:lnTo>
                    <a:pt x="11" y="48"/>
                  </a:lnTo>
                  <a:lnTo>
                    <a:pt x="9" y="42"/>
                  </a:lnTo>
                  <a:lnTo>
                    <a:pt x="6" y="38"/>
                  </a:lnTo>
                  <a:lnTo>
                    <a:pt x="4" y="36"/>
                  </a:lnTo>
                  <a:lnTo>
                    <a:pt x="2" y="34"/>
                  </a:lnTo>
                  <a:lnTo>
                    <a:pt x="0" y="32"/>
                  </a:lnTo>
                  <a:lnTo>
                    <a:pt x="2" y="29"/>
                  </a:lnTo>
                  <a:lnTo>
                    <a:pt x="5" y="24"/>
                  </a:lnTo>
                  <a:lnTo>
                    <a:pt x="6" y="28"/>
                  </a:lnTo>
                  <a:lnTo>
                    <a:pt x="7" y="29"/>
                  </a:lnTo>
                  <a:lnTo>
                    <a:pt x="8" y="30"/>
                  </a:lnTo>
                  <a:lnTo>
                    <a:pt x="9" y="29"/>
                  </a:lnTo>
                  <a:lnTo>
                    <a:pt x="11" y="25"/>
                  </a:lnTo>
                  <a:lnTo>
                    <a:pt x="14" y="19"/>
                  </a:lnTo>
                  <a:lnTo>
                    <a:pt x="16" y="12"/>
                  </a:lnTo>
                  <a:lnTo>
                    <a:pt x="20" y="6"/>
                  </a:lnTo>
                  <a:lnTo>
                    <a:pt x="22" y="4"/>
                  </a:lnTo>
                  <a:lnTo>
                    <a:pt x="25" y="2"/>
                  </a:lnTo>
                  <a:lnTo>
                    <a:pt x="28" y="0"/>
                  </a:lnTo>
                  <a:lnTo>
                    <a:pt x="32" y="0"/>
                  </a:lnTo>
                  <a:lnTo>
                    <a:pt x="33" y="10"/>
                  </a:lnTo>
                  <a:lnTo>
                    <a:pt x="33" y="16"/>
                  </a:lnTo>
                  <a:lnTo>
                    <a:pt x="33" y="20"/>
                  </a:lnTo>
                  <a:lnTo>
                    <a:pt x="32" y="23"/>
                  </a:lnTo>
                  <a:lnTo>
                    <a:pt x="32" y="27"/>
                  </a:lnTo>
                  <a:lnTo>
                    <a:pt x="32" y="31"/>
                  </a:lnTo>
                  <a:lnTo>
                    <a:pt x="35" y="36"/>
                  </a:lnTo>
                  <a:lnTo>
                    <a:pt x="39" y="43"/>
                  </a:lnTo>
                  <a:lnTo>
                    <a:pt x="38" y="44"/>
                  </a:lnTo>
                  <a:lnTo>
                    <a:pt x="37" y="45"/>
                  </a:lnTo>
                  <a:lnTo>
                    <a:pt x="37" y="48"/>
                  </a:lnTo>
                  <a:lnTo>
                    <a:pt x="38" y="51"/>
                  </a:lnTo>
                  <a:lnTo>
                    <a:pt x="39" y="59"/>
                  </a:lnTo>
                  <a:lnTo>
                    <a:pt x="41" y="68"/>
                  </a:lnTo>
                  <a:lnTo>
                    <a:pt x="42" y="76"/>
                  </a:lnTo>
                  <a:lnTo>
                    <a:pt x="43" y="85"/>
                  </a:lnTo>
                  <a:lnTo>
                    <a:pt x="43" y="88"/>
                  </a:lnTo>
                  <a:lnTo>
                    <a:pt x="42" y="91"/>
                  </a:lnTo>
                  <a:lnTo>
                    <a:pt x="40" y="92"/>
                  </a:lnTo>
                  <a:lnTo>
                    <a:pt x="39" y="93"/>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597" name="Freeform 36"/>
            <p:cNvSpPr>
              <a:spLocks/>
            </p:cNvSpPr>
            <p:nvPr>
              <p:custDataLst>
                <p:tags r:id="rId31"/>
              </p:custDataLst>
            </p:nvPr>
          </p:nvSpPr>
          <p:spPr bwMode="auto">
            <a:xfrm>
              <a:off x="5869019" y="3286656"/>
              <a:ext cx="14287" cy="57150"/>
            </a:xfrm>
            <a:custGeom>
              <a:avLst/>
              <a:gdLst>
                <a:gd name="T0" fmla="*/ 2147483647 w 40"/>
                <a:gd name="T1" fmla="*/ 2147483647 h 56"/>
                <a:gd name="T2" fmla="*/ 2147483647 w 40"/>
                <a:gd name="T3" fmla="*/ 2147483647 h 56"/>
                <a:gd name="T4" fmla="*/ 2147483647 w 40"/>
                <a:gd name="T5" fmla="*/ 2147483647 h 56"/>
                <a:gd name="T6" fmla="*/ 2147483647 w 40"/>
                <a:gd name="T7" fmla="*/ 2147483647 h 56"/>
                <a:gd name="T8" fmla="*/ 2147483647 w 40"/>
                <a:gd name="T9" fmla="*/ 2147483647 h 56"/>
                <a:gd name="T10" fmla="*/ 2147483647 w 40"/>
                <a:gd name="T11" fmla="*/ 2147483647 h 56"/>
                <a:gd name="T12" fmla="*/ 0 w 40"/>
                <a:gd name="T13" fmla="*/ 2147483647 h 56"/>
                <a:gd name="T14" fmla="*/ 2147483647 w 40"/>
                <a:gd name="T15" fmla="*/ 2147483647 h 56"/>
                <a:gd name="T16" fmla="*/ 2147483647 w 40"/>
                <a:gd name="T17" fmla="*/ 0 h 56"/>
                <a:gd name="T18" fmla="*/ 2147483647 w 40"/>
                <a:gd name="T19" fmla="*/ 2147483647 h 56"/>
                <a:gd name="T20" fmla="*/ 2147483647 w 40"/>
                <a:gd name="T21" fmla="*/ 2147483647 h 56"/>
                <a:gd name="T22" fmla="*/ 2147483647 w 40"/>
                <a:gd name="T23" fmla="*/ 2147483647 h 56"/>
                <a:gd name="T24" fmla="*/ 2147483647 w 40"/>
                <a:gd name="T25" fmla="*/ 2147483647 h 56"/>
                <a:gd name="T26" fmla="*/ 2147483647 w 40"/>
                <a:gd name="T27" fmla="*/ 2147483647 h 56"/>
                <a:gd name="T28" fmla="*/ 2147483647 w 40"/>
                <a:gd name="T29" fmla="*/ 2147483647 h 56"/>
                <a:gd name="T30" fmla="*/ 2147483647 w 40"/>
                <a:gd name="T31" fmla="*/ 2147483647 h 56"/>
                <a:gd name="T32" fmla="*/ 2147483647 w 40"/>
                <a:gd name="T33" fmla="*/ 2147483647 h 56"/>
                <a:gd name="T34" fmla="*/ 2147483647 w 40"/>
                <a:gd name="T35" fmla="*/ 2147483647 h 56"/>
                <a:gd name="T36" fmla="*/ 2147483647 w 40"/>
                <a:gd name="T37" fmla="*/ 2147483647 h 5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0" h="56">
                  <a:moveTo>
                    <a:pt x="40" y="56"/>
                  </a:moveTo>
                  <a:lnTo>
                    <a:pt x="37" y="46"/>
                  </a:lnTo>
                  <a:lnTo>
                    <a:pt x="33" y="38"/>
                  </a:lnTo>
                  <a:lnTo>
                    <a:pt x="28" y="32"/>
                  </a:lnTo>
                  <a:lnTo>
                    <a:pt x="23" y="28"/>
                  </a:lnTo>
                  <a:lnTo>
                    <a:pt x="11" y="21"/>
                  </a:lnTo>
                  <a:lnTo>
                    <a:pt x="0" y="12"/>
                  </a:lnTo>
                  <a:lnTo>
                    <a:pt x="13" y="4"/>
                  </a:lnTo>
                  <a:lnTo>
                    <a:pt x="20" y="0"/>
                  </a:lnTo>
                  <a:lnTo>
                    <a:pt x="28" y="12"/>
                  </a:lnTo>
                  <a:lnTo>
                    <a:pt x="35" y="22"/>
                  </a:lnTo>
                  <a:lnTo>
                    <a:pt x="37" y="25"/>
                  </a:lnTo>
                  <a:lnTo>
                    <a:pt x="39" y="29"/>
                  </a:lnTo>
                  <a:lnTo>
                    <a:pt x="39" y="33"/>
                  </a:lnTo>
                  <a:lnTo>
                    <a:pt x="40" y="37"/>
                  </a:lnTo>
                  <a:lnTo>
                    <a:pt x="40" y="44"/>
                  </a:lnTo>
                  <a:lnTo>
                    <a:pt x="40" y="46"/>
                  </a:lnTo>
                  <a:lnTo>
                    <a:pt x="40" y="49"/>
                  </a:lnTo>
                  <a:lnTo>
                    <a:pt x="40" y="56"/>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598" name="Freeform 37"/>
            <p:cNvSpPr>
              <a:spLocks/>
            </p:cNvSpPr>
            <p:nvPr>
              <p:custDataLst>
                <p:tags r:id="rId32"/>
              </p:custDataLst>
            </p:nvPr>
          </p:nvSpPr>
          <p:spPr bwMode="auto">
            <a:xfrm>
              <a:off x="7356506" y="3947056"/>
              <a:ext cx="44450" cy="57150"/>
            </a:xfrm>
            <a:custGeom>
              <a:avLst/>
              <a:gdLst>
                <a:gd name="T0" fmla="*/ 0 w 106"/>
                <a:gd name="T1" fmla="*/ 2147483647 h 71"/>
                <a:gd name="T2" fmla="*/ 2147483647 w 106"/>
                <a:gd name="T3" fmla="*/ 2147483647 h 71"/>
                <a:gd name="T4" fmla="*/ 2147483647 w 106"/>
                <a:gd name="T5" fmla="*/ 2147483647 h 71"/>
                <a:gd name="T6" fmla="*/ 2147483647 w 106"/>
                <a:gd name="T7" fmla="*/ 2147483647 h 71"/>
                <a:gd name="T8" fmla="*/ 2147483647 w 106"/>
                <a:gd name="T9" fmla="*/ 2147483647 h 71"/>
                <a:gd name="T10" fmla="*/ 2147483647 w 106"/>
                <a:gd name="T11" fmla="*/ 2147483647 h 71"/>
                <a:gd name="T12" fmla="*/ 2147483647 w 106"/>
                <a:gd name="T13" fmla="*/ 2147483647 h 71"/>
                <a:gd name="T14" fmla="*/ 2147483647 w 106"/>
                <a:gd name="T15" fmla="*/ 2147483647 h 71"/>
                <a:gd name="T16" fmla="*/ 2147483647 w 106"/>
                <a:gd name="T17" fmla="*/ 0 h 71"/>
                <a:gd name="T18" fmla="*/ 2147483647 w 106"/>
                <a:gd name="T19" fmla="*/ 2147483647 h 71"/>
                <a:gd name="T20" fmla="*/ 2147483647 w 106"/>
                <a:gd name="T21" fmla="*/ 2147483647 h 71"/>
                <a:gd name="T22" fmla="*/ 2147483647 w 106"/>
                <a:gd name="T23" fmla="*/ 2147483647 h 71"/>
                <a:gd name="T24" fmla="*/ 2147483647 w 106"/>
                <a:gd name="T25" fmla="*/ 2147483647 h 71"/>
                <a:gd name="T26" fmla="*/ 2147483647 w 106"/>
                <a:gd name="T27" fmla="*/ 2147483647 h 71"/>
                <a:gd name="T28" fmla="*/ 2147483647 w 106"/>
                <a:gd name="T29" fmla="*/ 2147483647 h 71"/>
                <a:gd name="T30" fmla="*/ 2147483647 w 106"/>
                <a:gd name="T31" fmla="*/ 2147483647 h 71"/>
                <a:gd name="T32" fmla="*/ 2147483647 w 106"/>
                <a:gd name="T33" fmla="*/ 2147483647 h 71"/>
                <a:gd name="T34" fmla="*/ 2147483647 w 106"/>
                <a:gd name="T35" fmla="*/ 2147483647 h 71"/>
                <a:gd name="T36" fmla="*/ 2147483647 w 106"/>
                <a:gd name="T37" fmla="*/ 2147483647 h 71"/>
                <a:gd name="T38" fmla="*/ 2147483647 w 106"/>
                <a:gd name="T39" fmla="*/ 2147483647 h 71"/>
                <a:gd name="T40" fmla="*/ 2147483647 w 106"/>
                <a:gd name="T41" fmla="*/ 2147483647 h 71"/>
                <a:gd name="T42" fmla="*/ 2147483647 w 106"/>
                <a:gd name="T43" fmla="*/ 2147483647 h 71"/>
                <a:gd name="T44" fmla="*/ 2147483647 w 106"/>
                <a:gd name="T45" fmla="*/ 2147483647 h 71"/>
                <a:gd name="T46" fmla="*/ 2147483647 w 106"/>
                <a:gd name="T47" fmla="*/ 2147483647 h 71"/>
                <a:gd name="T48" fmla="*/ 2147483647 w 106"/>
                <a:gd name="T49" fmla="*/ 2147483647 h 71"/>
                <a:gd name="T50" fmla="*/ 2147483647 w 106"/>
                <a:gd name="T51" fmla="*/ 2147483647 h 71"/>
                <a:gd name="T52" fmla="*/ 2147483647 w 106"/>
                <a:gd name="T53" fmla="*/ 2147483647 h 71"/>
                <a:gd name="T54" fmla="*/ 2147483647 w 106"/>
                <a:gd name="T55" fmla="*/ 2147483647 h 71"/>
                <a:gd name="T56" fmla="*/ 2147483647 w 106"/>
                <a:gd name="T57" fmla="*/ 2147483647 h 71"/>
                <a:gd name="T58" fmla="*/ 2147483647 w 106"/>
                <a:gd name="T59" fmla="*/ 2147483647 h 71"/>
                <a:gd name="T60" fmla="*/ 2147483647 w 106"/>
                <a:gd name="T61" fmla="*/ 2147483647 h 71"/>
                <a:gd name="T62" fmla="*/ 2147483647 w 106"/>
                <a:gd name="T63" fmla="*/ 2147483647 h 71"/>
                <a:gd name="T64" fmla="*/ 2147483647 w 106"/>
                <a:gd name="T65" fmla="*/ 2147483647 h 71"/>
                <a:gd name="T66" fmla="*/ 2147483647 w 106"/>
                <a:gd name="T67" fmla="*/ 2147483647 h 71"/>
                <a:gd name="T68" fmla="*/ 2147483647 w 106"/>
                <a:gd name="T69" fmla="*/ 2147483647 h 71"/>
                <a:gd name="T70" fmla="*/ 2147483647 w 106"/>
                <a:gd name="T71" fmla="*/ 2147483647 h 71"/>
                <a:gd name="T72" fmla="*/ 2147483647 w 106"/>
                <a:gd name="T73" fmla="*/ 2147483647 h 71"/>
                <a:gd name="T74" fmla="*/ 2147483647 w 106"/>
                <a:gd name="T75" fmla="*/ 2147483647 h 71"/>
                <a:gd name="T76" fmla="*/ 2147483647 w 106"/>
                <a:gd name="T77" fmla="*/ 2147483647 h 71"/>
                <a:gd name="T78" fmla="*/ 2147483647 w 106"/>
                <a:gd name="T79" fmla="*/ 2147483647 h 71"/>
                <a:gd name="T80" fmla="*/ 2147483647 w 106"/>
                <a:gd name="T81" fmla="*/ 2147483647 h 71"/>
                <a:gd name="T82" fmla="*/ 2147483647 w 106"/>
                <a:gd name="T83" fmla="*/ 2147483647 h 71"/>
                <a:gd name="T84" fmla="*/ 2147483647 w 106"/>
                <a:gd name="T85" fmla="*/ 2147483647 h 71"/>
                <a:gd name="T86" fmla="*/ 2147483647 w 106"/>
                <a:gd name="T87" fmla="*/ 2147483647 h 71"/>
                <a:gd name="T88" fmla="*/ 2147483647 w 106"/>
                <a:gd name="T89" fmla="*/ 2147483647 h 71"/>
                <a:gd name="T90" fmla="*/ 0 w 106"/>
                <a:gd name="T91" fmla="*/ 2147483647 h 7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06" h="71">
                  <a:moveTo>
                    <a:pt x="0" y="7"/>
                  </a:moveTo>
                  <a:lnTo>
                    <a:pt x="12" y="10"/>
                  </a:lnTo>
                  <a:lnTo>
                    <a:pt x="24" y="12"/>
                  </a:lnTo>
                  <a:lnTo>
                    <a:pt x="35" y="13"/>
                  </a:lnTo>
                  <a:lnTo>
                    <a:pt x="45" y="13"/>
                  </a:lnTo>
                  <a:lnTo>
                    <a:pt x="54" y="11"/>
                  </a:lnTo>
                  <a:lnTo>
                    <a:pt x="61" y="8"/>
                  </a:lnTo>
                  <a:lnTo>
                    <a:pt x="68" y="5"/>
                  </a:lnTo>
                  <a:lnTo>
                    <a:pt x="74" y="0"/>
                  </a:lnTo>
                  <a:lnTo>
                    <a:pt x="84" y="16"/>
                  </a:lnTo>
                  <a:lnTo>
                    <a:pt x="94" y="30"/>
                  </a:lnTo>
                  <a:lnTo>
                    <a:pt x="101" y="44"/>
                  </a:lnTo>
                  <a:lnTo>
                    <a:pt x="105" y="55"/>
                  </a:lnTo>
                  <a:lnTo>
                    <a:pt x="106" y="60"/>
                  </a:lnTo>
                  <a:lnTo>
                    <a:pt x="106" y="63"/>
                  </a:lnTo>
                  <a:lnTo>
                    <a:pt x="105" y="67"/>
                  </a:lnTo>
                  <a:lnTo>
                    <a:pt x="103" y="69"/>
                  </a:lnTo>
                  <a:lnTo>
                    <a:pt x="101" y="70"/>
                  </a:lnTo>
                  <a:lnTo>
                    <a:pt x="98" y="70"/>
                  </a:lnTo>
                  <a:lnTo>
                    <a:pt x="92" y="70"/>
                  </a:lnTo>
                  <a:lnTo>
                    <a:pt x="87" y="68"/>
                  </a:lnTo>
                  <a:lnTo>
                    <a:pt x="74" y="70"/>
                  </a:lnTo>
                  <a:lnTo>
                    <a:pt x="63" y="71"/>
                  </a:lnTo>
                  <a:lnTo>
                    <a:pt x="53" y="69"/>
                  </a:lnTo>
                  <a:lnTo>
                    <a:pt x="45" y="66"/>
                  </a:lnTo>
                  <a:lnTo>
                    <a:pt x="37" y="62"/>
                  </a:lnTo>
                  <a:lnTo>
                    <a:pt x="32" y="57"/>
                  </a:lnTo>
                  <a:lnTo>
                    <a:pt x="27" y="51"/>
                  </a:lnTo>
                  <a:lnTo>
                    <a:pt x="24" y="45"/>
                  </a:lnTo>
                  <a:lnTo>
                    <a:pt x="21" y="38"/>
                  </a:lnTo>
                  <a:lnTo>
                    <a:pt x="20" y="30"/>
                  </a:lnTo>
                  <a:lnTo>
                    <a:pt x="19" y="24"/>
                  </a:lnTo>
                  <a:lnTo>
                    <a:pt x="18" y="19"/>
                  </a:lnTo>
                  <a:lnTo>
                    <a:pt x="18" y="14"/>
                  </a:lnTo>
                  <a:lnTo>
                    <a:pt x="19" y="10"/>
                  </a:lnTo>
                  <a:lnTo>
                    <a:pt x="20" y="7"/>
                  </a:lnTo>
                  <a:lnTo>
                    <a:pt x="21" y="7"/>
                  </a:lnTo>
                  <a:lnTo>
                    <a:pt x="20" y="10"/>
                  </a:lnTo>
                  <a:lnTo>
                    <a:pt x="19" y="16"/>
                  </a:lnTo>
                  <a:lnTo>
                    <a:pt x="19" y="17"/>
                  </a:lnTo>
                  <a:lnTo>
                    <a:pt x="20" y="17"/>
                  </a:lnTo>
                  <a:lnTo>
                    <a:pt x="21" y="17"/>
                  </a:lnTo>
                  <a:lnTo>
                    <a:pt x="23" y="13"/>
                  </a:lnTo>
                  <a:lnTo>
                    <a:pt x="27" y="7"/>
                  </a:lnTo>
                  <a:lnTo>
                    <a:pt x="0" y="7"/>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grpSp>
          <p:nvGrpSpPr>
            <p:cNvPr id="599" name="Group 38"/>
            <p:cNvGrpSpPr>
              <a:grpSpLocks/>
            </p:cNvGrpSpPr>
            <p:nvPr>
              <p:custDataLst>
                <p:tags r:id="rId33"/>
              </p:custDataLst>
            </p:nvPr>
          </p:nvGrpSpPr>
          <p:grpSpPr bwMode="auto">
            <a:xfrm>
              <a:off x="3208369" y="5755218"/>
              <a:ext cx="65087" cy="55563"/>
              <a:chOff x="1654" y="3671"/>
              <a:chExt cx="49" cy="17"/>
            </a:xfrm>
          </p:grpSpPr>
          <p:sp>
            <p:nvSpPr>
              <p:cNvPr id="1111" name="Freeform 39"/>
              <p:cNvSpPr>
                <a:spLocks/>
              </p:cNvSpPr>
              <p:nvPr/>
            </p:nvSpPr>
            <p:spPr bwMode="auto">
              <a:xfrm>
                <a:off x="1654" y="3672"/>
                <a:ext cx="20" cy="14"/>
              </a:xfrm>
              <a:custGeom>
                <a:avLst/>
                <a:gdLst>
                  <a:gd name="T0" fmla="*/ 0 w 59"/>
                  <a:gd name="T1" fmla="*/ 1 h 43"/>
                  <a:gd name="T2" fmla="*/ 1 w 59"/>
                  <a:gd name="T3" fmla="*/ 0 h 43"/>
                  <a:gd name="T4" fmla="*/ 1 w 59"/>
                  <a:gd name="T5" fmla="*/ 0 h 43"/>
                  <a:gd name="T6" fmla="*/ 1 w 59"/>
                  <a:gd name="T7" fmla="*/ 0 h 43"/>
                  <a:gd name="T8" fmla="*/ 1 w 59"/>
                  <a:gd name="T9" fmla="*/ 0 h 43"/>
                  <a:gd name="T10" fmla="*/ 1 w 59"/>
                  <a:gd name="T11" fmla="*/ 0 h 43"/>
                  <a:gd name="T12" fmla="*/ 1 w 59"/>
                  <a:gd name="T13" fmla="*/ 0 h 43"/>
                  <a:gd name="T14" fmla="*/ 0 w 59"/>
                  <a:gd name="T15" fmla="*/ 0 h 43"/>
                  <a:gd name="T16" fmla="*/ 0 w 59"/>
                  <a:gd name="T17" fmla="*/ 0 h 43"/>
                  <a:gd name="T18" fmla="*/ 0 w 59"/>
                  <a:gd name="T19" fmla="*/ 0 h 43"/>
                  <a:gd name="T20" fmla="*/ 0 w 59"/>
                  <a:gd name="T21" fmla="*/ 0 h 43"/>
                  <a:gd name="T22" fmla="*/ 0 w 59"/>
                  <a:gd name="T23" fmla="*/ 0 h 43"/>
                  <a:gd name="T24" fmla="*/ 0 w 59"/>
                  <a:gd name="T25" fmla="*/ 0 h 43"/>
                  <a:gd name="T26" fmla="*/ 0 w 59"/>
                  <a:gd name="T27" fmla="*/ 0 h 43"/>
                  <a:gd name="T28" fmla="*/ 0 w 59"/>
                  <a:gd name="T29" fmla="*/ 0 h 43"/>
                  <a:gd name="T30" fmla="*/ 0 w 59"/>
                  <a:gd name="T31" fmla="*/ 0 h 43"/>
                  <a:gd name="T32" fmla="*/ 0 w 59"/>
                  <a:gd name="T33" fmla="*/ 0 h 43"/>
                  <a:gd name="T34" fmla="*/ 0 w 59"/>
                  <a:gd name="T35" fmla="*/ 0 h 43"/>
                  <a:gd name="T36" fmla="*/ 0 w 59"/>
                  <a:gd name="T37" fmla="*/ 0 h 43"/>
                  <a:gd name="T38" fmla="*/ 0 w 59"/>
                  <a:gd name="T39" fmla="*/ 1 h 4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9" h="43">
                    <a:moveTo>
                      <a:pt x="26" y="43"/>
                    </a:moveTo>
                    <a:lnTo>
                      <a:pt x="59" y="18"/>
                    </a:lnTo>
                    <a:lnTo>
                      <a:pt x="55" y="14"/>
                    </a:lnTo>
                    <a:lnTo>
                      <a:pt x="51" y="9"/>
                    </a:lnTo>
                    <a:lnTo>
                      <a:pt x="47" y="5"/>
                    </a:lnTo>
                    <a:lnTo>
                      <a:pt x="46" y="0"/>
                    </a:lnTo>
                    <a:lnTo>
                      <a:pt x="41" y="1"/>
                    </a:lnTo>
                    <a:lnTo>
                      <a:pt x="34" y="4"/>
                    </a:lnTo>
                    <a:lnTo>
                      <a:pt x="31" y="6"/>
                    </a:lnTo>
                    <a:lnTo>
                      <a:pt x="29" y="8"/>
                    </a:lnTo>
                    <a:lnTo>
                      <a:pt x="26" y="10"/>
                    </a:lnTo>
                    <a:lnTo>
                      <a:pt x="26" y="12"/>
                    </a:lnTo>
                    <a:lnTo>
                      <a:pt x="20" y="13"/>
                    </a:lnTo>
                    <a:lnTo>
                      <a:pt x="13" y="16"/>
                    </a:lnTo>
                    <a:lnTo>
                      <a:pt x="6" y="20"/>
                    </a:lnTo>
                    <a:lnTo>
                      <a:pt x="0" y="24"/>
                    </a:lnTo>
                    <a:lnTo>
                      <a:pt x="5" y="29"/>
                    </a:lnTo>
                    <a:lnTo>
                      <a:pt x="10" y="34"/>
                    </a:lnTo>
                    <a:lnTo>
                      <a:pt x="18" y="39"/>
                    </a:lnTo>
                    <a:lnTo>
                      <a:pt x="26" y="43"/>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112" name="Freeform 40"/>
              <p:cNvSpPr>
                <a:spLocks/>
              </p:cNvSpPr>
              <p:nvPr/>
            </p:nvSpPr>
            <p:spPr bwMode="auto">
              <a:xfrm>
                <a:off x="1681" y="3671"/>
                <a:ext cx="22" cy="17"/>
              </a:xfrm>
              <a:custGeom>
                <a:avLst/>
                <a:gdLst>
                  <a:gd name="T0" fmla="*/ 0 w 67"/>
                  <a:gd name="T1" fmla="*/ 0 h 51"/>
                  <a:gd name="T2" fmla="*/ 0 w 67"/>
                  <a:gd name="T3" fmla="*/ 0 h 51"/>
                  <a:gd name="T4" fmla="*/ 0 w 67"/>
                  <a:gd name="T5" fmla="*/ 0 h 51"/>
                  <a:gd name="T6" fmla="*/ 1 w 67"/>
                  <a:gd name="T7" fmla="*/ 0 h 51"/>
                  <a:gd name="T8" fmla="*/ 1 w 67"/>
                  <a:gd name="T9" fmla="*/ 0 h 51"/>
                  <a:gd name="T10" fmla="*/ 1 w 67"/>
                  <a:gd name="T11" fmla="*/ 0 h 51"/>
                  <a:gd name="T12" fmla="*/ 1 w 67"/>
                  <a:gd name="T13" fmla="*/ 0 h 51"/>
                  <a:gd name="T14" fmla="*/ 1 w 67"/>
                  <a:gd name="T15" fmla="*/ 0 h 51"/>
                  <a:gd name="T16" fmla="*/ 1 w 67"/>
                  <a:gd name="T17" fmla="*/ 0 h 51"/>
                  <a:gd name="T18" fmla="*/ 1 w 67"/>
                  <a:gd name="T19" fmla="*/ 0 h 51"/>
                  <a:gd name="T20" fmla="*/ 0 w 67"/>
                  <a:gd name="T21" fmla="*/ 0 h 51"/>
                  <a:gd name="T22" fmla="*/ 0 w 67"/>
                  <a:gd name="T23" fmla="*/ 0 h 51"/>
                  <a:gd name="T24" fmla="*/ 0 w 67"/>
                  <a:gd name="T25" fmla="*/ 0 h 51"/>
                  <a:gd name="T26" fmla="*/ 0 w 67"/>
                  <a:gd name="T27" fmla="*/ 0 h 51"/>
                  <a:gd name="T28" fmla="*/ 0 w 67"/>
                  <a:gd name="T29" fmla="*/ 0 h 51"/>
                  <a:gd name="T30" fmla="*/ 0 w 67"/>
                  <a:gd name="T31" fmla="*/ 0 h 51"/>
                  <a:gd name="T32" fmla="*/ 0 w 67"/>
                  <a:gd name="T33" fmla="*/ 0 h 51"/>
                  <a:gd name="T34" fmla="*/ 0 w 67"/>
                  <a:gd name="T35" fmla="*/ 1 h 51"/>
                  <a:gd name="T36" fmla="*/ 0 w 67"/>
                  <a:gd name="T37" fmla="*/ 1 h 51"/>
                  <a:gd name="T38" fmla="*/ 0 w 67"/>
                  <a:gd name="T39" fmla="*/ 1 h 51"/>
                  <a:gd name="T40" fmla="*/ 0 w 67"/>
                  <a:gd name="T41" fmla="*/ 1 h 51"/>
                  <a:gd name="T42" fmla="*/ 0 w 67"/>
                  <a:gd name="T43" fmla="*/ 0 h 5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67" h="51">
                    <a:moveTo>
                      <a:pt x="0" y="2"/>
                    </a:moveTo>
                    <a:lnTo>
                      <a:pt x="24" y="1"/>
                    </a:lnTo>
                    <a:lnTo>
                      <a:pt x="39" y="0"/>
                    </a:lnTo>
                    <a:lnTo>
                      <a:pt x="45" y="1"/>
                    </a:lnTo>
                    <a:lnTo>
                      <a:pt x="51" y="2"/>
                    </a:lnTo>
                    <a:lnTo>
                      <a:pt x="58" y="4"/>
                    </a:lnTo>
                    <a:lnTo>
                      <a:pt x="67" y="8"/>
                    </a:lnTo>
                    <a:lnTo>
                      <a:pt x="55" y="13"/>
                    </a:lnTo>
                    <a:lnTo>
                      <a:pt x="46" y="19"/>
                    </a:lnTo>
                    <a:lnTo>
                      <a:pt x="42" y="22"/>
                    </a:lnTo>
                    <a:lnTo>
                      <a:pt x="36" y="24"/>
                    </a:lnTo>
                    <a:lnTo>
                      <a:pt x="29" y="26"/>
                    </a:lnTo>
                    <a:lnTo>
                      <a:pt x="20" y="26"/>
                    </a:lnTo>
                    <a:lnTo>
                      <a:pt x="24" y="26"/>
                    </a:lnTo>
                    <a:lnTo>
                      <a:pt x="34" y="26"/>
                    </a:lnTo>
                    <a:lnTo>
                      <a:pt x="29" y="34"/>
                    </a:lnTo>
                    <a:lnTo>
                      <a:pt x="25" y="40"/>
                    </a:lnTo>
                    <a:lnTo>
                      <a:pt x="22" y="44"/>
                    </a:lnTo>
                    <a:lnTo>
                      <a:pt x="20" y="46"/>
                    </a:lnTo>
                    <a:lnTo>
                      <a:pt x="12" y="48"/>
                    </a:lnTo>
                    <a:lnTo>
                      <a:pt x="0" y="51"/>
                    </a:lnTo>
                    <a:lnTo>
                      <a:pt x="0" y="2"/>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grpSp>
        <p:sp>
          <p:nvSpPr>
            <p:cNvPr id="600" name="Freeform 41"/>
            <p:cNvSpPr>
              <a:spLocks/>
            </p:cNvSpPr>
            <p:nvPr>
              <p:custDataLst>
                <p:tags r:id="rId34"/>
              </p:custDataLst>
            </p:nvPr>
          </p:nvSpPr>
          <p:spPr bwMode="auto">
            <a:xfrm>
              <a:off x="2855944" y="3550181"/>
              <a:ext cx="31750" cy="58737"/>
            </a:xfrm>
            <a:custGeom>
              <a:avLst/>
              <a:gdLst>
                <a:gd name="T0" fmla="*/ 0 w 80"/>
                <a:gd name="T1" fmla="*/ 2147483647 h 34"/>
                <a:gd name="T2" fmla="*/ 2147483647 w 80"/>
                <a:gd name="T3" fmla="*/ 2147483647 h 34"/>
                <a:gd name="T4" fmla="*/ 2147483647 w 80"/>
                <a:gd name="T5" fmla="*/ 2147483647 h 34"/>
                <a:gd name="T6" fmla="*/ 2147483647 w 80"/>
                <a:gd name="T7" fmla="*/ 2147483647 h 34"/>
                <a:gd name="T8" fmla="*/ 2147483647 w 80"/>
                <a:gd name="T9" fmla="*/ 2147483647 h 34"/>
                <a:gd name="T10" fmla="*/ 2147483647 w 80"/>
                <a:gd name="T11" fmla="*/ 2147483647 h 34"/>
                <a:gd name="T12" fmla="*/ 2147483647 w 80"/>
                <a:gd name="T13" fmla="*/ 2147483647 h 34"/>
                <a:gd name="T14" fmla="*/ 2147483647 w 80"/>
                <a:gd name="T15" fmla="*/ 2147483647 h 34"/>
                <a:gd name="T16" fmla="*/ 2147483647 w 80"/>
                <a:gd name="T17" fmla="*/ 2147483647 h 34"/>
                <a:gd name="T18" fmla="*/ 2147483647 w 80"/>
                <a:gd name="T19" fmla="*/ 2147483647 h 34"/>
                <a:gd name="T20" fmla="*/ 2147483647 w 80"/>
                <a:gd name="T21" fmla="*/ 2147483647 h 34"/>
                <a:gd name="T22" fmla="*/ 2147483647 w 80"/>
                <a:gd name="T23" fmla="*/ 2147483647 h 34"/>
                <a:gd name="T24" fmla="*/ 2147483647 w 80"/>
                <a:gd name="T25" fmla="*/ 2147483647 h 34"/>
                <a:gd name="T26" fmla="*/ 2147483647 w 80"/>
                <a:gd name="T27" fmla="*/ 2147483647 h 34"/>
                <a:gd name="T28" fmla="*/ 2147483647 w 80"/>
                <a:gd name="T29" fmla="*/ 2147483647 h 34"/>
                <a:gd name="T30" fmla="*/ 2147483647 w 80"/>
                <a:gd name="T31" fmla="*/ 2147483647 h 34"/>
                <a:gd name="T32" fmla="*/ 2147483647 w 80"/>
                <a:gd name="T33" fmla="*/ 2147483647 h 34"/>
                <a:gd name="T34" fmla="*/ 2147483647 w 80"/>
                <a:gd name="T35" fmla="*/ 2147483647 h 34"/>
                <a:gd name="T36" fmla="*/ 2147483647 w 80"/>
                <a:gd name="T37" fmla="*/ 2147483647 h 34"/>
                <a:gd name="T38" fmla="*/ 2147483647 w 80"/>
                <a:gd name="T39" fmla="*/ 0 h 34"/>
                <a:gd name="T40" fmla="*/ 2147483647 w 80"/>
                <a:gd name="T41" fmla="*/ 0 h 34"/>
                <a:gd name="T42" fmla="*/ 2147483647 w 80"/>
                <a:gd name="T43" fmla="*/ 2147483647 h 34"/>
                <a:gd name="T44" fmla="*/ 2147483647 w 80"/>
                <a:gd name="T45" fmla="*/ 2147483647 h 34"/>
                <a:gd name="T46" fmla="*/ 2147483647 w 80"/>
                <a:gd name="T47" fmla="*/ 2147483647 h 34"/>
                <a:gd name="T48" fmla="*/ 2147483647 w 80"/>
                <a:gd name="T49" fmla="*/ 2147483647 h 34"/>
                <a:gd name="T50" fmla="*/ 2147483647 w 80"/>
                <a:gd name="T51" fmla="*/ 2147483647 h 34"/>
                <a:gd name="T52" fmla="*/ 2147483647 w 80"/>
                <a:gd name="T53" fmla="*/ 2147483647 h 34"/>
                <a:gd name="T54" fmla="*/ 2147483647 w 80"/>
                <a:gd name="T55" fmla="*/ 2147483647 h 34"/>
                <a:gd name="T56" fmla="*/ 2147483647 w 80"/>
                <a:gd name="T57" fmla="*/ 2147483647 h 34"/>
                <a:gd name="T58" fmla="*/ 2147483647 w 80"/>
                <a:gd name="T59" fmla="*/ 2147483647 h 34"/>
                <a:gd name="T60" fmla="*/ 0 w 80"/>
                <a:gd name="T61" fmla="*/ 2147483647 h 3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80" h="34">
                  <a:moveTo>
                    <a:pt x="0" y="15"/>
                  </a:moveTo>
                  <a:lnTo>
                    <a:pt x="1" y="19"/>
                  </a:lnTo>
                  <a:lnTo>
                    <a:pt x="2" y="21"/>
                  </a:lnTo>
                  <a:lnTo>
                    <a:pt x="4" y="24"/>
                  </a:lnTo>
                  <a:lnTo>
                    <a:pt x="7" y="26"/>
                  </a:lnTo>
                  <a:lnTo>
                    <a:pt x="13" y="29"/>
                  </a:lnTo>
                  <a:lnTo>
                    <a:pt x="22" y="31"/>
                  </a:lnTo>
                  <a:lnTo>
                    <a:pt x="40" y="33"/>
                  </a:lnTo>
                  <a:lnTo>
                    <a:pt x="54" y="34"/>
                  </a:lnTo>
                  <a:lnTo>
                    <a:pt x="58" y="33"/>
                  </a:lnTo>
                  <a:lnTo>
                    <a:pt x="62" y="32"/>
                  </a:lnTo>
                  <a:lnTo>
                    <a:pt x="65" y="29"/>
                  </a:lnTo>
                  <a:lnTo>
                    <a:pt x="67" y="27"/>
                  </a:lnTo>
                  <a:lnTo>
                    <a:pt x="73" y="21"/>
                  </a:lnTo>
                  <a:lnTo>
                    <a:pt x="80" y="15"/>
                  </a:lnTo>
                  <a:lnTo>
                    <a:pt x="75" y="10"/>
                  </a:lnTo>
                  <a:lnTo>
                    <a:pt x="70" y="7"/>
                  </a:lnTo>
                  <a:lnTo>
                    <a:pt x="65" y="4"/>
                  </a:lnTo>
                  <a:lnTo>
                    <a:pt x="60" y="2"/>
                  </a:lnTo>
                  <a:lnTo>
                    <a:pt x="55" y="0"/>
                  </a:lnTo>
                  <a:lnTo>
                    <a:pt x="51" y="0"/>
                  </a:lnTo>
                  <a:lnTo>
                    <a:pt x="45" y="1"/>
                  </a:lnTo>
                  <a:lnTo>
                    <a:pt x="41" y="2"/>
                  </a:lnTo>
                  <a:lnTo>
                    <a:pt x="34" y="2"/>
                  </a:lnTo>
                  <a:lnTo>
                    <a:pt x="21" y="2"/>
                  </a:lnTo>
                  <a:lnTo>
                    <a:pt x="13" y="3"/>
                  </a:lnTo>
                  <a:lnTo>
                    <a:pt x="7" y="5"/>
                  </a:lnTo>
                  <a:lnTo>
                    <a:pt x="4" y="7"/>
                  </a:lnTo>
                  <a:lnTo>
                    <a:pt x="2" y="9"/>
                  </a:lnTo>
                  <a:lnTo>
                    <a:pt x="1" y="11"/>
                  </a:lnTo>
                  <a:lnTo>
                    <a:pt x="0" y="15"/>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01" name="Freeform 42"/>
            <p:cNvSpPr>
              <a:spLocks/>
            </p:cNvSpPr>
            <p:nvPr>
              <p:custDataLst>
                <p:tags r:id="rId35"/>
              </p:custDataLst>
            </p:nvPr>
          </p:nvSpPr>
          <p:spPr bwMode="auto">
            <a:xfrm>
              <a:off x="2911506" y="3556531"/>
              <a:ext cx="1588" cy="58737"/>
            </a:xfrm>
            <a:custGeom>
              <a:avLst/>
              <a:gdLst>
                <a:gd name="T0" fmla="*/ 0 w 7"/>
                <a:gd name="T1" fmla="*/ 0 h 13"/>
                <a:gd name="T2" fmla="*/ 2147483647 w 7"/>
                <a:gd name="T3" fmla="*/ 2147483647 h 13"/>
                <a:gd name="T4" fmla="*/ 2147483647 w 7"/>
                <a:gd name="T5" fmla="*/ 2147483647 h 13"/>
                <a:gd name="T6" fmla="*/ 0 60000 65536"/>
                <a:gd name="T7" fmla="*/ 0 60000 65536"/>
                <a:gd name="T8" fmla="*/ 0 60000 65536"/>
              </a:gdLst>
              <a:ahLst/>
              <a:cxnLst>
                <a:cxn ang="T6">
                  <a:pos x="T0" y="T1"/>
                </a:cxn>
                <a:cxn ang="T7">
                  <a:pos x="T2" y="T3"/>
                </a:cxn>
                <a:cxn ang="T8">
                  <a:pos x="T4" y="T5"/>
                </a:cxn>
              </a:cxnLst>
              <a:rect l="0" t="0" r="r" b="b"/>
              <a:pathLst>
                <a:path w="7" h="13">
                  <a:moveTo>
                    <a:pt x="0" y="0"/>
                  </a:moveTo>
                  <a:lnTo>
                    <a:pt x="7" y="13"/>
                  </a:lnTo>
                  <a:lnTo>
                    <a:pt x="7" y="7"/>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02" name="Freeform 43"/>
            <p:cNvSpPr>
              <a:spLocks/>
            </p:cNvSpPr>
            <p:nvPr>
              <p:custDataLst>
                <p:tags r:id="rId36"/>
              </p:custDataLst>
            </p:nvPr>
          </p:nvSpPr>
          <p:spPr bwMode="auto">
            <a:xfrm>
              <a:off x="2924206" y="3558118"/>
              <a:ext cx="6350" cy="58738"/>
            </a:xfrm>
            <a:custGeom>
              <a:avLst/>
              <a:gdLst>
                <a:gd name="T0" fmla="*/ 0 w 20"/>
                <a:gd name="T1" fmla="*/ 0 h 6"/>
                <a:gd name="T2" fmla="*/ 2147483647 w 20"/>
                <a:gd name="T3" fmla="*/ 2147483647 h 6"/>
                <a:gd name="T4" fmla="*/ 2147483647 w 20"/>
                <a:gd name="T5" fmla="*/ 2147483647 h 6"/>
                <a:gd name="T6" fmla="*/ 0 w 20"/>
                <a:gd name="T7" fmla="*/ 0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6">
                  <a:moveTo>
                    <a:pt x="0" y="0"/>
                  </a:moveTo>
                  <a:lnTo>
                    <a:pt x="7" y="3"/>
                  </a:lnTo>
                  <a:lnTo>
                    <a:pt x="20" y="6"/>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03" name="Freeform 44"/>
            <p:cNvSpPr>
              <a:spLocks/>
            </p:cNvSpPr>
            <p:nvPr>
              <p:custDataLst>
                <p:tags r:id="rId37"/>
              </p:custDataLst>
            </p:nvPr>
          </p:nvSpPr>
          <p:spPr bwMode="auto">
            <a:xfrm>
              <a:off x="2938494" y="3548593"/>
              <a:ext cx="7937" cy="57150"/>
            </a:xfrm>
            <a:custGeom>
              <a:avLst/>
              <a:gdLst>
                <a:gd name="T0" fmla="*/ 0 w 14"/>
                <a:gd name="T1" fmla="*/ 2147483647 h 12"/>
                <a:gd name="T2" fmla="*/ 2147483647 w 14"/>
                <a:gd name="T3" fmla="*/ 0 h 12"/>
                <a:gd name="T4" fmla="*/ 0 w 14"/>
                <a:gd name="T5" fmla="*/ 2147483647 h 12"/>
                <a:gd name="T6" fmla="*/ 0 60000 65536"/>
                <a:gd name="T7" fmla="*/ 0 60000 65536"/>
                <a:gd name="T8" fmla="*/ 0 60000 65536"/>
              </a:gdLst>
              <a:ahLst/>
              <a:cxnLst>
                <a:cxn ang="T6">
                  <a:pos x="T0" y="T1"/>
                </a:cxn>
                <a:cxn ang="T7">
                  <a:pos x="T2" y="T3"/>
                </a:cxn>
                <a:cxn ang="T8">
                  <a:pos x="T4" y="T5"/>
                </a:cxn>
              </a:cxnLst>
              <a:rect l="0" t="0" r="r" b="b"/>
              <a:pathLst>
                <a:path w="14" h="12">
                  <a:moveTo>
                    <a:pt x="0" y="12"/>
                  </a:moveTo>
                  <a:lnTo>
                    <a:pt x="14" y="0"/>
                  </a:lnTo>
                  <a:lnTo>
                    <a:pt x="0" y="12"/>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04" name="Freeform 45"/>
            <p:cNvSpPr>
              <a:spLocks/>
            </p:cNvSpPr>
            <p:nvPr>
              <p:custDataLst>
                <p:tags r:id="rId38"/>
              </p:custDataLst>
            </p:nvPr>
          </p:nvSpPr>
          <p:spPr bwMode="auto">
            <a:xfrm>
              <a:off x="2917856" y="3540656"/>
              <a:ext cx="11113" cy="58737"/>
            </a:xfrm>
            <a:custGeom>
              <a:avLst/>
              <a:gdLst>
                <a:gd name="T0" fmla="*/ 0 w 27"/>
                <a:gd name="T1" fmla="*/ 0 h 7"/>
                <a:gd name="T2" fmla="*/ 0 w 27"/>
                <a:gd name="T3" fmla="*/ 2147483647 h 7"/>
                <a:gd name="T4" fmla="*/ 2147483647 w 27"/>
                <a:gd name="T5" fmla="*/ 2147483647 h 7"/>
                <a:gd name="T6" fmla="*/ 2147483647 w 27"/>
                <a:gd name="T7" fmla="*/ 2147483647 h 7"/>
                <a:gd name="T8" fmla="*/ 2147483647 w 27"/>
                <a:gd name="T9" fmla="*/ 2147483647 h 7"/>
                <a:gd name="T10" fmla="*/ 2147483647 w 27"/>
                <a:gd name="T11" fmla="*/ 2147483647 h 7"/>
                <a:gd name="T12" fmla="*/ 2147483647 w 27"/>
                <a:gd name="T13" fmla="*/ 2147483647 h 7"/>
                <a:gd name="T14" fmla="*/ 2147483647 w 27"/>
                <a:gd name="T15" fmla="*/ 2147483647 h 7"/>
                <a:gd name="T16" fmla="*/ 2147483647 w 27"/>
                <a:gd name="T17" fmla="*/ 0 h 7"/>
                <a:gd name="T18" fmla="*/ 0 w 27"/>
                <a:gd name="T19" fmla="*/ 0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 h="7">
                  <a:moveTo>
                    <a:pt x="0" y="0"/>
                  </a:moveTo>
                  <a:lnTo>
                    <a:pt x="0" y="4"/>
                  </a:lnTo>
                  <a:lnTo>
                    <a:pt x="2" y="6"/>
                  </a:lnTo>
                  <a:lnTo>
                    <a:pt x="7" y="7"/>
                  </a:lnTo>
                  <a:lnTo>
                    <a:pt x="10" y="7"/>
                  </a:lnTo>
                  <a:lnTo>
                    <a:pt x="15" y="6"/>
                  </a:lnTo>
                  <a:lnTo>
                    <a:pt x="19" y="4"/>
                  </a:lnTo>
                  <a:lnTo>
                    <a:pt x="23" y="2"/>
                  </a:lnTo>
                  <a:lnTo>
                    <a:pt x="27" y="0"/>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05" name="Freeform 46"/>
            <p:cNvSpPr>
              <a:spLocks/>
            </p:cNvSpPr>
            <p:nvPr>
              <p:custDataLst>
                <p:tags r:id="rId39"/>
              </p:custDataLst>
            </p:nvPr>
          </p:nvSpPr>
          <p:spPr bwMode="auto">
            <a:xfrm>
              <a:off x="2967069" y="3569231"/>
              <a:ext cx="14287" cy="60325"/>
            </a:xfrm>
            <a:custGeom>
              <a:avLst/>
              <a:gdLst>
                <a:gd name="T0" fmla="*/ 0 w 27"/>
                <a:gd name="T1" fmla="*/ 0 h 6"/>
                <a:gd name="T2" fmla="*/ 2147483647 w 27"/>
                <a:gd name="T3" fmla="*/ 2147483647 h 6"/>
                <a:gd name="T4" fmla="*/ 2147483647 w 27"/>
                <a:gd name="T5" fmla="*/ 2147483647 h 6"/>
                <a:gd name="T6" fmla="*/ 0 60000 65536"/>
                <a:gd name="T7" fmla="*/ 0 60000 65536"/>
                <a:gd name="T8" fmla="*/ 0 60000 65536"/>
              </a:gdLst>
              <a:ahLst/>
              <a:cxnLst>
                <a:cxn ang="T6">
                  <a:pos x="T0" y="T1"/>
                </a:cxn>
                <a:cxn ang="T7">
                  <a:pos x="T2" y="T3"/>
                </a:cxn>
                <a:cxn ang="T8">
                  <a:pos x="T4" y="T5"/>
                </a:cxn>
              </a:cxnLst>
              <a:rect l="0" t="0" r="r" b="b"/>
              <a:pathLst>
                <a:path w="27" h="6">
                  <a:moveTo>
                    <a:pt x="0" y="0"/>
                  </a:moveTo>
                  <a:lnTo>
                    <a:pt x="11" y="3"/>
                  </a:lnTo>
                  <a:lnTo>
                    <a:pt x="27" y="6"/>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06" name="Line 47"/>
            <p:cNvSpPr>
              <a:spLocks noChangeShapeType="1"/>
            </p:cNvSpPr>
            <p:nvPr>
              <p:custDataLst>
                <p:tags r:id="rId40"/>
              </p:custDataLst>
            </p:nvPr>
          </p:nvSpPr>
          <p:spPr bwMode="auto">
            <a:xfrm flipH="1" flipV="1">
              <a:off x="2975006" y="3566056"/>
              <a:ext cx="6350" cy="9525"/>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defTabSz="1547439"/>
              <a:endParaRPr lang="es-PY" sz="3000">
                <a:solidFill>
                  <a:prstClr val="black"/>
                </a:solidFill>
                <a:latin typeface="Calibri"/>
              </a:endParaRPr>
            </a:p>
          </p:txBody>
        </p:sp>
        <p:sp>
          <p:nvSpPr>
            <p:cNvPr id="607" name="Line 48"/>
            <p:cNvSpPr>
              <a:spLocks noChangeShapeType="1"/>
            </p:cNvSpPr>
            <p:nvPr>
              <p:custDataLst>
                <p:tags r:id="rId41"/>
              </p:custDataLst>
            </p:nvPr>
          </p:nvSpPr>
          <p:spPr bwMode="auto">
            <a:xfrm flipH="1">
              <a:off x="2975006" y="3591456"/>
              <a:ext cx="6350" cy="11112"/>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defTabSz="1547439"/>
              <a:endParaRPr lang="es-PY" sz="3000">
                <a:solidFill>
                  <a:prstClr val="black"/>
                </a:solidFill>
                <a:latin typeface="Calibri"/>
              </a:endParaRPr>
            </a:p>
          </p:txBody>
        </p:sp>
        <p:sp>
          <p:nvSpPr>
            <p:cNvPr id="608" name="Freeform 49"/>
            <p:cNvSpPr>
              <a:spLocks/>
            </p:cNvSpPr>
            <p:nvPr>
              <p:custDataLst>
                <p:tags r:id="rId42"/>
              </p:custDataLst>
            </p:nvPr>
          </p:nvSpPr>
          <p:spPr bwMode="auto">
            <a:xfrm>
              <a:off x="2975006" y="3586693"/>
              <a:ext cx="11113" cy="58738"/>
            </a:xfrm>
            <a:custGeom>
              <a:avLst/>
              <a:gdLst>
                <a:gd name="T0" fmla="*/ 0 w 20"/>
                <a:gd name="T1" fmla="*/ 2147483647 h 24"/>
                <a:gd name="T2" fmla="*/ 2147483647 w 20"/>
                <a:gd name="T3" fmla="*/ 2147483647 h 24"/>
                <a:gd name="T4" fmla="*/ 2147483647 w 20"/>
                <a:gd name="T5" fmla="*/ 2147483647 h 24"/>
                <a:gd name="T6" fmla="*/ 2147483647 w 20"/>
                <a:gd name="T7" fmla="*/ 2147483647 h 24"/>
                <a:gd name="T8" fmla="*/ 2147483647 w 20"/>
                <a:gd name="T9" fmla="*/ 2147483647 h 24"/>
                <a:gd name="T10" fmla="*/ 2147483647 w 20"/>
                <a:gd name="T11" fmla="*/ 2147483647 h 24"/>
                <a:gd name="T12" fmla="*/ 2147483647 w 20"/>
                <a:gd name="T13" fmla="*/ 2147483647 h 24"/>
                <a:gd name="T14" fmla="*/ 2147483647 w 20"/>
                <a:gd name="T15" fmla="*/ 2147483647 h 24"/>
                <a:gd name="T16" fmla="*/ 2147483647 w 20"/>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 h="24">
                  <a:moveTo>
                    <a:pt x="0" y="24"/>
                  </a:moveTo>
                  <a:lnTo>
                    <a:pt x="2" y="24"/>
                  </a:lnTo>
                  <a:lnTo>
                    <a:pt x="6" y="22"/>
                  </a:lnTo>
                  <a:lnTo>
                    <a:pt x="9" y="20"/>
                  </a:lnTo>
                  <a:lnTo>
                    <a:pt x="12" y="16"/>
                  </a:lnTo>
                  <a:lnTo>
                    <a:pt x="15" y="13"/>
                  </a:lnTo>
                  <a:lnTo>
                    <a:pt x="18" y="9"/>
                  </a:lnTo>
                  <a:lnTo>
                    <a:pt x="19" y="4"/>
                  </a:lnTo>
                  <a:lnTo>
                    <a:pt x="2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09" name="Freeform 50"/>
            <p:cNvSpPr>
              <a:spLocks/>
            </p:cNvSpPr>
            <p:nvPr>
              <p:custDataLst>
                <p:tags r:id="rId43"/>
              </p:custDataLst>
            </p:nvPr>
          </p:nvSpPr>
          <p:spPr bwMode="auto">
            <a:xfrm>
              <a:off x="2981356" y="3615268"/>
              <a:ext cx="17463" cy="55563"/>
            </a:xfrm>
            <a:custGeom>
              <a:avLst/>
              <a:gdLst>
                <a:gd name="T0" fmla="*/ 2147483647 w 33"/>
                <a:gd name="T1" fmla="*/ 2147483647 h 25"/>
                <a:gd name="T2" fmla="*/ 0 w 33"/>
                <a:gd name="T3" fmla="*/ 2147483647 h 25"/>
                <a:gd name="T4" fmla="*/ 2147483647 w 33"/>
                <a:gd name="T5" fmla="*/ 2147483647 h 25"/>
                <a:gd name="T6" fmla="*/ 2147483647 w 33"/>
                <a:gd name="T7" fmla="*/ 2147483647 h 25"/>
                <a:gd name="T8" fmla="*/ 2147483647 w 33"/>
                <a:gd name="T9" fmla="*/ 2147483647 h 25"/>
                <a:gd name="T10" fmla="*/ 2147483647 w 33"/>
                <a:gd name="T11" fmla="*/ 2147483647 h 25"/>
                <a:gd name="T12" fmla="*/ 2147483647 w 33"/>
                <a:gd name="T13" fmla="*/ 0 h 25"/>
                <a:gd name="T14" fmla="*/ 2147483647 w 33"/>
                <a:gd name="T15" fmla="*/ 0 h 25"/>
                <a:gd name="T16" fmla="*/ 2147483647 w 33"/>
                <a:gd name="T17" fmla="*/ 2147483647 h 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3" h="25">
                  <a:moveTo>
                    <a:pt x="13" y="7"/>
                  </a:moveTo>
                  <a:lnTo>
                    <a:pt x="0" y="19"/>
                  </a:lnTo>
                  <a:lnTo>
                    <a:pt x="10" y="20"/>
                  </a:lnTo>
                  <a:lnTo>
                    <a:pt x="19" y="22"/>
                  </a:lnTo>
                  <a:lnTo>
                    <a:pt x="27" y="25"/>
                  </a:lnTo>
                  <a:lnTo>
                    <a:pt x="33" y="25"/>
                  </a:lnTo>
                  <a:lnTo>
                    <a:pt x="33" y="0"/>
                  </a:lnTo>
                  <a:lnTo>
                    <a:pt x="27" y="0"/>
                  </a:lnTo>
                  <a:lnTo>
                    <a:pt x="13" y="7"/>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10" name="Freeform 51"/>
            <p:cNvSpPr>
              <a:spLocks/>
            </p:cNvSpPr>
            <p:nvPr>
              <p:custDataLst>
                <p:tags r:id="rId44"/>
              </p:custDataLst>
            </p:nvPr>
          </p:nvSpPr>
          <p:spPr bwMode="auto">
            <a:xfrm>
              <a:off x="2987706" y="3662893"/>
              <a:ext cx="15875" cy="57150"/>
            </a:xfrm>
            <a:custGeom>
              <a:avLst/>
              <a:gdLst>
                <a:gd name="T0" fmla="*/ 0 w 40"/>
                <a:gd name="T1" fmla="*/ 0 h 18"/>
                <a:gd name="T2" fmla="*/ 2147483647 w 40"/>
                <a:gd name="T3" fmla="*/ 2147483647 h 18"/>
                <a:gd name="T4" fmla="*/ 2147483647 w 40"/>
                <a:gd name="T5" fmla="*/ 2147483647 h 18"/>
                <a:gd name="T6" fmla="*/ 2147483647 w 40"/>
                <a:gd name="T7" fmla="*/ 2147483647 h 18"/>
                <a:gd name="T8" fmla="*/ 2147483647 w 40"/>
                <a:gd name="T9" fmla="*/ 2147483647 h 18"/>
                <a:gd name="T10" fmla="*/ 2147483647 w 40"/>
                <a:gd name="T11" fmla="*/ 2147483647 h 18"/>
                <a:gd name="T12" fmla="*/ 2147483647 w 40"/>
                <a:gd name="T13" fmla="*/ 2147483647 h 18"/>
                <a:gd name="T14" fmla="*/ 2147483647 w 40"/>
                <a:gd name="T15" fmla="*/ 0 h 18"/>
                <a:gd name="T16" fmla="*/ 2147483647 w 40"/>
                <a:gd name="T17" fmla="*/ 0 h 18"/>
                <a:gd name="T18" fmla="*/ 2147483647 w 40"/>
                <a:gd name="T19" fmla="*/ 0 h 18"/>
                <a:gd name="T20" fmla="*/ 2147483647 w 40"/>
                <a:gd name="T21" fmla="*/ 0 h 18"/>
                <a:gd name="T22" fmla="*/ 0 w 40"/>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0" h="18">
                  <a:moveTo>
                    <a:pt x="0" y="0"/>
                  </a:moveTo>
                  <a:lnTo>
                    <a:pt x="3" y="6"/>
                  </a:lnTo>
                  <a:lnTo>
                    <a:pt x="6" y="11"/>
                  </a:lnTo>
                  <a:lnTo>
                    <a:pt x="10" y="14"/>
                  </a:lnTo>
                  <a:lnTo>
                    <a:pt x="15" y="16"/>
                  </a:lnTo>
                  <a:lnTo>
                    <a:pt x="27" y="18"/>
                  </a:lnTo>
                  <a:lnTo>
                    <a:pt x="40" y="18"/>
                  </a:lnTo>
                  <a:lnTo>
                    <a:pt x="40" y="0"/>
                  </a:lnTo>
                  <a:lnTo>
                    <a:pt x="30" y="0"/>
                  </a:lnTo>
                  <a:lnTo>
                    <a:pt x="20" y="0"/>
                  </a:lnTo>
                  <a:lnTo>
                    <a:pt x="10" y="0"/>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11" name="Freeform 52"/>
            <p:cNvSpPr>
              <a:spLocks/>
            </p:cNvSpPr>
            <p:nvPr>
              <p:custDataLst>
                <p:tags r:id="rId45"/>
              </p:custDataLst>
            </p:nvPr>
          </p:nvSpPr>
          <p:spPr bwMode="auto">
            <a:xfrm>
              <a:off x="2997231" y="3688293"/>
              <a:ext cx="3175" cy="57150"/>
            </a:xfrm>
            <a:custGeom>
              <a:avLst/>
              <a:gdLst>
                <a:gd name="T0" fmla="*/ 2147483647 w 11"/>
                <a:gd name="T1" fmla="*/ 2147483647 h 32"/>
                <a:gd name="T2" fmla="*/ 2147483647 w 11"/>
                <a:gd name="T3" fmla="*/ 2147483647 h 32"/>
                <a:gd name="T4" fmla="*/ 2147483647 w 11"/>
                <a:gd name="T5" fmla="*/ 2147483647 h 32"/>
                <a:gd name="T6" fmla="*/ 2147483647 w 11"/>
                <a:gd name="T7" fmla="*/ 2147483647 h 32"/>
                <a:gd name="T8" fmla="*/ 2147483647 w 11"/>
                <a:gd name="T9" fmla="*/ 2147483647 h 32"/>
                <a:gd name="T10" fmla="*/ 2147483647 w 11"/>
                <a:gd name="T11" fmla="*/ 2147483647 h 32"/>
                <a:gd name="T12" fmla="*/ 2147483647 w 11"/>
                <a:gd name="T13" fmla="*/ 0 h 32"/>
                <a:gd name="T14" fmla="*/ 2147483647 w 11"/>
                <a:gd name="T15" fmla="*/ 2147483647 h 32"/>
                <a:gd name="T16" fmla="*/ 2147483647 w 11"/>
                <a:gd name="T17" fmla="*/ 2147483647 h 32"/>
                <a:gd name="T18" fmla="*/ 2147483647 w 11"/>
                <a:gd name="T19" fmla="*/ 2147483647 h 32"/>
                <a:gd name="T20" fmla="*/ 0 w 11"/>
                <a:gd name="T21" fmla="*/ 2147483647 h 32"/>
                <a:gd name="T22" fmla="*/ 0 w 11"/>
                <a:gd name="T23" fmla="*/ 2147483647 h 32"/>
                <a:gd name="T24" fmla="*/ 2147483647 w 11"/>
                <a:gd name="T25" fmla="*/ 2147483647 h 32"/>
                <a:gd name="T26" fmla="*/ 2147483647 w 11"/>
                <a:gd name="T27" fmla="*/ 2147483647 h 32"/>
                <a:gd name="T28" fmla="*/ 2147483647 w 11"/>
                <a:gd name="T29" fmla="*/ 2147483647 h 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 h="32">
                  <a:moveTo>
                    <a:pt x="4" y="32"/>
                  </a:moveTo>
                  <a:lnTo>
                    <a:pt x="6" y="28"/>
                  </a:lnTo>
                  <a:lnTo>
                    <a:pt x="8" y="25"/>
                  </a:lnTo>
                  <a:lnTo>
                    <a:pt x="9" y="22"/>
                  </a:lnTo>
                  <a:lnTo>
                    <a:pt x="10" y="18"/>
                  </a:lnTo>
                  <a:lnTo>
                    <a:pt x="11" y="9"/>
                  </a:lnTo>
                  <a:lnTo>
                    <a:pt x="11" y="0"/>
                  </a:lnTo>
                  <a:lnTo>
                    <a:pt x="6" y="3"/>
                  </a:lnTo>
                  <a:lnTo>
                    <a:pt x="3" y="7"/>
                  </a:lnTo>
                  <a:lnTo>
                    <a:pt x="1" y="11"/>
                  </a:lnTo>
                  <a:lnTo>
                    <a:pt x="0" y="16"/>
                  </a:lnTo>
                  <a:lnTo>
                    <a:pt x="0" y="20"/>
                  </a:lnTo>
                  <a:lnTo>
                    <a:pt x="1" y="24"/>
                  </a:lnTo>
                  <a:lnTo>
                    <a:pt x="2" y="28"/>
                  </a:lnTo>
                  <a:lnTo>
                    <a:pt x="4" y="32"/>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12" name="Freeform 53"/>
            <p:cNvSpPr>
              <a:spLocks/>
            </p:cNvSpPr>
            <p:nvPr>
              <p:custDataLst>
                <p:tags r:id="rId46"/>
              </p:custDataLst>
            </p:nvPr>
          </p:nvSpPr>
          <p:spPr bwMode="auto">
            <a:xfrm>
              <a:off x="3019456" y="3718456"/>
              <a:ext cx="1588" cy="55562"/>
            </a:xfrm>
            <a:custGeom>
              <a:avLst/>
              <a:gdLst>
                <a:gd name="T0" fmla="*/ 0 w 14"/>
                <a:gd name="T1" fmla="*/ 0 h 24"/>
                <a:gd name="T2" fmla="*/ 0 w 14"/>
                <a:gd name="T3" fmla="*/ 2147483647 h 24"/>
                <a:gd name="T4" fmla="*/ 2147483647 w 14"/>
                <a:gd name="T5" fmla="*/ 2147483647 h 24"/>
                <a:gd name="T6" fmla="*/ 0 w 14"/>
                <a:gd name="T7" fmla="*/ 0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 h="24">
                  <a:moveTo>
                    <a:pt x="0" y="0"/>
                  </a:moveTo>
                  <a:lnTo>
                    <a:pt x="0" y="24"/>
                  </a:lnTo>
                  <a:lnTo>
                    <a:pt x="14" y="12"/>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13" name="Freeform 54"/>
            <p:cNvSpPr>
              <a:spLocks/>
            </p:cNvSpPr>
            <p:nvPr>
              <p:custDataLst>
                <p:tags r:id="rId47"/>
              </p:custDataLst>
            </p:nvPr>
          </p:nvSpPr>
          <p:spPr bwMode="auto">
            <a:xfrm>
              <a:off x="2981356" y="3731156"/>
              <a:ext cx="15875" cy="58737"/>
            </a:xfrm>
            <a:custGeom>
              <a:avLst/>
              <a:gdLst>
                <a:gd name="T0" fmla="*/ 0 w 27"/>
                <a:gd name="T1" fmla="*/ 2147483647 h 18"/>
                <a:gd name="T2" fmla="*/ 2147483647 w 27"/>
                <a:gd name="T3" fmla="*/ 2147483647 h 18"/>
                <a:gd name="T4" fmla="*/ 2147483647 w 27"/>
                <a:gd name="T5" fmla="*/ 2147483647 h 18"/>
                <a:gd name="T6" fmla="*/ 2147483647 w 27"/>
                <a:gd name="T7" fmla="*/ 2147483647 h 18"/>
                <a:gd name="T8" fmla="*/ 2147483647 w 27"/>
                <a:gd name="T9" fmla="*/ 0 h 18"/>
                <a:gd name="T10" fmla="*/ 2147483647 w 27"/>
                <a:gd name="T11" fmla="*/ 0 h 18"/>
                <a:gd name="T12" fmla="*/ 2147483647 w 27"/>
                <a:gd name="T13" fmla="*/ 2147483647 h 18"/>
                <a:gd name="T14" fmla="*/ 2147483647 w 27"/>
                <a:gd name="T15" fmla="*/ 2147483647 h 18"/>
                <a:gd name="T16" fmla="*/ 2147483647 w 27"/>
                <a:gd name="T17" fmla="*/ 2147483647 h 18"/>
                <a:gd name="T18" fmla="*/ 2147483647 w 27"/>
                <a:gd name="T19" fmla="*/ 2147483647 h 18"/>
                <a:gd name="T20" fmla="*/ 0 w 27"/>
                <a:gd name="T21" fmla="*/ 2147483647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7" h="18">
                  <a:moveTo>
                    <a:pt x="0" y="12"/>
                  </a:moveTo>
                  <a:lnTo>
                    <a:pt x="7" y="15"/>
                  </a:lnTo>
                  <a:lnTo>
                    <a:pt x="13" y="18"/>
                  </a:lnTo>
                  <a:lnTo>
                    <a:pt x="22" y="7"/>
                  </a:lnTo>
                  <a:lnTo>
                    <a:pt x="27" y="0"/>
                  </a:lnTo>
                  <a:lnTo>
                    <a:pt x="22" y="0"/>
                  </a:lnTo>
                  <a:lnTo>
                    <a:pt x="18" y="1"/>
                  </a:lnTo>
                  <a:lnTo>
                    <a:pt x="13" y="2"/>
                  </a:lnTo>
                  <a:lnTo>
                    <a:pt x="10" y="4"/>
                  </a:lnTo>
                  <a:lnTo>
                    <a:pt x="5" y="8"/>
                  </a:lnTo>
                  <a:lnTo>
                    <a:pt x="0" y="12"/>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14" name="Freeform 55"/>
            <p:cNvSpPr>
              <a:spLocks/>
            </p:cNvSpPr>
            <p:nvPr>
              <p:custDataLst>
                <p:tags r:id="rId48"/>
              </p:custDataLst>
            </p:nvPr>
          </p:nvSpPr>
          <p:spPr bwMode="auto">
            <a:xfrm>
              <a:off x="2967069" y="3796243"/>
              <a:ext cx="23812" cy="57150"/>
            </a:xfrm>
            <a:custGeom>
              <a:avLst/>
              <a:gdLst>
                <a:gd name="T0" fmla="*/ 0 w 47"/>
                <a:gd name="T1" fmla="*/ 2147483647 h 49"/>
                <a:gd name="T2" fmla="*/ 2147483647 w 47"/>
                <a:gd name="T3" fmla="*/ 2147483647 h 49"/>
                <a:gd name="T4" fmla="*/ 2147483647 w 47"/>
                <a:gd name="T5" fmla="*/ 2147483647 h 49"/>
                <a:gd name="T6" fmla="*/ 2147483647 w 47"/>
                <a:gd name="T7" fmla="*/ 2147483647 h 49"/>
                <a:gd name="T8" fmla="*/ 2147483647 w 47"/>
                <a:gd name="T9" fmla="*/ 2147483647 h 49"/>
                <a:gd name="T10" fmla="*/ 2147483647 w 47"/>
                <a:gd name="T11" fmla="*/ 2147483647 h 49"/>
                <a:gd name="T12" fmla="*/ 2147483647 w 47"/>
                <a:gd name="T13" fmla="*/ 2147483647 h 49"/>
                <a:gd name="T14" fmla="*/ 2147483647 w 47"/>
                <a:gd name="T15" fmla="*/ 2147483647 h 49"/>
                <a:gd name="T16" fmla="*/ 2147483647 w 47"/>
                <a:gd name="T17" fmla="*/ 2147483647 h 49"/>
                <a:gd name="T18" fmla="*/ 2147483647 w 47"/>
                <a:gd name="T19" fmla="*/ 2147483647 h 49"/>
                <a:gd name="T20" fmla="*/ 2147483647 w 47"/>
                <a:gd name="T21" fmla="*/ 2147483647 h 49"/>
                <a:gd name="T22" fmla="*/ 2147483647 w 47"/>
                <a:gd name="T23" fmla="*/ 2147483647 h 49"/>
                <a:gd name="T24" fmla="*/ 2147483647 w 47"/>
                <a:gd name="T25" fmla="*/ 2147483647 h 49"/>
                <a:gd name="T26" fmla="*/ 2147483647 w 47"/>
                <a:gd name="T27" fmla="*/ 2147483647 h 49"/>
                <a:gd name="T28" fmla="*/ 2147483647 w 47"/>
                <a:gd name="T29" fmla="*/ 2147483647 h 49"/>
                <a:gd name="T30" fmla="*/ 2147483647 w 47"/>
                <a:gd name="T31" fmla="*/ 2147483647 h 49"/>
                <a:gd name="T32" fmla="*/ 2147483647 w 47"/>
                <a:gd name="T33" fmla="*/ 0 h 49"/>
                <a:gd name="T34" fmla="*/ 2147483647 w 47"/>
                <a:gd name="T35" fmla="*/ 0 h 49"/>
                <a:gd name="T36" fmla="*/ 2147483647 w 47"/>
                <a:gd name="T37" fmla="*/ 2147483647 h 49"/>
                <a:gd name="T38" fmla="*/ 2147483647 w 47"/>
                <a:gd name="T39" fmla="*/ 2147483647 h 49"/>
                <a:gd name="T40" fmla="*/ 2147483647 w 47"/>
                <a:gd name="T41" fmla="*/ 2147483647 h 49"/>
                <a:gd name="T42" fmla="*/ 2147483647 w 47"/>
                <a:gd name="T43" fmla="*/ 2147483647 h 49"/>
                <a:gd name="T44" fmla="*/ 2147483647 w 47"/>
                <a:gd name="T45" fmla="*/ 2147483647 h 49"/>
                <a:gd name="T46" fmla="*/ 0 w 47"/>
                <a:gd name="T47" fmla="*/ 2147483647 h 4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7" h="49">
                  <a:moveTo>
                    <a:pt x="0" y="36"/>
                  </a:moveTo>
                  <a:lnTo>
                    <a:pt x="1" y="39"/>
                  </a:lnTo>
                  <a:lnTo>
                    <a:pt x="2" y="41"/>
                  </a:lnTo>
                  <a:lnTo>
                    <a:pt x="4" y="43"/>
                  </a:lnTo>
                  <a:lnTo>
                    <a:pt x="6" y="45"/>
                  </a:lnTo>
                  <a:lnTo>
                    <a:pt x="12" y="48"/>
                  </a:lnTo>
                  <a:lnTo>
                    <a:pt x="14" y="49"/>
                  </a:lnTo>
                  <a:lnTo>
                    <a:pt x="18" y="49"/>
                  </a:lnTo>
                  <a:lnTo>
                    <a:pt x="24" y="46"/>
                  </a:lnTo>
                  <a:lnTo>
                    <a:pt x="29" y="42"/>
                  </a:lnTo>
                  <a:lnTo>
                    <a:pt x="35" y="39"/>
                  </a:lnTo>
                  <a:lnTo>
                    <a:pt x="39" y="35"/>
                  </a:lnTo>
                  <a:lnTo>
                    <a:pt x="44" y="31"/>
                  </a:lnTo>
                  <a:lnTo>
                    <a:pt x="46" y="27"/>
                  </a:lnTo>
                  <a:lnTo>
                    <a:pt x="47" y="24"/>
                  </a:lnTo>
                  <a:lnTo>
                    <a:pt x="47" y="12"/>
                  </a:lnTo>
                  <a:lnTo>
                    <a:pt x="47" y="0"/>
                  </a:lnTo>
                  <a:lnTo>
                    <a:pt x="27" y="0"/>
                  </a:lnTo>
                  <a:lnTo>
                    <a:pt x="17" y="8"/>
                  </a:lnTo>
                  <a:lnTo>
                    <a:pt x="9" y="16"/>
                  </a:lnTo>
                  <a:lnTo>
                    <a:pt x="5" y="20"/>
                  </a:lnTo>
                  <a:lnTo>
                    <a:pt x="2" y="25"/>
                  </a:lnTo>
                  <a:lnTo>
                    <a:pt x="1" y="30"/>
                  </a:lnTo>
                  <a:lnTo>
                    <a:pt x="0" y="36"/>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15" name="Freeform 56"/>
            <p:cNvSpPr>
              <a:spLocks/>
            </p:cNvSpPr>
            <p:nvPr>
              <p:custDataLst>
                <p:tags r:id="rId49"/>
              </p:custDataLst>
            </p:nvPr>
          </p:nvSpPr>
          <p:spPr bwMode="auto">
            <a:xfrm>
              <a:off x="2986119" y="3772431"/>
              <a:ext cx="12700" cy="57150"/>
            </a:xfrm>
            <a:custGeom>
              <a:avLst/>
              <a:gdLst>
                <a:gd name="T0" fmla="*/ 0 w 26"/>
                <a:gd name="T1" fmla="*/ 0 h 9"/>
                <a:gd name="T2" fmla="*/ 0 w 26"/>
                <a:gd name="T3" fmla="*/ 2147483647 h 9"/>
                <a:gd name="T4" fmla="*/ 2147483647 w 26"/>
                <a:gd name="T5" fmla="*/ 2147483647 h 9"/>
                <a:gd name="T6" fmla="*/ 2147483647 w 26"/>
                <a:gd name="T7" fmla="*/ 2147483647 h 9"/>
                <a:gd name="T8" fmla="*/ 2147483647 w 26"/>
                <a:gd name="T9" fmla="*/ 2147483647 h 9"/>
                <a:gd name="T10" fmla="*/ 2147483647 w 26"/>
                <a:gd name="T11" fmla="*/ 2147483647 h 9"/>
                <a:gd name="T12" fmla="*/ 2147483647 w 26"/>
                <a:gd name="T13" fmla="*/ 2147483647 h 9"/>
                <a:gd name="T14" fmla="*/ 2147483647 w 26"/>
                <a:gd name="T15" fmla="*/ 2147483647 h 9"/>
                <a:gd name="T16" fmla="*/ 2147483647 w 26"/>
                <a:gd name="T17" fmla="*/ 0 h 9"/>
                <a:gd name="T18" fmla="*/ 0 w 26"/>
                <a:gd name="T19" fmla="*/ 0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6" h="9">
                  <a:moveTo>
                    <a:pt x="0" y="0"/>
                  </a:moveTo>
                  <a:lnTo>
                    <a:pt x="0" y="4"/>
                  </a:lnTo>
                  <a:lnTo>
                    <a:pt x="3" y="7"/>
                  </a:lnTo>
                  <a:lnTo>
                    <a:pt x="6" y="8"/>
                  </a:lnTo>
                  <a:lnTo>
                    <a:pt x="11" y="9"/>
                  </a:lnTo>
                  <a:lnTo>
                    <a:pt x="15" y="8"/>
                  </a:lnTo>
                  <a:lnTo>
                    <a:pt x="20" y="7"/>
                  </a:lnTo>
                  <a:lnTo>
                    <a:pt x="23" y="4"/>
                  </a:lnTo>
                  <a:lnTo>
                    <a:pt x="26" y="0"/>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16" name="Freeform 57"/>
            <p:cNvSpPr>
              <a:spLocks/>
            </p:cNvSpPr>
            <p:nvPr>
              <p:custDataLst>
                <p:tags r:id="rId50"/>
              </p:custDataLst>
            </p:nvPr>
          </p:nvSpPr>
          <p:spPr bwMode="auto">
            <a:xfrm>
              <a:off x="2468594" y="3443818"/>
              <a:ext cx="15875" cy="57150"/>
            </a:xfrm>
            <a:custGeom>
              <a:avLst/>
              <a:gdLst>
                <a:gd name="T0" fmla="*/ 0 w 39"/>
                <a:gd name="T1" fmla="*/ 0 h 18"/>
                <a:gd name="T2" fmla="*/ 0 w 39"/>
                <a:gd name="T3" fmla="*/ 2147483647 h 18"/>
                <a:gd name="T4" fmla="*/ 2147483647 w 39"/>
                <a:gd name="T5" fmla="*/ 2147483647 h 18"/>
                <a:gd name="T6" fmla="*/ 2147483647 w 39"/>
                <a:gd name="T7" fmla="*/ 2147483647 h 18"/>
                <a:gd name="T8" fmla="*/ 2147483647 w 39"/>
                <a:gd name="T9" fmla="*/ 2147483647 h 18"/>
                <a:gd name="T10" fmla="*/ 2147483647 w 39"/>
                <a:gd name="T11" fmla="*/ 2147483647 h 18"/>
                <a:gd name="T12" fmla="*/ 2147483647 w 39"/>
                <a:gd name="T13" fmla="*/ 2147483647 h 18"/>
                <a:gd name="T14" fmla="*/ 2147483647 w 39"/>
                <a:gd name="T15" fmla="*/ 2147483647 h 18"/>
                <a:gd name="T16" fmla="*/ 2147483647 w 39"/>
                <a:gd name="T17" fmla="*/ 2147483647 h 18"/>
                <a:gd name="T18" fmla="*/ 2147483647 w 39"/>
                <a:gd name="T19" fmla="*/ 2147483647 h 18"/>
                <a:gd name="T20" fmla="*/ 2147483647 w 39"/>
                <a:gd name="T21" fmla="*/ 2147483647 h 18"/>
                <a:gd name="T22" fmla="*/ 2147483647 w 39"/>
                <a:gd name="T23" fmla="*/ 2147483647 h 18"/>
                <a:gd name="T24" fmla="*/ 2147483647 w 39"/>
                <a:gd name="T25" fmla="*/ 0 h 18"/>
                <a:gd name="T26" fmla="*/ 0 w 39"/>
                <a:gd name="T27" fmla="*/ 0 h 1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9" h="18">
                  <a:moveTo>
                    <a:pt x="0" y="0"/>
                  </a:moveTo>
                  <a:lnTo>
                    <a:pt x="0" y="18"/>
                  </a:lnTo>
                  <a:lnTo>
                    <a:pt x="6" y="18"/>
                  </a:lnTo>
                  <a:lnTo>
                    <a:pt x="13" y="18"/>
                  </a:lnTo>
                  <a:lnTo>
                    <a:pt x="23" y="17"/>
                  </a:lnTo>
                  <a:lnTo>
                    <a:pt x="30" y="14"/>
                  </a:lnTo>
                  <a:lnTo>
                    <a:pt x="34" y="12"/>
                  </a:lnTo>
                  <a:lnTo>
                    <a:pt x="37" y="10"/>
                  </a:lnTo>
                  <a:lnTo>
                    <a:pt x="38" y="8"/>
                  </a:lnTo>
                  <a:lnTo>
                    <a:pt x="39" y="6"/>
                  </a:lnTo>
                  <a:lnTo>
                    <a:pt x="29" y="5"/>
                  </a:lnTo>
                  <a:lnTo>
                    <a:pt x="19" y="3"/>
                  </a:lnTo>
                  <a:lnTo>
                    <a:pt x="10" y="0"/>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grpSp>
          <p:nvGrpSpPr>
            <p:cNvPr id="617" name="Group 58"/>
            <p:cNvGrpSpPr>
              <a:grpSpLocks/>
            </p:cNvGrpSpPr>
            <p:nvPr>
              <p:custDataLst>
                <p:tags r:id="rId51"/>
              </p:custDataLst>
            </p:nvPr>
          </p:nvGrpSpPr>
          <p:grpSpPr bwMode="auto">
            <a:xfrm>
              <a:off x="2594006" y="3277131"/>
              <a:ext cx="131763" cy="195262"/>
              <a:chOff x="1199" y="2121"/>
              <a:chExt cx="97" cy="123"/>
            </a:xfrm>
          </p:grpSpPr>
          <p:sp>
            <p:nvSpPr>
              <p:cNvPr id="1101" name="Freeform 59"/>
              <p:cNvSpPr>
                <a:spLocks/>
              </p:cNvSpPr>
              <p:nvPr/>
            </p:nvSpPr>
            <p:spPr bwMode="auto">
              <a:xfrm>
                <a:off x="1274" y="2236"/>
                <a:ext cx="16" cy="8"/>
              </a:xfrm>
              <a:custGeom>
                <a:avLst/>
                <a:gdLst>
                  <a:gd name="T0" fmla="*/ 0 w 52"/>
                  <a:gd name="T1" fmla="*/ 0 h 25"/>
                  <a:gd name="T2" fmla="*/ 0 w 52"/>
                  <a:gd name="T3" fmla="*/ 0 h 25"/>
                  <a:gd name="T4" fmla="*/ 0 w 52"/>
                  <a:gd name="T5" fmla="*/ 0 h 25"/>
                  <a:gd name="T6" fmla="*/ 0 w 52"/>
                  <a:gd name="T7" fmla="*/ 0 h 25"/>
                  <a:gd name="T8" fmla="*/ 0 w 52"/>
                  <a:gd name="T9" fmla="*/ 0 h 25"/>
                  <a:gd name="T10" fmla="*/ 0 w 52"/>
                  <a:gd name="T11" fmla="*/ 0 h 25"/>
                  <a:gd name="T12" fmla="*/ 0 w 52"/>
                  <a:gd name="T13" fmla="*/ 0 h 25"/>
                  <a:gd name="T14" fmla="*/ 1 w 52"/>
                  <a:gd name="T15" fmla="*/ 0 h 25"/>
                  <a:gd name="T16" fmla="*/ 1 w 52"/>
                  <a:gd name="T17" fmla="*/ 0 h 25"/>
                  <a:gd name="T18" fmla="*/ 0 w 52"/>
                  <a:gd name="T19" fmla="*/ 0 h 25"/>
                  <a:gd name="T20" fmla="*/ 0 w 52"/>
                  <a:gd name="T21" fmla="*/ 0 h 25"/>
                  <a:gd name="T22" fmla="*/ 0 w 52"/>
                  <a:gd name="T23" fmla="*/ 0 h 25"/>
                  <a:gd name="T24" fmla="*/ 0 w 52"/>
                  <a:gd name="T25" fmla="*/ 0 h 25"/>
                  <a:gd name="T26" fmla="*/ 0 w 52"/>
                  <a:gd name="T27" fmla="*/ 0 h 25"/>
                  <a:gd name="T28" fmla="*/ 0 w 52"/>
                  <a:gd name="T29" fmla="*/ 0 h 25"/>
                  <a:gd name="T30" fmla="*/ 0 w 52"/>
                  <a:gd name="T31" fmla="*/ 0 h 25"/>
                  <a:gd name="T32" fmla="*/ 0 w 52"/>
                  <a:gd name="T33" fmla="*/ 0 h 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2" h="25">
                    <a:moveTo>
                      <a:pt x="0" y="25"/>
                    </a:moveTo>
                    <a:lnTo>
                      <a:pt x="7" y="25"/>
                    </a:lnTo>
                    <a:lnTo>
                      <a:pt x="15" y="24"/>
                    </a:lnTo>
                    <a:lnTo>
                      <a:pt x="23" y="22"/>
                    </a:lnTo>
                    <a:lnTo>
                      <a:pt x="30" y="19"/>
                    </a:lnTo>
                    <a:lnTo>
                      <a:pt x="38" y="15"/>
                    </a:lnTo>
                    <a:lnTo>
                      <a:pt x="43" y="11"/>
                    </a:lnTo>
                    <a:lnTo>
                      <a:pt x="49" y="6"/>
                    </a:lnTo>
                    <a:lnTo>
                      <a:pt x="52" y="0"/>
                    </a:lnTo>
                    <a:lnTo>
                      <a:pt x="40" y="0"/>
                    </a:lnTo>
                    <a:lnTo>
                      <a:pt x="31" y="0"/>
                    </a:lnTo>
                    <a:lnTo>
                      <a:pt x="23" y="1"/>
                    </a:lnTo>
                    <a:lnTo>
                      <a:pt x="16" y="3"/>
                    </a:lnTo>
                    <a:lnTo>
                      <a:pt x="11" y="6"/>
                    </a:lnTo>
                    <a:lnTo>
                      <a:pt x="5" y="10"/>
                    </a:lnTo>
                    <a:lnTo>
                      <a:pt x="2" y="16"/>
                    </a:lnTo>
                    <a:lnTo>
                      <a:pt x="0" y="25"/>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102" name="Freeform 60"/>
              <p:cNvSpPr>
                <a:spLocks/>
              </p:cNvSpPr>
              <p:nvPr/>
            </p:nvSpPr>
            <p:spPr bwMode="auto">
              <a:xfrm>
                <a:off x="1199" y="2131"/>
                <a:ext cx="11" cy="4"/>
              </a:xfrm>
              <a:custGeom>
                <a:avLst/>
                <a:gdLst>
                  <a:gd name="T0" fmla="*/ 0 w 33"/>
                  <a:gd name="T1" fmla="*/ 0 h 13"/>
                  <a:gd name="T2" fmla="*/ 0 w 33"/>
                  <a:gd name="T3" fmla="*/ 0 h 13"/>
                  <a:gd name="T4" fmla="*/ 0 w 33"/>
                  <a:gd name="T5" fmla="*/ 0 h 13"/>
                  <a:gd name="T6" fmla="*/ 0 w 33"/>
                  <a:gd name="T7" fmla="*/ 0 h 13"/>
                  <a:gd name="T8" fmla="*/ 0 w 33"/>
                  <a:gd name="T9" fmla="*/ 0 h 13"/>
                  <a:gd name="T10" fmla="*/ 0 w 33"/>
                  <a:gd name="T11" fmla="*/ 0 h 13"/>
                  <a:gd name="T12" fmla="*/ 0 w 33"/>
                  <a:gd name="T13" fmla="*/ 0 h 13"/>
                  <a:gd name="T14" fmla="*/ 0 w 33"/>
                  <a:gd name="T15" fmla="*/ 0 h 13"/>
                  <a:gd name="T16" fmla="*/ 0 w 33"/>
                  <a:gd name="T17" fmla="*/ 0 h 13"/>
                  <a:gd name="T18" fmla="*/ 0 w 33"/>
                  <a:gd name="T19" fmla="*/ 0 h 13"/>
                  <a:gd name="T20" fmla="*/ 0 w 33"/>
                  <a:gd name="T21" fmla="*/ 0 h 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3" h="13">
                    <a:moveTo>
                      <a:pt x="0" y="0"/>
                    </a:moveTo>
                    <a:lnTo>
                      <a:pt x="0" y="6"/>
                    </a:lnTo>
                    <a:lnTo>
                      <a:pt x="0" y="13"/>
                    </a:lnTo>
                    <a:lnTo>
                      <a:pt x="9" y="13"/>
                    </a:lnTo>
                    <a:lnTo>
                      <a:pt x="16" y="13"/>
                    </a:lnTo>
                    <a:lnTo>
                      <a:pt x="24" y="11"/>
                    </a:lnTo>
                    <a:lnTo>
                      <a:pt x="33" y="6"/>
                    </a:lnTo>
                    <a:lnTo>
                      <a:pt x="24" y="3"/>
                    </a:lnTo>
                    <a:lnTo>
                      <a:pt x="16" y="1"/>
                    </a:lnTo>
                    <a:lnTo>
                      <a:pt x="9" y="0"/>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103" name="Freeform 61"/>
              <p:cNvSpPr>
                <a:spLocks/>
              </p:cNvSpPr>
              <p:nvPr/>
            </p:nvSpPr>
            <p:spPr bwMode="auto">
              <a:xfrm>
                <a:off x="1210" y="2121"/>
                <a:ext cx="20" cy="28"/>
              </a:xfrm>
              <a:custGeom>
                <a:avLst/>
                <a:gdLst>
                  <a:gd name="T0" fmla="*/ 0 w 67"/>
                  <a:gd name="T1" fmla="*/ 0 h 86"/>
                  <a:gd name="T2" fmla="*/ 0 w 67"/>
                  <a:gd name="T3" fmla="*/ 0 h 86"/>
                  <a:gd name="T4" fmla="*/ 0 w 67"/>
                  <a:gd name="T5" fmla="*/ 0 h 86"/>
                  <a:gd name="T6" fmla="*/ 0 w 67"/>
                  <a:gd name="T7" fmla="*/ 0 h 86"/>
                  <a:gd name="T8" fmla="*/ 0 w 67"/>
                  <a:gd name="T9" fmla="*/ 0 h 86"/>
                  <a:gd name="T10" fmla="*/ 0 w 67"/>
                  <a:gd name="T11" fmla="*/ 0 h 86"/>
                  <a:gd name="T12" fmla="*/ 0 w 67"/>
                  <a:gd name="T13" fmla="*/ 0 h 86"/>
                  <a:gd name="T14" fmla="*/ 0 w 67"/>
                  <a:gd name="T15" fmla="*/ 0 h 86"/>
                  <a:gd name="T16" fmla="*/ 0 w 67"/>
                  <a:gd name="T17" fmla="*/ 0 h 86"/>
                  <a:gd name="T18" fmla="*/ 0 w 67"/>
                  <a:gd name="T19" fmla="*/ 0 h 86"/>
                  <a:gd name="T20" fmla="*/ 1 w 67"/>
                  <a:gd name="T21" fmla="*/ 0 h 86"/>
                  <a:gd name="T22" fmla="*/ 1 w 67"/>
                  <a:gd name="T23" fmla="*/ 1 h 86"/>
                  <a:gd name="T24" fmla="*/ 1 w 67"/>
                  <a:gd name="T25" fmla="*/ 1 h 86"/>
                  <a:gd name="T26" fmla="*/ 1 w 67"/>
                  <a:gd name="T27" fmla="*/ 1 h 86"/>
                  <a:gd name="T28" fmla="*/ 1 w 67"/>
                  <a:gd name="T29" fmla="*/ 1 h 86"/>
                  <a:gd name="T30" fmla="*/ 1 w 67"/>
                  <a:gd name="T31" fmla="*/ 1 h 86"/>
                  <a:gd name="T32" fmla="*/ 0 w 67"/>
                  <a:gd name="T33" fmla="*/ 1 h 86"/>
                  <a:gd name="T34" fmla="*/ 0 w 67"/>
                  <a:gd name="T35" fmla="*/ 1 h 86"/>
                  <a:gd name="T36" fmla="*/ 0 w 67"/>
                  <a:gd name="T37" fmla="*/ 1 h 86"/>
                  <a:gd name="T38" fmla="*/ 0 w 67"/>
                  <a:gd name="T39" fmla="*/ 1 h 86"/>
                  <a:gd name="T40" fmla="*/ 0 w 67"/>
                  <a:gd name="T41" fmla="*/ 0 h 86"/>
                  <a:gd name="T42" fmla="*/ 0 w 67"/>
                  <a:gd name="T43" fmla="*/ 0 h 86"/>
                  <a:gd name="T44" fmla="*/ 0 w 67"/>
                  <a:gd name="T45" fmla="*/ 0 h 86"/>
                  <a:gd name="T46" fmla="*/ 0 w 67"/>
                  <a:gd name="T47" fmla="*/ 0 h 86"/>
                  <a:gd name="T48" fmla="*/ 0 w 67"/>
                  <a:gd name="T49" fmla="*/ 0 h 86"/>
                  <a:gd name="T50" fmla="*/ 0 w 67"/>
                  <a:gd name="T51" fmla="*/ 0 h 86"/>
                  <a:gd name="T52" fmla="*/ 0 w 67"/>
                  <a:gd name="T53" fmla="*/ 0 h 86"/>
                  <a:gd name="T54" fmla="*/ 0 w 67"/>
                  <a:gd name="T55" fmla="*/ 0 h 86"/>
                  <a:gd name="T56" fmla="*/ 0 w 67"/>
                  <a:gd name="T57" fmla="*/ 0 h 8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7" h="86">
                    <a:moveTo>
                      <a:pt x="26" y="18"/>
                    </a:moveTo>
                    <a:lnTo>
                      <a:pt x="0" y="0"/>
                    </a:lnTo>
                    <a:lnTo>
                      <a:pt x="26" y="0"/>
                    </a:lnTo>
                    <a:lnTo>
                      <a:pt x="29" y="4"/>
                    </a:lnTo>
                    <a:lnTo>
                      <a:pt x="33" y="8"/>
                    </a:lnTo>
                    <a:lnTo>
                      <a:pt x="36" y="11"/>
                    </a:lnTo>
                    <a:lnTo>
                      <a:pt x="39" y="14"/>
                    </a:lnTo>
                    <a:lnTo>
                      <a:pt x="47" y="17"/>
                    </a:lnTo>
                    <a:lnTo>
                      <a:pt x="54" y="18"/>
                    </a:lnTo>
                    <a:lnTo>
                      <a:pt x="58" y="30"/>
                    </a:lnTo>
                    <a:lnTo>
                      <a:pt x="62" y="40"/>
                    </a:lnTo>
                    <a:lnTo>
                      <a:pt x="63" y="45"/>
                    </a:lnTo>
                    <a:lnTo>
                      <a:pt x="66" y="50"/>
                    </a:lnTo>
                    <a:lnTo>
                      <a:pt x="66" y="55"/>
                    </a:lnTo>
                    <a:lnTo>
                      <a:pt x="67" y="61"/>
                    </a:lnTo>
                    <a:lnTo>
                      <a:pt x="63" y="74"/>
                    </a:lnTo>
                    <a:lnTo>
                      <a:pt x="60" y="86"/>
                    </a:lnTo>
                    <a:lnTo>
                      <a:pt x="55" y="69"/>
                    </a:lnTo>
                    <a:lnTo>
                      <a:pt x="51" y="54"/>
                    </a:lnTo>
                    <a:lnTo>
                      <a:pt x="50" y="47"/>
                    </a:lnTo>
                    <a:lnTo>
                      <a:pt x="50" y="41"/>
                    </a:lnTo>
                    <a:lnTo>
                      <a:pt x="51" y="35"/>
                    </a:lnTo>
                    <a:lnTo>
                      <a:pt x="54" y="30"/>
                    </a:lnTo>
                    <a:lnTo>
                      <a:pt x="44" y="30"/>
                    </a:lnTo>
                    <a:lnTo>
                      <a:pt x="35" y="29"/>
                    </a:lnTo>
                    <a:lnTo>
                      <a:pt x="32" y="27"/>
                    </a:lnTo>
                    <a:lnTo>
                      <a:pt x="28" y="25"/>
                    </a:lnTo>
                    <a:lnTo>
                      <a:pt x="27" y="22"/>
                    </a:lnTo>
                    <a:lnTo>
                      <a:pt x="26" y="18"/>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104" name="Freeform 62"/>
              <p:cNvSpPr>
                <a:spLocks/>
              </p:cNvSpPr>
              <p:nvPr/>
            </p:nvSpPr>
            <p:spPr bwMode="auto">
              <a:xfrm>
                <a:off x="1201" y="2159"/>
                <a:ext cx="16" cy="28"/>
              </a:xfrm>
              <a:custGeom>
                <a:avLst/>
                <a:gdLst>
                  <a:gd name="T0" fmla="*/ 0 w 49"/>
                  <a:gd name="T1" fmla="*/ 0 h 86"/>
                  <a:gd name="T2" fmla="*/ 0 w 49"/>
                  <a:gd name="T3" fmla="*/ 0 h 86"/>
                  <a:gd name="T4" fmla="*/ 0 w 49"/>
                  <a:gd name="T5" fmla="*/ 0 h 86"/>
                  <a:gd name="T6" fmla="*/ 0 w 49"/>
                  <a:gd name="T7" fmla="*/ 0 h 86"/>
                  <a:gd name="T8" fmla="*/ 0 w 49"/>
                  <a:gd name="T9" fmla="*/ 0 h 86"/>
                  <a:gd name="T10" fmla="*/ 0 w 49"/>
                  <a:gd name="T11" fmla="*/ 0 h 86"/>
                  <a:gd name="T12" fmla="*/ 0 w 49"/>
                  <a:gd name="T13" fmla="*/ 0 h 86"/>
                  <a:gd name="T14" fmla="*/ 0 w 49"/>
                  <a:gd name="T15" fmla="*/ 0 h 86"/>
                  <a:gd name="T16" fmla="*/ 0 w 49"/>
                  <a:gd name="T17" fmla="*/ 1 h 86"/>
                  <a:gd name="T18" fmla="*/ 0 w 49"/>
                  <a:gd name="T19" fmla="*/ 1 h 86"/>
                  <a:gd name="T20" fmla="*/ 0 w 49"/>
                  <a:gd name="T21" fmla="*/ 1 h 86"/>
                  <a:gd name="T22" fmla="*/ 0 w 49"/>
                  <a:gd name="T23" fmla="*/ 1 h 86"/>
                  <a:gd name="T24" fmla="*/ 0 w 49"/>
                  <a:gd name="T25" fmla="*/ 1 h 86"/>
                  <a:gd name="T26" fmla="*/ 0 w 49"/>
                  <a:gd name="T27" fmla="*/ 1 h 86"/>
                  <a:gd name="T28" fmla="*/ 0 w 49"/>
                  <a:gd name="T29" fmla="*/ 1 h 86"/>
                  <a:gd name="T30" fmla="*/ 0 w 49"/>
                  <a:gd name="T31" fmla="*/ 1 h 86"/>
                  <a:gd name="T32" fmla="*/ 0 w 49"/>
                  <a:gd name="T33" fmla="*/ 1 h 86"/>
                  <a:gd name="T34" fmla="*/ 1 w 49"/>
                  <a:gd name="T35" fmla="*/ 1 h 86"/>
                  <a:gd name="T36" fmla="*/ 1 w 49"/>
                  <a:gd name="T37" fmla="*/ 1 h 86"/>
                  <a:gd name="T38" fmla="*/ 1 w 49"/>
                  <a:gd name="T39" fmla="*/ 0 h 86"/>
                  <a:gd name="T40" fmla="*/ 1 w 49"/>
                  <a:gd name="T41" fmla="*/ 0 h 86"/>
                  <a:gd name="T42" fmla="*/ 1 w 49"/>
                  <a:gd name="T43" fmla="*/ 0 h 86"/>
                  <a:gd name="T44" fmla="*/ 1 w 49"/>
                  <a:gd name="T45" fmla="*/ 0 h 86"/>
                  <a:gd name="T46" fmla="*/ 1 w 49"/>
                  <a:gd name="T47" fmla="*/ 0 h 86"/>
                  <a:gd name="T48" fmla="*/ 0 w 49"/>
                  <a:gd name="T49" fmla="*/ 0 h 86"/>
                  <a:gd name="T50" fmla="*/ 0 w 49"/>
                  <a:gd name="T51" fmla="*/ 0 h 86"/>
                  <a:gd name="T52" fmla="*/ 0 w 49"/>
                  <a:gd name="T53" fmla="*/ 0 h 8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9" h="86">
                    <a:moveTo>
                      <a:pt x="27" y="12"/>
                    </a:moveTo>
                    <a:lnTo>
                      <a:pt x="20" y="6"/>
                    </a:lnTo>
                    <a:lnTo>
                      <a:pt x="14" y="0"/>
                    </a:lnTo>
                    <a:lnTo>
                      <a:pt x="9" y="5"/>
                    </a:lnTo>
                    <a:lnTo>
                      <a:pt x="5" y="13"/>
                    </a:lnTo>
                    <a:lnTo>
                      <a:pt x="1" y="21"/>
                    </a:lnTo>
                    <a:lnTo>
                      <a:pt x="0" y="30"/>
                    </a:lnTo>
                    <a:lnTo>
                      <a:pt x="0" y="36"/>
                    </a:lnTo>
                    <a:lnTo>
                      <a:pt x="3" y="43"/>
                    </a:lnTo>
                    <a:lnTo>
                      <a:pt x="5" y="50"/>
                    </a:lnTo>
                    <a:lnTo>
                      <a:pt x="8" y="58"/>
                    </a:lnTo>
                    <a:lnTo>
                      <a:pt x="12" y="66"/>
                    </a:lnTo>
                    <a:lnTo>
                      <a:pt x="17" y="74"/>
                    </a:lnTo>
                    <a:lnTo>
                      <a:pt x="22" y="80"/>
                    </a:lnTo>
                    <a:lnTo>
                      <a:pt x="27" y="86"/>
                    </a:lnTo>
                    <a:lnTo>
                      <a:pt x="31" y="79"/>
                    </a:lnTo>
                    <a:lnTo>
                      <a:pt x="37" y="69"/>
                    </a:lnTo>
                    <a:lnTo>
                      <a:pt x="42" y="57"/>
                    </a:lnTo>
                    <a:lnTo>
                      <a:pt x="46" y="45"/>
                    </a:lnTo>
                    <a:lnTo>
                      <a:pt x="49" y="39"/>
                    </a:lnTo>
                    <a:lnTo>
                      <a:pt x="49" y="33"/>
                    </a:lnTo>
                    <a:lnTo>
                      <a:pt x="49" y="26"/>
                    </a:lnTo>
                    <a:lnTo>
                      <a:pt x="48" y="22"/>
                    </a:lnTo>
                    <a:lnTo>
                      <a:pt x="44" y="18"/>
                    </a:lnTo>
                    <a:lnTo>
                      <a:pt x="40" y="15"/>
                    </a:lnTo>
                    <a:lnTo>
                      <a:pt x="34" y="13"/>
                    </a:lnTo>
                    <a:lnTo>
                      <a:pt x="27" y="12"/>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105" name="Freeform 63"/>
              <p:cNvSpPr>
                <a:spLocks/>
              </p:cNvSpPr>
              <p:nvPr/>
            </p:nvSpPr>
            <p:spPr bwMode="auto">
              <a:xfrm>
                <a:off x="1226" y="2161"/>
                <a:ext cx="2" cy="4"/>
              </a:xfrm>
              <a:custGeom>
                <a:avLst/>
                <a:gdLst>
                  <a:gd name="T0" fmla="*/ 0 w 6"/>
                  <a:gd name="T1" fmla="*/ 0 h 12"/>
                  <a:gd name="T2" fmla="*/ 0 w 6"/>
                  <a:gd name="T3" fmla="*/ 0 h 12"/>
                  <a:gd name="T4" fmla="*/ 0 w 6"/>
                  <a:gd name="T5" fmla="*/ 0 h 12"/>
                  <a:gd name="T6" fmla="*/ 0 w 6"/>
                  <a:gd name="T7" fmla="*/ 0 h 12"/>
                  <a:gd name="T8" fmla="*/ 0 w 6"/>
                  <a:gd name="T9" fmla="*/ 0 h 12"/>
                  <a:gd name="T10" fmla="*/ 0 w 6"/>
                  <a:gd name="T11" fmla="*/ 0 h 12"/>
                  <a:gd name="T12" fmla="*/ 0 w 6"/>
                  <a:gd name="T13" fmla="*/ 0 h 12"/>
                  <a:gd name="T14" fmla="*/ 0 w 6"/>
                  <a:gd name="T15" fmla="*/ 0 h 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 h="12">
                    <a:moveTo>
                      <a:pt x="0" y="12"/>
                    </a:moveTo>
                    <a:lnTo>
                      <a:pt x="6" y="0"/>
                    </a:lnTo>
                    <a:lnTo>
                      <a:pt x="4" y="0"/>
                    </a:lnTo>
                    <a:lnTo>
                      <a:pt x="2" y="2"/>
                    </a:lnTo>
                    <a:lnTo>
                      <a:pt x="1" y="4"/>
                    </a:lnTo>
                    <a:lnTo>
                      <a:pt x="0" y="6"/>
                    </a:lnTo>
                    <a:lnTo>
                      <a:pt x="0" y="10"/>
                    </a:lnTo>
                    <a:lnTo>
                      <a:pt x="0" y="12"/>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106" name="Freeform 64"/>
              <p:cNvSpPr>
                <a:spLocks/>
              </p:cNvSpPr>
              <p:nvPr/>
            </p:nvSpPr>
            <p:spPr bwMode="auto">
              <a:xfrm>
                <a:off x="1230" y="2154"/>
                <a:ext cx="13" cy="15"/>
              </a:xfrm>
              <a:custGeom>
                <a:avLst/>
                <a:gdLst>
                  <a:gd name="T0" fmla="*/ 0 w 39"/>
                  <a:gd name="T1" fmla="*/ 0 h 48"/>
                  <a:gd name="T2" fmla="*/ 0 w 39"/>
                  <a:gd name="T3" fmla="*/ 0 h 48"/>
                  <a:gd name="T4" fmla="*/ 0 w 39"/>
                  <a:gd name="T5" fmla="*/ 0 h 48"/>
                  <a:gd name="T6" fmla="*/ 0 w 39"/>
                  <a:gd name="T7" fmla="*/ 0 h 48"/>
                  <a:gd name="T8" fmla="*/ 0 w 39"/>
                  <a:gd name="T9" fmla="*/ 0 h 48"/>
                  <a:gd name="T10" fmla="*/ 0 w 39"/>
                  <a:gd name="T11" fmla="*/ 0 h 48"/>
                  <a:gd name="T12" fmla="*/ 0 w 39"/>
                  <a:gd name="T13" fmla="*/ 1 h 48"/>
                  <a:gd name="T14" fmla="*/ 0 w 39"/>
                  <a:gd name="T15" fmla="*/ 0 h 48"/>
                  <a:gd name="T16" fmla="*/ 0 w 39"/>
                  <a:gd name="T17" fmla="*/ 0 h 48"/>
                  <a:gd name="T18" fmla="*/ 0 w 39"/>
                  <a:gd name="T19" fmla="*/ 0 h 48"/>
                  <a:gd name="T20" fmla="*/ 0 w 39"/>
                  <a:gd name="T21" fmla="*/ 0 h 48"/>
                  <a:gd name="T22" fmla="*/ 0 w 39"/>
                  <a:gd name="T23" fmla="*/ 0 h 48"/>
                  <a:gd name="T24" fmla="*/ 0 w 39"/>
                  <a:gd name="T25" fmla="*/ 0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9" h="48">
                    <a:moveTo>
                      <a:pt x="0" y="0"/>
                    </a:moveTo>
                    <a:lnTo>
                      <a:pt x="11" y="9"/>
                    </a:lnTo>
                    <a:lnTo>
                      <a:pt x="22" y="17"/>
                    </a:lnTo>
                    <a:lnTo>
                      <a:pt x="32" y="24"/>
                    </a:lnTo>
                    <a:lnTo>
                      <a:pt x="39" y="30"/>
                    </a:lnTo>
                    <a:lnTo>
                      <a:pt x="36" y="39"/>
                    </a:lnTo>
                    <a:lnTo>
                      <a:pt x="33" y="48"/>
                    </a:lnTo>
                    <a:lnTo>
                      <a:pt x="18" y="36"/>
                    </a:lnTo>
                    <a:lnTo>
                      <a:pt x="8" y="26"/>
                    </a:lnTo>
                    <a:lnTo>
                      <a:pt x="4" y="21"/>
                    </a:lnTo>
                    <a:lnTo>
                      <a:pt x="2" y="15"/>
                    </a:lnTo>
                    <a:lnTo>
                      <a:pt x="0" y="8"/>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107" name="Freeform 65"/>
              <p:cNvSpPr>
                <a:spLocks/>
              </p:cNvSpPr>
              <p:nvPr/>
            </p:nvSpPr>
            <p:spPr bwMode="auto">
              <a:xfrm>
                <a:off x="1247" y="2167"/>
                <a:ext cx="6" cy="14"/>
              </a:xfrm>
              <a:custGeom>
                <a:avLst/>
                <a:gdLst>
                  <a:gd name="T0" fmla="*/ 0 w 16"/>
                  <a:gd name="T1" fmla="*/ 0 h 43"/>
                  <a:gd name="T2" fmla="*/ 0 w 16"/>
                  <a:gd name="T3" fmla="*/ 0 h 43"/>
                  <a:gd name="T4" fmla="*/ 0 w 16"/>
                  <a:gd name="T5" fmla="*/ 0 h 43"/>
                  <a:gd name="T6" fmla="*/ 0 w 16"/>
                  <a:gd name="T7" fmla="*/ 0 h 43"/>
                  <a:gd name="T8" fmla="*/ 0 w 16"/>
                  <a:gd name="T9" fmla="*/ 0 h 43"/>
                  <a:gd name="T10" fmla="*/ 0 w 16"/>
                  <a:gd name="T11" fmla="*/ 0 h 43"/>
                  <a:gd name="T12" fmla="*/ 0 w 16"/>
                  <a:gd name="T13" fmla="*/ 0 h 43"/>
                  <a:gd name="T14" fmla="*/ 0 w 16"/>
                  <a:gd name="T15" fmla="*/ 0 h 43"/>
                  <a:gd name="T16" fmla="*/ 0 w 16"/>
                  <a:gd name="T17" fmla="*/ 1 h 43"/>
                  <a:gd name="T18" fmla="*/ 0 w 16"/>
                  <a:gd name="T19" fmla="*/ 0 h 43"/>
                  <a:gd name="T20" fmla="*/ 0 w 16"/>
                  <a:gd name="T21" fmla="*/ 0 h 43"/>
                  <a:gd name="T22" fmla="*/ 0 w 16"/>
                  <a:gd name="T23" fmla="*/ 0 h 43"/>
                  <a:gd name="T24" fmla="*/ 0 w 16"/>
                  <a:gd name="T25" fmla="*/ 0 h 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 h="43">
                    <a:moveTo>
                      <a:pt x="7" y="0"/>
                    </a:moveTo>
                    <a:lnTo>
                      <a:pt x="11" y="9"/>
                    </a:lnTo>
                    <a:lnTo>
                      <a:pt x="15" y="16"/>
                    </a:lnTo>
                    <a:lnTo>
                      <a:pt x="16" y="22"/>
                    </a:lnTo>
                    <a:lnTo>
                      <a:pt x="16" y="27"/>
                    </a:lnTo>
                    <a:lnTo>
                      <a:pt x="15" y="31"/>
                    </a:lnTo>
                    <a:lnTo>
                      <a:pt x="11" y="35"/>
                    </a:lnTo>
                    <a:lnTo>
                      <a:pt x="7" y="39"/>
                    </a:lnTo>
                    <a:lnTo>
                      <a:pt x="0" y="43"/>
                    </a:lnTo>
                    <a:lnTo>
                      <a:pt x="2" y="28"/>
                    </a:lnTo>
                    <a:lnTo>
                      <a:pt x="4" y="18"/>
                    </a:lnTo>
                    <a:lnTo>
                      <a:pt x="6" y="9"/>
                    </a:lnTo>
                    <a:lnTo>
                      <a:pt x="7"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108" name="Freeform 66"/>
              <p:cNvSpPr>
                <a:spLocks/>
              </p:cNvSpPr>
              <p:nvPr/>
            </p:nvSpPr>
            <p:spPr bwMode="auto">
              <a:xfrm>
                <a:off x="1248" y="2190"/>
                <a:ext cx="8" cy="12"/>
              </a:xfrm>
              <a:custGeom>
                <a:avLst/>
                <a:gdLst>
                  <a:gd name="T0" fmla="*/ 0 w 24"/>
                  <a:gd name="T1" fmla="*/ 0 h 37"/>
                  <a:gd name="T2" fmla="*/ 0 w 24"/>
                  <a:gd name="T3" fmla="*/ 0 h 37"/>
                  <a:gd name="T4" fmla="*/ 0 w 24"/>
                  <a:gd name="T5" fmla="*/ 0 h 37"/>
                  <a:gd name="T6" fmla="*/ 0 w 24"/>
                  <a:gd name="T7" fmla="*/ 0 h 37"/>
                  <a:gd name="T8" fmla="*/ 0 w 24"/>
                  <a:gd name="T9" fmla="*/ 0 h 37"/>
                  <a:gd name="T10" fmla="*/ 0 w 24"/>
                  <a:gd name="T11" fmla="*/ 0 h 37"/>
                  <a:gd name="T12" fmla="*/ 0 w 24"/>
                  <a:gd name="T13" fmla="*/ 0 h 37"/>
                  <a:gd name="T14" fmla="*/ 0 w 24"/>
                  <a:gd name="T15" fmla="*/ 0 h 37"/>
                  <a:gd name="T16" fmla="*/ 0 w 24"/>
                  <a:gd name="T17" fmla="*/ 0 h 37"/>
                  <a:gd name="T18" fmla="*/ 0 w 24"/>
                  <a:gd name="T19" fmla="*/ 0 h 37"/>
                  <a:gd name="T20" fmla="*/ 0 w 24"/>
                  <a:gd name="T21" fmla="*/ 0 h 37"/>
                  <a:gd name="T22" fmla="*/ 0 w 24"/>
                  <a:gd name="T23" fmla="*/ 0 h 37"/>
                  <a:gd name="T24" fmla="*/ 0 w 24"/>
                  <a:gd name="T25" fmla="*/ 0 h 37"/>
                  <a:gd name="T26" fmla="*/ 0 w 24"/>
                  <a:gd name="T27" fmla="*/ 0 h 37"/>
                  <a:gd name="T28" fmla="*/ 0 w 24"/>
                  <a:gd name="T29" fmla="*/ 0 h 3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4" h="37">
                    <a:moveTo>
                      <a:pt x="24" y="36"/>
                    </a:moveTo>
                    <a:lnTo>
                      <a:pt x="19" y="27"/>
                    </a:lnTo>
                    <a:lnTo>
                      <a:pt x="15" y="18"/>
                    </a:lnTo>
                    <a:lnTo>
                      <a:pt x="12" y="9"/>
                    </a:lnTo>
                    <a:lnTo>
                      <a:pt x="11" y="0"/>
                    </a:lnTo>
                    <a:lnTo>
                      <a:pt x="6" y="10"/>
                    </a:lnTo>
                    <a:lnTo>
                      <a:pt x="3" y="19"/>
                    </a:lnTo>
                    <a:lnTo>
                      <a:pt x="1" y="26"/>
                    </a:lnTo>
                    <a:lnTo>
                      <a:pt x="0" y="31"/>
                    </a:lnTo>
                    <a:lnTo>
                      <a:pt x="1" y="33"/>
                    </a:lnTo>
                    <a:lnTo>
                      <a:pt x="2" y="35"/>
                    </a:lnTo>
                    <a:lnTo>
                      <a:pt x="4" y="36"/>
                    </a:lnTo>
                    <a:lnTo>
                      <a:pt x="6" y="37"/>
                    </a:lnTo>
                    <a:lnTo>
                      <a:pt x="14" y="37"/>
                    </a:lnTo>
                    <a:lnTo>
                      <a:pt x="24" y="36"/>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109" name="Freeform 67"/>
              <p:cNvSpPr>
                <a:spLocks/>
              </p:cNvSpPr>
              <p:nvPr/>
            </p:nvSpPr>
            <p:spPr bwMode="auto">
              <a:xfrm>
                <a:off x="1265" y="2204"/>
                <a:ext cx="11" cy="17"/>
              </a:xfrm>
              <a:custGeom>
                <a:avLst/>
                <a:gdLst>
                  <a:gd name="T0" fmla="*/ 0 w 34"/>
                  <a:gd name="T1" fmla="*/ 0 h 55"/>
                  <a:gd name="T2" fmla="*/ 0 w 34"/>
                  <a:gd name="T3" fmla="*/ 0 h 55"/>
                  <a:gd name="T4" fmla="*/ 0 w 34"/>
                  <a:gd name="T5" fmla="*/ 0 h 55"/>
                  <a:gd name="T6" fmla="*/ 0 w 34"/>
                  <a:gd name="T7" fmla="*/ 0 h 55"/>
                  <a:gd name="T8" fmla="*/ 0 w 34"/>
                  <a:gd name="T9" fmla="*/ 0 h 55"/>
                  <a:gd name="T10" fmla="*/ 0 w 34"/>
                  <a:gd name="T11" fmla="*/ 0 h 55"/>
                  <a:gd name="T12" fmla="*/ 0 w 34"/>
                  <a:gd name="T13" fmla="*/ 1 h 55"/>
                  <a:gd name="T14" fmla="*/ 0 w 34"/>
                  <a:gd name="T15" fmla="*/ 1 h 55"/>
                  <a:gd name="T16" fmla="*/ 0 w 34"/>
                  <a:gd name="T17" fmla="*/ 1 h 55"/>
                  <a:gd name="T18" fmla="*/ 0 w 34"/>
                  <a:gd name="T19" fmla="*/ 1 h 55"/>
                  <a:gd name="T20" fmla="*/ 0 w 34"/>
                  <a:gd name="T21" fmla="*/ 1 h 55"/>
                  <a:gd name="T22" fmla="*/ 0 w 34"/>
                  <a:gd name="T23" fmla="*/ 0 h 55"/>
                  <a:gd name="T24" fmla="*/ 0 w 34"/>
                  <a:gd name="T25" fmla="*/ 0 h 55"/>
                  <a:gd name="T26" fmla="*/ 0 w 34"/>
                  <a:gd name="T27" fmla="*/ 0 h 55"/>
                  <a:gd name="T28" fmla="*/ 0 w 34"/>
                  <a:gd name="T29" fmla="*/ 0 h 55"/>
                  <a:gd name="T30" fmla="*/ 0 w 34"/>
                  <a:gd name="T31" fmla="*/ 0 h 55"/>
                  <a:gd name="T32" fmla="*/ 0 w 34"/>
                  <a:gd name="T33" fmla="*/ 0 h 5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4" h="55">
                    <a:moveTo>
                      <a:pt x="34" y="0"/>
                    </a:moveTo>
                    <a:lnTo>
                      <a:pt x="34" y="13"/>
                    </a:lnTo>
                    <a:lnTo>
                      <a:pt x="34" y="25"/>
                    </a:lnTo>
                    <a:lnTo>
                      <a:pt x="33" y="32"/>
                    </a:lnTo>
                    <a:lnTo>
                      <a:pt x="31" y="38"/>
                    </a:lnTo>
                    <a:lnTo>
                      <a:pt x="29" y="43"/>
                    </a:lnTo>
                    <a:lnTo>
                      <a:pt x="24" y="47"/>
                    </a:lnTo>
                    <a:lnTo>
                      <a:pt x="20" y="51"/>
                    </a:lnTo>
                    <a:lnTo>
                      <a:pt x="14" y="53"/>
                    </a:lnTo>
                    <a:lnTo>
                      <a:pt x="8" y="55"/>
                    </a:lnTo>
                    <a:lnTo>
                      <a:pt x="0" y="55"/>
                    </a:lnTo>
                    <a:lnTo>
                      <a:pt x="9" y="36"/>
                    </a:lnTo>
                    <a:lnTo>
                      <a:pt x="14" y="21"/>
                    </a:lnTo>
                    <a:lnTo>
                      <a:pt x="18" y="16"/>
                    </a:lnTo>
                    <a:lnTo>
                      <a:pt x="22" y="10"/>
                    </a:lnTo>
                    <a:lnTo>
                      <a:pt x="28" y="5"/>
                    </a:lnTo>
                    <a:lnTo>
                      <a:pt x="34"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110" name="Freeform 68"/>
              <p:cNvSpPr>
                <a:spLocks/>
              </p:cNvSpPr>
              <p:nvPr/>
            </p:nvSpPr>
            <p:spPr bwMode="auto">
              <a:xfrm>
                <a:off x="1285" y="2215"/>
                <a:ext cx="11" cy="4"/>
              </a:xfrm>
              <a:custGeom>
                <a:avLst/>
                <a:gdLst>
                  <a:gd name="T0" fmla="*/ 0 w 33"/>
                  <a:gd name="T1" fmla="*/ 0 h 12"/>
                  <a:gd name="T2" fmla="*/ 0 w 33"/>
                  <a:gd name="T3" fmla="*/ 0 h 12"/>
                  <a:gd name="T4" fmla="*/ 0 w 33"/>
                  <a:gd name="T5" fmla="*/ 0 h 12"/>
                  <a:gd name="T6" fmla="*/ 0 w 33"/>
                  <a:gd name="T7" fmla="*/ 0 h 12"/>
                  <a:gd name="T8" fmla="*/ 0 w 33"/>
                  <a:gd name="T9" fmla="*/ 0 h 12"/>
                  <a:gd name="T10" fmla="*/ 0 w 33"/>
                  <a:gd name="T11" fmla="*/ 0 h 12"/>
                  <a:gd name="T12" fmla="*/ 0 w 33"/>
                  <a:gd name="T13" fmla="*/ 0 h 12"/>
                  <a:gd name="T14" fmla="*/ 0 w 33"/>
                  <a:gd name="T15" fmla="*/ 0 h 12"/>
                  <a:gd name="T16" fmla="*/ 0 w 33"/>
                  <a:gd name="T17" fmla="*/ 0 h 12"/>
                  <a:gd name="T18" fmla="*/ 0 w 33"/>
                  <a:gd name="T19" fmla="*/ 0 h 12"/>
                  <a:gd name="T20" fmla="*/ 0 w 33"/>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3" h="12">
                    <a:moveTo>
                      <a:pt x="0" y="0"/>
                    </a:moveTo>
                    <a:lnTo>
                      <a:pt x="2" y="4"/>
                    </a:lnTo>
                    <a:lnTo>
                      <a:pt x="6" y="7"/>
                    </a:lnTo>
                    <a:lnTo>
                      <a:pt x="10" y="9"/>
                    </a:lnTo>
                    <a:lnTo>
                      <a:pt x="14" y="11"/>
                    </a:lnTo>
                    <a:lnTo>
                      <a:pt x="23" y="12"/>
                    </a:lnTo>
                    <a:lnTo>
                      <a:pt x="33" y="12"/>
                    </a:lnTo>
                    <a:lnTo>
                      <a:pt x="28" y="8"/>
                    </a:lnTo>
                    <a:lnTo>
                      <a:pt x="19" y="4"/>
                    </a:lnTo>
                    <a:lnTo>
                      <a:pt x="10" y="1"/>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grpSp>
        <p:sp>
          <p:nvSpPr>
            <p:cNvPr id="618" name="Freeform 69"/>
            <p:cNvSpPr>
              <a:spLocks/>
            </p:cNvSpPr>
            <p:nvPr>
              <p:custDataLst>
                <p:tags r:id="rId52"/>
              </p:custDataLst>
            </p:nvPr>
          </p:nvSpPr>
          <p:spPr bwMode="auto">
            <a:xfrm>
              <a:off x="8407431" y="4704293"/>
              <a:ext cx="12700" cy="57150"/>
            </a:xfrm>
            <a:custGeom>
              <a:avLst/>
              <a:gdLst>
                <a:gd name="T0" fmla="*/ 0 w 33"/>
                <a:gd name="T1" fmla="*/ 2147483647 h 62"/>
                <a:gd name="T2" fmla="*/ 0 w 33"/>
                <a:gd name="T3" fmla="*/ 2147483647 h 62"/>
                <a:gd name="T4" fmla="*/ 0 w 33"/>
                <a:gd name="T5" fmla="*/ 2147483647 h 62"/>
                <a:gd name="T6" fmla="*/ 0 w 33"/>
                <a:gd name="T7" fmla="*/ 2147483647 h 62"/>
                <a:gd name="T8" fmla="*/ 0 w 33"/>
                <a:gd name="T9" fmla="*/ 2147483647 h 62"/>
                <a:gd name="T10" fmla="*/ 0 w 33"/>
                <a:gd name="T11" fmla="*/ 2147483647 h 62"/>
                <a:gd name="T12" fmla="*/ 2147483647 w 33"/>
                <a:gd name="T13" fmla="*/ 2147483647 h 62"/>
                <a:gd name="T14" fmla="*/ 2147483647 w 33"/>
                <a:gd name="T15" fmla="*/ 2147483647 h 62"/>
                <a:gd name="T16" fmla="*/ 2147483647 w 33"/>
                <a:gd name="T17" fmla="*/ 2147483647 h 62"/>
                <a:gd name="T18" fmla="*/ 2147483647 w 33"/>
                <a:gd name="T19" fmla="*/ 2147483647 h 62"/>
                <a:gd name="T20" fmla="*/ 2147483647 w 33"/>
                <a:gd name="T21" fmla="*/ 0 h 62"/>
                <a:gd name="T22" fmla="*/ 2147483647 w 33"/>
                <a:gd name="T23" fmla="*/ 2147483647 h 62"/>
                <a:gd name="T24" fmla="*/ 2147483647 w 33"/>
                <a:gd name="T25" fmla="*/ 2147483647 h 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 h="62">
                  <a:moveTo>
                    <a:pt x="0" y="62"/>
                  </a:moveTo>
                  <a:lnTo>
                    <a:pt x="0" y="53"/>
                  </a:lnTo>
                  <a:lnTo>
                    <a:pt x="0" y="45"/>
                  </a:lnTo>
                  <a:lnTo>
                    <a:pt x="0" y="37"/>
                  </a:lnTo>
                  <a:lnTo>
                    <a:pt x="0" y="31"/>
                  </a:lnTo>
                  <a:lnTo>
                    <a:pt x="0" y="26"/>
                  </a:lnTo>
                  <a:lnTo>
                    <a:pt x="2" y="22"/>
                  </a:lnTo>
                  <a:lnTo>
                    <a:pt x="4" y="17"/>
                  </a:lnTo>
                  <a:lnTo>
                    <a:pt x="8" y="13"/>
                  </a:lnTo>
                  <a:lnTo>
                    <a:pt x="14" y="6"/>
                  </a:lnTo>
                  <a:lnTo>
                    <a:pt x="20" y="0"/>
                  </a:lnTo>
                  <a:lnTo>
                    <a:pt x="26" y="6"/>
                  </a:lnTo>
                  <a:lnTo>
                    <a:pt x="33" y="13"/>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19" name="Freeform 70"/>
            <p:cNvSpPr>
              <a:spLocks/>
            </p:cNvSpPr>
            <p:nvPr>
              <p:custDataLst>
                <p:tags r:id="rId53"/>
              </p:custDataLst>
            </p:nvPr>
          </p:nvSpPr>
          <p:spPr bwMode="auto">
            <a:xfrm>
              <a:off x="8416956" y="4794781"/>
              <a:ext cx="9525" cy="58737"/>
            </a:xfrm>
            <a:custGeom>
              <a:avLst/>
              <a:gdLst>
                <a:gd name="T0" fmla="*/ 0 w 26"/>
                <a:gd name="T1" fmla="*/ 2147483647 h 18"/>
                <a:gd name="T2" fmla="*/ 0 w 26"/>
                <a:gd name="T3" fmla="*/ 0 h 18"/>
                <a:gd name="T4" fmla="*/ 2147483647 w 26"/>
                <a:gd name="T5" fmla="*/ 0 h 18"/>
                <a:gd name="T6" fmla="*/ 2147483647 w 26"/>
                <a:gd name="T7" fmla="*/ 2147483647 h 18"/>
                <a:gd name="T8" fmla="*/ 2147483647 w 26"/>
                <a:gd name="T9" fmla="*/ 2147483647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8">
                  <a:moveTo>
                    <a:pt x="0" y="18"/>
                  </a:moveTo>
                  <a:lnTo>
                    <a:pt x="0" y="0"/>
                  </a:lnTo>
                  <a:lnTo>
                    <a:pt x="26" y="0"/>
                  </a:lnTo>
                  <a:lnTo>
                    <a:pt x="6" y="12"/>
                  </a:lnTo>
                  <a:lnTo>
                    <a:pt x="6" y="6"/>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20" name="Freeform 71"/>
            <p:cNvSpPr>
              <a:spLocks/>
            </p:cNvSpPr>
            <p:nvPr>
              <p:custDataLst>
                <p:tags r:id="rId54"/>
              </p:custDataLst>
            </p:nvPr>
          </p:nvSpPr>
          <p:spPr bwMode="auto">
            <a:xfrm>
              <a:off x="8531256" y="4704293"/>
              <a:ext cx="77788" cy="130175"/>
            </a:xfrm>
            <a:custGeom>
              <a:avLst/>
              <a:gdLst>
                <a:gd name="T0" fmla="*/ 2147483647 w 180"/>
                <a:gd name="T1" fmla="*/ 2147483647 h 240"/>
                <a:gd name="T2" fmla="*/ 2147483647 w 180"/>
                <a:gd name="T3" fmla="*/ 2147483647 h 240"/>
                <a:gd name="T4" fmla="*/ 2147483647 w 180"/>
                <a:gd name="T5" fmla="*/ 2147483647 h 240"/>
                <a:gd name="T6" fmla="*/ 2147483647 w 180"/>
                <a:gd name="T7" fmla="*/ 2147483647 h 240"/>
                <a:gd name="T8" fmla="*/ 2147483647 w 180"/>
                <a:gd name="T9" fmla="*/ 2147483647 h 240"/>
                <a:gd name="T10" fmla="*/ 2147483647 w 180"/>
                <a:gd name="T11" fmla="*/ 2147483647 h 240"/>
                <a:gd name="T12" fmla="*/ 2147483647 w 180"/>
                <a:gd name="T13" fmla="*/ 2147483647 h 240"/>
                <a:gd name="T14" fmla="*/ 2147483647 w 180"/>
                <a:gd name="T15" fmla="*/ 2147483647 h 240"/>
                <a:gd name="T16" fmla="*/ 2147483647 w 180"/>
                <a:gd name="T17" fmla="*/ 2147483647 h 240"/>
                <a:gd name="T18" fmla="*/ 2147483647 w 180"/>
                <a:gd name="T19" fmla="*/ 2147483647 h 240"/>
                <a:gd name="T20" fmla="*/ 2147483647 w 180"/>
                <a:gd name="T21" fmla="*/ 2147483647 h 240"/>
                <a:gd name="T22" fmla="*/ 2147483647 w 180"/>
                <a:gd name="T23" fmla="*/ 2147483647 h 240"/>
                <a:gd name="T24" fmla="*/ 2147483647 w 180"/>
                <a:gd name="T25" fmla="*/ 2147483647 h 240"/>
                <a:gd name="T26" fmla="*/ 2147483647 w 180"/>
                <a:gd name="T27" fmla="*/ 2147483647 h 240"/>
                <a:gd name="T28" fmla="*/ 2147483647 w 180"/>
                <a:gd name="T29" fmla="*/ 2147483647 h 240"/>
                <a:gd name="T30" fmla="*/ 2147483647 w 180"/>
                <a:gd name="T31" fmla="*/ 2147483647 h 240"/>
                <a:gd name="T32" fmla="*/ 2147483647 w 180"/>
                <a:gd name="T33" fmla="*/ 2147483647 h 240"/>
                <a:gd name="T34" fmla="*/ 2147483647 w 180"/>
                <a:gd name="T35" fmla="*/ 2147483647 h 240"/>
                <a:gd name="T36" fmla="*/ 2147483647 w 180"/>
                <a:gd name="T37" fmla="*/ 2147483647 h 240"/>
                <a:gd name="T38" fmla="*/ 2147483647 w 180"/>
                <a:gd name="T39" fmla="*/ 2147483647 h 240"/>
                <a:gd name="T40" fmla="*/ 2147483647 w 180"/>
                <a:gd name="T41" fmla="*/ 2147483647 h 240"/>
                <a:gd name="T42" fmla="*/ 2147483647 w 180"/>
                <a:gd name="T43" fmla="*/ 2147483647 h 240"/>
                <a:gd name="T44" fmla="*/ 2147483647 w 180"/>
                <a:gd name="T45" fmla="*/ 2147483647 h 240"/>
                <a:gd name="T46" fmla="*/ 2147483647 w 180"/>
                <a:gd name="T47" fmla="*/ 2147483647 h 240"/>
                <a:gd name="T48" fmla="*/ 2147483647 w 180"/>
                <a:gd name="T49" fmla="*/ 2147483647 h 240"/>
                <a:gd name="T50" fmla="*/ 2147483647 w 180"/>
                <a:gd name="T51" fmla="*/ 2147483647 h 240"/>
                <a:gd name="T52" fmla="*/ 2147483647 w 180"/>
                <a:gd name="T53" fmla="*/ 2147483647 h 240"/>
                <a:gd name="T54" fmla="*/ 2147483647 w 180"/>
                <a:gd name="T55" fmla="*/ 2147483647 h 240"/>
                <a:gd name="T56" fmla="*/ 0 w 180"/>
                <a:gd name="T57" fmla="*/ 2147483647 h 240"/>
                <a:gd name="T58" fmla="*/ 0 w 180"/>
                <a:gd name="T59" fmla="*/ 2147483647 h 240"/>
                <a:gd name="T60" fmla="*/ 0 w 180"/>
                <a:gd name="T61" fmla="*/ 2147483647 h 240"/>
                <a:gd name="T62" fmla="*/ 0 w 180"/>
                <a:gd name="T63" fmla="*/ 2147483647 h 240"/>
                <a:gd name="T64" fmla="*/ 0 w 180"/>
                <a:gd name="T65" fmla="*/ 0 h 240"/>
                <a:gd name="T66" fmla="*/ 2147483647 w 180"/>
                <a:gd name="T67" fmla="*/ 2147483647 h 240"/>
                <a:gd name="T68" fmla="*/ 2147483647 w 180"/>
                <a:gd name="T69" fmla="*/ 2147483647 h 240"/>
                <a:gd name="T70" fmla="*/ 2147483647 w 180"/>
                <a:gd name="T71" fmla="*/ 2147483647 h 240"/>
                <a:gd name="T72" fmla="*/ 2147483647 w 180"/>
                <a:gd name="T73" fmla="*/ 2147483647 h 240"/>
                <a:gd name="T74" fmla="*/ 2147483647 w 180"/>
                <a:gd name="T75" fmla="*/ 2147483647 h 240"/>
                <a:gd name="T76" fmla="*/ 2147483647 w 180"/>
                <a:gd name="T77" fmla="*/ 2147483647 h 240"/>
                <a:gd name="T78" fmla="*/ 2147483647 w 180"/>
                <a:gd name="T79" fmla="*/ 2147483647 h 240"/>
                <a:gd name="T80" fmla="*/ 2147483647 w 180"/>
                <a:gd name="T81" fmla="*/ 2147483647 h 240"/>
                <a:gd name="T82" fmla="*/ 2147483647 w 180"/>
                <a:gd name="T83" fmla="*/ 2147483647 h 240"/>
                <a:gd name="T84" fmla="*/ 2147483647 w 180"/>
                <a:gd name="T85" fmla="*/ 2147483647 h 240"/>
                <a:gd name="T86" fmla="*/ 2147483647 w 180"/>
                <a:gd name="T87" fmla="*/ 2147483647 h 240"/>
                <a:gd name="T88" fmla="*/ 2147483647 w 180"/>
                <a:gd name="T89" fmla="*/ 2147483647 h 240"/>
                <a:gd name="T90" fmla="*/ 2147483647 w 180"/>
                <a:gd name="T91" fmla="*/ 2147483647 h 240"/>
                <a:gd name="T92" fmla="*/ 2147483647 w 180"/>
                <a:gd name="T93" fmla="*/ 2147483647 h 240"/>
                <a:gd name="T94" fmla="*/ 2147483647 w 180"/>
                <a:gd name="T95" fmla="*/ 2147483647 h 240"/>
                <a:gd name="T96" fmla="*/ 2147483647 w 180"/>
                <a:gd name="T97" fmla="*/ 2147483647 h 240"/>
                <a:gd name="T98" fmla="*/ 2147483647 w 180"/>
                <a:gd name="T99" fmla="*/ 2147483647 h 240"/>
                <a:gd name="T100" fmla="*/ 2147483647 w 180"/>
                <a:gd name="T101" fmla="*/ 2147483647 h 240"/>
                <a:gd name="T102" fmla="*/ 2147483647 w 180"/>
                <a:gd name="T103" fmla="*/ 2147483647 h 240"/>
                <a:gd name="T104" fmla="*/ 2147483647 w 180"/>
                <a:gd name="T105" fmla="*/ 2147483647 h 2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80" h="240">
                  <a:moveTo>
                    <a:pt x="180" y="222"/>
                  </a:moveTo>
                  <a:lnTo>
                    <a:pt x="175" y="223"/>
                  </a:lnTo>
                  <a:lnTo>
                    <a:pt x="171" y="223"/>
                  </a:lnTo>
                  <a:lnTo>
                    <a:pt x="167" y="225"/>
                  </a:lnTo>
                  <a:lnTo>
                    <a:pt x="164" y="227"/>
                  </a:lnTo>
                  <a:lnTo>
                    <a:pt x="158" y="232"/>
                  </a:lnTo>
                  <a:lnTo>
                    <a:pt x="153" y="240"/>
                  </a:lnTo>
                  <a:lnTo>
                    <a:pt x="140" y="232"/>
                  </a:lnTo>
                  <a:lnTo>
                    <a:pt x="131" y="223"/>
                  </a:lnTo>
                  <a:lnTo>
                    <a:pt x="123" y="214"/>
                  </a:lnTo>
                  <a:lnTo>
                    <a:pt x="118" y="206"/>
                  </a:lnTo>
                  <a:lnTo>
                    <a:pt x="112" y="195"/>
                  </a:lnTo>
                  <a:lnTo>
                    <a:pt x="106" y="185"/>
                  </a:lnTo>
                  <a:lnTo>
                    <a:pt x="98" y="174"/>
                  </a:lnTo>
                  <a:lnTo>
                    <a:pt x="87" y="161"/>
                  </a:lnTo>
                  <a:lnTo>
                    <a:pt x="82" y="153"/>
                  </a:lnTo>
                  <a:lnTo>
                    <a:pt x="75" y="146"/>
                  </a:lnTo>
                  <a:lnTo>
                    <a:pt x="70" y="139"/>
                  </a:lnTo>
                  <a:lnTo>
                    <a:pt x="62" y="133"/>
                  </a:lnTo>
                  <a:lnTo>
                    <a:pt x="48" y="121"/>
                  </a:lnTo>
                  <a:lnTo>
                    <a:pt x="33" y="110"/>
                  </a:lnTo>
                  <a:lnTo>
                    <a:pt x="27" y="104"/>
                  </a:lnTo>
                  <a:lnTo>
                    <a:pt x="21" y="98"/>
                  </a:lnTo>
                  <a:lnTo>
                    <a:pt x="15" y="92"/>
                  </a:lnTo>
                  <a:lnTo>
                    <a:pt x="10" y="84"/>
                  </a:lnTo>
                  <a:lnTo>
                    <a:pt x="6" y="77"/>
                  </a:lnTo>
                  <a:lnTo>
                    <a:pt x="4" y="68"/>
                  </a:lnTo>
                  <a:lnTo>
                    <a:pt x="1" y="60"/>
                  </a:lnTo>
                  <a:lnTo>
                    <a:pt x="0" y="50"/>
                  </a:lnTo>
                  <a:lnTo>
                    <a:pt x="0" y="35"/>
                  </a:lnTo>
                  <a:lnTo>
                    <a:pt x="0" y="25"/>
                  </a:lnTo>
                  <a:lnTo>
                    <a:pt x="0" y="15"/>
                  </a:lnTo>
                  <a:lnTo>
                    <a:pt x="0" y="0"/>
                  </a:lnTo>
                  <a:lnTo>
                    <a:pt x="10" y="8"/>
                  </a:lnTo>
                  <a:lnTo>
                    <a:pt x="19" y="17"/>
                  </a:lnTo>
                  <a:lnTo>
                    <a:pt x="27" y="27"/>
                  </a:lnTo>
                  <a:lnTo>
                    <a:pt x="34" y="38"/>
                  </a:lnTo>
                  <a:lnTo>
                    <a:pt x="41" y="48"/>
                  </a:lnTo>
                  <a:lnTo>
                    <a:pt x="46" y="58"/>
                  </a:lnTo>
                  <a:lnTo>
                    <a:pt x="51" y="66"/>
                  </a:lnTo>
                  <a:lnTo>
                    <a:pt x="54" y="74"/>
                  </a:lnTo>
                  <a:lnTo>
                    <a:pt x="60" y="86"/>
                  </a:lnTo>
                  <a:lnTo>
                    <a:pt x="66" y="98"/>
                  </a:lnTo>
                  <a:lnTo>
                    <a:pt x="74" y="107"/>
                  </a:lnTo>
                  <a:lnTo>
                    <a:pt x="82" y="116"/>
                  </a:lnTo>
                  <a:lnTo>
                    <a:pt x="100" y="133"/>
                  </a:lnTo>
                  <a:lnTo>
                    <a:pt x="119" y="149"/>
                  </a:lnTo>
                  <a:lnTo>
                    <a:pt x="139" y="164"/>
                  </a:lnTo>
                  <a:lnTo>
                    <a:pt x="155" y="180"/>
                  </a:lnTo>
                  <a:lnTo>
                    <a:pt x="163" y="189"/>
                  </a:lnTo>
                  <a:lnTo>
                    <a:pt x="169" y="199"/>
                  </a:lnTo>
                  <a:lnTo>
                    <a:pt x="175" y="210"/>
                  </a:lnTo>
                  <a:lnTo>
                    <a:pt x="180" y="222"/>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21" name="Freeform 72"/>
            <p:cNvSpPr>
              <a:spLocks/>
            </p:cNvSpPr>
            <p:nvPr>
              <p:custDataLst>
                <p:tags r:id="rId55"/>
              </p:custDataLst>
            </p:nvPr>
          </p:nvSpPr>
          <p:spPr bwMode="auto">
            <a:xfrm>
              <a:off x="8531256" y="4677306"/>
              <a:ext cx="14288" cy="57150"/>
            </a:xfrm>
            <a:custGeom>
              <a:avLst/>
              <a:gdLst>
                <a:gd name="T0" fmla="*/ 0 w 27"/>
                <a:gd name="T1" fmla="*/ 0 h 30"/>
                <a:gd name="T2" fmla="*/ 2147483647 w 27"/>
                <a:gd name="T3" fmla="*/ 2147483647 h 30"/>
                <a:gd name="T4" fmla="*/ 2147483647 w 27"/>
                <a:gd name="T5" fmla="*/ 2147483647 h 30"/>
                <a:gd name="T6" fmla="*/ 2147483647 w 27"/>
                <a:gd name="T7" fmla="*/ 2147483647 h 30"/>
                <a:gd name="T8" fmla="*/ 2147483647 w 27"/>
                <a:gd name="T9" fmla="*/ 2147483647 h 30"/>
                <a:gd name="T10" fmla="*/ 2147483647 w 27"/>
                <a:gd name="T11" fmla="*/ 2147483647 h 30"/>
                <a:gd name="T12" fmla="*/ 0 w 27"/>
                <a:gd name="T13" fmla="*/ 2147483647 h 30"/>
                <a:gd name="T14" fmla="*/ 2147483647 w 27"/>
                <a:gd name="T15" fmla="*/ 2147483647 h 30"/>
                <a:gd name="T16" fmla="*/ 2147483647 w 27"/>
                <a:gd name="T17" fmla="*/ 2147483647 h 30"/>
                <a:gd name="T18" fmla="*/ 2147483647 w 27"/>
                <a:gd name="T19" fmla="*/ 2147483647 h 30"/>
                <a:gd name="T20" fmla="*/ 2147483647 w 27"/>
                <a:gd name="T21" fmla="*/ 2147483647 h 30"/>
                <a:gd name="T22" fmla="*/ 2147483647 w 27"/>
                <a:gd name="T23" fmla="*/ 2147483647 h 30"/>
                <a:gd name="T24" fmla="*/ 2147483647 w 27"/>
                <a:gd name="T25" fmla="*/ 2147483647 h 30"/>
                <a:gd name="T26" fmla="*/ 2147483647 w 27"/>
                <a:gd name="T27" fmla="*/ 2147483647 h 30"/>
                <a:gd name="T28" fmla="*/ 0 w 27"/>
                <a:gd name="T29" fmla="*/ 0 h 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7" h="30">
                  <a:moveTo>
                    <a:pt x="0" y="0"/>
                  </a:moveTo>
                  <a:lnTo>
                    <a:pt x="1" y="5"/>
                  </a:lnTo>
                  <a:lnTo>
                    <a:pt x="3" y="11"/>
                  </a:lnTo>
                  <a:lnTo>
                    <a:pt x="4" y="14"/>
                  </a:lnTo>
                  <a:lnTo>
                    <a:pt x="4" y="19"/>
                  </a:lnTo>
                  <a:lnTo>
                    <a:pt x="3" y="24"/>
                  </a:lnTo>
                  <a:lnTo>
                    <a:pt x="0" y="30"/>
                  </a:lnTo>
                  <a:lnTo>
                    <a:pt x="17" y="27"/>
                  </a:lnTo>
                  <a:lnTo>
                    <a:pt x="27" y="24"/>
                  </a:lnTo>
                  <a:lnTo>
                    <a:pt x="23" y="20"/>
                  </a:lnTo>
                  <a:lnTo>
                    <a:pt x="17" y="12"/>
                  </a:lnTo>
                  <a:lnTo>
                    <a:pt x="11" y="8"/>
                  </a:lnTo>
                  <a:lnTo>
                    <a:pt x="7" y="4"/>
                  </a:lnTo>
                  <a:lnTo>
                    <a:pt x="4" y="1"/>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grpSp>
          <p:nvGrpSpPr>
            <p:cNvPr id="622" name="Group 73"/>
            <p:cNvGrpSpPr>
              <a:grpSpLocks/>
            </p:cNvGrpSpPr>
            <p:nvPr>
              <p:custDataLst>
                <p:tags r:id="rId56"/>
              </p:custDataLst>
            </p:nvPr>
          </p:nvGrpSpPr>
          <p:grpSpPr bwMode="auto">
            <a:xfrm>
              <a:off x="8221694" y="5198006"/>
              <a:ext cx="458787" cy="404812"/>
              <a:chOff x="5372" y="3323"/>
              <a:chExt cx="341" cy="253"/>
            </a:xfrm>
          </p:grpSpPr>
          <p:sp>
            <p:nvSpPr>
              <p:cNvPr id="1098" name="Freeform 74"/>
              <p:cNvSpPr>
                <a:spLocks/>
              </p:cNvSpPr>
              <p:nvPr/>
            </p:nvSpPr>
            <p:spPr bwMode="auto">
              <a:xfrm>
                <a:off x="5372" y="3565"/>
                <a:ext cx="16" cy="11"/>
              </a:xfrm>
              <a:custGeom>
                <a:avLst/>
                <a:gdLst>
                  <a:gd name="T0" fmla="*/ 0 w 53"/>
                  <a:gd name="T1" fmla="*/ 0 h 33"/>
                  <a:gd name="T2" fmla="*/ 0 w 53"/>
                  <a:gd name="T3" fmla="*/ 0 h 33"/>
                  <a:gd name="T4" fmla="*/ 0 w 53"/>
                  <a:gd name="T5" fmla="*/ 0 h 33"/>
                  <a:gd name="T6" fmla="*/ 0 w 53"/>
                  <a:gd name="T7" fmla="*/ 0 h 33"/>
                  <a:gd name="T8" fmla="*/ 0 w 53"/>
                  <a:gd name="T9" fmla="*/ 0 h 33"/>
                  <a:gd name="T10" fmla="*/ 0 w 53"/>
                  <a:gd name="T11" fmla="*/ 0 h 33"/>
                  <a:gd name="T12" fmla="*/ 0 w 53"/>
                  <a:gd name="T13" fmla="*/ 0 h 33"/>
                  <a:gd name="T14" fmla="*/ 0 w 53"/>
                  <a:gd name="T15" fmla="*/ 0 h 33"/>
                  <a:gd name="T16" fmla="*/ 1 w 53"/>
                  <a:gd name="T17" fmla="*/ 0 h 33"/>
                  <a:gd name="T18" fmla="*/ 1 w 53"/>
                  <a:gd name="T19" fmla="*/ 0 h 33"/>
                  <a:gd name="T20" fmla="*/ 0 w 53"/>
                  <a:gd name="T21" fmla="*/ 0 h 33"/>
                  <a:gd name="T22" fmla="*/ 0 w 53"/>
                  <a:gd name="T23" fmla="*/ 0 h 33"/>
                  <a:gd name="T24" fmla="*/ 0 w 53"/>
                  <a:gd name="T25" fmla="*/ 0 h 33"/>
                  <a:gd name="T26" fmla="*/ 0 w 53"/>
                  <a:gd name="T27" fmla="*/ 0 h 33"/>
                  <a:gd name="T28" fmla="*/ 0 w 53"/>
                  <a:gd name="T29" fmla="*/ 0 h 33"/>
                  <a:gd name="T30" fmla="*/ 0 w 53"/>
                  <a:gd name="T31" fmla="*/ 0 h 3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3" h="33">
                    <a:moveTo>
                      <a:pt x="0" y="31"/>
                    </a:moveTo>
                    <a:lnTo>
                      <a:pt x="4" y="26"/>
                    </a:lnTo>
                    <a:lnTo>
                      <a:pt x="8" y="21"/>
                    </a:lnTo>
                    <a:lnTo>
                      <a:pt x="15" y="16"/>
                    </a:lnTo>
                    <a:lnTo>
                      <a:pt x="21" y="11"/>
                    </a:lnTo>
                    <a:lnTo>
                      <a:pt x="29" y="7"/>
                    </a:lnTo>
                    <a:lnTo>
                      <a:pt x="38" y="3"/>
                    </a:lnTo>
                    <a:lnTo>
                      <a:pt x="45" y="1"/>
                    </a:lnTo>
                    <a:lnTo>
                      <a:pt x="53" y="0"/>
                    </a:lnTo>
                    <a:lnTo>
                      <a:pt x="53" y="18"/>
                    </a:lnTo>
                    <a:lnTo>
                      <a:pt x="38" y="24"/>
                    </a:lnTo>
                    <a:lnTo>
                      <a:pt x="27" y="30"/>
                    </a:lnTo>
                    <a:lnTo>
                      <a:pt x="21" y="32"/>
                    </a:lnTo>
                    <a:lnTo>
                      <a:pt x="16" y="33"/>
                    </a:lnTo>
                    <a:lnTo>
                      <a:pt x="9" y="33"/>
                    </a:lnTo>
                    <a:lnTo>
                      <a:pt x="0" y="3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1099" name="Freeform 75"/>
              <p:cNvSpPr>
                <a:spLocks/>
              </p:cNvSpPr>
              <p:nvPr/>
            </p:nvSpPr>
            <p:spPr bwMode="auto">
              <a:xfrm>
                <a:off x="5379" y="3446"/>
                <a:ext cx="202" cy="117"/>
              </a:xfrm>
              <a:custGeom>
                <a:avLst/>
                <a:gdLst>
                  <a:gd name="T0" fmla="*/ 0 w 631"/>
                  <a:gd name="T1" fmla="*/ 3 h 358"/>
                  <a:gd name="T2" fmla="*/ 1 w 631"/>
                  <a:gd name="T3" fmla="*/ 3 h 358"/>
                  <a:gd name="T4" fmla="*/ 1 w 631"/>
                  <a:gd name="T5" fmla="*/ 3 h 358"/>
                  <a:gd name="T6" fmla="*/ 1 w 631"/>
                  <a:gd name="T7" fmla="*/ 3 h 358"/>
                  <a:gd name="T8" fmla="*/ 1 w 631"/>
                  <a:gd name="T9" fmla="*/ 3 h 358"/>
                  <a:gd name="T10" fmla="*/ 1 w 631"/>
                  <a:gd name="T11" fmla="*/ 3 h 358"/>
                  <a:gd name="T12" fmla="*/ 1 w 631"/>
                  <a:gd name="T13" fmla="*/ 3 h 358"/>
                  <a:gd name="T14" fmla="*/ 2 w 631"/>
                  <a:gd name="T15" fmla="*/ 3 h 358"/>
                  <a:gd name="T16" fmla="*/ 2 w 631"/>
                  <a:gd name="T17" fmla="*/ 2 h 358"/>
                  <a:gd name="T18" fmla="*/ 2 w 631"/>
                  <a:gd name="T19" fmla="*/ 2 h 358"/>
                  <a:gd name="T20" fmla="*/ 3 w 631"/>
                  <a:gd name="T21" fmla="*/ 2 h 358"/>
                  <a:gd name="T22" fmla="*/ 4 w 631"/>
                  <a:gd name="T23" fmla="*/ 2 h 358"/>
                  <a:gd name="T24" fmla="*/ 4 w 631"/>
                  <a:gd name="T25" fmla="*/ 2 h 358"/>
                  <a:gd name="T26" fmla="*/ 4 w 631"/>
                  <a:gd name="T27" fmla="*/ 2 h 358"/>
                  <a:gd name="T28" fmla="*/ 4 w 631"/>
                  <a:gd name="T29" fmla="*/ 2 h 358"/>
                  <a:gd name="T30" fmla="*/ 4 w 631"/>
                  <a:gd name="T31" fmla="*/ 1 h 358"/>
                  <a:gd name="T32" fmla="*/ 5 w 631"/>
                  <a:gd name="T33" fmla="*/ 1 h 358"/>
                  <a:gd name="T34" fmla="*/ 5 w 631"/>
                  <a:gd name="T35" fmla="*/ 1 h 358"/>
                  <a:gd name="T36" fmla="*/ 5 w 631"/>
                  <a:gd name="T37" fmla="*/ 1 h 358"/>
                  <a:gd name="T38" fmla="*/ 6 w 631"/>
                  <a:gd name="T39" fmla="*/ 0 h 358"/>
                  <a:gd name="T40" fmla="*/ 6 w 631"/>
                  <a:gd name="T41" fmla="*/ 0 h 358"/>
                  <a:gd name="T42" fmla="*/ 6 w 631"/>
                  <a:gd name="T43" fmla="*/ 0 h 358"/>
                  <a:gd name="T44" fmla="*/ 6 w 631"/>
                  <a:gd name="T45" fmla="*/ 0 h 358"/>
                  <a:gd name="T46" fmla="*/ 6 w 631"/>
                  <a:gd name="T47" fmla="*/ 0 h 358"/>
                  <a:gd name="T48" fmla="*/ 6 w 631"/>
                  <a:gd name="T49" fmla="*/ 1 h 358"/>
                  <a:gd name="T50" fmla="*/ 6 w 631"/>
                  <a:gd name="T51" fmla="*/ 1 h 358"/>
                  <a:gd name="T52" fmla="*/ 6 w 631"/>
                  <a:gd name="T53" fmla="*/ 1 h 358"/>
                  <a:gd name="T54" fmla="*/ 5 w 631"/>
                  <a:gd name="T55" fmla="*/ 2 h 358"/>
                  <a:gd name="T56" fmla="*/ 5 w 631"/>
                  <a:gd name="T57" fmla="*/ 2 h 358"/>
                  <a:gd name="T58" fmla="*/ 4 w 631"/>
                  <a:gd name="T59" fmla="*/ 2 h 358"/>
                  <a:gd name="T60" fmla="*/ 4 w 631"/>
                  <a:gd name="T61" fmla="*/ 2 h 358"/>
                  <a:gd name="T62" fmla="*/ 4 w 631"/>
                  <a:gd name="T63" fmla="*/ 2 h 358"/>
                  <a:gd name="T64" fmla="*/ 4 w 631"/>
                  <a:gd name="T65" fmla="*/ 2 h 358"/>
                  <a:gd name="T66" fmla="*/ 4 w 631"/>
                  <a:gd name="T67" fmla="*/ 3 h 358"/>
                  <a:gd name="T68" fmla="*/ 4 w 631"/>
                  <a:gd name="T69" fmla="*/ 3 h 358"/>
                  <a:gd name="T70" fmla="*/ 4 w 631"/>
                  <a:gd name="T71" fmla="*/ 2 h 358"/>
                  <a:gd name="T72" fmla="*/ 3 w 631"/>
                  <a:gd name="T73" fmla="*/ 3 h 358"/>
                  <a:gd name="T74" fmla="*/ 3 w 631"/>
                  <a:gd name="T75" fmla="*/ 3 h 358"/>
                  <a:gd name="T76" fmla="*/ 2 w 631"/>
                  <a:gd name="T77" fmla="*/ 4 h 358"/>
                  <a:gd name="T78" fmla="*/ 2 w 631"/>
                  <a:gd name="T79" fmla="*/ 4 h 358"/>
                  <a:gd name="T80" fmla="*/ 1 w 631"/>
                  <a:gd name="T81" fmla="*/ 4 h 358"/>
                  <a:gd name="T82" fmla="*/ 1 w 631"/>
                  <a:gd name="T83" fmla="*/ 4 h 358"/>
                  <a:gd name="T84" fmla="*/ 1 w 631"/>
                  <a:gd name="T85" fmla="*/ 4 h 358"/>
                  <a:gd name="T86" fmla="*/ 0 w 631"/>
                  <a:gd name="T87" fmla="*/ 4 h 35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31" h="358">
                    <a:moveTo>
                      <a:pt x="0" y="327"/>
                    </a:moveTo>
                    <a:lnTo>
                      <a:pt x="7" y="297"/>
                    </a:lnTo>
                    <a:lnTo>
                      <a:pt x="24" y="296"/>
                    </a:lnTo>
                    <a:lnTo>
                      <a:pt x="39" y="293"/>
                    </a:lnTo>
                    <a:lnTo>
                      <a:pt x="44" y="292"/>
                    </a:lnTo>
                    <a:lnTo>
                      <a:pt x="50" y="290"/>
                    </a:lnTo>
                    <a:lnTo>
                      <a:pt x="54" y="287"/>
                    </a:lnTo>
                    <a:lnTo>
                      <a:pt x="58" y="285"/>
                    </a:lnTo>
                    <a:lnTo>
                      <a:pt x="65" y="277"/>
                    </a:lnTo>
                    <a:lnTo>
                      <a:pt x="70" y="270"/>
                    </a:lnTo>
                    <a:lnTo>
                      <a:pt x="75" y="262"/>
                    </a:lnTo>
                    <a:lnTo>
                      <a:pt x="79" y="253"/>
                    </a:lnTo>
                    <a:lnTo>
                      <a:pt x="87" y="255"/>
                    </a:lnTo>
                    <a:lnTo>
                      <a:pt x="93" y="256"/>
                    </a:lnTo>
                    <a:lnTo>
                      <a:pt x="100" y="256"/>
                    </a:lnTo>
                    <a:lnTo>
                      <a:pt x="106" y="256"/>
                    </a:lnTo>
                    <a:lnTo>
                      <a:pt x="116" y="254"/>
                    </a:lnTo>
                    <a:lnTo>
                      <a:pt x="126" y="253"/>
                    </a:lnTo>
                    <a:lnTo>
                      <a:pt x="131" y="252"/>
                    </a:lnTo>
                    <a:lnTo>
                      <a:pt x="136" y="250"/>
                    </a:lnTo>
                    <a:lnTo>
                      <a:pt x="141" y="247"/>
                    </a:lnTo>
                    <a:lnTo>
                      <a:pt x="145" y="244"/>
                    </a:lnTo>
                    <a:lnTo>
                      <a:pt x="153" y="237"/>
                    </a:lnTo>
                    <a:lnTo>
                      <a:pt x="162" y="229"/>
                    </a:lnTo>
                    <a:lnTo>
                      <a:pt x="168" y="220"/>
                    </a:lnTo>
                    <a:lnTo>
                      <a:pt x="175" y="213"/>
                    </a:lnTo>
                    <a:lnTo>
                      <a:pt x="180" y="208"/>
                    </a:lnTo>
                    <a:lnTo>
                      <a:pt x="186" y="204"/>
                    </a:lnTo>
                    <a:lnTo>
                      <a:pt x="199" y="198"/>
                    </a:lnTo>
                    <a:lnTo>
                      <a:pt x="211" y="192"/>
                    </a:lnTo>
                    <a:lnTo>
                      <a:pt x="223" y="187"/>
                    </a:lnTo>
                    <a:lnTo>
                      <a:pt x="235" y="182"/>
                    </a:lnTo>
                    <a:lnTo>
                      <a:pt x="260" y="175"/>
                    </a:lnTo>
                    <a:lnTo>
                      <a:pt x="283" y="167"/>
                    </a:lnTo>
                    <a:lnTo>
                      <a:pt x="308" y="160"/>
                    </a:lnTo>
                    <a:lnTo>
                      <a:pt x="329" y="152"/>
                    </a:lnTo>
                    <a:lnTo>
                      <a:pt x="340" y="147"/>
                    </a:lnTo>
                    <a:lnTo>
                      <a:pt x="351" y="142"/>
                    </a:lnTo>
                    <a:lnTo>
                      <a:pt x="361" y="137"/>
                    </a:lnTo>
                    <a:lnTo>
                      <a:pt x="372" y="130"/>
                    </a:lnTo>
                    <a:lnTo>
                      <a:pt x="382" y="130"/>
                    </a:lnTo>
                    <a:lnTo>
                      <a:pt x="392" y="130"/>
                    </a:lnTo>
                    <a:lnTo>
                      <a:pt x="396" y="130"/>
                    </a:lnTo>
                    <a:lnTo>
                      <a:pt x="401" y="129"/>
                    </a:lnTo>
                    <a:lnTo>
                      <a:pt x="406" y="127"/>
                    </a:lnTo>
                    <a:lnTo>
                      <a:pt x="413" y="124"/>
                    </a:lnTo>
                    <a:lnTo>
                      <a:pt x="426" y="117"/>
                    </a:lnTo>
                    <a:lnTo>
                      <a:pt x="440" y="107"/>
                    </a:lnTo>
                    <a:lnTo>
                      <a:pt x="454" y="97"/>
                    </a:lnTo>
                    <a:lnTo>
                      <a:pt x="465" y="86"/>
                    </a:lnTo>
                    <a:lnTo>
                      <a:pt x="469" y="80"/>
                    </a:lnTo>
                    <a:lnTo>
                      <a:pt x="473" y="74"/>
                    </a:lnTo>
                    <a:lnTo>
                      <a:pt x="477" y="69"/>
                    </a:lnTo>
                    <a:lnTo>
                      <a:pt x="478" y="63"/>
                    </a:lnTo>
                    <a:lnTo>
                      <a:pt x="488" y="62"/>
                    </a:lnTo>
                    <a:lnTo>
                      <a:pt x="496" y="61"/>
                    </a:lnTo>
                    <a:lnTo>
                      <a:pt x="504" y="58"/>
                    </a:lnTo>
                    <a:lnTo>
                      <a:pt x="512" y="54"/>
                    </a:lnTo>
                    <a:lnTo>
                      <a:pt x="525" y="46"/>
                    </a:lnTo>
                    <a:lnTo>
                      <a:pt x="537" y="36"/>
                    </a:lnTo>
                    <a:lnTo>
                      <a:pt x="549" y="26"/>
                    </a:lnTo>
                    <a:lnTo>
                      <a:pt x="561" y="16"/>
                    </a:lnTo>
                    <a:lnTo>
                      <a:pt x="568" y="11"/>
                    </a:lnTo>
                    <a:lnTo>
                      <a:pt x="575" y="7"/>
                    </a:lnTo>
                    <a:lnTo>
                      <a:pt x="583" y="4"/>
                    </a:lnTo>
                    <a:lnTo>
                      <a:pt x="591" y="0"/>
                    </a:lnTo>
                    <a:lnTo>
                      <a:pt x="594" y="10"/>
                    </a:lnTo>
                    <a:lnTo>
                      <a:pt x="597" y="16"/>
                    </a:lnTo>
                    <a:lnTo>
                      <a:pt x="602" y="22"/>
                    </a:lnTo>
                    <a:lnTo>
                      <a:pt x="606" y="25"/>
                    </a:lnTo>
                    <a:lnTo>
                      <a:pt x="612" y="28"/>
                    </a:lnTo>
                    <a:lnTo>
                      <a:pt x="617" y="30"/>
                    </a:lnTo>
                    <a:lnTo>
                      <a:pt x="624" y="31"/>
                    </a:lnTo>
                    <a:lnTo>
                      <a:pt x="631" y="31"/>
                    </a:lnTo>
                    <a:lnTo>
                      <a:pt x="625" y="46"/>
                    </a:lnTo>
                    <a:lnTo>
                      <a:pt x="618" y="61"/>
                    </a:lnTo>
                    <a:lnTo>
                      <a:pt x="611" y="75"/>
                    </a:lnTo>
                    <a:lnTo>
                      <a:pt x="601" y="88"/>
                    </a:lnTo>
                    <a:lnTo>
                      <a:pt x="591" y="101"/>
                    </a:lnTo>
                    <a:lnTo>
                      <a:pt x="580" y="114"/>
                    </a:lnTo>
                    <a:lnTo>
                      <a:pt x="568" y="125"/>
                    </a:lnTo>
                    <a:lnTo>
                      <a:pt x="556" y="136"/>
                    </a:lnTo>
                    <a:lnTo>
                      <a:pt x="543" y="145"/>
                    </a:lnTo>
                    <a:lnTo>
                      <a:pt x="529" y="154"/>
                    </a:lnTo>
                    <a:lnTo>
                      <a:pt x="515" y="161"/>
                    </a:lnTo>
                    <a:lnTo>
                      <a:pt x="501" y="167"/>
                    </a:lnTo>
                    <a:lnTo>
                      <a:pt x="487" y="173"/>
                    </a:lnTo>
                    <a:lnTo>
                      <a:pt x="473" y="177"/>
                    </a:lnTo>
                    <a:lnTo>
                      <a:pt x="459" y="179"/>
                    </a:lnTo>
                    <a:lnTo>
                      <a:pt x="445" y="180"/>
                    </a:lnTo>
                    <a:lnTo>
                      <a:pt x="443" y="189"/>
                    </a:lnTo>
                    <a:lnTo>
                      <a:pt x="439" y="195"/>
                    </a:lnTo>
                    <a:lnTo>
                      <a:pt x="438" y="197"/>
                    </a:lnTo>
                    <a:lnTo>
                      <a:pt x="436" y="199"/>
                    </a:lnTo>
                    <a:lnTo>
                      <a:pt x="435" y="200"/>
                    </a:lnTo>
                    <a:lnTo>
                      <a:pt x="433" y="200"/>
                    </a:lnTo>
                    <a:lnTo>
                      <a:pt x="422" y="199"/>
                    </a:lnTo>
                    <a:lnTo>
                      <a:pt x="405" y="198"/>
                    </a:lnTo>
                    <a:lnTo>
                      <a:pt x="395" y="199"/>
                    </a:lnTo>
                    <a:lnTo>
                      <a:pt x="385" y="202"/>
                    </a:lnTo>
                    <a:lnTo>
                      <a:pt x="376" y="206"/>
                    </a:lnTo>
                    <a:lnTo>
                      <a:pt x="367" y="210"/>
                    </a:lnTo>
                    <a:lnTo>
                      <a:pt x="358" y="213"/>
                    </a:lnTo>
                    <a:lnTo>
                      <a:pt x="351" y="213"/>
                    </a:lnTo>
                    <a:lnTo>
                      <a:pt x="347" y="212"/>
                    </a:lnTo>
                    <a:lnTo>
                      <a:pt x="344" y="211"/>
                    </a:lnTo>
                    <a:lnTo>
                      <a:pt x="342" y="208"/>
                    </a:lnTo>
                    <a:lnTo>
                      <a:pt x="338" y="204"/>
                    </a:lnTo>
                    <a:lnTo>
                      <a:pt x="333" y="216"/>
                    </a:lnTo>
                    <a:lnTo>
                      <a:pt x="324" y="229"/>
                    </a:lnTo>
                    <a:lnTo>
                      <a:pt x="313" y="241"/>
                    </a:lnTo>
                    <a:lnTo>
                      <a:pt x="301" y="254"/>
                    </a:lnTo>
                    <a:lnTo>
                      <a:pt x="288" y="267"/>
                    </a:lnTo>
                    <a:lnTo>
                      <a:pt x="272" y="280"/>
                    </a:lnTo>
                    <a:lnTo>
                      <a:pt x="256" y="293"/>
                    </a:lnTo>
                    <a:lnTo>
                      <a:pt x="238" y="304"/>
                    </a:lnTo>
                    <a:lnTo>
                      <a:pt x="220" y="315"/>
                    </a:lnTo>
                    <a:lnTo>
                      <a:pt x="202" y="325"/>
                    </a:lnTo>
                    <a:lnTo>
                      <a:pt x="182" y="334"/>
                    </a:lnTo>
                    <a:lnTo>
                      <a:pt x="164" y="343"/>
                    </a:lnTo>
                    <a:lnTo>
                      <a:pt x="145" y="349"/>
                    </a:lnTo>
                    <a:lnTo>
                      <a:pt x="127" y="354"/>
                    </a:lnTo>
                    <a:lnTo>
                      <a:pt x="110" y="357"/>
                    </a:lnTo>
                    <a:lnTo>
                      <a:pt x="93" y="358"/>
                    </a:lnTo>
                    <a:lnTo>
                      <a:pt x="80" y="358"/>
                    </a:lnTo>
                    <a:lnTo>
                      <a:pt x="71" y="356"/>
                    </a:lnTo>
                    <a:lnTo>
                      <a:pt x="65" y="354"/>
                    </a:lnTo>
                    <a:lnTo>
                      <a:pt x="60" y="351"/>
                    </a:lnTo>
                    <a:lnTo>
                      <a:pt x="56" y="348"/>
                    </a:lnTo>
                    <a:lnTo>
                      <a:pt x="51" y="345"/>
                    </a:lnTo>
                    <a:lnTo>
                      <a:pt x="44" y="343"/>
                    </a:lnTo>
                    <a:lnTo>
                      <a:pt x="33" y="340"/>
                    </a:lnTo>
                    <a:lnTo>
                      <a:pt x="0" y="32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1100" name="Freeform 76"/>
              <p:cNvSpPr>
                <a:spLocks/>
              </p:cNvSpPr>
              <p:nvPr/>
            </p:nvSpPr>
            <p:spPr bwMode="auto">
              <a:xfrm>
                <a:off x="5597" y="3323"/>
                <a:ext cx="116" cy="141"/>
              </a:xfrm>
              <a:custGeom>
                <a:avLst/>
                <a:gdLst>
                  <a:gd name="T0" fmla="*/ 1 w 359"/>
                  <a:gd name="T1" fmla="*/ 3 h 431"/>
                  <a:gd name="T2" fmla="*/ 1 w 359"/>
                  <a:gd name="T3" fmla="*/ 3 h 431"/>
                  <a:gd name="T4" fmla="*/ 2 w 359"/>
                  <a:gd name="T5" fmla="*/ 2 h 431"/>
                  <a:gd name="T6" fmla="*/ 2 w 359"/>
                  <a:gd name="T7" fmla="*/ 2 h 431"/>
                  <a:gd name="T8" fmla="*/ 2 w 359"/>
                  <a:gd name="T9" fmla="*/ 2 h 431"/>
                  <a:gd name="T10" fmla="*/ 2 w 359"/>
                  <a:gd name="T11" fmla="*/ 2 h 431"/>
                  <a:gd name="T12" fmla="*/ 2 w 359"/>
                  <a:gd name="T13" fmla="*/ 1 h 431"/>
                  <a:gd name="T14" fmla="*/ 2 w 359"/>
                  <a:gd name="T15" fmla="*/ 1 h 431"/>
                  <a:gd name="T16" fmla="*/ 2 w 359"/>
                  <a:gd name="T17" fmla="*/ 0 h 431"/>
                  <a:gd name="T18" fmla="*/ 2 w 359"/>
                  <a:gd name="T19" fmla="*/ 0 h 431"/>
                  <a:gd name="T20" fmla="*/ 2 w 359"/>
                  <a:gd name="T21" fmla="*/ 0 h 431"/>
                  <a:gd name="T22" fmla="*/ 2 w 359"/>
                  <a:gd name="T23" fmla="*/ 0 h 431"/>
                  <a:gd name="T24" fmla="*/ 3 w 359"/>
                  <a:gd name="T25" fmla="*/ 1 h 431"/>
                  <a:gd name="T26" fmla="*/ 3 w 359"/>
                  <a:gd name="T27" fmla="*/ 1 h 431"/>
                  <a:gd name="T28" fmla="*/ 3 w 359"/>
                  <a:gd name="T29" fmla="*/ 1 h 431"/>
                  <a:gd name="T30" fmla="*/ 3 w 359"/>
                  <a:gd name="T31" fmla="*/ 1 h 431"/>
                  <a:gd name="T32" fmla="*/ 2 w 359"/>
                  <a:gd name="T33" fmla="*/ 1 h 431"/>
                  <a:gd name="T34" fmla="*/ 2 w 359"/>
                  <a:gd name="T35" fmla="*/ 2 h 431"/>
                  <a:gd name="T36" fmla="*/ 2 w 359"/>
                  <a:gd name="T37" fmla="*/ 2 h 431"/>
                  <a:gd name="T38" fmla="*/ 2 w 359"/>
                  <a:gd name="T39" fmla="*/ 2 h 431"/>
                  <a:gd name="T40" fmla="*/ 3 w 359"/>
                  <a:gd name="T41" fmla="*/ 2 h 431"/>
                  <a:gd name="T42" fmla="*/ 3 w 359"/>
                  <a:gd name="T43" fmla="*/ 2 h 431"/>
                  <a:gd name="T44" fmla="*/ 3 w 359"/>
                  <a:gd name="T45" fmla="*/ 2 h 431"/>
                  <a:gd name="T46" fmla="*/ 3 w 359"/>
                  <a:gd name="T47" fmla="*/ 2 h 431"/>
                  <a:gd name="T48" fmla="*/ 3 w 359"/>
                  <a:gd name="T49" fmla="*/ 2 h 431"/>
                  <a:gd name="T50" fmla="*/ 3 w 359"/>
                  <a:gd name="T51" fmla="*/ 3 h 431"/>
                  <a:gd name="T52" fmla="*/ 3 w 359"/>
                  <a:gd name="T53" fmla="*/ 3 h 431"/>
                  <a:gd name="T54" fmla="*/ 4 w 359"/>
                  <a:gd name="T55" fmla="*/ 2 h 431"/>
                  <a:gd name="T56" fmla="*/ 4 w 359"/>
                  <a:gd name="T57" fmla="*/ 2 h 431"/>
                  <a:gd name="T58" fmla="*/ 4 w 359"/>
                  <a:gd name="T59" fmla="*/ 2 h 431"/>
                  <a:gd name="T60" fmla="*/ 4 w 359"/>
                  <a:gd name="T61" fmla="*/ 3 h 431"/>
                  <a:gd name="T62" fmla="*/ 4 w 359"/>
                  <a:gd name="T63" fmla="*/ 3 h 431"/>
                  <a:gd name="T64" fmla="*/ 3 w 359"/>
                  <a:gd name="T65" fmla="*/ 3 h 431"/>
                  <a:gd name="T66" fmla="*/ 3 w 359"/>
                  <a:gd name="T67" fmla="*/ 3 h 431"/>
                  <a:gd name="T68" fmla="*/ 2 w 359"/>
                  <a:gd name="T69" fmla="*/ 3 h 431"/>
                  <a:gd name="T70" fmla="*/ 2 w 359"/>
                  <a:gd name="T71" fmla="*/ 4 h 431"/>
                  <a:gd name="T72" fmla="*/ 2 w 359"/>
                  <a:gd name="T73" fmla="*/ 4 h 431"/>
                  <a:gd name="T74" fmla="*/ 2 w 359"/>
                  <a:gd name="T75" fmla="*/ 4 h 431"/>
                  <a:gd name="T76" fmla="*/ 1 w 359"/>
                  <a:gd name="T77" fmla="*/ 5 h 431"/>
                  <a:gd name="T78" fmla="*/ 1 w 359"/>
                  <a:gd name="T79" fmla="*/ 5 h 431"/>
                  <a:gd name="T80" fmla="*/ 0 w 359"/>
                  <a:gd name="T81" fmla="*/ 5 h 431"/>
                  <a:gd name="T82" fmla="*/ 0 w 359"/>
                  <a:gd name="T83" fmla="*/ 5 h 431"/>
                  <a:gd name="T84" fmla="*/ 0 w 359"/>
                  <a:gd name="T85" fmla="*/ 5 h 431"/>
                  <a:gd name="T86" fmla="*/ 0 w 359"/>
                  <a:gd name="T87" fmla="*/ 5 h 431"/>
                  <a:gd name="T88" fmla="*/ 0 w 359"/>
                  <a:gd name="T89" fmla="*/ 5 h 431"/>
                  <a:gd name="T90" fmla="*/ 1 w 359"/>
                  <a:gd name="T91" fmla="*/ 4 h 431"/>
                  <a:gd name="T92" fmla="*/ 1 w 359"/>
                  <a:gd name="T93" fmla="*/ 4 h 431"/>
                  <a:gd name="T94" fmla="*/ 1 w 359"/>
                  <a:gd name="T95" fmla="*/ 4 h 431"/>
                  <a:gd name="T96" fmla="*/ 1 w 359"/>
                  <a:gd name="T97" fmla="*/ 4 h 431"/>
                  <a:gd name="T98" fmla="*/ 1 w 359"/>
                  <a:gd name="T99" fmla="*/ 4 h 431"/>
                  <a:gd name="T100" fmla="*/ 0 w 359"/>
                  <a:gd name="T101" fmla="*/ 4 h 43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59" h="431">
                    <a:moveTo>
                      <a:pt x="39" y="296"/>
                    </a:moveTo>
                    <a:lnTo>
                      <a:pt x="50" y="292"/>
                    </a:lnTo>
                    <a:lnTo>
                      <a:pt x="60" y="288"/>
                    </a:lnTo>
                    <a:lnTo>
                      <a:pt x="70" y="284"/>
                    </a:lnTo>
                    <a:lnTo>
                      <a:pt x="79" y="279"/>
                    </a:lnTo>
                    <a:lnTo>
                      <a:pt x="95" y="269"/>
                    </a:lnTo>
                    <a:lnTo>
                      <a:pt x="110" y="257"/>
                    </a:lnTo>
                    <a:lnTo>
                      <a:pt x="138" y="233"/>
                    </a:lnTo>
                    <a:lnTo>
                      <a:pt x="165" y="209"/>
                    </a:lnTo>
                    <a:lnTo>
                      <a:pt x="166" y="198"/>
                    </a:lnTo>
                    <a:lnTo>
                      <a:pt x="170" y="175"/>
                    </a:lnTo>
                    <a:lnTo>
                      <a:pt x="172" y="168"/>
                    </a:lnTo>
                    <a:lnTo>
                      <a:pt x="174" y="162"/>
                    </a:lnTo>
                    <a:lnTo>
                      <a:pt x="176" y="156"/>
                    </a:lnTo>
                    <a:lnTo>
                      <a:pt x="180" y="149"/>
                    </a:lnTo>
                    <a:lnTo>
                      <a:pt x="183" y="144"/>
                    </a:lnTo>
                    <a:lnTo>
                      <a:pt x="188" y="140"/>
                    </a:lnTo>
                    <a:lnTo>
                      <a:pt x="193" y="137"/>
                    </a:lnTo>
                    <a:lnTo>
                      <a:pt x="199" y="135"/>
                    </a:lnTo>
                    <a:lnTo>
                      <a:pt x="194" y="131"/>
                    </a:lnTo>
                    <a:lnTo>
                      <a:pt x="190" y="126"/>
                    </a:lnTo>
                    <a:lnTo>
                      <a:pt x="186" y="119"/>
                    </a:lnTo>
                    <a:lnTo>
                      <a:pt x="184" y="112"/>
                    </a:lnTo>
                    <a:lnTo>
                      <a:pt x="179" y="94"/>
                    </a:lnTo>
                    <a:lnTo>
                      <a:pt x="175" y="75"/>
                    </a:lnTo>
                    <a:lnTo>
                      <a:pt x="174" y="54"/>
                    </a:lnTo>
                    <a:lnTo>
                      <a:pt x="173" y="34"/>
                    </a:lnTo>
                    <a:lnTo>
                      <a:pt x="172" y="16"/>
                    </a:lnTo>
                    <a:lnTo>
                      <a:pt x="172" y="0"/>
                    </a:lnTo>
                    <a:lnTo>
                      <a:pt x="182" y="0"/>
                    </a:lnTo>
                    <a:lnTo>
                      <a:pt x="192" y="0"/>
                    </a:lnTo>
                    <a:lnTo>
                      <a:pt x="193" y="6"/>
                    </a:lnTo>
                    <a:lnTo>
                      <a:pt x="194" y="11"/>
                    </a:lnTo>
                    <a:lnTo>
                      <a:pt x="196" y="16"/>
                    </a:lnTo>
                    <a:lnTo>
                      <a:pt x="199" y="20"/>
                    </a:lnTo>
                    <a:lnTo>
                      <a:pt x="207" y="29"/>
                    </a:lnTo>
                    <a:lnTo>
                      <a:pt x="216" y="37"/>
                    </a:lnTo>
                    <a:lnTo>
                      <a:pt x="224" y="47"/>
                    </a:lnTo>
                    <a:lnTo>
                      <a:pt x="231" y="56"/>
                    </a:lnTo>
                    <a:lnTo>
                      <a:pt x="235" y="62"/>
                    </a:lnTo>
                    <a:lnTo>
                      <a:pt x="237" y="67"/>
                    </a:lnTo>
                    <a:lnTo>
                      <a:pt x="238" y="73"/>
                    </a:lnTo>
                    <a:lnTo>
                      <a:pt x="239" y="80"/>
                    </a:lnTo>
                    <a:lnTo>
                      <a:pt x="238" y="84"/>
                    </a:lnTo>
                    <a:lnTo>
                      <a:pt x="237" y="88"/>
                    </a:lnTo>
                    <a:lnTo>
                      <a:pt x="235" y="92"/>
                    </a:lnTo>
                    <a:lnTo>
                      <a:pt x="232" y="95"/>
                    </a:lnTo>
                    <a:lnTo>
                      <a:pt x="226" y="102"/>
                    </a:lnTo>
                    <a:lnTo>
                      <a:pt x="219" y="108"/>
                    </a:lnTo>
                    <a:lnTo>
                      <a:pt x="211" y="114"/>
                    </a:lnTo>
                    <a:lnTo>
                      <a:pt x="205" y="120"/>
                    </a:lnTo>
                    <a:lnTo>
                      <a:pt x="203" y="123"/>
                    </a:lnTo>
                    <a:lnTo>
                      <a:pt x="200" y="127"/>
                    </a:lnTo>
                    <a:lnTo>
                      <a:pt x="199" y="131"/>
                    </a:lnTo>
                    <a:lnTo>
                      <a:pt x="199" y="135"/>
                    </a:lnTo>
                    <a:lnTo>
                      <a:pt x="199" y="143"/>
                    </a:lnTo>
                    <a:lnTo>
                      <a:pt x="199" y="149"/>
                    </a:lnTo>
                    <a:lnTo>
                      <a:pt x="200" y="155"/>
                    </a:lnTo>
                    <a:lnTo>
                      <a:pt x="203" y="157"/>
                    </a:lnTo>
                    <a:lnTo>
                      <a:pt x="205" y="159"/>
                    </a:lnTo>
                    <a:lnTo>
                      <a:pt x="210" y="160"/>
                    </a:lnTo>
                    <a:lnTo>
                      <a:pt x="217" y="160"/>
                    </a:lnTo>
                    <a:lnTo>
                      <a:pt x="226" y="160"/>
                    </a:lnTo>
                    <a:lnTo>
                      <a:pt x="229" y="160"/>
                    </a:lnTo>
                    <a:lnTo>
                      <a:pt x="232" y="158"/>
                    </a:lnTo>
                    <a:lnTo>
                      <a:pt x="233" y="153"/>
                    </a:lnTo>
                    <a:lnTo>
                      <a:pt x="233" y="150"/>
                    </a:lnTo>
                    <a:lnTo>
                      <a:pt x="233" y="142"/>
                    </a:lnTo>
                    <a:lnTo>
                      <a:pt x="232" y="135"/>
                    </a:lnTo>
                    <a:lnTo>
                      <a:pt x="244" y="163"/>
                    </a:lnTo>
                    <a:lnTo>
                      <a:pt x="255" y="188"/>
                    </a:lnTo>
                    <a:lnTo>
                      <a:pt x="259" y="193"/>
                    </a:lnTo>
                    <a:lnTo>
                      <a:pt x="262" y="198"/>
                    </a:lnTo>
                    <a:lnTo>
                      <a:pt x="266" y="203"/>
                    </a:lnTo>
                    <a:lnTo>
                      <a:pt x="271" y="208"/>
                    </a:lnTo>
                    <a:lnTo>
                      <a:pt x="276" y="213"/>
                    </a:lnTo>
                    <a:lnTo>
                      <a:pt x="283" y="216"/>
                    </a:lnTo>
                    <a:lnTo>
                      <a:pt x="291" y="219"/>
                    </a:lnTo>
                    <a:lnTo>
                      <a:pt x="298" y="222"/>
                    </a:lnTo>
                    <a:lnTo>
                      <a:pt x="299" y="220"/>
                    </a:lnTo>
                    <a:lnTo>
                      <a:pt x="300" y="217"/>
                    </a:lnTo>
                    <a:lnTo>
                      <a:pt x="303" y="215"/>
                    </a:lnTo>
                    <a:lnTo>
                      <a:pt x="305" y="212"/>
                    </a:lnTo>
                    <a:lnTo>
                      <a:pt x="312" y="206"/>
                    </a:lnTo>
                    <a:lnTo>
                      <a:pt x="321" y="201"/>
                    </a:lnTo>
                    <a:lnTo>
                      <a:pt x="331" y="197"/>
                    </a:lnTo>
                    <a:lnTo>
                      <a:pt x="341" y="194"/>
                    </a:lnTo>
                    <a:lnTo>
                      <a:pt x="350" y="192"/>
                    </a:lnTo>
                    <a:lnTo>
                      <a:pt x="359" y="191"/>
                    </a:lnTo>
                    <a:lnTo>
                      <a:pt x="355" y="206"/>
                    </a:lnTo>
                    <a:lnTo>
                      <a:pt x="352" y="219"/>
                    </a:lnTo>
                    <a:lnTo>
                      <a:pt x="348" y="231"/>
                    </a:lnTo>
                    <a:lnTo>
                      <a:pt x="342" y="240"/>
                    </a:lnTo>
                    <a:lnTo>
                      <a:pt x="336" y="248"/>
                    </a:lnTo>
                    <a:lnTo>
                      <a:pt x="329" y="255"/>
                    </a:lnTo>
                    <a:lnTo>
                      <a:pt x="321" y="261"/>
                    </a:lnTo>
                    <a:lnTo>
                      <a:pt x="314" y="267"/>
                    </a:lnTo>
                    <a:lnTo>
                      <a:pt x="305" y="271"/>
                    </a:lnTo>
                    <a:lnTo>
                      <a:pt x="295" y="275"/>
                    </a:lnTo>
                    <a:lnTo>
                      <a:pt x="284" y="278"/>
                    </a:lnTo>
                    <a:lnTo>
                      <a:pt x="272" y="281"/>
                    </a:lnTo>
                    <a:lnTo>
                      <a:pt x="247" y="288"/>
                    </a:lnTo>
                    <a:lnTo>
                      <a:pt x="219" y="296"/>
                    </a:lnTo>
                    <a:lnTo>
                      <a:pt x="213" y="297"/>
                    </a:lnTo>
                    <a:lnTo>
                      <a:pt x="208" y="299"/>
                    </a:lnTo>
                    <a:lnTo>
                      <a:pt x="204" y="301"/>
                    </a:lnTo>
                    <a:lnTo>
                      <a:pt x="199" y="303"/>
                    </a:lnTo>
                    <a:lnTo>
                      <a:pt x="193" y="308"/>
                    </a:lnTo>
                    <a:lnTo>
                      <a:pt x="188" y="314"/>
                    </a:lnTo>
                    <a:lnTo>
                      <a:pt x="183" y="328"/>
                    </a:lnTo>
                    <a:lnTo>
                      <a:pt x="179" y="339"/>
                    </a:lnTo>
                    <a:lnTo>
                      <a:pt x="175" y="344"/>
                    </a:lnTo>
                    <a:lnTo>
                      <a:pt x="170" y="350"/>
                    </a:lnTo>
                    <a:lnTo>
                      <a:pt x="163" y="356"/>
                    </a:lnTo>
                    <a:lnTo>
                      <a:pt x="154" y="363"/>
                    </a:lnTo>
                    <a:lnTo>
                      <a:pt x="134" y="379"/>
                    </a:lnTo>
                    <a:lnTo>
                      <a:pt x="109" y="394"/>
                    </a:lnTo>
                    <a:lnTo>
                      <a:pt x="84" y="408"/>
                    </a:lnTo>
                    <a:lnTo>
                      <a:pt x="59" y="420"/>
                    </a:lnTo>
                    <a:lnTo>
                      <a:pt x="48" y="424"/>
                    </a:lnTo>
                    <a:lnTo>
                      <a:pt x="37" y="428"/>
                    </a:lnTo>
                    <a:lnTo>
                      <a:pt x="28" y="430"/>
                    </a:lnTo>
                    <a:lnTo>
                      <a:pt x="19" y="431"/>
                    </a:lnTo>
                    <a:lnTo>
                      <a:pt x="15" y="430"/>
                    </a:lnTo>
                    <a:lnTo>
                      <a:pt x="11" y="429"/>
                    </a:lnTo>
                    <a:lnTo>
                      <a:pt x="7" y="426"/>
                    </a:lnTo>
                    <a:lnTo>
                      <a:pt x="5" y="423"/>
                    </a:lnTo>
                    <a:lnTo>
                      <a:pt x="3" y="420"/>
                    </a:lnTo>
                    <a:lnTo>
                      <a:pt x="1" y="415"/>
                    </a:lnTo>
                    <a:lnTo>
                      <a:pt x="0" y="411"/>
                    </a:lnTo>
                    <a:lnTo>
                      <a:pt x="0" y="406"/>
                    </a:lnTo>
                    <a:lnTo>
                      <a:pt x="1" y="402"/>
                    </a:lnTo>
                    <a:lnTo>
                      <a:pt x="2" y="398"/>
                    </a:lnTo>
                    <a:lnTo>
                      <a:pt x="5" y="395"/>
                    </a:lnTo>
                    <a:lnTo>
                      <a:pt x="9" y="391"/>
                    </a:lnTo>
                    <a:lnTo>
                      <a:pt x="19" y="386"/>
                    </a:lnTo>
                    <a:lnTo>
                      <a:pt x="31" y="382"/>
                    </a:lnTo>
                    <a:lnTo>
                      <a:pt x="56" y="374"/>
                    </a:lnTo>
                    <a:lnTo>
                      <a:pt x="73" y="369"/>
                    </a:lnTo>
                    <a:lnTo>
                      <a:pt x="73" y="360"/>
                    </a:lnTo>
                    <a:lnTo>
                      <a:pt x="73" y="351"/>
                    </a:lnTo>
                    <a:lnTo>
                      <a:pt x="72" y="345"/>
                    </a:lnTo>
                    <a:lnTo>
                      <a:pt x="72" y="339"/>
                    </a:lnTo>
                    <a:lnTo>
                      <a:pt x="71" y="335"/>
                    </a:lnTo>
                    <a:lnTo>
                      <a:pt x="69" y="331"/>
                    </a:lnTo>
                    <a:lnTo>
                      <a:pt x="67" y="328"/>
                    </a:lnTo>
                    <a:lnTo>
                      <a:pt x="64" y="326"/>
                    </a:lnTo>
                    <a:lnTo>
                      <a:pt x="62" y="324"/>
                    </a:lnTo>
                    <a:lnTo>
                      <a:pt x="59" y="322"/>
                    </a:lnTo>
                    <a:lnTo>
                      <a:pt x="51" y="320"/>
                    </a:lnTo>
                    <a:lnTo>
                      <a:pt x="41" y="319"/>
                    </a:lnTo>
                    <a:lnTo>
                      <a:pt x="31" y="320"/>
                    </a:lnTo>
                    <a:lnTo>
                      <a:pt x="19" y="320"/>
                    </a:lnTo>
                    <a:lnTo>
                      <a:pt x="39" y="29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grpSp>
        <p:sp>
          <p:nvSpPr>
            <p:cNvPr id="623" name="Freeform 77"/>
            <p:cNvSpPr>
              <a:spLocks/>
            </p:cNvSpPr>
            <p:nvPr>
              <p:custDataLst>
                <p:tags r:id="rId57"/>
              </p:custDataLst>
            </p:nvPr>
          </p:nvSpPr>
          <p:spPr bwMode="auto">
            <a:xfrm>
              <a:off x="7864506" y="3854981"/>
              <a:ext cx="9525" cy="57150"/>
            </a:xfrm>
            <a:custGeom>
              <a:avLst/>
              <a:gdLst>
                <a:gd name="T0" fmla="*/ 0 w 21"/>
                <a:gd name="T1" fmla="*/ 2147483647 h 62"/>
                <a:gd name="T2" fmla="*/ 2147483647 w 21"/>
                <a:gd name="T3" fmla="*/ 2147483647 h 62"/>
                <a:gd name="T4" fmla="*/ 2147483647 w 21"/>
                <a:gd name="T5" fmla="*/ 2147483647 h 62"/>
                <a:gd name="T6" fmla="*/ 2147483647 w 21"/>
                <a:gd name="T7" fmla="*/ 2147483647 h 62"/>
                <a:gd name="T8" fmla="*/ 2147483647 w 21"/>
                <a:gd name="T9" fmla="*/ 2147483647 h 62"/>
                <a:gd name="T10" fmla="*/ 2147483647 w 21"/>
                <a:gd name="T11" fmla="*/ 2147483647 h 62"/>
                <a:gd name="T12" fmla="*/ 2147483647 w 21"/>
                <a:gd name="T13" fmla="*/ 0 h 62"/>
                <a:gd name="T14" fmla="*/ 2147483647 w 21"/>
                <a:gd name="T15" fmla="*/ 2147483647 h 62"/>
                <a:gd name="T16" fmla="*/ 2147483647 w 21"/>
                <a:gd name="T17" fmla="*/ 2147483647 h 62"/>
                <a:gd name="T18" fmla="*/ 2147483647 w 21"/>
                <a:gd name="T19" fmla="*/ 2147483647 h 62"/>
                <a:gd name="T20" fmla="*/ 2147483647 w 21"/>
                <a:gd name="T21" fmla="*/ 2147483647 h 62"/>
                <a:gd name="T22" fmla="*/ 2147483647 w 21"/>
                <a:gd name="T23" fmla="*/ 2147483647 h 62"/>
                <a:gd name="T24" fmla="*/ 0 w 21"/>
                <a:gd name="T25" fmla="*/ 2147483647 h 62"/>
                <a:gd name="T26" fmla="*/ 0 w 21"/>
                <a:gd name="T27" fmla="*/ 2147483647 h 6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 h="62">
                  <a:moveTo>
                    <a:pt x="0" y="43"/>
                  </a:moveTo>
                  <a:lnTo>
                    <a:pt x="1" y="29"/>
                  </a:lnTo>
                  <a:lnTo>
                    <a:pt x="3" y="17"/>
                  </a:lnTo>
                  <a:lnTo>
                    <a:pt x="4" y="11"/>
                  </a:lnTo>
                  <a:lnTo>
                    <a:pt x="6" y="7"/>
                  </a:lnTo>
                  <a:lnTo>
                    <a:pt x="9" y="3"/>
                  </a:lnTo>
                  <a:lnTo>
                    <a:pt x="15" y="0"/>
                  </a:lnTo>
                  <a:lnTo>
                    <a:pt x="15" y="15"/>
                  </a:lnTo>
                  <a:lnTo>
                    <a:pt x="18" y="31"/>
                  </a:lnTo>
                  <a:lnTo>
                    <a:pt x="20" y="44"/>
                  </a:lnTo>
                  <a:lnTo>
                    <a:pt x="21" y="49"/>
                  </a:lnTo>
                  <a:lnTo>
                    <a:pt x="10" y="55"/>
                  </a:lnTo>
                  <a:lnTo>
                    <a:pt x="0" y="62"/>
                  </a:lnTo>
                  <a:lnTo>
                    <a:pt x="0" y="43"/>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24" name="Freeform 78"/>
            <p:cNvSpPr>
              <a:spLocks/>
            </p:cNvSpPr>
            <p:nvPr>
              <p:custDataLst>
                <p:tags r:id="rId58"/>
              </p:custDataLst>
            </p:nvPr>
          </p:nvSpPr>
          <p:spPr bwMode="auto">
            <a:xfrm>
              <a:off x="8591581" y="4756681"/>
              <a:ext cx="14288" cy="57150"/>
            </a:xfrm>
            <a:custGeom>
              <a:avLst/>
              <a:gdLst>
                <a:gd name="T0" fmla="*/ 0 w 33"/>
                <a:gd name="T1" fmla="*/ 0 h 24"/>
                <a:gd name="T2" fmla="*/ 2147483647 w 33"/>
                <a:gd name="T3" fmla="*/ 2147483647 h 24"/>
                <a:gd name="T4" fmla="*/ 2147483647 w 33"/>
                <a:gd name="T5" fmla="*/ 2147483647 h 24"/>
                <a:gd name="T6" fmla="*/ 2147483647 w 33"/>
                <a:gd name="T7" fmla="*/ 2147483647 h 24"/>
                <a:gd name="T8" fmla="*/ 2147483647 w 33"/>
                <a:gd name="T9" fmla="*/ 2147483647 h 24"/>
                <a:gd name="T10" fmla="*/ 2147483647 w 33"/>
                <a:gd name="T11" fmla="*/ 2147483647 h 24"/>
                <a:gd name="T12" fmla="*/ 2147483647 w 33"/>
                <a:gd name="T13" fmla="*/ 2147483647 h 24"/>
                <a:gd name="T14" fmla="*/ 2147483647 w 33"/>
                <a:gd name="T15" fmla="*/ 0 h 24"/>
                <a:gd name="T16" fmla="*/ 2147483647 w 33"/>
                <a:gd name="T17" fmla="*/ 0 h 24"/>
                <a:gd name="T18" fmla="*/ 2147483647 w 33"/>
                <a:gd name="T19" fmla="*/ 0 h 24"/>
                <a:gd name="T20" fmla="*/ 2147483647 w 33"/>
                <a:gd name="T21" fmla="*/ 0 h 24"/>
                <a:gd name="T22" fmla="*/ 0 w 33"/>
                <a:gd name="T23" fmla="*/ 0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 h="24">
                  <a:moveTo>
                    <a:pt x="0" y="0"/>
                  </a:moveTo>
                  <a:lnTo>
                    <a:pt x="5" y="5"/>
                  </a:lnTo>
                  <a:lnTo>
                    <a:pt x="10" y="10"/>
                  </a:lnTo>
                  <a:lnTo>
                    <a:pt x="11" y="13"/>
                  </a:lnTo>
                  <a:lnTo>
                    <a:pt x="12" y="16"/>
                  </a:lnTo>
                  <a:lnTo>
                    <a:pt x="13" y="20"/>
                  </a:lnTo>
                  <a:lnTo>
                    <a:pt x="13" y="24"/>
                  </a:lnTo>
                  <a:lnTo>
                    <a:pt x="33" y="0"/>
                  </a:lnTo>
                  <a:lnTo>
                    <a:pt x="24" y="0"/>
                  </a:lnTo>
                  <a:lnTo>
                    <a:pt x="16" y="0"/>
                  </a:lnTo>
                  <a:lnTo>
                    <a:pt x="9" y="0"/>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25" name="Freeform 79"/>
            <p:cNvSpPr>
              <a:spLocks/>
            </p:cNvSpPr>
            <p:nvPr>
              <p:custDataLst>
                <p:tags r:id="rId59"/>
              </p:custDataLst>
            </p:nvPr>
          </p:nvSpPr>
          <p:spPr bwMode="auto">
            <a:xfrm>
              <a:off x="8613806" y="4766206"/>
              <a:ext cx="17463" cy="58737"/>
            </a:xfrm>
            <a:custGeom>
              <a:avLst/>
              <a:gdLst>
                <a:gd name="T0" fmla="*/ 2147483647 w 33"/>
                <a:gd name="T1" fmla="*/ 2147483647 h 25"/>
                <a:gd name="T2" fmla="*/ 2147483647 w 33"/>
                <a:gd name="T3" fmla="*/ 2147483647 h 25"/>
                <a:gd name="T4" fmla="*/ 2147483647 w 33"/>
                <a:gd name="T5" fmla="*/ 2147483647 h 25"/>
                <a:gd name="T6" fmla="*/ 2147483647 w 33"/>
                <a:gd name="T7" fmla="*/ 0 h 25"/>
                <a:gd name="T8" fmla="*/ 2147483647 w 33"/>
                <a:gd name="T9" fmla="*/ 0 h 25"/>
                <a:gd name="T10" fmla="*/ 2147483647 w 33"/>
                <a:gd name="T11" fmla="*/ 0 h 25"/>
                <a:gd name="T12" fmla="*/ 2147483647 w 33"/>
                <a:gd name="T13" fmla="*/ 0 h 25"/>
                <a:gd name="T14" fmla="*/ 0 w 33"/>
                <a:gd name="T15" fmla="*/ 0 h 25"/>
                <a:gd name="T16" fmla="*/ 2147483647 w 33"/>
                <a:gd name="T17" fmla="*/ 2147483647 h 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3" h="25">
                  <a:moveTo>
                    <a:pt x="26" y="25"/>
                  </a:moveTo>
                  <a:lnTo>
                    <a:pt x="29" y="22"/>
                  </a:lnTo>
                  <a:lnTo>
                    <a:pt x="33" y="18"/>
                  </a:lnTo>
                  <a:lnTo>
                    <a:pt x="33" y="0"/>
                  </a:lnTo>
                  <a:lnTo>
                    <a:pt x="25" y="0"/>
                  </a:lnTo>
                  <a:lnTo>
                    <a:pt x="16" y="0"/>
                  </a:lnTo>
                  <a:lnTo>
                    <a:pt x="6" y="0"/>
                  </a:lnTo>
                  <a:lnTo>
                    <a:pt x="0" y="0"/>
                  </a:lnTo>
                  <a:lnTo>
                    <a:pt x="26" y="25"/>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26" name="Freeform 80"/>
            <p:cNvSpPr>
              <a:spLocks/>
            </p:cNvSpPr>
            <p:nvPr>
              <p:custDataLst>
                <p:tags r:id="rId60"/>
              </p:custDataLst>
            </p:nvPr>
          </p:nvSpPr>
          <p:spPr bwMode="auto">
            <a:xfrm>
              <a:off x="7928006" y="3843868"/>
              <a:ext cx="1588" cy="55563"/>
            </a:xfrm>
            <a:custGeom>
              <a:avLst/>
              <a:gdLst>
                <a:gd name="T0" fmla="*/ 0 w 7"/>
                <a:gd name="T1" fmla="*/ 0 h 55563"/>
                <a:gd name="T2" fmla="*/ 2147483647 w 7"/>
                <a:gd name="T3" fmla="*/ 0 h 55563"/>
                <a:gd name="T4" fmla="*/ 0 w 7"/>
                <a:gd name="T5" fmla="*/ 0 h 55563"/>
                <a:gd name="T6" fmla="*/ 0 60000 65536"/>
                <a:gd name="T7" fmla="*/ 0 60000 65536"/>
                <a:gd name="T8" fmla="*/ 0 60000 65536"/>
              </a:gdLst>
              <a:ahLst/>
              <a:cxnLst>
                <a:cxn ang="T6">
                  <a:pos x="T0" y="T1"/>
                </a:cxn>
                <a:cxn ang="T7">
                  <a:pos x="T2" y="T3"/>
                </a:cxn>
                <a:cxn ang="T8">
                  <a:pos x="T4" y="T5"/>
                </a:cxn>
              </a:cxnLst>
              <a:rect l="0" t="0" r="r" b="b"/>
              <a:pathLst>
                <a:path w="7" h="55563">
                  <a:moveTo>
                    <a:pt x="0" y="0"/>
                  </a:moveTo>
                  <a:lnTo>
                    <a:pt x="7" y="0"/>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27" name="Freeform 81"/>
            <p:cNvSpPr>
              <a:spLocks/>
            </p:cNvSpPr>
            <p:nvPr>
              <p:custDataLst>
                <p:tags r:id="rId61"/>
              </p:custDataLst>
            </p:nvPr>
          </p:nvSpPr>
          <p:spPr bwMode="auto">
            <a:xfrm>
              <a:off x="7986744" y="3788306"/>
              <a:ext cx="6350" cy="57150"/>
            </a:xfrm>
            <a:custGeom>
              <a:avLst/>
              <a:gdLst>
                <a:gd name="T0" fmla="*/ 2147483647 w 16"/>
                <a:gd name="T1" fmla="*/ 0 h 25"/>
                <a:gd name="T2" fmla="*/ 2147483647 w 16"/>
                <a:gd name="T3" fmla="*/ 2147483647 h 25"/>
                <a:gd name="T4" fmla="*/ 2147483647 w 16"/>
                <a:gd name="T5" fmla="*/ 2147483647 h 25"/>
                <a:gd name="T6" fmla="*/ 2147483647 w 16"/>
                <a:gd name="T7" fmla="*/ 2147483647 h 25"/>
                <a:gd name="T8" fmla="*/ 2147483647 w 16"/>
                <a:gd name="T9" fmla="*/ 2147483647 h 25"/>
                <a:gd name="T10" fmla="*/ 2147483647 w 16"/>
                <a:gd name="T11" fmla="*/ 2147483647 h 25"/>
                <a:gd name="T12" fmla="*/ 2147483647 w 16"/>
                <a:gd name="T13" fmla="*/ 2147483647 h 25"/>
                <a:gd name="T14" fmla="*/ 2147483647 w 16"/>
                <a:gd name="T15" fmla="*/ 2147483647 h 25"/>
                <a:gd name="T16" fmla="*/ 0 w 16"/>
                <a:gd name="T17" fmla="*/ 2147483647 h 25"/>
                <a:gd name="T18" fmla="*/ 2147483647 w 16"/>
                <a:gd name="T19" fmla="*/ 2147483647 h 25"/>
                <a:gd name="T20" fmla="*/ 2147483647 w 16"/>
                <a:gd name="T21" fmla="*/ 2147483647 h 25"/>
                <a:gd name="T22" fmla="*/ 2147483647 w 16"/>
                <a:gd name="T23" fmla="*/ 2147483647 h 25"/>
                <a:gd name="T24" fmla="*/ 2147483647 w 16"/>
                <a:gd name="T25" fmla="*/ 2147483647 h 25"/>
                <a:gd name="T26" fmla="*/ 2147483647 w 16"/>
                <a:gd name="T27" fmla="*/ 2147483647 h 25"/>
                <a:gd name="T28" fmla="*/ 2147483647 w 16"/>
                <a:gd name="T29" fmla="*/ 0 h 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6" h="25">
                  <a:moveTo>
                    <a:pt x="16" y="0"/>
                  </a:moveTo>
                  <a:lnTo>
                    <a:pt x="16" y="6"/>
                  </a:lnTo>
                  <a:lnTo>
                    <a:pt x="14" y="13"/>
                  </a:lnTo>
                  <a:lnTo>
                    <a:pt x="13" y="16"/>
                  </a:lnTo>
                  <a:lnTo>
                    <a:pt x="11" y="20"/>
                  </a:lnTo>
                  <a:lnTo>
                    <a:pt x="7" y="23"/>
                  </a:lnTo>
                  <a:lnTo>
                    <a:pt x="3" y="25"/>
                  </a:lnTo>
                  <a:lnTo>
                    <a:pt x="1" y="24"/>
                  </a:lnTo>
                  <a:lnTo>
                    <a:pt x="0" y="21"/>
                  </a:lnTo>
                  <a:lnTo>
                    <a:pt x="1" y="18"/>
                  </a:lnTo>
                  <a:lnTo>
                    <a:pt x="2" y="13"/>
                  </a:lnTo>
                  <a:lnTo>
                    <a:pt x="4" y="9"/>
                  </a:lnTo>
                  <a:lnTo>
                    <a:pt x="7" y="4"/>
                  </a:lnTo>
                  <a:lnTo>
                    <a:pt x="11" y="1"/>
                  </a:lnTo>
                  <a:lnTo>
                    <a:pt x="16"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28" name="Freeform 82"/>
            <p:cNvSpPr>
              <a:spLocks/>
            </p:cNvSpPr>
            <p:nvPr>
              <p:custDataLst>
                <p:tags r:id="rId62"/>
              </p:custDataLst>
            </p:nvPr>
          </p:nvSpPr>
          <p:spPr bwMode="auto">
            <a:xfrm>
              <a:off x="8099456" y="3677181"/>
              <a:ext cx="4763" cy="57150"/>
            </a:xfrm>
            <a:custGeom>
              <a:avLst/>
              <a:gdLst>
                <a:gd name="T0" fmla="*/ 0 w 14"/>
                <a:gd name="T1" fmla="*/ 0 h 18"/>
                <a:gd name="T2" fmla="*/ 2147483647 w 14"/>
                <a:gd name="T3" fmla="*/ 2147483647 h 18"/>
                <a:gd name="T4" fmla="*/ 2147483647 w 14"/>
                <a:gd name="T5" fmla="*/ 2147483647 h 18"/>
                <a:gd name="T6" fmla="*/ 2147483647 w 14"/>
                <a:gd name="T7" fmla="*/ 2147483647 h 18"/>
                <a:gd name="T8" fmla="*/ 2147483647 w 14"/>
                <a:gd name="T9" fmla="*/ 2147483647 h 18"/>
                <a:gd name="T10" fmla="*/ 2147483647 w 14"/>
                <a:gd name="T11" fmla="*/ 2147483647 h 18"/>
                <a:gd name="T12" fmla="*/ 2147483647 w 14"/>
                <a:gd name="T13" fmla="*/ 2147483647 h 18"/>
                <a:gd name="T14" fmla="*/ 0 w 14"/>
                <a:gd name="T15" fmla="*/ 0 h 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 h="18">
                  <a:moveTo>
                    <a:pt x="0" y="0"/>
                  </a:moveTo>
                  <a:lnTo>
                    <a:pt x="3" y="1"/>
                  </a:lnTo>
                  <a:lnTo>
                    <a:pt x="5" y="2"/>
                  </a:lnTo>
                  <a:lnTo>
                    <a:pt x="7" y="4"/>
                  </a:lnTo>
                  <a:lnTo>
                    <a:pt x="9" y="7"/>
                  </a:lnTo>
                  <a:lnTo>
                    <a:pt x="13" y="13"/>
                  </a:lnTo>
                  <a:lnTo>
                    <a:pt x="14" y="18"/>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29" name="Freeform 83"/>
            <p:cNvSpPr>
              <a:spLocks/>
            </p:cNvSpPr>
            <p:nvPr>
              <p:custDataLst>
                <p:tags r:id="rId63"/>
              </p:custDataLst>
            </p:nvPr>
          </p:nvSpPr>
          <p:spPr bwMode="auto">
            <a:xfrm>
              <a:off x="8251856" y="4375681"/>
              <a:ext cx="26988" cy="58737"/>
            </a:xfrm>
            <a:custGeom>
              <a:avLst/>
              <a:gdLst>
                <a:gd name="T0" fmla="*/ 0 w 67"/>
                <a:gd name="T1" fmla="*/ 0 h 74"/>
                <a:gd name="T2" fmla="*/ 2147483647 w 67"/>
                <a:gd name="T3" fmla="*/ 2147483647 h 74"/>
                <a:gd name="T4" fmla="*/ 2147483647 w 67"/>
                <a:gd name="T5" fmla="*/ 2147483647 h 74"/>
                <a:gd name="T6" fmla="*/ 2147483647 w 67"/>
                <a:gd name="T7" fmla="*/ 2147483647 h 74"/>
                <a:gd name="T8" fmla="*/ 2147483647 w 67"/>
                <a:gd name="T9" fmla="*/ 2147483647 h 74"/>
                <a:gd name="T10" fmla="*/ 2147483647 w 67"/>
                <a:gd name="T11" fmla="*/ 2147483647 h 74"/>
                <a:gd name="T12" fmla="*/ 2147483647 w 67"/>
                <a:gd name="T13" fmla="*/ 2147483647 h 74"/>
                <a:gd name="T14" fmla="*/ 2147483647 w 67"/>
                <a:gd name="T15" fmla="*/ 2147483647 h 74"/>
                <a:gd name="T16" fmla="*/ 2147483647 w 67"/>
                <a:gd name="T17" fmla="*/ 2147483647 h 74"/>
                <a:gd name="T18" fmla="*/ 2147483647 w 67"/>
                <a:gd name="T19" fmla="*/ 2147483647 h 74"/>
                <a:gd name="T20" fmla="*/ 2147483647 w 67"/>
                <a:gd name="T21" fmla="*/ 2147483647 h 74"/>
                <a:gd name="T22" fmla="*/ 2147483647 w 67"/>
                <a:gd name="T23" fmla="*/ 2147483647 h 74"/>
                <a:gd name="T24" fmla="*/ 2147483647 w 67"/>
                <a:gd name="T25" fmla="*/ 2147483647 h 74"/>
                <a:gd name="T26" fmla="*/ 2147483647 w 67"/>
                <a:gd name="T27" fmla="*/ 2147483647 h 74"/>
                <a:gd name="T28" fmla="*/ 2147483647 w 67"/>
                <a:gd name="T29" fmla="*/ 2147483647 h 74"/>
                <a:gd name="T30" fmla="*/ 2147483647 w 67"/>
                <a:gd name="T31" fmla="*/ 2147483647 h 74"/>
                <a:gd name="T32" fmla="*/ 2147483647 w 67"/>
                <a:gd name="T33" fmla="*/ 2147483647 h 74"/>
                <a:gd name="T34" fmla="*/ 2147483647 w 67"/>
                <a:gd name="T35" fmla="*/ 2147483647 h 74"/>
                <a:gd name="T36" fmla="*/ 2147483647 w 67"/>
                <a:gd name="T37" fmla="*/ 0 h 74"/>
                <a:gd name="T38" fmla="*/ 2147483647 w 67"/>
                <a:gd name="T39" fmla="*/ 0 h 74"/>
                <a:gd name="T40" fmla="*/ 2147483647 w 67"/>
                <a:gd name="T41" fmla="*/ 0 h 74"/>
                <a:gd name="T42" fmla="*/ 2147483647 w 67"/>
                <a:gd name="T43" fmla="*/ 0 h 74"/>
                <a:gd name="T44" fmla="*/ 0 w 67"/>
                <a:gd name="T45" fmla="*/ 0 h 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7" h="74">
                  <a:moveTo>
                    <a:pt x="0" y="0"/>
                  </a:moveTo>
                  <a:lnTo>
                    <a:pt x="1" y="17"/>
                  </a:lnTo>
                  <a:lnTo>
                    <a:pt x="3" y="30"/>
                  </a:lnTo>
                  <a:lnTo>
                    <a:pt x="7" y="41"/>
                  </a:lnTo>
                  <a:lnTo>
                    <a:pt x="12" y="50"/>
                  </a:lnTo>
                  <a:lnTo>
                    <a:pt x="17" y="58"/>
                  </a:lnTo>
                  <a:lnTo>
                    <a:pt x="23" y="64"/>
                  </a:lnTo>
                  <a:lnTo>
                    <a:pt x="28" y="69"/>
                  </a:lnTo>
                  <a:lnTo>
                    <a:pt x="33" y="74"/>
                  </a:lnTo>
                  <a:lnTo>
                    <a:pt x="44" y="65"/>
                  </a:lnTo>
                  <a:lnTo>
                    <a:pt x="55" y="55"/>
                  </a:lnTo>
                  <a:lnTo>
                    <a:pt x="59" y="49"/>
                  </a:lnTo>
                  <a:lnTo>
                    <a:pt x="63" y="43"/>
                  </a:lnTo>
                  <a:lnTo>
                    <a:pt x="66" y="37"/>
                  </a:lnTo>
                  <a:lnTo>
                    <a:pt x="67" y="30"/>
                  </a:lnTo>
                  <a:lnTo>
                    <a:pt x="67" y="25"/>
                  </a:lnTo>
                  <a:lnTo>
                    <a:pt x="67" y="18"/>
                  </a:lnTo>
                  <a:lnTo>
                    <a:pt x="67" y="9"/>
                  </a:lnTo>
                  <a:lnTo>
                    <a:pt x="67" y="0"/>
                  </a:lnTo>
                  <a:lnTo>
                    <a:pt x="48" y="0"/>
                  </a:lnTo>
                  <a:lnTo>
                    <a:pt x="33" y="0"/>
                  </a:lnTo>
                  <a:lnTo>
                    <a:pt x="17" y="0"/>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30" name="Freeform 84"/>
            <p:cNvSpPr>
              <a:spLocks/>
            </p:cNvSpPr>
            <p:nvPr>
              <p:custDataLst>
                <p:tags r:id="rId64"/>
              </p:custDataLst>
            </p:nvPr>
          </p:nvSpPr>
          <p:spPr bwMode="auto">
            <a:xfrm>
              <a:off x="8315356" y="4389968"/>
              <a:ext cx="12700" cy="57150"/>
            </a:xfrm>
            <a:custGeom>
              <a:avLst/>
              <a:gdLst>
                <a:gd name="T0" fmla="*/ 0 w 34"/>
                <a:gd name="T1" fmla="*/ 0 h 38"/>
                <a:gd name="T2" fmla="*/ 2147483647 w 34"/>
                <a:gd name="T3" fmla="*/ 2147483647 h 38"/>
                <a:gd name="T4" fmla="*/ 2147483647 w 34"/>
                <a:gd name="T5" fmla="*/ 2147483647 h 38"/>
                <a:gd name="T6" fmla="*/ 2147483647 w 34"/>
                <a:gd name="T7" fmla="*/ 2147483647 h 38"/>
                <a:gd name="T8" fmla="*/ 2147483647 w 34"/>
                <a:gd name="T9" fmla="*/ 2147483647 h 38"/>
                <a:gd name="T10" fmla="*/ 2147483647 w 34"/>
                <a:gd name="T11" fmla="*/ 2147483647 h 38"/>
                <a:gd name="T12" fmla="*/ 2147483647 w 34"/>
                <a:gd name="T13" fmla="*/ 2147483647 h 38"/>
                <a:gd name="T14" fmla="*/ 2147483647 w 34"/>
                <a:gd name="T15" fmla="*/ 2147483647 h 38"/>
                <a:gd name="T16" fmla="*/ 2147483647 w 34"/>
                <a:gd name="T17" fmla="*/ 2147483647 h 38"/>
                <a:gd name="T18" fmla="*/ 2147483647 w 34"/>
                <a:gd name="T19" fmla="*/ 2147483647 h 38"/>
                <a:gd name="T20" fmla="*/ 2147483647 w 34"/>
                <a:gd name="T21" fmla="*/ 2147483647 h 38"/>
                <a:gd name="T22" fmla="*/ 2147483647 w 34"/>
                <a:gd name="T23" fmla="*/ 2147483647 h 38"/>
                <a:gd name="T24" fmla="*/ 2147483647 w 34"/>
                <a:gd name="T25" fmla="*/ 2147483647 h 38"/>
                <a:gd name="T26" fmla="*/ 2147483647 w 34"/>
                <a:gd name="T27" fmla="*/ 2147483647 h 38"/>
                <a:gd name="T28" fmla="*/ 2147483647 w 34"/>
                <a:gd name="T29" fmla="*/ 2147483647 h 38"/>
                <a:gd name="T30" fmla="*/ 2147483647 w 34"/>
                <a:gd name="T31" fmla="*/ 2147483647 h 38"/>
                <a:gd name="T32" fmla="*/ 2147483647 w 34"/>
                <a:gd name="T33" fmla="*/ 2147483647 h 38"/>
                <a:gd name="T34" fmla="*/ 2147483647 w 34"/>
                <a:gd name="T35" fmla="*/ 2147483647 h 38"/>
                <a:gd name="T36" fmla="*/ 2147483647 w 34"/>
                <a:gd name="T37" fmla="*/ 2147483647 h 38"/>
                <a:gd name="T38" fmla="*/ 2147483647 w 34"/>
                <a:gd name="T39" fmla="*/ 2147483647 h 38"/>
                <a:gd name="T40" fmla="*/ 2147483647 w 34"/>
                <a:gd name="T41" fmla="*/ 0 h 38"/>
                <a:gd name="T42" fmla="*/ 2147483647 w 34"/>
                <a:gd name="T43" fmla="*/ 0 h 38"/>
                <a:gd name="T44" fmla="*/ 0 w 34"/>
                <a:gd name="T45" fmla="*/ 0 h 3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4" h="38">
                  <a:moveTo>
                    <a:pt x="0" y="0"/>
                  </a:moveTo>
                  <a:lnTo>
                    <a:pt x="2" y="3"/>
                  </a:lnTo>
                  <a:lnTo>
                    <a:pt x="4" y="7"/>
                  </a:lnTo>
                  <a:lnTo>
                    <a:pt x="5" y="11"/>
                  </a:lnTo>
                  <a:lnTo>
                    <a:pt x="6" y="16"/>
                  </a:lnTo>
                  <a:lnTo>
                    <a:pt x="10" y="28"/>
                  </a:lnTo>
                  <a:lnTo>
                    <a:pt x="13" y="38"/>
                  </a:lnTo>
                  <a:lnTo>
                    <a:pt x="16" y="37"/>
                  </a:lnTo>
                  <a:lnTo>
                    <a:pt x="20" y="36"/>
                  </a:lnTo>
                  <a:lnTo>
                    <a:pt x="23" y="34"/>
                  </a:lnTo>
                  <a:lnTo>
                    <a:pt x="26" y="31"/>
                  </a:lnTo>
                  <a:lnTo>
                    <a:pt x="28" y="28"/>
                  </a:lnTo>
                  <a:lnTo>
                    <a:pt x="32" y="24"/>
                  </a:lnTo>
                  <a:lnTo>
                    <a:pt x="33" y="21"/>
                  </a:lnTo>
                  <a:lnTo>
                    <a:pt x="34" y="19"/>
                  </a:lnTo>
                  <a:lnTo>
                    <a:pt x="31" y="18"/>
                  </a:lnTo>
                  <a:lnTo>
                    <a:pt x="28" y="17"/>
                  </a:lnTo>
                  <a:lnTo>
                    <a:pt x="26" y="14"/>
                  </a:lnTo>
                  <a:lnTo>
                    <a:pt x="24" y="12"/>
                  </a:lnTo>
                  <a:lnTo>
                    <a:pt x="19" y="6"/>
                  </a:lnTo>
                  <a:lnTo>
                    <a:pt x="13" y="0"/>
                  </a:lnTo>
                  <a:lnTo>
                    <a:pt x="6" y="0"/>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31" name="Freeform 85"/>
            <p:cNvSpPr>
              <a:spLocks/>
            </p:cNvSpPr>
            <p:nvPr>
              <p:custDataLst>
                <p:tags r:id="rId65"/>
              </p:custDataLst>
            </p:nvPr>
          </p:nvSpPr>
          <p:spPr bwMode="auto">
            <a:xfrm>
              <a:off x="8172481" y="4166131"/>
              <a:ext cx="25400" cy="55562"/>
            </a:xfrm>
            <a:custGeom>
              <a:avLst/>
              <a:gdLst>
                <a:gd name="T0" fmla="*/ 2147483647 w 53"/>
                <a:gd name="T1" fmla="*/ 2147483647 h 23"/>
                <a:gd name="T2" fmla="*/ 2147483647 w 53"/>
                <a:gd name="T3" fmla="*/ 2147483647 h 23"/>
                <a:gd name="T4" fmla="*/ 2147483647 w 53"/>
                <a:gd name="T5" fmla="*/ 2147483647 h 23"/>
                <a:gd name="T6" fmla="*/ 2147483647 w 53"/>
                <a:gd name="T7" fmla="*/ 2147483647 h 23"/>
                <a:gd name="T8" fmla="*/ 2147483647 w 53"/>
                <a:gd name="T9" fmla="*/ 0 h 23"/>
                <a:gd name="T10" fmla="*/ 2147483647 w 53"/>
                <a:gd name="T11" fmla="*/ 0 h 23"/>
                <a:gd name="T12" fmla="*/ 2147483647 w 53"/>
                <a:gd name="T13" fmla="*/ 2147483647 h 23"/>
                <a:gd name="T14" fmla="*/ 2147483647 w 53"/>
                <a:gd name="T15" fmla="*/ 2147483647 h 23"/>
                <a:gd name="T16" fmla="*/ 2147483647 w 53"/>
                <a:gd name="T17" fmla="*/ 2147483647 h 23"/>
                <a:gd name="T18" fmla="*/ 0 w 53"/>
                <a:gd name="T19" fmla="*/ 2147483647 h 23"/>
                <a:gd name="T20" fmla="*/ 2147483647 w 53"/>
                <a:gd name="T21" fmla="*/ 2147483647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3" h="23">
                  <a:moveTo>
                    <a:pt x="53" y="23"/>
                  </a:moveTo>
                  <a:lnTo>
                    <a:pt x="53" y="4"/>
                  </a:lnTo>
                  <a:lnTo>
                    <a:pt x="49" y="2"/>
                  </a:lnTo>
                  <a:lnTo>
                    <a:pt x="45" y="1"/>
                  </a:lnTo>
                  <a:lnTo>
                    <a:pt x="42" y="0"/>
                  </a:lnTo>
                  <a:lnTo>
                    <a:pt x="38" y="0"/>
                  </a:lnTo>
                  <a:lnTo>
                    <a:pt x="31" y="1"/>
                  </a:lnTo>
                  <a:lnTo>
                    <a:pt x="24" y="4"/>
                  </a:lnTo>
                  <a:lnTo>
                    <a:pt x="11" y="13"/>
                  </a:lnTo>
                  <a:lnTo>
                    <a:pt x="0" y="23"/>
                  </a:lnTo>
                  <a:lnTo>
                    <a:pt x="53" y="23"/>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32" name="Freeform 86"/>
            <p:cNvSpPr>
              <a:spLocks/>
            </p:cNvSpPr>
            <p:nvPr>
              <p:custDataLst>
                <p:tags r:id="rId66"/>
              </p:custDataLst>
            </p:nvPr>
          </p:nvSpPr>
          <p:spPr bwMode="auto">
            <a:xfrm>
              <a:off x="8115331" y="4140731"/>
              <a:ext cx="11113" cy="57150"/>
            </a:xfrm>
            <a:custGeom>
              <a:avLst/>
              <a:gdLst>
                <a:gd name="T0" fmla="*/ 0 w 26"/>
                <a:gd name="T1" fmla="*/ 0 h 12"/>
                <a:gd name="T2" fmla="*/ 2147483647 w 26"/>
                <a:gd name="T3" fmla="*/ 2147483647 h 12"/>
                <a:gd name="T4" fmla="*/ 2147483647 w 26"/>
                <a:gd name="T5" fmla="*/ 2147483647 h 12"/>
                <a:gd name="T6" fmla="*/ 2147483647 w 26"/>
                <a:gd name="T7" fmla="*/ 2147483647 h 12"/>
                <a:gd name="T8" fmla="*/ 2147483647 w 26"/>
                <a:gd name="T9" fmla="*/ 2147483647 h 12"/>
                <a:gd name="T10" fmla="*/ 2147483647 w 26"/>
                <a:gd name="T11" fmla="*/ 2147483647 h 12"/>
                <a:gd name="T12" fmla="*/ 2147483647 w 26"/>
                <a:gd name="T13" fmla="*/ 2147483647 h 12"/>
                <a:gd name="T14" fmla="*/ 2147483647 w 26"/>
                <a:gd name="T15" fmla="*/ 2147483647 h 12"/>
                <a:gd name="T16" fmla="*/ 2147483647 w 26"/>
                <a:gd name="T17" fmla="*/ 2147483647 h 12"/>
                <a:gd name="T18" fmla="*/ 2147483647 w 26"/>
                <a:gd name="T19" fmla="*/ 2147483647 h 12"/>
                <a:gd name="T20" fmla="*/ 0 w 26"/>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6" h="12">
                  <a:moveTo>
                    <a:pt x="0" y="0"/>
                  </a:moveTo>
                  <a:lnTo>
                    <a:pt x="4" y="4"/>
                  </a:lnTo>
                  <a:lnTo>
                    <a:pt x="11" y="8"/>
                  </a:lnTo>
                  <a:lnTo>
                    <a:pt x="14" y="9"/>
                  </a:lnTo>
                  <a:lnTo>
                    <a:pt x="18" y="11"/>
                  </a:lnTo>
                  <a:lnTo>
                    <a:pt x="22" y="11"/>
                  </a:lnTo>
                  <a:lnTo>
                    <a:pt x="26" y="12"/>
                  </a:lnTo>
                  <a:lnTo>
                    <a:pt x="21" y="7"/>
                  </a:lnTo>
                  <a:lnTo>
                    <a:pt x="13" y="3"/>
                  </a:lnTo>
                  <a:lnTo>
                    <a:pt x="5" y="1"/>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33" name="Freeform 87"/>
            <p:cNvSpPr>
              <a:spLocks/>
            </p:cNvSpPr>
            <p:nvPr>
              <p:custDataLst>
                <p:tags r:id="rId67"/>
              </p:custDataLst>
            </p:nvPr>
          </p:nvSpPr>
          <p:spPr bwMode="auto">
            <a:xfrm>
              <a:off x="8315356" y="4472518"/>
              <a:ext cx="31750" cy="57150"/>
            </a:xfrm>
            <a:custGeom>
              <a:avLst/>
              <a:gdLst>
                <a:gd name="T0" fmla="*/ 0 w 73"/>
                <a:gd name="T1" fmla="*/ 0 h 57150"/>
                <a:gd name="T2" fmla="*/ 2147483647 w 73"/>
                <a:gd name="T3" fmla="*/ 0 h 57150"/>
                <a:gd name="T4" fmla="*/ 2147483647 w 73"/>
                <a:gd name="T5" fmla="*/ 0 h 57150"/>
                <a:gd name="T6" fmla="*/ 2147483647 w 73"/>
                <a:gd name="T7" fmla="*/ 0 h 57150"/>
                <a:gd name="T8" fmla="*/ 2147483647 w 73"/>
                <a:gd name="T9" fmla="*/ 0 h 571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57150">
                  <a:moveTo>
                    <a:pt x="0" y="0"/>
                  </a:moveTo>
                  <a:lnTo>
                    <a:pt x="20" y="0"/>
                  </a:lnTo>
                  <a:lnTo>
                    <a:pt x="37" y="0"/>
                  </a:lnTo>
                  <a:lnTo>
                    <a:pt x="55" y="0"/>
                  </a:lnTo>
                  <a:lnTo>
                    <a:pt x="73"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34" name="Freeform 88"/>
            <p:cNvSpPr>
              <a:spLocks/>
            </p:cNvSpPr>
            <p:nvPr>
              <p:custDataLst>
                <p:tags r:id="rId68"/>
              </p:custDataLst>
            </p:nvPr>
          </p:nvSpPr>
          <p:spPr bwMode="auto">
            <a:xfrm>
              <a:off x="8270906" y="4461406"/>
              <a:ext cx="22225" cy="57150"/>
            </a:xfrm>
            <a:custGeom>
              <a:avLst/>
              <a:gdLst>
                <a:gd name="T0" fmla="*/ 0 w 53"/>
                <a:gd name="T1" fmla="*/ 0 h 3"/>
                <a:gd name="T2" fmla="*/ 2147483647 w 53"/>
                <a:gd name="T3" fmla="*/ 0 h 3"/>
                <a:gd name="T4" fmla="*/ 2147483647 w 53"/>
                <a:gd name="T5" fmla="*/ 2147483647 h 3"/>
                <a:gd name="T6" fmla="*/ 2147483647 w 53"/>
                <a:gd name="T7" fmla="*/ 2147483647 h 3"/>
                <a:gd name="T8" fmla="*/ 2147483647 w 53"/>
                <a:gd name="T9" fmla="*/ 2147483647 h 3"/>
                <a:gd name="T10" fmla="*/ 2147483647 w 53"/>
                <a:gd name="T11" fmla="*/ 2147483647 h 3"/>
                <a:gd name="T12" fmla="*/ 2147483647 w 53"/>
                <a:gd name="T13" fmla="*/ 0 h 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3" h="3">
                  <a:moveTo>
                    <a:pt x="0" y="0"/>
                  </a:moveTo>
                  <a:lnTo>
                    <a:pt x="14" y="0"/>
                  </a:lnTo>
                  <a:lnTo>
                    <a:pt x="27" y="3"/>
                  </a:lnTo>
                  <a:lnTo>
                    <a:pt x="32" y="3"/>
                  </a:lnTo>
                  <a:lnTo>
                    <a:pt x="39" y="3"/>
                  </a:lnTo>
                  <a:lnTo>
                    <a:pt x="45" y="1"/>
                  </a:lnTo>
                  <a:lnTo>
                    <a:pt x="53"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35" name="Line 89"/>
            <p:cNvSpPr>
              <a:spLocks noChangeShapeType="1"/>
            </p:cNvSpPr>
            <p:nvPr>
              <p:custDataLst>
                <p:tags r:id="rId69"/>
              </p:custDataLst>
            </p:nvPr>
          </p:nvSpPr>
          <p:spPr bwMode="auto">
            <a:xfrm>
              <a:off x="8304244" y="4447118"/>
              <a:ext cx="20637" cy="635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defTabSz="1547439"/>
              <a:endParaRPr lang="es-PY" sz="3000">
                <a:solidFill>
                  <a:prstClr val="black"/>
                </a:solidFill>
                <a:latin typeface="Calibri"/>
              </a:endParaRPr>
            </a:p>
          </p:txBody>
        </p:sp>
        <p:sp>
          <p:nvSpPr>
            <p:cNvPr id="636" name="Freeform 90"/>
            <p:cNvSpPr>
              <a:spLocks/>
            </p:cNvSpPr>
            <p:nvPr>
              <p:custDataLst>
                <p:tags r:id="rId70"/>
              </p:custDataLst>
            </p:nvPr>
          </p:nvSpPr>
          <p:spPr bwMode="auto">
            <a:xfrm>
              <a:off x="8324881" y="4453468"/>
              <a:ext cx="1588" cy="57150"/>
            </a:xfrm>
            <a:custGeom>
              <a:avLst/>
              <a:gdLst>
                <a:gd name="T0" fmla="*/ 0 w 1588"/>
                <a:gd name="T1" fmla="*/ 0 h 13"/>
                <a:gd name="T2" fmla="*/ 0 w 1588"/>
                <a:gd name="T3" fmla="*/ 2147483647 h 13"/>
                <a:gd name="T4" fmla="*/ 0 w 1588"/>
                <a:gd name="T5" fmla="*/ 2147483647 h 13"/>
                <a:gd name="T6" fmla="*/ 0 60000 65536"/>
                <a:gd name="T7" fmla="*/ 0 60000 65536"/>
                <a:gd name="T8" fmla="*/ 0 60000 65536"/>
              </a:gdLst>
              <a:ahLst/>
              <a:cxnLst>
                <a:cxn ang="T6">
                  <a:pos x="T0" y="T1"/>
                </a:cxn>
                <a:cxn ang="T7">
                  <a:pos x="T2" y="T3"/>
                </a:cxn>
                <a:cxn ang="T8">
                  <a:pos x="T4" y="T5"/>
                </a:cxn>
              </a:cxnLst>
              <a:rect l="0" t="0" r="r" b="b"/>
              <a:pathLst>
                <a:path w="1588" h="13">
                  <a:moveTo>
                    <a:pt x="0" y="0"/>
                  </a:moveTo>
                  <a:lnTo>
                    <a:pt x="0" y="6"/>
                  </a:lnTo>
                  <a:lnTo>
                    <a:pt x="0" y="13"/>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37" name="Freeform 91"/>
            <p:cNvSpPr>
              <a:spLocks/>
            </p:cNvSpPr>
            <p:nvPr>
              <p:custDataLst>
                <p:tags r:id="rId71"/>
              </p:custDataLst>
            </p:nvPr>
          </p:nvSpPr>
          <p:spPr bwMode="auto">
            <a:xfrm>
              <a:off x="8278844" y="4447118"/>
              <a:ext cx="14287" cy="58738"/>
            </a:xfrm>
            <a:custGeom>
              <a:avLst/>
              <a:gdLst>
                <a:gd name="T0" fmla="*/ 0 w 26"/>
                <a:gd name="T1" fmla="*/ 0 h 58738"/>
                <a:gd name="T2" fmla="*/ 2147483647 w 26"/>
                <a:gd name="T3" fmla="*/ 0 h 58738"/>
                <a:gd name="T4" fmla="*/ 2147483647 w 26"/>
                <a:gd name="T5" fmla="*/ 0 h 58738"/>
                <a:gd name="T6" fmla="*/ 0 60000 65536"/>
                <a:gd name="T7" fmla="*/ 0 60000 65536"/>
                <a:gd name="T8" fmla="*/ 0 60000 65536"/>
              </a:gdLst>
              <a:ahLst/>
              <a:cxnLst>
                <a:cxn ang="T6">
                  <a:pos x="T0" y="T1"/>
                </a:cxn>
                <a:cxn ang="T7">
                  <a:pos x="T2" y="T3"/>
                </a:cxn>
                <a:cxn ang="T8">
                  <a:pos x="T4" y="T5"/>
                </a:cxn>
              </a:cxnLst>
              <a:rect l="0" t="0" r="r" b="b"/>
              <a:pathLst>
                <a:path w="26" h="58738">
                  <a:moveTo>
                    <a:pt x="0" y="0"/>
                  </a:moveTo>
                  <a:lnTo>
                    <a:pt x="15" y="0"/>
                  </a:lnTo>
                  <a:lnTo>
                    <a:pt x="26"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38" name="Freeform 92"/>
            <p:cNvSpPr>
              <a:spLocks/>
            </p:cNvSpPr>
            <p:nvPr>
              <p:custDataLst>
                <p:tags r:id="rId72"/>
              </p:custDataLst>
            </p:nvPr>
          </p:nvSpPr>
          <p:spPr bwMode="auto">
            <a:xfrm>
              <a:off x="8272494" y="4428068"/>
              <a:ext cx="6350" cy="60325"/>
            </a:xfrm>
            <a:custGeom>
              <a:avLst/>
              <a:gdLst>
                <a:gd name="T0" fmla="*/ 2147483647 w 20"/>
                <a:gd name="T1" fmla="*/ 0 h 25"/>
                <a:gd name="T2" fmla="*/ 0 w 20"/>
                <a:gd name="T3" fmla="*/ 2147483647 h 25"/>
                <a:gd name="T4" fmla="*/ 2147483647 w 20"/>
                <a:gd name="T5" fmla="*/ 2147483647 h 25"/>
                <a:gd name="T6" fmla="*/ 2147483647 w 20"/>
                <a:gd name="T7" fmla="*/ 2147483647 h 25"/>
                <a:gd name="T8" fmla="*/ 2147483647 w 20"/>
                <a:gd name="T9" fmla="*/ 2147483647 h 25"/>
                <a:gd name="T10" fmla="*/ 2147483647 w 20"/>
                <a:gd name="T11" fmla="*/ 2147483647 h 25"/>
                <a:gd name="T12" fmla="*/ 2147483647 w 20"/>
                <a:gd name="T13" fmla="*/ 0 h 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 h="25">
                  <a:moveTo>
                    <a:pt x="20" y="0"/>
                  </a:moveTo>
                  <a:lnTo>
                    <a:pt x="0" y="13"/>
                  </a:lnTo>
                  <a:lnTo>
                    <a:pt x="4" y="18"/>
                  </a:lnTo>
                  <a:lnTo>
                    <a:pt x="10" y="21"/>
                  </a:lnTo>
                  <a:lnTo>
                    <a:pt x="14" y="24"/>
                  </a:lnTo>
                  <a:lnTo>
                    <a:pt x="20" y="25"/>
                  </a:lnTo>
                  <a:lnTo>
                    <a:pt x="2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39" name="Freeform 93"/>
            <p:cNvSpPr>
              <a:spLocks/>
            </p:cNvSpPr>
            <p:nvPr>
              <p:custDataLst>
                <p:tags r:id="rId73"/>
              </p:custDataLst>
            </p:nvPr>
          </p:nvSpPr>
          <p:spPr bwMode="auto">
            <a:xfrm>
              <a:off x="8353456" y="4155018"/>
              <a:ext cx="1588" cy="57150"/>
            </a:xfrm>
            <a:custGeom>
              <a:avLst/>
              <a:gdLst>
                <a:gd name="T0" fmla="*/ 0 w 6"/>
                <a:gd name="T1" fmla="*/ 2147483647 h 24"/>
                <a:gd name="T2" fmla="*/ 0 w 6"/>
                <a:gd name="T3" fmla="*/ 0 h 24"/>
                <a:gd name="T4" fmla="*/ 2147483647 w 6"/>
                <a:gd name="T5" fmla="*/ 2147483647 h 24"/>
                <a:gd name="T6" fmla="*/ 0 w 6"/>
                <a:gd name="T7" fmla="*/ 2147483647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24">
                  <a:moveTo>
                    <a:pt x="0" y="24"/>
                  </a:moveTo>
                  <a:lnTo>
                    <a:pt x="0" y="0"/>
                  </a:lnTo>
                  <a:lnTo>
                    <a:pt x="6" y="12"/>
                  </a:lnTo>
                  <a:lnTo>
                    <a:pt x="0" y="24"/>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grpSp>
          <p:nvGrpSpPr>
            <p:cNvPr id="640" name="Group 94"/>
            <p:cNvGrpSpPr>
              <a:grpSpLocks/>
            </p:cNvGrpSpPr>
            <p:nvPr>
              <p:custDataLst>
                <p:tags r:id="rId74"/>
              </p:custDataLst>
            </p:nvPr>
          </p:nvGrpSpPr>
          <p:grpSpPr bwMode="auto">
            <a:xfrm>
              <a:off x="8228044" y="3826406"/>
              <a:ext cx="163512" cy="114300"/>
              <a:chOff x="5379" y="2466"/>
              <a:chExt cx="122" cy="71"/>
            </a:xfrm>
          </p:grpSpPr>
          <p:sp>
            <p:nvSpPr>
              <p:cNvPr id="1089" name="Freeform 95"/>
              <p:cNvSpPr>
                <a:spLocks/>
              </p:cNvSpPr>
              <p:nvPr/>
            </p:nvSpPr>
            <p:spPr bwMode="auto">
              <a:xfrm>
                <a:off x="5428" y="2492"/>
                <a:ext cx="6" cy="9"/>
              </a:xfrm>
              <a:custGeom>
                <a:avLst/>
                <a:gdLst>
                  <a:gd name="T0" fmla="*/ 0 w 19"/>
                  <a:gd name="T1" fmla="*/ 0 h 25"/>
                  <a:gd name="T2" fmla="*/ 0 w 19"/>
                  <a:gd name="T3" fmla="*/ 0 h 25"/>
                  <a:gd name="T4" fmla="*/ 0 w 19"/>
                  <a:gd name="T5" fmla="*/ 0 h 25"/>
                  <a:gd name="T6" fmla="*/ 0 w 19"/>
                  <a:gd name="T7" fmla="*/ 0 h 25"/>
                  <a:gd name="T8" fmla="*/ 0 w 19"/>
                  <a:gd name="T9" fmla="*/ 0 h 25"/>
                  <a:gd name="T10" fmla="*/ 0 w 19"/>
                  <a:gd name="T11" fmla="*/ 0 h 25"/>
                  <a:gd name="T12" fmla="*/ 0 w 19"/>
                  <a:gd name="T13" fmla="*/ 0 h 25"/>
                  <a:gd name="T14" fmla="*/ 0 w 19"/>
                  <a:gd name="T15" fmla="*/ 0 h 25"/>
                  <a:gd name="T16" fmla="*/ 0 w 19"/>
                  <a:gd name="T17" fmla="*/ 0 h 25"/>
                  <a:gd name="T18" fmla="*/ 0 w 19"/>
                  <a:gd name="T19" fmla="*/ 0 h 25"/>
                  <a:gd name="T20" fmla="*/ 0 w 19"/>
                  <a:gd name="T21" fmla="*/ 0 h 25"/>
                  <a:gd name="T22" fmla="*/ 0 w 19"/>
                  <a:gd name="T23" fmla="*/ 0 h 25"/>
                  <a:gd name="T24" fmla="*/ 0 w 19"/>
                  <a:gd name="T25" fmla="*/ 0 h 25"/>
                  <a:gd name="T26" fmla="*/ 0 w 19"/>
                  <a:gd name="T27" fmla="*/ 0 h 2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9" h="25">
                    <a:moveTo>
                      <a:pt x="19" y="25"/>
                    </a:moveTo>
                    <a:lnTo>
                      <a:pt x="18" y="20"/>
                    </a:lnTo>
                    <a:lnTo>
                      <a:pt x="17" y="12"/>
                    </a:lnTo>
                    <a:lnTo>
                      <a:pt x="16" y="9"/>
                    </a:lnTo>
                    <a:lnTo>
                      <a:pt x="17" y="6"/>
                    </a:lnTo>
                    <a:lnTo>
                      <a:pt x="17" y="3"/>
                    </a:lnTo>
                    <a:lnTo>
                      <a:pt x="19" y="0"/>
                    </a:lnTo>
                    <a:lnTo>
                      <a:pt x="0" y="0"/>
                    </a:lnTo>
                    <a:lnTo>
                      <a:pt x="1" y="7"/>
                    </a:lnTo>
                    <a:lnTo>
                      <a:pt x="5" y="15"/>
                    </a:lnTo>
                    <a:lnTo>
                      <a:pt x="7" y="19"/>
                    </a:lnTo>
                    <a:lnTo>
                      <a:pt x="11" y="23"/>
                    </a:lnTo>
                    <a:lnTo>
                      <a:pt x="15" y="25"/>
                    </a:lnTo>
                    <a:lnTo>
                      <a:pt x="19" y="25"/>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90" name="Freeform 96"/>
              <p:cNvSpPr>
                <a:spLocks/>
              </p:cNvSpPr>
              <p:nvPr/>
            </p:nvSpPr>
            <p:spPr bwMode="auto">
              <a:xfrm>
                <a:off x="5379" y="2505"/>
                <a:ext cx="7" cy="6"/>
              </a:xfrm>
              <a:custGeom>
                <a:avLst/>
                <a:gdLst>
                  <a:gd name="T0" fmla="*/ 0 w 26"/>
                  <a:gd name="T1" fmla="*/ 0 h 18"/>
                  <a:gd name="T2" fmla="*/ 0 w 26"/>
                  <a:gd name="T3" fmla="*/ 0 h 18"/>
                  <a:gd name="T4" fmla="*/ 0 w 26"/>
                  <a:gd name="T5" fmla="*/ 0 h 18"/>
                  <a:gd name="T6" fmla="*/ 0 w 26"/>
                  <a:gd name="T7" fmla="*/ 0 h 18"/>
                  <a:gd name="T8" fmla="*/ 0 w 26"/>
                  <a:gd name="T9" fmla="*/ 0 h 18"/>
                  <a:gd name="T10" fmla="*/ 0 w 26"/>
                  <a:gd name="T11" fmla="*/ 0 h 18"/>
                  <a:gd name="T12" fmla="*/ 0 w 26"/>
                  <a:gd name="T13" fmla="*/ 0 h 18"/>
                  <a:gd name="T14" fmla="*/ 0 w 26"/>
                  <a:gd name="T15" fmla="*/ 0 h 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6" h="18">
                    <a:moveTo>
                      <a:pt x="26" y="18"/>
                    </a:moveTo>
                    <a:lnTo>
                      <a:pt x="7" y="18"/>
                    </a:lnTo>
                    <a:lnTo>
                      <a:pt x="3" y="9"/>
                    </a:lnTo>
                    <a:lnTo>
                      <a:pt x="0" y="0"/>
                    </a:lnTo>
                    <a:lnTo>
                      <a:pt x="6" y="2"/>
                    </a:lnTo>
                    <a:lnTo>
                      <a:pt x="13" y="6"/>
                    </a:lnTo>
                    <a:lnTo>
                      <a:pt x="20" y="12"/>
                    </a:lnTo>
                    <a:lnTo>
                      <a:pt x="26" y="18"/>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91" name="Freeform 97"/>
              <p:cNvSpPr>
                <a:spLocks/>
              </p:cNvSpPr>
              <p:nvPr/>
            </p:nvSpPr>
            <p:spPr bwMode="auto">
              <a:xfrm>
                <a:off x="5392" y="2466"/>
                <a:ext cx="5" cy="6"/>
              </a:xfrm>
              <a:custGeom>
                <a:avLst/>
                <a:gdLst>
                  <a:gd name="T0" fmla="*/ 0 w 13"/>
                  <a:gd name="T1" fmla="*/ 0 h 18"/>
                  <a:gd name="T2" fmla="*/ 0 w 13"/>
                  <a:gd name="T3" fmla="*/ 0 h 18"/>
                  <a:gd name="T4" fmla="*/ 0 w 13"/>
                  <a:gd name="T5" fmla="*/ 0 h 18"/>
                  <a:gd name="T6" fmla="*/ 0 60000 65536"/>
                  <a:gd name="T7" fmla="*/ 0 60000 65536"/>
                  <a:gd name="T8" fmla="*/ 0 60000 65536"/>
                </a:gdLst>
                <a:ahLst/>
                <a:cxnLst>
                  <a:cxn ang="T6">
                    <a:pos x="T0" y="T1"/>
                  </a:cxn>
                  <a:cxn ang="T7">
                    <a:pos x="T2" y="T3"/>
                  </a:cxn>
                  <a:cxn ang="T8">
                    <a:pos x="T4" y="T5"/>
                  </a:cxn>
                </a:cxnLst>
                <a:rect l="0" t="0" r="r" b="b"/>
                <a:pathLst>
                  <a:path w="13" h="18">
                    <a:moveTo>
                      <a:pt x="0" y="18"/>
                    </a:moveTo>
                    <a:lnTo>
                      <a:pt x="13" y="0"/>
                    </a:lnTo>
                    <a:lnTo>
                      <a:pt x="0" y="18"/>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92" name="Freeform 98"/>
              <p:cNvSpPr>
                <a:spLocks/>
              </p:cNvSpPr>
              <p:nvPr/>
            </p:nvSpPr>
            <p:spPr bwMode="auto">
              <a:xfrm>
                <a:off x="5426" y="2468"/>
                <a:ext cx="8" cy="8"/>
              </a:xfrm>
              <a:custGeom>
                <a:avLst/>
                <a:gdLst>
                  <a:gd name="T0" fmla="*/ 0 w 26"/>
                  <a:gd name="T1" fmla="*/ 0 h 24"/>
                  <a:gd name="T2" fmla="*/ 0 w 26"/>
                  <a:gd name="T3" fmla="*/ 0 h 24"/>
                  <a:gd name="T4" fmla="*/ 0 w 26"/>
                  <a:gd name="T5" fmla="*/ 0 h 24"/>
                  <a:gd name="T6" fmla="*/ 0 w 26"/>
                  <a:gd name="T7" fmla="*/ 0 h 24"/>
                  <a:gd name="T8" fmla="*/ 0 w 26"/>
                  <a:gd name="T9" fmla="*/ 0 h 24"/>
                  <a:gd name="T10" fmla="*/ 0 w 26"/>
                  <a:gd name="T11" fmla="*/ 0 h 24"/>
                  <a:gd name="T12" fmla="*/ 0 w 26"/>
                  <a:gd name="T13" fmla="*/ 0 h 24"/>
                  <a:gd name="T14" fmla="*/ 0 w 26"/>
                  <a:gd name="T15" fmla="*/ 0 h 24"/>
                  <a:gd name="T16" fmla="*/ 0 w 26"/>
                  <a:gd name="T17" fmla="*/ 0 h 24"/>
                  <a:gd name="T18" fmla="*/ 0 w 26"/>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6" h="24">
                    <a:moveTo>
                      <a:pt x="0" y="24"/>
                    </a:moveTo>
                    <a:lnTo>
                      <a:pt x="3" y="23"/>
                    </a:lnTo>
                    <a:lnTo>
                      <a:pt x="7" y="22"/>
                    </a:lnTo>
                    <a:lnTo>
                      <a:pt x="11" y="19"/>
                    </a:lnTo>
                    <a:lnTo>
                      <a:pt x="16" y="16"/>
                    </a:lnTo>
                    <a:lnTo>
                      <a:pt x="20" y="13"/>
                    </a:lnTo>
                    <a:lnTo>
                      <a:pt x="23" y="9"/>
                    </a:lnTo>
                    <a:lnTo>
                      <a:pt x="25" y="4"/>
                    </a:lnTo>
                    <a:lnTo>
                      <a:pt x="26" y="0"/>
                    </a:lnTo>
                    <a:lnTo>
                      <a:pt x="0" y="24"/>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93" name="Freeform 99"/>
              <p:cNvSpPr>
                <a:spLocks/>
              </p:cNvSpPr>
              <p:nvPr/>
            </p:nvSpPr>
            <p:spPr bwMode="auto">
              <a:xfrm>
                <a:off x="5490" y="2490"/>
                <a:ext cx="11" cy="2"/>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 h="6">
                    <a:moveTo>
                      <a:pt x="0" y="6"/>
                    </a:moveTo>
                    <a:lnTo>
                      <a:pt x="10" y="6"/>
                    </a:lnTo>
                    <a:lnTo>
                      <a:pt x="17" y="5"/>
                    </a:lnTo>
                    <a:lnTo>
                      <a:pt x="25" y="4"/>
                    </a:lnTo>
                    <a:lnTo>
                      <a:pt x="34"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94" name="Line 100"/>
              <p:cNvSpPr>
                <a:spLocks noChangeShapeType="1"/>
              </p:cNvSpPr>
              <p:nvPr/>
            </p:nvSpPr>
            <p:spPr bwMode="auto">
              <a:xfrm flipH="1">
                <a:off x="5495" y="2490"/>
                <a:ext cx="6" cy="1"/>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defTabSz="1547439"/>
                <a:endParaRPr lang="es-PY" sz="3000">
                  <a:solidFill>
                    <a:prstClr val="black"/>
                  </a:solidFill>
                  <a:latin typeface="Calibri"/>
                </a:endParaRPr>
              </a:p>
            </p:txBody>
          </p:sp>
          <p:sp>
            <p:nvSpPr>
              <p:cNvPr id="1095" name="Freeform 101"/>
              <p:cNvSpPr>
                <a:spLocks/>
              </p:cNvSpPr>
              <p:nvPr/>
            </p:nvSpPr>
            <p:spPr bwMode="auto">
              <a:xfrm>
                <a:off x="5464" y="2530"/>
                <a:ext cx="1" cy="7"/>
              </a:xfrm>
              <a:custGeom>
                <a:avLst/>
                <a:gdLst>
                  <a:gd name="T0" fmla="*/ 0 w 1"/>
                  <a:gd name="T1" fmla="*/ 0 h 19"/>
                  <a:gd name="T2" fmla="*/ 0 w 1"/>
                  <a:gd name="T3" fmla="*/ 0 h 19"/>
                  <a:gd name="T4" fmla="*/ 0 w 1"/>
                  <a:gd name="T5" fmla="*/ 0 h 19"/>
                  <a:gd name="T6" fmla="*/ 0 60000 65536"/>
                  <a:gd name="T7" fmla="*/ 0 60000 65536"/>
                  <a:gd name="T8" fmla="*/ 0 60000 65536"/>
                </a:gdLst>
                <a:ahLst/>
                <a:cxnLst>
                  <a:cxn ang="T6">
                    <a:pos x="T0" y="T1"/>
                  </a:cxn>
                  <a:cxn ang="T7">
                    <a:pos x="T2" y="T3"/>
                  </a:cxn>
                  <a:cxn ang="T8">
                    <a:pos x="T4" y="T5"/>
                  </a:cxn>
                </a:cxnLst>
                <a:rect l="0" t="0" r="r" b="b"/>
                <a:pathLst>
                  <a:path w="1" h="19">
                    <a:moveTo>
                      <a:pt x="0" y="19"/>
                    </a:moveTo>
                    <a:lnTo>
                      <a:pt x="0" y="9"/>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96" name="Line 102"/>
              <p:cNvSpPr>
                <a:spLocks noChangeShapeType="1"/>
              </p:cNvSpPr>
              <p:nvPr/>
            </p:nvSpPr>
            <p:spPr bwMode="auto">
              <a:xfrm>
                <a:off x="5464" y="2530"/>
                <a:ext cx="6" cy="1"/>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defTabSz="1547439"/>
                <a:endParaRPr lang="es-PY" sz="3000">
                  <a:solidFill>
                    <a:prstClr val="black"/>
                  </a:solidFill>
                  <a:latin typeface="Calibri"/>
                </a:endParaRPr>
              </a:p>
            </p:txBody>
          </p:sp>
          <p:sp>
            <p:nvSpPr>
              <p:cNvPr id="1097" name="Freeform 103"/>
              <p:cNvSpPr>
                <a:spLocks/>
              </p:cNvSpPr>
              <p:nvPr/>
            </p:nvSpPr>
            <p:spPr bwMode="auto">
              <a:xfrm>
                <a:off x="5466" y="2530"/>
                <a:ext cx="4" cy="2"/>
              </a:xfrm>
              <a:custGeom>
                <a:avLst/>
                <a:gdLst>
                  <a:gd name="T0" fmla="*/ 0 w 14"/>
                  <a:gd name="T1" fmla="*/ 0 h 6"/>
                  <a:gd name="T2" fmla="*/ 0 w 14"/>
                  <a:gd name="T3" fmla="*/ 0 h 6"/>
                  <a:gd name="T4" fmla="*/ 0 w 14"/>
                  <a:gd name="T5" fmla="*/ 0 h 6"/>
                  <a:gd name="T6" fmla="*/ 0 60000 65536"/>
                  <a:gd name="T7" fmla="*/ 0 60000 65536"/>
                  <a:gd name="T8" fmla="*/ 0 60000 65536"/>
                </a:gdLst>
                <a:ahLst/>
                <a:cxnLst>
                  <a:cxn ang="T6">
                    <a:pos x="T0" y="T1"/>
                  </a:cxn>
                  <a:cxn ang="T7">
                    <a:pos x="T2" y="T3"/>
                  </a:cxn>
                  <a:cxn ang="T8">
                    <a:pos x="T4" y="T5"/>
                  </a:cxn>
                </a:cxnLst>
                <a:rect l="0" t="0" r="r" b="b"/>
                <a:pathLst>
                  <a:path w="14" h="6">
                    <a:moveTo>
                      <a:pt x="14" y="0"/>
                    </a:moveTo>
                    <a:lnTo>
                      <a:pt x="7" y="3"/>
                    </a:lnTo>
                    <a:lnTo>
                      <a:pt x="0" y="6"/>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grpSp>
        <p:sp>
          <p:nvSpPr>
            <p:cNvPr id="641" name="Freeform 104"/>
            <p:cNvSpPr>
              <a:spLocks/>
            </p:cNvSpPr>
            <p:nvPr>
              <p:custDataLst>
                <p:tags r:id="rId75"/>
              </p:custDataLst>
            </p:nvPr>
          </p:nvSpPr>
          <p:spPr bwMode="auto">
            <a:xfrm>
              <a:off x="6811994" y="3688293"/>
              <a:ext cx="6350" cy="57150"/>
            </a:xfrm>
            <a:custGeom>
              <a:avLst/>
              <a:gdLst>
                <a:gd name="T0" fmla="*/ 2147483647 w 26"/>
                <a:gd name="T1" fmla="*/ 2147483647 h 111"/>
                <a:gd name="T2" fmla="*/ 2147483647 w 26"/>
                <a:gd name="T3" fmla="*/ 2147483647 h 111"/>
                <a:gd name="T4" fmla="*/ 2147483647 w 26"/>
                <a:gd name="T5" fmla="*/ 2147483647 h 111"/>
                <a:gd name="T6" fmla="*/ 2147483647 w 26"/>
                <a:gd name="T7" fmla="*/ 2147483647 h 111"/>
                <a:gd name="T8" fmla="*/ 2147483647 w 26"/>
                <a:gd name="T9" fmla="*/ 2147483647 h 111"/>
                <a:gd name="T10" fmla="*/ 0 w 26"/>
                <a:gd name="T11" fmla="*/ 2147483647 h 111"/>
                <a:gd name="T12" fmla="*/ 0 w 26"/>
                <a:gd name="T13" fmla="*/ 2147483647 h 111"/>
                <a:gd name="T14" fmla="*/ 0 w 26"/>
                <a:gd name="T15" fmla="*/ 2147483647 h 111"/>
                <a:gd name="T16" fmla="*/ 2147483647 w 26"/>
                <a:gd name="T17" fmla="*/ 2147483647 h 111"/>
                <a:gd name="T18" fmla="*/ 2147483647 w 26"/>
                <a:gd name="T19" fmla="*/ 2147483647 h 111"/>
                <a:gd name="T20" fmla="*/ 2147483647 w 26"/>
                <a:gd name="T21" fmla="*/ 2147483647 h 111"/>
                <a:gd name="T22" fmla="*/ 2147483647 w 26"/>
                <a:gd name="T23" fmla="*/ 2147483647 h 111"/>
                <a:gd name="T24" fmla="*/ 2147483647 w 26"/>
                <a:gd name="T25" fmla="*/ 2147483647 h 111"/>
                <a:gd name="T26" fmla="*/ 2147483647 w 26"/>
                <a:gd name="T27" fmla="*/ 2147483647 h 111"/>
                <a:gd name="T28" fmla="*/ 2147483647 w 26"/>
                <a:gd name="T29" fmla="*/ 0 h 111"/>
                <a:gd name="T30" fmla="*/ 2147483647 w 26"/>
                <a:gd name="T31" fmla="*/ 2147483647 h 111"/>
                <a:gd name="T32" fmla="*/ 2147483647 w 26"/>
                <a:gd name="T33" fmla="*/ 2147483647 h 111"/>
                <a:gd name="T34" fmla="*/ 2147483647 w 26"/>
                <a:gd name="T35" fmla="*/ 2147483647 h 111"/>
                <a:gd name="T36" fmla="*/ 2147483647 w 26"/>
                <a:gd name="T37" fmla="*/ 2147483647 h 111"/>
                <a:gd name="T38" fmla="*/ 2147483647 w 26"/>
                <a:gd name="T39" fmla="*/ 2147483647 h 111"/>
                <a:gd name="T40" fmla="*/ 2147483647 w 26"/>
                <a:gd name="T41" fmla="*/ 2147483647 h 111"/>
                <a:gd name="T42" fmla="*/ 2147483647 w 26"/>
                <a:gd name="T43" fmla="*/ 2147483647 h 111"/>
                <a:gd name="T44" fmla="*/ 2147483647 w 26"/>
                <a:gd name="T45" fmla="*/ 2147483647 h 111"/>
                <a:gd name="T46" fmla="*/ 2147483647 w 26"/>
                <a:gd name="T47" fmla="*/ 2147483647 h 1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6" h="111">
                  <a:moveTo>
                    <a:pt x="13" y="111"/>
                  </a:moveTo>
                  <a:lnTo>
                    <a:pt x="9" y="103"/>
                  </a:lnTo>
                  <a:lnTo>
                    <a:pt x="4" y="95"/>
                  </a:lnTo>
                  <a:lnTo>
                    <a:pt x="2" y="91"/>
                  </a:lnTo>
                  <a:lnTo>
                    <a:pt x="1" y="87"/>
                  </a:lnTo>
                  <a:lnTo>
                    <a:pt x="0" y="80"/>
                  </a:lnTo>
                  <a:lnTo>
                    <a:pt x="0" y="74"/>
                  </a:lnTo>
                  <a:lnTo>
                    <a:pt x="0" y="61"/>
                  </a:lnTo>
                  <a:lnTo>
                    <a:pt x="1" y="51"/>
                  </a:lnTo>
                  <a:lnTo>
                    <a:pt x="3" y="41"/>
                  </a:lnTo>
                  <a:lnTo>
                    <a:pt x="5" y="33"/>
                  </a:lnTo>
                  <a:lnTo>
                    <a:pt x="9" y="24"/>
                  </a:lnTo>
                  <a:lnTo>
                    <a:pt x="14" y="17"/>
                  </a:lnTo>
                  <a:lnTo>
                    <a:pt x="20" y="9"/>
                  </a:lnTo>
                  <a:lnTo>
                    <a:pt x="26" y="0"/>
                  </a:lnTo>
                  <a:lnTo>
                    <a:pt x="26" y="6"/>
                  </a:lnTo>
                  <a:lnTo>
                    <a:pt x="26" y="13"/>
                  </a:lnTo>
                  <a:lnTo>
                    <a:pt x="26" y="22"/>
                  </a:lnTo>
                  <a:lnTo>
                    <a:pt x="26" y="32"/>
                  </a:lnTo>
                  <a:lnTo>
                    <a:pt x="25" y="44"/>
                  </a:lnTo>
                  <a:lnTo>
                    <a:pt x="22" y="56"/>
                  </a:lnTo>
                  <a:lnTo>
                    <a:pt x="18" y="67"/>
                  </a:lnTo>
                  <a:lnTo>
                    <a:pt x="13" y="80"/>
                  </a:lnTo>
                  <a:lnTo>
                    <a:pt x="13" y="111"/>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42" name="Freeform 105"/>
            <p:cNvSpPr>
              <a:spLocks/>
            </p:cNvSpPr>
            <p:nvPr>
              <p:custDataLst>
                <p:tags r:id="rId76"/>
              </p:custDataLst>
            </p:nvPr>
          </p:nvSpPr>
          <p:spPr bwMode="auto">
            <a:xfrm>
              <a:off x="3711606" y="5828243"/>
              <a:ext cx="53975" cy="58738"/>
            </a:xfrm>
            <a:custGeom>
              <a:avLst/>
              <a:gdLst>
                <a:gd name="T0" fmla="*/ 0 w 126"/>
                <a:gd name="T1" fmla="*/ 2147483647 h 62"/>
                <a:gd name="T2" fmla="*/ 2147483647 w 126"/>
                <a:gd name="T3" fmla="*/ 2147483647 h 62"/>
                <a:gd name="T4" fmla="*/ 2147483647 w 126"/>
                <a:gd name="T5" fmla="*/ 2147483647 h 62"/>
                <a:gd name="T6" fmla="*/ 2147483647 w 126"/>
                <a:gd name="T7" fmla="*/ 2147483647 h 62"/>
                <a:gd name="T8" fmla="*/ 2147483647 w 126"/>
                <a:gd name="T9" fmla="*/ 2147483647 h 62"/>
                <a:gd name="T10" fmla="*/ 2147483647 w 126"/>
                <a:gd name="T11" fmla="*/ 2147483647 h 62"/>
                <a:gd name="T12" fmla="*/ 2147483647 w 126"/>
                <a:gd name="T13" fmla="*/ 2147483647 h 62"/>
                <a:gd name="T14" fmla="*/ 2147483647 w 126"/>
                <a:gd name="T15" fmla="*/ 2147483647 h 62"/>
                <a:gd name="T16" fmla="*/ 2147483647 w 126"/>
                <a:gd name="T17" fmla="*/ 2147483647 h 62"/>
                <a:gd name="T18" fmla="*/ 2147483647 w 126"/>
                <a:gd name="T19" fmla="*/ 2147483647 h 62"/>
                <a:gd name="T20" fmla="*/ 2147483647 w 126"/>
                <a:gd name="T21" fmla="*/ 2147483647 h 62"/>
                <a:gd name="T22" fmla="*/ 2147483647 w 126"/>
                <a:gd name="T23" fmla="*/ 2147483647 h 62"/>
                <a:gd name="T24" fmla="*/ 2147483647 w 126"/>
                <a:gd name="T25" fmla="*/ 2147483647 h 62"/>
                <a:gd name="T26" fmla="*/ 2147483647 w 126"/>
                <a:gd name="T27" fmla="*/ 2147483647 h 62"/>
                <a:gd name="T28" fmla="*/ 2147483647 w 126"/>
                <a:gd name="T29" fmla="*/ 2147483647 h 62"/>
                <a:gd name="T30" fmla="*/ 2147483647 w 126"/>
                <a:gd name="T31" fmla="*/ 2147483647 h 62"/>
                <a:gd name="T32" fmla="*/ 2147483647 w 126"/>
                <a:gd name="T33" fmla="*/ 2147483647 h 62"/>
                <a:gd name="T34" fmla="*/ 2147483647 w 126"/>
                <a:gd name="T35" fmla="*/ 2147483647 h 62"/>
                <a:gd name="T36" fmla="*/ 2147483647 w 126"/>
                <a:gd name="T37" fmla="*/ 2147483647 h 62"/>
                <a:gd name="T38" fmla="*/ 2147483647 w 126"/>
                <a:gd name="T39" fmla="*/ 2147483647 h 62"/>
                <a:gd name="T40" fmla="*/ 2147483647 w 126"/>
                <a:gd name="T41" fmla="*/ 2147483647 h 62"/>
                <a:gd name="T42" fmla="*/ 2147483647 w 126"/>
                <a:gd name="T43" fmla="*/ 2147483647 h 62"/>
                <a:gd name="T44" fmla="*/ 2147483647 w 126"/>
                <a:gd name="T45" fmla="*/ 2147483647 h 62"/>
                <a:gd name="T46" fmla="*/ 2147483647 w 126"/>
                <a:gd name="T47" fmla="*/ 2147483647 h 62"/>
                <a:gd name="T48" fmla="*/ 2147483647 w 126"/>
                <a:gd name="T49" fmla="*/ 0 h 62"/>
                <a:gd name="T50" fmla="*/ 0 w 126"/>
                <a:gd name="T51" fmla="*/ 0 h 62"/>
                <a:gd name="T52" fmla="*/ 0 w 126"/>
                <a:gd name="T53" fmla="*/ 2147483647 h 62"/>
                <a:gd name="T54" fmla="*/ 0 w 126"/>
                <a:gd name="T55" fmla="*/ 2147483647 h 6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26" h="62">
                  <a:moveTo>
                    <a:pt x="0" y="19"/>
                  </a:moveTo>
                  <a:lnTo>
                    <a:pt x="11" y="20"/>
                  </a:lnTo>
                  <a:lnTo>
                    <a:pt x="21" y="21"/>
                  </a:lnTo>
                  <a:lnTo>
                    <a:pt x="29" y="23"/>
                  </a:lnTo>
                  <a:lnTo>
                    <a:pt x="36" y="26"/>
                  </a:lnTo>
                  <a:lnTo>
                    <a:pt x="50" y="33"/>
                  </a:lnTo>
                  <a:lnTo>
                    <a:pt x="61" y="40"/>
                  </a:lnTo>
                  <a:lnTo>
                    <a:pt x="70" y="48"/>
                  </a:lnTo>
                  <a:lnTo>
                    <a:pt x="79" y="55"/>
                  </a:lnTo>
                  <a:lnTo>
                    <a:pt x="84" y="58"/>
                  </a:lnTo>
                  <a:lnTo>
                    <a:pt x="89" y="60"/>
                  </a:lnTo>
                  <a:lnTo>
                    <a:pt x="95" y="61"/>
                  </a:lnTo>
                  <a:lnTo>
                    <a:pt x="100" y="62"/>
                  </a:lnTo>
                  <a:lnTo>
                    <a:pt x="105" y="61"/>
                  </a:lnTo>
                  <a:lnTo>
                    <a:pt x="109" y="60"/>
                  </a:lnTo>
                  <a:lnTo>
                    <a:pt x="113" y="58"/>
                  </a:lnTo>
                  <a:lnTo>
                    <a:pt x="117" y="56"/>
                  </a:lnTo>
                  <a:lnTo>
                    <a:pt x="122" y="51"/>
                  </a:lnTo>
                  <a:lnTo>
                    <a:pt x="126" y="49"/>
                  </a:lnTo>
                  <a:lnTo>
                    <a:pt x="110" y="33"/>
                  </a:lnTo>
                  <a:lnTo>
                    <a:pt x="96" y="21"/>
                  </a:lnTo>
                  <a:lnTo>
                    <a:pt x="89" y="15"/>
                  </a:lnTo>
                  <a:lnTo>
                    <a:pt x="81" y="9"/>
                  </a:lnTo>
                  <a:lnTo>
                    <a:pt x="72" y="5"/>
                  </a:lnTo>
                  <a:lnTo>
                    <a:pt x="61" y="0"/>
                  </a:lnTo>
                  <a:lnTo>
                    <a:pt x="0" y="0"/>
                  </a:lnTo>
                  <a:lnTo>
                    <a:pt x="0" y="9"/>
                  </a:lnTo>
                  <a:lnTo>
                    <a:pt x="0" y="19"/>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43" name="Freeform 106"/>
            <p:cNvSpPr>
              <a:spLocks/>
            </p:cNvSpPr>
            <p:nvPr>
              <p:custDataLst>
                <p:tags r:id="rId77"/>
              </p:custDataLst>
            </p:nvPr>
          </p:nvSpPr>
          <p:spPr bwMode="auto">
            <a:xfrm>
              <a:off x="6013481" y="5666318"/>
              <a:ext cx="30163" cy="55563"/>
            </a:xfrm>
            <a:custGeom>
              <a:avLst/>
              <a:gdLst>
                <a:gd name="T0" fmla="*/ 0 w 66"/>
                <a:gd name="T1" fmla="*/ 0 h 44"/>
                <a:gd name="T2" fmla="*/ 2147483647 w 66"/>
                <a:gd name="T3" fmla="*/ 2147483647 h 44"/>
                <a:gd name="T4" fmla="*/ 2147483647 w 66"/>
                <a:gd name="T5" fmla="*/ 2147483647 h 44"/>
                <a:gd name="T6" fmla="*/ 2147483647 w 66"/>
                <a:gd name="T7" fmla="*/ 2147483647 h 44"/>
                <a:gd name="T8" fmla="*/ 2147483647 w 66"/>
                <a:gd name="T9" fmla="*/ 2147483647 h 44"/>
                <a:gd name="T10" fmla="*/ 2147483647 w 66"/>
                <a:gd name="T11" fmla="*/ 2147483647 h 44"/>
                <a:gd name="T12" fmla="*/ 2147483647 w 66"/>
                <a:gd name="T13" fmla="*/ 2147483647 h 44"/>
                <a:gd name="T14" fmla="*/ 2147483647 w 66"/>
                <a:gd name="T15" fmla="*/ 2147483647 h 44"/>
                <a:gd name="T16" fmla="*/ 2147483647 w 66"/>
                <a:gd name="T17" fmla="*/ 2147483647 h 44"/>
                <a:gd name="T18" fmla="*/ 2147483647 w 66"/>
                <a:gd name="T19" fmla="*/ 2147483647 h 44"/>
                <a:gd name="T20" fmla="*/ 2147483647 w 66"/>
                <a:gd name="T21" fmla="*/ 2147483647 h 44"/>
                <a:gd name="T22" fmla="*/ 2147483647 w 66"/>
                <a:gd name="T23" fmla="*/ 2147483647 h 44"/>
                <a:gd name="T24" fmla="*/ 2147483647 w 66"/>
                <a:gd name="T25" fmla="*/ 2147483647 h 44"/>
                <a:gd name="T26" fmla="*/ 2147483647 w 66"/>
                <a:gd name="T27" fmla="*/ 2147483647 h 44"/>
                <a:gd name="T28" fmla="*/ 2147483647 w 66"/>
                <a:gd name="T29" fmla="*/ 2147483647 h 44"/>
                <a:gd name="T30" fmla="*/ 2147483647 w 66"/>
                <a:gd name="T31" fmla="*/ 2147483647 h 44"/>
                <a:gd name="T32" fmla="*/ 2147483647 w 66"/>
                <a:gd name="T33" fmla="*/ 2147483647 h 44"/>
                <a:gd name="T34" fmla="*/ 2147483647 w 66"/>
                <a:gd name="T35" fmla="*/ 2147483647 h 44"/>
                <a:gd name="T36" fmla="*/ 0 w 66"/>
                <a:gd name="T37" fmla="*/ 2147483647 h 44"/>
                <a:gd name="T38" fmla="*/ 0 w 66"/>
                <a:gd name="T39" fmla="*/ 2147483647 h 44"/>
                <a:gd name="T40" fmla="*/ 0 w 66"/>
                <a:gd name="T41" fmla="*/ 2147483647 h 44"/>
                <a:gd name="T42" fmla="*/ 0 w 66"/>
                <a:gd name="T43" fmla="*/ 2147483647 h 44"/>
                <a:gd name="T44" fmla="*/ 0 w 66"/>
                <a:gd name="T45" fmla="*/ 0 h 4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44" name="Freeform 107"/>
            <p:cNvSpPr>
              <a:spLocks/>
            </p:cNvSpPr>
            <p:nvPr>
              <p:custDataLst>
                <p:tags r:id="rId78"/>
              </p:custDataLst>
            </p:nvPr>
          </p:nvSpPr>
          <p:spPr bwMode="auto">
            <a:xfrm>
              <a:off x="8167719" y="2437343"/>
              <a:ext cx="20637" cy="57150"/>
            </a:xfrm>
            <a:custGeom>
              <a:avLst/>
              <a:gdLst>
                <a:gd name="T0" fmla="*/ 2147483647 w 46"/>
                <a:gd name="T1" fmla="*/ 0 h 16"/>
                <a:gd name="T2" fmla="*/ 2147483647 w 46"/>
                <a:gd name="T3" fmla="*/ 2147483647 h 16"/>
                <a:gd name="T4" fmla="*/ 2147483647 w 46"/>
                <a:gd name="T5" fmla="*/ 2147483647 h 16"/>
                <a:gd name="T6" fmla="*/ 2147483647 w 46"/>
                <a:gd name="T7" fmla="*/ 2147483647 h 16"/>
                <a:gd name="T8" fmla="*/ 2147483647 w 46"/>
                <a:gd name="T9" fmla="*/ 2147483647 h 16"/>
                <a:gd name="T10" fmla="*/ 2147483647 w 46"/>
                <a:gd name="T11" fmla="*/ 2147483647 h 16"/>
                <a:gd name="T12" fmla="*/ 2147483647 w 46"/>
                <a:gd name="T13" fmla="*/ 2147483647 h 16"/>
                <a:gd name="T14" fmla="*/ 2147483647 w 46"/>
                <a:gd name="T15" fmla="*/ 2147483647 h 16"/>
                <a:gd name="T16" fmla="*/ 2147483647 w 46"/>
                <a:gd name="T17" fmla="*/ 2147483647 h 16"/>
                <a:gd name="T18" fmla="*/ 2147483647 w 46"/>
                <a:gd name="T19" fmla="*/ 2147483647 h 16"/>
                <a:gd name="T20" fmla="*/ 0 w 46"/>
                <a:gd name="T21" fmla="*/ 0 h 16"/>
                <a:gd name="T22" fmla="*/ 2147483647 w 46"/>
                <a:gd name="T23" fmla="*/ 0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6" h="16">
                  <a:moveTo>
                    <a:pt x="46" y="0"/>
                  </a:moveTo>
                  <a:lnTo>
                    <a:pt x="40" y="7"/>
                  </a:lnTo>
                  <a:lnTo>
                    <a:pt x="35" y="13"/>
                  </a:lnTo>
                  <a:lnTo>
                    <a:pt x="31" y="14"/>
                  </a:lnTo>
                  <a:lnTo>
                    <a:pt x="29" y="15"/>
                  </a:lnTo>
                  <a:lnTo>
                    <a:pt x="26" y="16"/>
                  </a:lnTo>
                  <a:lnTo>
                    <a:pt x="23" y="16"/>
                  </a:lnTo>
                  <a:lnTo>
                    <a:pt x="16" y="14"/>
                  </a:lnTo>
                  <a:lnTo>
                    <a:pt x="11" y="11"/>
                  </a:lnTo>
                  <a:lnTo>
                    <a:pt x="5" y="6"/>
                  </a:lnTo>
                  <a:lnTo>
                    <a:pt x="0" y="0"/>
                  </a:lnTo>
                  <a:lnTo>
                    <a:pt x="46"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45" name="Freeform 108"/>
            <p:cNvSpPr>
              <a:spLocks/>
            </p:cNvSpPr>
            <p:nvPr>
              <p:custDataLst>
                <p:tags r:id="rId79"/>
              </p:custDataLst>
            </p:nvPr>
          </p:nvSpPr>
          <p:spPr bwMode="auto">
            <a:xfrm>
              <a:off x="8343931" y="2470681"/>
              <a:ext cx="15875" cy="57150"/>
            </a:xfrm>
            <a:custGeom>
              <a:avLst/>
              <a:gdLst>
                <a:gd name="T0" fmla="*/ 2147483647 w 39"/>
                <a:gd name="T1" fmla="*/ 2147483647 h 26"/>
                <a:gd name="T2" fmla="*/ 2147483647 w 39"/>
                <a:gd name="T3" fmla="*/ 2147483647 h 26"/>
                <a:gd name="T4" fmla="*/ 2147483647 w 39"/>
                <a:gd name="T5" fmla="*/ 2147483647 h 26"/>
                <a:gd name="T6" fmla="*/ 2147483647 w 39"/>
                <a:gd name="T7" fmla="*/ 2147483647 h 26"/>
                <a:gd name="T8" fmla="*/ 2147483647 w 39"/>
                <a:gd name="T9" fmla="*/ 2147483647 h 26"/>
                <a:gd name="T10" fmla="*/ 2147483647 w 39"/>
                <a:gd name="T11" fmla="*/ 2147483647 h 26"/>
                <a:gd name="T12" fmla="*/ 2147483647 w 39"/>
                <a:gd name="T13" fmla="*/ 2147483647 h 26"/>
                <a:gd name="T14" fmla="*/ 2147483647 w 39"/>
                <a:gd name="T15" fmla="*/ 2147483647 h 26"/>
                <a:gd name="T16" fmla="*/ 2147483647 w 39"/>
                <a:gd name="T17" fmla="*/ 2147483647 h 26"/>
                <a:gd name="T18" fmla="*/ 2147483647 w 39"/>
                <a:gd name="T19" fmla="*/ 2147483647 h 26"/>
                <a:gd name="T20" fmla="*/ 0 w 39"/>
                <a:gd name="T21" fmla="*/ 0 h 26"/>
                <a:gd name="T22" fmla="*/ 2147483647 w 39"/>
                <a:gd name="T23" fmla="*/ 2147483647 h 26"/>
                <a:gd name="T24" fmla="*/ 2147483647 w 39"/>
                <a:gd name="T25" fmla="*/ 2147483647 h 26"/>
                <a:gd name="T26" fmla="*/ 2147483647 w 39"/>
                <a:gd name="T27" fmla="*/ 2147483647 h 26"/>
                <a:gd name="T28" fmla="*/ 2147483647 w 39"/>
                <a:gd name="T29" fmla="*/ 2147483647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9" h="26">
                  <a:moveTo>
                    <a:pt x="39" y="25"/>
                  </a:moveTo>
                  <a:lnTo>
                    <a:pt x="36" y="26"/>
                  </a:lnTo>
                  <a:lnTo>
                    <a:pt x="32" y="26"/>
                  </a:lnTo>
                  <a:lnTo>
                    <a:pt x="28" y="26"/>
                  </a:lnTo>
                  <a:lnTo>
                    <a:pt x="25" y="25"/>
                  </a:lnTo>
                  <a:lnTo>
                    <a:pt x="18" y="22"/>
                  </a:lnTo>
                  <a:lnTo>
                    <a:pt x="12" y="18"/>
                  </a:lnTo>
                  <a:lnTo>
                    <a:pt x="7" y="13"/>
                  </a:lnTo>
                  <a:lnTo>
                    <a:pt x="3" y="7"/>
                  </a:lnTo>
                  <a:lnTo>
                    <a:pt x="1" y="3"/>
                  </a:lnTo>
                  <a:lnTo>
                    <a:pt x="0" y="0"/>
                  </a:lnTo>
                  <a:lnTo>
                    <a:pt x="11" y="6"/>
                  </a:lnTo>
                  <a:lnTo>
                    <a:pt x="22" y="13"/>
                  </a:lnTo>
                  <a:lnTo>
                    <a:pt x="33" y="20"/>
                  </a:lnTo>
                  <a:lnTo>
                    <a:pt x="39" y="25"/>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46" name="Freeform 109"/>
            <p:cNvSpPr>
              <a:spLocks/>
            </p:cNvSpPr>
            <p:nvPr>
              <p:custDataLst>
                <p:tags r:id="rId80"/>
              </p:custDataLst>
            </p:nvPr>
          </p:nvSpPr>
          <p:spPr bwMode="auto">
            <a:xfrm>
              <a:off x="7793069" y="2700868"/>
              <a:ext cx="4762" cy="58738"/>
            </a:xfrm>
            <a:custGeom>
              <a:avLst/>
              <a:gdLst>
                <a:gd name="T0" fmla="*/ 2147483647 w 11"/>
                <a:gd name="T1" fmla="*/ 0 h 25"/>
                <a:gd name="T2" fmla="*/ 2147483647 w 11"/>
                <a:gd name="T3" fmla="*/ 2147483647 h 25"/>
                <a:gd name="T4" fmla="*/ 2147483647 w 11"/>
                <a:gd name="T5" fmla="*/ 2147483647 h 25"/>
                <a:gd name="T6" fmla="*/ 2147483647 w 11"/>
                <a:gd name="T7" fmla="*/ 2147483647 h 25"/>
                <a:gd name="T8" fmla="*/ 2147483647 w 11"/>
                <a:gd name="T9" fmla="*/ 2147483647 h 25"/>
                <a:gd name="T10" fmla="*/ 2147483647 w 11"/>
                <a:gd name="T11" fmla="*/ 2147483647 h 25"/>
                <a:gd name="T12" fmla="*/ 2147483647 w 11"/>
                <a:gd name="T13" fmla="*/ 2147483647 h 25"/>
                <a:gd name="T14" fmla="*/ 0 w 11"/>
                <a:gd name="T15" fmla="*/ 2147483647 h 25"/>
                <a:gd name="T16" fmla="*/ 0 w 11"/>
                <a:gd name="T17" fmla="*/ 2147483647 h 25"/>
                <a:gd name="T18" fmla="*/ 2147483647 w 11"/>
                <a:gd name="T19" fmla="*/ 2147483647 h 25"/>
                <a:gd name="T20" fmla="*/ 2147483647 w 11"/>
                <a:gd name="T21" fmla="*/ 2147483647 h 25"/>
                <a:gd name="T22" fmla="*/ 2147483647 w 11"/>
                <a:gd name="T23" fmla="*/ 2147483647 h 25"/>
                <a:gd name="T24" fmla="*/ 2147483647 w 11"/>
                <a:gd name="T25" fmla="*/ 0 h 2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1" h="25">
                  <a:moveTo>
                    <a:pt x="11" y="0"/>
                  </a:moveTo>
                  <a:lnTo>
                    <a:pt x="11" y="5"/>
                  </a:lnTo>
                  <a:lnTo>
                    <a:pt x="10" y="12"/>
                  </a:lnTo>
                  <a:lnTo>
                    <a:pt x="9" y="20"/>
                  </a:lnTo>
                  <a:lnTo>
                    <a:pt x="4" y="25"/>
                  </a:lnTo>
                  <a:lnTo>
                    <a:pt x="2" y="23"/>
                  </a:lnTo>
                  <a:lnTo>
                    <a:pt x="1" y="20"/>
                  </a:lnTo>
                  <a:lnTo>
                    <a:pt x="0" y="15"/>
                  </a:lnTo>
                  <a:lnTo>
                    <a:pt x="0" y="12"/>
                  </a:lnTo>
                  <a:lnTo>
                    <a:pt x="1" y="9"/>
                  </a:lnTo>
                  <a:lnTo>
                    <a:pt x="3" y="5"/>
                  </a:lnTo>
                  <a:lnTo>
                    <a:pt x="6" y="2"/>
                  </a:lnTo>
                  <a:lnTo>
                    <a:pt x="11"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47" name="Freeform 110"/>
            <p:cNvSpPr>
              <a:spLocks/>
            </p:cNvSpPr>
            <p:nvPr>
              <p:custDataLst>
                <p:tags r:id="rId81"/>
              </p:custDataLst>
            </p:nvPr>
          </p:nvSpPr>
          <p:spPr bwMode="auto">
            <a:xfrm>
              <a:off x="7607331" y="3262843"/>
              <a:ext cx="14288" cy="58738"/>
            </a:xfrm>
            <a:custGeom>
              <a:avLst/>
              <a:gdLst>
                <a:gd name="T0" fmla="*/ 2147483647 w 20"/>
                <a:gd name="T1" fmla="*/ 0 h 31"/>
                <a:gd name="T2" fmla="*/ 2147483647 w 20"/>
                <a:gd name="T3" fmla="*/ 2147483647 h 31"/>
                <a:gd name="T4" fmla="*/ 2147483647 w 20"/>
                <a:gd name="T5" fmla="*/ 2147483647 h 31"/>
                <a:gd name="T6" fmla="*/ 2147483647 w 20"/>
                <a:gd name="T7" fmla="*/ 2147483647 h 31"/>
                <a:gd name="T8" fmla="*/ 0 w 20"/>
                <a:gd name="T9" fmla="*/ 2147483647 h 31"/>
                <a:gd name="T10" fmla="*/ 0 w 20"/>
                <a:gd name="T11" fmla="*/ 2147483647 h 31"/>
                <a:gd name="T12" fmla="*/ 2147483647 w 20"/>
                <a:gd name="T13" fmla="*/ 2147483647 h 31"/>
                <a:gd name="T14" fmla="*/ 2147483647 w 20"/>
                <a:gd name="T15" fmla="*/ 2147483647 h 31"/>
                <a:gd name="T16" fmla="*/ 2147483647 w 20"/>
                <a:gd name="T17" fmla="*/ 2147483647 h 31"/>
                <a:gd name="T18" fmla="*/ 2147483647 w 20"/>
                <a:gd name="T19" fmla="*/ 2147483647 h 31"/>
                <a:gd name="T20" fmla="*/ 2147483647 w 20"/>
                <a:gd name="T21" fmla="*/ 2147483647 h 31"/>
                <a:gd name="T22" fmla="*/ 2147483647 w 20"/>
                <a:gd name="T23" fmla="*/ 0 h 31"/>
                <a:gd name="T24" fmla="*/ 2147483647 w 20"/>
                <a:gd name="T25" fmla="*/ 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 h="31">
                  <a:moveTo>
                    <a:pt x="20" y="0"/>
                  </a:moveTo>
                  <a:lnTo>
                    <a:pt x="16" y="12"/>
                  </a:lnTo>
                  <a:lnTo>
                    <a:pt x="10" y="20"/>
                  </a:lnTo>
                  <a:lnTo>
                    <a:pt x="5" y="26"/>
                  </a:lnTo>
                  <a:lnTo>
                    <a:pt x="0" y="31"/>
                  </a:lnTo>
                  <a:lnTo>
                    <a:pt x="0" y="25"/>
                  </a:lnTo>
                  <a:lnTo>
                    <a:pt x="1" y="19"/>
                  </a:lnTo>
                  <a:lnTo>
                    <a:pt x="2" y="13"/>
                  </a:lnTo>
                  <a:lnTo>
                    <a:pt x="5" y="9"/>
                  </a:lnTo>
                  <a:lnTo>
                    <a:pt x="8" y="6"/>
                  </a:lnTo>
                  <a:lnTo>
                    <a:pt x="11" y="3"/>
                  </a:lnTo>
                  <a:lnTo>
                    <a:pt x="16" y="0"/>
                  </a:lnTo>
                  <a:lnTo>
                    <a:pt x="2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48" name="Freeform 111"/>
            <p:cNvSpPr>
              <a:spLocks/>
            </p:cNvSpPr>
            <p:nvPr>
              <p:custDataLst>
                <p:tags r:id="rId82"/>
              </p:custDataLst>
            </p:nvPr>
          </p:nvSpPr>
          <p:spPr bwMode="auto">
            <a:xfrm>
              <a:off x="7624794" y="3197756"/>
              <a:ext cx="15875" cy="57150"/>
            </a:xfrm>
            <a:custGeom>
              <a:avLst/>
              <a:gdLst>
                <a:gd name="T0" fmla="*/ 2147483647 w 26"/>
                <a:gd name="T1" fmla="*/ 2147483647 h 37"/>
                <a:gd name="T2" fmla="*/ 0 w 26"/>
                <a:gd name="T3" fmla="*/ 2147483647 h 37"/>
                <a:gd name="T4" fmla="*/ 2147483647 w 26"/>
                <a:gd name="T5" fmla="*/ 2147483647 h 37"/>
                <a:gd name="T6" fmla="*/ 2147483647 w 26"/>
                <a:gd name="T7" fmla="*/ 2147483647 h 37"/>
                <a:gd name="T8" fmla="*/ 2147483647 w 26"/>
                <a:gd name="T9" fmla="*/ 2147483647 h 37"/>
                <a:gd name="T10" fmla="*/ 2147483647 w 26"/>
                <a:gd name="T11" fmla="*/ 0 h 37"/>
                <a:gd name="T12" fmla="*/ 2147483647 w 26"/>
                <a:gd name="T13" fmla="*/ 2147483647 h 37"/>
                <a:gd name="T14" fmla="*/ 2147483647 w 26"/>
                <a:gd name="T15" fmla="*/ 2147483647 h 37"/>
                <a:gd name="T16" fmla="*/ 2147483647 w 26"/>
                <a:gd name="T17" fmla="*/ 2147483647 h 37"/>
                <a:gd name="T18" fmla="*/ 2147483647 w 26"/>
                <a:gd name="T19" fmla="*/ 2147483647 h 37"/>
                <a:gd name="T20" fmla="*/ 2147483647 w 26"/>
                <a:gd name="T21" fmla="*/ 2147483647 h 37"/>
                <a:gd name="T22" fmla="*/ 2147483647 w 26"/>
                <a:gd name="T23" fmla="*/ 2147483647 h 3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6" h="37">
                  <a:moveTo>
                    <a:pt x="13" y="37"/>
                  </a:moveTo>
                  <a:lnTo>
                    <a:pt x="0" y="12"/>
                  </a:lnTo>
                  <a:lnTo>
                    <a:pt x="6" y="7"/>
                  </a:lnTo>
                  <a:lnTo>
                    <a:pt x="13" y="4"/>
                  </a:lnTo>
                  <a:lnTo>
                    <a:pt x="21" y="1"/>
                  </a:lnTo>
                  <a:lnTo>
                    <a:pt x="26" y="0"/>
                  </a:lnTo>
                  <a:lnTo>
                    <a:pt x="26" y="6"/>
                  </a:lnTo>
                  <a:lnTo>
                    <a:pt x="25" y="11"/>
                  </a:lnTo>
                  <a:lnTo>
                    <a:pt x="24" y="17"/>
                  </a:lnTo>
                  <a:lnTo>
                    <a:pt x="23" y="21"/>
                  </a:lnTo>
                  <a:lnTo>
                    <a:pt x="18" y="29"/>
                  </a:lnTo>
                  <a:lnTo>
                    <a:pt x="13" y="37"/>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49" name="Freeform 112"/>
            <p:cNvSpPr>
              <a:spLocks/>
            </p:cNvSpPr>
            <p:nvPr>
              <p:custDataLst>
                <p:tags r:id="rId83"/>
              </p:custDataLst>
            </p:nvPr>
          </p:nvSpPr>
          <p:spPr bwMode="auto">
            <a:xfrm>
              <a:off x="7513669" y="3046943"/>
              <a:ext cx="1587" cy="60325"/>
            </a:xfrm>
            <a:custGeom>
              <a:avLst/>
              <a:gdLst>
                <a:gd name="T0" fmla="*/ 0 w 7"/>
                <a:gd name="T1" fmla="*/ 2147483647 h 18"/>
                <a:gd name="T2" fmla="*/ 0 w 7"/>
                <a:gd name="T3" fmla="*/ 0 h 18"/>
                <a:gd name="T4" fmla="*/ 2147483647 w 7"/>
                <a:gd name="T5" fmla="*/ 2147483647 h 18"/>
                <a:gd name="T6" fmla="*/ 0 w 7"/>
                <a:gd name="T7" fmla="*/ 2147483647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18">
                  <a:moveTo>
                    <a:pt x="0" y="18"/>
                  </a:moveTo>
                  <a:lnTo>
                    <a:pt x="0" y="0"/>
                  </a:lnTo>
                  <a:lnTo>
                    <a:pt x="7" y="12"/>
                  </a:lnTo>
                  <a:lnTo>
                    <a:pt x="0" y="18"/>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50" name="Freeform 113"/>
            <p:cNvSpPr>
              <a:spLocks/>
            </p:cNvSpPr>
            <p:nvPr>
              <p:custDataLst>
                <p:tags r:id="rId84"/>
              </p:custDataLst>
            </p:nvPr>
          </p:nvSpPr>
          <p:spPr bwMode="auto">
            <a:xfrm>
              <a:off x="4365656" y="2173818"/>
              <a:ext cx="9525" cy="57150"/>
            </a:xfrm>
            <a:custGeom>
              <a:avLst/>
              <a:gdLst>
                <a:gd name="T0" fmla="*/ 0 w 33"/>
                <a:gd name="T1" fmla="*/ 2147483647 h 31"/>
                <a:gd name="T2" fmla="*/ 2147483647 w 33"/>
                <a:gd name="T3" fmla="*/ 0 h 31"/>
                <a:gd name="T4" fmla="*/ 2147483647 w 33"/>
                <a:gd name="T5" fmla="*/ 2147483647 h 31"/>
                <a:gd name="T6" fmla="*/ 2147483647 w 33"/>
                <a:gd name="T7" fmla="*/ 2147483647 h 31"/>
                <a:gd name="T8" fmla="*/ 2147483647 w 33"/>
                <a:gd name="T9" fmla="*/ 2147483647 h 31"/>
                <a:gd name="T10" fmla="*/ 2147483647 w 33"/>
                <a:gd name="T11" fmla="*/ 2147483647 h 31"/>
                <a:gd name="T12" fmla="*/ 2147483647 w 33"/>
                <a:gd name="T13" fmla="*/ 2147483647 h 31"/>
                <a:gd name="T14" fmla="*/ 2147483647 w 33"/>
                <a:gd name="T15" fmla="*/ 2147483647 h 31"/>
                <a:gd name="T16" fmla="*/ 2147483647 w 33"/>
                <a:gd name="T17" fmla="*/ 2147483647 h 31"/>
                <a:gd name="T18" fmla="*/ 2147483647 w 33"/>
                <a:gd name="T19" fmla="*/ 2147483647 h 31"/>
                <a:gd name="T20" fmla="*/ 2147483647 w 33"/>
                <a:gd name="T21" fmla="*/ 2147483647 h 31"/>
                <a:gd name="T22" fmla="*/ 0 w 33"/>
                <a:gd name="T23" fmla="*/ 2147483647 h 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 h="31">
                  <a:moveTo>
                    <a:pt x="0" y="12"/>
                  </a:moveTo>
                  <a:lnTo>
                    <a:pt x="19" y="0"/>
                  </a:lnTo>
                  <a:lnTo>
                    <a:pt x="24" y="5"/>
                  </a:lnTo>
                  <a:lnTo>
                    <a:pt x="28" y="12"/>
                  </a:lnTo>
                  <a:lnTo>
                    <a:pt x="32" y="22"/>
                  </a:lnTo>
                  <a:lnTo>
                    <a:pt x="33" y="31"/>
                  </a:lnTo>
                  <a:lnTo>
                    <a:pt x="27" y="30"/>
                  </a:lnTo>
                  <a:lnTo>
                    <a:pt x="22" y="28"/>
                  </a:lnTo>
                  <a:lnTo>
                    <a:pt x="16" y="25"/>
                  </a:lnTo>
                  <a:lnTo>
                    <a:pt x="11" y="22"/>
                  </a:lnTo>
                  <a:lnTo>
                    <a:pt x="3" y="15"/>
                  </a:lnTo>
                  <a:lnTo>
                    <a:pt x="0" y="12"/>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51" name="Freeform 114"/>
            <p:cNvSpPr>
              <a:spLocks/>
            </p:cNvSpPr>
            <p:nvPr>
              <p:custDataLst>
                <p:tags r:id="rId85"/>
              </p:custDataLst>
            </p:nvPr>
          </p:nvSpPr>
          <p:spPr bwMode="auto">
            <a:xfrm>
              <a:off x="4351369" y="1942043"/>
              <a:ext cx="3175" cy="57150"/>
            </a:xfrm>
            <a:custGeom>
              <a:avLst/>
              <a:gdLst>
                <a:gd name="T0" fmla="*/ 2147483647 w 14"/>
                <a:gd name="T1" fmla="*/ 0 h 6"/>
                <a:gd name="T2" fmla="*/ 0 w 14"/>
                <a:gd name="T3" fmla="*/ 2147483647 h 6"/>
                <a:gd name="T4" fmla="*/ 2147483647 w 14"/>
                <a:gd name="T5" fmla="*/ 0 h 6"/>
                <a:gd name="T6" fmla="*/ 0 60000 65536"/>
                <a:gd name="T7" fmla="*/ 0 60000 65536"/>
                <a:gd name="T8" fmla="*/ 0 60000 65536"/>
              </a:gdLst>
              <a:ahLst/>
              <a:cxnLst>
                <a:cxn ang="T6">
                  <a:pos x="T0" y="T1"/>
                </a:cxn>
                <a:cxn ang="T7">
                  <a:pos x="T2" y="T3"/>
                </a:cxn>
                <a:cxn ang="T8">
                  <a:pos x="T4" y="T5"/>
                </a:cxn>
              </a:cxnLst>
              <a:rect l="0" t="0" r="r" b="b"/>
              <a:pathLst>
                <a:path w="14" h="6">
                  <a:moveTo>
                    <a:pt x="14" y="0"/>
                  </a:moveTo>
                  <a:lnTo>
                    <a:pt x="0" y="6"/>
                  </a:lnTo>
                  <a:lnTo>
                    <a:pt x="14"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52" name="Freeform 115"/>
            <p:cNvSpPr>
              <a:spLocks/>
            </p:cNvSpPr>
            <p:nvPr>
              <p:custDataLst>
                <p:tags r:id="rId86"/>
              </p:custDataLst>
            </p:nvPr>
          </p:nvSpPr>
          <p:spPr bwMode="auto">
            <a:xfrm>
              <a:off x="5832506" y="3720043"/>
              <a:ext cx="25400" cy="55563"/>
            </a:xfrm>
            <a:custGeom>
              <a:avLst/>
              <a:gdLst>
                <a:gd name="T0" fmla="*/ 2147483647 w 59"/>
                <a:gd name="T1" fmla="*/ 2147483647 h 31"/>
                <a:gd name="T2" fmla="*/ 2147483647 w 59"/>
                <a:gd name="T3" fmla="*/ 2147483647 h 31"/>
                <a:gd name="T4" fmla="*/ 2147483647 w 59"/>
                <a:gd name="T5" fmla="*/ 2147483647 h 31"/>
                <a:gd name="T6" fmla="*/ 2147483647 w 59"/>
                <a:gd name="T7" fmla="*/ 2147483647 h 31"/>
                <a:gd name="T8" fmla="*/ 2147483647 w 59"/>
                <a:gd name="T9" fmla="*/ 2147483647 h 31"/>
                <a:gd name="T10" fmla="*/ 2147483647 w 59"/>
                <a:gd name="T11" fmla="*/ 2147483647 h 31"/>
                <a:gd name="T12" fmla="*/ 2147483647 w 59"/>
                <a:gd name="T13" fmla="*/ 2147483647 h 31"/>
                <a:gd name="T14" fmla="*/ 2147483647 w 59"/>
                <a:gd name="T15" fmla="*/ 2147483647 h 31"/>
                <a:gd name="T16" fmla="*/ 2147483647 w 59"/>
                <a:gd name="T17" fmla="*/ 2147483647 h 31"/>
                <a:gd name="T18" fmla="*/ 2147483647 w 59"/>
                <a:gd name="T19" fmla="*/ 2147483647 h 31"/>
                <a:gd name="T20" fmla="*/ 2147483647 w 59"/>
                <a:gd name="T21" fmla="*/ 2147483647 h 31"/>
                <a:gd name="T22" fmla="*/ 2147483647 w 59"/>
                <a:gd name="T23" fmla="*/ 2147483647 h 31"/>
                <a:gd name="T24" fmla="*/ 2147483647 w 59"/>
                <a:gd name="T25" fmla="*/ 2147483647 h 31"/>
                <a:gd name="T26" fmla="*/ 2147483647 w 59"/>
                <a:gd name="T27" fmla="*/ 2147483647 h 31"/>
                <a:gd name="T28" fmla="*/ 0 w 59"/>
                <a:gd name="T29" fmla="*/ 2147483647 h 31"/>
                <a:gd name="T30" fmla="*/ 2147483647 w 59"/>
                <a:gd name="T31" fmla="*/ 2147483647 h 31"/>
                <a:gd name="T32" fmla="*/ 2147483647 w 59"/>
                <a:gd name="T33" fmla="*/ 2147483647 h 31"/>
                <a:gd name="T34" fmla="*/ 2147483647 w 59"/>
                <a:gd name="T35" fmla="*/ 2147483647 h 31"/>
                <a:gd name="T36" fmla="*/ 2147483647 w 59"/>
                <a:gd name="T37" fmla="*/ 2147483647 h 31"/>
                <a:gd name="T38" fmla="*/ 2147483647 w 59"/>
                <a:gd name="T39" fmla="*/ 2147483647 h 31"/>
                <a:gd name="T40" fmla="*/ 2147483647 w 59"/>
                <a:gd name="T41" fmla="*/ 0 h 31"/>
                <a:gd name="T42" fmla="*/ 2147483647 w 59"/>
                <a:gd name="T43" fmla="*/ 0 h 31"/>
                <a:gd name="T44" fmla="*/ 2147483647 w 59"/>
                <a:gd name="T45" fmla="*/ 2147483647 h 31"/>
                <a:gd name="T46" fmla="*/ 2147483647 w 59"/>
                <a:gd name="T47" fmla="*/ 2147483647 h 31"/>
                <a:gd name="T48" fmla="*/ 2147483647 w 59"/>
                <a:gd name="T49" fmla="*/ 2147483647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9" h="31">
                  <a:moveTo>
                    <a:pt x="59" y="6"/>
                  </a:moveTo>
                  <a:lnTo>
                    <a:pt x="57" y="11"/>
                  </a:lnTo>
                  <a:lnTo>
                    <a:pt x="53" y="15"/>
                  </a:lnTo>
                  <a:lnTo>
                    <a:pt x="49" y="19"/>
                  </a:lnTo>
                  <a:lnTo>
                    <a:pt x="45" y="24"/>
                  </a:lnTo>
                  <a:lnTo>
                    <a:pt x="40" y="27"/>
                  </a:lnTo>
                  <a:lnTo>
                    <a:pt x="36" y="29"/>
                  </a:lnTo>
                  <a:lnTo>
                    <a:pt x="30" y="31"/>
                  </a:lnTo>
                  <a:lnTo>
                    <a:pt x="26" y="31"/>
                  </a:lnTo>
                  <a:lnTo>
                    <a:pt x="21" y="31"/>
                  </a:lnTo>
                  <a:lnTo>
                    <a:pt x="17" y="30"/>
                  </a:lnTo>
                  <a:lnTo>
                    <a:pt x="14" y="29"/>
                  </a:lnTo>
                  <a:lnTo>
                    <a:pt x="11" y="27"/>
                  </a:lnTo>
                  <a:lnTo>
                    <a:pt x="4" y="20"/>
                  </a:lnTo>
                  <a:lnTo>
                    <a:pt x="0" y="12"/>
                  </a:lnTo>
                  <a:lnTo>
                    <a:pt x="1" y="9"/>
                  </a:lnTo>
                  <a:lnTo>
                    <a:pt x="3" y="6"/>
                  </a:lnTo>
                  <a:lnTo>
                    <a:pt x="5" y="4"/>
                  </a:lnTo>
                  <a:lnTo>
                    <a:pt x="8" y="3"/>
                  </a:lnTo>
                  <a:lnTo>
                    <a:pt x="16" y="1"/>
                  </a:lnTo>
                  <a:lnTo>
                    <a:pt x="24" y="0"/>
                  </a:lnTo>
                  <a:lnTo>
                    <a:pt x="34" y="0"/>
                  </a:lnTo>
                  <a:lnTo>
                    <a:pt x="42" y="2"/>
                  </a:lnTo>
                  <a:lnTo>
                    <a:pt x="51" y="4"/>
                  </a:lnTo>
                  <a:lnTo>
                    <a:pt x="59" y="6"/>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53" name="Freeform 116"/>
            <p:cNvSpPr>
              <a:spLocks/>
            </p:cNvSpPr>
            <p:nvPr>
              <p:custDataLst>
                <p:tags r:id="rId87"/>
              </p:custDataLst>
            </p:nvPr>
          </p:nvSpPr>
          <p:spPr bwMode="auto">
            <a:xfrm>
              <a:off x="5535644" y="3581931"/>
              <a:ext cx="19050" cy="58737"/>
            </a:xfrm>
            <a:custGeom>
              <a:avLst/>
              <a:gdLst>
                <a:gd name="T0" fmla="*/ 2147483647 w 47"/>
                <a:gd name="T1" fmla="*/ 0 h 68"/>
                <a:gd name="T2" fmla="*/ 2147483647 w 47"/>
                <a:gd name="T3" fmla="*/ 2147483647 h 68"/>
                <a:gd name="T4" fmla="*/ 2147483647 w 47"/>
                <a:gd name="T5" fmla="*/ 2147483647 h 68"/>
                <a:gd name="T6" fmla="*/ 2147483647 w 47"/>
                <a:gd name="T7" fmla="*/ 2147483647 h 68"/>
                <a:gd name="T8" fmla="*/ 0 w 47"/>
                <a:gd name="T9" fmla="*/ 2147483647 h 68"/>
                <a:gd name="T10" fmla="*/ 0 w 47"/>
                <a:gd name="T11" fmla="*/ 2147483647 h 68"/>
                <a:gd name="T12" fmla="*/ 2147483647 w 47"/>
                <a:gd name="T13" fmla="*/ 2147483647 h 68"/>
                <a:gd name="T14" fmla="*/ 2147483647 w 47"/>
                <a:gd name="T15" fmla="*/ 2147483647 h 68"/>
                <a:gd name="T16" fmla="*/ 2147483647 w 47"/>
                <a:gd name="T17" fmla="*/ 2147483647 h 68"/>
                <a:gd name="T18" fmla="*/ 2147483647 w 47"/>
                <a:gd name="T19" fmla="*/ 2147483647 h 68"/>
                <a:gd name="T20" fmla="*/ 2147483647 w 47"/>
                <a:gd name="T21" fmla="*/ 2147483647 h 68"/>
                <a:gd name="T22" fmla="*/ 2147483647 w 47"/>
                <a:gd name="T23" fmla="*/ 2147483647 h 68"/>
                <a:gd name="T24" fmla="*/ 2147483647 w 47"/>
                <a:gd name="T25" fmla="*/ 2147483647 h 68"/>
                <a:gd name="T26" fmla="*/ 2147483647 w 47"/>
                <a:gd name="T27" fmla="*/ 2147483647 h 68"/>
                <a:gd name="T28" fmla="*/ 2147483647 w 47"/>
                <a:gd name="T29" fmla="*/ 2147483647 h 68"/>
                <a:gd name="T30" fmla="*/ 2147483647 w 47"/>
                <a:gd name="T31" fmla="*/ 2147483647 h 68"/>
                <a:gd name="T32" fmla="*/ 2147483647 w 47"/>
                <a:gd name="T33" fmla="*/ 2147483647 h 68"/>
                <a:gd name="T34" fmla="*/ 2147483647 w 47"/>
                <a:gd name="T35" fmla="*/ 2147483647 h 68"/>
                <a:gd name="T36" fmla="*/ 2147483647 w 47"/>
                <a:gd name="T37" fmla="*/ 2147483647 h 68"/>
                <a:gd name="T38" fmla="*/ 2147483647 w 47"/>
                <a:gd name="T39" fmla="*/ 2147483647 h 68"/>
                <a:gd name="T40" fmla="*/ 2147483647 w 47"/>
                <a:gd name="T41" fmla="*/ 2147483647 h 68"/>
                <a:gd name="T42" fmla="*/ 2147483647 w 47"/>
                <a:gd name="T43" fmla="*/ 2147483647 h 68"/>
                <a:gd name="T44" fmla="*/ 2147483647 w 47"/>
                <a:gd name="T45" fmla="*/ 2147483647 h 68"/>
                <a:gd name="T46" fmla="*/ 2147483647 w 47"/>
                <a:gd name="T47" fmla="*/ 2147483647 h 68"/>
                <a:gd name="T48" fmla="*/ 2147483647 w 47"/>
                <a:gd name="T49" fmla="*/ 0 h 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7" h="68">
                  <a:moveTo>
                    <a:pt x="14" y="0"/>
                  </a:moveTo>
                  <a:lnTo>
                    <a:pt x="8" y="10"/>
                  </a:lnTo>
                  <a:lnTo>
                    <a:pt x="4" y="19"/>
                  </a:lnTo>
                  <a:lnTo>
                    <a:pt x="2" y="28"/>
                  </a:lnTo>
                  <a:lnTo>
                    <a:pt x="0" y="37"/>
                  </a:lnTo>
                  <a:lnTo>
                    <a:pt x="0" y="42"/>
                  </a:lnTo>
                  <a:lnTo>
                    <a:pt x="2" y="47"/>
                  </a:lnTo>
                  <a:lnTo>
                    <a:pt x="3" y="51"/>
                  </a:lnTo>
                  <a:lnTo>
                    <a:pt x="5" y="55"/>
                  </a:lnTo>
                  <a:lnTo>
                    <a:pt x="7" y="58"/>
                  </a:lnTo>
                  <a:lnTo>
                    <a:pt x="9" y="60"/>
                  </a:lnTo>
                  <a:lnTo>
                    <a:pt x="13" y="62"/>
                  </a:lnTo>
                  <a:lnTo>
                    <a:pt x="16" y="64"/>
                  </a:lnTo>
                  <a:lnTo>
                    <a:pt x="22" y="67"/>
                  </a:lnTo>
                  <a:lnTo>
                    <a:pt x="31" y="68"/>
                  </a:lnTo>
                  <a:lnTo>
                    <a:pt x="39" y="68"/>
                  </a:lnTo>
                  <a:lnTo>
                    <a:pt x="47" y="68"/>
                  </a:lnTo>
                  <a:lnTo>
                    <a:pt x="41" y="58"/>
                  </a:lnTo>
                  <a:lnTo>
                    <a:pt x="38" y="48"/>
                  </a:lnTo>
                  <a:lnTo>
                    <a:pt x="36" y="43"/>
                  </a:lnTo>
                  <a:lnTo>
                    <a:pt x="35" y="38"/>
                  </a:lnTo>
                  <a:lnTo>
                    <a:pt x="33" y="31"/>
                  </a:lnTo>
                  <a:lnTo>
                    <a:pt x="33" y="25"/>
                  </a:lnTo>
                  <a:lnTo>
                    <a:pt x="24" y="13"/>
                  </a:lnTo>
                  <a:lnTo>
                    <a:pt x="14"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grpSp>
          <p:nvGrpSpPr>
            <p:cNvPr id="654" name="Group 117"/>
            <p:cNvGrpSpPr>
              <a:grpSpLocks/>
            </p:cNvGrpSpPr>
            <p:nvPr>
              <p:custDataLst>
                <p:tags r:id="rId88"/>
              </p:custDataLst>
            </p:nvPr>
          </p:nvGrpSpPr>
          <p:grpSpPr bwMode="auto">
            <a:xfrm>
              <a:off x="6307169" y="3769256"/>
              <a:ext cx="46037" cy="374650"/>
              <a:chOff x="3950" y="2430"/>
              <a:chExt cx="36" cy="234"/>
            </a:xfrm>
          </p:grpSpPr>
          <p:sp>
            <p:nvSpPr>
              <p:cNvPr id="1058" name="Freeform 118"/>
              <p:cNvSpPr>
                <a:spLocks/>
              </p:cNvSpPr>
              <p:nvPr/>
            </p:nvSpPr>
            <p:spPr bwMode="auto">
              <a:xfrm>
                <a:off x="3975" y="2658"/>
                <a:ext cx="6" cy="6"/>
              </a:xfrm>
              <a:custGeom>
                <a:avLst/>
                <a:gdLst>
                  <a:gd name="T0" fmla="*/ 0 w 19"/>
                  <a:gd name="T1" fmla="*/ 0 h 20"/>
                  <a:gd name="T2" fmla="*/ 0 w 19"/>
                  <a:gd name="T3" fmla="*/ 0 h 20"/>
                  <a:gd name="T4" fmla="*/ 0 w 19"/>
                  <a:gd name="T5" fmla="*/ 0 h 20"/>
                  <a:gd name="T6" fmla="*/ 0 w 19"/>
                  <a:gd name="T7" fmla="*/ 0 h 20"/>
                  <a:gd name="T8" fmla="*/ 0 w 19"/>
                  <a:gd name="T9" fmla="*/ 0 h 20"/>
                  <a:gd name="T10" fmla="*/ 0 w 19"/>
                  <a:gd name="T11" fmla="*/ 0 h 20"/>
                  <a:gd name="T12" fmla="*/ 0 w 19"/>
                  <a:gd name="T13" fmla="*/ 0 h 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 h="20">
                    <a:moveTo>
                      <a:pt x="0" y="0"/>
                    </a:moveTo>
                    <a:lnTo>
                      <a:pt x="0" y="20"/>
                    </a:lnTo>
                    <a:lnTo>
                      <a:pt x="19" y="14"/>
                    </a:lnTo>
                    <a:lnTo>
                      <a:pt x="14" y="8"/>
                    </a:lnTo>
                    <a:lnTo>
                      <a:pt x="10" y="4"/>
                    </a:lnTo>
                    <a:lnTo>
                      <a:pt x="4" y="1"/>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59" name="Freeform 119"/>
              <p:cNvSpPr>
                <a:spLocks/>
              </p:cNvSpPr>
              <p:nvPr/>
            </p:nvSpPr>
            <p:spPr bwMode="auto">
              <a:xfrm>
                <a:off x="3975" y="2644"/>
                <a:ext cx="6" cy="4"/>
              </a:xfrm>
              <a:custGeom>
                <a:avLst/>
                <a:gdLst>
                  <a:gd name="T0" fmla="*/ 0 w 19"/>
                  <a:gd name="T1" fmla="*/ 0 h 12"/>
                  <a:gd name="T2" fmla="*/ 0 w 19"/>
                  <a:gd name="T3" fmla="*/ 0 h 12"/>
                  <a:gd name="T4" fmla="*/ 0 w 19"/>
                  <a:gd name="T5" fmla="*/ 0 h 12"/>
                  <a:gd name="T6" fmla="*/ 0 w 19"/>
                  <a:gd name="T7" fmla="*/ 0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12">
                    <a:moveTo>
                      <a:pt x="13" y="12"/>
                    </a:moveTo>
                    <a:lnTo>
                      <a:pt x="19" y="0"/>
                    </a:lnTo>
                    <a:lnTo>
                      <a:pt x="0" y="0"/>
                    </a:lnTo>
                    <a:lnTo>
                      <a:pt x="13" y="12"/>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60" name="Freeform 120"/>
              <p:cNvSpPr>
                <a:spLocks/>
              </p:cNvSpPr>
              <p:nvPr/>
            </p:nvSpPr>
            <p:spPr bwMode="auto">
              <a:xfrm>
                <a:off x="3975" y="2637"/>
                <a:ext cx="6" cy="1"/>
              </a:xfrm>
              <a:custGeom>
                <a:avLst/>
                <a:gdLst>
                  <a:gd name="T0" fmla="*/ 0 w 19"/>
                  <a:gd name="T1" fmla="*/ 0 h 1"/>
                  <a:gd name="T2" fmla="*/ 0 w 19"/>
                  <a:gd name="T3" fmla="*/ 0 h 1"/>
                  <a:gd name="T4" fmla="*/ 0 w 19"/>
                  <a:gd name="T5" fmla="*/ 0 h 1"/>
                  <a:gd name="T6" fmla="*/ 0 w 19"/>
                  <a:gd name="T7" fmla="*/ 0 h 1"/>
                  <a:gd name="T8" fmla="*/ 0 w 19"/>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
                    <a:moveTo>
                      <a:pt x="0" y="0"/>
                    </a:moveTo>
                    <a:lnTo>
                      <a:pt x="10" y="0"/>
                    </a:lnTo>
                    <a:lnTo>
                      <a:pt x="19" y="0"/>
                    </a:lnTo>
                    <a:lnTo>
                      <a:pt x="10" y="0"/>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61" name="Rectangle 121"/>
              <p:cNvSpPr>
                <a:spLocks noChangeArrowheads="1"/>
              </p:cNvSpPr>
              <p:nvPr/>
            </p:nvSpPr>
            <p:spPr bwMode="auto">
              <a:xfrm>
                <a:off x="3975" y="2632"/>
                <a:ext cx="8" cy="2"/>
              </a:xfrm>
              <a:prstGeom prst="rect">
                <a:avLst/>
              </a:prstGeom>
              <a:solidFill>
                <a:srgbClr val="C0C0C0"/>
              </a:solidFill>
              <a:ln w="9525">
                <a:solidFill>
                  <a:srgbClr val="FFFFFF"/>
                </a:solidFill>
                <a:miter lim="800000"/>
                <a:headEnd/>
                <a:tailEnd/>
              </a:ln>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1547439" eaLnBrk="1" hangingPunct="1">
                  <a:spcBef>
                    <a:spcPct val="0"/>
                  </a:spcBef>
                  <a:buNone/>
                </a:pPr>
                <a:endParaRPr lang="es-PY" altLang="es-PY" sz="2700">
                  <a:solidFill>
                    <a:prstClr val="black"/>
                  </a:solidFill>
                </a:endParaRPr>
              </a:p>
            </p:txBody>
          </p:sp>
          <p:sp>
            <p:nvSpPr>
              <p:cNvPr id="1062" name="Line 122"/>
              <p:cNvSpPr>
                <a:spLocks noChangeShapeType="1"/>
              </p:cNvSpPr>
              <p:nvPr/>
            </p:nvSpPr>
            <p:spPr bwMode="auto">
              <a:xfrm flipV="1">
                <a:off x="3972" y="2595"/>
                <a:ext cx="5" cy="4"/>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defTabSz="1547439"/>
                <a:endParaRPr lang="es-PY" sz="3000">
                  <a:solidFill>
                    <a:prstClr val="black"/>
                  </a:solidFill>
                  <a:latin typeface="Calibri"/>
                </a:endParaRPr>
              </a:p>
            </p:txBody>
          </p:sp>
          <p:sp>
            <p:nvSpPr>
              <p:cNvPr id="1063" name="Freeform 123"/>
              <p:cNvSpPr>
                <a:spLocks/>
              </p:cNvSpPr>
              <p:nvPr/>
            </p:nvSpPr>
            <p:spPr bwMode="auto">
              <a:xfrm>
                <a:off x="3975" y="2595"/>
                <a:ext cx="2" cy="1"/>
              </a:xfrm>
              <a:custGeom>
                <a:avLst/>
                <a:gdLst>
                  <a:gd name="T0" fmla="*/ 0 w 6"/>
                  <a:gd name="T1" fmla="*/ 0 h 3"/>
                  <a:gd name="T2" fmla="*/ 0 w 6"/>
                  <a:gd name="T3" fmla="*/ 0 h 3"/>
                  <a:gd name="T4" fmla="*/ 0 w 6"/>
                  <a:gd name="T5" fmla="*/ 0 h 3"/>
                  <a:gd name="T6" fmla="*/ 0 w 6"/>
                  <a:gd name="T7" fmla="*/ 0 h 3"/>
                  <a:gd name="T8" fmla="*/ 0 w 6"/>
                  <a:gd name="T9" fmla="*/ 0 h 3"/>
                  <a:gd name="T10" fmla="*/ 0 w 6"/>
                  <a:gd name="T11" fmla="*/ 0 h 3"/>
                  <a:gd name="T12" fmla="*/ 0 w 6"/>
                  <a:gd name="T13" fmla="*/ 0 h 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3">
                    <a:moveTo>
                      <a:pt x="6" y="0"/>
                    </a:moveTo>
                    <a:lnTo>
                      <a:pt x="5" y="1"/>
                    </a:lnTo>
                    <a:lnTo>
                      <a:pt x="3" y="2"/>
                    </a:lnTo>
                    <a:lnTo>
                      <a:pt x="1" y="3"/>
                    </a:lnTo>
                    <a:lnTo>
                      <a:pt x="0" y="2"/>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64" name="Freeform 124"/>
              <p:cNvSpPr>
                <a:spLocks/>
              </p:cNvSpPr>
              <p:nvPr/>
            </p:nvSpPr>
            <p:spPr bwMode="auto">
              <a:xfrm>
                <a:off x="3981" y="2555"/>
                <a:ext cx="5" cy="8"/>
              </a:xfrm>
              <a:custGeom>
                <a:avLst/>
                <a:gdLst>
                  <a:gd name="T0" fmla="*/ 0 w 14"/>
                  <a:gd name="T1" fmla="*/ 0 h 24"/>
                  <a:gd name="T2" fmla="*/ 0 w 14"/>
                  <a:gd name="T3" fmla="*/ 0 h 24"/>
                  <a:gd name="T4" fmla="*/ 0 w 14"/>
                  <a:gd name="T5" fmla="*/ 0 h 24"/>
                  <a:gd name="T6" fmla="*/ 0 w 14"/>
                  <a:gd name="T7" fmla="*/ 0 h 24"/>
                  <a:gd name="T8" fmla="*/ 0 w 14"/>
                  <a:gd name="T9" fmla="*/ 0 h 24"/>
                  <a:gd name="T10" fmla="*/ 0 w 14"/>
                  <a:gd name="T11" fmla="*/ 0 h 24"/>
                  <a:gd name="T12" fmla="*/ 0 w 14"/>
                  <a:gd name="T13" fmla="*/ 0 h 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24">
                    <a:moveTo>
                      <a:pt x="14" y="0"/>
                    </a:moveTo>
                    <a:lnTo>
                      <a:pt x="13" y="5"/>
                    </a:lnTo>
                    <a:lnTo>
                      <a:pt x="9" y="12"/>
                    </a:lnTo>
                    <a:lnTo>
                      <a:pt x="5" y="19"/>
                    </a:lnTo>
                    <a:lnTo>
                      <a:pt x="0" y="24"/>
                    </a:lnTo>
                    <a:lnTo>
                      <a:pt x="0" y="16"/>
                    </a:lnTo>
                    <a:lnTo>
                      <a:pt x="0" y="12"/>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65" name="Line 125"/>
              <p:cNvSpPr>
                <a:spLocks noChangeShapeType="1"/>
              </p:cNvSpPr>
              <p:nvPr/>
            </p:nvSpPr>
            <p:spPr bwMode="auto">
              <a:xfrm>
                <a:off x="3981" y="2559"/>
                <a:ext cx="2" cy="1"/>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defTabSz="1547439"/>
                <a:endParaRPr lang="es-PY" sz="3000">
                  <a:solidFill>
                    <a:prstClr val="black"/>
                  </a:solidFill>
                  <a:latin typeface="Calibri"/>
                </a:endParaRPr>
              </a:p>
            </p:txBody>
          </p:sp>
          <p:sp>
            <p:nvSpPr>
              <p:cNvPr id="1066" name="Freeform 126"/>
              <p:cNvSpPr>
                <a:spLocks/>
              </p:cNvSpPr>
              <p:nvPr/>
            </p:nvSpPr>
            <p:spPr bwMode="auto">
              <a:xfrm>
                <a:off x="3977" y="2572"/>
                <a:ext cx="4" cy="3"/>
              </a:xfrm>
              <a:custGeom>
                <a:avLst/>
                <a:gdLst>
                  <a:gd name="T0" fmla="*/ 0 w 13"/>
                  <a:gd name="T1" fmla="*/ 0 h 12"/>
                  <a:gd name="T2" fmla="*/ 0 w 13"/>
                  <a:gd name="T3" fmla="*/ 0 h 12"/>
                  <a:gd name="T4" fmla="*/ 0 w 13"/>
                  <a:gd name="T5" fmla="*/ 0 h 12"/>
                  <a:gd name="T6" fmla="*/ 0 60000 65536"/>
                  <a:gd name="T7" fmla="*/ 0 60000 65536"/>
                  <a:gd name="T8" fmla="*/ 0 60000 65536"/>
                </a:gdLst>
                <a:ahLst/>
                <a:cxnLst>
                  <a:cxn ang="T6">
                    <a:pos x="T0" y="T1"/>
                  </a:cxn>
                  <a:cxn ang="T7">
                    <a:pos x="T2" y="T3"/>
                  </a:cxn>
                  <a:cxn ang="T8">
                    <a:pos x="T4" y="T5"/>
                  </a:cxn>
                </a:cxnLst>
                <a:rect l="0" t="0" r="r" b="b"/>
                <a:pathLst>
                  <a:path w="13" h="12">
                    <a:moveTo>
                      <a:pt x="13" y="12"/>
                    </a:moveTo>
                    <a:lnTo>
                      <a:pt x="0" y="0"/>
                    </a:lnTo>
                    <a:lnTo>
                      <a:pt x="13" y="12"/>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67" name="Freeform 127"/>
              <p:cNvSpPr>
                <a:spLocks/>
              </p:cNvSpPr>
              <p:nvPr/>
            </p:nvSpPr>
            <p:spPr bwMode="auto">
              <a:xfrm>
                <a:off x="3981" y="2585"/>
                <a:ext cx="2" cy="6"/>
              </a:xfrm>
              <a:custGeom>
                <a:avLst/>
                <a:gdLst>
                  <a:gd name="T0" fmla="*/ 0 w 7"/>
                  <a:gd name="T1" fmla="*/ 0 h 19"/>
                  <a:gd name="T2" fmla="*/ 0 w 7"/>
                  <a:gd name="T3" fmla="*/ 0 h 19"/>
                  <a:gd name="T4" fmla="*/ 0 w 7"/>
                  <a:gd name="T5" fmla="*/ 0 h 19"/>
                  <a:gd name="T6" fmla="*/ 0 w 7"/>
                  <a:gd name="T7" fmla="*/ 0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19">
                    <a:moveTo>
                      <a:pt x="0" y="0"/>
                    </a:moveTo>
                    <a:lnTo>
                      <a:pt x="0" y="19"/>
                    </a:lnTo>
                    <a:lnTo>
                      <a:pt x="0" y="0"/>
                    </a:lnTo>
                    <a:lnTo>
                      <a:pt x="7"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68" name="Line 128"/>
              <p:cNvSpPr>
                <a:spLocks noChangeShapeType="1"/>
              </p:cNvSpPr>
              <p:nvPr/>
            </p:nvSpPr>
            <p:spPr bwMode="auto">
              <a:xfrm flipV="1">
                <a:off x="3981" y="2599"/>
                <a:ext cx="1" cy="4"/>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defTabSz="1547439"/>
                <a:endParaRPr lang="es-PY" sz="3000">
                  <a:solidFill>
                    <a:prstClr val="black"/>
                  </a:solidFill>
                  <a:latin typeface="Calibri"/>
                </a:endParaRPr>
              </a:p>
            </p:txBody>
          </p:sp>
          <p:sp>
            <p:nvSpPr>
              <p:cNvPr id="1069" name="Freeform 129"/>
              <p:cNvSpPr>
                <a:spLocks/>
              </p:cNvSpPr>
              <p:nvPr/>
            </p:nvSpPr>
            <p:spPr bwMode="auto">
              <a:xfrm>
                <a:off x="3970" y="2545"/>
                <a:ext cx="2" cy="6"/>
              </a:xfrm>
              <a:custGeom>
                <a:avLst/>
                <a:gdLst>
                  <a:gd name="T0" fmla="*/ 0 w 8"/>
                  <a:gd name="T1" fmla="*/ 0 h 18"/>
                  <a:gd name="T2" fmla="*/ 0 w 8"/>
                  <a:gd name="T3" fmla="*/ 0 h 18"/>
                  <a:gd name="T4" fmla="*/ 0 w 8"/>
                  <a:gd name="T5" fmla="*/ 0 h 18"/>
                  <a:gd name="T6" fmla="*/ 0 w 8"/>
                  <a:gd name="T7" fmla="*/ 0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8">
                    <a:moveTo>
                      <a:pt x="0" y="18"/>
                    </a:moveTo>
                    <a:lnTo>
                      <a:pt x="8" y="6"/>
                    </a:lnTo>
                    <a:lnTo>
                      <a:pt x="0" y="0"/>
                    </a:lnTo>
                    <a:lnTo>
                      <a:pt x="0" y="18"/>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70" name="Freeform 130"/>
              <p:cNvSpPr>
                <a:spLocks/>
              </p:cNvSpPr>
              <p:nvPr/>
            </p:nvSpPr>
            <p:spPr bwMode="auto">
              <a:xfrm>
                <a:off x="3968" y="2532"/>
                <a:ext cx="2" cy="7"/>
              </a:xfrm>
              <a:custGeom>
                <a:avLst/>
                <a:gdLst>
                  <a:gd name="T0" fmla="*/ 0 w 6"/>
                  <a:gd name="T1" fmla="*/ 0 h 19"/>
                  <a:gd name="T2" fmla="*/ 0 w 6"/>
                  <a:gd name="T3" fmla="*/ 0 h 19"/>
                  <a:gd name="T4" fmla="*/ 0 w 6"/>
                  <a:gd name="T5" fmla="*/ 0 h 19"/>
                  <a:gd name="T6" fmla="*/ 0 60000 65536"/>
                  <a:gd name="T7" fmla="*/ 0 60000 65536"/>
                  <a:gd name="T8" fmla="*/ 0 60000 65536"/>
                </a:gdLst>
                <a:ahLst/>
                <a:cxnLst>
                  <a:cxn ang="T6">
                    <a:pos x="T0" y="T1"/>
                  </a:cxn>
                  <a:cxn ang="T7">
                    <a:pos x="T2" y="T3"/>
                  </a:cxn>
                  <a:cxn ang="T8">
                    <a:pos x="T4" y="T5"/>
                  </a:cxn>
                </a:cxnLst>
                <a:rect l="0" t="0" r="r" b="b"/>
                <a:pathLst>
                  <a:path w="6" h="19">
                    <a:moveTo>
                      <a:pt x="0" y="0"/>
                    </a:moveTo>
                    <a:lnTo>
                      <a:pt x="0" y="19"/>
                    </a:lnTo>
                    <a:lnTo>
                      <a:pt x="6" y="13"/>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71" name="Freeform 131"/>
              <p:cNvSpPr>
                <a:spLocks/>
              </p:cNvSpPr>
              <p:nvPr/>
            </p:nvSpPr>
            <p:spPr bwMode="auto">
              <a:xfrm>
                <a:off x="3965" y="2513"/>
                <a:ext cx="10" cy="5"/>
              </a:xfrm>
              <a:custGeom>
                <a:avLst/>
                <a:gdLst>
                  <a:gd name="T0" fmla="*/ 0 w 28"/>
                  <a:gd name="T1" fmla="*/ 0 h 19"/>
                  <a:gd name="T2" fmla="*/ 0 w 28"/>
                  <a:gd name="T3" fmla="*/ 0 h 19"/>
                  <a:gd name="T4" fmla="*/ 0 w 28"/>
                  <a:gd name="T5" fmla="*/ 0 h 19"/>
                  <a:gd name="T6" fmla="*/ 0 60000 65536"/>
                  <a:gd name="T7" fmla="*/ 0 60000 65536"/>
                  <a:gd name="T8" fmla="*/ 0 60000 65536"/>
                </a:gdLst>
                <a:ahLst/>
                <a:cxnLst>
                  <a:cxn ang="T6">
                    <a:pos x="T0" y="T1"/>
                  </a:cxn>
                  <a:cxn ang="T7">
                    <a:pos x="T2" y="T3"/>
                  </a:cxn>
                  <a:cxn ang="T8">
                    <a:pos x="T4" y="T5"/>
                  </a:cxn>
                </a:cxnLst>
                <a:rect l="0" t="0" r="r" b="b"/>
                <a:pathLst>
                  <a:path w="28" h="19">
                    <a:moveTo>
                      <a:pt x="0" y="0"/>
                    </a:moveTo>
                    <a:lnTo>
                      <a:pt x="0" y="19"/>
                    </a:lnTo>
                    <a:lnTo>
                      <a:pt x="28" y="19"/>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72" name="Freeform 132"/>
              <p:cNvSpPr>
                <a:spLocks/>
              </p:cNvSpPr>
              <p:nvPr/>
            </p:nvSpPr>
            <p:spPr bwMode="auto">
              <a:xfrm>
                <a:off x="3970" y="2513"/>
                <a:ext cx="5" cy="5"/>
              </a:xfrm>
              <a:custGeom>
                <a:avLst/>
                <a:gdLst>
                  <a:gd name="T0" fmla="*/ 0 w 15"/>
                  <a:gd name="T1" fmla="*/ 0 h 19"/>
                  <a:gd name="T2" fmla="*/ 0 w 15"/>
                  <a:gd name="T3" fmla="*/ 0 h 19"/>
                  <a:gd name="T4" fmla="*/ 0 w 15"/>
                  <a:gd name="T5" fmla="*/ 0 h 19"/>
                  <a:gd name="T6" fmla="*/ 0 60000 65536"/>
                  <a:gd name="T7" fmla="*/ 0 60000 65536"/>
                  <a:gd name="T8" fmla="*/ 0 60000 65536"/>
                </a:gdLst>
                <a:ahLst/>
                <a:cxnLst>
                  <a:cxn ang="T6">
                    <a:pos x="T0" y="T1"/>
                  </a:cxn>
                  <a:cxn ang="T7">
                    <a:pos x="T2" y="T3"/>
                  </a:cxn>
                  <a:cxn ang="T8">
                    <a:pos x="T4" y="T5"/>
                  </a:cxn>
                </a:cxnLst>
                <a:rect l="0" t="0" r="r" b="b"/>
                <a:pathLst>
                  <a:path w="15" h="19">
                    <a:moveTo>
                      <a:pt x="15" y="19"/>
                    </a:moveTo>
                    <a:lnTo>
                      <a:pt x="8" y="9"/>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73" name="Freeform 133"/>
              <p:cNvSpPr>
                <a:spLocks/>
              </p:cNvSpPr>
              <p:nvPr/>
            </p:nvSpPr>
            <p:spPr bwMode="auto">
              <a:xfrm>
                <a:off x="3975" y="2658"/>
                <a:ext cx="6" cy="6"/>
              </a:xfrm>
              <a:custGeom>
                <a:avLst/>
                <a:gdLst>
                  <a:gd name="T0" fmla="*/ 0 w 19"/>
                  <a:gd name="T1" fmla="*/ 0 h 20"/>
                  <a:gd name="T2" fmla="*/ 0 w 19"/>
                  <a:gd name="T3" fmla="*/ 0 h 20"/>
                  <a:gd name="T4" fmla="*/ 0 w 19"/>
                  <a:gd name="T5" fmla="*/ 0 h 20"/>
                  <a:gd name="T6" fmla="*/ 0 w 19"/>
                  <a:gd name="T7" fmla="*/ 0 h 20"/>
                  <a:gd name="T8" fmla="*/ 0 w 19"/>
                  <a:gd name="T9" fmla="*/ 0 h 20"/>
                  <a:gd name="T10" fmla="*/ 0 w 19"/>
                  <a:gd name="T11" fmla="*/ 0 h 20"/>
                  <a:gd name="T12" fmla="*/ 0 w 19"/>
                  <a:gd name="T13" fmla="*/ 0 h 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 h="20">
                    <a:moveTo>
                      <a:pt x="0" y="0"/>
                    </a:moveTo>
                    <a:lnTo>
                      <a:pt x="0" y="20"/>
                    </a:lnTo>
                    <a:lnTo>
                      <a:pt x="19" y="14"/>
                    </a:lnTo>
                    <a:lnTo>
                      <a:pt x="14" y="8"/>
                    </a:lnTo>
                    <a:lnTo>
                      <a:pt x="10" y="4"/>
                    </a:lnTo>
                    <a:lnTo>
                      <a:pt x="4" y="1"/>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74" name="Freeform 134"/>
              <p:cNvSpPr>
                <a:spLocks/>
              </p:cNvSpPr>
              <p:nvPr/>
            </p:nvSpPr>
            <p:spPr bwMode="auto">
              <a:xfrm>
                <a:off x="3975" y="2644"/>
                <a:ext cx="6" cy="4"/>
              </a:xfrm>
              <a:custGeom>
                <a:avLst/>
                <a:gdLst>
                  <a:gd name="T0" fmla="*/ 0 w 19"/>
                  <a:gd name="T1" fmla="*/ 0 h 12"/>
                  <a:gd name="T2" fmla="*/ 0 w 19"/>
                  <a:gd name="T3" fmla="*/ 0 h 12"/>
                  <a:gd name="T4" fmla="*/ 0 w 19"/>
                  <a:gd name="T5" fmla="*/ 0 h 12"/>
                  <a:gd name="T6" fmla="*/ 0 w 19"/>
                  <a:gd name="T7" fmla="*/ 0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12">
                    <a:moveTo>
                      <a:pt x="13" y="12"/>
                    </a:moveTo>
                    <a:lnTo>
                      <a:pt x="19" y="0"/>
                    </a:lnTo>
                    <a:lnTo>
                      <a:pt x="0" y="0"/>
                    </a:lnTo>
                    <a:lnTo>
                      <a:pt x="13" y="12"/>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75" name="Freeform 135"/>
              <p:cNvSpPr>
                <a:spLocks/>
              </p:cNvSpPr>
              <p:nvPr/>
            </p:nvSpPr>
            <p:spPr bwMode="auto">
              <a:xfrm>
                <a:off x="3975" y="2637"/>
                <a:ext cx="6" cy="1"/>
              </a:xfrm>
              <a:custGeom>
                <a:avLst/>
                <a:gdLst>
                  <a:gd name="T0" fmla="*/ 0 w 19"/>
                  <a:gd name="T1" fmla="*/ 0 h 1"/>
                  <a:gd name="T2" fmla="*/ 0 w 19"/>
                  <a:gd name="T3" fmla="*/ 0 h 1"/>
                  <a:gd name="T4" fmla="*/ 0 w 19"/>
                  <a:gd name="T5" fmla="*/ 0 h 1"/>
                  <a:gd name="T6" fmla="*/ 0 w 19"/>
                  <a:gd name="T7" fmla="*/ 0 h 1"/>
                  <a:gd name="T8" fmla="*/ 0 w 19"/>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
                    <a:moveTo>
                      <a:pt x="0" y="0"/>
                    </a:moveTo>
                    <a:lnTo>
                      <a:pt x="10" y="0"/>
                    </a:lnTo>
                    <a:lnTo>
                      <a:pt x="19" y="0"/>
                    </a:lnTo>
                    <a:lnTo>
                      <a:pt x="10" y="0"/>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76" name="Rectangle 136"/>
              <p:cNvSpPr>
                <a:spLocks noChangeArrowheads="1"/>
              </p:cNvSpPr>
              <p:nvPr/>
            </p:nvSpPr>
            <p:spPr bwMode="auto">
              <a:xfrm>
                <a:off x="3975" y="2632"/>
                <a:ext cx="8" cy="2"/>
              </a:xfrm>
              <a:prstGeom prst="rect">
                <a:avLst/>
              </a:prstGeom>
              <a:solidFill>
                <a:srgbClr val="C0C0C0"/>
              </a:solidFill>
              <a:ln w="9525">
                <a:solidFill>
                  <a:srgbClr val="FFFFFF"/>
                </a:solidFill>
                <a:miter lim="800000"/>
                <a:headEnd/>
                <a:tailEnd/>
              </a:ln>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1547439" eaLnBrk="1" hangingPunct="1">
                  <a:spcBef>
                    <a:spcPct val="0"/>
                  </a:spcBef>
                  <a:buNone/>
                </a:pPr>
                <a:endParaRPr lang="es-PY" altLang="es-PY" sz="2700">
                  <a:solidFill>
                    <a:prstClr val="black"/>
                  </a:solidFill>
                </a:endParaRPr>
              </a:p>
            </p:txBody>
          </p:sp>
          <p:sp>
            <p:nvSpPr>
              <p:cNvPr id="1077" name="Line 137"/>
              <p:cNvSpPr>
                <a:spLocks noChangeShapeType="1"/>
              </p:cNvSpPr>
              <p:nvPr/>
            </p:nvSpPr>
            <p:spPr bwMode="auto">
              <a:xfrm flipV="1">
                <a:off x="3972" y="2595"/>
                <a:ext cx="5" cy="4"/>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defTabSz="1547439"/>
                <a:endParaRPr lang="es-PY" sz="3000">
                  <a:solidFill>
                    <a:prstClr val="black"/>
                  </a:solidFill>
                  <a:latin typeface="Calibri"/>
                </a:endParaRPr>
              </a:p>
            </p:txBody>
          </p:sp>
          <p:sp>
            <p:nvSpPr>
              <p:cNvPr id="1078" name="Freeform 138"/>
              <p:cNvSpPr>
                <a:spLocks/>
              </p:cNvSpPr>
              <p:nvPr/>
            </p:nvSpPr>
            <p:spPr bwMode="auto">
              <a:xfrm>
                <a:off x="3975" y="2595"/>
                <a:ext cx="2" cy="1"/>
              </a:xfrm>
              <a:custGeom>
                <a:avLst/>
                <a:gdLst>
                  <a:gd name="T0" fmla="*/ 0 w 6"/>
                  <a:gd name="T1" fmla="*/ 0 h 3"/>
                  <a:gd name="T2" fmla="*/ 0 w 6"/>
                  <a:gd name="T3" fmla="*/ 0 h 3"/>
                  <a:gd name="T4" fmla="*/ 0 w 6"/>
                  <a:gd name="T5" fmla="*/ 0 h 3"/>
                  <a:gd name="T6" fmla="*/ 0 w 6"/>
                  <a:gd name="T7" fmla="*/ 0 h 3"/>
                  <a:gd name="T8" fmla="*/ 0 w 6"/>
                  <a:gd name="T9" fmla="*/ 0 h 3"/>
                  <a:gd name="T10" fmla="*/ 0 w 6"/>
                  <a:gd name="T11" fmla="*/ 0 h 3"/>
                  <a:gd name="T12" fmla="*/ 0 w 6"/>
                  <a:gd name="T13" fmla="*/ 0 h 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3">
                    <a:moveTo>
                      <a:pt x="6" y="0"/>
                    </a:moveTo>
                    <a:lnTo>
                      <a:pt x="5" y="1"/>
                    </a:lnTo>
                    <a:lnTo>
                      <a:pt x="3" y="2"/>
                    </a:lnTo>
                    <a:lnTo>
                      <a:pt x="1" y="3"/>
                    </a:lnTo>
                    <a:lnTo>
                      <a:pt x="0" y="2"/>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79" name="Freeform 139"/>
              <p:cNvSpPr>
                <a:spLocks/>
              </p:cNvSpPr>
              <p:nvPr/>
            </p:nvSpPr>
            <p:spPr bwMode="auto">
              <a:xfrm>
                <a:off x="3981" y="2555"/>
                <a:ext cx="5" cy="8"/>
              </a:xfrm>
              <a:custGeom>
                <a:avLst/>
                <a:gdLst>
                  <a:gd name="T0" fmla="*/ 0 w 14"/>
                  <a:gd name="T1" fmla="*/ 0 h 24"/>
                  <a:gd name="T2" fmla="*/ 0 w 14"/>
                  <a:gd name="T3" fmla="*/ 0 h 24"/>
                  <a:gd name="T4" fmla="*/ 0 w 14"/>
                  <a:gd name="T5" fmla="*/ 0 h 24"/>
                  <a:gd name="T6" fmla="*/ 0 w 14"/>
                  <a:gd name="T7" fmla="*/ 0 h 24"/>
                  <a:gd name="T8" fmla="*/ 0 w 14"/>
                  <a:gd name="T9" fmla="*/ 0 h 24"/>
                  <a:gd name="T10" fmla="*/ 0 w 14"/>
                  <a:gd name="T11" fmla="*/ 0 h 24"/>
                  <a:gd name="T12" fmla="*/ 0 w 14"/>
                  <a:gd name="T13" fmla="*/ 0 h 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24">
                    <a:moveTo>
                      <a:pt x="14" y="0"/>
                    </a:moveTo>
                    <a:lnTo>
                      <a:pt x="13" y="5"/>
                    </a:lnTo>
                    <a:lnTo>
                      <a:pt x="9" y="12"/>
                    </a:lnTo>
                    <a:lnTo>
                      <a:pt x="5" y="19"/>
                    </a:lnTo>
                    <a:lnTo>
                      <a:pt x="0" y="24"/>
                    </a:lnTo>
                    <a:lnTo>
                      <a:pt x="0" y="16"/>
                    </a:lnTo>
                    <a:lnTo>
                      <a:pt x="0" y="12"/>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80" name="Line 140"/>
              <p:cNvSpPr>
                <a:spLocks noChangeShapeType="1"/>
              </p:cNvSpPr>
              <p:nvPr/>
            </p:nvSpPr>
            <p:spPr bwMode="auto">
              <a:xfrm>
                <a:off x="3981" y="2559"/>
                <a:ext cx="2" cy="1"/>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defTabSz="1547439"/>
                <a:endParaRPr lang="es-PY" sz="3000">
                  <a:solidFill>
                    <a:prstClr val="black"/>
                  </a:solidFill>
                  <a:latin typeface="Calibri"/>
                </a:endParaRPr>
              </a:p>
            </p:txBody>
          </p:sp>
          <p:sp>
            <p:nvSpPr>
              <p:cNvPr id="1081" name="Freeform 141"/>
              <p:cNvSpPr>
                <a:spLocks/>
              </p:cNvSpPr>
              <p:nvPr/>
            </p:nvSpPr>
            <p:spPr bwMode="auto">
              <a:xfrm>
                <a:off x="3977" y="2572"/>
                <a:ext cx="4" cy="3"/>
              </a:xfrm>
              <a:custGeom>
                <a:avLst/>
                <a:gdLst>
                  <a:gd name="T0" fmla="*/ 0 w 13"/>
                  <a:gd name="T1" fmla="*/ 0 h 12"/>
                  <a:gd name="T2" fmla="*/ 0 w 13"/>
                  <a:gd name="T3" fmla="*/ 0 h 12"/>
                  <a:gd name="T4" fmla="*/ 0 w 13"/>
                  <a:gd name="T5" fmla="*/ 0 h 12"/>
                  <a:gd name="T6" fmla="*/ 0 60000 65536"/>
                  <a:gd name="T7" fmla="*/ 0 60000 65536"/>
                  <a:gd name="T8" fmla="*/ 0 60000 65536"/>
                </a:gdLst>
                <a:ahLst/>
                <a:cxnLst>
                  <a:cxn ang="T6">
                    <a:pos x="T0" y="T1"/>
                  </a:cxn>
                  <a:cxn ang="T7">
                    <a:pos x="T2" y="T3"/>
                  </a:cxn>
                  <a:cxn ang="T8">
                    <a:pos x="T4" y="T5"/>
                  </a:cxn>
                </a:cxnLst>
                <a:rect l="0" t="0" r="r" b="b"/>
                <a:pathLst>
                  <a:path w="13" h="12">
                    <a:moveTo>
                      <a:pt x="13" y="12"/>
                    </a:moveTo>
                    <a:lnTo>
                      <a:pt x="0" y="0"/>
                    </a:lnTo>
                    <a:lnTo>
                      <a:pt x="13" y="12"/>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82" name="Freeform 142"/>
              <p:cNvSpPr>
                <a:spLocks/>
              </p:cNvSpPr>
              <p:nvPr/>
            </p:nvSpPr>
            <p:spPr bwMode="auto">
              <a:xfrm>
                <a:off x="3981" y="2585"/>
                <a:ext cx="2" cy="6"/>
              </a:xfrm>
              <a:custGeom>
                <a:avLst/>
                <a:gdLst>
                  <a:gd name="T0" fmla="*/ 0 w 7"/>
                  <a:gd name="T1" fmla="*/ 0 h 19"/>
                  <a:gd name="T2" fmla="*/ 0 w 7"/>
                  <a:gd name="T3" fmla="*/ 0 h 19"/>
                  <a:gd name="T4" fmla="*/ 0 w 7"/>
                  <a:gd name="T5" fmla="*/ 0 h 19"/>
                  <a:gd name="T6" fmla="*/ 0 w 7"/>
                  <a:gd name="T7" fmla="*/ 0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19">
                    <a:moveTo>
                      <a:pt x="0" y="0"/>
                    </a:moveTo>
                    <a:lnTo>
                      <a:pt x="0" y="19"/>
                    </a:lnTo>
                    <a:lnTo>
                      <a:pt x="0" y="0"/>
                    </a:lnTo>
                    <a:lnTo>
                      <a:pt x="7"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83" name="Line 143"/>
              <p:cNvSpPr>
                <a:spLocks noChangeShapeType="1"/>
              </p:cNvSpPr>
              <p:nvPr/>
            </p:nvSpPr>
            <p:spPr bwMode="auto">
              <a:xfrm flipV="1">
                <a:off x="3981" y="2599"/>
                <a:ext cx="1" cy="4"/>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defTabSz="1547439"/>
                <a:endParaRPr lang="es-PY" sz="3000">
                  <a:solidFill>
                    <a:prstClr val="black"/>
                  </a:solidFill>
                  <a:latin typeface="Calibri"/>
                </a:endParaRPr>
              </a:p>
            </p:txBody>
          </p:sp>
          <p:sp>
            <p:nvSpPr>
              <p:cNvPr id="1084" name="Freeform 144"/>
              <p:cNvSpPr>
                <a:spLocks/>
              </p:cNvSpPr>
              <p:nvPr/>
            </p:nvSpPr>
            <p:spPr bwMode="auto">
              <a:xfrm>
                <a:off x="3970" y="2545"/>
                <a:ext cx="2" cy="6"/>
              </a:xfrm>
              <a:custGeom>
                <a:avLst/>
                <a:gdLst>
                  <a:gd name="T0" fmla="*/ 0 w 8"/>
                  <a:gd name="T1" fmla="*/ 0 h 18"/>
                  <a:gd name="T2" fmla="*/ 0 w 8"/>
                  <a:gd name="T3" fmla="*/ 0 h 18"/>
                  <a:gd name="T4" fmla="*/ 0 w 8"/>
                  <a:gd name="T5" fmla="*/ 0 h 18"/>
                  <a:gd name="T6" fmla="*/ 0 w 8"/>
                  <a:gd name="T7" fmla="*/ 0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8">
                    <a:moveTo>
                      <a:pt x="0" y="18"/>
                    </a:moveTo>
                    <a:lnTo>
                      <a:pt x="8" y="6"/>
                    </a:lnTo>
                    <a:lnTo>
                      <a:pt x="0" y="0"/>
                    </a:lnTo>
                    <a:lnTo>
                      <a:pt x="0" y="18"/>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85" name="Freeform 145"/>
              <p:cNvSpPr>
                <a:spLocks/>
              </p:cNvSpPr>
              <p:nvPr/>
            </p:nvSpPr>
            <p:spPr bwMode="auto">
              <a:xfrm>
                <a:off x="3968" y="2532"/>
                <a:ext cx="2" cy="7"/>
              </a:xfrm>
              <a:custGeom>
                <a:avLst/>
                <a:gdLst>
                  <a:gd name="T0" fmla="*/ 0 w 6"/>
                  <a:gd name="T1" fmla="*/ 0 h 19"/>
                  <a:gd name="T2" fmla="*/ 0 w 6"/>
                  <a:gd name="T3" fmla="*/ 0 h 19"/>
                  <a:gd name="T4" fmla="*/ 0 w 6"/>
                  <a:gd name="T5" fmla="*/ 0 h 19"/>
                  <a:gd name="T6" fmla="*/ 0 60000 65536"/>
                  <a:gd name="T7" fmla="*/ 0 60000 65536"/>
                  <a:gd name="T8" fmla="*/ 0 60000 65536"/>
                </a:gdLst>
                <a:ahLst/>
                <a:cxnLst>
                  <a:cxn ang="T6">
                    <a:pos x="T0" y="T1"/>
                  </a:cxn>
                  <a:cxn ang="T7">
                    <a:pos x="T2" y="T3"/>
                  </a:cxn>
                  <a:cxn ang="T8">
                    <a:pos x="T4" y="T5"/>
                  </a:cxn>
                </a:cxnLst>
                <a:rect l="0" t="0" r="r" b="b"/>
                <a:pathLst>
                  <a:path w="6" h="19">
                    <a:moveTo>
                      <a:pt x="0" y="0"/>
                    </a:moveTo>
                    <a:lnTo>
                      <a:pt x="0" y="19"/>
                    </a:lnTo>
                    <a:lnTo>
                      <a:pt x="6" y="13"/>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86" name="Freeform 146"/>
              <p:cNvSpPr>
                <a:spLocks/>
              </p:cNvSpPr>
              <p:nvPr/>
            </p:nvSpPr>
            <p:spPr bwMode="auto">
              <a:xfrm>
                <a:off x="3965" y="2513"/>
                <a:ext cx="10" cy="5"/>
              </a:xfrm>
              <a:custGeom>
                <a:avLst/>
                <a:gdLst>
                  <a:gd name="T0" fmla="*/ 0 w 28"/>
                  <a:gd name="T1" fmla="*/ 0 h 19"/>
                  <a:gd name="T2" fmla="*/ 0 w 28"/>
                  <a:gd name="T3" fmla="*/ 0 h 19"/>
                  <a:gd name="T4" fmla="*/ 0 w 28"/>
                  <a:gd name="T5" fmla="*/ 0 h 19"/>
                  <a:gd name="T6" fmla="*/ 0 60000 65536"/>
                  <a:gd name="T7" fmla="*/ 0 60000 65536"/>
                  <a:gd name="T8" fmla="*/ 0 60000 65536"/>
                </a:gdLst>
                <a:ahLst/>
                <a:cxnLst>
                  <a:cxn ang="T6">
                    <a:pos x="T0" y="T1"/>
                  </a:cxn>
                  <a:cxn ang="T7">
                    <a:pos x="T2" y="T3"/>
                  </a:cxn>
                  <a:cxn ang="T8">
                    <a:pos x="T4" y="T5"/>
                  </a:cxn>
                </a:cxnLst>
                <a:rect l="0" t="0" r="r" b="b"/>
                <a:pathLst>
                  <a:path w="28" h="19">
                    <a:moveTo>
                      <a:pt x="0" y="0"/>
                    </a:moveTo>
                    <a:lnTo>
                      <a:pt x="0" y="19"/>
                    </a:lnTo>
                    <a:lnTo>
                      <a:pt x="28" y="19"/>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87" name="Freeform 147"/>
              <p:cNvSpPr>
                <a:spLocks/>
              </p:cNvSpPr>
              <p:nvPr/>
            </p:nvSpPr>
            <p:spPr bwMode="auto">
              <a:xfrm>
                <a:off x="3970" y="2513"/>
                <a:ext cx="5" cy="5"/>
              </a:xfrm>
              <a:custGeom>
                <a:avLst/>
                <a:gdLst>
                  <a:gd name="T0" fmla="*/ 0 w 15"/>
                  <a:gd name="T1" fmla="*/ 0 h 19"/>
                  <a:gd name="T2" fmla="*/ 0 w 15"/>
                  <a:gd name="T3" fmla="*/ 0 h 19"/>
                  <a:gd name="T4" fmla="*/ 0 w 15"/>
                  <a:gd name="T5" fmla="*/ 0 h 19"/>
                  <a:gd name="T6" fmla="*/ 0 60000 65536"/>
                  <a:gd name="T7" fmla="*/ 0 60000 65536"/>
                  <a:gd name="T8" fmla="*/ 0 60000 65536"/>
                </a:gdLst>
                <a:ahLst/>
                <a:cxnLst>
                  <a:cxn ang="T6">
                    <a:pos x="T0" y="T1"/>
                  </a:cxn>
                  <a:cxn ang="T7">
                    <a:pos x="T2" y="T3"/>
                  </a:cxn>
                  <a:cxn ang="T8">
                    <a:pos x="T4" y="T5"/>
                  </a:cxn>
                </a:cxnLst>
                <a:rect l="0" t="0" r="r" b="b"/>
                <a:pathLst>
                  <a:path w="15" h="19">
                    <a:moveTo>
                      <a:pt x="15" y="19"/>
                    </a:moveTo>
                    <a:lnTo>
                      <a:pt x="8" y="9"/>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88" name="Freeform 148"/>
              <p:cNvSpPr>
                <a:spLocks/>
              </p:cNvSpPr>
              <p:nvPr/>
            </p:nvSpPr>
            <p:spPr bwMode="auto">
              <a:xfrm>
                <a:off x="3950" y="2430"/>
                <a:ext cx="7" cy="6"/>
              </a:xfrm>
              <a:custGeom>
                <a:avLst/>
                <a:gdLst>
                  <a:gd name="T0" fmla="*/ 0 w 20"/>
                  <a:gd name="T1" fmla="*/ 0 h 18"/>
                  <a:gd name="T2" fmla="*/ 0 w 20"/>
                  <a:gd name="T3" fmla="*/ 0 h 18"/>
                  <a:gd name="T4" fmla="*/ 0 w 20"/>
                  <a:gd name="T5" fmla="*/ 0 h 18"/>
                  <a:gd name="T6" fmla="*/ 0 w 20"/>
                  <a:gd name="T7" fmla="*/ 0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18">
                    <a:moveTo>
                      <a:pt x="13" y="18"/>
                    </a:moveTo>
                    <a:lnTo>
                      <a:pt x="20" y="0"/>
                    </a:lnTo>
                    <a:lnTo>
                      <a:pt x="0" y="0"/>
                    </a:lnTo>
                    <a:lnTo>
                      <a:pt x="13" y="18"/>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grpSp>
        <p:grpSp>
          <p:nvGrpSpPr>
            <p:cNvPr id="655" name="Group 149"/>
            <p:cNvGrpSpPr>
              <a:grpSpLocks/>
            </p:cNvGrpSpPr>
            <p:nvPr>
              <p:custDataLst>
                <p:tags r:id="rId89"/>
              </p:custDataLst>
            </p:nvPr>
          </p:nvGrpSpPr>
          <p:grpSpPr bwMode="auto">
            <a:xfrm>
              <a:off x="8372506" y="4269318"/>
              <a:ext cx="185738" cy="214313"/>
              <a:chOff x="5486" y="2743"/>
              <a:chExt cx="137" cy="132"/>
            </a:xfrm>
          </p:grpSpPr>
          <p:sp>
            <p:nvSpPr>
              <p:cNvPr id="1049" name="Freeform 150"/>
              <p:cNvSpPr>
                <a:spLocks/>
              </p:cNvSpPr>
              <p:nvPr/>
            </p:nvSpPr>
            <p:spPr bwMode="auto">
              <a:xfrm>
                <a:off x="5595" y="2806"/>
                <a:ext cx="13" cy="28"/>
              </a:xfrm>
              <a:custGeom>
                <a:avLst/>
                <a:gdLst>
                  <a:gd name="T0" fmla="*/ 0 w 40"/>
                  <a:gd name="T1" fmla="*/ 0 h 87"/>
                  <a:gd name="T2" fmla="*/ 0 w 40"/>
                  <a:gd name="T3" fmla="*/ 1 h 87"/>
                  <a:gd name="T4" fmla="*/ 0 w 40"/>
                  <a:gd name="T5" fmla="*/ 1 h 87"/>
                  <a:gd name="T6" fmla="*/ 0 w 40"/>
                  <a:gd name="T7" fmla="*/ 1 h 87"/>
                  <a:gd name="T8" fmla="*/ 0 w 40"/>
                  <a:gd name="T9" fmla="*/ 1 h 87"/>
                  <a:gd name="T10" fmla="*/ 0 w 40"/>
                  <a:gd name="T11" fmla="*/ 1 h 87"/>
                  <a:gd name="T12" fmla="*/ 0 w 40"/>
                  <a:gd name="T13" fmla="*/ 1 h 87"/>
                  <a:gd name="T14" fmla="*/ 0 w 40"/>
                  <a:gd name="T15" fmla="*/ 1 h 87"/>
                  <a:gd name="T16" fmla="*/ 0 w 40"/>
                  <a:gd name="T17" fmla="*/ 1 h 87"/>
                  <a:gd name="T18" fmla="*/ 0 w 40"/>
                  <a:gd name="T19" fmla="*/ 1 h 87"/>
                  <a:gd name="T20" fmla="*/ 0 w 40"/>
                  <a:gd name="T21" fmla="*/ 1 h 87"/>
                  <a:gd name="T22" fmla="*/ 0 w 40"/>
                  <a:gd name="T23" fmla="*/ 1 h 87"/>
                  <a:gd name="T24" fmla="*/ 0 w 40"/>
                  <a:gd name="T25" fmla="*/ 1 h 87"/>
                  <a:gd name="T26" fmla="*/ 0 w 40"/>
                  <a:gd name="T27" fmla="*/ 1 h 87"/>
                  <a:gd name="T28" fmla="*/ 0 w 40"/>
                  <a:gd name="T29" fmla="*/ 0 h 87"/>
                  <a:gd name="T30" fmla="*/ 0 w 40"/>
                  <a:gd name="T31" fmla="*/ 0 h 87"/>
                  <a:gd name="T32" fmla="*/ 0 w 40"/>
                  <a:gd name="T33" fmla="*/ 0 h 87"/>
                  <a:gd name="T34" fmla="*/ 0 w 40"/>
                  <a:gd name="T35" fmla="*/ 0 h 87"/>
                  <a:gd name="T36" fmla="*/ 0 w 40"/>
                  <a:gd name="T37" fmla="*/ 0 h 87"/>
                  <a:gd name="T38" fmla="*/ 0 w 40"/>
                  <a:gd name="T39" fmla="*/ 0 h 87"/>
                  <a:gd name="T40" fmla="*/ 0 w 40"/>
                  <a:gd name="T41" fmla="*/ 0 h 87"/>
                  <a:gd name="T42" fmla="*/ 0 w 40"/>
                  <a:gd name="T43" fmla="*/ 0 h 87"/>
                  <a:gd name="T44" fmla="*/ 0 w 40"/>
                  <a:gd name="T45" fmla="*/ 0 h 87"/>
                  <a:gd name="T46" fmla="*/ 0 w 40"/>
                  <a:gd name="T47" fmla="*/ 0 h 87"/>
                  <a:gd name="T48" fmla="*/ 0 w 40"/>
                  <a:gd name="T49" fmla="*/ 0 h 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0" h="87">
                    <a:moveTo>
                      <a:pt x="0" y="31"/>
                    </a:moveTo>
                    <a:lnTo>
                      <a:pt x="0" y="42"/>
                    </a:lnTo>
                    <a:lnTo>
                      <a:pt x="2" y="51"/>
                    </a:lnTo>
                    <a:lnTo>
                      <a:pt x="5" y="59"/>
                    </a:lnTo>
                    <a:lnTo>
                      <a:pt x="10" y="66"/>
                    </a:lnTo>
                    <a:lnTo>
                      <a:pt x="15" y="72"/>
                    </a:lnTo>
                    <a:lnTo>
                      <a:pt x="22" y="77"/>
                    </a:lnTo>
                    <a:lnTo>
                      <a:pt x="31" y="82"/>
                    </a:lnTo>
                    <a:lnTo>
                      <a:pt x="40" y="87"/>
                    </a:lnTo>
                    <a:lnTo>
                      <a:pt x="35" y="82"/>
                    </a:lnTo>
                    <a:lnTo>
                      <a:pt x="32" y="77"/>
                    </a:lnTo>
                    <a:lnTo>
                      <a:pt x="29" y="71"/>
                    </a:lnTo>
                    <a:lnTo>
                      <a:pt x="26" y="65"/>
                    </a:lnTo>
                    <a:lnTo>
                      <a:pt x="22" y="52"/>
                    </a:lnTo>
                    <a:lnTo>
                      <a:pt x="20" y="39"/>
                    </a:lnTo>
                    <a:lnTo>
                      <a:pt x="18" y="27"/>
                    </a:lnTo>
                    <a:lnTo>
                      <a:pt x="13" y="16"/>
                    </a:lnTo>
                    <a:lnTo>
                      <a:pt x="11" y="11"/>
                    </a:lnTo>
                    <a:lnTo>
                      <a:pt x="8" y="6"/>
                    </a:lnTo>
                    <a:lnTo>
                      <a:pt x="4" y="3"/>
                    </a:lnTo>
                    <a:lnTo>
                      <a:pt x="0" y="0"/>
                    </a:lnTo>
                    <a:lnTo>
                      <a:pt x="0" y="9"/>
                    </a:lnTo>
                    <a:lnTo>
                      <a:pt x="0" y="16"/>
                    </a:lnTo>
                    <a:lnTo>
                      <a:pt x="0" y="23"/>
                    </a:lnTo>
                    <a:lnTo>
                      <a:pt x="0" y="31"/>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50" name="Freeform 151"/>
              <p:cNvSpPr>
                <a:spLocks/>
              </p:cNvSpPr>
              <p:nvPr/>
            </p:nvSpPr>
            <p:spPr bwMode="auto">
              <a:xfrm>
                <a:off x="5603" y="2842"/>
                <a:ext cx="20" cy="12"/>
              </a:xfrm>
              <a:custGeom>
                <a:avLst/>
                <a:gdLst>
                  <a:gd name="T0" fmla="*/ 0 w 61"/>
                  <a:gd name="T1" fmla="*/ 0 h 37"/>
                  <a:gd name="T2" fmla="*/ 0 w 61"/>
                  <a:gd name="T3" fmla="*/ 0 h 37"/>
                  <a:gd name="T4" fmla="*/ 0 w 61"/>
                  <a:gd name="T5" fmla="*/ 0 h 37"/>
                  <a:gd name="T6" fmla="*/ 1 w 61"/>
                  <a:gd name="T7" fmla="*/ 0 h 37"/>
                  <a:gd name="T8" fmla="*/ 1 w 61"/>
                  <a:gd name="T9" fmla="*/ 0 h 37"/>
                  <a:gd name="T10" fmla="*/ 1 w 61"/>
                  <a:gd name="T11" fmla="*/ 0 h 37"/>
                  <a:gd name="T12" fmla="*/ 1 w 61"/>
                  <a:gd name="T13" fmla="*/ 0 h 37"/>
                  <a:gd name="T14" fmla="*/ 1 w 61"/>
                  <a:gd name="T15" fmla="*/ 0 h 37"/>
                  <a:gd name="T16" fmla="*/ 0 w 61"/>
                  <a:gd name="T17" fmla="*/ 0 h 37"/>
                  <a:gd name="T18" fmla="*/ 0 w 61"/>
                  <a:gd name="T19" fmla="*/ 0 h 37"/>
                  <a:gd name="T20" fmla="*/ 0 w 61"/>
                  <a:gd name="T21" fmla="*/ 0 h 37"/>
                  <a:gd name="T22" fmla="*/ 0 w 61"/>
                  <a:gd name="T23" fmla="*/ 0 h 37"/>
                  <a:gd name="T24" fmla="*/ 0 w 61"/>
                  <a:gd name="T25" fmla="*/ 0 h 37"/>
                  <a:gd name="T26" fmla="*/ 0 w 61"/>
                  <a:gd name="T27" fmla="*/ 0 h 3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1" h="37">
                    <a:moveTo>
                      <a:pt x="0" y="31"/>
                    </a:moveTo>
                    <a:lnTo>
                      <a:pt x="19" y="32"/>
                    </a:lnTo>
                    <a:lnTo>
                      <a:pt x="35" y="34"/>
                    </a:lnTo>
                    <a:lnTo>
                      <a:pt x="49" y="36"/>
                    </a:lnTo>
                    <a:lnTo>
                      <a:pt x="61" y="37"/>
                    </a:lnTo>
                    <a:lnTo>
                      <a:pt x="55" y="29"/>
                    </a:lnTo>
                    <a:lnTo>
                      <a:pt x="49" y="22"/>
                    </a:lnTo>
                    <a:lnTo>
                      <a:pt x="42" y="17"/>
                    </a:lnTo>
                    <a:lnTo>
                      <a:pt x="35" y="12"/>
                    </a:lnTo>
                    <a:lnTo>
                      <a:pt x="28" y="9"/>
                    </a:lnTo>
                    <a:lnTo>
                      <a:pt x="19" y="5"/>
                    </a:lnTo>
                    <a:lnTo>
                      <a:pt x="10" y="2"/>
                    </a:lnTo>
                    <a:lnTo>
                      <a:pt x="0" y="0"/>
                    </a:lnTo>
                    <a:lnTo>
                      <a:pt x="0" y="31"/>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51" name="Freeform 152"/>
              <p:cNvSpPr>
                <a:spLocks/>
              </p:cNvSpPr>
              <p:nvPr/>
            </p:nvSpPr>
            <p:spPr bwMode="auto">
              <a:xfrm>
                <a:off x="5568" y="2865"/>
                <a:ext cx="13" cy="10"/>
              </a:xfrm>
              <a:custGeom>
                <a:avLst/>
                <a:gdLst>
                  <a:gd name="T0" fmla="*/ 0 w 40"/>
                  <a:gd name="T1" fmla="*/ 0 h 30"/>
                  <a:gd name="T2" fmla="*/ 0 w 40"/>
                  <a:gd name="T3" fmla="*/ 0 h 30"/>
                  <a:gd name="T4" fmla="*/ 0 w 40"/>
                  <a:gd name="T5" fmla="*/ 0 h 30"/>
                  <a:gd name="T6" fmla="*/ 0 w 40"/>
                  <a:gd name="T7" fmla="*/ 0 h 30"/>
                  <a:gd name="T8" fmla="*/ 0 w 40"/>
                  <a:gd name="T9" fmla="*/ 0 h 30"/>
                  <a:gd name="T10" fmla="*/ 0 w 40"/>
                  <a:gd name="T11" fmla="*/ 0 h 30"/>
                  <a:gd name="T12" fmla="*/ 0 w 40"/>
                  <a:gd name="T13" fmla="*/ 0 h 30"/>
                  <a:gd name="T14" fmla="*/ 0 w 40"/>
                  <a:gd name="T15" fmla="*/ 0 h 30"/>
                  <a:gd name="T16" fmla="*/ 0 w 40"/>
                  <a:gd name="T17" fmla="*/ 0 h 30"/>
                  <a:gd name="T18" fmla="*/ 0 w 40"/>
                  <a:gd name="T19" fmla="*/ 0 h 30"/>
                  <a:gd name="T20" fmla="*/ 0 w 40"/>
                  <a:gd name="T21" fmla="*/ 0 h 30"/>
                  <a:gd name="T22" fmla="*/ 0 w 40"/>
                  <a:gd name="T23" fmla="*/ 0 h 30"/>
                  <a:gd name="T24" fmla="*/ 0 w 40"/>
                  <a:gd name="T25" fmla="*/ 0 h 30"/>
                  <a:gd name="T26" fmla="*/ 0 w 40"/>
                  <a:gd name="T27" fmla="*/ 0 h 30"/>
                  <a:gd name="T28" fmla="*/ 0 w 40"/>
                  <a:gd name="T29" fmla="*/ 0 h 30"/>
                  <a:gd name="T30" fmla="*/ 0 w 40"/>
                  <a:gd name="T31" fmla="*/ 0 h 30"/>
                  <a:gd name="T32" fmla="*/ 0 w 40"/>
                  <a:gd name="T33" fmla="*/ 0 h 3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0" h="30">
                    <a:moveTo>
                      <a:pt x="40" y="30"/>
                    </a:moveTo>
                    <a:lnTo>
                      <a:pt x="33" y="28"/>
                    </a:lnTo>
                    <a:lnTo>
                      <a:pt x="26" y="25"/>
                    </a:lnTo>
                    <a:lnTo>
                      <a:pt x="21" y="22"/>
                    </a:lnTo>
                    <a:lnTo>
                      <a:pt x="15" y="19"/>
                    </a:lnTo>
                    <a:lnTo>
                      <a:pt x="11" y="16"/>
                    </a:lnTo>
                    <a:lnTo>
                      <a:pt x="6" y="11"/>
                    </a:lnTo>
                    <a:lnTo>
                      <a:pt x="3" y="6"/>
                    </a:lnTo>
                    <a:lnTo>
                      <a:pt x="0" y="0"/>
                    </a:lnTo>
                    <a:lnTo>
                      <a:pt x="8" y="2"/>
                    </a:lnTo>
                    <a:lnTo>
                      <a:pt x="15" y="6"/>
                    </a:lnTo>
                    <a:lnTo>
                      <a:pt x="22" y="10"/>
                    </a:lnTo>
                    <a:lnTo>
                      <a:pt x="27" y="15"/>
                    </a:lnTo>
                    <a:lnTo>
                      <a:pt x="33" y="19"/>
                    </a:lnTo>
                    <a:lnTo>
                      <a:pt x="36" y="23"/>
                    </a:lnTo>
                    <a:lnTo>
                      <a:pt x="39" y="27"/>
                    </a:lnTo>
                    <a:lnTo>
                      <a:pt x="40" y="3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52" name="Freeform 153"/>
              <p:cNvSpPr>
                <a:spLocks/>
              </p:cNvSpPr>
              <p:nvPr/>
            </p:nvSpPr>
            <p:spPr bwMode="auto">
              <a:xfrm>
                <a:off x="5515" y="2789"/>
                <a:ext cx="24" cy="26"/>
              </a:xfrm>
              <a:custGeom>
                <a:avLst/>
                <a:gdLst>
                  <a:gd name="T0" fmla="*/ 1 w 74"/>
                  <a:gd name="T1" fmla="*/ 1 h 80"/>
                  <a:gd name="T2" fmla="*/ 1 w 74"/>
                  <a:gd name="T3" fmla="*/ 1 h 80"/>
                  <a:gd name="T4" fmla="*/ 1 w 74"/>
                  <a:gd name="T5" fmla="*/ 1 h 80"/>
                  <a:gd name="T6" fmla="*/ 1 w 74"/>
                  <a:gd name="T7" fmla="*/ 1 h 80"/>
                  <a:gd name="T8" fmla="*/ 1 w 74"/>
                  <a:gd name="T9" fmla="*/ 1 h 80"/>
                  <a:gd name="T10" fmla="*/ 1 w 74"/>
                  <a:gd name="T11" fmla="*/ 1 h 80"/>
                  <a:gd name="T12" fmla="*/ 1 w 74"/>
                  <a:gd name="T13" fmla="*/ 0 h 80"/>
                  <a:gd name="T14" fmla="*/ 0 w 74"/>
                  <a:gd name="T15" fmla="*/ 0 h 80"/>
                  <a:gd name="T16" fmla="*/ 0 w 74"/>
                  <a:gd name="T17" fmla="*/ 0 h 80"/>
                  <a:gd name="T18" fmla="*/ 0 w 74"/>
                  <a:gd name="T19" fmla="*/ 0 h 80"/>
                  <a:gd name="T20" fmla="*/ 0 w 74"/>
                  <a:gd name="T21" fmla="*/ 0 h 80"/>
                  <a:gd name="T22" fmla="*/ 0 w 74"/>
                  <a:gd name="T23" fmla="*/ 0 h 80"/>
                  <a:gd name="T24" fmla="*/ 0 w 74"/>
                  <a:gd name="T25" fmla="*/ 0 h 80"/>
                  <a:gd name="T26" fmla="*/ 0 w 74"/>
                  <a:gd name="T27" fmla="*/ 0 h 80"/>
                  <a:gd name="T28" fmla="*/ 0 w 74"/>
                  <a:gd name="T29" fmla="*/ 0 h 80"/>
                  <a:gd name="T30" fmla="*/ 0 w 74"/>
                  <a:gd name="T31" fmla="*/ 0 h 80"/>
                  <a:gd name="T32" fmla="*/ 0 w 74"/>
                  <a:gd name="T33" fmla="*/ 0 h 80"/>
                  <a:gd name="T34" fmla="*/ 0 w 74"/>
                  <a:gd name="T35" fmla="*/ 0 h 80"/>
                  <a:gd name="T36" fmla="*/ 0 w 74"/>
                  <a:gd name="T37" fmla="*/ 0 h 80"/>
                  <a:gd name="T38" fmla="*/ 0 w 74"/>
                  <a:gd name="T39" fmla="*/ 1 h 80"/>
                  <a:gd name="T40" fmla="*/ 0 w 74"/>
                  <a:gd name="T41" fmla="*/ 1 h 80"/>
                  <a:gd name="T42" fmla="*/ 0 w 74"/>
                  <a:gd name="T43" fmla="*/ 1 h 80"/>
                  <a:gd name="T44" fmla="*/ 0 w 74"/>
                  <a:gd name="T45" fmla="*/ 1 h 80"/>
                  <a:gd name="T46" fmla="*/ 0 w 74"/>
                  <a:gd name="T47" fmla="*/ 1 h 80"/>
                  <a:gd name="T48" fmla="*/ 0 w 74"/>
                  <a:gd name="T49" fmla="*/ 1 h 80"/>
                  <a:gd name="T50" fmla="*/ 1 w 74"/>
                  <a:gd name="T51" fmla="*/ 1 h 80"/>
                  <a:gd name="T52" fmla="*/ 1 w 74"/>
                  <a:gd name="T53" fmla="*/ 1 h 80"/>
                  <a:gd name="T54" fmla="*/ 1 w 74"/>
                  <a:gd name="T55" fmla="*/ 1 h 80"/>
                  <a:gd name="T56" fmla="*/ 1 w 74"/>
                  <a:gd name="T57" fmla="*/ 1 h 80"/>
                  <a:gd name="T58" fmla="*/ 1 w 74"/>
                  <a:gd name="T59" fmla="*/ 1 h 80"/>
                  <a:gd name="T60" fmla="*/ 1 w 74"/>
                  <a:gd name="T61" fmla="*/ 1 h 8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74" h="80">
                    <a:moveTo>
                      <a:pt x="74" y="80"/>
                    </a:moveTo>
                    <a:lnTo>
                      <a:pt x="72" y="73"/>
                    </a:lnTo>
                    <a:lnTo>
                      <a:pt x="71" y="66"/>
                    </a:lnTo>
                    <a:lnTo>
                      <a:pt x="69" y="60"/>
                    </a:lnTo>
                    <a:lnTo>
                      <a:pt x="66" y="53"/>
                    </a:lnTo>
                    <a:lnTo>
                      <a:pt x="58" y="42"/>
                    </a:lnTo>
                    <a:lnTo>
                      <a:pt x="48" y="33"/>
                    </a:lnTo>
                    <a:lnTo>
                      <a:pt x="38" y="25"/>
                    </a:lnTo>
                    <a:lnTo>
                      <a:pt x="29" y="17"/>
                    </a:lnTo>
                    <a:lnTo>
                      <a:pt x="20" y="9"/>
                    </a:lnTo>
                    <a:lnTo>
                      <a:pt x="13" y="0"/>
                    </a:lnTo>
                    <a:lnTo>
                      <a:pt x="9" y="5"/>
                    </a:lnTo>
                    <a:lnTo>
                      <a:pt x="4" y="10"/>
                    </a:lnTo>
                    <a:lnTo>
                      <a:pt x="1" y="14"/>
                    </a:lnTo>
                    <a:lnTo>
                      <a:pt x="0" y="19"/>
                    </a:lnTo>
                    <a:lnTo>
                      <a:pt x="0" y="25"/>
                    </a:lnTo>
                    <a:lnTo>
                      <a:pt x="2" y="30"/>
                    </a:lnTo>
                    <a:lnTo>
                      <a:pt x="4" y="36"/>
                    </a:lnTo>
                    <a:lnTo>
                      <a:pt x="7" y="41"/>
                    </a:lnTo>
                    <a:lnTo>
                      <a:pt x="10" y="46"/>
                    </a:lnTo>
                    <a:lnTo>
                      <a:pt x="14" y="51"/>
                    </a:lnTo>
                    <a:lnTo>
                      <a:pt x="19" y="56"/>
                    </a:lnTo>
                    <a:lnTo>
                      <a:pt x="24" y="61"/>
                    </a:lnTo>
                    <a:lnTo>
                      <a:pt x="30" y="66"/>
                    </a:lnTo>
                    <a:lnTo>
                      <a:pt x="35" y="69"/>
                    </a:lnTo>
                    <a:lnTo>
                      <a:pt x="42" y="72"/>
                    </a:lnTo>
                    <a:lnTo>
                      <a:pt x="47" y="75"/>
                    </a:lnTo>
                    <a:lnTo>
                      <a:pt x="54" y="77"/>
                    </a:lnTo>
                    <a:lnTo>
                      <a:pt x="60" y="79"/>
                    </a:lnTo>
                    <a:lnTo>
                      <a:pt x="67" y="80"/>
                    </a:lnTo>
                    <a:lnTo>
                      <a:pt x="74" y="8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53" name="Freeform 154"/>
              <p:cNvSpPr>
                <a:spLocks/>
              </p:cNvSpPr>
              <p:nvPr/>
            </p:nvSpPr>
            <p:spPr bwMode="auto">
              <a:xfrm>
                <a:off x="5555" y="2785"/>
                <a:ext cx="26" cy="27"/>
              </a:xfrm>
              <a:custGeom>
                <a:avLst/>
                <a:gdLst>
                  <a:gd name="T0" fmla="*/ 1 w 86"/>
                  <a:gd name="T1" fmla="*/ 1 h 80"/>
                  <a:gd name="T2" fmla="*/ 1 w 86"/>
                  <a:gd name="T3" fmla="*/ 1 h 80"/>
                  <a:gd name="T4" fmla="*/ 1 w 86"/>
                  <a:gd name="T5" fmla="*/ 1 h 80"/>
                  <a:gd name="T6" fmla="*/ 1 w 86"/>
                  <a:gd name="T7" fmla="*/ 1 h 80"/>
                  <a:gd name="T8" fmla="*/ 1 w 86"/>
                  <a:gd name="T9" fmla="*/ 1 h 80"/>
                  <a:gd name="T10" fmla="*/ 1 w 86"/>
                  <a:gd name="T11" fmla="*/ 1 h 80"/>
                  <a:gd name="T12" fmla="*/ 1 w 86"/>
                  <a:gd name="T13" fmla="*/ 1 h 80"/>
                  <a:gd name="T14" fmla="*/ 1 w 86"/>
                  <a:gd name="T15" fmla="*/ 1 h 80"/>
                  <a:gd name="T16" fmla="*/ 0 w 86"/>
                  <a:gd name="T17" fmla="*/ 0 h 80"/>
                  <a:gd name="T18" fmla="*/ 0 w 86"/>
                  <a:gd name="T19" fmla="*/ 0 h 80"/>
                  <a:gd name="T20" fmla="*/ 0 w 86"/>
                  <a:gd name="T21" fmla="*/ 0 h 80"/>
                  <a:gd name="T22" fmla="*/ 0 w 86"/>
                  <a:gd name="T23" fmla="*/ 0 h 80"/>
                  <a:gd name="T24" fmla="*/ 0 w 86"/>
                  <a:gd name="T25" fmla="*/ 0 h 80"/>
                  <a:gd name="T26" fmla="*/ 0 w 86"/>
                  <a:gd name="T27" fmla="*/ 0 h 80"/>
                  <a:gd name="T28" fmla="*/ 0 w 86"/>
                  <a:gd name="T29" fmla="*/ 0 h 80"/>
                  <a:gd name="T30" fmla="*/ 0 w 86"/>
                  <a:gd name="T31" fmla="*/ 0 h 80"/>
                  <a:gd name="T32" fmla="*/ 0 w 86"/>
                  <a:gd name="T33" fmla="*/ 1 h 80"/>
                  <a:gd name="T34" fmla="*/ 0 w 86"/>
                  <a:gd name="T35" fmla="*/ 1 h 80"/>
                  <a:gd name="T36" fmla="*/ 0 w 86"/>
                  <a:gd name="T37" fmla="*/ 1 h 80"/>
                  <a:gd name="T38" fmla="*/ 0 w 86"/>
                  <a:gd name="T39" fmla="*/ 1 h 80"/>
                  <a:gd name="T40" fmla="*/ 0 w 86"/>
                  <a:gd name="T41" fmla="*/ 1 h 80"/>
                  <a:gd name="T42" fmla="*/ 1 w 86"/>
                  <a:gd name="T43" fmla="*/ 1 h 80"/>
                  <a:gd name="T44" fmla="*/ 1 w 86"/>
                  <a:gd name="T45" fmla="*/ 1 h 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86" h="80">
                    <a:moveTo>
                      <a:pt x="52" y="80"/>
                    </a:moveTo>
                    <a:lnTo>
                      <a:pt x="86" y="80"/>
                    </a:lnTo>
                    <a:lnTo>
                      <a:pt x="86" y="61"/>
                    </a:lnTo>
                    <a:lnTo>
                      <a:pt x="79" y="59"/>
                    </a:lnTo>
                    <a:lnTo>
                      <a:pt x="72" y="56"/>
                    </a:lnTo>
                    <a:lnTo>
                      <a:pt x="67" y="53"/>
                    </a:lnTo>
                    <a:lnTo>
                      <a:pt x="61" y="49"/>
                    </a:lnTo>
                    <a:lnTo>
                      <a:pt x="51" y="41"/>
                    </a:lnTo>
                    <a:lnTo>
                      <a:pt x="43" y="33"/>
                    </a:lnTo>
                    <a:lnTo>
                      <a:pt x="34" y="25"/>
                    </a:lnTo>
                    <a:lnTo>
                      <a:pt x="24" y="16"/>
                    </a:lnTo>
                    <a:lnTo>
                      <a:pt x="13" y="7"/>
                    </a:lnTo>
                    <a:lnTo>
                      <a:pt x="0" y="0"/>
                    </a:lnTo>
                    <a:lnTo>
                      <a:pt x="1" y="8"/>
                    </a:lnTo>
                    <a:lnTo>
                      <a:pt x="5" y="20"/>
                    </a:lnTo>
                    <a:lnTo>
                      <a:pt x="11" y="32"/>
                    </a:lnTo>
                    <a:lnTo>
                      <a:pt x="18" y="44"/>
                    </a:lnTo>
                    <a:lnTo>
                      <a:pt x="27" y="57"/>
                    </a:lnTo>
                    <a:lnTo>
                      <a:pt x="36" y="67"/>
                    </a:lnTo>
                    <a:lnTo>
                      <a:pt x="40" y="72"/>
                    </a:lnTo>
                    <a:lnTo>
                      <a:pt x="45" y="76"/>
                    </a:lnTo>
                    <a:lnTo>
                      <a:pt x="49" y="79"/>
                    </a:lnTo>
                    <a:lnTo>
                      <a:pt x="52" y="8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54" name="Freeform 155"/>
              <p:cNvSpPr>
                <a:spLocks/>
              </p:cNvSpPr>
              <p:nvPr/>
            </p:nvSpPr>
            <p:spPr bwMode="auto">
              <a:xfrm>
                <a:off x="5570" y="2825"/>
                <a:ext cx="25" cy="11"/>
              </a:xfrm>
              <a:custGeom>
                <a:avLst/>
                <a:gdLst>
                  <a:gd name="T0" fmla="*/ 0 w 74"/>
                  <a:gd name="T1" fmla="*/ 0 h 31"/>
                  <a:gd name="T2" fmla="*/ 0 w 74"/>
                  <a:gd name="T3" fmla="*/ 0 h 31"/>
                  <a:gd name="T4" fmla="*/ 0 w 74"/>
                  <a:gd name="T5" fmla="*/ 0 h 31"/>
                  <a:gd name="T6" fmla="*/ 0 w 74"/>
                  <a:gd name="T7" fmla="*/ 0 h 31"/>
                  <a:gd name="T8" fmla="*/ 0 w 74"/>
                  <a:gd name="T9" fmla="*/ 0 h 31"/>
                  <a:gd name="T10" fmla="*/ 0 w 74"/>
                  <a:gd name="T11" fmla="*/ 0 h 31"/>
                  <a:gd name="T12" fmla="*/ 0 w 74"/>
                  <a:gd name="T13" fmla="*/ 0 h 31"/>
                  <a:gd name="T14" fmla="*/ 0 w 74"/>
                  <a:gd name="T15" fmla="*/ 0 h 31"/>
                  <a:gd name="T16" fmla="*/ 0 w 74"/>
                  <a:gd name="T17" fmla="*/ 0 h 31"/>
                  <a:gd name="T18" fmla="*/ 1 w 74"/>
                  <a:gd name="T19" fmla="*/ 0 h 31"/>
                  <a:gd name="T20" fmla="*/ 1 w 74"/>
                  <a:gd name="T21" fmla="*/ 0 h 31"/>
                  <a:gd name="T22" fmla="*/ 1 w 74"/>
                  <a:gd name="T23" fmla="*/ 0 h 31"/>
                  <a:gd name="T24" fmla="*/ 1 w 74"/>
                  <a:gd name="T25" fmla="*/ 0 h 31"/>
                  <a:gd name="T26" fmla="*/ 1 w 74"/>
                  <a:gd name="T27" fmla="*/ 0 h 31"/>
                  <a:gd name="T28" fmla="*/ 1 w 74"/>
                  <a:gd name="T29" fmla="*/ 0 h 31"/>
                  <a:gd name="T30" fmla="*/ 1 w 74"/>
                  <a:gd name="T31" fmla="*/ 0 h 31"/>
                  <a:gd name="T32" fmla="*/ 1 w 74"/>
                  <a:gd name="T33" fmla="*/ 0 h 31"/>
                  <a:gd name="T34" fmla="*/ 1 w 74"/>
                  <a:gd name="T35" fmla="*/ 0 h 31"/>
                  <a:gd name="T36" fmla="*/ 1 w 74"/>
                  <a:gd name="T37" fmla="*/ 0 h 31"/>
                  <a:gd name="T38" fmla="*/ 1 w 74"/>
                  <a:gd name="T39" fmla="*/ 0 h 31"/>
                  <a:gd name="T40" fmla="*/ 1 w 74"/>
                  <a:gd name="T41" fmla="*/ 0 h 31"/>
                  <a:gd name="T42" fmla="*/ 0 w 74"/>
                  <a:gd name="T43" fmla="*/ 0 h 31"/>
                  <a:gd name="T44" fmla="*/ 0 w 74"/>
                  <a:gd name="T45" fmla="*/ 0 h 31"/>
                  <a:gd name="T46" fmla="*/ 0 w 74"/>
                  <a:gd name="T47" fmla="*/ 0 h 31"/>
                  <a:gd name="T48" fmla="*/ 0 w 74"/>
                  <a:gd name="T49" fmla="*/ 0 h 31"/>
                  <a:gd name="T50" fmla="*/ 0 w 74"/>
                  <a:gd name="T51" fmla="*/ 0 h 31"/>
                  <a:gd name="T52" fmla="*/ 0 w 74"/>
                  <a:gd name="T53" fmla="*/ 0 h 31"/>
                  <a:gd name="T54" fmla="*/ 0 w 74"/>
                  <a:gd name="T55" fmla="*/ 0 h 31"/>
                  <a:gd name="T56" fmla="*/ 0 w 74"/>
                  <a:gd name="T57" fmla="*/ 0 h 3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4" h="31">
                    <a:moveTo>
                      <a:pt x="0" y="7"/>
                    </a:moveTo>
                    <a:lnTo>
                      <a:pt x="3" y="11"/>
                    </a:lnTo>
                    <a:lnTo>
                      <a:pt x="5" y="15"/>
                    </a:lnTo>
                    <a:lnTo>
                      <a:pt x="9" y="18"/>
                    </a:lnTo>
                    <a:lnTo>
                      <a:pt x="14" y="21"/>
                    </a:lnTo>
                    <a:lnTo>
                      <a:pt x="18" y="24"/>
                    </a:lnTo>
                    <a:lnTo>
                      <a:pt x="23" y="26"/>
                    </a:lnTo>
                    <a:lnTo>
                      <a:pt x="29" y="28"/>
                    </a:lnTo>
                    <a:lnTo>
                      <a:pt x="34" y="29"/>
                    </a:lnTo>
                    <a:lnTo>
                      <a:pt x="47" y="31"/>
                    </a:lnTo>
                    <a:lnTo>
                      <a:pt x="58" y="31"/>
                    </a:lnTo>
                    <a:lnTo>
                      <a:pt x="63" y="30"/>
                    </a:lnTo>
                    <a:lnTo>
                      <a:pt x="67" y="29"/>
                    </a:lnTo>
                    <a:lnTo>
                      <a:pt x="71" y="27"/>
                    </a:lnTo>
                    <a:lnTo>
                      <a:pt x="74" y="25"/>
                    </a:lnTo>
                    <a:lnTo>
                      <a:pt x="64" y="18"/>
                    </a:lnTo>
                    <a:lnTo>
                      <a:pt x="55" y="13"/>
                    </a:lnTo>
                    <a:lnTo>
                      <a:pt x="51" y="10"/>
                    </a:lnTo>
                    <a:lnTo>
                      <a:pt x="47" y="8"/>
                    </a:lnTo>
                    <a:lnTo>
                      <a:pt x="43" y="5"/>
                    </a:lnTo>
                    <a:lnTo>
                      <a:pt x="41" y="0"/>
                    </a:lnTo>
                    <a:lnTo>
                      <a:pt x="33" y="1"/>
                    </a:lnTo>
                    <a:lnTo>
                      <a:pt x="28" y="1"/>
                    </a:lnTo>
                    <a:lnTo>
                      <a:pt x="22" y="1"/>
                    </a:lnTo>
                    <a:lnTo>
                      <a:pt x="18" y="0"/>
                    </a:lnTo>
                    <a:lnTo>
                      <a:pt x="14" y="0"/>
                    </a:lnTo>
                    <a:lnTo>
                      <a:pt x="10" y="0"/>
                    </a:lnTo>
                    <a:lnTo>
                      <a:pt x="6" y="3"/>
                    </a:lnTo>
                    <a:lnTo>
                      <a:pt x="0" y="7"/>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55" name="Freeform 156"/>
              <p:cNvSpPr>
                <a:spLocks/>
              </p:cNvSpPr>
              <p:nvPr/>
            </p:nvSpPr>
            <p:spPr bwMode="auto">
              <a:xfrm>
                <a:off x="5562" y="2819"/>
                <a:ext cx="6" cy="1"/>
              </a:xfrm>
              <a:custGeom>
                <a:avLst/>
                <a:gdLst>
                  <a:gd name="T0" fmla="*/ 0 w 20"/>
                  <a:gd name="T1" fmla="*/ 0 h 1"/>
                  <a:gd name="T2" fmla="*/ 0 w 20"/>
                  <a:gd name="T3" fmla="*/ 0 h 1"/>
                  <a:gd name="T4" fmla="*/ 0 w 20"/>
                  <a:gd name="T5" fmla="*/ 0 h 1"/>
                  <a:gd name="T6" fmla="*/ 0 w 20"/>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1">
                    <a:moveTo>
                      <a:pt x="20" y="0"/>
                    </a:moveTo>
                    <a:lnTo>
                      <a:pt x="0" y="0"/>
                    </a:lnTo>
                    <a:lnTo>
                      <a:pt x="10" y="0"/>
                    </a:lnTo>
                    <a:lnTo>
                      <a:pt x="2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56" name="Freeform 157"/>
              <p:cNvSpPr>
                <a:spLocks/>
              </p:cNvSpPr>
              <p:nvPr/>
            </p:nvSpPr>
            <p:spPr bwMode="auto">
              <a:xfrm>
                <a:off x="5509" y="2769"/>
                <a:ext cx="32" cy="21"/>
              </a:xfrm>
              <a:custGeom>
                <a:avLst/>
                <a:gdLst>
                  <a:gd name="T0" fmla="*/ 0 w 100"/>
                  <a:gd name="T1" fmla="*/ 0 h 65"/>
                  <a:gd name="T2" fmla="*/ 0 w 100"/>
                  <a:gd name="T3" fmla="*/ 0 h 65"/>
                  <a:gd name="T4" fmla="*/ 1 w 100"/>
                  <a:gd name="T5" fmla="*/ 1 h 65"/>
                  <a:gd name="T6" fmla="*/ 1 w 100"/>
                  <a:gd name="T7" fmla="*/ 1 h 65"/>
                  <a:gd name="T8" fmla="*/ 1 w 100"/>
                  <a:gd name="T9" fmla="*/ 1 h 65"/>
                  <a:gd name="T10" fmla="*/ 1 w 100"/>
                  <a:gd name="T11" fmla="*/ 1 h 65"/>
                  <a:gd name="T12" fmla="*/ 1 w 100"/>
                  <a:gd name="T13" fmla="*/ 1 h 65"/>
                  <a:gd name="T14" fmla="*/ 1 w 100"/>
                  <a:gd name="T15" fmla="*/ 1 h 65"/>
                  <a:gd name="T16" fmla="*/ 1 w 100"/>
                  <a:gd name="T17" fmla="*/ 1 h 65"/>
                  <a:gd name="T18" fmla="*/ 1 w 100"/>
                  <a:gd name="T19" fmla="*/ 1 h 65"/>
                  <a:gd name="T20" fmla="*/ 1 w 100"/>
                  <a:gd name="T21" fmla="*/ 1 h 65"/>
                  <a:gd name="T22" fmla="*/ 1 w 100"/>
                  <a:gd name="T23" fmla="*/ 1 h 65"/>
                  <a:gd name="T24" fmla="*/ 1 w 100"/>
                  <a:gd name="T25" fmla="*/ 1 h 65"/>
                  <a:gd name="T26" fmla="*/ 1 w 100"/>
                  <a:gd name="T27" fmla="*/ 0 h 65"/>
                  <a:gd name="T28" fmla="*/ 1 w 100"/>
                  <a:gd name="T29" fmla="*/ 0 h 65"/>
                  <a:gd name="T30" fmla="*/ 1 w 100"/>
                  <a:gd name="T31" fmla="*/ 0 h 65"/>
                  <a:gd name="T32" fmla="*/ 1 w 100"/>
                  <a:gd name="T33" fmla="*/ 0 h 65"/>
                  <a:gd name="T34" fmla="*/ 0 w 100"/>
                  <a:gd name="T35" fmla="*/ 0 h 65"/>
                  <a:gd name="T36" fmla="*/ 0 w 100"/>
                  <a:gd name="T37" fmla="*/ 0 h 65"/>
                  <a:gd name="T38" fmla="*/ 0 w 100"/>
                  <a:gd name="T39" fmla="*/ 0 h 65"/>
                  <a:gd name="T40" fmla="*/ 0 w 100"/>
                  <a:gd name="T41" fmla="*/ 0 h 65"/>
                  <a:gd name="T42" fmla="*/ 0 w 100"/>
                  <a:gd name="T43" fmla="*/ 0 h 65"/>
                  <a:gd name="T44" fmla="*/ 0 w 100"/>
                  <a:gd name="T45" fmla="*/ 0 h 65"/>
                  <a:gd name="T46" fmla="*/ 0 w 100"/>
                  <a:gd name="T47" fmla="*/ 0 h 6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00" h="65">
                    <a:moveTo>
                      <a:pt x="7" y="25"/>
                    </a:moveTo>
                    <a:lnTo>
                      <a:pt x="35" y="40"/>
                    </a:lnTo>
                    <a:lnTo>
                      <a:pt x="61" y="55"/>
                    </a:lnTo>
                    <a:lnTo>
                      <a:pt x="72" y="60"/>
                    </a:lnTo>
                    <a:lnTo>
                      <a:pt x="83" y="65"/>
                    </a:lnTo>
                    <a:lnTo>
                      <a:pt x="87" y="65"/>
                    </a:lnTo>
                    <a:lnTo>
                      <a:pt x="91" y="65"/>
                    </a:lnTo>
                    <a:lnTo>
                      <a:pt x="96" y="65"/>
                    </a:lnTo>
                    <a:lnTo>
                      <a:pt x="100" y="62"/>
                    </a:lnTo>
                    <a:lnTo>
                      <a:pt x="94" y="60"/>
                    </a:lnTo>
                    <a:lnTo>
                      <a:pt x="88" y="56"/>
                    </a:lnTo>
                    <a:lnTo>
                      <a:pt x="83" y="52"/>
                    </a:lnTo>
                    <a:lnTo>
                      <a:pt x="78" y="46"/>
                    </a:lnTo>
                    <a:lnTo>
                      <a:pt x="67" y="34"/>
                    </a:lnTo>
                    <a:lnTo>
                      <a:pt x="57" y="21"/>
                    </a:lnTo>
                    <a:lnTo>
                      <a:pt x="52" y="15"/>
                    </a:lnTo>
                    <a:lnTo>
                      <a:pt x="46" y="10"/>
                    </a:lnTo>
                    <a:lnTo>
                      <a:pt x="40" y="4"/>
                    </a:lnTo>
                    <a:lnTo>
                      <a:pt x="33" y="1"/>
                    </a:lnTo>
                    <a:lnTo>
                      <a:pt x="27" y="0"/>
                    </a:lnTo>
                    <a:lnTo>
                      <a:pt x="18" y="0"/>
                    </a:lnTo>
                    <a:lnTo>
                      <a:pt x="10" y="2"/>
                    </a:lnTo>
                    <a:lnTo>
                      <a:pt x="0" y="6"/>
                    </a:lnTo>
                    <a:lnTo>
                      <a:pt x="7" y="25"/>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57" name="Freeform 158"/>
              <p:cNvSpPr>
                <a:spLocks/>
              </p:cNvSpPr>
              <p:nvPr/>
            </p:nvSpPr>
            <p:spPr bwMode="auto">
              <a:xfrm>
                <a:off x="5486" y="2743"/>
                <a:ext cx="24" cy="34"/>
              </a:xfrm>
              <a:custGeom>
                <a:avLst/>
                <a:gdLst>
                  <a:gd name="T0" fmla="*/ 1 w 79"/>
                  <a:gd name="T1" fmla="*/ 1 h 104"/>
                  <a:gd name="T2" fmla="*/ 1 w 79"/>
                  <a:gd name="T3" fmla="*/ 1 h 104"/>
                  <a:gd name="T4" fmla="*/ 0 w 79"/>
                  <a:gd name="T5" fmla="*/ 0 h 104"/>
                  <a:gd name="T6" fmla="*/ 0 w 79"/>
                  <a:gd name="T7" fmla="*/ 0 h 104"/>
                  <a:gd name="T8" fmla="*/ 0 w 79"/>
                  <a:gd name="T9" fmla="*/ 0 h 104"/>
                  <a:gd name="T10" fmla="*/ 0 w 79"/>
                  <a:gd name="T11" fmla="*/ 0 h 104"/>
                  <a:gd name="T12" fmla="*/ 0 w 79"/>
                  <a:gd name="T13" fmla="*/ 0 h 104"/>
                  <a:gd name="T14" fmla="*/ 0 w 79"/>
                  <a:gd name="T15" fmla="*/ 0 h 104"/>
                  <a:gd name="T16" fmla="*/ 0 w 79"/>
                  <a:gd name="T17" fmla="*/ 1 h 104"/>
                  <a:gd name="T18" fmla="*/ 0 w 79"/>
                  <a:gd name="T19" fmla="*/ 1 h 104"/>
                  <a:gd name="T20" fmla="*/ 0 w 79"/>
                  <a:gd name="T21" fmla="*/ 1 h 104"/>
                  <a:gd name="T22" fmla="*/ 0 w 79"/>
                  <a:gd name="T23" fmla="*/ 1 h 104"/>
                  <a:gd name="T24" fmla="*/ 0 w 79"/>
                  <a:gd name="T25" fmla="*/ 1 h 104"/>
                  <a:gd name="T26" fmla="*/ 0 w 79"/>
                  <a:gd name="T27" fmla="*/ 1 h 104"/>
                  <a:gd name="T28" fmla="*/ 0 w 79"/>
                  <a:gd name="T29" fmla="*/ 1 h 104"/>
                  <a:gd name="T30" fmla="*/ 0 w 79"/>
                  <a:gd name="T31" fmla="*/ 1 h 104"/>
                  <a:gd name="T32" fmla="*/ 0 w 79"/>
                  <a:gd name="T33" fmla="*/ 1 h 104"/>
                  <a:gd name="T34" fmla="*/ 0 w 79"/>
                  <a:gd name="T35" fmla="*/ 1 h 104"/>
                  <a:gd name="T36" fmla="*/ 0 w 79"/>
                  <a:gd name="T37" fmla="*/ 1 h 104"/>
                  <a:gd name="T38" fmla="*/ 0 w 79"/>
                  <a:gd name="T39" fmla="*/ 1 h 104"/>
                  <a:gd name="T40" fmla="*/ 1 w 79"/>
                  <a:gd name="T41" fmla="*/ 1 h 104"/>
                  <a:gd name="T42" fmla="*/ 1 w 79"/>
                  <a:gd name="T43" fmla="*/ 1 h 104"/>
                  <a:gd name="T44" fmla="*/ 1 w 79"/>
                  <a:gd name="T45" fmla="*/ 1 h 104"/>
                  <a:gd name="T46" fmla="*/ 1 w 79"/>
                  <a:gd name="T47" fmla="*/ 1 h 10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9" h="104">
                    <a:moveTo>
                      <a:pt x="72" y="85"/>
                    </a:moveTo>
                    <a:lnTo>
                      <a:pt x="56" y="61"/>
                    </a:lnTo>
                    <a:lnTo>
                      <a:pt x="43" y="41"/>
                    </a:lnTo>
                    <a:lnTo>
                      <a:pt x="29" y="20"/>
                    </a:lnTo>
                    <a:lnTo>
                      <a:pt x="12" y="0"/>
                    </a:lnTo>
                    <a:lnTo>
                      <a:pt x="6" y="16"/>
                    </a:lnTo>
                    <a:lnTo>
                      <a:pt x="2" y="33"/>
                    </a:lnTo>
                    <a:lnTo>
                      <a:pt x="0" y="40"/>
                    </a:lnTo>
                    <a:lnTo>
                      <a:pt x="0" y="48"/>
                    </a:lnTo>
                    <a:lnTo>
                      <a:pt x="0" y="55"/>
                    </a:lnTo>
                    <a:lnTo>
                      <a:pt x="0" y="62"/>
                    </a:lnTo>
                    <a:lnTo>
                      <a:pt x="1" y="68"/>
                    </a:lnTo>
                    <a:lnTo>
                      <a:pt x="3" y="74"/>
                    </a:lnTo>
                    <a:lnTo>
                      <a:pt x="6" y="79"/>
                    </a:lnTo>
                    <a:lnTo>
                      <a:pt x="10" y="83"/>
                    </a:lnTo>
                    <a:lnTo>
                      <a:pt x="14" y="88"/>
                    </a:lnTo>
                    <a:lnTo>
                      <a:pt x="20" y="90"/>
                    </a:lnTo>
                    <a:lnTo>
                      <a:pt x="25" y="92"/>
                    </a:lnTo>
                    <a:lnTo>
                      <a:pt x="33" y="92"/>
                    </a:lnTo>
                    <a:lnTo>
                      <a:pt x="43" y="93"/>
                    </a:lnTo>
                    <a:lnTo>
                      <a:pt x="54" y="96"/>
                    </a:lnTo>
                    <a:lnTo>
                      <a:pt x="65" y="100"/>
                    </a:lnTo>
                    <a:lnTo>
                      <a:pt x="79" y="104"/>
                    </a:lnTo>
                    <a:lnTo>
                      <a:pt x="72" y="85"/>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grpSp>
        <p:sp>
          <p:nvSpPr>
            <p:cNvPr id="656" name="Freeform 159"/>
            <p:cNvSpPr>
              <a:spLocks/>
            </p:cNvSpPr>
            <p:nvPr>
              <p:custDataLst>
                <p:tags r:id="rId90"/>
              </p:custDataLst>
            </p:nvPr>
          </p:nvSpPr>
          <p:spPr bwMode="auto">
            <a:xfrm>
              <a:off x="4718081" y="4007381"/>
              <a:ext cx="11113" cy="55562"/>
            </a:xfrm>
            <a:custGeom>
              <a:avLst/>
              <a:gdLst>
                <a:gd name="T0" fmla="*/ 2147483647 w 27"/>
                <a:gd name="T1" fmla="*/ 0 h 19"/>
                <a:gd name="T2" fmla="*/ 2147483647 w 27"/>
                <a:gd name="T3" fmla="*/ 2147483647 h 19"/>
                <a:gd name="T4" fmla="*/ 2147483647 w 27"/>
                <a:gd name="T5" fmla="*/ 2147483647 h 19"/>
                <a:gd name="T6" fmla="*/ 2147483647 w 27"/>
                <a:gd name="T7" fmla="*/ 2147483647 h 19"/>
                <a:gd name="T8" fmla="*/ 0 w 27"/>
                <a:gd name="T9" fmla="*/ 2147483647 h 19"/>
                <a:gd name="T10" fmla="*/ 2147483647 w 27"/>
                <a:gd name="T11" fmla="*/ 2147483647 h 19"/>
                <a:gd name="T12" fmla="*/ 2147483647 w 27"/>
                <a:gd name="T13" fmla="*/ 0 h 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 h="19">
                  <a:moveTo>
                    <a:pt x="27" y="0"/>
                  </a:moveTo>
                  <a:lnTo>
                    <a:pt x="27" y="12"/>
                  </a:lnTo>
                  <a:lnTo>
                    <a:pt x="27" y="19"/>
                  </a:lnTo>
                  <a:lnTo>
                    <a:pt x="9" y="19"/>
                  </a:lnTo>
                  <a:lnTo>
                    <a:pt x="0" y="19"/>
                  </a:lnTo>
                  <a:lnTo>
                    <a:pt x="9" y="12"/>
                  </a:lnTo>
                  <a:lnTo>
                    <a:pt x="27"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57" name="Freeform 160"/>
            <p:cNvSpPr>
              <a:spLocks/>
            </p:cNvSpPr>
            <p:nvPr>
              <p:custDataLst>
                <p:tags r:id="rId91"/>
              </p:custDataLst>
            </p:nvPr>
          </p:nvSpPr>
          <p:spPr bwMode="auto">
            <a:xfrm>
              <a:off x="4641881" y="4147081"/>
              <a:ext cx="14288" cy="57150"/>
            </a:xfrm>
            <a:custGeom>
              <a:avLst/>
              <a:gdLst>
                <a:gd name="T0" fmla="*/ 0 w 39"/>
                <a:gd name="T1" fmla="*/ 0 h 35"/>
                <a:gd name="T2" fmla="*/ 2147483647 w 39"/>
                <a:gd name="T3" fmla="*/ 0 h 35"/>
                <a:gd name="T4" fmla="*/ 2147483647 w 39"/>
                <a:gd name="T5" fmla="*/ 2147483647 h 35"/>
                <a:gd name="T6" fmla="*/ 2147483647 w 39"/>
                <a:gd name="T7" fmla="*/ 2147483647 h 35"/>
                <a:gd name="T8" fmla="*/ 2147483647 w 39"/>
                <a:gd name="T9" fmla="*/ 2147483647 h 35"/>
                <a:gd name="T10" fmla="*/ 2147483647 w 39"/>
                <a:gd name="T11" fmla="*/ 2147483647 h 35"/>
                <a:gd name="T12" fmla="*/ 2147483647 w 39"/>
                <a:gd name="T13" fmla="*/ 2147483647 h 35"/>
                <a:gd name="T14" fmla="*/ 2147483647 w 39"/>
                <a:gd name="T15" fmla="*/ 2147483647 h 35"/>
                <a:gd name="T16" fmla="*/ 2147483647 w 39"/>
                <a:gd name="T17" fmla="*/ 2147483647 h 35"/>
                <a:gd name="T18" fmla="*/ 2147483647 w 39"/>
                <a:gd name="T19" fmla="*/ 2147483647 h 35"/>
                <a:gd name="T20" fmla="*/ 2147483647 w 39"/>
                <a:gd name="T21" fmla="*/ 2147483647 h 35"/>
                <a:gd name="T22" fmla="*/ 2147483647 w 39"/>
                <a:gd name="T23" fmla="*/ 2147483647 h 35"/>
                <a:gd name="T24" fmla="*/ 2147483647 w 39"/>
                <a:gd name="T25" fmla="*/ 2147483647 h 35"/>
                <a:gd name="T26" fmla="*/ 0 w 39"/>
                <a:gd name="T27" fmla="*/ 0 h 3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9" h="35">
                  <a:moveTo>
                    <a:pt x="0" y="0"/>
                  </a:moveTo>
                  <a:lnTo>
                    <a:pt x="39" y="0"/>
                  </a:lnTo>
                  <a:lnTo>
                    <a:pt x="36" y="9"/>
                  </a:lnTo>
                  <a:lnTo>
                    <a:pt x="33" y="19"/>
                  </a:lnTo>
                  <a:lnTo>
                    <a:pt x="27" y="28"/>
                  </a:lnTo>
                  <a:lnTo>
                    <a:pt x="22" y="34"/>
                  </a:lnTo>
                  <a:lnTo>
                    <a:pt x="19" y="35"/>
                  </a:lnTo>
                  <a:lnTo>
                    <a:pt x="16" y="35"/>
                  </a:lnTo>
                  <a:lnTo>
                    <a:pt x="13" y="34"/>
                  </a:lnTo>
                  <a:lnTo>
                    <a:pt x="11" y="31"/>
                  </a:lnTo>
                  <a:lnTo>
                    <a:pt x="7" y="26"/>
                  </a:lnTo>
                  <a:lnTo>
                    <a:pt x="5" y="20"/>
                  </a:lnTo>
                  <a:lnTo>
                    <a:pt x="2" y="11"/>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58" name="Freeform 161"/>
            <p:cNvSpPr>
              <a:spLocks/>
            </p:cNvSpPr>
            <p:nvPr>
              <p:custDataLst>
                <p:tags r:id="rId92"/>
              </p:custDataLst>
            </p:nvPr>
          </p:nvSpPr>
          <p:spPr bwMode="auto">
            <a:xfrm>
              <a:off x="6440519" y="2473856"/>
              <a:ext cx="728662" cy="331787"/>
            </a:xfrm>
            <a:custGeom>
              <a:avLst/>
              <a:gdLst>
                <a:gd name="T0" fmla="*/ 2147483647 w 1688"/>
                <a:gd name="T1" fmla="*/ 2147483647 h 630"/>
                <a:gd name="T2" fmla="*/ 2147483647 w 1688"/>
                <a:gd name="T3" fmla="*/ 2147483647 h 630"/>
                <a:gd name="T4" fmla="*/ 2147483647 w 1688"/>
                <a:gd name="T5" fmla="*/ 2147483647 h 630"/>
                <a:gd name="T6" fmla="*/ 2147483647 w 1688"/>
                <a:gd name="T7" fmla="*/ 2147483647 h 630"/>
                <a:gd name="T8" fmla="*/ 2147483647 w 1688"/>
                <a:gd name="T9" fmla="*/ 2147483647 h 630"/>
                <a:gd name="T10" fmla="*/ 2147483647 w 1688"/>
                <a:gd name="T11" fmla="*/ 2147483647 h 630"/>
                <a:gd name="T12" fmla="*/ 2147483647 w 1688"/>
                <a:gd name="T13" fmla="*/ 2147483647 h 630"/>
                <a:gd name="T14" fmla="*/ 2147483647 w 1688"/>
                <a:gd name="T15" fmla="*/ 2147483647 h 630"/>
                <a:gd name="T16" fmla="*/ 2147483647 w 1688"/>
                <a:gd name="T17" fmla="*/ 2147483647 h 630"/>
                <a:gd name="T18" fmla="*/ 2147483647 w 1688"/>
                <a:gd name="T19" fmla="*/ 2147483647 h 630"/>
                <a:gd name="T20" fmla="*/ 2147483647 w 1688"/>
                <a:gd name="T21" fmla="*/ 2147483647 h 630"/>
                <a:gd name="T22" fmla="*/ 2147483647 w 1688"/>
                <a:gd name="T23" fmla="*/ 2147483647 h 630"/>
                <a:gd name="T24" fmla="*/ 2147483647 w 1688"/>
                <a:gd name="T25" fmla="*/ 2147483647 h 630"/>
                <a:gd name="T26" fmla="*/ 2147483647 w 1688"/>
                <a:gd name="T27" fmla="*/ 2147483647 h 630"/>
                <a:gd name="T28" fmla="*/ 2147483647 w 1688"/>
                <a:gd name="T29" fmla="*/ 2147483647 h 630"/>
                <a:gd name="T30" fmla="*/ 2147483647 w 1688"/>
                <a:gd name="T31" fmla="*/ 2147483647 h 630"/>
                <a:gd name="T32" fmla="*/ 2147483647 w 1688"/>
                <a:gd name="T33" fmla="*/ 2147483647 h 630"/>
                <a:gd name="T34" fmla="*/ 2147483647 w 1688"/>
                <a:gd name="T35" fmla="*/ 2147483647 h 630"/>
                <a:gd name="T36" fmla="*/ 2147483647 w 1688"/>
                <a:gd name="T37" fmla="*/ 2147483647 h 630"/>
                <a:gd name="T38" fmla="*/ 2147483647 w 1688"/>
                <a:gd name="T39" fmla="*/ 2147483647 h 630"/>
                <a:gd name="T40" fmla="*/ 2147483647 w 1688"/>
                <a:gd name="T41" fmla="*/ 2147483647 h 630"/>
                <a:gd name="T42" fmla="*/ 2147483647 w 1688"/>
                <a:gd name="T43" fmla="*/ 2147483647 h 630"/>
                <a:gd name="T44" fmla="*/ 2147483647 w 1688"/>
                <a:gd name="T45" fmla="*/ 2147483647 h 630"/>
                <a:gd name="T46" fmla="*/ 2147483647 w 1688"/>
                <a:gd name="T47" fmla="*/ 2147483647 h 630"/>
                <a:gd name="T48" fmla="*/ 2147483647 w 1688"/>
                <a:gd name="T49" fmla="*/ 2147483647 h 630"/>
                <a:gd name="T50" fmla="*/ 2147483647 w 1688"/>
                <a:gd name="T51" fmla="*/ 2147483647 h 630"/>
                <a:gd name="T52" fmla="*/ 2147483647 w 1688"/>
                <a:gd name="T53" fmla="*/ 2147483647 h 630"/>
                <a:gd name="T54" fmla="*/ 2147483647 w 1688"/>
                <a:gd name="T55" fmla="*/ 2147483647 h 630"/>
                <a:gd name="T56" fmla="*/ 2147483647 w 1688"/>
                <a:gd name="T57" fmla="*/ 2147483647 h 630"/>
                <a:gd name="T58" fmla="*/ 2147483647 w 1688"/>
                <a:gd name="T59" fmla="*/ 2147483647 h 630"/>
                <a:gd name="T60" fmla="*/ 2147483647 w 1688"/>
                <a:gd name="T61" fmla="*/ 2147483647 h 630"/>
                <a:gd name="T62" fmla="*/ 2147483647 w 1688"/>
                <a:gd name="T63" fmla="*/ 2147483647 h 630"/>
                <a:gd name="T64" fmla="*/ 2147483647 w 1688"/>
                <a:gd name="T65" fmla="*/ 2147483647 h 630"/>
                <a:gd name="T66" fmla="*/ 2147483647 w 1688"/>
                <a:gd name="T67" fmla="*/ 2147483647 h 630"/>
                <a:gd name="T68" fmla="*/ 2147483647 w 1688"/>
                <a:gd name="T69" fmla="*/ 2147483647 h 630"/>
                <a:gd name="T70" fmla="*/ 2147483647 w 1688"/>
                <a:gd name="T71" fmla="*/ 2147483647 h 630"/>
                <a:gd name="T72" fmla="*/ 2147483647 w 1688"/>
                <a:gd name="T73" fmla="*/ 2147483647 h 630"/>
                <a:gd name="T74" fmla="*/ 2147483647 w 1688"/>
                <a:gd name="T75" fmla="*/ 2147483647 h 630"/>
                <a:gd name="T76" fmla="*/ 2147483647 w 1688"/>
                <a:gd name="T77" fmla="*/ 2147483647 h 630"/>
                <a:gd name="T78" fmla="*/ 2147483647 w 1688"/>
                <a:gd name="T79" fmla="*/ 2147483647 h 630"/>
                <a:gd name="T80" fmla="*/ 2147483647 w 1688"/>
                <a:gd name="T81" fmla="*/ 2147483647 h 630"/>
                <a:gd name="T82" fmla="*/ 2147483647 w 1688"/>
                <a:gd name="T83" fmla="*/ 2147483647 h 630"/>
                <a:gd name="T84" fmla="*/ 2147483647 w 1688"/>
                <a:gd name="T85" fmla="*/ 2147483647 h 630"/>
                <a:gd name="T86" fmla="*/ 2147483647 w 1688"/>
                <a:gd name="T87" fmla="*/ 2147483647 h 630"/>
                <a:gd name="T88" fmla="*/ 2147483647 w 1688"/>
                <a:gd name="T89" fmla="*/ 2147483647 h 630"/>
                <a:gd name="T90" fmla="*/ 2147483647 w 1688"/>
                <a:gd name="T91" fmla="*/ 2147483647 h 630"/>
                <a:gd name="T92" fmla="*/ 2147483647 w 1688"/>
                <a:gd name="T93" fmla="*/ 2147483647 h 630"/>
                <a:gd name="T94" fmla="*/ 2147483647 w 1688"/>
                <a:gd name="T95" fmla="*/ 2147483647 h 630"/>
                <a:gd name="T96" fmla="*/ 2147483647 w 1688"/>
                <a:gd name="T97" fmla="*/ 2147483647 h 630"/>
                <a:gd name="T98" fmla="*/ 2147483647 w 1688"/>
                <a:gd name="T99" fmla="*/ 2147483647 h 630"/>
                <a:gd name="T100" fmla="*/ 2147483647 w 1688"/>
                <a:gd name="T101" fmla="*/ 2147483647 h 630"/>
                <a:gd name="T102" fmla="*/ 2147483647 w 1688"/>
                <a:gd name="T103" fmla="*/ 2147483647 h 630"/>
                <a:gd name="T104" fmla="*/ 2147483647 w 1688"/>
                <a:gd name="T105" fmla="*/ 2147483647 h 630"/>
                <a:gd name="T106" fmla="*/ 2147483647 w 1688"/>
                <a:gd name="T107" fmla="*/ 2147483647 h 630"/>
                <a:gd name="T108" fmla="*/ 2147483647 w 1688"/>
                <a:gd name="T109" fmla="*/ 2147483647 h 630"/>
                <a:gd name="T110" fmla="*/ 2147483647 w 1688"/>
                <a:gd name="T111" fmla="*/ 2147483647 h 630"/>
                <a:gd name="T112" fmla="*/ 2147483647 w 1688"/>
                <a:gd name="T113" fmla="*/ 2147483647 h 630"/>
                <a:gd name="T114" fmla="*/ 2147483647 w 1688"/>
                <a:gd name="T115" fmla="*/ 2147483647 h 630"/>
                <a:gd name="T116" fmla="*/ 2147483647 w 1688"/>
                <a:gd name="T117" fmla="*/ 2147483647 h 63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688" h="630">
                  <a:moveTo>
                    <a:pt x="0" y="180"/>
                  </a:moveTo>
                  <a:lnTo>
                    <a:pt x="7" y="190"/>
                  </a:lnTo>
                  <a:lnTo>
                    <a:pt x="15" y="199"/>
                  </a:lnTo>
                  <a:lnTo>
                    <a:pt x="22" y="208"/>
                  </a:lnTo>
                  <a:lnTo>
                    <a:pt x="32" y="216"/>
                  </a:lnTo>
                  <a:lnTo>
                    <a:pt x="41" y="224"/>
                  </a:lnTo>
                  <a:lnTo>
                    <a:pt x="51" y="232"/>
                  </a:lnTo>
                  <a:lnTo>
                    <a:pt x="62" y="238"/>
                  </a:lnTo>
                  <a:lnTo>
                    <a:pt x="74" y="244"/>
                  </a:lnTo>
                  <a:lnTo>
                    <a:pt x="86" y="249"/>
                  </a:lnTo>
                  <a:lnTo>
                    <a:pt x="99" y="253"/>
                  </a:lnTo>
                  <a:lnTo>
                    <a:pt x="112" y="257"/>
                  </a:lnTo>
                  <a:lnTo>
                    <a:pt x="126" y="260"/>
                  </a:lnTo>
                  <a:lnTo>
                    <a:pt x="140" y="262"/>
                  </a:lnTo>
                  <a:lnTo>
                    <a:pt x="155" y="264"/>
                  </a:lnTo>
                  <a:lnTo>
                    <a:pt x="171" y="265"/>
                  </a:lnTo>
                  <a:lnTo>
                    <a:pt x="187" y="266"/>
                  </a:lnTo>
                  <a:lnTo>
                    <a:pt x="187" y="270"/>
                  </a:lnTo>
                  <a:lnTo>
                    <a:pt x="189" y="276"/>
                  </a:lnTo>
                  <a:lnTo>
                    <a:pt x="191" y="281"/>
                  </a:lnTo>
                  <a:lnTo>
                    <a:pt x="196" y="288"/>
                  </a:lnTo>
                  <a:lnTo>
                    <a:pt x="205" y="300"/>
                  </a:lnTo>
                  <a:lnTo>
                    <a:pt x="215" y="312"/>
                  </a:lnTo>
                  <a:lnTo>
                    <a:pt x="227" y="323"/>
                  </a:lnTo>
                  <a:lnTo>
                    <a:pt x="238" y="331"/>
                  </a:lnTo>
                  <a:lnTo>
                    <a:pt x="242" y="335"/>
                  </a:lnTo>
                  <a:lnTo>
                    <a:pt x="246" y="337"/>
                  </a:lnTo>
                  <a:lnTo>
                    <a:pt x="251" y="340"/>
                  </a:lnTo>
                  <a:lnTo>
                    <a:pt x="253" y="340"/>
                  </a:lnTo>
                  <a:lnTo>
                    <a:pt x="253" y="349"/>
                  </a:lnTo>
                  <a:lnTo>
                    <a:pt x="253" y="358"/>
                  </a:lnTo>
                  <a:lnTo>
                    <a:pt x="253" y="365"/>
                  </a:lnTo>
                  <a:lnTo>
                    <a:pt x="253" y="370"/>
                  </a:lnTo>
                  <a:lnTo>
                    <a:pt x="253" y="379"/>
                  </a:lnTo>
                  <a:lnTo>
                    <a:pt x="254" y="386"/>
                  </a:lnTo>
                  <a:lnTo>
                    <a:pt x="256" y="394"/>
                  </a:lnTo>
                  <a:lnTo>
                    <a:pt x="260" y="402"/>
                  </a:lnTo>
                  <a:lnTo>
                    <a:pt x="262" y="404"/>
                  </a:lnTo>
                  <a:lnTo>
                    <a:pt x="266" y="406"/>
                  </a:lnTo>
                  <a:lnTo>
                    <a:pt x="273" y="408"/>
                  </a:lnTo>
                  <a:lnTo>
                    <a:pt x="280" y="410"/>
                  </a:lnTo>
                  <a:lnTo>
                    <a:pt x="296" y="413"/>
                  </a:lnTo>
                  <a:lnTo>
                    <a:pt x="307" y="414"/>
                  </a:lnTo>
                  <a:lnTo>
                    <a:pt x="323" y="414"/>
                  </a:lnTo>
                  <a:lnTo>
                    <a:pt x="341" y="416"/>
                  </a:lnTo>
                  <a:lnTo>
                    <a:pt x="356" y="419"/>
                  </a:lnTo>
                  <a:lnTo>
                    <a:pt x="373" y="422"/>
                  </a:lnTo>
                  <a:lnTo>
                    <a:pt x="403" y="431"/>
                  </a:lnTo>
                  <a:lnTo>
                    <a:pt x="433" y="441"/>
                  </a:lnTo>
                  <a:lnTo>
                    <a:pt x="463" y="452"/>
                  </a:lnTo>
                  <a:lnTo>
                    <a:pt x="490" y="461"/>
                  </a:lnTo>
                  <a:lnTo>
                    <a:pt x="504" y="464"/>
                  </a:lnTo>
                  <a:lnTo>
                    <a:pt x="518" y="467"/>
                  </a:lnTo>
                  <a:lnTo>
                    <a:pt x="532" y="469"/>
                  </a:lnTo>
                  <a:lnTo>
                    <a:pt x="546" y="469"/>
                  </a:lnTo>
                  <a:lnTo>
                    <a:pt x="548" y="477"/>
                  </a:lnTo>
                  <a:lnTo>
                    <a:pt x="554" y="485"/>
                  </a:lnTo>
                  <a:lnTo>
                    <a:pt x="559" y="493"/>
                  </a:lnTo>
                  <a:lnTo>
                    <a:pt x="566" y="501"/>
                  </a:lnTo>
                  <a:lnTo>
                    <a:pt x="575" y="510"/>
                  </a:lnTo>
                  <a:lnTo>
                    <a:pt x="583" y="517"/>
                  </a:lnTo>
                  <a:lnTo>
                    <a:pt x="592" y="524"/>
                  </a:lnTo>
                  <a:lnTo>
                    <a:pt x="602" y="531"/>
                  </a:lnTo>
                  <a:lnTo>
                    <a:pt x="612" y="537"/>
                  </a:lnTo>
                  <a:lnTo>
                    <a:pt x="622" y="542"/>
                  </a:lnTo>
                  <a:lnTo>
                    <a:pt x="633" y="547"/>
                  </a:lnTo>
                  <a:lnTo>
                    <a:pt x="643" y="550"/>
                  </a:lnTo>
                  <a:lnTo>
                    <a:pt x="653" y="553"/>
                  </a:lnTo>
                  <a:lnTo>
                    <a:pt x="661" y="555"/>
                  </a:lnTo>
                  <a:lnTo>
                    <a:pt x="670" y="555"/>
                  </a:lnTo>
                  <a:lnTo>
                    <a:pt x="679" y="555"/>
                  </a:lnTo>
                  <a:lnTo>
                    <a:pt x="738" y="568"/>
                  </a:lnTo>
                  <a:lnTo>
                    <a:pt x="904" y="568"/>
                  </a:lnTo>
                  <a:lnTo>
                    <a:pt x="910" y="572"/>
                  </a:lnTo>
                  <a:lnTo>
                    <a:pt x="917" y="576"/>
                  </a:lnTo>
                  <a:lnTo>
                    <a:pt x="928" y="580"/>
                  </a:lnTo>
                  <a:lnTo>
                    <a:pt x="940" y="585"/>
                  </a:lnTo>
                  <a:lnTo>
                    <a:pt x="970" y="595"/>
                  </a:lnTo>
                  <a:lnTo>
                    <a:pt x="1003" y="605"/>
                  </a:lnTo>
                  <a:lnTo>
                    <a:pt x="1037" y="614"/>
                  </a:lnTo>
                  <a:lnTo>
                    <a:pt x="1070" y="623"/>
                  </a:lnTo>
                  <a:lnTo>
                    <a:pt x="1084" y="626"/>
                  </a:lnTo>
                  <a:lnTo>
                    <a:pt x="1097" y="628"/>
                  </a:lnTo>
                  <a:lnTo>
                    <a:pt x="1108" y="629"/>
                  </a:lnTo>
                  <a:lnTo>
                    <a:pt x="1117" y="630"/>
                  </a:lnTo>
                  <a:lnTo>
                    <a:pt x="1121" y="629"/>
                  </a:lnTo>
                  <a:lnTo>
                    <a:pt x="1127" y="627"/>
                  </a:lnTo>
                  <a:lnTo>
                    <a:pt x="1134" y="625"/>
                  </a:lnTo>
                  <a:lnTo>
                    <a:pt x="1140" y="622"/>
                  </a:lnTo>
                  <a:lnTo>
                    <a:pt x="1157" y="613"/>
                  </a:lnTo>
                  <a:lnTo>
                    <a:pt x="1174" y="603"/>
                  </a:lnTo>
                  <a:lnTo>
                    <a:pt x="1209" y="583"/>
                  </a:lnTo>
                  <a:lnTo>
                    <a:pt x="1237" y="568"/>
                  </a:lnTo>
                  <a:lnTo>
                    <a:pt x="1337" y="568"/>
                  </a:lnTo>
                  <a:lnTo>
                    <a:pt x="1344" y="564"/>
                  </a:lnTo>
                  <a:lnTo>
                    <a:pt x="1355" y="556"/>
                  </a:lnTo>
                  <a:lnTo>
                    <a:pt x="1366" y="546"/>
                  </a:lnTo>
                  <a:lnTo>
                    <a:pt x="1377" y="534"/>
                  </a:lnTo>
                  <a:lnTo>
                    <a:pt x="1387" y="522"/>
                  </a:lnTo>
                  <a:lnTo>
                    <a:pt x="1395" y="510"/>
                  </a:lnTo>
                  <a:lnTo>
                    <a:pt x="1398" y="503"/>
                  </a:lnTo>
                  <a:lnTo>
                    <a:pt x="1400" y="497"/>
                  </a:lnTo>
                  <a:lnTo>
                    <a:pt x="1403" y="492"/>
                  </a:lnTo>
                  <a:lnTo>
                    <a:pt x="1403" y="487"/>
                  </a:lnTo>
                  <a:lnTo>
                    <a:pt x="1403" y="483"/>
                  </a:lnTo>
                  <a:lnTo>
                    <a:pt x="1401" y="479"/>
                  </a:lnTo>
                  <a:lnTo>
                    <a:pt x="1399" y="475"/>
                  </a:lnTo>
                  <a:lnTo>
                    <a:pt x="1397" y="471"/>
                  </a:lnTo>
                  <a:lnTo>
                    <a:pt x="1392" y="463"/>
                  </a:lnTo>
                  <a:lnTo>
                    <a:pt x="1386" y="455"/>
                  </a:lnTo>
                  <a:lnTo>
                    <a:pt x="1379" y="445"/>
                  </a:lnTo>
                  <a:lnTo>
                    <a:pt x="1374" y="434"/>
                  </a:lnTo>
                  <a:lnTo>
                    <a:pt x="1373" y="429"/>
                  </a:lnTo>
                  <a:lnTo>
                    <a:pt x="1371" y="422"/>
                  </a:lnTo>
                  <a:lnTo>
                    <a:pt x="1370" y="415"/>
                  </a:lnTo>
                  <a:lnTo>
                    <a:pt x="1370" y="408"/>
                  </a:lnTo>
                  <a:lnTo>
                    <a:pt x="1483" y="408"/>
                  </a:lnTo>
                  <a:lnTo>
                    <a:pt x="1486" y="404"/>
                  </a:lnTo>
                  <a:lnTo>
                    <a:pt x="1491" y="399"/>
                  </a:lnTo>
                  <a:lnTo>
                    <a:pt x="1499" y="394"/>
                  </a:lnTo>
                  <a:lnTo>
                    <a:pt x="1508" y="388"/>
                  </a:lnTo>
                  <a:lnTo>
                    <a:pt x="1529" y="376"/>
                  </a:lnTo>
                  <a:lnTo>
                    <a:pt x="1551" y="364"/>
                  </a:lnTo>
                  <a:lnTo>
                    <a:pt x="1574" y="352"/>
                  </a:lnTo>
                  <a:lnTo>
                    <a:pt x="1594" y="343"/>
                  </a:lnTo>
                  <a:lnTo>
                    <a:pt x="1608" y="335"/>
                  </a:lnTo>
                  <a:lnTo>
                    <a:pt x="1616" y="333"/>
                  </a:lnTo>
                  <a:lnTo>
                    <a:pt x="1628" y="332"/>
                  </a:lnTo>
                  <a:lnTo>
                    <a:pt x="1640" y="329"/>
                  </a:lnTo>
                  <a:lnTo>
                    <a:pt x="1651" y="325"/>
                  </a:lnTo>
                  <a:lnTo>
                    <a:pt x="1662" y="319"/>
                  </a:lnTo>
                  <a:lnTo>
                    <a:pt x="1670" y="314"/>
                  </a:lnTo>
                  <a:lnTo>
                    <a:pt x="1679" y="308"/>
                  </a:lnTo>
                  <a:lnTo>
                    <a:pt x="1685" y="302"/>
                  </a:lnTo>
                  <a:lnTo>
                    <a:pt x="1688" y="297"/>
                  </a:lnTo>
                  <a:lnTo>
                    <a:pt x="1680" y="294"/>
                  </a:lnTo>
                  <a:lnTo>
                    <a:pt x="1674" y="291"/>
                  </a:lnTo>
                  <a:lnTo>
                    <a:pt x="1667" y="288"/>
                  </a:lnTo>
                  <a:lnTo>
                    <a:pt x="1661" y="284"/>
                  </a:lnTo>
                  <a:lnTo>
                    <a:pt x="1656" y="279"/>
                  </a:lnTo>
                  <a:lnTo>
                    <a:pt x="1652" y="275"/>
                  </a:lnTo>
                  <a:lnTo>
                    <a:pt x="1650" y="270"/>
                  </a:lnTo>
                  <a:lnTo>
                    <a:pt x="1648" y="266"/>
                  </a:lnTo>
                  <a:lnTo>
                    <a:pt x="1632" y="258"/>
                  </a:lnTo>
                  <a:lnTo>
                    <a:pt x="1619" y="252"/>
                  </a:lnTo>
                  <a:lnTo>
                    <a:pt x="1613" y="250"/>
                  </a:lnTo>
                  <a:lnTo>
                    <a:pt x="1608" y="249"/>
                  </a:lnTo>
                  <a:lnTo>
                    <a:pt x="1602" y="248"/>
                  </a:lnTo>
                  <a:lnTo>
                    <a:pt x="1596" y="247"/>
                  </a:lnTo>
                  <a:lnTo>
                    <a:pt x="1583" y="248"/>
                  </a:lnTo>
                  <a:lnTo>
                    <a:pt x="1574" y="249"/>
                  </a:lnTo>
                  <a:lnTo>
                    <a:pt x="1567" y="251"/>
                  </a:lnTo>
                  <a:lnTo>
                    <a:pt x="1563" y="253"/>
                  </a:lnTo>
                  <a:lnTo>
                    <a:pt x="1558" y="256"/>
                  </a:lnTo>
                  <a:lnTo>
                    <a:pt x="1553" y="258"/>
                  </a:lnTo>
                  <a:lnTo>
                    <a:pt x="1546" y="259"/>
                  </a:lnTo>
                  <a:lnTo>
                    <a:pt x="1535" y="259"/>
                  </a:lnTo>
                  <a:lnTo>
                    <a:pt x="1521" y="259"/>
                  </a:lnTo>
                  <a:lnTo>
                    <a:pt x="1509" y="258"/>
                  </a:lnTo>
                  <a:lnTo>
                    <a:pt x="1497" y="256"/>
                  </a:lnTo>
                  <a:lnTo>
                    <a:pt x="1487" y="253"/>
                  </a:lnTo>
                  <a:lnTo>
                    <a:pt x="1478" y="249"/>
                  </a:lnTo>
                  <a:lnTo>
                    <a:pt x="1471" y="245"/>
                  </a:lnTo>
                  <a:lnTo>
                    <a:pt x="1463" y="240"/>
                  </a:lnTo>
                  <a:lnTo>
                    <a:pt x="1457" y="235"/>
                  </a:lnTo>
                  <a:lnTo>
                    <a:pt x="1452" y="228"/>
                  </a:lnTo>
                  <a:lnTo>
                    <a:pt x="1448" y="220"/>
                  </a:lnTo>
                  <a:lnTo>
                    <a:pt x="1443" y="213"/>
                  </a:lnTo>
                  <a:lnTo>
                    <a:pt x="1440" y="205"/>
                  </a:lnTo>
                  <a:lnTo>
                    <a:pt x="1434" y="187"/>
                  </a:lnTo>
                  <a:lnTo>
                    <a:pt x="1429" y="167"/>
                  </a:lnTo>
                  <a:lnTo>
                    <a:pt x="1422" y="136"/>
                  </a:lnTo>
                  <a:lnTo>
                    <a:pt x="1412" y="134"/>
                  </a:lnTo>
                  <a:lnTo>
                    <a:pt x="1385" y="127"/>
                  </a:lnTo>
                  <a:lnTo>
                    <a:pt x="1367" y="124"/>
                  </a:lnTo>
                  <a:lnTo>
                    <a:pt x="1347" y="121"/>
                  </a:lnTo>
                  <a:lnTo>
                    <a:pt x="1326" y="119"/>
                  </a:lnTo>
                  <a:lnTo>
                    <a:pt x="1303" y="118"/>
                  </a:lnTo>
                  <a:lnTo>
                    <a:pt x="1294" y="119"/>
                  </a:lnTo>
                  <a:lnTo>
                    <a:pt x="1286" y="120"/>
                  </a:lnTo>
                  <a:lnTo>
                    <a:pt x="1281" y="123"/>
                  </a:lnTo>
                  <a:lnTo>
                    <a:pt x="1275" y="126"/>
                  </a:lnTo>
                  <a:lnTo>
                    <a:pt x="1267" y="134"/>
                  </a:lnTo>
                  <a:lnTo>
                    <a:pt x="1262" y="142"/>
                  </a:lnTo>
                  <a:lnTo>
                    <a:pt x="1260" y="147"/>
                  </a:lnTo>
                  <a:lnTo>
                    <a:pt x="1257" y="151"/>
                  </a:lnTo>
                  <a:lnTo>
                    <a:pt x="1252" y="156"/>
                  </a:lnTo>
                  <a:lnTo>
                    <a:pt x="1248" y="159"/>
                  </a:lnTo>
                  <a:lnTo>
                    <a:pt x="1242" y="162"/>
                  </a:lnTo>
                  <a:lnTo>
                    <a:pt x="1236" y="165"/>
                  </a:lnTo>
                  <a:lnTo>
                    <a:pt x="1227" y="166"/>
                  </a:lnTo>
                  <a:lnTo>
                    <a:pt x="1217" y="167"/>
                  </a:lnTo>
                  <a:lnTo>
                    <a:pt x="1199" y="167"/>
                  </a:lnTo>
                  <a:lnTo>
                    <a:pt x="1184" y="167"/>
                  </a:lnTo>
                  <a:lnTo>
                    <a:pt x="1168" y="167"/>
                  </a:lnTo>
                  <a:lnTo>
                    <a:pt x="1150" y="167"/>
                  </a:lnTo>
                  <a:lnTo>
                    <a:pt x="1130" y="167"/>
                  </a:lnTo>
                  <a:lnTo>
                    <a:pt x="1106" y="167"/>
                  </a:lnTo>
                  <a:lnTo>
                    <a:pt x="1078" y="167"/>
                  </a:lnTo>
                  <a:lnTo>
                    <a:pt x="1044" y="167"/>
                  </a:lnTo>
                  <a:lnTo>
                    <a:pt x="1034" y="164"/>
                  </a:lnTo>
                  <a:lnTo>
                    <a:pt x="1025" y="160"/>
                  </a:lnTo>
                  <a:lnTo>
                    <a:pt x="1015" y="156"/>
                  </a:lnTo>
                  <a:lnTo>
                    <a:pt x="1005" y="151"/>
                  </a:lnTo>
                  <a:lnTo>
                    <a:pt x="986" y="140"/>
                  </a:lnTo>
                  <a:lnTo>
                    <a:pt x="967" y="129"/>
                  </a:lnTo>
                  <a:lnTo>
                    <a:pt x="956" y="123"/>
                  </a:lnTo>
                  <a:lnTo>
                    <a:pt x="945" y="118"/>
                  </a:lnTo>
                  <a:lnTo>
                    <a:pt x="934" y="112"/>
                  </a:lnTo>
                  <a:lnTo>
                    <a:pt x="922" y="108"/>
                  </a:lnTo>
                  <a:lnTo>
                    <a:pt x="908" y="104"/>
                  </a:lnTo>
                  <a:lnTo>
                    <a:pt x="895" y="102"/>
                  </a:lnTo>
                  <a:lnTo>
                    <a:pt x="880" y="100"/>
                  </a:lnTo>
                  <a:lnTo>
                    <a:pt x="865" y="99"/>
                  </a:lnTo>
                  <a:lnTo>
                    <a:pt x="852" y="100"/>
                  </a:lnTo>
                  <a:lnTo>
                    <a:pt x="841" y="102"/>
                  </a:lnTo>
                  <a:lnTo>
                    <a:pt x="832" y="105"/>
                  </a:lnTo>
                  <a:lnTo>
                    <a:pt x="822" y="108"/>
                  </a:lnTo>
                  <a:lnTo>
                    <a:pt x="811" y="112"/>
                  </a:lnTo>
                  <a:lnTo>
                    <a:pt x="801" y="114"/>
                  </a:lnTo>
                  <a:lnTo>
                    <a:pt x="790" y="118"/>
                  </a:lnTo>
                  <a:lnTo>
                    <a:pt x="778" y="118"/>
                  </a:lnTo>
                  <a:lnTo>
                    <a:pt x="765" y="118"/>
                  </a:lnTo>
                  <a:lnTo>
                    <a:pt x="753" y="117"/>
                  </a:lnTo>
                  <a:lnTo>
                    <a:pt x="740" y="116"/>
                  </a:lnTo>
                  <a:lnTo>
                    <a:pt x="729" y="114"/>
                  </a:lnTo>
                  <a:lnTo>
                    <a:pt x="720" y="111"/>
                  </a:lnTo>
                  <a:lnTo>
                    <a:pt x="710" y="108"/>
                  </a:lnTo>
                  <a:lnTo>
                    <a:pt x="701" y="105"/>
                  </a:lnTo>
                  <a:lnTo>
                    <a:pt x="692" y="101"/>
                  </a:lnTo>
                  <a:lnTo>
                    <a:pt x="686" y="96"/>
                  </a:lnTo>
                  <a:lnTo>
                    <a:pt x="678" y="90"/>
                  </a:lnTo>
                  <a:lnTo>
                    <a:pt x="672" y="84"/>
                  </a:lnTo>
                  <a:lnTo>
                    <a:pt x="667" y="76"/>
                  </a:lnTo>
                  <a:lnTo>
                    <a:pt x="662" y="68"/>
                  </a:lnTo>
                  <a:lnTo>
                    <a:pt x="658" y="58"/>
                  </a:lnTo>
                  <a:lnTo>
                    <a:pt x="655" y="49"/>
                  </a:lnTo>
                  <a:lnTo>
                    <a:pt x="652" y="38"/>
                  </a:lnTo>
                  <a:lnTo>
                    <a:pt x="459" y="0"/>
                  </a:lnTo>
                  <a:lnTo>
                    <a:pt x="446" y="7"/>
                  </a:lnTo>
                  <a:lnTo>
                    <a:pt x="446" y="16"/>
                  </a:lnTo>
                  <a:lnTo>
                    <a:pt x="446" y="23"/>
                  </a:lnTo>
                  <a:lnTo>
                    <a:pt x="446" y="30"/>
                  </a:lnTo>
                  <a:lnTo>
                    <a:pt x="446" y="38"/>
                  </a:lnTo>
                  <a:lnTo>
                    <a:pt x="446" y="44"/>
                  </a:lnTo>
                  <a:lnTo>
                    <a:pt x="448" y="50"/>
                  </a:lnTo>
                  <a:lnTo>
                    <a:pt x="451" y="55"/>
                  </a:lnTo>
                  <a:lnTo>
                    <a:pt x="454" y="61"/>
                  </a:lnTo>
                  <a:lnTo>
                    <a:pt x="463" y="71"/>
                  </a:lnTo>
                  <a:lnTo>
                    <a:pt x="471" y="79"/>
                  </a:lnTo>
                  <a:lnTo>
                    <a:pt x="476" y="84"/>
                  </a:lnTo>
                  <a:lnTo>
                    <a:pt x="480" y="89"/>
                  </a:lnTo>
                  <a:lnTo>
                    <a:pt x="485" y="94"/>
                  </a:lnTo>
                  <a:lnTo>
                    <a:pt x="488" y="100"/>
                  </a:lnTo>
                  <a:lnTo>
                    <a:pt x="490" y="106"/>
                  </a:lnTo>
                  <a:lnTo>
                    <a:pt x="492" y="113"/>
                  </a:lnTo>
                  <a:lnTo>
                    <a:pt x="493" y="122"/>
                  </a:lnTo>
                  <a:lnTo>
                    <a:pt x="492" y="130"/>
                  </a:lnTo>
                  <a:lnTo>
                    <a:pt x="313" y="130"/>
                  </a:lnTo>
                  <a:lnTo>
                    <a:pt x="307" y="122"/>
                  </a:lnTo>
                  <a:lnTo>
                    <a:pt x="300" y="113"/>
                  </a:lnTo>
                  <a:lnTo>
                    <a:pt x="298" y="108"/>
                  </a:lnTo>
                  <a:lnTo>
                    <a:pt x="296" y="102"/>
                  </a:lnTo>
                  <a:lnTo>
                    <a:pt x="294" y="95"/>
                  </a:lnTo>
                  <a:lnTo>
                    <a:pt x="294" y="87"/>
                  </a:lnTo>
                  <a:lnTo>
                    <a:pt x="279" y="87"/>
                  </a:lnTo>
                  <a:lnTo>
                    <a:pt x="266" y="87"/>
                  </a:lnTo>
                  <a:lnTo>
                    <a:pt x="240" y="99"/>
                  </a:lnTo>
                  <a:lnTo>
                    <a:pt x="233" y="99"/>
                  </a:lnTo>
                  <a:lnTo>
                    <a:pt x="225" y="97"/>
                  </a:lnTo>
                  <a:lnTo>
                    <a:pt x="219" y="95"/>
                  </a:lnTo>
                  <a:lnTo>
                    <a:pt x="211" y="93"/>
                  </a:lnTo>
                  <a:lnTo>
                    <a:pt x="204" y="91"/>
                  </a:lnTo>
                  <a:lnTo>
                    <a:pt x="195" y="89"/>
                  </a:lnTo>
                  <a:lnTo>
                    <a:pt x="185" y="88"/>
                  </a:lnTo>
                  <a:lnTo>
                    <a:pt x="174" y="87"/>
                  </a:lnTo>
                  <a:lnTo>
                    <a:pt x="164" y="88"/>
                  </a:lnTo>
                  <a:lnTo>
                    <a:pt x="155" y="90"/>
                  </a:lnTo>
                  <a:lnTo>
                    <a:pt x="146" y="93"/>
                  </a:lnTo>
                  <a:lnTo>
                    <a:pt x="138" y="97"/>
                  </a:lnTo>
                  <a:lnTo>
                    <a:pt x="122" y="106"/>
                  </a:lnTo>
                  <a:lnTo>
                    <a:pt x="107" y="118"/>
                  </a:lnTo>
                  <a:lnTo>
                    <a:pt x="92" y="129"/>
                  </a:lnTo>
                  <a:lnTo>
                    <a:pt x="76" y="139"/>
                  </a:lnTo>
                  <a:lnTo>
                    <a:pt x="68" y="143"/>
                  </a:lnTo>
                  <a:lnTo>
                    <a:pt x="60" y="146"/>
                  </a:lnTo>
                  <a:lnTo>
                    <a:pt x="50" y="148"/>
                  </a:lnTo>
                  <a:lnTo>
                    <a:pt x="41" y="149"/>
                  </a:lnTo>
                  <a:lnTo>
                    <a:pt x="37" y="149"/>
                  </a:lnTo>
                  <a:lnTo>
                    <a:pt x="31" y="151"/>
                  </a:lnTo>
                  <a:lnTo>
                    <a:pt x="25" y="153"/>
                  </a:lnTo>
                  <a:lnTo>
                    <a:pt x="18" y="157"/>
                  </a:lnTo>
                  <a:lnTo>
                    <a:pt x="11" y="161"/>
                  </a:lnTo>
                  <a:lnTo>
                    <a:pt x="6" y="166"/>
                  </a:lnTo>
                  <a:lnTo>
                    <a:pt x="4" y="169"/>
                  </a:lnTo>
                  <a:lnTo>
                    <a:pt x="3" y="173"/>
                  </a:lnTo>
                  <a:lnTo>
                    <a:pt x="1" y="177"/>
                  </a:lnTo>
                  <a:lnTo>
                    <a:pt x="0" y="18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59" name="Freeform 162"/>
            <p:cNvSpPr>
              <a:spLocks/>
            </p:cNvSpPr>
            <p:nvPr>
              <p:custDataLst>
                <p:tags r:id="rId93"/>
              </p:custDataLst>
            </p:nvPr>
          </p:nvSpPr>
          <p:spPr bwMode="auto">
            <a:xfrm>
              <a:off x="2767044" y="4440768"/>
              <a:ext cx="328612" cy="415925"/>
            </a:xfrm>
            <a:custGeom>
              <a:avLst/>
              <a:gdLst>
                <a:gd name="T0" fmla="*/ 2147483647 w 758"/>
                <a:gd name="T1" fmla="*/ 2147483647 h 795"/>
                <a:gd name="T2" fmla="*/ 2147483647 w 758"/>
                <a:gd name="T3" fmla="*/ 2147483647 h 795"/>
                <a:gd name="T4" fmla="*/ 2147483647 w 758"/>
                <a:gd name="T5" fmla="*/ 2147483647 h 795"/>
                <a:gd name="T6" fmla="*/ 2147483647 w 758"/>
                <a:gd name="T7" fmla="*/ 2147483647 h 795"/>
                <a:gd name="T8" fmla="*/ 2147483647 w 758"/>
                <a:gd name="T9" fmla="*/ 2147483647 h 795"/>
                <a:gd name="T10" fmla="*/ 2147483647 w 758"/>
                <a:gd name="T11" fmla="*/ 2147483647 h 795"/>
                <a:gd name="T12" fmla="*/ 2147483647 w 758"/>
                <a:gd name="T13" fmla="*/ 2147483647 h 795"/>
                <a:gd name="T14" fmla="*/ 2147483647 w 758"/>
                <a:gd name="T15" fmla="*/ 2147483647 h 795"/>
                <a:gd name="T16" fmla="*/ 2147483647 w 758"/>
                <a:gd name="T17" fmla="*/ 2147483647 h 795"/>
                <a:gd name="T18" fmla="*/ 2147483647 w 758"/>
                <a:gd name="T19" fmla="*/ 2147483647 h 795"/>
                <a:gd name="T20" fmla="*/ 2147483647 w 758"/>
                <a:gd name="T21" fmla="*/ 2147483647 h 795"/>
                <a:gd name="T22" fmla="*/ 2147483647 w 758"/>
                <a:gd name="T23" fmla="*/ 2147483647 h 795"/>
                <a:gd name="T24" fmla="*/ 2147483647 w 758"/>
                <a:gd name="T25" fmla="*/ 2147483647 h 795"/>
                <a:gd name="T26" fmla="*/ 2147483647 w 758"/>
                <a:gd name="T27" fmla="*/ 2147483647 h 795"/>
                <a:gd name="T28" fmla="*/ 2147483647 w 758"/>
                <a:gd name="T29" fmla="*/ 2147483647 h 795"/>
                <a:gd name="T30" fmla="*/ 2147483647 w 758"/>
                <a:gd name="T31" fmla="*/ 2147483647 h 795"/>
                <a:gd name="T32" fmla="*/ 2147483647 w 758"/>
                <a:gd name="T33" fmla="*/ 2147483647 h 795"/>
                <a:gd name="T34" fmla="*/ 2147483647 w 758"/>
                <a:gd name="T35" fmla="*/ 2147483647 h 795"/>
                <a:gd name="T36" fmla="*/ 2147483647 w 758"/>
                <a:gd name="T37" fmla="*/ 2147483647 h 795"/>
                <a:gd name="T38" fmla="*/ 2147483647 w 758"/>
                <a:gd name="T39" fmla="*/ 2147483647 h 795"/>
                <a:gd name="T40" fmla="*/ 2147483647 w 758"/>
                <a:gd name="T41" fmla="*/ 2147483647 h 795"/>
                <a:gd name="T42" fmla="*/ 2147483647 w 758"/>
                <a:gd name="T43" fmla="*/ 2147483647 h 795"/>
                <a:gd name="T44" fmla="*/ 2147483647 w 758"/>
                <a:gd name="T45" fmla="*/ 2147483647 h 795"/>
                <a:gd name="T46" fmla="*/ 2147483647 w 758"/>
                <a:gd name="T47" fmla="*/ 2147483647 h 795"/>
                <a:gd name="T48" fmla="*/ 2147483647 w 758"/>
                <a:gd name="T49" fmla="*/ 2147483647 h 795"/>
                <a:gd name="T50" fmla="*/ 2147483647 w 758"/>
                <a:gd name="T51" fmla="*/ 2147483647 h 795"/>
                <a:gd name="T52" fmla="*/ 2147483647 w 758"/>
                <a:gd name="T53" fmla="*/ 2147483647 h 795"/>
                <a:gd name="T54" fmla="*/ 2147483647 w 758"/>
                <a:gd name="T55" fmla="*/ 2147483647 h 795"/>
                <a:gd name="T56" fmla="*/ 2147483647 w 758"/>
                <a:gd name="T57" fmla="*/ 2147483647 h 795"/>
                <a:gd name="T58" fmla="*/ 2147483647 w 758"/>
                <a:gd name="T59" fmla="*/ 2147483647 h 795"/>
                <a:gd name="T60" fmla="*/ 2147483647 w 758"/>
                <a:gd name="T61" fmla="*/ 2147483647 h 795"/>
                <a:gd name="T62" fmla="*/ 2147483647 w 758"/>
                <a:gd name="T63" fmla="*/ 2147483647 h 795"/>
                <a:gd name="T64" fmla="*/ 2147483647 w 758"/>
                <a:gd name="T65" fmla="*/ 2147483647 h 795"/>
                <a:gd name="T66" fmla="*/ 2147483647 w 758"/>
                <a:gd name="T67" fmla="*/ 2147483647 h 795"/>
                <a:gd name="T68" fmla="*/ 2147483647 w 758"/>
                <a:gd name="T69" fmla="*/ 2147483647 h 795"/>
                <a:gd name="T70" fmla="*/ 2147483647 w 758"/>
                <a:gd name="T71" fmla="*/ 2147483647 h 795"/>
                <a:gd name="T72" fmla="*/ 2147483647 w 758"/>
                <a:gd name="T73" fmla="*/ 2147483647 h 795"/>
                <a:gd name="T74" fmla="*/ 2147483647 w 758"/>
                <a:gd name="T75" fmla="*/ 2147483647 h 795"/>
                <a:gd name="T76" fmla="*/ 2147483647 w 758"/>
                <a:gd name="T77" fmla="*/ 2147483647 h 795"/>
                <a:gd name="T78" fmla="*/ 2147483647 w 758"/>
                <a:gd name="T79" fmla="*/ 2147483647 h 795"/>
                <a:gd name="T80" fmla="*/ 2147483647 w 758"/>
                <a:gd name="T81" fmla="*/ 2147483647 h 795"/>
                <a:gd name="T82" fmla="*/ 2147483647 w 758"/>
                <a:gd name="T83" fmla="*/ 2147483647 h 795"/>
                <a:gd name="T84" fmla="*/ 2147483647 w 758"/>
                <a:gd name="T85" fmla="*/ 2147483647 h 795"/>
                <a:gd name="T86" fmla="*/ 2147483647 w 758"/>
                <a:gd name="T87" fmla="*/ 2147483647 h 795"/>
                <a:gd name="T88" fmla="*/ 2147483647 w 758"/>
                <a:gd name="T89" fmla="*/ 2147483647 h 795"/>
                <a:gd name="T90" fmla="*/ 2147483647 w 758"/>
                <a:gd name="T91" fmla="*/ 2147483647 h 795"/>
                <a:gd name="T92" fmla="*/ 2147483647 w 758"/>
                <a:gd name="T93" fmla="*/ 2147483647 h 795"/>
                <a:gd name="T94" fmla="*/ 2147483647 w 758"/>
                <a:gd name="T95" fmla="*/ 2147483647 h 795"/>
                <a:gd name="T96" fmla="*/ 2147483647 w 758"/>
                <a:gd name="T97" fmla="*/ 2147483647 h 795"/>
                <a:gd name="T98" fmla="*/ 2147483647 w 758"/>
                <a:gd name="T99" fmla="*/ 2147483647 h 795"/>
                <a:gd name="T100" fmla="*/ 2147483647 w 758"/>
                <a:gd name="T101" fmla="*/ 2147483647 h 795"/>
                <a:gd name="T102" fmla="*/ 2147483647 w 758"/>
                <a:gd name="T103" fmla="*/ 2147483647 h 795"/>
                <a:gd name="T104" fmla="*/ 2147483647 w 758"/>
                <a:gd name="T105" fmla="*/ 2147483647 h 795"/>
                <a:gd name="T106" fmla="*/ 2147483647 w 758"/>
                <a:gd name="T107" fmla="*/ 2147483647 h 795"/>
                <a:gd name="T108" fmla="*/ 2147483647 w 758"/>
                <a:gd name="T109" fmla="*/ 2147483647 h 795"/>
                <a:gd name="T110" fmla="*/ 2147483647 w 758"/>
                <a:gd name="T111" fmla="*/ 2147483647 h 795"/>
                <a:gd name="T112" fmla="*/ 2147483647 w 758"/>
                <a:gd name="T113" fmla="*/ 2147483647 h 795"/>
                <a:gd name="T114" fmla="*/ 2147483647 w 758"/>
                <a:gd name="T115" fmla="*/ 2147483647 h 795"/>
                <a:gd name="T116" fmla="*/ 2147483647 w 758"/>
                <a:gd name="T117" fmla="*/ 2147483647 h 795"/>
                <a:gd name="T118" fmla="*/ 0 w 758"/>
                <a:gd name="T119" fmla="*/ 2147483647 h 79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58" h="795">
                  <a:moveTo>
                    <a:pt x="0" y="80"/>
                  </a:moveTo>
                  <a:lnTo>
                    <a:pt x="10" y="80"/>
                  </a:lnTo>
                  <a:lnTo>
                    <a:pt x="20" y="80"/>
                  </a:lnTo>
                  <a:lnTo>
                    <a:pt x="26" y="80"/>
                  </a:lnTo>
                  <a:lnTo>
                    <a:pt x="31" y="81"/>
                  </a:lnTo>
                  <a:lnTo>
                    <a:pt x="37" y="83"/>
                  </a:lnTo>
                  <a:lnTo>
                    <a:pt x="43" y="85"/>
                  </a:lnTo>
                  <a:lnTo>
                    <a:pt x="49" y="88"/>
                  </a:lnTo>
                  <a:lnTo>
                    <a:pt x="55" y="92"/>
                  </a:lnTo>
                  <a:lnTo>
                    <a:pt x="61" y="97"/>
                  </a:lnTo>
                  <a:lnTo>
                    <a:pt x="66" y="102"/>
                  </a:lnTo>
                  <a:lnTo>
                    <a:pt x="72" y="108"/>
                  </a:lnTo>
                  <a:lnTo>
                    <a:pt x="77" y="113"/>
                  </a:lnTo>
                  <a:lnTo>
                    <a:pt x="82" y="120"/>
                  </a:lnTo>
                  <a:lnTo>
                    <a:pt x="86" y="127"/>
                  </a:lnTo>
                  <a:lnTo>
                    <a:pt x="88" y="134"/>
                  </a:lnTo>
                  <a:lnTo>
                    <a:pt x="92" y="142"/>
                  </a:lnTo>
                  <a:lnTo>
                    <a:pt x="93" y="152"/>
                  </a:lnTo>
                  <a:lnTo>
                    <a:pt x="94" y="161"/>
                  </a:lnTo>
                  <a:lnTo>
                    <a:pt x="93" y="169"/>
                  </a:lnTo>
                  <a:lnTo>
                    <a:pt x="92" y="175"/>
                  </a:lnTo>
                  <a:lnTo>
                    <a:pt x="89" y="180"/>
                  </a:lnTo>
                  <a:lnTo>
                    <a:pt x="87" y="183"/>
                  </a:lnTo>
                  <a:lnTo>
                    <a:pt x="84" y="186"/>
                  </a:lnTo>
                  <a:lnTo>
                    <a:pt x="82" y="190"/>
                  </a:lnTo>
                  <a:lnTo>
                    <a:pt x="81" y="193"/>
                  </a:lnTo>
                  <a:lnTo>
                    <a:pt x="81" y="197"/>
                  </a:lnTo>
                  <a:lnTo>
                    <a:pt x="81" y="205"/>
                  </a:lnTo>
                  <a:lnTo>
                    <a:pt x="82" y="214"/>
                  </a:lnTo>
                  <a:lnTo>
                    <a:pt x="83" y="221"/>
                  </a:lnTo>
                  <a:lnTo>
                    <a:pt x="84" y="227"/>
                  </a:lnTo>
                  <a:lnTo>
                    <a:pt x="88" y="240"/>
                  </a:lnTo>
                  <a:lnTo>
                    <a:pt x="94" y="252"/>
                  </a:lnTo>
                  <a:lnTo>
                    <a:pt x="97" y="262"/>
                  </a:lnTo>
                  <a:lnTo>
                    <a:pt x="100" y="271"/>
                  </a:lnTo>
                  <a:lnTo>
                    <a:pt x="95" y="278"/>
                  </a:lnTo>
                  <a:lnTo>
                    <a:pt x="92" y="285"/>
                  </a:lnTo>
                  <a:lnTo>
                    <a:pt x="88" y="293"/>
                  </a:lnTo>
                  <a:lnTo>
                    <a:pt x="85" y="300"/>
                  </a:lnTo>
                  <a:lnTo>
                    <a:pt x="83" y="308"/>
                  </a:lnTo>
                  <a:lnTo>
                    <a:pt x="82" y="318"/>
                  </a:lnTo>
                  <a:lnTo>
                    <a:pt x="81" y="328"/>
                  </a:lnTo>
                  <a:lnTo>
                    <a:pt x="81" y="339"/>
                  </a:lnTo>
                  <a:lnTo>
                    <a:pt x="81" y="352"/>
                  </a:lnTo>
                  <a:lnTo>
                    <a:pt x="83" y="363"/>
                  </a:lnTo>
                  <a:lnTo>
                    <a:pt x="85" y="374"/>
                  </a:lnTo>
                  <a:lnTo>
                    <a:pt x="88" y="382"/>
                  </a:lnTo>
                  <a:lnTo>
                    <a:pt x="93" y="390"/>
                  </a:lnTo>
                  <a:lnTo>
                    <a:pt x="97" y="396"/>
                  </a:lnTo>
                  <a:lnTo>
                    <a:pt x="101" y="402"/>
                  </a:lnTo>
                  <a:lnTo>
                    <a:pt x="107" y="407"/>
                  </a:lnTo>
                  <a:lnTo>
                    <a:pt x="99" y="415"/>
                  </a:lnTo>
                  <a:lnTo>
                    <a:pt x="94" y="424"/>
                  </a:lnTo>
                  <a:lnTo>
                    <a:pt x="89" y="433"/>
                  </a:lnTo>
                  <a:lnTo>
                    <a:pt x="85" y="441"/>
                  </a:lnTo>
                  <a:lnTo>
                    <a:pt x="78" y="457"/>
                  </a:lnTo>
                  <a:lnTo>
                    <a:pt x="73" y="474"/>
                  </a:lnTo>
                  <a:lnTo>
                    <a:pt x="88" y="493"/>
                  </a:lnTo>
                  <a:lnTo>
                    <a:pt x="101" y="511"/>
                  </a:lnTo>
                  <a:lnTo>
                    <a:pt x="113" y="529"/>
                  </a:lnTo>
                  <a:lnTo>
                    <a:pt x="124" y="548"/>
                  </a:lnTo>
                  <a:lnTo>
                    <a:pt x="130" y="558"/>
                  </a:lnTo>
                  <a:lnTo>
                    <a:pt x="134" y="567"/>
                  </a:lnTo>
                  <a:lnTo>
                    <a:pt x="138" y="577"/>
                  </a:lnTo>
                  <a:lnTo>
                    <a:pt x="141" y="588"/>
                  </a:lnTo>
                  <a:lnTo>
                    <a:pt x="143" y="599"/>
                  </a:lnTo>
                  <a:lnTo>
                    <a:pt x="145" y="611"/>
                  </a:lnTo>
                  <a:lnTo>
                    <a:pt x="146" y="622"/>
                  </a:lnTo>
                  <a:lnTo>
                    <a:pt x="146" y="634"/>
                  </a:lnTo>
                  <a:lnTo>
                    <a:pt x="148" y="640"/>
                  </a:lnTo>
                  <a:lnTo>
                    <a:pt x="149" y="648"/>
                  </a:lnTo>
                  <a:lnTo>
                    <a:pt x="152" y="659"/>
                  </a:lnTo>
                  <a:lnTo>
                    <a:pt x="156" y="670"/>
                  </a:lnTo>
                  <a:lnTo>
                    <a:pt x="166" y="696"/>
                  </a:lnTo>
                  <a:lnTo>
                    <a:pt x="179" y="724"/>
                  </a:lnTo>
                  <a:lnTo>
                    <a:pt x="187" y="738"/>
                  </a:lnTo>
                  <a:lnTo>
                    <a:pt x="194" y="750"/>
                  </a:lnTo>
                  <a:lnTo>
                    <a:pt x="201" y="763"/>
                  </a:lnTo>
                  <a:lnTo>
                    <a:pt x="208" y="774"/>
                  </a:lnTo>
                  <a:lnTo>
                    <a:pt x="214" y="782"/>
                  </a:lnTo>
                  <a:lnTo>
                    <a:pt x="221" y="789"/>
                  </a:lnTo>
                  <a:lnTo>
                    <a:pt x="224" y="792"/>
                  </a:lnTo>
                  <a:lnTo>
                    <a:pt x="228" y="793"/>
                  </a:lnTo>
                  <a:lnTo>
                    <a:pt x="230" y="794"/>
                  </a:lnTo>
                  <a:lnTo>
                    <a:pt x="233" y="795"/>
                  </a:lnTo>
                  <a:lnTo>
                    <a:pt x="239" y="794"/>
                  </a:lnTo>
                  <a:lnTo>
                    <a:pt x="244" y="793"/>
                  </a:lnTo>
                  <a:lnTo>
                    <a:pt x="251" y="790"/>
                  </a:lnTo>
                  <a:lnTo>
                    <a:pt x="256" y="787"/>
                  </a:lnTo>
                  <a:lnTo>
                    <a:pt x="266" y="780"/>
                  </a:lnTo>
                  <a:lnTo>
                    <a:pt x="278" y="771"/>
                  </a:lnTo>
                  <a:lnTo>
                    <a:pt x="289" y="761"/>
                  </a:lnTo>
                  <a:lnTo>
                    <a:pt x="302" y="753"/>
                  </a:lnTo>
                  <a:lnTo>
                    <a:pt x="309" y="750"/>
                  </a:lnTo>
                  <a:lnTo>
                    <a:pt x="317" y="747"/>
                  </a:lnTo>
                  <a:lnTo>
                    <a:pt x="324" y="746"/>
                  </a:lnTo>
                  <a:lnTo>
                    <a:pt x="332" y="745"/>
                  </a:lnTo>
                  <a:lnTo>
                    <a:pt x="341" y="746"/>
                  </a:lnTo>
                  <a:lnTo>
                    <a:pt x="348" y="747"/>
                  </a:lnTo>
                  <a:lnTo>
                    <a:pt x="355" y="748"/>
                  </a:lnTo>
                  <a:lnTo>
                    <a:pt x="361" y="750"/>
                  </a:lnTo>
                  <a:lnTo>
                    <a:pt x="371" y="756"/>
                  </a:lnTo>
                  <a:lnTo>
                    <a:pt x="380" y="763"/>
                  </a:lnTo>
                  <a:lnTo>
                    <a:pt x="388" y="770"/>
                  </a:lnTo>
                  <a:lnTo>
                    <a:pt x="395" y="777"/>
                  </a:lnTo>
                  <a:lnTo>
                    <a:pt x="403" y="783"/>
                  </a:lnTo>
                  <a:lnTo>
                    <a:pt x="412" y="789"/>
                  </a:lnTo>
                  <a:lnTo>
                    <a:pt x="418" y="780"/>
                  </a:lnTo>
                  <a:lnTo>
                    <a:pt x="422" y="773"/>
                  </a:lnTo>
                  <a:lnTo>
                    <a:pt x="427" y="767"/>
                  </a:lnTo>
                  <a:lnTo>
                    <a:pt x="432" y="761"/>
                  </a:lnTo>
                  <a:lnTo>
                    <a:pt x="437" y="758"/>
                  </a:lnTo>
                  <a:lnTo>
                    <a:pt x="443" y="754"/>
                  </a:lnTo>
                  <a:lnTo>
                    <a:pt x="448" y="752"/>
                  </a:lnTo>
                  <a:lnTo>
                    <a:pt x="454" y="750"/>
                  </a:lnTo>
                  <a:lnTo>
                    <a:pt x="478" y="745"/>
                  </a:lnTo>
                  <a:lnTo>
                    <a:pt x="505" y="739"/>
                  </a:lnTo>
                  <a:lnTo>
                    <a:pt x="525" y="647"/>
                  </a:lnTo>
                  <a:lnTo>
                    <a:pt x="525" y="637"/>
                  </a:lnTo>
                  <a:lnTo>
                    <a:pt x="525" y="622"/>
                  </a:lnTo>
                  <a:lnTo>
                    <a:pt x="526" y="616"/>
                  </a:lnTo>
                  <a:lnTo>
                    <a:pt x="529" y="610"/>
                  </a:lnTo>
                  <a:lnTo>
                    <a:pt x="533" y="604"/>
                  </a:lnTo>
                  <a:lnTo>
                    <a:pt x="539" y="600"/>
                  </a:lnTo>
                  <a:lnTo>
                    <a:pt x="547" y="594"/>
                  </a:lnTo>
                  <a:lnTo>
                    <a:pt x="555" y="590"/>
                  </a:lnTo>
                  <a:lnTo>
                    <a:pt x="565" y="587"/>
                  </a:lnTo>
                  <a:lnTo>
                    <a:pt x="575" y="584"/>
                  </a:lnTo>
                  <a:lnTo>
                    <a:pt x="597" y="579"/>
                  </a:lnTo>
                  <a:lnTo>
                    <a:pt x="621" y="575"/>
                  </a:lnTo>
                  <a:lnTo>
                    <a:pt x="644" y="574"/>
                  </a:lnTo>
                  <a:lnTo>
                    <a:pt x="665" y="573"/>
                  </a:lnTo>
                  <a:lnTo>
                    <a:pt x="671" y="573"/>
                  </a:lnTo>
                  <a:lnTo>
                    <a:pt x="678" y="575"/>
                  </a:lnTo>
                  <a:lnTo>
                    <a:pt x="682" y="577"/>
                  </a:lnTo>
                  <a:lnTo>
                    <a:pt x="687" y="579"/>
                  </a:lnTo>
                  <a:lnTo>
                    <a:pt x="691" y="581"/>
                  </a:lnTo>
                  <a:lnTo>
                    <a:pt x="695" y="583"/>
                  </a:lnTo>
                  <a:lnTo>
                    <a:pt x="700" y="585"/>
                  </a:lnTo>
                  <a:lnTo>
                    <a:pt x="704" y="585"/>
                  </a:lnTo>
                  <a:lnTo>
                    <a:pt x="738" y="598"/>
                  </a:lnTo>
                  <a:lnTo>
                    <a:pt x="738" y="589"/>
                  </a:lnTo>
                  <a:lnTo>
                    <a:pt x="740" y="581"/>
                  </a:lnTo>
                  <a:lnTo>
                    <a:pt x="744" y="573"/>
                  </a:lnTo>
                  <a:lnTo>
                    <a:pt x="748" y="566"/>
                  </a:lnTo>
                  <a:lnTo>
                    <a:pt x="751" y="559"/>
                  </a:lnTo>
                  <a:lnTo>
                    <a:pt x="755" y="550"/>
                  </a:lnTo>
                  <a:lnTo>
                    <a:pt x="757" y="541"/>
                  </a:lnTo>
                  <a:lnTo>
                    <a:pt x="758" y="530"/>
                  </a:lnTo>
                  <a:lnTo>
                    <a:pt x="757" y="518"/>
                  </a:lnTo>
                  <a:lnTo>
                    <a:pt x="756" y="508"/>
                  </a:lnTo>
                  <a:lnTo>
                    <a:pt x="752" y="499"/>
                  </a:lnTo>
                  <a:lnTo>
                    <a:pt x="749" y="492"/>
                  </a:lnTo>
                  <a:lnTo>
                    <a:pt x="740" y="478"/>
                  </a:lnTo>
                  <a:lnTo>
                    <a:pt x="731" y="467"/>
                  </a:lnTo>
                  <a:lnTo>
                    <a:pt x="726" y="462"/>
                  </a:lnTo>
                  <a:lnTo>
                    <a:pt x="722" y="456"/>
                  </a:lnTo>
                  <a:lnTo>
                    <a:pt x="716" y="450"/>
                  </a:lnTo>
                  <a:lnTo>
                    <a:pt x="713" y="443"/>
                  </a:lnTo>
                  <a:lnTo>
                    <a:pt x="710" y="435"/>
                  </a:lnTo>
                  <a:lnTo>
                    <a:pt x="706" y="424"/>
                  </a:lnTo>
                  <a:lnTo>
                    <a:pt x="705" y="413"/>
                  </a:lnTo>
                  <a:lnTo>
                    <a:pt x="704" y="401"/>
                  </a:lnTo>
                  <a:lnTo>
                    <a:pt x="671" y="401"/>
                  </a:lnTo>
                  <a:lnTo>
                    <a:pt x="660" y="403"/>
                  </a:lnTo>
                  <a:lnTo>
                    <a:pt x="650" y="403"/>
                  </a:lnTo>
                  <a:lnTo>
                    <a:pt x="641" y="402"/>
                  </a:lnTo>
                  <a:lnTo>
                    <a:pt x="633" y="399"/>
                  </a:lnTo>
                  <a:lnTo>
                    <a:pt x="625" y="395"/>
                  </a:lnTo>
                  <a:lnTo>
                    <a:pt x="617" y="390"/>
                  </a:lnTo>
                  <a:lnTo>
                    <a:pt x="611" y="384"/>
                  </a:lnTo>
                  <a:lnTo>
                    <a:pt x="605" y="378"/>
                  </a:lnTo>
                  <a:lnTo>
                    <a:pt x="601" y="370"/>
                  </a:lnTo>
                  <a:lnTo>
                    <a:pt x="597" y="363"/>
                  </a:lnTo>
                  <a:lnTo>
                    <a:pt x="593" y="356"/>
                  </a:lnTo>
                  <a:lnTo>
                    <a:pt x="590" y="349"/>
                  </a:lnTo>
                  <a:lnTo>
                    <a:pt x="586" y="336"/>
                  </a:lnTo>
                  <a:lnTo>
                    <a:pt x="585" y="327"/>
                  </a:lnTo>
                  <a:lnTo>
                    <a:pt x="585" y="321"/>
                  </a:lnTo>
                  <a:lnTo>
                    <a:pt x="585" y="311"/>
                  </a:lnTo>
                  <a:lnTo>
                    <a:pt x="585" y="297"/>
                  </a:lnTo>
                  <a:lnTo>
                    <a:pt x="585" y="278"/>
                  </a:lnTo>
                  <a:lnTo>
                    <a:pt x="585" y="274"/>
                  </a:lnTo>
                  <a:lnTo>
                    <a:pt x="583" y="269"/>
                  </a:lnTo>
                  <a:lnTo>
                    <a:pt x="581" y="265"/>
                  </a:lnTo>
                  <a:lnTo>
                    <a:pt x="578" y="260"/>
                  </a:lnTo>
                  <a:lnTo>
                    <a:pt x="570" y="251"/>
                  </a:lnTo>
                  <a:lnTo>
                    <a:pt x="560" y="242"/>
                  </a:lnTo>
                  <a:lnTo>
                    <a:pt x="548" y="233"/>
                  </a:lnTo>
                  <a:lnTo>
                    <a:pt x="534" y="223"/>
                  </a:lnTo>
                  <a:lnTo>
                    <a:pt x="520" y="215"/>
                  </a:lnTo>
                  <a:lnTo>
                    <a:pt x="503" y="205"/>
                  </a:lnTo>
                  <a:lnTo>
                    <a:pt x="487" y="197"/>
                  </a:lnTo>
                  <a:lnTo>
                    <a:pt x="470" y="190"/>
                  </a:lnTo>
                  <a:lnTo>
                    <a:pt x="455" y="183"/>
                  </a:lnTo>
                  <a:lnTo>
                    <a:pt x="440" y="178"/>
                  </a:lnTo>
                  <a:lnTo>
                    <a:pt x="425" y="173"/>
                  </a:lnTo>
                  <a:lnTo>
                    <a:pt x="412" y="170"/>
                  </a:lnTo>
                  <a:lnTo>
                    <a:pt x="401" y="167"/>
                  </a:lnTo>
                  <a:lnTo>
                    <a:pt x="392" y="167"/>
                  </a:lnTo>
                  <a:lnTo>
                    <a:pt x="384" y="166"/>
                  </a:lnTo>
                  <a:lnTo>
                    <a:pt x="375" y="165"/>
                  </a:lnTo>
                  <a:lnTo>
                    <a:pt x="367" y="164"/>
                  </a:lnTo>
                  <a:lnTo>
                    <a:pt x="359" y="161"/>
                  </a:lnTo>
                  <a:lnTo>
                    <a:pt x="351" y="158"/>
                  </a:lnTo>
                  <a:lnTo>
                    <a:pt x="344" y="155"/>
                  </a:lnTo>
                  <a:lnTo>
                    <a:pt x="336" y="151"/>
                  </a:lnTo>
                  <a:lnTo>
                    <a:pt x="330" y="145"/>
                  </a:lnTo>
                  <a:lnTo>
                    <a:pt x="323" y="140"/>
                  </a:lnTo>
                  <a:lnTo>
                    <a:pt x="318" y="135"/>
                  </a:lnTo>
                  <a:lnTo>
                    <a:pt x="312" y="129"/>
                  </a:lnTo>
                  <a:lnTo>
                    <a:pt x="307" y="122"/>
                  </a:lnTo>
                  <a:lnTo>
                    <a:pt x="302" y="115"/>
                  </a:lnTo>
                  <a:lnTo>
                    <a:pt x="299" y="108"/>
                  </a:lnTo>
                  <a:lnTo>
                    <a:pt x="296" y="101"/>
                  </a:lnTo>
                  <a:lnTo>
                    <a:pt x="292" y="92"/>
                  </a:lnTo>
                  <a:lnTo>
                    <a:pt x="289" y="63"/>
                  </a:lnTo>
                  <a:lnTo>
                    <a:pt x="285" y="32"/>
                  </a:lnTo>
                  <a:lnTo>
                    <a:pt x="283" y="25"/>
                  </a:lnTo>
                  <a:lnTo>
                    <a:pt x="279" y="19"/>
                  </a:lnTo>
                  <a:lnTo>
                    <a:pt x="276" y="14"/>
                  </a:lnTo>
                  <a:lnTo>
                    <a:pt x="272" y="9"/>
                  </a:lnTo>
                  <a:lnTo>
                    <a:pt x="267" y="6"/>
                  </a:lnTo>
                  <a:lnTo>
                    <a:pt x="261" y="3"/>
                  </a:lnTo>
                  <a:lnTo>
                    <a:pt x="254" y="1"/>
                  </a:lnTo>
                  <a:lnTo>
                    <a:pt x="246" y="0"/>
                  </a:lnTo>
                  <a:lnTo>
                    <a:pt x="236" y="1"/>
                  </a:lnTo>
                  <a:lnTo>
                    <a:pt x="227" y="3"/>
                  </a:lnTo>
                  <a:lnTo>
                    <a:pt x="218" y="5"/>
                  </a:lnTo>
                  <a:lnTo>
                    <a:pt x="208" y="9"/>
                  </a:lnTo>
                  <a:lnTo>
                    <a:pt x="190" y="18"/>
                  </a:lnTo>
                  <a:lnTo>
                    <a:pt x="173" y="30"/>
                  </a:lnTo>
                  <a:lnTo>
                    <a:pt x="155" y="43"/>
                  </a:lnTo>
                  <a:lnTo>
                    <a:pt x="138" y="55"/>
                  </a:lnTo>
                  <a:lnTo>
                    <a:pt x="129" y="60"/>
                  </a:lnTo>
                  <a:lnTo>
                    <a:pt x="119" y="66"/>
                  </a:lnTo>
                  <a:lnTo>
                    <a:pt x="110" y="70"/>
                  </a:lnTo>
                  <a:lnTo>
                    <a:pt x="100" y="74"/>
                  </a:lnTo>
                  <a:lnTo>
                    <a:pt x="20" y="80"/>
                  </a:lnTo>
                  <a:lnTo>
                    <a:pt x="0" y="8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660" name="Freeform 163"/>
            <p:cNvSpPr>
              <a:spLocks/>
            </p:cNvSpPr>
            <p:nvPr>
              <p:custDataLst>
                <p:tags r:id="rId94"/>
              </p:custDataLst>
            </p:nvPr>
          </p:nvSpPr>
          <p:spPr bwMode="auto">
            <a:xfrm>
              <a:off x="2981356" y="3870856"/>
              <a:ext cx="119063" cy="215900"/>
            </a:xfrm>
            <a:custGeom>
              <a:avLst/>
              <a:gdLst>
                <a:gd name="T0" fmla="*/ 2147483647 w 273"/>
                <a:gd name="T1" fmla="*/ 2147483647 h 414"/>
                <a:gd name="T2" fmla="*/ 2147483647 w 273"/>
                <a:gd name="T3" fmla="*/ 2147483647 h 414"/>
                <a:gd name="T4" fmla="*/ 2147483647 w 273"/>
                <a:gd name="T5" fmla="*/ 2147483647 h 414"/>
                <a:gd name="T6" fmla="*/ 2147483647 w 273"/>
                <a:gd name="T7" fmla="*/ 2147483647 h 414"/>
                <a:gd name="T8" fmla="*/ 2147483647 w 273"/>
                <a:gd name="T9" fmla="*/ 2147483647 h 414"/>
                <a:gd name="T10" fmla="*/ 2147483647 w 273"/>
                <a:gd name="T11" fmla="*/ 2147483647 h 414"/>
                <a:gd name="T12" fmla="*/ 2147483647 w 273"/>
                <a:gd name="T13" fmla="*/ 2147483647 h 414"/>
                <a:gd name="T14" fmla="*/ 2147483647 w 273"/>
                <a:gd name="T15" fmla="*/ 2147483647 h 414"/>
                <a:gd name="T16" fmla="*/ 2147483647 w 273"/>
                <a:gd name="T17" fmla="*/ 2147483647 h 414"/>
                <a:gd name="T18" fmla="*/ 2147483647 w 273"/>
                <a:gd name="T19" fmla="*/ 2147483647 h 414"/>
                <a:gd name="T20" fmla="*/ 2147483647 w 273"/>
                <a:gd name="T21" fmla="*/ 2147483647 h 414"/>
                <a:gd name="T22" fmla="*/ 2147483647 w 273"/>
                <a:gd name="T23" fmla="*/ 2147483647 h 414"/>
                <a:gd name="T24" fmla="*/ 2147483647 w 273"/>
                <a:gd name="T25" fmla="*/ 2147483647 h 414"/>
                <a:gd name="T26" fmla="*/ 2147483647 w 273"/>
                <a:gd name="T27" fmla="*/ 2147483647 h 414"/>
                <a:gd name="T28" fmla="*/ 2147483647 w 273"/>
                <a:gd name="T29" fmla="*/ 2147483647 h 414"/>
                <a:gd name="T30" fmla="*/ 2147483647 w 273"/>
                <a:gd name="T31" fmla="*/ 2147483647 h 414"/>
                <a:gd name="T32" fmla="*/ 2147483647 w 273"/>
                <a:gd name="T33" fmla="*/ 2147483647 h 414"/>
                <a:gd name="T34" fmla="*/ 2147483647 w 273"/>
                <a:gd name="T35" fmla="*/ 2147483647 h 414"/>
                <a:gd name="T36" fmla="*/ 2147483647 w 273"/>
                <a:gd name="T37" fmla="*/ 2147483647 h 414"/>
                <a:gd name="T38" fmla="*/ 2147483647 w 273"/>
                <a:gd name="T39" fmla="*/ 2147483647 h 414"/>
                <a:gd name="T40" fmla="*/ 2147483647 w 273"/>
                <a:gd name="T41" fmla="*/ 2147483647 h 414"/>
                <a:gd name="T42" fmla="*/ 2147483647 w 273"/>
                <a:gd name="T43" fmla="*/ 2147483647 h 414"/>
                <a:gd name="T44" fmla="*/ 2147483647 w 273"/>
                <a:gd name="T45" fmla="*/ 2147483647 h 414"/>
                <a:gd name="T46" fmla="*/ 2147483647 w 273"/>
                <a:gd name="T47" fmla="*/ 2147483647 h 414"/>
                <a:gd name="T48" fmla="*/ 2147483647 w 273"/>
                <a:gd name="T49" fmla="*/ 2147483647 h 414"/>
                <a:gd name="T50" fmla="*/ 2147483647 w 273"/>
                <a:gd name="T51" fmla="*/ 2147483647 h 414"/>
                <a:gd name="T52" fmla="*/ 2147483647 w 273"/>
                <a:gd name="T53" fmla="*/ 2147483647 h 414"/>
                <a:gd name="T54" fmla="*/ 2147483647 w 273"/>
                <a:gd name="T55" fmla="*/ 2147483647 h 414"/>
                <a:gd name="T56" fmla="*/ 2147483647 w 273"/>
                <a:gd name="T57" fmla="*/ 2147483647 h 414"/>
                <a:gd name="T58" fmla="*/ 2147483647 w 273"/>
                <a:gd name="T59" fmla="*/ 2147483647 h 414"/>
                <a:gd name="T60" fmla="*/ 2147483647 w 273"/>
                <a:gd name="T61" fmla="*/ 2147483647 h 414"/>
                <a:gd name="T62" fmla="*/ 2147483647 w 273"/>
                <a:gd name="T63" fmla="*/ 2147483647 h 414"/>
                <a:gd name="T64" fmla="*/ 2147483647 w 273"/>
                <a:gd name="T65" fmla="*/ 2147483647 h 414"/>
                <a:gd name="T66" fmla="*/ 2147483647 w 273"/>
                <a:gd name="T67" fmla="*/ 2147483647 h 414"/>
                <a:gd name="T68" fmla="*/ 2147483647 w 273"/>
                <a:gd name="T69" fmla="*/ 2147483647 h 414"/>
                <a:gd name="T70" fmla="*/ 2147483647 w 273"/>
                <a:gd name="T71" fmla="*/ 2147483647 h 414"/>
                <a:gd name="T72" fmla="*/ 2147483647 w 273"/>
                <a:gd name="T73" fmla="*/ 2147483647 h 414"/>
                <a:gd name="T74" fmla="*/ 2147483647 w 273"/>
                <a:gd name="T75" fmla="*/ 2147483647 h 414"/>
                <a:gd name="T76" fmla="*/ 2147483647 w 273"/>
                <a:gd name="T77" fmla="*/ 2147483647 h 414"/>
                <a:gd name="T78" fmla="*/ 2147483647 w 273"/>
                <a:gd name="T79" fmla="*/ 2147483647 h 414"/>
                <a:gd name="T80" fmla="*/ 2147483647 w 273"/>
                <a:gd name="T81" fmla="*/ 2147483647 h 414"/>
                <a:gd name="T82" fmla="*/ 2147483647 w 273"/>
                <a:gd name="T83" fmla="*/ 2147483647 h 414"/>
                <a:gd name="T84" fmla="*/ 2147483647 w 273"/>
                <a:gd name="T85" fmla="*/ 2147483647 h 414"/>
                <a:gd name="T86" fmla="*/ 2147483647 w 273"/>
                <a:gd name="T87" fmla="*/ 2147483647 h 414"/>
                <a:gd name="T88" fmla="*/ 2147483647 w 273"/>
                <a:gd name="T89" fmla="*/ 2147483647 h 414"/>
                <a:gd name="T90" fmla="*/ 2147483647 w 273"/>
                <a:gd name="T91" fmla="*/ 2147483647 h 414"/>
                <a:gd name="T92" fmla="*/ 2147483647 w 273"/>
                <a:gd name="T93" fmla="*/ 2147483647 h 414"/>
                <a:gd name="T94" fmla="*/ 2147483647 w 273"/>
                <a:gd name="T95" fmla="*/ 2147483647 h 414"/>
                <a:gd name="T96" fmla="*/ 2147483647 w 273"/>
                <a:gd name="T97" fmla="*/ 2147483647 h 414"/>
                <a:gd name="T98" fmla="*/ 2147483647 w 273"/>
                <a:gd name="T99" fmla="*/ 2147483647 h 414"/>
                <a:gd name="T100" fmla="*/ 2147483647 w 273"/>
                <a:gd name="T101" fmla="*/ 2147483647 h 414"/>
                <a:gd name="T102" fmla="*/ 2147483647 w 273"/>
                <a:gd name="T103" fmla="*/ 2147483647 h 414"/>
                <a:gd name="T104" fmla="*/ 2147483647 w 273"/>
                <a:gd name="T105" fmla="*/ 2147483647 h 414"/>
                <a:gd name="T106" fmla="*/ 2147483647 w 273"/>
                <a:gd name="T107" fmla="*/ 2147483647 h 414"/>
                <a:gd name="T108" fmla="*/ 2147483647 w 273"/>
                <a:gd name="T109" fmla="*/ 2147483647 h 41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73" h="414">
                  <a:moveTo>
                    <a:pt x="232" y="142"/>
                  </a:moveTo>
                  <a:lnTo>
                    <a:pt x="225" y="140"/>
                  </a:lnTo>
                  <a:lnTo>
                    <a:pt x="219" y="137"/>
                  </a:lnTo>
                  <a:lnTo>
                    <a:pt x="213" y="133"/>
                  </a:lnTo>
                  <a:lnTo>
                    <a:pt x="209" y="130"/>
                  </a:lnTo>
                  <a:lnTo>
                    <a:pt x="201" y="121"/>
                  </a:lnTo>
                  <a:lnTo>
                    <a:pt x="195" y="113"/>
                  </a:lnTo>
                  <a:lnTo>
                    <a:pt x="190" y="105"/>
                  </a:lnTo>
                  <a:lnTo>
                    <a:pt x="185" y="99"/>
                  </a:lnTo>
                  <a:lnTo>
                    <a:pt x="183" y="96"/>
                  </a:lnTo>
                  <a:lnTo>
                    <a:pt x="179" y="95"/>
                  </a:lnTo>
                  <a:lnTo>
                    <a:pt x="176" y="93"/>
                  </a:lnTo>
                  <a:lnTo>
                    <a:pt x="173" y="93"/>
                  </a:lnTo>
                  <a:lnTo>
                    <a:pt x="167" y="94"/>
                  </a:lnTo>
                  <a:lnTo>
                    <a:pt x="164" y="97"/>
                  </a:lnTo>
                  <a:lnTo>
                    <a:pt x="161" y="101"/>
                  </a:lnTo>
                  <a:lnTo>
                    <a:pt x="159" y="105"/>
                  </a:lnTo>
                  <a:lnTo>
                    <a:pt x="153" y="86"/>
                  </a:lnTo>
                  <a:lnTo>
                    <a:pt x="147" y="68"/>
                  </a:lnTo>
                  <a:lnTo>
                    <a:pt x="142" y="54"/>
                  </a:lnTo>
                  <a:lnTo>
                    <a:pt x="135" y="41"/>
                  </a:lnTo>
                  <a:lnTo>
                    <a:pt x="132" y="36"/>
                  </a:lnTo>
                  <a:lnTo>
                    <a:pt x="128" y="30"/>
                  </a:lnTo>
                  <a:lnTo>
                    <a:pt x="123" y="25"/>
                  </a:lnTo>
                  <a:lnTo>
                    <a:pt x="118" y="20"/>
                  </a:lnTo>
                  <a:lnTo>
                    <a:pt x="111" y="14"/>
                  </a:lnTo>
                  <a:lnTo>
                    <a:pt x="103" y="9"/>
                  </a:lnTo>
                  <a:lnTo>
                    <a:pt x="96" y="5"/>
                  </a:lnTo>
                  <a:lnTo>
                    <a:pt x="86" y="0"/>
                  </a:lnTo>
                  <a:lnTo>
                    <a:pt x="80" y="7"/>
                  </a:lnTo>
                  <a:lnTo>
                    <a:pt x="73" y="15"/>
                  </a:lnTo>
                  <a:lnTo>
                    <a:pt x="69" y="19"/>
                  </a:lnTo>
                  <a:lnTo>
                    <a:pt x="66" y="23"/>
                  </a:lnTo>
                  <a:lnTo>
                    <a:pt x="63" y="25"/>
                  </a:lnTo>
                  <a:lnTo>
                    <a:pt x="60" y="25"/>
                  </a:lnTo>
                  <a:lnTo>
                    <a:pt x="57" y="32"/>
                  </a:lnTo>
                  <a:lnTo>
                    <a:pt x="57" y="37"/>
                  </a:lnTo>
                  <a:lnTo>
                    <a:pt x="56" y="42"/>
                  </a:lnTo>
                  <a:lnTo>
                    <a:pt x="57" y="47"/>
                  </a:lnTo>
                  <a:lnTo>
                    <a:pt x="58" y="59"/>
                  </a:lnTo>
                  <a:lnTo>
                    <a:pt x="60" y="75"/>
                  </a:lnTo>
                  <a:lnTo>
                    <a:pt x="52" y="78"/>
                  </a:lnTo>
                  <a:lnTo>
                    <a:pt x="43" y="83"/>
                  </a:lnTo>
                  <a:lnTo>
                    <a:pt x="33" y="90"/>
                  </a:lnTo>
                  <a:lnTo>
                    <a:pt x="24" y="97"/>
                  </a:lnTo>
                  <a:lnTo>
                    <a:pt x="17" y="104"/>
                  </a:lnTo>
                  <a:lnTo>
                    <a:pt x="9" y="111"/>
                  </a:lnTo>
                  <a:lnTo>
                    <a:pt x="4" y="118"/>
                  </a:lnTo>
                  <a:lnTo>
                    <a:pt x="0" y="123"/>
                  </a:lnTo>
                  <a:lnTo>
                    <a:pt x="40" y="198"/>
                  </a:lnTo>
                  <a:lnTo>
                    <a:pt x="57" y="201"/>
                  </a:lnTo>
                  <a:lnTo>
                    <a:pt x="73" y="205"/>
                  </a:lnTo>
                  <a:lnTo>
                    <a:pt x="78" y="207"/>
                  </a:lnTo>
                  <a:lnTo>
                    <a:pt x="84" y="210"/>
                  </a:lnTo>
                  <a:lnTo>
                    <a:pt x="89" y="214"/>
                  </a:lnTo>
                  <a:lnTo>
                    <a:pt x="93" y="218"/>
                  </a:lnTo>
                  <a:lnTo>
                    <a:pt x="96" y="222"/>
                  </a:lnTo>
                  <a:lnTo>
                    <a:pt x="99" y="226"/>
                  </a:lnTo>
                  <a:lnTo>
                    <a:pt x="101" y="231"/>
                  </a:lnTo>
                  <a:lnTo>
                    <a:pt x="103" y="237"/>
                  </a:lnTo>
                  <a:lnTo>
                    <a:pt x="106" y="251"/>
                  </a:lnTo>
                  <a:lnTo>
                    <a:pt x="106" y="265"/>
                  </a:lnTo>
                  <a:lnTo>
                    <a:pt x="106" y="272"/>
                  </a:lnTo>
                  <a:lnTo>
                    <a:pt x="103" y="279"/>
                  </a:lnTo>
                  <a:lnTo>
                    <a:pt x="100" y="286"/>
                  </a:lnTo>
                  <a:lnTo>
                    <a:pt x="96" y="293"/>
                  </a:lnTo>
                  <a:lnTo>
                    <a:pt x="93" y="301"/>
                  </a:lnTo>
                  <a:lnTo>
                    <a:pt x="89" y="307"/>
                  </a:lnTo>
                  <a:lnTo>
                    <a:pt x="87" y="314"/>
                  </a:lnTo>
                  <a:lnTo>
                    <a:pt x="86" y="321"/>
                  </a:lnTo>
                  <a:lnTo>
                    <a:pt x="88" y="330"/>
                  </a:lnTo>
                  <a:lnTo>
                    <a:pt x="91" y="343"/>
                  </a:lnTo>
                  <a:lnTo>
                    <a:pt x="98" y="359"/>
                  </a:lnTo>
                  <a:lnTo>
                    <a:pt x="107" y="374"/>
                  </a:lnTo>
                  <a:lnTo>
                    <a:pt x="112" y="382"/>
                  </a:lnTo>
                  <a:lnTo>
                    <a:pt x="117" y="389"/>
                  </a:lnTo>
                  <a:lnTo>
                    <a:pt x="122" y="395"/>
                  </a:lnTo>
                  <a:lnTo>
                    <a:pt x="129" y="401"/>
                  </a:lnTo>
                  <a:lnTo>
                    <a:pt x="134" y="406"/>
                  </a:lnTo>
                  <a:lnTo>
                    <a:pt x="141" y="411"/>
                  </a:lnTo>
                  <a:lnTo>
                    <a:pt x="146" y="413"/>
                  </a:lnTo>
                  <a:lnTo>
                    <a:pt x="153" y="414"/>
                  </a:lnTo>
                  <a:lnTo>
                    <a:pt x="174" y="410"/>
                  </a:lnTo>
                  <a:lnTo>
                    <a:pt x="215" y="398"/>
                  </a:lnTo>
                  <a:lnTo>
                    <a:pt x="236" y="392"/>
                  </a:lnTo>
                  <a:lnTo>
                    <a:pt x="255" y="385"/>
                  </a:lnTo>
                  <a:lnTo>
                    <a:pt x="262" y="381"/>
                  </a:lnTo>
                  <a:lnTo>
                    <a:pt x="267" y="377"/>
                  </a:lnTo>
                  <a:lnTo>
                    <a:pt x="271" y="374"/>
                  </a:lnTo>
                  <a:lnTo>
                    <a:pt x="273" y="370"/>
                  </a:lnTo>
                  <a:lnTo>
                    <a:pt x="271" y="361"/>
                  </a:lnTo>
                  <a:lnTo>
                    <a:pt x="269" y="352"/>
                  </a:lnTo>
                  <a:lnTo>
                    <a:pt x="267" y="343"/>
                  </a:lnTo>
                  <a:lnTo>
                    <a:pt x="263" y="335"/>
                  </a:lnTo>
                  <a:lnTo>
                    <a:pt x="253" y="321"/>
                  </a:lnTo>
                  <a:lnTo>
                    <a:pt x="242" y="309"/>
                  </a:lnTo>
                  <a:lnTo>
                    <a:pt x="231" y="295"/>
                  </a:lnTo>
                  <a:lnTo>
                    <a:pt x="222" y="282"/>
                  </a:lnTo>
                  <a:lnTo>
                    <a:pt x="218" y="274"/>
                  </a:lnTo>
                  <a:lnTo>
                    <a:pt x="215" y="266"/>
                  </a:lnTo>
                  <a:lnTo>
                    <a:pt x="213" y="257"/>
                  </a:lnTo>
                  <a:lnTo>
                    <a:pt x="212" y="247"/>
                  </a:lnTo>
                  <a:lnTo>
                    <a:pt x="213" y="229"/>
                  </a:lnTo>
                  <a:lnTo>
                    <a:pt x="215" y="215"/>
                  </a:lnTo>
                  <a:lnTo>
                    <a:pt x="219" y="202"/>
                  </a:lnTo>
                  <a:lnTo>
                    <a:pt x="222" y="190"/>
                  </a:lnTo>
                  <a:lnTo>
                    <a:pt x="226" y="178"/>
                  </a:lnTo>
                  <a:lnTo>
                    <a:pt x="230" y="167"/>
                  </a:lnTo>
                  <a:lnTo>
                    <a:pt x="232" y="155"/>
                  </a:lnTo>
                  <a:lnTo>
                    <a:pt x="232" y="14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grpSp>
          <p:nvGrpSpPr>
            <p:cNvPr id="661" name="Group 164"/>
            <p:cNvGrpSpPr>
              <a:grpSpLocks/>
            </p:cNvGrpSpPr>
            <p:nvPr>
              <p:custDataLst>
                <p:tags r:id="rId95"/>
              </p:custDataLst>
            </p:nvPr>
          </p:nvGrpSpPr>
          <p:grpSpPr bwMode="auto">
            <a:xfrm>
              <a:off x="2695606" y="3705756"/>
              <a:ext cx="323850" cy="401637"/>
              <a:chOff x="1486" y="2412"/>
              <a:chExt cx="244" cy="256"/>
            </a:xfrm>
          </p:grpSpPr>
          <p:sp>
            <p:nvSpPr>
              <p:cNvPr id="1045" name="Freeform 165"/>
              <p:cNvSpPr>
                <a:spLocks/>
              </p:cNvSpPr>
              <p:nvPr/>
            </p:nvSpPr>
            <p:spPr bwMode="auto">
              <a:xfrm>
                <a:off x="1639" y="2457"/>
                <a:ext cx="18" cy="7"/>
              </a:xfrm>
              <a:custGeom>
                <a:avLst/>
                <a:gdLst>
                  <a:gd name="T0" fmla="*/ 0 w 54"/>
                  <a:gd name="T1" fmla="*/ 0 h 22"/>
                  <a:gd name="T2" fmla="*/ 0 w 54"/>
                  <a:gd name="T3" fmla="*/ 0 h 22"/>
                  <a:gd name="T4" fmla="*/ 0 w 54"/>
                  <a:gd name="T5" fmla="*/ 0 h 22"/>
                  <a:gd name="T6" fmla="*/ 0 w 54"/>
                  <a:gd name="T7" fmla="*/ 0 h 22"/>
                  <a:gd name="T8" fmla="*/ 0 w 54"/>
                  <a:gd name="T9" fmla="*/ 0 h 22"/>
                  <a:gd name="T10" fmla="*/ 0 w 54"/>
                  <a:gd name="T11" fmla="*/ 0 h 22"/>
                  <a:gd name="T12" fmla="*/ 0 w 54"/>
                  <a:gd name="T13" fmla="*/ 0 h 22"/>
                  <a:gd name="T14" fmla="*/ 0 w 54"/>
                  <a:gd name="T15" fmla="*/ 0 h 22"/>
                  <a:gd name="T16" fmla="*/ 0 w 54"/>
                  <a:gd name="T17" fmla="*/ 0 h 22"/>
                  <a:gd name="T18" fmla="*/ 0 w 54"/>
                  <a:gd name="T19" fmla="*/ 0 h 22"/>
                  <a:gd name="T20" fmla="*/ 0 w 54"/>
                  <a:gd name="T21" fmla="*/ 0 h 22"/>
                  <a:gd name="T22" fmla="*/ 1 w 54"/>
                  <a:gd name="T23" fmla="*/ 0 h 22"/>
                  <a:gd name="T24" fmla="*/ 1 w 54"/>
                  <a:gd name="T25" fmla="*/ 0 h 22"/>
                  <a:gd name="T26" fmla="*/ 1 w 54"/>
                  <a:gd name="T27" fmla="*/ 0 h 22"/>
                  <a:gd name="T28" fmla="*/ 0 w 54"/>
                  <a:gd name="T29" fmla="*/ 0 h 22"/>
                  <a:gd name="T30" fmla="*/ 0 w 54"/>
                  <a:gd name="T31" fmla="*/ 0 h 22"/>
                  <a:gd name="T32" fmla="*/ 0 w 54"/>
                  <a:gd name="T33" fmla="*/ 0 h 22"/>
                  <a:gd name="T34" fmla="*/ 0 w 54"/>
                  <a:gd name="T35" fmla="*/ 0 h 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4" h="22">
                    <a:moveTo>
                      <a:pt x="0" y="0"/>
                    </a:moveTo>
                    <a:lnTo>
                      <a:pt x="0" y="18"/>
                    </a:lnTo>
                    <a:lnTo>
                      <a:pt x="6" y="20"/>
                    </a:lnTo>
                    <a:lnTo>
                      <a:pt x="10" y="21"/>
                    </a:lnTo>
                    <a:lnTo>
                      <a:pt x="14" y="22"/>
                    </a:lnTo>
                    <a:lnTo>
                      <a:pt x="20" y="22"/>
                    </a:lnTo>
                    <a:lnTo>
                      <a:pt x="23" y="22"/>
                    </a:lnTo>
                    <a:lnTo>
                      <a:pt x="27" y="21"/>
                    </a:lnTo>
                    <a:lnTo>
                      <a:pt x="31" y="20"/>
                    </a:lnTo>
                    <a:lnTo>
                      <a:pt x="33" y="18"/>
                    </a:lnTo>
                    <a:lnTo>
                      <a:pt x="35" y="16"/>
                    </a:lnTo>
                    <a:lnTo>
                      <a:pt x="41" y="12"/>
                    </a:lnTo>
                    <a:lnTo>
                      <a:pt x="47" y="8"/>
                    </a:lnTo>
                    <a:lnTo>
                      <a:pt x="54" y="6"/>
                    </a:lnTo>
                    <a:lnTo>
                      <a:pt x="36" y="5"/>
                    </a:lnTo>
                    <a:lnTo>
                      <a:pt x="20" y="3"/>
                    </a:lnTo>
                    <a:lnTo>
                      <a:pt x="6" y="1"/>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1046" name="Freeform 166"/>
              <p:cNvSpPr>
                <a:spLocks/>
              </p:cNvSpPr>
              <p:nvPr/>
            </p:nvSpPr>
            <p:spPr bwMode="auto">
              <a:xfrm>
                <a:off x="1526" y="2412"/>
                <a:ext cx="2" cy="8"/>
              </a:xfrm>
              <a:custGeom>
                <a:avLst/>
                <a:gdLst>
                  <a:gd name="T0" fmla="*/ 0 w 6"/>
                  <a:gd name="T1" fmla="*/ 0 h 24"/>
                  <a:gd name="T2" fmla="*/ 0 w 6"/>
                  <a:gd name="T3" fmla="*/ 0 h 24"/>
                  <a:gd name="T4" fmla="*/ 0 w 6"/>
                  <a:gd name="T5" fmla="*/ 0 h 24"/>
                  <a:gd name="T6" fmla="*/ 0 w 6"/>
                  <a:gd name="T7" fmla="*/ 0 h 24"/>
                  <a:gd name="T8" fmla="*/ 0 w 6"/>
                  <a:gd name="T9" fmla="*/ 0 h 24"/>
                  <a:gd name="T10" fmla="*/ 0 w 6"/>
                  <a:gd name="T11" fmla="*/ 0 h 24"/>
                  <a:gd name="T12" fmla="*/ 0 w 6"/>
                  <a:gd name="T13" fmla="*/ 0 h 24"/>
                  <a:gd name="T14" fmla="*/ 0 w 6"/>
                  <a:gd name="T15" fmla="*/ 0 h 24"/>
                  <a:gd name="T16" fmla="*/ 0 w 6"/>
                  <a:gd name="T17" fmla="*/ 0 h 24"/>
                  <a:gd name="T18" fmla="*/ 0 w 6"/>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 h="24">
                    <a:moveTo>
                      <a:pt x="6" y="24"/>
                    </a:moveTo>
                    <a:lnTo>
                      <a:pt x="6" y="0"/>
                    </a:lnTo>
                    <a:lnTo>
                      <a:pt x="4" y="1"/>
                    </a:lnTo>
                    <a:lnTo>
                      <a:pt x="1" y="3"/>
                    </a:lnTo>
                    <a:lnTo>
                      <a:pt x="0" y="7"/>
                    </a:lnTo>
                    <a:lnTo>
                      <a:pt x="0" y="12"/>
                    </a:lnTo>
                    <a:lnTo>
                      <a:pt x="0" y="16"/>
                    </a:lnTo>
                    <a:lnTo>
                      <a:pt x="1" y="20"/>
                    </a:lnTo>
                    <a:lnTo>
                      <a:pt x="4" y="23"/>
                    </a:lnTo>
                    <a:lnTo>
                      <a:pt x="6" y="2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1047" name="Freeform 167"/>
              <p:cNvSpPr>
                <a:spLocks/>
              </p:cNvSpPr>
              <p:nvPr/>
            </p:nvSpPr>
            <p:spPr bwMode="auto">
              <a:xfrm>
                <a:off x="1557" y="2438"/>
                <a:ext cx="8" cy="4"/>
              </a:xfrm>
              <a:custGeom>
                <a:avLst/>
                <a:gdLst>
                  <a:gd name="T0" fmla="*/ 0 w 27"/>
                  <a:gd name="T1" fmla="*/ 0 h 12"/>
                  <a:gd name="T2" fmla="*/ 0 w 27"/>
                  <a:gd name="T3" fmla="*/ 0 h 12"/>
                  <a:gd name="T4" fmla="*/ 0 w 27"/>
                  <a:gd name="T5" fmla="*/ 0 h 12"/>
                  <a:gd name="T6" fmla="*/ 0 w 27"/>
                  <a:gd name="T7" fmla="*/ 0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12">
                    <a:moveTo>
                      <a:pt x="0" y="12"/>
                    </a:moveTo>
                    <a:lnTo>
                      <a:pt x="27" y="12"/>
                    </a:lnTo>
                    <a:lnTo>
                      <a:pt x="14" y="0"/>
                    </a:lnTo>
                    <a:lnTo>
                      <a:pt x="0"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1048" name="Freeform 168"/>
              <p:cNvSpPr>
                <a:spLocks/>
              </p:cNvSpPr>
              <p:nvPr/>
            </p:nvSpPr>
            <p:spPr bwMode="auto">
              <a:xfrm>
                <a:off x="1486" y="2444"/>
                <a:ext cx="244" cy="224"/>
              </a:xfrm>
              <a:custGeom>
                <a:avLst/>
                <a:gdLst>
                  <a:gd name="T0" fmla="*/ 0 w 743"/>
                  <a:gd name="T1" fmla="*/ 3 h 672"/>
                  <a:gd name="T2" fmla="*/ 1 w 743"/>
                  <a:gd name="T3" fmla="*/ 3 h 672"/>
                  <a:gd name="T4" fmla="*/ 1 w 743"/>
                  <a:gd name="T5" fmla="*/ 4 h 672"/>
                  <a:gd name="T6" fmla="*/ 2 w 743"/>
                  <a:gd name="T7" fmla="*/ 4 h 672"/>
                  <a:gd name="T8" fmla="*/ 2 w 743"/>
                  <a:gd name="T9" fmla="*/ 4 h 672"/>
                  <a:gd name="T10" fmla="*/ 4 w 743"/>
                  <a:gd name="T11" fmla="*/ 5 h 672"/>
                  <a:gd name="T12" fmla="*/ 3 w 743"/>
                  <a:gd name="T13" fmla="*/ 5 h 672"/>
                  <a:gd name="T14" fmla="*/ 4 w 743"/>
                  <a:gd name="T15" fmla="*/ 6 h 672"/>
                  <a:gd name="T16" fmla="*/ 4 w 743"/>
                  <a:gd name="T17" fmla="*/ 7 h 672"/>
                  <a:gd name="T18" fmla="*/ 4 w 743"/>
                  <a:gd name="T19" fmla="*/ 7 h 672"/>
                  <a:gd name="T20" fmla="*/ 4 w 743"/>
                  <a:gd name="T21" fmla="*/ 8 h 672"/>
                  <a:gd name="T22" fmla="*/ 4 w 743"/>
                  <a:gd name="T23" fmla="*/ 8 h 672"/>
                  <a:gd name="T24" fmla="*/ 5 w 743"/>
                  <a:gd name="T25" fmla="*/ 8 h 672"/>
                  <a:gd name="T26" fmla="*/ 5 w 743"/>
                  <a:gd name="T27" fmla="*/ 8 h 672"/>
                  <a:gd name="T28" fmla="*/ 6 w 743"/>
                  <a:gd name="T29" fmla="*/ 8 h 672"/>
                  <a:gd name="T30" fmla="*/ 6 w 743"/>
                  <a:gd name="T31" fmla="*/ 7 h 672"/>
                  <a:gd name="T32" fmla="*/ 6 w 743"/>
                  <a:gd name="T33" fmla="*/ 6 h 672"/>
                  <a:gd name="T34" fmla="*/ 7 w 743"/>
                  <a:gd name="T35" fmla="*/ 6 h 672"/>
                  <a:gd name="T36" fmla="*/ 7 w 743"/>
                  <a:gd name="T37" fmla="*/ 6 h 672"/>
                  <a:gd name="T38" fmla="*/ 8 w 743"/>
                  <a:gd name="T39" fmla="*/ 5 h 672"/>
                  <a:gd name="T40" fmla="*/ 8 w 743"/>
                  <a:gd name="T41" fmla="*/ 5 h 672"/>
                  <a:gd name="T42" fmla="*/ 8 w 743"/>
                  <a:gd name="T43" fmla="*/ 5 h 672"/>
                  <a:gd name="T44" fmla="*/ 8 w 743"/>
                  <a:gd name="T45" fmla="*/ 4 h 672"/>
                  <a:gd name="T46" fmla="*/ 8 w 743"/>
                  <a:gd name="T47" fmla="*/ 4 h 672"/>
                  <a:gd name="T48" fmla="*/ 8 w 743"/>
                  <a:gd name="T49" fmla="*/ 3 h 672"/>
                  <a:gd name="T50" fmla="*/ 9 w 743"/>
                  <a:gd name="T51" fmla="*/ 3 h 672"/>
                  <a:gd name="T52" fmla="*/ 9 w 743"/>
                  <a:gd name="T53" fmla="*/ 3 h 672"/>
                  <a:gd name="T54" fmla="*/ 8 w 743"/>
                  <a:gd name="T55" fmla="*/ 2 h 672"/>
                  <a:gd name="T56" fmla="*/ 8 w 743"/>
                  <a:gd name="T57" fmla="*/ 2 h 672"/>
                  <a:gd name="T58" fmla="*/ 8 w 743"/>
                  <a:gd name="T59" fmla="*/ 2 h 672"/>
                  <a:gd name="T60" fmla="*/ 8 w 743"/>
                  <a:gd name="T61" fmla="*/ 2 h 672"/>
                  <a:gd name="T62" fmla="*/ 7 w 743"/>
                  <a:gd name="T63" fmla="*/ 2 h 672"/>
                  <a:gd name="T64" fmla="*/ 7 w 743"/>
                  <a:gd name="T65" fmla="*/ 1 h 672"/>
                  <a:gd name="T66" fmla="*/ 7 w 743"/>
                  <a:gd name="T67" fmla="*/ 1 h 672"/>
                  <a:gd name="T68" fmla="*/ 6 w 743"/>
                  <a:gd name="T69" fmla="*/ 1 h 672"/>
                  <a:gd name="T70" fmla="*/ 6 w 743"/>
                  <a:gd name="T71" fmla="*/ 1 h 672"/>
                  <a:gd name="T72" fmla="*/ 6 w 743"/>
                  <a:gd name="T73" fmla="*/ 1 h 672"/>
                  <a:gd name="T74" fmla="*/ 5 w 743"/>
                  <a:gd name="T75" fmla="*/ 1 h 672"/>
                  <a:gd name="T76" fmla="*/ 5 w 743"/>
                  <a:gd name="T77" fmla="*/ 1 h 672"/>
                  <a:gd name="T78" fmla="*/ 5 w 743"/>
                  <a:gd name="T79" fmla="*/ 1 h 672"/>
                  <a:gd name="T80" fmla="*/ 4 w 743"/>
                  <a:gd name="T81" fmla="*/ 1 h 672"/>
                  <a:gd name="T82" fmla="*/ 4 w 743"/>
                  <a:gd name="T83" fmla="*/ 1 h 672"/>
                  <a:gd name="T84" fmla="*/ 4 w 743"/>
                  <a:gd name="T85" fmla="*/ 1 h 672"/>
                  <a:gd name="T86" fmla="*/ 3 w 743"/>
                  <a:gd name="T87" fmla="*/ 1 h 672"/>
                  <a:gd name="T88" fmla="*/ 3 w 743"/>
                  <a:gd name="T89" fmla="*/ 1 h 672"/>
                  <a:gd name="T90" fmla="*/ 2 w 743"/>
                  <a:gd name="T91" fmla="*/ 0 h 672"/>
                  <a:gd name="T92" fmla="*/ 2 w 743"/>
                  <a:gd name="T93" fmla="*/ 0 h 672"/>
                  <a:gd name="T94" fmla="*/ 2 w 743"/>
                  <a:gd name="T95" fmla="*/ 1 h 672"/>
                  <a:gd name="T96" fmla="*/ 1 w 743"/>
                  <a:gd name="T97" fmla="*/ 1 h 672"/>
                  <a:gd name="T98" fmla="*/ 1 w 743"/>
                  <a:gd name="T99" fmla="*/ 2 h 672"/>
                  <a:gd name="T100" fmla="*/ 1 w 743"/>
                  <a:gd name="T101" fmla="*/ 2 h 672"/>
                  <a:gd name="T102" fmla="*/ 1 w 743"/>
                  <a:gd name="T103" fmla="*/ 2 h 672"/>
                  <a:gd name="T104" fmla="*/ 1 w 743"/>
                  <a:gd name="T105" fmla="*/ 2 h 672"/>
                  <a:gd name="T106" fmla="*/ 1 w 743"/>
                  <a:gd name="T107" fmla="*/ 2 h 672"/>
                  <a:gd name="T108" fmla="*/ 1 w 743"/>
                  <a:gd name="T109" fmla="*/ 1 h 672"/>
                  <a:gd name="T110" fmla="*/ 1 w 743"/>
                  <a:gd name="T111" fmla="*/ 1 h 672"/>
                  <a:gd name="T112" fmla="*/ 1 w 743"/>
                  <a:gd name="T113" fmla="*/ 0 h 672"/>
                  <a:gd name="T114" fmla="*/ 1 w 743"/>
                  <a:gd name="T115" fmla="*/ 0 h 672"/>
                  <a:gd name="T116" fmla="*/ 0 w 743"/>
                  <a:gd name="T117" fmla="*/ 1 h 672"/>
                  <a:gd name="T118" fmla="*/ 0 w 743"/>
                  <a:gd name="T119" fmla="*/ 1 h 67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43" h="672">
                    <a:moveTo>
                      <a:pt x="0" y="143"/>
                    </a:moveTo>
                    <a:lnTo>
                      <a:pt x="0" y="160"/>
                    </a:lnTo>
                    <a:lnTo>
                      <a:pt x="2" y="177"/>
                    </a:lnTo>
                    <a:lnTo>
                      <a:pt x="5" y="194"/>
                    </a:lnTo>
                    <a:lnTo>
                      <a:pt x="9" y="208"/>
                    </a:lnTo>
                    <a:lnTo>
                      <a:pt x="15" y="222"/>
                    </a:lnTo>
                    <a:lnTo>
                      <a:pt x="22" y="235"/>
                    </a:lnTo>
                    <a:lnTo>
                      <a:pt x="29" y="246"/>
                    </a:lnTo>
                    <a:lnTo>
                      <a:pt x="39" y="257"/>
                    </a:lnTo>
                    <a:lnTo>
                      <a:pt x="50" y="266"/>
                    </a:lnTo>
                    <a:lnTo>
                      <a:pt x="61" y="274"/>
                    </a:lnTo>
                    <a:lnTo>
                      <a:pt x="74" y="280"/>
                    </a:lnTo>
                    <a:lnTo>
                      <a:pt x="89" y="286"/>
                    </a:lnTo>
                    <a:lnTo>
                      <a:pt x="104" y="291"/>
                    </a:lnTo>
                    <a:lnTo>
                      <a:pt x="121" y="294"/>
                    </a:lnTo>
                    <a:lnTo>
                      <a:pt x="139" y="296"/>
                    </a:lnTo>
                    <a:lnTo>
                      <a:pt x="159" y="297"/>
                    </a:lnTo>
                    <a:lnTo>
                      <a:pt x="160" y="302"/>
                    </a:lnTo>
                    <a:lnTo>
                      <a:pt x="162" y="309"/>
                    </a:lnTo>
                    <a:lnTo>
                      <a:pt x="166" y="316"/>
                    </a:lnTo>
                    <a:lnTo>
                      <a:pt x="171" y="323"/>
                    </a:lnTo>
                    <a:lnTo>
                      <a:pt x="177" y="331"/>
                    </a:lnTo>
                    <a:lnTo>
                      <a:pt x="184" y="337"/>
                    </a:lnTo>
                    <a:lnTo>
                      <a:pt x="191" y="342"/>
                    </a:lnTo>
                    <a:lnTo>
                      <a:pt x="198" y="346"/>
                    </a:lnTo>
                    <a:lnTo>
                      <a:pt x="311" y="346"/>
                    </a:lnTo>
                    <a:lnTo>
                      <a:pt x="308" y="357"/>
                    </a:lnTo>
                    <a:lnTo>
                      <a:pt x="305" y="365"/>
                    </a:lnTo>
                    <a:lnTo>
                      <a:pt x="300" y="372"/>
                    </a:lnTo>
                    <a:lnTo>
                      <a:pt x="296" y="379"/>
                    </a:lnTo>
                    <a:lnTo>
                      <a:pt x="292" y="385"/>
                    </a:lnTo>
                    <a:lnTo>
                      <a:pt x="288" y="391"/>
                    </a:lnTo>
                    <a:lnTo>
                      <a:pt x="286" y="399"/>
                    </a:lnTo>
                    <a:lnTo>
                      <a:pt x="285" y="408"/>
                    </a:lnTo>
                    <a:lnTo>
                      <a:pt x="286" y="420"/>
                    </a:lnTo>
                    <a:lnTo>
                      <a:pt x="289" y="435"/>
                    </a:lnTo>
                    <a:lnTo>
                      <a:pt x="293" y="451"/>
                    </a:lnTo>
                    <a:lnTo>
                      <a:pt x="298" y="467"/>
                    </a:lnTo>
                    <a:lnTo>
                      <a:pt x="307" y="495"/>
                    </a:lnTo>
                    <a:lnTo>
                      <a:pt x="311" y="513"/>
                    </a:lnTo>
                    <a:lnTo>
                      <a:pt x="310" y="517"/>
                    </a:lnTo>
                    <a:lnTo>
                      <a:pt x="309" y="522"/>
                    </a:lnTo>
                    <a:lnTo>
                      <a:pt x="307" y="526"/>
                    </a:lnTo>
                    <a:lnTo>
                      <a:pt x="305" y="531"/>
                    </a:lnTo>
                    <a:lnTo>
                      <a:pt x="303" y="535"/>
                    </a:lnTo>
                    <a:lnTo>
                      <a:pt x="300" y="540"/>
                    </a:lnTo>
                    <a:lnTo>
                      <a:pt x="298" y="544"/>
                    </a:lnTo>
                    <a:lnTo>
                      <a:pt x="298" y="549"/>
                    </a:lnTo>
                    <a:lnTo>
                      <a:pt x="299" y="557"/>
                    </a:lnTo>
                    <a:lnTo>
                      <a:pt x="302" y="566"/>
                    </a:lnTo>
                    <a:lnTo>
                      <a:pt x="305" y="577"/>
                    </a:lnTo>
                    <a:lnTo>
                      <a:pt x="309" y="587"/>
                    </a:lnTo>
                    <a:lnTo>
                      <a:pt x="315" y="597"/>
                    </a:lnTo>
                    <a:lnTo>
                      <a:pt x="321" y="607"/>
                    </a:lnTo>
                    <a:lnTo>
                      <a:pt x="328" y="617"/>
                    </a:lnTo>
                    <a:lnTo>
                      <a:pt x="337" y="627"/>
                    </a:lnTo>
                    <a:lnTo>
                      <a:pt x="344" y="637"/>
                    </a:lnTo>
                    <a:lnTo>
                      <a:pt x="353" y="645"/>
                    </a:lnTo>
                    <a:lnTo>
                      <a:pt x="362" y="653"/>
                    </a:lnTo>
                    <a:lnTo>
                      <a:pt x="371" y="659"/>
                    </a:lnTo>
                    <a:lnTo>
                      <a:pt x="379" y="664"/>
                    </a:lnTo>
                    <a:lnTo>
                      <a:pt x="388" y="669"/>
                    </a:lnTo>
                    <a:lnTo>
                      <a:pt x="397" y="671"/>
                    </a:lnTo>
                    <a:lnTo>
                      <a:pt x="405" y="672"/>
                    </a:lnTo>
                    <a:lnTo>
                      <a:pt x="415" y="671"/>
                    </a:lnTo>
                    <a:lnTo>
                      <a:pt x="424" y="670"/>
                    </a:lnTo>
                    <a:lnTo>
                      <a:pt x="435" y="667"/>
                    </a:lnTo>
                    <a:lnTo>
                      <a:pt x="445" y="663"/>
                    </a:lnTo>
                    <a:lnTo>
                      <a:pt x="455" y="658"/>
                    </a:lnTo>
                    <a:lnTo>
                      <a:pt x="465" y="653"/>
                    </a:lnTo>
                    <a:lnTo>
                      <a:pt x="475" y="647"/>
                    </a:lnTo>
                    <a:lnTo>
                      <a:pt x="484" y="641"/>
                    </a:lnTo>
                    <a:lnTo>
                      <a:pt x="493" y="634"/>
                    </a:lnTo>
                    <a:lnTo>
                      <a:pt x="500" y="627"/>
                    </a:lnTo>
                    <a:lnTo>
                      <a:pt x="507" y="619"/>
                    </a:lnTo>
                    <a:lnTo>
                      <a:pt x="512" y="612"/>
                    </a:lnTo>
                    <a:lnTo>
                      <a:pt x="518" y="605"/>
                    </a:lnTo>
                    <a:lnTo>
                      <a:pt x="521" y="599"/>
                    </a:lnTo>
                    <a:lnTo>
                      <a:pt x="523" y="592"/>
                    </a:lnTo>
                    <a:lnTo>
                      <a:pt x="524" y="586"/>
                    </a:lnTo>
                    <a:lnTo>
                      <a:pt x="518" y="574"/>
                    </a:lnTo>
                    <a:lnTo>
                      <a:pt x="504" y="551"/>
                    </a:lnTo>
                    <a:lnTo>
                      <a:pt x="487" y="528"/>
                    </a:lnTo>
                    <a:lnTo>
                      <a:pt x="477" y="513"/>
                    </a:lnTo>
                    <a:lnTo>
                      <a:pt x="477" y="469"/>
                    </a:lnTo>
                    <a:lnTo>
                      <a:pt x="504" y="469"/>
                    </a:lnTo>
                    <a:lnTo>
                      <a:pt x="518" y="476"/>
                    </a:lnTo>
                    <a:lnTo>
                      <a:pt x="541" y="484"/>
                    </a:lnTo>
                    <a:lnTo>
                      <a:pt x="564" y="493"/>
                    </a:lnTo>
                    <a:lnTo>
                      <a:pt x="577" y="500"/>
                    </a:lnTo>
                    <a:lnTo>
                      <a:pt x="578" y="496"/>
                    </a:lnTo>
                    <a:lnTo>
                      <a:pt x="580" y="493"/>
                    </a:lnTo>
                    <a:lnTo>
                      <a:pt x="584" y="489"/>
                    </a:lnTo>
                    <a:lnTo>
                      <a:pt x="589" y="485"/>
                    </a:lnTo>
                    <a:lnTo>
                      <a:pt x="600" y="477"/>
                    </a:lnTo>
                    <a:lnTo>
                      <a:pt x="614" y="469"/>
                    </a:lnTo>
                    <a:lnTo>
                      <a:pt x="629" y="461"/>
                    </a:lnTo>
                    <a:lnTo>
                      <a:pt x="642" y="453"/>
                    </a:lnTo>
                    <a:lnTo>
                      <a:pt x="647" y="449"/>
                    </a:lnTo>
                    <a:lnTo>
                      <a:pt x="652" y="445"/>
                    </a:lnTo>
                    <a:lnTo>
                      <a:pt x="655" y="442"/>
                    </a:lnTo>
                    <a:lnTo>
                      <a:pt x="657" y="438"/>
                    </a:lnTo>
                    <a:lnTo>
                      <a:pt x="662" y="440"/>
                    </a:lnTo>
                    <a:lnTo>
                      <a:pt x="666" y="441"/>
                    </a:lnTo>
                    <a:lnTo>
                      <a:pt x="669" y="441"/>
                    </a:lnTo>
                    <a:lnTo>
                      <a:pt x="674" y="441"/>
                    </a:lnTo>
                    <a:lnTo>
                      <a:pt x="677" y="440"/>
                    </a:lnTo>
                    <a:lnTo>
                      <a:pt x="679" y="439"/>
                    </a:lnTo>
                    <a:lnTo>
                      <a:pt x="681" y="437"/>
                    </a:lnTo>
                    <a:lnTo>
                      <a:pt x="685" y="435"/>
                    </a:lnTo>
                    <a:lnTo>
                      <a:pt x="691" y="424"/>
                    </a:lnTo>
                    <a:lnTo>
                      <a:pt x="697" y="414"/>
                    </a:lnTo>
                    <a:lnTo>
                      <a:pt x="657" y="339"/>
                    </a:lnTo>
                    <a:lnTo>
                      <a:pt x="661" y="334"/>
                    </a:lnTo>
                    <a:lnTo>
                      <a:pt x="666" y="327"/>
                    </a:lnTo>
                    <a:lnTo>
                      <a:pt x="674" y="320"/>
                    </a:lnTo>
                    <a:lnTo>
                      <a:pt x="681" y="313"/>
                    </a:lnTo>
                    <a:lnTo>
                      <a:pt x="690" y="306"/>
                    </a:lnTo>
                    <a:lnTo>
                      <a:pt x="700" y="299"/>
                    </a:lnTo>
                    <a:lnTo>
                      <a:pt x="709" y="294"/>
                    </a:lnTo>
                    <a:lnTo>
                      <a:pt x="717" y="291"/>
                    </a:lnTo>
                    <a:lnTo>
                      <a:pt x="715" y="275"/>
                    </a:lnTo>
                    <a:lnTo>
                      <a:pt x="714" y="263"/>
                    </a:lnTo>
                    <a:lnTo>
                      <a:pt x="713" y="258"/>
                    </a:lnTo>
                    <a:lnTo>
                      <a:pt x="714" y="253"/>
                    </a:lnTo>
                    <a:lnTo>
                      <a:pt x="714" y="248"/>
                    </a:lnTo>
                    <a:lnTo>
                      <a:pt x="717" y="241"/>
                    </a:lnTo>
                    <a:lnTo>
                      <a:pt x="720" y="241"/>
                    </a:lnTo>
                    <a:lnTo>
                      <a:pt x="723" y="239"/>
                    </a:lnTo>
                    <a:lnTo>
                      <a:pt x="726" y="235"/>
                    </a:lnTo>
                    <a:lnTo>
                      <a:pt x="730" y="231"/>
                    </a:lnTo>
                    <a:lnTo>
                      <a:pt x="737" y="223"/>
                    </a:lnTo>
                    <a:lnTo>
                      <a:pt x="743" y="216"/>
                    </a:lnTo>
                    <a:lnTo>
                      <a:pt x="735" y="215"/>
                    </a:lnTo>
                    <a:lnTo>
                      <a:pt x="728" y="213"/>
                    </a:lnTo>
                    <a:lnTo>
                      <a:pt x="721" y="210"/>
                    </a:lnTo>
                    <a:lnTo>
                      <a:pt x="714" y="207"/>
                    </a:lnTo>
                    <a:lnTo>
                      <a:pt x="709" y="204"/>
                    </a:lnTo>
                    <a:lnTo>
                      <a:pt x="703" y="200"/>
                    </a:lnTo>
                    <a:lnTo>
                      <a:pt x="700" y="196"/>
                    </a:lnTo>
                    <a:lnTo>
                      <a:pt x="696" y="191"/>
                    </a:lnTo>
                    <a:lnTo>
                      <a:pt x="692" y="186"/>
                    </a:lnTo>
                    <a:lnTo>
                      <a:pt x="690" y="181"/>
                    </a:lnTo>
                    <a:lnTo>
                      <a:pt x="688" y="174"/>
                    </a:lnTo>
                    <a:lnTo>
                      <a:pt x="686" y="168"/>
                    </a:lnTo>
                    <a:lnTo>
                      <a:pt x="684" y="156"/>
                    </a:lnTo>
                    <a:lnTo>
                      <a:pt x="684" y="143"/>
                    </a:lnTo>
                    <a:lnTo>
                      <a:pt x="679" y="143"/>
                    </a:lnTo>
                    <a:lnTo>
                      <a:pt x="675" y="144"/>
                    </a:lnTo>
                    <a:lnTo>
                      <a:pt x="670" y="145"/>
                    </a:lnTo>
                    <a:lnTo>
                      <a:pt x="667" y="146"/>
                    </a:lnTo>
                    <a:lnTo>
                      <a:pt x="662" y="150"/>
                    </a:lnTo>
                    <a:lnTo>
                      <a:pt x="657" y="155"/>
                    </a:lnTo>
                    <a:lnTo>
                      <a:pt x="646" y="154"/>
                    </a:lnTo>
                    <a:lnTo>
                      <a:pt x="639" y="152"/>
                    </a:lnTo>
                    <a:lnTo>
                      <a:pt x="636" y="150"/>
                    </a:lnTo>
                    <a:lnTo>
                      <a:pt x="634" y="148"/>
                    </a:lnTo>
                    <a:lnTo>
                      <a:pt x="632" y="146"/>
                    </a:lnTo>
                    <a:lnTo>
                      <a:pt x="631" y="144"/>
                    </a:lnTo>
                    <a:lnTo>
                      <a:pt x="630" y="134"/>
                    </a:lnTo>
                    <a:lnTo>
                      <a:pt x="630" y="124"/>
                    </a:lnTo>
                    <a:lnTo>
                      <a:pt x="624" y="124"/>
                    </a:lnTo>
                    <a:lnTo>
                      <a:pt x="618" y="121"/>
                    </a:lnTo>
                    <a:lnTo>
                      <a:pt x="610" y="119"/>
                    </a:lnTo>
                    <a:lnTo>
                      <a:pt x="602" y="115"/>
                    </a:lnTo>
                    <a:lnTo>
                      <a:pt x="595" y="111"/>
                    </a:lnTo>
                    <a:lnTo>
                      <a:pt x="589" y="106"/>
                    </a:lnTo>
                    <a:lnTo>
                      <a:pt x="587" y="103"/>
                    </a:lnTo>
                    <a:lnTo>
                      <a:pt x="585" y="100"/>
                    </a:lnTo>
                    <a:lnTo>
                      <a:pt x="584" y="97"/>
                    </a:lnTo>
                    <a:lnTo>
                      <a:pt x="584" y="93"/>
                    </a:lnTo>
                    <a:lnTo>
                      <a:pt x="587" y="83"/>
                    </a:lnTo>
                    <a:lnTo>
                      <a:pt x="590" y="69"/>
                    </a:lnTo>
                    <a:lnTo>
                      <a:pt x="544" y="69"/>
                    </a:lnTo>
                    <a:lnTo>
                      <a:pt x="536" y="75"/>
                    </a:lnTo>
                    <a:lnTo>
                      <a:pt x="530" y="80"/>
                    </a:lnTo>
                    <a:lnTo>
                      <a:pt x="523" y="83"/>
                    </a:lnTo>
                    <a:lnTo>
                      <a:pt x="518" y="85"/>
                    </a:lnTo>
                    <a:lnTo>
                      <a:pt x="505" y="87"/>
                    </a:lnTo>
                    <a:lnTo>
                      <a:pt x="490" y="87"/>
                    </a:lnTo>
                    <a:lnTo>
                      <a:pt x="485" y="88"/>
                    </a:lnTo>
                    <a:lnTo>
                      <a:pt x="478" y="92"/>
                    </a:lnTo>
                    <a:lnTo>
                      <a:pt x="475" y="94"/>
                    </a:lnTo>
                    <a:lnTo>
                      <a:pt x="473" y="97"/>
                    </a:lnTo>
                    <a:lnTo>
                      <a:pt x="472" y="101"/>
                    </a:lnTo>
                    <a:lnTo>
                      <a:pt x="471" y="105"/>
                    </a:lnTo>
                    <a:lnTo>
                      <a:pt x="457" y="111"/>
                    </a:lnTo>
                    <a:lnTo>
                      <a:pt x="444" y="117"/>
                    </a:lnTo>
                    <a:lnTo>
                      <a:pt x="439" y="117"/>
                    </a:lnTo>
                    <a:lnTo>
                      <a:pt x="434" y="116"/>
                    </a:lnTo>
                    <a:lnTo>
                      <a:pt x="430" y="115"/>
                    </a:lnTo>
                    <a:lnTo>
                      <a:pt x="426" y="113"/>
                    </a:lnTo>
                    <a:lnTo>
                      <a:pt x="422" y="110"/>
                    </a:lnTo>
                    <a:lnTo>
                      <a:pt x="420" y="107"/>
                    </a:lnTo>
                    <a:lnTo>
                      <a:pt x="418" y="104"/>
                    </a:lnTo>
                    <a:lnTo>
                      <a:pt x="418" y="99"/>
                    </a:lnTo>
                    <a:lnTo>
                      <a:pt x="410" y="103"/>
                    </a:lnTo>
                    <a:lnTo>
                      <a:pt x="404" y="104"/>
                    </a:lnTo>
                    <a:lnTo>
                      <a:pt x="398" y="104"/>
                    </a:lnTo>
                    <a:lnTo>
                      <a:pt x="393" y="102"/>
                    </a:lnTo>
                    <a:lnTo>
                      <a:pt x="388" y="98"/>
                    </a:lnTo>
                    <a:lnTo>
                      <a:pt x="384" y="93"/>
                    </a:lnTo>
                    <a:lnTo>
                      <a:pt x="381" y="88"/>
                    </a:lnTo>
                    <a:lnTo>
                      <a:pt x="378" y="81"/>
                    </a:lnTo>
                    <a:lnTo>
                      <a:pt x="359" y="83"/>
                    </a:lnTo>
                    <a:lnTo>
                      <a:pt x="340" y="86"/>
                    </a:lnTo>
                    <a:lnTo>
                      <a:pt x="331" y="86"/>
                    </a:lnTo>
                    <a:lnTo>
                      <a:pt x="323" y="86"/>
                    </a:lnTo>
                    <a:lnTo>
                      <a:pt x="320" y="86"/>
                    </a:lnTo>
                    <a:lnTo>
                      <a:pt x="317" y="85"/>
                    </a:lnTo>
                    <a:lnTo>
                      <a:pt x="314" y="83"/>
                    </a:lnTo>
                    <a:lnTo>
                      <a:pt x="311" y="81"/>
                    </a:lnTo>
                    <a:lnTo>
                      <a:pt x="305" y="86"/>
                    </a:lnTo>
                    <a:lnTo>
                      <a:pt x="298" y="89"/>
                    </a:lnTo>
                    <a:lnTo>
                      <a:pt x="291" y="92"/>
                    </a:lnTo>
                    <a:lnTo>
                      <a:pt x="285" y="93"/>
                    </a:lnTo>
                    <a:lnTo>
                      <a:pt x="275" y="93"/>
                    </a:lnTo>
                    <a:lnTo>
                      <a:pt x="265" y="93"/>
                    </a:lnTo>
                    <a:lnTo>
                      <a:pt x="258" y="93"/>
                    </a:lnTo>
                    <a:lnTo>
                      <a:pt x="252" y="93"/>
                    </a:lnTo>
                    <a:lnTo>
                      <a:pt x="251" y="83"/>
                    </a:lnTo>
                    <a:lnTo>
                      <a:pt x="249" y="73"/>
                    </a:lnTo>
                    <a:lnTo>
                      <a:pt x="244" y="65"/>
                    </a:lnTo>
                    <a:lnTo>
                      <a:pt x="240" y="58"/>
                    </a:lnTo>
                    <a:lnTo>
                      <a:pt x="233" y="52"/>
                    </a:lnTo>
                    <a:lnTo>
                      <a:pt x="227" y="47"/>
                    </a:lnTo>
                    <a:lnTo>
                      <a:pt x="219" y="42"/>
                    </a:lnTo>
                    <a:lnTo>
                      <a:pt x="211" y="38"/>
                    </a:lnTo>
                    <a:lnTo>
                      <a:pt x="195" y="30"/>
                    </a:lnTo>
                    <a:lnTo>
                      <a:pt x="179" y="22"/>
                    </a:lnTo>
                    <a:lnTo>
                      <a:pt x="171" y="18"/>
                    </a:lnTo>
                    <a:lnTo>
                      <a:pt x="164" y="13"/>
                    </a:lnTo>
                    <a:lnTo>
                      <a:pt x="158" y="7"/>
                    </a:lnTo>
                    <a:lnTo>
                      <a:pt x="152" y="0"/>
                    </a:lnTo>
                    <a:lnTo>
                      <a:pt x="148" y="10"/>
                    </a:lnTo>
                    <a:lnTo>
                      <a:pt x="146" y="20"/>
                    </a:lnTo>
                    <a:lnTo>
                      <a:pt x="146" y="31"/>
                    </a:lnTo>
                    <a:lnTo>
                      <a:pt x="146" y="44"/>
                    </a:lnTo>
                    <a:lnTo>
                      <a:pt x="140" y="44"/>
                    </a:lnTo>
                    <a:lnTo>
                      <a:pt x="136" y="46"/>
                    </a:lnTo>
                    <a:lnTo>
                      <a:pt x="131" y="49"/>
                    </a:lnTo>
                    <a:lnTo>
                      <a:pt x="127" y="52"/>
                    </a:lnTo>
                    <a:lnTo>
                      <a:pt x="124" y="57"/>
                    </a:lnTo>
                    <a:lnTo>
                      <a:pt x="121" y="62"/>
                    </a:lnTo>
                    <a:lnTo>
                      <a:pt x="119" y="69"/>
                    </a:lnTo>
                    <a:lnTo>
                      <a:pt x="119" y="75"/>
                    </a:lnTo>
                    <a:lnTo>
                      <a:pt x="119" y="96"/>
                    </a:lnTo>
                    <a:lnTo>
                      <a:pt x="119" y="108"/>
                    </a:lnTo>
                    <a:lnTo>
                      <a:pt x="119" y="118"/>
                    </a:lnTo>
                    <a:lnTo>
                      <a:pt x="119" y="137"/>
                    </a:lnTo>
                    <a:lnTo>
                      <a:pt x="116" y="150"/>
                    </a:lnTo>
                    <a:lnTo>
                      <a:pt x="109" y="169"/>
                    </a:lnTo>
                    <a:lnTo>
                      <a:pt x="107" y="180"/>
                    </a:lnTo>
                    <a:lnTo>
                      <a:pt x="105" y="188"/>
                    </a:lnTo>
                    <a:lnTo>
                      <a:pt x="104" y="194"/>
                    </a:lnTo>
                    <a:lnTo>
                      <a:pt x="105" y="198"/>
                    </a:lnTo>
                    <a:lnTo>
                      <a:pt x="99" y="197"/>
                    </a:lnTo>
                    <a:lnTo>
                      <a:pt x="93" y="194"/>
                    </a:lnTo>
                    <a:lnTo>
                      <a:pt x="90" y="193"/>
                    </a:lnTo>
                    <a:lnTo>
                      <a:pt x="87" y="190"/>
                    </a:lnTo>
                    <a:lnTo>
                      <a:pt x="86" y="188"/>
                    </a:lnTo>
                    <a:lnTo>
                      <a:pt x="85" y="186"/>
                    </a:lnTo>
                    <a:lnTo>
                      <a:pt x="80" y="186"/>
                    </a:lnTo>
                    <a:lnTo>
                      <a:pt x="74" y="185"/>
                    </a:lnTo>
                    <a:lnTo>
                      <a:pt x="70" y="184"/>
                    </a:lnTo>
                    <a:lnTo>
                      <a:pt x="67" y="182"/>
                    </a:lnTo>
                    <a:lnTo>
                      <a:pt x="63" y="179"/>
                    </a:lnTo>
                    <a:lnTo>
                      <a:pt x="60" y="176"/>
                    </a:lnTo>
                    <a:lnTo>
                      <a:pt x="58" y="173"/>
                    </a:lnTo>
                    <a:lnTo>
                      <a:pt x="57" y="169"/>
                    </a:lnTo>
                    <a:lnTo>
                      <a:pt x="54" y="161"/>
                    </a:lnTo>
                    <a:lnTo>
                      <a:pt x="52" y="152"/>
                    </a:lnTo>
                    <a:lnTo>
                      <a:pt x="52" y="142"/>
                    </a:lnTo>
                    <a:lnTo>
                      <a:pt x="52" y="131"/>
                    </a:lnTo>
                    <a:lnTo>
                      <a:pt x="52" y="119"/>
                    </a:lnTo>
                    <a:lnTo>
                      <a:pt x="54" y="109"/>
                    </a:lnTo>
                    <a:lnTo>
                      <a:pt x="56" y="100"/>
                    </a:lnTo>
                    <a:lnTo>
                      <a:pt x="59" y="91"/>
                    </a:lnTo>
                    <a:lnTo>
                      <a:pt x="65" y="76"/>
                    </a:lnTo>
                    <a:lnTo>
                      <a:pt x="73" y="61"/>
                    </a:lnTo>
                    <a:lnTo>
                      <a:pt x="81" y="49"/>
                    </a:lnTo>
                    <a:lnTo>
                      <a:pt x="89" y="36"/>
                    </a:lnTo>
                    <a:lnTo>
                      <a:pt x="92" y="29"/>
                    </a:lnTo>
                    <a:lnTo>
                      <a:pt x="95" y="22"/>
                    </a:lnTo>
                    <a:lnTo>
                      <a:pt x="97" y="15"/>
                    </a:lnTo>
                    <a:lnTo>
                      <a:pt x="98" y="7"/>
                    </a:lnTo>
                    <a:lnTo>
                      <a:pt x="85" y="12"/>
                    </a:lnTo>
                    <a:lnTo>
                      <a:pt x="73" y="18"/>
                    </a:lnTo>
                    <a:lnTo>
                      <a:pt x="62" y="24"/>
                    </a:lnTo>
                    <a:lnTo>
                      <a:pt x="52" y="30"/>
                    </a:lnTo>
                    <a:lnTo>
                      <a:pt x="43" y="37"/>
                    </a:lnTo>
                    <a:lnTo>
                      <a:pt x="35" y="44"/>
                    </a:lnTo>
                    <a:lnTo>
                      <a:pt x="28" y="52"/>
                    </a:lnTo>
                    <a:lnTo>
                      <a:pt x="22" y="60"/>
                    </a:lnTo>
                    <a:lnTo>
                      <a:pt x="16" y="70"/>
                    </a:lnTo>
                    <a:lnTo>
                      <a:pt x="12" y="79"/>
                    </a:lnTo>
                    <a:lnTo>
                      <a:pt x="7" y="89"/>
                    </a:lnTo>
                    <a:lnTo>
                      <a:pt x="4" y="99"/>
                    </a:lnTo>
                    <a:lnTo>
                      <a:pt x="2" y="109"/>
                    </a:lnTo>
                    <a:lnTo>
                      <a:pt x="1" y="120"/>
                    </a:lnTo>
                    <a:lnTo>
                      <a:pt x="0" y="131"/>
                    </a:lnTo>
                    <a:lnTo>
                      <a:pt x="0" y="14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grpSp>
        <p:sp>
          <p:nvSpPr>
            <p:cNvPr id="662" name="Freeform 169"/>
            <p:cNvSpPr>
              <a:spLocks/>
            </p:cNvSpPr>
            <p:nvPr>
              <p:custDataLst>
                <p:tags r:id="rId96"/>
              </p:custDataLst>
            </p:nvPr>
          </p:nvSpPr>
          <p:spPr bwMode="auto">
            <a:xfrm>
              <a:off x="7716869" y="5245631"/>
              <a:ext cx="31750" cy="11112"/>
            </a:xfrm>
            <a:custGeom>
              <a:avLst/>
              <a:gdLst>
                <a:gd name="T0" fmla="*/ 0 w 79"/>
                <a:gd name="T1" fmla="*/ 2147483647 h 23"/>
                <a:gd name="T2" fmla="*/ 2147483647 w 79"/>
                <a:gd name="T3" fmla="*/ 2147483647 h 23"/>
                <a:gd name="T4" fmla="*/ 2147483647 w 79"/>
                <a:gd name="T5" fmla="*/ 2147483647 h 23"/>
                <a:gd name="T6" fmla="*/ 2147483647 w 79"/>
                <a:gd name="T7" fmla="*/ 2147483647 h 23"/>
                <a:gd name="T8" fmla="*/ 2147483647 w 79"/>
                <a:gd name="T9" fmla="*/ 0 h 23"/>
                <a:gd name="T10" fmla="*/ 2147483647 w 79"/>
                <a:gd name="T11" fmla="*/ 0 h 23"/>
                <a:gd name="T12" fmla="*/ 2147483647 w 79"/>
                <a:gd name="T13" fmla="*/ 2147483647 h 23"/>
                <a:gd name="T14" fmla="*/ 2147483647 w 79"/>
                <a:gd name="T15" fmla="*/ 2147483647 h 23"/>
                <a:gd name="T16" fmla="*/ 2147483647 w 79"/>
                <a:gd name="T17" fmla="*/ 2147483647 h 23"/>
                <a:gd name="T18" fmla="*/ 2147483647 w 79"/>
                <a:gd name="T19" fmla="*/ 2147483647 h 23"/>
                <a:gd name="T20" fmla="*/ 2147483647 w 79"/>
                <a:gd name="T21" fmla="*/ 2147483647 h 23"/>
                <a:gd name="T22" fmla="*/ 2147483647 w 79"/>
                <a:gd name="T23" fmla="*/ 2147483647 h 23"/>
                <a:gd name="T24" fmla="*/ 2147483647 w 79"/>
                <a:gd name="T25" fmla="*/ 2147483647 h 23"/>
                <a:gd name="T26" fmla="*/ 2147483647 w 79"/>
                <a:gd name="T27" fmla="*/ 2147483647 h 23"/>
                <a:gd name="T28" fmla="*/ 2147483647 w 79"/>
                <a:gd name="T29" fmla="*/ 2147483647 h 23"/>
                <a:gd name="T30" fmla="*/ 2147483647 w 79"/>
                <a:gd name="T31" fmla="*/ 2147483647 h 23"/>
                <a:gd name="T32" fmla="*/ 2147483647 w 79"/>
                <a:gd name="T33" fmla="*/ 2147483647 h 23"/>
                <a:gd name="T34" fmla="*/ 2147483647 w 79"/>
                <a:gd name="T35" fmla="*/ 2147483647 h 23"/>
                <a:gd name="T36" fmla="*/ 2147483647 w 79"/>
                <a:gd name="T37" fmla="*/ 2147483647 h 23"/>
                <a:gd name="T38" fmla="*/ 2147483647 w 79"/>
                <a:gd name="T39" fmla="*/ 2147483647 h 23"/>
                <a:gd name="T40" fmla="*/ 2147483647 w 79"/>
                <a:gd name="T41" fmla="*/ 2147483647 h 23"/>
                <a:gd name="T42" fmla="*/ 2147483647 w 79"/>
                <a:gd name="T43" fmla="*/ 2147483647 h 23"/>
                <a:gd name="T44" fmla="*/ 2147483647 w 79"/>
                <a:gd name="T45" fmla="*/ 2147483647 h 23"/>
                <a:gd name="T46" fmla="*/ 2147483647 w 79"/>
                <a:gd name="T47" fmla="*/ 2147483647 h 23"/>
                <a:gd name="T48" fmla="*/ 0 w 79"/>
                <a:gd name="T49" fmla="*/ 2147483647 h 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79" h="23">
                  <a:moveTo>
                    <a:pt x="0" y="23"/>
                  </a:moveTo>
                  <a:lnTo>
                    <a:pt x="22" y="13"/>
                  </a:lnTo>
                  <a:lnTo>
                    <a:pt x="45" y="4"/>
                  </a:lnTo>
                  <a:lnTo>
                    <a:pt x="56" y="1"/>
                  </a:lnTo>
                  <a:lnTo>
                    <a:pt x="65" y="0"/>
                  </a:lnTo>
                  <a:lnTo>
                    <a:pt x="69" y="0"/>
                  </a:lnTo>
                  <a:lnTo>
                    <a:pt x="74" y="1"/>
                  </a:lnTo>
                  <a:lnTo>
                    <a:pt x="77" y="2"/>
                  </a:lnTo>
                  <a:lnTo>
                    <a:pt x="79" y="4"/>
                  </a:lnTo>
                  <a:lnTo>
                    <a:pt x="77" y="8"/>
                  </a:lnTo>
                  <a:lnTo>
                    <a:pt x="75" y="13"/>
                  </a:lnTo>
                  <a:lnTo>
                    <a:pt x="72" y="16"/>
                  </a:lnTo>
                  <a:lnTo>
                    <a:pt x="68" y="19"/>
                  </a:lnTo>
                  <a:lnTo>
                    <a:pt x="64" y="21"/>
                  </a:lnTo>
                  <a:lnTo>
                    <a:pt x="59" y="22"/>
                  </a:lnTo>
                  <a:lnTo>
                    <a:pt x="53" y="23"/>
                  </a:lnTo>
                  <a:lnTo>
                    <a:pt x="46" y="23"/>
                  </a:lnTo>
                  <a:lnTo>
                    <a:pt x="37" y="23"/>
                  </a:lnTo>
                  <a:lnTo>
                    <a:pt x="32" y="21"/>
                  </a:lnTo>
                  <a:lnTo>
                    <a:pt x="26" y="20"/>
                  </a:lnTo>
                  <a:lnTo>
                    <a:pt x="23" y="19"/>
                  </a:lnTo>
                  <a:lnTo>
                    <a:pt x="19" y="18"/>
                  </a:lnTo>
                  <a:lnTo>
                    <a:pt x="14" y="18"/>
                  </a:lnTo>
                  <a:lnTo>
                    <a:pt x="9" y="20"/>
                  </a:lnTo>
                  <a:lnTo>
                    <a:pt x="0" y="23"/>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63" name="Freeform 170"/>
            <p:cNvSpPr>
              <a:spLocks/>
            </p:cNvSpPr>
            <p:nvPr>
              <p:custDataLst>
                <p:tags r:id="rId97"/>
              </p:custDataLst>
            </p:nvPr>
          </p:nvSpPr>
          <p:spPr bwMode="auto">
            <a:xfrm>
              <a:off x="7832756" y="5378981"/>
              <a:ext cx="1588" cy="4762"/>
            </a:xfrm>
            <a:custGeom>
              <a:avLst/>
              <a:gdLst>
                <a:gd name="T0" fmla="*/ 0 w 1588"/>
                <a:gd name="T1" fmla="*/ 0 h 6"/>
                <a:gd name="T2" fmla="*/ 0 w 1588"/>
                <a:gd name="T3" fmla="*/ 2147483647 h 6"/>
                <a:gd name="T4" fmla="*/ 0 w 1588"/>
                <a:gd name="T5" fmla="*/ 0 h 6"/>
                <a:gd name="T6" fmla="*/ 0 60000 65536"/>
                <a:gd name="T7" fmla="*/ 0 60000 65536"/>
                <a:gd name="T8" fmla="*/ 0 60000 65536"/>
              </a:gdLst>
              <a:ahLst/>
              <a:cxnLst>
                <a:cxn ang="T6">
                  <a:pos x="T0" y="T1"/>
                </a:cxn>
                <a:cxn ang="T7">
                  <a:pos x="T2" y="T3"/>
                </a:cxn>
                <a:cxn ang="T8">
                  <a:pos x="T4" y="T5"/>
                </a:cxn>
              </a:cxnLst>
              <a:rect l="0" t="0" r="r" b="b"/>
              <a:pathLst>
                <a:path w="1588" h="6">
                  <a:moveTo>
                    <a:pt x="0" y="0"/>
                  </a:moveTo>
                  <a:lnTo>
                    <a:pt x="0" y="6"/>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64" name="Line 171"/>
            <p:cNvSpPr>
              <a:spLocks noChangeShapeType="1"/>
            </p:cNvSpPr>
            <p:nvPr>
              <p:custDataLst>
                <p:tags r:id="rId98"/>
              </p:custDataLst>
            </p:nvPr>
          </p:nvSpPr>
          <p:spPr bwMode="auto">
            <a:xfrm flipV="1">
              <a:off x="7923244" y="5377393"/>
              <a:ext cx="1587" cy="1270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defTabSz="1547439"/>
              <a:endParaRPr lang="es-PY" sz="3000">
                <a:solidFill>
                  <a:prstClr val="black"/>
                </a:solidFill>
                <a:latin typeface="Calibri"/>
              </a:endParaRPr>
            </a:p>
          </p:txBody>
        </p:sp>
        <p:sp>
          <p:nvSpPr>
            <p:cNvPr id="665" name="Freeform 172"/>
            <p:cNvSpPr>
              <a:spLocks/>
            </p:cNvSpPr>
            <p:nvPr>
              <p:custDataLst>
                <p:tags r:id="rId99"/>
              </p:custDataLst>
            </p:nvPr>
          </p:nvSpPr>
          <p:spPr bwMode="auto">
            <a:xfrm>
              <a:off x="7923244" y="5377393"/>
              <a:ext cx="3175" cy="15875"/>
            </a:xfrm>
            <a:custGeom>
              <a:avLst/>
              <a:gdLst>
                <a:gd name="T0" fmla="*/ 0 w 5"/>
                <a:gd name="T1" fmla="*/ 0 h 30"/>
                <a:gd name="T2" fmla="*/ 2147483647 w 5"/>
                <a:gd name="T3" fmla="*/ 2147483647 h 30"/>
                <a:gd name="T4" fmla="*/ 2147483647 w 5"/>
                <a:gd name="T5" fmla="*/ 2147483647 h 30"/>
                <a:gd name="T6" fmla="*/ 2147483647 w 5"/>
                <a:gd name="T7" fmla="*/ 2147483647 h 30"/>
                <a:gd name="T8" fmla="*/ 2147483647 w 5"/>
                <a:gd name="T9" fmla="*/ 2147483647 h 30"/>
                <a:gd name="T10" fmla="*/ 2147483647 w 5"/>
                <a:gd name="T11" fmla="*/ 2147483647 h 30"/>
                <a:gd name="T12" fmla="*/ 2147483647 w 5"/>
                <a:gd name="T13" fmla="*/ 2147483647 h 30"/>
                <a:gd name="T14" fmla="*/ 2147483647 w 5"/>
                <a:gd name="T15" fmla="*/ 2147483647 h 30"/>
                <a:gd name="T16" fmla="*/ 0 w 5"/>
                <a:gd name="T17" fmla="*/ 2147483647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 h="30">
                  <a:moveTo>
                    <a:pt x="0" y="0"/>
                  </a:moveTo>
                  <a:lnTo>
                    <a:pt x="2" y="1"/>
                  </a:lnTo>
                  <a:lnTo>
                    <a:pt x="4" y="4"/>
                  </a:lnTo>
                  <a:lnTo>
                    <a:pt x="5" y="8"/>
                  </a:lnTo>
                  <a:lnTo>
                    <a:pt x="5" y="13"/>
                  </a:lnTo>
                  <a:lnTo>
                    <a:pt x="5" y="18"/>
                  </a:lnTo>
                  <a:lnTo>
                    <a:pt x="4" y="23"/>
                  </a:lnTo>
                  <a:lnTo>
                    <a:pt x="2" y="27"/>
                  </a:lnTo>
                  <a:lnTo>
                    <a:pt x="0" y="3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66" name="Freeform 173"/>
            <p:cNvSpPr>
              <a:spLocks/>
            </p:cNvSpPr>
            <p:nvPr>
              <p:custDataLst>
                <p:tags r:id="rId100"/>
              </p:custDataLst>
            </p:nvPr>
          </p:nvSpPr>
          <p:spPr bwMode="auto">
            <a:xfrm>
              <a:off x="8221694" y="4847168"/>
              <a:ext cx="22225" cy="28575"/>
            </a:xfrm>
            <a:custGeom>
              <a:avLst/>
              <a:gdLst>
                <a:gd name="T0" fmla="*/ 0 w 53"/>
                <a:gd name="T1" fmla="*/ 2147483647 h 55"/>
                <a:gd name="T2" fmla="*/ 2147483647 w 53"/>
                <a:gd name="T3" fmla="*/ 2147483647 h 55"/>
                <a:gd name="T4" fmla="*/ 2147483647 w 53"/>
                <a:gd name="T5" fmla="*/ 2147483647 h 55"/>
                <a:gd name="T6" fmla="*/ 2147483647 w 53"/>
                <a:gd name="T7" fmla="*/ 2147483647 h 55"/>
                <a:gd name="T8" fmla="*/ 2147483647 w 53"/>
                <a:gd name="T9" fmla="*/ 2147483647 h 55"/>
                <a:gd name="T10" fmla="*/ 2147483647 w 53"/>
                <a:gd name="T11" fmla="*/ 2147483647 h 55"/>
                <a:gd name="T12" fmla="*/ 2147483647 w 53"/>
                <a:gd name="T13" fmla="*/ 2147483647 h 55"/>
                <a:gd name="T14" fmla="*/ 2147483647 w 53"/>
                <a:gd name="T15" fmla="*/ 2147483647 h 55"/>
                <a:gd name="T16" fmla="*/ 2147483647 w 53"/>
                <a:gd name="T17" fmla="*/ 2147483647 h 55"/>
                <a:gd name="T18" fmla="*/ 2147483647 w 53"/>
                <a:gd name="T19" fmla="*/ 2147483647 h 55"/>
                <a:gd name="T20" fmla="*/ 2147483647 w 53"/>
                <a:gd name="T21" fmla="*/ 2147483647 h 55"/>
                <a:gd name="T22" fmla="*/ 2147483647 w 53"/>
                <a:gd name="T23" fmla="*/ 2147483647 h 55"/>
                <a:gd name="T24" fmla="*/ 2147483647 w 53"/>
                <a:gd name="T25" fmla="*/ 2147483647 h 55"/>
                <a:gd name="T26" fmla="*/ 2147483647 w 53"/>
                <a:gd name="T27" fmla="*/ 0 h 55"/>
                <a:gd name="T28" fmla="*/ 2147483647 w 53"/>
                <a:gd name="T29" fmla="*/ 2147483647 h 55"/>
                <a:gd name="T30" fmla="*/ 0 w 53"/>
                <a:gd name="T31" fmla="*/ 2147483647 h 5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3" h="55">
                  <a:moveTo>
                    <a:pt x="0" y="12"/>
                  </a:moveTo>
                  <a:lnTo>
                    <a:pt x="1" y="17"/>
                  </a:lnTo>
                  <a:lnTo>
                    <a:pt x="5" y="22"/>
                  </a:lnTo>
                  <a:lnTo>
                    <a:pt x="9" y="27"/>
                  </a:lnTo>
                  <a:lnTo>
                    <a:pt x="15" y="33"/>
                  </a:lnTo>
                  <a:lnTo>
                    <a:pt x="26" y="44"/>
                  </a:lnTo>
                  <a:lnTo>
                    <a:pt x="33" y="55"/>
                  </a:lnTo>
                  <a:lnTo>
                    <a:pt x="53" y="55"/>
                  </a:lnTo>
                  <a:lnTo>
                    <a:pt x="40" y="41"/>
                  </a:lnTo>
                  <a:lnTo>
                    <a:pt x="28" y="29"/>
                  </a:lnTo>
                  <a:lnTo>
                    <a:pt x="23" y="23"/>
                  </a:lnTo>
                  <a:lnTo>
                    <a:pt x="19" y="16"/>
                  </a:lnTo>
                  <a:lnTo>
                    <a:pt x="16" y="8"/>
                  </a:lnTo>
                  <a:lnTo>
                    <a:pt x="14" y="0"/>
                  </a:lnTo>
                  <a:lnTo>
                    <a:pt x="7" y="6"/>
                  </a:lnTo>
                  <a:lnTo>
                    <a:pt x="0" y="12"/>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67" name="Freeform 174"/>
            <p:cNvSpPr>
              <a:spLocks/>
            </p:cNvSpPr>
            <p:nvPr>
              <p:custDataLst>
                <p:tags r:id="rId101"/>
              </p:custDataLst>
            </p:nvPr>
          </p:nvSpPr>
          <p:spPr bwMode="auto">
            <a:xfrm>
              <a:off x="8228044" y="4774143"/>
              <a:ext cx="26987" cy="39688"/>
            </a:xfrm>
            <a:custGeom>
              <a:avLst/>
              <a:gdLst>
                <a:gd name="T0" fmla="*/ 0 w 65"/>
                <a:gd name="T1" fmla="*/ 2147483647 h 75"/>
                <a:gd name="T2" fmla="*/ 2147483647 w 65"/>
                <a:gd name="T3" fmla="*/ 2147483647 h 75"/>
                <a:gd name="T4" fmla="*/ 2147483647 w 65"/>
                <a:gd name="T5" fmla="*/ 2147483647 h 75"/>
                <a:gd name="T6" fmla="*/ 2147483647 w 65"/>
                <a:gd name="T7" fmla="*/ 2147483647 h 75"/>
                <a:gd name="T8" fmla="*/ 2147483647 w 65"/>
                <a:gd name="T9" fmla="*/ 2147483647 h 75"/>
                <a:gd name="T10" fmla="*/ 2147483647 w 65"/>
                <a:gd name="T11" fmla="*/ 2147483647 h 75"/>
                <a:gd name="T12" fmla="*/ 2147483647 w 65"/>
                <a:gd name="T13" fmla="*/ 2147483647 h 75"/>
                <a:gd name="T14" fmla="*/ 2147483647 w 65"/>
                <a:gd name="T15" fmla="*/ 2147483647 h 75"/>
                <a:gd name="T16" fmla="*/ 2147483647 w 65"/>
                <a:gd name="T17" fmla="*/ 2147483647 h 75"/>
                <a:gd name="T18" fmla="*/ 2147483647 w 65"/>
                <a:gd name="T19" fmla="*/ 2147483647 h 75"/>
                <a:gd name="T20" fmla="*/ 2147483647 w 65"/>
                <a:gd name="T21" fmla="*/ 2147483647 h 75"/>
                <a:gd name="T22" fmla="*/ 2147483647 w 65"/>
                <a:gd name="T23" fmla="*/ 2147483647 h 75"/>
                <a:gd name="T24" fmla="*/ 2147483647 w 65"/>
                <a:gd name="T25" fmla="*/ 2147483647 h 75"/>
                <a:gd name="T26" fmla="*/ 2147483647 w 65"/>
                <a:gd name="T27" fmla="*/ 2147483647 h 75"/>
                <a:gd name="T28" fmla="*/ 2147483647 w 65"/>
                <a:gd name="T29" fmla="*/ 2147483647 h 75"/>
                <a:gd name="T30" fmla="*/ 2147483647 w 65"/>
                <a:gd name="T31" fmla="*/ 2147483647 h 75"/>
                <a:gd name="T32" fmla="*/ 2147483647 w 65"/>
                <a:gd name="T33" fmla="*/ 2147483647 h 75"/>
                <a:gd name="T34" fmla="*/ 2147483647 w 65"/>
                <a:gd name="T35" fmla="*/ 2147483647 h 75"/>
                <a:gd name="T36" fmla="*/ 2147483647 w 65"/>
                <a:gd name="T37" fmla="*/ 0 h 75"/>
                <a:gd name="T38" fmla="*/ 2147483647 w 65"/>
                <a:gd name="T39" fmla="*/ 0 h 75"/>
                <a:gd name="T40" fmla="*/ 2147483647 w 65"/>
                <a:gd name="T41" fmla="*/ 0 h 75"/>
                <a:gd name="T42" fmla="*/ 2147483647 w 65"/>
                <a:gd name="T43" fmla="*/ 2147483647 h 75"/>
                <a:gd name="T44" fmla="*/ 2147483647 w 65"/>
                <a:gd name="T45" fmla="*/ 2147483647 h 75"/>
                <a:gd name="T46" fmla="*/ 2147483647 w 65"/>
                <a:gd name="T47" fmla="*/ 2147483647 h 75"/>
                <a:gd name="T48" fmla="*/ 2147483647 w 65"/>
                <a:gd name="T49" fmla="*/ 2147483647 h 75"/>
                <a:gd name="T50" fmla="*/ 2147483647 w 65"/>
                <a:gd name="T51" fmla="*/ 2147483647 h 75"/>
                <a:gd name="T52" fmla="*/ 2147483647 w 65"/>
                <a:gd name="T53" fmla="*/ 2147483647 h 7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65" h="75">
                  <a:moveTo>
                    <a:pt x="0" y="32"/>
                  </a:moveTo>
                  <a:lnTo>
                    <a:pt x="9" y="43"/>
                  </a:lnTo>
                  <a:lnTo>
                    <a:pt x="20" y="55"/>
                  </a:lnTo>
                  <a:lnTo>
                    <a:pt x="26" y="61"/>
                  </a:lnTo>
                  <a:lnTo>
                    <a:pt x="32" y="67"/>
                  </a:lnTo>
                  <a:lnTo>
                    <a:pt x="39" y="71"/>
                  </a:lnTo>
                  <a:lnTo>
                    <a:pt x="46" y="75"/>
                  </a:lnTo>
                  <a:lnTo>
                    <a:pt x="51" y="61"/>
                  </a:lnTo>
                  <a:lnTo>
                    <a:pt x="58" y="48"/>
                  </a:lnTo>
                  <a:lnTo>
                    <a:pt x="61" y="42"/>
                  </a:lnTo>
                  <a:lnTo>
                    <a:pt x="63" y="36"/>
                  </a:lnTo>
                  <a:lnTo>
                    <a:pt x="65" y="31"/>
                  </a:lnTo>
                  <a:lnTo>
                    <a:pt x="65" y="26"/>
                  </a:lnTo>
                  <a:lnTo>
                    <a:pt x="65" y="21"/>
                  </a:lnTo>
                  <a:lnTo>
                    <a:pt x="63" y="18"/>
                  </a:lnTo>
                  <a:lnTo>
                    <a:pt x="61" y="13"/>
                  </a:lnTo>
                  <a:lnTo>
                    <a:pt x="58" y="10"/>
                  </a:lnTo>
                  <a:lnTo>
                    <a:pt x="51" y="5"/>
                  </a:lnTo>
                  <a:lnTo>
                    <a:pt x="46" y="0"/>
                  </a:lnTo>
                  <a:lnTo>
                    <a:pt x="34" y="0"/>
                  </a:lnTo>
                  <a:lnTo>
                    <a:pt x="26" y="0"/>
                  </a:lnTo>
                  <a:lnTo>
                    <a:pt x="25" y="2"/>
                  </a:lnTo>
                  <a:lnTo>
                    <a:pt x="24" y="7"/>
                  </a:lnTo>
                  <a:lnTo>
                    <a:pt x="23" y="9"/>
                  </a:lnTo>
                  <a:lnTo>
                    <a:pt x="23" y="11"/>
                  </a:lnTo>
                  <a:lnTo>
                    <a:pt x="24" y="12"/>
                  </a:lnTo>
                  <a:lnTo>
                    <a:pt x="26" y="13"/>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68" name="Freeform 175"/>
            <p:cNvSpPr>
              <a:spLocks/>
            </p:cNvSpPr>
            <p:nvPr>
              <p:custDataLst>
                <p:tags r:id="rId102"/>
              </p:custDataLst>
            </p:nvPr>
          </p:nvSpPr>
          <p:spPr bwMode="auto">
            <a:xfrm>
              <a:off x="8204231" y="4750331"/>
              <a:ext cx="17463" cy="30162"/>
            </a:xfrm>
            <a:custGeom>
              <a:avLst/>
              <a:gdLst>
                <a:gd name="T0" fmla="*/ 0 w 40"/>
                <a:gd name="T1" fmla="*/ 2147483647 h 62"/>
                <a:gd name="T2" fmla="*/ 2147483647 w 40"/>
                <a:gd name="T3" fmla="*/ 2147483647 h 62"/>
                <a:gd name="T4" fmla="*/ 2147483647 w 40"/>
                <a:gd name="T5" fmla="*/ 2147483647 h 62"/>
                <a:gd name="T6" fmla="*/ 2147483647 w 40"/>
                <a:gd name="T7" fmla="*/ 2147483647 h 62"/>
                <a:gd name="T8" fmla="*/ 2147483647 w 40"/>
                <a:gd name="T9" fmla="*/ 2147483647 h 62"/>
                <a:gd name="T10" fmla="*/ 2147483647 w 40"/>
                <a:gd name="T11" fmla="*/ 2147483647 h 62"/>
                <a:gd name="T12" fmla="*/ 2147483647 w 40"/>
                <a:gd name="T13" fmla="*/ 2147483647 h 62"/>
                <a:gd name="T14" fmla="*/ 2147483647 w 40"/>
                <a:gd name="T15" fmla="*/ 2147483647 h 62"/>
                <a:gd name="T16" fmla="*/ 2147483647 w 40"/>
                <a:gd name="T17" fmla="*/ 0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 h="62">
                  <a:moveTo>
                    <a:pt x="0" y="62"/>
                  </a:moveTo>
                  <a:lnTo>
                    <a:pt x="3" y="52"/>
                  </a:lnTo>
                  <a:lnTo>
                    <a:pt x="7" y="43"/>
                  </a:lnTo>
                  <a:lnTo>
                    <a:pt x="12" y="33"/>
                  </a:lnTo>
                  <a:lnTo>
                    <a:pt x="17" y="25"/>
                  </a:lnTo>
                  <a:lnTo>
                    <a:pt x="23" y="17"/>
                  </a:lnTo>
                  <a:lnTo>
                    <a:pt x="29" y="9"/>
                  </a:lnTo>
                  <a:lnTo>
                    <a:pt x="35" y="3"/>
                  </a:lnTo>
                  <a:lnTo>
                    <a:pt x="4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69" name="Freeform 176"/>
            <p:cNvSpPr>
              <a:spLocks/>
            </p:cNvSpPr>
            <p:nvPr>
              <p:custDataLst>
                <p:tags r:id="rId103"/>
              </p:custDataLst>
            </p:nvPr>
          </p:nvSpPr>
          <p:spPr bwMode="auto">
            <a:xfrm>
              <a:off x="8123269" y="4628093"/>
              <a:ext cx="68262" cy="138113"/>
            </a:xfrm>
            <a:custGeom>
              <a:avLst/>
              <a:gdLst>
                <a:gd name="T0" fmla="*/ 2147483647 w 159"/>
                <a:gd name="T1" fmla="*/ 2147483647 h 259"/>
                <a:gd name="T2" fmla="*/ 2147483647 w 159"/>
                <a:gd name="T3" fmla="*/ 2147483647 h 259"/>
                <a:gd name="T4" fmla="*/ 2147483647 w 159"/>
                <a:gd name="T5" fmla="*/ 2147483647 h 259"/>
                <a:gd name="T6" fmla="*/ 2147483647 w 159"/>
                <a:gd name="T7" fmla="*/ 2147483647 h 259"/>
                <a:gd name="T8" fmla="*/ 2147483647 w 159"/>
                <a:gd name="T9" fmla="*/ 2147483647 h 259"/>
                <a:gd name="T10" fmla="*/ 2147483647 w 159"/>
                <a:gd name="T11" fmla="*/ 2147483647 h 259"/>
                <a:gd name="T12" fmla="*/ 2147483647 w 159"/>
                <a:gd name="T13" fmla="*/ 2147483647 h 259"/>
                <a:gd name="T14" fmla="*/ 2147483647 w 159"/>
                <a:gd name="T15" fmla="*/ 2147483647 h 259"/>
                <a:gd name="T16" fmla="*/ 2147483647 w 159"/>
                <a:gd name="T17" fmla="*/ 2147483647 h 259"/>
                <a:gd name="T18" fmla="*/ 2147483647 w 159"/>
                <a:gd name="T19" fmla="*/ 2147483647 h 259"/>
                <a:gd name="T20" fmla="*/ 2147483647 w 159"/>
                <a:gd name="T21" fmla="*/ 2147483647 h 259"/>
                <a:gd name="T22" fmla="*/ 2147483647 w 159"/>
                <a:gd name="T23" fmla="*/ 2147483647 h 259"/>
                <a:gd name="T24" fmla="*/ 2147483647 w 159"/>
                <a:gd name="T25" fmla="*/ 2147483647 h 259"/>
                <a:gd name="T26" fmla="*/ 2147483647 w 159"/>
                <a:gd name="T27" fmla="*/ 2147483647 h 259"/>
                <a:gd name="T28" fmla="*/ 2147483647 w 159"/>
                <a:gd name="T29" fmla="*/ 2147483647 h 259"/>
                <a:gd name="T30" fmla="*/ 2147483647 w 159"/>
                <a:gd name="T31" fmla="*/ 2147483647 h 259"/>
                <a:gd name="T32" fmla="*/ 2147483647 w 159"/>
                <a:gd name="T33" fmla="*/ 2147483647 h 259"/>
                <a:gd name="T34" fmla="*/ 2147483647 w 159"/>
                <a:gd name="T35" fmla="*/ 2147483647 h 259"/>
                <a:gd name="T36" fmla="*/ 2147483647 w 159"/>
                <a:gd name="T37" fmla="*/ 2147483647 h 259"/>
                <a:gd name="T38" fmla="*/ 2147483647 w 159"/>
                <a:gd name="T39" fmla="*/ 2147483647 h 259"/>
                <a:gd name="T40" fmla="*/ 2147483647 w 159"/>
                <a:gd name="T41" fmla="*/ 2147483647 h 259"/>
                <a:gd name="T42" fmla="*/ 2147483647 w 159"/>
                <a:gd name="T43" fmla="*/ 2147483647 h 259"/>
                <a:gd name="T44" fmla="*/ 2147483647 w 159"/>
                <a:gd name="T45" fmla="*/ 2147483647 h 259"/>
                <a:gd name="T46" fmla="*/ 2147483647 w 159"/>
                <a:gd name="T47" fmla="*/ 2147483647 h 259"/>
                <a:gd name="T48" fmla="*/ 2147483647 w 159"/>
                <a:gd name="T49" fmla="*/ 2147483647 h 259"/>
                <a:gd name="T50" fmla="*/ 2147483647 w 159"/>
                <a:gd name="T51" fmla="*/ 2147483647 h 259"/>
                <a:gd name="T52" fmla="*/ 2147483647 w 159"/>
                <a:gd name="T53" fmla="*/ 2147483647 h 259"/>
                <a:gd name="T54" fmla="*/ 2147483647 w 159"/>
                <a:gd name="T55" fmla="*/ 2147483647 h 259"/>
                <a:gd name="T56" fmla="*/ 2147483647 w 159"/>
                <a:gd name="T57" fmla="*/ 2147483647 h 259"/>
                <a:gd name="T58" fmla="*/ 2147483647 w 159"/>
                <a:gd name="T59" fmla="*/ 2147483647 h 259"/>
                <a:gd name="T60" fmla="*/ 2147483647 w 159"/>
                <a:gd name="T61" fmla="*/ 2147483647 h 259"/>
                <a:gd name="T62" fmla="*/ 2147483647 w 159"/>
                <a:gd name="T63" fmla="*/ 2147483647 h 259"/>
                <a:gd name="T64" fmla="*/ 2147483647 w 159"/>
                <a:gd name="T65" fmla="*/ 2147483647 h 259"/>
                <a:gd name="T66" fmla="*/ 2147483647 w 159"/>
                <a:gd name="T67" fmla="*/ 2147483647 h 259"/>
                <a:gd name="T68" fmla="*/ 2147483647 w 159"/>
                <a:gd name="T69" fmla="*/ 2147483647 h 259"/>
                <a:gd name="T70" fmla="*/ 0 w 159"/>
                <a:gd name="T71" fmla="*/ 2147483647 h 259"/>
                <a:gd name="T72" fmla="*/ 0 w 159"/>
                <a:gd name="T73" fmla="*/ 0 h 25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59" h="259">
                  <a:moveTo>
                    <a:pt x="159" y="259"/>
                  </a:moveTo>
                  <a:lnTo>
                    <a:pt x="159" y="251"/>
                  </a:lnTo>
                  <a:lnTo>
                    <a:pt x="159" y="244"/>
                  </a:lnTo>
                  <a:lnTo>
                    <a:pt x="159" y="236"/>
                  </a:lnTo>
                  <a:lnTo>
                    <a:pt x="159" y="228"/>
                  </a:lnTo>
                  <a:lnTo>
                    <a:pt x="159" y="224"/>
                  </a:lnTo>
                  <a:lnTo>
                    <a:pt x="158" y="219"/>
                  </a:lnTo>
                  <a:lnTo>
                    <a:pt x="156" y="215"/>
                  </a:lnTo>
                  <a:lnTo>
                    <a:pt x="153" y="210"/>
                  </a:lnTo>
                  <a:lnTo>
                    <a:pt x="145" y="202"/>
                  </a:lnTo>
                  <a:lnTo>
                    <a:pt x="135" y="195"/>
                  </a:lnTo>
                  <a:lnTo>
                    <a:pt x="124" y="189"/>
                  </a:lnTo>
                  <a:lnTo>
                    <a:pt x="112" y="184"/>
                  </a:lnTo>
                  <a:lnTo>
                    <a:pt x="99" y="180"/>
                  </a:lnTo>
                  <a:lnTo>
                    <a:pt x="87" y="179"/>
                  </a:lnTo>
                  <a:lnTo>
                    <a:pt x="85" y="178"/>
                  </a:lnTo>
                  <a:lnTo>
                    <a:pt x="82" y="177"/>
                  </a:lnTo>
                  <a:lnTo>
                    <a:pt x="81" y="175"/>
                  </a:lnTo>
                  <a:lnTo>
                    <a:pt x="80" y="173"/>
                  </a:lnTo>
                  <a:lnTo>
                    <a:pt x="80" y="167"/>
                  </a:lnTo>
                  <a:lnTo>
                    <a:pt x="81" y="161"/>
                  </a:lnTo>
                  <a:lnTo>
                    <a:pt x="85" y="148"/>
                  </a:lnTo>
                  <a:lnTo>
                    <a:pt x="87" y="142"/>
                  </a:lnTo>
                  <a:lnTo>
                    <a:pt x="73" y="141"/>
                  </a:lnTo>
                  <a:lnTo>
                    <a:pt x="59" y="139"/>
                  </a:lnTo>
                  <a:lnTo>
                    <a:pt x="48" y="135"/>
                  </a:lnTo>
                  <a:lnTo>
                    <a:pt x="40" y="129"/>
                  </a:lnTo>
                  <a:lnTo>
                    <a:pt x="31" y="121"/>
                  </a:lnTo>
                  <a:lnTo>
                    <a:pt x="24" y="113"/>
                  </a:lnTo>
                  <a:lnTo>
                    <a:pt x="18" y="104"/>
                  </a:lnTo>
                  <a:lnTo>
                    <a:pt x="13" y="94"/>
                  </a:lnTo>
                  <a:lnTo>
                    <a:pt x="9" y="84"/>
                  </a:lnTo>
                  <a:lnTo>
                    <a:pt x="7" y="73"/>
                  </a:lnTo>
                  <a:lnTo>
                    <a:pt x="5" y="60"/>
                  </a:lnTo>
                  <a:lnTo>
                    <a:pt x="2" y="48"/>
                  </a:lnTo>
                  <a:lnTo>
                    <a:pt x="0" y="25"/>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70" name="Line 177"/>
            <p:cNvSpPr>
              <a:spLocks noChangeShapeType="1"/>
            </p:cNvSpPr>
            <p:nvPr>
              <p:custDataLst>
                <p:tags r:id="rId104"/>
              </p:custDataLst>
            </p:nvPr>
          </p:nvSpPr>
          <p:spPr bwMode="auto">
            <a:xfrm flipH="1" flipV="1">
              <a:off x="8116919" y="4594756"/>
              <a:ext cx="6350" cy="3333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defTabSz="1547439"/>
              <a:endParaRPr lang="es-PY" sz="3000">
                <a:solidFill>
                  <a:prstClr val="black"/>
                </a:solidFill>
                <a:latin typeface="Calibri"/>
              </a:endParaRPr>
            </a:p>
          </p:txBody>
        </p:sp>
        <p:sp>
          <p:nvSpPr>
            <p:cNvPr id="671" name="Freeform 178"/>
            <p:cNvSpPr>
              <a:spLocks/>
            </p:cNvSpPr>
            <p:nvPr>
              <p:custDataLst>
                <p:tags r:id="rId105"/>
              </p:custDataLst>
            </p:nvPr>
          </p:nvSpPr>
          <p:spPr bwMode="auto">
            <a:xfrm>
              <a:off x="8116919" y="4578881"/>
              <a:ext cx="6350" cy="15875"/>
            </a:xfrm>
            <a:custGeom>
              <a:avLst/>
              <a:gdLst>
                <a:gd name="T0" fmla="*/ 0 w 13"/>
                <a:gd name="T1" fmla="*/ 2147483647 h 25"/>
                <a:gd name="T2" fmla="*/ 2147483647 w 13"/>
                <a:gd name="T3" fmla="*/ 2147483647 h 25"/>
                <a:gd name="T4" fmla="*/ 2147483647 w 13"/>
                <a:gd name="T5" fmla="*/ 2147483647 h 25"/>
                <a:gd name="T6" fmla="*/ 2147483647 w 13"/>
                <a:gd name="T7" fmla="*/ 2147483647 h 25"/>
                <a:gd name="T8" fmla="*/ 2147483647 w 13"/>
                <a:gd name="T9" fmla="*/ 0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25">
                  <a:moveTo>
                    <a:pt x="0" y="25"/>
                  </a:moveTo>
                  <a:lnTo>
                    <a:pt x="1" y="19"/>
                  </a:lnTo>
                  <a:lnTo>
                    <a:pt x="4" y="13"/>
                  </a:lnTo>
                  <a:lnTo>
                    <a:pt x="8" y="6"/>
                  </a:lnTo>
                  <a:lnTo>
                    <a:pt x="13"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72" name="Line 179"/>
            <p:cNvSpPr>
              <a:spLocks noChangeShapeType="1"/>
            </p:cNvSpPr>
            <p:nvPr>
              <p:custDataLst>
                <p:tags r:id="rId106"/>
              </p:custDataLst>
            </p:nvPr>
          </p:nvSpPr>
          <p:spPr bwMode="auto">
            <a:xfrm flipV="1">
              <a:off x="8123269" y="4566181"/>
              <a:ext cx="0" cy="1270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defTabSz="1547439"/>
              <a:endParaRPr lang="es-PY" sz="3000">
                <a:solidFill>
                  <a:prstClr val="black"/>
                </a:solidFill>
                <a:latin typeface="Calibri"/>
              </a:endParaRPr>
            </a:p>
          </p:txBody>
        </p:sp>
        <p:sp>
          <p:nvSpPr>
            <p:cNvPr id="673" name="Freeform 180"/>
            <p:cNvSpPr>
              <a:spLocks/>
            </p:cNvSpPr>
            <p:nvPr>
              <p:custDataLst>
                <p:tags r:id="rId107"/>
              </p:custDataLst>
            </p:nvPr>
          </p:nvSpPr>
          <p:spPr bwMode="auto">
            <a:xfrm>
              <a:off x="8077231" y="4499506"/>
              <a:ext cx="46038" cy="66675"/>
            </a:xfrm>
            <a:custGeom>
              <a:avLst/>
              <a:gdLst>
                <a:gd name="T0" fmla="*/ 2147483647 w 100"/>
                <a:gd name="T1" fmla="*/ 2147483647 h 123"/>
                <a:gd name="T2" fmla="*/ 2147483647 w 100"/>
                <a:gd name="T3" fmla="*/ 2147483647 h 123"/>
                <a:gd name="T4" fmla="*/ 2147483647 w 100"/>
                <a:gd name="T5" fmla="*/ 2147483647 h 123"/>
                <a:gd name="T6" fmla="*/ 2147483647 w 100"/>
                <a:gd name="T7" fmla="*/ 2147483647 h 123"/>
                <a:gd name="T8" fmla="*/ 2147483647 w 100"/>
                <a:gd name="T9" fmla="*/ 2147483647 h 123"/>
                <a:gd name="T10" fmla="*/ 2147483647 w 100"/>
                <a:gd name="T11" fmla="*/ 2147483647 h 123"/>
                <a:gd name="T12" fmla="*/ 2147483647 w 100"/>
                <a:gd name="T13" fmla="*/ 2147483647 h 123"/>
                <a:gd name="T14" fmla="*/ 2147483647 w 100"/>
                <a:gd name="T15" fmla="*/ 2147483647 h 123"/>
                <a:gd name="T16" fmla="*/ 2147483647 w 100"/>
                <a:gd name="T17" fmla="*/ 2147483647 h 123"/>
                <a:gd name="T18" fmla="*/ 2147483647 w 100"/>
                <a:gd name="T19" fmla="*/ 2147483647 h 123"/>
                <a:gd name="T20" fmla="*/ 2147483647 w 100"/>
                <a:gd name="T21" fmla="*/ 2147483647 h 123"/>
                <a:gd name="T22" fmla="*/ 2147483647 w 100"/>
                <a:gd name="T23" fmla="*/ 2147483647 h 123"/>
                <a:gd name="T24" fmla="*/ 0 w 100"/>
                <a:gd name="T25" fmla="*/ 2147483647 h 123"/>
                <a:gd name="T26" fmla="*/ 2147483647 w 100"/>
                <a:gd name="T27" fmla="*/ 2147483647 h 123"/>
                <a:gd name="T28" fmla="*/ 2147483647 w 100"/>
                <a:gd name="T29" fmla="*/ 2147483647 h 123"/>
                <a:gd name="T30" fmla="*/ 2147483647 w 100"/>
                <a:gd name="T31" fmla="*/ 2147483647 h 123"/>
                <a:gd name="T32" fmla="*/ 2147483647 w 100"/>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00" h="123">
                  <a:moveTo>
                    <a:pt x="100" y="123"/>
                  </a:moveTo>
                  <a:lnTo>
                    <a:pt x="90" y="122"/>
                  </a:lnTo>
                  <a:lnTo>
                    <a:pt x="76" y="119"/>
                  </a:lnTo>
                  <a:lnTo>
                    <a:pt x="60" y="114"/>
                  </a:lnTo>
                  <a:lnTo>
                    <a:pt x="43" y="107"/>
                  </a:lnTo>
                  <a:lnTo>
                    <a:pt x="34" y="103"/>
                  </a:lnTo>
                  <a:lnTo>
                    <a:pt x="27" y="99"/>
                  </a:lnTo>
                  <a:lnTo>
                    <a:pt x="20" y="94"/>
                  </a:lnTo>
                  <a:lnTo>
                    <a:pt x="13" y="89"/>
                  </a:lnTo>
                  <a:lnTo>
                    <a:pt x="8" y="84"/>
                  </a:lnTo>
                  <a:lnTo>
                    <a:pt x="4" y="79"/>
                  </a:lnTo>
                  <a:lnTo>
                    <a:pt x="1" y="73"/>
                  </a:lnTo>
                  <a:lnTo>
                    <a:pt x="0" y="68"/>
                  </a:lnTo>
                  <a:lnTo>
                    <a:pt x="2" y="55"/>
                  </a:lnTo>
                  <a:lnTo>
                    <a:pt x="7" y="36"/>
                  </a:lnTo>
                  <a:lnTo>
                    <a:pt x="11" y="17"/>
                  </a:lnTo>
                  <a:lnTo>
                    <a:pt x="13"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74" name="Freeform 181"/>
            <p:cNvSpPr>
              <a:spLocks/>
            </p:cNvSpPr>
            <p:nvPr>
              <p:custDataLst>
                <p:tags r:id="rId108"/>
              </p:custDataLst>
            </p:nvPr>
          </p:nvSpPr>
          <p:spPr bwMode="auto">
            <a:xfrm>
              <a:off x="8091519" y="4442356"/>
              <a:ext cx="1587" cy="50800"/>
            </a:xfrm>
            <a:custGeom>
              <a:avLst/>
              <a:gdLst>
                <a:gd name="T0" fmla="*/ 2147483647 w 5"/>
                <a:gd name="T1" fmla="*/ 0 h 99"/>
                <a:gd name="T2" fmla="*/ 2147483647 w 5"/>
                <a:gd name="T3" fmla="*/ 2147483647 h 99"/>
                <a:gd name="T4" fmla="*/ 2147483647 w 5"/>
                <a:gd name="T5" fmla="*/ 2147483647 h 99"/>
                <a:gd name="T6" fmla="*/ 0 w 5"/>
                <a:gd name="T7" fmla="*/ 2147483647 h 99"/>
                <a:gd name="T8" fmla="*/ 0 w 5"/>
                <a:gd name="T9" fmla="*/ 2147483647 h 99"/>
                <a:gd name="T10" fmla="*/ 2147483647 w 5"/>
                <a:gd name="T11" fmla="*/ 2147483647 h 99"/>
                <a:gd name="T12" fmla="*/ 2147483647 w 5"/>
                <a:gd name="T13" fmla="*/ 2147483647 h 9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 h="99">
                  <a:moveTo>
                    <a:pt x="5" y="0"/>
                  </a:moveTo>
                  <a:lnTo>
                    <a:pt x="4" y="34"/>
                  </a:lnTo>
                  <a:lnTo>
                    <a:pt x="1" y="59"/>
                  </a:lnTo>
                  <a:lnTo>
                    <a:pt x="0" y="69"/>
                  </a:lnTo>
                  <a:lnTo>
                    <a:pt x="0" y="78"/>
                  </a:lnTo>
                  <a:lnTo>
                    <a:pt x="2" y="87"/>
                  </a:lnTo>
                  <a:lnTo>
                    <a:pt x="5" y="99"/>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75" name="Freeform 182"/>
            <p:cNvSpPr>
              <a:spLocks/>
            </p:cNvSpPr>
            <p:nvPr>
              <p:custDataLst>
                <p:tags r:id="rId109"/>
              </p:custDataLst>
            </p:nvPr>
          </p:nvSpPr>
          <p:spPr bwMode="auto">
            <a:xfrm>
              <a:off x="8097869" y="4436006"/>
              <a:ext cx="7937" cy="36512"/>
            </a:xfrm>
            <a:custGeom>
              <a:avLst/>
              <a:gdLst>
                <a:gd name="T0" fmla="*/ 2147483647 w 14"/>
                <a:gd name="T1" fmla="*/ 0 h 68"/>
                <a:gd name="T2" fmla="*/ 2147483647 w 14"/>
                <a:gd name="T3" fmla="*/ 2147483647 h 68"/>
                <a:gd name="T4" fmla="*/ 2147483647 w 14"/>
                <a:gd name="T5" fmla="*/ 2147483647 h 68"/>
                <a:gd name="T6" fmla="*/ 2147483647 w 14"/>
                <a:gd name="T7" fmla="*/ 2147483647 h 68"/>
                <a:gd name="T8" fmla="*/ 0 w 14"/>
                <a:gd name="T9" fmla="*/ 2147483647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68">
                  <a:moveTo>
                    <a:pt x="14" y="0"/>
                  </a:moveTo>
                  <a:lnTo>
                    <a:pt x="8" y="16"/>
                  </a:lnTo>
                  <a:lnTo>
                    <a:pt x="4" y="33"/>
                  </a:lnTo>
                  <a:lnTo>
                    <a:pt x="2" y="52"/>
                  </a:lnTo>
                  <a:lnTo>
                    <a:pt x="0" y="68"/>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76" name="Freeform 183"/>
            <p:cNvSpPr>
              <a:spLocks/>
            </p:cNvSpPr>
            <p:nvPr>
              <p:custDataLst>
                <p:tags r:id="rId110"/>
              </p:custDataLst>
            </p:nvPr>
          </p:nvSpPr>
          <p:spPr bwMode="auto">
            <a:xfrm>
              <a:off x="8113744" y="4416956"/>
              <a:ext cx="1587" cy="22225"/>
            </a:xfrm>
            <a:custGeom>
              <a:avLst/>
              <a:gdLst>
                <a:gd name="T0" fmla="*/ 0 w 1587"/>
                <a:gd name="T1" fmla="*/ 0 h 43"/>
                <a:gd name="T2" fmla="*/ 0 w 1587"/>
                <a:gd name="T3" fmla="*/ 2147483647 h 43"/>
                <a:gd name="T4" fmla="*/ 0 w 1587"/>
                <a:gd name="T5" fmla="*/ 2147483647 h 43"/>
                <a:gd name="T6" fmla="*/ 0 w 1587"/>
                <a:gd name="T7" fmla="*/ 2147483647 h 43"/>
                <a:gd name="T8" fmla="*/ 0 w 1587"/>
                <a:gd name="T9" fmla="*/ 2147483647 h 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43">
                  <a:moveTo>
                    <a:pt x="0" y="0"/>
                  </a:moveTo>
                  <a:lnTo>
                    <a:pt x="0" y="13"/>
                  </a:lnTo>
                  <a:lnTo>
                    <a:pt x="0" y="26"/>
                  </a:lnTo>
                  <a:lnTo>
                    <a:pt x="0" y="37"/>
                  </a:lnTo>
                  <a:lnTo>
                    <a:pt x="0" y="43"/>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77" name="Line 184"/>
            <p:cNvSpPr>
              <a:spLocks noChangeShapeType="1"/>
            </p:cNvSpPr>
            <p:nvPr>
              <p:custDataLst>
                <p:tags r:id="rId111"/>
              </p:custDataLst>
            </p:nvPr>
          </p:nvSpPr>
          <p:spPr bwMode="auto">
            <a:xfrm flipV="1">
              <a:off x="8113744" y="4436006"/>
              <a:ext cx="1587" cy="3175"/>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defTabSz="1547439"/>
              <a:endParaRPr lang="es-PY" sz="3000">
                <a:solidFill>
                  <a:prstClr val="black"/>
                </a:solidFill>
                <a:latin typeface="Calibri"/>
              </a:endParaRPr>
            </a:p>
          </p:txBody>
        </p:sp>
        <p:sp>
          <p:nvSpPr>
            <p:cNvPr id="678" name="Freeform 185"/>
            <p:cNvSpPr>
              <a:spLocks/>
            </p:cNvSpPr>
            <p:nvPr>
              <p:custDataLst>
                <p:tags r:id="rId112"/>
              </p:custDataLst>
            </p:nvPr>
          </p:nvSpPr>
          <p:spPr bwMode="auto">
            <a:xfrm>
              <a:off x="8097869" y="4420131"/>
              <a:ext cx="1587" cy="15875"/>
            </a:xfrm>
            <a:custGeom>
              <a:avLst/>
              <a:gdLst>
                <a:gd name="T0" fmla="*/ 0 w 1587"/>
                <a:gd name="T1" fmla="*/ 2147483647 h 31"/>
                <a:gd name="T2" fmla="*/ 0 w 1587"/>
                <a:gd name="T3" fmla="*/ 2147483647 h 31"/>
                <a:gd name="T4" fmla="*/ 0 w 1587"/>
                <a:gd name="T5" fmla="*/ 2147483647 h 31"/>
                <a:gd name="T6" fmla="*/ 0 w 1587"/>
                <a:gd name="T7" fmla="*/ 2147483647 h 31"/>
                <a:gd name="T8" fmla="*/ 0 w 1587"/>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31">
                  <a:moveTo>
                    <a:pt x="0" y="31"/>
                  </a:moveTo>
                  <a:lnTo>
                    <a:pt x="0" y="22"/>
                  </a:lnTo>
                  <a:lnTo>
                    <a:pt x="0" y="15"/>
                  </a:lnTo>
                  <a:lnTo>
                    <a:pt x="0" y="8"/>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79" name="Freeform 186"/>
            <p:cNvSpPr>
              <a:spLocks/>
            </p:cNvSpPr>
            <p:nvPr>
              <p:custDataLst>
                <p:tags r:id="rId113"/>
              </p:custDataLst>
            </p:nvPr>
          </p:nvSpPr>
          <p:spPr bwMode="auto">
            <a:xfrm>
              <a:off x="7818469" y="5409143"/>
              <a:ext cx="96837" cy="87313"/>
            </a:xfrm>
            <a:custGeom>
              <a:avLst/>
              <a:gdLst>
                <a:gd name="T0" fmla="*/ 2147483647 w 225"/>
                <a:gd name="T1" fmla="*/ 2147483647 h 167"/>
                <a:gd name="T2" fmla="*/ 2147483647 w 225"/>
                <a:gd name="T3" fmla="*/ 2147483647 h 167"/>
                <a:gd name="T4" fmla="*/ 0 w 225"/>
                <a:gd name="T5" fmla="*/ 2147483647 h 167"/>
                <a:gd name="T6" fmla="*/ 2147483647 w 225"/>
                <a:gd name="T7" fmla="*/ 2147483647 h 167"/>
                <a:gd name="T8" fmla="*/ 2147483647 w 225"/>
                <a:gd name="T9" fmla="*/ 2147483647 h 167"/>
                <a:gd name="T10" fmla="*/ 2147483647 w 225"/>
                <a:gd name="T11" fmla="*/ 2147483647 h 167"/>
                <a:gd name="T12" fmla="*/ 2147483647 w 225"/>
                <a:gd name="T13" fmla="*/ 2147483647 h 167"/>
                <a:gd name="T14" fmla="*/ 2147483647 w 225"/>
                <a:gd name="T15" fmla="*/ 2147483647 h 167"/>
                <a:gd name="T16" fmla="*/ 2147483647 w 225"/>
                <a:gd name="T17" fmla="*/ 2147483647 h 167"/>
                <a:gd name="T18" fmla="*/ 2147483647 w 225"/>
                <a:gd name="T19" fmla="*/ 2147483647 h 167"/>
                <a:gd name="T20" fmla="*/ 2147483647 w 225"/>
                <a:gd name="T21" fmla="*/ 2147483647 h 167"/>
                <a:gd name="T22" fmla="*/ 2147483647 w 225"/>
                <a:gd name="T23" fmla="*/ 2147483647 h 167"/>
                <a:gd name="T24" fmla="*/ 2147483647 w 225"/>
                <a:gd name="T25" fmla="*/ 2147483647 h 167"/>
                <a:gd name="T26" fmla="*/ 2147483647 w 225"/>
                <a:gd name="T27" fmla="*/ 2147483647 h 167"/>
                <a:gd name="T28" fmla="*/ 2147483647 w 225"/>
                <a:gd name="T29" fmla="*/ 2147483647 h 167"/>
                <a:gd name="T30" fmla="*/ 2147483647 w 225"/>
                <a:gd name="T31" fmla="*/ 2147483647 h 167"/>
                <a:gd name="T32" fmla="*/ 2147483647 w 225"/>
                <a:gd name="T33" fmla="*/ 2147483647 h 167"/>
                <a:gd name="T34" fmla="*/ 2147483647 w 225"/>
                <a:gd name="T35" fmla="*/ 0 h 167"/>
                <a:gd name="T36" fmla="*/ 2147483647 w 225"/>
                <a:gd name="T37" fmla="*/ 2147483647 h 167"/>
                <a:gd name="T38" fmla="*/ 2147483647 w 225"/>
                <a:gd name="T39" fmla="*/ 2147483647 h 167"/>
                <a:gd name="T40" fmla="*/ 2147483647 w 225"/>
                <a:gd name="T41" fmla="*/ 2147483647 h 167"/>
                <a:gd name="T42" fmla="*/ 2147483647 w 225"/>
                <a:gd name="T43" fmla="*/ 2147483647 h 167"/>
                <a:gd name="T44" fmla="*/ 2147483647 w 225"/>
                <a:gd name="T45" fmla="*/ 2147483647 h 167"/>
                <a:gd name="T46" fmla="*/ 2147483647 w 225"/>
                <a:gd name="T47" fmla="*/ 2147483647 h 167"/>
                <a:gd name="T48" fmla="*/ 2147483647 w 225"/>
                <a:gd name="T49" fmla="*/ 2147483647 h 167"/>
                <a:gd name="T50" fmla="*/ 2147483647 w 225"/>
                <a:gd name="T51" fmla="*/ 2147483647 h 167"/>
                <a:gd name="T52" fmla="*/ 2147483647 w 225"/>
                <a:gd name="T53" fmla="*/ 2147483647 h 167"/>
                <a:gd name="T54" fmla="*/ 2147483647 w 225"/>
                <a:gd name="T55" fmla="*/ 2147483647 h 167"/>
                <a:gd name="T56" fmla="*/ 2147483647 w 225"/>
                <a:gd name="T57" fmla="*/ 2147483647 h 167"/>
                <a:gd name="T58" fmla="*/ 2147483647 w 225"/>
                <a:gd name="T59" fmla="*/ 2147483647 h 167"/>
                <a:gd name="T60" fmla="*/ 2147483647 w 225"/>
                <a:gd name="T61" fmla="*/ 2147483647 h 167"/>
                <a:gd name="T62" fmla="*/ 2147483647 w 225"/>
                <a:gd name="T63" fmla="*/ 2147483647 h 167"/>
                <a:gd name="T64" fmla="*/ 2147483647 w 225"/>
                <a:gd name="T65" fmla="*/ 2147483647 h 16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25" h="167">
                  <a:moveTo>
                    <a:pt x="26" y="167"/>
                  </a:moveTo>
                  <a:lnTo>
                    <a:pt x="19" y="158"/>
                  </a:lnTo>
                  <a:lnTo>
                    <a:pt x="10" y="148"/>
                  </a:lnTo>
                  <a:lnTo>
                    <a:pt x="7" y="142"/>
                  </a:lnTo>
                  <a:lnTo>
                    <a:pt x="3" y="136"/>
                  </a:lnTo>
                  <a:lnTo>
                    <a:pt x="0" y="130"/>
                  </a:lnTo>
                  <a:lnTo>
                    <a:pt x="0" y="123"/>
                  </a:lnTo>
                  <a:lnTo>
                    <a:pt x="1" y="108"/>
                  </a:lnTo>
                  <a:lnTo>
                    <a:pt x="5" y="89"/>
                  </a:lnTo>
                  <a:lnTo>
                    <a:pt x="11" y="68"/>
                  </a:lnTo>
                  <a:lnTo>
                    <a:pt x="20" y="48"/>
                  </a:lnTo>
                  <a:lnTo>
                    <a:pt x="24" y="39"/>
                  </a:lnTo>
                  <a:lnTo>
                    <a:pt x="28" y="29"/>
                  </a:lnTo>
                  <a:lnTo>
                    <a:pt x="34" y="21"/>
                  </a:lnTo>
                  <a:lnTo>
                    <a:pt x="38" y="14"/>
                  </a:lnTo>
                  <a:lnTo>
                    <a:pt x="44" y="9"/>
                  </a:lnTo>
                  <a:lnTo>
                    <a:pt x="49" y="4"/>
                  </a:lnTo>
                  <a:lnTo>
                    <a:pt x="54" y="1"/>
                  </a:lnTo>
                  <a:lnTo>
                    <a:pt x="59" y="0"/>
                  </a:lnTo>
                  <a:lnTo>
                    <a:pt x="65" y="1"/>
                  </a:lnTo>
                  <a:lnTo>
                    <a:pt x="70" y="1"/>
                  </a:lnTo>
                  <a:lnTo>
                    <a:pt x="76" y="3"/>
                  </a:lnTo>
                  <a:lnTo>
                    <a:pt x="80" y="4"/>
                  </a:lnTo>
                  <a:lnTo>
                    <a:pt x="88" y="8"/>
                  </a:lnTo>
                  <a:lnTo>
                    <a:pt x="94" y="13"/>
                  </a:lnTo>
                  <a:lnTo>
                    <a:pt x="100" y="17"/>
                  </a:lnTo>
                  <a:lnTo>
                    <a:pt x="106" y="21"/>
                  </a:lnTo>
                  <a:lnTo>
                    <a:pt x="112" y="24"/>
                  </a:lnTo>
                  <a:lnTo>
                    <a:pt x="120" y="25"/>
                  </a:lnTo>
                  <a:lnTo>
                    <a:pt x="128" y="24"/>
                  </a:lnTo>
                  <a:lnTo>
                    <a:pt x="137" y="22"/>
                  </a:lnTo>
                  <a:lnTo>
                    <a:pt x="145" y="19"/>
                  </a:lnTo>
                  <a:lnTo>
                    <a:pt x="151" y="15"/>
                  </a:lnTo>
                  <a:lnTo>
                    <a:pt x="165" y="7"/>
                  </a:lnTo>
                  <a:lnTo>
                    <a:pt x="179" y="0"/>
                  </a:lnTo>
                  <a:lnTo>
                    <a:pt x="225" y="0"/>
                  </a:lnTo>
                  <a:lnTo>
                    <a:pt x="221" y="11"/>
                  </a:lnTo>
                  <a:lnTo>
                    <a:pt x="215" y="22"/>
                  </a:lnTo>
                  <a:lnTo>
                    <a:pt x="209" y="31"/>
                  </a:lnTo>
                  <a:lnTo>
                    <a:pt x="201" y="41"/>
                  </a:lnTo>
                  <a:lnTo>
                    <a:pt x="185" y="57"/>
                  </a:lnTo>
                  <a:lnTo>
                    <a:pt x="168" y="72"/>
                  </a:lnTo>
                  <a:lnTo>
                    <a:pt x="151" y="86"/>
                  </a:lnTo>
                  <a:lnTo>
                    <a:pt x="138" y="100"/>
                  </a:lnTo>
                  <a:lnTo>
                    <a:pt x="133" y="107"/>
                  </a:lnTo>
                  <a:lnTo>
                    <a:pt x="129" y="114"/>
                  </a:lnTo>
                  <a:lnTo>
                    <a:pt x="126" y="122"/>
                  </a:lnTo>
                  <a:lnTo>
                    <a:pt x="126" y="130"/>
                  </a:lnTo>
                  <a:lnTo>
                    <a:pt x="125" y="129"/>
                  </a:lnTo>
                  <a:lnTo>
                    <a:pt x="123" y="126"/>
                  </a:lnTo>
                  <a:lnTo>
                    <a:pt x="120" y="122"/>
                  </a:lnTo>
                  <a:lnTo>
                    <a:pt x="120" y="117"/>
                  </a:lnTo>
                  <a:lnTo>
                    <a:pt x="112" y="119"/>
                  </a:lnTo>
                  <a:lnTo>
                    <a:pt x="106" y="121"/>
                  </a:lnTo>
                  <a:lnTo>
                    <a:pt x="101" y="124"/>
                  </a:lnTo>
                  <a:lnTo>
                    <a:pt x="97" y="128"/>
                  </a:lnTo>
                  <a:lnTo>
                    <a:pt x="88" y="135"/>
                  </a:lnTo>
                  <a:lnTo>
                    <a:pt x="80" y="145"/>
                  </a:lnTo>
                  <a:lnTo>
                    <a:pt x="76" y="149"/>
                  </a:lnTo>
                  <a:lnTo>
                    <a:pt x="71" y="153"/>
                  </a:lnTo>
                  <a:lnTo>
                    <a:pt x="66" y="157"/>
                  </a:lnTo>
                  <a:lnTo>
                    <a:pt x="60" y="160"/>
                  </a:lnTo>
                  <a:lnTo>
                    <a:pt x="54" y="163"/>
                  </a:lnTo>
                  <a:lnTo>
                    <a:pt x="46" y="165"/>
                  </a:lnTo>
                  <a:lnTo>
                    <a:pt x="36" y="166"/>
                  </a:lnTo>
                  <a:lnTo>
                    <a:pt x="26" y="167"/>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80" name="Freeform 187"/>
            <p:cNvSpPr>
              <a:spLocks/>
            </p:cNvSpPr>
            <p:nvPr>
              <p:custDataLst>
                <p:tags r:id="rId114"/>
              </p:custDataLst>
            </p:nvPr>
          </p:nvSpPr>
          <p:spPr bwMode="auto">
            <a:xfrm>
              <a:off x="7956581" y="4628093"/>
              <a:ext cx="3175" cy="17463"/>
            </a:xfrm>
            <a:custGeom>
              <a:avLst/>
              <a:gdLst>
                <a:gd name="T0" fmla="*/ 0 w 7"/>
                <a:gd name="T1" fmla="*/ 2147483647 h 31"/>
                <a:gd name="T2" fmla="*/ 2147483647 w 7"/>
                <a:gd name="T3" fmla="*/ 2147483647 h 31"/>
                <a:gd name="T4" fmla="*/ 2147483647 w 7"/>
                <a:gd name="T5" fmla="*/ 2147483647 h 31"/>
                <a:gd name="T6" fmla="*/ 2147483647 w 7"/>
                <a:gd name="T7" fmla="*/ 2147483647 h 31"/>
                <a:gd name="T8" fmla="*/ 2147483647 w 7"/>
                <a:gd name="T9" fmla="*/ 0 h 31"/>
                <a:gd name="T10" fmla="*/ 2147483647 w 7"/>
                <a:gd name="T11" fmla="*/ 2147483647 h 31"/>
                <a:gd name="T12" fmla="*/ 2147483647 w 7"/>
                <a:gd name="T13" fmla="*/ 2147483647 h 31"/>
                <a:gd name="T14" fmla="*/ 2147483647 w 7"/>
                <a:gd name="T15" fmla="*/ 2147483647 h 31"/>
                <a:gd name="T16" fmla="*/ 0 w 7"/>
                <a:gd name="T17" fmla="*/ 2147483647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 h="31">
                  <a:moveTo>
                    <a:pt x="0" y="31"/>
                  </a:moveTo>
                  <a:lnTo>
                    <a:pt x="5" y="22"/>
                  </a:lnTo>
                  <a:lnTo>
                    <a:pt x="6" y="13"/>
                  </a:lnTo>
                  <a:lnTo>
                    <a:pt x="7" y="6"/>
                  </a:lnTo>
                  <a:lnTo>
                    <a:pt x="7" y="0"/>
                  </a:lnTo>
                  <a:lnTo>
                    <a:pt x="6" y="6"/>
                  </a:lnTo>
                  <a:lnTo>
                    <a:pt x="4" y="13"/>
                  </a:lnTo>
                  <a:lnTo>
                    <a:pt x="1" y="22"/>
                  </a:lnTo>
                  <a:lnTo>
                    <a:pt x="0" y="31"/>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81" name="Freeform 188"/>
            <p:cNvSpPr>
              <a:spLocks/>
            </p:cNvSpPr>
            <p:nvPr>
              <p:custDataLst>
                <p:tags r:id="rId115"/>
              </p:custDataLst>
            </p:nvPr>
          </p:nvSpPr>
          <p:spPr bwMode="auto">
            <a:xfrm>
              <a:off x="7889906" y="4550306"/>
              <a:ext cx="15875" cy="15875"/>
            </a:xfrm>
            <a:custGeom>
              <a:avLst/>
              <a:gdLst>
                <a:gd name="T0" fmla="*/ 2147483647 w 33"/>
                <a:gd name="T1" fmla="*/ 2147483647 h 31"/>
                <a:gd name="T2" fmla="*/ 2147483647 w 33"/>
                <a:gd name="T3" fmla="*/ 0 h 31"/>
                <a:gd name="T4" fmla="*/ 2147483647 w 33"/>
                <a:gd name="T5" fmla="*/ 0 h 31"/>
                <a:gd name="T6" fmla="*/ 2147483647 w 33"/>
                <a:gd name="T7" fmla="*/ 2147483647 h 31"/>
                <a:gd name="T8" fmla="*/ 2147483647 w 33"/>
                <a:gd name="T9" fmla="*/ 2147483647 h 31"/>
                <a:gd name="T10" fmla="*/ 2147483647 w 33"/>
                <a:gd name="T11" fmla="*/ 2147483647 h 31"/>
                <a:gd name="T12" fmla="*/ 2147483647 w 33"/>
                <a:gd name="T13" fmla="*/ 2147483647 h 31"/>
                <a:gd name="T14" fmla="*/ 2147483647 w 33"/>
                <a:gd name="T15" fmla="*/ 2147483647 h 31"/>
                <a:gd name="T16" fmla="*/ 2147483647 w 33"/>
                <a:gd name="T17" fmla="*/ 2147483647 h 31"/>
                <a:gd name="T18" fmla="*/ 0 w 33"/>
                <a:gd name="T19" fmla="*/ 2147483647 h 31"/>
                <a:gd name="T20" fmla="*/ 2147483647 w 33"/>
                <a:gd name="T21" fmla="*/ 2147483647 h 31"/>
                <a:gd name="T22" fmla="*/ 2147483647 w 33"/>
                <a:gd name="T23" fmla="*/ 2147483647 h 31"/>
                <a:gd name="T24" fmla="*/ 2147483647 w 33"/>
                <a:gd name="T25" fmla="*/ 2147483647 h 31"/>
                <a:gd name="T26" fmla="*/ 2147483647 w 33"/>
                <a:gd name="T27" fmla="*/ 2147483647 h 31"/>
                <a:gd name="T28" fmla="*/ 2147483647 w 33"/>
                <a:gd name="T29" fmla="*/ 2147483647 h 31"/>
                <a:gd name="T30" fmla="*/ 2147483647 w 33"/>
                <a:gd name="T31" fmla="*/ 2147483647 h 3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3" h="31">
                  <a:moveTo>
                    <a:pt x="33" y="31"/>
                  </a:moveTo>
                  <a:lnTo>
                    <a:pt x="33" y="0"/>
                  </a:lnTo>
                  <a:lnTo>
                    <a:pt x="27" y="0"/>
                  </a:lnTo>
                  <a:lnTo>
                    <a:pt x="22" y="2"/>
                  </a:lnTo>
                  <a:lnTo>
                    <a:pt x="16" y="5"/>
                  </a:lnTo>
                  <a:lnTo>
                    <a:pt x="11" y="8"/>
                  </a:lnTo>
                  <a:lnTo>
                    <a:pt x="6" y="12"/>
                  </a:lnTo>
                  <a:lnTo>
                    <a:pt x="3" y="16"/>
                  </a:lnTo>
                  <a:lnTo>
                    <a:pt x="1" y="21"/>
                  </a:lnTo>
                  <a:lnTo>
                    <a:pt x="0" y="25"/>
                  </a:lnTo>
                  <a:lnTo>
                    <a:pt x="1" y="27"/>
                  </a:lnTo>
                  <a:lnTo>
                    <a:pt x="3" y="29"/>
                  </a:lnTo>
                  <a:lnTo>
                    <a:pt x="6" y="30"/>
                  </a:lnTo>
                  <a:lnTo>
                    <a:pt x="11" y="30"/>
                  </a:lnTo>
                  <a:lnTo>
                    <a:pt x="22" y="31"/>
                  </a:lnTo>
                  <a:lnTo>
                    <a:pt x="33" y="31"/>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82" name="Freeform 189"/>
            <p:cNvSpPr>
              <a:spLocks/>
            </p:cNvSpPr>
            <p:nvPr>
              <p:custDataLst>
                <p:tags r:id="rId116"/>
              </p:custDataLst>
            </p:nvPr>
          </p:nvSpPr>
          <p:spPr bwMode="auto">
            <a:xfrm>
              <a:off x="7905781" y="4462993"/>
              <a:ext cx="3175" cy="9525"/>
            </a:xfrm>
            <a:custGeom>
              <a:avLst/>
              <a:gdLst>
                <a:gd name="T0" fmla="*/ 0 w 13"/>
                <a:gd name="T1" fmla="*/ 2147483647 h 19"/>
                <a:gd name="T2" fmla="*/ 2147483647 w 13"/>
                <a:gd name="T3" fmla="*/ 2147483647 h 19"/>
                <a:gd name="T4" fmla="*/ 2147483647 w 13"/>
                <a:gd name="T5" fmla="*/ 2147483647 h 19"/>
                <a:gd name="T6" fmla="*/ 2147483647 w 13"/>
                <a:gd name="T7" fmla="*/ 2147483647 h 19"/>
                <a:gd name="T8" fmla="*/ 2147483647 w 13"/>
                <a:gd name="T9" fmla="*/ 2147483647 h 19"/>
                <a:gd name="T10" fmla="*/ 2147483647 w 13"/>
                <a:gd name="T11" fmla="*/ 2147483647 h 19"/>
                <a:gd name="T12" fmla="*/ 2147483647 w 13"/>
                <a:gd name="T13" fmla="*/ 0 h 19"/>
                <a:gd name="T14" fmla="*/ 0 w 13"/>
                <a:gd name="T15" fmla="*/ 2147483647 h 1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 h="19">
                  <a:moveTo>
                    <a:pt x="0" y="19"/>
                  </a:moveTo>
                  <a:lnTo>
                    <a:pt x="2" y="18"/>
                  </a:lnTo>
                  <a:lnTo>
                    <a:pt x="5" y="17"/>
                  </a:lnTo>
                  <a:lnTo>
                    <a:pt x="7" y="15"/>
                  </a:lnTo>
                  <a:lnTo>
                    <a:pt x="8" y="12"/>
                  </a:lnTo>
                  <a:lnTo>
                    <a:pt x="12" y="6"/>
                  </a:lnTo>
                  <a:lnTo>
                    <a:pt x="13" y="0"/>
                  </a:lnTo>
                  <a:lnTo>
                    <a:pt x="0" y="19"/>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83" name="Freeform 190"/>
            <p:cNvSpPr>
              <a:spLocks/>
            </p:cNvSpPr>
            <p:nvPr>
              <p:custDataLst>
                <p:tags r:id="rId117"/>
              </p:custDataLst>
            </p:nvPr>
          </p:nvSpPr>
          <p:spPr bwMode="auto">
            <a:xfrm>
              <a:off x="7745444" y="4466168"/>
              <a:ext cx="36512" cy="22225"/>
            </a:xfrm>
            <a:custGeom>
              <a:avLst/>
              <a:gdLst>
                <a:gd name="T0" fmla="*/ 2147483647 w 87"/>
                <a:gd name="T1" fmla="*/ 2147483647 h 42"/>
                <a:gd name="T2" fmla="*/ 2147483647 w 87"/>
                <a:gd name="T3" fmla="*/ 2147483647 h 42"/>
                <a:gd name="T4" fmla="*/ 2147483647 w 87"/>
                <a:gd name="T5" fmla="*/ 2147483647 h 42"/>
                <a:gd name="T6" fmla="*/ 2147483647 w 87"/>
                <a:gd name="T7" fmla="*/ 2147483647 h 42"/>
                <a:gd name="T8" fmla="*/ 2147483647 w 87"/>
                <a:gd name="T9" fmla="*/ 2147483647 h 42"/>
                <a:gd name="T10" fmla="*/ 2147483647 w 87"/>
                <a:gd name="T11" fmla="*/ 2147483647 h 42"/>
                <a:gd name="T12" fmla="*/ 2147483647 w 87"/>
                <a:gd name="T13" fmla="*/ 2147483647 h 42"/>
                <a:gd name="T14" fmla="*/ 2147483647 w 87"/>
                <a:gd name="T15" fmla="*/ 2147483647 h 42"/>
                <a:gd name="T16" fmla="*/ 2147483647 w 87"/>
                <a:gd name="T17" fmla="*/ 2147483647 h 42"/>
                <a:gd name="T18" fmla="*/ 2147483647 w 87"/>
                <a:gd name="T19" fmla="*/ 2147483647 h 42"/>
                <a:gd name="T20" fmla="*/ 2147483647 w 87"/>
                <a:gd name="T21" fmla="*/ 2147483647 h 42"/>
                <a:gd name="T22" fmla="*/ 2147483647 w 87"/>
                <a:gd name="T23" fmla="*/ 2147483647 h 42"/>
                <a:gd name="T24" fmla="*/ 2147483647 w 87"/>
                <a:gd name="T25" fmla="*/ 0 h 42"/>
                <a:gd name="T26" fmla="*/ 2147483647 w 87"/>
                <a:gd name="T27" fmla="*/ 0 h 42"/>
                <a:gd name="T28" fmla="*/ 2147483647 w 87"/>
                <a:gd name="T29" fmla="*/ 0 h 42"/>
                <a:gd name="T30" fmla="*/ 2147483647 w 87"/>
                <a:gd name="T31" fmla="*/ 0 h 42"/>
                <a:gd name="T32" fmla="*/ 2147483647 w 87"/>
                <a:gd name="T33" fmla="*/ 2147483647 h 42"/>
                <a:gd name="T34" fmla="*/ 2147483647 w 87"/>
                <a:gd name="T35" fmla="*/ 2147483647 h 42"/>
                <a:gd name="T36" fmla="*/ 2147483647 w 87"/>
                <a:gd name="T37" fmla="*/ 2147483647 h 42"/>
                <a:gd name="T38" fmla="*/ 2147483647 w 87"/>
                <a:gd name="T39" fmla="*/ 2147483647 h 42"/>
                <a:gd name="T40" fmla="*/ 0 w 87"/>
                <a:gd name="T41" fmla="*/ 2147483647 h 42"/>
                <a:gd name="T42" fmla="*/ 2147483647 w 87"/>
                <a:gd name="T43" fmla="*/ 2147483647 h 42"/>
                <a:gd name="T44" fmla="*/ 2147483647 w 87"/>
                <a:gd name="T45" fmla="*/ 2147483647 h 42"/>
                <a:gd name="T46" fmla="*/ 2147483647 w 87"/>
                <a:gd name="T47" fmla="*/ 2147483647 h 42"/>
                <a:gd name="T48" fmla="*/ 2147483647 w 87"/>
                <a:gd name="T49" fmla="*/ 2147483647 h 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87" h="42">
                  <a:moveTo>
                    <a:pt x="54" y="42"/>
                  </a:moveTo>
                  <a:lnTo>
                    <a:pt x="59" y="42"/>
                  </a:lnTo>
                  <a:lnTo>
                    <a:pt x="64" y="41"/>
                  </a:lnTo>
                  <a:lnTo>
                    <a:pt x="68" y="40"/>
                  </a:lnTo>
                  <a:lnTo>
                    <a:pt x="71" y="38"/>
                  </a:lnTo>
                  <a:lnTo>
                    <a:pt x="75" y="34"/>
                  </a:lnTo>
                  <a:lnTo>
                    <a:pt x="78" y="28"/>
                  </a:lnTo>
                  <a:lnTo>
                    <a:pt x="79" y="22"/>
                  </a:lnTo>
                  <a:lnTo>
                    <a:pt x="80" y="16"/>
                  </a:lnTo>
                  <a:lnTo>
                    <a:pt x="82" y="11"/>
                  </a:lnTo>
                  <a:lnTo>
                    <a:pt x="87" y="6"/>
                  </a:lnTo>
                  <a:lnTo>
                    <a:pt x="77" y="2"/>
                  </a:lnTo>
                  <a:lnTo>
                    <a:pt x="67" y="0"/>
                  </a:lnTo>
                  <a:lnTo>
                    <a:pt x="57" y="0"/>
                  </a:lnTo>
                  <a:lnTo>
                    <a:pt x="47" y="0"/>
                  </a:lnTo>
                  <a:lnTo>
                    <a:pt x="40" y="0"/>
                  </a:lnTo>
                  <a:lnTo>
                    <a:pt x="32" y="2"/>
                  </a:lnTo>
                  <a:lnTo>
                    <a:pt x="25" y="4"/>
                  </a:lnTo>
                  <a:lnTo>
                    <a:pt x="19" y="6"/>
                  </a:lnTo>
                  <a:lnTo>
                    <a:pt x="8" y="12"/>
                  </a:lnTo>
                  <a:lnTo>
                    <a:pt x="0" y="18"/>
                  </a:lnTo>
                  <a:lnTo>
                    <a:pt x="11" y="24"/>
                  </a:lnTo>
                  <a:lnTo>
                    <a:pt x="27" y="32"/>
                  </a:lnTo>
                  <a:lnTo>
                    <a:pt x="43" y="39"/>
                  </a:lnTo>
                  <a:lnTo>
                    <a:pt x="54" y="42"/>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84" name="Freeform 191"/>
            <p:cNvSpPr>
              <a:spLocks/>
            </p:cNvSpPr>
            <p:nvPr>
              <p:custDataLst>
                <p:tags r:id="rId118"/>
              </p:custDataLst>
            </p:nvPr>
          </p:nvSpPr>
          <p:spPr bwMode="auto">
            <a:xfrm>
              <a:off x="7989919" y="4929718"/>
              <a:ext cx="1587" cy="14288"/>
            </a:xfrm>
            <a:custGeom>
              <a:avLst/>
              <a:gdLst>
                <a:gd name="T0" fmla="*/ 0 w 7"/>
                <a:gd name="T1" fmla="*/ 0 h 31"/>
                <a:gd name="T2" fmla="*/ 2147483647 w 7"/>
                <a:gd name="T3" fmla="*/ 0 h 31"/>
                <a:gd name="T4" fmla="*/ 2147483647 w 7"/>
                <a:gd name="T5" fmla="*/ 2147483647 h 31"/>
                <a:gd name="T6" fmla="*/ 0 w 7"/>
                <a:gd name="T7" fmla="*/ 2147483647 h 31"/>
                <a:gd name="T8" fmla="*/ 0 w 7"/>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31">
                  <a:moveTo>
                    <a:pt x="0" y="0"/>
                  </a:moveTo>
                  <a:lnTo>
                    <a:pt x="7" y="0"/>
                  </a:lnTo>
                  <a:lnTo>
                    <a:pt x="7" y="18"/>
                  </a:lnTo>
                  <a:lnTo>
                    <a:pt x="0" y="31"/>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85" name="Freeform 192"/>
            <p:cNvSpPr>
              <a:spLocks/>
            </p:cNvSpPr>
            <p:nvPr>
              <p:custDataLst>
                <p:tags r:id="rId119"/>
              </p:custDataLst>
            </p:nvPr>
          </p:nvSpPr>
          <p:spPr bwMode="auto">
            <a:xfrm>
              <a:off x="7226331" y="4436006"/>
              <a:ext cx="1019175" cy="908050"/>
            </a:xfrm>
            <a:custGeom>
              <a:avLst/>
              <a:gdLst>
                <a:gd name="T0" fmla="*/ 2147483647 w 2332"/>
                <a:gd name="T1" fmla="*/ 2147483647 h 1731"/>
                <a:gd name="T2" fmla="*/ 2147483647 w 2332"/>
                <a:gd name="T3" fmla="*/ 2147483647 h 1731"/>
                <a:gd name="T4" fmla="*/ 2147483647 w 2332"/>
                <a:gd name="T5" fmla="*/ 2147483647 h 1731"/>
                <a:gd name="T6" fmla="*/ 2147483647 w 2332"/>
                <a:gd name="T7" fmla="*/ 2147483647 h 1731"/>
                <a:gd name="T8" fmla="*/ 2147483647 w 2332"/>
                <a:gd name="T9" fmla="*/ 2147483647 h 1731"/>
                <a:gd name="T10" fmla="*/ 2147483647 w 2332"/>
                <a:gd name="T11" fmla="*/ 2147483647 h 1731"/>
                <a:gd name="T12" fmla="*/ 2147483647 w 2332"/>
                <a:gd name="T13" fmla="*/ 2147483647 h 1731"/>
                <a:gd name="T14" fmla="*/ 2147483647 w 2332"/>
                <a:gd name="T15" fmla="*/ 2147483647 h 1731"/>
                <a:gd name="T16" fmla="*/ 2147483647 w 2332"/>
                <a:gd name="T17" fmla="*/ 2147483647 h 1731"/>
                <a:gd name="T18" fmla="*/ 2147483647 w 2332"/>
                <a:gd name="T19" fmla="*/ 2147483647 h 1731"/>
                <a:gd name="T20" fmla="*/ 2147483647 w 2332"/>
                <a:gd name="T21" fmla="*/ 2147483647 h 1731"/>
                <a:gd name="T22" fmla="*/ 2147483647 w 2332"/>
                <a:gd name="T23" fmla="*/ 2147483647 h 1731"/>
                <a:gd name="T24" fmla="*/ 2147483647 w 2332"/>
                <a:gd name="T25" fmla="*/ 2147483647 h 1731"/>
                <a:gd name="T26" fmla="*/ 2147483647 w 2332"/>
                <a:gd name="T27" fmla="*/ 2147483647 h 1731"/>
                <a:gd name="T28" fmla="*/ 2147483647 w 2332"/>
                <a:gd name="T29" fmla="*/ 2147483647 h 1731"/>
                <a:gd name="T30" fmla="*/ 2147483647 w 2332"/>
                <a:gd name="T31" fmla="*/ 2147483647 h 1731"/>
                <a:gd name="T32" fmla="*/ 2147483647 w 2332"/>
                <a:gd name="T33" fmla="*/ 2147483647 h 1731"/>
                <a:gd name="T34" fmla="*/ 2147483647 w 2332"/>
                <a:gd name="T35" fmla="*/ 2147483647 h 1731"/>
                <a:gd name="T36" fmla="*/ 2147483647 w 2332"/>
                <a:gd name="T37" fmla="*/ 2147483647 h 1731"/>
                <a:gd name="T38" fmla="*/ 2147483647 w 2332"/>
                <a:gd name="T39" fmla="*/ 2147483647 h 1731"/>
                <a:gd name="T40" fmla="*/ 2147483647 w 2332"/>
                <a:gd name="T41" fmla="*/ 2147483647 h 1731"/>
                <a:gd name="T42" fmla="*/ 2147483647 w 2332"/>
                <a:gd name="T43" fmla="*/ 2147483647 h 1731"/>
                <a:gd name="T44" fmla="*/ 2147483647 w 2332"/>
                <a:gd name="T45" fmla="*/ 2147483647 h 1731"/>
                <a:gd name="T46" fmla="*/ 2147483647 w 2332"/>
                <a:gd name="T47" fmla="*/ 2147483647 h 1731"/>
                <a:gd name="T48" fmla="*/ 2147483647 w 2332"/>
                <a:gd name="T49" fmla="*/ 2147483647 h 1731"/>
                <a:gd name="T50" fmla="*/ 2147483647 w 2332"/>
                <a:gd name="T51" fmla="*/ 2147483647 h 1731"/>
                <a:gd name="T52" fmla="*/ 2147483647 w 2332"/>
                <a:gd name="T53" fmla="*/ 2147483647 h 1731"/>
                <a:gd name="T54" fmla="*/ 2147483647 w 2332"/>
                <a:gd name="T55" fmla="*/ 2147483647 h 1731"/>
                <a:gd name="T56" fmla="*/ 2147483647 w 2332"/>
                <a:gd name="T57" fmla="*/ 2147483647 h 1731"/>
                <a:gd name="T58" fmla="*/ 2147483647 w 2332"/>
                <a:gd name="T59" fmla="*/ 2147483647 h 1731"/>
                <a:gd name="T60" fmla="*/ 2147483647 w 2332"/>
                <a:gd name="T61" fmla="*/ 2147483647 h 1731"/>
                <a:gd name="T62" fmla="*/ 2147483647 w 2332"/>
                <a:gd name="T63" fmla="*/ 2147483647 h 1731"/>
                <a:gd name="T64" fmla="*/ 2147483647 w 2332"/>
                <a:gd name="T65" fmla="*/ 2147483647 h 1731"/>
                <a:gd name="T66" fmla="*/ 2147483647 w 2332"/>
                <a:gd name="T67" fmla="*/ 2147483647 h 1731"/>
                <a:gd name="T68" fmla="*/ 2147483647 w 2332"/>
                <a:gd name="T69" fmla="*/ 2147483647 h 1731"/>
                <a:gd name="T70" fmla="*/ 2147483647 w 2332"/>
                <a:gd name="T71" fmla="*/ 2147483647 h 1731"/>
                <a:gd name="T72" fmla="*/ 2147483647 w 2332"/>
                <a:gd name="T73" fmla="*/ 2147483647 h 1731"/>
                <a:gd name="T74" fmla="*/ 2147483647 w 2332"/>
                <a:gd name="T75" fmla="*/ 2147483647 h 1731"/>
                <a:gd name="T76" fmla="*/ 2147483647 w 2332"/>
                <a:gd name="T77" fmla="*/ 2147483647 h 1731"/>
                <a:gd name="T78" fmla="*/ 2147483647 w 2332"/>
                <a:gd name="T79" fmla="*/ 2147483647 h 1731"/>
                <a:gd name="T80" fmla="*/ 2147483647 w 2332"/>
                <a:gd name="T81" fmla="*/ 2147483647 h 1731"/>
                <a:gd name="T82" fmla="*/ 2147483647 w 2332"/>
                <a:gd name="T83" fmla="*/ 2147483647 h 1731"/>
                <a:gd name="T84" fmla="*/ 2147483647 w 2332"/>
                <a:gd name="T85" fmla="*/ 2147483647 h 1731"/>
                <a:gd name="T86" fmla="*/ 2147483647 w 2332"/>
                <a:gd name="T87" fmla="*/ 2147483647 h 1731"/>
                <a:gd name="T88" fmla="*/ 2147483647 w 2332"/>
                <a:gd name="T89" fmla="*/ 2147483647 h 1731"/>
                <a:gd name="T90" fmla="*/ 2147483647 w 2332"/>
                <a:gd name="T91" fmla="*/ 2147483647 h 1731"/>
                <a:gd name="T92" fmla="*/ 2147483647 w 2332"/>
                <a:gd name="T93" fmla="*/ 2147483647 h 1731"/>
                <a:gd name="T94" fmla="*/ 2147483647 w 2332"/>
                <a:gd name="T95" fmla="*/ 2147483647 h 1731"/>
                <a:gd name="T96" fmla="*/ 2147483647 w 2332"/>
                <a:gd name="T97" fmla="*/ 2147483647 h 1731"/>
                <a:gd name="T98" fmla="*/ 2147483647 w 2332"/>
                <a:gd name="T99" fmla="*/ 2147483647 h 1731"/>
                <a:gd name="T100" fmla="*/ 2147483647 w 2332"/>
                <a:gd name="T101" fmla="*/ 2147483647 h 1731"/>
                <a:gd name="T102" fmla="*/ 2147483647 w 2332"/>
                <a:gd name="T103" fmla="*/ 2147483647 h 1731"/>
                <a:gd name="T104" fmla="*/ 2147483647 w 2332"/>
                <a:gd name="T105" fmla="*/ 2147483647 h 1731"/>
                <a:gd name="T106" fmla="*/ 2147483647 w 2332"/>
                <a:gd name="T107" fmla="*/ 2147483647 h 1731"/>
                <a:gd name="T108" fmla="*/ 2147483647 w 2332"/>
                <a:gd name="T109" fmla="*/ 2147483647 h 1731"/>
                <a:gd name="T110" fmla="*/ 2147483647 w 2332"/>
                <a:gd name="T111" fmla="*/ 2147483647 h 1731"/>
                <a:gd name="T112" fmla="*/ 2147483647 w 2332"/>
                <a:gd name="T113" fmla="*/ 2147483647 h 1731"/>
                <a:gd name="T114" fmla="*/ 2147483647 w 2332"/>
                <a:gd name="T115" fmla="*/ 2147483647 h 1731"/>
                <a:gd name="T116" fmla="*/ 2147483647 w 2332"/>
                <a:gd name="T117" fmla="*/ 2147483647 h 173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332" h="1731">
                  <a:moveTo>
                    <a:pt x="153" y="721"/>
                  </a:moveTo>
                  <a:lnTo>
                    <a:pt x="156" y="727"/>
                  </a:lnTo>
                  <a:lnTo>
                    <a:pt x="159" y="732"/>
                  </a:lnTo>
                  <a:lnTo>
                    <a:pt x="162" y="735"/>
                  </a:lnTo>
                  <a:lnTo>
                    <a:pt x="167" y="738"/>
                  </a:lnTo>
                  <a:lnTo>
                    <a:pt x="173" y="744"/>
                  </a:lnTo>
                  <a:lnTo>
                    <a:pt x="180" y="751"/>
                  </a:lnTo>
                  <a:lnTo>
                    <a:pt x="189" y="744"/>
                  </a:lnTo>
                  <a:lnTo>
                    <a:pt x="195" y="737"/>
                  </a:lnTo>
                  <a:lnTo>
                    <a:pt x="201" y="729"/>
                  </a:lnTo>
                  <a:lnTo>
                    <a:pt x="205" y="722"/>
                  </a:lnTo>
                  <a:lnTo>
                    <a:pt x="210" y="714"/>
                  </a:lnTo>
                  <a:lnTo>
                    <a:pt x="214" y="707"/>
                  </a:lnTo>
                  <a:lnTo>
                    <a:pt x="219" y="701"/>
                  </a:lnTo>
                  <a:lnTo>
                    <a:pt x="226" y="696"/>
                  </a:lnTo>
                  <a:lnTo>
                    <a:pt x="234" y="690"/>
                  </a:lnTo>
                  <a:lnTo>
                    <a:pt x="241" y="685"/>
                  </a:lnTo>
                  <a:lnTo>
                    <a:pt x="249" y="680"/>
                  </a:lnTo>
                  <a:lnTo>
                    <a:pt x="258" y="677"/>
                  </a:lnTo>
                  <a:lnTo>
                    <a:pt x="274" y="672"/>
                  </a:lnTo>
                  <a:lnTo>
                    <a:pt x="290" y="667"/>
                  </a:lnTo>
                  <a:lnTo>
                    <a:pt x="297" y="665"/>
                  </a:lnTo>
                  <a:lnTo>
                    <a:pt x="305" y="661"/>
                  </a:lnTo>
                  <a:lnTo>
                    <a:pt x="312" y="658"/>
                  </a:lnTo>
                  <a:lnTo>
                    <a:pt x="318" y="654"/>
                  </a:lnTo>
                  <a:lnTo>
                    <a:pt x="325" y="649"/>
                  </a:lnTo>
                  <a:lnTo>
                    <a:pt x="330" y="644"/>
                  </a:lnTo>
                  <a:lnTo>
                    <a:pt x="335" y="637"/>
                  </a:lnTo>
                  <a:lnTo>
                    <a:pt x="339" y="628"/>
                  </a:lnTo>
                  <a:lnTo>
                    <a:pt x="360" y="631"/>
                  </a:lnTo>
                  <a:lnTo>
                    <a:pt x="370" y="631"/>
                  </a:lnTo>
                  <a:lnTo>
                    <a:pt x="375" y="629"/>
                  </a:lnTo>
                  <a:lnTo>
                    <a:pt x="385" y="628"/>
                  </a:lnTo>
                  <a:lnTo>
                    <a:pt x="393" y="628"/>
                  </a:lnTo>
                  <a:lnTo>
                    <a:pt x="400" y="627"/>
                  </a:lnTo>
                  <a:lnTo>
                    <a:pt x="405" y="624"/>
                  </a:lnTo>
                  <a:lnTo>
                    <a:pt x="412" y="622"/>
                  </a:lnTo>
                  <a:lnTo>
                    <a:pt x="423" y="615"/>
                  </a:lnTo>
                  <a:lnTo>
                    <a:pt x="435" y="606"/>
                  </a:lnTo>
                  <a:lnTo>
                    <a:pt x="447" y="598"/>
                  </a:lnTo>
                  <a:lnTo>
                    <a:pt x="461" y="592"/>
                  </a:lnTo>
                  <a:lnTo>
                    <a:pt x="469" y="589"/>
                  </a:lnTo>
                  <a:lnTo>
                    <a:pt x="478" y="587"/>
                  </a:lnTo>
                  <a:lnTo>
                    <a:pt x="487" y="585"/>
                  </a:lnTo>
                  <a:lnTo>
                    <a:pt x="498" y="585"/>
                  </a:lnTo>
                  <a:lnTo>
                    <a:pt x="520" y="585"/>
                  </a:lnTo>
                  <a:lnTo>
                    <a:pt x="544" y="584"/>
                  </a:lnTo>
                  <a:lnTo>
                    <a:pt x="558" y="584"/>
                  </a:lnTo>
                  <a:lnTo>
                    <a:pt x="570" y="582"/>
                  </a:lnTo>
                  <a:lnTo>
                    <a:pt x="581" y="581"/>
                  </a:lnTo>
                  <a:lnTo>
                    <a:pt x="592" y="579"/>
                  </a:lnTo>
                  <a:lnTo>
                    <a:pt x="605" y="570"/>
                  </a:lnTo>
                  <a:lnTo>
                    <a:pt x="619" y="558"/>
                  </a:lnTo>
                  <a:lnTo>
                    <a:pt x="635" y="542"/>
                  </a:lnTo>
                  <a:lnTo>
                    <a:pt x="650" y="525"/>
                  </a:lnTo>
                  <a:lnTo>
                    <a:pt x="664" y="508"/>
                  </a:lnTo>
                  <a:lnTo>
                    <a:pt x="677" y="490"/>
                  </a:lnTo>
                  <a:lnTo>
                    <a:pt x="688" y="475"/>
                  </a:lnTo>
                  <a:lnTo>
                    <a:pt x="698" y="462"/>
                  </a:lnTo>
                  <a:lnTo>
                    <a:pt x="695" y="461"/>
                  </a:lnTo>
                  <a:lnTo>
                    <a:pt x="693" y="459"/>
                  </a:lnTo>
                  <a:lnTo>
                    <a:pt x="691" y="456"/>
                  </a:lnTo>
                  <a:lnTo>
                    <a:pt x="688" y="452"/>
                  </a:lnTo>
                  <a:lnTo>
                    <a:pt x="683" y="444"/>
                  </a:lnTo>
                  <a:lnTo>
                    <a:pt x="677" y="437"/>
                  </a:lnTo>
                  <a:lnTo>
                    <a:pt x="688" y="432"/>
                  </a:lnTo>
                  <a:lnTo>
                    <a:pt x="697" y="426"/>
                  </a:lnTo>
                  <a:lnTo>
                    <a:pt x="705" y="419"/>
                  </a:lnTo>
                  <a:lnTo>
                    <a:pt x="710" y="413"/>
                  </a:lnTo>
                  <a:lnTo>
                    <a:pt x="716" y="406"/>
                  </a:lnTo>
                  <a:lnTo>
                    <a:pt x="721" y="399"/>
                  </a:lnTo>
                  <a:lnTo>
                    <a:pt x="729" y="393"/>
                  </a:lnTo>
                  <a:lnTo>
                    <a:pt x="738" y="388"/>
                  </a:lnTo>
                  <a:lnTo>
                    <a:pt x="739" y="399"/>
                  </a:lnTo>
                  <a:lnTo>
                    <a:pt x="741" y="409"/>
                  </a:lnTo>
                  <a:lnTo>
                    <a:pt x="744" y="418"/>
                  </a:lnTo>
                  <a:lnTo>
                    <a:pt x="749" y="425"/>
                  </a:lnTo>
                  <a:lnTo>
                    <a:pt x="758" y="439"/>
                  </a:lnTo>
                  <a:lnTo>
                    <a:pt x="764" y="450"/>
                  </a:lnTo>
                  <a:lnTo>
                    <a:pt x="768" y="437"/>
                  </a:lnTo>
                  <a:lnTo>
                    <a:pt x="770" y="428"/>
                  </a:lnTo>
                  <a:lnTo>
                    <a:pt x="771" y="418"/>
                  </a:lnTo>
                  <a:lnTo>
                    <a:pt x="771" y="406"/>
                  </a:lnTo>
                  <a:lnTo>
                    <a:pt x="775" y="402"/>
                  </a:lnTo>
                  <a:lnTo>
                    <a:pt x="776" y="397"/>
                  </a:lnTo>
                  <a:lnTo>
                    <a:pt x="777" y="391"/>
                  </a:lnTo>
                  <a:lnTo>
                    <a:pt x="777" y="385"/>
                  </a:lnTo>
                  <a:lnTo>
                    <a:pt x="777" y="379"/>
                  </a:lnTo>
                  <a:lnTo>
                    <a:pt x="778" y="373"/>
                  </a:lnTo>
                  <a:lnTo>
                    <a:pt x="781" y="368"/>
                  </a:lnTo>
                  <a:lnTo>
                    <a:pt x="784" y="363"/>
                  </a:lnTo>
                  <a:lnTo>
                    <a:pt x="787" y="370"/>
                  </a:lnTo>
                  <a:lnTo>
                    <a:pt x="790" y="381"/>
                  </a:lnTo>
                  <a:lnTo>
                    <a:pt x="838" y="381"/>
                  </a:lnTo>
                  <a:lnTo>
                    <a:pt x="833" y="369"/>
                  </a:lnTo>
                  <a:lnTo>
                    <a:pt x="832" y="358"/>
                  </a:lnTo>
                  <a:lnTo>
                    <a:pt x="831" y="349"/>
                  </a:lnTo>
                  <a:lnTo>
                    <a:pt x="832" y="341"/>
                  </a:lnTo>
                  <a:lnTo>
                    <a:pt x="835" y="327"/>
                  </a:lnTo>
                  <a:lnTo>
                    <a:pt x="838" y="314"/>
                  </a:lnTo>
                  <a:lnTo>
                    <a:pt x="852" y="315"/>
                  </a:lnTo>
                  <a:lnTo>
                    <a:pt x="860" y="316"/>
                  </a:lnTo>
                  <a:lnTo>
                    <a:pt x="863" y="316"/>
                  </a:lnTo>
                  <a:lnTo>
                    <a:pt x="866" y="316"/>
                  </a:lnTo>
                  <a:lnTo>
                    <a:pt x="871" y="315"/>
                  </a:lnTo>
                  <a:lnTo>
                    <a:pt x="877" y="314"/>
                  </a:lnTo>
                  <a:lnTo>
                    <a:pt x="885" y="295"/>
                  </a:lnTo>
                  <a:lnTo>
                    <a:pt x="891" y="281"/>
                  </a:lnTo>
                  <a:lnTo>
                    <a:pt x="898" y="268"/>
                  </a:lnTo>
                  <a:lnTo>
                    <a:pt x="910" y="252"/>
                  </a:lnTo>
                  <a:lnTo>
                    <a:pt x="916" y="255"/>
                  </a:lnTo>
                  <a:lnTo>
                    <a:pt x="921" y="256"/>
                  </a:lnTo>
                  <a:lnTo>
                    <a:pt x="925" y="256"/>
                  </a:lnTo>
                  <a:lnTo>
                    <a:pt x="930" y="255"/>
                  </a:lnTo>
                  <a:lnTo>
                    <a:pt x="933" y="253"/>
                  </a:lnTo>
                  <a:lnTo>
                    <a:pt x="935" y="250"/>
                  </a:lnTo>
                  <a:lnTo>
                    <a:pt x="939" y="246"/>
                  </a:lnTo>
                  <a:lnTo>
                    <a:pt x="940" y="242"/>
                  </a:lnTo>
                  <a:lnTo>
                    <a:pt x="946" y="224"/>
                  </a:lnTo>
                  <a:lnTo>
                    <a:pt x="951" y="209"/>
                  </a:lnTo>
                  <a:lnTo>
                    <a:pt x="957" y="212"/>
                  </a:lnTo>
                  <a:lnTo>
                    <a:pt x="965" y="214"/>
                  </a:lnTo>
                  <a:lnTo>
                    <a:pt x="973" y="215"/>
                  </a:lnTo>
                  <a:lnTo>
                    <a:pt x="980" y="214"/>
                  </a:lnTo>
                  <a:lnTo>
                    <a:pt x="989" y="214"/>
                  </a:lnTo>
                  <a:lnTo>
                    <a:pt x="998" y="213"/>
                  </a:lnTo>
                  <a:lnTo>
                    <a:pt x="1007" y="213"/>
                  </a:lnTo>
                  <a:lnTo>
                    <a:pt x="1017" y="215"/>
                  </a:lnTo>
                  <a:lnTo>
                    <a:pt x="1022" y="219"/>
                  </a:lnTo>
                  <a:lnTo>
                    <a:pt x="1027" y="223"/>
                  </a:lnTo>
                  <a:lnTo>
                    <a:pt x="1031" y="227"/>
                  </a:lnTo>
                  <a:lnTo>
                    <a:pt x="1033" y="232"/>
                  </a:lnTo>
                  <a:lnTo>
                    <a:pt x="1037" y="244"/>
                  </a:lnTo>
                  <a:lnTo>
                    <a:pt x="1040" y="257"/>
                  </a:lnTo>
                  <a:lnTo>
                    <a:pt x="1043" y="269"/>
                  </a:lnTo>
                  <a:lnTo>
                    <a:pt x="1046" y="280"/>
                  </a:lnTo>
                  <a:lnTo>
                    <a:pt x="1050" y="284"/>
                  </a:lnTo>
                  <a:lnTo>
                    <a:pt x="1053" y="287"/>
                  </a:lnTo>
                  <a:lnTo>
                    <a:pt x="1057" y="289"/>
                  </a:lnTo>
                  <a:lnTo>
                    <a:pt x="1063" y="290"/>
                  </a:lnTo>
                  <a:lnTo>
                    <a:pt x="1069" y="289"/>
                  </a:lnTo>
                  <a:lnTo>
                    <a:pt x="1076" y="286"/>
                  </a:lnTo>
                  <a:lnTo>
                    <a:pt x="1078" y="284"/>
                  </a:lnTo>
                  <a:lnTo>
                    <a:pt x="1081" y="282"/>
                  </a:lnTo>
                  <a:lnTo>
                    <a:pt x="1083" y="280"/>
                  </a:lnTo>
                  <a:lnTo>
                    <a:pt x="1084" y="277"/>
                  </a:lnTo>
                  <a:lnTo>
                    <a:pt x="1088" y="279"/>
                  </a:lnTo>
                  <a:lnTo>
                    <a:pt x="1092" y="280"/>
                  </a:lnTo>
                  <a:lnTo>
                    <a:pt x="1096" y="280"/>
                  </a:lnTo>
                  <a:lnTo>
                    <a:pt x="1099" y="280"/>
                  </a:lnTo>
                  <a:lnTo>
                    <a:pt x="1104" y="278"/>
                  </a:lnTo>
                  <a:lnTo>
                    <a:pt x="1110" y="277"/>
                  </a:lnTo>
                  <a:lnTo>
                    <a:pt x="1120" y="277"/>
                  </a:lnTo>
                  <a:lnTo>
                    <a:pt x="1128" y="276"/>
                  </a:lnTo>
                  <a:lnTo>
                    <a:pt x="1133" y="274"/>
                  </a:lnTo>
                  <a:lnTo>
                    <a:pt x="1135" y="270"/>
                  </a:lnTo>
                  <a:lnTo>
                    <a:pt x="1136" y="261"/>
                  </a:lnTo>
                  <a:lnTo>
                    <a:pt x="1136" y="246"/>
                  </a:lnTo>
                  <a:lnTo>
                    <a:pt x="1136" y="240"/>
                  </a:lnTo>
                  <a:lnTo>
                    <a:pt x="1137" y="234"/>
                  </a:lnTo>
                  <a:lnTo>
                    <a:pt x="1140" y="228"/>
                  </a:lnTo>
                  <a:lnTo>
                    <a:pt x="1143" y="223"/>
                  </a:lnTo>
                  <a:lnTo>
                    <a:pt x="1148" y="212"/>
                  </a:lnTo>
                  <a:lnTo>
                    <a:pt x="1156" y="204"/>
                  </a:lnTo>
                  <a:lnTo>
                    <a:pt x="1164" y="195"/>
                  </a:lnTo>
                  <a:lnTo>
                    <a:pt x="1170" y="186"/>
                  </a:lnTo>
                  <a:lnTo>
                    <a:pt x="1173" y="182"/>
                  </a:lnTo>
                  <a:lnTo>
                    <a:pt x="1175" y="177"/>
                  </a:lnTo>
                  <a:lnTo>
                    <a:pt x="1176" y="172"/>
                  </a:lnTo>
                  <a:lnTo>
                    <a:pt x="1176" y="167"/>
                  </a:lnTo>
                  <a:lnTo>
                    <a:pt x="1189" y="154"/>
                  </a:lnTo>
                  <a:lnTo>
                    <a:pt x="1201" y="146"/>
                  </a:lnTo>
                  <a:lnTo>
                    <a:pt x="1213" y="139"/>
                  </a:lnTo>
                  <a:lnTo>
                    <a:pt x="1225" y="134"/>
                  </a:lnTo>
                  <a:lnTo>
                    <a:pt x="1237" y="131"/>
                  </a:lnTo>
                  <a:lnTo>
                    <a:pt x="1248" y="128"/>
                  </a:lnTo>
                  <a:lnTo>
                    <a:pt x="1259" y="127"/>
                  </a:lnTo>
                  <a:lnTo>
                    <a:pt x="1270" y="126"/>
                  </a:lnTo>
                  <a:lnTo>
                    <a:pt x="1289" y="125"/>
                  </a:lnTo>
                  <a:lnTo>
                    <a:pt x="1305" y="123"/>
                  </a:lnTo>
                  <a:lnTo>
                    <a:pt x="1313" y="121"/>
                  </a:lnTo>
                  <a:lnTo>
                    <a:pt x="1320" y="117"/>
                  </a:lnTo>
                  <a:lnTo>
                    <a:pt x="1324" y="112"/>
                  </a:lnTo>
                  <a:lnTo>
                    <a:pt x="1328" y="104"/>
                  </a:lnTo>
                  <a:lnTo>
                    <a:pt x="1322" y="94"/>
                  </a:lnTo>
                  <a:lnTo>
                    <a:pt x="1314" y="86"/>
                  </a:lnTo>
                  <a:lnTo>
                    <a:pt x="1308" y="80"/>
                  </a:lnTo>
                  <a:lnTo>
                    <a:pt x="1301" y="75"/>
                  </a:lnTo>
                  <a:lnTo>
                    <a:pt x="1297" y="69"/>
                  </a:lnTo>
                  <a:lnTo>
                    <a:pt x="1292" y="64"/>
                  </a:lnTo>
                  <a:lnTo>
                    <a:pt x="1290" y="58"/>
                  </a:lnTo>
                  <a:lnTo>
                    <a:pt x="1289" y="49"/>
                  </a:lnTo>
                  <a:lnTo>
                    <a:pt x="1305" y="48"/>
                  </a:lnTo>
                  <a:lnTo>
                    <a:pt x="1322" y="45"/>
                  </a:lnTo>
                  <a:lnTo>
                    <a:pt x="1336" y="41"/>
                  </a:lnTo>
                  <a:lnTo>
                    <a:pt x="1349" y="36"/>
                  </a:lnTo>
                  <a:lnTo>
                    <a:pt x="1352" y="46"/>
                  </a:lnTo>
                  <a:lnTo>
                    <a:pt x="1356" y="56"/>
                  </a:lnTo>
                  <a:lnTo>
                    <a:pt x="1360" y="64"/>
                  </a:lnTo>
                  <a:lnTo>
                    <a:pt x="1366" y="72"/>
                  </a:lnTo>
                  <a:lnTo>
                    <a:pt x="1372" y="78"/>
                  </a:lnTo>
                  <a:lnTo>
                    <a:pt x="1379" y="84"/>
                  </a:lnTo>
                  <a:lnTo>
                    <a:pt x="1387" y="90"/>
                  </a:lnTo>
                  <a:lnTo>
                    <a:pt x="1394" y="94"/>
                  </a:lnTo>
                  <a:lnTo>
                    <a:pt x="1403" y="98"/>
                  </a:lnTo>
                  <a:lnTo>
                    <a:pt x="1412" y="101"/>
                  </a:lnTo>
                  <a:lnTo>
                    <a:pt x="1422" y="104"/>
                  </a:lnTo>
                  <a:lnTo>
                    <a:pt x="1432" y="107"/>
                  </a:lnTo>
                  <a:lnTo>
                    <a:pt x="1443" y="109"/>
                  </a:lnTo>
                  <a:lnTo>
                    <a:pt x="1453" y="110"/>
                  </a:lnTo>
                  <a:lnTo>
                    <a:pt x="1464" y="111"/>
                  </a:lnTo>
                  <a:lnTo>
                    <a:pt x="1476" y="111"/>
                  </a:lnTo>
                  <a:lnTo>
                    <a:pt x="1481" y="110"/>
                  </a:lnTo>
                  <a:lnTo>
                    <a:pt x="1489" y="108"/>
                  </a:lnTo>
                  <a:lnTo>
                    <a:pt x="1499" y="105"/>
                  </a:lnTo>
                  <a:lnTo>
                    <a:pt x="1509" y="104"/>
                  </a:lnTo>
                  <a:lnTo>
                    <a:pt x="1514" y="109"/>
                  </a:lnTo>
                  <a:lnTo>
                    <a:pt x="1523" y="113"/>
                  </a:lnTo>
                  <a:lnTo>
                    <a:pt x="1532" y="116"/>
                  </a:lnTo>
                  <a:lnTo>
                    <a:pt x="1541" y="117"/>
                  </a:lnTo>
                  <a:lnTo>
                    <a:pt x="1544" y="117"/>
                  </a:lnTo>
                  <a:lnTo>
                    <a:pt x="1547" y="115"/>
                  </a:lnTo>
                  <a:lnTo>
                    <a:pt x="1549" y="113"/>
                  </a:lnTo>
                  <a:lnTo>
                    <a:pt x="1551" y="110"/>
                  </a:lnTo>
                  <a:lnTo>
                    <a:pt x="1557" y="103"/>
                  </a:lnTo>
                  <a:lnTo>
                    <a:pt x="1561" y="98"/>
                  </a:lnTo>
                  <a:lnTo>
                    <a:pt x="1561" y="135"/>
                  </a:lnTo>
                  <a:lnTo>
                    <a:pt x="1556" y="146"/>
                  </a:lnTo>
                  <a:lnTo>
                    <a:pt x="1545" y="163"/>
                  </a:lnTo>
                  <a:lnTo>
                    <a:pt x="1530" y="183"/>
                  </a:lnTo>
                  <a:lnTo>
                    <a:pt x="1513" y="205"/>
                  </a:lnTo>
                  <a:lnTo>
                    <a:pt x="1495" y="228"/>
                  </a:lnTo>
                  <a:lnTo>
                    <a:pt x="1479" y="247"/>
                  </a:lnTo>
                  <a:lnTo>
                    <a:pt x="1465" y="262"/>
                  </a:lnTo>
                  <a:lnTo>
                    <a:pt x="1455" y="270"/>
                  </a:lnTo>
                  <a:lnTo>
                    <a:pt x="1464" y="275"/>
                  </a:lnTo>
                  <a:lnTo>
                    <a:pt x="1470" y="278"/>
                  </a:lnTo>
                  <a:lnTo>
                    <a:pt x="1474" y="282"/>
                  </a:lnTo>
                  <a:lnTo>
                    <a:pt x="1479" y="286"/>
                  </a:lnTo>
                  <a:lnTo>
                    <a:pt x="1485" y="294"/>
                  </a:lnTo>
                  <a:lnTo>
                    <a:pt x="1489" y="302"/>
                  </a:lnTo>
                  <a:lnTo>
                    <a:pt x="1492" y="310"/>
                  </a:lnTo>
                  <a:lnTo>
                    <a:pt x="1495" y="317"/>
                  </a:lnTo>
                  <a:lnTo>
                    <a:pt x="1498" y="321"/>
                  </a:lnTo>
                  <a:lnTo>
                    <a:pt x="1500" y="325"/>
                  </a:lnTo>
                  <a:lnTo>
                    <a:pt x="1504" y="328"/>
                  </a:lnTo>
                  <a:lnTo>
                    <a:pt x="1509" y="333"/>
                  </a:lnTo>
                  <a:lnTo>
                    <a:pt x="1514" y="336"/>
                  </a:lnTo>
                  <a:lnTo>
                    <a:pt x="1520" y="338"/>
                  </a:lnTo>
                  <a:lnTo>
                    <a:pt x="1525" y="339"/>
                  </a:lnTo>
                  <a:lnTo>
                    <a:pt x="1532" y="338"/>
                  </a:lnTo>
                  <a:lnTo>
                    <a:pt x="1538" y="338"/>
                  </a:lnTo>
                  <a:lnTo>
                    <a:pt x="1544" y="337"/>
                  </a:lnTo>
                  <a:lnTo>
                    <a:pt x="1549" y="337"/>
                  </a:lnTo>
                  <a:lnTo>
                    <a:pt x="1555" y="339"/>
                  </a:lnTo>
                  <a:lnTo>
                    <a:pt x="1560" y="340"/>
                  </a:lnTo>
                  <a:lnTo>
                    <a:pt x="1566" y="342"/>
                  </a:lnTo>
                  <a:lnTo>
                    <a:pt x="1570" y="345"/>
                  </a:lnTo>
                  <a:lnTo>
                    <a:pt x="1574" y="347"/>
                  </a:lnTo>
                  <a:lnTo>
                    <a:pt x="1582" y="354"/>
                  </a:lnTo>
                  <a:lnTo>
                    <a:pt x="1588" y="361"/>
                  </a:lnTo>
                  <a:lnTo>
                    <a:pt x="1594" y="368"/>
                  </a:lnTo>
                  <a:lnTo>
                    <a:pt x="1602" y="376"/>
                  </a:lnTo>
                  <a:lnTo>
                    <a:pt x="1605" y="379"/>
                  </a:lnTo>
                  <a:lnTo>
                    <a:pt x="1611" y="382"/>
                  </a:lnTo>
                  <a:lnTo>
                    <a:pt x="1615" y="386"/>
                  </a:lnTo>
                  <a:lnTo>
                    <a:pt x="1622" y="388"/>
                  </a:lnTo>
                  <a:lnTo>
                    <a:pt x="1629" y="391"/>
                  </a:lnTo>
                  <a:lnTo>
                    <a:pt x="1637" y="394"/>
                  </a:lnTo>
                  <a:lnTo>
                    <a:pt x="1644" y="398"/>
                  </a:lnTo>
                  <a:lnTo>
                    <a:pt x="1649" y="403"/>
                  </a:lnTo>
                  <a:lnTo>
                    <a:pt x="1659" y="413"/>
                  </a:lnTo>
                  <a:lnTo>
                    <a:pt x="1668" y="423"/>
                  </a:lnTo>
                  <a:lnTo>
                    <a:pt x="1677" y="433"/>
                  </a:lnTo>
                  <a:lnTo>
                    <a:pt x="1686" y="442"/>
                  </a:lnTo>
                  <a:lnTo>
                    <a:pt x="1692" y="445"/>
                  </a:lnTo>
                  <a:lnTo>
                    <a:pt x="1698" y="448"/>
                  </a:lnTo>
                  <a:lnTo>
                    <a:pt x="1706" y="449"/>
                  </a:lnTo>
                  <a:lnTo>
                    <a:pt x="1714" y="450"/>
                  </a:lnTo>
                  <a:lnTo>
                    <a:pt x="1719" y="449"/>
                  </a:lnTo>
                  <a:lnTo>
                    <a:pt x="1724" y="448"/>
                  </a:lnTo>
                  <a:lnTo>
                    <a:pt x="1729" y="446"/>
                  </a:lnTo>
                  <a:lnTo>
                    <a:pt x="1735" y="444"/>
                  </a:lnTo>
                  <a:lnTo>
                    <a:pt x="1745" y="435"/>
                  </a:lnTo>
                  <a:lnTo>
                    <a:pt x="1754" y="425"/>
                  </a:lnTo>
                  <a:lnTo>
                    <a:pt x="1764" y="413"/>
                  </a:lnTo>
                  <a:lnTo>
                    <a:pt x="1773" y="400"/>
                  </a:lnTo>
                  <a:lnTo>
                    <a:pt x="1782" y="385"/>
                  </a:lnTo>
                  <a:lnTo>
                    <a:pt x="1791" y="368"/>
                  </a:lnTo>
                  <a:lnTo>
                    <a:pt x="1798" y="351"/>
                  </a:lnTo>
                  <a:lnTo>
                    <a:pt x="1805" y="334"/>
                  </a:lnTo>
                  <a:lnTo>
                    <a:pt x="1812" y="316"/>
                  </a:lnTo>
                  <a:lnTo>
                    <a:pt x="1817" y="299"/>
                  </a:lnTo>
                  <a:lnTo>
                    <a:pt x="1821" y="283"/>
                  </a:lnTo>
                  <a:lnTo>
                    <a:pt x="1825" y="266"/>
                  </a:lnTo>
                  <a:lnTo>
                    <a:pt x="1827" y="252"/>
                  </a:lnTo>
                  <a:lnTo>
                    <a:pt x="1827" y="240"/>
                  </a:lnTo>
                  <a:lnTo>
                    <a:pt x="1828" y="223"/>
                  </a:lnTo>
                  <a:lnTo>
                    <a:pt x="1830" y="205"/>
                  </a:lnTo>
                  <a:lnTo>
                    <a:pt x="1834" y="189"/>
                  </a:lnTo>
                  <a:lnTo>
                    <a:pt x="1839" y="174"/>
                  </a:lnTo>
                  <a:lnTo>
                    <a:pt x="1845" y="159"/>
                  </a:lnTo>
                  <a:lnTo>
                    <a:pt x="1850" y="145"/>
                  </a:lnTo>
                  <a:lnTo>
                    <a:pt x="1857" y="131"/>
                  </a:lnTo>
                  <a:lnTo>
                    <a:pt x="1863" y="118"/>
                  </a:lnTo>
                  <a:lnTo>
                    <a:pt x="1877" y="90"/>
                  </a:lnTo>
                  <a:lnTo>
                    <a:pt x="1888" y="63"/>
                  </a:lnTo>
                  <a:lnTo>
                    <a:pt x="1894" y="47"/>
                  </a:lnTo>
                  <a:lnTo>
                    <a:pt x="1897" y="32"/>
                  </a:lnTo>
                  <a:lnTo>
                    <a:pt x="1899" y="17"/>
                  </a:lnTo>
                  <a:lnTo>
                    <a:pt x="1901" y="0"/>
                  </a:lnTo>
                  <a:lnTo>
                    <a:pt x="1904" y="10"/>
                  </a:lnTo>
                  <a:lnTo>
                    <a:pt x="1909" y="21"/>
                  </a:lnTo>
                  <a:lnTo>
                    <a:pt x="1917" y="32"/>
                  </a:lnTo>
                  <a:lnTo>
                    <a:pt x="1925" y="43"/>
                  </a:lnTo>
                  <a:lnTo>
                    <a:pt x="1932" y="55"/>
                  </a:lnTo>
                  <a:lnTo>
                    <a:pt x="1940" y="63"/>
                  </a:lnTo>
                  <a:lnTo>
                    <a:pt x="1948" y="70"/>
                  </a:lnTo>
                  <a:lnTo>
                    <a:pt x="1953" y="74"/>
                  </a:lnTo>
                  <a:lnTo>
                    <a:pt x="1952" y="76"/>
                  </a:lnTo>
                  <a:lnTo>
                    <a:pt x="1950" y="77"/>
                  </a:lnTo>
                  <a:lnTo>
                    <a:pt x="1947" y="78"/>
                  </a:lnTo>
                  <a:lnTo>
                    <a:pt x="1943" y="79"/>
                  </a:lnTo>
                  <a:lnTo>
                    <a:pt x="1937" y="80"/>
                  </a:lnTo>
                  <a:lnTo>
                    <a:pt x="1933" y="80"/>
                  </a:lnTo>
                  <a:lnTo>
                    <a:pt x="1935" y="90"/>
                  </a:lnTo>
                  <a:lnTo>
                    <a:pt x="1937" y="98"/>
                  </a:lnTo>
                  <a:lnTo>
                    <a:pt x="1940" y="104"/>
                  </a:lnTo>
                  <a:lnTo>
                    <a:pt x="1943" y="110"/>
                  </a:lnTo>
                  <a:lnTo>
                    <a:pt x="1947" y="115"/>
                  </a:lnTo>
                  <a:lnTo>
                    <a:pt x="1950" y="121"/>
                  </a:lnTo>
                  <a:lnTo>
                    <a:pt x="1952" y="127"/>
                  </a:lnTo>
                  <a:lnTo>
                    <a:pt x="1953" y="135"/>
                  </a:lnTo>
                  <a:lnTo>
                    <a:pt x="1953" y="144"/>
                  </a:lnTo>
                  <a:lnTo>
                    <a:pt x="1951" y="152"/>
                  </a:lnTo>
                  <a:lnTo>
                    <a:pt x="1949" y="160"/>
                  </a:lnTo>
                  <a:lnTo>
                    <a:pt x="1947" y="169"/>
                  </a:lnTo>
                  <a:lnTo>
                    <a:pt x="1944" y="176"/>
                  </a:lnTo>
                  <a:lnTo>
                    <a:pt x="1942" y="183"/>
                  </a:lnTo>
                  <a:lnTo>
                    <a:pt x="1941" y="190"/>
                  </a:lnTo>
                  <a:lnTo>
                    <a:pt x="1940" y="197"/>
                  </a:lnTo>
                  <a:lnTo>
                    <a:pt x="1940" y="201"/>
                  </a:lnTo>
                  <a:lnTo>
                    <a:pt x="1941" y="206"/>
                  </a:lnTo>
                  <a:lnTo>
                    <a:pt x="1942" y="210"/>
                  </a:lnTo>
                  <a:lnTo>
                    <a:pt x="1944" y="214"/>
                  </a:lnTo>
                  <a:lnTo>
                    <a:pt x="1950" y="222"/>
                  </a:lnTo>
                  <a:lnTo>
                    <a:pt x="1955" y="228"/>
                  </a:lnTo>
                  <a:lnTo>
                    <a:pt x="1963" y="233"/>
                  </a:lnTo>
                  <a:lnTo>
                    <a:pt x="1971" y="237"/>
                  </a:lnTo>
                  <a:lnTo>
                    <a:pt x="1978" y="239"/>
                  </a:lnTo>
                  <a:lnTo>
                    <a:pt x="1986" y="240"/>
                  </a:lnTo>
                  <a:lnTo>
                    <a:pt x="1987" y="244"/>
                  </a:lnTo>
                  <a:lnTo>
                    <a:pt x="1989" y="248"/>
                  </a:lnTo>
                  <a:lnTo>
                    <a:pt x="1993" y="251"/>
                  </a:lnTo>
                  <a:lnTo>
                    <a:pt x="1997" y="254"/>
                  </a:lnTo>
                  <a:lnTo>
                    <a:pt x="2006" y="257"/>
                  </a:lnTo>
                  <a:lnTo>
                    <a:pt x="2014" y="258"/>
                  </a:lnTo>
                  <a:lnTo>
                    <a:pt x="2014" y="278"/>
                  </a:lnTo>
                  <a:lnTo>
                    <a:pt x="2015" y="297"/>
                  </a:lnTo>
                  <a:lnTo>
                    <a:pt x="2017" y="314"/>
                  </a:lnTo>
                  <a:lnTo>
                    <a:pt x="2019" y="332"/>
                  </a:lnTo>
                  <a:lnTo>
                    <a:pt x="2026" y="365"/>
                  </a:lnTo>
                  <a:lnTo>
                    <a:pt x="2033" y="398"/>
                  </a:lnTo>
                  <a:lnTo>
                    <a:pt x="2040" y="429"/>
                  </a:lnTo>
                  <a:lnTo>
                    <a:pt x="2047" y="461"/>
                  </a:lnTo>
                  <a:lnTo>
                    <a:pt x="2050" y="476"/>
                  </a:lnTo>
                  <a:lnTo>
                    <a:pt x="2051" y="491"/>
                  </a:lnTo>
                  <a:lnTo>
                    <a:pt x="2053" y="508"/>
                  </a:lnTo>
                  <a:lnTo>
                    <a:pt x="2053" y="523"/>
                  </a:lnTo>
                  <a:lnTo>
                    <a:pt x="2053" y="526"/>
                  </a:lnTo>
                  <a:lnTo>
                    <a:pt x="2054" y="528"/>
                  </a:lnTo>
                  <a:lnTo>
                    <a:pt x="2056" y="529"/>
                  </a:lnTo>
                  <a:lnTo>
                    <a:pt x="2060" y="531"/>
                  </a:lnTo>
                  <a:lnTo>
                    <a:pt x="2066" y="533"/>
                  </a:lnTo>
                  <a:lnTo>
                    <a:pt x="2074" y="536"/>
                  </a:lnTo>
                  <a:lnTo>
                    <a:pt x="2082" y="538"/>
                  </a:lnTo>
                  <a:lnTo>
                    <a:pt x="2089" y="540"/>
                  </a:lnTo>
                  <a:lnTo>
                    <a:pt x="2096" y="544"/>
                  </a:lnTo>
                  <a:lnTo>
                    <a:pt x="2099" y="548"/>
                  </a:lnTo>
                  <a:lnTo>
                    <a:pt x="2108" y="562"/>
                  </a:lnTo>
                  <a:lnTo>
                    <a:pt x="2116" y="574"/>
                  </a:lnTo>
                  <a:lnTo>
                    <a:pt x="2120" y="578"/>
                  </a:lnTo>
                  <a:lnTo>
                    <a:pt x="2123" y="582"/>
                  </a:lnTo>
                  <a:lnTo>
                    <a:pt x="2128" y="584"/>
                  </a:lnTo>
                  <a:lnTo>
                    <a:pt x="2133" y="585"/>
                  </a:lnTo>
                  <a:lnTo>
                    <a:pt x="2134" y="596"/>
                  </a:lnTo>
                  <a:lnTo>
                    <a:pt x="2139" y="615"/>
                  </a:lnTo>
                  <a:lnTo>
                    <a:pt x="2146" y="637"/>
                  </a:lnTo>
                  <a:lnTo>
                    <a:pt x="2154" y="661"/>
                  </a:lnTo>
                  <a:lnTo>
                    <a:pt x="2163" y="686"/>
                  </a:lnTo>
                  <a:lnTo>
                    <a:pt x="2172" y="707"/>
                  </a:lnTo>
                  <a:lnTo>
                    <a:pt x="2179" y="724"/>
                  </a:lnTo>
                  <a:lnTo>
                    <a:pt x="2186" y="733"/>
                  </a:lnTo>
                  <a:lnTo>
                    <a:pt x="2188" y="735"/>
                  </a:lnTo>
                  <a:lnTo>
                    <a:pt x="2194" y="737"/>
                  </a:lnTo>
                  <a:lnTo>
                    <a:pt x="2201" y="738"/>
                  </a:lnTo>
                  <a:lnTo>
                    <a:pt x="2211" y="739"/>
                  </a:lnTo>
                  <a:lnTo>
                    <a:pt x="2231" y="742"/>
                  </a:lnTo>
                  <a:lnTo>
                    <a:pt x="2245" y="745"/>
                  </a:lnTo>
                  <a:lnTo>
                    <a:pt x="2242" y="756"/>
                  </a:lnTo>
                  <a:lnTo>
                    <a:pt x="2238" y="762"/>
                  </a:lnTo>
                  <a:lnTo>
                    <a:pt x="2231" y="766"/>
                  </a:lnTo>
                  <a:lnTo>
                    <a:pt x="2219" y="769"/>
                  </a:lnTo>
                  <a:lnTo>
                    <a:pt x="2223" y="781"/>
                  </a:lnTo>
                  <a:lnTo>
                    <a:pt x="2228" y="790"/>
                  </a:lnTo>
                  <a:lnTo>
                    <a:pt x="2233" y="800"/>
                  </a:lnTo>
                  <a:lnTo>
                    <a:pt x="2239" y="809"/>
                  </a:lnTo>
                  <a:lnTo>
                    <a:pt x="2251" y="827"/>
                  </a:lnTo>
                  <a:lnTo>
                    <a:pt x="2263" y="846"/>
                  </a:lnTo>
                  <a:lnTo>
                    <a:pt x="2289" y="879"/>
                  </a:lnTo>
                  <a:lnTo>
                    <a:pt x="2312" y="912"/>
                  </a:lnTo>
                  <a:lnTo>
                    <a:pt x="2318" y="907"/>
                  </a:lnTo>
                  <a:lnTo>
                    <a:pt x="2324" y="902"/>
                  </a:lnTo>
                  <a:lnTo>
                    <a:pt x="2328" y="899"/>
                  </a:lnTo>
                  <a:lnTo>
                    <a:pt x="2330" y="896"/>
                  </a:lnTo>
                  <a:lnTo>
                    <a:pt x="2332" y="892"/>
                  </a:lnTo>
                  <a:lnTo>
                    <a:pt x="2332" y="887"/>
                  </a:lnTo>
                  <a:lnTo>
                    <a:pt x="2332" y="896"/>
                  </a:lnTo>
                  <a:lnTo>
                    <a:pt x="2332" y="903"/>
                  </a:lnTo>
                  <a:lnTo>
                    <a:pt x="2332" y="910"/>
                  </a:lnTo>
                  <a:lnTo>
                    <a:pt x="2332" y="918"/>
                  </a:lnTo>
                  <a:lnTo>
                    <a:pt x="2293" y="1010"/>
                  </a:lnTo>
                  <a:lnTo>
                    <a:pt x="2295" y="1024"/>
                  </a:lnTo>
                  <a:lnTo>
                    <a:pt x="2296" y="1038"/>
                  </a:lnTo>
                  <a:lnTo>
                    <a:pt x="2295" y="1051"/>
                  </a:lnTo>
                  <a:lnTo>
                    <a:pt x="2291" y="1066"/>
                  </a:lnTo>
                  <a:lnTo>
                    <a:pt x="2288" y="1079"/>
                  </a:lnTo>
                  <a:lnTo>
                    <a:pt x="2283" y="1092"/>
                  </a:lnTo>
                  <a:lnTo>
                    <a:pt x="2276" y="1105"/>
                  </a:lnTo>
                  <a:lnTo>
                    <a:pt x="2269" y="1118"/>
                  </a:lnTo>
                  <a:lnTo>
                    <a:pt x="2253" y="1143"/>
                  </a:lnTo>
                  <a:lnTo>
                    <a:pt x="2237" y="1167"/>
                  </a:lnTo>
                  <a:lnTo>
                    <a:pt x="2220" y="1188"/>
                  </a:lnTo>
                  <a:lnTo>
                    <a:pt x="2206" y="1207"/>
                  </a:lnTo>
                  <a:lnTo>
                    <a:pt x="2188" y="1233"/>
                  </a:lnTo>
                  <a:lnTo>
                    <a:pt x="2172" y="1260"/>
                  </a:lnTo>
                  <a:lnTo>
                    <a:pt x="2153" y="1289"/>
                  </a:lnTo>
                  <a:lnTo>
                    <a:pt x="2133" y="1317"/>
                  </a:lnTo>
                  <a:lnTo>
                    <a:pt x="2123" y="1329"/>
                  </a:lnTo>
                  <a:lnTo>
                    <a:pt x="2111" y="1342"/>
                  </a:lnTo>
                  <a:lnTo>
                    <a:pt x="2100" y="1352"/>
                  </a:lnTo>
                  <a:lnTo>
                    <a:pt x="2087" y="1362"/>
                  </a:lnTo>
                  <a:lnTo>
                    <a:pt x="2081" y="1366"/>
                  </a:lnTo>
                  <a:lnTo>
                    <a:pt x="2074" y="1369"/>
                  </a:lnTo>
                  <a:lnTo>
                    <a:pt x="2066" y="1372"/>
                  </a:lnTo>
                  <a:lnTo>
                    <a:pt x="2059" y="1375"/>
                  </a:lnTo>
                  <a:lnTo>
                    <a:pt x="2051" y="1377"/>
                  </a:lnTo>
                  <a:lnTo>
                    <a:pt x="2043" y="1378"/>
                  </a:lnTo>
                  <a:lnTo>
                    <a:pt x="2036" y="1379"/>
                  </a:lnTo>
                  <a:lnTo>
                    <a:pt x="2027" y="1380"/>
                  </a:lnTo>
                  <a:lnTo>
                    <a:pt x="2026" y="1393"/>
                  </a:lnTo>
                  <a:lnTo>
                    <a:pt x="2022" y="1404"/>
                  </a:lnTo>
                  <a:lnTo>
                    <a:pt x="2018" y="1414"/>
                  </a:lnTo>
                  <a:lnTo>
                    <a:pt x="2013" y="1423"/>
                  </a:lnTo>
                  <a:lnTo>
                    <a:pt x="2005" y="1432"/>
                  </a:lnTo>
                  <a:lnTo>
                    <a:pt x="1997" y="1440"/>
                  </a:lnTo>
                  <a:lnTo>
                    <a:pt x="1988" y="1449"/>
                  </a:lnTo>
                  <a:lnTo>
                    <a:pt x="1978" y="1456"/>
                  </a:lnTo>
                  <a:lnTo>
                    <a:pt x="1958" y="1470"/>
                  </a:lnTo>
                  <a:lnTo>
                    <a:pt x="1937" y="1483"/>
                  </a:lnTo>
                  <a:lnTo>
                    <a:pt x="1917" y="1495"/>
                  </a:lnTo>
                  <a:lnTo>
                    <a:pt x="1901" y="1510"/>
                  </a:lnTo>
                  <a:lnTo>
                    <a:pt x="1885" y="1525"/>
                  </a:lnTo>
                  <a:lnTo>
                    <a:pt x="1873" y="1539"/>
                  </a:lnTo>
                  <a:lnTo>
                    <a:pt x="1864" y="1553"/>
                  </a:lnTo>
                  <a:lnTo>
                    <a:pt x="1857" y="1565"/>
                  </a:lnTo>
                  <a:lnTo>
                    <a:pt x="1848" y="1578"/>
                  </a:lnTo>
                  <a:lnTo>
                    <a:pt x="1838" y="1591"/>
                  </a:lnTo>
                  <a:lnTo>
                    <a:pt x="1825" y="1604"/>
                  </a:lnTo>
                  <a:lnTo>
                    <a:pt x="1807" y="1621"/>
                  </a:lnTo>
                  <a:lnTo>
                    <a:pt x="1801" y="1630"/>
                  </a:lnTo>
                  <a:lnTo>
                    <a:pt x="1796" y="1639"/>
                  </a:lnTo>
                  <a:lnTo>
                    <a:pt x="1793" y="1648"/>
                  </a:lnTo>
                  <a:lnTo>
                    <a:pt x="1790" y="1657"/>
                  </a:lnTo>
                  <a:lnTo>
                    <a:pt x="1786" y="1665"/>
                  </a:lnTo>
                  <a:lnTo>
                    <a:pt x="1782" y="1671"/>
                  </a:lnTo>
                  <a:lnTo>
                    <a:pt x="1780" y="1673"/>
                  </a:lnTo>
                  <a:lnTo>
                    <a:pt x="1776" y="1675"/>
                  </a:lnTo>
                  <a:lnTo>
                    <a:pt x="1772" y="1676"/>
                  </a:lnTo>
                  <a:lnTo>
                    <a:pt x="1768" y="1676"/>
                  </a:lnTo>
                  <a:lnTo>
                    <a:pt x="1749" y="1676"/>
                  </a:lnTo>
                  <a:lnTo>
                    <a:pt x="1733" y="1676"/>
                  </a:lnTo>
                  <a:lnTo>
                    <a:pt x="1718" y="1676"/>
                  </a:lnTo>
                  <a:lnTo>
                    <a:pt x="1707" y="1676"/>
                  </a:lnTo>
                  <a:lnTo>
                    <a:pt x="1702" y="1676"/>
                  </a:lnTo>
                  <a:lnTo>
                    <a:pt x="1695" y="1678"/>
                  </a:lnTo>
                  <a:lnTo>
                    <a:pt x="1689" y="1680"/>
                  </a:lnTo>
                  <a:lnTo>
                    <a:pt x="1682" y="1683"/>
                  </a:lnTo>
                  <a:lnTo>
                    <a:pt x="1668" y="1690"/>
                  </a:lnTo>
                  <a:lnTo>
                    <a:pt x="1652" y="1699"/>
                  </a:lnTo>
                  <a:lnTo>
                    <a:pt x="1634" y="1708"/>
                  </a:lnTo>
                  <a:lnTo>
                    <a:pt x="1613" y="1717"/>
                  </a:lnTo>
                  <a:lnTo>
                    <a:pt x="1602" y="1722"/>
                  </a:lnTo>
                  <a:lnTo>
                    <a:pt x="1589" y="1726"/>
                  </a:lnTo>
                  <a:lnTo>
                    <a:pt x="1576" y="1729"/>
                  </a:lnTo>
                  <a:lnTo>
                    <a:pt x="1561" y="1731"/>
                  </a:lnTo>
                  <a:lnTo>
                    <a:pt x="1558" y="1725"/>
                  </a:lnTo>
                  <a:lnTo>
                    <a:pt x="1555" y="1718"/>
                  </a:lnTo>
                  <a:lnTo>
                    <a:pt x="1548" y="1718"/>
                  </a:lnTo>
                  <a:lnTo>
                    <a:pt x="1541" y="1717"/>
                  </a:lnTo>
                  <a:lnTo>
                    <a:pt x="1536" y="1715"/>
                  </a:lnTo>
                  <a:lnTo>
                    <a:pt x="1532" y="1713"/>
                  </a:lnTo>
                  <a:lnTo>
                    <a:pt x="1528" y="1711"/>
                  </a:lnTo>
                  <a:lnTo>
                    <a:pt x="1525" y="1708"/>
                  </a:lnTo>
                  <a:lnTo>
                    <a:pt x="1522" y="1705"/>
                  </a:lnTo>
                  <a:lnTo>
                    <a:pt x="1520" y="1701"/>
                  </a:lnTo>
                  <a:lnTo>
                    <a:pt x="1517" y="1693"/>
                  </a:lnTo>
                  <a:lnTo>
                    <a:pt x="1515" y="1685"/>
                  </a:lnTo>
                  <a:lnTo>
                    <a:pt x="1515" y="1677"/>
                  </a:lnTo>
                  <a:lnTo>
                    <a:pt x="1515" y="1670"/>
                  </a:lnTo>
                  <a:lnTo>
                    <a:pt x="1489" y="1690"/>
                  </a:lnTo>
                  <a:lnTo>
                    <a:pt x="1462" y="1709"/>
                  </a:lnTo>
                  <a:lnTo>
                    <a:pt x="1449" y="1718"/>
                  </a:lnTo>
                  <a:lnTo>
                    <a:pt x="1437" y="1725"/>
                  </a:lnTo>
                  <a:lnTo>
                    <a:pt x="1432" y="1728"/>
                  </a:lnTo>
                  <a:lnTo>
                    <a:pt x="1426" y="1730"/>
                  </a:lnTo>
                  <a:lnTo>
                    <a:pt x="1421" y="1731"/>
                  </a:lnTo>
                  <a:lnTo>
                    <a:pt x="1415" y="1731"/>
                  </a:lnTo>
                  <a:lnTo>
                    <a:pt x="1413" y="1731"/>
                  </a:lnTo>
                  <a:lnTo>
                    <a:pt x="1410" y="1729"/>
                  </a:lnTo>
                  <a:lnTo>
                    <a:pt x="1406" y="1727"/>
                  </a:lnTo>
                  <a:lnTo>
                    <a:pt x="1403" y="1725"/>
                  </a:lnTo>
                  <a:lnTo>
                    <a:pt x="1400" y="1722"/>
                  </a:lnTo>
                  <a:lnTo>
                    <a:pt x="1398" y="1718"/>
                  </a:lnTo>
                  <a:lnTo>
                    <a:pt x="1395" y="1715"/>
                  </a:lnTo>
                  <a:lnTo>
                    <a:pt x="1395" y="1712"/>
                  </a:lnTo>
                  <a:lnTo>
                    <a:pt x="1372" y="1711"/>
                  </a:lnTo>
                  <a:lnTo>
                    <a:pt x="1349" y="1709"/>
                  </a:lnTo>
                  <a:lnTo>
                    <a:pt x="1338" y="1707"/>
                  </a:lnTo>
                  <a:lnTo>
                    <a:pt x="1327" y="1704"/>
                  </a:lnTo>
                  <a:lnTo>
                    <a:pt x="1316" y="1701"/>
                  </a:lnTo>
                  <a:lnTo>
                    <a:pt x="1307" y="1697"/>
                  </a:lnTo>
                  <a:lnTo>
                    <a:pt x="1297" y="1693"/>
                  </a:lnTo>
                  <a:lnTo>
                    <a:pt x="1289" y="1688"/>
                  </a:lnTo>
                  <a:lnTo>
                    <a:pt x="1281" y="1683"/>
                  </a:lnTo>
                  <a:lnTo>
                    <a:pt x="1275" y="1677"/>
                  </a:lnTo>
                  <a:lnTo>
                    <a:pt x="1269" y="1670"/>
                  </a:lnTo>
                  <a:lnTo>
                    <a:pt x="1266" y="1662"/>
                  </a:lnTo>
                  <a:lnTo>
                    <a:pt x="1264" y="1653"/>
                  </a:lnTo>
                  <a:lnTo>
                    <a:pt x="1263" y="1645"/>
                  </a:lnTo>
                  <a:lnTo>
                    <a:pt x="1263" y="1639"/>
                  </a:lnTo>
                  <a:lnTo>
                    <a:pt x="1264" y="1635"/>
                  </a:lnTo>
                  <a:lnTo>
                    <a:pt x="1266" y="1631"/>
                  </a:lnTo>
                  <a:lnTo>
                    <a:pt x="1268" y="1627"/>
                  </a:lnTo>
                  <a:lnTo>
                    <a:pt x="1272" y="1620"/>
                  </a:lnTo>
                  <a:lnTo>
                    <a:pt x="1279" y="1614"/>
                  </a:lnTo>
                  <a:lnTo>
                    <a:pt x="1286" y="1609"/>
                  </a:lnTo>
                  <a:lnTo>
                    <a:pt x="1290" y="1601"/>
                  </a:lnTo>
                  <a:lnTo>
                    <a:pt x="1292" y="1597"/>
                  </a:lnTo>
                  <a:lnTo>
                    <a:pt x="1294" y="1593"/>
                  </a:lnTo>
                  <a:lnTo>
                    <a:pt x="1296" y="1589"/>
                  </a:lnTo>
                  <a:lnTo>
                    <a:pt x="1296" y="1583"/>
                  </a:lnTo>
                  <a:lnTo>
                    <a:pt x="1296" y="1546"/>
                  </a:lnTo>
                  <a:lnTo>
                    <a:pt x="1309" y="1528"/>
                  </a:lnTo>
                  <a:lnTo>
                    <a:pt x="1309" y="1522"/>
                  </a:lnTo>
                  <a:lnTo>
                    <a:pt x="1256" y="1522"/>
                  </a:lnTo>
                  <a:lnTo>
                    <a:pt x="1249" y="1534"/>
                  </a:lnTo>
                  <a:lnTo>
                    <a:pt x="1255" y="1525"/>
                  </a:lnTo>
                  <a:lnTo>
                    <a:pt x="1263" y="1516"/>
                  </a:lnTo>
                  <a:lnTo>
                    <a:pt x="1269" y="1509"/>
                  </a:lnTo>
                  <a:lnTo>
                    <a:pt x="1276" y="1504"/>
                  </a:lnTo>
                  <a:lnTo>
                    <a:pt x="1276" y="1460"/>
                  </a:lnTo>
                  <a:lnTo>
                    <a:pt x="1270" y="1462"/>
                  </a:lnTo>
                  <a:lnTo>
                    <a:pt x="1265" y="1464"/>
                  </a:lnTo>
                  <a:lnTo>
                    <a:pt x="1260" y="1466"/>
                  </a:lnTo>
                  <a:lnTo>
                    <a:pt x="1256" y="1469"/>
                  </a:lnTo>
                  <a:lnTo>
                    <a:pt x="1249" y="1475"/>
                  </a:lnTo>
                  <a:lnTo>
                    <a:pt x="1243" y="1481"/>
                  </a:lnTo>
                  <a:lnTo>
                    <a:pt x="1237" y="1488"/>
                  </a:lnTo>
                  <a:lnTo>
                    <a:pt x="1232" y="1494"/>
                  </a:lnTo>
                  <a:lnTo>
                    <a:pt x="1229" y="1498"/>
                  </a:lnTo>
                  <a:lnTo>
                    <a:pt x="1225" y="1500"/>
                  </a:lnTo>
                  <a:lnTo>
                    <a:pt x="1221" y="1502"/>
                  </a:lnTo>
                  <a:lnTo>
                    <a:pt x="1216" y="1504"/>
                  </a:lnTo>
                  <a:lnTo>
                    <a:pt x="1189" y="1504"/>
                  </a:lnTo>
                  <a:lnTo>
                    <a:pt x="1222" y="1472"/>
                  </a:lnTo>
                  <a:lnTo>
                    <a:pt x="1252" y="1442"/>
                  </a:lnTo>
                  <a:lnTo>
                    <a:pt x="1280" y="1411"/>
                  </a:lnTo>
                  <a:lnTo>
                    <a:pt x="1309" y="1380"/>
                  </a:lnTo>
                  <a:lnTo>
                    <a:pt x="1305" y="1378"/>
                  </a:lnTo>
                  <a:lnTo>
                    <a:pt x="1301" y="1377"/>
                  </a:lnTo>
                  <a:lnTo>
                    <a:pt x="1298" y="1376"/>
                  </a:lnTo>
                  <a:lnTo>
                    <a:pt x="1294" y="1376"/>
                  </a:lnTo>
                  <a:lnTo>
                    <a:pt x="1287" y="1378"/>
                  </a:lnTo>
                  <a:lnTo>
                    <a:pt x="1280" y="1382"/>
                  </a:lnTo>
                  <a:lnTo>
                    <a:pt x="1267" y="1392"/>
                  </a:lnTo>
                  <a:lnTo>
                    <a:pt x="1256" y="1399"/>
                  </a:lnTo>
                  <a:lnTo>
                    <a:pt x="1230" y="1418"/>
                  </a:lnTo>
                  <a:lnTo>
                    <a:pt x="1185" y="1450"/>
                  </a:lnTo>
                  <a:lnTo>
                    <a:pt x="1142" y="1478"/>
                  </a:lnTo>
                  <a:lnTo>
                    <a:pt x="1123" y="1490"/>
                  </a:lnTo>
                  <a:lnTo>
                    <a:pt x="1123" y="1380"/>
                  </a:lnTo>
                  <a:lnTo>
                    <a:pt x="1113" y="1379"/>
                  </a:lnTo>
                  <a:lnTo>
                    <a:pt x="1106" y="1377"/>
                  </a:lnTo>
                  <a:lnTo>
                    <a:pt x="1099" y="1375"/>
                  </a:lnTo>
                  <a:lnTo>
                    <a:pt x="1093" y="1371"/>
                  </a:lnTo>
                  <a:lnTo>
                    <a:pt x="1090" y="1367"/>
                  </a:lnTo>
                  <a:lnTo>
                    <a:pt x="1088" y="1362"/>
                  </a:lnTo>
                  <a:lnTo>
                    <a:pt x="1088" y="1356"/>
                  </a:lnTo>
                  <a:lnTo>
                    <a:pt x="1090" y="1349"/>
                  </a:lnTo>
                  <a:lnTo>
                    <a:pt x="1078" y="1338"/>
                  </a:lnTo>
                  <a:lnTo>
                    <a:pt x="1064" y="1325"/>
                  </a:lnTo>
                  <a:lnTo>
                    <a:pt x="1047" y="1314"/>
                  </a:lnTo>
                  <a:lnTo>
                    <a:pt x="1030" y="1304"/>
                  </a:lnTo>
                  <a:lnTo>
                    <a:pt x="1020" y="1299"/>
                  </a:lnTo>
                  <a:lnTo>
                    <a:pt x="1011" y="1295"/>
                  </a:lnTo>
                  <a:lnTo>
                    <a:pt x="1001" y="1291"/>
                  </a:lnTo>
                  <a:lnTo>
                    <a:pt x="990" y="1288"/>
                  </a:lnTo>
                  <a:lnTo>
                    <a:pt x="980" y="1285"/>
                  </a:lnTo>
                  <a:lnTo>
                    <a:pt x="971" y="1283"/>
                  </a:lnTo>
                  <a:lnTo>
                    <a:pt x="961" y="1282"/>
                  </a:lnTo>
                  <a:lnTo>
                    <a:pt x="951" y="1282"/>
                  </a:lnTo>
                  <a:lnTo>
                    <a:pt x="941" y="1283"/>
                  </a:lnTo>
                  <a:lnTo>
                    <a:pt x="931" y="1285"/>
                  </a:lnTo>
                  <a:lnTo>
                    <a:pt x="923" y="1289"/>
                  </a:lnTo>
                  <a:lnTo>
                    <a:pt x="917" y="1294"/>
                  </a:lnTo>
                  <a:lnTo>
                    <a:pt x="831" y="1294"/>
                  </a:lnTo>
                  <a:lnTo>
                    <a:pt x="819" y="1301"/>
                  </a:lnTo>
                  <a:lnTo>
                    <a:pt x="807" y="1307"/>
                  </a:lnTo>
                  <a:lnTo>
                    <a:pt x="796" y="1312"/>
                  </a:lnTo>
                  <a:lnTo>
                    <a:pt x="785" y="1316"/>
                  </a:lnTo>
                  <a:lnTo>
                    <a:pt x="775" y="1319"/>
                  </a:lnTo>
                  <a:lnTo>
                    <a:pt x="764" y="1321"/>
                  </a:lnTo>
                  <a:lnTo>
                    <a:pt x="754" y="1323"/>
                  </a:lnTo>
                  <a:lnTo>
                    <a:pt x="745" y="1324"/>
                  </a:lnTo>
                  <a:lnTo>
                    <a:pt x="726" y="1326"/>
                  </a:lnTo>
                  <a:lnTo>
                    <a:pt x="706" y="1328"/>
                  </a:lnTo>
                  <a:lnTo>
                    <a:pt x="686" y="1332"/>
                  </a:lnTo>
                  <a:lnTo>
                    <a:pt x="664" y="1337"/>
                  </a:lnTo>
                  <a:lnTo>
                    <a:pt x="636" y="1345"/>
                  </a:lnTo>
                  <a:lnTo>
                    <a:pt x="596" y="1356"/>
                  </a:lnTo>
                  <a:lnTo>
                    <a:pt x="577" y="1362"/>
                  </a:lnTo>
                  <a:lnTo>
                    <a:pt x="560" y="1369"/>
                  </a:lnTo>
                  <a:lnTo>
                    <a:pt x="547" y="1374"/>
                  </a:lnTo>
                  <a:lnTo>
                    <a:pt x="538" y="1380"/>
                  </a:lnTo>
                  <a:lnTo>
                    <a:pt x="521" y="1402"/>
                  </a:lnTo>
                  <a:lnTo>
                    <a:pt x="507" y="1419"/>
                  </a:lnTo>
                  <a:lnTo>
                    <a:pt x="501" y="1426"/>
                  </a:lnTo>
                  <a:lnTo>
                    <a:pt x="493" y="1431"/>
                  </a:lnTo>
                  <a:lnTo>
                    <a:pt x="488" y="1433"/>
                  </a:lnTo>
                  <a:lnTo>
                    <a:pt x="483" y="1434"/>
                  </a:lnTo>
                  <a:lnTo>
                    <a:pt x="478" y="1435"/>
                  </a:lnTo>
                  <a:lnTo>
                    <a:pt x="472" y="1435"/>
                  </a:lnTo>
                  <a:lnTo>
                    <a:pt x="306" y="1435"/>
                  </a:lnTo>
                  <a:lnTo>
                    <a:pt x="291" y="1439"/>
                  </a:lnTo>
                  <a:lnTo>
                    <a:pt x="277" y="1444"/>
                  </a:lnTo>
                  <a:lnTo>
                    <a:pt x="265" y="1448"/>
                  </a:lnTo>
                  <a:lnTo>
                    <a:pt x="254" y="1453"/>
                  </a:lnTo>
                  <a:lnTo>
                    <a:pt x="233" y="1463"/>
                  </a:lnTo>
                  <a:lnTo>
                    <a:pt x="214" y="1473"/>
                  </a:lnTo>
                  <a:lnTo>
                    <a:pt x="204" y="1478"/>
                  </a:lnTo>
                  <a:lnTo>
                    <a:pt x="193" y="1482"/>
                  </a:lnTo>
                  <a:lnTo>
                    <a:pt x="182" y="1486"/>
                  </a:lnTo>
                  <a:lnTo>
                    <a:pt x="170" y="1490"/>
                  </a:lnTo>
                  <a:lnTo>
                    <a:pt x="157" y="1493"/>
                  </a:lnTo>
                  <a:lnTo>
                    <a:pt x="142" y="1495"/>
                  </a:lnTo>
                  <a:lnTo>
                    <a:pt x="125" y="1496"/>
                  </a:lnTo>
                  <a:lnTo>
                    <a:pt x="106" y="1496"/>
                  </a:lnTo>
                  <a:lnTo>
                    <a:pt x="95" y="1496"/>
                  </a:lnTo>
                  <a:lnTo>
                    <a:pt x="84" y="1495"/>
                  </a:lnTo>
                  <a:lnTo>
                    <a:pt x="75" y="1494"/>
                  </a:lnTo>
                  <a:lnTo>
                    <a:pt x="65" y="1492"/>
                  </a:lnTo>
                  <a:lnTo>
                    <a:pt x="55" y="1490"/>
                  </a:lnTo>
                  <a:lnTo>
                    <a:pt x="46" y="1487"/>
                  </a:lnTo>
                  <a:lnTo>
                    <a:pt x="38" y="1483"/>
                  </a:lnTo>
                  <a:lnTo>
                    <a:pt x="31" y="1479"/>
                  </a:lnTo>
                  <a:lnTo>
                    <a:pt x="24" y="1475"/>
                  </a:lnTo>
                  <a:lnTo>
                    <a:pt x="19" y="1470"/>
                  </a:lnTo>
                  <a:lnTo>
                    <a:pt x="13" y="1464"/>
                  </a:lnTo>
                  <a:lnTo>
                    <a:pt x="9" y="1458"/>
                  </a:lnTo>
                  <a:lnTo>
                    <a:pt x="4" y="1452"/>
                  </a:lnTo>
                  <a:lnTo>
                    <a:pt x="2" y="1445"/>
                  </a:lnTo>
                  <a:lnTo>
                    <a:pt x="1" y="1437"/>
                  </a:lnTo>
                  <a:lnTo>
                    <a:pt x="0" y="1429"/>
                  </a:lnTo>
                  <a:lnTo>
                    <a:pt x="1" y="1426"/>
                  </a:lnTo>
                  <a:lnTo>
                    <a:pt x="2" y="1423"/>
                  </a:lnTo>
                  <a:lnTo>
                    <a:pt x="4" y="1421"/>
                  </a:lnTo>
                  <a:lnTo>
                    <a:pt x="6" y="1418"/>
                  </a:lnTo>
                  <a:lnTo>
                    <a:pt x="13" y="1415"/>
                  </a:lnTo>
                  <a:lnTo>
                    <a:pt x="22" y="1413"/>
                  </a:lnTo>
                  <a:lnTo>
                    <a:pt x="39" y="1411"/>
                  </a:lnTo>
                  <a:lnTo>
                    <a:pt x="54" y="1411"/>
                  </a:lnTo>
                  <a:lnTo>
                    <a:pt x="58" y="1408"/>
                  </a:lnTo>
                  <a:lnTo>
                    <a:pt x="64" y="1404"/>
                  </a:lnTo>
                  <a:lnTo>
                    <a:pt x="68" y="1399"/>
                  </a:lnTo>
                  <a:lnTo>
                    <a:pt x="72" y="1393"/>
                  </a:lnTo>
                  <a:lnTo>
                    <a:pt x="82" y="1378"/>
                  </a:lnTo>
                  <a:lnTo>
                    <a:pt x="90" y="1361"/>
                  </a:lnTo>
                  <a:lnTo>
                    <a:pt x="97" y="1344"/>
                  </a:lnTo>
                  <a:lnTo>
                    <a:pt x="102" y="1325"/>
                  </a:lnTo>
                  <a:lnTo>
                    <a:pt x="105" y="1309"/>
                  </a:lnTo>
                  <a:lnTo>
                    <a:pt x="106" y="1294"/>
                  </a:lnTo>
                  <a:lnTo>
                    <a:pt x="106" y="1288"/>
                  </a:lnTo>
                  <a:lnTo>
                    <a:pt x="105" y="1284"/>
                  </a:lnTo>
                  <a:lnTo>
                    <a:pt x="103" y="1279"/>
                  </a:lnTo>
                  <a:lnTo>
                    <a:pt x="101" y="1275"/>
                  </a:lnTo>
                  <a:lnTo>
                    <a:pt x="95" y="1267"/>
                  </a:lnTo>
                  <a:lnTo>
                    <a:pt x="90" y="1260"/>
                  </a:lnTo>
                  <a:lnTo>
                    <a:pt x="83" y="1254"/>
                  </a:lnTo>
                  <a:lnTo>
                    <a:pt x="79" y="1248"/>
                  </a:lnTo>
                  <a:lnTo>
                    <a:pt x="77" y="1244"/>
                  </a:lnTo>
                  <a:lnTo>
                    <a:pt x="75" y="1241"/>
                  </a:lnTo>
                  <a:lnTo>
                    <a:pt x="73" y="1237"/>
                  </a:lnTo>
                  <a:lnTo>
                    <a:pt x="73" y="1232"/>
                  </a:lnTo>
                  <a:lnTo>
                    <a:pt x="73" y="1225"/>
                  </a:lnTo>
                  <a:lnTo>
                    <a:pt x="75" y="1218"/>
                  </a:lnTo>
                  <a:lnTo>
                    <a:pt x="77" y="1212"/>
                  </a:lnTo>
                  <a:lnTo>
                    <a:pt x="79" y="1207"/>
                  </a:lnTo>
                  <a:lnTo>
                    <a:pt x="86" y="1200"/>
                  </a:lnTo>
                  <a:lnTo>
                    <a:pt x="93" y="1193"/>
                  </a:lnTo>
                  <a:lnTo>
                    <a:pt x="101" y="1188"/>
                  </a:lnTo>
                  <a:lnTo>
                    <a:pt x="106" y="1182"/>
                  </a:lnTo>
                  <a:lnTo>
                    <a:pt x="110" y="1179"/>
                  </a:lnTo>
                  <a:lnTo>
                    <a:pt x="112" y="1175"/>
                  </a:lnTo>
                  <a:lnTo>
                    <a:pt x="113" y="1170"/>
                  </a:lnTo>
                  <a:lnTo>
                    <a:pt x="113" y="1165"/>
                  </a:lnTo>
                  <a:lnTo>
                    <a:pt x="113" y="1150"/>
                  </a:lnTo>
                  <a:lnTo>
                    <a:pt x="111" y="1137"/>
                  </a:lnTo>
                  <a:lnTo>
                    <a:pt x="109" y="1123"/>
                  </a:lnTo>
                  <a:lnTo>
                    <a:pt x="105" y="1110"/>
                  </a:lnTo>
                  <a:lnTo>
                    <a:pt x="98" y="1082"/>
                  </a:lnTo>
                  <a:lnTo>
                    <a:pt x="88" y="1056"/>
                  </a:lnTo>
                  <a:lnTo>
                    <a:pt x="78" y="1030"/>
                  </a:lnTo>
                  <a:lnTo>
                    <a:pt x="68" y="1006"/>
                  </a:lnTo>
                  <a:lnTo>
                    <a:pt x="59" y="982"/>
                  </a:lnTo>
                  <a:lnTo>
                    <a:pt x="54" y="961"/>
                  </a:lnTo>
                  <a:lnTo>
                    <a:pt x="54" y="930"/>
                  </a:lnTo>
                  <a:lnTo>
                    <a:pt x="58" y="943"/>
                  </a:lnTo>
                  <a:lnTo>
                    <a:pt x="64" y="954"/>
                  </a:lnTo>
                  <a:lnTo>
                    <a:pt x="71" y="964"/>
                  </a:lnTo>
                  <a:lnTo>
                    <a:pt x="80" y="973"/>
                  </a:lnTo>
                  <a:lnTo>
                    <a:pt x="80" y="949"/>
                  </a:lnTo>
                  <a:lnTo>
                    <a:pt x="80" y="954"/>
                  </a:lnTo>
                  <a:lnTo>
                    <a:pt x="82" y="958"/>
                  </a:lnTo>
                  <a:lnTo>
                    <a:pt x="84" y="962"/>
                  </a:lnTo>
                  <a:lnTo>
                    <a:pt x="88" y="966"/>
                  </a:lnTo>
                  <a:lnTo>
                    <a:pt x="92" y="969"/>
                  </a:lnTo>
                  <a:lnTo>
                    <a:pt x="97" y="971"/>
                  </a:lnTo>
                  <a:lnTo>
                    <a:pt x="102" y="973"/>
                  </a:lnTo>
                  <a:lnTo>
                    <a:pt x="106" y="973"/>
                  </a:lnTo>
                  <a:lnTo>
                    <a:pt x="113" y="964"/>
                  </a:lnTo>
                  <a:lnTo>
                    <a:pt x="122" y="955"/>
                  </a:lnTo>
                  <a:lnTo>
                    <a:pt x="126" y="951"/>
                  </a:lnTo>
                  <a:lnTo>
                    <a:pt x="129" y="946"/>
                  </a:lnTo>
                  <a:lnTo>
                    <a:pt x="132" y="940"/>
                  </a:lnTo>
                  <a:lnTo>
                    <a:pt x="133" y="936"/>
                  </a:lnTo>
                  <a:lnTo>
                    <a:pt x="132" y="923"/>
                  </a:lnTo>
                  <a:lnTo>
                    <a:pt x="128" y="913"/>
                  </a:lnTo>
                  <a:lnTo>
                    <a:pt x="125" y="903"/>
                  </a:lnTo>
                  <a:lnTo>
                    <a:pt x="120" y="895"/>
                  </a:lnTo>
                  <a:lnTo>
                    <a:pt x="115" y="887"/>
                  </a:lnTo>
                  <a:lnTo>
                    <a:pt x="111" y="879"/>
                  </a:lnTo>
                  <a:lnTo>
                    <a:pt x="107" y="871"/>
                  </a:lnTo>
                  <a:lnTo>
                    <a:pt x="106" y="862"/>
                  </a:lnTo>
                  <a:lnTo>
                    <a:pt x="107" y="855"/>
                  </a:lnTo>
                  <a:lnTo>
                    <a:pt x="111" y="847"/>
                  </a:lnTo>
                  <a:lnTo>
                    <a:pt x="115" y="839"/>
                  </a:lnTo>
                  <a:lnTo>
                    <a:pt x="121" y="831"/>
                  </a:lnTo>
                  <a:lnTo>
                    <a:pt x="126" y="823"/>
                  </a:lnTo>
                  <a:lnTo>
                    <a:pt x="132" y="818"/>
                  </a:lnTo>
                  <a:lnTo>
                    <a:pt x="136" y="814"/>
                  </a:lnTo>
                  <a:lnTo>
                    <a:pt x="139" y="813"/>
                  </a:lnTo>
                  <a:lnTo>
                    <a:pt x="139" y="807"/>
                  </a:lnTo>
                  <a:lnTo>
                    <a:pt x="140" y="800"/>
                  </a:lnTo>
                  <a:lnTo>
                    <a:pt x="143" y="792"/>
                  </a:lnTo>
                  <a:lnTo>
                    <a:pt x="146" y="783"/>
                  </a:lnTo>
                  <a:lnTo>
                    <a:pt x="147" y="765"/>
                  </a:lnTo>
                  <a:lnTo>
                    <a:pt x="149" y="751"/>
                  </a:lnTo>
                  <a:lnTo>
                    <a:pt x="151" y="737"/>
                  </a:lnTo>
                  <a:lnTo>
                    <a:pt x="153" y="721"/>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86" name="Freeform 193"/>
            <p:cNvSpPr>
              <a:spLocks/>
            </p:cNvSpPr>
            <p:nvPr>
              <p:custDataLst>
                <p:tags r:id="rId120"/>
              </p:custDataLst>
            </p:nvPr>
          </p:nvSpPr>
          <p:spPr bwMode="auto">
            <a:xfrm>
              <a:off x="1712944" y="3102506"/>
              <a:ext cx="668337" cy="581025"/>
            </a:xfrm>
            <a:custGeom>
              <a:avLst/>
              <a:gdLst>
                <a:gd name="T0" fmla="*/ 2147483647 w 1535"/>
                <a:gd name="T1" fmla="*/ 2147483647 h 1109"/>
                <a:gd name="T2" fmla="*/ 2147483647 w 1535"/>
                <a:gd name="T3" fmla="*/ 2147483647 h 1109"/>
                <a:gd name="T4" fmla="*/ 2147483647 w 1535"/>
                <a:gd name="T5" fmla="*/ 2147483647 h 1109"/>
                <a:gd name="T6" fmla="*/ 2147483647 w 1535"/>
                <a:gd name="T7" fmla="*/ 2147483647 h 1109"/>
                <a:gd name="T8" fmla="*/ 2147483647 w 1535"/>
                <a:gd name="T9" fmla="*/ 2147483647 h 1109"/>
                <a:gd name="T10" fmla="*/ 2147483647 w 1535"/>
                <a:gd name="T11" fmla="*/ 2147483647 h 1109"/>
                <a:gd name="T12" fmla="*/ 2147483647 w 1535"/>
                <a:gd name="T13" fmla="*/ 2147483647 h 1109"/>
                <a:gd name="T14" fmla="*/ 2147483647 w 1535"/>
                <a:gd name="T15" fmla="*/ 2147483647 h 1109"/>
                <a:gd name="T16" fmla="*/ 2147483647 w 1535"/>
                <a:gd name="T17" fmla="*/ 2147483647 h 1109"/>
                <a:gd name="T18" fmla="*/ 2147483647 w 1535"/>
                <a:gd name="T19" fmla="*/ 2147483647 h 1109"/>
                <a:gd name="T20" fmla="*/ 2147483647 w 1535"/>
                <a:gd name="T21" fmla="*/ 2147483647 h 1109"/>
                <a:gd name="T22" fmla="*/ 2147483647 w 1535"/>
                <a:gd name="T23" fmla="*/ 2147483647 h 1109"/>
                <a:gd name="T24" fmla="*/ 2147483647 w 1535"/>
                <a:gd name="T25" fmla="*/ 2147483647 h 1109"/>
                <a:gd name="T26" fmla="*/ 2147483647 w 1535"/>
                <a:gd name="T27" fmla="*/ 2147483647 h 1109"/>
                <a:gd name="T28" fmla="*/ 2147483647 w 1535"/>
                <a:gd name="T29" fmla="*/ 2147483647 h 1109"/>
                <a:gd name="T30" fmla="*/ 2147483647 w 1535"/>
                <a:gd name="T31" fmla="*/ 2147483647 h 1109"/>
                <a:gd name="T32" fmla="*/ 2147483647 w 1535"/>
                <a:gd name="T33" fmla="*/ 2147483647 h 1109"/>
                <a:gd name="T34" fmla="*/ 2147483647 w 1535"/>
                <a:gd name="T35" fmla="*/ 2147483647 h 1109"/>
                <a:gd name="T36" fmla="*/ 2147483647 w 1535"/>
                <a:gd name="T37" fmla="*/ 2147483647 h 1109"/>
                <a:gd name="T38" fmla="*/ 2147483647 w 1535"/>
                <a:gd name="T39" fmla="*/ 2147483647 h 1109"/>
                <a:gd name="T40" fmla="*/ 2147483647 w 1535"/>
                <a:gd name="T41" fmla="*/ 2147483647 h 1109"/>
                <a:gd name="T42" fmla="*/ 2147483647 w 1535"/>
                <a:gd name="T43" fmla="*/ 2147483647 h 1109"/>
                <a:gd name="T44" fmla="*/ 2147483647 w 1535"/>
                <a:gd name="T45" fmla="*/ 2147483647 h 1109"/>
                <a:gd name="T46" fmla="*/ 2147483647 w 1535"/>
                <a:gd name="T47" fmla="*/ 2147483647 h 1109"/>
                <a:gd name="T48" fmla="*/ 2147483647 w 1535"/>
                <a:gd name="T49" fmla="*/ 2147483647 h 1109"/>
                <a:gd name="T50" fmla="*/ 2147483647 w 1535"/>
                <a:gd name="T51" fmla="*/ 2147483647 h 1109"/>
                <a:gd name="T52" fmla="*/ 2147483647 w 1535"/>
                <a:gd name="T53" fmla="*/ 2147483647 h 1109"/>
                <a:gd name="T54" fmla="*/ 2147483647 w 1535"/>
                <a:gd name="T55" fmla="*/ 2147483647 h 1109"/>
                <a:gd name="T56" fmla="*/ 2147483647 w 1535"/>
                <a:gd name="T57" fmla="*/ 2147483647 h 1109"/>
                <a:gd name="T58" fmla="*/ 2147483647 w 1535"/>
                <a:gd name="T59" fmla="*/ 2147483647 h 1109"/>
                <a:gd name="T60" fmla="*/ 2147483647 w 1535"/>
                <a:gd name="T61" fmla="*/ 2147483647 h 1109"/>
                <a:gd name="T62" fmla="*/ 2147483647 w 1535"/>
                <a:gd name="T63" fmla="*/ 2147483647 h 1109"/>
                <a:gd name="T64" fmla="*/ 2147483647 w 1535"/>
                <a:gd name="T65" fmla="*/ 2147483647 h 1109"/>
                <a:gd name="T66" fmla="*/ 2147483647 w 1535"/>
                <a:gd name="T67" fmla="*/ 2147483647 h 1109"/>
                <a:gd name="T68" fmla="*/ 2147483647 w 1535"/>
                <a:gd name="T69" fmla="*/ 2147483647 h 1109"/>
                <a:gd name="T70" fmla="*/ 2147483647 w 1535"/>
                <a:gd name="T71" fmla="*/ 2147483647 h 1109"/>
                <a:gd name="T72" fmla="*/ 2147483647 w 1535"/>
                <a:gd name="T73" fmla="*/ 2147483647 h 1109"/>
                <a:gd name="T74" fmla="*/ 2147483647 w 1535"/>
                <a:gd name="T75" fmla="*/ 2147483647 h 1109"/>
                <a:gd name="T76" fmla="*/ 2147483647 w 1535"/>
                <a:gd name="T77" fmla="*/ 2147483647 h 1109"/>
                <a:gd name="T78" fmla="*/ 2147483647 w 1535"/>
                <a:gd name="T79" fmla="*/ 2147483647 h 1109"/>
                <a:gd name="T80" fmla="*/ 2147483647 w 1535"/>
                <a:gd name="T81" fmla="*/ 2147483647 h 1109"/>
                <a:gd name="T82" fmla="*/ 2147483647 w 1535"/>
                <a:gd name="T83" fmla="*/ 2147483647 h 1109"/>
                <a:gd name="T84" fmla="*/ 2147483647 w 1535"/>
                <a:gd name="T85" fmla="*/ 2147483647 h 1109"/>
                <a:gd name="T86" fmla="*/ 2147483647 w 1535"/>
                <a:gd name="T87" fmla="*/ 2147483647 h 1109"/>
                <a:gd name="T88" fmla="*/ 2147483647 w 1535"/>
                <a:gd name="T89" fmla="*/ 2147483647 h 1109"/>
                <a:gd name="T90" fmla="*/ 2147483647 w 1535"/>
                <a:gd name="T91" fmla="*/ 2147483647 h 1109"/>
                <a:gd name="T92" fmla="*/ 2147483647 w 1535"/>
                <a:gd name="T93" fmla="*/ 2147483647 h 1109"/>
                <a:gd name="T94" fmla="*/ 2147483647 w 1535"/>
                <a:gd name="T95" fmla="*/ 2147483647 h 1109"/>
                <a:gd name="T96" fmla="*/ 2147483647 w 1535"/>
                <a:gd name="T97" fmla="*/ 2147483647 h 1109"/>
                <a:gd name="T98" fmla="*/ 2147483647 w 1535"/>
                <a:gd name="T99" fmla="*/ 2147483647 h 1109"/>
                <a:gd name="T100" fmla="*/ 2147483647 w 1535"/>
                <a:gd name="T101" fmla="*/ 2147483647 h 1109"/>
                <a:gd name="T102" fmla="*/ 2147483647 w 1535"/>
                <a:gd name="T103" fmla="*/ 2147483647 h 1109"/>
                <a:gd name="T104" fmla="*/ 2147483647 w 1535"/>
                <a:gd name="T105" fmla="*/ 2147483647 h 1109"/>
                <a:gd name="T106" fmla="*/ 2147483647 w 1535"/>
                <a:gd name="T107" fmla="*/ 2147483647 h 1109"/>
                <a:gd name="T108" fmla="*/ 2147483647 w 1535"/>
                <a:gd name="T109" fmla="*/ 2147483647 h 1109"/>
                <a:gd name="T110" fmla="*/ 2147483647 w 1535"/>
                <a:gd name="T111" fmla="*/ 2147483647 h 1109"/>
                <a:gd name="T112" fmla="*/ 2147483647 w 1535"/>
                <a:gd name="T113" fmla="*/ 2147483647 h 1109"/>
                <a:gd name="T114" fmla="*/ 2147483647 w 1535"/>
                <a:gd name="T115" fmla="*/ 2147483647 h 1109"/>
                <a:gd name="T116" fmla="*/ 2147483647 w 1535"/>
                <a:gd name="T117" fmla="*/ 2147483647 h 1109"/>
                <a:gd name="T118" fmla="*/ 2147483647 w 1535"/>
                <a:gd name="T119" fmla="*/ 2147483647 h 1109"/>
                <a:gd name="T120" fmla="*/ 2147483647 w 1535"/>
                <a:gd name="T121" fmla="*/ 2147483647 h 110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535" h="1109">
                  <a:moveTo>
                    <a:pt x="1336" y="888"/>
                  </a:moveTo>
                  <a:lnTo>
                    <a:pt x="1319" y="891"/>
                  </a:lnTo>
                  <a:lnTo>
                    <a:pt x="1287" y="901"/>
                  </a:lnTo>
                  <a:lnTo>
                    <a:pt x="1270" y="907"/>
                  </a:lnTo>
                  <a:lnTo>
                    <a:pt x="1256" y="913"/>
                  </a:lnTo>
                  <a:lnTo>
                    <a:pt x="1251" y="916"/>
                  </a:lnTo>
                  <a:lnTo>
                    <a:pt x="1246" y="919"/>
                  </a:lnTo>
                  <a:lnTo>
                    <a:pt x="1244" y="922"/>
                  </a:lnTo>
                  <a:lnTo>
                    <a:pt x="1243" y="925"/>
                  </a:lnTo>
                  <a:lnTo>
                    <a:pt x="1243" y="929"/>
                  </a:lnTo>
                  <a:lnTo>
                    <a:pt x="1244" y="933"/>
                  </a:lnTo>
                  <a:lnTo>
                    <a:pt x="1246" y="937"/>
                  </a:lnTo>
                  <a:lnTo>
                    <a:pt x="1248" y="940"/>
                  </a:lnTo>
                  <a:lnTo>
                    <a:pt x="1255" y="946"/>
                  </a:lnTo>
                  <a:lnTo>
                    <a:pt x="1263" y="951"/>
                  </a:lnTo>
                  <a:lnTo>
                    <a:pt x="1282" y="961"/>
                  </a:lnTo>
                  <a:lnTo>
                    <a:pt x="1302" y="973"/>
                  </a:lnTo>
                  <a:lnTo>
                    <a:pt x="1299" y="982"/>
                  </a:lnTo>
                  <a:lnTo>
                    <a:pt x="1294" y="988"/>
                  </a:lnTo>
                  <a:lnTo>
                    <a:pt x="1289" y="993"/>
                  </a:lnTo>
                  <a:lnTo>
                    <a:pt x="1282" y="996"/>
                  </a:lnTo>
                  <a:lnTo>
                    <a:pt x="1275" y="998"/>
                  </a:lnTo>
                  <a:lnTo>
                    <a:pt x="1267" y="999"/>
                  </a:lnTo>
                  <a:lnTo>
                    <a:pt x="1258" y="999"/>
                  </a:lnTo>
                  <a:lnTo>
                    <a:pt x="1251" y="999"/>
                  </a:lnTo>
                  <a:lnTo>
                    <a:pt x="1234" y="999"/>
                  </a:lnTo>
                  <a:lnTo>
                    <a:pt x="1220" y="999"/>
                  </a:lnTo>
                  <a:lnTo>
                    <a:pt x="1213" y="1000"/>
                  </a:lnTo>
                  <a:lnTo>
                    <a:pt x="1209" y="1002"/>
                  </a:lnTo>
                  <a:lnTo>
                    <a:pt x="1204" y="1006"/>
                  </a:lnTo>
                  <a:lnTo>
                    <a:pt x="1203" y="1011"/>
                  </a:lnTo>
                  <a:lnTo>
                    <a:pt x="1193" y="1036"/>
                  </a:lnTo>
                  <a:lnTo>
                    <a:pt x="1185" y="1058"/>
                  </a:lnTo>
                  <a:lnTo>
                    <a:pt x="1181" y="1069"/>
                  </a:lnTo>
                  <a:lnTo>
                    <a:pt x="1178" y="1080"/>
                  </a:lnTo>
                  <a:lnTo>
                    <a:pt x="1177" y="1095"/>
                  </a:lnTo>
                  <a:lnTo>
                    <a:pt x="1176" y="1109"/>
                  </a:lnTo>
                  <a:lnTo>
                    <a:pt x="1165" y="1100"/>
                  </a:lnTo>
                  <a:lnTo>
                    <a:pt x="1153" y="1091"/>
                  </a:lnTo>
                  <a:lnTo>
                    <a:pt x="1141" y="1081"/>
                  </a:lnTo>
                  <a:lnTo>
                    <a:pt x="1130" y="1072"/>
                  </a:lnTo>
                  <a:lnTo>
                    <a:pt x="1112" y="1051"/>
                  </a:lnTo>
                  <a:lnTo>
                    <a:pt x="1090" y="1026"/>
                  </a:lnTo>
                  <a:lnTo>
                    <a:pt x="1078" y="1015"/>
                  </a:lnTo>
                  <a:lnTo>
                    <a:pt x="1065" y="1006"/>
                  </a:lnTo>
                  <a:lnTo>
                    <a:pt x="1058" y="1003"/>
                  </a:lnTo>
                  <a:lnTo>
                    <a:pt x="1052" y="1001"/>
                  </a:lnTo>
                  <a:lnTo>
                    <a:pt x="1044" y="999"/>
                  </a:lnTo>
                  <a:lnTo>
                    <a:pt x="1036" y="998"/>
                  </a:lnTo>
                  <a:lnTo>
                    <a:pt x="1028" y="999"/>
                  </a:lnTo>
                  <a:lnTo>
                    <a:pt x="1019" y="1000"/>
                  </a:lnTo>
                  <a:lnTo>
                    <a:pt x="1011" y="1002"/>
                  </a:lnTo>
                  <a:lnTo>
                    <a:pt x="1006" y="1005"/>
                  </a:lnTo>
                  <a:lnTo>
                    <a:pt x="994" y="1012"/>
                  </a:lnTo>
                  <a:lnTo>
                    <a:pt x="984" y="1020"/>
                  </a:lnTo>
                  <a:lnTo>
                    <a:pt x="974" y="1027"/>
                  </a:lnTo>
                  <a:lnTo>
                    <a:pt x="962" y="1035"/>
                  </a:lnTo>
                  <a:lnTo>
                    <a:pt x="955" y="1038"/>
                  </a:lnTo>
                  <a:lnTo>
                    <a:pt x="949" y="1040"/>
                  </a:lnTo>
                  <a:lnTo>
                    <a:pt x="940" y="1041"/>
                  </a:lnTo>
                  <a:lnTo>
                    <a:pt x="930" y="1042"/>
                  </a:lnTo>
                  <a:lnTo>
                    <a:pt x="922" y="1041"/>
                  </a:lnTo>
                  <a:lnTo>
                    <a:pt x="913" y="1039"/>
                  </a:lnTo>
                  <a:lnTo>
                    <a:pt x="902" y="1037"/>
                  </a:lnTo>
                  <a:lnTo>
                    <a:pt x="891" y="1032"/>
                  </a:lnTo>
                  <a:lnTo>
                    <a:pt x="868" y="1023"/>
                  </a:lnTo>
                  <a:lnTo>
                    <a:pt x="845" y="1011"/>
                  </a:lnTo>
                  <a:lnTo>
                    <a:pt x="823" y="999"/>
                  </a:lnTo>
                  <a:lnTo>
                    <a:pt x="805" y="987"/>
                  </a:lnTo>
                  <a:lnTo>
                    <a:pt x="797" y="982"/>
                  </a:lnTo>
                  <a:lnTo>
                    <a:pt x="790" y="976"/>
                  </a:lnTo>
                  <a:lnTo>
                    <a:pt x="786" y="971"/>
                  </a:lnTo>
                  <a:lnTo>
                    <a:pt x="784" y="967"/>
                  </a:lnTo>
                  <a:lnTo>
                    <a:pt x="731" y="973"/>
                  </a:lnTo>
                  <a:lnTo>
                    <a:pt x="714" y="962"/>
                  </a:lnTo>
                  <a:lnTo>
                    <a:pt x="697" y="953"/>
                  </a:lnTo>
                  <a:lnTo>
                    <a:pt x="680" y="945"/>
                  </a:lnTo>
                  <a:lnTo>
                    <a:pt x="658" y="937"/>
                  </a:lnTo>
                  <a:lnTo>
                    <a:pt x="653" y="932"/>
                  </a:lnTo>
                  <a:lnTo>
                    <a:pt x="650" y="925"/>
                  </a:lnTo>
                  <a:lnTo>
                    <a:pt x="648" y="917"/>
                  </a:lnTo>
                  <a:lnTo>
                    <a:pt x="644" y="910"/>
                  </a:lnTo>
                  <a:lnTo>
                    <a:pt x="642" y="904"/>
                  </a:lnTo>
                  <a:lnTo>
                    <a:pt x="639" y="898"/>
                  </a:lnTo>
                  <a:lnTo>
                    <a:pt x="638" y="896"/>
                  </a:lnTo>
                  <a:lnTo>
                    <a:pt x="636" y="895"/>
                  </a:lnTo>
                  <a:lnTo>
                    <a:pt x="633" y="894"/>
                  </a:lnTo>
                  <a:lnTo>
                    <a:pt x="631" y="894"/>
                  </a:lnTo>
                  <a:lnTo>
                    <a:pt x="607" y="887"/>
                  </a:lnTo>
                  <a:lnTo>
                    <a:pt x="588" y="883"/>
                  </a:lnTo>
                  <a:lnTo>
                    <a:pt x="575" y="882"/>
                  </a:lnTo>
                  <a:lnTo>
                    <a:pt x="565" y="880"/>
                  </a:lnTo>
                  <a:lnTo>
                    <a:pt x="561" y="879"/>
                  </a:lnTo>
                  <a:lnTo>
                    <a:pt x="558" y="877"/>
                  </a:lnTo>
                  <a:lnTo>
                    <a:pt x="554" y="874"/>
                  </a:lnTo>
                  <a:lnTo>
                    <a:pt x="551" y="870"/>
                  </a:lnTo>
                  <a:lnTo>
                    <a:pt x="546" y="857"/>
                  </a:lnTo>
                  <a:lnTo>
                    <a:pt x="538" y="838"/>
                  </a:lnTo>
                  <a:lnTo>
                    <a:pt x="537" y="835"/>
                  </a:lnTo>
                  <a:lnTo>
                    <a:pt x="535" y="833"/>
                  </a:lnTo>
                  <a:lnTo>
                    <a:pt x="532" y="831"/>
                  </a:lnTo>
                  <a:lnTo>
                    <a:pt x="530" y="829"/>
                  </a:lnTo>
                  <a:lnTo>
                    <a:pt x="524" y="828"/>
                  </a:lnTo>
                  <a:lnTo>
                    <a:pt x="517" y="828"/>
                  </a:lnTo>
                  <a:lnTo>
                    <a:pt x="509" y="828"/>
                  </a:lnTo>
                  <a:lnTo>
                    <a:pt x="501" y="828"/>
                  </a:lnTo>
                  <a:lnTo>
                    <a:pt x="493" y="828"/>
                  </a:lnTo>
                  <a:lnTo>
                    <a:pt x="485" y="826"/>
                  </a:lnTo>
                  <a:lnTo>
                    <a:pt x="480" y="822"/>
                  </a:lnTo>
                  <a:lnTo>
                    <a:pt x="472" y="816"/>
                  </a:lnTo>
                  <a:lnTo>
                    <a:pt x="464" y="806"/>
                  </a:lnTo>
                  <a:lnTo>
                    <a:pt x="457" y="796"/>
                  </a:lnTo>
                  <a:lnTo>
                    <a:pt x="450" y="784"/>
                  </a:lnTo>
                  <a:lnTo>
                    <a:pt x="445" y="773"/>
                  </a:lnTo>
                  <a:lnTo>
                    <a:pt x="442" y="768"/>
                  </a:lnTo>
                  <a:lnTo>
                    <a:pt x="440" y="762"/>
                  </a:lnTo>
                  <a:lnTo>
                    <a:pt x="439" y="757"/>
                  </a:lnTo>
                  <a:lnTo>
                    <a:pt x="439" y="751"/>
                  </a:lnTo>
                  <a:lnTo>
                    <a:pt x="439" y="747"/>
                  </a:lnTo>
                  <a:lnTo>
                    <a:pt x="440" y="743"/>
                  </a:lnTo>
                  <a:lnTo>
                    <a:pt x="441" y="739"/>
                  </a:lnTo>
                  <a:lnTo>
                    <a:pt x="443" y="735"/>
                  </a:lnTo>
                  <a:lnTo>
                    <a:pt x="449" y="728"/>
                  </a:lnTo>
                  <a:lnTo>
                    <a:pt x="456" y="720"/>
                  </a:lnTo>
                  <a:lnTo>
                    <a:pt x="461" y="713"/>
                  </a:lnTo>
                  <a:lnTo>
                    <a:pt x="467" y="705"/>
                  </a:lnTo>
                  <a:lnTo>
                    <a:pt x="469" y="700"/>
                  </a:lnTo>
                  <a:lnTo>
                    <a:pt x="471" y="694"/>
                  </a:lnTo>
                  <a:lnTo>
                    <a:pt x="472" y="689"/>
                  </a:lnTo>
                  <a:lnTo>
                    <a:pt x="472" y="684"/>
                  </a:lnTo>
                  <a:lnTo>
                    <a:pt x="471" y="664"/>
                  </a:lnTo>
                  <a:lnTo>
                    <a:pt x="468" y="647"/>
                  </a:lnTo>
                  <a:lnTo>
                    <a:pt x="463" y="630"/>
                  </a:lnTo>
                  <a:lnTo>
                    <a:pt x="457" y="615"/>
                  </a:lnTo>
                  <a:lnTo>
                    <a:pt x="450" y="601"/>
                  </a:lnTo>
                  <a:lnTo>
                    <a:pt x="441" y="589"/>
                  </a:lnTo>
                  <a:lnTo>
                    <a:pt x="431" y="576"/>
                  </a:lnTo>
                  <a:lnTo>
                    <a:pt x="423" y="565"/>
                  </a:lnTo>
                  <a:lnTo>
                    <a:pt x="402" y="543"/>
                  </a:lnTo>
                  <a:lnTo>
                    <a:pt x="382" y="520"/>
                  </a:lnTo>
                  <a:lnTo>
                    <a:pt x="373" y="509"/>
                  </a:lnTo>
                  <a:lnTo>
                    <a:pt x="366" y="496"/>
                  </a:lnTo>
                  <a:lnTo>
                    <a:pt x="358" y="483"/>
                  </a:lnTo>
                  <a:lnTo>
                    <a:pt x="352" y="468"/>
                  </a:lnTo>
                  <a:lnTo>
                    <a:pt x="350" y="464"/>
                  </a:lnTo>
                  <a:lnTo>
                    <a:pt x="348" y="460"/>
                  </a:lnTo>
                  <a:lnTo>
                    <a:pt x="345" y="456"/>
                  </a:lnTo>
                  <a:lnTo>
                    <a:pt x="341" y="453"/>
                  </a:lnTo>
                  <a:lnTo>
                    <a:pt x="333" y="447"/>
                  </a:lnTo>
                  <a:lnTo>
                    <a:pt x="324" y="441"/>
                  </a:lnTo>
                  <a:lnTo>
                    <a:pt x="314" y="435"/>
                  </a:lnTo>
                  <a:lnTo>
                    <a:pt x="306" y="429"/>
                  </a:lnTo>
                  <a:lnTo>
                    <a:pt x="304" y="426"/>
                  </a:lnTo>
                  <a:lnTo>
                    <a:pt x="301" y="422"/>
                  </a:lnTo>
                  <a:lnTo>
                    <a:pt x="300" y="417"/>
                  </a:lnTo>
                  <a:lnTo>
                    <a:pt x="300" y="413"/>
                  </a:lnTo>
                  <a:lnTo>
                    <a:pt x="306" y="404"/>
                  </a:lnTo>
                  <a:lnTo>
                    <a:pt x="313" y="394"/>
                  </a:lnTo>
                  <a:lnTo>
                    <a:pt x="306" y="391"/>
                  </a:lnTo>
                  <a:lnTo>
                    <a:pt x="300" y="388"/>
                  </a:lnTo>
                  <a:lnTo>
                    <a:pt x="297" y="380"/>
                  </a:lnTo>
                  <a:lnTo>
                    <a:pt x="293" y="369"/>
                  </a:lnTo>
                  <a:lnTo>
                    <a:pt x="286" y="356"/>
                  </a:lnTo>
                  <a:lnTo>
                    <a:pt x="279" y="344"/>
                  </a:lnTo>
                  <a:lnTo>
                    <a:pt x="262" y="321"/>
                  </a:lnTo>
                  <a:lnTo>
                    <a:pt x="252" y="308"/>
                  </a:lnTo>
                  <a:lnTo>
                    <a:pt x="245" y="291"/>
                  </a:lnTo>
                  <a:lnTo>
                    <a:pt x="238" y="278"/>
                  </a:lnTo>
                  <a:lnTo>
                    <a:pt x="230" y="267"/>
                  </a:lnTo>
                  <a:lnTo>
                    <a:pt x="224" y="258"/>
                  </a:lnTo>
                  <a:lnTo>
                    <a:pt x="217" y="248"/>
                  </a:lnTo>
                  <a:lnTo>
                    <a:pt x="211" y="239"/>
                  </a:lnTo>
                  <a:lnTo>
                    <a:pt x="205" y="228"/>
                  </a:lnTo>
                  <a:lnTo>
                    <a:pt x="200" y="216"/>
                  </a:lnTo>
                  <a:lnTo>
                    <a:pt x="193" y="195"/>
                  </a:lnTo>
                  <a:lnTo>
                    <a:pt x="187" y="176"/>
                  </a:lnTo>
                  <a:lnTo>
                    <a:pt x="182" y="158"/>
                  </a:lnTo>
                  <a:lnTo>
                    <a:pt x="178" y="140"/>
                  </a:lnTo>
                  <a:lnTo>
                    <a:pt x="171" y="107"/>
                  </a:lnTo>
                  <a:lnTo>
                    <a:pt x="167" y="74"/>
                  </a:lnTo>
                  <a:lnTo>
                    <a:pt x="155" y="74"/>
                  </a:lnTo>
                  <a:lnTo>
                    <a:pt x="146" y="73"/>
                  </a:lnTo>
                  <a:lnTo>
                    <a:pt x="138" y="71"/>
                  </a:lnTo>
                  <a:lnTo>
                    <a:pt x="132" y="69"/>
                  </a:lnTo>
                  <a:lnTo>
                    <a:pt x="120" y="64"/>
                  </a:lnTo>
                  <a:lnTo>
                    <a:pt x="106" y="56"/>
                  </a:lnTo>
                  <a:lnTo>
                    <a:pt x="97" y="74"/>
                  </a:lnTo>
                  <a:lnTo>
                    <a:pt x="89" y="94"/>
                  </a:lnTo>
                  <a:lnTo>
                    <a:pt x="84" y="104"/>
                  </a:lnTo>
                  <a:lnTo>
                    <a:pt x="82" y="114"/>
                  </a:lnTo>
                  <a:lnTo>
                    <a:pt x="80" y="124"/>
                  </a:lnTo>
                  <a:lnTo>
                    <a:pt x="80" y="135"/>
                  </a:lnTo>
                  <a:lnTo>
                    <a:pt x="81" y="148"/>
                  </a:lnTo>
                  <a:lnTo>
                    <a:pt x="83" y="160"/>
                  </a:lnTo>
                  <a:lnTo>
                    <a:pt x="87" y="171"/>
                  </a:lnTo>
                  <a:lnTo>
                    <a:pt x="90" y="182"/>
                  </a:lnTo>
                  <a:lnTo>
                    <a:pt x="101" y="203"/>
                  </a:lnTo>
                  <a:lnTo>
                    <a:pt x="113" y="222"/>
                  </a:lnTo>
                  <a:lnTo>
                    <a:pt x="125" y="241"/>
                  </a:lnTo>
                  <a:lnTo>
                    <a:pt x="136" y="263"/>
                  </a:lnTo>
                  <a:lnTo>
                    <a:pt x="140" y="273"/>
                  </a:lnTo>
                  <a:lnTo>
                    <a:pt x="144" y="284"/>
                  </a:lnTo>
                  <a:lnTo>
                    <a:pt x="146" y="296"/>
                  </a:lnTo>
                  <a:lnTo>
                    <a:pt x="146" y="308"/>
                  </a:lnTo>
                  <a:lnTo>
                    <a:pt x="147" y="314"/>
                  </a:lnTo>
                  <a:lnTo>
                    <a:pt x="148" y="320"/>
                  </a:lnTo>
                  <a:lnTo>
                    <a:pt x="150" y="326"/>
                  </a:lnTo>
                  <a:lnTo>
                    <a:pt x="154" y="332"/>
                  </a:lnTo>
                  <a:lnTo>
                    <a:pt x="161" y="344"/>
                  </a:lnTo>
                  <a:lnTo>
                    <a:pt x="170" y="355"/>
                  </a:lnTo>
                  <a:lnTo>
                    <a:pt x="178" y="366"/>
                  </a:lnTo>
                  <a:lnTo>
                    <a:pt x="185" y="375"/>
                  </a:lnTo>
                  <a:lnTo>
                    <a:pt x="191" y="383"/>
                  </a:lnTo>
                  <a:lnTo>
                    <a:pt x="193" y="388"/>
                  </a:lnTo>
                  <a:lnTo>
                    <a:pt x="195" y="395"/>
                  </a:lnTo>
                  <a:lnTo>
                    <a:pt x="196" y="402"/>
                  </a:lnTo>
                  <a:lnTo>
                    <a:pt x="196" y="409"/>
                  </a:lnTo>
                  <a:lnTo>
                    <a:pt x="198" y="415"/>
                  </a:lnTo>
                  <a:lnTo>
                    <a:pt x="196" y="429"/>
                  </a:lnTo>
                  <a:lnTo>
                    <a:pt x="195" y="441"/>
                  </a:lnTo>
                  <a:lnTo>
                    <a:pt x="195" y="446"/>
                  </a:lnTo>
                  <a:lnTo>
                    <a:pt x="195" y="452"/>
                  </a:lnTo>
                  <a:lnTo>
                    <a:pt x="196" y="456"/>
                  </a:lnTo>
                  <a:lnTo>
                    <a:pt x="198" y="461"/>
                  </a:lnTo>
                  <a:lnTo>
                    <a:pt x="200" y="465"/>
                  </a:lnTo>
                  <a:lnTo>
                    <a:pt x="203" y="469"/>
                  </a:lnTo>
                  <a:lnTo>
                    <a:pt x="207" y="472"/>
                  </a:lnTo>
                  <a:lnTo>
                    <a:pt x="213" y="474"/>
                  </a:lnTo>
                  <a:lnTo>
                    <a:pt x="211" y="483"/>
                  </a:lnTo>
                  <a:lnTo>
                    <a:pt x="210" y="489"/>
                  </a:lnTo>
                  <a:lnTo>
                    <a:pt x="210" y="495"/>
                  </a:lnTo>
                  <a:lnTo>
                    <a:pt x="211" y="499"/>
                  </a:lnTo>
                  <a:lnTo>
                    <a:pt x="212" y="509"/>
                  </a:lnTo>
                  <a:lnTo>
                    <a:pt x="213" y="524"/>
                  </a:lnTo>
                  <a:lnTo>
                    <a:pt x="221" y="525"/>
                  </a:lnTo>
                  <a:lnTo>
                    <a:pt x="228" y="528"/>
                  </a:lnTo>
                  <a:lnTo>
                    <a:pt x="236" y="533"/>
                  </a:lnTo>
                  <a:lnTo>
                    <a:pt x="244" y="539"/>
                  </a:lnTo>
                  <a:lnTo>
                    <a:pt x="250" y="546"/>
                  </a:lnTo>
                  <a:lnTo>
                    <a:pt x="255" y="553"/>
                  </a:lnTo>
                  <a:lnTo>
                    <a:pt x="258" y="560"/>
                  </a:lnTo>
                  <a:lnTo>
                    <a:pt x="259" y="567"/>
                  </a:lnTo>
                  <a:lnTo>
                    <a:pt x="259" y="571"/>
                  </a:lnTo>
                  <a:lnTo>
                    <a:pt x="258" y="575"/>
                  </a:lnTo>
                  <a:lnTo>
                    <a:pt x="257" y="579"/>
                  </a:lnTo>
                  <a:lnTo>
                    <a:pt x="255" y="583"/>
                  </a:lnTo>
                  <a:lnTo>
                    <a:pt x="250" y="590"/>
                  </a:lnTo>
                  <a:lnTo>
                    <a:pt x="245" y="596"/>
                  </a:lnTo>
                  <a:lnTo>
                    <a:pt x="232" y="604"/>
                  </a:lnTo>
                  <a:lnTo>
                    <a:pt x="219" y="610"/>
                  </a:lnTo>
                  <a:lnTo>
                    <a:pt x="216" y="603"/>
                  </a:lnTo>
                  <a:lnTo>
                    <a:pt x="214" y="596"/>
                  </a:lnTo>
                  <a:lnTo>
                    <a:pt x="213" y="587"/>
                  </a:lnTo>
                  <a:lnTo>
                    <a:pt x="213" y="580"/>
                  </a:lnTo>
                  <a:lnTo>
                    <a:pt x="213" y="573"/>
                  </a:lnTo>
                  <a:lnTo>
                    <a:pt x="212" y="566"/>
                  </a:lnTo>
                  <a:lnTo>
                    <a:pt x="210" y="560"/>
                  </a:lnTo>
                  <a:lnTo>
                    <a:pt x="206" y="555"/>
                  </a:lnTo>
                  <a:lnTo>
                    <a:pt x="203" y="550"/>
                  </a:lnTo>
                  <a:lnTo>
                    <a:pt x="199" y="546"/>
                  </a:lnTo>
                  <a:lnTo>
                    <a:pt x="193" y="542"/>
                  </a:lnTo>
                  <a:lnTo>
                    <a:pt x="188" y="537"/>
                  </a:lnTo>
                  <a:lnTo>
                    <a:pt x="173" y="528"/>
                  </a:lnTo>
                  <a:lnTo>
                    <a:pt x="158" y="519"/>
                  </a:lnTo>
                  <a:lnTo>
                    <a:pt x="144" y="510"/>
                  </a:lnTo>
                  <a:lnTo>
                    <a:pt x="132" y="499"/>
                  </a:lnTo>
                  <a:lnTo>
                    <a:pt x="126" y="494"/>
                  </a:lnTo>
                  <a:lnTo>
                    <a:pt x="123" y="488"/>
                  </a:lnTo>
                  <a:lnTo>
                    <a:pt x="121" y="482"/>
                  </a:lnTo>
                  <a:lnTo>
                    <a:pt x="120" y="474"/>
                  </a:lnTo>
                  <a:lnTo>
                    <a:pt x="121" y="468"/>
                  </a:lnTo>
                  <a:lnTo>
                    <a:pt x="124" y="461"/>
                  </a:lnTo>
                  <a:lnTo>
                    <a:pt x="128" y="456"/>
                  </a:lnTo>
                  <a:lnTo>
                    <a:pt x="133" y="450"/>
                  </a:lnTo>
                  <a:lnTo>
                    <a:pt x="138" y="444"/>
                  </a:lnTo>
                  <a:lnTo>
                    <a:pt x="143" y="438"/>
                  </a:lnTo>
                  <a:lnTo>
                    <a:pt x="145" y="432"/>
                  </a:lnTo>
                  <a:lnTo>
                    <a:pt x="146" y="426"/>
                  </a:lnTo>
                  <a:lnTo>
                    <a:pt x="146" y="420"/>
                  </a:lnTo>
                  <a:lnTo>
                    <a:pt x="145" y="415"/>
                  </a:lnTo>
                  <a:lnTo>
                    <a:pt x="144" y="411"/>
                  </a:lnTo>
                  <a:lnTo>
                    <a:pt x="142" y="406"/>
                  </a:lnTo>
                  <a:lnTo>
                    <a:pt x="136" y="399"/>
                  </a:lnTo>
                  <a:lnTo>
                    <a:pt x="128" y="391"/>
                  </a:lnTo>
                  <a:lnTo>
                    <a:pt x="120" y="385"/>
                  </a:lnTo>
                  <a:lnTo>
                    <a:pt x="111" y="378"/>
                  </a:lnTo>
                  <a:lnTo>
                    <a:pt x="100" y="372"/>
                  </a:lnTo>
                  <a:lnTo>
                    <a:pt x="89" y="366"/>
                  </a:lnTo>
                  <a:lnTo>
                    <a:pt x="78" y="359"/>
                  </a:lnTo>
                  <a:lnTo>
                    <a:pt x="68" y="353"/>
                  </a:lnTo>
                  <a:lnTo>
                    <a:pt x="57" y="347"/>
                  </a:lnTo>
                  <a:lnTo>
                    <a:pt x="48" y="339"/>
                  </a:lnTo>
                  <a:lnTo>
                    <a:pt x="41" y="332"/>
                  </a:lnTo>
                  <a:lnTo>
                    <a:pt x="34" y="323"/>
                  </a:lnTo>
                  <a:lnTo>
                    <a:pt x="32" y="318"/>
                  </a:lnTo>
                  <a:lnTo>
                    <a:pt x="30" y="313"/>
                  </a:lnTo>
                  <a:lnTo>
                    <a:pt x="27" y="307"/>
                  </a:lnTo>
                  <a:lnTo>
                    <a:pt x="27" y="302"/>
                  </a:lnTo>
                  <a:lnTo>
                    <a:pt x="34" y="302"/>
                  </a:lnTo>
                  <a:lnTo>
                    <a:pt x="41" y="301"/>
                  </a:lnTo>
                  <a:lnTo>
                    <a:pt x="46" y="300"/>
                  </a:lnTo>
                  <a:lnTo>
                    <a:pt x="50" y="298"/>
                  </a:lnTo>
                  <a:lnTo>
                    <a:pt x="55" y="297"/>
                  </a:lnTo>
                  <a:lnTo>
                    <a:pt x="59" y="294"/>
                  </a:lnTo>
                  <a:lnTo>
                    <a:pt x="62" y="292"/>
                  </a:lnTo>
                  <a:lnTo>
                    <a:pt x="65" y="289"/>
                  </a:lnTo>
                  <a:lnTo>
                    <a:pt x="69" y="282"/>
                  </a:lnTo>
                  <a:lnTo>
                    <a:pt x="71" y="274"/>
                  </a:lnTo>
                  <a:lnTo>
                    <a:pt x="73" y="264"/>
                  </a:lnTo>
                  <a:lnTo>
                    <a:pt x="73" y="252"/>
                  </a:lnTo>
                  <a:lnTo>
                    <a:pt x="73" y="247"/>
                  </a:lnTo>
                  <a:lnTo>
                    <a:pt x="72" y="242"/>
                  </a:lnTo>
                  <a:lnTo>
                    <a:pt x="71" y="237"/>
                  </a:lnTo>
                  <a:lnTo>
                    <a:pt x="69" y="233"/>
                  </a:lnTo>
                  <a:lnTo>
                    <a:pt x="64" y="225"/>
                  </a:lnTo>
                  <a:lnTo>
                    <a:pt x="58" y="217"/>
                  </a:lnTo>
                  <a:lnTo>
                    <a:pt x="43" y="205"/>
                  </a:lnTo>
                  <a:lnTo>
                    <a:pt x="27" y="191"/>
                  </a:lnTo>
                  <a:lnTo>
                    <a:pt x="19" y="176"/>
                  </a:lnTo>
                  <a:lnTo>
                    <a:pt x="13" y="163"/>
                  </a:lnTo>
                  <a:lnTo>
                    <a:pt x="10" y="151"/>
                  </a:lnTo>
                  <a:lnTo>
                    <a:pt x="9" y="139"/>
                  </a:lnTo>
                  <a:lnTo>
                    <a:pt x="8" y="128"/>
                  </a:lnTo>
                  <a:lnTo>
                    <a:pt x="6" y="117"/>
                  </a:lnTo>
                  <a:lnTo>
                    <a:pt x="4" y="106"/>
                  </a:lnTo>
                  <a:lnTo>
                    <a:pt x="0" y="93"/>
                  </a:lnTo>
                  <a:lnTo>
                    <a:pt x="0" y="50"/>
                  </a:lnTo>
                  <a:lnTo>
                    <a:pt x="1" y="36"/>
                  </a:lnTo>
                  <a:lnTo>
                    <a:pt x="3" y="22"/>
                  </a:lnTo>
                  <a:lnTo>
                    <a:pt x="5" y="10"/>
                  </a:lnTo>
                  <a:lnTo>
                    <a:pt x="6" y="0"/>
                  </a:lnTo>
                  <a:lnTo>
                    <a:pt x="23" y="4"/>
                  </a:lnTo>
                  <a:lnTo>
                    <a:pt x="38" y="5"/>
                  </a:lnTo>
                  <a:lnTo>
                    <a:pt x="53" y="6"/>
                  </a:lnTo>
                  <a:lnTo>
                    <a:pt x="66" y="5"/>
                  </a:lnTo>
                  <a:lnTo>
                    <a:pt x="92" y="2"/>
                  </a:lnTo>
                  <a:lnTo>
                    <a:pt x="120" y="0"/>
                  </a:lnTo>
                  <a:lnTo>
                    <a:pt x="140" y="1"/>
                  </a:lnTo>
                  <a:lnTo>
                    <a:pt x="159" y="4"/>
                  </a:lnTo>
                  <a:lnTo>
                    <a:pt x="178" y="7"/>
                  </a:lnTo>
                  <a:lnTo>
                    <a:pt x="194" y="13"/>
                  </a:lnTo>
                  <a:lnTo>
                    <a:pt x="211" y="18"/>
                  </a:lnTo>
                  <a:lnTo>
                    <a:pt x="226" y="25"/>
                  </a:lnTo>
                  <a:lnTo>
                    <a:pt x="243" y="33"/>
                  </a:lnTo>
                  <a:lnTo>
                    <a:pt x="258" y="41"/>
                  </a:lnTo>
                  <a:lnTo>
                    <a:pt x="273" y="48"/>
                  </a:lnTo>
                  <a:lnTo>
                    <a:pt x="290" y="55"/>
                  </a:lnTo>
                  <a:lnTo>
                    <a:pt x="306" y="62"/>
                  </a:lnTo>
                  <a:lnTo>
                    <a:pt x="324" y="68"/>
                  </a:lnTo>
                  <a:lnTo>
                    <a:pt x="342" y="73"/>
                  </a:lnTo>
                  <a:lnTo>
                    <a:pt x="361" y="76"/>
                  </a:lnTo>
                  <a:lnTo>
                    <a:pt x="383" y="79"/>
                  </a:lnTo>
                  <a:lnTo>
                    <a:pt x="405" y="80"/>
                  </a:lnTo>
                  <a:lnTo>
                    <a:pt x="419" y="79"/>
                  </a:lnTo>
                  <a:lnTo>
                    <a:pt x="432" y="78"/>
                  </a:lnTo>
                  <a:lnTo>
                    <a:pt x="443" y="77"/>
                  </a:lnTo>
                  <a:lnTo>
                    <a:pt x="452" y="74"/>
                  </a:lnTo>
                  <a:lnTo>
                    <a:pt x="470" y="68"/>
                  </a:lnTo>
                  <a:lnTo>
                    <a:pt x="484" y="62"/>
                  </a:lnTo>
                  <a:lnTo>
                    <a:pt x="498" y="55"/>
                  </a:lnTo>
                  <a:lnTo>
                    <a:pt x="515" y="49"/>
                  </a:lnTo>
                  <a:lnTo>
                    <a:pt x="524" y="47"/>
                  </a:lnTo>
                  <a:lnTo>
                    <a:pt x="534" y="45"/>
                  </a:lnTo>
                  <a:lnTo>
                    <a:pt x="546" y="44"/>
                  </a:lnTo>
                  <a:lnTo>
                    <a:pt x="559" y="44"/>
                  </a:lnTo>
                  <a:lnTo>
                    <a:pt x="569" y="44"/>
                  </a:lnTo>
                  <a:lnTo>
                    <a:pt x="577" y="46"/>
                  </a:lnTo>
                  <a:lnTo>
                    <a:pt x="585" y="50"/>
                  </a:lnTo>
                  <a:lnTo>
                    <a:pt x="593" y="54"/>
                  </a:lnTo>
                  <a:lnTo>
                    <a:pt x="598" y="59"/>
                  </a:lnTo>
                  <a:lnTo>
                    <a:pt x="603" y="65"/>
                  </a:lnTo>
                  <a:lnTo>
                    <a:pt x="607" y="71"/>
                  </a:lnTo>
                  <a:lnTo>
                    <a:pt x="610" y="77"/>
                  </a:lnTo>
                  <a:lnTo>
                    <a:pt x="617" y="90"/>
                  </a:lnTo>
                  <a:lnTo>
                    <a:pt x="622" y="101"/>
                  </a:lnTo>
                  <a:lnTo>
                    <a:pt x="626" y="105"/>
                  </a:lnTo>
                  <a:lnTo>
                    <a:pt x="629" y="108"/>
                  </a:lnTo>
                  <a:lnTo>
                    <a:pt x="633" y="110"/>
                  </a:lnTo>
                  <a:lnTo>
                    <a:pt x="638" y="111"/>
                  </a:lnTo>
                  <a:lnTo>
                    <a:pt x="642" y="121"/>
                  </a:lnTo>
                  <a:lnTo>
                    <a:pt x="649" y="134"/>
                  </a:lnTo>
                  <a:lnTo>
                    <a:pt x="658" y="151"/>
                  </a:lnTo>
                  <a:lnTo>
                    <a:pt x="667" y="169"/>
                  </a:lnTo>
                  <a:lnTo>
                    <a:pt x="678" y="186"/>
                  </a:lnTo>
                  <a:lnTo>
                    <a:pt x="689" y="202"/>
                  </a:lnTo>
                  <a:lnTo>
                    <a:pt x="695" y="209"/>
                  </a:lnTo>
                  <a:lnTo>
                    <a:pt x="700" y="215"/>
                  </a:lnTo>
                  <a:lnTo>
                    <a:pt x="706" y="219"/>
                  </a:lnTo>
                  <a:lnTo>
                    <a:pt x="711" y="222"/>
                  </a:lnTo>
                  <a:lnTo>
                    <a:pt x="738" y="222"/>
                  </a:lnTo>
                  <a:lnTo>
                    <a:pt x="738" y="217"/>
                  </a:lnTo>
                  <a:lnTo>
                    <a:pt x="739" y="211"/>
                  </a:lnTo>
                  <a:lnTo>
                    <a:pt x="741" y="206"/>
                  </a:lnTo>
                  <a:lnTo>
                    <a:pt x="743" y="202"/>
                  </a:lnTo>
                  <a:lnTo>
                    <a:pt x="747" y="196"/>
                  </a:lnTo>
                  <a:lnTo>
                    <a:pt x="750" y="192"/>
                  </a:lnTo>
                  <a:lnTo>
                    <a:pt x="754" y="189"/>
                  </a:lnTo>
                  <a:lnTo>
                    <a:pt x="759" y="185"/>
                  </a:lnTo>
                  <a:lnTo>
                    <a:pt x="768" y="180"/>
                  </a:lnTo>
                  <a:lnTo>
                    <a:pt x="779" y="176"/>
                  </a:lnTo>
                  <a:lnTo>
                    <a:pt x="792" y="173"/>
                  </a:lnTo>
                  <a:lnTo>
                    <a:pt x="805" y="173"/>
                  </a:lnTo>
                  <a:lnTo>
                    <a:pt x="810" y="173"/>
                  </a:lnTo>
                  <a:lnTo>
                    <a:pt x="816" y="174"/>
                  </a:lnTo>
                  <a:lnTo>
                    <a:pt x="822" y="176"/>
                  </a:lnTo>
                  <a:lnTo>
                    <a:pt x="828" y="178"/>
                  </a:lnTo>
                  <a:lnTo>
                    <a:pt x="833" y="181"/>
                  </a:lnTo>
                  <a:lnTo>
                    <a:pt x="838" y="185"/>
                  </a:lnTo>
                  <a:lnTo>
                    <a:pt x="843" y="189"/>
                  </a:lnTo>
                  <a:lnTo>
                    <a:pt x="848" y="193"/>
                  </a:lnTo>
                  <a:lnTo>
                    <a:pt x="856" y="205"/>
                  </a:lnTo>
                  <a:lnTo>
                    <a:pt x="865" y="217"/>
                  </a:lnTo>
                  <a:lnTo>
                    <a:pt x="872" y="230"/>
                  </a:lnTo>
                  <a:lnTo>
                    <a:pt x="879" y="244"/>
                  </a:lnTo>
                  <a:lnTo>
                    <a:pt x="885" y="260"/>
                  </a:lnTo>
                  <a:lnTo>
                    <a:pt x="889" y="275"/>
                  </a:lnTo>
                  <a:lnTo>
                    <a:pt x="894" y="290"/>
                  </a:lnTo>
                  <a:lnTo>
                    <a:pt x="898" y="305"/>
                  </a:lnTo>
                  <a:lnTo>
                    <a:pt x="900" y="320"/>
                  </a:lnTo>
                  <a:lnTo>
                    <a:pt x="902" y="334"/>
                  </a:lnTo>
                  <a:lnTo>
                    <a:pt x="904" y="346"/>
                  </a:lnTo>
                  <a:lnTo>
                    <a:pt x="904" y="357"/>
                  </a:lnTo>
                  <a:lnTo>
                    <a:pt x="905" y="362"/>
                  </a:lnTo>
                  <a:lnTo>
                    <a:pt x="906" y="367"/>
                  </a:lnTo>
                  <a:lnTo>
                    <a:pt x="908" y="372"/>
                  </a:lnTo>
                  <a:lnTo>
                    <a:pt x="910" y="376"/>
                  </a:lnTo>
                  <a:lnTo>
                    <a:pt x="918" y="384"/>
                  </a:lnTo>
                  <a:lnTo>
                    <a:pt x="928" y="391"/>
                  </a:lnTo>
                  <a:lnTo>
                    <a:pt x="939" y="398"/>
                  </a:lnTo>
                  <a:lnTo>
                    <a:pt x="952" y="402"/>
                  </a:lnTo>
                  <a:lnTo>
                    <a:pt x="957" y="404"/>
                  </a:lnTo>
                  <a:lnTo>
                    <a:pt x="964" y="405"/>
                  </a:lnTo>
                  <a:lnTo>
                    <a:pt x="971" y="406"/>
                  </a:lnTo>
                  <a:lnTo>
                    <a:pt x="977" y="407"/>
                  </a:lnTo>
                  <a:lnTo>
                    <a:pt x="977" y="394"/>
                  </a:lnTo>
                  <a:lnTo>
                    <a:pt x="976" y="414"/>
                  </a:lnTo>
                  <a:lnTo>
                    <a:pt x="975" y="430"/>
                  </a:lnTo>
                  <a:lnTo>
                    <a:pt x="974" y="437"/>
                  </a:lnTo>
                  <a:lnTo>
                    <a:pt x="974" y="443"/>
                  </a:lnTo>
                  <a:lnTo>
                    <a:pt x="975" y="449"/>
                  </a:lnTo>
                  <a:lnTo>
                    <a:pt x="977" y="456"/>
                  </a:lnTo>
                  <a:lnTo>
                    <a:pt x="971" y="457"/>
                  </a:lnTo>
                  <a:lnTo>
                    <a:pt x="964" y="458"/>
                  </a:lnTo>
                  <a:lnTo>
                    <a:pt x="958" y="461"/>
                  </a:lnTo>
                  <a:lnTo>
                    <a:pt x="953" y="464"/>
                  </a:lnTo>
                  <a:lnTo>
                    <a:pt x="949" y="467"/>
                  </a:lnTo>
                  <a:lnTo>
                    <a:pt x="944" y="471"/>
                  </a:lnTo>
                  <a:lnTo>
                    <a:pt x="940" y="475"/>
                  </a:lnTo>
                  <a:lnTo>
                    <a:pt x="936" y="481"/>
                  </a:lnTo>
                  <a:lnTo>
                    <a:pt x="931" y="492"/>
                  </a:lnTo>
                  <a:lnTo>
                    <a:pt x="926" y="504"/>
                  </a:lnTo>
                  <a:lnTo>
                    <a:pt x="922" y="517"/>
                  </a:lnTo>
                  <a:lnTo>
                    <a:pt x="920" y="531"/>
                  </a:lnTo>
                  <a:lnTo>
                    <a:pt x="918" y="546"/>
                  </a:lnTo>
                  <a:lnTo>
                    <a:pt x="917" y="561"/>
                  </a:lnTo>
                  <a:lnTo>
                    <a:pt x="917" y="575"/>
                  </a:lnTo>
                  <a:lnTo>
                    <a:pt x="917" y="590"/>
                  </a:lnTo>
                  <a:lnTo>
                    <a:pt x="917" y="615"/>
                  </a:lnTo>
                  <a:lnTo>
                    <a:pt x="917" y="634"/>
                  </a:lnTo>
                  <a:lnTo>
                    <a:pt x="917" y="654"/>
                  </a:lnTo>
                  <a:lnTo>
                    <a:pt x="918" y="685"/>
                  </a:lnTo>
                  <a:lnTo>
                    <a:pt x="919" y="702"/>
                  </a:lnTo>
                  <a:lnTo>
                    <a:pt x="920" y="717"/>
                  </a:lnTo>
                  <a:lnTo>
                    <a:pt x="921" y="730"/>
                  </a:lnTo>
                  <a:lnTo>
                    <a:pt x="923" y="739"/>
                  </a:lnTo>
                  <a:lnTo>
                    <a:pt x="933" y="758"/>
                  </a:lnTo>
                  <a:lnTo>
                    <a:pt x="947" y="780"/>
                  </a:lnTo>
                  <a:lnTo>
                    <a:pt x="956" y="791"/>
                  </a:lnTo>
                  <a:lnTo>
                    <a:pt x="965" y="803"/>
                  </a:lnTo>
                  <a:lnTo>
                    <a:pt x="975" y="816"/>
                  </a:lnTo>
                  <a:lnTo>
                    <a:pt x="985" y="827"/>
                  </a:lnTo>
                  <a:lnTo>
                    <a:pt x="996" y="838"/>
                  </a:lnTo>
                  <a:lnTo>
                    <a:pt x="1007" y="848"/>
                  </a:lnTo>
                  <a:lnTo>
                    <a:pt x="1019" y="857"/>
                  </a:lnTo>
                  <a:lnTo>
                    <a:pt x="1030" y="865"/>
                  </a:lnTo>
                  <a:lnTo>
                    <a:pt x="1042" y="872"/>
                  </a:lnTo>
                  <a:lnTo>
                    <a:pt x="1054" y="877"/>
                  </a:lnTo>
                  <a:lnTo>
                    <a:pt x="1065" y="880"/>
                  </a:lnTo>
                  <a:lnTo>
                    <a:pt x="1077" y="881"/>
                  </a:lnTo>
                  <a:lnTo>
                    <a:pt x="1090" y="877"/>
                  </a:lnTo>
                  <a:lnTo>
                    <a:pt x="1114" y="865"/>
                  </a:lnTo>
                  <a:lnTo>
                    <a:pt x="1126" y="860"/>
                  </a:lnTo>
                  <a:lnTo>
                    <a:pt x="1140" y="855"/>
                  </a:lnTo>
                  <a:lnTo>
                    <a:pt x="1149" y="852"/>
                  </a:lnTo>
                  <a:lnTo>
                    <a:pt x="1156" y="850"/>
                  </a:lnTo>
                  <a:lnTo>
                    <a:pt x="1166" y="849"/>
                  </a:lnTo>
                  <a:lnTo>
                    <a:pt x="1178" y="849"/>
                  </a:lnTo>
                  <a:lnTo>
                    <a:pt x="1192" y="851"/>
                  </a:lnTo>
                  <a:lnTo>
                    <a:pt x="1208" y="852"/>
                  </a:lnTo>
                  <a:lnTo>
                    <a:pt x="1222" y="854"/>
                  </a:lnTo>
                  <a:lnTo>
                    <a:pt x="1235" y="854"/>
                  </a:lnTo>
                  <a:lnTo>
                    <a:pt x="1240" y="854"/>
                  </a:lnTo>
                  <a:lnTo>
                    <a:pt x="1244" y="853"/>
                  </a:lnTo>
                  <a:lnTo>
                    <a:pt x="1247" y="852"/>
                  </a:lnTo>
                  <a:lnTo>
                    <a:pt x="1249" y="850"/>
                  </a:lnTo>
                  <a:lnTo>
                    <a:pt x="1257" y="842"/>
                  </a:lnTo>
                  <a:lnTo>
                    <a:pt x="1264" y="834"/>
                  </a:lnTo>
                  <a:lnTo>
                    <a:pt x="1269" y="826"/>
                  </a:lnTo>
                  <a:lnTo>
                    <a:pt x="1274" y="818"/>
                  </a:lnTo>
                  <a:lnTo>
                    <a:pt x="1280" y="801"/>
                  </a:lnTo>
                  <a:lnTo>
                    <a:pt x="1285" y="785"/>
                  </a:lnTo>
                  <a:lnTo>
                    <a:pt x="1288" y="768"/>
                  </a:lnTo>
                  <a:lnTo>
                    <a:pt x="1292" y="750"/>
                  </a:lnTo>
                  <a:lnTo>
                    <a:pt x="1296" y="742"/>
                  </a:lnTo>
                  <a:lnTo>
                    <a:pt x="1299" y="733"/>
                  </a:lnTo>
                  <a:lnTo>
                    <a:pt x="1303" y="724"/>
                  </a:lnTo>
                  <a:lnTo>
                    <a:pt x="1309" y="715"/>
                  </a:lnTo>
                  <a:lnTo>
                    <a:pt x="1311" y="712"/>
                  </a:lnTo>
                  <a:lnTo>
                    <a:pt x="1313" y="709"/>
                  </a:lnTo>
                  <a:lnTo>
                    <a:pt x="1315" y="706"/>
                  </a:lnTo>
                  <a:lnTo>
                    <a:pt x="1319" y="703"/>
                  </a:lnTo>
                  <a:lnTo>
                    <a:pt x="1326" y="697"/>
                  </a:lnTo>
                  <a:lnTo>
                    <a:pt x="1336" y="693"/>
                  </a:lnTo>
                  <a:lnTo>
                    <a:pt x="1347" y="690"/>
                  </a:lnTo>
                  <a:lnTo>
                    <a:pt x="1359" y="687"/>
                  </a:lnTo>
                  <a:lnTo>
                    <a:pt x="1373" y="684"/>
                  </a:lnTo>
                  <a:lnTo>
                    <a:pt x="1387" y="682"/>
                  </a:lnTo>
                  <a:lnTo>
                    <a:pt x="1416" y="680"/>
                  </a:lnTo>
                  <a:lnTo>
                    <a:pt x="1446" y="678"/>
                  </a:lnTo>
                  <a:lnTo>
                    <a:pt x="1472" y="678"/>
                  </a:lnTo>
                  <a:lnTo>
                    <a:pt x="1495" y="678"/>
                  </a:lnTo>
                  <a:lnTo>
                    <a:pt x="1506" y="678"/>
                  </a:lnTo>
                  <a:lnTo>
                    <a:pt x="1522" y="678"/>
                  </a:lnTo>
                  <a:lnTo>
                    <a:pt x="1524" y="684"/>
                  </a:lnTo>
                  <a:lnTo>
                    <a:pt x="1528" y="693"/>
                  </a:lnTo>
                  <a:lnTo>
                    <a:pt x="1533" y="703"/>
                  </a:lnTo>
                  <a:lnTo>
                    <a:pt x="1535" y="709"/>
                  </a:lnTo>
                  <a:lnTo>
                    <a:pt x="1526" y="714"/>
                  </a:lnTo>
                  <a:lnTo>
                    <a:pt x="1515" y="720"/>
                  </a:lnTo>
                  <a:lnTo>
                    <a:pt x="1510" y="724"/>
                  </a:lnTo>
                  <a:lnTo>
                    <a:pt x="1503" y="729"/>
                  </a:lnTo>
                  <a:lnTo>
                    <a:pt x="1498" y="735"/>
                  </a:lnTo>
                  <a:lnTo>
                    <a:pt x="1492" y="741"/>
                  </a:lnTo>
                  <a:lnTo>
                    <a:pt x="1487" y="748"/>
                  </a:lnTo>
                  <a:lnTo>
                    <a:pt x="1481" y="758"/>
                  </a:lnTo>
                  <a:lnTo>
                    <a:pt x="1477" y="767"/>
                  </a:lnTo>
                  <a:lnTo>
                    <a:pt x="1473" y="778"/>
                  </a:lnTo>
                  <a:lnTo>
                    <a:pt x="1470" y="791"/>
                  </a:lnTo>
                  <a:lnTo>
                    <a:pt x="1469" y="804"/>
                  </a:lnTo>
                  <a:lnTo>
                    <a:pt x="1468" y="821"/>
                  </a:lnTo>
                  <a:lnTo>
                    <a:pt x="1469" y="838"/>
                  </a:lnTo>
                  <a:lnTo>
                    <a:pt x="1455" y="854"/>
                  </a:lnTo>
                  <a:lnTo>
                    <a:pt x="1444" y="868"/>
                  </a:lnTo>
                  <a:lnTo>
                    <a:pt x="1435" y="878"/>
                  </a:lnTo>
                  <a:lnTo>
                    <a:pt x="1428" y="888"/>
                  </a:lnTo>
                  <a:lnTo>
                    <a:pt x="1414" y="888"/>
                  </a:lnTo>
                  <a:lnTo>
                    <a:pt x="1401" y="888"/>
                  </a:lnTo>
                  <a:lnTo>
                    <a:pt x="1387" y="888"/>
                  </a:lnTo>
                  <a:lnTo>
                    <a:pt x="1369" y="888"/>
                  </a:lnTo>
                  <a:lnTo>
                    <a:pt x="1367" y="888"/>
                  </a:lnTo>
                  <a:lnTo>
                    <a:pt x="1359" y="888"/>
                  </a:lnTo>
                  <a:lnTo>
                    <a:pt x="1349" y="888"/>
                  </a:lnTo>
                  <a:lnTo>
                    <a:pt x="1336" y="88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687" name="Freeform 194"/>
            <p:cNvSpPr>
              <a:spLocks/>
            </p:cNvSpPr>
            <p:nvPr>
              <p:custDataLst>
                <p:tags r:id="rId121"/>
              </p:custDataLst>
            </p:nvPr>
          </p:nvSpPr>
          <p:spPr bwMode="auto">
            <a:xfrm>
              <a:off x="2987706" y="4742393"/>
              <a:ext cx="211138" cy="265113"/>
            </a:xfrm>
            <a:custGeom>
              <a:avLst/>
              <a:gdLst>
                <a:gd name="T0" fmla="*/ 2147483647 w 486"/>
                <a:gd name="T1" fmla="*/ 2147483647 h 505"/>
                <a:gd name="T2" fmla="*/ 2147483647 w 486"/>
                <a:gd name="T3" fmla="*/ 2147483647 h 505"/>
                <a:gd name="T4" fmla="*/ 2147483647 w 486"/>
                <a:gd name="T5" fmla="*/ 2147483647 h 505"/>
                <a:gd name="T6" fmla="*/ 2147483647 w 486"/>
                <a:gd name="T7" fmla="*/ 2147483647 h 505"/>
                <a:gd name="T8" fmla="*/ 2147483647 w 486"/>
                <a:gd name="T9" fmla="*/ 2147483647 h 505"/>
                <a:gd name="T10" fmla="*/ 2147483647 w 486"/>
                <a:gd name="T11" fmla="*/ 2147483647 h 505"/>
                <a:gd name="T12" fmla="*/ 2147483647 w 486"/>
                <a:gd name="T13" fmla="*/ 2147483647 h 505"/>
                <a:gd name="T14" fmla="*/ 2147483647 w 486"/>
                <a:gd name="T15" fmla="*/ 2147483647 h 505"/>
                <a:gd name="T16" fmla="*/ 2147483647 w 486"/>
                <a:gd name="T17" fmla="*/ 2147483647 h 505"/>
                <a:gd name="T18" fmla="*/ 2147483647 w 486"/>
                <a:gd name="T19" fmla="*/ 2147483647 h 505"/>
                <a:gd name="T20" fmla="*/ 2147483647 w 486"/>
                <a:gd name="T21" fmla="*/ 2147483647 h 505"/>
                <a:gd name="T22" fmla="*/ 2147483647 w 486"/>
                <a:gd name="T23" fmla="*/ 2147483647 h 505"/>
                <a:gd name="T24" fmla="*/ 2147483647 w 486"/>
                <a:gd name="T25" fmla="*/ 2147483647 h 505"/>
                <a:gd name="T26" fmla="*/ 2147483647 w 486"/>
                <a:gd name="T27" fmla="*/ 2147483647 h 505"/>
                <a:gd name="T28" fmla="*/ 2147483647 w 486"/>
                <a:gd name="T29" fmla="*/ 2147483647 h 505"/>
                <a:gd name="T30" fmla="*/ 2147483647 w 486"/>
                <a:gd name="T31" fmla="*/ 2147483647 h 505"/>
                <a:gd name="T32" fmla="*/ 2147483647 w 486"/>
                <a:gd name="T33" fmla="*/ 2147483647 h 505"/>
                <a:gd name="T34" fmla="*/ 2147483647 w 486"/>
                <a:gd name="T35" fmla="*/ 2147483647 h 505"/>
                <a:gd name="T36" fmla="*/ 2147483647 w 486"/>
                <a:gd name="T37" fmla="*/ 2147483647 h 505"/>
                <a:gd name="T38" fmla="*/ 2147483647 w 486"/>
                <a:gd name="T39" fmla="*/ 2147483647 h 505"/>
                <a:gd name="T40" fmla="*/ 2147483647 w 486"/>
                <a:gd name="T41" fmla="*/ 2147483647 h 505"/>
                <a:gd name="T42" fmla="*/ 2147483647 w 486"/>
                <a:gd name="T43" fmla="*/ 2147483647 h 505"/>
                <a:gd name="T44" fmla="*/ 2147483647 w 486"/>
                <a:gd name="T45" fmla="*/ 2147483647 h 505"/>
                <a:gd name="T46" fmla="*/ 2147483647 w 486"/>
                <a:gd name="T47" fmla="*/ 2147483647 h 505"/>
                <a:gd name="T48" fmla="*/ 2147483647 w 486"/>
                <a:gd name="T49" fmla="*/ 2147483647 h 505"/>
                <a:gd name="T50" fmla="*/ 2147483647 w 486"/>
                <a:gd name="T51" fmla="*/ 2147483647 h 505"/>
                <a:gd name="T52" fmla="*/ 2147483647 w 486"/>
                <a:gd name="T53" fmla="*/ 2147483647 h 505"/>
                <a:gd name="T54" fmla="*/ 2147483647 w 486"/>
                <a:gd name="T55" fmla="*/ 2147483647 h 505"/>
                <a:gd name="T56" fmla="*/ 2147483647 w 486"/>
                <a:gd name="T57" fmla="*/ 2147483647 h 505"/>
                <a:gd name="T58" fmla="*/ 2147483647 w 486"/>
                <a:gd name="T59" fmla="*/ 2147483647 h 505"/>
                <a:gd name="T60" fmla="*/ 2147483647 w 486"/>
                <a:gd name="T61" fmla="*/ 2147483647 h 505"/>
                <a:gd name="T62" fmla="*/ 2147483647 w 486"/>
                <a:gd name="T63" fmla="*/ 2147483647 h 505"/>
                <a:gd name="T64" fmla="*/ 2147483647 w 486"/>
                <a:gd name="T65" fmla="*/ 2147483647 h 505"/>
                <a:gd name="T66" fmla="*/ 2147483647 w 486"/>
                <a:gd name="T67" fmla="*/ 2147483647 h 505"/>
                <a:gd name="T68" fmla="*/ 2147483647 w 486"/>
                <a:gd name="T69" fmla="*/ 2147483647 h 505"/>
                <a:gd name="T70" fmla="*/ 2147483647 w 486"/>
                <a:gd name="T71" fmla="*/ 2147483647 h 505"/>
                <a:gd name="T72" fmla="*/ 2147483647 w 486"/>
                <a:gd name="T73" fmla="*/ 2147483647 h 505"/>
                <a:gd name="T74" fmla="*/ 2147483647 w 486"/>
                <a:gd name="T75" fmla="*/ 2147483647 h 505"/>
                <a:gd name="T76" fmla="*/ 2147483647 w 486"/>
                <a:gd name="T77" fmla="*/ 2147483647 h 505"/>
                <a:gd name="T78" fmla="*/ 2147483647 w 486"/>
                <a:gd name="T79" fmla="*/ 2147483647 h 505"/>
                <a:gd name="T80" fmla="*/ 2147483647 w 486"/>
                <a:gd name="T81" fmla="*/ 2147483647 h 505"/>
                <a:gd name="T82" fmla="*/ 2147483647 w 486"/>
                <a:gd name="T83" fmla="*/ 2147483647 h 505"/>
                <a:gd name="T84" fmla="*/ 2147483647 w 486"/>
                <a:gd name="T85" fmla="*/ 2147483647 h 505"/>
                <a:gd name="T86" fmla="*/ 2147483647 w 486"/>
                <a:gd name="T87" fmla="*/ 2147483647 h 505"/>
                <a:gd name="T88" fmla="*/ 2147483647 w 486"/>
                <a:gd name="T89" fmla="*/ 2147483647 h 505"/>
                <a:gd name="T90" fmla="*/ 2147483647 w 486"/>
                <a:gd name="T91" fmla="*/ 2147483647 h 50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86" h="505">
                  <a:moveTo>
                    <a:pt x="0" y="166"/>
                  </a:moveTo>
                  <a:lnTo>
                    <a:pt x="7" y="171"/>
                  </a:lnTo>
                  <a:lnTo>
                    <a:pt x="14" y="176"/>
                  </a:lnTo>
                  <a:lnTo>
                    <a:pt x="19" y="181"/>
                  </a:lnTo>
                  <a:lnTo>
                    <a:pt x="24" y="186"/>
                  </a:lnTo>
                  <a:lnTo>
                    <a:pt x="31" y="198"/>
                  </a:lnTo>
                  <a:lnTo>
                    <a:pt x="39" y="210"/>
                  </a:lnTo>
                  <a:lnTo>
                    <a:pt x="44" y="221"/>
                  </a:lnTo>
                  <a:lnTo>
                    <a:pt x="51" y="232"/>
                  </a:lnTo>
                  <a:lnTo>
                    <a:pt x="58" y="242"/>
                  </a:lnTo>
                  <a:lnTo>
                    <a:pt x="66" y="253"/>
                  </a:lnTo>
                  <a:lnTo>
                    <a:pt x="82" y="266"/>
                  </a:lnTo>
                  <a:lnTo>
                    <a:pt x="96" y="276"/>
                  </a:lnTo>
                  <a:lnTo>
                    <a:pt x="111" y="285"/>
                  </a:lnTo>
                  <a:lnTo>
                    <a:pt x="126" y="293"/>
                  </a:lnTo>
                  <a:lnTo>
                    <a:pt x="140" y="299"/>
                  </a:lnTo>
                  <a:lnTo>
                    <a:pt x="155" y="305"/>
                  </a:lnTo>
                  <a:lnTo>
                    <a:pt x="170" y="310"/>
                  </a:lnTo>
                  <a:lnTo>
                    <a:pt x="185" y="314"/>
                  </a:lnTo>
                  <a:lnTo>
                    <a:pt x="215" y="321"/>
                  </a:lnTo>
                  <a:lnTo>
                    <a:pt x="246" y="328"/>
                  </a:lnTo>
                  <a:lnTo>
                    <a:pt x="262" y="332"/>
                  </a:lnTo>
                  <a:lnTo>
                    <a:pt x="278" y="338"/>
                  </a:lnTo>
                  <a:lnTo>
                    <a:pt x="295" y="344"/>
                  </a:lnTo>
                  <a:lnTo>
                    <a:pt x="312" y="351"/>
                  </a:lnTo>
                  <a:lnTo>
                    <a:pt x="307" y="367"/>
                  </a:lnTo>
                  <a:lnTo>
                    <a:pt x="299" y="381"/>
                  </a:lnTo>
                  <a:lnTo>
                    <a:pt x="291" y="394"/>
                  </a:lnTo>
                  <a:lnTo>
                    <a:pt x="284" y="406"/>
                  </a:lnTo>
                  <a:lnTo>
                    <a:pt x="277" y="418"/>
                  </a:lnTo>
                  <a:lnTo>
                    <a:pt x="272" y="430"/>
                  </a:lnTo>
                  <a:lnTo>
                    <a:pt x="269" y="436"/>
                  </a:lnTo>
                  <a:lnTo>
                    <a:pt x="267" y="443"/>
                  </a:lnTo>
                  <a:lnTo>
                    <a:pt x="266" y="449"/>
                  </a:lnTo>
                  <a:lnTo>
                    <a:pt x="266" y="456"/>
                  </a:lnTo>
                  <a:lnTo>
                    <a:pt x="266" y="463"/>
                  </a:lnTo>
                  <a:lnTo>
                    <a:pt x="269" y="471"/>
                  </a:lnTo>
                  <a:lnTo>
                    <a:pt x="273" y="477"/>
                  </a:lnTo>
                  <a:lnTo>
                    <a:pt x="278" y="482"/>
                  </a:lnTo>
                  <a:lnTo>
                    <a:pt x="284" y="487"/>
                  </a:lnTo>
                  <a:lnTo>
                    <a:pt x="291" y="491"/>
                  </a:lnTo>
                  <a:lnTo>
                    <a:pt x="299" y="494"/>
                  </a:lnTo>
                  <a:lnTo>
                    <a:pt x="308" y="497"/>
                  </a:lnTo>
                  <a:lnTo>
                    <a:pt x="325" y="501"/>
                  </a:lnTo>
                  <a:lnTo>
                    <a:pt x="344" y="504"/>
                  </a:lnTo>
                  <a:lnTo>
                    <a:pt x="363" y="505"/>
                  </a:lnTo>
                  <a:lnTo>
                    <a:pt x="379" y="505"/>
                  </a:lnTo>
                  <a:lnTo>
                    <a:pt x="387" y="504"/>
                  </a:lnTo>
                  <a:lnTo>
                    <a:pt x="396" y="502"/>
                  </a:lnTo>
                  <a:lnTo>
                    <a:pt x="406" y="499"/>
                  </a:lnTo>
                  <a:lnTo>
                    <a:pt x="415" y="494"/>
                  </a:lnTo>
                  <a:lnTo>
                    <a:pt x="426" y="488"/>
                  </a:lnTo>
                  <a:lnTo>
                    <a:pt x="436" y="482"/>
                  </a:lnTo>
                  <a:lnTo>
                    <a:pt x="446" y="474"/>
                  </a:lnTo>
                  <a:lnTo>
                    <a:pt x="456" y="465"/>
                  </a:lnTo>
                  <a:lnTo>
                    <a:pt x="465" y="456"/>
                  </a:lnTo>
                  <a:lnTo>
                    <a:pt x="473" y="447"/>
                  </a:lnTo>
                  <a:lnTo>
                    <a:pt x="478" y="437"/>
                  </a:lnTo>
                  <a:lnTo>
                    <a:pt x="482" y="428"/>
                  </a:lnTo>
                  <a:lnTo>
                    <a:pt x="485" y="418"/>
                  </a:lnTo>
                  <a:lnTo>
                    <a:pt x="486" y="407"/>
                  </a:lnTo>
                  <a:lnTo>
                    <a:pt x="485" y="402"/>
                  </a:lnTo>
                  <a:lnTo>
                    <a:pt x="484" y="397"/>
                  </a:lnTo>
                  <a:lnTo>
                    <a:pt x="481" y="393"/>
                  </a:lnTo>
                  <a:lnTo>
                    <a:pt x="478" y="388"/>
                  </a:lnTo>
                  <a:lnTo>
                    <a:pt x="478" y="358"/>
                  </a:lnTo>
                  <a:lnTo>
                    <a:pt x="475" y="345"/>
                  </a:lnTo>
                  <a:lnTo>
                    <a:pt x="473" y="331"/>
                  </a:lnTo>
                  <a:lnTo>
                    <a:pt x="471" y="316"/>
                  </a:lnTo>
                  <a:lnTo>
                    <a:pt x="470" y="299"/>
                  </a:lnTo>
                  <a:lnTo>
                    <a:pt x="468" y="284"/>
                  </a:lnTo>
                  <a:lnTo>
                    <a:pt x="465" y="270"/>
                  </a:lnTo>
                  <a:lnTo>
                    <a:pt x="463" y="263"/>
                  </a:lnTo>
                  <a:lnTo>
                    <a:pt x="461" y="257"/>
                  </a:lnTo>
                  <a:lnTo>
                    <a:pt x="456" y="252"/>
                  </a:lnTo>
                  <a:lnTo>
                    <a:pt x="452" y="247"/>
                  </a:lnTo>
                  <a:lnTo>
                    <a:pt x="446" y="242"/>
                  </a:lnTo>
                  <a:lnTo>
                    <a:pt x="439" y="239"/>
                  </a:lnTo>
                  <a:lnTo>
                    <a:pt x="431" y="236"/>
                  </a:lnTo>
                  <a:lnTo>
                    <a:pt x="422" y="234"/>
                  </a:lnTo>
                  <a:lnTo>
                    <a:pt x="413" y="232"/>
                  </a:lnTo>
                  <a:lnTo>
                    <a:pt x="406" y="229"/>
                  </a:lnTo>
                  <a:lnTo>
                    <a:pt x="398" y="226"/>
                  </a:lnTo>
                  <a:lnTo>
                    <a:pt x="392" y="222"/>
                  </a:lnTo>
                  <a:lnTo>
                    <a:pt x="386" y="216"/>
                  </a:lnTo>
                  <a:lnTo>
                    <a:pt x="378" y="212"/>
                  </a:lnTo>
                  <a:lnTo>
                    <a:pt x="370" y="207"/>
                  </a:lnTo>
                  <a:lnTo>
                    <a:pt x="363" y="203"/>
                  </a:lnTo>
                  <a:lnTo>
                    <a:pt x="346" y="196"/>
                  </a:lnTo>
                  <a:lnTo>
                    <a:pt x="330" y="188"/>
                  </a:lnTo>
                  <a:lnTo>
                    <a:pt x="313" y="182"/>
                  </a:lnTo>
                  <a:lnTo>
                    <a:pt x="298" y="176"/>
                  </a:lnTo>
                  <a:lnTo>
                    <a:pt x="290" y="172"/>
                  </a:lnTo>
                  <a:lnTo>
                    <a:pt x="284" y="169"/>
                  </a:lnTo>
                  <a:lnTo>
                    <a:pt x="278" y="165"/>
                  </a:lnTo>
                  <a:lnTo>
                    <a:pt x="273" y="160"/>
                  </a:lnTo>
                  <a:lnTo>
                    <a:pt x="269" y="158"/>
                  </a:lnTo>
                  <a:lnTo>
                    <a:pt x="266" y="154"/>
                  </a:lnTo>
                  <a:lnTo>
                    <a:pt x="264" y="151"/>
                  </a:lnTo>
                  <a:lnTo>
                    <a:pt x="263" y="146"/>
                  </a:lnTo>
                  <a:lnTo>
                    <a:pt x="262" y="136"/>
                  </a:lnTo>
                  <a:lnTo>
                    <a:pt x="261" y="125"/>
                  </a:lnTo>
                  <a:lnTo>
                    <a:pt x="261" y="113"/>
                  </a:lnTo>
                  <a:lnTo>
                    <a:pt x="262" y="101"/>
                  </a:lnTo>
                  <a:lnTo>
                    <a:pt x="261" y="90"/>
                  </a:lnTo>
                  <a:lnTo>
                    <a:pt x="260" y="81"/>
                  </a:lnTo>
                  <a:lnTo>
                    <a:pt x="258" y="75"/>
                  </a:lnTo>
                  <a:lnTo>
                    <a:pt x="255" y="71"/>
                  </a:lnTo>
                  <a:lnTo>
                    <a:pt x="251" y="67"/>
                  </a:lnTo>
                  <a:lnTo>
                    <a:pt x="246" y="61"/>
                  </a:lnTo>
                  <a:lnTo>
                    <a:pt x="241" y="55"/>
                  </a:lnTo>
                  <a:lnTo>
                    <a:pt x="237" y="47"/>
                  </a:lnTo>
                  <a:lnTo>
                    <a:pt x="235" y="43"/>
                  </a:lnTo>
                  <a:lnTo>
                    <a:pt x="234" y="37"/>
                  </a:lnTo>
                  <a:lnTo>
                    <a:pt x="233" y="32"/>
                  </a:lnTo>
                  <a:lnTo>
                    <a:pt x="233" y="25"/>
                  </a:lnTo>
                  <a:lnTo>
                    <a:pt x="199" y="12"/>
                  </a:lnTo>
                  <a:lnTo>
                    <a:pt x="195" y="12"/>
                  </a:lnTo>
                  <a:lnTo>
                    <a:pt x="190" y="10"/>
                  </a:lnTo>
                  <a:lnTo>
                    <a:pt x="186" y="8"/>
                  </a:lnTo>
                  <a:lnTo>
                    <a:pt x="182" y="6"/>
                  </a:lnTo>
                  <a:lnTo>
                    <a:pt x="177" y="4"/>
                  </a:lnTo>
                  <a:lnTo>
                    <a:pt x="173" y="2"/>
                  </a:lnTo>
                  <a:lnTo>
                    <a:pt x="166" y="0"/>
                  </a:lnTo>
                  <a:lnTo>
                    <a:pt x="160" y="0"/>
                  </a:lnTo>
                  <a:lnTo>
                    <a:pt x="139" y="1"/>
                  </a:lnTo>
                  <a:lnTo>
                    <a:pt x="116" y="2"/>
                  </a:lnTo>
                  <a:lnTo>
                    <a:pt x="92" y="6"/>
                  </a:lnTo>
                  <a:lnTo>
                    <a:pt x="70" y="11"/>
                  </a:lnTo>
                  <a:lnTo>
                    <a:pt x="60" y="14"/>
                  </a:lnTo>
                  <a:lnTo>
                    <a:pt x="50" y="17"/>
                  </a:lnTo>
                  <a:lnTo>
                    <a:pt x="42" y="21"/>
                  </a:lnTo>
                  <a:lnTo>
                    <a:pt x="34" y="27"/>
                  </a:lnTo>
                  <a:lnTo>
                    <a:pt x="28" y="31"/>
                  </a:lnTo>
                  <a:lnTo>
                    <a:pt x="24" y="37"/>
                  </a:lnTo>
                  <a:lnTo>
                    <a:pt x="21" y="43"/>
                  </a:lnTo>
                  <a:lnTo>
                    <a:pt x="20" y="49"/>
                  </a:lnTo>
                  <a:lnTo>
                    <a:pt x="20" y="64"/>
                  </a:lnTo>
                  <a:lnTo>
                    <a:pt x="20" y="74"/>
                  </a:lnTo>
                  <a:lnTo>
                    <a:pt x="0" y="16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688" name="Freeform 195"/>
            <p:cNvSpPr>
              <a:spLocks/>
            </p:cNvSpPr>
            <p:nvPr>
              <p:custDataLst>
                <p:tags r:id="rId122"/>
              </p:custDataLst>
            </p:nvPr>
          </p:nvSpPr>
          <p:spPr bwMode="auto">
            <a:xfrm>
              <a:off x="3157569" y="3947056"/>
              <a:ext cx="73025" cy="109537"/>
            </a:xfrm>
            <a:custGeom>
              <a:avLst/>
              <a:gdLst>
                <a:gd name="T0" fmla="*/ 2147483647 w 166"/>
                <a:gd name="T1" fmla="*/ 2147483647 h 208"/>
                <a:gd name="T2" fmla="*/ 2147483647 w 166"/>
                <a:gd name="T3" fmla="*/ 2147483647 h 208"/>
                <a:gd name="T4" fmla="*/ 2147483647 w 166"/>
                <a:gd name="T5" fmla="*/ 2147483647 h 208"/>
                <a:gd name="T6" fmla="*/ 2147483647 w 166"/>
                <a:gd name="T7" fmla="*/ 2147483647 h 208"/>
                <a:gd name="T8" fmla="*/ 2147483647 w 166"/>
                <a:gd name="T9" fmla="*/ 2147483647 h 208"/>
                <a:gd name="T10" fmla="*/ 2147483647 w 166"/>
                <a:gd name="T11" fmla="*/ 2147483647 h 208"/>
                <a:gd name="T12" fmla="*/ 2147483647 w 166"/>
                <a:gd name="T13" fmla="*/ 2147483647 h 208"/>
                <a:gd name="T14" fmla="*/ 2147483647 w 166"/>
                <a:gd name="T15" fmla="*/ 2147483647 h 208"/>
                <a:gd name="T16" fmla="*/ 2147483647 w 166"/>
                <a:gd name="T17" fmla="*/ 2147483647 h 208"/>
                <a:gd name="T18" fmla="*/ 2147483647 w 166"/>
                <a:gd name="T19" fmla="*/ 2147483647 h 208"/>
                <a:gd name="T20" fmla="*/ 2147483647 w 166"/>
                <a:gd name="T21" fmla="*/ 2147483647 h 208"/>
                <a:gd name="T22" fmla="*/ 2147483647 w 166"/>
                <a:gd name="T23" fmla="*/ 2147483647 h 208"/>
                <a:gd name="T24" fmla="*/ 2147483647 w 166"/>
                <a:gd name="T25" fmla="*/ 2147483647 h 208"/>
                <a:gd name="T26" fmla="*/ 2147483647 w 166"/>
                <a:gd name="T27" fmla="*/ 2147483647 h 208"/>
                <a:gd name="T28" fmla="*/ 2147483647 w 166"/>
                <a:gd name="T29" fmla="*/ 2147483647 h 208"/>
                <a:gd name="T30" fmla="*/ 2147483647 w 166"/>
                <a:gd name="T31" fmla="*/ 2147483647 h 208"/>
                <a:gd name="T32" fmla="*/ 2147483647 w 166"/>
                <a:gd name="T33" fmla="*/ 2147483647 h 208"/>
                <a:gd name="T34" fmla="*/ 2147483647 w 166"/>
                <a:gd name="T35" fmla="*/ 2147483647 h 208"/>
                <a:gd name="T36" fmla="*/ 2147483647 w 166"/>
                <a:gd name="T37" fmla="*/ 2147483647 h 208"/>
                <a:gd name="T38" fmla="*/ 2147483647 w 166"/>
                <a:gd name="T39" fmla="*/ 2147483647 h 208"/>
                <a:gd name="T40" fmla="*/ 2147483647 w 166"/>
                <a:gd name="T41" fmla="*/ 2147483647 h 208"/>
                <a:gd name="T42" fmla="*/ 2147483647 w 166"/>
                <a:gd name="T43" fmla="*/ 2147483647 h 208"/>
                <a:gd name="T44" fmla="*/ 2147483647 w 166"/>
                <a:gd name="T45" fmla="*/ 2147483647 h 208"/>
                <a:gd name="T46" fmla="*/ 2147483647 w 166"/>
                <a:gd name="T47" fmla="*/ 2147483647 h 208"/>
                <a:gd name="T48" fmla="*/ 2147483647 w 166"/>
                <a:gd name="T49" fmla="*/ 2147483647 h 208"/>
                <a:gd name="T50" fmla="*/ 2147483647 w 166"/>
                <a:gd name="T51" fmla="*/ 2147483647 h 208"/>
                <a:gd name="T52" fmla="*/ 2147483647 w 166"/>
                <a:gd name="T53" fmla="*/ 2147483647 h 208"/>
                <a:gd name="T54" fmla="*/ 2147483647 w 166"/>
                <a:gd name="T55" fmla="*/ 0 h 208"/>
                <a:gd name="T56" fmla="*/ 2147483647 w 166"/>
                <a:gd name="T57" fmla="*/ 2147483647 h 208"/>
                <a:gd name="T58" fmla="*/ 2147483647 w 166"/>
                <a:gd name="T59" fmla="*/ 2147483647 h 208"/>
                <a:gd name="T60" fmla="*/ 2147483647 w 166"/>
                <a:gd name="T61" fmla="*/ 2147483647 h 208"/>
                <a:gd name="T62" fmla="*/ 2147483647 w 166"/>
                <a:gd name="T63" fmla="*/ 2147483647 h 208"/>
                <a:gd name="T64" fmla="*/ 2147483647 w 166"/>
                <a:gd name="T65" fmla="*/ 2147483647 h 208"/>
                <a:gd name="T66" fmla="*/ 2147483647 w 166"/>
                <a:gd name="T67" fmla="*/ 2147483647 h 208"/>
                <a:gd name="T68" fmla="*/ 2147483647 w 166"/>
                <a:gd name="T69" fmla="*/ 2147483647 h 208"/>
                <a:gd name="T70" fmla="*/ 0 w 166"/>
                <a:gd name="T71" fmla="*/ 2147483647 h 208"/>
                <a:gd name="T72" fmla="*/ 0 w 166"/>
                <a:gd name="T73" fmla="*/ 2147483647 h 208"/>
                <a:gd name="T74" fmla="*/ 2147483647 w 166"/>
                <a:gd name="T75" fmla="*/ 2147483647 h 208"/>
                <a:gd name="T76" fmla="*/ 2147483647 w 166"/>
                <a:gd name="T77" fmla="*/ 2147483647 h 208"/>
                <a:gd name="T78" fmla="*/ 2147483647 w 166"/>
                <a:gd name="T79" fmla="*/ 2147483647 h 208"/>
                <a:gd name="T80" fmla="*/ 2147483647 w 166"/>
                <a:gd name="T81" fmla="*/ 2147483647 h 208"/>
                <a:gd name="T82" fmla="*/ 2147483647 w 166"/>
                <a:gd name="T83" fmla="*/ 2147483647 h 208"/>
                <a:gd name="T84" fmla="*/ 2147483647 w 166"/>
                <a:gd name="T85" fmla="*/ 2147483647 h 208"/>
                <a:gd name="T86" fmla="*/ 2147483647 w 166"/>
                <a:gd name="T87" fmla="*/ 2147483647 h 208"/>
                <a:gd name="T88" fmla="*/ 2147483647 w 166"/>
                <a:gd name="T89" fmla="*/ 2147483647 h 208"/>
                <a:gd name="T90" fmla="*/ 2147483647 w 166"/>
                <a:gd name="T91" fmla="*/ 2147483647 h 208"/>
                <a:gd name="T92" fmla="*/ 2147483647 w 166"/>
                <a:gd name="T93" fmla="*/ 2147483647 h 208"/>
                <a:gd name="T94" fmla="*/ 2147483647 w 166"/>
                <a:gd name="T95" fmla="*/ 2147483647 h 208"/>
                <a:gd name="T96" fmla="*/ 2147483647 w 166"/>
                <a:gd name="T97" fmla="*/ 2147483647 h 208"/>
                <a:gd name="T98" fmla="*/ 2147483647 w 166"/>
                <a:gd name="T99" fmla="*/ 2147483647 h 208"/>
                <a:gd name="T100" fmla="*/ 2147483647 w 166"/>
                <a:gd name="T101" fmla="*/ 2147483647 h 208"/>
                <a:gd name="T102" fmla="*/ 2147483647 w 166"/>
                <a:gd name="T103" fmla="*/ 2147483647 h 208"/>
                <a:gd name="T104" fmla="*/ 2147483647 w 166"/>
                <a:gd name="T105" fmla="*/ 2147483647 h 208"/>
                <a:gd name="T106" fmla="*/ 2147483647 w 166"/>
                <a:gd name="T107" fmla="*/ 2147483647 h 208"/>
                <a:gd name="T108" fmla="*/ 2147483647 w 166"/>
                <a:gd name="T109" fmla="*/ 2147483647 h 208"/>
                <a:gd name="T110" fmla="*/ 2147483647 w 166"/>
                <a:gd name="T111" fmla="*/ 2147483647 h 2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66" h="208">
                  <a:moveTo>
                    <a:pt x="7" y="183"/>
                  </a:moveTo>
                  <a:lnTo>
                    <a:pt x="79" y="208"/>
                  </a:lnTo>
                  <a:lnTo>
                    <a:pt x="85" y="207"/>
                  </a:lnTo>
                  <a:lnTo>
                    <a:pt x="90" y="204"/>
                  </a:lnTo>
                  <a:lnTo>
                    <a:pt x="97" y="198"/>
                  </a:lnTo>
                  <a:lnTo>
                    <a:pt x="104" y="192"/>
                  </a:lnTo>
                  <a:lnTo>
                    <a:pt x="117" y="176"/>
                  </a:lnTo>
                  <a:lnTo>
                    <a:pt x="130" y="158"/>
                  </a:lnTo>
                  <a:lnTo>
                    <a:pt x="154" y="122"/>
                  </a:lnTo>
                  <a:lnTo>
                    <a:pt x="166" y="103"/>
                  </a:lnTo>
                  <a:lnTo>
                    <a:pt x="144" y="94"/>
                  </a:lnTo>
                  <a:lnTo>
                    <a:pt x="126" y="84"/>
                  </a:lnTo>
                  <a:lnTo>
                    <a:pt x="108" y="74"/>
                  </a:lnTo>
                  <a:lnTo>
                    <a:pt x="93" y="64"/>
                  </a:lnTo>
                  <a:lnTo>
                    <a:pt x="86" y="58"/>
                  </a:lnTo>
                  <a:lnTo>
                    <a:pt x="81" y="53"/>
                  </a:lnTo>
                  <a:lnTo>
                    <a:pt x="75" y="47"/>
                  </a:lnTo>
                  <a:lnTo>
                    <a:pt x="71" y="40"/>
                  </a:lnTo>
                  <a:lnTo>
                    <a:pt x="67" y="33"/>
                  </a:lnTo>
                  <a:lnTo>
                    <a:pt x="64" y="26"/>
                  </a:lnTo>
                  <a:lnTo>
                    <a:pt x="62" y="18"/>
                  </a:lnTo>
                  <a:lnTo>
                    <a:pt x="60" y="11"/>
                  </a:lnTo>
                  <a:lnTo>
                    <a:pt x="50" y="10"/>
                  </a:lnTo>
                  <a:lnTo>
                    <a:pt x="43" y="8"/>
                  </a:lnTo>
                  <a:lnTo>
                    <a:pt x="40" y="5"/>
                  </a:lnTo>
                  <a:lnTo>
                    <a:pt x="39" y="3"/>
                  </a:lnTo>
                  <a:lnTo>
                    <a:pt x="38" y="1"/>
                  </a:lnTo>
                  <a:lnTo>
                    <a:pt x="36" y="0"/>
                  </a:lnTo>
                  <a:lnTo>
                    <a:pt x="32" y="1"/>
                  </a:lnTo>
                  <a:lnTo>
                    <a:pt x="27" y="5"/>
                  </a:lnTo>
                  <a:lnTo>
                    <a:pt x="20" y="11"/>
                  </a:lnTo>
                  <a:lnTo>
                    <a:pt x="11" y="22"/>
                  </a:lnTo>
                  <a:lnTo>
                    <a:pt x="7" y="29"/>
                  </a:lnTo>
                  <a:lnTo>
                    <a:pt x="4" y="37"/>
                  </a:lnTo>
                  <a:lnTo>
                    <a:pt x="2" y="45"/>
                  </a:lnTo>
                  <a:lnTo>
                    <a:pt x="0" y="54"/>
                  </a:lnTo>
                  <a:lnTo>
                    <a:pt x="0" y="60"/>
                  </a:lnTo>
                  <a:lnTo>
                    <a:pt x="2" y="65"/>
                  </a:lnTo>
                  <a:lnTo>
                    <a:pt x="3" y="70"/>
                  </a:lnTo>
                  <a:lnTo>
                    <a:pt x="5" y="76"/>
                  </a:lnTo>
                  <a:lnTo>
                    <a:pt x="10" y="86"/>
                  </a:lnTo>
                  <a:lnTo>
                    <a:pt x="17" y="98"/>
                  </a:lnTo>
                  <a:lnTo>
                    <a:pt x="22" y="109"/>
                  </a:lnTo>
                  <a:lnTo>
                    <a:pt x="28" y="120"/>
                  </a:lnTo>
                  <a:lnTo>
                    <a:pt x="30" y="126"/>
                  </a:lnTo>
                  <a:lnTo>
                    <a:pt x="32" y="133"/>
                  </a:lnTo>
                  <a:lnTo>
                    <a:pt x="33" y="139"/>
                  </a:lnTo>
                  <a:lnTo>
                    <a:pt x="33" y="147"/>
                  </a:lnTo>
                  <a:lnTo>
                    <a:pt x="32" y="153"/>
                  </a:lnTo>
                  <a:lnTo>
                    <a:pt x="31" y="159"/>
                  </a:lnTo>
                  <a:lnTo>
                    <a:pt x="28" y="165"/>
                  </a:lnTo>
                  <a:lnTo>
                    <a:pt x="25" y="169"/>
                  </a:lnTo>
                  <a:lnTo>
                    <a:pt x="21" y="174"/>
                  </a:lnTo>
                  <a:lnTo>
                    <a:pt x="17" y="177"/>
                  </a:lnTo>
                  <a:lnTo>
                    <a:pt x="11" y="180"/>
                  </a:lnTo>
                  <a:lnTo>
                    <a:pt x="7" y="18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689" name="Freeform 196"/>
            <p:cNvSpPr>
              <a:spLocks/>
            </p:cNvSpPr>
            <p:nvPr>
              <p:custDataLst>
                <p:tags r:id="rId123"/>
              </p:custDataLst>
            </p:nvPr>
          </p:nvSpPr>
          <p:spPr bwMode="auto">
            <a:xfrm>
              <a:off x="2671794" y="3505731"/>
              <a:ext cx="69850" cy="58737"/>
            </a:xfrm>
            <a:custGeom>
              <a:avLst/>
              <a:gdLst>
                <a:gd name="T0" fmla="*/ 2147483647 w 164"/>
                <a:gd name="T1" fmla="*/ 2147483647 h 104"/>
                <a:gd name="T2" fmla="*/ 2147483647 w 164"/>
                <a:gd name="T3" fmla="*/ 2147483647 h 104"/>
                <a:gd name="T4" fmla="*/ 2147483647 w 164"/>
                <a:gd name="T5" fmla="*/ 2147483647 h 104"/>
                <a:gd name="T6" fmla="*/ 2147483647 w 164"/>
                <a:gd name="T7" fmla="*/ 2147483647 h 104"/>
                <a:gd name="T8" fmla="*/ 2147483647 w 164"/>
                <a:gd name="T9" fmla="*/ 2147483647 h 104"/>
                <a:gd name="T10" fmla="*/ 2147483647 w 164"/>
                <a:gd name="T11" fmla="*/ 2147483647 h 104"/>
                <a:gd name="T12" fmla="*/ 2147483647 w 164"/>
                <a:gd name="T13" fmla="*/ 2147483647 h 104"/>
                <a:gd name="T14" fmla="*/ 2147483647 w 164"/>
                <a:gd name="T15" fmla="*/ 2147483647 h 104"/>
                <a:gd name="T16" fmla="*/ 2147483647 w 164"/>
                <a:gd name="T17" fmla="*/ 2147483647 h 104"/>
                <a:gd name="T18" fmla="*/ 2147483647 w 164"/>
                <a:gd name="T19" fmla="*/ 2147483647 h 104"/>
                <a:gd name="T20" fmla="*/ 2147483647 w 164"/>
                <a:gd name="T21" fmla="*/ 2147483647 h 104"/>
                <a:gd name="T22" fmla="*/ 2147483647 w 164"/>
                <a:gd name="T23" fmla="*/ 2147483647 h 104"/>
                <a:gd name="T24" fmla="*/ 2147483647 w 164"/>
                <a:gd name="T25" fmla="*/ 2147483647 h 104"/>
                <a:gd name="T26" fmla="*/ 2147483647 w 164"/>
                <a:gd name="T27" fmla="*/ 2147483647 h 104"/>
                <a:gd name="T28" fmla="*/ 2147483647 w 164"/>
                <a:gd name="T29" fmla="*/ 2147483647 h 104"/>
                <a:gd name="T30" fmla="*/ 2147483647 w 164"/>
                <a:gd name="T31" fmla="*/ 2147483647 h 104"/>
                <a:gd name="T32" fmla="*/ 2147483647 w 164"/>
                <a:gd name="T33" fmla="*/ 2147483647 h 104"/>
                <a:gd name="T34" fmla="*/ 0 w 164"/>
                <a:gd name="T35" fmla="*/ 2147483647 h 104"/>
                <a:gd name="T36" fmla="*/ 0 w 164"/>
                <a:gd name="T37" fmla="*/ 2147483647 h 104"/>
                <a:gd name="T38" fmla="*/ 0 w 164"/>
                <a:gd name="T39" fmla="*/ 2147483647 h 104"/>
                <a:gd name="T40" fmla="*/ 2147483647 w 164"/>
                <a:gd name="T41" fmla="*/ 2147483647 h 104"/>
                <a:gd name="T42" fmla="*/ 2147483647 w 164"/>
                <a:gd name="T43" fmla="*/ 2147483647 h 104"/>
                <a:gd name="T44" fmla="*/ 2147483647 w 164"/>
                <a:gd name="T45" fmla="*/ 2147483647 h 104"/>
                <a:gd name="T46" fmla="*/ 2147483647 w 164"/>
                <a:gd name="T47" fmla="*/ 2147483647 h 104"/>
                <a:gd name="T48" fmla="*/ 2147483647 w 164"/>
                <a:gd name="T49" fmla="*/ 2147483647 h 104"/>
                <a:gd name="T50" fmla="*/ 2147483647 w 164"/>
                <a:gd name="T51" fmla="*/ 2147483647 h 104"/>
                <a:gd name="T52" fmla="*/ 2147483647 w 164"/>
                <a:gd name="T53" fmla="*/ 2147483647 h 104"/>
                <a:gd name="T54" fmla="*/ 2147483647 w 164"/>
                <a:gd name="T55" fmla="*/ 2147483647 h 104"/>
                <a:gd name="T56" fmla="*/ 2147483647 w 164"/>
                <a:gd name="T57" fmla="*/ 2147483647 h 104"/>
                <a:gd name="T58" fmla="*/ 2147483647 w 164"/>
                <a:gd name="T59" fmla="*/ 2147483647 h 104"/>
                <a:gd name="T60" fmla="*/ 2147483647 w 164"/>
                <a:gd name="T61" fmla="*/ 2147483647 h 104"/>
                <a:gd name="T62" fmla="*/ 2147483647 w 164"/>
                <a:gd name="T63" fmla="*/ 2147483647 h 104"/>
                <a:gd name="T64" fmla="*/ 2147483647 w 164"/>
                <a:gd name="T65" fmla="*/ 2147483647 h 104"/>
                <a:gd name="T66" fmla="*/ 2147483647 w 164"/>
                <a:gd name="T67" fmla="*/ 2147483647 h 104"/>
                <a:gd name="T68" fmla="*/ 2147483647 w 164"/>
                <a:gd name="T69" fmla="*/ 2147483647 h 104"/>
                <a:gd name="T70" fmla="*/ 2147483647 w 164"/>
                <a:gd name="T71" fmla="*/ 2147483647 h 104"/>
                <a:gd name="T72" fmla="*/ 2147483647 w 164"/>
                <a:gd name="T73" fmla="*/ 2147483647 h 104"/>
                <a:gd name="T74" fmla="*/ 2147483647 w 164"/>
                <a:gd name="T75" fmla="*/ 2147483647 h 104"/>
                <a:gd name="T76" fmla="*/ 2147483647 w 164"/>
                <a:gd name="T77" fmla="*/ 2147483647 h 104"/>
                <a:gd name="T78" fmla="*/ 2147483647 w 164"/>
                <a:gd name="T79" fmla="*/ 2147483647 h 104"/>
                <a:gd name="T80" fmla="*/ 2147483647 w 164"/>
                <a:gd name="T81" fmla="*/ 0 h 104"/>
                <a:gd name="T82" fmla="*/ 2147483647 w 164"/>
                <a:gd name="T83" fmla="*/ 0 h 104"/>
                <a:gd name="T84" fmla="*/ 2147483647 w 164"/>
                <a:gd name="T85" fmla="*/ 2147483647 h 104"/>
                <a:gd name="T86" fmla="*/ 2147483647 w 164"/>
                <a:gd name="T87" fmla="*/ 2147483647 h 104"/>
                <a:gd name="T88" fmla="*/ 2147483647 w 164"/>
                <a:gd name="T89" fmla="*/ 2147483647 h 104"/>
                <a:gd name="T90" fmla="*/ 2147483647 w 164"/>
                <a:gd name="T91" fmla="*/ 2147483647 h 104"/>
                <a:gd name="T92" fmla="*/ 2147483647 w 164"/>
                <a:gd name="T93" fmla="*/ 2147483647 h 104"/>
                <a:gd name="T94" fmla="*/ 2147483647 w 164"/>
                <a:gd name="T95" fmla="*/ 2147483647 h 104"/>
                <a:gd name="T96" fmla="*/ 2147483647 w 164"/>
                <a:gd name="T97" fmla="*/ 2147483647 h 104"/>
                <a:gd name="T98" fmla="*/ 2147483647 w 164"/>
                <a:gd name="T99" fmla="*/ 2147483647 h 104"/>
                <a:gd name="T100" fmla="*/ 2147483647 w 164"/>
                <a:gd name="T101" fmla="*/ 2147483647 h 104"/>
                <a:gd name="T102" fmla="*/ 2147483647 w 164"/>
                <a:gd name="T103" fmla="*/ 2147483647 h 104"/>
                <a:gd name="T104" fmla="*/ 2147483647 w 164"/>
                <a:gd name="T105" fmla="*/ 2147483647 h 104"/>
                <a:gd name="T106" fmla="*/ 2147483647 w 164"/>
                <a:gd name="T107" fmla="*/ 2147483647 h 104"/>
                <a:gd name="T108" fmla="*/ 2147483647 w 164"/>
                <a:gd name="T109" fmla="*/ 2147483647 h 1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64" h="104">
                  <a:moveTo>
                    <a:pt x="153" y="104"/>
                  </a:moveTo>
                  <a:lnTo>
                    <a:pt x="134" y="102"/>
                  </a:lnTo>
                  <a:lnTo>
                    <a:pt x="110" y="97"/>
                  </a:lnTo>
                  <a:lnTo>
                    <a:pt x="96" y="94"/>
                  </a:lnTo>
                  <a:lnTo>
                    <a:pt x="80" y="93"/>
                  </a:lnTo>
                  <a:lnTo>
                    <a:pt x="73" y="93"/>
                  </a:lnTo>
                  <a:lnTo>
                    <a:pt x="64" y="94"/>
                  </a:lnTo>
                  <a:lnTo>
                    <a:pt x="55" y="96"/>
                  </a:lnTo>
                  <a:lnTo>
                    <a:pt x="47" y="98"/>
                  </a:lnTo>
                  <a:lnTo>
                    <a:pt x="41" y="100"/>
                  </a:lnTo>
                  <a:lnTo>
                    <a:pt x="34" y="100"/>
                  </a:lnTo>
                  <a:lnTo>
                    <a:pt x="27" y="99"/>
                  </a:lnTo>
                  <a:lnTo>
                    <a:pt x="19" y="96"/>
                  </a:lnTo>
                  <a:lnTo>
                    <a:pt x="11" y="92"/>
                  </a:lnTo>
                  <a:lnTo>
                    <a:pt x="6" y="88"/>
                  </a:lnTo>
                  <a:lnTo>
                    <a:pt x="3" y="86"/>
                  </a:lnTo>
                  <a:lnTo>
                    <a:pt x="1" y="84"/>
                  </a:lnTo>
                  <a:lnTo>
                    <a:pt x="0" y="81"/>
                  </a:lnTo>
                  <a:lnTo>
                    <a:pt x="0" y="79"/>
                  </a:lnTo>
                  <a:lnTo>
                    <a:pt x="0" y="76"/>
                  </a:lnTo>
                  <a:lnTo>
                    <a:pt x="1" y="74"/>
                  </a:lnTo>
                  <a:lnTo>
                    <a:pt x="3" y="71"/>
                  </a:lnTo>
                  <a:lnTo>
                    <a:pt x="6" y="70"/>
                  </a:lnTo>
                  <a:lnTo>
                    <a:pt x="12" y="67"/>
                  </a:lnTo>
                  <a:lnTo>
                    <a:pt x="20" y="66"/>
                  </a:lnTo>
                  <a:lnTo>
                    <a:pt x="40" y="66"/>
                  </a:lnTo>
                  <a:lnTo>
                    <a:pt x="61" y="67"/>
                  </a:lnTo>
                  <a:lnTo>
                    <a:pt x="70" y="67"/>
                  </a:lnTo>
                  <a:lnTo>
                    <a:pt x="79" y="67"/>
                  </a:lnTo>
                  <a:lnTo>
                    <a:pt x="87" y="67"/>
                  </a:lnTo>
                  <a:lnTo>
                    <a:pt x="94" y="67"/>
                  </a:lnTo>
                  <a:lnTo>
                    <a:pt x="94" y="56"/>
                  </a:lnTo>
                  <a:lnTo>
                    <a:pt x="94" y="43"/>
                  </a:lnTo>
                  <a:lnTo>
                    <a:pt x="94" y="29"/>
                  </a:lnTo>
                  <a:lnTo>
                    <a:pt x="94" y="18"/>
                  </a:lnTo>
                  <a:lnTo>
                    <a:pt x="79" y="17"/>
                  </a:lnTo>
                  <a:lnTo>
                    <a:pt x="67" y="15"/>
                  </a:lnTo>
                  <a:lnTo>
                    <a:pt x="62" y="13"/>
                  </a:lnTo>
                  <a:lnTo>
                    <a:pt x="57" y="10"/>
                  </a:lnTo>
                  <a:lnTo>
                    <a:pt x="52" y="6"/>
                  </a:lnTo>
                  <a:lnTo>
                    <a:pt x="47" y="0"/>
                  </a:lnTo>
                  <a:lnTo>
                    <a:pt x="146" y="0"/>
                  </a:lnTo>
                  <a:lnTo>
                    <a:pt x="147" y="6"/>
                  </a:lnTo>
                  <a:lnTo>
                    <a:pt x="148" y="13"/>
                  </a:lnTo>
                  <a:lnTo>
                    <a:pt x="150" y="19"/>
                  </a:lnTo>
                  <a:lnTo>
                    <a:pt x="152" y="25"/>
                  </a:lnTo>
                  <a:lnTo>
                    <a:pt x="156" y="35"/>
                  </a:lnTo>
                  <a:lnTo>
                    <a:pt x="159" y="46"/>
                  </a:lnTo>
                  <a:lnTo>
                    <a:pt x="163" y="54"/>
                  </a:lnTo>
                  <a:lnTo>
                    <a:pt x="164" y="62"/>
                  </a:lnTo>
                  <a:lnTo>
                    <a:pt x="163" y="65"/>
                  </a:lnTo>
                  <a:lnTo>
                    <a:pt x="160" y="68"/>
                  </a:lnTo>
                  <a:lnTo>
                    <a:pt x="157" y="71"/>
                  </a:lnTo>
                  <a:lnTo>
                    <a:pt x="153" y="73"/>
                  </a:lnTo>
                  <a:lnTo>
                    <a:pt x="153" y="104"/>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90" name="Freeform 197"/>
            <p:cNvSpPr>
              <a:spLocks/>
            </p:cNvSpPr>
            <p:nvPr>
              <p:custDataLst>
                <p:tags r:id="rId124"/>
              </p:custDataLst>
            </p:nvPr>
          </p:nvSpPr>
          <p:spPr bwMode="auto">
            <a:xfrm>
              <a:off x="3038506" y="5859993"/>
              <a:ext cx="23813" cy="57150"/>
            </a:xfrm>
            <a:custGeom>
              <a:avLst/>
              <a:gdLst>
                <a:gd name="T0" fmla="*/ 0 w 53"/>
                <a:gd name="T1" fmla="*/ 2147483647 h 19"/>
                <a:gd name="T2" fmla="*/ 2147483647 w 53"/>
                <a:gd name="T3" fmla="*/ 2147483647 h 19"/>
                <a:gd name="T4" fmla="*/ 2147483647 w 53"/>
                <a:gd name="T5" fmla="*/ 2147483647 h 19"/>
                <a:gd name="T6" fmla="*/ 2147483647 w 53"/>
                <a:gd name="T7" fmla="*/ 2147483647 h 19"/>
                <a:gd name="T8" fmla="*/ 2147483647 w 53"/>
                <a:gd name="T9" fmla="*/ 2147483647 h 19"/>
                <a:gd name="T10" fmla="*/ 2147483647 w 53"/>
                <a:gd name="T11" fmla="*/ 2147483647 h 19"/>
                <a:gd name="T12" fmla="*/ 2147483647 w 53"/>
                <a:gd name="T13" fmla="*/ 2147483647 h 19"/>
                <a:gd name="T14" fmla="*/ 2147483647 w 53"/>
                <a:gd name="T15" fmla="*/ 2147483647 h 19"/>
                <a:gd name="T16" fmla="*/ 2147483647 w 53"/>
                <a:gd name="T17" fmla="*/ 2147483647 h 19"/>
                <a:gd name="T18" fmla="*/ 2147483647 w 53"/>
                <a:gd name="T19" fmla="*/ 2147483647 h 19"/>
                <a:gd name="T20" fmla="*/ 2147483647 w 53"/>
                <a:gd name="T21" fmla="*/ 2147483647 h 19"/>
                <a:gd name="T22" fmla="*/ 2147483647 w 53"/>
                <a:gd name="T23" fmla="*/ 2147483647 h 19"/>
                <a:gd name="T24" fmla="*/ 2147483647 w 53"/>
                <a:gd name="T25" fmla="*/ 0 h 19"/>
                <a:gd name="T26" fmla="*/ 2147483647 w 53"/>
                <a:gd name="T27" fmla="*/ 0 h 19"/>
                <a:gd name="T28" fmla="*/ 2147483647 w 53"/>
                <a:gd name="T29" fmla="*/ 2147483647 h 19"/>
                <a:gd name="T30" fmla="*/ 2147483647 w 53"/>
                <a:gd name="T31" fmla="*/ 2147483647 h 19"/>
                <a:gd name="T32" fmla="*/ 0 w 53"/>
                <a:gd name="T33" fmla="*/ 2147483647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3" h="19">
                  <a:moveTo>
                    <a:pt x="0" y="8"/>
                  </a:moveTo>
                  <a:lnTo>
                    <a:pt x="7" y="13"/>
                  </a:lnTo>
                  <a:lnTo>
                    <a:pt x="14" y="17"/>
                  </a:lnTo>
                  <a:lnTo>
                    <a:pt x="22" y="19"/>
                  </a:lnTo>
                  <a:lnTo>
                    <a:pt x="29" y="19"/>
                  </a:lnTo>
                  <a:lnTo>
                    <a:pt x="35" y="18"/>
                  </a:lnTo>
                  <a:lnTo>
                    <a:pt x="42" y="15"/>
                  </a:lnTo>
                  <a:lnTo>
                    <a:pt x="47" y="12"/>
                  </a:lnTo>
                  <a:lnTo>
                    <a:pt x="53" y="8"/>
                  </a:lnTo>
                  <a:lnTo>
                    <a:pt x="47" y="5"/>
                  </a:lnTo>
                  <a:lnTo>
                    <a:pt x="42" y="2"/>
                  </a:lnTo>
                  <a:lnTo>
                    <a:pt x="35" y="1"/>
                  </a:lnTo>
                  <a:lnTo>
                    <a:pt x="29" y="0"/>
                  </a:lnTo>
                  <a:lnTo>
                    <a:pt x="22" y="0"/>
                  </a:lnTo>
                  <a:lnTo>
                    <a:pt x="14" y="1"/>
                  </a:lnTo>
                  <a:lnTo>
                    <a:pt x="7" y="3"/>
                  </a:lnTo>
                  <a:lnTo>
                    <a:pt x="0" y="8"/>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91" name="Freeform 198"/>
            <p:cNvSpPr>
              <a:spLocks/>
            </p:cNvSpPr>
            <p:nvPr>
              <p:custDataLst>
                <p:tags r:id="rId125"/>
              </p:custDataLst>
            </p:nvPr>
          </p:nvSpPr>
          <p:spPr bwMode="auto">
            <a:xfrm>
              <a:off x="3003581" y="5839356"/>
              <a:ext cx="34925" cy="58737"/>
            </a:xfrm>
            <a:custGeom>
              <a:avLst/>
              <a:gdLst>
                <a:gd name="T0" fmla="*/ 0 w 80"/>
                <a:gd name="T1" fmla="*/ 0 h 18"/>
                <a:gd name="T2" fmla="*/ 2147483647 w 80"/>
                <a:gd name="T3" fmla="*/ 2147483647 h 18"/>
                <a:gd name="T4" fmla="*/ 2147483647 w 80"/>
                <a:gd name="T5" fmla="*/ 2147483647 h 18"/>
                <a:gd name="T6" fmla="*/ 2147483647 w 80"/>
                <a:gd name="T7" fmla="*/ 2147483647 h 18"/>
                <a:gd name="T8" fmla="*/ 2147483647 w 80"/>
                <a:gd name="T9" fmla="*/ 2147483647 h 18"/>
                <a:gd name="T10" fmla="*/ 2147483647 w 80"/>
                <a:gd name="T11" fmla="*/ 2147483647 h 18"/>
                <a:gd name="T12" fmla="*/ 2147483647 w 80"/>
                <a:gd name="T13" fmla="*/ 2147483647 h 18"/>
                <a:gd name="T14" fmla="*/ 2147483647 w 80"/>
                <a:gd name="T15" fmla="*/ 2147483647 h 18"/>
                <a:gd name="T16" fmla="*/ 2147483647 w 80"/>
                <a:gd name="T17" fmla="*/ 2147483647 h 18"/>
                <a:gd name="T18" fmla="*/ 2147483647 w 80"/>
                <a:gd name="T19" fmla="*/ 2147483647 h 18"/>
                <a:gd name="T20" fmla="*/ 2147483647 w 80"/>
                <a:gd name="T21" fmla="*/ 2147483647 h 18"/>
                <a:gd name="T22" fmla="*/ 2147483647 w 80"/>
                <a:gd name="T23" fmla="*/ 2147483647 h 18"/>
                <a:gd name="T24" fmla="*/ 2147483647 w 80"/>
                <a:gd name="T25" fmla="*/ 2147483647 h 18"/>
                <a:gd name="T26" fmla="*/ 2147483647 w 80"/>
                <a:gd name="T27" fmla="*/ 2147483647 h 18"/>
                <a:gd name="T28" fmla="*/ 2147483647 w 80"/>
                <a:gd name="T29" fmla="*/ 2147483647 h 18"/>
                <a:gd name="T30" fmla="*/ 2147483647 w 80"/>
                <a:gd name="T31" fmla="*/ 2147483647 h 18"/>
                <a:gd name="T32" fmla="*/ 2147483647 w 80"/>
                <a:gd name="T33" fmla="*/ 2147483647 h 18"/>
                <a:gd name="T34" fmla="*/ 2147483647 w 80"/>
                <a:gd name="T35" fmla="*/ 2147483647 h 18"/>
                <a:gd name="T36" fmla="*/ 2147483647 w 80"/>
                <a:gd name="T37" fmla="*/ 0 h 18"/>
                <a:gd name="T38" fmla="*/ 0 w 80"/>
                <a:gd name="T39" fmla="*/ 0 h 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0" h="18">
                  <a:moveTo>
                    <a:pt x="0" y="0"/>
                  </a:moveTo>
                  <a:lnTo>
                    <a:pt x="1" y="6"/>
                  </a:lnTo>
                  <a:lnTo>
                    <a:pt x="5" y="12"/>
                  </a:lnTo>
                  <a:lnTo>
                    <a:pt x="8" y="14"/>
                  </a:lnTo>
                  <a:lnTo>
                    <a:pt x="11" y="16"/>
                  </a:lnTo>
                  <a:lnTo>
                    <a:pt x="15" y="18"/>
                  </a:lnTo>
                  <a:lnTo>
                    <a:pt x="20" y="18"/>
                  </a:lnTo>
                  <a:lnTo>
                    <a:pt x="22" y="15"/>
                  </a:lnTo>
                  <a:lnTo>
                    <a:pt x="24" y="13"/>
                  </a:lnTo>
                  <a:lnTo>
                    <a:pt x="26" y="11"/>
                  </a:lnTo>
                  <a:lnTo>
                    <a:pt x="31" y="10"/>
                  </a:lnTo>
                  <a:lnTo>
                    <a:pt x="38" y="8"/>
                  </a:lnTo>
                  <a:lnTo>
                    <a:pt x="47" y="7"/>
                  </a:lnTo>
                  <a:lnTo>
                    <a:pt x="57" y="7"/>
                  </a:lnTo>
                  <a:lnTo>
                    <a:pt x="66" y="6"/>
                  </a:lnTo>
                  <a:lnTo>
                    <a:pt x="70" y="5"/>
                  </a:lnTo>
                  <a:lnTo>
                    <a:pt x="74" y="4"/>
                  </a:lnTo>
                  <a:lnTo>
                    <a:pt x="77" y="2"/>
                  </a:lnTo>
                  <a:lnTo>
                    <a:pt x="80" y="0"/>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92" name="Freeform 199"/>
            <p:cNvSpPr>
              <a:spLocks/>
            </p:cNvSpPr>
            <p:nvPr>
              <p:custDataLst>
                <p:tags r:id="rId126"/>
              </p:custDataLst>
            </p:nvPr>
          </p:nvSpPr>
          <p:spPr bwMode="auto">
            <a:xfrm>
              <a:off x="3003581" y="5818718"/>
              <a:ext cx="22225" cy="60325"/>
            </a:xfrm>
            <a:custGeom>
              <a:avLst/>
              <a:gdLst>
                <a:gd name="T0" fmla="*/ 2147483647 w 46"/>
                <a:gd name="T1" fmla="*/ 0 h 27"/>
                <a:gd name="T2" fmla="*/ 0 w 46"/>
                <a:gd name="T3" fmla="*/ 2147483647 h 27"/>
                <a:gd name="T4" fmla="*/ 2147483647 w 46"/>
                <a:gd name="T5" fmla="*/ 2147483647 h 27"/>
                <a:gd name="T6" fmla="*/ 2147483647 w 46"/>
                <a:gd name="T7" fmla="*/ 2147483647 h 27"/>
                <a:gd name="T8" fmla="*/ 2147483647 w 46"/>
                <a:gd name="T9" fmla="*/ 2147483647 h 27"/>
                <a:gd name="T10" fmla="*/ 2147483647 w 46"/>
                <a:gd name="T11" fmla="*/ 2147483647 h 27"/>
                <a:gd name="T12" fmla="*/ 2147483647 w 46"/>
                <a:gd name="T13" fmla="*/ 2147483647 h 27"/>
                <a:gd name="T14" fmla="*/ 2147483647 w 46"/>
                <a:gd name="T15" fmla="*/ 2147483647 h 27"/>
                <a:gd name="T16" fmla="*/ 2147483647 w 46"/>
                <a:gd name="T17" fmla="*/ 2147483647 h 27"/>
                <a:gd name="T18" fmla="*/ 2147483647 w 46"/>
                <a:gd name="T19" fmla="*/ 2147483647 h 27"/>
                <a:gd name="T20" fmla="*/ 2147483647 w 46"/>
                <a:gd name="T21" fmla="*/ 2147483647 h 27"/>
                <a:gd name="T22" fmla="*/ 2147483647 w 46"/>
                <a:gd name="T23" fmla="*/ 2147483647 h 27"/>
                <a:gd name="T24" fmla="*/ 2147483647 w 46"/>
                <a:gd name="T25" fmla="*/ 2147483647 h 27"/>
                <a:gd name="T26" fmla="*/ 2147483647 w 46"/>
                <a:gd name="T27" fmla="*/ 0 h 2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6" h="27">
                  <a:moveTo>
                    <a:pt x="20" y="0"/>
                  </a:moveTo>
                  <a:lnTo>
                    <a:pt x="0" y="18"/>
                  </a:lnTo>
                  <a:lnTo>
                    <a:pt x="9" y="22"/>
                  </a:lnTo>
                  <a:lnTo>
                    <a:pt x="16" y="25"/>
                  </a:lnTo>
                  <a:lnTo>
                    <a:pt x="23" y="27"/>
                  </a:lnTo>
                  <a:lnTo>
                    <a:pt x="29" y="27"/>
                  </a:lnTo>
                  <a:lnTo>
                    <a:pt x="33" y="27"/>
                  </a:lnTo>
                  <a:lnTo>
                    <a:pt x="37" y="25"/>
                  </a:lnTo>
                  <a:lnTo>
                    <a:pt x="42" y="22"/>
                  </a:lnTo>
                  <a:lnTo>
                    <a:pt x="46" y="18"/>
                  </a:lnTo>
                  <a:lnTo>
                    <a:pt x="41" y="16"/>
                  </a:lnTo>
                  <a:lnTo>
                    <a:pt x="33" y="11"/>
                  </a:lnTo>
                  <a:lnTo>
                    <a:pt x="26" y="5"/>
                  </a:lnTo>
                  <a:lnTo>
                    <a:pt x="2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93" name="Freeform 200"/>
            <p:cNvSpPr>
              <a:spLocks/>
            </p:cNvSpPr>
            <p:nvPr>
              <p:custDataLst>
                <p:tags r:id="rId127"/>
              </p:custDataLst>
            </p:nvPr>
          </p:nvSpPr>
          <p:spPr bwMode="auto">
            <a:xfrm>
              <a:off x="2973419" y="5812368"/>
              <a:ext cx="25400" cy="60325"/>
            </a:xfrm>
            <a:custGeom>
              <a:avLst/>
              <a:gdLst>
                <a:gd name="T0" fmla="*/ 2147483647 w 54"/>
                <a:gd name="T1" fmla="*/ 0 h 39"/>
                <a:gd name="T2" fmla="*/ 2147483647 w 54"/>
                <a:gd name="T3" fmla="*/ 2147483647 h 39"/>
                <a:gd name="T4" fmla="*/ 2147483647 w 54"/>
                <a:gd name="T5" fmla="*/ 2147483647 h 39"/>
                <a:gd name="T6" fmla="*/ 2147483647 w 54"/>
                <a:gd name="T7" fmla="*/ 2147483647 h 39"/>
                <a:gd name="T8" fmla="*/ 2147483647 w 54"/>
                <a:gd name="T9" fmla="*/ 2147483647 h 39"/>
                <a:gd name="T10" fmla="*/ 2147483647 w 54"/>
                <a:gd name="T11" fmla="*/ 2147483647 h 39"/>
                <a:gd name="T12" fmla="*/ 0 w 54"/>
                <a:gd name="T13" fmla="*/ 2147483647 h 39"/>
                <a:gd name="T14" fmla="*/ 2147483647 w 54"/>
                <a:gd name="T15" fmla="*/ 2147483647 h 39"/>
                <a:gd name="T16" fmla="*/ 2147483647 w 54"/>
                <a:gd name="T17" fmla="*/ 2147483647 h 39"/>
                <a:gd name="T18" fmla="*/ 2147483647 w 54"/>
                <a:gd name="T19" fmla="*/ 2147483647 h 39"/>
                <a:gd name="T20" fmla="*/ 2147483647 w 54"/>
                <a:gd name="T21" fmla="*/ 2147483647 h 39"/>
                <a:gd name="T22" fmla="*/ 2147483647 w 54"/>
                <a:gd name="T23" fmla="*/ 2147483647 h 39"/>
                <a:gd name="T24" fmla="*/ 2147483647 w 54"/>
                <a:gd name="T25" fmla="*/ 2147483647 h 39"/>
                <a:gd name="T26" fmla="*/ 2147483647 w 54"/>
                <a:gd name="T27" fmla="*/ 2147483647 h 39"/>
                <a:gd name="T28" fmla="*/ 2147483647 w 54"/>
                <a:gd name="T29" fmla="*/ 2147483647 h 39"/>
                <a:gd name="T30" fmla="*/ 2147483647 w 54"/>
                <a:gd name="T31" fmla="*/ 2147483647 h 39"/>
                <a:gd name="T32" fmla="*/ 2147483647 w 54"/>
                <a:gd name="T33" fmla="*/ 2147483647 h 39"/>
                <a:gd name="T34" fmla="*/ 2147483647 w 54"/>
                <a:gd name="T35" fmla="*/ 2147483647 h 39"/>
                <a:gd name="T36" fmla="*/ 2147483647 w 54"/>
                <a:gd name="T37" fmla="*/ 2147483647 h 39"/>
                <a:gd name="T38" fmla="*/ 2147483647 w 54"/>
                <a:gd name="T39" fmla="*/ 2147483647 h 39"/>
                <a:gd name="T40" fmla="*/ 2147483647 w 54"/>
                <a:gd name="T41" fmla="*/ 2147483647 h 39"/>
                <a:gd name="T42" fmla="*/ 2147483647 w 54"/>
                <a:gd name="T43" fmla="*/ 2147483647 h 39"/>
                <a:gd name="T44" fmla="*/ 2147483647 w 54"/>
                <a:gd name="T45" fmla="*/ 2147483647 h 39"/>
                <a:gd name="T46" fmla="*/ 2147483647 w 54"/>
                <a:gd name="T47" fmla="*/ 2147483647 h 39"/>
                <a:gd name="T48" fmla="*/ 2147483647 w 54"/>
                <a:gd name="T49" fmla="*/ 2147483647 h 39"/>
                <a:gd name="T50" fmla="*/ 2147483647 w 54"/>
                <a:gd name="T51" fmla="*/ 2147483647 h 39"/>
                <a:gd name="T52" fmla="*/ 2147483647 w 54"/>
                <a:gd name="T53" fmla="*/ 2147483647 h 39"/>
                <a:gd name="T54" fmla="*/ 2147483647 w 54"/>
                <a:gd name="T55" fmla="*/ 2147483647 h 39"/>
                <a:gd name="T56" fmla="*/ 2147483647 w 54"/>
                <a:gd name="T57" fmla="*/ 2147483647 h 39"/>
                <a:gd name="T58" fmla="*/ 2147483647 w 54"/>
                <a:gd name="T59" fmla="*/ 2147483647 h 39"/>
                <a:gd name="T60" fmla="*/ 2147483647 w 54"/>
                <a:gd name="T61" fmla="*/ 0 h 3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4" h="39">
                  <a:moveTo>
                    <a:pt x="34" y="0"/>
                  </a:moveTo>
                  <a:lnTo>
                    <a:pt x="20" y="4"/>
                  </a:lnTo>
                  <a:lnTo>
                    <a:pt x="10" y="10"/>
                  </a:lnTo>
                  <a:lnTo>
                    <a:pt x="6" y="13"/>
                  </a:lnTo>
                  <a:lnTo>
                    <a:pt x="4" y="16"/>
                  </a:lnTo>
                  <a:lnTo>
                    <a:pt x="2" y="20"/>
                  </a:lnTo>
                  <a:lnTo>
                    <a:pt x="0" y="24"/>
                  </a:lnTo>
                  <a:lnTo>
                    <a:pt x="2" y="28"/>
                  </a:lnTo>
                  <a:lnTo>
                    <a:pt x="3" y="32"/>
                  </a:lnTo>
                  <a:lnTo>
                    <a:pt x="5" y="35"/>
                  </a:lnTo>
                  <a:lnTo>
                    <a:pt x="8" y="37"/>
                  </a:lnTo>
                  <a:lnTo>
                    <a:pt x="11" y="38"/>
                  </a:lnTo>
                  <a:lnTo>
                    <a:pt x="16" y="39"/>
                  </a:lnTo>
                  <a:lnTo>
                    <a:pt x="20" y="39"/>
                  </a:lnTo>
                  <a:lnTo>
                    <a:pt x="25" y="39"/>
                  </a:lnTo>
                  <a:lnTo>
                    <a:pt x="30" y="38"/>
                  </a:lnTo>
                  <a:lnTo>
                    <a:pt x="34" y="37"/>
                  </a:lnTo>
                  <a:lnTo>
                    <a:pt x="39" y="35"/>
                  </a:lnTo>
                  <a:lnTo>
                    <a:pt x="43" y="33"/>
                  </a:lnTo>
                  <a:lnTo>
                    <a:pt x="47" y="30"/>
                  </a:lnTo>
                  <a:lnTo>
                    <a:pt x="50" y="26"/>
                  </a:lnTo>
                  <a:lnTo>
                    <a:pt x="52" y="22"/>
                  </a:lnTo>
                  <a:lnTo>
                    <a:pt x="54" y="18"/>
                  </a:lnTo>
                  <a:lnTo>
                    <a:pt x="51" y="17"/>
                  </a:lnTo>
                  <a:lnTo>
                    <a:pt x="48" y="16"/>
                  </a:lnTo>
                  <a:lnTo>
                    <a:pt x="44" y="14"/>
                  </a:lnTo>
                  <a:lnTo>
                    <a:pt x="42" y="11"/>
                  </a:lnTo>
                  <a:lnTo>
                    <a:pt x="39" y="8"/>
                  </a:lnTo>
                  <a:lnTo>
                    <a:pt x="37" y="5"/>
                  </a:lnTo>
                  <a:lnTo>
                    <a:pt x="34" y="2"/>
                  </a:lnTo>
                  <a:lnTo>
                    <a:pt x="34"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94" name="Freeform 201"/>
            <p:cNvSpPr>
              <a:spLocks/>
            </p:cNvSpPr>
            <p:nvPr>
              <p:custDataLst>
                <p:tags r:id="rId128"/>
              </p:custDataLst>
            </p:nvPr>
          </p:nvSpPr>
          <p:spPr bwMode="auto">
            <a:xfrm>
              <a:off x="2948019" y="5802843"/>
              <a:ext cx="28575" cy="58738"/>
            </a:xfrm>
            <a:custGeom>
              <a:avLst/>
              <a:gdLst>
                <a:gd name="T0" fmla="*/ 0 w 60"/>
                <a:gd name="T1" fmla="*/ 2147483647 h 15"/>
                <a:gd name="T2" fmla="*/ 2147483647 w 60"/>
                <a:gd name="T3" fmla="*/ 2147483647 h 15"/>
                <a:gd name="T4" fmla="*/ 2147483647 w 60"/>
                <a:gd name="T5" fmla="*/ 2147483647 h 15"/>
                <a:gd name="T6" fmla="*/ 2147483647 w 60"/>
                <a:gd name="T7" fmla="*/ 2147483647 h 15"/>
                <a:gd name="T8" fmla="*/ 2147483647 w 60"/>
                <a:gd name="T9" fmla="*/ 2147483647 h 15"/>
                <a:gd name="T10" fmla="*/ 2147483647 w 60"/>
                <a:gd name="T11" fmla="*/ 2147483647 h 15"/>
                <a:gd name="T12" fmla="*/ 2147483647 w 60"/>
                <a:gd name="T13" fmla="*/ 2147483647 h 15"/>
                <a:gd name="T14" fmla="*/ 2147483647 w 60"/>
                <a:gd name="T15" fmla="*/ 2147483647 h 15"/>
                <a:gd name="T16" fmla="*/ 2147483647 w 60"/>
                <a:gd name="T17" fmla="*/ 2147483647 h 15"/>
                <a:gd name="T18" fmla="*/ 2147483647 w 60"/>
                <a:gd name="T19" fmla="*/ 2147483647 h 15"/>
                <a:gd name="T20" fmla="*/ 2147483647 w 60"/>
                <a:gd name="T21" fmla="*/ 0 h 15"/>
                <a:gd name="T22" fmla="*/ 2147483647 w 60"/>
                <a:gd name="T23" fmla="*/ 0 h 15"/>
                <a:gd name="T24" fmla="*/ 2147483647 w 60"/>
                <a:gd name="T25" fmla="*/ 0 h 15"/>
                <a:gd name="T26" fmla="*/ 2147483647 w 60"/>
                <a:gd name="T27" fmla="*/ 0 h 15"/>
                <a:gd name="T28" fmla="*/ 2147483647 w 60"/>
                <a:gd name="T29" fmla="*/ 2147483647 h 15"/>
                <a:gd name="T30" fmla="*/ 2147483647 w 60"/>
                <a:gd name="T31" fmla="*/ 2147483647 h 15"/>
                <a:gd name="T32" fmla="*/ 2147483647 w 60"/>
                <a:gd name="T33" fmla="*/ 2147483647 h 15"/>
                <a:gd name="T34" fmla="*/ 2147483647 w 60"/>
                <a:gd name="T35" fmla="*/ 2147483647 h 15"/>
                <a:gd name="T36" fmla="*/ 0 w 60"/>
                <a:gd name="T37" fmla="*/ 2147483647 h 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0" h="15">
                  <a:moveTo>
                    <a:pt x="0" y="11"/>
                  </a:moveTo>
                  <a:lnTo>
                    <a:pt x="10" y="13"/>
                  </a:lnTo>
                  <a:lnTo>
                    <a:pt x="18" y="14"/>
                  </a:lnTo>
                  <a:lnTo>
                    <a:pt x="27" y="15"/>
                  </a:lnTo>
                  <a:lnTo>
                    <a:pt x="35" y="15"/>
                  </a:lnTo>
                  <a:lnTo>
                    <a:pt x="41" y="14"/>
                  </a:lnTo>
                  <a:lnTo>
                    <a:pt x="48" y="12"/>
                  </a:lnTo>
                  <a:lnTo>
                    <a:pt x="55" y="9"/>
                  </a:lnTo>
                  <a:lnTo>
                    <a:pt x="60" y="5"/>
                  </a:lnTo>
                  <a:lnTo>
                    <a:pt x="57" y="3"/>
                  </a:lnTo>
                  <a:lnTo>
                    <a:pt x="54" y="0"/>
                  </a:lnTo>
                  <a:lnTo>
                    <a:pt x="51" y="0"/>
                  </a:lnTo>
                  <a:lnTo>
                    <a:pt x="47" y="0"/>
                  </a:lnTo>
                  <a:lnTo>
                    <a:pt x="40" y="0"/>
                  </a:lnTo>
                  <a:lnTo>
                    <a:pt x="33" y="3"/>
                  </a:lnTo>
                  <a:lnTo>
                    <a:pt x="24" y="6"/>
                  </a:lnTo>
                  <a:lnTo>
                    <a:pt x="16" y="8"/>
                  </a:lnTo>
                  <a:lnTo>
                    <a:pt x="7" y="10"/>
                  </a:lnTo>
                  <a:lnTo>
                    <a:pt x="0" y="11"/>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95" name="Freeform 202"/>
            <p:cNvSpPr>
              <a:spLocks/>
            </p:cNvSpPr>
            <p:nvPr>
              <p:custDataLst>
                <p:tags r:id="rId129"/>
              </p:custDataLst>
            </p:nvPr>
          </p:nvSpPr>
          <p:spPr bwMode="auto">
            <a:xfrm>
              <a:off x="2924206" y="5790143"/>
              <a:ext cx="33338" cy="57150"/>
            </a:xfrm>
            <a:custGeom>
              <a:avLst/>
              <a:gdLst>
                <a:gd name="T0" fmla="*/ 2147483647 w 79"/>
                <a:gd name="T1" fmla="*/ 0 h 32"/>
                <a:gd name="T2" fmla="*/ 2147483647 w 79"/>
                <a:gd name="T3" fmla="*/ 2147483647 h 32"/>
                <a:gd name="T4" fmla="*/ 2147483647 w 79"/>
                <a:gd name="T5" fmla="*/ 2147483647 h 32"/>
                <a:gd name="T6" fmla="*/ 2147483647 w 79"/>
                <a:gd name="T7" fmla="*/ 2147483647 h 32"/>
                <a:gd name="T8" fmla="*/ 2147483647 w 79"/>
                <a:gd name="T9" fmla="*/ 2147483647 h 32"/>
                <a:gd name="T10" fmla="*/ 2147483647 w 79"/>
                <a:gd name="T11" fmla="*/ 2147483647 h 32"/>
                <a:gd name="T12" fmla="*/ 2147483647 w 79"/>
                <a:gd name="T13" fmla="*/ 2147483647 h 32"/>
                <a:gd name="T14" fmla="*/ 2147483647 w 79"/>
                <a:gd name="T15" fmla="*/ 2147483647 h 32"/>
                <a:gd name="T16" fmla="*/ 0 w 79"/>
                <a:gd name="T17" fmla="*/ 2147483647 h 32"/>
                <a:gd name="T18" fmla="*/ 2147483647 w 79"/>
                <a:gd name="T19" fmla="*/ 2147483647 h 32"/>
                <a:gd name="T20" fmla="*/ 2147483647 w 79"/>
                <a:gd name="T21" fmla="*/ 2147483647 h 32"/>
                <a:gd name="T22" fmla="*/ 2147483647 w 79"/>
                <a:gd name="T23" fmla="*/ 2147483647 h 32"/>
                <a:gd name="T24" fmla="*/ 2147483647 w 79"/>
                <a:gd name="T25" fmla="*/ 2147483647 h 32"/>
                <a:gd name="T26" fmla="*/ 2147483647 w 79"/>
                <a:gd name="T27" fmla="*/ 2147483647 h 32"/>
                <a:gd name="T28" fmla="*/ 2147483647 w 79"/>
                <a:gd name="T29" fmla="*/ 2147483647 h 32"/>
                <a:gd name="T30" fmla="*/ 2147483647 w 79"/>
                <a:gd name="T31" fmla="*/ 2147483647 h 32"/>
                <a:gd name="T32" fmla="*/ 2147483647 w 79"/>
                <a:gd name="T33" fmla="*/ 2147483647 h 32"/>
                <a:gd name="T34" fmla="*/ 2147483647 w 79"/>
                <a:gd name="T35" fmla="*/ 2147483647 h 32"/>
                <a:gd name="T36" fmla="*/ 2147483647 w 79"/>
                <a:gd name="T37" fmla="*/ 2147483647 h 32"/>
                <a:gd name="T38" fmla="*/ 2147483647 w 79"/>
                <a:gd name="T39" fmla="*/ 2147483647 h 32"/>
                <a:gd name="T40" fmla="*/ 2147483647 w 79"/>
                <a:gd name="T41" fmla="*/ 2147483647 h 32"/>
                <a:gd name="T42" fmla="*/ 2147483647 w 79"/>
                <a:gd name="T43" fmla="*/ 2147483647 h 32"/>
                <a:gd name="T44" fmla="*/ 2147483647 w 79"/>
                <a:gd name="T45" fmla="*/ 2147483647 h 32"/>
                <a:gd name="T46" fmla="*/ 2147483647 w 79"/>
                <a:gd name="T47" fmla="*/ 2147483647 h 32"/>
                <a:gd name="T48" fmla="*/ 2147483647 w 79"/>
                <a:gd name="T49" fmla="*/ 0 h 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79" h="32">
                  <a:moveTo>
                    <a:pt x="40" y="0"/>
                  </a:moveTo>
                  <a:lnTo>
                    <a:pt x="34" y="1"/>
                  </a:lnTo>
                  <a:lnTo>
                    <a:pt x="30" y="2"/>
                  </a:lnTo>
                  <a:lnTo>
                    <a:pt x="25" y="4"/>
                  </a:lnTo>
                  <a:lnTo>
                    <a:pt x="20" y="6"/>
                  </a:lnTo>
                  <a:lnTo>
                    <a:pt x="15" y="9"/>
                  </a:lnTo>
                  <a:lnTo>
                    <a:pt x="10" y="11"/>
                  </a:lnTo>
                  <a:lnTo>
                    <a:pt x="5" y="12"/>
                  </a:lnTo>
                  <a:lnTo>
                    <a:pt x="0" y="13"/>
                  </a:lnTo>
                  <a:lnTo>
                    <a:pt x="5" y="21"/>
                  </a:lnTo>
                  <a:lnTo>
                    <a:pt x="10" y="26"/>
                  </a:lnTo>
                  <a:lnTo>
                    <a:pt x="12" y="29"/>
                  </a:lnTo>
                  <a:lnTo>
                    <a:pt x="15" y="31"/>
                  </a:lnTo>
                  <a:lnTo>
                    <a:pt x="18" y="31"/>
                  </a:lnTo>
                  <a:lnTo>
                    <a:pt x="20" y="32"/>
                  </a:lnTo>
                  <a:lnTo>
                    <a:pt x="27" y="31"/>
                  </a:lnTo>
                  <a:lnTo>
                    <a:pt x="34" y="30"/>
                  </a:lnTo>
                  <a:lnTo>
                    <a:pt x="41" y="27"/>
                  </a:lnTo>
                  <a:lnTo>
                    <a:pt x="48" y="24"/>
                  </a:lnTo>
                  <a:lnTo>
                    <a:pt x="62" y="18"/>
                  </a:lnTo>
                  <a:lnTo>
                    <a:pt x="79" y="13"/>
                  </a:lnTo>
                  <a:lnTo>
                    <a:pt x="67" y="6"/>
                  </a:lnTo>
                  <a:lnTo>
                    <a:pt x="58" y="2"/>
                  </a:lnTo>
                  <a:lnTo>
                    <a:pt x="49" y="1"/>
                  </a:lnTo>
                  <a:lnTo>
                    <a:pt x="4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96" name="Freeform 203"/>
            <p:cNvSpPr>
              <a:spLocks/>
            </p:cNvSpPr>
            <p:nvPr>
              <p:custDataLst>
                <p:tags r:id="rId130"/>
              </p:custDataLst>
            </p:nvPr>
          </p:nvSpPr>
          <p:spPr bwMode="auto">
            <a:xfrm>
              <a:off x="2917856" y="5771093"/>
              <a:ext cx="30163" cy="57150"/>
            </a:xfrm>
            <a:custGeom>
              <a:avLst/>
              <a:gdLst>
                <a:gd name="T0" fmla="*/ 2147483647 w 66"/>
                <a:gd name="T1" fmla="*/ 0 h 19"/>
                <a:gd name="T2" fmla="*/ 2147483647 w 66"/>
                <a:gd name="T3" fmla="*/ 2147483647 h 19"/>
                <a:gd name="T4" fmla="*/ 2147483647 w 66"/>
                <a:gd name="T5" fmla="*/ 2147483647 h 19"/>
                <a:gd name="T6" fmla="*/ 2147483647 w 66"/>
                <a:gd name="T7" fmla="*/ 2147483647 h 19"/>
                <a:gd name="T8" fmla="*/ 2147483647 w 66"/>
                <a:gd name="T9" fmla="*/ 2147483647 h 19"/>
                <a:gd name="T10" fmla="*/ 2147483647 w 66"/>
                <a:gd name="T11" fmla="*/ 2147483647 h 19"/>
                <a:gd name="T12" fmla="*/ 2147483647 w 66"/>
                <a:gd name="T13" fmla="*/ 2147483647 h 19"/>
                <a:gd name="T14" fmla="*/ 0 w 66"/>
                <a:gd name="T15" fmla="*/ 2147483647 h 19"/>
                <a:gd name="T16" fmla="*/ 0 w 66"/>
                <a:gd name="T17" fmla="*/ 2147483647 h 19"/>
                <a:gd name="T18" fmla="*/ 2147483647 w 66"/>
                <a:gd name="T19" fmla="*/ 2147483647 h 19"/>
                <a:gd name="T20" fmla="*/ 2147483647 w 66"/>
                <a:gd name="T21" fmla="*/ 2147483647 h 19"/>
                <a:gd name="T22" fmla="*/ 2147483647 w 66"/>
                <a:gd name="T23" fmla="*/ 2147483647 h 19"/>
                <a:gd name="T24" fmla="*/ 2147483647 w 66"/>
                <a:gd name="T25" fmla="*/ 2147483647 h 19"/>
                <a:gd name="T26" fmla="*/ 2147483647 w 66"/>
                <a:gd name="T27" fmla="*/ 2147483647 h 19"/>
                <a:gd name="T28" fmla="*/ 2147483647 w 66"/>
                <a:gd name="T29" fmla="*/ 2147483647 h 19"/>
                <a:gd name="T30" fmla="*/ 2147483647 w 66"/>
                <a:gd name="T31" fmla="*/ 2147483647 h 19"/>
                <a:gd name="T32" fmla="*/ 2147483647 w 66"/>
                <a:gd name="T33" fmla="*/ 2147483647 h 19"/>
                <a:gd name="T34" fmla="*/ 2147483647 w 66"/>
                <a:gd name="T35" fmla="*/ 2147483647 h 19"/>
                <a:gd name="T36" fmla="*/ 2147483647 w 66"/>
                <a:gd name="T37" fmla="*/ 0 h 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6" h="19">
                  <a:moveTo>
                    <a:pt x="33" y="0"/>
                  </a:moveTo>
                  <a:lnTo>
                    <a:pt x="25" y="1"/>
                  </a:lnTo>
                  <a:lnTo>
                    <a:pt x="19" y="2"/>
                  </a:lnTo>
                  <a:lnTo>
                    <a:pt x="13" y="4"/>
                  </a:lnTo>
                  <a:lnTo>
                    <a:pt x="9" y="7"/>
                  </a:lnTo>
                  <a:lnTo>
                    <a:pt x="5" y="11"/>
                  </a:lnTo>
                  <a:lnTo>
                    <a:pt x="2" y="14"/>
                  </a:lnTo>
                  <a:lnTo>
                    <a:pt x="0" y="17"/>
                  </a:lnTo>
                  <a:lnTo>
                    <a:pt x="0" y="19"/>
                  </a:lnTo>
                  <a:lnTo>
                    <a:pt x="19" y="19"/>
                  </a:lnTo>
                  <a:lnTo>
                    <a:pt x="38" y="19"/>
                  </a:lnTo>
                  <a:lnTo>
                    <a:pt x="46" y="18"/>
                  </a:lnTo>
                  <a:lnTo>
                    <a:pt x="54" y="17"/>
                  </a:lnTo>
                  <a:lnTo>
                    <a:pt x="61" y="15"/>
                  </a:lnTo>
                  <a:lnTo>
                    <a:pt x="66" y="13"/>
                  </a:lnTo>
                  <a:lnTo>
                    <a:pt x="57" y="8"/>
                  </a:lnTo>
                  <a:lnTo>
                    <a:pt x="50" y="4"/>
                  </a:lnTo>
                  <a:lnTo>
                    <a:pt x="42" y="1"/>
                  </a:lnTo>
                  <a:lnTo>
                    <a:pt x="33"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97" name="Freeform 204"/>
            <p:cNvSpPr>
              <a:spLocks/>
            </p:cNvSpPr>
            <p:nvPr>
              <p:custDataLst>
                <p:tags r:id="rId131"/>
              </p:custDataLst>
            </p:nvPr>
          </p:nvSpPr>
          <p:spPr bwMode="auto">
            <a:xfrm>
              <a:off x="2817844" y="5461531"/>
              <a:ext cx="25400" cy="60325"/>
            </a:xfrm>
            <a:custGeom>
              <a:avLst/>
              <a:gdLst>
                <a:gd name="T0" fmla="*/ 2147483647 w 53"/>
                <a:gd name="T1" fmla="*/ 0 h 80"/>
                <a:gd name="T2" fmla="*/ 2147483647 w 53"/>
                <a:gd name="T3" fmla="*/ 2147483647 h 80"/>
                <a:gd name="T4" fmla="*/ 2147483647 w 53"/>
                <a:gd name="T5" fmla="*/ 2147483647 h 80"/>
                <a:gd name="T6" fmla="*/ 2147483647 w 53"/>
                <a:gd name="T7" fmla="*/ 2147483647 h 80"/>
                <a:gd name="T8" fmla="*/ 2147483647 w 53"/>
                <a:gd name="T9" fmla="*/ 2147483647 h 80"/>
                <a:gd name="T10" fmla="*/ 0 w 53"/>
                <a:gd name="T11" fmla="*/ 2147483647 h 80"/>
                <a:gd name="T12" fmla="*/ 0 w 53"/>
                <a:gd name="T13" fmla="*/ 2147483647 h 80"/>
                <a:gd name="T14" fmla="*/ 0 w 53"/>
                <a:gd name="T15" fmla="*/ 2147483647 h 80"/>
                <a:gd name="T16" fmla="*/ 2147483647 w 53"/>
                <a:gd name="T17" fmla="*/ 2147483647 h 80"/>
                <a:gd name="T18" fmla="*/ 2147483647 w 53"/>
                <a:gd name="T19" fmla="*/ 2147483647 h 80"/>
                <a:gd name="T20" fmla="*/ 2147483647 w 53"/>
                <a:gd name="T21" fmla="*/ 2147483647 h 80"/>
                <a:gd name="T22" fmla="*/ 2147483647 w 53"/>
                <a:gd name="T23" fmla="*/ 2147483647 h 80"/>
                <a:gd name="T24" fmla="*/ 2147483647 w 53"/>
                <a:gd name="T25" fmla="*/ 2147483647 h 80"/>
                <a:gd name="T26" fmla="*/ 2147483647 w 53"/>
                <a:gd name="T27" fmla="*/ 2147483647 h 80"/>
                <a:gd name="T28" fmla="*/ 2147483647 w 53"/>
                <a:gd name="T29" fmla="*/ 2147483647 h 80"/>
                <a:gd name="T30" fmla="*/ 2147483647 w 53"/>
                <a:gd name="T31" fmla="*/ 2147483647 h 80"/>
                <a:gd name="T32" fmla="*/ 2147483647 w 53"/>
                <a:gd name="T33" fmla="*/ 2147483647 h 80"/>
                <a:gd name="T34" fmla="*/ 2147483647 w 53"/>
                <a:gd name="T35" fmla="*/ 2147483647 h 80"/>
                <a:gd name="T36" fmla="*/ 2147483647 w 53"/>
                <a:gd name="T37" fmla="*/ 2147483647 h 80"/>
                <a:gd name="T38" fmla="*/ 2147483647 w 53"/>
                <a:gd name="T39" fmla="*/ 2147483647 h 80"/>
                <a:gd name="T40" fmla="*/ 2147483647 w 53"/>
                <a:gd name="T41" fmla="*/ 2147483647 h 80"/>
                <a:gd name="T42" fmla="*/ 2147483647 w 53"/>
                <a:gd name="T43" fmla="*/ 2147483647 h 80"/>
                <a:gd name="T44" fmla="*/ 2147483647 w 53"/>
                <a:gd name="T45" fmla="*/ 2147483647 h 80"/>
                <a:gd name="T46" fmla="*/ 2147483647 w 53"/>
                <a:gd name="T47" fmla="*/ 2147483647 h 80"/>
                <a:gd name="T48" fmla="*/ 2147483647 w 53"/>
                <a:gd name="T49" fmla="*/ 2147483647 h 80"/>
                <a:gd name="T50" fmla="*/ 2147483647 w 53"/>
                <a:gd name="T51" fmla="*/ 2147483647 h 80"/>
                <a:gd name="T52" fmla="*/ 2147483647 w 53"/>
                <a:gd name="T53" fmla="*/ 2147483647 h 80"/>
                <a:gd name="T54" fmla="*/ 2147483647 w 53"/>
                <a:gd name="T55" fmla="*/ 2147483647 h 80"/>
                <a:gd name="T56" fmla="*/ 2147483647 w 53"/>
                <a:gd name="T57" fmla="*/ 2147483647 h 80"/>
                <a:gd name="T58" fmla="*/ 2147483647 w 53"/>
                <a:gd name="T59" fmla="*/ 2147483647 h 80"/>
                <a:gd name="T60" fmla="*/ 2147483647 w 53"/>
                <a:gd name="T61" fmla="*/ 2147483647 h 80"/>
                <a:gd name="T62" fmla="*/ 2147483647 w 53"/>
                <a:gd name="T63" fmla="*/ 2147483647 h 80"/>
                <a:gd name="T64" fmla="*/ 2147483647 w 53"/>
                <a:gd name="T65" fmla="*/ 2147483647 h 80"/>
                <a:gd name="T66" fmla="*/ 2147483647 w 53"/>
                <a:gd name="T67" fmla="*/ 2147483647 h 80"/>
                <a:gd name="T68" fmla="*/ 2147483647 w 53"/>
                <a:gd name="T69" fmla="*/ 2147483647 h 80"/>
                <a:gd name="T70" fmla="*/ 2147483647 w 53"/>
                <a:gd name="T71" fmla="*/ 2147483647 h 80"/>
                <a:gd name="T72" fmla="*/ 2147483647 w 53"/>
                <a:gd name="T73" fmla="*/ 2147483647 h 80"/>
                <a:gd name="T74" fmla="*/ 2147483647 w 53"/>
                <a:gd name="T75" fmla="*/ 2147483647 h 80"/>
                <a:gd name="T76" fmla="*/ 2147483647 w 53"/>
                <a:gd name="T77" fmla="*/ 0 h 8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3" h="80">
                  <a:moveTo>
                    <a:pt x="13" y="0"/>
                  </a:moveTo>
                  <a:lnTo>
                    <a:pt x="8" y="5"/>
                  </a:lnTo>
                  <a:lnTo>
                    <a:pt x="4" y="10"/>
                  </a:lnTo>
                  <a:lnTo>
                    <a:pt x="2" y="13"/>
                  </a:lnTo>
                  <a:lnTo>
                    <a:pt x="1" y="16"/>
                  </a:lnTo>
                  <a:lnTo>
                    <a:pt x="0" y="20"/>
                  </a:lnTo>
                  <a:lnTo>
                    <a:pt x="0" y="25"/>
                  </a:lnTo>
                  <a:lnTo>
                    <a:pt x="0" y="30"/>
                  </a:lnTo>
                  <a:lnTo>
                    <a:pt x="2" y="39"/>
                  </a:lnTo>
                  <a:lnTo>
                    <a:pt x="6" y="48"/>
                  </a:lnTo>
                  <a:lnTo>
                    <a:pt x="9" y="57"/>
                  </a:lnTo>
                  <a:lnTo>
                    <a:pt x="13" y="66"/>
                  </a:lnTo>
                  <a:lnTo>
                    <a:pt x="20" y="73"/>
                  </a:lnTo>
                  <a:lnTo>
                    <a:pt x="22" y="76"/>
                  </a:lnTo>
                  <a:lnTo>
                    <a:pt x="26" y="78"/>
                  </a:lnTo>
                  <a:lnTo>
                    <a:pt x="30" y="80"/>
                  </a:lnTo>
                  <a:lnTo>
                    <a:pt x="33" y="80"/>
                  </a:lnTo>
                  <a:lnTo>
                    <a:pt x="36" y="79"/>
                  </a:lnTo>
                  <a:lnTo>
                    <a:pt x="38" y="78"/>
                  </a:lnTo>
                  <a:lnTo>
                    <a:pt x="42" y="76"/>
                  </a:lnTo>
                  <a:lnTo>
                    <a:pt x="45" y="73"/>
                  </a:lnTo>
                  <a:lnTo>
                    <a:pt x="48" y="70"/>
                  </a:lnTo>
                  <a:lnTo>
                    <a:pt x="51" y="67"/>
                  </a:lnTo>
                  <a:lnTo>
                    <a:pt x="53" y="64"/>
                  </a:lnTo>
                  <a:lnTo>
                    <a:pt x="53" y="62"/>
                  </a:lnTo>
                  <a:lnTo>
                    <a:pt x="52" y="54"/>
                  </a:lnTo>
                  <a:lnTo>
                    <a:pt x="49" y="47"/>
                  </a:lnTo>
                  <a:lnTo>
                    <a:pt x="46" y="42"/>
                  </a:lnTo>
                  <a:lnTo>
                    <a:pt x="43" y="37"/>
                  </a:lnTo>
                  <a:lnTo>
                    <a:pt x="40" y="32"/>
                  </a:lnTo>
                  <a:lnTo>
                    <a:pt x="36" y="27"/>
                  </a:lnTo>
                  <a:lnTo>
                    <a:pt x="34" y="20"/>
                  </a:lnTo>
                  <a:lnTo>
                    <a:pt x="33" y="12"/>
                  </a:lnTo>
                  <a:lnTo>
                    <a:pt x="33" y="10"/>
                  </a:lnTo>
                  <a:lnTo>
                    <a:pt x="31" y="8"/>
                  </a:lnTo>
                  <a:lnTo>
                    <a:pt x="29" y="6"/>
                  </a:lnTo>
                  <a:lnTo>
                    <a:pt x="25" y="4"/>
                  </a:lnTo>
                  <a:lnTo>
                    <a:pt x="19" y="1"/>
                  </a:lnTo>
                  <a:lnTo>
                    <a:pt x="13"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98" name="Freeform 205"/>
            <p:cNvSpPr>
              <a:spLocks/>
            </p:cNvSpPr>
            <p:nvPr>
              <p:custDataLst>
                <p:tags r:id="rId132"/>
              </p:custDataLst>
            </p:nvPr>
          </p:nvSpPr>
          <p:spPr bwMode="auto">
            <a:xfrm>
              <a:off x="2848006" y="5556781"/>
              <a:ext cx="17463" cy="53975"/>
            </a:xfrm>
            <a:custGeom>
              <a:avLst/>
              <a:gdLst>
                <a:gd name="T0" fmla="*/ 0 w 41"/>
                <a:gd name="T1" fmla="*/ 2147483647 h 43"/>
                <a:gd name="T2" fmla="*/ 2147483647 w 41"/>
                <a:gd name="T3" fmla="*/ 2147483647 h 43"/>
                <a:gd name="T4" fmla="*/ 2147483647 w 41"/>
                <a:gd name="T5" fmla="*/ 2147483647 h 43"/>
                <a:gd name="T6" fmla="*/ 2147483647 w 41"/>
                <a:gd name="T7" fmla="*/ 2147483647 h 43"/>
                <a:gd name="T8" fmla="*/ 2147483647 w 41"/>
                <a:gd name="T9" fmla="*/ 0 h 43"/>
                <a:gd name="T10" fmla="*/ 2147483647 w 41"/>
                <a:gd name="T11" fmla="*/ 2147483647 h 43"/>
                <a:gd name="T12" fmla="*/ 2147483647 w 41"/>
                <a:gd name="T13" fmla="*/ 2147483647 h 43"/>
                <a:gd name="T14" fmla="*/ 2147483647 w 41"/>
                <a:gd name="T15" fmla="*/ 2147483647 h 43"/>
                <a:gd name="T16" fmla="*/ 2147483647 w 41"/>
                <a:gd name="T17" fmla="*/ 2147483647 h 43"/>
                <a:gd name="T18" fmla="*/ 2147483647 w 41"/>
                <a:gd name="T19" fmla="*/ 2147483647 h 43"/>
                <a:gd name="T20" fmla="*/ 2147483647 w 41"/>
                <a:gd name="T21" fmla="*/ 2147483647 h 43"/>
                <a:gd name="T22" fmla="*/ 2147483647 w 41"/>
                <a:gd name="T23" fmla="*/ 2147483647 h 43"/>
                <a:gd name="T24" fmla="*/ 0 w 41"/>
                <a:gd name="T25" fmla="*/ 2147483647 h 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 h="43">
                  <a:moveTo>
                    <a:pt x="0" y="43"/>
                  </a:moveTo>
                  <a:lnTo>
                    <a:pt x="27" y="43"/>
                  </a:lnTo>
                  <a:lnTo>
                    <a:pt x="41" y="24"/>
                  </a:lnTo>
                  <a:lnTo>
                    <a:pt x="38" y="12"/>
                  </a:lnTo>
                  <a:lnTo>
                    <a:pt x="34" y="0"/>
                  </a:lnTo>
                  <a:lnTo>
                    <a:pt x="27" y="4"/>
                  </a:lnTo>
                  <a:lnTo>
                    <a:pt x="20" y="9"/>
                  </a:lnTo>
                  <a:lnTo>
                    <a:pt x="15" y="14"/>
                  </a:lnTo>
                  <a:lnTo>
                    <a:pt x="10" y="19"/>
                  </a:lnTo>
                  <a:lnTo>
                    <a:pt x="6" y="24"/>
                  </a:lnTo>
                  <a:lnTo>
                    <a:pt x="3" y="30"/>
                  </a:lnTo>
                  <a:lnTo>
                    <a:pt x="1" y="37"/>
                  </a:lnTo>
                  <a:lnTo>
                    <a:pt x="0" y="43"/>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699" name="Freeform 206"/>
            <p:cNvSpPr>
              <a:spLocks/>
            </p:cNvSpPr>
            <p:nvPr>
              <p:custDataLst>
                <p:tags r:id="rId133"/>
              </p:custDataLst>
            </p:nvPr>
          </p:nvSpPr>
          <p:spPr bwMode="auto">
            <a:xfrm>
              <a:off x="2852769" y="5579006"/>
              <a:ext cx="7937" cy="58737"/>
            </a:xfrm>
            <a:custGeom>
              <a:avLst/>
              <a:gdLst>
                <a:gd name="T0" fmla="*/ 2147483647 w 20"/>
                <a:gd name="T1" fmla="*/ 0 h 24"/>
                <a:gd name="T2" fmla="*/ 0 w 20"/>
                <a:gd name="T3" fmla="*/ 0 h 24"/>
                <a:gd name="T4" fmla="*/ 2147483647 w 20"/>
                <a:gd name="T5" fmla="*/ 2147483647 h 24"/>
                <a:gd name="T6" fmla="*/ 2147483647 w 20"/>
                <a:gd name="T7" fmla="*/ 2147483647 h 24"/>
                <a:gd name="T8" fmla="*/ 2147483647 w 20"/>
                <a:gd name="T9" fmla="*/ 2147483647 h 24"/>
                <a:gd name="T10" fmla="*/ 2147483647 w 20"/>
                <a:gd name="T11" fmla="*/ 2147483647 h 24"/>
                <a:gd name="T12" fmla="*/ 2147483647 w 20"/>
                <a:gd name="T13" fmla="*/ 2147483647 h 24"/>
                <a:gd name="T14" fmla="*/ 2147483647 w 20"/>
                <a:gd name="T15" fmla="*/ 2147483647 h 24"/>
                <a:gd name="T16" fmla="*/ 2147483647 w 20"/>
                <a:gd name="T17" fmla="*/ 2147483647 h 24"/>
                <a:gd name="T18" fmla="*/ 2147483647 w 20"/>
                <a:gd name="T19" fmla="*/ 2147483647 h 24"/>
                <a:gd name="T20" fmla="*/ 2147483647 w 20"/>
                <a:gd name="T21" fmla="*/ 0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 h="24">
                  <a:moveTo>
                    <a:pt x="20" y="0"/>
                  </a:moveTo>
                  <a:lnTo>
                    <a:pt x="0" y="0"/>
                  </a:lnTo>
                  <a:lnTo>
                    <a:pt x="1" y="5"/>
                  </a:lnTo>
                  <a:lnTo>
                    <a:pt x="2" y="9"/>
                  </a:lnTo>
                  <a:lnTo>
                    <a:pt x="4" y="13"/>
                  </a:lnTo>
                  <a:lnTo>
                    <a:pt x="7" y="17"/>
                  </a:lnTo>
                  <a:lnTo>
                    <a:pt x="10" y="20"/>
                  </a:lnTo>
                  <a:lnTo>
                    <a:pt x="14" y="22"/>
                  </a:lnTo>
                  <a:lnTo>
                    <a:pt x="17" y="24"/>
                  </a:lnTo>
                  <a:lnTo>
                    <a:pt x="20" y="24"/>
                  </a:lnTo>
                  <a:lnTo>
                    <a:pt x="2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00" name="Freeform 207"/>
            <p:cNvSpPr>
              <a:spLocks/>
            </p:cNvSpPr>
            <p:nvPr>
              <p:custDataLst>
                <p:tags r:id="rId134"/>
              </p:custDataLst>
            </p:nvPr>
          </p:nvSpPr>
          <p:spPr bwMode="auto">
            <a:xfrm>
              <a:off x="2867056" y="5640918"/>
              <a:ext cx="17463" cy="60325"/>
            </a:xfrm>
            <a:custGeom>
              <a:avLst/>
              <a:gdLst>
                <a:gd name="T0" fmla="*/ 0 w 39"/>
                <a:gd name="T1" fmla="*/ 2147483647 h 43"/>
                <a:gd name="T2" fmla="*/ 2147483647 w 39"/>
                <a:gd name="T3" fmla="*/ 2147483647 h 43"/>
                <a:gd name="T4" fmla="*/ 2147483647 w 39"/>
                <a:gd name="T5" fmla="*/ 2147483647 h 43"/>
                <a:gd name="T6" fmla="*/ 2147483647 w 39"/>
                <a:gd name="T7" fmla="*/ 2147483647 h 43"/>
                <a:gd name="T8" fmla="*/ 2147483647 w 39"/>
                <a:gd name="T9" fmla="*/ 2147483647 h 43"/>
                <a:gd name="T10" fmla="*/ 2147483647 w 39"/>
                <a:gd name="T11" fmla="*/ 2147483647 h 43"/>
                <a:gd name="T12" fmla="*/ 2147483647 w 39"/>
                <a:gd name="T13" fmla="*/ 2147483647 h 43"/>
                <a:gd name="T14" fmla="*/ 2147483647 w 39"/>
                <a:gd name="T15" fmla="*/ 2147483647 h 43"/>
                <a:gd name="T16" fmla="*/ 2147483647 w 39"/>
                <a:gd name="T17" fmla="*/ 2147483647 h 43"/>
                <a:gd name="T18" fmla="*/ 2147483647 w 39"/>
                <a:gd name="T19" fmla="*/ 2147483647 h 43"/>
                <a:gd name="T20" fmla="*/ 2147483647 w 39"/>
                <a:gd name="T21" fmla="*/ 2147483647 h 43"/>
                <a:gd name="T22" fmla="*/ 2147483647 w 39"/>
                <a:gd name="T23" fmla="*/ 2147483647 h 43"/>
                <a:gd name="T24" fmla="*/ 2147483647 w 39"/>
                <a:gd name="T25" fmla="*/ 0 h 43"/>
                <a:gd name="T26" fmla="*/ 2147483647 w 39"/>
                <a:gd name="T27" fmla="*/ 2147483647 h 43"/>
                <a:gd name="T28" fmla="*/ 2147483647 w 39"/>
                <a:gd name="T29" fmla="*/ 2147483647 h 43"/>
                <a:gd name="T30" fmla="*/ 0 w 39"/>
                <a:gd name="T31" fmla="*/ 2147483647 h 4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9" h="43">
                  <a:moveTo>
                    <a:pt x="0" y="12"/>
                  </a:moveTo>
                  <a:lnTo>
                    <a:pt x="2" y="17"/>
                  </a:lnTo>
                  <a:lnTo>
                    <a:pt x="6" y="22"/>
                  </a:lnTo>
                  <a:lnTo>
                    <a:pt x="12" y="27"/>
                  </a:lnTo>
                  <a:lnTo>
                    <a:pt x="16" y="32"/>
                  </a:lnTo>
                  <a:lnTo>
                    <a:pt x="23" y="37"/>
                  </a:lnTo>
                  <a:lnTo>
                    <a:pt x="28" y="40"/>
                  </a:lnTo>
                  <a:lnTo>
                    <a:pt x="34" y="43"/>
                  </a:lnTo>
                  <a:lnTo>
                    <a:pt x="39" y="43"/>
                  </a:lnTo>
                  <a:lnTo>
                    <a:pt x="38" y="32"/>
                  </a:lnTo>
                  <a:lnTo>
                    <a:pt x="36" y="19"/>
                  </a:lnTo>
                  <a:lnTo>
                    <a:pt x="34" y="8"/>
                  </a:lnTo>
                  <a:lnTo>
                    <a:pt x="32" y="0"/>
                  </a:lnTo>
                  <a:lnTo>
                    <a:pt x="19" y="3"/>
                  </a:lnTo>
                  <a:lnTo>
                    <a:pt x="6" y="6"/>
                  </a:lnTo>
                  <a:lnTo>
                    <a:pt x="0" y="12"/>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01" name="Freeform 208"/>
            <p:cNvSpPr>
              <a:spLocks/>
            </p:cNvSpPr>
            <p:nvPr>
              <p:custDataLst>
                <p:tags r:id="rId135"/>
              </p:custDataLst>
            </p:nvPr>
          </p:nvSpPr>
          <p:spPr bwMode="auto">
            <a:xfrm>
              <a:off x="2854356" y="5653618"/>
              <a:ext cx="26988" cy="58738"/>
            </a:xfrm>
            <a:custGeom>
              <a:avLst/>
              <a:gdLst>
                <a:gd name="T0" fmla="*/ 2147483647 w 55"/>
                <a:gd name="T1" fmla="*/ 2147483647 h 62"/>
                <a:gd name="T2" fmla="*/ 2147483647 w 55"/>
                <a:gd name="T3" fmla="*/ 0 h 62"/>
                <a:gd name="T4" fmla="*/ 2147483647 w 55"/>
                <a:gd name="T5" fmla="*/ 2147483647 h 62"/>
                <a:gd name="T6" fmla="*/ 2147483647 w 55"/>
                <a:gd name="T7" fmla="*/ 2147483647 h 62"/>
                <a:gd name="T8" fmla="*/ 0 w 55"/>
                <a:gd name="T9" fmla="*/ 2147483647 h 62"/>
                <a:gd name="T10" fmla="*/ 0 w 55"/>
                <a:gd name="T11" fmla="*/ 2147483647 h 62"/>
                <a:gd name="T12" fmla="*/ 2147483647 w 55"/>
                <a:gd name="T13" fmla="*/ 2147483647 h 62"/>
                <a:gd name="T14" fmla="*/ 2147483647 w 55"/>
                <a:gd name="T15" fmla="*/ 2147483647 h 62"/>
                <a:gd name="T16" fmla="*/ 2147483647 w 55"/>
                <a:gd name="T17" fmla="*/ 2147483647 h 62"/>
                <a:gd name="T18" fmla="*/ 2147483647 w 55"/>
                <a:gd name="T19" fmla="*/ 2147483647 h 62"/>
                <a:gd name="T20" fmla="*/ 2147483647 w 55"/>
                <a:gd name="T21" fmla="*/ 2147483647 h 62"/>
                <a:gd name="T22" fmla="*/ 2147483647 w 55"/>
                <a:gd name="T23" fmla="*/ 2147483647 h 62"/>
                <a:gd name="T24" fmla="*/ 2147483647 w 55"/>
                <a:gd name="T25" fmla="*/ 2147483647 h 62"/>
                <a:gd name="T26" fmla="*/ 2147483647 w 55"/>
                <a:gd name="T27" fmla="*/ 2147483647 h 62"/>
                <a:gd name="T28" fmla="*/ 2147483647 w 55"/>
                <a:gd name="T29" fmla="*/ 2147483647 h 62"/>
                <a:gd name="T30" fmla="*/ 2147483647 w 55"/>
                <a:gd name="T31" fmla="*/ 2147483647 h 62"/>
                <a:gd name="T32" fmla="*/ 2147483647 w 55"/>
                <a:gd name="T33" fmla="*/ 2147483647 h 62"/>
                <a:gd name="T34" fmla="*/ 2147483647 w 55"/>
                <a:gd name="T35" fmla="*/ 2147483647 h 62"/>
                <a:gd name="T36" fmla="*/ 2147483647 w 55"/>
                <a:gd name="T37" fmla="*/ 2147483647 h 62"/>
                <a:gd name="T38" fmla="*/ 2147483647 w 55"/>
                <a:gd name="T39" fmla="*/ 2147483647 h 62"/>
                <a:gd name="T40" fmla="*/ 2147483647 w 55"/>
                <a:gd name="T41" fmla="*/ 2147483647 h 62"/>
                <a:gd name="T42" fmla="*/ 2147483647 w 55"/>
                <a:gd name="T43" fmla="*/ 2147483647 h 62"/>
                <a:gd name="T44" fmla="*/ 2147483647 w 55"/>
                <a:gd name="T45" fmla="*/ 2147483647 h 62"/>
                <a:gd name="T46" fmla="*/ 2147483647 w 55"/>
                <a:gd name="T47" fmla="*/ 2147483647 h 62"/>
                <a:gd name="T48" fmla="*/ 2147483647 w 55"/>
                <a:gd name="T49" fmla="*/ 2147483647 h 62"/>
                <a:gd name="T50" fmla="*/ 2147483647 w 55"/>
                <a:gd name="T51" fmla="*/ 2147483647 h 6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5" h="62">
                  <a:moveTo>
                    <a:pt x="29" y="26"/>
                  </a:moveTo>
                  <a:lnTo>
                    <a:pt x="8" y="0"/>
                  </a:lnTo>
                  <a:lnTo>
                    <a:pt x="4" y="5"/>
                  </a:lnTo>
                  <a:lnTo>
                    <a:pt x="1" y="11"/>
                  </a:lnTo>
                  <a:lnTo>
                    <a:pt x="0" y="16"/>
                  </a:lnTo>
                  <a:lnTo>
                    <a:pt x="0" y="21"/>
                  </a:lnTo>
                  <a:lnTo>
                    <a:pt x="2" y="26"/>
                  </a:lnTo>
                  <a:lnTo>
                    <a:pt x="4" y="31"/>
                  </a:lnTo>
                  <a:lnTo>
                    <a:pt x="8" y="36"/>
                  </a:lnTo>
                  <a:lnTo>
                    <a:pt x="11" y="41"/>
                  </a:lnTo>
                  <a:lnTo>
                    <a:pt x="16" y="45"/>
                  </a:lnTo>
                  <a:lnTo>
                    <a:pt x="21" y="49"/>
                  </a:lnTo>
                  <a:lnTo>
                    <a:pt x="26" y="53"/>
                  </a:lnTo>
                  <a:lnTo>
                    <a:pt x="33" y="56"/>
                  </a:lnTo>
                  <a:lnTo>
                    <a:pt x="38" y="58"/>
                  </a:lnTo>
                  <a:lnTo>
                    <a:pt x="44" y="60"/>
                  </a:lnTo>
                  <a:lnTo>
                    <a:pt x="49" y="61"/>
                  </a:lnTo>
                  <a:lnTo>
                    <a:pt x="55" y="62"/>
                  </a:lnTo>
                  <a:lnTo>
                    <a:pt x="54" y="53"/>
                  </a:lnTo>
                  <a:lnTo>
                    <a:pt x="53" y="46"/>
                  </a:lnTo>
                  <a:lnTo>
                    <a:pt x="49" y="40"/>
                  </a:lnTo>
                  <a:lnTo>
                    <a:pt x="46" y="35"/>
                  </a:lnTo>
                  <a:lnTo>
                    <a:pt x="43" y="31"/>
                  </a:lnTo>
                  <a:lnTo>
                    <a:pt x="38" y="28"/>
                  </a:lnTo>
                  <a:lnTo>
                    <a:pt x="33" y="26"/>
                  </a:lnTo>
                  <a:lnTo>
                    <a:pt x="29" y="26"/>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02" name="Freeform 209"/>
            <p:cNvSpPr>
              <a:spLocks/>
            </p:cNvSpPr>
            <p:nvPr>
              <p:custDataLst>
                <p:tags r:id="rId136"/>
              </p:custDataLst>
            </p:nvPr>
          </p:nvSpPr>
          <p:spPr bwMode="auto">
            <a:xfrm>
              <a:off x="2884519" y="5686956"/>
              <a:ext cx="11112" cy="58737"/>
            </a:xfrm>
            <a:custGeom>
              <a:avLst/>
              <a:gdLst>
                <a:gd name="T0" fmla="*/ 2147483647 w 35"/>
                <a:gd name="T1" fmla="*/ 2147483647 h 43"/>
                <a:gd name="T2" fmla="*/ 2147483647 w 35"/>
                <a:gd name="T3" fmla="*/ 0 h 43"/>
                <a:gd name="T4" fmla="*/ 2147483647 w 35"/>
                <a:gd name="T5" fmla="*/ 2147483647 h 43"/>
                <a:gd name="T6" fmla="*/ 0 w 35"/>
                <a:gd name="T7" fmla="*/ 2147483647 h 43"/>
                <a:gd name="T8" fmla="*/ 2147483647 w 35"/>
                <a:gd name="T9" fmla="*/ 2147483647 h 43"/>
                <a:gd name="T10" fmla="*/ 2147483647 w 35"/>
                <a:gd name="T11" fmla="*/ 2147483647 h 43"/>
                <a:gd name="T12" fmla="*/ 2147483647 w 35"/>
                <a:gd name="T13" fmla="*/ 2147483647 h 43"/>
                <a:gd name="T14" fmla="*/ 2147483647 w 35"/>
                <a:gd name="T15" fmla="*/ 2147483647 h 43"/>
                <a:gd name="T16" fmla="*/ 2147483647 w 35"/>
                <a:gd name="T17" fmla="*/ 2147483647 h 43"/>
                <a:gd name="T18" fmla="*/ 2147483647 w 35"/>
                <a:gd name="T19" fmla="*/ 2147483647 h 43"/>
                <a:gd name="T20" fmla="*/ 2147483647 w 35"/>
                <a:gd name="T21" fmla="*/ 2147483647 h 43"/>
                <a:gd name="T22" fmla="*/ 2147483647 w 35"/>
                <a:gd name="T23" fmla="*/ 2147483647 h 43"/>
                <a:gd name="T24" fmla="*/ 2147483647 w 35"/>
                <a:gd name="T25" fmla="*/ 2147483647 h 43"/>
                <a:gd name="T26" fmla="*/ 2147483647 w 35"/>
                <a:gd name="T27" fmla="*/ 2147483647 h 43"/>
                <a:gd name="T28" fmla="*/ 2147483647 w 35"/>
                <a:gd name="T29" fmla="*/ 2147483647 h 43"/>
                <a:gd name="T30" fmla="*/ 2147483647 w 35"/>
                <a:gd name="T31" fmla="*/ 2147483647 h 43"/>
                <a:gd name="T32" fmla="*/ 2147483647 w 35"/>
                <a:gd name="T33" fmla="*/ 2147483647 h 43"/>
                <a:gd name="T34" fmla="*/ 2147483647 w 35"/>
                <a:gd name="T35" fmla="*/ 2147483647 h 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5" h="43">
                  <a:moveTo>
                    <a:pt x="33" y="13"/>
                  </a:moveTo>
                  <a:lnTo>
                    <a:pt x="7" y="0"/>
                  </a:lnTo>
                  <a:lnTo>
                    <a:pt x="4" y="8"/>
                  </a:lnTo>
                  <a:lnTo>
                    <a:pt x="0" y="19"/>
                  </a:lnTo>
                  <a:lnTo>
                    <a:pt x="2" y="28"/>
                  </a:lnTo>
                  <a:lnTo>
                    <a:pt x="5" y="36"/>
                  </a:lnTo>
                  <a:lnTo>
                    <a:pt x="6" y="39"/>
                  </a:lnTo>
                  <a:lnTo>
                    <a:pt x="8" y="41"/>
                  </a:lnTo>
                  <a:lnTo>
                    <a:pt x="11" y="43"/>
                  </a:lnTo>
                  <a:lnTo>
                    <a:pt x="14" y="43"/>
                  </a:lnTo>
                  <a:lnTo>
                    <a:pt x="18" y="43"/>
                  </a:lnTo>
                  <a:lnTo>
                    <a:pt x="22" y="42"/>
                  </a:lnTo>
                  <a:lnTo>
                    <a:pt x="26" y="41"/>
                  </a:lnTo>
                  <a:lnTo>
                    <a:pt x="28" y="39"/>
                  </a:lnTo>
                  <a:lnTo>
                    <a:pt x="31" y="35"/>
                  </a:lnTo>
                  <a:lnTo>
                    <a:pt x="33" y="30"/>
                  </a:lnTo>
                  <a:lnTo>
                    <a:pt x="35" y="20"/>
                  </a:lnTo>
                  <a:lnTo>
                    <a:pt x="33" y="13"/>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03" name="Freeform 210"/>
            <p:cNvSpPr>
              <a:spLocks/>
            </p:cNvSpPr>
            <p:nvPr>
              <p:custDataLst>
                <p:tags r:id="rId137"/>
              </p:custDataLst>
            </p:nvPr>
          </p:nvSpPr>
          <p:spPr bwMode="auto">
            <a:xfrm>
              <a:off x="2881344" y="5720293"/>
              <a:ext cx="20637" cy="55563"/>
            </a:xfrm>
            <a:custGeom>
              <a:avLst/>
              <a:gdLst>
                <a:gd name="T0" fmla="*/ 2147483647 w 53"/>
                <a:gd name="T1" fmla="*/ 0 h 21"/>
                <a:gd name="T2" fmla="*/ 2147483647 w 53"/>
                <a:gd name="T3" fmla="*/ 2147483647 h 21"/>
                <a:gd name="T4" fmla="*/ 2147483647 w 53"/>
                <a:gd name="T5" fmla="*/ 2147483647 h 21"/>
                <a:gd name="T6" fmla="*/ 2147483647 w 53"/>
                <a:gd name="T7" fmla="*/ 2147483647 h 21"/>
                <a:gd name="T8" fmla="*/ 2147483647 w 53"/>
                <a:gd name="T9" fmla="*/ 2147483647 h 21"/>
                <a:gd name="T10" fmla="*/ 2147483647 w 53"/>
                <a:gd name="T11" fmla="*/ 2147483647 h 21"/>
                <a:gd name="T12" fmla="*/ 2147483647 w 53"/>
                <a:gd name="T13" fmla="*/ 2147483647 h 21"/>
                <a:gd name="T14" fmla="*/ 2147483647 w 53"/>
                <a:gd name="T15" fmla="*/ 2147483647 h 21"/>
                <a:gd name="T16" fmla="*/ 0 w 53"/>
                <a:gd name="T17" fmla="*/ 2147483647 h 21"/>
                <a:gd name="T18" fmla="*/ 2147483647 w 53"/>
                <a:gd name="T19" fmla="*/ 2147483647 h 21"/>
                <a:gd name="T20" fmla="*/ 2147483647 w 53"/>
                <a:gd name="T21" fmla="*/ 2147483647 h 21"/>
                <a:gd name="T22" fmla="*/ 2147483647 w 53"/>
                <a:gd name="T23" fmla="*/ 2147483647 h 21"/>
                <a:gd name="T24" fmla="*/ 2147483647 w 53"/>
                <a:gd name="T25" fmla="*/ 2147483647 h 21"/>
                <a:gd name="T26" fmla="*/ 2147483647 w 53"/>
                <a:gd name="T27" fmla="*/ 2147483647 h 21"/>
                <a:gd name="T28" fmla="*/ 2147483647 w 53"/>
                <a:gd name="T29" fmla="*/ 2147483647 h 21"/>
                <a:gd name="T30" fmla="*/ 2147483647 w 53"/>
                <a:gd name="T31" fmla="*/ 0 h 2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3" h="21">
                  <a:moveTo>
                    <a:pt x="53" y="0"/>
                  </a:moveTo>
                  <a:lnTo>
                    <a:pt x="41" y="1"/>
                  </a:lnTo>
                  <a:lnTo>
                    <a:pt x="32" y="2"/>
                  </a:lnTo>
                  <a:lnTo>
                    <a:pt x="25" y="5"/>
                  </a:lnTo>
                  <a:lnTo>
                    <a:pt x="21" y="7"/>
                  </a:lnTo>
                  <a:lnTo>
                    <a:pt x="17" y="10"/>
                  </a:lnTo>
                  <a:lnTo>
                    <a:pt x="13" y="13"/>
                  </a:lnTo>
                  <a:lnTo>
                    <a:pt x="8" y="16"/>
                  </a:lnTo>
                  <a:lnTo>
                    <a:pt x="0" y="18"/>
                  </a:lnTo>
                  <a:lnTo>
                    <a:pt x="5" y="20"/>
                  </a:lnTo>
                  <a:lnTo>
                    <a:pt x="11" y="21"/>
                  </a:lnTo>
                  <a:lnTo>
                    <a:pt x="17" y="21"/>
                  </a:lnTo>
                  <a:lnTo>
                    <a:pt x="24" y="21"/>
                  </a:lnTo>
                  <a:lnTo>
                    <a:pt x="38" y="19"/>
                  </a:lnTo>
                  <a:lnTo>
                    <a:pt x="53" y="18"/>
                  </a:lnTo>
                  <a:lnTo>
                    <a:pt x="53"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04" name="Freeform 211"/>
            <p:cNvSpPr>
              <a:spLocks/>
            </p:cNvSpPr>
            <p:nvPr>
              <p:custDataLst>
                <p:tags r:id="rId138"/>
              </p:custDataLst>
            </p:nvPr>
          </p:nvSpPr>
          <p:spPr bwMode="auto">
            <a:xfrm>
              <a:off x="2905156" y="5734581"/>
              <a:ext cx="17463" cy="57150"/>
            </a:xfrm>
            <a:custGeom>
              <a:avLst/>
              <a:gdLst>
                <a:gd name="T0" fmla="*/ 2147483647 w 43"/>
                <a:gd name="T1" fmla="*/ 0 h 38"/>
                <a:gd name="T2" fmla="*/ 2147483647 w 43"/>
                <a:gd name="T3" fmla="*/ 0 h 38"/>
                <a:gd name="T4" fmla="*/ 2147483647 w 43"/>
                <a:gd name="T5" fmla="*/ 0 h 38"/>
                <a:gd name="T6" fmla="*/ 2147483647 w 43"/>
                <a:gd name="T7" fmla="*/ 0 h 38"/>
                <a:gd name="T8" fmla="*/ 0 w 43"/>
                <a:gd name="T9" fmla="*/ 2147483647 h 38"/>
                <a:gd name="T10" fmla="*/ 0 w 43"/>
                <a:gd name="T11" fmla="*/ 2147483647 h 38"/>
                <a:gd name="T12" fmla="*/ 0 w 43"/>
                <a:gd name="T13" fmla="*/ 2147483647 h 38"/>
                <a:gd name="T14" fmla="*/ 2147483647 w 43"/>
                <a:gd name="T15" fmla="*/ 2147483647 h 38"/>
                <a:gd name="T16" fmla="*/ 2147483647 w 43"/>
                <a:gd name="T17" fmla="*/ 2147483647 h 38"/>
                <a:gd name="T18" fmla="*/ 2147483647 w 43"/>
                <a:gd name="T19" fmla="*/ 2147483647 h 38"/>
                <a:gd name="T20" fmla="*/ 2147483647 w 43"/>
                <a:gd name="T21" fmla="*/ 2147483647 h 38"/>
                <a:gd name="T22" fmla="*/ 2147483647 w 43"/>
                <a:gd name="T23" fmla="*/ 2147483647 h 38"/>
                <a:gd name="T24" fmla="*/ 2147483647 w 43"/>
                <a:gd name="T25" fmla="*/ 2147483647 h 38"/>
                <a:gd name="T26" fmla="*/ 2147483647 w 43"/>
                <a:gd name="T27" fmla="*/ 2147483647 h 38"/>
                <a:gd name="T28" fmla="*/ 2147483647 w 43"/>
                <a:gd name="T29" fmla="*/ 2147483647 h 38"/>
                <a:gd name="T30" fmla="*/ 2147483647 w 43"/>
                <a:gd name="T31" fmla="*/ 2147483647 h 38"/>
                <a:gd name="T32" fmla="*/ 2147483647 w 43"/>
                <a:gd name="T33" fmla="*/ 2147483647 h 38"/>
                <a:gd name="T34" fmla="*/ 2147483647 w 43"/>
                <a:gd name="T35" fmla="*/ 2147483647 h 38"/>
                <a:gd name="T36" fmla="*/ 2147483647 w 43"/>
                <a:gd name="T37" fmla="*/ 2147483647 h 38"/>
                <a:gd name="T38" fmla="*/ 2147483647 w 43"/>
                <a:gd name="T39" fmla="*/ 2147483647 h 38"/>
                <a:gd name="T40" fmla="*/ 2147483647 w 43"/>
                <a:gd name="T41" fmla="*/ 2147483647 h 38"/>
                <a:gd name="T42" fmla="*/ 2147483647 w 43"/>
                <a:gd name="T43" fmla="*/ 2147483647 h 38"/>
                <a:gd name="T44" fmla="*/ 2147483647 w 43"/>
                <a:gd name="T45" fmla="*/ 2147483647 h 38"/>
                <a:gd name="T46" fmla="*/ 2147483647 w 43"/>
                <a:gd name="T47" fmla="*/ 2147483647 h 38"/>
                <a:gd name="T48" fmla="*/ 2147483647 w 43"/>
                <a:gd name="T49" fmla="*/ 0 h 3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3" h="38">
                  <a:moveTo>
                    <a:pt x="22" y="0"/>
                  </a:moveTo>
                  <a:lnTo>
                    <a:pt x="12" y="0"/>
                  </a:lnTo>
                  <a:lnTo>
                    <a:pt x="2" y="0"/>
                  </a:lnTo>
                  <a:lnTo>
                    <a:pt x="1" y="0"/>
                  </a:lnTo>
                  <a:lnTo>
                    <a:pt x="0" y="1"/>
                  </a:lnTo>
                  <a:lnTo>
                    <a:pt x="0" y="3"/>
                  </a:lnTo>
                  <a:lnTo>
                    <a:pt x="0" y="6"/>
                  </a:lnTo>
                  <a:lnTo>
                    <a:pt x="1" y="10"/>
                  </a:lnTo>
                  <a:lnTo>
                    <a:pt x="2" y="12"/>
                  </a:lnTo>
                  <a:lnTo>
                    <a:pt x="3" y="18"/>
                  </a:lnTo>
                  <a:lnTo>
                    <a:pt x="5" y="25"/>
                  </a:lnTo>
                  <a:lnTo>
                    <a:pt x="10" y="30"/>
                  </a:lnTo>
                  <a:lnTo>
                    <a:pt x="15" y="34"/>
                  </a:lnTo>
                  <a:lnTo>
                    <a:pt x="21" y="37"/>
                  </a:lnTo>
                  <a:lnTo>
                    <a:pt x="27" y="38"/>
                  </a:lnTo>
                  <a:lnTo>
                    <a:pt x="35" y="38"/>
                  </a:lnTo>
                  <a:lnTo>
                    <a:pt x="43" y="37"/>
                  </a:lnTo>
                  <a:lnTo>
                    <a:pt x="40" y="29"/>
                  </a:lnTo>
                  <a:lnTo>
                    <a:pt x="36" y="23"/>
                  </a:lnTo>
                  <a:lnTo>
                    <a:pt x="33" y="17"/>
                  </a:lnTo>
                  <a:lnTo>
                    <a:pt x="30" y="13"/>
                  </a:lnTo>
                  <a:lnTo>
                    <a:pt x="27" y="10"/>
                  </a:lnTo>
                  <a:lnTo>
                    <a:pt x="24" y="7"/>
                  </a:lnTo>
                  <a:lnTo>
                    <a:pt x="23" y="4"/>
                  </a:lnTo>
                  <a:lnTo>
                    <a:pt x="22"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05" name="Freeform 212"/>
            <p:cNvSpPr>
              <a:spLocks/>
            </p:cNvSpPr>
            <p:nvPr>
              <p:custDataLst>
                <p:tags r:id="rId139"/>
              </p:custDataLst>
            </p:nvPr>
          </p:nvSpPr>
          <p:spPr bwMode="auto">
            <a:xfrm>
              <a:off x="2906744" y="5763156"/>
              <a:ext cx="6350" cy="57150"/>
            </a:xfrm>
            <a:custGeom>
              <a:avLst/>
              <a:gdLst>
                <a:gd name="T0" fmla="*/ 0 w 20"/>
                <a:gd name="T1" fmla="*/ 0 h 5"/>
                <a:gd name="T2" fmla="*/ 2147483647 w 20"/>
                <a:gd name="T3" fmla="*/ 2147483647 h 5"/>
                <a:gd name="T4" fmla="*/ 2147483647 w 20"/>
                <a:gd name="T5" fmla="*/ 2147483647 h 5"/>
                <a:gd name="T6" fmla="*/ 2147483647 w 20"/>
                <a:gd name="T7" fmla="*/ 2147483647 h 5"/>
                <a:gd name="T8" fmla="*/ 2147483647 w 20"/>
                <a:gd name="T9" fmla="*/ 2147483647 h 5"/>
                <a:gd name="T10" fmla="*/ 2147483647 w 20"/>
                <a:gd name="T11" fmla="*/ 2147483647 h 5"/>
                <a:gd name="T12" fmla="*/ 2147483647 w 20"/>
                <a:gd name="T13" fmla="*/ 2147483647 h 5"/>
                <a:gd name="T14" fmla="*/ 2147483647 w 20"/>
                <a:gd name="T15" fmla="*/ 2147483647 h 5"/>
                <a:gd name="T16" fmla="*/ 2147483647 w 20"/>
                <a:gd name="T17" fmla="*/ 0 h 5"/>
                <a:gd name="T18" fmla="*/ 0 w 20"/>
                <a:gd name="T19" fmla="*/ 0 h 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5">
                  <a:moveTo>
                    <a:pt x="0" y="0"/>
                  </a:moveTo>
                  <a:lnTo>
                    <a:pt x="1" y="2"/>
                  </a:lnTo>
                  <a:lnTo>
                    <a:pt x="2" y="3"/>
                  </a:lnTo>
                  <a:lnTo>
                    <a:pt x="4" y="4"/>
                  </a:lnTo>
                  <a:lnTo>
                    <a:pt x="7" y="5"/>
                  </a:lnTo>
                  <a:lnTo>
                    <a:pt x="11" y="4"/>
                  </a:lnTo>
                  <a:lnTo>
                    <a:pt x="14" y="3"/>
                  </a:lnTo>
                  <a:lnTo>
                    <a:pt x="17" y="2"/>
                  </a:lnTo>
                  <a:lnTo>
                    <a:pt x="20" y="0"/>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06" name="Freeform 213"/>
            <p:cNvSpPr>
              <a:spLocks/>
            </p:cNvSpPr>
            <p:nvPr>
              <p:custDataLst>
                <p:tags r:id="rId140"/>
              </p:custDataLst>
            </p:nvPr>
          </p:nvSpPr>
          <p:spPr bwMode="auto">
            <a:xfrm>
              <a:off x="2981356" y="5833006"/>
              <a:ext cx="34925" cy="57150"/>
            </a:xfrm>
            <a:custGeom>
              <a:avLst/>
              <a:gdLst>
                <a:gd name="T0" fmla="*/ 2147483647 w 73"/>
                <a:gd name="T1" fmla="*/ 0 h 22"/>
                <a:gd name="T2" fmla="*/ 2147483647 w 73"/>
                <a:gd name="T3" fmla="*/ 2147483647 h 22"/>
                <a:gd name="T4" fmla="*/ 2147483647 w 73"/>
                <a:gd name="T5" fmla="*/ 2147483647 h 22"/>
                <a:gd name="T6" fmla="*/ 2147483647 w 73"/>
                <a:gd name="T7" fmla="*/ 2147483647 h 22"/>
                <a:gd name="T8" fmla="*/ 2147483647 w 73"/>
                <a:gd name="T9" fmla="*/ 2147483647 h 22"/>
                <a:gd name="T10" fmla="*/ 2147483647 w 73"/>
                <a:gd name="T11" fmla="*/ 2147483647 h 22"/>
                <a:gd name="T12" fmla="*/ 0 w 73"/>
                <a:gd name="T13" fmla="*/ 2147483647 h 22"/>
                <a:gd name="T14" fmla="*/ 2147483647 w 73"/>
                <a:gd name="T15" fmla="*/ 2147483647 h 22"/>
                <a:gd name="T16" fmla="*/ 2147483647 w 73"/>
                <a:gd name="T17" fmla="*/ 2147483647 h 22"/>
                <a:gd name="T18" fmla="*/ 2147483647 w 73"/>
                <a:gd name="T19" fmla="*/ 2147483647 h 22"/>
                <a:gd name="T20" fmla="*/ 2147483647 w 73"/>
                <a:gd name="T21" fmla="*/ 2147483647 h 22"/>
                <a:gd name="T22" fmla="*/ 2147483647 w 73"/>
                <a:gd name="T23" fmla="*/ 2147483647 h 22"/>
                <a:gd name="T24" fmla="*/ 2147483647 w 73"/>
                <a:gd name="T25" fmla="*/ 2147483647 h 22"/>
                <a:gd name="T26" fmla="*/ 2147483647 w 73"/>
                <a:gd name="T27" fmla="*/ 2147483647 h 22"/>
                <a:gd name="T28" fmla="*/ 2147483647 w 73"/>
                <a:gd name="T29" fmla="*/ 2147483647 h 22"/>
                <a:gd name="T30" fmla="*/ 2147483647 w 73"/>
                <a:gd name="T31" fmla="*/ 2147483647 h 22"/>
                <a:gd name="T32" fmla="*/ 2147483647 w 73"/>
                <a:gd name="T33" fmla="*/ 2147483647 h 22"/>
                <a:gd name="T34" fmla="*/ 2147483647 w 73"/>
                <a:gd name="T35" fmla="*/ 2147483647 h 22"/>
                <a:gd name="T36" fmla="*/ 2147483647 w 73"/>
                <a:gd name="T37" fmla="*/ 0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73" h="22">
                  <a:moveTo>
                    <a:pt x="40" y="0"/>
                  </a:moveTo>
                  <a:lnTo>
                    <a:pt x="32" y="1"/>
                  </a:lnTo>
                  <a:lnTo>
                    <a:pt x="26" y="2"/>
                  </a:lnTo>
                  <a:lnTo>
                    <a:pt x="20" y="5"/>
                  </a:lnTo>
                  <a:lnTo>
                    <a:pt x="15" y="8"/>
                  </a:lnTo>
                  <a:lnTo>
                    <a:pt x="6" y="14"/>
                  </a:lnTo>
                  <a:lnTo>
                    <a:pt x="0" y="19"/>
                  </a:lnTo>
                  <a:lnTo>
                    <a:pt x="20" y="20"/>
                  </a:lnTo>
                  <a:lnTo>
                    <a:pt x="39" y="22"/>
                  </a:lnTo>
                  <a:lnTo>
                    <a:pt x="49" y="22"/>
                  </a:lnTo>
                  <a:lnTo>
                    <a:pt x="57" y="22"/>
                  </a:lnTo>
                  <a:lnTo>
                    <a:pt x="65" y="21"/>
                  </a:lnTo>
                  <a:lnTo>
                    <a:pt x="73" y="19"/>
                  </a:lnTo>
                  <a:lnTo>
                    <a:pt x="64" y="14"/>
                  </a:lnTo>
                  <a:lnTo>
                    <a:pt x="56" y="8"/>
                  </a:lnTo>
                  <a:lnTo>
                    <a:pt x="53" y="5"/>
                  </a:lnTo>
                  <a:lnTo>
                    <a:pt x="49" y="2"/>
                  </a:lnTo>
                  <a:lnTo>
                    <a:pt x="44" y="1"/>
                  </a:lnTo>
                  <a:lnTo>
                    <a:pt x="4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07" name="Freeform 214"/>
            <p:cNvSpPr>
              <a:spLocks/>
            </p:cNvSpPr>
            <p:nvPr>
              <p:custDataLst>
                <p:tags r:id="rId141"/>
              </p:custDataLst>
            </p:nvPr>
          </p:nvSpPr>
          <p:spPr bwMode="auto">
            <a:xfrm>
              <a:off x="3019456" y="5774268"/>
              <a:ext cx="123825" cy="100013"/>
            </a:xfrm>
            <a:custGeom>
              <a:avLst/>
              <a:gdLst>
                <a:gd name="T0" fmla="*/ 2147483647 w 281"/>
                <a:gd name="T1" fmla="*/ 2147483647 h 193"/>
                <a:gd name="T2" fmla="*/ 2147483647 w 281"/>
                <a:gd name="T3" fmla="*/ 2147483647 h 193"/>
                <a:gd name="T4" fmla="*/ 2147483647 w 281"/>
                <a:gd name="T5" fmla="*/ 2147483647 h 193"/>
                <a:gd name="T6" fmla="*/ 2147483647 w 281"/>
                <a:gd name="T7" fmla="*/ 2147483647 h 193"/>
                <a:gd name="T8" fmla="*/ 2147483647 w 281"/>
                <a:gd name="T9" fmla="*/ 2147483647 h 193"/>
                <a:gd name="T10" fmla="*/ 2147483647 w 281"/>
                <a:gd name="T11" fmla="*/ 2147483647 h 193"/>
                <a:gd name="T12" fmla="*/ 2147483647 w 281"/>
                <a:gd name="T13" fmla="*/ 2147483647 h 193"/>
                <a:gd name="T14" fmla="*/ 2147483647 w 281"/>
                <a:gd name="T15" fmla="*/ 2147483647 h 193"/>
                <a:gd name="T16" fmla="*/ 2147483647 w 281"/>
                <a:gd name="T17" fmla="*/ 2147483647 h 193"/>
                <a:gd name="T18" fmla="*/ 2147483647 w 281"/>
                <a:gd name="T19" fmla="*/ 0 h 193"/>
                <a:gd name="T20" fmla="*/ 2147483647 w 281"/>
                <a:gd name="T21" fmla="*/ 2147483647 h 193"/>
                <a:gd name="T22" fmla="*/ 2147483647 w 281"/>
                <a:gd name="T23" fmla="*/ 2147483647 h 193"/>
                <a:gd name="T24" fmla="*/ 2147483647 w 281"/>
                <a:gd name="T25" fmla="*/ 2147483647 h 193"/>
                <a:gd name="T26" fmla="*/ 0 w 281"/>
                <a:gd name="T27" fmla="*/ 2147483647 h 193"/>
                <a:gd name="T28" fmla="*/ 2147483647 w 281"/>
                <a:gd name="T29" fmla="*/ 2147483647 h 193"/>
                <a:gd name="T30" fmla="*/ 2147483647 w 281"/>
                <a:gd name="T31" fmla="*/ 2147483647 h 193"/>
                <a:gd name="T32" fmla="*/ 2147483647 w 281"/>
                <a:gd name="T33" fmla="*/ 2147483647 h 193"/>
                <a:gd name="T34" fmla="*/ 2147483647 w 281"/>
                <a:gd name="T35" fmla="*/ 2147483647 h 193"/>
                <a:gd name="T36" fmla="*/ 2147483647 w 281"/>
                <a:gd name="T37" fmla="*/ 2147483647 h 193"/>
                <a:gd name="T38" fmla="*/ 2147483647 w 281"/>
                <a:gd name="T39" fmla="*/ 2147483647 h 193"/>
                <a:gd name="T40" fmla="*/ 2147483647 w 281"/>
                <a:gd name="T41" fmla="*/ 2147483647 h 193"/>
                <a:gd name="T42" fmla="*/ 2147483647 w 281"/>
                <a:gd name="T43" fmla="*/ 2147483647 h 193"/>
                <a:gd name="T44" fmla="*/ 2147483647 w 281"/>
                <a:gd name="T45" fmla="*/ 2147483647 h 193"/>
                <a:gd name="T46" fmla="*/ 2147483647 w 281"/>
                <a:gd name="T47" fmla="*/ 2147483647 h 193"/>
                <a:gd name="T48" fmla="*/ 2147483647 w 281"/>
                <a:gd name="T49" fmla="*/ 2147483647 h 193"/>
                <a:gd name="T50" fmla="*/ 2147483647 w 281"/>
                <a:gd name="T51" fmla="*/ 2147483647 h 193"/>
                <a:gd name="T52" fmla="*/ 2147483647 w 281"/>
                <a:gd name="T53" fmla="*/ 2147483647 h 193"/>
                <a:gd name="T54" fmla="*/ 2147483647 w 281"/>
                <a:gd name="T55" fmla="*/ 2147483647 h 193"/>
                <a:gd name="T56" fmla="*/ 2147483647 w 281"/>
                <a:gd name="T57" fmla="*/ 2147483647 h 193"/>
                <a:gd name="T58" fmla="*/ 2147483647 w 281"/>
                <a:gd name="T59" fmla="*/ 2147483647 h 193"/>
                <a:gd name="T60" fmla="*/ 2147483647 w 281"/>
                <a:gd name="T61" fmla="*/ 2147483647 h 193"/>
                <a:gd name="T62" fmla="*/ 2147483647 w 281"/>
                <a:gd name="T63" fmla="*/ 2147483647 h 193"/>
                <a:gd name="T64" fmla="*/ 2147483647 w 281"/>
                <a:gd name="T65" fmla="*/ 2147483647 h 193"/>
                <a:gd name="T66" fmla="*/ 2147483647 w 281"/>
                <a:gd name="T67" fmla="*/ 2147483647 h 193"/>
                <a:gd name="T68" fmla="*/ 2147483647 w 281"/>
                <a:gd name="T69" fmla="*/ 2147483647 h 193"/>
                <a:gd name="T70" fmla="*/ 2147483647 w 281"/>
                <a:gd name="T71" fmla="*/ 2147483647 h 19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81" h="193">
                  <a:moveTo>
                    <a:pt x="275" y="167"/>
                  </a:moveTo>
                  <a:lnTo>
                    <a:pt x="235" y="168"/>
                  </a:lnTo>
                  <a:lnTo>
                    <a:pt x="202" y="171"/>
                  </a:lnTo>
                  <a:lnTo>
                    <a:pt x="188" y="171"/>
                  </a:lnTo>
                  <a:lnTo>
                    <a:pt x="175" y="169"/>
                  </a:lnTo>
                  <a:lnTo>
                    <a:pt x="168" y="168"/>
                  </a:lnTo>
                  <a:lnTo>
                    <a:pt x="162" y="166"/>
                  </a:lnTo>
                  <a:lnTo>
                    <a:pt x="155" y="164"/>
                  </a:lnTo>
                  <a:lnTo>
                    <a:pt x="149" y="161"/>
                  </a:lnTo>
                  <a:lnTo>
                    <a:pt x="130" y="135"/>
                  </a:lnTo>
                  <a:lnTo>
                    <a:pt x="108" y="103"/>
                  </a:lnTo>
                  <a:lnTo>
                    <a:pt x="104" y="94"/>
                  </a:lnTo>
                  <a:lnTo>
                    <a:pt x="98" y="84"/>
                  </a:lnTo>
                  <a:lnTo>
                    <a:pt x="94" y="74"/>
                  </a:lnTo>
                  <a:lnTo>
                    <a:pt x="90" y="63"/>
                  </a:lnTo>
                  <a:lnTo>
                    <a:pt x="87" y="51"/>
                  </a:lnTo>
                  <a:lnTo>
                    <a:pt x="85" y="39"/>
                  </a:lnTo>
                  <a:lnTo>
                    <a:pt x="83" y="27"/>
                  </a:lnTo>
                  <a:lnTo>
                    <a:pt x="83" y="13"/>
                  </a:lnTo>
                  <a:lnTo>
                    <a:pt x="43" y="0"/>
                  </a:lnTo>
                  <a:lnTo>
                    <a:pt x="30" y="50"/>
                  </a:lnTo>
                  <a:lnTo>
                    <a:pt x="28" y="52"/>
                  </a:lnTo>
                  <a:lnTo>
                    <a:pt x="23" y="56"/>
                  </a:lnTo>
                  <a:lnTo>
                    <a:pt x="18" y="61"/>
                  </a:lnTo>
                  <a:lnTo>
                    <a:pt x="11" y="65"/>
                  </a:lnTo>
                  <a:lnTo>
                    <a:pt x="6" y="69"/>
                  </a:lnTo>
                  <a:lnTo>
                    <a:pt x="1" y="72"/>
                  </a:lnTo>
                  <a:lnTo>
                    <a:pt x="0" y="73"/>
                  </a:lnTo>
                  <a:lnTo>
                    <a:pt x="0" y="74"/>
                  </a:lnTo>
                  <a:lnTo>
                    <a:pt x="1" y="75"/>
                  </a:lnTo>
                  <a:lnTo>
                    <a:pt x="3" y="75"/>
                  </a:lnTo>
                  <a:lnTo>
                    <a:pt x="9" y="81"/>
                  </a:lnTo>
                  <a:lnTo>
                    <a:pt x="23" y="96"/>
                  </a:lnTo>
                  <a:lnTo>
                    <a:pt x="37" y="111"/>
                  </a:lnTo>
                  <a:lnTo>
                    <a:pt x="43" y="118"/>
                  </a:lnTo>
                  <a:lnTo>
                    <a:pt x="45" y="122"/>
                  </a:lnTo>
                  <a:lnTo>
                    <a:pt x="49" y="126"/>
                  </a:lnTo>
                  <a:lnTo>
                    <a:pt x="53" y="129"/>
                  </a:lnTo>
                  <a:lnTo>
                    <a:pt x="57" y="132"/>
                  </a:lnTo>
                  <a:lnTo>
                    <a:pt x="62" y="134"/>
                  </a:lnTo>
                  <a:lnTo>
                    <a:pt x="66" y="135"/>
                  </a:lnTo>
                  <a:lnTo>
                    <a:pt x="71" y="136"/>
                  </a:lnTo>
                  <a:lnTo>
                    <a:pt x="76" y="136"/>
                  </a:lnTo>
                  <a:lnTo>
                    <a:pt x="76" y="141"/>
                  </a:lnTo>
                  <a:lnTo>
                    <a:pt x="77" y="145"/>
                  </a:lnTo>
                  <a:lnTo>
                    <a:pt x="79" y="148"/>
                  </a:lnTo>
                  <a:lnTo>
                    <a:pt x="82" y="150"/>
                  </a:lnTo>
                  <a:lnTo>
                    <a:pt x="86" y="153"/>
                  </a:lnTo>
                  <a:lnTo>
                    <a:pt x="93" y="154"/>
                  </a:lnTo>
                  <a:lnTo>
                    <a:pt x="99" y="154"/>
                  </a:lnTo>
                  <a:lnTo>
                    <a:pt x="104" y="156"/>
                  </a:lnTo>
                  <a:lnTo>
                    <a:pt x="106" y="157"/>
                  </a:lnTo>
                  <a:lnTo>
                    <a:pt x="108" y="160"/>
                  </a:lnTo>
                  <a:lnTo>
                    <a:pt x="109" y="163"/>
                  </a:lnTo>
                  <a:lnTo>
                    <a:pt x="109" y="167"/>
                  </a:lnTo>
                  <a:lnTo>
                    <a:pt x="109" y="179"/>
                  </a:lnTo>
                  <a:lnTo>
                    <a:pt x="111" y="187"/>
                  </a:lnTo>
                  <a:lnTo>
                    <a:pt x="111" y="189"/>
                  </a:lnTo>
                  <a:lnTo>
                    <a:pt x="113" y="191"/>
                  </a:lnTo>
                  <a:lnTo>
                    <a:pt x="115" y="193"/>
                  </a:lnTo>
                  <a:lnTo>
                    <a:pt x="117" y="193"/>
                  </a:lnTo>
                  <a:lnTo>
                    <a:pt x="129" y="193"/>
                  </a:lnTo>
                  <a:lnTo>
                    <a:pt x="149" y="192"/>
                  </a:lnTo>
                  <a:lnTo>
                    <a:pt x="164" y="191"/>
                  </a:lnTo>
                  <a:lnTo>
                    <a:pt x="174" y="190"/>
                  </a:lnTo>
                  <a:lnTo>
                    <a:pt x="180" y="189"/>
                  </a:lnTo>
                  <a:lnTo>
                    <a:pt x="186" y="187"/>
                  </a:lnTo>
                  <a:lnTo>
                    <a:pt x="192" y="186"/>
                  </a:lnTo>
                  <a:lnTo>
                    <a:pt x="200" y="187"/>
                  </a:lnTo>
                  <a:lnTo>
                    <a:pt x="212" y="188"/>
                  </a:lnTo>
                  <a:lnTo>
                    <a:pt x="229" y="192"/>
                  </a:lnTo>
                  <a:lnTo>
                    <a:pt x="281" y="167"/>
                  </a:lnTo>
                  <a:lnTo>
                    <a:pt x="275" y="167"/>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08" name="Freeform 215"/>
            <p:cNvSpPr>
              <a:spLocks/>
            </p:cNvSpPr>
            <p:nvPr>
              <p:custDataLst>
                <p:tags r:id="rId142"/>
              </p:custDataLst>
            </p:nvPr>
          </p:nvSpPr>
          <p:spPr bwMode="auto">
            <a:xfrm>
              <a:off x="2571781" y="3540656"/>
              <a:ext cx="52388" cy="58737"/>
            </a:xfrm>
            <a:custGeom>
              <a:avLst/>
              <a:gdLst>
                <a:gd name="T0" fmla="*/ 0 w 120"/>
                <a:gd name="T1" fmla="*/ 2147483647 h 56"/>
                <a:gd name="T2" fmla="*/ 2147483647 w 120"/>
                <a:gd name="T3" fmla="*/ 2147483647 h 56"/>
                <a:gd name="T4" fmla="*/ 2147483647 w 120"/>
                <a:gd name="T5" fmla="*/ 2147483647 h 56"/>
                <a:gd name="T6" fmla="*/ 2147483647 w 120"/>
                <a:gd name="T7" fmla="*/ 2147483647 h 56"/>
                <a:gd name="T8" fmla="*/ 2147483647 w 120"/>
                <a:gd name="T9" fmla="*/ 2147483647 h 56"/>
                <a:gd name="T10" fmla="*/ 2147483647 w 120"/>
                <a:gd name="T11" fmla="*/ 2147483647 h 56"/>
                <a:gd name="T12" fmla="*/ 2147483647 w 120"/>
                <a:gd name="T13" fmla="*/ 2147483647 h 56"/>
                <a:gd name="T14" fmla="*/ 2147483647 w 120"/>
                <a:gd name="T15" fmla="*/ 2147483647 h 56"/>
                <a:gd name="T16" fmla="*/ 2147483647 w 120"/>
                <a:gd name="T17" fmla="*/ 2147483647 h 56"/>
                <a:gd name="T18" fmla="*/ 2147483647 w 120"/>
                <a:gd name="T19" fmla="*/ 2147483647 h 56"/>
                <a:gd name="T20" fmla="*/ 2147483647 w 120"/>
                <a:gd name="T21" fmla="*/ 2147483647 h 56"/>
                <a:gd name="T22" fmla="*/ 2147483647 w 120"/>
                <a:gd name="T23" fmla="*/ 2147483647 h 56"/>
                <a:gd name="T24" fmla="*/ 2147483647 w 120"/>
                <a:gd name="T25" fmla="*/ 2147483647 h 56"/>
                <a:gd name="T26" fmla="*/ 2147483647 w 120"/>
                <a:gd name="T27" fmla="*/ 2147483647 h 56"/>
                <a:gd name="T28" fmla="*/ 2147483647 w 120"/>
                <a:gd name="T29" fmla="*/ 2147483647 h 56"/>
                <a:gd name="T30" fmla="*/ 2147483647 w 120"/>
                <a:gd name="T31" fmla="*/ 2147483647 h 56"/>
                <a:gd name="T32" fmla="*/ 2147483647 w 120"/>
                <a:gd name="T33" fmla="*/ 2147483647 h 56"/>
                <a:gd name="T34" fmla="*/ 2147483647 w 120"/>
                <a:gd name="T35" fmla="*/ 2147483647 h 56"/>
                <a:gd name="T36" fmla="*/ 2147483647 w 120"/>
                <a:gd name="T37" fmla="*/ 2147483647 h 56"/>
                <a:gd name="T38" fmla="*/ 2147483647 w 120"/>
                <a:gd name="T39" fmla="*/ 2147483647 h 56"/>
                <a:gd name="T40" fmla="*/ 2147483647 w 120"/>
                <a:gd name="T41" fmla="*/ 2147483647 h 56"/>
                <a:gd name="T42" fmla="*/ 2147483647 w 120"/>
                <a:gd name="T43" fmla="*/ 0 h 56"/>
                <a:gd name="T44" fmla="*/ 2147483647 w 120"/>
                <a:gd name="T45" fmla="*/ 2147483647 h 56"/>
                <a:gd name="T46" fmla="*/ 2147483647 w 120"/>
                <a:gd name="T47" fmla="*/ 2147483647 h 56"/>
                <a:gd name="T48" fmla="*/ 2147483647 w 120"/>
                <a:gd name="T49" fmla="*/ 2147483647 h 56"/>
                <a:gd name="T50" fmla="*/ 2147483647 w 120"/>
                <a:gd name="T51" fmla="*/ 2147483647 h 56"/>
                <a:gd name="T52" fmla="*/ 2147483647 w 120"/>
                <a:gd name="T53" fmla="*/ 2147483647 h 56"/>
                <a:gd name="T54" fmla="*/ 2147483647 w 120"/>
                <a:gd name="T55" fmla="*/ 2147483647 h 56"/>
                <a:gd name="T56" fmla="*/ 2147483647 w 120"/>
                <a:gd name="T57" fmla="*/ 2147483647 h 56"/>
                <a:gd name="T58" fmla="*/ 0 w 120"/>
                <a:gd name="T59" fmla="*/ 2147483647 h 5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20" h="56">
                  <a:moveTo>
                    <a:pt x="0" y="18"/>
                  </a:moveTo>
                  <a:lnTo>
                    <a:pt x="4" y="26"/>
                  </a:lnTo>
                  <a:lnTo>
                    <a:pt x="10" y="33"/>
                  </a:lnTo>
                  <a:lnTo>
                    <a:pt x="15" y="37"/>
                  </a:lnTo>
                  <a:lnTo>
                    <a:pt x="21" y="41"/>
                  </a:lnTo>
                  <a:lnTo>
                    <a:pt x="27" y="44"/>
                  </a:lnTo>
                  <a:lnTo>
                    <a:pt x="35" y="46"/>
                  </a:lnTo>
                  <a:lnTo>
                    <a:pt x="43" y="48"/>
                  </a:lnTo>
                  <a:lnTo>
                    <a:pt x="51" y="49"/>
                  </a:lnTo>
                  <a:lnTo>
                    <a:pt x="67" y="50"/>
                  </a:lnTo>
                  <a:lnTo>
                    <a:pt x="85" y="51"/>
                  </a:lnTo>
                  <a:lnTo>
                    <a:pt x="102" y="52"/>
                  </a:lnTo>
                  <a:lnTo>
                    <a:pt x="120" y="56"/>
                  </a:lnTo>
                  <a:lnTo>
                    <a:pt x="120" y="37"/>
                  </a:lnTo>
                  <a:lnTo>
                    <a:pt x="111" y="34"/>
                  </a:lnTo>
                  <a:lnTo>
                    <a:pt x="102" y="30"/>
                  </a:lnTo>
                  <a:lnTo>
                    <a:pt x="94" y="24"/>
                  </a:lnTo>
                  <a:lnTo>
                    <a:pt x="88" y="18"/>
                  </a:lnTo>
                  <a:lnTo>
                    <a:pt x="81" y="13"/>
                  </a:lnTo>
                  <a:lnTo>
                    <a:pt x="75" y="7"/>
                  </a:lnTo>
                  <a:lnTo>
                    <a:pt x="67" y="3"/>
                  </a:lnTo>
                  <a:lnTo>
                    <a:pt x="60" y="0"/>
                  </a:lnTo>
                  <a:lnTo>
                    <a:pt x="55" y="1"/>
                  </a:lnTo>
                  <a:lnTo>
                    <a:pt x="48" y="3"/>
                  </a:lnTo>
                  <a:lnTo>
                    <a:pt x="41" y="6"/>
                  </a:lnTo>
                  <a:lnTo>
                    <a:pt x="33" y="9"/>
                  </a:lnTo>
                  <a:lnTo>
                    <a:pt x="24" y="13"/>
                  </a:lnTo>
                  <a:lnTo>
                    <a:pt x="16" y="15"/>
                  </a:lnTo>
                  <a:lnTo>
                    <a:pt x="8" y="18"/>
                  </a:lnTo>
                  <a:lnTo>
                    <a:pt x="0" y="18"/>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09" name="Freeform 216"/>
            <p:cNvSpPr>
              <a:spLocks/>
            </p:cNvSpPr>
            <p:nvPr>
              <p:custDataLst>
                <p:tags r:id="rId143"/>
              </p:custDataLst>
            </p:nvPr>
          </p:nvSpPr>
          <p:spPr bwMode="auto">
            <a:xfrm>
              <a:off x="2428906" y="3402543"/>
              <a:ext cx="250825" cy="109538"/>
            </a:xfrm>
            <a:custGeom>
              <a:avLst/>
              <a:gdLst>
                <a:gd name="T0" fmla="*/ 2147483647 w 574"/>
                <a:gd name="T1" fmla="*/ 2147483647 h 204"/>
                <a:gd name="T2" fmla="*/ 2147483647 w 574"/>
                <a:gd name="T3" fmla="*/ 2147483647 h 204"/>
                <a:gd name="T4" fmla="*/ 2147483647 w 574"/>
                <a:gd name="T5" fmla="*/ 2147483647 h 204"/>
                <a:gd name="T6" fmla="*/ 2147483647 w 574"/>
                <a:gd name="T7" fmla="*/ 2147483647 h 204"/>
                <a:gd name="T8" fmla="*/ 2147483647 w 574"/>
                <a:gd name="T9" fmla="*/ 2147483647 h 204"/>
                <a:gd name="T10" fmla="*/ 2147483647 w 574"/>
                <a:gd name="T11" fmla="*/ 2147483647 h 204"/>
                <a:gd name="T12" fmla="*/ 2147483647 w 574"/>
                <a:gd name="T13" fmla="*/ 2147483647 h 204"/>
                <a:gd name="T14" fmla="*/ 0 w 574"/>
                <a:gd name="T15" fmla="*/ 2147483647 h 204"/>
                <a:gd name="T16" fmla="*/ 2147483647 w 574"/>
                <a:gd name="T17" fmla="*/ 2147483647 h 204"/>
                <a:gd name="T18" fmla="*/ 2147483647 w 574"/>
                <a:gd name="T19" fmla="*/ 2147483647 h 204"/>
                <a:gd name="T20" fmla="*/ 2147483647 w 574"/>
                <a:gd name="T21" fmla="*/ 2147483647 h 204"/>
                <a:gd name="T22" fmla="*/ 2147483647 w 574"/>
                <a:gd name="T23" fmla="*/ 2147483647 h 204"/>
                <a:gd name="T24" fmla="*/ 2147483647 w 574"/>
                <a:gd name="T25" fmla="*/ 2147483647 h 204"/>
                <a:gd name="T26" fmla="*/ 2147483647 w 574"/>
                <a:gd name="T27" fmla="*/ 2147483647 h 204"/>
                <a:gd name="T28" fmla="*/ 2147483647 w 574"/>
                <a:gd name="T29" fmla="*/ 2147483647 h 204"/>
                <a:gd name="T30" fmla="*/ 2147483647 w 574"/>
                <a:gd name="T31" fmla="*/ 2147483647 h 204"/>
                <a:gd name="T32" fmla="*/ 2147483647 w 574"/>
                <a:gd name="T33" fmla="*/ 2147483647 h 204"/>
                <a:gd name="T34" fmla="*/ 2147483647 w 574"/>
                <a:gd name="T35" fmla="*/ 2147483647 h 204"/>
                <a:gd name="T36" fmla="*/ 2147483647 w 574"/>
                <a:gd name="T37" fmla="*/ 2147483647 h 204"/>
                <a:gd name="T38" fmla="*/ 2147483647 w 574"/>
                <a:gd name="T39" fmla="*/ 2147483647 h 204"/>
                <a:gd name="T40" fmla="*/ 2147483647 w 574"/>
                <a:gd name="T41" fmla="*/ 2147483647 h 204"/>
                <a:gd name="T42" fmla="*/ 2147483647 w 574"/>
                <a:gd name="T43" fmla="*/ 2147483647 h 204"/>
                <a:gd name="T44" fmla="*/ 2147483647 w 574"/>
                <a:gd name="T45" fmla="*/ 2147483647 h 204"/>
                <a:gd name="T46" fmla="*/ 2147483647 w 574"/>
                <a:gd name="T47" fmla="*/ 2147483647 h 204"/>
                <a:gd name="T48" fmla="*/ 2147483647 w 574"/>
                <a:gd name="T49" fmla="*/ 2147483647 h 204"/>
                <a:gd name="T50" fmla="*/ 2147483647 w 574"/>
                <a:gd name="T51" fmla="*/ 2147483647 h 204"/>
                <a:gd name="T52" fmla="*/ 2147483647 w 574"/>
                <a:gd name="T53" fmla="*/ 2147483647 h 204"/>
                <a:gd name="T54" fmla="*/ 2147483647 w 574"/>
                <a:gd name="T55" fmla="*/ 2147483647 h 204"/>
                <a:gd name="T56" fmla="*/ 2147483647 w 574"/>
                <a:gd name="T57" fmla="*/ 2147483647 h 204"/>
                <a:gd name="T58" fmla="*/ 2147483647 w 574"/>
                <a:gd name="T59" fmla="*/ 2147483647 h 204"/>
                <a:gd name="T60" fmla="*/ 2147483647 w 574"/>
                <a:gd name="T61" fmla="*/ 2147483647 h 204"/>
                <a:gd name="T62" fmla="*/ 2147483647 w 574"/>
                <a:gd name="T63" fmla="*/ 2147483647 h 204"/>
                <a:gd name="T64" fmla="*/ 2147483647 w 574"/>
                <a:gd name="T65" fmla="*/ 2147483647 h 204"/>
                <a:gd name="T66" fmla="*/ 2147483647 w 574"/>
                <a:gd name="T67" fmla="*/ 2147483647 h 204"/>
                <a:gd name="T68" fmla="*/ 2147483647 w 574"/>
                <a:gd name="T69" fmla="*/ 2147483647 h 204"/>
                <a:gd name="T70" fmla="*/ 2147483647 w 574"/>
                <a:gd name="T71" fmla="*/ 2147483647 h 204"/>
                <a:gd name="T72" fmla="*/ 2147483647 w 574"/>
                <a:gd name="T73" fmla="*/ 2147483647 h 204"/>
                <a:gd name="T74" fmla="*/ 2147483647 w 574"/>
                <a:gd name="T75" fmla="*/ 2147483647 h 204"/>
                <a:gd name="T76" fmla="*/ 2147483647 w 574"/>
                <a:gd name="T77" fmla="*/ 2147483647 h 204"/>
                <a:gd name="T78" fmla="*/ 2147483647 w 574"/>
                <a:gd name="T79" fmla="*/ 2147483647 h 204"/>
                <a:gd name="T80" fmla="*/ 2147483647 w 574"/>
                <a:gd name="T81" fmla="*/ 2147483647 h 204"/>
                <a:gd name="T82" fmla="*/ 2147483647 w 574"/>
                <a:gd name="T83" fmla="*/ 2147483647 h 204"/>
                <a:gd name="T84" fmla="*/ 2147483647 w 574"/>
                <a:gd name="T85" fmla="*/ 2147483647 h 204"/>
                <a:gd name="T86" fmla="*/ 2147483647 w 574"/>
                <a:gd name="T87" fmla="*/ 2147483647 h 204"/>
                <a:gd name="T88" fmla="*/ 2147483647 w 574"/>
                <a:gd name="T89" fmla="*/ 2147483647 h 204"/>
                <a:gd name="T90" fmla="*/ 2147483647 w 574"/>
                <a:gd name="T91" fmla="*/ 2147483647 h 204"/>
                <a:gd name="T92" fmla="*/ 2147483647 w 574"/>
                <a:gd name="T93" fmla="*/ 2147483647 h 204"/>
                <a:gd name="T94" fmla="*/ 2147483647 w 574"/>
                <a:gd name="T95" fmla="*/ 2147483647 h 204"/>
                <a:gd name="T96" fmla="*/ 2147483647 w 574"/>
                <a:gd name="T97" fmla="*/ 2147483647 h 204"/>
                <a:gd name="T98" fmla="*/ 2147483647 w 574"/>
                <a:gd name="T99" fmla="*/ 2147483647 h 204"/>
                <a:gd name="T100" fmla="*/ 2147483647 w 574"/>
                <a:gd name="T101" fmla="*/ 2147483647 h 204"/>
                <a:gd name="T102" fmla="*/ 2147483647 w 574"/>
                <a:gd name="T103" fmla="*/ 2147483647 h 204"/>
                <a:gd name="T104" fmla="*/ 2147483647 w 574"/>
                <a:gd name="T105" fmla="*/ 0 h 20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74" h="204">
                  <a:moveTo>
                    <a:pt x="142" y="0"/>
                  </a:moveTo>
                  <a:lnTo>
                    <a:pt x="127" y="1"/>
                  </a:lnTo>
                  <a:lnTo>
                    <a:pt x="111" y="3"/>
                  </a:lnTo>
                  <a:lnTo>
                    <a:pt x="95" y="6"/>
                  </a:lnTo>
                  <a:lnTo>
                    <a:pt x="80" y="11"/>
                  </a:lnTo>
                  <a:lnTo>
                    <a:pt x="66" y="16"/>
                  </a:lnTo>
                  <a:lnTo>
                    <a:pt x="52" y="21"/>
                  </a:lnTo>
                  <a:lnTo>
                    <a:pt x="43" y="26"/>
                  </a:lnTo>
                  <a:lnTo>
                    <a:pt x="36" y="31"/>
                  </a:lnTo>
                  <a:lnTo>
                    <a:pt x="30" y="35"/>
                  </a:lnTo>
                  <a:lnTo>
                    <a:pt x="24" y="42"/>
                  </a:lnTo>
                  <a:lnTo>
                    <a:pt x="16" y="51"/>
                  </a:lnTo>
                  <a:lnTo>
                    <a:pt x="10" y="61"/>
                  </a:lnTo>
                  <a:lnTo>
                    <a:pt x="4" y="71"/>
                  </a:lnTo>
                  <a:lnTo>
                    <a:pt x="1" y="79"/>
                  </a:lnTo>
                  <a:lnTo>
                    <a:pt x="0" y="82"/>
                  </a:lnTo>
                  <a:lnTo>
                    <a:pt x="0" y="85"/>
                  </a:lnTo>
                  <a:lnTo>
                    <a:pt x="1" y="86"/>
                  </a:lnTo>
                  <a:lnTo>
                    <a:pt x="3" y="87"/>
                  </a:lnTo>
                  <a:lnTo>
                    <a:pt x="13" y="86"/>
                  </a:lnTo>
                  <a:lnTo>
                    <a:pt x="22" y="85"/>
                  </a:lnTo>
                  <a:lnTo>
                    <a:pt x="29" y="83"/>
                  </a:lnTo>
                  <a:lnTo>
                    <a:pt x="38" y="81"/>
                  </a:lnTo>
                  <a:lnTo>
                    <a:pt x="52" y="75"/>
                  </a:lnTo>
                  <a:lnTo>
                    <a:pt x="66" y="66"/>
                  </a:lnTo>
                  <a:lnTo>
                    <a:pt x="80" y="58"/>
                  </a:lnTo>
                  <a:lnTo>
                    <a:pt x="94" y="50"/>
                  </a:lnTo>
                  <a:lnTo>
                    <a:pt x="102" y="46"/>
                  </a:lnTo>
                  <a:lnTo>
                    <a:pt x="111" y="43"/>
                  </a:lnTo>
                  <a:lnTo>
                    <a:pt x="119" y="40"/>
                  </a:lnTo>
                  <a:lnTo>
                    <a:pt x="129" y="37"/>
                  </a:lnTo>
                  <a:lnTo>
                    <a:pt x="175" y="37"/>
                  </a:lnTo>
                  <a:lnTo>
                    <a:pt x="175" y="43"/>
                  </a:lnTo>
                  <a:lnTo>
                    <a:pt x="176" y="48"/>
                  </a:lnTo>
                  <a:lnTo>
                    <a:pt x="178" y="52"/>
                  </a:lnTo>
                  <a:lnTo>
                    <a:pt x="180" y="55"/>
                  </a:lnTo>
                  <a:lnTo>
                    <a:pt x="181" y="58"/>
                  </a:lnTo>
                  <a:lnTo>
                    <a:pt x="184" y="59"/>
                  </a:lnTo>
                  <a:lnTo>
                    <a:pt x="186" y="60"/>
                  </a:lnTo>
                  <a:lnTo>
                    <a:pt x="190" y="61"/>
                  </a:lnTo>
                  <a:lnTo>
                    <a:pt x="206" y="60"/>
                  </a:lnTo>
                  <a:lnTo>
                    <a:pt x="229" y="61"/>
                  </a:lnTo>
                  <a:lnTo>
                    <a:pt x="250" y="69"/>
                  </a:lnTo>
                  <a:lnTo>
                    <a:pt x="269" y="78"/>
                  </a:lnTo>
                  <a:lnTo>
                    <a:pt x="285" y="86"/>
                  </a:lnTo>
                  <a:lnTo>
                    <a:pt x="302" y="95"/>
                  </a:lnTo>
                  <a:lnTo>
                    <a:pt x="318" y="103"/>
                  </a:lnTo>
                  <a:lnTo>
                    <a:pt x="336" y="111"/>
                  </a:lnTo>
                  <a:lnTo>
                    <a:pt x="354" y="118"/>
                  </a:lnTo>
                  <a:lnTo>
                    <a:pt x="375" y="123"/>
                  </a:lnTo>
                  <a:lnTo>
                    <a:pt x="375" y="129"/>
                  </a:lnTo>
                  <a:lnTo>
                    <a:pt x="376" y="134"/>
                  </a:lnTo>
                  <a:lnTo>
                    <a:pt x="379" y="138"/>
                  </a:lnTo>
                  <a:lnTo>
                    <a:pt x="382" y="142"/>
                  </a:lnTo>
                  <a:lnTo>
                    <a:pt x="388" y="147"/>
                  </a:lnTo>
                  <a:lnTo>
                    <a:pt x="396" y="152"/>
                  </a:lnTo>
                  <a:lnTo>
                    <a:pt x="415" y="159"/>
                  </a:lnTo>
                  <a:lnTo>
                    <a:pt x="428" y="166"/>
                  </a:lnTo>
                  <a:lnTo>
                    <a:pt x="417" y="176"/>
                  </a:lnTo>
                  <a:lnTo>
                    <a:pt x="402" y="191"/>
                  </a:lnTo>
                  <a:lnTo>
                    <a:pt x="404" y="195"/>
                  </a:lnTo>
                  <a:lnTo>
                    <a:pt x="407" y="197"/>
                  </a:lnTo>
                  <a:lnTo>
                    <a:pt x="410" y="199"/>
                  </a:lnTo>
                  <a:lnTo>
                    <a:pt x="414" y="201"/>
                  </a:lnTo>
                  <a:lnTo>
                    <a:pt x="421" y="203"/>
                  </a:lnTo>
                  <a:lnTo>
                    <a:pt x="429" y="204"/>
                  </a:lnTo>
                  <a:lnTo>
                    <a:pt x="445" y="204"/>
                  </a:lnTo>
                  <a:lnTo>
                    <a:pt x="461" y="204"/>
                  </a:lnTo>
                  <a:lnTo>
                    <a:pt x="554" y="191"/>
                  </a:lnTo>
                  <a:lnTo>
                    <a:pt x="555" y="189"/>
                  </a:lnTo>
                  <a:lnTo>
                    <a:pt x="556" y="186"/>
                  </a:lnTo>
                  <a:lnTo>
                    <a:pt x="559" y="183"/>
                  </a:lnTo>
                  <a:lnTo>
                    <a:pt x="562" y="179"/>
                  </a:lnTo>
                  <a:lnTo>
                    <a:pt x="565" y="177"/>
                  </a:lnTo>
                  <a:lnTo>
                    <a:pt x="568" y="174"/>
                  </a:lnTo>
                  <a:lnTo>
                    <a:pt x="572" y="173"/>
                  </a:lnTo>
                  <a:lnTo>
                    <a:pt x="574" y="172"/>
                  </a:lnTo>
                  <a:lnTo>
                    <a:pt x="574" y="161"/>
                  </a:lnTo>
                  <a:lnTo>
                    <a:pt x="574" y="154"/>
                  </a:lnTo>
                  <a:lnTo>
                    <a:pt x="561" y="153"/>
                  </a:lnTo>
                  <a:lnTo>
                    <a:pt x="546" y="151"/>
                  </a:lnTo>
                  <a:lnTo>
                    <a:pt x="532" y="148"/>
                  </a:lnTo>
                  <a:lnTo>
                    <a:pt x="518" y="143"/>
                  </a:lnTo>
                  <a:lnTo>
                    <a:pt x="504" y="138"/>
                  </a:lnTo>
                  <a:lnTo>
                    <a:pt x="489" y="132"/>
                  </a:lnTo>
                  <a:lnTo>
                    <a:pt x="475" y="124"/>
                  </a:lnTo>
                  <a:lnTo>
                    <a:pt x="461" y="116"/>
                  </a:lnTo>
                  <a:lnTo>
                    <a:pt x="433" y="100"/>
                  </a:lnTo>
                  <a:lnTo>
                    <a:pt x="407" y="84"/>
                  </a:lnTo>
                  <a:lnTo>
                    <a:pt x="383" y="68"/>
                  </a:lnTo>
                  <a:lnTo>
                    <a:pt x="362" y="55"/>
                  </a:lnTo>
                  <a:lnTo>
                    <a:pt x="358" y="54"/>
                  </a:lnTo>
                  <a:lnTo>
                    <a:pt x="353" y="52"/>
                  </a:lnTo>
                  <a:lnTo>
                    <a:pt x="348" y="52"/>
                  </a:lnTo>
                  <a:lnTo>
                    <a:pt x="342" y="52"/>
                  </a:lnTo>
                  <a:lnTo>
                    <a:pt x="330" y="52"/>
                  </a:lnTo>
                  <a:lnTo>
                    <a:pt x="318" y="52"/>
                  </a:lnTo>
                  <a:lnTo>
                    <a:pt x="312" y="51"/>
                  </a:lnTo>
                  <a:lnTo>
                    <a:pt x="306" y="50"/>
                  </a:lnTo>
                  <a:lnTo>
                    <a:pt x="302" y="49"/>
                  </a:lnTo>
                  <a:lnTo>
                    <a:pt x="297" y="46"/>
                  </a:lnTo>
                  <a:lnTo>
                    <a:pt x="294" y="43"/>
                  </a:lnTo>
                  <a:lnTo>
                    <a:pt x="291" y="38"/>
                  </a:lnTo>
                  <a:lnTo>
                    <a:pt x="290" y="32"/>
                  </a:lnTo>
                  <a:lnTo>
                    <a:pt x="288" y="25"/>
                  </a:lnTo>
                  <a:lnTo>
                    <a:pt x="142"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10" name="Freeform 217"/>
            <p:cNvSpPr>
              <a:spLocks/>
            </p:cNvSpPr>
            <p:nvPr>
              <p:custDataLst>
                <p:tags r:id="rId144"/>
              </p:custDataLst>
            </p:nvPr>
          </p:nvSpPr>
          <p:spPr bwMode="auto">
            <a:xfrm>
              <a:off x="2733706" y="3505731"/>
              <a:ext cx="88900" cy="69850"/>
            </a:xfrm>
            <a:custGeom>
              <a:avLst/>
              <a:gdLst>
                <a:gd name="T0" fmla="*/ 2147483647 w 207"/>
                <a:gd name="T1" fmla="*/ 2147483647 h 129"/>
                <a:gd name="T2" fmla="*/ 2147483647 w 207"/>
                <a:gd name="T3" fmla="*/ 2147483647 h 129"/>
                <a:gd name="T4" fmla="*/ 2147483647 w 207"/>
                <a:gd name="T5" fmla="*/ 2147483647 h 129"/>
                <a:gd name="T6" fmla="*/ 2147483647 w 207"/>
                <a:gd name="T7" fmla="*/ 2147483647 h 129"/>
                <a:gd name="T8" fmla="*/ 2147483647 w 207"/>
                <a:gd name="T9" fmla="*/ 2147483647 h 129"/>
                <a:gd name="T10" fmla="*/ 2147483647 w 207"/>
                <a:gd name="T11" fmla="*/ 2147483647 h 129"/>
                <a:gd name="T12" fmla="*/ 2147483647 w 207"/>
                <a:gd name="T13" fmla="*/ 2147483647 h 129"/>
                <a:gd name="T14" fmla="*/ 2147483647 w 207"/>
                <a:gd name="T15" fmla="*/ 2147483647 h 129"/>
                <a:gd name="T16" fmla="*/ 2147483647 w 207"/>
                <a:gd name="T17" fmla="*/ 2147483647 h 129"/>
                <a:gd name="T18" fmla="*/ 2147483647 w 207"/>
                <a:gd name="T19" fmla="*/ 2147483647 h 129"/>
                <a:gd name="T20" fmla="*/ 2147483647 w 207"/>
                <a:gd name="T21" fmla="*/ 2147483647 h 129"/>
                <a:gd name="T22" fmla="*/ 2147483647 w 207"/>
                <a:gd name="T23" fmla="*/ 2147483647 h 129"/>
                <a:gd name="T24" fmla="*/ 2147483647 w 207"/>
                <a:gd name="T25" fmla="*/ 2147483647 h 129"/>
                <a:gd name="T26" fmla="*/ 2147483647 w 207"/>
                <a:gd name="T27" fmla="*/ 2147483647 h 129"/>
                <a:gd name="T28" fmla="*/ 2147483647 w 207"/>
                <a:gd name="T29" fmla="*/ 2147483647 h 129"/>
                <a:gd name="T30" fmla="*/ 2147483647 w 207"/>
                <a:gd name="T31" fmla="*/ 2147483647 h 129"/>
                <a:gd name="T32" fmla="*/ 2147483647 w 207"/>
                <a:gd name="T33" fmla="*/ 2147483647 h 129"/>
                <a:gd name="T34" fmla="*/ 2147483647 w 207"/>
                <a:gd name="T35" fmla="*/ 2147483647 h 129"/>
                <a:gd name="T36" fmla="*/ 2147483647 w 207"/>
                <a:gd name="T37" fmla="*/ 2147483647 h 129"/>
                <a:gd name="T38" fmla="*/ 2147483647 w 207"/>
                <a:gd name="T39" fmla="*/ 2147483647 h 129"/>
                <a:gd name="T40" fmla="*/ 2147483647 w 207"/>
                <a:gd name="T41" fmla="*/ 2147483647 h 129"/>
                <a:gd name="T42" fmla="*/ 2147483647 w 207"/>
                <a:gd name="T43" fmla="*/ 2147483647 h 129"/>
                <a:gd name="T44" fmla="*/ 2147483647 w 207"/>
                <a:gd name="T45" fmla="*/ 0 h 129"/>
                <a:gd name="T46" fmla="*/ 0 w 207"/>
                <a:gd name="T47" fmla="*/ 0 h 129"/>
                <a:gd name="T48" fmla="*/ 2147483647 w 207"/>
                <a:gd name="T49" fmla="*/ 2147483647 h 129"/>
                <a:gd name="T50" fmla="*/ 2147483647 w 207"/>
                <a:gd name="T51" fmla="*/ 2147483647 h 129"/>
                <a:gd name="T52" fmla="*/ 2147483647 w 207"/>
                <a:gd name="T53" fmla="*/ 2147483647 h 129"/>
                <a:gd name="T54" fmla="*/ 2147483647 w 207"/>
                <a:gd name="T55" fmla="*/ 2147483647 h 129"/>
                <a:gd name="T56" fmla="*/ 2147483647 w 207"/>
                <a:gd name="T57" fmla="*/ 2147483647 h 129"/>
                <a:gd name="T58" fmla="*/ 2147483647 w 207"/>
                <a:gd name="T59" fmla="*/ 2147483647 h 129"/>
                <a:gd name="T60" fmla="*/ 2147483647 w 207"/>
                <a:gd name="T61" fmla="*/ 2147483647 h 129"/>
                <a:gd name="T62" fmla="*/ 2147483647 w 207"/>
                <a:gd name="T63" fmla="*/ 2147483647 h 129"/>
                <a:gd name="T64" fmla="*/ 2147483647 w 207"/>
                <a:gd name="T65" fmla="*/ 2147483647 h 129"/>
                <a:gd name="T66" fmla="*/ 2147483647 w 207"/>
                <a:gd name="T67" fmla="*/ 2147483647 h 129"/>
                <a:gd name="T68" fmla="*/ 2147483647 w 207"/>
                <a:gd name="T69" fmla="*/ 2147483647 h 129"/>
                <a:gd name="T70" fmla="*/ 2147483647 w 207"/>
                <a:gd name="T71" fmla="*/ 2147483647 h 129"/>
                <a:gd name="T72" fmla="*/ 0 w 207"/>
                <a:gd name="T73" fmla="*/ 2147483647 h 129"/>
                <a:gd name="T74" fmla="*/ 2147483647 w 207"/>
                <a:gd name="T75" fmla="*/ 2147483647 h 129"/>
                <a:gd name="T76" fmla="*/ 2147483647 w 207"/>
                <a:gd name="T77" fmla="*/ 2147483647 h 129"/>
                <a:gd name="T78" fmla="*/ 2147483647 w 207"/>
                <a:gd name="T79" fmla="*/ 2147483647 h 129"/>
                <a:gd name="T80" fmla="*/ 2147483647 w 207"/>
                <a:gd name="T81" fmla="*/ 2147483647 h 129"/>
                <a:gd name="T82" fmla="*/ 2147483647 w 207"/>
                <a:gd name="T83" fmla="*/ 2147483647 h 129"/>
                <a:gd name="T84" fmla="*/ 2147483647 w 207"/>
                <a:gd name="T85" fmla="*/ 2147483647 h 12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07" h="129">
                  <a:moveTo>
                    <a:pt x="41" y="129"/>
                  </a:moveTo>
                  <a:lnTo>
                    <a:pt x="50" y="121"/>
                  </a:lnTo>
                  <a:lnTo>
                    <a:pt x="60" y="115"/>
                  </a:lnTo>
                  <a:lnTo>
                    <a:pt x="70" y="110"/>
                  </a:lnTo>
                  <a:lnTo>
                    <a:pt x="81" y="105"/>
                  </a:lnTo>
                  <a:lnTo>
                    <a:pt x="105" y="99"/>
                  </a:lnTo>
                  <a:lnTo>
                    <a:pt x="129" y="92"/>
                  </a:lnTo>
                  <a:lnTo>
                    <a:pt x="152" y="87"/>
                  </a:lnTo>
                  <a:lnTo>
                    <a:pt x="173" y="81"/>
                  </a:lnTo>
                  <a:lnTo>
                    <a:pt x="182" y="77"/>
                  </a:lnTo>
                  <a:lnTo>
                    <a:pt x="191" y="73"/>
                  </a:lnTo>
                  <a:lnTo>
                    <a:pt x="200" y="67"/>
                  </a:lnTo>
                  <a:lnTo>
                    <a:pt x="207" y="61"/>
                  </a:lnTo>
                  <a:lnTo>
                    <a:pt x="198" y="54"/>
                  </a:lnTo>
                  <a:lnTo>
                    <a:pt x="188" y="47"/>
                  </a:lnTo>
                  <a:lnTo>
                    <a:pt x="179" y="42"/>
                  </a:lnTo>
                  <a:lnTo>
                    <a:pt x="169" y="36"/>
                  </a:lnTo>
                  <a:lnTo>
                    <a:pt x="150" y="29"/>
                  </a:lnTo>
                  <a:lnTo>
                    <a:pt x="129" y="23"/>
                  </a:lnTo>
                  <a:lnTo>
                    <a:pt x="107" y="18"/>
                  </a:lnTo>
                  <a:lnTo>
                    <a:pt x="85" y="13"/>
                  </a:lnTo>
                  <a:lnTo>
                    <a:pt x="63" y="7"/>
                  </a:lnTo>
                  <a:lnTo>
                    <a:pt x="41" y="0"/>
                  </a:lnTo>
                  <a:lnTo>
                    <a:pt x="0" y="0"/>
                  </a:lnTo>
                  <a:lnTo>
                    <a:pt x="1" y="6"/>
                  </a:lnTo>
                  <a:lnTo>
                    <a:pt x="2" y="13"/>
                  </a:lnTo>
                  <a:lnTo>
                    <a:pt x="4" y="19"/>
                  </a:lnTo>
                  <a:lnTo>
                    <a:pt x="6" y="25"/>
                  </a:lnTo>
                  <a:lnTo>
                    <a:pt x="10" y="35"/>
                  </a:lnTo>
                  <a:lnTo>
                    <a:pt x="13" y="46"/>
                  </a:lnTo>
                  <a:lnTo>
                    <a:pt x="17" y="54"/>
                  </a:lnTo>
                  <a:lnTo>
                    <a:pt x="18" y="62"/>
                  </a:lnTo>
                  <a:lnTo>
                    <a:pt x="17" y="65"/>
                  </a:lnTo>
                  <a:lnTo>
                    <a:pt x="14" y="68"/>
                  </a:lnTo>
                  <a:lnTo>
                    <a:pt x="11" y="71"/>
                  </a:lnTo>
                  <a:lnTo>
                    <a:pt x="7" y="73"/>
                  </a:lnTo>
                  <a:lnTo>
                    <a:pt x="0" y="104"/>
                  </a:lnTo>
                  <a:lnTo>
                    <a:pt x="4" y="106"/>
                  </a:lnTo>
                  <a:lnTo>
                    <a:pt x="13" y="110"/>
                  </a:lnTo>
                  <a:lnTo>
                    <a:pt x="19" y="113"/>
                  </a:lnTo>
                  <a:lnTo>
                    <a:pt x="25" y="117"/>
                  </a:lnTo>
                  <a:lnTo>
                    <a:pt x="33" y="122"/>
                  </a:lnTo>
                  <a:lnTo>
                    <a:pt x="41" y="129"/>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11" name="Freeform 218"/>
            <p:cNvSpPr>
              <a:spLocks/>
            </p:cNvSpPr>
            <p:nvPr>
              <p:custDataLst>
                <p:tags r:id="rId145"/>
              </p:custDataLst>
            </p:nvPr>
          </p:nvSpPr>
          <p:spPr bwMode="auto">
            <a:xfrm>
              <a:off x="2301906" y="3566056"/>
              <a:ext cx="33338" cy="84137"/>
            </a:xfrm>
            <a:custGeom>
              <a:avLst/>
              <a:gdLst>
                <a:gd name="T0" fmla="*/ 2147483647 w 72"/>
                <a:gd name="T1" fmla="*/ 0 h 154"/>
                <a:gd name="T2" fmla="*/ 2147483647 w 72"/>
                <a:gd name="T3" fmla="*/ 2147483647 h 154"/>
                <a:gd name="T4" fmla="*/ 2147483647 w 72"/>
                <a:gd name="T5" fmla="*/ 2147483647 h 154"/>
                <a:gd name="T6" fmla="*/ 2147483647 w 72"/>
                <a:gd name="T7" fmla="*/ 2147483647 h 154"/>
                <a:gd name="T8" fmla="*/ 2147483647 w 72"/>
                <a:gd name="T9" fmla="*/ 2147483647 h 154"/>
                <a:gd name="T10" fmla="*/ 2147483647 w 72"/>
                <a:gd name="T11" fmla="*/ 2147483647 h 154"/>
                <a:gd name="T12" fmla="*/ 2147483647 w 72"/>
                <a:gd name="T13" fmla="*/ 2147483647 h 154"/>
                <a:gd name="T14" fmla="*/ 2147483647 w 72"/>
                <a:gd name="T15" fmla="*/ 2147483647 h 154"/>
                <a:gd name="T16" fmla="*/ 2147483647 w 72"/>
                <a:gd name="T17" fmla="*/ 2147483647 h 154"/>
                <a:gd name="T18" fmla="*/ 2147483647 w 72"/>
                <a:gd name="T19" fmla="*/ 2147483647 h 154"/>
                <a:gd name="T20" fmla="*/ 2147483647 w 72"/>
                <a:gd name="T21" fmla="*/ 2147483647 h 154"/>
                <a:gd name="T22" fmla="*/ 2147483647 w 72"/>
                <a:gd name="T23" fmla="*/ 2147483647 h 154"/>
                <a:gd name="T24" fmla="*/ 2147483647 w 72"/>
                <a:gd name="T25" fmla="*/ 2147483647 h 154"/>
                <a:gd name="T26" fmla="*/ 2147483647 w 72"/>
                <a:gd name="T27" fmla="*/ 2147483647 h 154"/>
                <a:gd name="T28" fmla="*/ 2147483647 w 72"/>
                <a:gd name="T29" fmla="*/ 2147483647 h 154"/>
                <a:gd name="T30" fmla="*/ 2147483647 w 72"/>
                <a:gd name="T31" fmla="*/ 2147483647 h 154"/>
                <a:gd name="T32" fmla="*/ 2147483647 w 72"/>
                <a:gd name="T33" fmla="*/ 2147483647 h 154"/>
                <a:gd name="T34" fmla="*/ 2147483647 w 72"/>
                <a:gd name="T35" fmla="*/ 2147483647 h 154"/>
                <a:gd name="T36" fmla="*/ 2147483647 w 72"/>
                <a:gd name="T37" fmla="*/ 2147483647 h 154"/>
                <a:gd name="T38" fmla="*/ 2147483647 w 72"/>
                <a:gd name="T39" fmla="*/ 2147483647 h 154"/>
                <a:gd name="T40" fmla="*/ 2147483647 w 72"/>
                <a:gd name="T41" fmla="*/ 2147483647 h 154"/>
                <a:gd name="T42" fmla="*/ 0 w 72"/>
                <a:gd name="T43" fmla="*/ 2147483647 h 154"/>
                <a:gd name="T44" fmla="*/ 2147483647 w 72"/>
                <a:gd name="T45" fmla="*/ 2147483647 h 154"/>
                <a:gd name="T46" fmla="*/ 2147483647 w 72"/>
                <a:gd name="T47" fmla="*/ 2147483647 h 154"/>
                <a:gd name="T48" fmla="*/ 2147483647 w 72"/>
                <a:gd name="T49" fmla="*/ 2147483647 h 154"/>
                <a:gd name="T50" fmla="*/ 2147483647 w 72"/>
                <a:gd name="T51" fmla="*/ 2147483647 h 154"/>
                <a:gd name="T52" fmla="*/ 2147483647 w 72"/>
                <a:gd name="T53" fmla="*/ 2147483647 h 154"/>
                <a:gd name="T54" fmla="*/ 2147483647 w 72"/>
                <a:gd name="T55" fmla="*/ 2147483647 h 154"/>
                <a:gd name="T56" fmla="*/ 2147483647 w 72"/>
                <a:gd name="T57" fmla="*/ 0 h 154"/>
                <a:gd name="T58" fmla="*/ 2147483647 w 72"/>
                <a:gd name="T59" fmla="*/ 0 h 154"/>
                <a:gd name="T60" fmla="*/ 2147483647 w 72"/>
                <a:gd name="T61" fmla="*/ 0 h 154"/>
                <a:gd name="T62" fmla="*/ 2147483647 w 72"/>
                <a:gd name="T63" fmla="*/ 0 h 154"/>
                <a:gd name="T64" fmla="*/ 2147483647 w 72"/>
                <a:gd name="T65" fmla="*/ 0 h 15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2" h="154">
                  <a:moveTo>
                    <a:pt x="72" y="0"/>
                  </a:moveTo>
                  <a:lnTo>
                    <a:pt x="69" y="4"/>
                  </a:lnTo>
                  <a:lnTo>
                    <a:pt x="67" y="9"/>
                  </a:lnTo>
                  <a:lnTo>
                    <a:pt x="66" y="13"/>
                  </a:lnTo>
                  <a:lnTo>
                    <a:pt x="66" y="18"/>
                  </a:lnTo>
                  <a:lnTo>
                    <a:pt x="66" y="27"/>
                  </a:lnTo>
                  <a:lnTo>
                    <a:pt x="66" y="37"/>
                  </a:lnTo>
                  <a:lnTo>
                    <a:pt x="69" y="43"/>
                  </a:lnTo>
                  <a:lnTo>
                    <a:pt x="71" y="50"/>
                  </a:lnTo>
                  <a:lnTo>
                    <a:pt x="71" y="57"/>
                  </a:lnTo>
                  <a:lnTo>
                    <a:pt x="71" y="65"/>
                  </a:lnTo>
                  <a:lnTo>
                    <a:pt x="69" y="73"/>
                  </a:lnTo>
                  <a:lnTo>
                    <a:pt x="67" y="82"/>
                  </a:lnTo>
                  <a:lnTo>
                    <a:pt x="65" y="91"/>
                  </a:lnTo>
                  <a:lnTo>
                    <a:pt x="61" y="100"/>
                  </a:lnTo>
                  <a:lnTo>
                    <a:pt x="53" y="116"/>
                  </a:lnTo>
                  <a:lnTo>
                    <a:pt x="44" y="131"/>
                  </a:lnTo>
                  <a:lnTo>
                    <a:pt x="34" y="144"/>
                  </a:lnTo>
                  <a:lnTo>
                    <a:pt x="26" y="154"/>
                  </a:lnTo>
                  <a:lnTo>
                    <a:pt x="26" y="141"/>
                  </a:lnTo>
                  <a:lnTo>
                    <a:pt x="15" y="144"/>
                  </a:lnTo>
                  <a:lnTo>
                    <a:pt x="0" y="148"/>
                  </a:lnTo>
                  <a:lnTo>
                    <a:pt x="3" y="129"/>
                  </a:lnTo>
                  <a:lnTo>
                    <a:pt x="8" y="105"/>
                  </a:lnTo>
                  <a:lnTo>
                    <a:pt x="9" y="92"/>
                  </a:lnTo>
                  <a:lnTo>
                    <a:pt x="12" y="77"/>
                  </a:lnTo>
                  <a:lnTo>
                    <a:pt x="15" y="63"/>
                  </a:lnTo>
                  <a:lnTo>
                    <a:pt x="20" y="49"/>
                  </a:lnTo>
                  <a:lnTo>
                    <a:pt x="20" y="0"/>
                  </a:lnTo>
                  <a:lnTo>
                    <a:pt x="25" y="0"/>
                  </a:lnTo>
                  <a:lnTo>
                    <a:pt x="38" y="0"/>
                  </a:lnTo>
                  <a:lnTo>
                    <a:pt x="56" y="0"/>
                  </a:lnTo>
                  <a:lnTo>
                    <a:pt x="72"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12" name="Freeform 219"/>
            <p:cNvSpPr>
              <a:spLocks/>
            </p:cNvSpPr>
            <p:nvPr>
              <p:custDataLst>
                <p:tags r:id="rId146"/>
              </p:custDataLst>
            </p:nvPr>
          </p:nvSpPr>
          <p:spPr bwMode="auto">
            <a:xfrm>
              <a:off x="2222531" y="3566056"/>
              <a:ext cx="93663" cy="146050"/>
            </a:xfrm>
            <a:custGeom>
              <a:avLst/>
              <a:gdLst>
                <a:gd name="T0" fmla="*/ 2147483647 w 214"/>
                <a:gd name="T1" fmla="*/ 2147483647 h 271"/>
                <a:gd name="T2" fmla="*/ 2147483647 w 214"/>
                <a:gd name="T3" fmla="*/ 2147483647 h 271"/>
                <a:gd name="T4" fmla="*/ 2147483647 w 214"/>
                <a:gd name="T5" fmla="*/ 2147483647 h 271"/>
                <a:gd name="T6" fmla="*/ 2147483647 w 214"/>
                <a:gd name="T7" fmla="*/ 2147483647 h 271"/>
                <a:gd name="T8" fmla="*/ 2147483647 w 214"/>
                <a:gd name="T9" fmla="*/ 2147483647 h 271"/>
                <a:gd name="T10" fmla="*/ 2147483647 w 214"/>
                <a:gd name="T11" fmla="*/ 2147483647 h 271"/>
                <a:gd name="T12" fmla="*/ 2147483647 w 214"/>
                <a:gd name="T13" fmla="*/ 2147483647 h 271"/>
                <a:gd name="T14" fmla="*/ 2147483647 w 214"/>
                <a:gd name="T15" fmla="*/ 2147483647 h 271"/>
                <a:gd name="T16" fmla="*/ 2147483647 w 214"/>
                <a:gd name="T17" fmla="*/ 2147483647 h 271"/>
                <a:gd name="T18" fmla="*/ 2147483647 w 214"/>
                <a:gd name="T19" fmla="*/ 2147483647 h 271"/>
                <a:gd name="T20" fmla="*/ 2147483647 w 214"/>
                <a:gd name="T21" fmla="*/ 2147483647 h 271"/>
                <a:gd name="T22" fmla="*/ 2147483647 w 214"/>
                <a:gd name="T23" fmla="*/ 2147483647 h 271"/>
                <a:gd name="T24" fmla="*/ 2147483647 w 214"/>
                <a:gd name="T25" fmla="*/ 2147483647 h 271"/>
                <a:gd name="T26" fmla="*/ 2147483647 w 214"/>
                <a:gd name="T27" fmla="*/ 2147483647 h 271"/>
                <a:gd name="T28" fmla="*/ 2147483647 w 214"/>
                <a:gd name="T29" fmla="*/ 2147483647 h 271"/>
                <a:gd name="T30" fmla="*/ 2147483647 w 214"/>
                <a:gd name="T31" fmla="*/ 2147483647 h 271"/>
                <a:gd name="T32" fmla="*/ 2147483647 w 214"/>
                <a:gd name="T33" fmla="*/ 2147483647 h 271"/>
                <a:gd name="T34" fmla="*/ 2147483647 w 214"/>
                <a:gd name="T35" fmla="*/ 2147483647 h 271"/>
                <a:gd name="T36" fmla="*/ 2147483647 w 214"/>
                <a:gd name="T37" fmla="*/ 0 h 271"/>
                <a:gd name="T38" fmla="*/ 2147483647 w 214"/>
                <a:gd name="T39" fmla="*/ 0 h 271"/>
                <a:gd name="T40" fmla="*/ 2147483647 w 214"/>
                <a:gd name="T41" fmla="*/ 2147483647 h 271"/>
                <a:gd name="T42" fmla="*/ 2147483647 w 214"/>
                <a:gd name="T43" fmla="*/ 2147483647 h 271"/>
                <a:gd name="T44" fmla="*/ 2147483647 w 214"/>
                <a:gd name="T45" fmla="*/ 2147483647 h 271"/>
                <a:gd name="T46" fmla="*/ 2147483647 w 214"/>
                <a:gd name="T47" fmla="*/ 2147483647 h 271"/>
                <a:gd name="T48" fmla="*/ 2147483647 w 214"/>
                <a:gd name="T49" fmla="*/ 2147483647 h 271"/>
                <a:gd name="T50" fmla="*/ 2147483647 w 214"/>
                <a:gd name="T51" fmla="*/ 2147483647 h 271"/>
                <a:gd name="T52" fmla="*/ 2147483647 w 214"/>
                <a:gd name="T53" fmla="*/ 2147483647 h 271"/>
                <a:gd name="T54" fmla="*/ 2147483647 w 214"/>
                <a:gd name="T55" fmla="*/ 2147483647 h 271"/>
                <a:gd name="T56" fmla="*/ 2147483647 w 214"/>
                <a:gd name="T57" fmla="*/ 2147483647 h 271"/>
                <a:gd name="T58" fmla="*/ 2147483647 w 214"/>
                <a:gd name="T59" fmla="*/ 2147483647 h 271"/>
                <a:gd name="T60" fmla="*/ 2147483647 w 214"/>
                <a:gd name="T61" fmla="*/ 2147483647 h 271"/>
                <a:gd name="T62" fmla="*/ 2147483647 w 214"/>
                <a:gd name="T63" fmla="*/ 2147483647 h 271"/>
                <a:gd name="T64" fmla="*/ 2147483647 w 214"/>
                <a:gd name="T65" fmla="*/ 2147483647 h 271"/>
                <a:gd name="T66" fmla="*/ 2147483647 w 214"/>
                <a:gd name="T67" fmla="*/ 2147483647 h 271"/>
                <a:gd name="T68" fmla="*/ 2147483647 w 214"/>
                <a:gd name="T69" fmla="*/ 2147483647 h 271"/>
                <a:gd name="T70" fmla="*/ 0 w 214"/>
                <a:gd name="T71" fmla="*/ 2147483647 h 27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4" h="271">
                  <a:moveTo>
                    <a:pt x="7" y="221"/>
                  </a:moveTo>
                  <a:lnTo>
                    <a:pt x="8" y="207"/>
                  </a:lnTo>
                  <a:lnTo>
                    <a:pt x="9" y="192"/>
                  </a:lnTo>
                  <a:lnTo>
                    <a:pt x="12" y="181"/>
                  </a:lnTo>
                  <a:lnTo>
                    <a:pt x="16" y="170"/>
                  </a:lnTo>
                  <a:lnTo>
                    <a:pt x="24" y="148"/>
                  </a:lnTo>
                  <a:lnTo>
                    <a:pt x="34" y="123"/>
                  </a:lnTo>
                  <a:lnTo>
                    <a:pt x="35" y="118"/>
                  </a:lnTo>
                  <a:lnTo>
                    <a:pt x="40" y="114"/>
                  </a:lnTo>
                  <a:lnTo>
                    <a:pt x="44" y="112"/>
                  </a:lnTo>
                  <a:lnTo>
                    <a:pt x="51" y="111"/>
                  </a:lnTo>
                  <a:lnTo>
                    <a:pt x="65" y="111"/>
                  </a:lnTo>
                  <a:lnTo>
                    <a:pt x="82" y="111"/>
                  </a:lnTo>
                  <a:lnTo>
                    <a:pt x="89" y="111"/>
                  </a:lnTo>
                  <a:lnTo>
                    <a:pt x="98" y="111"/>
                  </a:lnTo>
                  <a:lnTo>
                    <a:pt x="106" y="110"/>
                  </a:lnTo>
                  <a:lnTo>
                    <a:pt x="113" y="108"/>
                  </a:lnTo>
                  <a:lnTo>
                    <a:pt x="120" y="105"/>
                  </a:lnTo>
                  <a:lnTo>
                    <a:pt x="125" y="100"/>
                  </a:lnTo>
                  <a:lnTo>
                    <a:pt x="130" y="94"/>
                  </a:lnTo>
                  <a:lnTo>
                    <a:pt x="133" y="85"/>
                  </a:lnTo>
                  <a:lnTo>
                    <a:pt x="113" y="73"/>
                  </a:lnTo>
                  <a:lnTo>
                    <a:pt x="94" y="63"/>
                  </a:lnTo>
                  <a:lnTo>
                    <a:pt x="86" y="58"/>
                  </a:lnTo>
                  <a:lnTo>
                    <a:pt x="79" y="52"/>
                  </a:lnTo>
                  <a:lnTo>
                    <a:pt x="77" y="49"/>
                  </a:lnTo>
                  <a:lnTo>
                    <a:pt x="75" y="45"/>
                  </a:lnTo>
                  <a:lnTo>
                    <a:pt x="74" y="41"/>
                  </a:lnTo>
                  <a:lnTo>
                    <a:pt x="74" y="37"/>
                  </a:lnTo>
                  <a:lnTo>
                    <a:pt x="75" y="34"/>
                  </a:lnTo>
                  <a:lnTo>
                    <a:pt x="77" y="31"/>
                  </a:lnTo>
                  <a:lnTo>
                    <a:pt x="82" y="28"/>
                  </a:lnTo>
                  <a:lnTo>
                    <a:pt x="87" y="25"/>
                  </a:lnTo>
                  <a:lnTo>
                    <a:pt x="101" y="19"/>
                  </a:lnTo>
                  <a:lnTo>
                    <a:pt x="118" y="13"/>
                  </a:lnTo>
                  <a:lnTo>
                    <a:pt x="150" y="3"/>
                  </a:lnTo>
                  <a:lnTo>
                    <a:pt x="167" y="0"/>
                  </a:lnTo>
                  <a:lnTo>
                    <a:pt x="180" y="0"/>
                  </a:lnTo>
                  <a:lnTo>
                    <a:pt x="190" y="0"/>
                  </a:lnTo>
                  <a:lnTo>
                    <a:pt x="198" y="0"/>
                  </a:lnTo>
                  <a:lnTo>
                    <a:pt x="200" y="0"/>
                  </a:lnTo>
                  <a:lnTo>
                    <a:pt x="207" y="49"/>
                  </a:lnTo>
                  <a:lnTo>
                    <a:pt x="202" y="63"/>
                  </a:lnTo>
                  <a:lnTo>
                    <a:pt x="199" y="77"/>
                  </a:lnTo>
                  <a:lnTo>
                    <a:pt x="196" y="92"/>
                  </a:lnTo>
                  <a:lnTo>
                    <a:pt x="195" y="105"/>
                  </a:lnTo>
                  <a:lnTo>
                    <a:pt x="190" y="129"/>
                  </a:lnTo>
                  <a:lnTo>
                    <a:pt x="187" y="148"/>
                  </a:lnTo>
                  <a:lnTo>
                    <a:pt x="202" y="151"/>
                  </a:lnTo>
                  <a:lnTo>
                    <a:pt x="213" y="154"/>
                  </a:lnTo>
                  <a:lnTo>
                    <a:pt x="214" y="158"/>
                  </a:lnTo>
                  <a:lnTo>
                    <a:pt x="214" y="166"/>
                  </a:lnTo>
                  <a:lnTo>
                    <a:pt x="213" y="170"/>
                  </a:lnTo>
                  <a:lnTo>
                    <a:pt x="210" y="174"/>
                  </a:lnTo>
                  <a:lnTo>
                    <a:pt x="209" y="176"/>
                  </a:lnTo>
                  <a:lnTo>
                    <a:pt x="207" y="177"/>
                  </a:lnTo>
                  <a:lnTo>
                    <a:pt x="203" y="178"/>
                  </a:lnTo>
                  <a:lnTo>
                    <a:pt x="200" y="178"/>
                  </a:lnTo>
                  <a:lnTo>
                    <a:pt x="197" y="187"/>
                  </a:lnTo>
                  <a:lnTo>
                    <a:pt x="192" y="196"/>
                  </a:lnTo>
                  <a:lnTo>
                    <a:pt x="188" y="205"/>
                  </a:lnTo>
                  <a:lnTo>
                    <a:pt x="181" y="214"/>
                  </a:lnTo>
                  <a:lnTo>
                    <a:pt x="169" y="229"/>
                  </a:lnTo>
                  <a:lnTo>
                    <a:pt x="155" y="243"/>
                  </a:lnTo>
                  <a:lnTo>
                    <a:pt x="131" y="263"/>
                  </a:lnTo>
                  <a:lnTo>
                    <a:pt x="120" y="271"/>
                  </a:lnTo>
                  <a:lnTo>
                    <a:pt x="103" y="266"/>
                  </a:lnTo>
                  <a:lnTo>
                    <a:pt x="87" y="261"/>
                  </a:lnTo>
                  <a:lnTo>
                    <a:pt x="71" y="254"/>
                  </a:lnTo>
                  <a:lnTo>
                    <a:pt x="55" y="248"/>
                  </a:lnTo>
                  <a:lnTo>
                    <a:pt x="27" y="235"/>
                  </a:lnTo>
                  <a:lnTo>
                    <a:pt x="0" y="221"/>
                  </a:lnTo>
                  <a:lnTo>
                    <a:pt x="7" y="22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13" name="Freeform 220"/>
            <p:cNvSpPr>
              <a:spLocks/>
            </p:cNvSpPr>
            <p:nvPr>
              <p:custDataLst>
                <p:tags r:id="rId147"/>
              </p:custDataLst>
            </p:nvPr>
          </p:nvSpPr>
          <p:spPr bwMode="auto">
            <a:xfrm>
              <a:off x="2270156" y="3677181"/>
              <a:ext cx="71438" cy="57150"/>
            </a:xfrm>
            <a:custGeom>
              <a:avLst/>
              <a:gdLst>
                <a:gd name="T0" fmla="*/ 2147483647 w 153"/>
                <a:gd name="T1" fmla="*/ 0 h 80"/>
                <a:gd name="T2" fmla="*/ 2147483647 w 153"/>
                <a:gd name="T3" fmla="*/ 2147483647 h 80"/>
                <a:gd name="T4" fmla="*/ 2147483647 w 153"/>
                <a:gd name="T5" fmla="*/ 2147483647 h 80"/>
                <a:gd name="T6" fmla="*/ 2147483647 w 153"/>
                <a:gd name="T7" fmla="*/ 2147483647 h 80"/>
                <a:gd name="T8" fmla="*/ 2147483647 w 153"/>
                <a:gd name="T9" fmla="*/ 2147483647 h 80"/>
                <a:gd name="T10" fmla="*/ 2147483647 w 153"/>
                <a:gd name="T11" fmla="*/ 2147483647 h 80"/>
                <a:gd name="T12" fmla="*/ 2147483647 w 153"/>
                <a:gd name="T13" fmla="*/ 2147483647 h 80"/>
                <a:gd name="T14" fmla="*/ 2147483647 w 153"/>
                <a:gd name="T15" fmla="*/ 2147483647 h 80"/>
                <a:gd name="T16" fmla="*/ 2147483647 w 153"/>
                <a:gd name="T17" fmla="*/ 2147483647 h 80"/>
                <a:gd name="T18" fmla="*/ 2147483647 w 153"/>
                <a:gd name="T19" fmla="*/ 2147483647 h 80"/>
                <a:gd name="T20" fmla="*/ 2147483647 w 153"/>
                <a:gd name="T21" fmla="*/ 2147483647 h 80"/>
                <a:gd name="T22" fmla="*/ 2147483647 w 153"/>
                <a:gd name="T23" fmla="*/ 2147483647 h 80"/>
                <a:gd name="T24" fmla="*/ 2147483647 w 153"/>
                <a:gd name="T25" fmla="*/ 2147483647 h 80"/>
                <a:gd name="T26" fmla="*/ 2147483647 w 153"/>
                <a:gd name="T27" fmla="*/ 2147483647 h 80"/>
                <a:gd name="T28" fmla="*/ 2147483647 w 153"/>
                <a:gd name="T29" fmla="*/ 2147483647 h 80"/>
                <a:gd name="T30" fmla="*/ 2147483647 w 153"/>
                <a:gd name="T31" fmla="*/ 2147483647 h 80"/>
                <a:gd name="T32" fmla="*/ 2147483647 w 153"/>
                <a:gd name="T33" fmla="*/ 2147483647 h 80"/>
                <a:gd name="T34" fmla="*/ 2147483647 w 153"/>
                <a:gd name="T35" fmla="*/ 2147483647 h 80"/>
                <a:gd name="T36" fmla="*/ 2147483647 w 153"/>
                <a:gd name="T37" fmla="*/ 2147483647 h 80"/>
                <a:gd name="T38" fmla="*/ 2147483647 w 153"/>
                <a:gd name="T39" fmla="*/ 2147483647 h 80"/>
                <a:gd name="T40" fmla="*/ 2147483647 w 153"/>
                <a:gd name="T41" fmla="*/ 2147483647 h 80"/>
                <a:gd name="T42" fmla="*/ 2147483647 w 153"/>
                <a:gd name="T43" fmla="*/ 2147483647 h 80"/>
                <a:gd name="T44" fmla="*/ 2147483647 w 153"/>
                <a:gd name="T45" fmla="*/ 2147483647 h 80"/>
                <a:gd name="T46" fmla="*/ 2147483647 w 153"/>
                <a:gd name="T47" fmla="*/ 2147483647 h 80"/>
                <a:gd name="T48" fmla="*/ 2147483647 w 153"/>
                <a:gd name="T49" fmla="*/ 2147483647 h 80"/>
                <a:gd name="T50" fmla="*/ 0 w 153"/>
                <a:gd name="T51" fmla="*/ 2147483647 h 80"/>
                <a:gd name="T52" fmla="*/ 2147483647 w 153"/>
                <a:gd name="T53" fmla="*/ 2147483647 h 80"/>
                <a:gd name="T54" fmla="*/ 2147483647 w 153"/>
                <a:gd name="T55" fmla="*/ 2147483647 h 80"/>
                <a:gd name="T56" fmla="*/ 2147483647 w 153"/>
                <a:gd name="T57" fmla="*/ 2147483647 h 80"/>
                <a:gd name="T58" fmla="*/ 2147483647 w 153"/>
                <a:gd name="T59" fmla="*/ 2147483647 h 80"/>
                <a:gd name="T60" fmla="*/ 2147483647 w 153"/>
                <a:gd name="T61" fmla="*/ 2147483647 h 80"/>
                <a:gd name="T62" fmla="*/ 2147483647 w 153"/>
                <a:gd name="T63" fmla="*/ 2147483647 h 80"/>
                <a:gd name="T64" fmla="*/ 2147483647 w 153"/>
                <a:gd name="T65" fmla="*/ 0 h 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3" h="80">
                  <a:moveTo>
                    <a:pt x="60" y="0"/>
                  </a:moveTo>
                  <a:lnTo>
                    <a:pt x="83" y="14"/>
                  </a:lnTo>
                  <a:lnTo>
                    <a:pt x="104" y="24"/>
                  </a:lnTo>
                  <a:lnTo>
                    <a:pt x="115" y="28"/>
                  </a:lnTo>
                  <a:lnTo>
                    <a:pt x="126" y="31"/>
                  </a:lnTo>
                  <a:lnTo>
                    <a:pt x="133" y="32"/>
                  </a:lnTo>
                  <a:lnTo>
                    <a:pt x="139" y="32"/>
                  </a:lnTo>
                  <a:lnTo>
                    <a:pt x="146" y="31"/>
                  </a:lnTo>
                  <a:lnTo>
                    <a:pt x="153" y="30"/>
                  </a:lnTo>
                  <a:lnTo>
                    <a:pt x="153" y="56"/>
                  </a:lnTo>
                  <a:lnTo>
                    <a:pt x="149" y="60"/>
                  </a:lnTo>
                  <a:lnTo>
                    <a:pt x="145" y="65"/>
                  </a:lnTo>
                  <a:lnTo>
                    <a:pt x="138" y="69"/>
                  </a:lnTo>
                  <a:lnTo>
                    <a:pt x="132" y="72"/>
                  </a:lnTo>
                  <a:lnTo>
                    <a:pt x="125" y="75"/>
                  </a:lnTo>
                  <a:lnTo>
                    <a:pt x="119" y="78"/>
                  </a:lnTo>
                  <a:lnTo>
                    <a:pt x="112" y="79"/>
                  </a:lnTo>
                  <a:lnTo>
                    <a:pt x="106" y="80"/>
                  </a:lnTo>
                  <a:lnTo>
                    <a:pt x="90" y="74"/>
                  </a:lnTo>
                  <a:lnTo>
                    <a:pt x="76" y="71"/>
                  </a:lnTo>
                  <a:lnTo>
                    <a:pt x="63" y="69"/>
                  </a:lnTo>
                  <a:lnTo>
                    <a:pt x="50" y="69"/>
                  </a:lnTo>
                  <a:lnTo>
                    <a:pt x="39" y="68"/>
                  </a:lnTo>
                  <a:lnTo>
                    <a:pt x="27" y="67"/>
                  </a:lnTo>
                  <a:lnTo>
                    <a:pt x="14" y="65"/>
                  </a:lnTo>
                  <a:lnTo>
                    <a:pt x="0" y="62"/>
                  </a:lnTo>
                  <a:lnTo>
                    <a:pt x="7" y="58"/>
                  </a:lnTo>
                  <a:lnTo>
                    <a:pt x="23" y="45"/>
                  </a:lnTo>
                  <a:lnTo>
                    <a:pt x="34" y="37"/>
                  </a:lnTo>
                  <a:lnTo>
                    <a:pt x="45" y="28"/>
                  </a:lnTo>
                  <a:lnTo>
                    <a:pt x="56" y="17"/>
                  </a:lnTo>
                  <a:lnTo>
                    <a:pt x="67" y="6"/>
                  </a:lnTo>
                  <a:lnTo>
                    <a:pt x="6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14" name="Freeform 221"/>
            <p:cNvSpPr>
              <a:spLocks/>
            </p:cNvSpPr>
            <p:nvPr>
              <p:custDataLst>
                <p:tags r:id="rId148"/>
              </p:custDataLst>
            </p:nvPr>
          </p:nvSpPr>
          <p:spPr bwMode="auto">
            <a:xfrm>
              <a:off x="2301906" y="3639081"/>
              <a:ext cx="142875" cy="87312"/>
            </a:xfrm>
            <a:custGeom>
              <a:avLst/>
              <a:gdLst>
                <a:gd name="T0" fmla="*/ 0 w 332"/>
                <a:gd name="T1" fmla="*/ 2147483647 h 169"/>
                <a:gd name="T2" fmla="*/ 2147483647 w 332"/>
                <a:gd name="T3" fmla="*/ 2147483647 h 169"/>
                <a:gd name="T4" fmla="*/ 2147483647 w 332"/>
                <a:gd name="T5" fmla="*/ 2147483647 h 169"/>
                <a:gd name="T6" fmla="*/ 2147483647 w 332"/>
                <a:gd name="T7" fmla="*/ 2147483647 h 169"/>
                <a:gd name="T8" fmla="*/ 2147483647 w 332"/>
                <a:gd name="T9" fmla="*/ 2147483647 h 169"/>
                <a:gd name="T10" fmla="*/ 2147483647 w 332"/>
                <a:gd name="T11" fmla="*/ 2147483647 h 169"/>
                <a:gd name="T12" fmla="*/ 2147483647 w 332"/>
                <a:gd name="T13" fmla="*/ 2147483647 h 169"/>
                <a:gd name="T14" fmla="*/ 2147483647 w 332"/>
                <a:gd name="T15" fmla="*/ 2147483647 h 169"/>
                <a:gd name="T16" fmla="*/ 2147483647 w 332"/>
                <a:gd name="T17" fmla="*/ 2147483647 h 169"/>
                <a:gd name="T18" fmla="*/ 2147483647 w 332"/>
                <a:gd name="T19" fmla="*/ 2147483647 h 169"/>
                <a:gd name="T20" fmla="*/ 2147483647 w 332"/>
                <a:gd name="T21" fmla="*/ 2147483647 h 169"/>
                <a:gd name="T22" fmla="*/ 2147483647 w 332"/>
                <a:gd name="T23" fmla="*/ 2147483647 h 169"/>
                <a:gd name="T24" fmla="*/ 2147483647 w 332"/>
                <a:gd name="T25" fmla="*/ 2147483647 h 169"/>
                <a:gd name="T26" fmla="*/ 2147483647 w 332"/>
                <a:gd name="T27" fmla="*/ 2147483647 h 169"/>
                <a:gd name="T28" fmla="*/ 2147483647 w 332"/>
                <a:gd name="T29" fmla="*/ 2147483647 h 169"/>
                <a:gd name="T30" fmla="*/ 2147483647 w 332"/>
                <a:gd name="T31" fmla="*/ 2147483647 h 169"/>
                <a:gd name="T32" fmla="*/ 2147483647 w 332"/>
                <a:gd name="T33" fmla="*/ 2147483647 h 169"/>
                <a:gd name="T34" fmla="*/ 2147483647 w 332"/>
                <a:gd name="T35" fmla="*/ 2147483647 h 169"/>
                <a:gd name="T36" fmla="*/ 2147483647 w 332"/>
                <a:gd name="T37" fmla="*/ 2147483647 h 169"/>
                <a:gd name="T38" fmla="*/ 2147483647 w 332"/>
                <a:gd name="T39" fmla="*/ 2147483647 h 169"/>
                <a:gd name="T40" fmla="*/ 2147483647 w 332"/>
                <a:gd name="T41" fmla="*/ 2147483647 h 169"/>
                <a:gd name="T42" fmla="*/ 2147483647 w 332"/>
                <a:gd name="T43" fmla="*/ 0 h 169"/>
                <a:gd name="T44" fmla="*/ 2147483647 w 332"/>
                <a:gd name="T45" fmla="*/ 2147483647 h 169"/>
                <a:gd name="T46" fmla="*/ 2147483647 w 332"/>
                <a:gd name="T47" fmla="*/ 2147483647 h 169"/>
                <a:gd name="T48" fmla="*/ 2147483647 w 332"/>
                <a:gd name="T49" fmla="*/ 2147483647 h 169"/>
                <a:gd name="T50" fmla="*/ 2147483647 w 332"/>
                <a:gd name="T51" fmla="*/ 2147483647 h 169"/>
                <a:gd name="T52" fmla="*/ 2147483647 w 332"/>
                <a:gd name="T53" fmla="*/ 2147483647 h 169"/>
                <a:gd name="T54" fmla="*/ 2147483647 w 332"/>
                <a:gd name="T55" fmla="*/ 2147483647 h 169"/>
                <a:gd name="T56" fmla="*/ 2147483647 w 332"/>
                <a:gd name="T57" fmla="*/ 2147483647 h 169"/>
                <a:gd name="T58" fmla="*/ 2147483647 w 332"/>
                <a:gd name="T59" fmla="*/ 2147483647 h 169"/>
                <a:gd name="T60" fmla="*/ 2147483647 w 332"/>
                <a:gd name="T61" fmla="*/ 2147483647 h 169"/>
                <a:gd name="T62" fmla="*/ 2147483647 w 332"/>
                <a:gd name="T63" fmla="*/ 2147483647 h 169"/>
                <a:gd name="T64" fmla="*/ 2147483647 w 332"/>
                <a:gd name="T65" fmla="*/ 2147483647 h 169"/>
                <a:gd name="T66" fmla="*/ 2147483647 w 332"/>
                <a:gd name="T67" fmla="*/ 2147483647 h 169"/>
                <a:gd name="T68" fmla="*/ 2147483647 w 332"/>
                <a:gd name="T69" fmla="*/ 2147483647 h 16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32" h="169">
                  <a:moveTo>
                    <a:pt x="7" y="83"/>
                  </a:moveTo>
                  <a:lnTo>
                    <a:pt x="0" y="77"/>
                  </a:lnTo>
                  <a:lnTo>
                    <a:pt x="23" y="91"/>
                  </a:lnTo>
                  <a:lnTo>
                    <a:pt x="44" y="101"/>
                  </a:lnTo>
                  <a:lnTo>
                    <a:pt x="55" y="105"/>
                  </a:lnTo>
                  <a:lnTo>
                    <a:pt x="66" y="108"/>
                  </a:lnTo>
                  <a:lnTo>
                    <a:pt x="73" y="109"/>
                  </a:lnTo>
                  <a:lnTo>
                    <a:pt x="79" y="109"/>
                  </a:lnTo>
                  <a:lnTo>
                    <a:pt x="86" y="108"/>
                  </a:lnTo>
                  <a:lnTo>
                    <a:pt x="93" y="107"/>
                  </a:lnTo>
                  <a:lnTo>
                    <a:pt x="86" y="139"/>
                  </a:lnTo>
                  <a:lnTo>
                    <a:pt x="90" y="144"/>
                  </a:lnTo>
                  <a:lnTo>
                    <a:pt x="94" y="149"/>
                  </a:lnTo>
                  <a:lnTo>
                    <a:pt x="95" y="154"/>
                  </a:lnTo>
                  <a:lnTo>
                    <a:pt x="97" y="158"/>
                  </a:lnTo>
                  <a:lnTo>
                    <a:pt x="99" y="163"/>
                  </a:lnTo>
                  <a:lnTo>
                    <a:pt x="102" y="166"/>
                  </a:lnTo>
                  <a:lnTo>
                    <a:pt x="107" y="168"/>
                  </a:lnTo>
                  <a:lnTo>
                    <a:pt x="113" y="169"/>
                  </a:lnTo>
                  <a:lnTo>
                    <a:pt x="117" y="169"/>
                  </a:lnTo>
                  <a:lnTo>
                    <a:pt x="120" y="167"/>
                  </a:lnTo>
                  <a:lnTo>
                    <a:pt x="123" y="166"/>
                  </a:lnTo>
                  <a:lnTo>
                    <a:pt x="127" y="163"/>
                  </a:lnTo>
                  <a:lnTo>
                    <a:pt x="132" y="157"/>
                  </a:lnTo>
                  <a:lnTo>
                    <a:pt x="138" y="150"/>
                  </a:lnTo>
                  <a:lnTo>
                    <a:pt x="146" y="136"/>
                  </a:lnTo>
                  <a:lnTo>
                    <a:pt x="153" y="127"/>
                  </a:lnTo>
                  <a:lnTo>
                    <a:pt x="174" y="115"/>
                  </a:lnTo>
                  <a:lnTo>
                    <a:pt x="195" y="105"/>
                  </a:lnTo>
                  <a:lnTo>
                    <a:pt x="214" y="96"/>
                  </a:lnTo>
                  <a:lnTo>
                    <a:pt x="235" y="88"/>
                  </a:lnTo>
                  <a:lnTo>
                    <a:pt x="256" y="80"/>
                  </a:lnTo>
                  <a:lnTo>
                    <a:pt x="279" y="73"/>
                  </a:lnTo>
                  <a:lnTo>
                    <a:pt x="304" y="65"/>
                  </a:lnTo>
                  <a:lnTo>
                    <a:pt x="332" y="58"/>
                  </a:lnTo>
                  <a:lnTo>
                    <a:pt x="332" y="46"/>
                  </a:lnTo>
                  <a:lnTo>
                    <a:pt x="332" y="35"/>
                  </a:lnTo>
                  <a:lnTo>
                    <a:pt x="332" y="22"/>
                  </a:lnTo>
                  <a:lnTo>
                    <a:pt x="332" y="3"/>
                  </a:lnTo>
                  <a:lnTo>
                    <a:pt x="320" y="2"/>
                  </a:lnTo>
                  <a:lnTo>
                    <a:pt x="303" y="2"/>
                  </a:lnTo>
                  <a:lnTo>
                    <a:pt x="283" y="1"/>
                  </a:lnTo>
                  <a:lnTo>
                    <a:pt x="259" y="0"/>
                  </a:lnTo>
                  <a:lnTo>
                    <a:pt x="234" y="0"/>
                  </a:lnTo>
                  <a:lnTo>
                    <a:pt x="208" y="0"/>
                  </a:lnTo>
                  <a:lnTo>
                    <a:pt x="180" y="1"/>
                  </a:lnTo>
                  <a:lnTo>
                    <a:pt x="153" y="3"/>
                  </a:lnTo>
                  <a:lnTo>
                    <a:pt x="131" y="4"/>
                  </a:lnTo>
                  <a:lnTo>
                    <a:pt x="110" y="6"/>
                  </a:lnTo>
                  <a:lnTo>
                    <a:pt x="90" y="10"/>
                  </a:lnTo>
                  <a:lnTo>
                    <a:pt x="73" y="15"/>
                  </a:lnTo>
                  <a:lnTo>
                    <a:pt x="59" y="19"/>
                  </a:lnTo>
                  <a:lnTo>
                    <a:pt x="46" y="22"/>
                  </a:lnTo>
                  <a:lnTo>
                    <a:pt x="42" y="22"/>
                  </a:lnTo>
                  <a:lnTo>
                    <a:pt x="38" y="23"/>
                  </a:lnTo>
                  <a:lnTo>
                    <a:pt x="35" y="23"/>
                  </a:lnTo>
                  <a:lnTo>
                    <a:pt x="33" y="22"/>
                  </a:lnTo>
                  <a:lnTo>
                    <a:pt x="34" y="26"/>
                  </a:lnTo>
                  <a:lnTo>
                    <a:pt x="34" y="34"/>
                  </a:lnTo>
                  <a:lnTo>
                    <a:pt x="33" y="38"/>
                  </a:lnTo>
                  <a:lnTo>
                    <a:pt x="30" y="42"/>
                  </a:lnTo>
                  <a:lnTo>
                    <a:pt x="29" y="44"/>
                  </a:lnTo>
                  <a:lnTo>
                    <a:pt x="27" y="45"/>
                  </a:lnTo>
                  <a:lnTo>
                    <a:pt x="23" y="46"/>
                  </a:lnTo>
                  <a:lnTo>
                    <a:pt x="20" y="46"/>
                  </a:lnTo>
                  <a:lnTo>
                    <a:pt x="19" y="55"/>
                  </a:lnTo>
                  <a:lnTo>
                    <a:pt x="16" y="63"/>
                  </a:lnTo>
                  <a:lnTo>
                    <a:pt x="11" y="72"/>
                  </a:lnTo>
                  <a:lnTo>
                    <a:pt x="7" y="77"/>
                  </a:lnTo>
                  <a:lnTo>
                    <a:pt x="7" y="8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15" name="Freeform 222"/>
            <p:cNvSpPr>
              <a:spLocks/>
            </p:cNvSpPr>
            <p:nvPr>
              <p:custDataLst>
                <p:tags r:id="rId149"/>
              </p:custDataLst>
            </p:nvPr>
          </p:nvSpPr>
          <p:spPr bwMode="auto">
            <a:xfrm>
              <a:off x="2319369" y="3669243"/>
              <a:ext cx="125412" cy="122238"/>
            </a:xfrm>
            <a:custGeom>
              <a:avLst/>
              <a:gdLst>
                <a:gd name="T0" fmla="*/ 2147483647 w 286"/>
                <a:gd name="T1" fmla="*/ 2147483647 h 235"/>
                <a:gd name="T2" fmla="*/ 2147483647 w 286"/>
                <a:gd name="T3" fmla="*/ 2147483647 h 235"/>
                <a:gd name="T4" fmla="*/ 2147483647 w 286"/>
                <a:gd name="T5" fmla="*/ 2147483647 h 235"/>
                <a:gd name="T6" fmla="*/ 2147483647 w 286"/>
                <a:gd name="T7" fmla="*/ 2147483647 h 235"/>
                <a:gd name="T8" fmla="*/ 2147483647 w 286"/>
                <a:gd name="T9" fmla="*/ 2147483647 h 235"/>
                <a:gd name="T10" fmla="*/ 2147483647 w 286"/>
                <a:gd name="T11" fmla="*/ 2147483647 h 235"/>
                <a:gd name="T12" fmla="*/ 2147483647 w 286"/>
                <a:gd name="T13" fmla="*/ 2147483647 h 235"/>
                <a:gd name="T14" fmla="*/ 2147483647 w 286"/>
                <a:gd name="T15" fmla="*/ 2147483647 h 235"/>
                <a:gd name="T16" fmla="*/ 2147483647 w 286"/>
                <a:gd name="T17" fmla="*/ 2147483647 h 235"/>
                <a:gd name="T18" fmla="*/ 2147483647 w 286"/>
                <a:gd name="T19" fmla="*/ 2147483647 h 235"/>
                <a:gd name="T20" fmla="*/ 2147483647 w 286"/>
                <a:gd name="T21" fmla="*/ 2147483647 h 235"/>
                <a:gd name="T22" fmla="*/ 2147483647 w 286"/>
                <a:gd name="T23" fmla="*/ 2147483647 h 235"/>
                <a:gd name="T24" fmla="*/ 2147483647 w 286"/>
                <a:gd name="T25" fmla="*/ 2147483647 h 235"/>
                <a:gd name="T26" fmla="*/ 2147483647 w 286"/>
                <a:gd name="T27" fmla="*/ 2147483647 h 235"/>
                <a:gd name="T28" fmla="*/ 2147483647 w 286"/>
                <a:gd name="T29" fmla="*/ 2147483647 h 235"/>
                <a:gd name="T30" fmla="*/ 2147483647 w 286"/>
                <a:gd name="T31" fmla="*/ 2147483647 h 235"/>
                <a:gd name="T32" fmla="*/ 2147483647 w 286"/>
                <a:gd name="T33" fmla="*/ 2147483647 h 235"/>
                <a:gd name="T34" fmla="*/ 2147483647 w 286"/>
                <a:gd name="T35" fmla="*/ 2147483647 h 235"/>
                <a:gd name="T36" fmla="*/ 2147483647 w 286"/>
                <a:gd name="T37" fmla="*/ 2147483647 h 235"/>
                <a:gd name="T38" fmla="*/ 2147483647 w 286"/>
                <a:gd name="T39" fmla="*/ 2147483647 h 235"/>
                <a:gd name="T40" fmla="*/ 2147483647 w 286"/>
                <a:gd name="T41" fmla="*/ 2147483647 h 235"/>
                <a:gd name="T42" fmla="*/ 2147483647 w 286"/>
                <a:gd name="T43" fmla="*/ 2147483647 h 235"/>
                <a:gd name="T44" fmla="*/ 2147483647 w 286"/>
                <a:gd name="T45" fmla="*/ 2147483647 h 235"/>
                <a:gd name="T46" fmla="*/ 2147483647 w 286"/>
                <a:gd name="T47" fmla="*/ 2147483647 h 235"/>
                <a:gd name="T48" fmla="*/ 2147483647 w 286"/>
                <a:gd name="T49" fmla="*/ 2147483647 h 235"/>
                <a:gd name="T50" fmla="*/ 2147483647 w 286"/>
                <a:gd name="T51" fmla="*/ 2147483647 h 235"/>
                <a:gd name="T52" fmla="*/ 2147483647 w 286"/>
                <a:gd name="T53" fmla="*/ 2147483647 h 235"/>
                <a:gd name="T54" fmla="*/ 2147483647 w 286"/>
                <a:gd name="T55" fmla="*/ 2147483647 h 235"/>
                <a:gd name="T56" fmla="*/ 0 w 286"/>
                <a:gd name="T57" fmla="*/ 2147483647 h 235"/>
                <a:gd name="T58" fmla="*/ 2147483647 w 286"/>
                <a:gd name="T59" fmla="*/ 2147483647 h 235"/>
                <a:gd name="T60" fmla="*/ 2147483647 w 286"/>
                <a:gd name="T61" fmla="*/ 2147483647 h 235"/>
                <a:gd name="T62" fmla="*/ 2147483647 w 286"/>
                <a:gd name="T63" fmla="*/ 2147483647 h 235"/>
                <a:gd name="T64" fmla="*/ 2147483647 w 286"/>
                <a:gd name="T65" fmla="*/ 2147483647 h 2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86" h="235">
                  <a:moveTo>
                    <a:pt x="40" y="81"/>
                  </a:moveTo>
                  <a:lnTo>
                    <a:pt x="44" y="86"/>
                  </a:lnTo>
                  <a:lnTo>
                    <a:pt x="48" y="91"/>
                  </a:lnTo>
                  <a:lnTo>
                    <a:pt x="49" y="96"/>
                  </a:lnTo>
                  <a:lnTo>
                    <a:pt x="51" y="100"/>
                  </a:lnTo>
                  <a:lnTo>
                    <a:pt x="53" y="105"/>
                  </a:lnTo>
                  <a:lnTo>
                    <a:pt x="56" y="108"/>
                  </a:lnTo>
                  <a:lnTo>
                    <a:pt x="61" y="110"/>
                  </a:lnTo>
                  <a:lnTo>
                    <a:pt x="67" y="111"/>
                  </a:lnTo>
                  <a:lnTo>
                    <a:pt x="71" y="111"/>
                  </a:lnTo>
                  <a:lnTo>
                    <a:pt x="74" y="109"/>
                  </a:lnTo>
                  <a:lnTo>
                    <a:pt x="77" y="108"/>
                  </a:lnTo>
                  <a:lnTo>
                    <a:pt x="81" y="105"/>
                  </a:lnTo>
                  <a:lnTo>
                    <a:pt x="86" y="99"/>
                  </a:lnTo>
                  <a:lnTo>
                    <a:pt x="92" y="92"/>
                  </a:lnTo>
                  <a:lnTo>
                    <a:pt x="100" y="78"/>
                  </a:lnTo>
                  <a:lnTo>
                    <a:pt x="107" y="69"/>
                  </a:lnTo>
                  <a:lnTo>
                    <a:pt x="128" y="57"/>
                  </a:lnTo>
                  <a:lnTo>
                    <a:pt x="149" y="47"/>
                  </a:lnTo>
                  <a:lnTo>
                    <a:pt x="168" y="38"/>
                  </a:lnTo>
                  <a:lnTo>
                    <a:pt x="189" y="30"/>
                  </a:lnTo>
                  <a:lnTo>
                    <a:pt x="210" y="22"/>
                  </a:lnTo>
                  <a:lnTo>
                    <a:pt x="233" y="15"/>
                  </a:lnTo>
                  <a:lnTo>
                    <a:pt x="258" y="7"/>
                  </a:lnTo>
                  <a:lnTo>
                    <a:pt x="286" y="0"/>
                  </a:lnTo>
                  <a:lnTo>
                    <a:pt x="286" y="11"/>
                  </a:lnTo>
                  <a:lnTo>
                    <a:pt x="284" y="21"/>
                  </a:lnTo>
                  <a:lnTo>
                    <a:pt x="282" y="32"/>
                  </a:lnTo>
                  <a:lnTo>
                    <a:pt x="279" y="44"/>
                  </a:lnTo>
                  <a:lnTo>
                    <a:pt x="272" y="70"/>
                  </a:lnTo>
                  <a:lnTo>
                    <a:pt x="263" y="97"/>
                  </a:lnTo>
                  <a:lnTo>
                    <a:pt x="254" y="128"/>
                  </a:lnTo>
                  <a:lnTo>
                    <a:pt x="246" y="158"/>
                  </a:lnTo>
                  <a:lnTo>
                    <a:pt x="244" y="174"/>
                  </a:lnTo>
                  <a:lnTo>
                    <a:pt x="242" y="190"/>
                  </a:lnTo>
                  <a:lnTo>
                    <a:pt x="240" y="206"/>
                  </a:lnTo>
                  <a:lnTo>
                    <a:pt x="240" y="222"/>
                  </a:lnTo>
                  <a:lnTo>
                    <a:pt x="146" y="216"/>
                  </a:lnTo>
                  <a:lnTo>
                    <a:pt x="142" y="216"/>
                  </a:lnTo>
                  <a:lnTo>
                    <a:pt x="138" y="218"/>
                  </a:lnTo>
                  <a:lnTo>
                    <a:pt x="134" y="220"/>
                  </a:lnTo>
                  <a:lnTo>
                    <a:pt x="132" y="223"/>
                  </a:lnTo>
                  <a:lnTo>
                    <a:pt x="128" y="229"/>
                  </a:lnTo>
                  <a:lnTo>
                    <a:pt x="127" y="235"/>
                  </a:lnTo>
                  <a:lnTo>
                    <a:pt x="117" y="226"/>
                  </a:lnTo>
                  <a:lnTo>
                    <a:pt x="109" y="217"/>
                  </a:lnTo>
                  <a:lnTo>
                    <a:pt x="101" y="208"/>
                  </a:lnTo>
                  <a:lnTo>
                    <a:pt x="94" y="199"/>
                  </a:lnTo>
                  <a:lnTo>
                    <a:pt x="81" y="180"/>
                  </a:lnTo>
                  <a:lnTo>
                    <a:pt x="69" y="160"/>
                  </a:lnTo>
                  <a:lnTo>
                    <a:pt x="62" y="150"/>
                  </a:lnTo>
                  <a:lnTo>
                    <a:pt x="55" y="142"/>
                  </a:lnTo>
                  <a:lnTo>
                    <a:pt x="49" y="133"/>
                  </a:lnTo>
                  <a:lnTo>
                    <a:pt x="41" y="125"/>
                  </a:lnTo>
                  <a:lnTo>
                    <a:pt x="32" y="117"/>
                  </a:lnTo>
                  <a:lnTo>
                    <a:pt x="22" y="110"/>
                  </a:lnTo>
                  <a:lnTo>
                    <a:pt x="13" y="104"/>
                  </a:lnTo>
                  <a:lnTo>
                    <a:pt x="0" y="99"/>
                  </a:lnTo>
                  <a:lnTo>
                    <a:pt x="6" y="98"/>
                  </a:lnTo>
                  <a:lnTo>
                    <a:pt x="13" y="97"/>
                  </a:lnTo>
                  <a:lnTo>
                    <a:pt x="19" y="94"/>
                  </a:lnTo>
                  <a:lnTo>
                    <a:pt x="26" y="91"/>
                  </a:lnTo>
                  <a:lnTo>
                    <a:pt x="32" y="88"/>
                  </a:lnTo>
                  <a:lnTo>
                    <a:pt x="39" y="84"/>
                  </a:lnTo>
                  <a:lnTo>
                    <a:pt x="43" y="79"/>
                  </a:lnTo>
                  <a:lnTo>
                    <a:pt x="47" y="75"/>
                  </a:lnTo>
                  <a:lnTo>
                    <a:pt x="40" y="8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16" name="Freeform 223"/>
            <p:cNvSpPr>
              <a:spLocks/>
            </p:cNvSpPr>
            <p:nvPr>
              <p:custDataLst>
                <p:tags r:id="rId150"/>
              </p:custDataLst>
            </p:nvPr>
          </p:nvSpPr>
          <p:spPr bwMode="auto">
            <a:xfrm>
              <a:off x="2370169" y="3781956"/>
              <a:ext cx="84137" cy="100012"/>
            </a:xfrm>
            <a:custGeom>
              <a:avLst/>
              <a:gdLst>
                <a:gd name="T0" fmla="*/ 2147483647 w 205"/>
                <a:gd name="T1" fmla="*/ 2147483647 h 191"/>
                <a:gd name="T2" fmla="*/ 2147483647 w 205"/>
                <a:gd name="T3" fmla="*/ 2147483647 h 191"/>
                <a:gd name="T4" fmla="*/ 2147483647 w 205"/>
                <a:gd name="T5" fmla="*/ 2147483647 h 191"/>
                <a:gd name="T6" fmla="*/ 2147483647 w 205"/>
                <a:gd name="T7" fmla="*/ 2147483647 h 191"/>
                <a:gd name="T8" fmla="*/ 2147483647 w 205"/>
                <a:gd name="T9" fmla="*/ 2147483647 h 191"/>
                <a:gd name="T10" fmla="*/ 2147483647 w 205"/>
                <a:gd name="T11" fmla="*/ 2147483647 h 191"/>
                <a:gd name="T12" fmla="*/ 2147483647 w 205"/>
                <a:gd name="T13" fmla="*/ 2147483647 h 191"/>
                <a:gd name="T14" fmla="*/ 2147483647 w 205"/>
                <a:gd name="T15" fmla="*/ 2147483647 h 191"/>
                <a:gd name="T16" fmla="*/ 2147483647 w 205"/>
                <a:gd name="T17" fmla="*/ 2147483647 h 191"/>
                <a:gd name="T18" fmla="*/ 2147483647 w 205"/>
                <a:gd name="T19" fmla="*/ 2147483647 h 191"/>
                <a:gd name="T20" fmla="*/ 2147483647 w 205"/>
                <a:gd name="T21" fmla="*/ 2147483647 h 191"/>
                <a:gd name="T22" fmla="*/ 2147483647 w 205"/>
                <a:gd name="T23" fmla="*/ 2147483647 h 191"/>
                <a:gd name="T24" fmla="*/ 2147483647 w 205"/>
                <a:gd name="T25" fmla="*/ 2147483647 h 191"/>
                <a:gd name="T26" fmla="*/ 2147483647 w 205"/>
                <a:gd name="T27" fmla="*/ 2147483647 h 191"/>
                <a:gd name="T28" fmla="*/ 2147483647 w 205"/>
                <a:gd name="T29" fmla="*/ 2147483647 h 191"/>
                <a:gd name="T30" fmla="*/ 2147483647 w 205"/>
                <a:gd name="T31" fmla="*/ 2147483647 h 191"/>
                <a:gd name="T32" fmla="*/ 2147483647 w 205"/>
                <a:gd name="T33" fmla="*/ 2147483647 h 191"/>
                <a:gd name="T34" fmla="*/ 2147483647 w 205"/>
                <a:gd name="T35" fmla="*/ 2147483647 h 191"/>
                <a:gd name="T36" fmla="*/ 2147483647 w 205"/>
                <a:gd name="T37" fmla="*/ 2147483647 h 191"/>
                <a:gd name="T38" fmla="*/ 2147483647 w 205"/>
                <a:gd name="T39" fmla="*/ 2147483647 h 191"/>
                <a:gd name="T40" fmla="*/ 2147483647 w 205"/>
                <a:gd name="T41" fmla="*/ 2147483647 h 191"/>
                <a:gd name="T42" fmla="*/ 2147483647 w 205"/>
                <a:gd name="T43" fmla="*/ 2147483647 h 191"/>
                <a:gd name="T44" fmla="*/ 2147483647 w 205"/>
                <a:gd name="T45" fmla="*/ 2147483647 h 191"/>
                <a:gd name="T46" fmla="*/ 0 w 205"/>
                <a:gd name="T47" fmla="*/ 2147483647 h 191"/>
                <a:gd name="T48" fmla="*/ 0 w 205"/>
                <a:gd name="T49" fmla="*/ 2147483647 h 191"/>
                <a:gd name="T50" fmla="*/ 2147483647 w 205"/>
                <a:gd name="T51" fmla="*/ 2147483647 h 191"/>
                <a:gd name="T52" fmla="*/ 2147483647 w 205"/>
                <a:gd name="T53" fmla="*/ 2147483647 h 191"/>
                <a:gd name="T54" fmla="*/ 2147483647 w 205"/>
                <a:gd name="T55" fmla="*/ 2147483647 h 191"/>
                <a:gd name="T56" fmla="*/ 2147483647 w 205"/>
                <a:gd name="T57" fmla="*/ 2147483647 h 191"/>
                <a:gd name="T58" fmla="*/ 2147483647 w 205"/>
                <a:gd name="T59" fmla="*/ 0 h 191"/>
                <a:gd name="T60" fmla="*/ 2147483647 w 205"/>
                <a:gd name="T61" fmla="*/ 2147483647 h 191"/>
                <a:gd name="T62" fmla="*/ 2147483647 w 205"/>
                <a:gd name="T63" fmla="*/ 2147483647 h 191"/>
                <a:gd name="T64" fmla="*/ 2147483647 w 205"/>
                <a:gd name="T65" fmla="*/ 2147483647 h 191"/>
                <a:gd name="T66" fmla="*/ 2147483647 w 205"/>
                <a:gd name="T67" fmla="*/ 2147483647 h 191"/>
                <a:gd name="T68" fmla="*/ 2147483647 w 205"/>
                <a:gd name="T69" fmla="*/ 2147483647 h 191"/>
                <a:gd name="T70" fmla="*/ 2147483647 w 205"/>
                <a:gd name="T71" fmla="*/ 2147483647 h 191"/>
                <a:gd name="T72" fmla="*/ 2147483647 w 205"/>
                <a:gd name="T73" fmla="*/ 2147483647 h 191"/>
                <a:gd name="T74" fmla="*/ 2147483647 w 205"/>
                <a:gd name="T75" fmla="*/ 2147483647 h 191"/>
                <a:gd name="T76" fmla="*/ 2147483647 w 205"/>
                <a:gd name="T77" fmla="*/ 2147483647 h 191"/>
                <a:gd name="T78" fmla="*/ 2147483647 w 205"/>
                <a:gd name="T79" fmla="*/ 2147483647 h 191"/>
                <a:gd name="T80" fmla="*/ 2147483647 w 205"/>
                <a:gd name="T81" fmla="*/ 2147483647 h 19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05" h="191">
                  <a:moveTo>
                    <a:pt x="205" y="185"/>
                  </a:moveTo>
                  <a:lnTo>
                    <a:pt x="188" y="185"/>
                  </a:lnTo>
                  <a:lnTo>
                    <a:pt x="181" y="185"/>
                  </a:lnTo>
                  <a:lnTo>
                    <a:pt x="175" y="185"/>
                  </a:lnTo>
                  <a:lnTo>
                    <a:pt x="165" y="185"/>
                  </a:lnTo>
                  <a:lnTo>
                    <a:pt x="158" y="185"/>
                  </a:lnTo>
                  <a:lnTo>
                    <a:pt x="151" y="182"/>
                  </a:lnTo>
                  <a:lnTo>
                    <a:pt x="144" y="180"/>
                  </a:lnTo>
                  <a:lnTo>
                    <a:pt x="140" y="177"/>
                  </a:lnTo>
                  <a:lnTo>
                    <a:pt x="136" y="173"/>
                  </a:lnTo>
                  <a:lnTo>
                    <a:pt x="132" y="168"/>
                  </a:lnTo>
                  <a:lnTo>
                    <a:pt x="129" y="163"/>
                  </a:lnTo>
                  <a:lnTo>
                    <a:pt x="127" y="158"/>
                  </a:lnTo>
                  <a:lnTo>
                    <a:pt x="120" y="147"/>
                  </a:lnTo>
                  <a:lnTo>
                    <a:pt x="114" y="136"/>
                  </a:lnTo>
                  <a:lnTo>
                    <a:pt x="110" y="131"/>
                  </a:lnTo>
                  <a:lnTo>
                    <a:pt x="105" y="125"/>
                  </a:lnTo>
                  <a:lnTo>
                    <a:pt x="99" y="121"/>
                  </a:lnTo>
                  <a:lnTo>
                    <a:pt x="93" y="117"/>
                  </a:lnTo>
                  <a:lnTo>
                    <a:pt x="93" y="126"/>
                  </a:lnTo>
                  <a:lnTo>
                    <a:pt x="93" y="136"/>
                  </a:lnTo>
                  <a:lnTo>
                    <a:pt x="90" y="135"/>
                  </a:lnTo>
                  <a:lnTo>
                    <a:pt x="86" y="133"/>
                  </a:lnTo>
                  <a:lnTo>
                    <a:pt x="84" y="130"/>
                  </a:lnTo>
                  <a:lnTo>
                    <a:pt x="80" y="124"/>
                  </a:lnTo>
                  <a:lnTo>
                    <a:pt x="72" y="113"/>
                  </a:lnTo>
                  <a:lnTo>
                    <a:pt x="64" y="100"/>
                  </a:lnTo>
                  <a:lnTo>
                    <a:pt x="56" y="87"/>
                  </a:lnTo>
                  <a:lnTo>
                    <a:pt x="46" y="74"/>
                  </a:lnTo>
                  <a:lnTo>
                    <a:pt x="41" y="67"/>
                  </a:lnTo>
                  <a:lnTo>
                    <a:pt x="36" y="62"/>
                  </a:lnTo>
                  <a:lnTo>
                    <a:pt x="31" y="58"/>
                  </a:lnTo>
                  <a:lnTo>
                    <a:pt x="26" y="55"/>
                  </a:lnTo>
                  <a:lnTo>
                    <a:pt x="26" y="60"/>
                  </a:lnTo>
                  <a:lnTo>
                    <a:pt x="27" y="64"/>
                  </a:lnTo>
                  <a:lnTo>
                    <a:pt x="29" y="69"/>
                  </a:lnTo>
                  <a:lnTo>
                    <a:pt x="31" y="74"/>
                  </a:lnTo>
                  <a:lnTo>
                    <a:pt x="34" y="78"/>
                  </a:lnTo>
                  <a:lnTo>
                    <a:pt x="37" y="81"/>
                  </a:lnTo>
                  <a:lnTo>
                    <a:pt x="41" y="84"/>
                  </a:lnTo>
                  <a:lnTo>
                    <a:pt x="46" y="87"/>
                  </a:lnTo>
                  <a:lnTo>
                    <a:pt x="46" y="105"/>
                  </a:lnTo>
                  <a:lnTo>
                    <a:pt x="19" y="105"/>
                  </a:lnTo>
                  <a:lnTo>
                    <a:pt x="13" y="98"/>
                  </a:lnTo>
                  <a:lnTo>
                    <a:pt x="8" y="91"/>
                  </a:lnTo>
                  <a:lnTo>
                    <a:pt x="4" y="84"/>
                  </a:lnTo>
                  <a:lnTo>
                    <a:pt x="2" y="77"/>
                  </a:lnTo>
                  <a:lnTo>
                    <a:pt x="0" y="60"/>
                  </a:lnTo>
                  <a:lnTo>
                    <a:pt x="0" y="43"/>
                  </a:lnTo>
                  <a:lnTo>
                    <a:pt x="0" y="38"/>
                  </a:lnTo>
                  <a:lnTo>
                    <a:pt x="1" y="31"/>
                  </a:lnTo>
                  <a:lnTo>
                    <a:pt x="3" y="28"/>
                  </a:lnTo>
                  <a:lnTo>
                    <a:pt x="5" y="25"/>
                  </a:lnTo>
                  <a:lnTo>
                    <a:pt x="8" y="22"/>
                  </a:lnTo>
                  <a:lnTo>
                    <a:pt x="13" y="19"/>
                  </a:lnTo>
                  <a:lnTo>
                    <a:pt x="14" y="13"/>
                  </a:lnTo>
                  <a:lnTo>
                    <a:pt x="18" y="7"/>
                  </a:lnTo>
                  <a:lnTo>
                    <a:pt x="20" y="4"/>
                  </a:lnTo>
                  <a:lnTo>
                    <a:pt x="24" y="2"/>
                  </a:lnTo>
                  <a:lnTo>
                    <a:pt x="28" y="0"/>
                  </a:lnTo>
                  <a:lnTo>
                    <a:pt x="32" y="0"/>
                  </a:lnTo>
                  <a:lnTo>
                    <a:pt x="126" y="6"/>
                  </a:lnTo>
                  <a:lnTo>
                    <a:pt x="126" y="13"/>
                  </a:lnTo>
                  <a:lnTo>
                    <a:pt x="127" y="21"/>
                  </a:lnTo>
                  <a:lnTo>
                    <a:pt x="128" y="29"/>
                  </a:lnTo>
                  <a:lnTo>
                    <a:pt x="130" y="37"/>
                  </a:lnTo>
                  <a:lnTo>
                    <a:pt x="136" y="53"/>
                  </a:lnTo>
                  <a:lnTo>
                    <a:pt x="143" y="70"/>
                  </a:lnTo>
                  <a:lnTo>
                    <a:pt x="153" y="87"/>
                  </a:lnTo>
                  <a:lnTo>
                    <a:pt x="165" y="102"/>
                  </a:lnTo>
                  <a:lnTo>
                    <a:pt x="171" y="110"/>
                  </a:lnTo>
                  <a:lnTo>
                    <a:pt x="177" y="117"/>
                  </a:lnTo>
                  <a:lnTo>
                    <a:pt x="185" y="123"/>
                  </a:lnTo>
                  <a:lnTo>
                    <a:pt x="192" y="130"/>
                  </a:lnTo>
                  <a:lnTo>
                    <a:pt x="191" y="137"/>
                  </a:lnTo>
                  <a:lnTo>
                    <a:pt x="189" y="143"/>
                  </a:lnTo>
                  <a:lnTo>
                    <a:pt x="189" y="149"/>
                  </a:lnTo>
                  <a:lnTo>
                    <a:pt x="189" y="156"/>
                  </a:lnTo>
                  <a:lnTo>
                    <a:pt x="192" y="171"/>
                  </a:lnTo>
                  <a:lnTo>
                    <a:pt x="192" y="191"/>
                  </a:lnTo>
                  <a:lnTo>
                    <a:pt x="192" y="185"/>
                  </a:lnTo>
                  <a:lnTo>
                    <a:pt x="205" y="18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17" name="Freeform 224"/>
            <p:cNvSpPr>
              <a:spLocks/>
            </p:cNvSpPr>
            <p:nvPr>
              <p:custDataLst>
                <p:tags r:id="rId151"/>
              </p:custDataLst>
            </p:nvPr>
          </p:nvSpPr>
          <p:spPr bwMode="auto">
            <a:xfrm>
              <a:off x="2451131" y="3835931"/>
              <a:ext cx="142875" cy="79375"/>
            </a:xfrm>
            <a:custGeom>
              <a:avLst/>
              <a:gdLst>
                <a:gd name="T0" fmla="*/ 2147483647 w 329"/>
                <a:gd name="T1" fmla="*/ 2147483647 h 154"/>
                <a:gd name="T2" fmla="*/ 0 w 329"/>
                <a:gd name="T3" fmla="*/ 2147483647 h 154"/>
                <a:gd name="T4" fmla="*/ 2147483647 w 329"/>
                <a:gd name="T5" fmla="*/ 2147483647 h 154"/>
                <a:gd name="T6" fmla="*/ 2147483647 w 329"/>
                <a:gd name="T7" fmla="*/ 2147483647 h 154"/>
                <a:gd name="T8" fmla="*/ 2147483647 w 329"/>
                <a:gd name="T9" fmla="*/ 2147483647 h 154"/>
                <a:gd name="T10" fmla="*/ 2147483647 w 329"/>
                <a:gd name="T11" fmla="*/ 2147483647 h 154"/>
                <a:gd name="T12" fmla="*/ 2147483647 w 329"/>
                <a:gd name="T13" fmla="*/ 2147483647 h 154"/>
                <a:gd name="T14" fmla="*/ 2147483647 w 329"/>
                <a:gd name="T15" fmla="*/ 2147483647 h 154"/>
                <a:gd name="T16" fmla="*/ 2147483647 w 329"/>
                <a:gd name="T17" fmla="*/ 2147483647 h 154"/>
                <a:gd name="T18" fmla="*/ 2147483647 w 329"/>
                <a:gd name="T19" fmla="*/ 2147483647 h 154"/>
                <a:gd name="T20" fmla="*/ 2147483647 w 329"/>
                <a:gd name="T21" fmla="*/ 2147483647 h 154"/>
                <a:gd name="T22" fmla="*/ 2147483647 w 329"/>
                <a:gd name="T23" fmla="*/ 0 h 154"/>
                <a:gd name="T24" fmla="*/ 2147483647 w 329"/>
                <a:gd name="T25" fmla="*/ 0 h 154"/>
                <a:gd name="T26" fmla="*/ 2147483647 w 329"/>
                <a:gd name="T27" fmla="*/ 2147483647 h 154"/>
                <a:gd name="T28" fmla="*/ 2147483647 w 329"/>
                <a:gd name="T29" fmla="*/ 2147483647 h 154"/>
                <a:gd name="T30" fmla="*/ 2147483647 w 329"/>
                <a:gd name="T31" fmla="*/ 2147483647 h 154"/>
                <a:gd name="T32" fmla="*/ 2147483647 w 329"/>
                <a:gd name="T33" fmla="*/ 2147483647 h 154"/>
                <a:gd name="T34" fmla="*/ 2147483647 w 329"/>
                <a:gd name="T35" fmla="*/ 2147483647 h 154"/>
                <a:gd name="T36" fmla="*/ 2147483647 w 329"/>
                <a:gd name="T37" fmla="*/ 2147483647 h 154"/>
                <a:gd name="T38" fmla="*/ 2147483647 w 329"/>
                <a:gd name="T39" fmla="*/ 2147483647 h 154"/>
                <a:gd name="T40" fmla="*/ 2147483647 w 329"/>
                <a:gd name="T41" fmla="*/ 2147483647 h 154"/>
                <a:gd name="T42" fmla="*/ 2147483647 w 329"/>
                <a:gd name="T43" fmla="*/ 2147483647 h 154"/>
                <a:gd name="T44" fmla="*/ 2147483647 w 329"/>
                <a:gd name="T45" fmla="*/ 2147483647 h 154"/>
                <a:gd name="T46" fmla="*/ 2147483647 w 329"/>
                <a:gd name="T47" fmla="*/ 2147483647 h 154"/>
                <a:gd name="T48" fmla="*/ 2147483647 w 329"/>
                <a:gd name="T49" fmla="*/ 2147483647 h 154"/>
                <a:gd name="T50" fmla="*/ 2147483647 w 329"/>
                <a:gd name="T51" fmla="*/ 2147483647 h 154"/>
                <a:gd name="T52" fmla="*/ 2147483647 w 329"/>
                <a:gd name="T53" fmla="*/ 2147483647 h 154"/>
                <a:gd name="T54" fmla="*/ 2147483647 w 329"/>
                <a:gd name="T55" fmla="*/ 2147483647 h 154"/>
                <a:gd name="T56" fmla="*/ 2147483647 w 329"/>
                <a:gd name="T57" fmla="*/ 2147483647 h 154"/>
                <a:gd name="T58" fmla="*/ 2147483647 w 329"/>
                <a:gd name="T59" fmla="*/ 2147483647 h 154"/>
                <a:gd name="T60" fmla="*/ 2147483647 w 329"/>
                <a:gd name="T61" fmla="*/ 2147483647 h 154"/>
                <a:gd name="T62" fmla="*/ 2147483647 w 329"/>
                <a:gd name="T63" fmla="*/ 2147483647 h 154"/>
                <a:gd name="T64" fmla="*/ 2147483647 w 329"/>
                <a:gd name="T65" fmla="*/ 2147483647 h 154"/>
                <a:gd name="T66" fmla="*/ 2147483647 w 329"/>
                <a:gd name="T67" fmla="*/ 2147483647 h 154"/>
                <a:gd name="T68" fmla="*/ 2147483647 w 329"/>
                <a:gd name="T69" fmla="*/ 2147483647 h 154"/>
                <a:gd name="T70" fmla="*/ 2147483647 w 329"/>
                <a:gd name="T71" fmla="*/ 2147483647 h 154"/>
                <a:gd name="T72" fmla="*/ 2147483647 w 329"/>
                <a:gd name="T73" fmla="*/ 2147483647 h 154"/>
                <a:gd name="T74" fmla="*/ 2147483647 w 329"/>
                <a:gd name="T75" fmla="*/ 2147483647 h 154"/>
                <a:gd name="T76" fmla="*/ 2147483647 w 329"/>
                <a:gd name="T77" fmla="*/ 2147483647 h 154"/>
                <a:gd name="T78" fmla="*/ 2147483647 w 329"/>
                <a:gd name="T79" fmla="*/ 2147483647 h 154"/>
                <a:gd name="T80" fmla="*/ 2147483647 w 329"/>
                <a:gd name="T81" fmla="*/ 2147483647 h 154"/>
                <a:gd name="T82" fmla="*/ 2147483647 w 329"/>
                <a:gd name="T83" fmla="*/ 2147483647 h 154"/>
                <a:gd name="T84" fmla="*/ 2147483647 w 329"/>
                <a:gd name="T85" fmla="*/ 2147483647 h 154"/>
                <a:gd name="T86" fmla="*/ 2147483647 w 329"/>
                <a:gd name="T87" fmla="*/ 2147483647 h 154"/>
                <a:gd name="T88" fmla="*/ 2147483647 w 329"/>
                <a:gd name="T89" fmla="*/ 2147483647 h 154"/>
                <a:gd name="T90" fmla="*/ 2147483647 w 329"/>
                <a:gd name="T91" fmla="*/ 2147483647 h 154"/>
                <a:gd name="T92" fmla="*/ 2147483647 w 329"/>
                <a:gd name="T93" fmla="*/ 2147483647 h 154"/>
                <a:gd name="T94" fmla="*/ 2147483647 w 329"/>
                <a:gd name="T95" fmla="*/ 2147483647 h 154"/>
                <a:gd name="T96" fmla="*/ 2147483647 w 329"/>
                <a:gd name="T97" fmla="*/ 2147483647 h 15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29" h="154">
                  <a:moveTo>
                    <a:pt x="3" y="73"/>
                  </a:moveTo>
                  <a:lnTo>
                    <a:pt x="3" y="58"/>
                  </a:lnTo>
                  <a:lnTo>
                    <a:pt x="0" y="47"/>
                  </a:lnTo>
                  <a:lnTo>
                    <a:pt x="0" y="42"/>
                  </a:lnTo>
                  <a:lnTo>
                    <a:pt x="0" y="37"/>
                  </a:lnTo>
                  <a:lnTo>
                    <a:pt x="2" y="31"/>
                  </a:lnTo>
                  <a:lnTo>
                    <a:pt x="3" y="25"/>
                  </a:lnTo>
                  <a:lnTo>
                    <a:pt x="17" y="33"/>
                  </a:lnTo>
                  <a:lnTo>
                    <a:pt x="30" y="39"/>
                  </a:lnTo>
                  <a:lnTo>
                    <a:pt x="36" y="41"/>
                  </a:lnTo>
                  <a:lnTo>
                    <a:pt x="42" y="42"/>
                  </a:lnTo>
                  <a:lnTo>
                    <a:pt x="49" y="43"/>
                  </a:lnTo>
                  <a:lnTo>
                    <a:pt x="56" y="43"/>
                  </a:lnTo>
                  <a:lnTo>
                    <a:pt x="67" y="43"/>
                  </a:lnTo>
                  <a:lnTo>
                    <a:pt x="77" y="41"/>
                  </a:lnTo>
                  <a:lnTo>
                    <a:pt x="86" y="39"/>
                  </a:lnTo>
                  <a:lnTo>
                    <a:pt x="95" y="36"/>
                  </a:lnTo>
                  <a:lnTo>
                    <a:pt x="110" y="30"/>
                  </a:lnTo>
                  <a:lnTo>
                    <a:pt x="126" y="21"/>
                  </a:lnTo>
                  <a:lnTo>
                    <a:pt x="140" y="13"/>
                  </a:lnTo>
                  <a:lnTo>
                    <a:pt x="154" y="6"/>
                  </a:lnTo>
                  <a:lnTo>
                    <a:pt x="162" y="4"/>
                  </a:lnTo>
                  <a:lnTo>
                    <a:pt x="171" y="2"/>
                  </a:lnTo>
                  <a:lnTo>
                    <a:pt x="179" y="0"/>
                  </a:lnTo>
                  <a:lnTo>
                    <a:pt x="189" y="0"/>
                  </a:lnTo>
                  <a:lnTo>
                    <a:pt x="203" y="0"/>
                  </a:lnTo>
                  <a:lnTo>
                    <a:pt x="214" y="3"/>
                  </a:lnTo>
                  <a:lnTo>
                    <a:pt x="224" y="6"/>
                  </a:lnTo>
                  <a:lnTo>
                    <a:pt x="234" y="10"/>
                  </a:lnTo>
                  <a:lnTo>
                    <a:pt x="243" y="15"/>
                  </a:lnTo>
                  <a:lnTo>
                    <a:pt x="251" y="21"/>
                  </a:lnTo>
                  <a:lnTo>
                    <a:pt x="259" y="28"/>
                  </a:lnTo>
                  <a:lnTo>
                    <a:pt x="266" y="34"/>
                  </a:lnTo>
                  <a:lnTo>
                    <a:pt x="280" y="46"/>
                  </a:lnTo>
                  <a:lnTo>
                    <a:pt x="295" y="57"/>
                  </a:lnTo>
                  <a:lnTo>
                    <a:pt x="302" y="61"/>
                  </a:lnTo>
                  <a:lnTo>
                    <a:pt x="310" y="64"/>
                  </a:lnTo>
                  <a:lnTo>
                    <a:pt x="319" y="67"/>
                  </a:lnTo>
                  <a:lnTo>
                    <a:pt x="329" y="67"/>
                  </a:lnTo>
                  <a:lnTo>
                    <a:pt x="313" y="82"/>
                  </a:lnTo>
                  <a:lnTo>
                    <a:pt x="301" y="94"/>
                  </a:lnTo>
                  <a:lnTo>
                    <a:pt x="293" y="106"/>
                  </a:lnTo>
                  <a:lnTo>
                    <a:pt x="286" y="117"/>
                  </a:lnTo>
                  <a:lnTo>
                    <a:pt x="277" y="138"/>
                  </a:lnTo>
                  <a:lnTo>
                    <a:pt x="268" y="154"/>
                  </a:lnTo>
                  <a:lnTo>
                    <a:pt x="265" y="153"/>
                  </a:lnTo>
                  <a:lnTo>
                    <a:pt x="260" y="150"/>
                  </a:lnTo>
                  <a:lnTo>
                    <a:pt x="253" y="146"/>
                  </a:lnTo>
                  <a:lnTo>
                    <a:pt x="246" y="141"/>
                  </a:lnTo>
                  <a:lnTo>
                    <a:pt x="240" y="136"/>
                  </a:lnTo>
                  <a:lnTo>
                    <a:pt x="234" y="130"/>
                  </a:lnTo>
                  <a:lnTo>
                    <a:pt x="230" y="126"/>
                  </a:lnTo>
                  <a:lnTo>
                    <a:pt x="229" y="123"/>
                  </a:lnTo>
                  <a:lnTo>
                    <a:pt x="230" y="114"/>
                  </a:lnTo>
                  <a:lnTo>
                    <a:pt x="232" y="107"/>
                  </a:lnTo>
                  <a:lnTo>
                    <a:pt x="235" y="100"/>
                  </a:lnTo>
                  <a:lnTo>
                    <a:pt x="240" y="95"/>
                  </a:lnTo>
                  <a:lnTo>
                    <a:pt x="249" y="86"/>
                  </a:lnTo>
                  <a:lnTo>
                    <a:pt x="255" y="80"/>
                  </a:lnTo>
                  <a:lnTo>
                    <a:pt x="233" y="68"/>
                  </a:lnTo>
                  <a:lnTo>
                    <a:pt x="215" y="60"/>
                  </a:lnTo>
                  <a:lnTo>
                    <a:pt x="207" y="55"/>
                  </a:lnTo>
                  <a:lnTo>
                    <a:pt x="200" y="49"/>
                  </a:lnTo>
                  <a:lnTo>
                    <a:pt x="195" y="41"/>
                  </a:lnTo>
                  <a:lnTo>
                    <a:pt x="189" y="31"/>
                  </a:lnTo>
                  <a:lnTo>
                    <a:pt x="179" y="34"/>
                  </a:lnTo>
                  <a:lnTo>
                    <a:pt x="171" y="37"/>
                  </a:lnTo>
                  <a:lnTo>
                    <a:pt x="163" y="41"/>
                  </a:lnTo>
                  <a:lnTo>
                    <a:pt x="156" y="45"/>
                  </a:lnTo>
                  <a:lnTo>
                    <a:pt x="150" y="50"/>
                  </a:lnTo>
                  <a:lnTo>
                    <a:pt x="144" y="55"/>
                  </a:lnTo>
                  <a:lnTo>
                    <a:pt x="140" y="61"/>
                  </a:lnTo>
                  <a:lnTo>
                    <a:pt x="136" y="67"/>
                  </a:lnTo>
                  <a:lnTo>
                    <a:pt x="132" y="74"/>
                  </a:lnTo>
                  <a:lnTo>
                    <a:pt x="130" y="81"/>
                  </a:lnTo>
                  <a:lnTo>
                    <a:pt x="128" y="88"/>
                  </a:lnTo>
                  <a:lnTo>
                    <a:pt x="126" y="95"/>
                  </a:lnTo>
                  <a:lnTo>
                    <a:pt x="123" y="109"/>
                  </a:lnTo>
                  <a:lnTo>
                    <a:pt x="122" y="123"/>
                  </a:lnTo>
                  <a:lnTo>
                    <a:pt x="122" y="125"/>
                  </a:lnTo>
                  <a:lnTo>
                    <a:pt x="120" y="127"/>
                  </a:lnTo>
                  <a:lnTo>
                    <a:pt x="118" y="129"/>
                  </a:lnTo>
                  <a:lnTo>
                    <a:pt x="115" y="131"/>
                  </a:lnTo>
                  <a:lnTo>
                    <a:pt x="108" y="135"/>
                  </a:lnTo>
                  <a:lnTo>
                    <a:pt x="103" y="136"/>
                  </a:lnTo>
                  <a:lnTo>
                    <a:pt x="96" y="135"/>
                  </a:lnTo>
                  <a:lnTo>
                    <a:pt x="89" y="132"/>
                  </a:lnTo>
                  <a:lnTo>
                    <a:pt x="83" y="129"/>
                  </a:lnTo>
                  <a:lnTo>
                    <a:pt x="77" y="125"/>
                  </a:lnTo>
                  <a:lnTo>
                    <a:pt x="66" y="116"/>
                  </a:lnTo>
                  <a:lnTo>
                    <a:pt x="58" y="105"/>
                  </a:lnTo>
                  <a:lnTo>
                    <a:pt x="48" y="94"/>
                  </a:lnTo>
                  <a:lnTo>
                    <a:pt x="38" y="84"/>
                  </a:lnTo>
                  <a:lnTo>
                    <a:pt x="33" y="80"/>
                  </a:lnTo>
                  <a:lnTo>
                    <a:pt x="28" y="76"/>
                  </a:lnTo>
                  <a:lnTo>
                    <a:pt x="22" y="74"/>
                  </a:lnTo>
                  <a:lnTo>
                    <a:pt x="16" y="73"/>
                  </a:lnTo>
                  <a:lnTo>
                    <a:pt x="3" y="7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18" name="Freeform 225"/>
            <p:cNvSpPr>
              <a:spLocks/>
            </p:cNvSpPr>
            <p:nvPr>
              <p:custDataLst>
                <p:tags r:id="rId152"/>
              </p:custDataLst>
            </p:nvPr>
          </p:nvSpPr>
          <p:spPr bwMode="auto">
            <a:xfrm>
              <a:off x="3132169" y="5090056"/>
              <a:ext cx="133350" cy="155575"/>
            </a:xfrm>
            <a:custGeom>
              <a:avLst/>
              <a:gdLst>
                <a:gd name="T0" fmla="*/ 2147483647 w 306"/>
                <a:gd name="T1" fmla="*/ 2147483647 h 293"/>
                <a:gd name="T2" fmla="*/ 2147483647 w 306"/>
                <a:gd name="T3" fmla="*/ 2147483647 h 293"/>
                <a:gd name="T4" fmla="*/ 2147483647 w 306"/>
                <a:gd name="T5" fmla="*/ 2147483647 h 293"/>
                <a:gd name="T6" fmla="*/ 2147483647 w 306"/>
                <a:gd name="T7" fmla="*/ 2147483647 h 293"/>
                <a:gd name="T8" fmla="*/ 2147483647 w 306"/>
                <a:gd name="T9" fmla="*/ 2147483647 h 293"/>
                <a:gd name="T10" fmla="*/ 2147483647 w 306"/>
                <a:gd name="T11" fmla="*/ 2147483647 h 293"/>
                <a:gd name="T12" fmla="*/ 2147483647 w 306"/>
                <a:gd name="T13" fmla="*/ 2147483647 h 293"/>
                <a:gd name="T14" fmla="*/ 2147483647 w 306"/>
                <a:gd name="T15" fmla="*/ 2147483647 h 293"/>
                <a:gd name="T16" fmla="*/ 2147483647 w 306"/>
                <a:gd name="T17" fmla="*/ 2147483647 h 293"/>
                <a:gd name="T18" fmla="*/ 2147483647 w 306"/>
                <a:gd name="T19" fmla="*/ 2147483647 h 293"/>
                <a:gd name="T20" fmla="*/ 2147483647 w 306"/>
                <a:gd name="T21" fmla="*/ 2147483647 h 293"/>
                <a:gd name="T22" fmla="*/ 2147483647 w 306"/>
                <a:gd name="T23" fmla="*/ 2147483647 h 293"/>
                <a:gd name="T24" fmla="*/ 2147483647 w 306"/>
                <a:gd name="T25" fmla="*/ 2147483647 h 293"/>
                <a:gd name="T26" fmla="*/ 2147483647 w 306"/>
                <a:gd name="T27" fmla="*/ 2147483647 h 293"/>
                <a:gd name="T28" fmla="*/ 2147483647 w 306"/>
                <a:gd name="T29" fmla="*/ 2147483647 h 293"/>
                <a:gd name="T30" fmla="*/ 2147483647 w 306"/>
                <a:gd name="T31" fmla="*/ 2147483647 h 293"/>
                <a:gd name="T32" fmla="*/ 2147483647 w 306"/>
                <a:gd name="T33" fmla="*/ 2147483647 h 293"/>
                <a:gd name="T34" fmla="*/ 2147483647 w 306"/>
                <a:gd name="T35" fmla="*/ 2147483647 h 293"/>
                <a:gd name="T36" fmla="*/ 2147483647 w 306"/>
                <a:gd name="T37" fmla="*/ 2147483647 h 293"/>
                <a:gd name="T38" fmla="*/ 0 w 306"/>
                <a:gd name="T39" fmla="*/ 2147483647 h 293"/>
                <a:gd name="T40" fmla="*/ 2147483647 w 306"/>
                <a:gd name="T41" fmla="*/ 2147483647 h 293"/>
                <a:gd name="T42" fmla="*/ 2147483647 w 306"/>
                <a:gd name="T43" fmla="*/ 2147483647 h 293"/>
                <a:gd name="T44" fmla="*/ 2147483647 w 306"/>
                <a:gd name="T45" fmla="*/ 2147483647 h 293"/>
                <a:gd name="T46" fmla="*/ 2147483647 w 306"/>
                <a:gd name="T47" fmla="*/ 2147483647 h 293"/>
                <a:gd name="T48" fmla="*/ 2147483647 w 306"/>
                <a:gd name="T49" fmla="*/ 2147483647 h 293"/>
                <a:gd name="T50" fmla="*/ 2147483647 w 306"/>
                <a:gd name="T51" fmla="*/ 0 h 293"/>
                <a:gd name="T52" fmla="*/ 2147483647 w 306"/>
                <a:gd name="T53" fmla="*/ 2147483647 h 293"/>
                <a:gd name="T54" fmla="*/ 2147483647 w 306"/>
                <a:gd name="T55" fmla="*/ 2147483647 h 293"/>
                <a:gd name="T56" fmla="*/ 2147483647 w 306"/>
                <a:gd name="T57" fmla="*/ 2147483647 h 293"/>
                <a:gd name="T58" fmla="*/ 2147483647 w 306"/>
                <a:gd name="T59" fmla="*/ 2147483647 h 293"/>
                <a:gd name="T60" fmla="*/ 2147483647 w 306"/>
                <a:gd name="T61" fmla="*/ 2147483647 h 293"/>
                <a:gd name="T62" fmla="*/ 2147483647 w 306"/>
                <a:gd name="T63" fmla="*/ 2147483647 h 293"/>
                <a:gd name="T64" fmla="*/ 2147483647 w 306"/>
                <a:gd name="T65" fmla="*/ 2147483647 h 293"/>
                <a:gd name="T66" fmla="*/ 2147483647 w 306"/>
                <a:gd name="T67" fmla="*/ 2147483647 h 293"/>
                <a:gd name="T68" fmla="*/ 2147483647 w 306"/>
                <a:gd name="T69" fmla="*/ 2147483647 h 293"/>
                <a:gd name="T70" fmla="*/ 2147483647 w 306"/>
                <a:gd name="T71" fmla="*/ 2147483647 h 293"/>
                <a:gd name="T72" fmla="*/ 2147483647 w 306"/>
                <a:gd name="T73" fmla="*/ 2147483647 h 293"/>
                <a:gd name="T74" fmla="*/ 2147483647 w 306"/>
                <a:gd name="T75" fmla="*/ 2147483647 h 293"/>
                <a:gd name="T76" fmla="*/ 2147483647 w 306"/>
                <a:gd name="T77" fmla="*/ 2147483647 h 293"/>
                <a:gd name="T78" fmla="*/ 2147483647 w 306"/>
                <a:gd name="T79" fmla="*/ 2147483647 h 293"/>
                <a:gd name="T80" fmla="*/ 2147483647 w 306"/>
                <a:gd name="T81" fmla="*/ 2147483647 h 293"/>
                <a:gd name="T82" fmla="*/ 2147483647 w 306"/>
                <a:gd name="T83" fmla="*/ 2147483647 h 293"/>
                <a:gd name="T84" fmla="*/ 2147483647 w 306"/>
                <a:gd name="T85" fmla="*/ 2147483647 h 29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06" h="293">
                  <a:moveTo>
                    <a:pt x="300" y="169"/>
                  </a:moveTo>
                  <a:lnTo>
                    <a:pt x="297" y="181"/>
                  </a:lnTo>
                  <a:lnTo>
                    <a:pt x="297" y="185"/>
                  </a:lnTo>
                  <a:lnTo>
                    <a:pt x="296" y="185"/>
                  </a:lnTo>
                  <a:lnTo>
                    <a:pt x="294" y="187"/>
                  </a:lnTo>
                  <a:lnTo>
                    <a:pt x="291" y="194"/>
                  </a:lnTo>
                  <a:lnTo>
                    <a:pt x="286" y="197"/>
                  </a:lnTo>
                  <a:lnTo>
                    <a:pt x="282" y="199"/>
                  </a:lnTo>
                  <a:lnTo>
                    <a:pt x="276" y="200"/>
                  </a:lnTo>
                  <a:lnTo>
                    <a:pt x="272" y="201"/>
                  </a:lnTo>
                  <a:lnTo>
                    <a:pt x="267" y="203"/>
                  </a:lnTo>
                  <a:lnTo>
                    <a:pt x="263" y="207"/>
                  </a:lnTo>
                  <a:lnTo>
                    <a:pt x="260" y="212"/>
                  </a:lnTo>
                  <a:lnTo>
                    <a:pt x="253" y="229"/>
                  </a:lnTo>
                  <a:lnTo>
                    <a:pt x="248" y="242"/>
                  </a:lnTo>
                  <a:lnTo>
                    <a:pt x="242" y="254"/>
                  </a:lnTo>
                  <a:lnTo>
                    <a:pt x="236" y="263"/>
                  </a:lnTo>
                  <a:lnTo>
                    <a:pt x="231" y="267"/>
                  </a:lnTo>
                  <a:lnTo>
                    <a:pt x="227" y="270"/>
                  </a:lnTo>
                  <a:lnTo>
                    <a:pt x="221" y="273"/>
                  </a:lnTo>
                  <a:lnTo>
                    <a:pt x="215" y="276"/>
                  </a:lnTo>
                  <a:lnTo>
                    <a:pt x="200" y="281"/>
                  </a:lnTo>
                  <a:lnTo>
                    <a:pt x="181" y="286"/>
                  </a:lnTo>
                  <a:lnTo>
                    <a:pt x="164" y="290"/>
                  </a:lnTo>
                  <a:lnTo>
                    <a:pt x="148" y="292"/>
                  </a:lnTo>
                  <a:lnTo>
                    <a:pt x="139" y="293"/>
                  </a:lnTo>
                  <a:lnTo>
                    <a:pt x="130" y="293"/>
                  </a:lnTo>
                  <a:lnTo>
                    <a:pt x="123" y="293"/>
                  </a:lnTo>
                  <a:lnTo>
                    <a:pt x="114" y="292"/>
                  </a:lnTo>
                  <a:lnTo>
                    <a:pt x="106" y="290"/>
                  </a:lnTo>
                  <a:lnTo>
                    <a:pt x="98" y="288"/>
                  </a:lnTo>
                  <a:lnTo>
                    <a:pt x="92" y="286"/>
                  </a:lnTo>
                  <a:lnTo>
                    <a:pt x="85" y="282"/>
                  </a:lnTo>
                  <a:lnTo>
                    <a:pt x="80" y="278"/>
                  </a:lnTo>
                  <a:lnTo>
                    <a:pt x="74" y="274"/>
                  </a:lnTo>
                  <a:lnTo>
                    <a:pt x="71" y="268"/>
                  </a:lnTo>
                  <a:lnTo>
                    <a:pt x="68" y="262"/>
                  </a:lnTo>
                  <a:lnTo>
                    <a:pt x="1" y="236"/>
                  </a:lnTo>
                  <a:lnTo>
                    <a:pt x="1" y="119"/>
                  </a:lnTo>
                  <a:lnTo>
                    <a:pt x="0" y="88"/>
                  </a:lnTo>
                  <a:lnTo>
                    <a:pt x="0" y="56"/>
                  </a:lnTo>
                  <a:lnTo>
                    <a:pt x="1" y="49"/>
                  </a:lnTo>
                  <a:lnTo>
                    <a:pt x="2" y="42"/>
                  </a:lnTo>
                  <a:lnTo>
                    <a:pt x="4" y="35"/>
                  </a:lnTo>
                  <a:lnTo>
                    <a:pt x="6" y="28"/>
                  </a:lnTo>
                  <a:lnTo>
                    <a:pt x="11" y="21"/>
                  </a:lnTo>
                  <a:lnTo>
                    <a:pt x="15" y="14"/>
                  </a:lnTo>
                  <a:lnTo>
                    <a:pt x="20" y="8"/>
                  </a:lnTo>
                  <a:lnTo>
                    <a:pt x="28" y="2"/>
                  </a:lnTo>
                  <a:lnTo>
                    <a:pt x="41" y="2"/>
                  </a:lnTo>
                  <a:lnTo>
                    <a:pt x="48" y="0"/>
                  </a:lnTo>
                  <a:lnTo>
                    <a:pt x="53" y="0"/>
                  </a:lnTo>
                  <a:lnTo>
                    <a:pt x="68" y="2"/>
                  </a:lnTo>
                  <a:lnTo>
                    <a:pt x="72" y="6"/>
                  </a:lnTo>
                  <a:lnTo>
                    <a:pt x="76" y="7"/>
                  </a:lnTo>
                  <a:lnTo>
                    <a:pt x="80" y="7"/>
                  </a:lnTo>
                  <a:lnTo>
                    <a:pt x="82" y="6"/>
                  </a:lnTo>
                  <a:lnTo>
                    <a:pt x="84" y="4"/>
                  </a:lnTo>
                  <a:lnTo>
                    <a:pt x="86" y="4"/>
                  </a:lnTo>
                  <a:lnTo>
                    <a:pt x="87" y="5"/>
                  </a:lnTo>
                  <a:lnTo>
                    <a:pt x="87" y="9"/>
                  </a:lnTo>
                  <a:lnTo>
                    <a:pt x="90" y="11"/>
                  </a:lnTo>
                  <a:lnTo>
                    <a:pt x="94" y="15"/>
                  </a:lnTo>
                  <a:lnTo>
                    <a:pt x="99" y="19"/>
                  </a:lnTo>
                  <a:lnTo>
                    <a:pt x="107" y="23"/>
                  </a:lnTo>
                  <a:lnTo>
                    <a:pt x="121" y="31"/>
                  </a:lnTo>
                  <a:lnTo>
                    <a:pt x="127" y="34"/>
                  </a:lnTo>
                  <a:lnTo>
                    <a:pt x="148" y="41"/>
                  </a:lnTo>
                  <a:lnTo>
                    <a:pt x="165" y="49"/>
                  </a:lnTo>
                  <a:lnTo>
                    <a:pt x="182" y="59"/>
                  </a:lnTo>
                  <a:lnTo>
                    <a:pt x="196" y="69"/>
                  </a:lnTo>
                  <a:lnTo>
                    <a:pt x="210" y="79"/>
                  </a:lnTo>
                  <a:lnTo>
                    <a:pt x="226" y="91"/>
                  </a:lnTo>
                  <a:lnTo>
                    <a:pt x="241" y="102"/>
                  </a:lnTo>
                  <a:lnTo>
                    <a:pt x="260" y="113"/>
                  </a:lnTo>
                  <a:lnTo>
                    <a:pt x="261" y="117"/>
                  </a:lnTo>
                  <a:lnTo>
                    <a:pt x="263" y="120"/>
                  </a:lnTo>
                  <a:lnTo>
                    <a:pt x="266" y="124"/>
                  </a:lnTo>
                  <a:lnTo>
                    <a:pt x="270" y="128"/>
                  </a:lnTo>
                  <a:lnTo>
                    <a:pt x="280" y="135"/>
                  </a:lnTo>
                  <a:lnTo>
                    <a:pt x="291" y="144"/>
                  </a:lnTo>
                  <a:lnTo>
                    <a:pt x="299" y="151"/>
                  </a:lnTo>
                  <a:lnTo>
                    <a:pt x="305" y="158"/>
                  </a:lnTo>
                  <a:lnTo>
                    <a:pt x="306" y="161"/>
                  </a:lnTo>
                  <a:lnTo>
                    <a:pt x="306" y="164"/>
                  </a:lnTo>
                  <a:lnTo>
                    <a:pt x="304" y="166"/>
                  </a:lnTo>
                  <a:lnTo>
                    <a:pt x="300" y="16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19" name="Freeform 226"/>
            <p:cNvSpPr>
              <a:spLocks/>
            </p:cNvSpPr>
            <p:nvPr>
              <p:custDataLst>
                <p:tags r:id="rId153"/>
              </p:custDataLst>
            </p:nvPr>
          </p:nvSpPr>
          <p:spPr bwMode="auto">
            <a:xfrm>
              <a:off x="4678394" y="1707093"/>
              <a:ext cx="236537" cy="92075"/>
            </a:xfrm>
            <a:custGeom>
              <a:avLst/>
              <a:gdLst>
                <a:gd name="T0" fmla="*/ 2147483647 w 546"/>
                <a:gd name="T1" fmla="*/ 2147483647 h 173"/>
                <a:gd name="T2" fmla="*/ 2147483647 w 546"/>
                <a:gd name="T3" fmla="*/ 2147483647 h 173"/>
                <a:gd name="T4" fmla="*/ 2147483647 w 546"/>
                <a:gd name="T5" fmla="*/ 2147483647 h 173"/>
                <a:gd name="T6" fmla="*/ 2147483647 w 546"/>
                <a:gd name="T7" fmla="*/ 2147483647 h 173"/>
                <a:gd name="T8" fmla="*/ 2147483647 w 546"/>
                <a:gd name="T9" fmla="*/ 2147483647 h 173"/>
                <a:gd name="T10" fmla="*/ 2147483647 w 546"/>
                <a:gd name="T11" fmla="*/ 2147483647 h 173"/>
                <a:gd name="T12" fmla="*/ 2147483647 w 546"/>
                <a:gd name="T13" fmla="*/ 2147483647 h 173"/>
                <a:gd name="T14" fmla="*/ 2147483647 w 546"/>
                <a:gd name="T15" fmla="*/ 2147483647 h 173"/>
                <a:gd name="T16" fmla="*/ 2147483647 w 546"/>
                <a:gd name="T17" fmla="*/ 2147483647 h 173"/>
                <a:gd name="T18" fmla="*/ 2147483647 w 546"/>
                <a:gd name="T19" fmla="*/ 2147483647 h 173"/>
                <a:gd name="T20" fmla="*/ 2147483647 w 546"/>
                <a:gd name="T21" fmla="*/ 2147483647 h 173"/>
                <a:gd name="T22" fmla="*/ 2147483647 w 546"/>
                <a:gd name="T23" fmla="*/ 2147483647 h 173"/>
                <a:gd name="T24" fmla="*/ 2147483647 w 546"/>
                <a:gd name="T25" fmla="*/ 2147483647 h 173"/>
                <a:gd name="T26" fmla="*/ 2147483647 w 546"/>
                <a:gd name="T27" fmla="*/ 2147483647 h 173"/>
                <a:gd name="T28" fmla="*/ 2147483647 w 546"/>
                <a:gd name="T29" fmla="*/ 0 h 173"/>
                <a:gd name="T30" fmla="*/ 2147483647 w 546"/>
                <a:gd name="T31" fmla="*/ 2147483647 h 173"/>
                <a:gd name="T32" fmla="*/ 2147483647 w 546"/>
                <a:gd name="T33" fmla="*/ 2147483647 h 173"/>
                <a:gd name="T34" fmla="*/ 2147483647 w 546"/>
                <a:gd name="T35" fmla="*/ 2147483647 h 173"/>
                <a:gd name="T36" fmla="*/ 2147483647 w 546"/>
                <a:gd name="T37" fmla="*/ 2147483647 h 173"/>
                <a:gd name="T38" fmla="*/ 2147483647 w 546"/>
                <a:gd name="T39" fmla="*/ 2147483647 h 173"/>
                <a:gd name="T40" fmla="*/ 2147483647 w 546"/>
                <a:gd name="T41" fmla="*/ 2147483647 h 173"/>
                <a:gd name="T42" fmla="*/ 2147483647 w 546"/>
                <a:gd name="T43" fmla="*/ 2147483647 h 173"/>
                <a:gd name="T44" fmla="*/ 2147483647 w 546"/>
                <a:gd name="T45" fmla="*/ 2147483647 h 173"/>
                <a:gd name="T46" fmla="*/ 2147483647 w 546"/>
                <a:gd name="T47" fmla="*/ 2147483647 h 173"/>
                <a:gd name="T48" fmla="*/ 2147483647 w 546"/>
                <a:gd name="T49" fmla="*/ 2147483647 h 173"/>
                <a:gd name="T50" fmla="*/ 2147483647 w 546"/>
                <a:gd name="T51" fmla="*/ 2147483647 h 173"/>
                <a:gd name="T52" fmla="*/ 2147483647 w 546"/>
                <a:gd name="T53" fmla="*/ 2147483647 h 173"/>
                <a:gd name="T54" fmla="*/ 2147483647 w 546"/>
                <a:gd name="T55" fmla="*/ 2147483647 h 173"/>
                <a:gd name="T56" fmla="*/ 2147483647 w 546"/>
                <a:gd name="T57" fmla="*/ 2147483647 h 173"/>
                <a:gd name="T58" fmla="*/ 2147483647 w 546"/>
                <a:gd name="T59" fmla="*/ 2147483647 h 173"/>
                <a:gd name="T60" fmla="*/ 2147483647 w 546"/>
                <a:gd name="T61" fmla="*/ 2147483647 h 173"/>
                <a:gd name="T62" fmla="*/ 2147483647 w 546"/>
                <a:gd name="T63" fmla="*/ 2147483647 h 173"/>
                <a:gd name="T64" fmla="*/ 2147483647 w 546"/>
                <a:gd name="T65" fmla="*/ 2147483647 h 173"/>
                <a:gd name="T66" fmla="*/ 2147483647 w 546"/>
                <a:gd name="T67" fmla="*/ 2147483647 h 173"/>
                <a:gd name="T68" fmla="*/ 2147483647 w 546"/>
                <a:gd name="T69" fmla="*/ 2147483647 h 173"/>
                <a:gd name="T70" fmla="*/ 2147483647 w 546"/>
                <a:gd name="T71" fmla="*/ 2147483647 h 173"/>
                <a:gd name="T72" fmla="*/ 2147483647 w 546"/>
                <a:gd name="T73" fmla="*/ 2147483647 h 173"/>
                <a:gd name="T74" fmla="*/ 2147483647 w 546"/>
                <a:gd name="T75" fmla="*/ 2147483647 h 173"/>
                <a:gd name="T76" fmla="*/ 2147483647 w 546"/>
                <a:gd name="T77" fmla="*/ 2147483647 h 173"/>
                <a:gd name="T78" fmla="*/ 2147483647 w 546"/>
                <a:gd name="T79" fmla="*/ 2147483647 h 173"/>
                <a:gd name="T80" fmla="*/ 2147483647 w 546"/>
                <a:gd name="T81" fmla="*/ 2147483647 h 173"/>
                <a:gd name="T82" fmla="*/ 2147483647 w 546"/>
                <a:gd name="T83" fmla="*/ 2147483647 h 173"/>
                <a:gd name="T84" fmla="*/ 2147483647 w 546"/>
                <a:gd name="T85" fmla="*/ 2147483647 h 173"/>
                <a:gd name="T86" fmla="*/ 2147483647 w 546"/>
                <a:gd name="T87" fmla="*/ 2147483647 h 173"/>
                <a:gd name="T88" fmla="*/ 2147483647 w 546"/>
                <a:gd name="T89" fmla="*/ 2147483647 h 173"/>
                <a:gd name="T90" fmla="*/ 2147483647 w 546"/>
                <a:gd name="T91" fmla="*/ 2147483647 h 173"/>
                <a:gd name="T92" fmla="*/ 2147483647 w 546"/>
                <a:gd name="T93" fmla="*/ 2147483647 h 173"/>
                <a:gd name="T94" fmla="*/ 2147483647 w 546"/>
                <a:gd name="T95" fmla="*/ 2147483647 h 173"/>
                <a:gd name="T96" fmla="*/ 2147483647 w 546"/>
                <a:gd name="T97" fmla="*/ 2147483647 h 173"/>
                <a:gd name="T98" fmla="*/ 2147483647 w 546"/>
                <a:gd name="T99" fmla="*/ 2147483647 h 173"/>
                <a:gd name="T100" fmla="*/ 2147483647 w 546"/>
                <a:gd name="T101" fmla="*/ 2147483647 h 17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46" h="173">
                  <a:moveTo>
                    <a:pt x="47" y="12"/>
                  </a:moveTo>
                  <a:lnTo>
                    <a:pt x="61" y="15"/>
                  </a:lnTo>
                  <a:lnTo>
                    <a:pt x="74" y="19"/>
                  </a:lnTo>
                  <a:lnTo>
                    <a:pt x="61" y="38"/>
                  </a:lnTo>
                  <a:lnTo>
                    <a:pt x="87" y="38"/>
                  </a:lnTo>
                  <a:lnTo>
                    <a:pt x="94" y="34"/>
                  </a:lnTo>
                  <a:lnTo>
                    <a:pt x="102" y="31"/>
                  </a:lnTo>
                  <a:lnTo>
                    <a:pt x="107" y="29"/>
                  </a:lnTo>
                  <a:lnTo>
                    <a:pt x="110" y="27"/>
                  </a:lnTo>
                  <a:lnTo>
                    <a:pt x="112" y="23"/>
                  </a:lnTo>
                  <a:lnTo>
                    <a:pt x="113" y="19"/>
                  </a:lnTo>
                  <a:lnTo>
                    <a:pt x="132" y="27"/>
                  </a:lnTo>
                  <a:lnTo>
                    <a:pt x="142" y="32"/>
                  </a:lnTo>
                  <a:lnTo>
                    <a:pt x="150" y="36"/>
                  </a:lnTo>
                  <a:lnTo>
                    <a:pt x="161" y="44"/>
                  </a:lnTo>
                  <a:lnTo>
                    <a:pt x="161" y="19"/>
                  </a:lnTo>
                  <a:lnTo>
                    <a:pt x="188" y="19"/>
                  </a:lnTo>
                  <a:lnTo>
                    <a:pt x="209" y="19"/>
                  </a:lnTo>
                  <a:lnTo>
                    <a:pt x="224" y="19"/>
                  </a:lnTo>
                  <a:lnTo>
                    <a:pt x="233" y="19"/>
                  </a:lnTo>
                  <a:lnTo>
                    <a:pt x="243" y="19"/>
                  </a:lnTo>
                  <a:lnTo>
                    <a:pt x="253" y="19"/>
                  </a:lnTo>
                  <a:lnTo>
                    <a:pt x="256" y="17"/>
                  </a:lnTo>
                  <a:lnTo>
                    <a:pt x="260" y="16"/>
                  </a:lnTo>
                  <a:lnTo>
                    <a:pt x="264" y="14"/>
                  </a:lnTo>
                  <a:lnTo>
                    <a:pt x="266" y="12"/>
                  </a:lnTo>
                  <a:lnTo>
                    <a:pt x="269" y="14"/>
                  </a:lnTo>
                  <a:lnTo>
                    <a:pt x="273" y="14"/>
                  </a:lnTo>
                  <a:lnTo>
                    <a:pt x="276" y="13"/>
                  </a:lnTo>
                  <a:lnTo>
                    <a:pt x="279" y="11"/>
                  </a:lnTo>
                  <a:lnTo>
                    <a:pt x="281" y="8"/>
                  </a:lnTo>
                  <a:lnTo>
                    <a:pt x="285" y="6"/>
                  </a:lnTo>
                  <a:lnTo>
                    <a:pt x="286" y="3"/>
                  </a:lnTo>
                  <a:lnTo>
                    <a:pt x="287" y="0"/>
                  </a:lnTo>
                  <a:lnTo>
                    <a:pt x="320" y="0"/>
                  </a:lnTo>
                  <a:lnTo>
                    <a:pt x="321" y="5"/>
                  </a:lnTo>
                  <a:lnTo>
                    <a:pt x="324" y="9"/>
                  </a:lnTo>
                  <a:lnTo>
                    <a:pt x="329" y="11"/>
                  </a:lnTo>
                  <a:lnTo>
                    <a:pt x="333" y="12"/>
                  </a:lnTo>
                  <a:lnTo>
                    <a:pt x="338" y="11"/>
                  </a:lnTo>
                  <a:lnTo>
                    <a:pt x="345" y="9"/>
                  </a:lnTo>
                  <a:lnTo>
                    <a:pt x="348" y="7"/>
                  </a:lnTo>
                  <a:lnTo>
                    <a:pt x="351" y="5"/>
                  </a:lnTo>
                  <a:lnTo>
                    <a:pt x="353" y="3"/>
                  </a:lnTo>
                  <a:lnTo>
                    <a:pt x="353" y="0"/>
                  </a:lnTo>
                  <a:lnTo>
                    <a:pt x="358" y="3"/>
                  </a:lnTo>
                  <a:lnTo>
                    <a:pt x="363" y="6"/>
                  </a:lnTo>
                  <a:lnTo>
                    <a:pt x="367" y="7"/>
                  </a:lnTo>
                  <a:lnTo>
                    <a:pt x="371" y="8"/>
                  </a:lnTo>
                  <a:lnTo>
                    <a:pt x="380" y="8"/>
                  </a:lnTo>
                  <a:lnTo>
                    <a:pt x="389" y="7"/>
                  </a:lnTo>
                  <a:lnTo>
                    <a:pt x="404" y="3"/>
                  </a:lnTo>
                  <a:lnTo>
                    <a:pt x="420" y="0"/>
                  </a:lnTo>
                  <a:lnTo>
                    <a:pt x="436" y="1"/>
                  </a:lnTo>
                  <a:lnTo>
                    <a:pt x="453" y="2"/>
                  </a:lnTo>
                  <a:lnTo>
                    <a:pt x="467" y="4"/>
                  </a:lnTo>
                  <a:lnTo>
                    <a:pt x="482" y="6"/>
                  </a:lnTo>
                  <a:lnTo>
                    <a:pt x="498" y="9"/>
                  </a:lnTo>
                  <a:lnTo>
                    <a:pt x="513" y="11"/>
                  </a:lnTo>
                  <a:lnTo>
                    <a:pt x="528" y="12"/>
                  </a:lnTo>
                  <a:lnTo>
                    <a:pt x="546" y="12"/>
                  </a:lnTo>
                  <a:lnTo>
                    <a:pt x="546" y="44"/>
                  </a:lnTo>
                  <a:lnTo>
                    <a:pt x="545" y="49"/>
                  </a:lnTo>
                  <a:lnTo>
                    <a:pt x="542" y="55"/>
                  </a:lnTo>
                  <a:lnTo>
                    <a:pt x="539" y="58"/>
                  </a:lnTo>
                  <a:lnTo>
                    <a:pt x="537" y="60"/>
                  </a:lnTo>
                  <a:lnTo>
                    <a:pt x="535" y="61"/>
                  </a:lnTo>
                  <a:lnTo>
                    <a:pt x="533" y="62"/>
                  </a:lnTo>
                  <a:lnTo>
                    <a:pt x="513" y="62"/>
                  </a:lnTo>
                  <a:lnTo>
                    <a:pt x="498" y="60"/>
                  </a:lnTo>
                  <a:lnTo>
                    <a:pt x="490" y="57"/>
                  </a:lnTo>
                  <a:lnTo>
                    <a:pt x="483" y="54"/>
                  </a:lnTo>
                  <a:lnTo>
                    <a:pt x="478" y="50"/>
                  </a:lnTo>
                  <a:lnTo>
                    <a:pt x="472" y="44"/>
                  </a:lnTo>
                  <a:lnTo>
                    <a:pt x="413" y="44"/>
                  </a:lnTo>
                  <a:lnTo>
                    <a:pt x="421" y="58"/>
                  </a:lnTo>
                  <a:lnTo>
                    <a:pt x="428" y="70"/>
                  </a:lnTo>
                  <a:lnTo>
                    <a:pt x="438" y="81"/>
                  </a:lnTo>
                  <a:lnTo>
                    <a:pt x="448" y="89"/>
                  </a:lnTo>
                  <a:lnTo>
                    <a:pt x="459" y="96"/>
                  </a:lnTo>
                  <a:lnTo>
                    <a:pt x="471" y="102"/>
                  </a:lnTo>
                  <a:lnTo>
                    <a:pt x="484" y="107"/>
                  </a:lnTo>
                  <a:lnTo>
                    <a:pt x="499" y="111"/>
                  </a:lnTo>
                  <a:lnTo>
                    <a:pt x="493" y="119"/>
                  </a:lnTo>
                  <a:lnTo>
                    <a:pt x="488" y="126"/>
                  </a:lnTo>
                  <a:lnTo>
                    <a:pt x="481" y="132"/>
                  </a:lnTo>
                  <a:lnTo>
                    <a:pt x="475" y="136"/>
                  </a:lnTo>
                  <a:lnTo>
                    <a:pt x="466" y="139"/>
                  </a:lnTo>
                  <a:lnTo>
                    <a:pt x="458" y="141"/>
                  </a:lnTo>
                  <a:lnTo>
                    <a:pt x="449" y="142"/>
                  </a:lnTo>
                  <a:lnTo>
                    <a:pt x="439" y="142"/>
                  </a:lnTo>
                  <a:lnTo>
                    <a:pt x="432" y="142"/>
                  </a:lnTo>
                  <a:lnTo>
                    <a:pt x="426" y="141"/>
                  </a:lnTo>
                  <a:lnTo>
                    <a:pt x="421" y="139"/>
                  </a:lnTo>
                  <a:lnTo>
                    <a:pt x="416" y="136"/>
                  </a:lnTo>
                  <a:lnTo>
                    <a:pt x="412" y="134"/>
                  </a:lnTo>
                  <a:lnTo>
                    <a:pt x="409" y="132"/>
                  </a:lnTo>
                  <a:lnTo>
                    <a:pt x="404" y="131"/>
                  </a:lnTo>
                  <a:lnTo>
                    <a:pt x="399" y="130"/>
                  </a:lnTo>
                  <a:lnTo>
                    <a:pt x="394" y="128"/>
                  </a:lnTo>
                  <a:lnTo>
                    <a:pt x="390" y="125"/>
                  </a:lnTo>
                  <a:lnTo>
                    <a:pt x="385" y="121"/>
                  </a:lnTo>
                  <a:lnTo>
                    <a:pt x="381" y="116"/>
                  </a:lnTo>
                  <a:lnTo>
                    <a:pt x="378" y="110"/>
                  </a:lnTo>
                  <a:lnTo>
                    <a:pt x="375" y="104"/>
                  </a:lnTo>
                  <a:lnTo>
                    <a:pt x="374" y="98"/>
                  </a:lnTo>
                  <a:lnTo>
                    <a:pt x="372" y="93"/>
                  </a:lnTo>
                  <a:lnTo>
                    <a:pt x="365" y="92"/>
                  </a:lnTo>
                  <a:lnTo>
                    <a:pt x="358" y="90"/>
                  </a:lnTo>
                  <a:lnTo>
                    <a:pt x="351" y="87"/>
                  </a:lnTo>
                  <a:lnTo>
                    <a:pt x="344" y="84"/>
                  </a:lnTo>
                  <a:lnTo>
                    <a:pt x="337" y="81"/>
                  </a:lnTo>
                  <a:lnTo>
                    <a:pt x="331" y="78"/>
                  </a:lnTo>
                  <a:lnTo>
                    <a:pt x="325" y="76"/>
                  </a:lnTo>
                  <a:lnTo>
                    <a:pt x="320" y="75"/>
                  </a:lnTo>
                  <a:lnTo>
                    <a:pt x="314" y="78"/>
                  </a:lnTo>
                  <a:lnTo>
                    <a:pt x="303" y="87"/>
                  </a:lnTo>
                  <a:lnTo>
                    <a:pt x="289" y="101"/>
                  </a:lnTo>
                  <a:lnTo>
                    <a:pt x="274" y="117"/>
                  </a:lnTo>
                  <a:lnTo>
                    <a:pt x="258" y="134"/>
                  </a:lnTo>
                  <a:lnTo>
                    <a:pt x="246" y="150"/>
                  </a:lnTo>
                  <a:lnTo>
                    <a:pt x="241" y="157"/>
                  </a:lnTo>
                  <a:lnTo>
                    <a:pt x="236" y="163"/>
                  </a:lnTo>
                  <a:lnTo>
                    <a:pt x="234" y="169"/>
                  </a:lnTo>
                  <a:lnTo>
                    <a:pt x="233" y="173"/>
                  </a:lnTo>
                  <a:lnTo>
                    <a:pt x="220" y="172"/>
                  </a:lnTo>
                  <a:lnTo>
                    <a:pt x="209" y="171"/>
                  </a:lnTo>
                  <a:lnTo>
                    <a:pt x="198" y="169"/>
                  </a:lnTo>
                  <a:lnTo>
                    <a:pt x="188" y="167"/>
                  </a:lnTo>
                  <a:lnTo>
                    <a:pt x="180" y="163"/>
                  </a:lnTo>
                  <a:lnTo>
                    <a:pt x="172" y="160"/>
                  </a:lnTo>
                  <a:lnTo>
                    <a:pt x="165" y="155"/>
                  </a:lnTo>
                  <a:lnTo>
                    <a:pt x="158" y="151"/>
                  </a:lnTo>
                  <a:lnTo>
                    <a:pt x="136" y="128"/>
                  </a:lnTo>
                  <a:lnTo>
                    <a:pt x="113" y="105"/>
                  </a:lnTo>
                  <a:lnTo>
                    <a:pt x="108" y="100"/>
                  </a:lnTo>
                  <a:lnTo>
                    <a:pt x="101" y="95"/>
                  </a:lnTo>
                  <a:lnTo>
                    <a:pt x="95" y="91"/>
                  </a:lnTo>
                  <a:lnTo>
                    <a:pt x="88" y="87"/>
                  </a:lnTo>
                  <a:lnTo>
                    <a:pt x="74" y="81"/>
                  </a:lnTo>
                  <a:lnTo>
                    <a:pt x="60" y="76"/>
                  </a:lnTo>
                  <a:lnTo>
                    <a:pt x="45" y="70"/>
                  </a:lnTo>
                  <a:lnTo>
                    <a:pt x="31" y="64"/>
                  </a:lnTo>
                  <a:lnTo>
                    <a:pt x="16" y="58"/>
                  </a:lnTo>
                  <a:lnTo>
                    <a:pt x="0" y="50"/>
                  </a:lnTo>
                  <a:lnTo>
                    <a:pt x="6" y="41"/>
                  </a:lnTo>
                  <a:lnTo>
                    <a:pt x="11" y="34"/>
                  </a:lnTo>
                  <a:lnTo>
                    <a:pt x="16" y="28"/>
                  </a:lnTo>
                  <a:lnTo>
                    <a:pt x="21" y="22"/>
                  </a:lnTo>
                  <a:lnTo>
                    <a:pt x="28" y="19"/>
                  </a:lnTo>
                  <a:lnTo>
                    <a:pt x="33" y="15"/>
                  </a:lnTo>
                  <a:lnTo>
                    <a:pt x="40" y="13"/>
                  </a:lnTo>
                  <a:lnTo>
                    <a:pt x="47"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20" name="Freeform 227"/>
            <p:cNvSpPr>
              <a:spLocks/>
            </p:cNvSpPr>
            <p:nvPr>
              <p:custDataLst>
                <p:tags r:id="rId154"/>
              </p:custDataLst>
            </p:nvPr>
          </p:nvSpPr>
          <p:spPr bwMode="auto">
            <a:xfrm>
              <a:off x="4605369" y="1937281"/>
              <a:ext cx="449262" cy="361950"/>
            </a:xfrm>
            <a:custGeom>
              <a:avLst/>
              <a:gdLst>
                <a:gd name="T0" fmla="*/ 2147483647 w 1037"/>
                <a:gd name="T1" fmla="*/ 2147483647 h 690"/>
                <a:gd name="T2" fmla="*/ 2147483647 w 1037"/>
                <a:gd name="T3" fmla="*/ 2147483647 h 690"/>
                <a:gd name="T4" fmla="*/ 2147483647 w 1037"/>
                <a:gd name="T5" fmla="*/ 2147483647 h 690"/>
                <a:gd name="T6" fmla="*/ 2147483647 w 1037"/>
                <a:gd name="T7" fmla="*/ 2147483647 h 690"/>
                <a:gd name="T8" fmla="*/ 2147483647 w 1037"/>
                <a:gd name="T9" fmla="*/ 2147483647 h 690"/>
                <a:gd name="T10" fmla="*/ 2147483647 w 1037"/>
                <a:gd name="T11" fmla="*/ 2147483647 h 690"/>
                <a:gd name="T12" fmla="*/ 2147483647 w 1037"/>
                <a:gd name="T13" fmla="*/ 2147483647 h 690"/>
                <a:gd name="T14" fmla="*/ 2147483647 w 1037"/>
                <a:gd name="T15" fmla="*/ 2147483647 h 690"/>
                <a:gd name="T16" fmla="*/ 2147483647 w 1037"/>
                <a:gd name="T17" fmla="*/ 2147483647 h 690"/>
                <a:gd name="T18" fmla="*/ 0 w 1037"/>
                <a:gd name="T19" fmla="*/ 2147483647 h 690"/>
                <a:gd name="T20" fmla="*/ 2147483647 w 1037"/>
                <a:gd name="T21" fmla="*/ 2147483647 h 690"/>
                <a:gd name="T22" fmla="*/ 2147483647 w 1037"/>
                <a:gd name="T23" fmla="*/ 2147483647 h 690"/>
                <a:gd name="T24" fmla="*/ 2147483647 w 1037"/>
                <a:gd name="T25" fmla="*/ 2147483647 h 690"/>
                <a:gd name="T26" fmla="*/ 2147483647 w 1037"/>
                <a:gd name="T27" fmla="*/ 2147483647 h 690"/>
                <a:gd name="T28" fmla="*/ 2147483647 w 1037"/>
                <a:gd name="T29" fmla="*/ 2147483647 h 690"/>
                <a:gd name="T30" fmla="*/ 2147483647 w 1037"/>
                <a:gd name="T31" fmla="*/ 2147483647 h 690"/>
                <a:gd name="T32" fmla="*/ 2147483647 w 1037"/>
                <a:gd name="T33" fmla="*/ 2147483647 h 690"/>
                <a:gd name="T34" fmla="*/ 2147483647 w 1037"/>
                <a:gd name="T35" fmla="*/ 2147483647 h 690"/>
                <a:gd name="T36" fmla="*/ 2147483647 w 1037"/>
                <a:gd name="T37" fmla="*/ 2147483647 h 690"/>
                <a:gd name="T38" fmla="*/ 2147483647 w 1037"/>
                <a:gd name="T39" fmla="*/ 2147483647 h 690"/>
                <a:gd name="T40" fmla="*/ 2147483647 w 1037"/>
                <a:gd name="T41" fmla="*/ 2147483647 h 690"/>
                <a:gd name="T42" fmla="*/ 2147483647 w 1037"/>
                <a:gd name="T43" fmla="*/ 2147483647 h 690"/>
                <a:gd name="T44" fmla="*/ 2147483647 w 1037"/>
                <a:gd name="T45" fmla="*/ 2147483647 h 690"/>
                <a:gd name="T46" fmla="*/ 2147483647 w 1037"/>
                <a:gd name="T47" fmla="*/ 2147483647 h 690"/>
                <a:gd name="T48" fmla="*/ 2147483647 w 1037"/>
                <a:gd name="T49" fmla="*/ 2147483647 h 690"/>
                <a:gd name="T50" fmla="*/ 2147483647 w 1037"/>
                <a:gd name="T51" fmla="*/ 2147483647 h 690"/>
                <a:gd name="T52" fmla="*/ 2147483647 w 1037"/>
                <a:gd name="T53" fmla="*/ 2147483647 h 690"/>
                <a:gd name="T54" fmla="*/ 2147483647 w 1037"/>
                <a:gd name="T55" fmla="*/ 2147483647 h 690"/>
                <a:gd name="T56" fmla="*/ 2147483647 w 1037"/>
                <a:gd name="T57" fmla="*/ 2147483647 h 690"/>
                <a:gd name="T58" fmla="*/ 2147483647 w 1037"/>
                <a:gd name="T59" fmla="*/ 2147483647 h 690"/>
                <a:gd name="T60" fmla="*/ 2147483647 w 1037"/>
                <a:gd name="T61" fmla="*/ 2147483647 h 690"/>
                <a:gd name="T62" fmla="*/ 2147483647 w 1037"/>
                <a:gd name="T63" fmla="*/ 2147483647 h 690"/>
                <a:gd name="T64" fmla="*/ 2147483647 w 1037"/>
                <a:gd name="T65" fmla="*/ 2147483647 h 690"/>
                <a:gd name="T66" fmla="*/ 2147483647 w 1037"/>
                <a:gd name="T67" fmla="*/ 2147483647 h 690"/>
                <a:gd name="T68" fmla="*/ 2147483647 w 1037"/>
                <a:gd name="T69" fmla="*/ 2147483647 h 690"/>
                <a:gd name="T70" fmla="*/ 2147483647 w 1037"/>
                <a:gd name="T71" fmla="*/ 2147483647 h 690"/>
                <a:gd name="T72" fmla="*/ 2147483647 w 1037"/>
                <a:gd name="T73" fmla="*/ 2147483647 h 690"/>
                <a:gd name="T74" fmla="*/ 2147483647 w 1037"/>
                <a:gd name="T75" fmla="*/ 2147483647 h 690"/>
                <a:gd name="T76" fmla="*/ 2147483647 w 1037"/>
                <a:gd name="T77" fmla="*/ 2147483647 h 690"/>
                <a:gd name="T78" fmla="*/ 2147483647 w 1037"/>
                <a:gd name="T79" fmla="*/ 2147483647 h 690"/>
                <a:gd name="T80" fmla="*/ 2147483647 w 1037"/>
                <a:gd name="T81" fmla="*/ 2147483647 h 690"/>
                <a:gd name="T82" fmla="*/ 2147483647 w 1037"/>
                <a:gd name="T83" fmla="*/ 2147483647 h 690"/>
                <a:gd name="T84" fmla="*/ 2147483647 w 1037"/>
                <a:gd name="T85" fmla="*/ 2147483647 h 690"/>
                <a:gd name="T86" fmla="*/ 2147483647 w 1037"/>
                <a:gd name="T87" fmla="*/ 2147483647 h 690"/>
                <a:gd name="T88" fmla="*/ 2147483647 w 1037"/>
                <a:gd name="T89" fmla="*/ 2147483647 h 690"/>
                <a:gd name="T90" fmla="*/ 2147483647 w 1037"/>
                <a:gd name="T91" fmla="*/ 2147483647 h 690"/>
                <a:gd name="T92" fmla="*/ 2147483647 w 1037"/>
                <a:gd name="T93" fmla="*/ 2147483647 h 690"/>
                <a:gd name="T94" fmla="*/ 2147483647 w 1037"/>
                <a:gd name="T95" fmla="*/ 2147483647 h 690"/>
                <a:gd name="T96" fmla="*/ 2147483647 w 1037"/>
                <a:gd name="T97" fmla="*/ 2147483647 h 690"/>
                <a:gd name="T98" fmla="*/ 2147483647 w 1037"/>
                <a:gd name="T99" fmla="*/ 2147483647 h 690"/>
                <a:gd name="T100" fmla="*/ 2147483647 w 1037"/>
                <a:gd name="T101" fmla="*/ 2147483647 h 690"/>
                <a:gd name="T102" fmla="*/ 2147483647 w 1037"/>
                <a:gd name="T103" fmla="*/ 2147483647 h 690"/>
                <a:gd name="T104" fmla="*/ 2147483647 w 1037"/>
                <a:gd name="T105" fmla="*/ 2147483647 h 690"/>
                <a:gd name="T106" fmla="*/ 2147483647 w 1037"/>
                <a:gd name="T107" fmla="*/ 2147483647 h 690"/>
                <a:gd name="T108" fmla="*/ 2147483647 w 1037"/>
                <a:gd name="T109" fmla="*/ 2147483647 h 690"/>
                <a:gd name="T110" fmla="*/ 2147483647 w 1037"/>
                <a:gd name="T111" fmla="*/ 2147483647 h 690"/>
                <a:gd name="T112" fmla="*/ 2147483647 w 1037"/>
                <a:gd name="T113" fmla="*/ 2147483647 h 690"/>
                <a:gd name="T114" fmla="*/ 2147483647 w 1037"/>
                <a:gd name="T115" fmla="*/ 2147483647 h 690"/>
                <a:gd name="T116" fmla="*/ 2147483647 w 1037"/>
                <a:gd name="T117" fmla="*/ 2147483647 h 690"/>
                <a:gd name="T118" fmla="*/ 2147483647 w 1037"/>
                <a:gd name="T119" fmla="*/ 2147483647 h 6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037" h="690">
                  <a:moveTo>
                    <a:pt x="286" y="647"/>
                  </a:moveTo>
                  <a:lnTo>
                    <a:pt x="273" y="631"/>
                  </a:lnTo>
                  <a:lnTo>
                    <a:pt x="262" y="621"/>
                  </a:lnTo>
                  <a:lnTo>
                    <a:pt x="253" y="612"/>
                  </a:lnTo>
                  <a:lnTo>
                    <a:pt x="246" y="604"/>
                  </a:lnTo>
                  <a:lnTo>
                    <a:pt x="243" y="613"/>
                  </a:lnTo>
                  <a:lnTo>
                    <a:pt x="240" y="622"/>
                  </a:lnTo>
                  <a:lnTo>
                    <a:pt x="239" y="627"/>
                  </a:lnTo>
                  <a:lnTo>
                    <a:pt x="235" y="632"/>
                  </a:lnTo>
                  <a:lnTo>
                    <a:pt x="231" y="638"/>
                  </a:lnTo>
                  <a:lnTo>
                    <a:pt x="224" y="644"/>
                  </a:lnTo>
                  <a:lnTo>
                    <a:pt x="208" y="655"/>
                  </a:lnTo>
                  <a:lnTo>
                    <a:pt x="190" y="665"/>
                  </a:lnTo>
                  <a:lnTo>
                    <a:pt x="155" y="683"/>
                  </a:lnTo>
                  <a:lnTo>
                    <a:pt x="140" y="690"/>
                  </a:lnTo>
                  <a:lnTo>
                    <a:pt x="107" y="690"/>
                  </a:lnTo>
                  <a:lnTo>
                    <a:pt x="86" y="683"/>
                  </a:lnTo>
                  <a:lnTo>
                    <a:pt x="60" y="672"/>
                  </a:lnTo>
                  <a:lnTo>
                    <a:pt x="48" y="666"/>
                  </a:lnTo>
                  <a:lnTo>
                    <a:pt x="37" y="658"/>
                  </a:lnTo>
                  <a:lnTo>
                    <a:pt x="32" y="654"/>
                  </a:lnTo>
                  <a:lnTo>
                    <a:pt x="30" y="650"/>
                  </a:lnTo>
                  <a:lnTo>
                    <a:pt x="28" y="646"/>
                  </a:lnTo>
                  <a:lnTo>
                    <a:pt x="27" y="641"/>
                  </a:lnTo>
                  <a:lnTo>
                    <a:pt x="40" y="641"/>
                  </a:lnTo>
                  <a:lnTo>
                    <a:pt x="50" y="640"/>
                  </a:lnTo>
                  <a:lnTo>
                    <a:pt x="58" y="639"/>
                  </a:lnTo>
                  <a:lnTo>
                    <a:pt x="67" y="634"/>
                  </a:lnTo>
                  <a:lnTo>
                    <a:pt x="59" y="627"/>
                  </a:lnTo>
                  <a:lnTo>
                    <a:pt x="49" y="620"/>
                  </a:lnTo>
                  <a:lnTo>
                    <a:pt x="38" y="613"/>
                  </a:lnTo>
                  <a:lnTo>
                    <a:pt x="27" y="606"/>
                  </a:lnTo>
                  <a:lnTo>
                    <a:pt x="8" y="596"/>
                  </a:lnTo>
                  <a:lnTo>
                    <a:pt x="0" y="592"/>
                  </a:lnTo>
                  <a:lnTo>
                    <a:pt x="18" y="596"/>
                  </a:lnTo>
                  <a:lnTo>
                    <a:pt x="32" y="599"/>
                  </a:lnTo>
                  <a:lnTo>
                    <a:pt x="38" y="600"/>
                  </a:lnTo>
                  <a:lnTo>
                    <a:pt x="43" y="600"/>
                  </a:lnTo>
                  <a:lnTo>
                    <a:pt x="49" y="600"/>
                  </a:lnTo>
                  <a:lnTo>
                    <a:pt x="54" y="598"/>
                  </a:lnTo>
                  <a:lnTo>
                    <a:pt x="49" y="597"/>
                  </a:lnTo>
                  <a:lnTo>
                    <a:pt x="44" y="595"/>
                  </a:lnTo>
                  <a:lnTo>
                    <a:pt x="40" y="591"/>
                  </a:lnTo>
                  <a:lnTo>
                    <a:pt x="36" y="587"/>
                  </a:lnTo>
                  <a:lnTo>
                    <a:pt x="32" y="583"/>
                  </a:lnTo>
                  <a:lnTo>
                    <a:pt x="29" y="576"/>
                  </a:lnTo>
                  <a:lnTo>
                    <a:pt x="28" y="571"/>
                  </a:lnTo>
                  <a:lnTo>
                    <a:pt x="27" y="567"/>
                  </a:lnTo>
                  <a:lnTo>
                    <a:pt x="67" y="567"/>
                  </a:lnTo>
                  <a:lnTo>
                    <a:pt x="56" y="566"/>
                  </a:lnTo>
                  <a:lnTo>
                    <a:pt x="45" y="564"/>
                  </a:lnTo>
                  <a:lnTo>
                    <a:pt x="35" y="562"/>
                  </a:lnTo>
                  <a:lnTo>
                    <a:pt x="25" y="558"/>
                  </a:lnTo>
                  <a:lnTo>
                    <a:pt x="16" y="554"/>
                  </a:lnTo>
                  <a:lnTo>
                    <a:pt x="10" y="549"/>
                  </a:lnTo>
                  <a:lnTo>
                    <a:pt x="8" y="546"/>
                  </a:lnTo>
                  <a:lnTo>
                    <a:pt x="7" y="543"/>
                  </a:lnTo>
                  <a:lnTo>
                    <a:pt x="7" y="540"/>
                  </a:lnTo>
                  <a:lnTo>
                    <a:pt x="7" y="536"/>
                  </a:lnTo>
                  <a:lnTo>
                    <a:pt x="0" y="523"/>
                  </a:lnTo>
                  <a:lnTo>
                    <a:pt x="29" y="523"/>
                  </a:lnTo>
                  <a:lnTo>
                    <a:pt x="54" y="523"/>
                  </a:lnTo>
                  <a:lnTo>
                    <a:pt x="74" y="523"/>
                  </a:lnTo>
                  <a:lnTo>
                    <a:pt x="87" y="523"/>
                  </a:lnTo>
                  <a:lnTo>
                    <a:pt x="72" y="519"/>
                  </a:lnTo>
                  <a:lnTo>
                    <a:pt x="39" y="511"/>
                  </a:lnTo>
                  <a:lnTo>
                    <a:pt x="22" y="507"/>
                  </a:lnTo>
                  <a:lnTo>
                    <a:pt x="8" y="503"/>
                  </a:lnTo>
                  <a:lnTo>
                    <a:pt x="0" y="500"/>
                  </a:lnTo>
                  <a:lnTo>
                    <a:pt x="0" y="499"/>
                  </a:lnTo>
                  <a:lnTo>
                    <a:pt x="2" y="485"/>
                  </a:lnTo>
                  <a:lnTo>
                    <a:pt x="3" y="476"/>
                  </a:lnTo>
                  <a:lnTo>
                    <a:pt x="4" y="472"/>
                  </a:lnTo>
                  <a:lnTo>
                    <a:pt x="4" y="467"/>
                  </a:lnTo>
                  <a:lnTo>
                    <a:pt x="3" y="462"/>
                  </a:lnTo>
                  <a:lnTo>
                    <a:pt x="0" y="456"/>
                  </a:lnTo>
                  <a:lnTo>
                    <a:pt x="20" y="456"/>
                  </a:lnTo>
                  <a:lnTo>
                    <a:pt x="21" y="460"/>
                  </a:lnTo>
                  <a:lnTo>
                    <a:pt x="24" y="463"/>
                  </a:lnTo>
                  <a:lnTo>
                    <a:pt x="25" y="464"/>
                  </a:lnTo>
                  <a:lnTo>
                    <a:pt x="26" y="464"/>
                  </a:lnTo>
                  <a:lnTo>
                    <a:pt x="27" y="463"/>
                  </a:lnTo>
                  <a:lnTo>
                    <a:pt x="27" y="462"/>
                  </a:lnTo>
                  <a:lnTo>
                    <a:pt x="37" y="461"/>
                  </a:lnTo>
                  <a:lnTo>
                    <a:pt x="51" y="459"/>
                  </a:lnTo>
                  <a:lnTo>
                    <a:pt x="67" y="457"/>
                  </a:lnTo>
                  <a:lnTo>
                    <a:pt x="81" y="456"/>
                  </a:lnTo>
                  <a:lnTo>
                    <a:pt x="78" y="455"/>
                  </a:lnTo>
                  <a:lnTo>
                    <a:pt x="77" y="454"/>
                  </a:lnTo>
                  <a:lnTo>
                    <a:pt x="77" y="452"/>
                  </a:lnTo>
                  <a:lnTo>
                    <a:pt x="77" y="449"/>
                  </a:lnTo>
                  <a:lnTo>
                    <a:pt x="80" y="443"/>
                  </a:lnTo>
                  <a:lnTo>
                    <a:pt x="81" y="437"/>
                  </a:lnTo>
                  <a:lnTo>
                    <a:pt x="91" y="437"/>
                  </a:lnTo>
                  <a:lnTo>
                    <a:pt x="100" y="437"/>
                  </a:lnTo>
                  <a:lnTo>
                    <a:pt x="99" y="433"/>
                  </a:lnTo>
                  <a:lnTo>
                    <a:pt x="96" y="428"/>
                  </a:lnTo>
                  <a:lnTo>
                    <a:pt x="92" y="424"/>
                  </a:lnTo>
                  <a:lnTo>
                    <a:pt x="87" y="419"/>
                  </a:lnTo>
                  <a:lnTo>
                    <a:pt x="97" y="416"/>
                  </a:lnTo>
                  <a:lnTo>
                    <a:pt x="107" y="413"/>
                  </a:lnTo>
                  <a:lnTo>
                    <a:pt x="117" y="412"/>
                  </a:lnTo>
                  <a:lnTo>
                    <a:pt x="127" y="412"/>
                  </a:lnTo>
                  <a:lnTo>
                    <a:pt x="129" y="412"/>
                  </a:lnTo>
                  <a:lnTo>
                    <a:pt x="130" y="409"/>
                  </a:lnTo>
                  <a:lnTo>
                    <a:pt x="130" y="406"/>
                  </a:lnTo>
                  <a:lnTo>
                    <a:pt x="129" y="402"/>
                  </a:lnTo>
                  <a:lnTo>
                    <a:pt x="128" y="394"/>
                  </a:lnTo>
                  <a:lnTo>
                    <a:pt x="127" y="388"/>
                  </a:lnTo>
                  <a:lnTo>
                    <a:pt x="147" y="388"/>
                  </a:lnTo>
                  <a:lnTo>
                    <a:pt x="133" y="382"/>
                  </a:lnTo>
                  <a:lnTo>
                    <a:pt x="220" y="382"/>
                  </a:lnTo>
                  <a:lnTo>
                    <a:pt x="207" y="376"/>
                  </a:lnTo>
                  <a:lnTo>
                    <a:pt x="213" y="373"/>
                  </a:lnTo>
                  <a:lnTo>
                    <a:pt x="218" y="370"/>
                  </a:lnTo>
                  <a:lnTo>
                    <a:pt x="221" y="367"/>
                  </a:lnTo>
                  <a:lnTo>
                    <a:pt x="224" y="362"/>
                  </a:lnTo>
                  <a:lnTo>
                    <a:pt x="227" y="351"/>
                  </a:lnTo>
                  <a:lnTo>
                    <a:pt x="227" y="339"/>
                  </a:lnTo>
                  <a:lnTo>
                    <a:pt x="243" y="339"/>
                  </a:lnTo>
                  <a:lnTo>
                    <a:pt x="255" y="339"/>
                  </a:lnTo>
                  <a:lnTo>
                    <a:pt x="266" y="339"/>
                  </a:lnTo>
                  <a:lnTo>
                    <a:pt x="279" y="339"/>
                  </a:lnTo>
                  <a:lnTo>
                    <a:pt x="279" y="333"/>
                  </a:lnTo>
                  <a:lnTo>
                    <a:pt x="282" y="327"/>
                  </a:lnTo>
                  <a:lnTo>
                    <a:pt x="283" y="325"/>
                  </a:lnTo>
                  <a:lnTo>
                    <a:pt x="285" y="323"/>
                  </a:lnTo>
                  <a:lnTo>
                    <a:pt x="288" y="321"/>
                  </a:lnTo>
                  <a:lnTo>
                    <a:pt x="293" y="321"/>
                  </a:lnTo>
                  <a:lnTo>
                    <a:pt x="286" y="318"/>
                  </a:lnTo>
                  <a:lnTo>
                    <a:pt x="279" y="314"/>
                  </a:lnTo>
                  <a:lnTo>
                    <a:pt x="280" y="312"/>
                  </a:lnTo>
                  <a:lnTo>
                    <a:pt x="282" y="310"/>
                  </a:lnTo>
                  <a:lnTo>
                    <a:pt x="284" y="308"/>
                  </a:lnTo>
                  <a:lnTo>
                    <a:pt x="287" y="305"/>
                  </a:lnTo>
                  <a:lnTo>
                    <a:pt x="294" y="300"/>
                  </a:lnTo>
                  <a:lnTo>
                    <a:pt x="299" y="295"/>
                  </a:lnTo>
                  <a:lnTo>
                    <a:pt x="298" y="292"/>
                  </a:lnTo>
                  <a:lnTo>
                    <a:pt x="297" y="288"/>
                  </a:lnTo>
                  <a:lnTo>
                    <a:pt x="298" y="285"/>
                  </a:lnTo>
                  <a:lnTo>
                    <a:pt x="299" y="281"/>
                  </a:lnTo>
                  <a:lnTo>
                    <a:pt x="305" y="274"/>
                  </a:lnTo>
                  <a:lnTo>
                    <a:pt x="311" y="267"/>
                  </a:lnTo>
                  <a:lnTo>
                    <a:pt x="325" y="254"/>
                  </a:lnTo>
                  <a:lnTo>
                    <a:pt x="333" y="246"/>
                  </a:lnTo>
                  <a:lnTo>
                    <a:pt x="333" y="244"/>
                  </a:lnTo>
                  <a:lnTo>
                    <a:pt x="335" y="243"/>
                  </a:lnTo>
                  <a:lnTo>
                    <a:pt x="338" y="243"/>
                  </a:lnTo>
                  <a:lnTo>
                    <a:pt x="340" y="244"/>
                  </a:lnTo>
                  <a:lnTo>
                    <a:pt x="344" y="245"/>
                  </a:lnTo>
                  <a:lnTo>
                    <a:pt x="346" y="246"/>
                  </a:lnTo>
                  <a:lnTo>
                    <a:pt x="344" y="239"/>
                  </a:lnTo>
                  <a:lnTo>
                    <a:pt x="343" y="233"/>
                  </a:lnTo>
                  <a:lnTo>
                    <a:pt x="343" y="226"/>
                  </a:lnTo>
                  <a:lnTo>
                    <a:pt x="344" y="220"/>
                  </a:lnTo>
                  <a:lnTo>
                    <a:pt x="345" y="210"/>
                  </a:lnTo>
                  <a:lnTo>
                    <a:pt x="346" y="204"/>
                  </a:lnTo>
                  <a:lnTo>
                    <a:pt x="370" y="204"/>
                  </a:lnTo>
                  <a:lnTo>
                    <a:pt x="385" y="203"/>
                  </a:lnTo>
                  <a:lnTo>
                    <a:pt x="388" y="202"/>
                  </a:lnTo>
                  <a:lnTo>
                    <a:pt x="390" y="200"/>
                  </a:lnTo>
                  <a:lnTo>
                    <a:pt x="392" y="198"/>
                  </a:lnTo>
                  <a:lnTo>
                    <a:pt x="394" y="196"/>
                  </a:lnTo>
                  <a:lnTo>
                    <a:pt x="397" y="188"/>
                  </a:lnTo>
                  <a:lnTo>
                    <a:pt x="399" y="178"/>
                  </a:lnTo>
                  <a:lnTo>
                    <a:pt x="395" y="173"/>
                  </a:lnTo>
                  <a:lnTo>
                    <a:pt x="390" y="166"/>
                  </a:lnTo>
                  <a:lnTo>
                    <a:pt x="387" y="157"/>
                  </a:lnTo>
                  <a:lnTo>
                    <a:pt x="386" y="148"/>
                  </a:lnTo>
                  <a:lnTo>
                    <a:pt x="384" y="148"/>
                  </a:lnTo>
                  <a:lnTo>
                    <a:pt x="379" y="147"/>
                  </a:lnTo>
                  <a:lnTo>
                    <a:pt x="377" y="147"/>
                  </a:lnTo>
                  <a:lnTo>
                    <a:pt x="375" y="146"/>
                  </a:lnTo>
                  <a:lnTo>
                    <a:pt x="373" y="144"/>
                  </a:lnTo>
                  <a:lnTo>
                    <a:pt x="373" y="142"/>
                  </a:lnTo>
                  <a:lnTo>
                    <a:pt x="363" y="150"/>
                  </a:lnTo>
                  <a:lnTo>
                    <a:pt x="353" y="156"/>
                  </a:lnTo>
                  <a:lnTo>
                    <a:pt x="347" y="158"/>
                  </a:lnTo>
                  <a:lnTo>
                    <a:pt x="343" y="159"/>
                  </a:lnTo>
                  <a:lnTo>
                    <a:pt x="338" y="160"/>
                  </a:lnTo>
                  <a:lnTo>
                    <a:pt x="333" y="160"/>
                  </a:lnTo>
                  <a:lnTo>
                    <a:pt x="334" y="154"/>
                  </a:lnTo>
                  <a:lnTo>
                    <a:pt x="338" y="148"/>
                  </a:lnTo>
                  <a:lnTo>
                    <a:pt x="341" y="143"/>
                  </a:lnTo>
                  <a:lnTo>
                    <a:pt x="345" y="138"/>
                  </a:lnTo>
                  <a:lnTo>
                    <a:pt x="355" y="128"/>
                  </a:lnTo>
                  <a:lnTo>
                    <a:pt x="367" y="120"/>
                  </a:lnTo>
                  <a:lnTo>
                    <a:pt x="378" y="112"/>
                  </a:lnTo>
                  <a:lnTo>
                    <a:pt x="390" y="103"/>
                  </a:lnTo>
                  <a:lnTo>
                    <a:pt x="395" y="98"/>
                  </a:lnTo>
                  <a:lnTo>
                    <a:pt x="399" y="93"/>
                  </a:lnTo>
                  <a:lnTo>
                    <a:pt x="403" y="87"/>
                  </a:lnTo>
                  <a:lnTo>
                    <a:pt x="406" y="80"/>
                  </a:lnTo>
                  <a:lnTo>
                    <a:pt x="407" y="83"/>
                  </a:lnTo>
                  <a:lnTo>
                    <a:pt x="409" y="88"/>
                  </a:lnTo>
                  <a:lnTo>
                    <a:pt x="411" y="96"/>
                  </a:lnTo>
                  <a:lnTo>
                    <a:pt x="412" y="105"/>
                  </a:lnTo>
                  <a:lnTo>
                    <a:pt x="414" y="107"/>
                  </a:lnTo>
                  <a:lnTo>
                    <a:pt x="420" y="111"/>
                  </a:lnTo>
                  <a:lnTo>
                    <a:pt x="426" y="115"/>
                  </a:lnTo>
                  <a:lnTo>
                    <a:pt x="432" y="117"/>
                  </a:lnTo>
                  <a:lnTo>
                    <a:pt x="450" y="116"/>
                  </a:lnTo>
                  <a:lnTo>
                    <a:pt x="463" y="114"/>
                  </a:lnTo>
                  <a:lnTo>
                    <a:pt x="473" y="112"/>
                  </a:lnTo>
                  <a:lnTo>
                    <a:pt x="479" y="111"/>
                  </a:lnTo>
                  <a:lnTo>
                    <a:pt x="474" y="106"/>
                  </a:lnTo>
                  <a:lnTo>
                    <a:pt x="469" y="101"/>
                  </a:lnTo>
                  <a:lnTo>
                    <a:pt x="468" y="98"/>
                  </a:lnTo>
                  <a:lnTo>
                    <a:pt x="467" y="95"/>
                  </a:lnTo>
                  <a:lnTo>
                    <a:pt x="466" y="91"/>
                  </a:lnTo>
                  <a:lnTo>
                    <a:pt x="466" y="87"/>
                  </a:lnTo>
                  <a:lnTo>
                    <a:pt x="485" y="83"/>
                  </a:lnTo>
                  <a:lnTo>
                    <a:pt x="510" y="78"/>
                  </a:lnTo>
                  <a:lnTo>
                    <a:pt x="523" y="75"/>
                  </a:lnTo>
                  <a:lnTo>
                    <a:pt x="536" y="72"/>
                  </a:lnTo>
                  <a:lnTo>
                    <a:pt x="548" y="67"/>
                  </a:lnTo>
                  <a:lnTo>
                    <a:pt x="558" y="61"/>
                  </a:lnTo>
                  <a:lnTo>
                    <a:pt x="565" y="57"/>
                  </a:lnTo>
                  <a:lnTo>
                    <a:pt x="573" y="53"/>
                  </a:lnTo>
                  <a:lnTo>
                    <a:pt x="579" y="50"/>
                  </a:lnTo>
                  <a:lnTo>
                    <a:pt x="586" y="49"/>
                  </a:lnTo>
                  <a:lnTo>
                    <a:pt x="587" y="55"/>
                  </a:lnTo>
                  <a:lnTo>
                    <a:pt x="589" y="61"/>
                  </a:lnTo>
                  <a:lnTo>
                    <a:pt x="591" y="63"/>
                  </a:lnTo>
                  <a:lnTo>
                    <a:pt x="593" y="65"/>
                  </a:lnTo>
                  <a:lnTo>
                    <a:pt x="596" y="67"/>
                  </a:lnTo>
                  <a:lnTo>
                    <a:pt x="599" y="67"/>
                  </a:lnTo>
                  <a:lnTo>
                    <a:pt x="609" y="66"/>
                  </a:lnTo>
                  <a:lnTo>
                    <a:pt x="624" y="61"/>
                  </a:lnTo>
                  <a:lnTo>
                    <a:pt x="638" y="57"/>
                  </a:lnTo>
                  <a:lnTo>
                    <a:pt x="645" y="55"/>
                  </a:lnTo>
                  <a:lnTo>
                    <a:pt x="643" y="53"/>
                  </a:lnTo>
                  <a:lnTo>
                    <a:pt x="641" y="51"/>
                  </a:lnTo>
                  <a:lnTo>
                    <a:pt x="638" y="48"/>
                  </a:lnTo>
                  <a:lnTo>
                    <a:pt x="638" y="46"/>
                  </a:lnTo>
                  <a:lnTo>
                    <a:pt x="638" y="42"/>
                  </a:lnTo>
                  <a:lnTo>
                    <a:pt x="641" y="37"/>
                  </a:lnTo>
                  <a:lnTo>
                    <a:pt x="645" y="33"/>
                  </a:lnTo>
                  <a:lnTo>
                    <a:pt x="650" y="28"/>
                  </a:lnTo>
                  <a:lnTo>
                    <a:pt x="657" y="24"/>
                  </a:lnTo>
                  <a:lnTo>
                    <a:pt x="665" y="20"/>
                  </a:lnTo>
                  <a:lnTo>
                    <a:pt x="674" y="17"/>
                  </a:lnTo>
                  <a:lnTo>
                    <a:pt x="682" y="15"/>
                  </a:lnTo>
                  <a:lnTo>
                    <a:pt x="691" y="14"/>
                  </a:lnTo>
                  <a:lnTo>
                    <a:pt x="699" y="13"/>
                  </a:lnTo>
                  <a:lnTo>
                    <a:pt x="708" y="13"/>
                  </a:lnTo>
                  <a:lnTo>
                    <a:pt x="714" y="13"/>
                  </a:lnTo>
                  <a:lnTo>
                    <a:pt x="721" y="15"/>
                  </a:lnTo>
                  <a:lnTo>
                    <a:pt x="725" y="18"/>
                  </a:lnTo>
                  <a:lnTo>
                    <a:pt x="717" y="20"/>
                  </a:lnTo>
                  <a:lnTo>
                    <a:pt x="709" y="26"/>
                  </a:lnTo>
                  <a:lnTo>
                    <a:pt x="705" y="29"/>
                  </a:lnTo>
                  <a:lnTo>
                    <a:pt x="701" y="32"/>
                  </a:lnTo>
                  <a:lnTo>
                    <a:pt x="699" y="35"/>
                  </a:lnTo>
                  <a:lnTo>
                    <a:pt x="699" y="37"/>
                  </a:lnTo>
                  <a:lnTo>
                    <a:pt x="702" y="39"/>
                  </a:lnTo>
                  <a:lnTo>
                    <a:pt x="705" y="40"/>
                  </a:lnTo>
                  <a:lnTo>
                    <a:pt x="709" y="41"/>
                  </a:lnTo>
                  <a:lnTo>
                    <a:pt x="712" y="40"/>
                  </a:lnTo>
                  <a:lnTo>
                    <a:pt x="719" y="39"/>
                  </a:lnTo>
                  <a:lnTo>
                    <a:pt x="725" y="36"/>
                  </a:lnTo>
                  <a:lnTo>
                    <a:pt x="733" y="32"/>
                  </a:lnTo>
                  <a:lnTo>
                    <a:pt x="741" y="29"/>
                  </a:lnTo>
                  <a:lnTo>
                    <a:pt x="748" y="26"/>
                  </a:lnTo>
                  <a:lnTo>
                    <a:pt x="758" y="24"/>
                  </a:lnTo>
                  <a:lnTo>
                    <a:pt x="758" y="12"/>
                  </a:lnTo>
                  <a:lnTo>
                    <a:pt x="758" y="0"/>
                  </a:lnTo>
                  <a:lnTo>
                    <a:pt x="777" y="0"/>
                  </a:lnTo>
                  <a:lnTo>
                    <a:pt x="793" y="1"/>
                  </a:lnTo>
                  <a:lnTo>
                    <a:pt x="800" y="1"/>
                  </a:lnTo>
                  <a:lnTo>
                    <a:pt x="806" y="2"/>
                  </a:lnTo>
                  <a:lnTo>
                    <a:pt x="813" y="4"/>
                  </a:lnTo>
                  <a:lnTo>
                    <a:pt x="817" y="6"/>
                  </a:lnTo>
                  <a:lnTo>
                    <a:pt x="812" y="11"/>
                  </a:lnTo>
                  <a:lnTo>
                    <a:pt x="805" y="18"/>
                  </a:lnTo>
                  <a:lnTo>
                    <a:pt x="800" y="26"/>
                  </a:lnTo>
                  <a:lnTo>
                    <a:pt x="798" y="31"/>
                  </a:lnTo>
                  <a:lnTo>
                    <a:pt x="815" y="22"/>
                  </a:lnTo>
                  <a:lnTo>
                    <a:pt x="828" y="15"/>
                  </a:lnTo>
                  <a:lnTo>
                    <a:pt x="844" y="8"/>
                  </a:lnTo>
                  <a:lnTo>
                    <a:pt x="865" y="0"/>
                  </a:lnTo>
                  <a:lnTo>
                    <a:pt x="865" y="4"/>
                  </a:lnTo>
                  <a:lnTo>
                    <a:pt x="864" y="9"/>
                  </a:lnTo>
                  <a:lnTo>
                    <a:pt x="861" y="14"/>
                  </a:lnTo>
                  <a:lnTo>
                    <a:pt x="858" y="18"/>
                  </a:lnTo>
                  <a:lnTo>
                    <a:pt x="860" y="14"/>
                  </a:lnTo>
                  <a:lnTo>
                    <a:pt x="862" y="11"/>
                  </a:lnTo>
                  <a:lnTo>
                    <a:pt x="866" y="9"/>
                  </a:lnTo>
                  <a:lnTo>
                    <a:pt x="869" y="7"/>
                  </a:lnTo>
                  <a:lnTo>
                    <a:pt x="876" y="6"/>
                  </a:lnTo>
                  <a:lnTo>
                    <a:pt x="884" y="6"/>
                  </a:lnTo>
                  <a:lnTo>
                    <a:pt x="892" y="6"/>
                  </a:lnTo>
                  <a:lnTo>
                    <a:pt x="907" y="6"/>
                  </a:lnTo>
                  <a:lnTo>
                    <a:pt x="924" y="6"/>
                  </a:lnTo>
                  <a:lnTo>
                    <a:pt x="930" y="6"/>
                  </a:lnTo>
                  <a:lnTo>
                    <a:pt x="947" y="12"/>
                  </a:lnTo>
                  <a:lnTo>
                    <a:pt x="979" y="22"/>
                  </a:lnTo>
                  <a:lnTo>
                    <a:pt x="996" y="28"/>
                  </a:lnTo>
                  <a:lnTo>
                    <a:pt x="1013" y="33"/>
                  </a:lnTo>
                  <a:lnTo>
                    <a:pt x="1027" y="38"/>
                  </a:lnTo>
                  <a:lnTo>
                    <a:pt x="1037" y="43"/>
                  </a:lnTo>
                  <a:lnTo>
                    <a:pt x="1031" y="52"/>
                  </a:lnTo>
                  <a:lnTo>
                    <a:pt x="1025" y="61"/>
                  </a:lnTo>
                  <a:lnTo>
                    <a:pt x="1022" y="66"/>
                  </a:lnTo>
                  <a:lnTo>
                    <a:pt x="1019" y="70"/>
                  </a:lnTo>
                  <a:lnTo>
                    <a:pt x="1017" y="75"/>
                  </a:lnTo>
                  <a:lnTo>
                    <a:pt x="1017" y="80"/>
                  </a:lnTo>
                  <a:lnTo>
                    <a:pt x="1005" y="79"/>
                  </a:lnTo>
                  <a:lnTo>
                    <a:pt x="993" y="76"/>
                  </a:lnTo>
                  <a:lnTo>
                    <a:pt x="982" y="72"/>
                  </a:lnTo>
                  <a:lnTo>
                    <a:pt x="971" y="67"/>
                  </a:lnTo>
                  <a:lnTo>
                    <a:pt x="961" y="63"/>
                  </a:lnTo>
                  <a:lnTo>
                    <a:pt x="951" y="59"/>
                  </a:lnTo>
                  <a:lnTo>
                    <a:pt x="940" y="56"/>
                  </a:lnTo>
                  <a:lnTo>
                    <a:pt x="930" y="55"/>
                  </a:lnTo>
                  <a:lnTo>
                    <a:pt x="919" y="55"/>
                  </a:lnTo>
                  <a:lnTo>
                    <a:pt x="906" y="55"/>
                  </a:lnTo>
                  <a:lnTo>
                    <a:pt x="892" y="55"/>
                  </a:lnTo>
                  <a:lnTo>
                    <a:pt x="878" y="55"/>
                  </a:lnTo>
                  <a:lnTo>
                    <a:pt x="877" y="62"/>
                  </a:lnTo>
                  <a:lnTo>
                    <a:pt x="876" y="68"/>
                  </a:lnTo>
                  <a:lnTo>
                    <a:pt x="873" y="74"/>
                  </a:lnTo>
                  <a:lnTo>
                    <a:pt x="871" y="80"/>
                  </a:lnTo>
                  <a:lnTo>
                    <a:pt x="869" y="88"/>
                  </a:lnTo>
                  <a:lnTo>
                    <a:pt x="867" y="95"/>
                  </a:lnTo>
                  <a:lnTo>
                    <a:pt x="865" y="102"/>
                  </a:lnTo>
                  <a:lnTo>
                    <a:pt x="865" y="111"/>
                  </a:lnTo>
                  <a:lnTo>
                    <a:pt x="854" y="114"/>
                  </a:lnTo>
                  <a:lnTo>
                    <a:pt x="848" y="116"/>
                  </a:lnTo>
                  <a:lnTo>
                    <a:pt x="844" y="116"/>
                  </a:lnTo>
                  <a:lnTo>
                    <a:pt x="842" y="115"/>
                  </a:lnTo>
                  <a:lnTo>
                    <a:pt x="838" y="114"/>
                  </a:lnTo>
                  <a:lnTo>
                    <a:pt x="835" y="113"/>
                  </a:lnTo>
                  <a:lnTo>
                    <a:pt x="828" y="111"/>
                  </a:lnTo>
                  <a:lnTo>
                    <a:pt x="817" y="111"/>
                  </a:lnTo>
                  <a:lnTo>
                    <a:pt x="811" y="111"/>
                  </a:lnTo>
                  <a:lnTo>
                    <a:pt x="804" y="112"/>
                  </a:lnTo>
                  <a:lnTo>
                    <a:pt x="798" y="113"/>
                  </a:lnTo>
                  <a:lnTo>
                    <a:pt x="790" y="115"/>
                  </a:lnTo>
                  <a:lnTo>
                    <a:pt x="776" y="121"/>
                  </a:lnTo>
                  <a:lnTo>
                    <a:pt x="758" y="129"/>
                  </a:lnTo>
                  <a:lnTo>
                    <a:pt x="750" y="129"/>
                  </a:lnTo>
                  <a:lnTo>
                    <a:pt x="745" y="128"/>
                  </a:lnTo>
                  <a:lnTo>
                    <a:pt x="738" y="126"/>
                  </a:lnTo>
                  <a:lnTo>
                    <a:pt x="734" y="124"/>
                  </a:lnTo>
                  <a:lnTo>
                    <a:pt x="724" y="119"/>
                  </a:lnTo>
                  <a:lnTo>
                    <a:pt x="716" y="112"/>
                  </a:lnTo>
                  <a:lnTo>
                    <a:pt x="709" y="105"/>
                  </a:lnTo>
                  <a:lnTo>
                    <a:pt x="702" y="98"/>
                  </a:lnTo>
                  <a:lnTo>
                    <a:pt x="694" y="92"/>
                  </a:lnTo>
                  <a:lnTo>
                    <a:pt x="685" y="87"/>
                  </a:lnTo>
                  <a:lnTo>
                    <a:pt x="677" y="92"/>
                  </a:lnTo>
                  <a:lnTo>
                    <a:pt x="669" y="96"/>
                  </a:lnTo>
                  <a:lnTo>
                    <a:pt x="661" y="100"/>
                  </a:lnTo>
                  <a:lnTo>
                    <a:pt x="654" y="103"/>
                  </a:lnTo>
                  <a:lnTo>
                    <a:pt x="637" y="109"/>
                  </a:lnTo>
                  <a:lnTo>
                    <a:pt x="620" y="112"/>
                  </a:lnTo>
                  <a:lnTo>
                    <a:pt x="602" y="116"/>
                  </a:lnTo>
                  <a:lnTo>
                    <a:pt x="584" y="119"/>
                  </a:lnTo>
                  <a:lnTo>
                    <a:pt x="565" y="123"/>
                  </a:lnTo>
                  <a:lnTo>
                    <a:pt x="545" y="129"/>
                  </a:lnTo>
                  <a:lnTo>
                    <a:pt x="542" y="130"/>
                  </a:lnTo>
                  <a:lnTo>
                    <a:pt x="537" y="131"/>
                  </a:lnTo>
                  <a:lnTo>
                    <a:pt x="534" y="134"/>
                  </a:lnTo>
                  <a:lnTo>
                    <a:pt x="530" y="138"/>
                  </a:lnTo>
                  <a:lnTo>
                    <a:pt x="521" y="147"/>
                  </a:lnTo>
                  <a:lnTo>
                    <a:pt x="513" y="158"/>
                  </a:lnTo>
                  <a:lnTo>
                    <a:pt x="506" y="170"/>
                  </a:lnTo>
                  <a:lnTo>
                    <a:pt x="498" y="184"/>
                  </a:lnTo>
                  <a:lnTo>
                    <a:pt x="491" y="198"/>
                  </a:lnTo>
                  <a:lnTo>
                    <a:pt x="486" y="210"/>
                  </a:lnTo>
                  <a:lnTo>
                    <a:pt x="482" y="217"/>
                  </a:lnTo>
                  <a:lnTo>
                    <a:pt x="478" y="225"/>
                  </a:lnTo>
                  <a:lnTo>
                    <a:pt x="473" y="232"/>
                  </a:lnTo>
                  <a:lnTo>
                    <a:pt x="466" y="239"/>
                  </a:lnTo>
                  <a:lnTo>
                    <a:pt x="453" y="255"/>
                  </a:lnTo>
                  <a:lnTo>
                    <a:pt x="437" y="270"/>
                  </a:lnTo>
                  <a:lnTo>
                    <a:pt x="430" y="279"/>
                  </a:lnTo>
                  <a:lnTo>
                    <a:pt x="423" y="288"/>
                  </a:lnTo>
                  <a:lnTo>
                    <a:pt x="417" y="298"/>
                  </a:lnTo>
                  <a:lnTo>
                    <a:pt x="411" y="309"/>
                  </a:lnTo>
                  <a:lnTo>
                    <a:pt x="406" y="321"/>
                  </a:lnTo>
                  <a:lnTo>
                    <a:pt x="402" y="334"/>
                  </a:lnTo>
                  <a:lnTo>
                    <a:pt x="400" y="348"/>
                  </a:lnTo>
                  <a:lnTo>
                    <a:pt x="399" y="364"/>
                  </a:lnTo>
                  <a:lnTo>
                    <a:pt x="396" y="362"/>
                  </a:lnTo>
                  <a:lnTo>
                    <a:pt x="392" y="361"/>
                  </a:lnTo>
                  <a:lnTo>
                    <a:pt x="387" y="361"/>
                  </a:lnTo>
                  <a:lnTo>
                    <a:pt x="381" y="362"/>
                  </a:lnTo>
                  <a:lnTo>
                    <a:pt x="367" y="363"/>
                  </a:lnTo>
                  <a:lnTo>
                    <a:pt x="353" y="364"/>
                  </a:lnTo>
                  <a:lnTo>
                    <a:pt x="333" y="425"/>
                  </a:lnTo>
                  <a:lnTo>
                    <a:pt x="333" y="441"/>
                  </a:lnTo>
                  <a:lnTo>
                    <a:pt x="336" y="464"/>
                  </a:lnTo>
                  <a:lnTo>
                    <a:pt x="340" y="477"/>
                  </a:lnTo>
                  <a:lnTo>
                    <a:pt x="344" y="487"/>
                  </a:lnTo>
                  <a:lnTo>
                    <a:pt x="347" y="491"/>
                  </a:lnTo>
                  <a:lnTo>
                    <a:pt x="351" y="495"/>
                  </a:lnTo>
                  <a:lnTo>
                    <a:pt x="355" y="497"/>
                  </a:lnTo>
                  <a:lnTo>
                    <a:pt x="360" y="499"/>
                  </a:lnTo>
                  <a:lnTo>
                    <a:pt x="358" y="515"/>
                  </a:lnTo>
                  <a:lnTo>
                    <a:pt x="357" y="528"/>
                  </a:lnTo>
                  <a:lnTo>
                    <a:pt x="356" y="537"/>
                  </a:lnTo>
                  <a:lnTo>
                    <a:pt x="354" y="544"/>
                  </a:lnTo>
                  <a:lnTo>
                    <a:pt x="354" y="551"/>
                  </a:lnTo>
                  <a:lnTo>
                    <a:pt x="354" y="558"/>
                  </a:lnTo>
                  <a:lnTo>
                    <a:pt x="355" y="567"/>
                  </a:lnTo>
                  <a:lnTo>
                    <a:pt x="360" y="579"/>
                  </a:lnTo>
                  <a:lnTo>
                    <a:pt x="352" y="585"/>
                  </a:lnTo>
                  <a:lnTo>
                    <a:pt x="346" y="591"/>
                  </a:lnTo>
                  <a:lnTo>
                    <a:pt x="340" y="598"/>
                  </a:lnTo>
                  <a:lnTo>
                    <a:pt x="335" y="606"/>
                  </a:lnTo>
                  <a:lnTo>
                    <a:pt x="331" y="615"/>
                  </a:lnTo>
                  <a:lnTo>
                    <a:pt x="329" y="625"/>
                  </a:lnTo>
                  <a:lnTo>
                    <a:pt x="327" y="635"/>
                  </a:lnTo>
                  <a:lnTo>
                    <a:pt x="327" y="647"/>
                  </a:lnTo>
                  <a:lnTo>
                    <a:pt x="318" y="646"/>
                  </a:lnTo>
                  <a:lnTo>
                    <a:pt x="306" y="645"/>
                  </a:lnTo>
                  <a:lnTo>
                    <a:pt x="300" y="645"/>
                  </a:lnTo>
                  <a:lnTo>
                    <a:pt x="295" y="645"/>
                  </a:lnTo>
                  <a:lnTo>
                    <a:pt x="289" y="646"/>
                  </a:lnTo>
                  <a:lnTo>
                    <a:pt x="286" y="64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21" name="Freeform 228"/>
            <p:cNvSpPr>
              <a:spLocks/>
            </p:cNvSpPr>
            <p:nvPr>
              <p:custDataLst>
                <p:tags r:id="rId155"/>
              </p:custDataLst>
            </p:nvPr>
          </p:nvSpPr>
          <p:spPr bwMode="auto">
            <a:xfrm>
              <a:off x="4945094" y="2778656"/>
              <a:ext cx="49212" cy="90487"/>
            </a:xfrm>
            <a:custGeom>
              <a:avLst/>
              <a:gdLst>
                <a:gd name="T0" fmla="*/ 2147483647 w 120"/>
                <a:gd name="T1" fmla="*/ 2147483647 h 173"/>
                <a:gd name="T2" fmla="*/ 2147483647 w 120"/>
                <a:gd name="T3" fmla="*/ 2147483647 h 173"/>
                <a:gd name="T4" fmla="*/ 2147483647 w 120"/>
                <a:gd name="T5" fmla="*/ 2147483647 h 173"/>
                <a:gd name="T6" fmla="*/ 2147483647 w 120"/>
                <a:gd name="T7" fmla="*/ 2147483647 h 173"/>
                <a:gd name="T8" fmla="*/ 2147483647 w 120"/>
                <a:gd name="T9" fmla="*/ 2147483647 h 173"/>
                <a:gd name="T10" fmla="*/ 2147483647 w 120"/>
                <a:gd name="T11" fmla="*/ 2147483647 h 173"/>
                <a:gd name="T12" fmla="*/ 2147483647 w 120"/>
                <a:gd name="T13" fmla="*/ 2147483647 h 173"/>
                <a:gd name="T14" fmla="*/ 2147483647 w 120"/>
                <a:gd name="T15" fmla="*/ 2147483647 h 173"/>
                <a:gd name="T16" fmla="*/ 2147483647 w 120"/>
                <a:gd name="T17" fmla="*/ 0 h 173"/>
                <a:gd name="T18" fmla="*/ 2147483647 w 120"/>
                <a:gd name="T19" fmla="*/ 0 h 173"/>
                <a:gd name="T20" fmla="*/ 2147483647 w 120"/>
                <a:gd name="T21" fmla="*/ 2147483647 h 173"/>
                <a:gd name="T22" fmla="*/ 2147483647 w 120"/>
                <a:gd name="T23" fmla="*/ 2147483647 h 173"/>
                <a:gd name="T24" fmla="*/ 2147483647 w 120"/>
                <a:gd name="T25" fmla="*/ 2147483647 h 173"/>
                <a:gd name="T26" fmla="*/ 2147483647 w 120"/>
                <a:gd name="T27" fmla="*/ 2147483647 h 173"/>
                <a:gd name="T28" fmla="*/ 2147483647 w 120"/>
                <a:gd name="T29" fmla="*/ 2147483647 h 173"/>
                <a:gd name="T30" fmla="*/ 2147483647 w 120"/>
                <a:gd name="T31" fmla="*/ 2147483647 h 173"/>
                <a:gd name="T32" fmla="*/ 2147483647 w 120"/>
                <a:gd name="T33" fmla="*/ 2147483647 h 173"/>
                <a:gd name="T34" fmla="*/ 2147483647 w 120"/>
                <a:gd name="T35" fmla="*/ 2147483647 h 173"/>
                <a:gd name="T36" fmla="*/ 2147483647 w 120"/>
                <a:gd name="T37" fmla="*/ 2147483647 h 173"/>
                <a:gd name="T38" fmla="*/ 2147483647 w 120"/>
                <a:gd name="T39" fmla="*/ 2147483647 h 173"/>
                <a:gd name="T40" fmla="*/ 2147483647 w 120"/>
                <a:gd name="T41" fmla="*/ 2147483647 h 173"/>
                <a:gd name="T42" fmla="*/ 2147483647 w 120"/>
                <a:gd name="T43" fmla="*/ 2147483647 h 173"/>
                <a:gd name="T44" fmla="*/ 0 w 120"/>
                <a:gd name="T45" fmla="*/ 2147483647 h 173"/>
                <a:gd name="T46" fmla="*/ 2147483647 w 120"/>
                <a:gd name="T47" fmla="*/ 2147483647 h 173"/>
                <a:gd name="T48" fmla="*/ 2147483647 w 120"/>
                <a:gd name="T49" fmla="*/ 2147483647 h 173"/>
                <a:gd name="T50" fmla="*/ 2147483647 w 120"/>
                <a:gd name="T51" fmla="*/ 2147483647 h 173"/>
                <a:gd name="T52" fmla="*/ 2147483647 w 120"/>
                <a:gd name="T53" fmla="*/ 2147483647 h 173"/>
                <a:gd name="T54" fmla="*/ 2147483647 w 120"/>
                <a:gd name="T55" fmla="*/ 2147483647 h 173"/>
                <a:gd name="T56" fmla="*/ 2147483647 w 120"/>
                <a:gd name="T57" fmla="*/ 2147483647 h 173"/>
                <a:gd name="T58" fmla="*/ 2147483647 w 120"/>
                <a:gd name="T59" fmla="*/ 2147483647 h 173"/>
                <a:gd name="T60" fmla="*/ 2147483647 w 120"/>
                <a:gd name="T61" fmla="*/ 2147483647 h 173"/>
                <a:gd name="T62" fmla="*/ 2147483647 w 120"/>
                <a:gd name="T63" fmla="*/ 2147483647 h 173"/>
                <a:gd name="T64" fmla="*/ 2147483647 w 120"/>
                <a:gd name="T65" fmla="*/ 2147483647 h 173"/>
                <a:gd name="T66" fmla="*/ 2147483647 w 120"/>
                <a:gd name="T67" fmla="*/ 2147483647 h 173"/>
                <a:gd name="T68" fmla="*/ 2147483647 w 120"/>
                <a:gd name="T69" fmla="*/ 2147483647 h 173"/>
                <a:gd name="T70" fmla="*/ 2147483647 w 120"/>
                <a:gd name="T71" fmla="*/ 2147483647 h 173"/>
                <a:gd name="T72" fmla="*/ 2147483647 w 120"/>
                <a:gd name="T73" fmla="*/ 2147483647 h 173"/>
                <a:gd name="T74" fmla="*/ 2147483647 w 120"/>
                <a:gd name="T75" fmla="*/ 2147483647 h 173"/>
                <a:gd name="T76" fmla="*/ 2147483647 w 120"/>
                <a:gd name="T77" fmla="*/ 2147483647 h 173"/>
                <a:gd name="T78" fmla="*/ 2147483647 w 120"/>
                <a:gd name="T79" fmla="*/ 2147483647 h 173"/>
                <a:gd name="T80" fmla="*/ 2147483647 w 120"/>
                <a:gd name="T81" fmla="*/ 2147483647 h 173"/>
                <a:gd name="T82" fmla="*/ 2147483647 w 120"/>
                <a:gd name="T83" fmla="*/ 2147483647 h 173"/>
                <a:gd name="T84" fmla="*/ 2147483647 w 120"/>
                <a:gd name="T85" fmla="*/ 2147483647 h 173"/>
                <a:gd name="T86" fmla="*/ 2147483647 w 120"/>
                <a:gd name="T87" fmla="*/ 2147483647 h 173"/>
                <a:gd name="T88" fmla="*/ 2147483647 w 120"/>
                <a:gd name="T89" fmla="*/ 2147483647 h 17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0" h="173">
                  <a:moveTo>
                    <a:pt x="120" y="99"/>
                  </a:moveTo>
                  <a:lnTo>
                    <a:pt x="92" y="60"/>
                  </a:lnTo>
                  <a:lnTo>
                    <a:pt x="70" y="28"/>
                  </a:lnTo>
                  <a:lnTo>
                    <a:pt x="60" y="16"/>
                  </a:lnTo>
                  <a:lnTo>
                    <a:pt x="53" y="8"/>
                  </a:lnTo>
                  <a:lnTo>
                    <a:pt x="48" y="4"/>
                  </a:lnTo>
                  <a:lnTo>
                    <a:pt x="45" y="2"/>
                  </a:lnTo>
                  <a:lnTo>
                    <a:pt x="43" y="1"/>
                  </a:lnTo>
                  <a:lnTo>
                    <a:pt x="39" y="0"/>
                  </a:lnTo>
                  <a:lnTo>
                    <a:pt x="33" y="0"/>
                  </a:lnTo>
                  <a:lnTo>
                    <a:pt x="27" y="1"/>
                  </a:lnTo>
                  <a:lnTo>
                    <a:pt x="24" y="3"/>
                  </a:lnTo>
                  <a:lnTo>
                    <a:pt x="21" y="5"/>
                  </a:lnTo>
                  <a:lnTo>
                    <a:pt x="19" y="8"/>
                  </a:lnTo>
                  <a:lnTo>
                    <a:pt x="16" y="12"/>
                  </a:lnTo>
                  <a:lnTo>
                    <a:pt x="15" y="15"/>
                  </a:lnTo>
                  <a:lnTo>
                    <a:pt x="15" y="20"/>
                  </a:lnTo>
                  <a:lnTo>
                    <a:pt x="14" y="30"/>
                  </a:lnTo>
                  <a:lnTo>
                    <a:pt x="12" y="42"/>
                  </a:lnTo>
                  <a:lnTo>
                    <a:pt x="10" y="48"/>
                  </a:lnTo>
                  <a:lnTo>
                    <a:pt x="8" y="54"/>
                  </a:lnTo>
                  <a:lnTo>
                    <a:pt x="4" y="61"/>
                  </a:lnTo>
                  <a:lnTo>
                    <a:pt x="0" y="68"/>
                  </a:lnTo>
                  <a:lnTo>
                    <a:pt x="5" y="82"/>
                  </a:lnTo>
                  <a:lnTo>
                    <a:pt x="10" y="99"/>
                  </a:lnTo>
                  <a:lnTo>
                    <a:pt x="15" y="115"/>
                  </a:lnTo>
                  <a:lnTo>
                    <a:pt x="20" y="129"/>
                  </a:lnTo>
                  <a:lnTo>
                    <a:pt x="24" y="134"/>
                  </a:lnTo>
                  <a:lnTo>
                    <a:pt x="30" y="139"/>
                  </a:lnTo>
                  <a:lnTo>
                    <a:pt x="37" y="145"/>
                  </a:lnTo>
                  <a:lnTo>
                    <a:pt x="46" y="151"/>
                  </a:lnTo>
                  <a:lnTo>
                    <a:pt x="54" y="157"/>
                  </a:lnTo>
                  <a:lnTo>
                    <a:pt x="60" y="163"/>
                  </a:lnTo>
                  <a:lnTo>
                    <a:pt x="62" y="165"/>
                  </a:lnTo>
                  <a:lnTo>
                    <a:pt x="65" y="168"/>
                  </a:lnTo>
                  <a:lnTo>
                    <a:pt x="66" y="170"/>
                  </a:lnTo>
                  <a:lnTo>
                    <a:pt x="67" y="173"/>
                  </a:lnTo>
                  <a:lnTo>
                    <a:pt x="76" y="167"/>
                  </a:lnTo>
                  <a:lnTo>
                    <a:pt x="86" y="160"/>
                  </a:lnTo>
                  <a:lnTo>
                    <a:pt x="93" y="152"/>
                  </a:lnTo>
                  <a:lnTo>
                    <a:pt x="101" y="142"/>
                  </a:lnTo>
                  <a:lnTo>
                    <a:pt x="106" y="132"/>
                  </a:lnTo>
                  <a:lnTo>
                    <a:pt x="112" y="121"/>
                  </a:lnTo>
                  <a:lnTo>
                    <a:pt x="116" y="110"/>
                  </a:lnTo>
                  <a:lnTo>
                    <a:pt x="120" y="99"/>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22" name="Freeform 229"/>
            <p:cNvSpPr>
              <a:spLocks/>
            </p:cNvSpPr>
            <p:nvPr>
              <p:custDataLst>
                <p:tags r:id="rId156"/>
              </p:custDataLst>
            </p:nvPr>
          </p:nvSpPr>
          <p:spPr bwMode="auto">
            <a:xfrm>
              <a:off x="4652994" y="2618318"/>
              <a:ext cx="84137" cy="58738"/>
            </a:xfrm>
            <a:custGeom>
              <a:avLst/>
              <a:gdLst>
                <a:gd name="T0" fmla="*/ 2147483647 w 200"/>
                <a:gd name="T1" fmla="*/ 2147483647 h 98"/>
                <a:gd name="T2" fmla="*/ 2147483647 w 200"/>
                <a:gd name="T3" fmla="*/ 2147483647 h 98"/>
                <a:gd name="T4" fmla="*/ 2147483647 w 200"/>
                <a:gd name="T5" fmla="*/ 2147483647 h 98"/>
                <a:gd name="T6" fmla="*/ 2147483647 w 200"/>
                <a:gd name="T7" fmla="*/ 2147483647 h 98"/>
                <a:gd name="T8" fmla="*/ 2147483647 w 200"/>
                <a:gd name="T9" fmla="*/ 2147483647 h 98"/>
                <a:gd name="T10" fmla="*/ 2147483647 w 200"/>
                <a:gd name="T11" fmla="*/ 2147483647 h 98"/>
                <a:gd name="T12" fmla="*/ 2147483647 w 200"/>
                <a:gd name="T13" fmla="*/ 2147483647 h 98"/>
                <a:gd name="T14" fmla="*/ 2147483647 w 200"/>
                <a:gd name="T15" fmla="*/ 2147483647 h 98"/>
                <a:gd name="T16" fmla="*/ 2147483647 w 200"/>
                <a:gd name="T17" fmla="*/ 2147483647 h 98"/>
                <a:gd name="T18" fmla="*/ 2147483647 w 200"/>
                <a:gd name="T19" fmla="*/ 2147483647 h 98"/>
                <a:gd name="T20" fmla="*/ 2147483647 w 200"/>
                <a:gd name="T21" fmla="*/ 2147483647 h 98"/>
                <a:gd name="T22" fmla="*/ 2147483647 w 200"/>
                <a:gd name="T23" fmla="*/ 2147483647 h 98"/>
                <a:gd name="T24" fmla="*/ 2147483647 w 200"/>
                <a:gd name="T25" fmla="*/ 2147483647 h 98"/>
                <a:gd name="T26" fmla="*/ 2147483647 w 200"/>
                <a:gd name="T27" fmla="*/ 2147483647 h 98"/>
                <a:gd name="T28" fmla="*/ 2147483647 w 200"/>
                <a:gd name="T29" fmla="*/ 2147483647 h 98"/>
                <a:gd name="T30" fmla="*/ 2147483647 w 200"/>
                <a:gd name="T31" fmla="*/ 2147483647 h 98"/>
                <a:gd name="T32" fmla="*/ 2147483647 w 200"/>
                <a:gd name="T33" fmla="*/ 2147483647 h 98"/>
                <a:gd name="T34" fmla="*/ 2147483647 w 200"/>
                <a:gd name="T35" fmla="*/ 2147483647 h 98"/>
                <a:gd name="T36" fmla="*/ 2147483647 w 200"/>
                <a:gd name="T37" fmla="*/ 2147483647 h 98"/>
                <a:gd name="T38" fmla="*/ 2147483647 w 200"/>
                <a:gd name="T39" fmla="*/ 2147483647 h 98"/>
                <a:gd name="T40" fmla="*/ 2147483647 w 200"/>
                <a:gd name="T41" fmla="*/ 2147483647 h 98"/>
                <a:gd name="T42" fmla="*/ 2147483647 w 200"/>
                <a:gd name="T43" fmla="*/ 2147483647 h 98"/>
                <a:gd name="T44" fmla="*/ 2147483647 w 200"/>
                <a:gd name="T45" fmla="*/ 2147483647 h 98"/>
                <a:gd name="T46" fmla="*/ 2147483647 w 200"/>
                <a:gd name="T47" fmla="*/ 2147483647 h 98"/>
                <a:gd name="T48" fmla="*/ 2147483647 w 200"/>
                <a:gd name="T49" fmla="*/ 2147483647 h 98"/>
                <a:gd name="T50" fmla="*/ 2147483647 w 200"/>
                <a:gd name="T51" fmla="*/ 2147483647 h 98"/>
                <a:gd name="T52" fmla="*/ 2147483647 w 200"/>
                <a:gd name="T53" fmla="*/ 2147483647 h 98"/>
                <a:gd name="T54" fmla="*/ 2147483647 w 200"/>
                <a:gd name="T55" fmla="*/ 2147483647 h 98"/>
                <a:gd name="T56" fmla="*/ 2147483647 w 200"/>
                <a:gd name="T57" fmla="*/ 2147483647 h 98"/>
                <a:gd name="T58" fmla="*/ 2147483647 w 200"/>
                <a:gd name="T59" fmla="*/ 2147483647 h 98"/>
                <a:gd name="T60" fmla="*/ 2147483647 w 200"/>
                <a:gd name="T61" fmla="*/ 2147483647 h 98"/>
                <a:gd name="T62" fmla="*/ 0 w 200"/>
                <a:gd name="T63" fmla="*/ 2147483647 h 98"/>
                <a:gd name="T64" fmla="*/ 2147483647 w 200"/>
                <a:gd name="T65" fmla="*/ 2147483647 h 98"/>
                <a:gd name="T66" fmla="*/ 2147483647 w 200"/>
                <a:gd name="T67" fmla="*/ 2147483647 h 98"/>
                <a:gd name="T68" fmla="*/ 2147483647 w 200"/>
                <a:gd name="T69" fmla="*/ 2147483647 h 98"/>
                <a:gd name="T70" fmla="*/ 2147483647 w 200"/>
                <a:gd name="T71" fmla="*/ 2147483647 h 98"/>
                <a:gd name="T72" fmla="*/ 2147483647 w 200"/>
                <a:gd name="T73" fmla="*/ 2147483647 h 98"/>
                <a:gd name="T74" fmla="*/ 2147483647 w 200"/>
                <a:gd name="T75" fmla="*/ 2147483647 h 98"/>
                <a:gd name="T76" fmla="*/ 2147483647 w 200"/>
                <a:gd name="T77" fmla="*/ 2147483647 h 98"/>
                <a:gd name="T78" fmla="*/ 2147483647 w 200"/>
                <a:gd name="T79" fmla="*/ 2147483647 h 98"/>
                <a:gd name="T80" fmla="*/ 2147483647 w 200"/>
                <a:gd name="T81" fmla="*/ 2147483647 h 98"/>
                <a:gd name="T82" fmla="*/ 2147483647 w 200"/>
                <a:gd name="T83" fmla="*/ 2147483647 h 98"/>
                <a:gd name="T84" fmla="*/ 2147483647 w 200"/>
                <a:gd name="T85" fmla="*/ 2147483647 h 98"/>
                <a:gd name="T86" fmla="*/ 2147483647 w 200"/>
                <a:gd name="T87" fmla="*/ 0 h 98"/>
                <a:gd name="T88" fmla="*/ 2147483647 w 200"/>
                <a:gd name="T89" fmla="*/ 2147483647 h 98"/>
                <a:gd name="T90" fmla="*/ 2147483647 w 200"/>
                <a:gd name="T91" fmla="*/ 2147483647 h 98"/>
                <a:gd name="T92" fmla="*/ 2147483647 w 200"/>
                <a:gd name="T93" fmla="*/ 2147483647 h 98"/>
                <a:gd name="T94" fmla="*/ 2147483647 w 200"/>
                <a:gd name="T95" fmla="*/ 2147483647 h 98"/>
                <a:gd name="T96" fmla="*/ 2147483647 w 200"/>
                <a:gd name="T97" fmla="*/ 2147483647 h 98"/>
                <a:gd name="T98" fmla="*/ 2147483647 w 200"/>
                <a:gd name="T99" fmla="*/ 2147483647 h 98"/>
                <a:gd name="T100" fmla="*/ 2147483647 w 200"/>
                <a:gd name="T101" fmla="*/ 2147483647 h 98"/>
                <a:gd name="T102" fmla="*/ 2147483647 w 200"/>
                <a:gd name="T103" fmla="*/ 2147483647 h 98"/>
                <a:gd name="T104" fmla="*/ 2147483647 w 200"/>
                <a:gd name="T105" fmla="*/ 2147483647 h 98"/>
                <a:gd name="T106" fmla="*/ 2147483647 w 200"/>
                <a:gd name="T107" fmla="*/ 2147483647 h 98"/>
                <a:gd name="T108" fmla="*/ 2147483647 w 200"/>
                <a:gd name="T109" fmla="*/ 2147483647 h 98"/>
                <a:gd name="T110" fmla="*/ 2147483647 w 200"/>
                <a:gd name="T111" fmla="*/ 2147483647 h 98"/>
                <a:gd name="T112" fmla="*/ 2147483647 w 200"/>
                <a:gd name="T113" fmla="*/ 2147483647 h 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00" h="98">
                  <a:moveTo>
                    <a:pt x="200" y="55"/>
                  </a:moveTo>
                  <a:lnTo>
                    <a:pt x="195" y="56"/>
                  </a:lnTo>
                  <a:lnTo>
                    <a:pt x="186" y="60"/>
                  </a:lnTo>
                  <a:lnTo>
                    <a:pt x="177" y="65"/>
                  </a:lnTo>
                  <a:lnTo>
                    <a:pt x="166" y="73"/>
                  </a:lnTo>
                  <a:lnTo>
                    <a:pt x="155" y="80"/>
                  </a:lnTo>
                  <a:lnTo>
                    <a:pt x="145" y="87"/>
                  </a:lnTo>
                  <a:lnTo>
                    <a:pt x="137" y="93"/>
                  </a:lnTo>
                  <a:lnTo>
                    <a:pt x="133" y="98"/>
                  </a:lnTo>
                  <a:lnTo>
                    <a:pt x="127" y="98"/>
                  </a:lnTo>
                  <a:lnTo>
                    <a:pt x="122" y="98"/>
                  </a:lnTo>
                  <a:lnTo>
                    <a:pt x="116" y="97"/>
                  </a:lnTo>
                  <a:lnTo>
                    <a:pt x="111" y="95"/>
                  </a:lnTo>
                  <a:lnTo>
                    <a:pt x="106" y="93"/>
                  </a:lnTo>
                  <a:lnTo>
                    <a:pt x="103" y="88"/>
                  </a:lnTo>
                  <a:lnTo>
                    <a:pt x="101" y="82"/>
                  </a:lnTo>
                  <a:lnTo>
                    <a:pt x="100" y="74"/>
                  </a:lnTo>
                  <a:lnTo>
                    <a:pt x="91" y="80"/>
                  </a:lnTo>
                  <a:lnTo>
                    <a:pt x="82" y="86"/>
                  </a:lnTo>
                  <a:lnTo>
                    <a:pt x="78" y="90"/>
                  </a:lnTo>
                  <a:lnTo>
                    <a:pt x="72" y="93"/>
                  </a:lnTo>
                  <a:lnTo>
                    <a:pt x="67" y="96"/>
                  </a:lnTo>
                  <a:lnTo>
                    <a:pt x="60" y="98"/>
                  </a:lnTo>
                  <a:lnTo>
                    <a:pt x="39" y="98"/>
                  </a:lnTo>
                  <a:lnTo>
                    <a:pt x="34" y="98"/>
                  </a:lnTo>
                  <a:lnTo>
                    <a:pt x="28" y="95"/>
                  </a:lnTo>
                  <a:lnTo>
                    <a:pt x="22" y="92"/>
                  </a:lnTo>
                  <a:lnTo>
                    <a:pt x="15" y="89"/>
                  </a:lnTo>
                  <a:lnTo>
                    <a:pt x="9" y="85"/>
                  </a:lnTo>
                  <a:lnTo>
                    <a:pt x="4" y="81"/>
                  </a:lnTo>
                  <a:lnTo>
                    <a:pt x="1" y="77"/>
                  </a:lnTo>
                  <a:lnTo>
                    <a:pt x="0" y="74"/>
                  </a:lnTo>
                  <a:lnTo>
                    <a:pt x="5" y="71"/>
                  </a:lnTo>
                  <a:lnTo>
                    <a:pt x="10" y="67"/>
                  </a:lnTo>
                  <a:lnTo>
                    <a:pt x="14" y="60"/>
                  </a:lnTo>
                  <a:lnTo>
                    <a:pt x="20" y="53"/>
                  </a:lnTo>
                  <a:lnTo>
                    <a:pt x="23" y="45"/>
                  </a:lnTo>
                  <a:lnTo>
                    <a:pt x="27" y="37"/>
                  </a:lnTo>
                  <a:lnTo>
                    <a:pt x="30" y="28"/>
                  </a:lnTo>
                  <a:lnTo>
                    <a:pt x="33" y="19"/>
                  </a:lnTo>
                  <a:lnTo>
                    <a:pt x="66" y="14"/>
                  </a:lnTo>
                  <a:lnTo>
                    <a:pt x="103" y="9"/>
                  </a:lnTo>
                  <a:lnTo>
                    <a:pt x="145" y="4"/>
                  </a:lnTo>
                  <a:lnTo>
                    <a:pt x="193" y="0"/>
                  </a:lnTo>
                  <a:lnTo>
                    <a:pt x="166" y="31"/>
                  </a:lnTo>
                  <a:lnTo>
                    <a:pt x="166" y="34"/>
                  </a:lnTo>
                  <a:lnTo>
                    <a:pt x="164" y="37"/>
                  </a:lnTo>
                  <a:lnTo>
                    <a:pt x="162" y="39"/>
                  </a:lnTo>
                  <a:lnTo>
                    <a:pt x="161" y="41"/>
                  </a:lnTo>
                  <a:lnTo>
                    <a:pt x="157" y="45"/>
                  </a:lnTo>
                  <a:lnTo>
                    <a:pt x="156" y="47"/>
                  </a:lnTo>
                  <a:lnTo>
                    <a:pt x="156" y="49"/>
                  </a:lnTo>
                  <a:lnTo>
                    <a:pt x="157" y="50"/>
                  </a:lnTo>
                  <a:lnTo>
                    <a:pt x="159" y="50"/>
                  </a:lnTo>
                  <a:lnTo>
                    <a:pt x="163" y="51"/>
                  </a:lnTo>
                  <a:lnTo>
                    <a:pt x="177" y="53"/>
                  </a:lnTo>
                  <a:lnTo>
                    <a:pt x="200" y="5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23" name="Freeform 230"/>
            <p:cNvSpPr>
              <a:spLocks/>
            </p:cNvSpPr>
            <p:nvPr>
              <p:custDataLst>
                <p:tags r:id="rId157"/>
              </p:custDataLst>
            </p:nvPr>
          </p:nvSpPr>
          <p:spPr bwMode="auto">
            <a:xfrm>
              <a:off x="4591081" y="2437343"/>
              <a:ext cx="84138" cy="73025"/>
            </a:xfrm>
            <a:custGeom>
              <a:avLst/>
              <a:gdLst>
                <a:gd name="T0" fmla="*/ 0 w 186"/>
                <a:gd name="T1" fmla="*/ 2147483647 h 142"/>
                <a:gd name="T2" fmla="*/ 2147483647 w 186"/>
                <a:gd name="T3" fmla="*/ 2147483647 h 142"/>
                <a:gd name="T4" fmla="*/ 2147483647 w 186"/>
                <a:gd name="T5" fmla="*/ 2147483647 h 142"/>
                <a:gd name="T6" fmla="*/ 2147483647 w 186"/>
                <a:gd name="T7" fmla="*/ 2147483647 h 142"/>
                <a:gd name="T8" fmla="*/ 2147483647 w 186"/>
                <a:gd name="T9" fmla="*/ 2147483647 h 142"/>
                <a:gd name="T10" fmla="*/ 2147483647 w 186"/>
                <a:gd name="T11" fmla="*/ 2147483647 h 142"/>
                <a:gd name="T12" fmla="*/ 2147483647 w 186"/>
                <a:gd name="T13" fmla="*/ 2147483647 h 142"/>
                <a:gd name="T14" fmla="*/ 2147483647 w 186"/>
                <a:gd name="T15" fmla="*/ 2147483647 h 142"/>
                <a:gd name="T16" fmla="*/ 2147483647 w 186"/>
                <a:gd name="T17" fmla="*/ 2147483647 h 142"/>
                <a:gd name="T18" fmla="*/ 2147483647 w 186"/>
                <a:gd name="T19" fmla="*/ 2147483647 h 142"/>
                <a:gd name="T20" fmla="*/ 2147483647 w 186"/>
                <a:gd name="T21" fmla="*/ 2147483647 h 142"/>
                <a:gd name="T22" fmla="*/ 2147483647 w 186"/>
                <a:gd name="T23" fmla="*/ 2147483647 h 142"/>
                <a:gd name="T24" fmla="*/ 2147483647 w 186"/>
                <a:gd name="T25" fmla="*/ 2147483647 h 142"/>
                <a:gd name="T26" fmla="*/ 2147483647 w 186"/>
                <a:gd name="T27" fmla="*/ 2147483647 h 142"/>
                <a:gd name="T28" fmla="*/ 2147483647 w 186"/>
                <a:gd name="T29" fmla="*/ 2147483647 h 142"/>
                <a:gd name="T30" fmla="*/ 2147483647 w 186"/>
                <a:gd name="T31" fmla="*/ 2147483647 h 142"/>
                <a:gd name="T32" fmla="*/ 2147483647 w 186"/>
                <a:gd name="T33" fmla="*/ 2147483647 h 142"/>
                <a:gd name="T34" fmla="*/ 2147483647 w 186"/>
                <a:gd name="T35" fmla="*/ 2147483647 h 142"/>
                <a:gd name="T36" fmla="*/ 2147483647 w 186"/>
                <a:gd name="T37" fmla="*/ 2147483647 h 142"/>
                <a:gd name="T38" fmla="*/ 2147483647 w 186"/>
                <a:gd name="T39" fmla="*/ 2147483647 h 142"/>
                <a:gd name="T40" fmla="*/ 2147483647 w 186"/>
                <a:gd name="T41" fmla="*/ 2147483647 h 142"/>
                <a:gd name="T42" fmla="*/ 2147483647 w 186"/>
                <a:gd name="T43" fmla="*/ 2147483647 h 142"/>
                <a:gd name="T44" fmla="*/ 2147483647 w 186"/>
                <a:gd name="T45" fmla="*/ 2147483647 h 142"/>
                <a:gd name="T46" fmla="*/ 2147483647 w 186"/>
                <a:gd name="T47" fmla="*/ 2147483647 h 142"/>
                <a:gd name="T48" fmla="*/ 2147483647 w 186"/>
                <a:gd name="T49" fmla="*/ 2147483647 h 142"/>
                <a:gd name="T50" fmla="*/ 2147483647 w 186"/>
                <a:gd name="T51" fmla="*/ 2147483647 h 142"/>
                <a:gd name="T52" fmla="*/ 2147483647 w 186"/>
                <a:gd name="T53" fmla="*/ 2147483647 h 142"/>
                <a:gd name="T54" fmla="*/ 2147483647 w 186"/>
                <a:gd name="T55" fmla="*/ 2147483647 h 142"/>
                <a:gd name="T56" fmla="*/ 2147483647 w 186"/>
                <a:gd name="T57" fmla="*/ 2147483647 h 142"/>
                <a:gd name="T58" fmla="*/ 2147483647 w 186"/>
                <a:gd name="T59" fmla="*/ 2147483647 h 142"/>
                <a:gd name="T60" fmla="*/ 2147483647 w 186"/>
                <a:gd name="T61" fmla="*/ 2147483647 h 142"/>
                <a:gd name="T62" fmla="*/ 2147483647 w 186"/>
                <a:gd name="T63" fmla="*/ 2147483647 h 142"/>
                <a:gd name="T64" fmla="*/ 2147483647 w 186"/>
                <a:gd name="T65" fmla="*/ 2147483647 h 142"/>
                <a:gd name="T66" fmla="*/ 2147483647 w 186"/>
                <a:gd name="T67" fmla="*/ 2147483647 h 142"/>
                <a:gd name="T68" fmla="*/ 2147483647 w 186"/>
                <a:gd name="T69" fmla="*/ 2147483647 h 142"/>
                <a:gd name="T70" fmla="*/ 2147483647 w 186"/>
                <a:gd name="T71" fmla="*/ 2147483647 h 142"/>
                <a:gd name="T72" fmla="*/ 2147483647 w 186"/>
                <a:gd name="T73" fmla="*/ 2147483647 h 1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86" h="142">
                  <a:moveTo>
                    <a:pt x="0" y="111"/>
                  </a:moveTo>
                  <a:lnTo>
                    <a:pt x="0" y="112"/>
                  </a:lnTo>
                  <a:lnTo>
                    <a:pt x="1" y="114"/>
                  </a:lnTo>
                  <a:lnTo>
                    <a:pt x="2" y="116"/>
                  </a:lnTo>
                  <a:lnTo>
                    <a:pt x="7" y="117"/>
                  </a:lnTo>
                  <a:lnTo>
                    <a:pt x="3" y="107"/>
                  </a:lnTo>
                  <a:lnTo>
                    <a:pt x="2" y="99"/>
                  </a:lnTo>
                  <a:lnTo>
                    <a:pt x="3" y="93"/>
                  </a:lnTo>
                  <a:lnTo>
                    <a:pt x="6" y="87"/>
                  </a:lnTo>
                  <a:lnTo>
                    <a:pt x="9" y="82"/>
                  </a:lnTo>
                  <a:lnTo>
                    <a:pt x="13" y="76"/>
                  </a:lnTo>
                  <a:lnTo>
                    <a:pt x="17" y="69"/>
                  </a:lnTo>
                  <a:lnTo>
                    <a:pt x="20" y="61"/>
                  </a:lnTo>
                  <a:lnTo>
                    <a:pt x="20" y="56"/>
                  </a:lnTo>
                  <a:lnTo>
                    <a:pt x="21" y="51"/>
                  </a:lnTo>
                  <a:lnTo>
                    <a:pt x="23" y="46"/>
                  </a:lnTo>
                  <a:lnTo>
                    <a:pt x="25" y="42"/>
                  </a:lnTo>
                  <a:lnTo>
                    <a:pt x="28" y="37"/>
                  </a:lnTo>
                  <a:lnTo>
                    <a:pt x="31" y="34"/>
                  </a:lnTo>
                  <a:lnTo>
                    <a:pt x="35" y="32"/>
                  </a:lnTo>
                  <a:lnTo>
                    <a:pt x="40" y="31"/>
                  </a:lnTo>
                  <a:lnTo>
                    <a:pt x="41" y="38"/>
                  </a:lnTo>
                  <a:lnTo>
                    <a:pt x="41" y="43"/>
                  </a:lnTo>
                  <a:lnTo>
                    <a:pt x="43" y="49"/>
                  </a:lnTo>
                  <a:lnTo>
                    <a:pt x="45" y="54"/>
                  </a:lnTo>
                  <a:lnTo>
                    <a:pt x="47" y="58"/>
                  </a:lnTo>
                  <a:lnTo>
                    <a:pt x="51" y="62"/>
                  </a:lnTo>
                  <a:lnTo>
                    <a:pt x="55" y="65"/>
                  </a:lnTo>
                  <a:lnTo>
                    <a:pt x="59" y="67"/>
                  </a:lnTo>
                  <a:lnTo>
                    <a:pt x="87" y="67"/>
                  </a:lnTo>
                  <a:lnTo>
                    <a:pt x="87" y="43"/>
                  </a:lnTo>
                  <a:lnTo>
                    <a:pt x="79" y="41"/>
                  </a:lnTo>
                  <a:lnTo>
                    <a:pt x="74" y="38"/>
                  </a:lnTo>
                  <a:lnTo>
                    <a:pt x="69" y="36"/>
                  </a:lnTo>
                  <a:lnTo>
                    <a:pt x="66" y="33"/>
                  </a:lnTo>
                  <a:lnTo>
                    <a:pt x="63" y="30"/>
                  </a:lnTo>
                  <a:lnTo>
                    <a:pt x="62" y="27"/>
                  </a:lnTo>
                  <a:lnTo>
                    <a:pt x="61" y="23"/>
                  </a:lnTo>
                  <a:lnTo>
                    <a:pt x="59" y="18"/>
                  </a:lnTo>
                  <a:lnTo>
                    <a:pt x="70" y="17"/>
                  </a:lnTo>
                  <a:lnTo>
                    <a:pt x="79" y="16"/>
                  </a:lnTo>
                  <a:lnTo>
                    <a:pt x="87" y="14"/>
                  </a:lnTo>
                  <a:lnTo>
                    <a:pt x="92" y="12"/>
                  </a:lnTo>
                  <a:lnTo>
                    <a:pt x="98" y="10"/>
                  </a:lnTo>
                  <a:lnTo>
                    <a:pt x="103" y="8"/>
                  </a:lnTo>
                  <a:lnTo>
                    <a:pt x="111" y="6"/>
                  </a:lnTo>
                  <a:lnTo>
                    <a:pt x="120" y="6"/>
                  </a:lnTo>
                  <a:lnTo>
                    <a:pt x="130" y="3"/>
                  </a:lnTo>
                  <a:lnTo>
                    <a:pt x="140" y="0"/>
                  </a:lnTo>
                  <a:lnTo>
                    <a:pt x="147" y="1"/>
                  </a:lnTo>
                  <a:lnTo>
                    <a:pt x="154" y="2"/>
                  </a:lnTo>
                  <a:lnTo>
                    <a:pt x="159" y="2"/>
                  </a:lnTo>
                  <a:lnTo>
                    <a:pt x="165" y="2"/>
                  </a:lnTo>
                  <a:lnTo>
                    <a:pt x="176" y="1"/>
                  </a:lnTo>
                  <a:lnTo>
                    <a:pt x="186" y="0"/>
                  </a:lnTo>
                  <a:lnTo>
                    <a:pt x="183" y="10"/>
                  </a:lnTo>
                  <a:lnTo>
                    <a:pt x="181" y="19"/>
                  </a:lnTo>
                  <a:lnTo>
                    <a:pt x="178" y="26"/>
                  </a:lnTo>
                  <a:lnTo>
                    <a:pt x="176" y="32"/>
                  </a:lnTo>
                  <a:lnTo>
                    <a:pt x="169" y="40"/>
                  </a:lnTo>
                  <a:lnTo>
                    <a:pt x="165" y="45"/>
                  </a:lnTo>
                  <a:lnTo>
                    <a:pt x="159" y="51"/>
                  </a:lnTo>
                  <a:lnTo>
                    <a:pt x="156" y="58"/>
                  </a:lnTo>
                  <a:lnTo>
                    <a:pt x="155" y="63"/>
                  </a:lnTo>
                  <a:lnTo>
                    <a:pt x="154" y="69"/>
                  </a:lnTo>
                  <a:lnTo>
                    <a:pt x="153" y="76"/>
                  </a:lnTo>
                  <a:lnTo>
                    <a:pt x="153" y="86"/>
                  </a:lnTo>
                  <a:lnTo>
                    <a:pt x="120" y="142"/>
                  </a:lnTo>
                  <a:lnTo>
                    <a:pt x="93" y="123"/>
                  </a:lnTo>
                  <a:lnTo>
                    <a:pt x="80" y="122"/>
                  </a:lnTo>
                  <a:lnTo>
                    <a:pt x="52" y="119"/>
                  </a:lnTo>
                  <a:lnTo>
                    <a:pt x="35" y="117"/>
                  </a:lnTo>
                  <a:lnTo>
                    <a:pt x="20" y="115"/>
                  </a:lnTo>
                  <a:lnTo>
                    <a:pt x="8" y="113"/>
                  </a:lnTo>
                  <a:lnTo>
                    <a:pt x="0" y="11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24" name="Freeform 231"/>
            <p:cNvSpPr>
              <a:spLocks/>
            </p:cNvSpPr>
            <p:nvPr>
              <p:custDataLst>
                <p:tags r:id="rId158"/>
              </p:custDataLst>
            </p:nvPr>
          </p:nvSpPr>
          <p:spPr bwMode="auto">
            <a:xfrm>
              <a:off x="4572031" y="2500843"/>
              <a:ext cx="84138" cy="57150"/>
            </a:xfrm>
            <a:custGeom>
              <a:avLst/>
              <a:gdLst>
                <a:gd name="T0" fmla="*/ 2147483647 w 192"/>
                <a:gd name="T1" fmla="*/ 2147483647 h 105"/>
                <a:gd name="T2" fmla="*/ 2147483647 w 192"/>
                <a:gd name="T3" fmla="*/ 2147483647 h 105"/>
                <a:gd name="T4" fmla="*/ 2147483647 w 192"/>
                <a:gd name="T5" fmla="*/ 2147483647 h 105"/>
                <a:gd name="T6" fmla="*/ 2147483647 w 192"/>
                <a:gd name="T7" fmla="*/ 2147483647 h 105"/>
                <a:gd name="T8" fmla="*/ 2147483647 w 192"/>
                <a:gd name="T9" fmla="*/ 2147483647 h 105"/>
                <a:gd name="T10" fmla="*/ 2147483647 w 192"/>
                <a:gd name="T11" fmla="*/ 2147483647 h 105"/>
                <a:gd name="T12" fmla="*/ 2147483647 w 192"/>
                <a:gd name="T13" fmla="*/ 2147483647 h 105"/>
                <a:gd name="T14" fmla="*/ 2147483647 w 192"/>
                <a:gd name="T15" fmla="*/ 2147483647 h 105"/>
                <a:gd name="T16" fmla="*/ 2147483647 w 192"/>
                <a:gd name="T17" fmla="*/ 2147483647 h 105"/>
                <a:gd name="T18" fmla="*/ 2147483647 w 192"/>
                <a:gd name="T19" fmla="*/ 2147483647 h 105"/>
                <a:gd name="T20" fmla="*/ 2147483647 w 192"/>
                <a:gd name="T21" fmla="*/ 2147483647 h 105"/>
                <a:gd name="T22" fmla="*/ 2147483647 w 192"/>
                <a:gd name="T23" fmla="*/ 2147483647 h 105"/>
                <a:gd name="T24" fmla="*/ 2147483647 w 192"/>
                <a:gd name="T25" fmla="*/ 2147483647 h 105"/>
                <a:gd name="T26" fmla="*/ 2147483647 w 192"/>
                <a:gd name="T27" fmla="*/ 2147483647 h 105"/>
                <a:gd name="T28" fmla="*/ 2147483647 w 192"/>
                <a:gd name="T29" fmla="*/ 2147483647 h 105"/>
                <a:gd name="T30" fmla="*/ 2147483647 w 192"/>
                <a:gd name="T31" fmla="*/ 2147483647 h 105"/>
                <a:gd name="T32" fmla="*/ 2147483647 w 192"/>
                <a:gd name="T33" fmla="*/ 2147483647 h 105"/>
                <a:gd name="T34" fmla="*/ 2147483647 w 192"/>
                <a:gd name="T35" fmla="*/ 2147483647 h 105"/>
                <a:gd name="T36" fmla="*/ 0 w 192"/>
                <a:gd name="T37" fmla="*/ 2147483647 h 105"/>
                <a:gd name="T38" fmla="*/ 0 w 192"/>
                <a:gd name="T39" fmla="*/ 2147483647 h 105"/>
                <a:gd name="T40" fmla="*/ 2147483647 w 192"/>
                <a:gd name="T41" fmla="*/ 2147483647 h 105"/>
                <a:gd name="T42" fmla="*/ 2147483647 w 192"/>
                <a:gd name="T43" fmla="*/ 2147483647 h 105"/>
                <a:gd name="T44" fmla="*/ 2147483647 w 192"/>
                <a:gd name="T45" fmla="*/ 2147483647 h 105"/>
                <a:gd name="T46" fmla="*/ 2147483647 w 192"/>
                <a:gd name="T47" fmla="*/ 0 h 105"/>
                <a:gd name="T48" fmla="*/ 2147483647 w 192"/>
                <a:gd name="T49" fmla="*/ 2147483647 h 105"/>
                <a:gd name="T50" fmla="*/ 2147483647 w 192"/>
                <a:gd name="T51" fmla="*/ 2147483647 h 105"/>
                <a:gd name="T52" fmla="*/ 2147483647 w 192"/>
                <a:gd name="T53" fmla="*/ 2147483647 h 105"/>
                <a:gd name="T54" fmla="*/ 2147483647 w 192"/>
                <a:gd name="T55" fmla="*/ 2147483647 h 105"/>
                <a:gd name="T56" fmla="*/ 2147483647 w 192"/>
                <a:gd name="T57" fmla="*/ 2147483647 h 105"/>
                <a:gd name="T58" fmla="*/ 2147483647 w 192"/>
                <a:gd name="T59" fmla="*/ 2147483647 h 105"/>
                <a:gd name="T60" fmla="*/ 2147483647 w 192"/>
                <a:gd name="T61" fmla="*/ 2147483647 h 105"/>
                <a:gd name="T62" fmla="*/ 2147483647 w 192"/>
                <a:gd name="T63" fmla="*/ 2147483647 h 105"/>
                <a:gd name="T64" fmla="*/ 2147483647 w 192"/>
                <a:gd name="T65" fmla="*/ 2147483647 h 105"/>
                <a:gd name="T66" fmla="*/ 2147483647 w 192"/>
                <a:gd name="T67" fmla="*/ 2147483647 h 105"/>
                <a:gd name="T68" fmla="*/ 2147483647 w 192"/>
                <a:gd name="T69" fmla="*/ 2147483647 h 105"/>
                <a:gd name="T70" fmla="*/ 2147483647 w 192"/>
                <a:gd name="T71" fmla="*/ 2147483647 h 105"/>
                <a:gd name="T72" fmla="*/ 2147483647 w 192"/>
                <a:gd name="T73" fmla="*/ 2147483647 h 105"/>
                <a:gd name="T74" fmla="*/ 2147483647 w 192"/>
                <a:gd name="T75" fmla="*/ 2147483647 h 105"/>
                <a:gd name="T76" fmla="*/ 2147483647 w 192"/>
                <a:gd name="T77" fmla="*/ 2147483647 h 105"/>
                <a:gd name="T78" fmla="*/ 2147483647 w 192"/>
                <a:gd name="T79" fmla="*/ 2147483647 h 105"/>
                <a:gd name="T80" fmla="*/ 2147483647 w 192"/>
                <a:gd name="T81" fmla="*/ 2147483647 h 105"/>
                <a:gd name="T82" fmla="*/ 2147483647 w 192"/>
                <a:gd name="T83" fmla="*/ 2147483647 h 105"/>
                <a:gd name="T84" fmla="*/ 2147483647 w 192"/>
                <a:gd name="T85" fmla="*/ 2147483647 h 1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92" h="105">
                  <a:moveTo>
                    <a:pt x="192" y="61"/>
                  </a:moveTo>
                  <a:lnTo>
                    <a:pt x="189" y="62"/>
                  </a:lnTo>
                  <a:lnTo>
                    <a:pt x="184" y="63"/>
                  </a:lnTo>
                  <a:lnTo>
                    <a:pt x="180" y="64"/>
                  </a:lnTo>
                  <a:lnTo>
                    <a:pt x="177" y="67"/>
                  </a:lnTo>
                  <a:lnTo>
                    <a:pt x="168" y="72"/>
                  </a:lnTo>
                  <a:lnTo>
                    <a:pt x="160" y="79"/>
                  </a:lnTo>
                  <a:lnTo>
                    <a:pt x="154" y="86"/>
                  </a:lnTo>
                  <a:lnTo>
                    <a:pt x="147" y="93"/>
                  </a:lnTo>
                  <a:lnTo>
                    <a:pt x="143" y="99"/>
                  </a:lnTo>
                  <a:lnTo>
                    <a:pt x="139" y="105"/>
                  </a:lnTo>
                  <a:lnTo>
                    <a:pt x="120" y="97"/>
                  </a:lnTo>
                  <a:lnTo>
                    <a:pt x="102" y="89"/>
                  </a:lnTo>
                  <a:lnTo>
                    <a:pt x="86" y="80"/>
                  </a:lnTo>
                  <a:lnTo>
                    <a:pt x="69" y="71"/>
                  </a:lnTo>
                  <a:lnTo>
                    <a:pt x="53" y="61"/>
                  </a:lnTo>
                  <a:lnTo>
                    <a:pt x="36" y="53"/>
                  </a:lnTo>
                  <a:lnTo>
                    <a:pt x="19" y="44"/>
                  </a:lnTo>
                  <a:lnTo>
                    <a:pt x="0" y="37"/>
                  </a:lnTo>
                  <a:lnTo>
                    <a:pt x="0" y="13"/>
                  </a:lnTo>
                  <a:lnTo>
                    <a:pt x="7" y="7"/>
                  </a:lnTo>
                  <a:lnTo>
                    <a:pt x="16" y="4"/>
                  </a:lnTo>
                  <a:lnTo>
                    <a:pt x="29" y="1"/>
                  </a:lnTo>
                  <a:lnTo>
                    <a:pt x="40" y="0"/>
                  </a:lnTo>
                  <a:lnTo>
                    <a:pt x="60" y="2"/>
                  </a:lnTo>
                  <a:lnTo>
                    <a:pt x="93" y="5"/>
                  </a:lnTo>
                  <a:lnTo>
                    <a:pt x="111" y="7"/>
                  </a:lnTo>
                  <a:lnTo>
                    <a:pt x="128" y="7"/>
                  </a:lnTo>
                  <a:lnTo>
                    <a:pt x="143" y="7"/>
                  </a:lnTo>
                  <a:lnTo>
                    <a:pt x="153" y="6"/>
                  </a:lnTo>
                  <a:lnTo>
                    <a:pt x="155" y="11"/>
                  </a:lnTo>
                  <a:lnTo>
                    <a:pt x="159" y="17"/>
                  </a:lnTo>
                  <a:lnTo>
                    <a:pt x="161" y="20"/>
                  </a:lnTo>
                  <a:lnTo>
                    <a:pt x="164" y="23"/>
                  </a:lnTo>
                  <a:lnTo>
                    <a:pt x="165" y="27"/>
                  </a:lnTo>
                  <a:lnTo>
                    <a:pt x="166" y="31"/>
                  </a:lnTo>
                  <a:lnTo>
                    <a:pt x="170" y="32"/>
                  </a:lnTo>
                  <a:lnTo>
                    <a:pt x="177" y="33"/>
                  </a:lnTo>
                  <a:lnTo>
                    <a:pt x="180" y="34"/>
                  </a:lnTo>
                  <a:lnTo>
                    <a:pt x="183" y="34"/>
                  </a:lnTo>
                  <a:lnTo>
                    <a:pt x="188" y="33"/>
                  </a:lnTo>
                  <a:lnTo>
                    <a:pt x="192" y="31"/>
                  </a:lnTo>
                  <a:lnTo>
                    <a:pt x="192" y="6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25" name="Freeform 232"/>
            <p:cNvSpPr>
              <a:spLocks/>
            </p:cNvSpPr>
            <p:nvPr>
              <p:custDataLst>
                <p:tags r:id="rId159"/>
              </p:custDataLst>
            </p:nvPr>
          </p:nvSpPr>
          <p:spPr bwMode="auto">
            <a:xfrm>
              <a:off x="5332444" y="3054881"/>
              <a:ext cx="33337" cy="131762"/>
            </a:xfrm>
            <a:custGeom>
              <a:avLst/>
              <a:gdLst>
                <a:gd name="T0" fmla="*/ 2147483647 w 80"/>
                <a:gd name="T1" fmla="*/ 0 h 254"/>
                <a:gd name="T2" fmla="*/ 2147483647 w 80"/>
                <a:gd name="T3" fmla="*/ 2147483647 h 254"/>
                <a:gd name="T4" fmla="*/ 2147483647 w 80"/>
                <a:gd name="T5" fmla="*/ 2147483647 h 254"/>
                <a:gd name="T6" fmla="*/ 2147483647 w 80"/>
                <a:gd name="T7" fmla="*/ 2147483647 h 254"/>
                <a:gd name="T8" fmla="*/ 2147483647 w 80"/>
                <a:gd name="T9" fmla="*/ 2147483647 h 254"/>
                <a:gd name="T10" fmla="*/ 2147483647 w 80"/>
                <a:gd name="T11" fmla="*/ 2147483647 h 254"/>
                <a:gd name="T12" fmla="*/ 2147483647 w 80"/>
                <a:gd name="T13" fmla="*/ 2147483647 h 254"/>
                <a:gd name="T14" fmla="*/ 2147483647 w 80"/>
                <a:gd name="T15" fmla="*/ 2147483647 h 254"/>
                <a:gd name="T16" fmla="*/ 2147483647 w 80"/>
                <a:gd name="T17" fmla="*/ 2147483647 h 254"/>
                <a:gd name="T18" fmla="*/ 2147483647 w 80"/>
                <a:gd name="T19" fmla="*/ 2147483647 h 254"/>
                <a:gd name="T20" fmla="*/ 2147483647 w 80"/>
                <a:gd name="T21" fmla="*/ 2147483647 h 254"/>
                <a:gd name="T22" fmla="*/ 2147483647 w 80"/>
                <a:gd name="T23" fmla="*/ 2147483647 h 254"/>
                <a:gd name="T24" fmla="*/ 2147483647 w 80"/>
                <a:gd name="T25" fmla="*/ 2147483647 h 254"/>
                <a:gd name="T26" fmla="*/ 2147483647 w 80"/>
                <a:gd name="T27" fmla="*/ 2147483647 h 254"/>
                <a:gd name="T28" fmla="*/ 2147483647 w 80"/>
                <a:gd name="T29" fmla="*/ 2147483647 h 254"/>
                <a:gd name="T30" fmla="*/ 2147483647 w 80"/>
                <a:gd name="T31" fmla="*/ 2147483647 h 254"/>
                <a:gd name="T32" fmla="*/ 0 w 80"/>
                <a:gd name="T33" fmla="*/ 2147483647 h 254"/>
                <a:gd name="T34" fmla="*/ 2147483647 w 80"/>
                <a:gd name="T35" fmla="*/ 2147483647 h 254"/>
                <a:gd name="T36" fmla="*/ 2147483647 w 80"/>
                <a:gd name="T37" fmla="*/ 2147483647 h 254"/>
                <a:gd name="T38" fmla="*/ 2147483647 w 80"/>
                <a:gd name="T39" fmla="*/ 2147483647 h 254"/>
                <a:gd name="T40" fmla="*/ 2147483647 w 80"/>
                <a:gd name="T41" fmla="*/ 2147483647 h 254"/>
                <a:gd name="T42" fmla="*/ 2147483647 w 80"/>
                <a:gd name="T43" fmla="*/ 2147483647 h 254"/>
                <a:gd name="T44" fmla="*/ 2147483647 w 80"/>
                <a:gd name="T45" fmla="*/ 0 h 25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80" h="254">
                  <a:moveTo>
                    <a:pt x="33" y="0"/>
                  </a:moveTo>
                  <a:lnTo>
                    <a:pt x="37" y="2"/>
                  </a:lnTo>
                  <a:lnTo>
                    <a:pt x="40" y="4"/>
                  </a:lnTo>
                  <a:lnTo>
                    <a:pt x="43" y="7"/>
                  </a:lnTo>
                  <a:lnTo>
                    <a:pt x="46" y="10"/>
                  </a:lnTo>
                  <a:lnTo>
                    <a:pt x="52" y="18"/>
                  </a:lnTo>
                  <a:lnTo>
                    <a:pt x="56" y="25"/>
                  </a:lnTo>
                  <a:lnTo>
                    <a:pt x="62" y="32"/>
                  </a:lnTo>
                  <a:lnTo>
                    <a:pt x="67" y="38"/>
                  </a:lnTo>
                  <a:lnTo>
                    <a:pt x="70" y="40"/>
                  </a:lnTo>
                  <a:lnTo>
                    <a:pt x="73" y="42"/>
                  </a:lnTo>
                  <a:lnTo>
                    <a:pt x="76" y="43"/>
                  </a:lnTo>
                  <a:lnTo>
                    <a:pt x="80" y="44"/>
                  </a:lnTo>
                  <a:lnTo>
                    <a:pt x="80" y="53"/>
                  </a:lnTo>
                  <a:lnTo>
                    <a:pt x="80" y="62"/>
                  </a:lnTo>
                  <a:lnTo>
                    <a:pt x="53" y="254"/>
                  </a:lnTo>
                  <a:lnTo>
                    <a:pt x="0" y="93"/>
                  </a:lnTo>
                  <a:lnTo>
                    <a:pt x="4" y="88"/>
                  </a:lnTo>
                  <a:lnTo>
                    <a:pt x="11" y="71"/>
                  </a:lnTo>
                  <a:lnTo>
                    <a:pt x="17" y="57"/>
                  </a:lnTo>
                  <a:lnTo>
                    <a:pt x="22" y="41"/>
                  </a:lnTo>
                  <a:lnTo>
                    <a:pt x="28" y="23"/>
                  </a:lnTo>
                  <a:lnTo>
                    <a:pt x="33"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26" name="Freeform 233"/>
            <p:cNvSpPr>
              <a:spLocks/>
            </p:cNvSpPr>
            <p:nvPr>
              <p:custDataLst>
                <p:tags r:id="rId160"/>
              </p:custDataLst>
            </p:nvPr>
          </p:nvSpPr>
          <p:spPr bwMode="auto">
            <a:xfrm>
              <a:off x="5281644" y="3107268"/>
              <a:ext cx="69850" cy="130175"/>
            </a:xfrm>
            <a:custGeom>
              <a:avLst/>
              <a:gdLst>
                <a:gd name="T0" fmla="*/ 2147483647 w 167"/>
                <a:gd name="T1" fmla="*/ 0 h 259"/>
                <a:gd name="T2" fmla="*/ 2147483647 w 167"/>
                <a:gd name="T3" fmla="*/ 2147483647 h 259"/>
                <a:gd name="T4" fmla="*/ 2147483647 w 167"/>
                <a:gd name="T5" fmla="*/ 2147483647 h 259"/>
                <a:gd name="T6" fmla="*/ 2147483647 w 167"/>
                <a:gd name="T7" fmla="*/ 2147483647 h 259"/>
                <a:gd name="T8" fmla="*/ 2147483647 w 167"/>
                <a:gd name="T9" fmla="*/ 2147483647 h 259"/>
                <a:gd name="T10" fmla="*/ 2147483647 w 167"/>
                <a:gd name="T11" fmla="*/ 2147483647 h 259"/>
                <a:gd name="T12" fmla="*/ 2147483647 w 167"/>
                <a:gd name="T13" fmla="*/ 2147483647 h 259"/>
                <a:gd name="T14" fmla="*/ 2147483647 w 167"/>
                <a:gd name="T15" fmla="*/ 2147483647 h 259"/>
                <a:gd name="T16" fmla="*/ 2147483647 w 167"/>
                <a:gd name="T17" fmla="*/ 2147483647 h 259"/>
                <a:gd name="T18" fmla="*/ 2147483647 w 167"/>
                <a:gd name="T19" fmla="*/ 2147483647 h 259"/>
                <a:gd name="T20" fmla="*/ 2147483647 w 167"/>
                <a:gd name="T21" fmla="*/ 2147483647 h 259"/>
                <a:gd name="T22" fmla="*/ 2147483647 w 167"/>
                <a:gd name="T23" fmla="*/ 2147483647 h 259"/>
                <a:gd name="T24" fmla="*/ 2147483647 w 167"/>
                <a:gd name="T25" fmla="*/ 2147483647 h 259"/>
                <a:gd name="T26" fmla="*/ 2147483647 w 167"/>
                <a:gd name="T27" fmla="*/ 2147483647 h 259"/>
                <a:gd name="T28" fmla="*/ 2147483647 w 167"/>
                <a:gd name="T29" fmla="*/ 2147483647 h 259"/>
                <a:gd name="T30" fmla="*/ 2147483647 w 167"/>
                <a:gd name="T31" fmla="*/ 2147483647 h 259"/>
                <a:gd name="T32" fmla="*/ 2147483647 w 167"/>
                <a:gd name="T33" fmla="*/ 2147483647 h 259"/>
                <a:gd name="T34" fmla="*/ 2147483647 w 167"/>
                <a:gd name="T35" fmla="*/ 2147483647 h 259"/>
                <a:gd name="T36" fmla="*/ 2147483647 w 167"/>
                <a:gd name="T37" fmla="*/ 2147483647 h 259"/>
                <a:gd name="T38" fmla="*/ 2147483647 w 167"/>
                <a:gd name="T39" fmla="*/ 2147483647 h 259"/>
                <a:gd name="T40" fmla="*/ 2147483647 w 167"/>
                <a:gd name="T41" fmla="*/ 2147483647 h 259"/>
                <a:gd name="T42" fmla="*/ 2147483647 w 167"/>
                <a:gd name="T43" fmla="*/ 2147483647 h 259"/>
                <a:gd name="T44" fmla="*/ 2147483647 w 167"/>
                <a:gd name="T45" fmla="*/ 2147483647 h 259"/>
                <a:gd name="T46" fmla="*/ 2147483647 w 167"/>
                <a:gd name="T47" fmla="*/ 2147483647 h 259"/>
                <a:gd name="T48" fmla="*/ 2147483647 w 167"/>
                <a:gd name="T49" fmla="*/ 2147483647 h 259"/>
                <a:gd name="T50" fmla="*/ 2147483647 w 167"/>
                <a:gd name="T51" fmla="*/ 2147483647 h 259"/>
                <a:gd name="T52" fmla="*/ 2147483647 w 167"/>
                <a:gd name="T53" fmla="*/ 2147483647 h 259"/>
                <a:gd name="T54" fmla="*/ 2147483647 w 167"/>
                <a:gd name="T55" fmla="*/ 2147483647 h 259"/>
                <a:gd name="T56" fmla="*/ 2147483647 w 167"/>
                <a:gd name="T57" fmla="*/ 2147483647 h 259"/>
                <a:gd name="T58" fmla="*/ 2147483647 w 167"/>
                <a:gd name="T59" fmla="*/ 2147483647 h 259"/>
                <a:gd name="T60" fmla="*/ 2147483647 w 167"/>
                <a:gd name="T61" fmla="*/ 2147483647 h 259"/>
                <a:gd name="T62" fmla="*/ 2147483647 w 167"/>
                <a:gd name="T63" fmla="*/ 2147483647 h 259"/>
                <a:gd name="T64" fmla="*/ 2147483647 w 167"/>
                <a:gd name="T65" fmla="*/ 2147483647 h 259"/>
                <a:gd name="T66" fmla="*/ 0 w 167"/>
                <a:gd name="T67" fmla="*/ 2147483647 h 259"/>
                <a:gd name="T68" fmla="*/ 0 w 167"/>
                <a:gd name="T69" fmla="*/ 2147483647 h 259"/>
                <a:gd name="T70" fmla="*/ 0 w 167"/>
                <a:gd name="T71" fmla="*/ 2147483647 h 259"/>
                <a:gd name="T72" fmla="*/ 2147483647 w 167"/>
                <a:gd name="T73" fmla="*/ 2147483647 h 259"/>
                <a:gd name="T74" fmla="*/ 2147483647 w 167"/>
                <a:gd name="T75" fmla="*/ 2147483647 h 259"/>
                <a:gd name="T76" fmla="*/ 2147483647 w 167"/>
                <a:gd name="T77" fmla="*/ 2147483647 h 259"/>
                <a:gd name="T78" fmla="*/ 2147483647 w 167"/>
                <a:gd name="T79" fmla="*/ 2147483647 h 259"/>
                <a:gd name="T80" fmla="*/ 2147483647 w 167"/>
                <a:gd name="T81" fmla="*/ 2147483647 h 259"/>
                <a:gd name="T82" fmla="*/ 2147483647 w 167"/>
                <a:gd name="T83" fmla="*/ 2147483647 h 259"/>
                <a:gd name="T84" fmla="*/ 2147483647 w 167"/>
                <a:gd name="T85" fmla="*/ 2147483647 h 259"/>
                <a:gd name="T86" fmla="*/ 2147483647 w 167"/>
                <a:gd name="T87" fmla="*/ 2147483647 h 259"/>
                <a:gd name="T88" fmla="*/ 2147483647 w 167"/>
                <a:gd name="T89" fmla="*/ 2147483647 h 259"/>
                <a:gd name="T90" fmla="*/ 2147483647 w 167"/>
                <a:gd name="T91" fmla="*/ 2147483647 h 259"/>
                <a:gd name="T92" fmla="*/ 2147483647 w 167"/>
                <a:gd name="T93" fmla="*/ 2147483647 h 259"/>
                <a:gd name="T94" fmla="*/ 2147483647 w 167"/>
                <a:gd name="T95" fmla="*/ 2147483647 h 259"/>
                <a:gd name="T96" fmla="*/ 2147483647 w 167"/>
                <a:gd name="T97" fmla="*/ 2147483647 h 259"/>
                <a:gd name="T98" fmla="*/ 2147483647 w 167"/>
                <a:gd name="T99" fmla="*/ 2147483647 h 259"/>
                <a:gd name="T100" fmla="*/ 2147483647 w 167"/>
                <a:gd name="T101" fmla="*/ 0 h 25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67" h="259">
                  <a:moveTo>
                    <a:pt x="114" y="0"/>
                  </a:moveTo>
                  <a:lnTo>
                    <a:pt x="167" y="155"/>
                  </a:lnTo>
                  <a:lnTo>
                    <a:pt x="121" y="259"/>
                  </a:lnTo>
                  <a:lnTo>
                    <a:pt x="113" y="259"/>
                  </a:lnTo>
                  <a:lnTo>
                    <a:pt x="107" y="257"/>
                  </a:lnTo>
                  <a:lnTo>
                    <a:pt x="100" y="254"/>
                  </a:lnTo>
                  <a:lnTo>
                    <a:pt x="95" y="251"/>
                  </a:lnTo>
                  <a:lnTo>
                    <a:pt x="89" y="245"/>
                  </a:lnTo>
                  <a:lnTo>
                    <a:pt x="85" y="240"/>
                  </a:lnTo>
                  <a:lnTo>
                    <a:pt x="80" y="235"/>
                  </a:lnTo>
                  <a:lnTo>
                    <a:pt x="76" y="229"/>
                  </a:lnTo>
                  <a:lnTo>
                    <a:pt x="69" y="217"/>
                  </a:lnTo>
                  <a:lnTo>
                    <a:pt x="65" y="205"/>
                  </a:lnTo>
                  <a:lnTo>
                    <a:pt x="62" y="194"/>
                  </a:lnTo>
                  <a:lnTo>
                    <a:pt x="62" y="185"/>
                  </a:lnTo>
                  <a:lnTo>
                    <a:pt x="55" y="184"/>
                  </a:lnTo>
                  <a:lnTo>
                    <a:pt x="51" y="183"/>
                  </a:lnTo>
                  <a:lnTo>
                    <a:pt x="45" y="182"/>
                  </a:lnTo>
                  <a:lnTo>
                    <a:pt x="42" y="180"/>
                  </a:lnTo>
                  <a:lnTo>
                    <a:pt x="39" y="177"/>
                  </a:lnTo>
                  <a:lnTo>
                    <a:pt x="36" y="174"/>
                  </a:lnTo>
                  <a:lnTo>
                    <a:pt x="34" y="170"/>
                  </a:lnTo>
                  <a:lnTo>
                    <a:pt x="32" y="167"/>
                  </a:lnTo>
                  <a:lnTo>
                    <a:pt x="30" y="158"/>
                  </a:lnTo>
                  <a:lnTo>
                    <a:pt x="29" y="149"/>
                  </a:lnTo>
                  <a:lnTo>
                    <a:pt x="28" y="140"/>
                  </a:lnTo>
                  <a:lnTo>
                    <a:pt x="28" y="129"/>
                  </a:lnTo>
                  <a:lnTo>
                    <a:pt x="21" y="129"/>
                  </a:lnTo>
                  <a:lnTo>
                    <a:pt x="16" y="127"/>
                  </a:lnTo>
                  <a:lnTo>
                    <a:pt x="11" y="125"/>
                  </a:lnTo>
                  <a:lnTo>
                    <a:pt x="7" y="121"/>
                  </a:lnTo>
                  <a:lnTo>
                    <a:pt x="5" y="117"/>
                  </a:lnTo>
                  <a:lnTo>
                    <a:pt x="2" y="112"/>
                  </a:lnTo>
                  <a:lnTo>
                    <a:pt x="0" y="107"/>
                  </a:lnTo>
                  <a:lnTo>
                    <a:pt x="0" y="101"/>
                  </a:lnTo>
                  <a:lnTo>
                    <a:pt x="0" y="75"/>
                  </a:lnTo>
                  <a:lnTo>
                    <a:pt x="1" y="50"/>
                  </a:lnTo>
                  <a:lnTo>
                    <a:pt x="12" y="52"/>
                  </a:lnTo>
                  <a:lnTo>
                    <a:pt x="22" y="53"/>
                  </a:lnTo>
                  <a:lnTo>
                    <a:pt x="32" y="53"/>
                  </a:lnTo>
                  <a:lnTo>
                    <a:pt x="42" y="52"/>
                  </a:lnTo>
                  <a:lnTo>
                    <a:pt x="50" y="51"/>
                  </a:lnTo>
                  <a:lnTo>
                    <a:pt x="58" y="49"/>
                  </a:lnTo>
                  <a:lnTo>
                    <a:pt x="66" y="47"/>
                  </a:lnTo>
                  <a:lnTo>
                    <a:pt x="73" y="44"/>
                  </a:lnTo>
                  <a:lnTo>
                    <a:pt x="79" y="40"/>
                  </a:lnTo>
                  <a:lnTo>
                    <a:pt x="86" y="36"/>
                  </a:lnTo>
                  <a:lnTo>
                    <a:pt x="91" y="31"/>
                  </a:lnTo>
                  <a:lnTo>
                    <a:pt x="97" y="26"/>
                  </a:lnTo>
                  <a:lnTo>
                    <a:pt x="107" y="13"/>
                  </a:lnTo>
                  <a:lnTo>
                    <a:pt x="114"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27" name="Freeform 234"/>
            <p:cNvSpPr>
              <a:spLocks/>
            </p:cNvSpPr>
            <p:nvPr>
              <p:custDataLst>
                <p:tags r:id="rId161"/>
              </p:custDataLst>
            </p:nvPr>
          </p:nvSpPr>
          <p:spPr bwMode="auto">
            <a:xfrm>
              <a:off x="4283106" y="2361143"/>
              <a:ext cx="96838" cy="144463"/>
            </a:xfrm>
            <a:custGeom>
              <a:avLst/>
              <a:gdLst>
                <a:gd name="T0" fmla="*/ 2147483647 w 225"/>
                <a:gd name="T1" fmla="*/ 2147483647 h 273"/>
                <a:gd name="T2" fmla="*/ 2147483647 w 225"/>
                <a:gd name="T3" fmla="*/ 2147483647 h 273"/>
                <a:gd name="T4" fmla="*/ 2147483647 w 225"/>
                <a:gd name="T5" fmla="*/ 2147483647 h 273"/>
                <a:gd name="T6" fmla="*/ 2147483647 w 225"/>
                <a:gd name="T7" fmla="*/ 2147483647 h 273"/>
                <a:gd name="T8" fmla="*/ 2147483647 w 225"/>
                <a:gd name="T9" fmla="*/ 2147483647 h 273"/>
                <a:gd name="T10" fmla="*/ 2147483647 w 225"/>
                <a:gd name="T11" fmla="*/ 2147483647 h 273"/>
                <a:gd name="T12" fmla="*/ 2147483647 w 225"/>
                <a:gd name="T13" fmla="*/ 2147483647 h 273"/>
                <a:gd name="T14" fmla="*/ 2147483647 w 225"/>
                <a:gd name="T15" fmla="*/ 2147483647 h 273"/>
                <a:gd name="T16" fmla="*/ 2147483647 w 225"/>
                <a:gd name="T17" fmla="*/ 2147483647 h 273"/>
                <a:gd name="T18" fmla="*/ 2147483647 w 225"/>
                <a:gd name="T19" fmla="*/ 2147483647 h 273"/>
                <a:gd name="T20" fmla="*/ 2147483647 w 225"/>
                <a:gd name="T21" fmla="*/ 2147483647 h 273"/>
                <a:gd name="T22" fmla="*/ 2147483647 w 225"/>
                <a:gd name="T23" fmla="*/ 2147483647 h 273"/>
                <a:gd name="T24" fmla="*/ 2147483647 w 225"/>
                <a:gd name="T25" fmla="*/ 2147483647 h 273"/>
                <a:gd name="T26" fmla="*/ 2147483647 w 225"/>
                <a:gd name="T27" fmla="*/ 2147483647 h 273"/>
                <a:gd name="T28" fmla="*/ 2147483647 w 225"/>
                <a:gd name="T29" fmla="*/ 2147483647 h 273"/>
                <a:gd name="T30" fmla="*/ 2147483647 w 225"/>
                <a:gd name="T31" fmla="*/ 2147483647 h 273"/>
                <a:gd name="T32" fmla="*/ 2147483647 w 225"/>
                <a:gd name="T33" fmla="*/ 2147483647 h 273"/>
                <a:gd name="T34" fmla="*/ 2147483647 w 225"/>
                <a:gd name="T35" fmla="*/ 2147483647 h 273"/>
                <a:gd name="T36" fmla="*/ 2147483647 w 225"/>
                <a:gd name="T37" fmla="*/ 2147483647 h 273"/>
                <a:gd name="T38" fmla="*/ 2147483647 w 225"/>
                <a:gd name="T39" fmla="*/ 2147483647 h 273"/>
                <a:gd name="T40" fmla="*/ 0 w 225"/>
                <a:gd name="T41" fmla="*/ 2147483647 h 273"/>
                <a:gd name="T42" fmla="*/ 2147483647 w 225"/>
                <a:gd name="T43" fmla="*/ 2147483647 h 273"/>
                <a:gd name="T44" fmla="*/ 2147483647 w 225"/>
                <a:gd name="T45" fmla="*/ 2147483647 h 273"/>
                <a:gd name="T46" fmla="*/ 2147483647 w 225"/>
                <a:gd name="T47" fmla="*/ 2147483647 h 273"/>
                <a:gd name="T48" fmla="*/ 2147483647 w 225"/>
                <a:gd name="T49" fmla="*/ 2147483647 h 273"/>
                <a:gd name="T50" fmla="*/ 2147483647 w 225"/>
                <a:gd name="T51" fmla="*/ 2147483647 h 273"/>
                <a:gd name="T52" fmla="*/ 2147483647 w 225"/>
                <a:gd name="T53" fmla="*/ 2147483647 h 273"/>
                <a:gd name="T54" fmla="*/ 2147483647 w 225"/>
                <a:gd name="T55" fmla="*/ 2147483647 h 273"/>
                <a:gd name="T56" fmla="*/ 2147483647 w 225"/>
                <a:gd name="T57" fmla="*/ 2147483647 h 273"/>
                <a:gd name="T58" fmla="*/ 2147483647 w 225"/>
                <a:gd name="T59" fmla="*/ 2147483647 h 273"/>
                <a:gd name="T60" fmla="*/ 2147483647 w 225"/>
                <a:gd name="T61" fmla="*/ 2147483647 h 273"/>
                <a:gd name="T62" fmla="*/ 2147483647 w 225"/>
                <a:gd name="T63" fmla="*/ 2147483647 h 273"/>
                <a:gd name="T64" fmla="*/ 2147483647 w 225"/>
                <a:gd name="T65" fmla="*/ 2147483647 h 273"/>
                <a:gd name="T66" fmla="*/ 2147483647 w 225"/>
                <a:gd name="T67" fmla="*/ 2147483647 h 273"/>
                <a:gd name="T68" fmla="*/ 2147483647 w 225"/>
                <a:gd name="T69" fmla="*/ 2147483647 h 273"/>
                <a:gd name="T70" fmla="*/ 2147483647 w 225"/>
                <a:gd name="T71" fmla="*/ 2147483647 h 273"/>
                <a:gd name="T72" fmla="*/ 2147483647 w 225"/>
                <a:gd name="T73" fmla="*/ 2147483647 h 273"/>
                <a:gd name="T74" fmla="*/ 2147483647 w 225"/>
                <a:gd name="T75" fmla="*/ 2147483647 h 273"/>
                <a:gd name="T76" fmla="*/ 2147483647 w 225"/>
                <a:gd name="T77" fmla="*/ 2147483647 h 273"/>
                <a:gd name="T78" fmla="*/ 2147483647 w 225"/>
                <a:gd name="T79" fmla="*/ 2147483647 h 273"/>
                <a:gd name="T80" fmla="*/ 2147483647 w 225"/>
                <a:gd name="T81" fmla="*/ 2147483647 h 273"/>
                <a:gd name="T82" fmla="*/ 2147483647 w 225"/>
                <a:gd name="T83" fmla="*/ 2147483647 h 273"/>
                <a:gd name="T84" fmla="*/ 2147483647 w 225"/>
                <a:gd name="T85" fmla="*/ 2147483647 h 273"/>
                <a:gd name="T86" fmla="*/ 2147483647 w 225"/>
                <a:gd name="T87" fmla="*/ 2147483647 h 273"/>
                <a:gd name="T88" fmla="*/ 2147483647 w 225"/>
                <a:gd name="T89" fmla="*/ 2147483647 h 273"/>
                <a:gd name="T90" fmla="*/ 2147483647 w 225"/>
                <a:gd name="T91" fmla="*/ 2147483647 h 27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25" h="273">
                  <a:moveTo>
                    <a:pt x="192" y="58"/>
                  </a:moveTo>
                  <a:lnTo>
                    <a:pt x="189" y="63"/>
                  </a:lnTo>
                  <a:lnTo>
                    <a:pt x="185" y="67"/>
                  </a:lnTo>
                  <a:lnTo>
                    <a:pt x="182" y="71"/>
                  </a:lnTo>
                  <a:lnTo>
                    <a:pt x="178" y="75"/>
                  </a:lnTo>
                  <a:lnTo>
                    <a:pt x="173" y="78"/>
                  </a:lnTo>
                  <a:lnTo>
                    <a:pt x="169" y="80"/>
                  </a:lnTo>
                  <a:lnTo>
                    <a:pt x="163" y="82"/>
                  </a:lnTo>
                  <a:lnTo>
                    <a:pt x="159" y="82"/>
                  </a:lnTo>
                  <a:lnTo>
                    <a:pt x="159" y="86"/>
                  </a:lnTo>
                  <a:lnTo>
                    <a:pt x="161" y="90"/>
                  </a:lnTo>
                  <a:lnTo>
                    <a:pt x="163" y="93"/>
                  </a:lnTo>
                  <a:lnTo>
                    <a:pt x="167" y="96"/>
                  </a:lnTo>
                  <a:lnTo>
                    <a:pt x="170" y="99"/>
                  </a:lnTo>
                  <a:lnTo>
                    <a:pt x="174" y="101"/>
                  </a:lnTo>
                  <a:lnTo>
                    <a:pt x="179" y="102"/>
                  </a:lnTo>
                  <a:lnTo>
                    <a:pt x="184" y="103"/>
                  </a:lnTo>
                  <a:lnTo>
                    <a:pt x="195" y="105"/>
                  </a:lnTo>
                  <a:lnTo>
                    <a:pt x="206" y="106"/>
                  </a:lnTo>
                  <a:lnTo>
                    <a:pt x="216" y="106"/>
                  </a:lnTo>
                  <a:lnTo>
                    <a:pt x="225" y="106"/>
                  </a:lnTo>
                  <a:lnTo>
                    <a:pt x="225" y="124"/>
                  </a:lnTo>
                  <a:lnTo>
                    <a:pt x="225" y="138"/>
                  </a:lnTo>
                  <a:lnTo>
                    <a:pt x="225" y="152"/>
                  </a:lnTo>
                  <a:lnTo>
                    <a:pt x="225" y="169"/>
                  </a:lnTo>
                  <a:lnTo>
                    <a:pt x="225" y="172"/>
                  </a:lnTo>
                  <a:lnTo>
                    <a:pt x="224" y="176"/>
                  </a:lnTo>
                  <a:lnTo>
                    <a:pt x="222" y="179"/>
                  </a:lnTo>
                  <a:lnTo>
                    <a:pt x="220" y="182"/>
                  </a:lnTo>
                  <a:lnTo>
                    <a:pt x="215" y="187"/>
                  </a:lnTo>
                  <a:lnTo>
                    <a:pt x="208" y="193"/>
                  </a:lnTo>
                  <a:lnTo>
                    <a:pt x="203" y="199"/>
                  </a:lnTo>
                  <a:lnTo>
                    <a:pt x="197" y="205"/>
                  </a:lnTo>
                  <a:lnTo>
                    <a:pt x="195" y="208"/>
                  </a:lnTo>
                  <a:lnTo>
                    <a:pt x="193" y="211"/>
                  </a:lnTo>
                  <a:lnTo>
                    <a:pt x="192" y="214"/>
                  </a:lnTo>
                  <a:lnTo>
                    <a:pt x="192" y="217"/>
                  </a:lnTo>
                  <a:lnTo>
                    <a:pt x="184" y="218"/>
                  </a:lnTo>
                  <a:lnTo>
                    <a:pt x="179" y="218"/>
                  </a:lnTo>
                  <a:lnTo>
                    <a:pt x="172" y="220"/>
                  </a:lnTo>
                  <a:lnTo>
                    <a:pt x="168" y="223"/>
                  </a:lnTo>
                  <a:lnTo>
                    <a:pt x="164" y="225"/>
                  </a:lnTo>
                  <a:lnTo>
                    <a:pt x="161" y="229"/>
                  </a:lnTo>
                  <a:lnTo>
                    <a:pt x="159" y="232"/>
                  </a:lnTo>
                  <a:lnTo>
                    <a:pt x="159" y="236"/>
                  </a:lnTo>
                  <a:lnTo>
                    <a:pt x="151" y="237"/>
                  </a:lnTo>
                  <a:lnTo>
                    <a:pt x="146" y="239"/>
                  </a:lnTo>
                  <a:lnTo>
                    <a:pt x="140" y="242"/>
                  </a:lnTo>
                  <a:lnTo>
                    <a:pt x="136" y="246"/>
                  </a:lnTo>
                  <a:lnTo>
                    <a:pt x="131" y="249"/>
                  </a:lnTo>
                  <a:lnTo>
                    <a:pt x="128" y="252"/>
                  </a:lnTo>
                  <a:lnTo>
                    <a:pt x="124" y="254"/>
                  </a:lnTo>
                  <a:lnTo>
                    <a:pt x="118" y="255"/>
                  </a:lnTo>
                  <a:lnTo>
                    <a:pt x="101" y="255"/>
                  </a:lnTo>
                  <a:lnTo>
                    <a:pt x="85" y="257"/>
                  </a:lnTo>
                  <a:lnTo>
                    <a:pt x="72" y="259"/>
                  </a:lnTo>
                  <a:lnTo>
                    <a:pt x="60" y="261"/>
                  </a:lnTo>
                  <a:lnTo>
                    <a:pt x="38" y="267"/>
                  </a:lnTo>
                  <a:lnTo>
                    <a:pt x="13" y="273"/>
                  </a:lnTo>
                  <a:lnTo>
                    <a:pt x="19" y="261"/>
                  </a:lnTo>
                  <a:lnTo>
                    <a:pt x="10" y="261"/>
                  </a:lnTo>
                  <a:lnTo>
                    <a:pt x="0" y="261"/>
                  </a:lnTo>
                  <a:lnTo>
                    <a:pt x="0" y="217"/>
                  </a:lnTo>
                  <a:lnTo>
                    <a:pt x="8" y="216"/>
                  </a:lnTo>
                  <a:lnTo>
                    <a:pt x="17" y="214"/>
                  </a:lnTo>
                  <a:lnTo>
                    <a:pt x="21" y="212"/>
                  </a:lnTo>
                  <a:lnTo>
                    <a:pt x="24" y="210"/>
                  </a:lnTo>
                  <a:lnTo>
                    <a:pt x="25" y="208"/>
                  </a:lnTo>
                  <a:lnTo>
                    <a:pt x="26" y="205"/>
                  </a:lnTo>
                  <a:lnTo>
                    <a:pt x="40" y="205"/>
                  </a:lnTo>
                  <a:lnTo>
                    <a:pt x="54" y="204"/>
                  </a:lnTo>
                  <a:lnTo>
                    <a:pt x="60" y="202"/>
                  </a:lnTo>
                  <a:lnTo>
                    <a:pt x="64" y="200"/>
                  </a:lnTo>
                  <a:lnTo>
                    <a:pt x="69" y="197"/>
                  </a:lnTo>
                  <a:lnTo>
                    <a:pt x="72" y="193"/>
                  </a:lnTo>
                  <a:lnTo>
                    <a:pt x="64" y="195"/>
                  </a:lnTo>
                  <a:lnTo>
                    <a:pt x="54" y="198"/>
                  </a:lnTo>
                  <a:lnTo>
                    <a:pt x="48" y="198"/>
                  </a:lnTo>
                  <a:lnTo>
                    <a:pt x="44" y="198"/>
                  </a:lnTo>
                  <a:lnTo>
                    <a:pt x="41" y="198"/>
                  </a:lnTo>
                  <a:lnTo>
                    <a:pt x="40" y="197"/>
                  </a:lnTo>
                  <a:lnTo>
                    <a:pt x="39" y="195"/>
                  </a:lnTo>
                  <a:lnTo>
                    <a:pt x="39" y="193"/>
                  </a:lnTo>
                  <a:lnTo>
                    <a:pt x="39" y="188"/>
                  </a:lnTo>
                  <a:lnTo>
                    <a:pt x="41" y="183"/>
                  </a:lnTo>
                  <a:lnTo>
                    <a:pt x="44" y="178"/>
                  </a:lnTo>
                  <a:lnTo>
                    <a:pt x="46" y="173"/>
                  </a:lnTo>
                  <a:lnTo>
                    <a:pt x="50" y="166"/>
                  </a:lnTo>
                  <a:lnTo>
                    <a:pt x="52" y="162"/>
                  </a:lnTo>
                  <a:lnTo>
                    <a:pt x="39" y="160"/>
                  </a:lnTo>
                  <a:lnTo>
                    <a:pt x="28" y="157"/>
                  </a:lnTo>
                  <a:lnTo>
                    <a:pt x="21" y="154"/>
                  </a:lnTo>
                  <a:lnTo>
                    <a:pt x="14" y="150"/>
                  </a:lnTo>
                  <a:lnTo>
                    <a:pt x="10" y="145"/>
                  </a:lnTo>
                  <a:lnTo>
                    <a:pt x="7" y="138"/>
                  </a:lnTo>
                  <a:lnTo>
                    <a:pt x="6" y="130"/>
                  </a:lnTo>
                  <a:lnTo>
                    <a:pt x="6" y="120"/>
                  </a:lnTo>
                  <a:lnTo>
                    <a:pt x="15" y="117"/>
                  </a:lnTo>
                  <a:lnTo>
                    <a:pt x="22" y="115"/>
                  </a:lnTo>
                  <a:lnTo>
                    <a:pt x="26" y="112"/>
                  </a:lnTo>
                  <a:lnTo>
                    <a:pt x="30" y="109"/>
                  </a:lnTo>
                  <a:lnTo>
                    <a:pt x="35" y="102"/>
                  </a:lnTo>
                  <a:lnTo>
                    <a:pt x="39" y="94"/>
                  </a:lnTo>
                  <a:lnTo>
                    <a:pt x="56" y="94"/>
                  </a:lnTo>
                  <a:lnTo>
                    <a:pt x="68" y="94"/>
                  </a:lnTo>
                  <a:lnTo>
                    <a:pt x="77" y="94"/>
                  </a:lnTo>
                  <a:lnTo>
                    <a:pt x="85" y="94"/>
                  </a:lnTo>
                  <a:lnTo>
                    <a:pt x="90" y="94"/>
                  </a:lnTo>
                  <a:lnTo>
                    <a:pt x="94" y="93"/>
                  </a:lnTo>
                  <a:lnTo>
                    <a:pt x="97" y="91"/>
                  </a:lnTo>
                  <a:lnTo>
                    <a:pt x="100" y="88"/>
                  </a:lnTo>
                  <a:lnTo>
                    <a:pt x="104" y="82"/>
                  </a:lnTo>
                  <a:lnTo>
                    <a:pt x="106" y="73"/>
                  </a:lnTo>
                  <a:lnTo>
                    <a:pt x="108" y="52"/>
                  </a:lnTo>
                  <a:lnTo>
                    <a:pt x="112" y="33"/>
                  </a:lnTo>
                  <a:lnTo>
                    <a:pt x="117" y="32"/>
                  </a:lnTo>
                  <a:lnTo>
                    <a:pt x="120" y="31"/>
                  </a:lnTo>
                  <a:lnTo>
                    <a:pt x="124" y="29"/>
                  </a:lnTo>
                  <a:lnTo>
                    <a:pt x="126" y="26"/>
                  </a:lnTo>
                  <a:lnTo>
                    <a:pt x="130" y="20"/>
                  </a:lnTo>
                  <a:lnTo>
                    <a:pt x="136" y="13"/>
                  </a:lnTo>
                  <a:lnTo>
                    <a:pt x="138" y="10"/>
                  </a:lnTo>
                  <a:lnTo>
                    <a:pt x="141" y="7"/>
                  </a:lnTo>
                  <a:lnTo>
                    <a:pt x="145" y="4"/>
                  </a:lnTo>
                  <a:lnTo>
                    <a:pt x="149" y="2"/>
                  </a:lnTo>
                  <a:lnTo>
                    <a:pt x="155" y="1"/>
                  </a:lnTo>
                  <a:lnTo>
                    <a:pt x="161" y="0"/>
                  </a:lnTo>
                  <a:lnTo>
                    <a:pt x="169" y="1"/>
                  </a:lnTo>
                  <a:lnTo>
                    <a:pt x="179" y="3"/>
                  </a:lnTo>
                  <a:lnTo>
                    <a:pt x="186" y="20"/>
                  </a:lnTo>
                  <a:lnTo>
                    <a:pt x="194" y="34"/>
                  </a:lnTo>
                  <a:lnTo>
                    <a:pt x="195" y="38"/>
                  </a:lnTo>
                  <a:lnTo>
                    <a:pt x="196" y="41"/>
                  </a:lnTo>
                  <a:lnTo>
                    <a:pt x="196" y="44"/>
                  </a:lnTo>
                  <a:lnTo>
                    <a:pt x="196" y="47"/>
                  </a:lnTo>
                  <a:lnTo>
                    <a:pt x="195" y="50"/>
                  </a:lnTo>
                  <a:lnTo>
                    <a:pt x="193" y="52"/>
                  </a:lnTo>
                  <a:lnTo>
                    <a:pt x="190" y="56"/>
                  </a:lnTo>
                  <a:lnTo>
                    <a:pt x="185" y="58"/>
                  </a:lnTo>
                  <a:lnTo>
                    <a:pt x="192" y="5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28" name="Freeform 235"/>
            <p:cNvSpPr>
              <a:spLocks/>
            </p:cNvSpPr>
            <p:nvPr>
              <p:custDataLst>
                <p:tags r:id="rId162"/>
              </p:custDataLst>
            </p:nvPr>
          </p:nvSpPr>
          <p:spPr bwMode="auto">
            <a:xfrm>
              <a:off x="4095781" y="3272368"/>
              <a:ext cx="306388" cy="390525"/>
            </a:xfrm>
            <a:custGeom>
              <a:avLst/>
              <a:gdLst>
                <a:gd name="T0" fmla="*/ 2147483647 w 232"/>
                <a:gd name="T1" fmla="*/ 2147483647 h 248"/>
                <a:gd name="T2" fmla="*/ 2147483647 w 232"/>
                <a:gd name="T3" fmla="*/ 2147483647 h 248"/>
                <a:gd name="T4" fmla="*/ 2147483647 w 232"/>
                <a:gd name="T5" fmla="*/ 2147483647 h 248"/>
                <a:gd name="T6" fmla="*/ 2147483647 w 232"/>
                <a:gd name="T7" fmla="*/ 2147483647 h 248"/>
                <a:gd name="T8" fmla="*/ 2147483647 w 232"/>
                <a:gd name="T9" fmla="*/ 2147483647 h 248"/>
                <a:gd name="T10" fmla="*/ 2147483647 w 232"/>
                <a:gd name="T11" fmla="*/ 2147483647 h 248"/>
                <a:gd name="T12" fmla="*/ 2147483647 w 232"/>
                <a:gd name="T13" fmla="*/ 2147483647 h 248"/>
                <a:gd name="T14" fmla="*/ 2147483647 w 232"/>
                <a:gd name="T15" fmla="*/ 2147483647 h 248"/>
                <a:gd name="T16" fmla="*/ 2147483647 w 232"/>
                <a:gd name="T17" fmla="*/ 2147483647 h 248"/>
                <a:gd name="T18" fmla="*/ 2147483647 w 232"/>
                <a:gd name="T19" fmla="*/ 2147483647 h 248"/>
                <a:gd name="T20" fmla="*/ 2147483647 w 232"/>
                <a:gd name="T21" fmla="*/ 2147483647 h 248"/>
                <a:gd name="T22" fmla="*/ 2147483647 w 232"/>
                <a:gd name="T23" fmla="*/ 2147483647 h 248"/>
                <a:gd name="T24" fmla="*/ 2147483647 w 232"/>
                <a:gd name="T25" fmla="*/ 2147483647 h 248"/>
                <a:gd name="T26" fmla="*/ 2147483647 w 232"/>
                <a:gd name="T27" fmla="*/ 2147483647 h 248"/>
                <a:gd name="T28" fmla="*/ 2147483647 w 232"/>
                <a:gd name="T29" fmla="*/ 2147483647 h 248"/>
                <a:gd name="T30" fmla="*/ 2147483647 w 232"/>
                <a:gd name="T31" fmla="*/ 2147483647 h 248"/>
                <a:gd name="T32" fmla="*/ 2147483647 w 232"/>
                <a:gd name="T33" fmla="*/ 2147483647 h 248"/>
                <a:gd name="T34" fmla="*/ 2147483647 w 232"/>
                <a:gd name="T35" fmla="*/ 2147483647 h 248"/>
                <a:gd name="T36" fmla="*/ 2147483647 w 232"/>
                <a:gd name="T37" fmla="*/ 2147483647 h 248"/>
                <a:gd name="T38" fmla="*/ 2147483647 w 232"/>
                <a:gd name="T39" fmla="*/ 2147483647 h 248"/>
                <a:gd name="T40" fmla="*/ 2147483647 w 232"/>
                <a:gd name="T41" fmla="*/ 2147483647 h 248"/>
                <a:gd name="T42" fmla="*/ 2147483647 w 232"/>
                <a:gd name="T43" fmla="*/ 2147483647 h 248"/>
                <a:gd name="T44" fmla="*/ 2147483647 w 232"/>
                <a:gd name="T45" fmla="*/ 2147483647 h 248"/>
                <a:gd name="T46" fmla="*/ 2147483647 w 232"/>
                <a:gd name="T47" fmla="*/ 2147483647 h 248"/>
                <a:gd name="T48" fmla="*/ 2147483647 w 232"/>
                <a:gd name="T49" fmla="*/ 2147483647 h 248"/>
                <a:gd name="T50" fmla="*/ 2147483647 w 232"/>
                <a:gd name="T51" fmla="*/ 2147483647 h 248"/>
                <a:gd name="T52" fmla="*/ 2147483647 w 232"/>
                <a:gd name="T53" fmla="*/ 2147483647 h 248"/>
                <a:gd name="T54" fmla="*/ 2147483647 w 232"/>
                <a:gd name="T55" fmla="*/ 2147483647 h 248"/>
                <a:gd name="T56" fmla="*/ 2147483647 w 232"/>
                <a:gd name="T57" fmla="*/ 2147483647 h 248"/>
                <a:gd name="T58" fmla="*/ 2147483647 w 232"/>
                <a:gd name="T59" fmla="*/ 2147483647 h 248"/>
                <a:gd name="T60" fmla="*/ 2147483647 w 232"/>
                <a:gd name="T61" fmla="*/ 2147483647 h 248"/>
                <a:gd name="T62" fmla="*/ 2147483647 w 232"/>
                <a:gd name="T63" fmla="*/ 2147483647 h 248"/>
                <a:gd name="T64" fmla="*/ 2147483647 w 232"/>
                <a:gd name="T65" fmla="*/ 2147483647 h 248"/>
                <a:gd name="T66" fmla="*/ 2147483647 w 232"/>
                <a:gd name="T67" fmla="*/ 2147483647 h 248"/>
                <a:gd name="T68" fmla="*/ 2147483647 w 232"/>
                <a:gd name="T69" fmla="*/ 2147483647 h 248"/>
                <a:gd name="T70" fmla="*/ 2147483647 w 232"/>
                <a:gd name="T71" fmla="*/ 2147483647 h 248"/>
                <a:gd name="T72" fmla="*/ 2147483647 w 232"/>
                <a:gd name="T73" fmla="*/ 2147483647 h 248"/>
                <a:gd name="T74" fmla="*/ 2147483647 w 232"/>
                <a:gd name="T75" fmla="*/ 2147483647 h 248"/>
                <a:gd name="T76" fmla="*/ 2147483647 w 232"/>
                <a:gd name="T77" fmla="*/ 2147483647 h 248"/>
                <a:gd name="T78" fmla="*/ 2147483647 w 232"/>
                <a:gd name="T79" fmla="*/ 2147483647 h 248"/>
                <a:gd name="T80" fmla="*/ 2147483647 w 232"/>
                <a:gd name="T81" fmla="*/ 2147483647 h 248"/>
                <a:gd name="T82" fmla="*/ 2147483647 w 232"/>
                <a:gd name="T83" fmla="*/ 2147483647 h 248"/>
                <a:gd name="T84" fmla="*/ 2147483647 w 232"/>
                <a:gd name="T85" fmla="*/ 2147483647 h 248"/>
                <a:gd name="T86" fmla="*/ 2147483647 w 232"/>
                <a:gd name="T87" fmla="*/ 2147483647 h 248"/>
                <a:gd name="T88" fmla="*/ 2147483647 w 232"/>
                <a:gd name="T89" fmla="*/ 2147483647 h 248"/>
                <a:gd name="T90" fmla="*/ 2147483647 w 232"/>
                <a:gd name="T91" fmla="*/ 2147483647 h 248"/>
                <a:gd name="T92" fmla="*/ 2147483647 w 232"/>
                <a:gd name="T93" fmla="*/ 2147483647 h 248"/>
                <a:gd name="T94" fmla="*/ 2147483647 w 232"/>
                <a:gd name="T95" fmla="*/ 2147483647 h 248"/>
                <a:gd name="T96" fmla="*/ 2147483647 w 232"/>
                <a:gd name="T97" fmla="*/ 2147483647 h 248"/>
                <a:gd name="T98" fmla="*/ 2147483647 w 232"/>
                <a:gd name="T99" fmla="*/ 2147483647 h 248"/>
                <a:gd name="T100" fmla="*/ 2147483647 w 232"/>
                <a:gd name="T101" fmla="*/ 2147483647 h 248"/>
                <a:gd name="T102" fmla="*/ 2147483647 w 232"/>
                <a:gd name="T103" fmla="*/ 2147483647 h 248"/>
                <a:gd name="T104" fmla="*/ 2147483647 w 232"/>
                <a:gd name="T105" fmla="*/ 2147483647 h 248"/>
                <a:gd name="T106" fmla="*/ 2147483647 w 232"/>
                <a:gd name="T107" fmla="*/ 2147483647 h 24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32" h="248">
                  <a:moveTo>
                    <a:pt x="91" y="248"/>
                  </a:moveTo>
                  <a:lnTo>
                    <a:pt x="94" y="246"/>
                  </a:lnTo>
                  <a:lnTo>
                    <a:pt x="95" y="245"/>
                  </a:lnTo>
                  <a:lnTo>
                    <a:pt x="96" y="243"/>
                  </a:lnTo>
                  <a:lnTo>
                    <a:pt x="97" y="240"/>
                  </a:lnTo>
                  <a:lnTo>
                    <a:pt x="98" y="238"/>
                  </a:lnTo>
                  <a:lnTo>
                    <a:pt x="99" y="235"/>
                  </a:lnTo>
                  <a:lnTo>
                    <a:pt x="100" y="232"/>
                  </a:lnTo>
                  <a:lnTo>
                    <a:pt x="103" y="230"/>
                  </a:lnTo>
                  <a:lnTo>
                    <a:pt x="103" y="231"/>
                  </a:lnTo>
                  <a:lnTo>
                    <a:pt x="103" y="236"/>
                  </a:lnTo>
                  <a:lnTo>
                    <a:pt x="104" y="238"/>
                  </a:lnTo>
                  <a:lnTo>
                    <a:pt x="105" y="240"/>
                  </a:lnTo>
                  <a:lnTo>
                    <a:pt x="106" y="241"/>
                  </a:lnTo>
                  <a:lnTo>
                    <a:pt x="107" y="241"/>
                  </a:lnTo>
                  <a:lnTo>
                    <a:pt x="108" y="242"/>
                  </a:lnTo>
                  <a:lnTo>
                    <a:pt x="109" y="242"/>
                  </a:lnTo>
                  <a:lnTo>
                    <a:pt x="110" y="242"/>
                  </a:lnTo>
                  <a:lnTo>
                    <a:pt x="112" y="241"/>
                  </a:lnTo>
                  <a:lnTo>
                    <a:pt x="113" y="241"/>
                  </a:lnTo>
                  <a:lnTo>
                    <a:pt x="114" y="240"/>
                  </a:lnTo>
                  <a:lnTo>
                    <a:pt x="116" y="238"/>
                  </a:lnTo>
                  <a:lnTo>
                    <a:pt x="118" y="236"/>
                  </a:lnTo>
                  <a:lnTo>
                    <a:pt x="216" y="234"/>
                  </a:lnTo>
                  <a:lnTo>
                    <a:pt x="215" y="225"/>
                  </a:lnTo>
                  <a:lnTo>
                    <a:pt x="213" y="204"/>
                  </a:lnTo>
                  <a:lnTo>
                    <a:pt x="210" y="173"/>
                  </a:lnTo>
                  <a:lnTo>
                    <a:pt x="207" y="138"/>
                  </a:lnTo>
                  <a:lnTo>
                    <a:pt x="204" y="103"/>
                  </a:lnTo>
                  <a:lnTo>
                    <a:pt x="201" y="73"/>
                  </a:lnTo>
                  <a:lnTo>
                    <a:pt x="199" y="51"/>
                  </a:lnTo>
                  <a:lnTo>
                    <a:pt x="198" y="43"/>
                  </a:lnTo>
                  <a:lnTo>
                    <a:pt x="203" y="43"/>
                  </a:lnTo>
                  <a:lnTo>
                    <a:pt x="215" y="44"/>
                  </a:lnTo>
                  <a:lnTo>
                    <a:pt x="226" y="45"/>
                  </a:lnTo>
                  <a:lnTo>
                    <a:pt x="232" y="46"/>
                  </a:lnTo>
                  <a:lnTo>
                    <a:pt x="161" y="0"/>
                  </a:lnTo>
                  <a:lnTo>
                    <a:pt x="161" y="2"/>
                  </a:lnTo>
                  <a:lnTo>
                    <a:pt x="160" y="5"/>
                  </a:lnTo>
                  <a:lnTo>
                    <a:pt x="160" y="8"/>
                  </a:lnTo>
                  <a:lnTo>
                    <a:pt x="161" y="11"/>
                  </a:lnTo>
                  <a:lnTo>
                    <a:pt x="161" y="18"/>
                  </a:lnTo>
                  <a:lnTo>
                    <a:pt x="161" y="24"/>
                  </a:lnTo>
                  <a:lnTo>
                    <a:pt x="98" y="24"/>
                  </a:lnTo>
                  <a:lnTo>
                    <a:pt x="94" y="22"/>
                  </a:lnTo>
                  <a:lnTo>
                    <a:pt x="98" y="74"/>
                  </a:lnTo>
                  <a:lnTo>
                    <a:pt x="97" y="75"/>
                  </a:lnTo>
                  <a:lnTo>
                    <a:pt x="95" y="76"/>
                  </a:lnTo>
                  <a:lnTo>
                    <a:pt x="91" y="77"/>
                  </a:lnTo>
                  <a:lnTo>
                    <a:pt x="87" y="78"/>
                  </a:lnTo>
                  <a:lnTo>
                    <a:pt x="78" y="80"/>
                  </a:lnTo>
                  <a:lnTo>
                    <a:pt x="72" y="82"/>
                  </a:lnTo>
                  <a:lnTo>
                    <a:pt x="73" y="85"/>
                  </a:lnTo>
                  <a:lnTo>
                    <a:pt x="74" y="88"/>
                  </a:lnTo>
                  <a:lnTo>
                    <a:pt x="76" y="92"/>
                  </a:lnTo>
                  <a:lnTo>
                    <a:pt x="78" y="96"/>
                  </a:lnTo>
                  <a:lnTo>
                    <a:pt x="79" y="99"/>
                  </a:lnTo>
                  <a:lnTo>
                    <a:pt x="80" y="105"/>
                  </a:lnTo>
                  <a:lnTo>
                    <a:pt x="80" y="112"/>
                  </a:lnTo>
                  <a:lnTo>
                    <a:pt x="81" y="115"/>
                  </a:lnTo>
                  <a:lnTo>
                    <a:pt x="13" y="115"/>
                  </a:lnTo>
                  <a:lnTo>
                    <a:pt x="9" y="119"/>
                  </a:lnTo>
                  <a:lnTo>
                    <a:pt x="4" y="123"/>
                  </a:lnTo>
                  <a:lnTo>
                    <a:pt x="5" y="130"/>
                  </a:lnTo>
                  <a:lnTo>
                    <a:pt x="5" y="137"/>
                  </a:lnTo>
                  <a:lnTo>
                    <a:pt x="6" y="143"/>
                  </a:lnTo>
                  <a:lnTo>
                    <a:pt x="7" y="149"/>
                  </a:lnTo>
                  <a:lnTo>
                    <a:pt x="8" y="155"/>
                  </a:lnTo>
                  <a:lnTo>
                    <a:pt x="8" y="161"/>
                  </a:lnTo>
                  <a:lnTo>
                    <a:pt x="9" y="168"/>
                  </a:lnTo>
                  <a:lnTo>
                    <a:pt x="9" y="176"/>
                  </a:lnTo>
                  <a:lnTo>
                    <a:pt x="9" y="182"/>
                  </a:lnTo>
                  <a:lnTo>
                    <a:pt x="8" y="188"/>
                  </a:lnTo>
                  <a:lnTo>
                    <a:pt x="8" y="194"/>
                  </a:lnTo>
                  <a:lnTo>
                    <a:pt x="7" y="200"/>
                  </a:lnTo>
                  <a:lnTo>
                    <a:pt x="6" y="206"/>
                  </a:lnTo>
                  <a:lnTo>
                    <a:pt x="4" y="211"/>
                  </a:lnTo>
                  <a:lnTo>
                    <a:pt x="2" y="216"/>
                  </a:lnTo>
                  <a:lnTo>
                    <a:pt x="0" y="221"/>
                  </a:lnTo>
                  <a:lnTo>
                    <a:pt x="2" y="219"/>
                  </a:lnTo>
                  <a:lnTo>
                    <a:pt x="3" y="219"/>
                  </a:lnTo>
                  <a:lnTo>
                    <a:pt x="3" y="220"/>
                  </a:lnTo>
                  <a:lnTo>
                    <a:pt x="3" y="221"/>
                  </a:lnTo>
                  <a:lnTo>
                    <a:pt x="3" y="222"/>
                  </a:lnTo>
                  <a:lnTo>
                    <a:pt x="4" y="217"/>
                  </a:lnTo>
                  <a:lnTo>
                    <a:pt x="7" y="217"/>
                  </a:lnTo>
                  <a:lnTo>
                    <a:pt x="12" y="215"/>
                  </a:lnTo>
                  <a:lnTo>
                    <a:pt x="18" y="213"/>
                  </a:lnTo>
                  <a:lnTo>
                    <a:pt x="25" y="211"/>
                  </a:lnTo>
                  <a:lnTo>
                    <a:pt x="36" y="207"/>
                  </a:lnTo>
                  <a:lnTo>
                    <a:pt x="41" y="205"/>
                  </a:lnTo>
                  <a:lnTo>
                    <a:pt x="45" y="208"/>
                  </a:lnTo>
                  <a:lnTo>
                    <a:pt x="48" y="210"/>
                  </a:lnTo>
                  <a:lnTo>
                    <a:pt x="51" y="212"/>
                  </a:lnTo>
                  <a:lnTo>
                    <a:pt x="53" y="213"/>
                  </a:lnTo>
                  <a:lnTo>
                    <a:pt x="56" y="214"/>
                  </a:lnTo>
                  <a:lnTo>
                    <a:pt x="59" y="215"/>
                  </a:lnTo>
                  <a:lnTo>
                    <a:pt x="62" y="215"/>
                  </a:lnTo>
                  <a:lnTo>
                    <a:pt x="66" y="215"/>
                  </a:lnTo>
                  <a:lnTo>
                    <a:pt x="66" y="219"/>
                  </a:lnTo>
                  <a:lnTo>
                    <a:pt x="66" y="222"/>
                  </a:lnTo>
                  <a:lnTo>
                    <a:pt x="67" y="225"/>
                  </a:lnTo>
                  <a:lnTo>
                    <a:pt x="69" y="228"/>
                  </a:lnTo>
                  <a:lnTo>
                    <a:pt x="70" y="231"/>
                  </a:lnTo>
                  <a:lnTo>
                    <a:pt x="72" y="233"/>
                  </a:lnTo>
                  <a:lnTo>
                    <a:pt x="74" y="235"/>
                  </a:lnTo>
                  <a:lnTo>
                    <a:pt x="76" y="237"/>
                  </a:lnTo>
                  <a:lnTo>
                    <a:pt x="85" y="243"/>
                  </a:lnTo>
                  <a:lnTo>
                    <a:pt x="91" y="248"/>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29" name="Freeform 236"/>
            <p:cNvSpPr>
              <a:spLocks/>
            </p:cNvSpPr>
            <p:nvPr>
              <p:custDataLst>
                <p:tags r:id="rId163"/>
              </p:custDataLst>
            </p:nvPr>
          </p:nvSpPr>
          <p:spPr bwMode="auto">
            <a:xfrm>
              <a:off x="4211669" y="3332693"/>
              <a:ext cx="414337" cy="468313"/>
            </a:xfrm>
            <a:custGeom>
              <a:avLst/>
              <a:gdLst>
                <a:gd name="T0" fmla="*/ 2147483647 w 948"/>
                <a:gd name="T1" fmla="*/ 2147483647 h 893"/>
                <a:gd name="T2" fmla="*/ 2147483647 w 948"/>
                <a:gd name="T3" fmla="*/ 2147483647 h 893"/>
                <a:gd name="T4" fmla="*/ 2147483647 w 948"/>
                <a:gd name="T5" fmla="*/ 2147483647 h 893"/>
                <a:gd name="T6" fmla="*/ 2147483647 w 948"/>
                <a:gd name="T7" fmla="*/ 2147483647 h 893"/>
                <a:gd name="T8" fmla="*/ 2147483647 w 948"/>
                <a:gd name="T9" fmla="*/ 2147483647 h 893"/>
                <a:gd name="T10" fmla="*/ 2147483647 w 948"/>
                <a:gd name="T11" fmla="*/ 2147483647 h 893"/>
                <a:gd name="T12" fmla="*/ 2147483647 w 948"/>
                <a:gd name="T13" fmla="*/ 2147483647 h 893"/>
                <a:gd name="T14" fmla="*/ 2147483647 w 948"/>
                <a:gd name="T15" fmla="*/ 2147483647 h 893"/>
                <a:gd name="T16" fmla="*/ 2147483647 w 948"/>
                <a:gd name="T17" fmla="*/ 2147483647 h 893"/>
                <a:gd name="T18" fmla="*/ 2147483647 w 948"/>
                <a:gd name="T19" fmla="*/ 2147483647 h 893"/>
                <a:gd name="T20" fmla="*/ 2147483647 w 948"/>
                <a:gd name="T21" fmla="*/ 2147483647 h 893"/>
                <a:gd name="T22" fmla="*/ 2147483647 w 948"/>
                <a:gd name="T23" fmla="*/ 2147483647 h 893"/>
                <a:gd name="T24" fmla="*/ 2147483647 w 948"/>
                <a:gd name="T25" fmla="*/ 2147483647 h 893"/>
                <a:gd name="T26" fmla="*/ 2147483647 w 948"/>
                <a:gd name="T27" fmla="*/ 2147483647 h 893"/>
                <a:gd name="T28" fmla="*/ 2147483647 w 948"/>
                <a:gd name="T29" fmla="*/ 2147483647 h 893"/>
                <a:gd name="T30" fmla="*/ 2147483647 w 948"/>
                <a:gd name="T31" fmla="*/ 2147483647 h 893"/>
                <a:gd name="T32" fmla="*/ 2147483647 w 948"/>
                <a:gd name="T33" fmla="*/ 2147483647 h 893"/>
                <a:gd name="T34" fmla="*/ 2147483647 w 948"/>
                <a:gd name="T35" fmla="*/ 2147483647 h 893"/>
                <a:gd name="T36" fmla="*/ 2147483647 w 948"/>
                <a:gd name="T37" fmla="*/ 2147483647 h 893"/>
                <a:gd name="T38" fmla="*/ 2147483647 w 948"/>
                <a:gd name="T39" fmla="*/ 2147483647 h 893"/>
                <a:gd name="T40" fmla="*/ 2147483647 w 948"/>
                <a:gd name="T41" fmla="*/ 2147483647 h 893"/>
                <a:gd name="T42" fmla="*/ 2147483647 w 948"/>
                <a:gd name="T43" fmla="*/ 2147483647 h 893"/>
                <a:gd name="T44" fmla="*/ 2147483647 w 948"/>
                <a:gd name="T45" fmla="*/ 2147483647 h 893"/>
                <a:gd name="T46" fmla="*/ 2147483647 w 948"/>
                <a:gd name="T47" fmla="*/ 2147483647 h 893"/>
                <a:gd name="T48" fmla="*/ 2147483647 w 948"/>
                <a:gd name="T49" fmla="*/ 2147483647 h 893"/>
                <a:gd name="T50" fmla="*/ 2147483647 w 948"/>
                <a:gd name="T51" fmla="*/ 2147483647 h 893"/>
                <a:gd name="T52" fmla="*/ 2147483647 w 948"/>
                <a:gd name="T53" fmla="*/ 2147483647 h 893"/>
                <a:gd name="T54" fmla="*/ 2147483647 w 948"/>
                <a:gd name="T55" fmla="*/ 2147483647 h 893"/>
                <a:gd name="T56" fmla="*/ 2147483647 w 948"/>
                <a:gd name="T57" fmla="*/ 2147483647 h 893"/>
                <a:gd name="T58" fmla="*/ 2147483647 w 948"/>
                <a:gd name="T59" fmla="*/ 2147483647 h 893"/>
                <a:gd name="T60" fmla="*/ 2147483647 w 948"/>
                <a:gd name="T61" fmla="*/ 2147483647 h 893"/>
                <a:gd name="T62" fmla="*/ 2147483647 w 948"/>
                <a:gd name="T63" fmla="*/ 2147483647 h 893"/>
                <a:gd name="T64" fmla="*/ 2147483647 w 948"/>
                <a:gd name="T65" fmla="*/ 2147483647 h 893"/>
                <a:gd name="T66" fmla="*/ 2147483647 w 948"/>
                <a:gd name="T67" fmla="*/ 2147483647 h 893"/>
                <a:gd name="T68" fmla="*/ 2147483647 w 948"/>
                <a:gd name="T69" fmla="*/ 2147483647 h 893"/>
                <a:gd name="T70" fmla="*/ 2147483647 w 948"/>
                <a:gd name="T71" fmla="*/ 2147483647 h 893"/>
                <a:gd name="T72" fmla="*/ 2147483647 w 948"/>
                <a:gd name="T73" fmla="*/ 2147483647 h 893"/>
                <a:gd name="T74" fmla="*/ 2147483647 w 948"/>
                <a:gd name="T75" fmla="*/ 2147483647 h 893"/>
                <a:gd name="T76" fmla="*/ 2147483647 w 948"/>
                <a:gd name="T77" fmla="*/ 2147483647 h 893"/>
                <a:gd name="T78" fmla="*/ 2147483647 w 948"/>
                <a:gd name="T79" fmla="*/ 2147483647 h 893"/>
                <a:gd name="T80" fmla="*/ 2147483647 w 948"/>
                <a:gd name="T81" fmla="*/ 2147483647 h 893"/>
                <a:gd name="T82" fmla="*/ 2147483647 w 948"/>
                <a:gd name="T83" fmla="*/ 2147483647 h 893"/>
                <a:gd name="T84" fmla="*/ 2147483647 w 948"/>
                <a:gd name="T85" fmla="*/ 2147483647 h 893"/>
                <a:gd name="T86" fmla="*/ 2147483647 w 948"/>
                <a:gd name="T87" fmla="*/ 2147483647 h 893"/>
                <a:gd name="T88" fmla="*/ 2147483647 w 948"/>
                <a:gd name="T89" fmla="*/ 2147483647 h 893"/>
                <a:gd name="T90" fmla="*/ 2147483647 w 948"/>
                <a:gd name="T91" fmla="*/ 2147483647 h 893"/>
                <a:gd name="T92" fmla="*/ 2147483647 w 948"/>
                <a:gd name="T93" fmla="*/ 2147483647 h 893"/>
                <a:gd name="T94" fmla="*/ 2147483647 w 948"/>
                <a:gd name="T95" fmla="*/ 2147483647 h 893"/>
                <a:gd name="T96" fmla="*/ 2147483647 w 948"/>
                <a:gd name="T97" fmla="*/ 2147483647 h 893"/>
                <a:gd name="T98" fmla="*/ 2147483647 w 948"/>
                <a:gd name="T99" fmla="*/ 2147483647 h 893"/>
                <a:gd name="T100" fmla="*/ 2147483647 w 948"/>
                <a:gd name="T101" fmla="*/ 2147483647 h 893"/>
                <a:gd name="T102" fmla="*/ 2147483647 w 948"/>
                <a:gd name="T103" fmla="*/ 2147483647 h 893"/>
                <a:gd name="T104" fmla="*/ 2147483647 w 948"/>
                <a:gd name="T105" fmla="*/ 2147483647 h 893"/>
                <a:gd name="T106" fmla="*/ 2147483647 w 948"/>
                <a:gd name="T107" fmla="*/ 2147483647 h 893"/>
                <a:gd name="T108" fmla="*/ 2147483647 w 948"/>
                <a:gd name="T109" fmla="*/ 2147483647 h 893"/>
                <a:gd name="T110" fmla="*/ 2147483647 w 948"/>
                <a:gd name="T111" fmla="*/ 2147483647 h 893"/>
                <a:gd name="T112" fmla="*/ 2147483647 w 948"/>
                <a:gd name="T113" fmla="*/ 2147483647 h 893"/>
                <a:gd name="T114" fmla="*/ 2147483647 w 948"/>
                <a:gd name="T115" fmla="*/ 2147483647 h 893"/>
                <a:gd name="T116" fmla="*/ 2147483647 w 948"/>
                <a:gd name="T117" fmla="*/ 2147483647 h 89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948" h="893">
                  <a:moveTo>
                    <a:pt x="54" y="788"/>
                  </a:moveTo>
                  <a:lnTo>
                    <a:pt x="74" y="788"/>
                  </a:lnTo>
                  <a:lnTo>
                    <a:pt x="90" y="788"/>
                  </a:lnTo>
                  <a:lnTo>
                    <a:pt x="100" y="788"/>
                  </a:lnTo>
                  <a:lnTo>
                    <a:pt x="106" y="788"/>
                  </a:lnTo>
                  <a:lnTo>
                    <a:pt x="121" y="788"/>
                  </a:lnTo>
                  <a:lnTo>
                    <a:pt x="135" y="787"/>
                  </a:lnTo>
                  <a:lnTo>
                    <a:pt x="140" y="785"/>
                  </a:lnTo>
                  <a:lnTo>
                    <a:pt x="146" y="783"/>
                  </a:lnTo>
                  <a:lnTo>
                    <a:pt x="150" y="780"/>
                  </a:lnTo>
                  <a:lnTo>
                    <a:pt x="152" y="776"/>
                  </a:lnTo>
                  <a:lnTo>
                    <a:pt x="186" y="776"/>
                  </a:lnTo>
                  <a:lnTo>
                    <a:pt x="189" y="788"/>
                  </a:lnTo>
                  <a:lnTo>
                    <a:pt x="193" y="800"/>
                  </a:lnTo>
                  <a:lnTo>
                    <a:pt x="197" y="813"/>
                  </a:lnTo>
                  <a:lnTo>
                    <a:pt x="204" y="825"/>
                  </a:lnTo>
                  <a:lnTo>
                    <a:pt x="207" y="830"/>
                  </a:lnTo>
                  <a:lnTo>
                    <a:pt x="212" y="835"/>
                  </a:lnTo>
                  <a:lnTo>
                    <a:pt x="216" y="839"/>
                  </a:lnTo>
                  <a:lnTo>
                    <a:pt x="221" y="843"/>
                  </a:lnTo>
                  <a:lnTo>
                    <a:pt x="226" y="846"/>
                  </a:lnTo>
                  <a:lnTo>
                    <a:pt x="233" y="848"/>
                  </a:lnTo>
                  <a:lnTo>
                    <a:pt x="239" y="849"/>
                  </a:lnTo>
                  <a:lnTo>
                    <a:pt x="246" y="850"/>
                  </a:lnTo>
                  <a:lnTo>
                    <a:pt x="246" y="862"/>
                  </a:lnTo>
                  <a:lnTo>
                    <a:pt x="246" y="871"/>
                  </a:lnTo>
                  <a:lnTo>
                    <a:pt x="246" y="881"/>
                  </a:lnTo>
                  <a:lnTo>
                    <a:pt x="246" y="893"/>
                  </a:lnTo>
                  <a:lnTo>
                    <a:pt x="326" y="893"/>
                  </a:lnTo>
                  <a:lnTo>
                    <a:pt x="326" y="889"/>
                  </a:lnTo>
                  <a:lnTo>
                    <a:pt x="328" y="884"/>
                  </a:lnTo>
                  <a:lnTo>
                    <a:pt x="330" y="880"/>
                  </a:lnTo>
                  <a:lnTo>
                    <a:pt x="334" y="876"/>
                  </a:lnTo>
                  <a:lnTo>
                    <a:pt x="339" y="868"/>
                  </a:lnTo>
                  <a:lnTo>
                    <a:pt x="346" y="862"/>
                  </a:lnTo>
                  <a:lnTo>
                    <a:pt x="347" y="871"/>
                  </a:lnTo>
                  <a:lnTo>
                    <a:pt x="348" y="880"/>
                  </a:lnTo>
                  <a:lnTo>
                    <a:pt x="349" y="884"/>
                  </a:lnTo>
                  <a:lnTo>
                    <a:pt x="348" y="888"/>
                  </a:lnTo>
                  <a:lnTo>
                    <a:pt x="348" y="891"/>
                  </a:lnTo>
                  <a:lnTo>
                    <a:pt x="346" y="893"/>
                  </a:lnTo>
                  <a:lnTo>
                    <a:pt x="358" y="893"/>
                  </a:lnTo>
                  <a:lnTo>
                    <a:pt x="371" y="893"/>
                  </a:lnTo>
                  <a:lnTo>
                    <a:pt x="381" y="893"/>
                  </a:lnTo>
                  <a:lnTo>
                    <a:pt x="385" y="893"/>
                  </a:lnTo>
                  <a:lnTo>
                    <a:pt x="392" y="881"/>
                  </a:lnTo>
                  <a:lnTo>
                    <a:pt x="397" y="868"/>
                  </a:lnTo>
                  <a:lnTo>
                    <a:pt x="401" y="854"/>
                  </a:lnTo>
                  <a:lnTo>
                    <a:pt x="404" y="841"/>
                  </a:lnTo>
                  <a:lnTo>
                    <a:pt x="408" y="813"/>
                  </a:lnTo>
                  <a:lnTo>
                    <a:pt x="412" y="788"/>
                  </a:lnTo>
                  <a:lnTo>
                    <a:pt x="415" y="782"/>
                  </a:lnTo>
                  <a:lnTo>
                    <a:pt x="418" y="776"/>
                  </a:lnTo>
                  <a:lnTo>
                    <a:pt x="424" y="771"/>
                  </a:lnTo>
                  <a:lnTo>
                    <a:pt x="428" y="767"/>
                  </a:lnTo>
                  <a:lnTo>
                    <a:pt x="440" y="759"/>
                  </a:lnTo>
                  <a:lnTo>
                    <a:pt x="452" y="754"/>
                  </a:lnTo>
                  <a:lnTo>
                    <a:pt x="464" y="750"/>
                  </a:lnTo>
                  <a:lnTo>
                    <a:pt x="475" y="746"/>
                  </a:lnTo>
                  <a:lnTo>
                    <a:pt x="485" y="743"/>
                  </a:lnTo>
                  <a:lnTo>
                    <a:pt x="492" y="739"/>
                  </a:lnTo>
                  <a:lnTo>
                    <a:pt x="496" y="734"/>
                  </a:lnTo>
                  <a:lnTo>
                    <a:pt x="501" y="729"/>
                  </a:lnTo>
                  <a:lnTo>
                    <a:pt x="505" y="723"/>
                  </a:lnTo>
                  <a:lnTo>
                    <a:pt x="508" y="716"/>
                  </a:lnTo>
                  <a:lnTo>
                    <a:pt x="515" y="702"/>
                  </a:lnTo>
                  <a:lnTo>
                    <a:pt x="521" y="690"/>
                  </a:lnTo>
                  <a:lnTo>
                    <a:pt x="528" y="678"/>
                  </a:lnTo>
                  <a:lnTo>
                    <a:pt x="535" y="668"/>
                  </a:lnTo>
                  <a:lnTo>
                    <a:pt x="539" y="664"/>
                  </a:lnTo>
                  <a:lnTo>
                    <a:pt x="542" y="662"/>
                  </a:lnTo>
                  <a:lnTo>
                    <a:pt x="547" y="660"/>
                  </a:lnTo>
                  <a:lnTo>
                    <a:pt x="551" y="659"/>
                  </a:lnTo>
                  <a:lnTo>
                    <a:pt x="562" y="660"/>
                  </a:lnTo>
                  <a:lnTo>
                    <a:pt x="572" y="659"/>
                  </a:lnTo>
                  <a:lnTo>
                    <a:pt x="581" y="657"/>
                  </a:lnTo>
                  <a:lnTo>
                    <a:pt x="588" y="653"/>
                  </a:lnTo>
                  <a:lnTo>
                    <a:pt x="605" y="644"/>
                  </a:lnTo>
                  <a:lnTo>
                    <a:pt x="620" y="634"/>
                  </a:lnTo>
                  <a:lnTo>
                    <a:pt x="629" y="629"/>
                  </a:lnTo>
                  <a:lnTo>
                    <a:pt x="639" y="624"/>
                  </a:lnTo>
                  <a:lnTo>
                    <a:pt x="649" y="620"/>
                  </a:lnTo>
                  <a:lnTo>
                    <a:pt x="661" y="616"/>
                  </a:lnTo>
                  <a:lnTo>
                    <a:pt x="674" y="613"/>
                  </a:lnTo>
                  <a:lnTo>
                    <a:pt x="688" y="610"/>
                  </a:lnTo>
                  <a:lnTo>
                    <a:pt x="706" y="609"/>
                  </a:lnTo>
                  <a:lnTo>
                    <a:pt x="724" y="610"/>
                  </a:lnTo>
                  <a:lnTo>
                    <a:pt x="777" y="610"/>
                  </a:lnTo>
                  <a:lnTo>
                    <a:pt x="783" y="606"/>
                  </a:lnTo>
                  <a:lnTo>
                    <a:pt x="788" y="602"/>
                  </a:lnTo>
                  <a:lnTo>
                    <a:pt x="795" y="600"/>
                  </a:lnTo>
                  <a:lnTo>
                    <a:pt x="800" y="598"/>
                  </a:lnTo>
                  <a:lnTo>
                    <a:pt x="815" y="594"/>
                  </a:lnTo>
                  <a:lnTo>
                    <a:pt x="830" y="592"/>
                  </a:lnTo>
                  <a:lnTo>
                    <a:pt x="845" y="591"/>
                  </a:lnTo>
                  <a:lnTo>
                    <a:pt x="863" y="590"/>
                  </a:lnTo>
                  <a:lnTo>
                    <a:pt x="879" y="588"/>
                  </a:lnTo>
                  <a:lnTo>
                    <a:pt x="897" y="585"/>
                  </a:lnTo>
                  <a:lnTo>
                    <a:pt x="901" y="583"/>
                  </a:lnTo>
                  <a:lnTo>
                    <a:pt x="906" y="580"/>
                  </a:lnTo>
                  <a:lnTo>
                    <a:pt x="909" y="577"/>
                  </a:lnTo>
                  <a:lnTo>
                    <a:pt x="913" y="574"/>
                  </a:lnTo>
                  <a:lnTo>
                    <a:pt x="920" y="565"/>
                  </a:lnTo>
                  <a:lnTo>
                    <a:pt x="925" y="555"/>
                  </a:lnTo>
                  <a:lnTo>
                    <a:pt x="931" y="544"/>
                  </a:lnTo>
                  <a:lnTo>
                    <a:pt x="935" y="531"/>
                  </a:lnTo>
                  <a:lnTo>
                    <a:pt x="940" y="518"/>
                  </a:lnTo>
                  <a:lnTo>
                    <a:pt x="943" y="504"/>
                  </a:lnTo>
                  <a:lnTo>
                    <a:pt x="945" y="490"/>
                  </a:lnTo>
                  <a:lnTo>
                    <a:pt x="947" y="475"/>
                  </a:lnTo>
                  <a:lnTo>
                    <a:pt x="948" y="461"/>
                  </a:lnTo>
                  <a:lnTo>
                    <a:pt x="948" y="447"/>
                  </a:lnTo>
                  <a:lnTo>
                    <a:pt x="948" y="434"/>
                  </a:lnTo>
                  <a:lnTo>
                    <a:pt x="947" y="421"/>
                  </a:lnTo>
                  <a:lnTo>
                    <a:pt x="945" y="410"/>
                  </a:lnTo>
                  <a:lnTo>
                    <a:pt x="943" y="400"/>
                  </a:lnTo>
                  <a:lnTo>
                    <a:pt x="943" y="363"/>
                  </a:lnTo>
                  <a:lnTo>
                    <a:pt x="939" y="362"/>
                  </a:lnTo>
                  <a:lnTo>
                    <a:pt x="931" y="359"/>
                  </a:lnTo>
                  <a:lnTo>
                    <a:pt x="922" y="356"/>
                  </a:lnTo>
                  <a:lnTo>
                    <a:pt x="912" y="350"/>
                  </a:lnTo>
                  <a:lnTo>
                    <a:pt x="888" y="337"/>
                  </a:lnTo>
                  <a:lnTo>
                    <a:pt x="862" y="322"/>
                  </a:lnTo>
                  <a:lnTo>
                    <a:pt x="835" y="305"/>
                  </a:lnTo>
                  <a:lnTo>
                    <a:pt x="811" y="290"/>
                  </a:lnTo>
                  <a:lnTo>
                    <a:pt x="794" y="278"/>
                  </a:lnTo>
                  <a:lnTo>
                    <a:pt x="784" y="271"/>
                  </a:lnTo>
                  <a:lnTo>
                    <a:pt x="764" y="240"/>
                  </a:lnTo>
                  <a:lnTo>
                    <a:pt x="738" y="216"/>
                  </a:lnTo>
                  <a:lnTo>
                    <a:pt x="405" y="0"/>
                  </a:lnTo>
                  <a:lnTo>
                    <a:pt x="408" y="6"/>
                  </a:lnTo>
                  <a:lnTo>
                    <a:pt x="412" y="12"/>
                  </a:lnTo>
                  <a:lnTo>
                    <a:pt x="339" y="12"/>
                  </a:lnTo>
                  <a:lnTo>
                    <a:pt x="341" y="36"/>
                  </a:lnTo>
                  <a:lnTo>
                    <a:pt x="348" y="102"/>
                  </a:lnTo>
                  <a:lnTo>
                    <a:pt x="358" y="193"/>
                  </a:lnTo>
                  <a:lnTo>
                    <a:pt x="368" y="299"/>
                  </a:lnTo>
                  <a:lnTo>
                    <a:pt x="379" y="405"/>
                  </a:lnTo>
                  <a:lnTo>
                    <a:pt x="386" y="498"/>
                  </a:lnTo>
                  <a:lnTo>
                    <a:pt x="390" y="535"/>
                  </a:lnTo>
                  <a:lnTo>
                    <a:pt x="392" y="565"/>
                  </a:lnTo>
                  <a:lnTo>
                    <a:pt x="393" y="583"/>
                  </a:lnTo>
                  <a:lnTo>
                    <a:pt x="392" y="591"/>
                  </a:lnTo>
                  <a:lnTo>
                    <a:pt x="93" y="591"/>
                  </a:lnTo>
                  <a:lnTo>
                    <a:pt x="88" y="597"/>
                  </a:lnTo>
                  <a:lnTo>
                    <a:pt x="82" y="603"/>
                  </a:lnTo>
                  <a:lnTo>
                    <a:pt x="79" y="606"/>
                  </a:lnTo>
                  <a:lnTo>
                    <a:pt x="76" y="608"/>
                  </a:lnTo>
                  <a:lnTo>
                    <a:pt x="71" y="609"/>
                  </a:lnTo>
                  <a:lnTo>
                    <a:pt x="67" y="610"/>
                  </a:lnTo>
                  <a:lnTo>
                    <a:pt x="64" y="609"/>
                  </a:lnTo>
                  <a:lnTo>
                    <a:pt x="60" y="608"/>
                  </a:lnTo>
                  <a:lnTo>
                    <a:pt x="57" y="607"/>
                  </a:lnTo>
                  <a:lnTo>
                    <a:pt x="55" y="604"/>
                  </a:lnTo>
                  <a:lnTo>
                    <a:pt x="51" y="598"/>
                  </a:lnTo>
                  <a:lnTo>
                    <a:pt x="49" y="591"/>
                  </a:lnTo>
                  <a:lnTo>
                    <a:pt x="47" y="578"/>
                  </a:lnTo>
                  <a:lnTo>
                    <a:pt x="47" y="573"/>
                  </a:lnTo>
                  <a:lnTo>
                    <a:pt x="40" y="581"/>
                  </a:lnTo>
                  <a:lnTo>
                    <a:pt x="36" y="590"/>
                  </a:lnTo>
                  <a:lnTo>
                    <a:pt x="33" y="598"/>
                  </a:lnTo>
                  <a:lnTo>
                    <a:pt x="29" y="605"/>
                  </a:lnTo>
                  <a:lnTo>
                    <a:pt x="26" y="612"/>
                  </a:lnTo>
                  <a:lnTo>
                    <a:pt x="22" y="618"/>
                  </a:lnTo>
                  <a:lnTo>
                    <a:pt x="15" y="623"/>
                  </a:lnTo>
                  <a:lnTo>
                    <a:pt x="6" y="628"/>
                  </a:lnTo>
                  <a:lnTo>
                    <a:pt x="0" y="709"/>
                  </a:lnTo>
                  <a:lnTo>
                    <a:pt x="67" y="733"/>
                  </a:lnTo>
                  <a:lnTo>
                    <a:pt x="65" y="738"/>
                  </a:lnTo>
                  <a:lnTo>
                    <a:pt x="62" y="743"/>
                  </a:lnTo>
                  <a:lnTo>
                    <a:pt x="61" y="748"/>
                  </a:lnTo>
                  <a:lnTo>
                    <a:pt x="61" y="753"/>
                  </a:lnTo>
                  <a:lnTo>
                    <a:pt x="61" y="757"/>
                  </a:lnTo>
                  <a:lnTo>
                    <a:pt x="62" y="760"/>
                  </a:lnTo>
                  <a:lnTo>
                    <a:pt x="65" y="763"/>
                  </a:lnTo>
                  <a:lnTo>
                    <a:pt x="67" y="764"/>
                  </a:lnTo>
                  <a:lnTo>
                    <a:pt x="54" y="788"/>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30" name="Freeform 237"/>
            <p:cNvSpPr>
              <a:spLocks/>
            </p:cNvSpPr>
            <p:nvPr>
              <p:custDataLst>
                <p:tags r:id="rId164"/>
              </p:custDataLst>
            </p:nvPr>
          </p:nvSpPr>
          <p:spPr bwMode="auto">
            <a:xfrm>
              <a:off x="4310094" y="2938993"/>
              <a:ext cx="493712" cy="579438"/>
            </a:xfrm>
            <a:custGeom>
              <a:avLst/>
              <a:gdLst>
                <a:gd name="T0" fmla="*/ 2147483647 w 373"/>
                <a:gd name="T1" fmla="*/ 2147483647 h 370"/>
                <a:gd name="T2" fmla="*/ 2147483647 w 373"/>
                <a:gd name="T3" fmla="*/ 2147483647 h 370"/>
                <a:gd name="T4" fmla="*/ 2147483647 w 373"/>
                <a:gd name="T5" fmla="*/ 2147483647 h 370"/>
                <a:gd name="T6" fmla="*/ 2147483647 w 373"/>
                <a:gd name="T7" fmla="*/ 2147483647 h 370"/>
                <a:gd name="T8" fmla="*/ 2147483647 w 373"/>
                <a:gd name="T9" fmla="*/ 2147483647 h 370"/>
                <a:gd name="T10" fmla="*/ 2147483647 w 373"/>
                <a:gd name="T11" fmla="*/ 2147483647 h 370"/>
                <a:gd name="T12" fmla="*/ 2147483647 w 373"/>
                <a:gd name="T13" fmla="*/ 2147483647 h 370"/>
                <a:gd name="T14" fmla="*/ 2147483647 w 373"/>
                <a:gd name="T15" fmla="*/ 2147483647 h 370"/>
                <a:gd name="T16" fmla="*/ 2147483647 w 373"/>
                <a:gd name="T17" fmla="*/ 2147483647 h 370"/>
                <a:gd name="T18" fmla="*/ 2147483647 w 373"/>
                <a:gd name="T19" fmla="*/ 2147483647 h 370"/>
                <a:gd name="T20" fmla="*/ 2147483647 w 373"/>
                <a:gd name="T21" fmla="*/ 2147483647 h 370"/>
                <a:gd name="T22" fmla="*/ 2147483647 w 373"/>
                <a:gd name="T23" fmla="*/ 2147483647 h 370"/>
                <a:gd name="T24" fmla="*/ 2147483647 w 373"/>
                <a:gd name="T25" fmla="*/ 2147483647 h 370"/>
                <a:gd name="T26" fmla="*/ 2147483647 w 373"/>
                <a:gd name="T27" fmla="*/ 2147483647 h 370"/>
                <a:gd name="T28" fmla="*/ 2147483647 w 373"/>
                <a:gd name="T29" fmla="*/ 2147483647 h 370"/>
                <a:gd name="T30" fmla="*/ 2147483647 w 373"/>
                <a:gd name="T31" fmla="*/ 2147483647 h 370"/>
                <a:gd name="T32" fmla="*/ 2147483647 w 373"/>
                <a:gd name="T33" fmla="*/ 2147483647 h 370"/>
                <a:gd name="T34" fmla="*/ 2147483647 w 373"/>
                <a:gd name="T35" fmla="*/ 2147483647 h 370"/>
                <a:gd name="T36" fmla="*/ 2147483647 w 373"/>
                <a:gd name="T37" fmla="*/ 2147483647 h 370"/>
                <a:gd name="T38" fmla="*/ 2147483647 w 373"/>
                <a:gd name="T39" fmla="*/ 2147483647 h 370"/>
                <a:gd name="T40" fmla="*/ 2147483647 w 373"/>
                <a:gd name="T41" fmla="*/ 2147483647 h 370"/>
                <a:gd name="T42" fmla="*/ 2147483647 w 373"/>
                <a:gd name="T43" fmla="*/ 2147483647 h 370"/>
                <a:gd name="T44" fmla="*/ 2147483647 w 373"/>
                <a:gd name="T45" fmla="*/ 2147483647 h 370"/>
                <a:gd name="T46" fmla="*/ 2147483647 w 373"/>
                <a:gd name="T47" fmla="*/ 2147483647 h 370"/>
                <a:gd name="T48" fmla="*/ 2147483647 w 373"/>
                <a:gd name="T49" fmla="*/ 2147483647 h 370"/>
                <a:gd name="T50" fmla="*/ 2147483647 w 373"/>
                <a:gd name="T51" fmla="*/ 2147483647 h 370"/>
                <a:gd name="T52" fmla="*/ 2147483647 w 373"/>
                <a:gd name="T53" fmla="*/ 2147483647 h 370"/>
                <a:gd name="T54" fmla="*/ 2147483647 w 373"/>
                <a:gd name="T55" fmla="*/ 2147483647 h 370"/>
                <a:gd name="T56" fmla="*/ 2147483647 w 373"/>
                <a:gd name="T57" fmla="*/ 2147483647 h 370"/>
                <a:gd name="T58" fmla="*/ 2147483647 w 373"/>
                <a:gd name="T59" fmla="*/ 2147483647 h 370"/>
                <a:gd name="T60" fmla="*/ 2147483647 w 373"/>
                <a:gd name="T61" fmla="*/ 2147483647 h 370"/>
                <a:gd name="T62" fmla="*/ 2147483647 w 373"/>
                <a:gd name="T63" fmla="*/ 2147483647 h 370"/>
                <a:gd name="T64" fmla="*/ 2147483647 w 373"/>
                <a:gd name="T65" fmla="*/ 2147483647 h 370"/>
                <a:gd name="T66" fmla="*/ 2147483647 w 373"/>
                <a:gd name="T67" fmla="*/ 2147483647 h 370"/>
                <a:gd name="T68" fmla="*/ 2147483647 w 373"/>
                <a:gd name="T69" fmla="*/ 2147483647 h 370"/>
                <a:gd name="T70" fmla="*/ 2147483647 w 373"/>
                <a:gd name="T71" fmla="*/ 2147483647 h 370"/>
                <a:gd name="T72" fmla="*/ 2147483647 w 373"/>
                <a:gd name="T73" fmla="*/ 2147483647 h 370"/>
                <a:gd name="T74" fmla="*/ 2147483647 w 373"/>
                <a:gd name="T75" fmla="*/ 2147483647 h 370"/>
                <a:gd name="T76" fmla="*/ 2147483647 w 373"/>
                <a:gd name="T77" fmla="*/ 2147483647 h 370"/>
                <a:gd name="T78" fmla="*/ 2147483647 w 373"/>
                <a:gd name="T79" fmla="*/ 2147483647 h 370"/>
                <a:gd name="T80" fmla="*/ 2147483647 w 373"/>
                <a:gd name="T81" fmla="*/ 2147483647 h 370"/>
                <a:gd name="T82" fmla="*/ 2147483647 w 373"/>
                <a:gd name="T83" fmla="*/ 2147483647 h 370"/>
                <a:gd name="T84" fmla="*/ 2147483647 w 373"/>
                <a:gd name="T85" fmla="*/ 2147483647 h 370"/>
                <a:gd name="T86" fmla="*/ 2147483647 w 373"/>
                <a:gd name="T87" fmla="*/ 2147483647 h 370"/>
                <a:gd name="T88" fmla="*/ 0 w 373"/>
                <a:gd name="T89" fmla="*/ 2147483647 h 370"/>
                <a:gd name="T90" fmla="*/ 2147483647 w 373"/>
                <a:gd name="T91" fmla="*/ 2147483647 h 370"/>
                <a:gd name="T92" fmla="*/ 2147483647 w 373"/>
                <a:gd name="T93" fmla="*/ 2147483647 h 370"/>
                <a:gd name="T94" fmla="*/ 2147483647 w 373"/>
                <a:gd name="T95" fmla="*/ 2147483647 h 37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73" h="370">
                  <a:moveTo>
                    <a:pt x="235" y="370"/>
                  </a:moveTo>
                  <a:lnTo>
                    <a:pt x="237" y="369"/>
                  </a:lnTo>
                  <a:lnTo>
                    <a:pt x="238" y="367"/>
                  </a:lnTo>
                  <a:lnTo>
                    <a:pt x="240" y="366"/>
                  </a:lnTo>
                  <a:lnTo>
                    <a:pt x="241" y="366"/>
                  </a:lnTo>
                  <a:lnTo>
                    <a:pt x="242" y="365"/>
                  </a:lnTo>
                  <a:lnTo>
                    <a:pt x="244" y="365"/>
                  </a:lnTo>
                  <a:lnTo>
                    <a:pt x="245" y="365"/>
                  </a:lnTo>
                  <a:lnTo>
                    <a:pt x="249" y="366"/>
                  </a:lnTo>
                  <a:lnTo>
                    <a:pt x="252" y="367"/>
                  </a:lnTo>
                  <a:lnTo>
                    <a:pt x="255" y="368"/>
                  </a:lnTo>
                  <a:lnTo>
                    <a:pt x="257" y="370"/>
                  </a:lnTo>
                  <a:lnTo>
                    <a:pt x="373" y="282"/>
                  </a:lnTo>
                  <a:lnTo>
                    <a:pt x="373" y="279"/>
                  </a:lnTo>
                  <a:lnTo>
                    <a:pt x="372" y="277"/>
                  </a:lnTo>
                  <a:lnTo>
                    <a:pt x="372" y="275"/>
                  </a:lnTo>
                  <a:lnTo>
                    <a:pt x="371" y="273"/>
                  </a:lnTo>
                  <a:lnTo>
                    <a:pt x="370" y="271"/>
                  </a:lnTo>
                  <a:lnTo>
                    <a:pt x="369" y="270"/>
                  </a:lnTo>
                  <a:lnTo>
                    <a:pt x="368" y="268"/>
                  </a:lnTo>
                  <a:lnTo>
                    <a:pt x="367" y="267"/>
                  </a:lnTo>
                  <a:lnTo>
                    <a:pt x="364" y="265"/>
                  </a:lnTo>
                  <a:lnTo>
                    <a:pt x="361" y="264"/>
                  </a:lnTo>
                  <a:lnTo>
                    <a:pt x="358" y="262"/>
                  </a:lnTo>
                  <a:lnTo>
                    <a:pt x="354" y="261"/>
                  </a:lnTo>
                  <a:lnTo>
                    <a:pt x="351" y="260"/>
                  </a:lnTo>
                  <a:lnTo>
                    <a:pt x="347" y="259"/>
                  </a:lnTo>
                  <a:lnTo>
                    <a:pt x="344" y="258"/>
                  </a:lnTo>
                  <a:lnTo>
                    <a:pt x="342" y="256"/>
                  </a:lnTo>
                  <a:lnTo>
                    <a:pt x="340" y="255"/>
                  </a:lnTo>
                  <a:lnTo>
                    <a:pt x="339" y="254"/>
                  </a:lnTo>
                  <a:lnTo>
                    <a:pt x="338" y="252"/>
                  </a:lnTo>
                  <a:lnTo>
                    <a:pt x="337" y="251"/>
                  </a:lnTo>
                  <a:lnTo>
                    <a:pt x="337" y="249"/>
                  </a:lnTo>
                  <a:lnTo>
                    <a:pt x="336" y="247"/>
                  </a:lnTo>
                  <a:lnTo>
                    <a:pt x="336" y="245"/>
                  </a:lnTo>
                  <a:lnTo>
                    <a:pt x="336" y="243"/>
                  </a:lnTo>
                  <a:lnTo>
                    <a:pt x="336" y="235"/>
                  </a:lnTo>
                  <a:lnTo>
                    <a:pt x="337" y="228"/>
                  </a:lnTo>
                  <a:lnTo>
                    <a:pt x="338" y="220"/>
                  </a:lnTo>
                  <a:lnTo>
                    <a:pt x="338" y="214"/>
                  </a:lnTo>
                  <a:lnTo>
                    <a:pt x="338" y="205"/>
                  </a:lnTo>
                  <a:lnTo>
                    <a:pt x="337" y="196"/>
                  </a:lnTo>
                  <a:lnTo>
                    <a:pt x="337" y="186"/>
                  </a:lnTo>
                  <a:lnTo>
                    <a:pt x="336" y="177"/>
                  </a:lnTo>
                  <a:lnTo>
                    <a:pt x="335" y="172"/>
                  </a:lnTo>
                  <a:lnTo>
                    <a:pt x="334" y="168"/>
                  </a:lnTo>
                  <a:lnTo>
                    <a:pt x="333" y="164"/>
                  </a:lnTo>
                  <a:lnTo>
                    <a:pt x="332" y="160"/>
                  </a:lnTo>
                  <a:lnTo>
                    <a:pt x="330" y="157"/>
                  </a:lnTo>
                  <a:lnTo>
                    <a:pt x="329" y="155"/>
                  </a:lnTo>
                  <a:lnTo>
                    <a:pt x="327" y="153"/>
                  </a:lnTo>
                  <a:lnTo>
                    <a:pt x="325" y="152"/>
                  </a:lnTo>
                  <a:lnTo>
                    <a:pt x="324" y="147"/>
                  </a:lnTo>
                  <a:lnTo>
                    <a:pt x="323" y="142"/>
                  </a:lnTo>
                  <a:lnTo>
                    <a:pt x="322" y="136"/>
                  </a:lnTo>
                  <a:lnTo>
                    <a:pt x="321" y="130"/>
                  </a:lnTo>
                  <a:lnTo>
                    <a:pt x="319" y="120"/>
                  </a:lnTo>
                  <a:lnTo>
                    <a:pt x="315" y="109"/>
                  </a:lnTo>
                  <a:lnTo>
                    <a:pt x="313" y="104"/>
                  </a:lnTo>
                  <a:lnTo>
                    <a:pt x="311" y="99"/>
                  </a:lnTo>
                  <a:lnTo>
                    <a:pt x="308" y="94"/>
                  </a:lnTo>
                  <a:lnTo>
                    <a:pt x="306" y="90"/>
                  </a:lnTo>
                  <a:lnTo>
                    <a:pt x="304" y="86"/>
                  </a:lnTo>
                  <a:lnTo>
                    <a:pt x="301" y="83"/>
                  </a:lnTo>
                  <a:lnTo>
                    <a:pt x="299" y="80"/>
                  </a:lnTo>
                  <a:lnTo>
                    <a:pt x="297" y="78"/>
                  </a:lnTo>
                  <a:lnTo>
                    <a:pt x="298" y="74"/>
                  </a:lnTo>
                  <a:lnTo>
                    <a:pt x="299" y="69"/>
                  </a:lnTo>
                  <a:lnTo>
                    <a:pt x="300" y="66"/>
                  </a:lnTo>
                  <a:lnTo>
                    <a:pt x="300" y="63"/>
                  </a:lnTo>
                  <a:lnTo>
                    <a:pt x="301" y="60"/>
                  </a:lnTo>
                  <a:lnTo>
                    <a:pt x="303" y="57"/>
                  </a:lnTo>
                  <a:lnTo>
                    <a:pt x="302" y="50"/>
                  </a:lnTo>
                  <a:lnTo>
                    <a:pt x="301" y="43"/>
                  </a:lnTo>
                  <a:lnTo>
                    <a:pt x="301" y="37"/>
                  </a:lnTo>
                  <a:lnTo>
                    <a:pt x="301" y="32"/>
                  </a:lnTo>
                  <a:lnTo>
                    <a:pt x="301" y="27"/>
                  </a:lnTo>
                  <a:lnTo>
                    <a:pt x="302" y="23"/>
                  </a:lnTo>
                  <a:lnTo>
                    <a:pt x="303" y="19"/>
                  </a:lnTo>
                  <a:lnTo>
                    <a:pt x="304" y="16"/>
                  </a:lnTo>
                  <a:lnTo>
                    <a:pt x="307" y="11"/>
                  </a:lnTo>
                  <a:lnTo>
                    <a:pt x="310" y="7"/>
                  </a:lnTo>
                  <a:lnTo>
                    <a:pt x="312" y="3"/>
                  </a:lnTo>
                  <a:lnTo>
                    <a:pt x="314" y="0"/>
                  </a:lnTo>
                  <a:lnTo>
                    <a:pt x="308" y="3"/>
                  </a:lnTo>
                  <a:lnTo>
                    <a:pt x="302" y="6"/>
                  </a:lnTo>
                  <a:lnTo>
                    <a:pt x="297" y="8"/>
                  </a:lnTo>
                  <a:lnTo>
                    <a:pt x="290" y="9"/>
                  </a:lnTo>
                  <a:lnTo>
                    <a:pt x="284" y="11"/>
                  </a:lnTo>
                  <a:lnTo>
                    <a:pt x="278" y="12"/>
                  </a:lnTo>
                  <a:lnTo>
                    <a:pt x="271" y="12"/>
                  </a:lnTo>
                  <a:lnTo>
                    <a:pt x="264" y="12"/>
                  </a:lnTo>
                  <a:lnTo>
                    <a:pt x="256" y="12"/>
                  </a:lnTo>
                  <a:lnTo>
                    <a:pt x="245" y="12"/>
                  </a:lnTo>
                  <a:lnTo>
                    <a:pt x="233" y="12"/>
                  </a:lnTo>
                  <a:lnTo>
                    <a:pt x="222" y="12"/>
                  </a:lnTo>
                  <a:lnTo>
                    <a:pt x="215" y="13"/>
                  </a:lnTo>
                  <a:lnTo>
                    <a:pt x="206" y="14"/>
                  </a:lnTo>
                  <a:lnTo>
                    <a:pt x="197" y="16"/>
                  </a:lnTo>
                  <a:lnTo>
                    <a:pt x="187" y="18"/>
                  </a:lnTo>
                  <a:lnTo>
                    <a:pt x="177" y="21"/>
                  </a:lnTo>
                  <a:lnTo>
                    <a:pt x="168" y="24"/>
                  </a:lnTo>
                  <a:lnTo>
                    <a:pt x="159" y="26"/>
                  </a:lnTo>
                  <a:lnTo>
                    <a:pt x="153" y="29"/>
                  </a:lnTo>
                  <a:lnTo>
                    <a:pt x="150" y="30"/>
                  </a:lnTo>
                  <a:lnTo>
                    <a:pt x="145" y="32"/>
                  </a:lnTo>
                  <a:lnTo>
                    <a:pt x="140" y="34"/>
                  </a:lnTo>
                  <a:lnTo>
                    <a:pt x="135" y="37"/>
                  </a:lnTo>
                  <a:lnTo>
                    <a:pt x="130" y="40"/>
                  </a:lnTo>
                  <a:lnTo>
                    <a:pt x="124" y="44"/>
                  </a:lnTo>
                  <a:lnTo>
                    <a:pt x="119" y="48"/>
                  </a:lnTo>
                  <a:lnTo>
                    <a:pt x="116" y="51"/>
                  </a:lnTo>
                  <a:lnTo>
                    <a:pt x="118" y="52"/>
                  </a:lnTo>
                  <a:lnTo>
                    <a:pt x="123" y="52"/>
                  </a:lnTo>
                  <a:lnTo>
                    <a:pt x="128" y="53"/>
                  </a:lnTo>
                  <a:lnTo>
                    <a:pt x="131" y="53"/>
                  </a:lnTo>
                  <a:lnTo>
                    <a:pt x="131" y="88"/>
                  </a:lnTo>
                  <a:lnTo>
                    <a:pt x="131" y="89"/>
                  </a:lnTo>
                  <a:lnTo>
                    <a:pt x="131" y="90"/>
                  </a:lnTo>
                  <a:lnTo>
                    <a:pt x="132" y="91"/>
                  </a:lnTo>
                  <a:lnTo>
                    <a:pt x="133" y="92"/>
                  </a:lnTo>
                  <a:lnTo>
                    <a:pt x="134" y="93"/>
                  </a:lnTo>
                  <a:lnTo>
                    <a:pt x="136" y="94"/>
                  </a:lnTo>
                  <a:lnTo>
                    <a:pt x="138" y="95"/>
                  </a:lnTo>
                  <a:lnTo>
                    <a:pt x="140" y="97"/>
                  </a:lnTo>
                  <a:lnTo>
                    <a:pt x="141" y="98"/>
                  </a:lnTo>
                  <a:lnTo>
                    <a:pt x="141" y="99"/>
                  </a:lnTo>
                  <a:lnTo>
                    <a:pt x="142" y="100"/>
                  </a:lnTo>
                  <a:lnTo>
                    <a:pt x="142" y="101"/>
                  </a:lnTo>
                  <a:lnTo>
                    <a:pt x="142" y="102"/>
                  </a:lnTo>
                  <a:lnTo>
                    <a:pt x="141" y="104"/>
                  </a:lnTo>
                  <a:lnTo>
                    <a:pt x="141" y="105"/>
                  </a:lnTo>
                  <a:lnTo>
                    <a:pt x="140" y="106"/>
                  </a:lnTo>
                  <a:lnTo>
                    <a:pt x="139" y="107"/>
                  </a:lnTo>
                  <a:lnTo>
                    <a:pt x="138" y="107"/>
                  </a:lnTo>
                  <a:lnTo>
                    <a:pt x="136" y="107"/>
                  </a:lnTo>
                  <a:lnTo>
                    <a:pt x="135" y="108"/>
                  </a:lnTo>
                  <a:lnTo>
                    <a:pt x="128" y="107"/>
                  </a:lnTo>
                  <a:lnTo>
                    <a:pt x="120" y="107"/>
                  </a:lnTo>
                  <a:lnTo>
                    <a:pt x="116" y="108"/>
                  </a:lnTo>
                  <a:lnTo>
                    <a:pt x="112" y="111"/>
                  </a:lnTo>
                  <a:lnTo>
                    <a:pt x="106" y="113"/>
                  </a:lnTo>
                  <a:lnTo>
                    <a:pt x="101" y="116"/>
                  </a:lnTo>
                  <a:lnTo>
                    <a:pt x="99" y="118"/>
                  </a:lnTo>
                  <a:lnTo>
                    <a:pt x="97" y="120"/>
                  </a:lnTo>
                  <a:lnTo>
                    <a:pt x="95" y="122"/>
                  </a:lnTo>
                  <a:lnTo>
                    <a:pt x="93" y="124"/>
                  </a:lnTo>
                  <a:lnTo>
                    <a:pt x="92" y="126"/>
                  </a:lnTo>
                  <a:lnTo>
                    <a:pt x="91" y="128"/>
                  </a:lnTo>
                  <a:lnTo>
                    <a:pt x="90" y="131"/>
                  </a:lnTo>
                  <a:lnTo>
                    <a:pt x="90" y="133"/>
                  </a:lnTo>
                  <a:lnTo>
                    <a:pt x="87" y="134"/>
                  </a:lnTo>
                  <a:lnTo>
                    <a:pt x="84" y="135"/>
                  </a:lnTo>
                  <a:lnTo>
                    <a:pt x="82" y="137"/>
                  </a:lnTo>
                  <a:lnTo>
                    <a:pt x="79" y="139"/>
                  </a:lnTo>
                  <a:lnTo>
                    <a:pt x="74" y="143"/>
                  </a:lnTo>
                  <a:lnTo>
                    <a:pt x="69" y="148"/>
                  </a:lnTo>
                  <a:lnTo>
                    <a:pt x="66" y="150"/>
                  </a:lnTo>
                  <a:lnTo>
                    <a:pt x="62" y="152"/>
                  </a:lnTo>
                  <a:lnTo>
                    <a:pt x="59" y="155"/>
                  </a:lnTo>
                  <a:lnTo>
                    <a:pt x="55" y="156"/>
                  </a:lnTo>
                  <a:lnTo>
                    <a:pt x="51" y="158"/>
                  </a:lnTo>
                  <a:lnTo>
                    <a:pt x="46" y="159"/>
                  </a:lnTo>
                  <a:lnTo>
                    <a:pt x="41" y="160"/>
                  </a:lnTo>
                  <a:lnTo>
                    <a:pt x="35" y="160"/>
                  </a:lnTo>
                  <a:lnTo>
                    <a:pt x="31" y="160"/>
                  </a:lnTo>
                  <a:lnTo>
                    <a:pt x="29" y="161"/>
                  </a:lnTo>
                  <a:lnTo>
                    <a:pt x="26" y="161"/>
                  </a:lnTo>
                  <a:lnTo>
                    <a:pt x="24" y="162"/>
                  </a:lnTo>
                  <a:lnTo>
                    <a:pt x="20" y="164"/>
                  </a:lnTo>
                  <a:lnTo>
                    <a:pt x="17" y="167"/>
                  </a:lnTo>
                  <a:lnTo>
                    <a:pt x="13" y="169"/>
                  </a:lnTo>
                  <a:lnTo>
                    <a:pt x="10" y="172"/>
                  </a:lnTo>
                  <a:lnTo>
                    <a:pt x="8" y="174"/>
                  </a:lnTo>
                  <a:lnTo>
                    <a:pt x="6" y="175"/>
                  </a:lnTo>
                  <a:lnTo>
                    <a:pt x="3" y="176"/>
                  </a:lnTo>
                  <a:lnTo>
                    <a:pt x="0" y="177"/>
                  </a:lnTo>
                  <a:lnTo>
                    <a:pt x="0" y="200"/>
                  </a:lnTo>
                  <a:lnTo>
                    <a:pt x="0" y="208"/>
                  </a:lnTo>
                  <a:lnTo>
                    <a:pt x="69" y="253"/>
                  </a:lnTo>
                  <a:lnTo>
                    <a:pt x="170" y="323"/>
                  </a:lnTo>
                  <a:lnTo>
                    <a:pt x="179" y="331"/>
                  </a:lnTo>
                  <a:lnTo>
                    <a:pt x="185" y="341"/>
                  </a:lnTo>
                  <a:lnTo>
                    <a:pt x="189" y="344"/>
                  </a:lnTo>
                  <a:lnTo>
                    <a:pt x="194" y="347"/>
                  </a:lnTo>
                  <a:lnTo>
                    <a:pt x="201" y="352"/>
                  </a:lnTo>
                  <a:lnTo>
                    <a:pt x="210" y="357"/>
                  </a:lnTo>
                  <a:lnTo>
                    <a:pt x="218" y="362"/>
                  </a:lnTo>
                  <a:lnTo>
                    <a:pt x="226" y="366"/>
                  </a:lnTo>
                  <a:lnTo>
                    <a:pt x="229" y="368"/>
                  </a:lnTo>
                  <a:lnTo>
                    <a:pt x="232" y="369"/>
                  </a:lnTo>
                  <a:lnTo>
                    <a:pt x="234" y="370"/>
                  </a:lnTo>
                  <a:lnTo>
                    <a:pt x="235" y="37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31" name="Freeform 238"/>
            <p:cNvSpPr>
              <a:spLocks/>
            </p:cNvSpPr>
            <p:nvPr>
              <p:custDataLst>
                <p:tags r:id="rId165"/>
              </p:custDataLst>
            </p:nvPr>
          </p:nvSpPr>
          <p:spPr bwMode="auto">
            <a:xfrm>
              <a:off x="4746656" y="3073931"/>
              <a:ext cx="384175" cy="436562"/>
            </a:xfrm>
            <a:custGeom>
              <a:avLst/>
              <a:gdLst>
                <a:gd name="T0" fmla="*/ 2147483647 w 877"/>
                <a:gd name="T1" fmla="*/ 2147483647 h 826"/>
                <a:gd name="T2" fmla="*/ 2147483647 w 877"/>
                <a:gd name="T3" fmla="*/ 2147483647 h 826"/>
                <a:gd name="T4" fmla="*/ 2147483647 w 877"/>
                <a:gd name="T5" fmla="*/ 2147483647 h 826"/>
                <a:gd name="T6" fmla="*/ 2147483647 w 877"/>
                <a:gd name="T7" fmla="*/ 2147483647 h 826"/>
                <a:gd name="T8" fmla="*/ 2147483647 w 877"/>
                <a:gd name="T9" fmla="*/ 2147483647 h 826"/>
                <a:gd name="T10" fmla="*/ 2147483647 w 877"/>
                <a:gd name="T11" fmla="*/ 2147483647 h 826"/>
                <a:gd name="T12" fmla="*/ 2147483647 w 877"/>
                <a:gd name="T13" fmla="*/ 2147483647 h 826"/>
                <a:gd name="T14" fmla="*/ 2147483647 w 877"/>
                <a:gd name="T15" fmla="*/ 2147483647 h 826"/>
                <a:gd name="T16" fmla="*/ 2147483647 w 877"/>
                <a:gd name="T17" fmla="*/ 2147483647 h 826"/>
                <a:gd name="T18" fmla="*/ 2147483647 w 877"/>
                <a:gd name="T19" fmla="*/ 2147483647 h 826"/>
                <a:gd name="T20" fmla="*/ 2147483647 w 877"/>
                <a:gd name="T21" fmla="*/ 2147483647 h 826"/>
                <a:gd name="T22" fmla="*/ 2147483647 w 877"/>
                <a:gd name="T23" fmla="*/ 2147483647 h 826"/>
                <a:gd name="T24" fmla="*/ 2147483647 w 877"/>
                <a:gd name="T25" fmla="*/ 2147483647 h 826"/>
                <a:gd name="T26" fmla="*/ 2147483647 w 877"/>
                <a:gd name="T27" fmla="*/ 2147483647 h 826"/>
                <a:gd name="T28" fmla="*/ 2147483647 w 877"/>
                <a:gd name="T29" fmla="*/ 2147483647 h 826"/>
                <a:gd name="T30" fmla="*/ 2147483647 w 877"/>
                <a:gd name="T31" fmla="*/ 2147483647 h 826"/>
                <a:gd name="T32" fmla="*/ 2147483647 w 877"/>
                <a:gd name="T33" fmla="*/ 2147483647 h 826"/>
                <a:gd name="T34" fmla="*/ 2147483647 w 877"/>
                <a:gd name="T35" fmla="*/ 2147483647 h 826"/>
                <a:gd name="T36" fmla="*/ 2147483647 w 877"/>
                <a:gd name="T37" fmla="*/ 2147483647 h 826"/>
                <a:gd name="T38" fmla="*/ 2147483647 w 877"/>
                <a:gd name="T39" fmla="*/ 2147483647 h 826"/>
                <a:gd name="T40" fmla="*/ 2147483647 w 877"/>
                <a:gd name="T41" fmla="*/ 2147483647 h 826"/>
                <a:gd name="T42" fmla="*/ 2147483647 w 877"/>
                <a:gd name="T43" fmla="*/ 2147483647 h 826"/>
                <a:gd name="T44" fmla="*/ 2147483647 w 877"/>
                <a:gd name="T45" fmla="*/ 2147483647 h 826"/>
                <a:gd name="T46" fmla="*/ 2147483647 w 877"/>
                <a:gd name="T47" fmla="*/ 0 h 826"/>
                <a:gd name="T48" fmla="*/ 2147483647 w 877"/>
                <a:gd name="T49" fmla="*/ 2147483647 h 826"/>
                <a:gd name="T50" fmla="*/ 2147483647 w 877"/>
                <a:gd name="T51" fmla="*/ 2147483647 h 826"/>
                <a:gd name="T52" fmla="*/ 2147483647 w 877"/>
                <a:gd name="T53" fmla="*/ 2147483647 h 826"/>
                <a:gd name="T54" fmla="*/ 2147483647 w 877"/>
                <a:gd name="T55" fmla="*/ 2147483647 h 826"/>
                <a:gd name="T56" fmla="*/ 2147483647 w 877"/>
                <a:gd name="T57" fmla="*/ 2147483647 h 826"/>
                <a:gd name="T58" fmla="*/ 2147483647 w 877"/>
                <a:gd name="T59" fmla="*/ 2147483647 h 826"/>
                <a:gd name="T60" fmla="*/ 2147483647 w 877"/>
                <a:gd name="T61" fmla="*/ 2147483647 h 826"/>
                <a:gd name="T62" fmla="*/ 2147483647 w 877"/>
                <a:gd name="T63" fmla="*/ 2147483647 h 826"/>
                <a:gd name="T64" fmla="*/ 2147483647 w 877"/>
                <a:gd name="T65" fmla="*/ 2147483647 h 826"/>
                <a:gd name="T66" fmla="*/ 2147483647 w 877"/>
                <a:gd name="T67" fmla="*/ 2147483647 h 826"/>
                <a:gd name="T68" fmla="*/ 2147483647 w 877"/>
                <a:gd name="T69" fmla="*/ 2147483647 h 826"/>
                <a:gd name="T70" fmla="*/ 2147483647 w 877"/>
                <a:gd name="T71" fmla="*/ 2147483647 h 826"/>
                <a:gd name="T72" fmla="*/ 2147483647 w 877"/>
                <a:gd name="T73" fmla="*/ 2147483647 h 826"/>
                <a:gd name="T74" fmla="*/ 2147483647 w 877"/>
                <a:gd name="T75" fmla="*/ 2147483647 h 826"/>
                <a:gd name="T76" fmla="*/ 2147483647 w 877"/>
                <a:gd name="T77" fmla="*/ 2147483647 h 826"/>
                <a:gd name="T78" fmla="*/ 2147483647 w 877"/>
                <a:gd name="T79" fmla="*/ 2147483647 h 826"/>
                <a:gd name="T80" fmla="*/ 2147483647 w 877"/>
                <a:gd name="T81" fmla="*/ 2147483647 h 826"/>
                <a:gd name="T82" fmla="*/ 2147483647 w 877"/>
                <a:gd name="T83" fmla="*/ 2147483647 h 826"/>
                <a:gd name="T84" fmla="*/ 2147483647 w 877"/>
                <a:gd name="T85" fmla="*/ 2147483647 h 826"/>
                <a:gd name="T86" fmla="*/ 2147483647 w 877"/>
                <a:gd name="T87" fmla="*/ 2147483647 h 826"/>
                <a:gd name="T88" fmla="*/ 2147483647 w 877"/>
                <a:gd name="T89" fmla="*/ 2147483647 h 826"/>
                <a:gd name="T90" fmla="*/ 2147483647 w 877"/>
                <a:gd name="T91" fmla="*/ 2147483647 h 826"/>
                <a:gd name="T92" fmla="*/ 2147483647 w 877"/>
                <a:gd name="T93" fmla="*/ 2147483647 h 826"/>
                <a:gd name="T94" fmla="*/ 2147483647 w 877"/>
                <a:gd name="T95" fmla="*/ 2147483647 h 826"/>
                <a:gd name="T96" fmla="*/ 2147483647 w 877"/>
                <a:gd name="T97" fmla="*/ 2147483647 h 826"/>
                <a:gd name="T98" fmla="*/ 2147483647 w 877"/>
                <a:gd name="T99" fmla="*/ 2147483647 h 826"/>
                <a:gd name="T100" fmla="*/ 2147483647 w 877"/>
                <a:gd name="T101" fmla="*/ 2147483647 h 826"/>
                <a:gd name="T102" fmla="*/ 2147483647 w 877"/>
                <a:gd name="T103" fmla="*/ 2147483647 h 826"/>
                <a:gd name="T104" fmla="*/ 2147483647 w 877"/>
                <a:gd name="T105" fmla="*/ 2147483647 h 826"/>
                <a:gd name="T106" fmla="*/ 2147483647 w 877"/>
                <a:gd name="T107" fmla="*/ 2147483647 h 826"/>
                <a:gd name="T108" fmla="*/ 2147483647 w 877"/>
                <a:gd name="T109" fmla="*/ 2147483647 h 826"/>
                <a:gd name="T110" fmla="*/ 2147483647 w 877"/>
                <a:gd name="T111" fmla="*/ 2147483647 h 826"/>
                <a:gd name="T112" fmla="*/ 2147483647 w 877"/>
                <a:gd name="T113" fmla="*/ 2147483647 h 826"/>
                <a:gd name="T114" fmla="*/ 2147483647 w 877"/>
                <a:gd name="T115" fmla="*/ 2147483647 h 82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877" h="826">
                  <a:moveTo>
                    <a:pt x="0" y="190"/>
                  </a:moveTo>
                  <a:lnTo>
                    <a:pt x="16" y="167"/>
                  </a:lnTo>
                  <a:lnTo>
                    <a:pt x="33" y="147"/>
                  </a:lnTo>
                  <a:lnTo>
                    <a:pt x="36" y="141"/>
                  </a:lnTo>
                  <a:lnTo>
                    <a:pt x="39" y="133"/>
                  </a:lnTo>
                  <a:lnTo>
                    <a:pt x="41" y="126"/>
                  </a:lnTo>
                  <a:lnTo>
                    <a:pt x="43" y="118"/>
                  </a:lnTo>
                  <a:lnTo>
                    <a:pt x="46" y="109"/>
                  </a:lnTo>
                  <a:lnTo>
                    <a:pt x="47" y="99"/>
                  </a:lnTo>
                  <a:lnTo>
                    <a:pt x="47" y="87"/>
                  </a:lnTo>
                  <a:lnTo>
                    <a:pt x="46" y="73"/>
                  </a:lnTo>
                  <a:lnTo>
                    <a:pt x="46" y="70"/>
                  </a:lnTo>
                  <a:lnTo>
                    <a:pt x="47" y="67"/>
                  </a:lnTo>
                  <a:lnTo>
                    <a:pt x="49" y="66"/>
                  </a:lnTo>
                  <a:lnTo>
                    <a:pt x="52" y="65"/>
                  </a:lnTo>
                  <a:lnTo>
                    <a:pt x="61" y="64"/>
                  </a:lnTo>
                  <a:lnTo>
                    <a:pt x="72" y="63"/>
                  </a:lnTo>
                  <a:lnTo>
                    <a:pt x="78" y="61"/>
                  </a:lnTo>
                  <a:lnTo>
                    <a:pt x="83" y="59"/>
                  </a:lnTo>
                  <a:lnTo>
                    <a:pt x="89" y="55"/>
                  </a:lnTo>
                  <a:lnTo>
                    <a:pt x="93" y="50"/>
                  </a:lnTo>
                  <a:lnTo>
                    <a:pt x="96" y="42"/>
                  </a:lnTo>
                  <a:lnTo>
                    <a:pt x="98" y="33"/>
                  </a:lnTo>
                  <a:lnTo>
                    <a:pt x="99" y="20"/>
                  </a:lnTo>
                  <a:lnTo>
                    <a:pt x="98" y="6"/>
                  </a:lnTo>
                  <a:lnTo>
                    <a:pt x="124" y="4"/>
                  </a:lnTo>
                  <a:lnTo>
                    <a:pt x="147" y="5"/>
                  </a:lnTo>
                  <a:lnTo>
                    <a:pt x="168" y="6"/>
                  </a:lnTo>
                  <a:lnTo>
                    <a:pt x="188" y="9"/>
                  </a:lnTo>
                  <a:lnTo>
                    <a:pt x="208" y="13"/>
                  </a:lnTo>
                  <a:lnTo>
                    <a:pt x="226" y="18"/>
                  </a:lnTo>
                  <a:lnTo>
                    <a:pt x="242" y="24"/>
                  </a:lnTo>
                  <a:lnTo>
                    <a:pt x="259" y="31"/>
                  </a:lnTo>
                  <a:lnTo>
                    <a:pt x="264" y="35"/>
                  </a:lnTo>
                  <a:lnTo>
                    <a:pt x="269" y="39"/>
                  </a:lnTo>
                  <a:lnTo>
                    <a:pt x="273" y="43"/>
                  </a:lnTo>
                  <a:lnTo>
                    <a:pt x="276" y="47"/>
                  </a:lnTo>
                  <a:lnTo>
                    <a:pt x="281" y="57"/>
                  </a:lnTo>
                  <a:lnTo>
                    <a:pt x="283" y="67"/>
                  </a:lnTo>
                  <a:lnTo>
                    <a:pt x="285" y="78"/>
                  </a:lnTo>
                  <a:lnTo>
                    <a:pt x="288" y="88"/>
                  </a:lnTo>
                  <a:lnTo>
                    <a:pt x="289" y="93"/>
                  </a:lnTo>
                  <a:lnTo>
                    <a:pt x="292" y="97"/>
                  </a:lnTo>
                  <a:lnTo>
                    <a:pt x="295" y="101"/>
                  </a:lnTo>
                  <a:lnTo>
                    <a:pt x="298" y="105"/>
                  </a:lnTo>
                  <a:lnTo>
                    <a:pt x="306" y="108"/>
                  </a:lnTo>
                  <a:lnTo>
                    <a:pt x="315" y="110"/>
                  </a:lnTo>
                  <a:lnTo>
                    <a:pt x="325" y="110"/>
                  </a:lnTo>
                  <a:lnTo>
                    <a:pt x="334" y="110"/>
                  </a:lnTo>
                  <a:lnTo>
                    <a:pt x="344" y="109"/>
                  </a:lnTo>
                  <a:lnTo>
                    <a:pt x="354" y="109"/>
                  </a:lnTo>
                  <a:lnTo>
                    <a:pt x="363" y="109"/>
                  </a:lnTo>
                  <a:lnTo>
                    <a:pt x="372" y="111"/>
                  </a:lnTo>
                  <a:lnTo>
                    <a:pt x="388" y="117"/>
                  </a:lnTo>
                  <a:lnTo>
                    <a:pt x="405" y="124"/>
                  </a:lnTo>
                  <a:lnTo>
                    <a:pt x="421" y="133"/>
                  </a:lnTo>
                  <a:lnTo>
                    <a:pt x="438" y="143"/>
                  </a:lnTo>
                  <a:lnTo>
                    <a:pt x="454" y="152"/>
                  </a:lnTo>
                  <a:lnTo>
                    <a:pt x="471" y="159"/>
                  </a:lnTo>
                  <a:lnTo>
                    <a:pt x="478" y="162"/>
                  </a:lnTo>
                  <a:lnTo>
                    <a:pt x="487" y="164"/>
                  </a:lnTo>
                  <a:lnTo>
                    <a:pt x="496" y="166"/>
                  </a:lnTo>
                  <a:lnTo>
                    <a:pt x="505" y="166"/>
                  </a:lnTo>
                  <a:lnTo>
                    <a:pt x="513" y="166"/>
                  </a:lnTo>
                  <a:lnTo>
                    <a:pt x="521" y="166"/>
                  </a:lnTo>
                  <a:lnTo>
                    <a:pt x="529" y="166"/>
                  </a:lnTo>
                  <a:lnTo>
                    <a:pt x="538" y="166"/>
                  </a:lnTo>
                  <a:lnTo>
                    <a:pt x="538" y="158"/>
                  </a:lnTo>
                  <a:lnTo>
                    <a:pt x="540" y="150"/>
                  </a:lnTo>
                  <a:lnTo>
                    <a:pt x="542" y="143"/>
                  </a:lnTo>
                  <a:lnTo>
                    <a:pt x="544" y="137"/>
                  </a:lnTo>
                  <a:lnTo>
                    <a:pt x="549" y="126"/>
                  </a:lnTo>
                  <a:lnTo>
                    <a:pt x="551" y="117"/>
                  </a:lnTo>
                  <a:lnTo>
                    <a:pt x="550" y="112"/>
                  </a:lnTo>
                  <a:lnTo>
                    <a:pt x="547" y="108"/>
                  </a:lnTo>
                  <a:lnTo>
                    <a:pt x="544" y="103"/>
                  </a:lnTo>
                  <a:lnTo>
                    <a:pt x="541" y="98"/>
                  </a:lnTo>
                  <a:lnTo>
                    <a:pt x="537" y="93"/>
                  </a:lnTo>
                  <a:lnTo>
                    <a:pt x="534" y="87"/>
                  </a:lnTo>
                  <a:lnTo>
                    <a:pt x="531" y="81"/>
                  </a:lnTo>
                  <a:lnTo>
                    <a:pt x="531" y="73"/>
                  </a:lnTo>
                  <a:lnTo>
                    <a:pt x="531" y="61"/>
                  </a:lnTo>
                  <a:lnTo>
                    <a:pt x="531" y="49"/>
                  </a:lnTo>
                  <a:lnTo>
                    <a:pt x="539" y="49"/>
                  </a:lnTo>
                  <a:lnTo>
                    <a:pt x="547" y="47"/>
                  </a:lnTo>
                  <a:lnTo>
                    <a:pt x="554" y="45"/>
                  </a:lnTo>
                  <a:lnTo>
                    <a:pt x="562" y="42"/>
                  </a:lnTo>
                  <a:lnTo>
                    <a:pt x="574" y="34"/>
                  </a:lnTo>
                  <a:lnTo>
                    <a:pt x="586" y="24"/>
                  </a:lnTo>
                  <a:lnTo>
                    <a:pt x="598" y="15"/>
                  </a:lnTo>
                  <a:lnTo>
                    <a:pt x="610" y="7"/>
                  </a:lnTo>
                  <a:lnTo>
                    <a:pt x="617" y="4"/>
                  </a:lnTo>
                  <a:lnTo>
                    <a:pt x="623" y="2"/>
                  </a:lnTo>
                  <a:lnTo>
                    <a:pt x="630" y="0"/>
                  </a:lnTo>
                  <a:lnTo>
                    <a:pt x="638" y="0"/>
                  </a:lnTo>
                  <a:lnTo>
                    <a:pt x="650" y="0"/>
                  </a:lnTo>
                  <a:lnTo>
                    <a:pt x="659" y="1"/>
                  </a:lnTo>
                  <a:lnTo>
                    <a:pt x="668" y="2"/>
                  </a:lnTo>
                  <a:lnTo>
                    <a:pt x="676" y="4"/>
                  </a:lnTo>
                  <a:lnTo>
                    <a:pt x="681" y="6"/>
                  </a:lnTo>
                  <a:lnTo>
                    <a:pt x="685" y="9"/>
                  </a:lnTo>
                  <a:lnTo>
                    <a:pt x="688" y="12"/>
                  </a:lnTo>
                  <a:lnTo>
                    <a:pt x="691" y="16"/>
                  </a:lnTo>
                  <a:lnTo>
                    <a:pt x="695" y="24"/>
                  </a:lnTo>
                  <a:lnTo>
                    <a:pt x="698" y="34"/>
                  </a:lnTo>
                  <a:lnTo>
                    <a:pt x="700" y="39"/>
                  </a:lnTo>
                  <a:lnTo>
                    <a:pt x="702" y="44"/>
                  </a:lnTo>
                  <a:lnTo>
                    <a:pt x="706" y="50"/>
                  </a:lnTo>
                  <a:lnTo>
                    <a:pt x="710" y="55"/>
                  </a:lnTo>
                  <a:lnTo>
                    <a:pt x="715" y="58"/>
                  </a:lnTo>
                  <a:lnTo>
                    <a:pt x="721" y="61"/>
                  </a:lnTo>
                  <a:lnTo>
                    <a:pt x="728" y="63"/>
                  </a:lnTo>
                  <a:lnTo>
                    <a:pt x="734" y="65"/>
                  </a:lnTo>
                  <a:lnTo>
                    <a:pt x="750" y="67"/>
                  </a:lnTo>
                  <a:lnTo>
                    <a:pt x="765" y="69"/>
                  </a:lnTo>
                  <a:lnTo>
                    <a:pt x="798" y="71"/>
                  </a:lnTo>
                  <a:lnTo>
                    <a:pt x="830" y="73"/>
                  </a:lnTo>
                  <a:lnTo>
                    <a:pt x="830" y="83"/>
                  </a:lnTo>
                  <a:lnTo>
                    <a:pt x="830" y="90"/>
                  </a:lnTo>
                  <a:lnTo>
                    <a:pt x="830" y="97"/>
                  </a:lnTo>
                  <a:lnTo>
                    <a:pt x="830" y="105"/>
                  </a:lnTo>
                  <a:lnTo>
                    <a:pt x="830" y="109"/>
                  </a:lnTo>
                  <a:lnTo>
                    <a:pt x="832" y="113"/>
                  </a:lnTo>
                  <a:lnTo>
                    <a:pt x="834" y="117"/>
                  </a:lnTo>
                  <a:lnTo>
                    <a:pt x="836" y="121"/>
                  </a:lnTo>
                  <a:lnTo>
                    <a:pt x="838" y="126"/>
                  </a:lnTo>
                  <a:lnTo>
                    <a:pt x="841" y="132"/>
                  </a:lnTo>
                  <a:lnTo>
                    <a:pt x="843" y="140"/>
                  </a:lnTo>
                  <a:lnTo>
                    <a:pt x="843" y="148"/>
                  </a:lnTo>
                  <a:lnTo>
                    <a:pt x="842" y="152"/>
                  </a:lnTo>
                  <a:lnTo>
                    <a:pt x="840" y="156"/>
                  </a:lnTo>
                  <a:lnTo>
                    <a:pt x="836" y="159"/>
                  </a:lnTo>
                  <a:lnTo>
                    <a:pt x="833" y="162"/>
                  </a:lnTo>
                  <a:lnTo>
                    <a:pt x="830" y="165"/>
                  </a:lnTo>
                  <a:lnTo>
                    <a:pt x="826" y="168"/>
                  </a:lnTo>
                  <a:lnTo>
                    <a:pt x="824" y="170"/>
                  </a:lnTo>
                  <a:lnTo>
                    <a:pt x="823" y="172"/>
                  </a:lnTo>
                  <a:lnTo>
                    <a:pt x="824" y="184"/>
                  </a:lnTo>
                  <a:lnTo>
                    <a:pt x="825" y="196"/>
                  </a:lnTo>
                  <a:lnTo>
                    <a:pt x="829" y="207"/>
                  </a:lnTo>
                  <a:lnTo>
                    <a:pt x="834" y="217"/>
                  </a:lnTo>
                  <a:lnTo>
                    <a:pt x="841" y="227"/>
                  </a:lnTo>
                  <a:lnTo>
                    <a:pt x="848" y="236"/>
                  </a:lnTo>
                  <a:lnTo>
                    <a:pt x="858" y="245"/>
                  </a:lnTo>
                  <a:lnTo>
                    <a:pt x="869" y="253"/>
                  </a:lnTo>
                  <a:lnTo>
                    <a:pt x="876" y="671"/>
                  </a:lnTo>
                  <a:lnTo>
                    <a:pt x="876" y="680"/>
                  </a:lnTo>
                  <a:lnTo>
                    <a:pt x="876" y="687"/>
                  </a:lnTo>
                  <a:lnTo>
                    <a:pt x="876" y="697"/>
                  </a:lnTo>
                  <a:lnTo>
                    <a:pt x="876" y="709"/>
                  </a:lnTo>
                  <a:lnTo>
                    <a:pt x="877" y="726"/>
                  </a:lnTo>
                  <a:lnTo>
                    <a:pt x="877" y="741"/>
                  </a:lnTo>
                  <a:lnTo>
                    <a:pt x="877" y="756"/>
                  </a:lnTo>
                  <a:lnTo>
                    <a:pt x="876" y="766"/>
                  </a:lnTo>
                  <a:lnTo>
                    <a:pt x="874" y="771"/>
                  </a:lnTo>
                  <a:lnTo>
                    <a:pt x="870" y="775"/>
                  </a:lnTo>
                  <a:lnTo>
                    <a:pt x="867" y="778"/>
                  </a:lnTo>
                  <a:lnTo>
                    <a:pt x="863" y="780"/>
                  </a:lnTo>
                  <a:lnTo>
                    <a:pt x="856" y="782"/>
                  </a:lnTo>
                  <a:lnTo>
                    <a:pt x="848" y="783"/>
                  </a:lnTo>
                  <a:lnTo>
                    <a:pt x="840" y="783"/>
                  </a:lnTo>
                  <a:lnTo>
                    <a:pt x="830" y="782"/>
                  </a:lnTo>
                  <a:lnTo>
                    <a:pt x="830" y="792"/>
                  </a:lnTo>
                  <a:lnTo>
                    <a:pt x="830" y="804"/>
                  </a:lnTo>
                  <a:lnTo>
                    <a:pt x="830" y="816"/>
                  </a:lnTo>
                  <a:lnTo>
                    <a:pt x="830" y="826"/>
                  </a:lnTo>
                  <a:lnTo>
                    <a:pt x="378" y="592"/>
                  </a:lnTo>
                  <a:lnTo>
                    <a:pt x="366" y="593"/>
                  </a:lnTo>
                  <a:lnTo>
                    <a:pt x="359" y="595"/>
                  </a:lnTo>
                  <a:lnTo>
                    <a:pt x="353" y="597"/>
                  </a:lnTo>
                  <a:lnTo>
                    <a:pt x="344" y="598"/>
                  </a:lnTo>
                  <a:lnTo>
                    <a:pt x="331" y="607"/>
                  </a:lnTo>
                  <a:lnTo>
                    <a:pt x="318" y="616"/>
                  </a:lnTo>
                  <a:lnTo>
                    <a:pt x="308" y="620"/>
                  </a:lnTo>
                  <a:lnTo>
                    <a:pt x="297" y="624"/>
                  </a:lnTo>
                  <a:lnTo>
                    <a:pt x="292" y="626"/>
                  </a:lnTo>
                  <a:lnTo>
                    <a:pt x="285" y="627"/>
                  </a:lnTo>
                  <a:lnTo>
                    <a:pt x="278" y="628"/>
                  </a:lnTo>
                  <a:lnTo>
                    <a:pt x="272" y="628"/>
                  </a:lnTo>
                  <a:lnTo>
                    <a:pt x="263" y="627"/>
                  </a:lnTo>
                  <a:lnTo>
                    <a:pt x="254" y="624"/>
                  </a:lnTo>
                  <a:lnTo>
                    <a:pt x="246" y="620"/>
                  </a:lnTo>
                  <a:lnTo>
                    <a:pt x="238" y="614"/>
                  </a:lnTo>
                  <a:lnTo>
                    <a:pt x="230" y="609"/>
                  </a:lnTo>
                  <a:lnTo>
                    <a:pt x="224" y="602"/>
                  </a:lnTo>
                  <a:lnTo>
                    <a:pt x="220" y="597"/>
                  </a:lnTo>
                  <a:lnTo>
                    <a:pt x="218" y="592"/>
                  </a:lnTo>
                  <a:lnTo>
                    <a:pt x="193" y="586"/>
                  </a:lnTo>
                  <a:lnTo>
                    <a:pt x="173" y="579"/>
                  </a:lnTo>
                  <a:lnTo>
                    <a:pt x="165" y="577"/>
                  </a:lnTo>
                  <a:lnTo>
                    <a:pt x="157" y="577"/>
                  </a:lnTo>
                  <a:lnTo>
                    <a:pt x="152" y="578"/>
                  </a:lnTo>
                  <a:lnTo>
                    <a:pt x="148" y="579"/>
                  </a:lnTo>
                  <a:lnTo>
                    <a:pt x="143" y="583"/>
                  </a:lnTo>
                  <a:lnTo>
                    <a:pt x="139" y="586"/>
                  </a:lnTo>
                  <a:lnTo>
                    <a:pt x="138" y="577"/>
                  </a:lnTo>
                  <a:lnTo>
                    <a:pt x="137" y="570"/>
                  </a:lnTo>
                  <a:lnTo>
                    <a:pt x="136" y="564"/>
                  </a:lnTo>
                  <a:lnTo>
                    <a:pt x="134" y="558"/>
                  </a:lnTo>
                  <a:lnTo>
                    <a:pt x="130" y="553"/>
                  </a:lnTo>
                  <a:lnTo>
                    <a:pt x="127" y="549"/>
                  </a:lnTo>
                  <a:lnTo>
                    <a:pt x="124" y="545"/>
                  </a:lnTo>
                  <a:lnTo>
                    <a:pt x="119" y="541"/>
                  </a:lnTo>
                  <a:lnTo>
                    <a:pt x="109" y="535"/>
                  </a:lnTo>
                  <a:lnTo>
                    <a:pt x="98" y="530"/>
                  </a:lnTo>
                  <a:lnTo>
                    <a:pt x="87" y="526"/>
                  </a:lnTo>
                  <a:lnTo>
                    <a:pt x="75" y="521"/>
                  </a:lnTo>
                  <a:lnTo>
                    <a:pt x="63" y="517"/>
                  </a:lnTo>
                  <a:lnTo>
                    <a:pt x="52" y="513"/>
                  </a:lnTo>
                  <a:lnTo>
                    <a:pt x="41" y="509"/>
                  </a:lnTo>
                  <a:lnTo>
                    <a:pt x="33" y="503"/>
                  </a:lnTo>
                  <a:lnTo>
                    <a:pt x="28" y="499"/>
                  </a:lnTo>
                  <a:lnTo>
                    <a:pt x="24" y="496"/>
                  </a:lnTo>
                  <a:lnTo>
                    <a:pt x="20" y="492"/>
                  </a:lnTo>
                  <a:lnTo>
                    <a:pt x="18" y="487"/>
                  </a:lnTo>
                  <a:lnTo>
                    <a:pt x="16" y="482"/>
                  </a:lnTo>
                  <a:lnTo>
                    <a:pt x="14" y="476"/>
                  </a:lnTo>
                  <a:lnTo>
                    <a:pt x="13" y="469"/>
                  </a:lnTo>
                  <a:lnTo>
                    <a:pt x="13" y="462"/>
                  </a:lnTo>
                  <a:lnTo>
                    <a:pt x="14" y="439"/>
                  </a:lnTo>
                  <a:lnTo>
                    <a:pt x="16" y="417"/>
                  </a:lnTo>
                  <a:lnTo>
                    <a:pt x="18" y="395"/>
                  </a:lnTo>
                  <a:lnTo>
                    <a:pt x="19" y="376"/>
                  </a:lnTo>
                  <a:lnTo>
                    <a:pt x="19" y="352"/>
                  </a:lnTo>
                  <a:lnTo>
                    <a:pt x="19" y="329"/>
                  </a:lnTo>
                  <a:lnTo>
                    <a:pt x="19" y="305"/>
                  </a:lnTo>
                  <a:lnTo>
                    <a:pt x="19" y="281"/>
                  </a:lnTo>
                  <a:lnTo>
                    <a:pt x="17" y="258"/>
                  </a:lnTo>
                  <a:lnTo>
                    <a:pt x="14" y="234"/>
                  </a:lnTo>
                  <a:lnTo>
                    <a:pt x="11" y="223"/>
                  </a:lnTo>
                  <a:lnTo>
                    <a:pt x="7" y="212"/>
                  </a:lnTo>
                  <a:lnTo>
                    <a:pt x="4" y="202"/>
                  </a:lnTo>
                  <a:lnTo>
                    <a:pt x="0" y="19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32" name="Freeform 239"/>
            <p:cNvSpPr>
              <a:spLocks/>
            </p:cNvSpPr>
            <p:nvPr>
              <p:custDataLst>
                <p:tags r:id="rId166"/>
              </p:custDataLst>
            </p:nvPr>
          </p:nvSpPr>
          <p:spPr bwMode="auto">
            <a:xfrm>
              <a:off x="4699031" y="2938993"/>
              <a:ext cx="93663" cy="236538"/>
            </a:xfrm>
            <a:custGeom>
              <a:avLst/>
              <a:gdLst>
                <a:gd name="T0" fmla="*/ 2147483647 w 206"/>
                <a:gd name="T1" fmla="*/ 2147483647 h 455"/>
                <a:gd name="T2" fmla="*/ 2147483647 w 206"/>
                <a:gd name="T3" fmla="*/ 2147483647 h 455"/>
                <a:gd name="T4" fmla="*/ 2147483647 w 206"/>
                <a:gd name="T5" fmla="*/ 2147483647 h 455"/>
                <a:gd name="T6" fmla="*/ 2147483647 w 206"/>
                <a:gd name="T7" fmla="*/ 2147483647 h 455"/>
                <a:gd name="T8" fmla="*/ 2147483647 w 206"/>
                <a:gd name="T9" fmla="*/ 2147483647 h 455"/>
                <a:gd name="T10" fmla="*/ 2147483647 w 206"/>
                <a:gd name="T11" fmla="*/ 2147483647 h 455"/>
                <a:gd name="T12" fmla="*/ 2147483647 w 206"/>
                <a:gd name="T13" fmla="*/ 2147483647 h 455"/>
                <a:gd name="T14" fmla="*/ 2147483647 w 206"/>
                <a:gd name="T15" fmla="*/ 2147483647 h 455"/>
                <a:gd name="T16" fmla="*/ 2147483647 w 206"/>
                <a:gd name="T17" fmla="*/ 2147483647 h 455"/>
                <a:gd name="T18" fmla="*/ 2147483647 w 206"/>
                <a:gd name="T19" fmla="*/ 2147483647 h 455"/>
                <a:gd name="T20" fmla="*/ 2147483647 w 206"/>
                <a:gd name="T21" fmla="*/ 2147483647 h 455"/>
                <a:gd name="T22" fmla="*/ 2147483647 w 206"/>
                <a:gd name="T23" fmla="*/ 2147483647 h 455"/>
                <a:gd name="T24" fmla="*/ 2147483647 w 206"/>
                <a:gd name="T25" fmla="*/ 2147483647 h 455"/>
                <a:gd name="T26" fmla="*/ 2147483647 w 206"/>
                <a:gd name="T27" fmla="*/ 2147483647 h 455"/>
                <a:gd name="T28" fmla="*/ 2147483647 w 206"/>
                <a:gd name="T29" fmla="*/ 2147483647 h 455"/>
                <a:gd name="T30" fmla="*/ 2147483647 w 206"/>
                <a:gd name="T31" fmla="*/ 2147483647 h 455"/>
                <a:gd name="T32" fmla="*/ 2147483647 w 206"/>
                <a:gd name="T33" fmla="*/ 2147483647 h 455"/>
                <a:gd name="T34" fmla="*/ 2147483647 w 206"/>
                <a:gd name="T35" fmla="*/ 2147483647 h 455"/>
                <a:gd name="T36" fmla="*/ 2147483647 w 206"/>
                <a:gd name="T37" fmla="*/ 2147483647 h 455"/>
                <a:gd name="T38" fmla="*/ 2147483647 w 206"/>
                <a:gd name="T39" fmla="*/ 2147483647 h 455"/>
                <a:gd name="T40" fmla="*/ 2147483647 w 206"/>
                <a:gd name="T41" fmla="*/ 2147483647 h 455"/>
                <a:gd name="T42" fmla="*/ 2147483647 w 206"/>
                <a:gd name="T43" fmla="*/ 2147483647 h 455"/>
                <a:gd name="T44" fmla="*/ 2147483647 w 206"/>
                <a:gd name="T45" fmla="*/ 2147483647 h 455"/>
                <a:gd name="T46" fmla="*/ 2147483647 w 206"/>
                <a:gd name="T47" fmla="*/ 2147483647 h 455"/>
                <a:gd name="T48" fmla="*/ 2147483647 w 206"/>
                <a:gd name="T49" fmla="*/ 2147483647 h 455"/>
                <a:gd name="T50" fmla="*/ 2147483647 w 206"/>
                <a:gd name="T51" fmla="*/ 2147483647 h 455"/>
                <a:gd name="T52" fmla="*/ 2147483647 w 206"/>
                <a:gd name="T53" fmla="*/ 2147483647 h 455"/>
                <a:gd name="T54" fmla="*/ 2147483647 w 206"/>
                <a:gd name="T55" fmla="*/ 2147483647 h 455"/>
                <a:gd name="T56" fmla="*/ 2147483647 w 206"/>
                <a:gd name="T57" fmla="*/ 2147483647 h 455"/>
                <a:gd name="T58" fmla="*/ 2147483647 w 206"/>
                <a:gd name="T59" fmla="*/ 2147483647 h 455"/>
                <a:gd name="T60" fmla="*/ 2147483647 w 206"/>
                <a:gd name="T61" fmla="*/ 2147483647 h 455"/>
                <a:gd name="T62" fmla="*/ 2147483647 w 206"/>
                <a:gd name="T63" fmla="*/ 2147483647 h 455"/>
                <a:gd name="T64" fmla="*/ 2147483647 w 206"/>
                <a:gd name="T65" fmla="*/ 2147483647 h 455"/>
                <a:gd name="T66" fmla="*/ 2147483647 w 206"/>
                <a:gd name="T67" fmla="*/ 2147483647 h 455"/>
                <a:gd name="T68" fmla="*/ 2147483647 w 206"/>
                <a:gd name="T69" fmla="*/ 2147483647 h 455"/>
                <a:gd name="T70" fmla="*/ 2147483647 w 206"/>
                <a:gd name="T71" fmla="*/ 2147483647 h 455"/>
                <a:gd name="T72" fmla="*/ 2147483647 w 206"/>
                <a:gd name="T73" fmla="*/ 2147483647 h 455"/>
                <a:gd name="T74" fmla="*/ 2147483647 w 206"/>
                <a:gd name="T75" fmla="*/ 0 h 455"/>
                <a:gd name="T76" fmla="*/ 2147483647 w 206"/>
                <a:gd name="T77" fmla="*/ 2147483647 h 455"/>
                <a:gd name="T78" fmla="*/ 2147483647 w 206"/>
                <a:gd name="T79" fmla="*/ 2147483647 h 455"/>
                <a:gd name="T80" fmla="*/ 2147483647 w 206"/>
                <a:gd name="T81" fmla="*/ 2147483647 h 455"/>
                <a:gd name="T82" fmla="*/ 2147483647 w 206"/>
                <a:gd name="T83" fmla="*/ 2147483647 h 455"/>
                <a:gd name="T84" fmla="*/ 2147483647 w 206"/>
                <a:gd name="T85" fmla="*/ 2147483647 h 455"/>
                <a:gd name="T86" fmla="*/ 2147483647 w 206"/>
                <a:gd name="T87" fmla="*/ 2147483647 h 455"/>
                <a:gd name="T88" fmla="*/ 2147483647 w 206"/>
                <a:gd name="T89" fmla="*/ 2147483647 h 455"/>
                <a:gd name="T90" fmla="*/ 2147483647 w 206"/>
                <a:gd name="T91" fmla="*/ 2147483647 h 455"/>
                <a:gd name="T92" fmla="*/ 0 w 206"/>
                <a:gd name="T93" fmla="*/ 2147483647 h 455"/>
                <a:gd name="T94" fmla="*/ 2147483647 w 206"/>
                <a:gd name="T95" fmla="*/ 2147483647 h 455"/>
                <a:gd name="T96" fmla="*/ 2147483647 w 206"/>
                <a:gd name="T97" fmla="*/ 2147483647 h 455"/>
                <a:gd name="T98" fmla="*/ 2147483647 w 206"/>
                <a:gd name="T99" fmla="*/ 2147483647 h 455"/>
                <a:gd name="T100" fmla="*/ 2147483647 w 206"/>
                <a:gd name="T101" fmla="*/ 2147483647 h 455"/>
                <a:gd name="T102" fmla="*/ 2147483647 w 206"/>
                <a:gd name="T103" fmla="*/ 2147483647 h 455"/>
                <a:gd name="T104" fmla="*/ 2147483647 w 206"/>
                <a:gd name="T105" fmla="*/ 2147483647 h 455"/>
                <a:gd name="T106" fmla="*/ 2147483647 w 206"/>
                <a:gd name="T107" fmla="*/ 2147483647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06" h="455">
                  <a:moveTo>
                    <a:pt x="93" y="455"/>
                  </a:moveTo>
                  <a:lnTo>
                    <a:pt x="103" y="441"/>
                  </a:lnTo>
                  <a:lnTo>
                    <a:pt x="114" y="430"/>
                  </a:lnTo>
                  <a:lnTo>
                    <a:pt x="125" y="420"/>
                  </a:lnTo>
                  <a:lnTo>
                    <a:pt x="135" y="409"/>
                  </a:lnTo>
                  <a:lnTo>
                    <a:pt x="140" y="404"/>
                  </a:lnTo>
                  <a:lnTo>
                    <a:pt x="144" y="397"/>
                  </a:lnTo>
                  <a:lnTo>
                    <a:pt x="147" y="390"/>
                  </a:lnTo>
                  <a:lnTo>
                    <a:pt x="149" y="382"/>
                  </a:lnTo>
                  <a:lnTo>
                    <a:pt x="152" y="373"/>
                  </a:lnTo>
                  <a:lnTo>
                    <a:pt x="153" y="363"/>
                  </a:lnTo>
                  <a:lnTo>
                    <a:pt x="154" y="352"/>
                  </a:lnTo>
                  <a:lnTo>
                    <a:pt x="153" y="338"/>
                  </a:lnTo>
                  <a:lnTo>
                    <a:pt x="153" y="335"/>
                  </a:lnTo>
                  <a:lnTo>
                    <a:pt x="154" y="332"/>
                  </a:lnTo>
                  <a:lnTo>
                    <a:pt x="156" y="331"/>
                  </a:lnTo>
                  <a:lnTo>
                    <a:pt x="159" y="330"/>
                  </a:lnTo>
                  <a:lnTo>
                    <a:pt x="168" y="329"/>
                  </a:lnTo>
                  <a:lnTo>
                    <a:pt x="179" y="327"/>
                  </a:lnTo>
                  <a:lnTo>
                    <a:pt x="185" y="325"/>
                  </a:lnTo>
                  <a:lnTo>
                    <a:pt x="190" y="322"/>
                  </a:lnTo>
                  <a:lnTo>
                    <a:pt x="196" y="318"/>
                  </a:lnTo>
                  <a:lnTo>
                    <a:pt x="200" y="312"/>
                  </a:lnTo>
                  <a:lnTo>
                    <a:pt x="203" y="304"/>
                  </a:lnTo>
                  <a:lnTo>
                    <a:pt x="205" y="294"/>
                  </a:lnTo>
                  <a:lnTo>
                    <a:pt x="206" y="280"/>
                  </a:lnTo>
                  <a:lnTo>
                    <a:pt x="205" y="265"/>
                  </a:lnTo>
                  <a:lnTo>
                    <a:pt x="202" y="265"/>
                  </a:lnTo>
                  <a:lnTo>
                    <a:pt x="198" y="265"/>
                  </a:lnTo>
                  <a:lnTo>
                    <a:pt x="193" y="264"/>
                  </a:lnTo>
                  <a:lnTo>
                    <a:pt x="188" y="262"/>
                  </a:lnTo>
                  <a:lnTo>
                    <a:pt x="177" y="256"/>
                  </a:lnTo>
                  <a:lnTo>
                    <a:pt x="166" y="249"/>
                  </a:lnTo>
                  <a:lnTo>
                    <a:pt x="155" y="242"/>
                  </a:lnTo>
                  <a:lnTo>
                    <a:pt x="144" y="235"/>
                  </a:lnTo>
                  <a:lnTo>
                    <a:pt x="140" y="231"/>
                  </a:lnTo>
                  <a:lnTo>
                    <a:pt x="134" y="229"/>
                  </a:lnTo>
                  <a:lnTo>
                    <a:pt x="130" y="228"/>
                  </a:lnTo>
                  <a:lnTo>
                    <a:pt x="126" y="227"/>
                  </a:lnTo>
                  <a:lnTo>
                    <a:pt x="119" y="222"/>
                  </a:lnTo>
                  <a:lnTo>
                    <a:pt x="107" y="215"/>
                  </a:lnTo>
                  <a:lnTo>
                    <a:pt x="101" y="212"/>
                  </a:lnTo>
                  <a:lnTo>
                    <a:pt x="97" y="209"/>
                  </a:lnTo>
                  <a:lnTo>
                    <a:pt x="95" y="206"/>
                  </a:lnTo>
                  <a:lnTo>
                    <a:pt x="93" y="203"/>
                  </a:lnTo>
                  <a:lnTo>
                    <a:pt x="95" y="199"/>
                  </a:lnTo>
                  <a:lnTo>
                    <a:pt x="98" y="191"/>
                  </a:lnTo>
                  <a:lnTo>
                    <a:pt x="104" y="181"/>
                  </a:lnTo>
                  <a:lnTo>
                    <a:pt x="111" y="169"/>
                  </a:lnTo>
                  <a:lnTo>
                    <a:pt x="119" y="158"/>
                  </a:lnTo>
                  <a:lnTo>
                    <a:pt x="126" y="148"/>
                  </a:lnTo>
                  <a:lnTo>
                    <a:pt x="134" y="140"/>
                  </a:lnTo>
                  <a:lnTo>
                    <a:pt x="140" y="136"/>
                  </a:lnTo>
                  <a:lnTo>
                    <a:pt x="136" y="129"/>
                  </a:lnTo>
                  <a:lnTo>
                    <a:pt x="132" y="122"/>
                  </a:lnTo>
                  <a:lnTo>
                    <a:pt x="126" y="116"/>
                  </a:lnTo>
                  <a:lnTo>
                    <a:pt x="121" y="111"/>
                  </a:lnTo>
                  <a:lnTo>
                    <a:pt x="115" y="105"/>
                  </a:lnTo>
                  <a:lnTo>
                    <a:pt x="111" y="99"/>
                  </a:lnTo>
                  <a:lnTo>
                    <a:pt x="108" y="93"/>
                  </a:lnTo>
                  <a:lnTo>
                    <a:pt x="107" y="86"/>
                  </a:lnTo>
                  <a:lnTo>
                    <a:pt x="107" y="84"/>
                  </a:lnTo>
                  <a:lnTo>
                    <a:pt x="109" y="81"/>
                  </a:lnTo>
                  <a:lnTo>
                    <a:pt x="111" y="78"/>
                  </a:lnTo>
                  <a:lnTo>
                    <a:pt x="113" y="75"/>
                  </a:lnTo>
                  <a:lnTo>
                    <a:pt x="116" y="72"/>
                  </a:lnTo>
                  <a:lnTo>
                    <a:pt x="120" y="70"/>
                  </a:lnTo>
                  <a:lnTo>
                    <a:pt x="123" y="69"/>
                  </a:lnTo>
                  <a:lnTo>
                    <a:pt x="126" y="68"/>
                  </a:lnTo>
                  <a:lnTo>
                    <a:pt x="126" y="37"/>
                  </a:lnTo>
                  <a:lnTo>
                    <a:pt x="120" y="36"/>
                  </a:lnTo>
                  <a:lnTo>
                    <a:pt x="110" y="32"/>
                  </a:lnTo>
                  <a:lnTo>
                    <a:pt x="99" y="27"/>
                  </a:lnTo>
                  <a:lnTo>
                    <a:pt x="87" y="21"/>
                  </a:lnTo>
                  <a:lnTo>
                    <a:pt x="65" y="8"/>
                  </a:lnTo>
                  <a:lnTo>
                    <a:pt x="53" y="0"/>
                  </a:lnTo>
                  <a:lnTo>
                    <a:pt x="52" y="2"/>
                  </a:lnTo>
                  <a:lnTo>
                    <a:pt x="47" y="11"/>
                  </a:lnTo>
                  <a:lnTo>
                    <a:pt x="41" y="26"/>
                  </a:lnTo>
                  <a:lnTo>
                    <a:pt x="34" y="44"/>
                  </a:lnTo>
                  <a:lnTo>
                    <a:pt x="31" y="56"/>
                  </a:lnTo>
                  <a:lnTo>
                    <a:pt x="28" y="70"/>
                  </a:lnTo>
                  <a:lnTo>
                    <a:pt x="24" y="83"/>
                  </a:lnTo>
                  <a:lnTo>
                    <a:pt x="22" y="99"/>
                  </a:lnTo>
                  <a:lnTo>
                    <a:pt x="20" y="115"/>
                  </a:lnTo>
                  <a:lnTo>
                    <a:pt x="20" y="133"/>
                  </a:lnTo>
                  <a:lnTo>
                    <a:pt x="19" y="152"/>
                  </a:lnTo>
                  <a:lnTo>
                    <a:pt x="20" y="172"/>
                  </a:lnTo>
                  <a:lnTo>
                    <a:pt x="15" y="180"/>
                  </a:lnTo>
                  <a:lnTo>
                    <a:pt x="12" y="188"/>
                  </a:lnTo>
                  <a:lnTo>
                    <a:pt x="9" y="197"/>
                  </a:lnTo>
                  <a:lnTo>
                    <a:pt x="8" y="206"/>
                  </a:lnTo>
                  <a:lnTo>
                    <a:pt x="3" y="222"/>
                  </a:lnTo>
                  <a:lnTo>
                    <a:pt x="0" y="235"/>
                  </a:lnTo>
                  <a:lnTo>
                    <a:pt x="12" y="247"/>
                  </a:lnTo>
                  <a:lnTo>
                    <a:pt x="22" y="259"/>
                  </a:lnTo>
                  <a:lnTo>
                    <a:pt x="32" y="270"/>
                  </a:lnTo>
                  <a:lnTo>
                    <a:pt x="41" y="281"/>
                  </a:lnTo>
                  <a:lnTo>
                    <a:pt x="48" y="294"/>
                  </a:lnTo>
                  <a:lnTo>
                    <a:pt x="55" y="305"/>
                  </a:lnTo>
                  <a:lnTo>
                    <a:pt x="60" y="317"/>
                  </a:lnTo>
                  <a:lnTo>
                    <a:pt x="66" y="329"/>
                  </a:lnTo>
                  <a:lnTo>
                    <a:pt x="71" y="341"/>
                  </a:lnTo>
                  <a:lnTo>
                    <a:pt x="75" y="355"/>
                  </a:lnTo>
                  <a:lnTo>
                    <a:pt x="79" y="369"/>
                  </a:lnTo>
                  <a:lnTo>
                    <a:pt x="82" y="384"/>
                  </a:lnTo>
                  <a:lnTo>
                    <a:pt x="88" y="417"/>
                  </a:lnTo>
                  <a:lnTo>
                    <a:pt x="93" y="455"/>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33" name="Freeform 240"/>
            <p:cNvSpPr>
              <a:spLocks/>
            </p:cNvSpPr>
            <p:nvPr>
              <p:custDataLst>
                <p:tags r:id="rId167"/>
              </p:custDataLst>
            </p:nvPr>
          </p:nvSpPr>
          <p:spPr bwMode="auto">
            <a:xfrm>
              <a:off x="4081494" y="3250143"/>
              <a:ext cx="231775" cy="215900"/>
            </a:xfrm>
            <a:custGeom>
              <a:avLst/>
              <a:gdLst>
                <a:gd name="T0" fmla="*/ 2147483647 w 518"/>
                <a:gd name="T1" fmla="*/ 2147483647 h 406"/>
                <a:gd name="T2" fmla="*/ 2147483647 w 518"/>
                <a:gd name="T3" fmla="*/ 2147483647 h 406"/>
                <a:gd name="T4" fmla="*/ 2147483647 w 518"/>
                <a:gd name="T5" fmla="*/ 2147483647 h 406"/>
                <a:gd name="T6" fmla="*/ 2147483647 w 518"/>
                <a:gd name="T7" fmla="*/ 2147483647 h 406"/>
                <a:gd name="T8" fmla="*/ 2147483647 w 518"/>
                <a:gd name="T9" fmla="*/ 2147483647 h 406"/>
                <a:gd name="T10" fmla="*/ 2147483647 w 518"/>
                <a:gd name="T11" fmla="*/ 2147483647 h 406"/>
                <a:gd name="T12" fmla="*/ 2147483647 w 518"/>
                <a:gd name="T13" fmla="*/ 2147483647 h 406"/>
                <a:gd name="T14" fmla="*/ 2147483647 w 518"/>
                <a:gd name="T15" fmla="*/ 2147483647 h 406"/>
                <a:gd name="T16" fmla="*/ 2147483647 w 518"/>
                <a:gd name="T17" fmla="*/ 2147483647 h 406"/>
                <a:gd name="T18" fmla="*/ 2147483647 w 518"/>
                <a:gd name="T19" fmla="*/ 2147483647 h 406"/>
                <a:gd name="T20" fmla="*/ 2147483647 w 518"/>
                <a:gd name="T21" fmla="*/ 2147483647 h 406"/>
                <a:gd name="T22" fmla="*/ 2147483647 w 518"/>
                <a:gd name="T23" fmla="*/ 2147483647 h 406"/>
                <a:gd name="T24" fmla="*/ 2147483647 w 518"/>
                <a:gd name="T25" fmla="*/ 2147483647 h 406"/>
                <a:gd name="T26" fmla="*/ 2147483647 w 518"/>
                <a:gd name="T27" fmla="*/ 2147483647 h 406"/>
                <a:gd name="T28" fmla="*/ 2147483647 w 518"/>
                <a:gd name="T29" fmla="*/ 2147483647 h 406"/>
                <a:gd name="T30" fmla="*/ 2147483647 w 518"/>
                <a:gd name="T31" fmla="*/ 2147483647 h 406"/>
                <a:gd name="T32" fmla="*/ 2147483647 w 518"/>
                <a:gd name="T33" fmla="*/ 2147483647 h 406"/>
                <a:gd name="T34" fmla="*/ 2147483647 w 518"/>
                <a:gd name="T35" fmla="*/ 2147483647 h 406"/>
                <a:gd name="T36" fmla="*/ 2147483647 w 518"/>
                <a:gd name="T37" fmla="*/ 2147483647 h 406"/>
                <a:gd name="T38" fmla="*/ 2147483647 w 518"/>
                <a:gd name="T39" fmla="*/ 2147483647 h 406"/>
                <a:gd name="T40" fmla="*/ 2147483647 w 518"/>
                <a:gd name="T41" fmla="*/ 2147483647 h 406"/>
                <a:gd name="T42" fmla="*/ 2147483647 w 518"/>
                <a:gd name="T43" fmla="*/ 2147483647 h 406"/>
                <a:gd name="T44" fmla="*/ 2147483647 w 518"/>
                <a:gd name="T45" fmla="*/ 2147483647 h 406"/>
                <a:gd name="T46" fmla="*/ 2147483647 w 518"/>
                <a:gd name="T47" fmla="*/ 2147483647 h 406"/>
                <a:gd name="T48" fmla="*/ 2147483647 w 518"/>
                <a:gd name="T49" fmla="*/ 2147483647 h 406"/>
                <a:gd name="T50" fmla="*/ 2147483647 w 518"/>
                <a:gd name="T51" fmla="*/ 2147483647 h 406"/>
                <a:gd name="T52" fmla="*/ 2147483647 w 518"/>
                <a:gd name="T53" fmla="*/ 2147483647 h 406"/>
                <a:gd name="T54" fmla="*/ 2147483647 w 518"/>
                <a:gd name="T55" fmla="*/ 2147483647 h 406"/>
                <a:gd name="T56" fmla="*/ 2147483647 w 518"/>
                <a:gd name="T57" fmla="*/ 2147483647 h 406"/>
                <a:gd name="T58" fmla="*/ 2147483647 w 518"/>
                <a:gd name="T59" fmla="*/ 2147483647 h 406"/>
                <a:gd name="T60" fmla="*/ 2147483647 w 518"/>
                <a:gd name="T61" fmla="*/ 2147483647 h 406"/>
                <a:gd name="T62" fmla="*/ 2147483647 w 518"/>
                <a:gd name="T63" fmla="*/ 2147483647 h 406"/>
                <a:gd name="T64" fmla="*/ 2147483647 w 518"/>
                <a:gd name="T65" fmla="*/ 2147483647 h 406"/>
                <a:gd name="T66" fmla="*/ 2147483647 w 518"/>
                <a:gd name="T67" fmla="*/ 2147483647 h 406"/>
                <a:gd name="T68" fmla="*/ 2147483647 w 518"/>
                <a:gd name="T69" fmla="*/ 2147483647 h 406"/>
                <a:gd name="T70" fmla="*/ 2147483647 w 518"/>
                <a:gd name="T71" fmla="*/ 2147483647 h 406"/>
                <a:gd name="T72" fmla="*/ 2147483647 w 518"/>
                <a:gd name="T73" fmla="*/ 2147483647 h 406"/>
                <a:gd name="T74" fmla="*/ 2147483647 w 518"/>
                <a:gd name="T75" fmla="*/ 2147483647 h 406"/>
                <a:gd name="T76" fmla="*/ 2147483647 w 518"/>
                <a:gd name="T77" fmla="*/ 0 h 406"/>
                <a:gd name="T78" fmla="*/ 2147483647 w 518"/>
                <a:gd name="T79" fmla="*/ 2147483647 h 406"/>
                <a:gd name="T80" fmla="*/ 2147483647 w 518"/>
                <a:gd name="T81" fmla="*/ 2147483647 h 40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518" h="406">
                  <a:moveTo>
                    <a:pt x="518" y="110"/>
                  </a:moveTo>
                  <a:lnTo>
                    <a:pt x="326" y="110"/>
                  </a:lnTo>
                  <a:lnTo>
                    <a:pt x="312" y="104"/>
                  </a:lnTo>
                  <a:lnTo>
                    <a:pt x="326" y="259"/>
                  </a:lnTo>
                  <a:lnTo>
                    <a:pt x="323" y="261"/>
                  </a:lnTo>
                  <a:lnTo>
                    <a:pt x="315" y="264"/>
                  </a:lnTo>
                  <a:lnTo>
                    <a:pt x="304" y="267"/>
                  </a:lnTo>
                  <a:lnTo>
                    <a:pt x="291" y="271"/>
                  </a:lnTo>
                  <a:lnTo>
                    <a:pt x="263" y="277"/>
                  </a:lnTo>
                  <a:lnTo>
                    <a:pt x="246" y="283"/>
                  </a:lnTo>
                  <a:lnTo>
                    <a:pt x="250" y="292"/>
                  </a:lnTo>
                  <a:lnTo>
                    <a:pt x="253" y="302"/>
                  </a:lnTo>
                  <a:lnTo>
                    <a:pt x="258" y="314"/>
                  </a:lnTo>
                  <a:lnTo>
                    <a:pt x="265" y="326"/>
                  </a:lnTo>
                  <a:lnTo>
                    <a:pt x="267" y="335"/>
                  </a:lnTo>
                  <a:lnTo>
                    <a:pt x="269" y="353"/>
                  </a:lnTo>
                  <a:lnTo>
                    <a:pt x="271" y="373"/>
                  </a:lnTo>
                  <a:lnTo>
                    <a:pt x="272" y="382"/>
                  </a:lnTo>
                  <a:lnTo>
                    <a:pt x="67" y="382"/>
                  </a:lnTo>
                  <a:lnTo>
                    <a:pt x="52" y="394"/>
                  </a:lnTo>
                  <a:lnTo>
                    <a:pt x="39" y="406"/>
                  </a:lnTo>
                  <a:lnTo>
                    <a:pt x="22" y="406"/>
                  </a:lnTo>
                  <a:lnTo>
                    <a:pt x="10" y="404"/>
                  </a:lnTo>
                  <a:lnTo>
                    <a:pt x="5" y="403"/>
                  </a:lnTo>
                  <a:lnTo>
                    <a:pt x="2" y="401"/>
                  </a:lnTo>
                  <a:lnTo>
                    <a:pt x="1" y="398"/>
                  </a:lnTo>
                  <a:lnTo>
                    <a:pt x="0" y="394"/>
                  </a:lnTo>
                  <a:lnTo>
                    <a:pt x="1" y="385"/>
                  </a:lnTo>
                  <a:lnTo>
                    <a:pt x="2" y="378"/>
                  </a:lnTo>
                  <a:lnTo>
                    <a:pt x="4" y="371"/>
                  </a:lnTo>
                  <a:lnTo>
                    <a:pt x="6" y="365"/>
                  </a:lnTo>
                  <a:lnTo>
                    <a:pt x="11" y="354"/>
                  </a:lnTo>
                  <a:lnTo>
                    <a:pt x="13" y="344"/>
                  </a:lnTo>
                  <a:lnTo>
                    <a:pt x="20" y="341"/>
                  </a:lnTo>
                  <a:lnTo>
                    <a:pt x="26" y="337"/>
                  </a:lnTo>
                  <a:lnTo>
                    <a:pt x="30" y="334"/>
                  </a:lnTo>
                  <a:lnTo>
                    <a:pt x="35" y="330"/>
                  </a:lnTo>
                  <a:lnTo>
                    <a:pt x="38" y="326"/>
                  </a:lnTo>
                  <a:lnTo>
                    <a:pt x="41" y="321"/>
                  </a:lnTo>
                  <a:lnTo>
                    <a:pt x="44" y="317"/>
                  </a:lnTo>
                  <a:lnTo>
                    <a:pt x="46" y="313"/>
                  </a:lnTo>
                  <a:lnTo>
                    <a:pt x="49" y="292"/>
                  </a:lnTo>
                  <a:lnTo>
                    <a:pt x="52" y="271"/>
                  </a:lnTo>
                  <a:lnTo>
                    <a:pt x="56" y="265"/>
                  </a:lnTo>
                  <a:lnTo>
                    <a:pt x="59" y="261"/>
                  </a:lnTo>
                  <a:lnTo>
                    <a:pt x="62" y="257"/>
                  </a:lnTo>
                  <a:lnTo>
                    <a:pt x="66" y="253"/>
                  </a:lnTo>
                  <a:lnTo>
                    <a:pt x="74" y="246"/>
                  </a:lnTo>
                  <a:lnTo>
                    <a:pt x="83" y="242"/>
                  </a:lnTo>
                  <a:lnTo>
                    <a:pt x="92" y="238"/>
                  </a:lnTo>
                  <a:lnTo>
                    <a:pt x="100" y="235"/>
                  </a:lnTo>
                  <a:lnTo>
                    <a:pt x="107" y="231"/>
                  </a:lnTo>
                  <a:lnTo>
                    <a:pt x="113" y="227"/>
                  </a:lnTo>
                  <a:lnTo>
                    <a:pt x="122" y="218"/>
                  </a:lnTo>
                  <a:lnTo>
                    <a:pt x="129" y="207"/>
                  </a:lnTo>
                  <a:lnTo>
                    <a:pt x="136" y="195"/>
                  </a:lnTo>
                  <a:lnTo>
                    <a:pt x="141" y="182"/>
                  </a:lnTo>
                  <a:lnTo>
                    <a:pt x="150" y="156"/>
                  </a:lnTo>
                  <a:lnTo>
                    <a:pt x="158" y="129"/>
                  </a:lnTo>
                  <a:lnTo>
                    <a:pt x="162" y="117"/>
                  </a:lnTo>
                  <a:lnTo>
                    <a:pt x="168" y="105"/>
                  </a:lnTo>
                  <a:lnTo>
                    <a:pt x="172" y="94"/>
                  </a:lnTo>
                  <a:lnTo>
                    <a:pt x="179" y="83"/>
                  </a:lnTo>
                  <a:lnTo>
                    <a:pt x="186" y="73"/>
                  </a:lnTo>
                  <a:lnTo>
                    <a:pt x="195" y="66"/>
                  </a:lnTo>
                  <a:lnTo>
                    <a:pt x="201" y="62"/>
                  </a:lnTo>
                  <a:lnTo>
                    <a:pt x="206" y="59"/>
                  </a:lnTo>
                  <a:lnTo>
                    <a:pt x="213" y="57"/>
                  </a:lnTo>
                  <a:lnTo>
                    <a:pt x="219" y="55"/>
                  </a:lnTo>
                  <a:lnTo>
                    <a:pt x="219" y="44"/>
                  </a:lnTo>
                  <a:lnTo>
                    <a:pt x="220" y="36"/>
                  </a:lnTo>
                  <a:lnTo>
                    <a:pt x="223" y="28"/>
                  </a:lnTo>
                  <a:lnTo>
                    <a:pt x="225" y="21"/>
                  </a:lnTo>
                  <a:lnTo>
                    <a:pt x="228" y="16"/>
                  </a:lnTo>
                  <a:lnTo>
                    <a:pt x="233" y="11"/>
                  </a:lnTo>
                  <a:lnTo>
                    <a:pt x="239" y="8"/>
                  </a:lnTo>
                  <a:lnTo>
                    <a:pt x="246" y="6"/>
                  </a:lnTo>
                  <a:lnTo>
                    <a:pt x="511" y="0"/>
                  </a:lnTo>
                  <a:lnTo>
                    <a:pt x="513" y="13"/>
                  </a:lnTo>
                  <a:lnTo>
                    <a:pt x="515" y="46"/>
                  </a:lnTo>
                  <a:lnTo>
                    <a:pt x="517" y="83"/>
                  </a:lnTo>
                  <a:lnTo>
                    <a:pt x="518" y="11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34" name="Freeform 241"/>
            <p:cNvSpPr>
              <a:spLocks/>
            </p:cNvSpPr>
            <p:nvPr>
              <p:custDataLst>
                <p:tags r:id="rId168"/>
              </p:custDataLst>
            </p:nvPr>
          </p:nvSpPr>
          <p:spPr bwMode="auto">
            <a:xfrm>
              <a:off x="4049744" y="2057931"/>
              <a:ext cx="190500" cy="93662"/>
            </a:xfrm>
            <a:custGeom>
              <a:avLst/>
              <a:gdLst>
                <a:gd name="T0" fmla="*/ 2147483647 w 446"/>
                <a:gd name="T1" fmla="*/ 2147483647 h 178"/>
                <a:gd name="T2" fmla="*/ 2147483647 w 446"/>
                <a:gd name="T3" fmla="*/ 2147483647 h 178"/>
                <a:gd name="T4" fmla="*/ 2147483647 w 446"/>
                <a:gd name="T5" fmla="*/ 2147483647 h 178"/>
                <a:gd name="T6" fmla="*/ 2147483647 w 446"/>
                <a:gd name="T7" fmla="*/ 2147483647 h 178"/>
                <a:gd name="T8" fmla="*/ 2147483647 w 446"/>
                <a:gd name="T9" fmla="*/ 2147483647 h 178"/>
                <a:gd name="T10" fmla="*/ 2147483647 w 446"/>
                <a:gd name="T11" fmla="*/ 0 h 178"/>
                <a:gd name="T12" fmla="*/ 2147483647 w 446"/>
                <a:gd name="T13" fmla="*/ 2147483647 h 178"/>
                <a:gd name="T14" fmla="*/ 2147483647 w 446"/>
                <a:gd name="T15" fmla="*/ 2147483647 h 178"/>
                <a:gd name="T16" fmla="*/ 2147483647 w 446"/>
                <a:gd name="T17" fmla="*/ 2147483647 h 178"/>
                <a:gd name="T18" fmla="*/ 2147483647 w 446"/>
                <a:gd name="T19" fmla="*/ 2147483647 h 178"/>
                <a:gd name="T20" fmla="*/ 2147483647 w 446"/>
                <a:gd name="T21" fmla="*/ 2147483647 h 178"/>
                <a:gd name="T22" fmla="*/ 2147483647 w 446"/>
                <a:gd name="T23" fmla="*/ 2147483647 h 178"/>
                <a:gd name="T24" fmla="*/ 2147483647 w 446"/>
                <a:gd name="T25" fmla="*/ 2147483647 h 178"/>
                <a:gd name="T26" fmla="*/ 2147483647 w 446"/>
                <a:gd name="T27" fmla="*/ 2147483647 h 178"/>
                <a:gd name="T28" fmla="*/ 2147483647 w 446"/>
                <a:gd name="T29" fmla="*/ 2147483647 h 178"/>
                <a:gd name="T30" fmla="*/ 2147483647 w 446"/>
                <a:gd name="T31" fmla="*/ 2147483647 h 178"/>
                <a:gd name="T32" fmla="*/ 2147483647 w 446"/>
                <a:gd name="T33" fmla="*/ 2147483647 h 178"/>
                <a:gd name="T34" fmla="*/ 2147483647 w 446"/>
                <a:gd name="T35" fmla="*/ 2147483647 h 178"/>
                <a:gd name="T36" fmla="*/ 2147483647 w 446"/>
                <a:gd name="T37" fmla="*/ 2147483647 h 178"/>
                <a:gd name="T38" fmla="*/ 2147483647 w 446"/>
                <a:gd name="T39" fmla="*/ 2147483647 h 178"/>
                <a:gd name="T40" fmla="*/ 2147483647 w 446"/>
                <a:gd name="T41" fmla="*/ 2147483647 h 178"/>
                <a:gd name="T42" fmla="*/ 2147483647 w 446"/>
                <a:gd name="T43" fmla="*/ 2147483647 h 178"/>
                <a:gd name="T44" fmla="*/ 2147483647 w 446"/>
                <a:gd name="T45" fmla="*/ 2147483647 h 178"/>
                <a:gd name="T46" fmla="*/ 2147483647 w 446"/>
                <a:gd name="T47" fmla="*/ 2147483647 h 178"/>
                <a:gd name="T48" fmla="*/ 2147483647 w 446"/>
                <a:gd name="T49" fmla="*/ 2147483647 h 178"/>
                <a:gd name="T50" fmla="*/ 2147483647 w 446"/>
                <a:gd name="T51" fmla="*/ 2147483647 h 178"/>
                <a:gd name="T52" fmla="*/ 2147483647 w 446"/>
                <a:gd name="T53" fmla="*/ 2147483647 h 178"/>
                <a:gd name="T54" fmla="*/ 2147483647 w 446"/>
                <a:gd name="T55" fmla="*/ 2147483647 h 178"/>
                <a:gd name="T56" fmla="*/ 2147483647 w 446"/>
                <a:gd name="T57" fmla="*/ 2147483647 h 178"/>
                <a:gd name="T58" fmla="*/ 2147483647 w 446"/>
                <a:gd name="T59" fmla="*/ 2147483647 h 178"/>
                <a:gd name="T60" fmla="*/ 2147483647 w 446"/>
                <a:gd name="T61" fmla="*/ 2147483647 h 178"/>
                <a:gd name="T62" fmla="*/ 2147483647 w 446"/>
                <a:gd name="T63" fmla="*/ 2147483647 h 178"/>
                <a:gd name="T64" fmla="*/ 2147483647 w 446"/>
                <a:gd name="T65" fmla="*/ 2147483647 h 178"/>
                <a:gd name="T66" fmla="*/ 2147483647 w 446"/>
                <a:gd name="T67" fmla="*/ 2147483647 h 178"/>
                <a:gd name="T68" fmla="*/ 2147483647 w 446"/>
                <a:gd name="T69" fmla="*/ 2147483647 h 178"/>
                <a:gd name="T70" fmla="*/ 2147483647 w 446"/>
                <a:gd name="T71" fmla="*/ 2147483647 h 178"/>
                <a:gd name="T72" fmla="*/ 2147483647 w 446"/>
                <a:gd name="T73" fmla="*/ 2147483647 h 178"/>
                <a:gd name="T74" fmla="*/ 2147483647 w 446"/>
                <a:gd name="T75" fmla="*/ 2147483647 h 178"/>
                <a:gd name="T76" fmla="*/ 2147483647 w 446"/>
                <a:gd name="T77" fmla="*/ 2147483647 h 178"/>
                <a:gd name="T78" fmla="*/ 2147483647 w 446"/>
                <a:gd name="T79" fmla="*/ 2147483647 h 178"/>
                <a:gd name="T80" fmla="*/ 0 w 446"/>
                <a:gd name="T81" fmla="*/ 2147483647 h 178"/>
                <a:gd name="T82" fmla="*/ 2147483647 w 446"/>
                <a:gd name="T83" fmla="*/ 2147483647 h 178"/>
                <a:gd name="T84" fmla="*/ 2147483647 w 446"/>
                <a:gd name="T85" fmla="*/ 2147483647 h 178"/>
                <a:gd name="T86" fmla="*/ 2147483647 w 446"/>
                <a:gd name="T87" fmla="*/ 2147483647 h 178"/>
                <a:gd name="T88" fmla="*/ 2147483647 w 446"/>
                <a:gd name="T89" fmla="*/ 2147483647 h 17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46" h="178">
                  <a:moveTo>
                    <a:pt x="27" y="43"/>
                  </a:moveTo>
                  <a:lnTo>
                    <a:pt x="31" y="52"/>
                  </a:lnTo>
                  <a:lnTo>
                    <a:pt x="34" y="61"/>
                  </a:lnTo>
                  <a:lnTo>
                    <a:pt x="37" y="53"/>
                  </a:lnTo>
                  <a:lnTo>
                    <a:pt x="40" y="47"/>
                  </a:lnTo>
                  <a:lnTo>
                    <a:pt x="41" y="42"/>
                  </a:lnTo>
                  <a:lnTo>
                    <a:pt x="41" y="37"/>
                  </a:lnTo>
                  <a:lnTo>
                    <a:pt x="55" y="37"/>
                  </a:lnTo>
                  <a:lnTo>
                    <a:pt x="68" y="37"/>
                  </a:lnTo>
                  <a:lnTo>
                    <a:pt x="77" y="37"/>
                  </a:lnTo>
                  <a:lnTo>
                    <a:pt x="80" y="37"/>
                  </a:lnTo>
                  <a:lnTo>
                    <a:pt x="80" y="18"/>
                  </a:lnTo>
                  <a:lnTo>
                    <a:pt x="78" y="17"/>
                  </a:lnTo>
                  <a:lnTo>
                    <a:pt x="75" y="16"/>
                  </a:lnTo>
                  <a:lnTo>
                    <a:pt x="72" y="14"/>
                  </a:lnTo>
                  <a:lnTo>
                    <a:pt x="70" y="11"/>
                  </a:lnTo>
                  <a:lnTo>
                    <a:pt x="65" y="5"/>
                  </a:lnTo>
                  <a:lnTo>
                    <a:pt x="60" y="0"/>
                  </a:lnTo>
                  <a:lnTo>
                    <a:pt x="69" y="3"/>
                  </a:lnTo>
                  <a:lnTo>
                    <a:pt x="78" y="6"/>
                  </a:lnTo>
                  <a:lnTo>
                    <a:pt x="85" y="10"/>
                  </a:lnTo>
                  <a:lnTo>
                    <a:pt x="90" y="15"/>
                  </a:lnTo>
                  <a:lnTo>
                    <a:pt x="100" y="27"/>
                  </a:lnTo>
                  <a:lnTo>
                    <a:pt x="108" y="39"/>
                  </a:lnTo>
                  <a:lnTo>
                    <a:pt x="114" y="49"/>
                  </a:lnTo>
                  <a:lnTo>
                    <a:pt x="121" y="59"/>
                  </a:lnTo>
                  <a:lnTo>
                    <a:pt x="125" y="62"/>
                  </a:lnTo>
                  <a:lnTo>
                    <a:pt x="130" y="65"/>
                  </a:lnTo>
                  <a:lnTo>
                    <a:pt x="134" y="67"/>
                  </a:lnTo>
                  <a:lnTo>
                    <a:pt x="139" y="67"/>
                  </a:lnTo>
                  <a:lnTo>
                    <a:pt x="146" y="67"/>
                  </a:lnTo>
                  <a:lnTo>
                    <a:pt x="152" y="66"/>
                  </a:lnTo>
                  <a:lnTo>
                    <a:pt x="157" y="63"/>
                  </a:lnTo>
                  <a:lnTo>
                    <a:pt x="163" y="61"/>
                  </a:lnTo>
                  <a:lnTo>
                    <a:pt x="172" y="54"/>
                  </a:lnTo>
                  <a:lnTo>
                    <a:pt x="181" y="45"/>
                  </a:lnTo>
                  <a:lnTo>
                    <a:pt x="190" y="37"/>
                  </a:lnTo>
                  <a:lnTo>
                    <a:pt x="198" y="29"/>
                  </a:lnTo>
                  <a:lnTo>
                    <a:pt x="205" y="23"/>
                  </a:lnTo>
                  <a:lnTo>
                    <a:pt x="213" y="18"/>
                  </a:lnTo>
                  <a:lnTo>
                    <a:pt x="216" y="25"/>
                  </a:lnTo>
                  <a:lnTo>
                    <a:pt x="220" y="31"/>
                  </a:lnTo>
                  <a:lnTo>
                    <a:pt x="293" y="31"/>
                  </a:lnTo>
                  <a:lnTo>
                    <a:pt x="352" y="6"/>
                  </a:lnTo>
                  <a:lnTo>
                    <a:pt x="359" y="11"/>
                  </a:lnTo>
                  <a:lnTo>
                    <a:pt x="367" y="17"/>
                  </a:lnTo>
                  <a:lnTo>
                    <a:pt x="371" y="21"/>
                  </a:lnTo>
                  <a:lnTo>
                    <a:pt x="376" y="23"/>
                  </a:lnTo>
                  <a:lnTo>
                    <a:pt x="381" y="24"/>
                  </a:lnTo>
                  <a:lnTo>
                    <a:pt x="385" y="25"/>
                  </a:lnTo>
                  <a:lnTo>
                    <a:pt x="396" y="22"/>
                  </a:lnTo>
                  <a:lnTo>
                    <a:pt x="413" y="18"/>
                  </a:lnTo>
                  <a:lnTo>
                    <a:pt x="413" y="28"/>
                  </a:lnTo>
                  <a:lnTo>
                    <a:pt x="413" y="37"/>
                  </a:lnTo>
                  <a:lnTo>
                    <a:pt x="413" y="39"/>
                  </a:lnTo>
                  <a:lnTo>
                    <a:pt x="414" y="41"/>
                  </a:lnTo>
                  <a:lnTo>
                    <a:pt x="415" y="43"/>
                  </a:lnTo>
                  <a:lnTo>
                    <a:pt x="417" y="45"/>
                  </a:lnTo>
                  <a:lnTo>
                    <a:pt x="423" y="49"/>
                  </a:lnTo>
                  <a:lnTo>
                    <a:pt x="429" y="54"/>
                  </a:lnTo>
                  <a:lnTo>
                    <a:pt x="435" y="59"/>
                  </a:lnTo>
                  <a:lnTo>
                    <a:pt x="440" y="64"/>
                  </a:lnTo>
                  <a:lnTo>
                    <a:pt x="443" y="68"/>
                  </a:lnTo>
                  <a:lnTo>
                    <a:pt x="444" y="71"/>
                  </a:lnTo>
                  <a:lnTo>
                    <a:pt x="445" y="76"/>
                  </a:lnTo>
                  <a:lnTo>
                    <a:pt x="446" y="80"/>
                  </a:lnTo>
                  <a:lnTo>
                    <a:pt x="445" y="87"/>
                  </a:lnTo>
                  <a:lnTo>
                    <a:pt x="443" y="92"/>
                  </a:lnTo>
                  <a:lnTo>
                    <a:pt x="438" y="96"/>
                  </a:lnTo>
                  <a:lnTo>
                    <a:pt x="434" y="100"/>
                  </a:lnTo>
                  <a:lnTo>
                    <a:pt x="423" y="106"/>
                  </a:lnTo>
                  <a:lnTo>
                    <a:pt x="413" y="111"/>
                  </a:lnTo>
                  <a:lnTo>
                    <a:pt x="407" y="115"/>
                  </a:lnTo>
                  <a:lnTo>
                    <a:pt x="402" y="118"/>
                  </a:lnTo>
                  <a:lnTo>
                    <a:pt x="397" y="120"/>
                  </a:lnTo>
                  <a:lnTo>
                    <a:pt x="392" y="121"/>
                  </a:lnTo>
                  <a:lnTo>
                    <a:pt x="380" y="123"/>
                  </a:lnTo>
                  <a:lnTo>
                    <a:pt x="366" y="123"/>
                  </a:lnTo>
                  <a:lnTo>
                    <a:pt x="344" y="129"/>
                  </a:lnTo>
                  <a:lnTo>
                    <a:pt x="322" y="137"/>
                  </a:lnTo>
                  <a:lnTo>
                    <a:pt x="300" y="146"/>
                  </a:lnTo>
                  <a:lnTo>
                    <a:pt x="279" y="156"/>
                  </a:lnTo>
                  <a:lnTo>
                    <a:pt x="257" y="164"/>
                  </a:lnTo>
                  <a:lnTo>
                    <a:pt x="234" y="171"/>
                  </a:lnTo>
                  <a:lnTo>
                    <a:pt x="223" y="174"/>
                  </a:lnTo>
                  <a:lnTo>
                    <a:pt x="211" y="176"/>
                  </a:lnTo>
                  <a:lnTo>
                    <a:pt x="199" y="178"/>
                  </a:lnTo>
                  <a:lnTo>
                    <a:pt x="187" y="178"/>
                  </a:lnTo>
                  <a:lnTo>
                    <a:pt x="181" y="177"/>
                  </a:lnTo>
                  <a:lnTo>
                    <a:pt x="177" y="174"/>
                  </a:lnTo>
                  <a:lnTo>
                    <a:pt x="175" y="171"/>
                  </a:lnTo>
                  <a:lnTo>
                    <a:pt x="173" y="166"/>
                  </a:lnTo>
                  <a:lnTo>
                    <a:pt x="172" y="164"/>
                  </a:lnTo>
                  <a:lnTo>
                    <a:pt x="172" y="163"/>
                  </a:lnTo>
                  <a:lnTo>
                    <a:pt x="171" y="162"/>
                  </a:lnTo>
                  <a:lnTo>
                    <a:pt x="170" y="161"/>
                  </a:lnTo>
                  <a:lnTo>
                    <a:pt x="166" y="161"/>
                  </a:lnTo>
                  <a:lnTo>
                    <a:pt x="161" y="161"/>
                  </a:lnTo>
                  <a:lnTo>
                    <a:pt x="156" y="161"/>
                  </a:lnTo>
                  <a:lnTo>
                    <a:pt x="150" y="162"/>
                  </a:lnTo>
                  <a:lnTo>
                    <a:pt x="145" y="162"/>
                  </a:lnTo>
                  <a:lnTo>
                    <a:pt x="139" y="160"/>
                  </a:lnTo>
                  <a:lnTo>
                    <a:pt x="125" y="156"/>
                  </a:lnTo>
                  <a:lnTo>
                    <a:pt x="112" y="152"/>
                  </a:lnTo>
                  <a:lnTo>
                    <a:pt x="100" y="147"/>
                  </a:lnTo>
                  <a:lnTo>
                    <a:pt x="91" y="143"/>
                  </a:lnTo>
                  <a:lnTo>
                    <a:pt x="87" y="140"/>
                  </a:lnTo>
                  <a:lnTo>
                    <a:pt x="85" y="137"/>
                  </a:lnTo>
                  <a:lnTo>
                    <a:pt x="82" y="134"/>
                  </a:lnTo>
                  <a:lnTo>
                    <a:pt x="81" y="129"/>
                  </a:lnTo>
                  <a:lnTo>
                    <a:pt x="81" y="125"/>
                  </a:lnTo>
                  <a:lnTo>
                    <a:pt x="81" y="121"/>
                  </a:lnTo>
                  <a:lnTo>
                    <a:pt x="83" y="116"/>
                  </a:lnTo>
                  <a:lnTo>
                    <a:pt x="87" y="111"/>
                  </a:lnTo>
                  <a:lnTo>
                    <a:pt x="63" y="108"/>
                  </a:lnTo>
                  <a:lnTo>
                    <a:pt x="38" y="104"/>
                  </a:lnTo>
                  <a:lnTo>
                    <a:pt x="27" y="103"/>
                  </a:lnTo>
                  <a:lnTo>
                    <a:pt x="18" y="103"/>
                  </a:lnTo>
                  <a:lnTo>
                    <a:pt x="13" y="104"/>
                  </a:lnTo>
                  <a:lnTo>
                    <a:pt x="9" y="105"/>
                  </a:lnTo>
                  <a:lnTo>
                    <a:pt x="4" y="108"/>
                  </a:lnTo>
                  <a:lnTo>
                    <a:pt x="0" y="111"/>
                  </a:lnTo>
                  <a:lnTo>
                    <a:pt x="0" y="80"/>
                  </a:lnTo>
                  <a:lnTo>
                    <a:pt x="30" y="82"/>
                  </a:lnTo>
                  <a:lnTo>
                    <a:pt x="51" y="85"/>
                  </a:lnTo>
                  <a:lnTo>
                    <a:pt x="60" y="86"/>
                  </a:lnTo>
                  <a:lnTo>
                    <a:pt x="68" y="86"/>
                  </a:lnTo>
                  <a:lnTo>
                    <a:pt x="77" y="84"/>
                  </a:lnTo>
                  <a:lnTo>
                    <a:pt x="87" y="80"/>
                  </a:lnTo>
                  <a:lnTo>
                    <a:pt x="64" y="76"/>
                  </a:lnTo>
                  <a:lnTo>
                    <a:pt x="44" y="71"/>
                  </a:lnTo>
                  <a:lnTo>
                    <a:pt x="23" y="68"/>
                  </a:lnTo>
                  <a:lnTo>
                    <a:pt x="0" y="67"/>
                  </a:lnTo>
                  <a:lnTo>
                    <a:pt x="9" y="62"/>
                  </a:lnTo>
                  <a:lnTo>
                    <a:pt x="16" y="55"/>
                  </a:lnTo>
                  <a:lnTo>
                    <a:pt x="22" y="49"/>
                  </a:lnTo>
                  <a:lnTo>
                    <a:pt x="27" y="43"/>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35" name="Freeform 242"/>
            <p:cNvSpPr>
              <a:spLocks/>
            </p:cNvSpPr>
            <p:nvPr>
              <p:custDataLst>
                <p:tags r:id="rId169"/>
              </p:custDataLst>
            </p:nvPr>
          </p:nvSpPr>
          <p:spPr bwMode="auto">
            <a:xfrm>
              <a:off x="4841906" y="2321456"/>
              <a:ext cx="14288" cy="57150"/>
            </a:xfrm>
            <a:custGeom>
              <a:avLst/>
              <a:gdLst>
                <a:gd name="T0" fmla="*/ 0 w 28"/>
                <a:gd name="T1" fmla="*/ 2147483647 h 73"/>
                <a:gd name="T2" fmla="*/ 2147483647 w 28"/>
                <a:gd name="T3" fmla="*/ 2147483647 h 73"/>
                <a:gd name="T4" fmla="*/ 2147483647 w 28"/>
                <a:gd name="T5" fmla="*/ 2147483647 h 73"/>
                <a:gd name="T6" fmla="*/ 2147483647 w 28"/>
                <a:gd name="T7" fmla="*/ 2147483647 h 73"/>
                <a:gd name="T8" fmla="*/ 2147483647 w 28"/>
                <a:gd name="T9" fmla="*/ 2147483647 h 73"/>
                <a:gd name="T10" fmla="*/ 2147483647 w 28"/>
                <a:gd name="T11" fmla="*/ 2147483647 h 73"/>
                <a:gd name="T12" fmla="*/ 0 w 28"/>
                <a:gd name="T13" fmla="*/ 0 h 73"/>
                <a:gd name="T14" fmla="*/ 2147483647 w 28"/>
                <a:gd name="T15" fmla="*/ 0 h 73"/>
                <a:gd name="T16" fmla="*/ 2147483647 w 28"/>
                <a:gd name="T17" fmla="*/ 2147483647 h 73"/>
                <a:gd name="T18" fmla="*/ 2147483647 w 28"/>
                <a:gd name="T19" fmla="*/ 2147483647 h 73"/>
                <a:gd name="T20" fmla="*/ 2147483647 w 28"/>
                <a:gd name="T21" fmla="*/ 2147483647 h 73"/>
                <a:gd name="T22" fmla="*/ 2147483647 w 28"/>
                <a:gd name="T23" fmla="*/ 2147483647 h 73"/>
                <a:gd name="T24" fmla="*/ 0 w 28"/>
                <a:gd name="T25" fmla="*/ 2147483647 h 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 h="73">
                  <a:moveTo>
                    <a:pt x="0" y="73"/>
                  </a:moveTo>
                  <a:lnTo>
                    <a:pt x="2" y="47"/>
                  </a:lnTo>
                  <a:lnTo>
                    <a:pt x="6" y="28"/>
                  </a:lnTo>
                  <a:lnTo>
                    <a:pt x="7" y="20"/>
                  </a:lnTo>
                  <a:lnTo>
                    <a:pt x="6" y="13"/>
                  </a:lnTo>
                  <a:lnTo>
                    <a:pt x="4" y="7"/>
                  </a:lnTo>
                  <a:lnTo>
                    <a:pt x="0" y="0"/>
                  </a:lnTo>
                  <a:lnTo>
                    <a:pt x="28" y="0"/>
                  </a:lnTo>
                  <a:lnTo>
                    <a:pt x="22" y="16"/>
                  </a:lnTo>
                  <a:lnTo>
                    <a:pt x="17" y="30"/>
                  </a:lnTo>
                  <a:lnTo>
                    <a:pt x="12" y="43"/>
                  </a:lnTo>
                  <a:lnTo>
                    <a:pt x="7" y="55"/>
                  </a:lnTo>
                  <a:lnTo>
                    <a:pt x="0" y="7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36" name="Freeform 243"/>
            <p:cNvSpPr>
              <a:spLocks/>
            </p:cNvSpPr>
            <p:nvPr>
              <p:custDataLst>
                <p:tags r:id="rId170"/>
              </p:custDataLst>
            </p:nvPr>
          </p:nvSpPr>
          <p:spPr bwMode="auto">
            <a:xfrm>
              <a:off x="4729194" y="1984906"/>
              <a:ext cx="234950" cy="395287"/>
            </a:xfrm>
            <a:custGeom>
              <a:avLst/>
              <a:gdLst>
                <a:gd name="T0" fmla="*/ 2147483647 w 531"/>
                <a:gd name="T1" fmla="*/ 2147483647 h 757"/>
                <a:gd name="T2" fmla="*/ 2147483647 w 531"/>
                <a:gd name="T3" fmla="*/ 2147483647 h 757"/>
                <a:gd name="T4" fmla="*/ 2147483647 w 531"/>
                <a:gd name="T5" fmla="*/ 2147483647 h 757"/>
                <a:gd name="T6" fmla="*/ 2147483647 w 531"/>
                <a:gd name="T7" fmla="*/ 2147483647 h 757"/>
                <a:gd name="T8" fmla="*/ 2147483647 w 531"/>
                <a:gd name="T9" fmla="*/ 2147483647 h 757"/>
                <a:gd name="T10" fmla="*/ 2147483647 w 531"/>
                <a:gd name="T11" fmla="*/ 2147483647 h 757"/>
                <a:gd name="T12" fmla="*/ 2147483647 w 531"/>
                <a:gd name="T13" fmla="*/ 2147483647 h 757"/>
                <a:gd name="T14" fmla="*/ 2147483647 w 531"/>
                <a:gd name="T15" fmla="*/ 2147483647 h 757"/>
                <a:gd name="T16" fmla="*/ 2147483647 w 531"/>
                <a:gd name="T17" fmla="*/ 2147483647 h 757"/>
                <a:gd name="T18" fmla="*/ 2147483647 w 531"/>
                <a:gd name="T19" fmla="*/ 2147483647 h 757"/>
                <a:gd name="T20" fmla="*/ 2147483647 w 531"/>
                <a:gd name="T21" fmla="*/ 2147483647 h 757"/>
                <a:gd name="T22" fmla="*/ 2147483647 w 531"/>
                <a:gd name="T23" fmla="*/ 2147483647 h 757"/>
                <a:gd name="T24" fmla="*/ 2147483647 w 531"/>
                <a:gd name="T25" fmla="*/ 2147483647 h 757"/>
                <a:gd name="T26" fmla="*/ 2147483647 w 531"/>
                <a:gd name="T27" fmla="*/ 2147483647 h 757"/>
                <a:gd name="T28" fmla="*/ 2147483647 w 531"/>
                <a:gd name="T29" fmla="*/ 2147483647 h 757"/>
                <a:gd name="T30" fmla="*/ 2147483647 w 531"/>
                <a:gd name="T31" fmla="*/ 2147483647 h 757"/>
                <a:gd name="T32" fmla="*/ 2147483647 w 531"/>
                <a:gd name="T33" fmla="*/ 2147483647 h 757"/>
                <a:gd name="T34" fmla="*/ 2147483647 w 531"/>
                <a:gd name="T35" fmla="*/ 2147483647 h 757"/>
                <a:gd name="T36" fmla="*/ 2147483647 w 531"/>
                <a:gd name="T37" fmla="*/ 2147483647 h 757"/>
                <a:gd name="T38" fmla="*/ 2147483647 w 531"/>
                <a:gd name="T39" fmla="*/ 2147483647 h 757"/>
                <a:gd name="T40" fmla="*/ 2147483647 w 531"/>
                <a:gd name="T41" fmla="*/ 2147483647 h 757"/>
                <a:gd name="T42" fmla="*/ 2147483647 w 531"/>
                <a:gd name="T43" fmla="*/ 2147483647 h 757"/>
                <a:gd name="T44" fmla="*/ 2147483647 w 531"/>
                <a:gd name="T45" fmla="*/ 2147483647 h 757"/>
                <a:gd name="T46" fmla="*/ 2147483647 w 531"/>
                <a:gd name="T47" fmla="*/ 2147483647 h 757"/>
                <a:gd name="T48" fmla="*/ 2147483647 w 531"/>
                <a:gd name="T49" fmla="*/ 2147483647 h 757"/>
                <a:gd name="T50" fmla="*/ 2147483647 w 531"/>
                <a:gd name="T51" fmla="*/ 2147483647 h 757"/>
                <a:gd name="T52" fmla="*/ 2147483647 w 531"/>
                <a:gd name="T53" fmla="*/ 2147483647 h 757"/>
                <a:gd name="T54" fmla="*/ 2147483647 w 531"/>
                <a:gd name="T55" fmla="*/ 2147483647 h 757"/>
                <a:gd name="T56" fmla="*/ 2147483647 w 531"/>
                <a:gd name="T57" fmla="*/ 2147483647 h 757"/>
                <a:gd name="T58" fmla="*/ 2147483647 w 531"/>
                <a:gd name="T59" fmla="*/ 2147483647 h 757"/>
                <a:gd name="T60" fmla="*/ 2147483647 w 531"/>
                <a:gd name="T61" fmla="*/ 2147483647 h 757"/>
                <a:gd name="T62" fmla="*/ 2147483647 w 531"/>
                <a:gd name="T63" fmla="*/ 2147483647 h 757"/>
                <a:gd name="T64" fmla="*/ 2147483647 w 531"/>
                <a:gd name="T65" fmla="*/ 2147483647 h 757"/>
                <a:gd name="T66" fmla="*/ 2147483647 w 531"/>
                <a:gd name="T67" fmla="*/ 2147483647 h 757"/>
                <a:gd name="T68" fmla="*/ 2147483647 w 531"/>
                <a:gd name="T69" fmla="*/ 2147483647 h 757"/>
                <a:gd name="T70" fmla="*/ 2147483647 w 531"/>
                <a:gd name="T71" fmla="*/ 2147483647 h 757"/>
                <a:gd name="T72" fmla="*/ 2147483647 w 531"/>
                <a:gd name="T73" fmla="*/ 2147483647 h 757"/>
                <a:gd name="T74" fmla="*/ 2147483647 w 531"/>
                <a:gd name="T75" fmla="*/ 2147483647 h 757"/>
                <a:gd name="T76" fmla="*/ 2147483647 w 531"/>
                <a:gd name="T77" fmla="*/ 2147483647 h 757"/>
                <a:gd name="T78" fmla="*/ 2147483647 w 531"/>
                <a:gd name="T79" fmla="*/ 2147483647 h 757"/>
                <a:gd name="T80" fmla="*/ 2147483647 w 531"/>
                <a:gd name="T81" fmla="*/ 2147483647 h 757"/>
                <a:gd name="T82" fmla="*/ 2147483647 w 531"/>
                <a:gd name="T83" fmla="*/ 2147483647 h 757"/>
                <a:gd name="T84" fmla="*/ 2147483647 w 531"/>
                <a:gd name="T85" fmla="*/ 2147483647 h 757"/>
                <a:gd name="T86" fmla="*/ 2147483647 w 531"/>
                <a:gd name="T87" fmla="*/ 2147483647 h 757"/>
                <a:gd name="T88" fmla="*/ 2147483647 w 531"/>
                <a:gd name="T89" fmla="*/ 2147483647 h 757"/>
                <a:gd name="T90" fmla="*/ 2147483647 w 531"/>
                <a:gd name="T91" fmla="*/ 2147483647 h 757"/>
                <a:gd name="T92" fmla="*/ 2147483647 w 531"/>
                <a:gd name="T93" fmla="*/ 2147483647 h 757"/>
                <a:gd name="T94" fmla="*/ 2147483647 w 531"/>
                <a:gd name="T95" fmla="*/ 2147483647 h 757"/>
                <a:gd name="T96" fmla="*/ 2147483647 w 531"/>
                <a:gd name="T97" fmla="*/ 2147483647 h 7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31" h="757">
                  <a:moveTo>
                    <a:pt x="531" y="190"/>
                  </a:moveTo>
                  <a:lnTo>
                    <a:pt x="432" y="190"/>
                  </a:lnTo>
                  <a:lnTo>
                    <a:pt x="428" y="194"/>
                  </a:lnTo>
                  <a:lnTo>
                    <a:pt x="419" y="203"/>
                  </a:lnTo>
                  <a:lnTo>
                    <a:pt x="413" y="208"/>
                  </a:lnTo>
                  <a:lnTo>
                    <a:pt x="409" y="213"/>
                  </a:lnTo>
                  <a:lnTo>
                    <a:pt x="407" y="218"/>
                  </a:lnTo>
                  <a:lnTo>
                    <a:pt x="406" y="221"/>
                  </a:lnTo>
                  <a:lnTo>
                    <a:pt x="404" y="226"/>
                  </a:lnTo>
                  <a:lnTo>
                    <a:pt x="403" y="230"/>
                  </a:lnTo>
                  <a:lnTo>
                    <a:pt x="403" y="233"/>
                  </a:lnTo>
                  <a:lnTo>
                    <a:pt x="404" y="237"/>
                  </a:lnTo>
                  <a:lnTo>
                    <a:pt x="407" y="244"/>
                  </a:lnTo>
                  <a:lnTo>
                    <a:pt x="412" y="252"/>
                  </a:lnTo>
                  <a:lnTo>
                    <a:pt x="397" y="264"/>
                  </a:lnTo>
                  <a:lnTo>
                    <a:pt x="382" y="275"/>
                  </a:lnTo>
                  <a:lnTo>
                    <a:pt x="367" y="284"/>
                  </a:lnTo>
                  <a:lnTo>
                    <a:pt x="353" y="291"/>
                  </a:lnTo>
                  <a:lnTo>
                    <a:pt x="339" y="299"/>
                  </a:lnTo>
                  <a:lnTo>
                    <a:pt x="325" y="306"/>
                  </a:lnTo>
                  <a:lnTo>
                    <a:pt x="311" y="315"/>
                  </a:lnTo>
                  <a:lnTo>
                    <a:pt x="299" y="325"/>
                  </a:lnTo>
                  <a:lnTo>
                    <a:pt x="277" y="338"/>
                  </a:lnTo>
                  <a:lnTo>
                    <a:pt x="252" y="354"/>
                  </a:lnTo>
                  <a:lnTo>
                    <a:pt x="248" y="358"/>
                  </a:lnTo>
                  <a:lnTo>
                    <a:pt x="242" y="361"/>
                  </a:lnTo>
                  <a:lnTo>
                    <a:pt x="239" y="365"/>
                  </a:lnTo>
                  <a:lnTo>
                    <a:pt x="237" y="369"/>
                  </a:lnTo>
                  <a:lnTo>
                    <a:pt x="237" y="372"/>
                  </a:lnTo>
                  <a:lnTo>
                    <a:pt x="238" y="375"/>
                  </a:lnTo>
                  <a:lnTo>
                    <a:pt x="241" y="378"/>
                  </a:lnTo>
                  <a:lnTo>
                    <a:pt x="245" y="381"/>
                  </a:lnTo>
                  <a:lnTo>
                    <a:pt x="245" y="391"/>
                  </a:lnTo>
                  <a:lnTo>
                    <a:pt x="245" y="400"/>
                  </a:lnTo>
                  <a:lnTo>
                    <a:pt x="243" y="413"/>
                  </a:lnTo>
                  <a:lnTo>
                    <a:pt x="240" y="424"/>
                  </a:lnTo>
                  <a:lnTo>
                    <a:pt x="238" y="430"/>
                  </a:lnTo>
                  <a:lnTo>
                    <a:pt x="238" y="436"/>
                  </a:lnTo>
                  <a:lnTo>
                    <a:pt x="238" y="443"/>
                  </a:lnTo>
                  <a:lnTo>
                    <a:pt x="239" y="449"/>
                  </a:lnTo>
                  <a:lnTo>
                    <a:pt x="243" y="456"/>
                  </a:lnTo>
                  <a:lnTo>
                    <a:pt x="249" y="461"/>
                  </a:lnTo>
                  <a:lnTo>
                    <a:pt x="255" y="465"/>
                  </a:lnTo>
                  <a:lnTo>
                    <a:pt x="262" y="468"/>
                  </a:lnTo>
                  <a:lnTo>
                    <a:pt x="277" y="473"/>
                  </a:lnTo>
                  <a:lnTo>
                    <a:pt x="293" y="477"/>
                  </a:lnTo>
                  <a:lnTo>
                    <a:pt x="308" y="480"/>
                  </a:lnTo>
                  <a:lnTo>
                    <a:pt x="320" y="485"/>
                  </a:lnTo>
                  <a:lnTo>
                    <a:pt x="326" y="488"/>
                  </a:lnTo>
                  <a:lnTo>
                    <a:pt x="329" y="492"/>
                  </a:lnTo>
                  <a:lnTo>
                    <a:pt x="331" y="499"/>
                  </a:lnTo>
                  <a:lnTo>
                    <a:pt x="332" y="505"/>
                  </a:lnTo>
                  <a:lnTo>
                    <a:pt x="332" y="517"/>
                  </a:lnTo>
                  <a:lnTo>
                    <a:pt x="332" y="529"/>
                  </a:lnTo>
                  <a:lnTo>
                    <a:pt x="321" y="530"/>
                  </a:lnTo>
                  <a:lnTo>
                    <a:pt x="310" y="531"/>
                  </a:lnTo>
                  <a:lnTo>
                    <a:pt x="299" y="534"/>
                  </a:lnTo>
                  <a:lnTo>
                    <a:pt x="289" y="537"/>
                  </a:lnTo>
                  <a:lnTo>
                    <a:pt x="280" y="542"/>
                  </a:lnTo>
                  <a:lnTo>
                    <a:pt x="272" y="547"/>
                  </a:lnTo>
                  <a:lnTo>
                    <a:pt x="270" y="551"/>
                  </a:lnTo>
                  <a:lnTo>
                    <a:pt x="267" y="554"/>
                  </a:lnTo>
                  <a:lnTo>
                    <a:pt x="266" y="557"/>
                  </a:lnTo>
                  <a:lnTo>
                    <a:pt x="265" y="560"/>
                  </a:lnTo>
                  <a:lnTo>
                    <a:pt x="264" y="576"/>
                  </a:lnTo>
                  <a:lnTo>
                    <a:pt x="262" y="593"/>
                  </a:lnTo>
                  <a:lnTo>
                    <a:pt x="258" y="612"/>
                  </a:lnTo>
                  <a:lnTo>
                    <a:pt x="252" y="631"/>
                  </a:lnTo>
                  <a:lnTo>
                    <a:pt x="248" y="651"/>
                  </a:lnTo>
                  <a:lnTo>
                    <a:pt x="243" y="673"/>
                  </a:lnTo>
                  <a:lnTo>
                    <a:pt x="240" y="695"/>
                  </a:lnTo>
                  <a:lnTo>
                    <a:pt x="239" y="721"/>
                  </a:lnTo>
                  <a:lnTo>
                    <a:pt x="224" y="721"/>
                  </a:lnTo>
                  <a:lnTo>
                    <a:pt x="206" y="722"/>
                  </a:lnTo>
                  <a:lnTo>
                    <a:pt x="189" y="724"/>
                  </a:lnTo>
                  <a:lnTo>
                    <a:pt x="173" y="727"/>
                  </a:lnTo>
                  <a:lnTo>
                    <a:pt x="166" y="730"/>
                  </a:lnTo>
                  <a:lnTo>
                    <a:pt x="161" y="732"/>
                  </a:lnTo>
                  <a:lnTo>
                    <a:pt x="155" y="735"/>
                  </a:lnTo>
                  <a:lnTo>
                    <a:pt x="152" y="738"/>
                  </a:lnTo>
                  <a:lnTo>
                    <a:pt x="150" y="742"/>
                  </a:lnTo>
                  <a:lnTo>
                    <a:pt x="149" y="747"/>
                  </a:lnTo>
                  <a:lnTo>
                    <a:pt x="150" y="751"/>
                  </a:lnTo>
                  <a:lnTo>
                    <a:pt x="153" y="757"/>
                  </a:lnTo>
                  <a:lnTo>
                    <a:pt x="142" y="757"/>
                  </a:lnTo>
                  <a:lnTo>
                    <a:pt x="127" y="757"/>
                  </a:lnTo>
                  <a:lnTo>
                    <a:pt x="113" y="757"/>
                  </a:lnTo>
                  <a:lnTo>
                    <a:pt x="106" y="757"/>
                  </a:lnTo>
                  <a:lnTo>
                    <a:pt x="104" y="757"/>
                  </a:lnTo>
                  <a:lnTo>
                    <a:pt x="101" y="756"/>
                  </a:lnTo>
                  <a:lnTo>
                    <a:pt x="98" y="754"/>
                  </a:lnTo>
                  <a:lnTo>
                    <a:pt x="95" y="752"/>
                  </a:lnTo>
                  <a:lnTo>
                    <a:pt x="90" y="746"/>
                  </a:lnTo>
                  <a:lnTo>
                    <a:pt x="84" y="738"/>
                  </a:lnTo>
                  <a:lnTo>
                    <a:pt x="77" y="729"/>
                  </a:lnTo>
                  <a:lnTo>
                    <a:pt x="71" y="718"/>
                  </a:lnTo>
                  <a:lnTo>
                    <a:pt x="65" y="706"/>
                  </a:lnTo>
                  <a:lnTo>
                    <a:pt x="60" y="693"/>
                  </a:lnTo>
                  <a:lnTo>
                    <a:pt x="49" y="667"/>
                  </a:lnTo>
                  <a:lnTo>
                    <a:pt x="41" y="640"/>
                  </a:lnTo>
                  <a:lnTo>
                    <a:pt x="38" y="628"/>
                  </a:lnTo>
                  <a:lnTo>
                    <a:pt x="35" y="616"/>
                  </a:lnTo>
                  <a:lnTo>
                    <a:pt x="34" y="606"/>
                  </a:lnTo>
                  <a:lnTo>
                    <a:pt x="34" y="597"/>
                  </a:lnTo>
                  <a:lnTo>
                    <a:pt x="27" y="596"/>
                  </a:lnTo>
                  <a:lnTo>
                    <a:pt x="22" y="594"/>
                  </a:lnTo>
                  <a:lnTo>
                    <a:pt x="17" y="590"/>
                  </a:lnTo>
                  <a:lnTo>
                    <a:pt x="14" y="586"/>
                  </a:lnTo>
                  <a:lnTo>
                    <a:pt x="8" y="576"/>
                  </a:lnTo>
                  <a:lnTo>
                    <a:pt x="0" y="566"/>
                  </a:lnTo>
                  <a:lnTo>
                    <a:pt x="9" y="563"/>
                  </a:lnTo>
                  <a:lnTo>
                    <a:pt x="19" y="561"/>
                  </a:lnTo>
                  <a:lnTo>
                    <a:pt x="27" y="560"/>
                  </a:lnTo>
                  <a:lnTo>
                    <a:pt x="34" y="560"/>
                  </a:lnTo>
                  <a:lnTo>
                    <a:pt x="34" y="548"/>
                  </a:lnTo>
                  <a:lnTo>
                    <a:pt x="36" y="538"/>
                  </a:lnTo>
                  <a:lnTo>
                    <a:pt x="38" y="528"/>
                  </a:lnTo>
                  <a:lnTo>
                    <a:pt x="42" y="519"/>
                  </a:lnTo>
                  <a:lnTo>
                    <a:pt x="47" y="511"/>
                  </a:lnTo>
                  <a:lnTo>
                    <a:pt x="53" y="504"/>
                  </a:lnTo>
                  <a:lnTo>
                    <a:pt x="59" y="498"/>
                  </a:lnTo>
                  <a:lnTo>
                    <a:pt x="67" y="492"/>
                  </a:lnTo>
                  <a:lnTo>
                    <a:pt x="62" y="480"/>
                  </a:lnTo>
                  <a:lnTo>
                    <a:pt x="61" y="471"/>
                  </a:lnTo>
                  <a:lnTo>
                    <a:pt x="61" y="464"/>
                  </a:lnTo>
                  <a:lnTo>
                    <a:pt x="61" y="457"/>
                  </a:lnTo>
                  <a:lnTo>
                    <a:pt x="63" y="450"/>
                  </a:lnTo>
                  <a:lnTo>
                    <a:pt x="64" y="441"/>
                  </a:lnTo>
                  <a:lnTo>
                    <a:pt x="65" y="428"/>
                  </a:lnTo>
                  <a:lnTo>
                    <a:pt x="67" y="412"/>
                  </a:lnTo>
                  <a:lnTo>
                    <a:pt x="62" y="410"/>
                  </a:lnTo>
                  <a:lnTo>
                    <a:pt x="58" y="408"/>
                  </a:lnTo>
                  <a:lnTo>
                    <a:pt x="54" y="404"/>
                  </a:lnTo>
                  <a:lnTo>
                    <a:pt x="51" y="400"/>
                  </a:lnTo>
                  <a:lnTo>
                    <a:pt x="47" y="390"/>
                  </a:lnTo>
                  <a:lnTo>
                    <a:pt x="43" y="377"/>
                  </a:lnTo>
                  <a:lnTo>
                    <a:pt x="40" y="354"/>
                  </a:lnTo>
                  <a:lnTo>
                    <a:pt x="40" y="338"/>
                  </a:lnTo>
                  <a:lnTo>
                    <a:pt x="60" y="277"/>
                  </a:lnTo>
                  <a:lnTo>
                    <a:pt x="74" y="276"/>
                  </a:lnTo>
                  <a:lnTo>
                    <a:pt x="88" y="275"/>
                  </a:lnTo>
                  <a:lnTo>
                    <a:pt x="94" y="274"/>
                  </a:lnTo>
                  <a:lnTo>
                    <a:pt x="99" y="274"/>
                  </a:lnTo>
                  <a:lnTo>
                    <a:pt x="103" y="275"/>
                  </a:lnTo>
                  <a:lnTo>
                    <a:pt x="106" y="277"/>
                  </a:lnTo>
                  <a:lnTo>
                    <a:pt x="107" y="261"/>
                  </a:lnTo>
                  <a:lnTo>
                    <a:pt x="109" y="247"/>
                  </a:lnTo>
                  <a:lnTo>
                    <a:pt x="113" y="234"/>
                  </a:lnTo>
                  <a:lnTo>
                    <a:pt x="118" y="222"/>
                  </a:lnTo>
                  <a:lnTo>
                    <a:pt x="124" y="211"/>
                  </a:lnTo>
                  <a:lnTo>
                    <a:pt x="130" y="201"/>
                  </a:lnTo>
                  <a:lnTo>
                    <a:pt x="137" y="192"/>
                  </a:lnTo>
                  <a:lnTo>
                    <a:pt x="144" y="183"/>
                  </a:lnTo>
                  <a:lnTo>
                    <a:pt x="160" y="168"/>
                  </a:lnTo>
                  <a:lnTo>
                    <a:pt x="173" y="152"/>
                  </a:lnTo>
                  <a:lnTo>
                    <a:pt x="180" y="145"/>
                  </a:lnTo>
                  <a:lnTo>
                    <a:pt x="185" y="138"/>
                  </a:lnTo>
                  <a:lnTo>
                    <a:pt x="189" y="130"/>
                  </a:lnTo>
                  <a:lnTo>
                    <a:pt x="193" y="123"/>
                  </a:lnTo>
                  <a:lnTo>
                    <a:pt x="198" y="111"/>
                  </a:lnTo>
                  <a:lnTo>
                    <a:pt x="205" y="97"/>
                  </a:lnTo>
                  <a:lnTo>
                    <a:pt x="213" y="83"/>
                  </a:lnTo>
                  <a:lnTo>
                    <a:pt x="220" y="71"/>
                  </a:lnTo>
                  <a:lnTo>
                    <a:pt x="228" y="60"/>
                  </a:lnTo>
                  <a:lnTo>
                    <a:pt x="237" y="51"/>
                  </a:lnTo>
                  <a:lnTo>
                    <a:pt x="241" y="47"/>
                  </a:lnTo>
                  <a:lnTo>
                    <a:pt x="244" y="44"/>
                  </a:lnTo>
                  <a:lnTo>
                    <a:pt x="249" y="43"/>
                  </a:lnTo>
                  <a:lnTo>
                    <a:pt x="252" y="42"/>
                  </a:lnTo>
                  <a:lnTo>
                    <a:pt x="272" y="36"/>
                  </a:lnTo>
                  <a:lnTo>
                    <a:pt x="291" y="32"/>
                  </a:lnTo>
                  <a:lnTo>
                    <a:pt x="309" y="29"/>
                  </a:lnTo>
                  <a:lnTo>
                    <a:pt x="327" y="25"/>
                  </a:lnTo>
                  <a:lnTo>
                    <a:pt x="344" y="22"/>
                  </a:lnTo>
                  <a:lnTo>
                    <a:pt x="361" y="16"/>
                  </a:lnTo>
                  <a:lnTo>
                    <a:pt x="368" y="13"/>
                  </a:lnTo>
                  <a:lnTo>
                    <a:pt x="376" y="9"/>
                  </a:lnTo>
                  <a:lnTo>
                    <a:pt x="384" y="5"/>
                  </a:lnTo>
                  <a:lnTo>
                    <a:pt x="392" y="0"/>
                  </a:lnTo>
                  <a:lnTo>
                    <a:pt x="401" y="5"/>
                  </a:lnTo>
                  <a:lnTo>
                    <a:pt x="409" y="11"/>
                  </a:lnTo>
                  <a:lnTo>
                    <a:pt x="416" y="18"/>
                  </a:lnTo>
                  <a:lnTo>
                    <a:pt x="423" y="25"/>
                  </a:lnTo>
                  <a:lnTo>
                    <a:pt x="431" y="32"/>
                  </a:lnTo>
                  <a:lnTo>
                    <a:pt x="441" y="37"/>
                  </a:lnTo>
                  <a:lnTo>
                    <a:pt x="445" y="39"/>
                  </a:lnTo>
                  <a:lnTo>
                    <a:pt x="452" y="41"/>
                  </a:lnTo>
                  <a:lnTo>
                    <a:pt x="457" y="42"/>
                  </a:lnTo>
                  <a:lnTo>
                    <a:pt x="465" y="42"/>
                  </a:lnTo>
                  <a:lnTo>
                    <a:pt x="487" y="72"/>
                  </a:lnTo>
                  <a:lnTo>
                    <a:pt x="508" y="102"/>
                  </a:lnTo>
                  <a:lnTo>
                    <a:pt x="513" y="111"/>
                  </a:lnTo>
                  <a:lnTo>
                    <a:pt x="518" y="120"/>
                  </a:lnTo>
                  <a:lnTo>
                    <a:pt x="521" y="129"/>
                  </a:lnTo>
                  <a:lnTo>
                    <a:pt x="524" y="139"/>
                  </a:lnTo>
                  <a:lnTo>
                    <a:pt x="528" y="150"/>
                  </a:lnTo>
                  <a:lnTo>
                    <a:pt x="530" y="163"/>
                  </a:lnTo>
                  <a:lnTo>
                    <a:pt x="531" y="176"/>
                  </a:lnTo>
                  <a:lnTo>
                    <a:pt x="531" y="19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37" name="Freeform 244"/>
            <p:cNvSpPr>
              <a:spLocks/>
            </p:cNvSpPr>
            <p:nvPr>
              <p:custDataLst>
                <p:tags r:id="rId171"/>
              </p:custDataLst>
            </p:nvPr>
          </p:nvSpPr>
          <p:spPr bwMode="auto">
            <a:xfrm>
              <a:off x="4867306" y="2299231"/>
              <a:ext cx="26988" cy="57150"/>
            </a:xfrm>
            <a:custGeom>
              <a:avLst/>
              <a:gdLst>
                <a:gd name="T0" fmla="*/ 0 w 60"/>
                <a:gd name="T1" fmla="*/ 2147483647 h 51"/>
                <a:gd name="T2" fmla="*/ 2147483647 w 60"/>
                <a:gd name="T3" fmla="*/ 2147483647 h 51"/>
                <a:gd name="T4" fmla="*/ 2147483647 w 60"/>
                <a:gd name="T5" fmla="*/ 2147483647 h 51"/>
                <a:gd name="T6" fmla="*/ 2147483647 w 60"/>
                <a:gd name="T7" fmla="*/ 2147483647 h 51"/>
                <a:gd name="T8" fmla="*/ 2147483647 w 60"/>
                <a:gd name="T9" fmla="*/ 2147483647 h 51"/>
                <a:gd name="T10" fmla="*/ 2147483647 w 60"/>
                <a:gd name="T11" fmla="*/ 2147483647 h 51"/>
                <a:gd name="T12" fmla="*/ 2147483647 w 60"/>
                <a:gd name="T13" fmla="*/ 0 h 51"/>
                <a:gd name="T14" fmla="*/ 2147483647 w 60"/>
                <a:gd name="T15" fmla="*/ 2147483647 h 51"/>
                <a:gd name="T16" fmla="*/ 2147483647 w 60"/>
                <a:gd name="T17" fmla="*/ 2147483647 h 51"/>
                <a:gd name="T18" fmla="*/ 2147483647 w 60"/>
                <a:gd name="T19" fmla="*/ 2147483647 h 51"/>
                <a:gd name="T20" fmla="*/ 2147483647 w 60"/>
                <a:gd name="T21" fmla="*/ 2147483647 h 51"/>
                <a:gd name="T22" fmla="*/ 2147483647 w 60"/>
                <a:gd name="T23" fmla="*/ 2147483647 h 51"/>
                <a:gd name="T24" fmla="*/ 2147483647 w 60"/>
                <a:gd name="T25" fmla="*/ 2147483647 h 51"/>
                <a:gd name="T26" fmla="*/ 2147483647 w 60"/>
                <a:gd name="T27" fmla="*/ 2147483647 h 51"/>
                <a:gd name="T28" fmla="*/ 2147483647 w 60"/>
                <a:gd name="T29" fmla="*/ 2147483647 h 51"/>
                <a:gd name="T30" fmla="*/ 2147483647 w 60"/>
                <a:gd name="T31" fmla="*/ 2147483647 h 51"/>
                <a:gd name="T32" fmla="*/ 2147483647 w 60"/>
                <a:gd name="T33" fmla="*/ 2147483647 h 51"/>
                <a:gd name="T34" fmla="*/ 2147483647 w 60"/>
                <a:gd name="T35" fmla="*/ 2147483647 h 51"/>
                <a:gd name="T36" fmla="*/ 2147483647 w 60"/>
                <a:gd name="T37" fmla="*/ 2147483647 h 51"/>
                <a:gd name="T38" fmla="*/ 2147483647 w 60"/>
                <a:gd name="T39" fmla="*/ 2147483647 h 51"/>
                <a:gd name="T40" fmla="*/ 2147483647 w 60"/>
                <a:gd name="T41" fmla="*/ 2147483647 h 51"/>
                <a:gd name="T42" fmla="*/ 2147483647 w 60"/>
                <a:gd name="T43" fmla="*/ 2147483647 h 51"/>
                <a:gd name="T44" fmla="*/ 0 w 60"/>
                <a:gd name="T45" fmla="*/ 2147483647 h 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0" h="51">
                  <a:moveTo>
                    <a:pt x="0" y="37"/>
                  </a:moveTo>
                  <a:lnTo>
                    <a:pt x="6" y="30"/>
                  </a:lnTo>
                  <a:lnTo>
                    <a:pt x="15" y="19"/>
                  </a:lnTo>
                  <a:lnTo>
                    <a:pt x="20" y="13"/>
                  </a:lnTo>
                  <a:lnTo>
                    <a:pt x="27" y="8"/>
                  </a:lnTo>
                  <a:lnTo>
                    <a:pt x="33" y="4"/>
                  </a:lnTo>
                  <a:lnTo>
                    <a:pt x="40" y="0"/>
                  </a:lnTo>
                  <a:lnTo>
                    <a:pt x="50" y="7"/>
                  </a:lnTo>
                  <a:lnTo>
                    <a:pt x="60" y="13"/>
                  </a:lnTo>
                  <a:lnTo>
                    <a:pt x="59" y="20"/>
                  </a:lnTo>
                  <a:lnTo>
                    <a:pt x="56" y="29"/>
                  </a:lnTo>
                  <a:lnTo>
                    <a:pt x="54" y="34"/>
                  </a:lnTo>
                  <a:lnTo>
                    <a:pt x="52" y="38"/>
                  </a:lnTo>
                  <a:lnTo>
                    <a:pt x="49" y="42"/>
                  </a:lnTo>
                  <a:lnTo>
                    <a:pt x="45" y="45"/>
                  </a:lnTo>
                  <a:lnTo>
                    <a:pt x="41" y="48"/>
                  </a:lnTo>
                  <a:lnTo>
                    <a:pt x="37" y="50"/>
                  </a:lnTo>
                  <a:lnTo>
                    <a:pt x="31" y="51"/>
                  </a:lnTo>
                  <a:lnTo>
                    <a:pt x="27" y="51"/>
                  </a:lnTo>
                  <a:lnTo>
                    <a:pt x="20" y="50"/>
                  </a:lnTo>
                  <a:lnTo>
                    <a:pt x="15" y="47"/>
                  </a:lnTo>
                  <a:lnTo>
                    <a:pt x="7" y="43"/>
                  </a:lnTo>
                  <a:lnTo>
                    <a:pt x="0" y="3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38" name="Freeform 245"/>
            <p:cNvSpPr>
              <a:spLocks/>
            </p:cNvSpPr>
            <p:nvPr>
              <p:custDataLst>
                <p:tags r:id="rId172"/>
              </p:custDataLst>
            </p:nvPr>
          </p:nvSpPr>
          <p:spPr bwMode="auto">
            <a:xfrm>
              <a:off x="4311681" y="2461156"/>
              <a:ext cx="28575" cy="57150"/>
            </a:xfrm>
            <a:custGeom>
              <a:avLst/>
              <a:gdLst>
                <a:gd name="T0" fmla="*/ 2147483647 w 66"/>
                <a:gd name="T1" fmla="*/ 2147483647 h 51"/>
                <a:gd name="T2" fmla="*/ 2147483647 w 66"/>
                <a:gd name="T3" fmla="*/ 2147483647 h 51"/>
                <a:gd name="T4" fmla="*/ 2147483647 w 66"/>
                <a:gd name="T5" fmla="*/ 2147483647 h 51"/>
                <a:gd name="T6" fmla="*/ 2147483647 w 66"/>
                <a:gd name="T7" fmla="*/ 2147483647 h 51"/>
                <a:gd name="T8" fmla="*/ 2147483647 w 66"/>
                <a:gd name="T9" fmla="*/ 2147483647 h 51"/>
                <a:gd name="T10" fmla="*/ 2147483647 w 66"/>
                <a:gd name="T11" fmla="*/ 2147483647 h 51"/>
                <a:gd name="T12" fmla="*/ 2147483647 w 66"/>
                <a:gd name="T13" fmla="*/ 2147483647 h 51"/>
                <a:gd name="T14" fmla="*/ 2147483647 w 66"/>
                <a:gd name="T15" fmla="*/ 2147483647 h 51"/>
                <a:gd name="T16" fmla="*/ 2147483647 w 66"/>
                <a:gd name="T17" fmla="*/ 2147483647 h 51"/>
                <a:gd name="T18" fmla="*/ 0 w 66"/>
                <a:gd name="T19" fmla="*/ 2147483647 h 51"/>
                <a:gd name="T20" fmla="*/ 0 w 66"/>
                <a:gd name="T21" fmla="*/ 2147483647 h 51"/>
                <a:gd name="T22" fmla="*/ 2147483647 w 66"/>
                <a:gd name="T23" fmla="*/ 2147483647 h 51"/>
                <a:gd name="T24" fmla="*/ 2147483647 w 66"/>
                <a:gd name="T25" fmla="*/ 2147483647 h 51"/>
                <a:gd name="T26" fmla="*/ 2147483647 w 66"/>
                <a:gd name="T27" fmla="*/ 2147483647 h 51"/>
                <a:gd name="T28" fmla="*/ 2147483647 w 66"/>
                <a:gd name="T29" fmla="*/ 2147483647 h 51"/>
                <a:gd name="T30" fmla="*/ 2147483647 w 66"/>
                <a:gd name="T31" fmla="*/ 2147483647 h 51"/>
                <a:gd name="T32" fmla="*/ 2147483647 w 66"/>
                <a:gd name="T33" fmla="*/ 0 h 51"/>
                <a:gd name="T34" fmla="*/ 2147483647 w 66"/>
                <a:gd name="T35" fmla="*/ 2147483647 h 51"/>
                <a:gd name="T36" fmla="*/ 2147483647 w 66"/>
                <a:gd name="T37" fmla="*/ 2147483647 h 51"/>
                <a:gd name="T38" fmla="*/ 2147483647 w 66"/>
                <a:gd name="T39" fmla="*/ 2147483647 h 51"/>
                <a:gd name="T40" fmla="*/ 2147483647 w 66"/>
                <a:gd name="T41" fmla="*/ 0 h 51"/>
                <a:gd name="T42" fmla="*/ 2147483647 w 66"/>
                <a:gd name="T43" fmla="*/ 2147483647 h 51"/>
                <a:gd name="T44" fmla="*/ 2147483647 w 66"/>
                <a:gd name="T45" fmla="*/ 2147483647 h 51"/>
                <a:gd name="T46" fmla="*/ 2147483647 w 66"/>
                <a:gd name="T47" fmla="*/ 2147483647 h 51"/>
                <a:gd name="T48" fmla="*/ 2147483647 w 66"/>
                <a:gd name="T49" fmla="*/ 2147483647 h 5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6" h="51">
                  <a:moveTo>
                    <a:pt x="59" y="48"/>
                  </a:moveTo>
                  <a:lnTo>
                    <a:pt x="42" y="50"/>
                  </a:lnTo>
                  <a:lnTo>
                    <a:pt x="22" y="51"/>
                  </a:lnTo>
                  <a:lnTo>
                    <a:pt x="17" y="50"/>
                  </a:lnTo>
                  <a:lnTo>
                    <a:pt x="13" y="49"/>
                  </a:lnTo>
                  <a:lnTo>
                    <a:pt x="10" y="48"/>
                  </a:lnTo>
                  <a:lnTo>
                    <a:pt x="7" y="46"/>
                  </a:lnTo>
                  <a:lnTo>
                    <a:pt x="3" y="43"/>
                  </a:lnTo>
                  <a:lnTo>
                    <a:pt x="1" y="40"/>
                  </a:lnTo>
                  <a:lnTo>
                    <a:pt x="0" y="35"/>
                  </a:lnTo>
                  <a:lnTo>
                    <a:pt x="0" y="30"/>
                  </a:lnTo>
                  <a:lnTo>
                    <a:pt x="4" y="29"/>
                  </a:lnTo>
                  <a:lnTo>
                    <a:pt x="10" y="27"/>
                  </a:lnTo>
                  <a:lnTo>
                    <a:pt x="14" y="24"/>
                  </a:lnTo>
                  <a:lnTo>
                    <a:pt x="19" y="20"/>
                  </a:lnTo>
                  <a:lnTo>
                    <a:pt x="26" y="10"/>
                  </a:lnTo>
                  <a:lnTo>
                    <a:pt x="33" y="0"/>
                  </a:lnTo>
                  <a:lnTo>
                    <a:pt x="46" y="1"/>
                  </a:lnTo>
                  <a:lnTo>
                    <a:pt x="52" y="2"/>
                  </a:lnTo>
                  <a:lnTo>
                    <a:pt x="56" y="3"/>
                  </a:lnTo>
                  <a:lnTo>
                    <a:pt x="66" y="0"/>
                  </a:lnTo>
                  <a:lnTo>
                    <a:pt x="65" y="13"/>
                  </a:lnTo>
                  <a:lnTo>
                    <a:pt x="63" y="24"/>
                  </a:lnTo>
                  <a:lnTo>
                    <a:pt x="60" y="36"/>
                  </a:lnTo>
                  <a:lnTo>
                    <a:pt x="59" y="4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39" name="Freeform 246"/>
            <p:cNvSpPr>
              <a:spLocks/>
            </p:cNvSpPr>
            <p:nvPr>
              <p:custDataLst>
                <p:tags r:id="rId173"/>
              </p:custDataLst>
            </p:nvPr>
          </p:nvSpPr>
          <p:spPr bwMode="auto">
            <a:xfrm>
              <a:off x="5264181" y="2989793"/>
              <a:ext cx="50800" cy="57150"/>
            </a:xfrm>
            <a:custGeom>
              <a:avLst/>
              <a:gdLst>
                <a:gd name="T0" fmla="*/ 0 w 113"/>
                <a:gd name="T1" fmla="*/ 2147483647 h 74"/>
                <a:gd name="T2" fmla="*/ 2147483647 w 113"/>
                <a:gd name="T3" fmla="*/ 2147483647 h 74"/>
                <a:gd name="T4" fmla="*/ 2147483647 w 113"/>
                <a:gd name="T5" fmla="*/ 2147483647 h 74"/>
                <a:gd name="T6" fmla="*/ 2147483647 w 113"/>
                <a:gd name="T7" fmla="*/ 2147483647 h 74"/>
                <a:gd name="T8" fmla="*/ 2147483647 w 113"/>
                <a:gd name="T9" fmla="*/ 2147483647 h 74"/>
                <a:gd name="T10" fmla="*/ 2147483647 w 113"/>
                <a:gd name="T11" fmla="*/ 2147483647 h 74"/>
                <a:gd name="T12" fmla="*/ 2147483647 w 113"/>
                <a:gd name="T13" fmla="*/ 2147483647 h 74"/>
                <a:gd name="T14" fmla="*/ 2147483647 w 113"/>
                <a:gd name="T15" fmla="*/ 2147483647 h 74"/>
                <a:gd name="T16" fmla="*/ 2147483647 w 113"/>
                <a:gd name="T17" fmla="*/ 2147483647 h 74"/>
                <a:gd name="T18" fmla="*/ 2147483647 w 113"/>
                <a:gd name="T19" fmla="*/ 2147483647 h 74"/>
                <a:gd name="T20" fmla="*/ 2147483647 w 113"/>
                <a:gd name="T21" fmla="*/ 2147483647 h 74"/>
                <a:gd name="T22" fmla="*/ 2147483647 w 113"/>
                <a:gd name="T23" fmla="*/ 2147483647 h 74"/>
                <a:gd name="T24" fmla="*/ 2147483647 w 113"/>
                <a:gd name="T25" fmla="*/ 2147483647 h 74"/>
                <a:gd name="T26" fmla="*/ 2147483647 w 113"/>
                <a:gd name="T27" fmla="*/ 2147483647 h 74"/>
                <a:gd name="T28" fmla="*/ 2147483647 w 113"/>
                <a:gd name="T29" fmla="*/ 2147483647 h 74"/>
                <a:gd name="T30" fmla="*/ 2147483647 w 113"/>
                <a:gd name="T31" fmla="*/ 2147483647 h 74"/>
                <a:gd name="T32" fmla="*/ 2147483647 w 113"/>
                <a:gd name="T33" fmla="*/ 2147483647 h 74"/>
                <a:gd name="T34" fmla="*/ 2147483647 w 113"/>
                <a:gd name="T35" fmla="*/ 2147483647 h 74"/>
                <a:gd name="T36" fmla="*/ 2147483647 w 113"/>
                <a:gd name="T37" fmla="*/ 2147483647 h 74"/>
                <a:gd name="T38" fmla="*/ 2147483647 w 113"/>
                <a:gd name="T39" fmla="*/ 0 h 74"/>
                <a:gd name="T40" fmla="*/ 2147483647 w 113"/>
                <a:gd name="T41" fmla="*/ 2147483647 h 74"/>
                <a:gd name="T42" fmla="*/ 2147483647 w 113"/>
                <a:gd name="T43" fmla="*/ 2147483647 h 74"/>
                <a:gd name="T44" fmla="*/ 2147483647 w 113"/>
                <a:gd name="T45" fmla="*/ 2147483647 h 74"/>
                <a:gd name="T46" fmla="*/ 2147483647 w 113"/>
                <a:gd name="T47" fmla="*/ 2147483647 h 74"/>
                <a:gd name="T48" fmla="*/ 2147483647 w 113"/>
                <a:gd name="T49" fmla="*/ 2147483647 h 74"/>
                <a:gd name="T50" fmla="*/ 0 w 113"/>
                <a:gd name="T51" fmla="*/ 2147483647 h 7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13" h="74">
                  <a:moveTo>
                    <a:pt x="0" y="44"/>
                  </a:moveTo>
                  <a:lnTo>
                    <a:pt x="20" y="74"/>
                  </a:lnTo>
                  <a:lnTo>
                    <a:pt x="37" y="69"/>
                  </a:lnTo>
                  <a:lnTo>
                    <a:pt x="51" y="65"/>
                  </a:lnTo>
                  <a:lnTo>
                    <a:pt x="64" y="59"/>
                  </a:lnTo>
                  <a:lnTo>
                    <a:pt x="74" y="53"/>
                  </a:lnTo>
                  <a:lnTo>
                    <a:pt x="78" y="49"/>
                  </a:lnTo>
                  <a:lnTo>
                    <a:pt x="83" y="45"/>
                  </a:lnTo>
                  <a:lnTo>
                    <a:pt x="86" y="41"/>
                  </a:lnTo>
                  <a:lnTo>
                    <a:pt x="88" y="37"/>
                  </a:lnTo>
                  <a:lnTo>
                    <a:pt x="90" y="32"/>
                  </a:lnTo>
                  <a:lnTo>
                    <a:pt x="91" y="26"/>
                  </a:lnTo>
                  <a:lnTo>
                    <a:pt x="93" y="19"/>
                  </a:lnTo>
                  <a:lnTo>
                    <a:pt x="94" y="13"/>
                  </a:lnTo>
                  <a:lnTo>
                    <a:pt x="99" y="12"/>
                  </a:lnTo>
                  <a:lnTo>
                    <a:pt x="106" y="9"/>
                  </a:lnTo>
                  <a:lnTo>
                    <a:pt x="108" y="7"/>
                  </a:lnTo>
                  <a:lnTo>
                    <a:pt x="111" y="5"/>
                  </a:lnTo>
                  <a:lnTo>
                    <a:pt x="112" y="3"/>
                  </a:lnTo>
                  <a:lnTo>
                    <a:pt x="113" y="0"/>
                  </a:lnTo>
                  <a:lnTo>
                    <a:pt x="98" y="4"/>
                  </a:lnTo>
                  <a:lnTo>
                    <a:pt x="82" y="8"/>
                  </a:lnTo>
                  <a:lnTo>
                    <a:pt x="65" y="13"/>
                  </a:lnTo>
                  <a:lnTo>
                    <a:pt x="49" y="19"/>
                  </a:lnTo>
                  <a:lnTo>
                    <a:pt x="20" y="33"/>
                  </a:lnTo>
                  <a:lnTo>
                    <a:pt x="0" y="44"/>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40" name="Freeform 247"/>
            <p:cNvSpPr>
              <a:spLocks/>
            </p:cNvSpPr>
            <p:nvPr>
              <p:custDataLst>
                <p:tags r:id="rId174"/>
              </p:custDataLst>
            </p:nvPr>
          </p:nvSpPr>
          <p:spPr bwMode="auto">
            <a:xfrm>
              <a:off x="4872069" y="3781956"/>
              <a:ext cx="325437" cy="244475"/>
            </a:xfrm>
            <a:custGeom>
              <a:avLst/>
              <a:gdLst>
                <a:gd name="T0" fmla="*/ 2147483647 w 746"/>
                <a:gd name="T1" fmla="*/ 2147483647 h 469"/>
                <a:gd name="T2" fmla="*/ 2147483647 w 746"/>
                <a:gd name="T3" fmla="*/ 2147483647 h 469"/>
                <a:gd name="T4" fmla="*/ 2147483647 w 746"/>
                <a:gd name="T5" fmla="*/ 2147483647 h 469"/>
                <a:gd name="T6" fmla="*/ 2147483647 w 746"/>
                <a:gd name="T7" fmla="*/ 2147483647 h 469"/>
                <a:gd name="T8" fmla="*/ 0 w 746"/>
                <a:gd name="T9" fmla="*/ 2147483647 h 469"/>
                <a:gd name="T10" fmla="*/ 2147483647 w 746"/>
                <a:gd name="T11" fmla="*/ 2147483647 h 469"/>
                <a:gd name="T12" fmla="*/ 2147483647 w 746"/>
                <a:gd name="T13" fmla="*/ 2147483647 h 469"/>
                <a:gd name="T14" fmla="*/ 2147483647 w 746"/>
                <a:gd name="T15" fmla="*/ 2147483647 h 469"/>
                <a:gd name="T16" fmla="*/ 2147483647 w 746"/>
                <a:gd name="T17" fmla="*/ 2147483647 h 469"/>
                <a:gd name="T18" fmla="*/ 2147483647 w 746"/>
                <a:gd name="T19" fmla="*/ 2147483647 h 469"/>
                <a:gd name="T20" fmla="*/ 2147483647 w 746"/>
                <a:gd name="T21" fmla="*/ 2147483647 h 469"/>
                <a:gd name="T22" fmla="*/ 2147483647 w 746"/>
                <a:gd name="T23" fmla="*/ 2147483647 h 469"/>
                <a:gd name="T24" fmla="*/ 2147483647 w 746"/>
                <a:gd name="T25" fmla="*/ 2147483647 h 469"/>
                <a:gd name="T26" fmla="*/ 2147483647 w 746"/>
                <a:gd name="T27" fmla="*/ 2147483647 h 469"/>
                <a:gd name="T28" fmla="*/ 2147483647 w 746"/>
                <a:gd name="T29" fmla="*/ 2147483647 h 469"/>
                <a:gd name="T30" fmla="*/ 2147483647 w 746"/>
                <a:gd name="T31" fmla="*/ 2147483647 h 469"/>
                <a:gd name="T32" fmla="*/ 2147483647 w 746"/>
                <a:gd name="T33" fmla="*/ 2147483647 h 469"/>
                <a:gd name="T34" fmla="*/ 2147483647 w 746"/>
                <a:gd name="T35" fmla="*/ 2147483647 h 469"/>
                <a:gd name="T36" fmla="*/ 2147483647 w 746"/>
                <a:gd name="T37" fmla="*/ 2147483647 h 469"/>
                <a:gd name="T38" fmla="*/ 2147483647 w 746"/>
                <a:gd name="T39" fmla="*/ 0 h 469"/>
                <a:gd name="T40" fmla="*/ 2147483647 w 746"/>
                <a:gd name="T41" fmla="*/ 2147483647 h 469"/>
                <a:gd name="T42" fmla="*/ 2147483647 w 746"/>
                <a:gd name="T43" fmla="*/ 2147483647 h 469"/>
                <a:gd name="T44" fmla="*/ 2147483647 w 746"/>
                <a:gd name="T45" fmla="*/ 2147483647 h 469"/>
                <a:gd name="T46" fmla="*/ 2147483647 w 746"/>
                <a:gd name="T47" fmla="*/ 2147483647 h 469"/>
                <a:gd name="T48" fmla="*/ 2147483647 w 746"/>
                <a:gd name="T49" fmla="*/ 2147483647 h 469"/>
                <a:gd name="T50" fmla="*/ 2147483647 w 746"/>
                <a:gd name="T51" fmla="*/ 2147483647 h 469"/>
                <a:gd name="T52" fmla="*/ 2147483647 w 746"/>
                <a:gd name="T53" fmla="*/ 2147483647 h 469"/>
                <a:gd name="T54" fmla="*/ 2147483647 w 746"/>
                <a:gd name="T55" fmla="*/ 2147483647 h 469"/>
                <a:gd name="T56" fmla="*/ 2147483647 w 746"/>
                <a:gd name="T57" fmla="*/ 2147483647 h 469"/>
                <a:gd name="T58" fmla="*/ 2147483647 w 746"/>
                <a:gd name="T59" fmla="*/ 2147483647 h 469"/>
                <a:gd name="T60" fmla="*/ 2147483647 w 746"/>
                <a:gd name="T61" fmla="*/ 2147483647 h 469"/>
                <a:gd name="T62" fmla="*/ 2147483647 w 746"/>
                <a:gd name="T63" fmla="*/ 2147483647 h 469"/>
                <a:gd name="T64" fmla="*/ 2147483647 w 746"/>
                <a:gd name="T65" fmla="*/ 2147483647 h 469"/>
                <a:gd name="T66" fmla="*/ 2147483647 w 746"/>
                <a:gd name="T67" fmla="*/ 2147483647 h 469"/>
                <a:gd name="T68" fmla="*/ 2147483647 w 746"/>
                <a:gd name="T69" fmla="*/ 2147483647 h 469"/>
                <a:gd name="T70" fmla="*/ 2147483647 w 746"/>
                <a:gd name="T71" fmla="*/ 2147483647 h 469"/>
                <a:gd name="T72" fmla="*/ 2147483647 w 746"/>
                <a:gd name="T73" fmla="*/ 2147483647 h 469"/>
                <a:gd name="T74" fmla="*/ 2147483647 w 746"/>
                <a:gd name="T75" fmla="*/ 2147483647 h 469"/>
                <a:gd name="T76" fmla="*/ 2147483647 w 746"/>
                <a:gd name="T77" fmla="*/ 2147483647 h 469"/>
                <a:gd name="T78" fmla="*/ 2147483647 w 746"/>
                <a:gd name="T79" fmla="*/ 2147483647 h 469"/>
                <a:gd name="T80" fmla="*/ 2147483647 w 746"/>
                <a:gd name="T81" fmla="*/ 2147483647 h 469"/>
                <a:gd name="T82" fmla="*/ 2147483647 w 746"/>
                <a:gd name="T83" fmla="*/ 2147483647 h 469"/>
                <a:gd name="T84" fmla="*/ 2147483647 w 746"/>
                <a:gd name="T85" fmla="*/ 2147483647 h 469"/>
                <a:gd name="T86" fmla="*/ 2147483647 w 746"/>
                <a:gd name="T87" fmla="*/ 2147483647 h 469"/>
                <a:gd name="T88" fmla="*/ 2147483647 w 746"/>
                <a:gd name="T89" fmla="*/ 2147483647 h 469"/>
                <a:gd name="T90" fmla="*/ 2147483647 w 746"/>
                <a:gd name="T91" fmla="*/ 2147483647 h 469"/>
                <a:gd name="T92" fmla="*/ 2147483647 w 746"/>
                <a:gd name="T93" fmla="*/ 2147483647 h 469"/>
                <a:gd name="T94" fmla="*/ 2147483647 w 746"/>
                <a:gd name="T95" fmla="*/ 2147483647 h 46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746" h="469">
                  <a:moveTo>
                    <a:pt x="114" y="469"/>
                  </a:moveTo>
                  <a:lnTo>
                    <a:pt x="109" y="463"/>
                  </a:lnTo>
                  <a:lnTo>
                    <a:pt x="103" y="456"/>
                  </a:lnTo>
                  <a:lnTo>
                    <a:pt x="98" y="452"/>
                  </a:lnTo>
                  <a:lnTo>
                    <a:pt x="92" y="449"/>
                  </a:lnTo>
                  <a:lnTo>
                    <a:pt x="79" y="445"/>
                  </a:lnTo>
                  <a:lnTo>
                    <a:pt x="67" y="442"/>
                  </a:lnTo>
                  <a:lnTo>
                    <a:pt x="54" y="440"/>
                  </a:lnTo>
                  <a:lnTo>
                    <a:pt x="39" y="437"/>
                  </a:lnTo>
                  <a:lnTo>
                    <a:pt x="33" y="435"/>
                  </a:lnTo>
                  <a:lnTo>
                    <a:pt x="26" y="433"/>
                  </a:lnTo>
                  <a:lnTo>
                    <a:pt x="21" y="429"/>
                  </a:lnTo>
                  <a:lnTo>
                    <a:pt x="14" y="425"/>
                  </a:lnTo>
                  <a:lnTo>
                    <a:pt x="11" y="422"/>
                  </a:lnTo>
                  <a:lnTo>
                    <a:pt x="8" y="418"/>
                  </a:lnTo>
                  <a:lnTo>
                    <a:pt x="5" y="413"/>
                  </a:lnTo>
                  <a:lnTo>
                    <a:pt x="3" y="408"/>
                  </a:lnTo>
                  <a:lnTo>
                    <a:pt x="1" y="396"/>
                  </a:lnTo>
                  <a:lnTo>
                    <a:pt x="0" y="385"/>
                  </a:lnTo>
                  <a:lnTo>
                    <a:pt x="0" y="363"/>
                  </a:lnTo>
                  <a:lnTo>
                    <a:pt x="1" y="345"/>
                  </a:lnTo>
                  <a:lnTo>
                    <a:pt x="1" y="332"/>
                  </a:lnTo>
                  <a:lnTo>
                    <a:pt x="3" y="320"/>
                  </a:lnTo>
                  <a:lnTo>
                    <a:pt x="5" y="309"/>
                  </a:lnTo>
                  <a:lnTo>
                    <a:pt x="10" y="299"/>
                  </a:lnTo>
                  <a:lnTo>
                    <a:pt x="13" y="289"/>
                  </a:lnTo>
                  <a:lnTo>
                    <a:pt x="19" y="281"/>
                  </a:lnTo>
                  <a:lnTo>
                    <a:pt x="23" y="273"/>
                  </a:lnTo>
                  <a:lnTo>
                    <a:pt x="30" y="265"/>
                  </a:lnTo>
                  <a:lnTo>
                    <a:pt x="41" y="251"/>
                  </a:lnTo>
                  <a:lnTo>
                    <a:pt x="52" y="236"/>
                  </a:lnTo>
                  <a:lnTo>
                    <a:pt x="56" y="228"/>
                  </a:lnTo>
                  <a:lnTo>
                    <a:pt x="60" y="220"/>
                  </a:lnTo>
                  <a:lnTo>
                    <a:pt x="65" y="212"/>
                  </a:lnTo>
                  <a:lnTo>
                    <a:pt x="67" y="204"/>
                  </a:lnTo>
                  <a:lnTo>
                    <a:pt x="121" y="204"/>
                  </a:lnTo>
                  <a:lnTo>
                    <a:pt x="131" y="198"/>
                  </a:lnTo>
                  <a:lnTo>
                    <a:pt x="142" y="194"/>
                  </a:lnTo>
                  <a:lnTo>
                    <a:pt x="154" y="191"/>
                  </a:lnTo>
                  <a:lnTo>
                    <a:pt x="166" y="188"/>
                  </a:lnTo>
                  <a:lnTo>
                    <a:pt x="190" y="184"/>
                  </a:lnTo>
                  <a:lnTo>
                    <a:pt x="213" y="178"/>
                  </a:lnTo>
                  <a:lnTo>
                    <a:pt x="224" y="176"/>
                  </a:lnTo>
                  <a:lnTo>
                    <a:pt x="235" y="173"/>
                  </a:lnTo>
                  <a:lnTo>
                    <a:pt x="244" y="170"/>
                  </a:lnTo>
                  <a:lnTo>
                    <a:pt x="251" y="165"/>
                  </a:lnTo>
                  <a:lnTo>
                    <a:pt x="258" y="160"/>
                  </a:lnTo>
                  <a:lnTo>
                    <a:pt x="262" y="153"/>
                  </a:lnTo>
                  <a:lnTo>
                    <a:pt x="265" y="150"/>
                  </a:lnTo>
                  <a:lnTo>
                    <a:pt x="266" y="145"/>
                  </a:lnTo>
                  <a:lnTo>
                    <a:pt x="267" y="141"/>
                  </a:lnTo>
                  <a:lnTo>
                    <a:pt x="267" y="136"/>
                  </a:lnTo>
                  <a:lnTo>
                    <a:pt x="267" y="126"/>
                  </a:lnTo>
                  <a:lnTo>
                    <a:pt x="267" y="117"/>
                  </a:lnTo>
                  <a:lnTo>
                    <a:pt x="280" y="119"/>
                  </a:lnTo>
                  <a:lnTo>
                    <a:pt x="292" y="120"/>
                  </a:lnTo>
                  <a:lnTo>
                    <a:pt x="303" y="120"/>
                  </a:lnTo>
                  <a:lnTo>
                    <a:pt x="313" y="119"/>
                  </a:lnTo>
                  <a:lnTo>
                    <a:pt x="323" y="117"/>
                  </a:lnTo>
                  <a:lnTo>
                    <a:pt x="332" y="115"/>
                  </a:lnTo>
                  <a:lnTo>
                    <a:pt x="339" y="112"/>
                  </a:lnTo>
                  <a:lnTo>
                    <a:pt x="347" y="109"/>
                  </a:lnTo>
                  <a:lnTo>
                    <a:pt x="354" y="105"/>
                  </a:lnTo>
                  <a:lnTo>
                    <a:pt x="359" y="101"/>
                  </a:lnTo>
                  <a:lnTo>
                    <a:pt x="366" y="96"/>
                  </a:lnTo>
                  <a:lnTo>
                    <a:pt x="370" y="91"/>
                  </a:lnTo>
                  <a:lnTo>
                    <a:pt x="380" y="80"/>
                  </a:lnTo>
                  <a:lnTo>
                    <a:pt x="389" y="67"/>
                  </a:lnTo>
                  <a:lnTo>
                    <a:pt x="397" y="56"/>
                  </a:lnTo>
                  <a:lnTo>
                    <a:pt x="405" y="44"/>
                  </a:lnTo>
                  <a:lnTo>
                    <a:pt x="414" y="32"/>
                  </a:lnTo>
                  <a:lnTo>
                    <a:pt x="425" y="22"/>
                  </a:lnTo>
                  <a:lnTo>
                    <a:pt x="430" y="18"/>
                  </a:lnTo>
                  <a:lnTo>
                    <a:pt x="436" y="13"/>
                  </a:lnTo>
                  <a:lnTo>
                    <a:pt x="442" y="9"/>
                  </a:lnTo>
                  <a:lnTo>
                    <a:pt x="450" y="6"/>
                  </a:lnTo>
                  <a:lnTo>
                    <a:pt x="458" y="3"/>
                  </a:lnTo>
                  <a:lnTo>
                    <a:pt x="467" y="1"/>
                  </a:lnTo>
                  <a:lnTo>
                    <a:pt x="475" y="0"/>
                  </a:lnTo>
                  <a:lnTo>
                    <a:pt x="486" y="0"/>
                  </a:lnTo>
                  <a:lnTo>
                    <a:pt x="486" y="6"/>
                  </a:lnTo>
                  <a:lnTo>
                    <a:pt x="492" y="14"/>
                  </a:lnTo>
                  <a:lnTo>
                    <a:pt x="498" y="22"/>
                  </a:lnTo>
                  <a:lnTo>
                    <a:pt x="507" y="29"/>
                  </a:lnTo>
                  <a:lnTo>
                    <a:pt x="515" y="35"/>
                  </a:lnTo>
                  <a:lnTo>
                    <a:pt x="523" y="41"/>
                  </a:lnTo>
                  <a:lnTo>
                    <a:pt x="530" y="49"/>
                  </a:lnTo>
                  <a:lnTo>
                    <a:pt x="532" y="53"/>
                  </a:lnTo>
                  <a:lnTo>
                    <a:pt x="536" y="57"/>
                  </a:lnTo>
                  <a:lnTo>
                    <a:pt x="538" y="62"/>
                  </a:lnTo>
                  <a:lnTo>
                    <a:pt x="539" y="67"/>
                  </a:lnTo>
                  <a:lnTo>
                    <a:pt x="553" y="107"/>
                  </a:lnTo>
                  <a:lnTo>
                    <a:pt x="564" y="141"/>
                  </a:lnTo>
                  <a:lnTo>
                    <a:pt x="569" y="148"/>
                  </a:lnTo>
                  <a:lnTo>
                    <a:pt x="573" y="154"/>
                  </a:lnTo>
                  <a:lnTo>
                    <a:pt x="579" y="159"/>
                  </a:lnTo>
                  <a:lnTo>
                    <a:pt x="585" y="164"/>
                  </a:lnTo>
                  <a:lnTo>
                    <a:pt x="593" y="168"/>
                  </a:lnTo>
                  <a:lnTo>
                    <a:pt x="602" y="170"/>
                  </a:lnTo>
                  <a:lnTo>
                    <a:pt x="613" y="172"/>
                  </a:lnTo>
                  <a:lnTo>
                    <a:pt x="626" y="172"/>
                  </a:lnTo>
                  <a:lnTo>
                    <a:pt x="626" y="179"/>
                  </a:lnTo>
                  <a:lnTo>
                    <a:pt x="627" y="187"/>
                  </a:lnTo>
                  <a:lnTo>
                    <a:pt x="628" y="193"/>
                  </a:lnTo>
                  <a:lnTo>
                    <a:pt x="630" y="199"/>
                  </a:lnTo>
                  <a:lnTo>
                    <a:pt x="636" y="211"/>
                  </a:lnTo>
                  <a:lnTo>
                    <a:pt x="642" y="222"/>
                  </a:lnTo>
                  <a:lnTo>
                    <a:pt x="650" y="233"/>
                  </a:lnTo>
                  <a:lnTo>
                    <a:pt x="660" y="244"/>
                  </a:lnTo>
                  <a:lnTo>
                    <a:pt x="670" y="254"/>
                  </a:lnTo>
                  <a:lnTo>
                    <a:pt x="681" y="263"/>
                  </a:lnTo>
                  <a:lnTo>
                    <a:pt x="702" y="279"/>
                  </a:lnTo>
                  <a:lnTo>
                    <a:pt x="720" y="294"/>
                  </a:lnTo>
                  <a:lnTo>
                    <a:pt x="729" y="302"/>
                  </a:lnTo>
                  <a:lnTo>
                    <a:pt x="736" y="309"/>
                  </a:lnTo>
                  <a:lnTo>
                    <a:pt x="741" y="315"/>
                  </a:lnTo>
                  <a:lnTo>
                    <a:pt x="746" y="321"/>
                  </a:lnTo>
                  <a:lnTo>
                    <a:pt x="738" y="345"/>
                  </a:lnTo>
                  <a:lnTo>
                    <a:pt x="728" y="345"/>
                  </a:lnTo>
                  <a:lnTo>
                    <a:pt x="711" y="345"/>
                  </a:lnTo>
                  <a:lnTo>
                    <a:pt x="706" y="345"/>
                  </a:lnTo>
                  <a:lnTo>
                    <a:pt x="700" y="344"/>
                  </a:lnTo>
                  <a:lnTo>
                    <a:pt x="695" y="343"/>
                  </a:lnTo>
                  <a:lnTo>
                    <a:pt x="691" y="342"/>
                  </a:lnTo>
                  <a:lnTo>
                    <a:pt x="685" y="339"/>
                  </a:lnTo>
                  <a:lnTo>
                    <a:pt x="682" y="335"/>
                  </a:lnTo>
                  <a:lnTo>
                    <a:pt x="680" y="329"/>
                  </a:lnTo>
                  <a:lnTo>
                    <a:pt x="679" y="321"/>
                  </a:lnTo>
                  <a:lnTo>
                    <a:pt x="666" y="321"/>
                  </a:lnTo>
                  <a:lnTo>
                    <a:pt x="659" y="321"/>
                  </a:lnTo>
                  <a:lnTo>
                    <a:pt x="654" y="325"/>
                  </a:lnTo>
                  <a:lnTo>
                    <a:pt x="651" y="330"/>
                  </a:lnTo>
                  <a:lnTo>
                    <a:pt x="648" y="334"/>
                  </a:lnTo>
                  <a:lnTo>
                    <a:pt x="647" y="338"/>
                  </a:lnTo>
                  <a:lnTo>
                    <a:pt x="642" y="345"/>
                  </a:lnTo>
                  <a:lnTo>
                    <a:pt x="639" y="352"/>
                  </a:lnTo>
                  <a:lnTo>
                    <a:pt x="630" y="354"/>
                  </a:lnTo>
                  <a:lnTo>
                    <a:pt x="621" y="355"/>
                  </a:lnTo>
                  <a:lnTo>
                    <a:pt x="613" y="355"/>
                  </a:lnTo>
                  <a:lnTo>
                    <a:pt x="604" y="356"/>
                  </a:lnTo>
                  <a:lnTo>
                    <a:pt x="586" y="355"/>
                  </a:lnTo>
                  <a:lnTo>
                    <a:pt x="570" y="355"/>
                  </a:lnTo>
                  <a:lnTo>
                    <a:pt x="561" y="355"/>
                  </a:lnTo>
                  <a:lnTo>
                    <a:pt x="553" y="356"/>
                  </a:lnTo>
                  <a:lnTo>
                    <a:pt x="545" y="357"/>
                  </a:lnTo>
                  <a:lnTo>
                    <a:pt x="537" y="359"/>
                  </a:lnTo>
                  <a:lnTo>
                    <a:pt x="529" y="361"/>
                  </a:lnTo>
                  <a:lnTo>
                    <a:pt x="522" y="365"/>
                  </a:lnTo>
                  <a:lnTo>
                    <a:pt x="514" y="370"/>
                  </a:lnTo>
                  <a:lnTo>
                    <a:pt x="506" y="376"/>
                  </a:lnTo>
                  <a:lnTo>
                    <a:pt x="501" y="381"/>
                  </a:lnTo>
                  <a:lnTo>
                    <a:pt x="496" y="387"/>
                  </a:lnTo>
                  <a:lnTo>
                    <a:pt x="493" y="390"/>
                  </a:lnTo>
                  <a:lnTo>
                    <a:pt x="491" y="392"/>
                  </a:lnTo>
                  <a:lnTo>
                    <a:pt x="489" y="394"/>
                  </a:lnTo>
                  <a:lnTo>
                    <a:pt x="486" y="394"/>
                  </a:lnTo>
                  <a:lnTo>
                    <a:pt x="466" y="395"/>
                  </a:lnTo>
                  <a:lnTo>
                    <a:pt x="451" y="397"/>
                  </a:lnTo>
                  <a:lnTo>
                    <a:pt x="439" y="399"/>
                  </a:lnTo>
                  <a:lnTo>
                    <a:pt x="426" y="400"/>
                  </a:lnTo>
                  <a:lnTo>
                    <a:pt x="417" y="400"/>
                  </a:lnTo>
                  <a:lnTo>
                    <a:pt x="410" y="398"/>
                  </a:lnTo>
                  <a:lnTo>
                    <a:pt x="403" y="395"/>
                  </a:lnTo>
                  <a:lnTo>
                    <a:pt x="396" y="392"/>
                  </a:lnTo>
                  <a:lnTo>
                    <a:pt x="384" y="383"/>
                  </a:lnTo>
                  <a:lnTo>
                    <a:pt x="373" y="373"/>
                  </a:lnTo>
                  <a:lnTo>
                    <a:pt x="361" y="363"/>
                  </a:lnTo>
                  <a:lnTo>
                    <a:pt x="349" y="354"/>
                  </a:lnTo>
                  <a:lnTo>
                    <a:pt x="343" y="351"/>
                  </a:lnTo>
                  <a:lnTo>
                    <a:pt x="336" y="347"/>
                  </a:lnTo>
                  <a:lnTo>
                    <a:pt x="328" y="345"/>
                  </a:lnTo>
                  <a:lnTo>
                    <a:pt x="319" y="345"/>
                  </a:lnTo>
                  <a:lnTo>
                    <a:pt x="313" y="345"/>
                  </a:lnTo>
                  <a:lnTo>
                    <a:pt x="305" y="347"/>
                  </a:lnTo>
                  <a:lnTo>
                    <a:pt x="299" y="351"/>
                  </a:lnTo>
                  <a:lnTo>
                    <a:pt x="291" y="355"/>
                  </a:lnTo>
                  <a:lnTo>
                    <a:pt x="284" y="360"/>
                  </a:lnTo>
                  <a:lnTo>
                    <a:pt x="278" y="365"/>
                  </a:lnTo>
                  <a:lnTo>
                    <a:pt x="272" y="371"/>
                  </a:lnTo>
                  <a:lnTo>
                    <a:pt x="266" y="377"/>
                  </a:lnTo>
                  <a:lnTo>
                    <a:pt x="255" y="392"/>
                  </a:lnTo>
                  <a:lnTo>
                    <a:pt x="244" y="408"/>
                  </a:lnTo>
                  <a:lnTo>
                    <a:pt x="235" y="423"/>
                  </a:lnTo>
                  <a:lnTo>
                    <a:pt x="227" y="437"/>
                  </a:lnTo>
                  <a:lnTo>
                    <a:pt x="197" y="437"/>
                  </a:lnTo>
                  <a:lnTo>
                    <a:pt x="176" y="437"/>
                  </a:lnTo>
                  <a:lnTo>
                    <a:pt x="160" y="437"/>
                  </a:lnTo>
                  <a:lnTo>
                    <a:pt x="150" y="439"/>
                  </a:lnTo>
                  <a:lnTo>
                    <a:pt x="146" y="440"/>
                  </a:lnTo>
                  <a:lnTo>
                    <a:pt x="143" y="442"/>
                  </a:lnTo>
                  <a:lnTo>
                    <a:pt x="139" y="445"/>
                  </a:lnTo>
                  <a:lnTo>
                    <a:pt x="135" y="448"/>
                  </a:lnTo>
                  <a:lnTo>
                    <a:pt x="126" y="456"/>
                  </a:lnTo>
                  <a:lnTo>
                    <a:pt x="114" y="469"/>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41" name="Freeform 248"/>
            <p:cNvSpPr>
              <a:spLocks/>
            </p:cNvSpPr>
            <p:nvPr>
              <p:custDataLst>
                <p:tags r:id="rId175"/>
              </p:custDataLst>
            </p:nvPr>
          </p:nvSpPr>
          <p:spPr bwMode="auto">
            <a:xfrm>
              <a:off x="4808569" y="3950231"/>
              <a:ext cx="500062" cy="552450"/>
            </a:xfrm>
            <a:custGeom>
              <a:avLst/>
              <a:gdLst>
                <a:gd name="T0" fmla="*/ 2147483647 w 1145"/>
                <a:gd name="T1" fmla="*/ 2147483647 h 1053"/>
                <a:gd name="T2" fmla="*/ 2147483647 w 1145"/>
                <a:gd name="T3" fmla="*/ 2147483647 h 1053"/>
                <a:gd name="T4" fmla="*/ 2147483647 w 1145"/>
                <a:gd name="T5" fmla="*/ 2147483647 h 1053"/>
                <a:gd name="T6" fmla="*/ 2147483647 w 1145"/>
                <a:gd name="T7" fmla="*/ 2147483647 h 1053"/>
                <a:gd name="T8" fmla="*/ 2147483647 w 1145"/>
                <a:gd name="T9" fmla="*/ 2147483647 h 1053"/>
                <a:gd name="T10" fmla="*/ 2147483647 w 1145"/>
                <a:gd name="T11" fmla="*/ 2147483647 h 1053"/>
                <a:gd name="T12" fmla="*/ 2147483647 w 1145"/>
                <a:gd name="T13" fmla="*/ 2147483647 h 1053"/>
                <a:gd name="T14" fmla="*/ 2147483647 w 1145"/>
                <a:gd name="T15" fmla="*/ 2147483647 h 1053"/>
                <a:gd name="T16" fmla="*/ 2147483647 w 1145"/>
                <a:gd name="T17" fmla="*/ 2147483647 h 1053"/>
                <a:gd name="T18" fmla="*/ 2147483647 w 1145"/>
                <a:gd name="T19" fmla="*/ 2147483647 h 1053"/>
                <a:gd name="T20" fmla="*/ 2147483647 w 1145"/>
                <a:gd name="T21" fmla="*/ 2147483647 h 1053"/>
                <a:gd name="T22" fmla="*/ 2147483647 w 1145"/>
                <a:gd name="T23" fmla="*/ 2147483647 h 1053"/>
                <a:gd name="T24" fmla="*/ 2147483647 w 1145"/>
                <a:gd name="T25" fmla="*/ 2147483647 h 1053"/>
                <a:gd name="T26" fmla="*/ 2147483647 w 1145"/>
                <a:gd name="T27" fmla="*/ 2147483647 h 1053"/>
                <a:gd name="T28" fmla="*/ 2147483647 w 1145"/>
                <a:gd name="T29" fmla="*/ 2147483647 h 1053"/>
                <a:gd name="T30" fmla="*/ 2147483647 w 1145"/>
                <a:gd name="T31" fmla="*/ 2147483647 h 1053"/>
                <a:gd name="T32" fmla="*/ 2147483647 w 1145"/>
                <a:gd name="T33" fmla="*/ 2147483647 h 1053"/>
                <a:gd name="T34" fmla="*/ 2147483647 w 1145"/>
                <a:gd name="T35" fmla="*/ 2147483647 h 1053"/>
                <a:gd name="T36" fmla="*/ 2147483647 w 1145"/>
                <a:gd name="T37" fmla="*/ 2147483647 h 1053"/>
                <a:gd name="T38" fmla="*/ 2147483647 w 1145"/>
                <a:gd name="T39" fmla="*/ 2147483647 h 1053"/>
                <a:gd name="T40" fmla="*/ 2147483647 w 1145"/>
                <a:gd name="T41" fmla="*/ 2147483647 h 1053"/>
                <a:gd name="T42" fmla="*/ 2147483647 w 1145"/>
                <a:gd name="T43" fmla="*/ 2147483647 h 1053"/>
                <a:gd name="T44" fmla="*/ 2147483647 w 1145"/>
                <a:gd name="T45" fmla="*/ 2147483647 h 1053"/>
                <a:gd name="T46" fmla="*/ 2147483647 w 1145"/>
                <a:gd name="T47" fmla="*/ 2147483647 h 1053"/>
                <a:gd name="T48" fmla="*/ 2147483647 w 1145"/>
                <a:gd name="T49" fmla="*/ 2147483647 h 1053"/>
                <a:gd name="T50" fmla="*/ 2147483647 w 1145"/>
                <a:gd name="T51" fmla="*/ 2147483647 h 1053"/>
                <a:gd name="T52" fmla="*/ 2147483647 w 1145"/>
                <a:gd name="T53" fmla="*/ 2147483647 h 1053"/>
                <a:gd name="T54" fmla="*/ 2147483647 w 1145"/>
                <a:gd name="T55" fmla="*/ 2147483647 h 1053"/>
                <a:gd name="T56" fmla="*/ 2147483647 w 1145"/>
                <a:gd name="T57" fmla="*/ 2147483647 h 1053"/>
                <a:gd name="T58" fmla="*/ 2147483647 w 1145"/>
                <a:gd name="T59" fmla="*/ 2147483647 h 1053"/>
                <a:gd name="T60" fmla="*/ 2147483647 w 1145"/>
                <a:gd name="T61" fmla="*/ 2147483647 h 1053"/>
                <a:gd name="T62" fmla="*/ 2147483647 w 1145"/>
                <a:gd name="T63" fmla="*/ 2147483647 h 1053"/>
                <a:gd name="T64" fmla="*/ 2147483647 w 1145"/>
                <a:gd name="T65" fmla="*/ 2147483647 h 1053"/>
                <a:gd name="T66" fmla="*/ 2147483647 w 1145"/>
                <a:gd name="T67" fmla="*/ 2147483647 h 1053"/>
                <a:gd name="T68" fmla="*/ 2147483647 w 1145"/>
                <a:gd name="T69" fmla="*/ 2147483647 h 1053"/>
                <a:gd name="T70" fmla="*/ 2147483647 w 1145"/>
                <a:gd name="T71" fmla="*/ 2147483647 h 1053"/>
                <a:gd name="T72" fmla="*/ 2147483647 w 1145"/>
                <a:gd name="T73" fmla="*/ 2147483647 h 1053"/>
                <a:gd name="T74" fmla="*/ 2147483647 w 1145"/>
                <a:gd name="T75" fmla="*/ 2147483647 h 1053"/>
                <a:gd name="T76" fmla="*/ 2147483647 w 1145"/>
                <a:gd name="T77" fmla="*/ 2147483647 h 1053"/>
                <a:gd name="T78" fmla="*/ 2147483647 w 1145"/>
                <a:gd name="T79" fmla="*/ 2147483647 h 1053"/>
                <a:gd name="T80" fmla="*/ 2147483647 w 1145"/>
                <a:gd name="T81" fmla="*/ 2147483647 h 1053"/>
                <a:gd name="T82" fmla="*/ 2147483647 w 1145"/>
                <a:gd name="T83" fmla="*/ 2147483647 h 1053"/>
                <a:gd name="T84" fmla="*/ 2147483647 w 1145"/>
                <a:gd name="T85" fmla="*/ 2147483647 h 1053"/>
                <a:gd name="T86" fmla="*/ 2147483647 w 1145"/>
                <a:gd name="T87" fmla="*/ 2147483647 h 1053"/>
                <a:gd name="T88" fmla="*/ 2147483647 w 1145"/>
                <a:gd name="T89" fmla="*/ 2147483647 h 1053"/>
                <a:gd name="T90" fmla="*/ 2147483647 w 1145"/>
                <a:gd name="T91" fmla="*/ 2147483647 h 1053"/>
                <a:gd name="T92" fmla="*/ 2147483647 w 1145"/>
                <a:gd name="T93" fmla="*/ 2147483647 h 1053"/>
                <a:gd name="T94" fmla="*/ 2147483647 w 1145"/>
                <a:gd name="T95" fmla="*/ 2147483647 h 1053"/>
                <a:gd name="T96" fmla="*/ 2147483647 w 1145"/>
                <a:gd name="T97" fmla="*/ 2147483647 h 1053"/>
                <a:gd name="T98" fmla="*/ 2147483647 w 1145"/>
                <a:gd name="T99" fmla="*/ 2147483647 h 1053"/>
                <a:gd name="T100" fmla="*/ 2147483647 w 1145"/>
                <a:gd name="T101" fmla="*/ 2147483647 h 1053"/>
                <a:gd name="T102" fmla="*/ 2147483647 w 1145"/>
                <a:gd name="T103" fmla="*/ 2147483647 h 1053"/>
                <a:gd name="T104" fmla="*/ 2147483647 w 1145"/>
                <a:gd name="T105" fmla="*/ 2147483647 h 1053"/>
                <a:gd name="T106" fmla="*/ 2147483647 w 1145"/>
                <a:gd name="T107" fmla="*/ 2147483647 h 1053"/>
                <a:gd name="T108" fmla="*/ 2147483647 w 1145"/>
                <a:gd name="T109" fmla="*/ 2147483647 h 1053"/>
                <a:gd name="T110" fmla="*/ 2147483647 w 1145"/>
                <a:gd name="T111" fmla="*/ 2147483647 h 10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145" h="1053">
                  <a:moveTo>
                    <a:pt x="894" y="24"/>
                  </a:moveTo>
                  <a:lnTo>
                    <a:pt x="894" y="32"/>
                  </a:lnTo>
                  <a:lnTo>
                    <a:pt x="895" y="38"/>
                  </a:lnTo>
                  <a:lnTo>
                    <a:pt x="896" y="44"/>
                  </a:lnTo>
                  <a:lnTo>
                    <a:pt x="897" y="49"/>
                  </a:lnTo>
                  <a:lnTo>
                    <a:pt x="900" y="53"/>
                  </a:lnTo>
                  <a:lnTo>
                    <a:pt x="902" y="57"/>
                  </a:lnTo>
                  <a:lnTo>
                    <a:pt x="906" y="61"/>
                  </a:lnTo>
                  <a:lnTo>
                    <a:pt x="909" y="64"/>
                  </a:lnTo>
                  <a:lnTo>
                    <a:pt x="918" y="68"/>
                  </a:lnTo>
                  <a:lnTo>
                    <a:pt x="926" y="71"/>
                  </a:lnTo>
                  <a:lnTo>
                    <a:pt x="936" y="72"/>
                  </a:lnTo>
                  <a:lnTo>
                    <a:pt x="947" y="72"/>
                  </a:lnTo>
                  <a:lnTo>
                    <a:pt x="993" y="66"/>
                  </a:lnTo>
                  <a:lnTo>
                    <a:pt x="1033" y="61"/>
                  </a:lnTo>
                  <a:lnTo>
                    <a:pt x="1038" y="61"/>
                  </a:lnTo>
                  <a:lnTo>
                    <a:pt x="1045" y="63"/>
                  </a:lnTo>
                  <a:lnTo>
                    <a:pt x="1051" y="64"/>
                  </a:lnTo>
                  <a:lnTo>
                    <a:pt x="1057" y="67"/>
                  </a:lnTo>
                  <a:lnTo>
                    <a:pt x="1069" y="73"/>
                  </a:lnTo>
                  <a:lnTo>
                    <a:pt x="1080" y="81"/>
                  </a:lnTo>
                  <a:lnTo>
                    <a:pt x="1099" y="98"/>
                  </a:lnTo>
                  <a:lnTo>
                    <a:pt x="1112" y="110"/>
                  </a:lnTo>
                  <a:lnTo>
                    <a:pt x="1113" y="124"/>
                  </a:lnTo>
                  <a:lnTo>
                    <a:pt x="1114" y="138"/>
                  </a:lnTo>
                  <a:lnTo>
                    <a:pt x="1117" y="152"/>
                  </a:lnTo>
                  <a:lnTo>
                    <a:pt x="1122" y="164"/>
                  </a:lnTo>
                  <a:lnTo>
                    <a:pt x="1126" y="175"/>
                  </a:lnTo>
                  <a:lnTo>
                    <a:pt x="1132" y="183"/>
                  </a:lnTo>
                  <a:lnTo>
                    <a:pt x="1135" y="186"/>
                  </a:lnTo>
                  <a:lnTo>
                    <a:pt x="1138" y="188"/>
                  </a:lnTo>
                  <a:lnTo>
                    <a:pt x="1142" y="190"/>
                  </a:lnTo>
                  <a:lnTo>
                    <a:pt x="1145" y="190"/>
                  </a:lnTo>
                  <a:lnTo>
                    <a:pt x="1139" y="202"/>
                  </a:lnTo>
                  <a:lnTo>
                    <a:pt x="1133" y="211"/>
                  </a:lnTo>
                  <a:lnTo>
                    <a:pt x="1125" y="220"/>
                  </a:lnTo>
                  <a:lnTo>
                    <a:pt x="1117" y="227"/>
                  </a:lnTo>
                  <a:lnTo>
                    <a:pt x="1100" y="240"/>
                  </a:lnTo>
                  <a:lnTo>
                    <a:pt x="1082" y="253"/>
                  </a:lnTo>
                  <a:lnTo>
                    <a:pt x="1074" y="259"/>
                  </a:lnTo>
                  <a:lnTo>
                    <a:pt x="1066" y="266"/>
                  </a:lnTo>
                  <a:lnTo>
                    <a:pt x="1058" y="272"/>
                  </a:lnTo>
                  <a:lnTo>
                    <a:pt x="1052" y="280"/>
                  </a:lnTo>
                  <a:lnTo>
                    <a:pt x="1046" y="288"/>
                  </a:lnTo>
                  <a:lnTo>
                    <a:pt x="1043" y="297"/>
                  </a:lnTo>
                  <a:lnTo>
                    <a:pt x="1040" y="308"/>
                  </a:lnTo>
                  <a:lnTo>
                    <a:pt x="1040" y="320"/>
                  </a:lnTo>
                  <a:lnTo>
                    <a:pt x="1041" y="339"/>
                  </a:lnTo>
                  <a:lnTo>
                    <a:pt x="1045" y="360"/>
                  </a:lnTo>
                  <a:lnTo>
                    <a:pt x="1046" y="371"/>
                  </a:lnTo>
                  <a:lnTo>
                    <a:pt x="1047" y="381"/>
                  </a:lnTo>
                  <a:lnTo>
                    <a:pt x="1047" y="391"/>
                  </a:lnTo>
                  <a:lnTo>
                    <a:pt x="1046" y="400"/>
                  </a:lnTo>
                  <a:lnTo>
                    <a:pt x="1034" y="410"/>
                  </a:lnTo>
                  <a:lnTo>
                    <a:pt x="1013" y="430"/>
                  </a:lnTo>
                  <a:lnTo>
                    <a:pt x="1003" y="440"/>
                  </a:lnTo>
                  <a:lnTo>
                    <a:pt x="995" y="450"/>
                  </a:lnTo>
                  <a:lnTo>
                    <a:pt x="991" y="455"/>
                  </a:lnTo>
                  <a:lnTo>
                    <a:pt x="988" y="460"/>
                  </a:lnTo>
                  <a:lnTo>
                    <a:pt x="987" y="464"/>
                  </a:lnTo>
                  <a:lnTo>
                    <a:pt x="986" y="467"/>
                  </a:lnTo>
                  <a:lnTo>
                    <a:pt x="987" y="470"/>
                  </a:lnTo>
                  <a:lnTo>
                    <a:pt x="990" y="476"/>
                  </a:lnTo>
                  <a:lnTo>
                    <a:pt x="995" y="481"/>
                  </a:lnTo>
                  <a:lnTo>
                    <a:pt x="999" y="486"/>
                  </a:lnTo>
                  <a:lnTo>
                    <a:pt x="1009" y="495"/>
                  </a:lnTo>
                  <a:lnTo>
                    <a:pt x="1012" y="499"/>
                  </a:lnTo>
                  <a:lnTo>
                    <a:pt x="1016" y="524"/>
                  </a:lnTo>
                  <a:lnTo>
                    <a:pt x="1019" y="550"/>
                  </a:lnTo>
                  <a:lnTo>
                    <a:pt x="1019" y="576"/>
                  </a:lnTo>
                  <a:lnTo>
                    <a:pt x="1019" y="610"/>
                  </a:lnTo>
                  <a:lnTo>
                    <a:pt x="1020" y="618"/>
                  </a:lnTo>
                  <a:lnTo>
                    <a:pt x="1022" y="625"/>
                  </a:lnTo>
                  <a:lnTo>
                    <a:pt x="1025" y="632"/>
                  </a:lnTo>
                  <a:lnTo>
                    <a:pt x="1026" y="640"/>
                  </a:lnTo>
                  <a:lnTo>
                    <a:pt x="1026" y="650"/>
                  </a:lnTo>
                  <a:lnTo>
                    <a:pt x="1026" y="664"/>
                  </a:lnTo>
                  <a:lnTo>
                    <a:pt x="1027" y="679"/>
                  </a:lnTo>
                  <a:lnTo>
                    <a:pt x="1031" y="696"/>
                  </a:lnTo>
                  <a:lnTo>
                    <a:pt x="1033" y="705"/>
                  </a:lnTo>
                  <a:lnTo>
                    <a:pt x="1035" y="713"/>
                  </a:lnTo>
                  <a:lnTo>
                    <a:pt x="1038" y="720"/>
                  </a:lnTo>
                  <a:lnTo>
                    <a:pt x="1043" y="726"/>
                  </a:lnTo>
                  <a:lnTo>
                    <a:pt x="1047" y="731"/>
                  </a:lnTo>
                  <a:lnTo>
                    <a:pt x="1053" y="735"/>
                  </a:lnTo>
                  <a:lnTo>
                    <a:pt x="1058" y="738"/>
                  </a:lnTo>
                  <a:lnTo>
                    <a:pt x="1066" y="739"/>
                  </a:lnTo>
                  <a:lnTo>
                    <a:pt x="1067" y="745"/>
                  </a:lnTo>
                  <a:lnTo>
                    <a:pt x="1070" y="751"/>
                  </a:lnTo>
                  <a:lnTo>
                    <a:pt x="1074" y="759"/>
                  </a:lnTo>
                  <a:lnTo>
                    <a:pt x="1079" y="765"/>
                  </a:lnTo>
                  <a:lnTo>
                    <a:pt x="1083" y="772"/>
                  </a:lnTo>
                  <a:lnTo>
                    <a:pt x="1088" y="780"/>
                  </a:lnTo>
                  <a:lnTo>
                    <a:pt x="1091" y="790"/>
                  </a:lnTo>
                  <a:lnTo>
                    <a:pt x="1092" y="800"/>
                  </a:lnTo>
                  <a:lnTo>
                    <a:pt x="1092" y="807"/>
                  </a:lnTo>
                  <a:lnTo>
                    <a:pt x="1092" y="816"/>
                  </a:lnTo>
                  <a:lnTo>
                    <a:pt x="1092" y="825"/>
                  </a:lnTo>
                  <a:lnTo>
                    <a:pt x="1092" y="831"/>
                  </a:lnTo>
                  <a:lnTo>
                    <a:pt x="1092" y="837"/>
                  </a:lnTo>
                  <a:lnTo>
                    <a:pt x="1080" y="836"/>
                  </a:lnTo>
                  <a:lnTo>
                    <a:pt x="1069" y="837"/>
                  </a:lnTo>
                  <a:lnTo>
                    <a:pt x="1059" y="840"/>
                  </a:lnTo>
                  <a:lnTo>
                    <a:pt x="1049" y="842"/>
                  </a:lnTo>
                  <a:lnTo>
                    <a:pt x="1040" y="844"/>
                  </a:lnTo>
                  <a:lnTo>
                    <a:pt x="1029" y="844"/>
                  </a:lnTo>
                  <a:lnTo>
                    <a:pt x="1023" y="844"/>
                  </a:lnTo>
                  <a:lnTo>
                    <a:pt x="1018" y="842"/>
                  </a:lnTo>
                  <a:lnTo>
                    <a:pt x="1012" y="840"/>
                  </a:lnTo>
                  <a:lnTo>
                    <a:pt x="1005" y="837"/>
                  </a:lnTo>
                  <a:lnTo>
                    <a:pt x="1001" y="846"/>
                  </a:lnTo>
                  <a:lnTo>
                    <a:pt x="997" y="856"/>
                  </a:lnTo>
                  <a:lnTo>
                    <a:pt x="993" y="869"/>
                  </a:lnTo>
                  <a:lnTo>
                    <a:pt x="990" y="883"/>
                  </a:lnTo>
                  <a:lnTo>
                    <a:pt x="982" y="914"/>
                  </a:lnTo>
                  <a:lnTo>
                    <a:pt x="975" y="947"/>
                  </a:lnTo>
                  <a:lnTo>
                    <a:pt x="970" y="962"/>
                  </a:lnTo>
                  <a:lnTo>
                    <a:pt x="966" y="978"/>
                  </a:lnTo>
                  <a:lnTo>
                    <a:pt x="960" y="992"/>
                  </a:lnTo>
                  <a:lnTo>
                    <a:pt x="955" y="1004"/>
                  </a:lnTo>
                  <a:lnTo>
                    <a:pt x="951" y="1009"/>
                  </a:lnTo>
                  <a:lnTo>
                    <a:pt x="947" y="1014"/>
                  </a:lnTo>
                  <a:lnTo>
                    <a:pt x="944" y="1018"/>
                  </a:lnTo>
                  <a:lnTo>
                    <a:pt x="940" y="1021"/>
                  </a:lnTo>
                  <a:lnTo>
                    <a:pt x="935" y="1024"/>
                  </a:lnTo>
                  <a:lnTo>
                    <a:pt x="930" y="1026"/>
                  </a:lnTo>
                  <a:lnTo>
                    <a:pt x="925" y="1028"/>
                  </a:lnTo>
                  <a:lnTo>
                    <a:pt x="920" y="1028"/>
                  </a:lnTo>
                  <a:lnTo>
                    <a:pt x="918" y="1029"/>
                  </a:lnTo>
                  <a:lnTo>
                    <a:pt x="912" y="1031"/>
                  </a:lnTo>
                  <a:lnTo>
                    <a:pt x="909" y="1032"/>
                  </a:lnTo>
                  <a:lnTo>
                    <a:pt x="906" y="1032"/>
                  </a:lnTo>
                  <a:lnTo>
                    <a:pt x="902" y="1031"/>
                  </a:lnTo>
                  <a:lnTo>
                    <a:pt x="900" y="1028"/>
                  </a:lnTo>
                  <a:lnTo>
                    <a:pt x="888" y="1035"/>
                  </a:lnTo>
                  <a:lnTo>
                    <a:pt x="873" y="1043"/>
                  </a:lnTo>
                  <a:lnTo>
                    <a:pt x="864" y="1047"/>
                  </a:lnTo>
                  <a:lnTo>
                    <a:pt x="856" y="1050"/>
                  </a:lnTo>
                  <a:lnTo>
                    <a:pt x="847" y="1052"/>
                  </a:lnTo>
                  <a:lnTo>
                    <a:pt x="840" y="1053"/>
                  </a:lnTo>
                  <a:lnTo>
                    <a:pt x="828" y="1053"/>
                  </a:lnTo>
                  <a:lnTo>
                    <a:pt x="816" y="1052"/>
                  </a:lnTo>
                  <a:lnTo>
                    <a:pt x="805" y="1049"/>
                  </a:lnTo>
                  <a:lnTo>
                    <a:pt x="795" y="1046"/>
                  </a:lnTo>
                  <a:lnTo>
                    <a:pt x="789" y="1043"/>
                  </a:lnTo>
                  <a:lnTo>
                    <a:pt x="786" y="1040"/>
                  </a:lnTo>
                  <a:lnTo>
                    <a:pt x="782" y="1037"/>
                  </a:lnTo>
                  <a:lnTo>
                    <a:pt x="779" y="1033"/>
                  </a:lnTo>
                  <a:lnTo>
                    <a:pt x="777" y="1027"/>
                  </a:lnTo>
                  <a:lnTo>
                    <a:pt x="775" y="1022"/>
                  </a:lnTo>
                  <a:lnTo>
                    <a:pt x="774" y="1016"/>
                  </a:lnTo>
                  <a:lnTo>
                    <a:pt x="774" y="1010"/>
                  </a:lnTo>
                  <a:lnTo>
                    <a:pt x="761" y="1011"/>
                  </a:lnTo>
                  <a:lnTo>
                    <a:pt x="743" y="1014"/>
                  </a:lnTo>
                  <a:lnTo>
                    <a:pt x="734" y="1014"/>
                  </a:lnTo>
                  <a:lnTo>
                    <a:pt x="727" y="1012"/>
                  </a:lnTo>
                  <a:lnTo>
                    <a:pt x="723" y="1011"/>
                  </a:lnTo>
                  <a:lnTo>
                    <a:pt x="719" y="1009"/>
                  </a:lnTo>
                  <a:lnTo>
                    <a:pt x="717" y="1007"/>
                  </a:lnTo>
                  <a:lnTo>
                    <a:pt x="713" y="1004"/>
                  </a:lnTo>
                  <a:lnTo>
                    <a:pt x="707" y="997"/>
                  </a:lnTo>
                  <a:lnTo>
                    <a:pt x="701" y="993"/>
                  </a:lnTo>
                  <a:lnTo>
                    <a:pt x="697" y="992"/>
                  </a:lnTo>
                  <a:lnTo>
                    <a:pt x="694" y="992"/>
                  </a:lnTo>
                  <a:lnTo>
                    <a:pt x="689" y="993"/>
                  </a:lnTo>
                  <a:lnTo>
                    <a:pt x="686" y="993"/>
                  </a:lnTo>
                  <a:lnTo>
                    <a:pt x="680" y="991"/>
                  </a:lnTo>
                  <a:lnTo>
                    <a:pt x="674" y="986"/>
                  </a:lnTo>
                  <a:lnTo>
                    <a:pt x="662" y="987"/>
                  </a:lnTo>
                  <a:lnTo>
                    <a:pt x="653" y="989"/>
                  </a:lnTo>
                  <a:lnTo>
                    <a:pt x="643" y="991"/>
                  </a:lnTo>
                  <a:lnTo>
                    <a:pt x="627" y="992"/>
                  </a:lnTo>
                  <a:lnTo>
                    <a:pt x="618" y="991"/>
                  </a:lnTo>
                  <a:lnTo>
                    <a:pt x="611" y="988"/>
                  </a:lnTo>
                  <a:lnTo>
                    <a:pt x="608" y="987"/>
                  </a:lnTo>
                  <a:lnTo>
                    <a:pt x="605" y="984"/>
                  </a:lnTo>
                  <a:lnTo>
                    <a:pt x="603" y="982"/>
                  </a:lnTo>
                  <a:lnTo>
                    <a:pt x="600" y="979"/>
                  </a:lnTo>
                  <a:lnTo>
                    <a:pt x="597" y="971"/>
                  </a:lnTo>
                  <a:lnTo>
                    <a:pt x="596" y="963"/>
                  </a:lnTo>
                  <a:lnTo>
                    <a:pt x="595" y="953"/>
                  </a:lnTo>
                  <a:lnTo>
                    <a:pt x="594" y="942"/>
                  </a:lnTo>
                  <a:lnTo>
                    <a:pt x="593" y="933"/>
                  </a:lnTo>
                  <a:lnTo>
                    <a:pt x="590" y="925"/>
                  </a:lnTo>
                  <a:lnTo>
                    <a:pt x="587" y="916"/>
                  </a:lnTo>
                  <a:lnTo>
                    <a:pt x="584" y="908"/>
                  </a:lnTo>
                  <a:lnTo>
                    <a:pt x="581" y="900"/>
                  </a:lnTo>
                  <a:lnTo>
                    <a:pt x="577" y="892"/>
                  </a:lnTo>
                  <a:lnTo>
                    <a:pt x="575" y="884"/>
                  </a:lnTo>
                  <a:lnTo>
                    <a:pt x="574" y="875"/>
                  </a:lnTo>
                  <a:lnTo>
                    <a:pt x="575" y="870"/>
                  </a:lnTo>
                  <a:lnTo>
                    <a:pt x="577" y="866"/>
                  </a:lnTo>
                  <a:lnTo>
                    <a:pt x="581" y="860"/>
                  </a:lnTo>
                  <a:lnTo>
                    <a:pt x="584" y="856"/>
                  </a:lnTo>
                  <a:lnTo>
                    <a:pt x="587" y="851"/>
                  </a:lnTo>
                  <a:lnTo>
                    <a:pt x="590" y="846"/>
                  </a:lnTo>
                  <a:lnTo>
                    <a:pt x="593" y="842"/>
                  </a:lnTo>
                  <a:lnTo>
                    <a:pt x="594" y="837"/>
                  </a:lnTo>
                  <a:lnTo>
                    <a:pt x="593" y="825"/>
                  </a:lnTo>
                  <a:lnTo>
                    <a:pt x="589" y="809"/>
                  </a:lnTo>
                  <a:lnTo>
                    <a:pt x="588" y="798"/>
                  </a:lnTo>
                  <a:lnTo>
                    <a:pt x="588" y="789"/>
                  </a:lnTo>
                  <a:lnTo>
                    <a:pt x="590" y="779"/>
                  </a:lnTo>
                  <a:lnTo>
                    <a:pt x="594" y="770"/>
                  </a:lnTo>
                  <a:lnTo>
                    <a:pt x="571" y="766"/>
                  </a:lnTo>
                  <a:lnTo>
                    <a:pt x="521" y="759"/>
                  </a:lnTo>
                  <a:lnTo>
                    <a:pt x="494" y="756"/>
                  </a:lnTo>
                  <a:lnTo>
                    <a:pt x="471" y="755"/>
                  </a:lnTo>
                  <a:lnTo>
                    <a:pt x="461" y="754"/>
                  </a:lnTo>
                  <a:lnTo>
                    <a:pt x="454" y="755"/>
                  </a:lnTo>
                  <a:lnTo>
                    <a:pt x="450" y="756"/>
                  </a:lnTo>
                  <a:lnTo>
                    <a:pt x="448" y="758"/>
                  </a:lnTo>
                  <a:lnTo>
                    <a:pt x="448" y="762"/>
                  </a:lnTo>
                  <a:lnTo>
                    <a:pt x="448" y="770"/>
                  </a:lnTo>
                  <a:lnTo>
                    <a:pt x="447" y="775"/>
                  </a:lnTo>
                  <a:lnTo>
                    <a:pt x="446" y="780"/>
                  </a:lnTo>
                  <a:lnTo>
                    <a:pt x="443" y="785"/>
                  </a:lnTo>
                  <a:lnTo>
                    <a:pt x="440" y="790"/>
                  </a:lnTo>
                  <a:lnTo>
                    <a:pt x="437" y="796"/>
                  </a:lnTo>
                  <a:lnTo>
                    <a:pt x="431" y="801"/>
                  </a:lnTo>
                  <a:lnTo>
                    <a:pt x="425" y="806"/>
                  </a:lnTo>
                  <a:lnTo>
                    <a:pt x="417" y="811"/>
                  </a:lnTo>
                  <a:lnTo>
                    <a:pt x="407" y="814"/>
                  </a:lnTo>
                  <a:lnTo>
                    <a:pt x="396" y="817"/>
                  </a:lnTo>
                  <a:lnTo>
                    <a:pt x="383" y="819"/>
                  </a:lnTo>
                  <a:lnTo>
                    <a:pt x="369" y="819"/>
                  </a:lnTo>
                  <a:lnTo>
                    <a:pt x="362" y="818"/>
                  </a:lnTo>
                  <a:lnTo>
                    <a:pt x="355" y="816"/>
                  </a:lnTo>
                  <a:lnTo>
                    <a:pt x="349" y="811"/>
                  </a:lnTo>
                  <a:lnTo>
                    <a:pt x="342" y="804"/>
                  </a:lnTo>
                  <a:lnTo>
                    <a:pt x="337" y="797"/>
                  </a:lnTo>
                  <a:lnTo>
                    <a:pt x="330" y="789"/>
                  </a:lnTo>
                  <a:lnTo>
                    <a:pt x="325" y="780"/>
                  </a:lnTo>
                  <a:lnTo>
                    <a:pt x="319" y="771"/>
                  </a:lnTo>
                  <a:lnTo>
                    <a:pt x="309" y="749"/>
                  </a:lnTo>
                  <a:lnTo>
                    <a:pt x="302" y="728"/>
                  </a:lnTo>
                  <a:lnTo>
                    <a:pt x="298" y="718"/>
                  </a:lnTo>
                  <a:lnTo>
                    <a:pt x="297" y="708"/>
                  </a:lnTo>
                  <a:lnTo>
                    <a:pt x="295" y="699"/>
                  </a:lnTo>
                  <a:lnTo>
                    <a:pt x="295" y="689"/>
                  </a:lnTo>
                  <a:lnTo>
                    <a:pt x="3" y="689"/>
                  </a:lnTo>
                  <a:lnTo>
                    <a:pt x="2" y="683"/>
                  </a:lnTo>
                  <a:lnTo>
                    <a:pt x="0" y="680"/>
                  </a:lnTo>
                  <a:lnTo>
                    <a:pt x="0" y="677"/>
                  </a:lnTo>
                  <a:lnTo>
                    <a:pt x="3" y="671"/>
                  </a:lnTo>
                  <a:lnTo>
                    <a:pt x="10" y="669"/>
                  </a:lnTo>
                  <a:lnTo>
                    <a:pt x="16" y="668"/>
                  </a:lnTo>
                  <a:lnTo>
                    <a:pt x="23" y="668"/>
                  </a:lnTo>
                  <a:lnTo>
                    <a:pt x="28" y="668"/>
                  </a:lnTo>
                  <a:lnTo>
                    <a:pt x="34" y="668"/>
                  </a:lnTo>
                  <a:lnTo>
                    <a:pt x="39" y="668"/>
                  </a:lnTo>
                  <a:lnTo>
                    <a:pt x="45" y="667"/>
                  </a:lnTo>
                  <a:lnTo>
                    <a:pt x="49" y="665"/>
                  </a:lnTo>
                  <a:lnTo>
                    <a:pt x="49" y="640"/>
                  </a:lnTo>
                  <a:lnTo>
                    <a:pt x="36" y="640"/>
                  </a:lnTo>
                  <a:lnTo>
                    <a:pt x="27" y="640"/>
                  </a:lnTo>
                  <a:lnTo>
                    <a:pt x="18" y="640"/>
                  </a:lnTo>
                  <a:lnTo>
                    <a:pt x="10" y="640"/>
                  </a:lnTo>
                  <a:lnTo>
                    <a:pt x="26" y="631"/>
                  </a:lnTo>
                  <a:lnTo>
                    <a:pt x="39" y="622"/>
                  </a:lnTo>
                  <a:lnTo>
                    <a:pt x="46" y="619"/>
                  </a:lnTo>
                  <a:lnTo>
                    <a:pt x="52" y="615"/>
                  </a:lnTo>
                  <a:lnTo>
                    <a:pt x="60" y="612"/>
                  </a:lnTo>
                  <a:lnTo>
                    <a:pt x="69" y="610"/>
                  </a:lnTo>
                  <a:lnTo>
                    <a:pt x="72" y="613"/>
                  </a:lnTo>
                  <a:lnTo>
                    <a:pt x="75" y="615"/>
                  </a:lnTo>
                  <a:lnTo>
                    <a:pt x="79" y="616"/>
                  </a:lnTo>
                  <a:lnTo>
                    <a:pt x="82" y="617"/>
                  </a:lnTo>
                  <a:lnTo>
                    <a:pt x="91" y="618"/>
                  </a:lnTo>
                  <a:lnTo>
                    <a:pt x="101" y="616"/>
                  </a:lnTo>
                  <a:lnTo>
                    <a:pt x="122" y="612"/>
                  </a:lnTo>
                  <a:lnTo>
                    <a:pt x="142" y="610"/>
                  </a:lnTo>
                  <a:lnTo>
                    <a:pt x="145" y="614"/>
                  </a:lnTo>
                  <a:lnTo>
                    <a:pt x="148" y="617"/>
                  </a:lnTo>
                  <a:lnTo>
                    <a:pt x="152" y="619"/>
                  </a:lnTo>
                  <a:lnTo>
                    <a:pt x="157" y="620"/>
                  </a:lnTo>
                  <a:lnTo>
                    <a:pt x="166" y="621"/>
                  </a:lnTo>
                  <a:lnTo>
                    <a:pt x="175" y="622"/>
                  </a:lnTo>
                  <a:lnTo>
                    <a:pt x="179" y="621"/>
                  </a:lnTo>
                  <a:lnTo>
                    <a:pt x="183" y="620"/>
                  </a:lnTo>
                  <a:lnTo>
                    <a:pt x="186" y="618"/>
                  </a:lnTo>
                  <a:lnTo>
                    <a:pt x="190" y="616"/>
                  </a:lnTo>
                  <a:lnTo>
                    <a:pt x="195" y="610"/>
                  </a:lnTo>
                  <a:lnTo>
                    <a:pt x="201" y="603"/>
                  </a:lnTo>
                  <a:lnTo>
                    <a:pt x="209" y="588"/>
                  </a:lnTo>
                  <a:lnTo>
                    <a:pt x="215" y="578"/>
                  </a:lnTo>
                  <a:lnTo>
                    <a:pt x="220" y="574"/>
                  </a:lnTo>
                  <a:lnTo>
                    <a:pt x="225" y="571"/>
                  </a:lnTo>
                  <a:lnTo>
                    <a:pt x="230" y="569"/>
                  </a:lnTo>
                  <a:lnTo>
                    <a:pt x="236" y="567"/>
                  </a:lnTo>
                  <a:lnTo>
                    <a:pt x="246" y="564"/>
                  </a:lnTo>
                  <a:lnTo>
                    <a:pt x="256" y="560"/>
                  </a:lnTo>
                  <a:lnTo>
                    <a:pt x="258" y="558"/>
                  </a:lnTo>
                  <a:lnTo>
                    <a:pt x="260" y="555"/>
                  </a:lnTo>
                  <a:lnTo>
                    <a:pt x="262" y="550"/>
                  </a:lnTo>
                  <a:lnTo>
                    <a:pt x="264" y="544"/>
                  </a:lnTo>
                  <a:lnTo>
                    <a:pt x="268" y="528"/>
                  </a:lnTo>
                  <a:lnTo>
                    <a:pt x="270" y="511"/>
                  </a:lnTo>
                  <a:lnTo>
                    <a:pt x="274" y="477"/>
                  </a:lnTo>
                  <a:lnTo>
                    <a:pt x="275" y="449"/>
                  </a:lnTo>
                  <a:lnTo>
                    <a:pt x="281" y="440"/>
                  </a:lnTo>
                  <a:lnTo>
                    <a:pt x="287" y="432"/>
                  </a:lnTo>
                  <a:lnTo>
                    <a:pt x="294" y="425"/>
                  </a:lnTo>
                  <a:lnTo>
                    <a:pt x="302" y="416"/>
                  </a:lnTo>
                  <a:lnTo>
                    <a:pt x="316" y="404"/>
                  </a:lnTo>
                  <a:lnTo>
                    <a:pt x="328" y="394"/>
                  </a:lnTo>
                  <a:lnTo>
                    <a:pt x="338" y="382"/>
                  </a:lnTo>
                  <a:lnTo>
                    <a:pt x="346" y="370"/>
                  </a:lnTo>
                  <a:lnTo>
                    <a:pt x="352" y="357"/>
                  </a:lnTo>
                  <a:lnTo>
                    <a:pt x="357" y="345"/>
                  </a:lnTo>
                  <a:lnTo>
                    <a:pt x="361" y="334"/>
                  </a:lnTo>
                  <a:lnTo>
                    <a:pt x="364" y="323"/>
                  </a:lnTo>
                  <a:lnTo>
                    <a:pt x="366" y="312"/>
                  </a:lnTo>
                  <a:lnTo>
                    <a:pt x="369" y="299"/>
                  </a:lnTo>
                  <a:lnTo>
                    <a:pt x="370" y="276"/>
                  </a:lnTo>
                  <a:lnTo>
                    <a:pt x="370" y="251"/>
                  </a:lnTo>
                  <a:lnTo>
                    <a:pt x="369" y="225"/>
                  </a:lnTo>
                  <a:lnTo>
                    <a:pt x="369" y="197"/>
                  </a:lnTo>
                  <a:lnTo>
                    <a:pt x="369" y="191"/>
                  </a:lnTo>
                  <a:lnTo>
                    <a:pt x="369" y="187"/>
                  </a:lnTo>
                  <a:lnTo>
                    <a:pt x="371" y="183"/>
                  </a:lnTo>
                  <a:lnTo>
                    <a:pt x="372" y="180"/>
                  </a:lnTo>
                  <a:lnTo>
                    <a:pt x="375" y="174"/>
                  </a:lnTo>
                  <a:lnTo>
                    <a:pt x="380" y="167"/>
                  </a:lnTo>
                  <a:lnTo>
                    <a:pt x="383" y="160"/>
                  </a:lnTo>
                  <a:lnTo>
                    <a:pt x="385" y="149"/>
                  </a:lnTo>
                  <a:lnTo>
                    <a:pt x="385" y="140"/>
                  </a:lnTo>
                  <a:lnTo>
                    <a:pt x="385" y="132"/>
                  </a:lnTo>
                  <a:lnTo>
                    <a:pt x="383" y="122"/>
                  </a:lnTo>
                  <a:lnTo>
                    <a:pt x="382" y="110"/>
                  </a:lnTo>
                  <a:lnTo>
                    <a:pt x="397" y="87"/>
                  </a:lnTo>
                  <a:lnTo>
                    <a:pt x="417" y="58"/>
                  </a:lnTo>
                  <a:lnTo>
                    <a:pt x="422" y="51"/>
                  </a:lnTo>
                  <a:lnTo>
                    <a:pt x="428" y="45"/>
                  </a:lnTo>
                  <a:lnTo>
                    <a:pt x="435" y="40"/>
                  </a:lnTo>
                  <a:lnTo>
                    <a:pt x="440" y="35"/>
                  </a:lnTo>
                  <a:lnTo>
                    <a:pt x="447" y="31"/>
                  </a:lnTo>
                  <a:lnTo>
                    <a:pt x="453" y="26"/>
                  </a:lnTo>
                  <a:lnTo>
                    <a:pt x="461" y="24"/>
                  </a:lnTo>
                  <a:lnTo>
                    <a:pt x="467" y="24"/>
                  </a:lnTo>
                  <a:lnTo>
                    <a:pt x="476" y="24"/>
                  </a:lnTo>
                  <a:lnTo>
                    <a:pt x="484" y="26"/>
                  </a:lnTo>
                  <a:lnTo>
                    <a:pt x="491" y="30"/>
                  </a:lnTo>
                  <a:lnTo>
                    <a:pt x="497" y="33"/>
                  </a:lnTo>
                  <a:lnTo>
                    <a:pt x="509" y="42"/>
                  </a:lnTo>
                  <a:lnTo>
                    <a:pt x="521" y="52"/>
                  </a:lnTo>
                  <a:lnTo>
                    <a:pt x="532" y="62"/>
                  </a:lnTo>
                  <a:lnTo>
                    <a:pt x="544" y="71"/>
                  </a:lnTo>
                  <a:lnTo>
                    <a:pt x="551" y="74"/>
                  </a:lnTo>
                  <a:lnTo>
                    <a:pt x="558" y="77"/>
                  </a:lnTo>
                  <a:lnTo>
                    <a:pt x="565" y="79"/>
                  </a:lnTo>
                  <a:lnTo>
                    <a:pt x="574" y="79"/>
                  </a:lnTo>
                  <a:lnTo>
                    <a:pt x="587" y="78"/>
                  </a:lnTo>
                  <a:lnTo>
                    <a:pt x="599" y="76"/>
                  </a:lnTo>
                  <a:lnTo>
                    <a:pt x="614" y="74"/>
                  </a:lnTo>
                  <a:lnTo>
                    <a:pt x="634" y="73"/>
                  </a:lnTo>
                  <a:lnTo>
                    <a:pt x="637" y="73"/>
                  </a:lnTo>
                  <a:lnTo>
                    <a:pt x="639" y="71"/>
                  </a:lnTo>
                  <a:lnTo>
                    <a:pt x="641" y="69"/>
                  </a:lnTo>
                  <a:lnTo>
                    <a:pt x="644" y="66"/>
                  </a:lnTo>
                  <a:lnTo>
                    <a:pt x="649" y="60"/>
                  </a:lnTo>
                  <a:lnTo>
                    <a:pt x="654" y="55"/>
                  </a:lnTo>
                  <a:lnTo>
                    <a:pt x="662" y="49"/>
                  </a:lnTo>
                  <a:lnTo>
                    <a:pt x="670" y="44"/>
                  </a:lnTo>
                  <a:lnTo>
                    <a:pt x="677" y="40"/>
                  </a:lnTo>
                  <a:lnTo>
                    <a:pt x="685" y="38"/>
                  </a:lnTo>
                  <a:lnTo>
                    <a:pt x="693" y="36"/>
                  </a:lnTo>
                  <a:lnTo>
                    <a:pt x="701" y="35"/>
                  </a:lnTo>
                  <a:lnTo>
                    <a:pt x="709" y="34"/>
                  </a:lnTo>
                  <a:lnTo>
                    <a:pt x="718" y="34"/>
                  </a:lnTo>
                  <a:lnTo>
                    <a:pt x="734" y="34"/>
                  </a:lnTo>
                  <a:lnTo>
                    <a:pt x="752" y="35"/>
                  </a:lnTo>
                  <a:lnTo>
                    <a:pt x="761" y="34"/>
                  </a:lnTo>
                  <a:lnTo>
                    <a:pt x="769" y="34"/>
                  </a:lnTo>
                  <a:lnTo>
                    <a:pt x="778" y="33"/>
                  </a:lnTo>
                  <a:lnTo>
                    <a:pt x="787" y="31"/>
                  </a:lnTo>
                  <a:lnTo>
                    <a:pt x="790" y="24"/>
                  </a:lnTo>
                  <a:lnTo>
                    <a:pt x="795" y="17"/>
                  </a:lnTo>
                  <a:lnTo>
                    <a:pt x="796" y="13"/>
                  </a:lnTo>
                  <a:lnTo>
                    <a:pt x="799" y="9"/>
                  </a:lnTo>
                  <a:lnTo>
                    <a:pt x="802" y="4"/>
                  </a:lnTo>
                  <a:lnTo>
                    <a:pt x="807" y="0"/>
                  </a:lnTo>
                  <a:lnTo>
                    <a:pt x="814" y="0"/>
                  </a:lnTo>
                  <a:lnTo>
                    <a:pt x="827" y="0"/>
                  </a:lnTo>
                  <a:lnTo>
                    <a:pt x="828" y="8"/>
                  </a:lnTo>
                  <a:lnTo>
                    <a:pt x="830" y="14"/>
                  </a:lnTo>
                  <a:lnTo>
                    <a:pt x="833" y="18"/>
                  </a:lnTo>
                  <a:lnTo>
                    <a:pt x="839" y="21"/>
                  </a:lnTo>
                  <a:lnTo>
                    <a:pt x="843" y="22"/>
                  </a:lnTo>
                  <a:lnTo>
                    <a:pt x="848" y="23"/>
                  </a:lnTo>
                  <a:lnTo>
                    <a:pt x="854" y="24"/>
                  </a:lnTo>
                  <a:lnTo>
                    <a:pt x="859" y="24"/>
                  </a:lnTo>
                  <a:lnTo>
                    <a:pt x="869" y="24"/>
                  </a:lnTo>
                  <a:lnTo>
                    <a:pt x="879" y="24"/>
                  </a:lnTo>
                  <a:lnTo>
                    <a:pt x="887" y="24"/>
                  </a:lnTo>
                  <a:lnTo>
                    <a:pt x="894" y="24"/>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42" name="Freeform 249"/>
            <p:cNvSpPr>
              <a:spLocks/>
            </p:cNvSpPr>
            <p:nvPr>
              <p:custDataLst>
                <p:tags r:id="rId176"/>
              </p:custDataLst>
            </p:nvPr>
          </p:nvSpPr>
          <p:spPr bwMode="auto">
            <a:xfrm>
              <a:off x="4745069" y="4050243"/>
              <a:ext cx="55562" cy="55563"/>
            </a:xfrm>
            <a:custGeom>
              <a:avLst/>
              <a:gdLst>
                <a:gd name="T0" fmla="*/ 2147483647 w 125"/>
                <a:gd name="T1" fmla="*/ 0 h 81"/>
                <a:gd name="T2" fmla="*/ 2147483647 w 125"/>
                <a:gd name="T3" fmla="*/ 2147483647 h 81"/>
                <a:gd name="T4" fmla="*/ 2147483647 w 125"/>
                <a:gd name="T5" fmla="*/ 2147483647 h 81"/>
                <a:gd name="T6" fmla="*/ 2147483647 w 125"/>
                <a:gd name="T7" fmla="*/ 2147483647 h 81"/>
                <a:gd name="T8" fmla="*/ 2147483647 w 125"/>
                <a:gd name="T9" fmla="*/ 2147483647 h 81"/>
                <a:gd name="T10" fmla="*/ 2147483647 w 125"/>
                <a:gd name="T11" fmla="*/ 2147483647 h 81"/>
                <a:gd name="T12" fmla="*/ 2147483647 w 125"/>
                <a:gd name="T13" fmla="*/ 2147483647 h 81"/>
                <a:gd name="T14" fmla="*/ 2147483647 w 125"/>
                <a:gd name="T15" fmla="*/ 2147483647 h 81"/>
                <a:gd name="T16" fmla="*/ 2147483647 w 125"/>
                <a:gd name="T17" fmla="*/ 2147483647 h 81"/>
                <a:gd name="T18" fmla="*/ 2147483647 w 125"/>
                <a:gd name="T19" fmla="*/ 2147483647 h 81"/>
                <a:gd name="T20" fmla="*/ 2147483647 w 125"/>
                <a:gd name="T21" fmla="*/ 2147483647 h 81"/>
                <a:gd name="T22" fmla="*/ 2147483647 w 125"/>
                <a:gd name="T23" fmla="*/ 2147483647 h 81"/>
                <a:gd name="T24" fmla="*/ 2147483647 w 125"/>
                <a:gd name="T25" fmla="*/ 2147483647 h 81"/>
                <a:gd name="T26" fmla="*/ 2147483647 w 125"/>
                <a:gd name="T27" fmla="*/ 2147483647 h 81"/>
                <a:gd name="T28" fmla="*/ 2147483647 w 125"/>
                <a:gd name="T29" fmla="*/ 2147483647 h 81"/>
                <a:gd name="T30" fmla="*/ 2147483647 w 125"/>
                <a:gd name="T31" fmla="*/ 2147483647 h 81"/>
                <a:gd name="T32" fmla="*/ 0 w 125"/>
                <a:gd name="T33" fmla="*/ 2147483647 h 81"/>
                <a:gd name="T34" fmla="*/ 0 w 125"/>
                <a:gd name="T35" fmla="*/ 2147483647 h 81"/>
                <a:gd name="T36" fmla="*/ 2147483647 w 125"/>
                <a:gd name="T37" fmla="*/ 2147483647 h 81"/>
                <a:gd name="T38" fmla="*/ 2147483647 w 125"/>
                <a:gd name="T39" fmla="*/ 2147483647 h 81"/>
                <a:gd name="T40" fmla="*/ 2147483647 w 125"/>
                <a:gd name="T41" fmla="*/ 2147483647 h 81"/>
                <a:gd name="T42" fmla="*/ 2147483647 w 125"/>
                <a:gd name="T43" fmla="*/ 2147483647 h 81"/>
                <a:gd name="T44" fmla="*/ 2147483647 w 125"/>
                <a:gd name="T45" fmla="*/ 2147483647 h 81"/>
                <a:gd name="T46" fmla="*/ 2147483647 w 125"/>
                <a:gd name="T47" fmla="*/ 2147483647 h 81"/>
                <a:gd name="T48" fmla="*/ 2147483647 w 125"/>
                <a:gd name="T49" fmla="*/ 0 h 81"/>
                <a:gd name="T50" fmla="*/ 2147483647 w 125"/>
                <a:gd name="T51" fmla="*/ 0 h 8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25" h="81">
                  <a:moveTo>
                    <a:pt x="120" y="0"/>
                  </a:moveTo>
                  <a:lnTo>
                    <a:pt x="121" y="27"/>
                  </a:lnTo>
                  <a:lnTo>
                    <a:pt x="124" y="46"/>
                  </a:lnTo>
                  <a:lnTo>
                    <a:pt x="125" y="53"/>
                  </a:lnTo>
                  <a:lnTo>
                    <a:pt x="125" y="59"/>
                  </a:lnTo>
                  <a:lnTo>
                    <a:pt x="125" y="65"/>
                  </a:lnTo>
                  <a:lnTo>
                    <a:pt x="123" y="69"/>
                  </a:lnTo>
                  <a:lnTo>
                    <a:pt x="119" y="72"/>
                  </a:lnTo>
                  <a:lnTo>
                    <a:pt x="112" y="74"/>
                  </a:lnTo>
                  <a:lnTo>
                    <a:pt x="103" y="76"/>
                  </a:lnTo>
                  <a:lnTo>
                    <a:pt x="91" y="77"/>
                  </a:lnTo>
                  <a:lnTo>
                    <a:pt x="57" y="79"/>
                  </a:lnTo>
                  <a:lnTo>
                    <a:pt x="7" y="81"/>
                  </a:lnTo>
                  <a:lnTo>
                    <a:pt x="5" y="79"/>
                  </a:lnTo>
                  <a:lnTo>
                    <a:pt x="3" y="72"/>
                  </a:lnTo>
                  <a:lnTo>
                    <a:pt x="1" y="59"/>
                  </a:lnTo>
                  <a:lnTo>
                    <a:pt x="0" y="43"/>
                  </a:lnTo>
                  <a:lnTo>
                    <a:pt x="0" y="37"/>
                  </a:lnTo>
                  <a:lnTo>
                    <a:pt x="1" y="31"/>
                  </a:lnTo>
                  <a:lnTo>
                    <a:pt x="2" y="25"/>
                  </a:lnTo>
                  <a:lnTo>
                    <a:pt x="4" y="20"/>
                  </a:lnTo>
                  <a:lnTo>
                    <a:pt x="8" y="15"/>
                  </a:lnTo>
                  <a:lnTo>
                    <a:pt x="11" y="10"/>
                  </a:lnTo>
                  <a:lnTo>
                    <a:pt x="14" y="5"/>
                  </a:lnTo>
                  <a:lnTo>
                    <a:pt x="20" y="0"/>
                  </a:lnTo>
                  <a:lnTo>
                    <a:pt x="12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43" name="Freeform 250"/>
            <p:cNvSpPr>
              <a:spLocks/>
            </p:cNvSpPr>
            <p:nvPr>
              <p:custDataLst>
                <p:tags r:id="rId177"/>
              </p:custDataLst>
            </p:nvPr>
          </p:nvSpPr>
          <p:spPr bwMode="auto">
            <a:xfrm>
              <a:off x="4727606" y="4050243"/>
              <a:ext cx="152400" cy="201613"/>
            </a:xfrm>
            <a:custGeom>
              <a:avLst/>
              <a:gdLst>
                <a:gd name="T0" fmla="*/ 2147483647 w 355"/>
                <a:gd name="T1" fmla="*/ 2147483647 h 388"/>
                <a:gd name="T2" fmla="*/ 2147483647 w 355"/>
                <a:gd name="T3" fmla="*/ 2147483647 h 388"/>
                <a:gd name="T4" fmla="*/ 2147483647 w 355"/>
                <a:gd name="T5" fmla="*/ 2147483647 h 388"/>
                <a:gd name="T6" fmla="*/ 2147483647 w 355"/>
                <a:gd name="T7" fmla="*/ 2147483647 h 388"/>
                <a:gd name="T8" fmla="*/ 2147483647 w 355"/>
                <a:gd name="T9" fmla="*/ 2147483647 h 388"/>
                <a:gd name="T10" fmla="*/ 2147483647 w 355"/>
                <a:gd name="T11" fmla="*/ 2147483647 h 388"/>
                <a:gd name="T12" fmla="*/ 2147483647 w 355"/>
                <a:gd name="T13" fmla="*/ 2147483647 h 388"/>
                <a:gd name="T14" fmla="*/ 2147483647 w 355"/>
                <a:gd name="T15" fmla="*/ 2147483647 h 388"/>
                <a:gd name="T16" fmla="*/ 2147483647 w 355"/>
                <a:gd name="T17" fmla="*/ 2147483647 h 388"/>
                <a:gd name="T18" fmla="*/ 2147483647 w 355"/>
                <a:gd name="T19" fmla="*/ 2147483647 h 388"/>
                <a:gd name="T20" fmla="*/ 2147483647 w 355"/>
                <a:gd name="T21" fmla="*/ 2147483647 h 388"/>
                <a:gd name="T22" fmla="*/ 2147483647 w 355"/>
                <a:gd name="T23" fmla="*/ 2147483647 h 388"/>
                <a:gd name="T24" fmla="*/ 2147483647 w 355"/>
                <a:gd name="T25" fmla="*/ 2147483647 h 388"/>
                <a:gd name="T26" fmla="*/ 2147483647 w 355"/>
                <a:gd name="T27" fmla="*/ 2147483647 h 388"/>
                <a:gd name="T28" fmla="*/ 2147483647 w 355"/>
                <a:gd name="T29" fmla="*/ 2147483647 h 388"/>
                <a:gd name="T30" fmla="*/ 2147483647 w 355"/>
                <a:gd name="T31" fmla="*/ 2147483647 h 388"/>
                <a:gd name="T32" fmla="*/ 2147483647 w 355"/>
                <a:gd name="T33" fmla="*/ 2147483647 h 388"/>
                <a:gd name="T34" fmla="*/ 2147483647 w 355"/>
                <a:gd name="T35" fmla="*/ 2147483647 h 388"/>
                <a:gd name="T36" fmla="*/ 2147483647 w 355"/>
                <a:gd name="T37" fmla="*/ 2147483647 h 388"/>
                <a:gd name="T38" fmla="*/ 2147483647 w 355"/>
                <a:gd name="T39" fmla="*/ 2147483647 h 388"/>
                <a:gd name="T40" fmla="*/ 2147483647 w 355"/>
                <a:gd name="T41" fmla="*/ 2147483647 h 388"/>
                <a:gd name="T42" fmla="*/ 2147483647 w 355"/>
                <a:gd name="T43" fmla="*/ 2147483647 h 388"/>
                <a:gd name="T44" fmla="*/ 2147483647 w 355"/>
                <a:gd name="T45" fmla="*/ 2147483647 h 388"/>
                <a:gd name="T46" fmla="*/ 2147483647 w 355"/>
                <a:gd name="T47" fmla="*/ 2147483647 h 388"/>
                <a:gd name="T48" fmla="*/ 2147483647 w 355"/>
                <a:gd name="T49" fmla="*/ 2147483647 h 388"/>
                <a:gd name="T50" fmla="*/ 2147483647 w 355"/>
                <a:gd name="T51" fmla="*/ 2147483647 h 388"/>
                <a:gd name="T52" fmla="*/ 2147483647 w 355"/>
                <a:gd name="T53" fmla="*/ 2147483647 h 388"/>
                <a:gd name="T54" fmla="*/ 2147483647 w 355"/>
                <a:gd name="T55" fmla="*/ 2147483647 h 388"/>
                <a:gd name="T56" fmla="*/ 2147483647 w 355"/>
                <a:gd name="T57" fmla="*/ 2147483647 h 388"/>
                <a:gd name="T58" fmla="*/ 2147483647 w 355"/>
                <a:gd name="T59" fmla="*/ 2147483647 h 388"/>
                <a:gd name="T60" fmla="*/ 2147483647 w 355"/>
                <a:gd name="T61" fmla="*/ 2147483647 h 388"/>
                <a:gd name="T62" fmla="*/ 2147483647 w 355"/>
                <a:gd name="T63" fmla="*/ 2147483647 h 388"/>
                <a:gd name="T64" fmla="*/ 2147483647 w 355"/>
                <a:gd name="T65" fmla="*/ 2147483647 h 388"/>
                <a:gd name="T66" fmla="*/ 2147483647 w 355"/>
                <a:gd name="T67" fmla="*/ 2147483647 h 388"/>
                <a:gd name="T68" fmla="*/ 2147483647 w 355"/>
                <a:gd name="T69" fmla="*/ 2147483647 h 388"/>
                <a:gd name="T70" fmla="*/ 2147483647 w 355"/>
                <a:gd name="T71" fmla="*/ 2147483647 h 388"/>
                <a:gd name="T72" fmla="*/ 2147483647 w 355"/>
                <a:gd name="T73" fmla="*/ 2147483647 h 388"/>
                <a:gd name="T74" fmla="*/ 2147483647 w 355"/>
                <a:gd name="T75" fmla="*/ 2147483647 h 388"/>
                <a:gd name="T76" fmla="*/ 2147483647 w 355"/>
                <a:gd name="T77" fmla="*/ 2147483647 h 388"/>
                <a:gd name="T78" fmla="*/ 2147483647 w 355"/>
                <a:gd name="T79" fmla="*/ 2147483647 h 388"/>
                <a:gd name="T80" fmla="*/ 2147483647 w 355"/>
                <a:gd name="T81" fmla="*/ 2147483647 h 388"/>
                <a:gd name="T82" fmla="*/ 2147483647 w 355"/>
                <a:gd name="T83" fmla="*/ 2147483647 h 388"/>
                <a:gd name="T84" fmla="*/ 2147483647 w 355"/>
                <a:gd name="T85" fmla="*/ 2147483647 h 388"/>
                <a:gd name="T86" fmla="*/ 2147483647 w 355"/>
                <a:gd name="T87" fmla="*/ 2147483647 h 388"/>
                <a:gd name="T88" fmla="*/ 2147483647 w 355"/>
                <a:gd name="T89" fmla="*/ 2147483647 h 388"/>
                <a:gd name="T90" fmla="*/ 2147483647 w 355"/>
                <a:gd name="T91" fmla="*/ 2147483647 h 388"/>
                <a:gd name="T92" fmla="*/ 2147483647 w 355"/>
                <a:gd name="T93" fmla="*/ 2147483647 h 388"/>
                <a:gd name="T94" fmla="*/ 2147483647 w 355"/>
                <a:gd name="T95" fmla="*/ 2147483647 h 3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5" h="388">
                  <a:moveTo>
                    <a:pt x="266" y="7"/>
                  </a:moveTo>
                  <a:lnTo>
                    <a:pt x="265" y="9"/>
                  </a:lnTo>
                  <a:lnTo>
                    <a:pt x="262" y="15"/>
                  </a:lnTo>
                  <a:lnTo>
                    <a:pt x="259" y="23"/>
                  </a:lnTo>
                  <a:lnTo>
                    <a:pt x="257" y="32"/>
                  </a:lnTo>
                  <a:lnTo>
                    <a:pt x="257" y="37"/>
                  </a:lnTo>
                  <a:lnTo>
                    <a:pt x="258" y="42"/>
                  </a:lnTo>
                  <a:lnTo>
                    <a:pt x="261" y="46"/>
                  </a:lnTo>
                  <a:lnTo>
                    <a:pt x="264" y="51"/>
                  </a:lnTo>
                  <a:lnTo>
                    <a:pt x="268" y="54"/>
                  </a:lnTo>
                  <a:lnTo>
                    <a:pt x="275" y="58"/>
                  </a:lnTo>
                  <a:lnTo>
                    <a:pt x="283" y="60"/>
                  </a:lnTo>
                  <a:lnTo>
                    <a:pt x="294" y="63"/>
                  </a:lnTo>
                  <a:lnTo>
                    <a:pt x="301" y="58"/>
                  </a:lnTo>
                  <a:lnTo>
                    <a:pt x="319" y="55"/>
                  </a:lnTo>
                  <a:lnTo>
                    <a:pt x="323" y="55"/>
                  </a:lnTo>
                  <a:lnTo>
                    <a:pt x="328" y="55"/>
                  </a:lnTo>
                  <a:lnTo>
                    <a:pt x="332" y="57"/>
                  </a:lnTo>
                  <a:lnTo>
                    <a:pt x="335" y="59"/>
                  </a:lnTo>
                  <a:lnTo>
                    <a:pt x="337" y="63"/>
                  </a:lnTo>
                  <a:lnTo>
                    <a:pt x="340" y="68"/>
                  </a:lnTo>
                  <a:lnTo>
                    <a:pt x="340" y="74"/>
                  </a:lnTo>
                  <a:lnTo>
                    <a:pt x="340" y="81"/>
                  </a:lnTo>
                  <a:lnTo>
                    <a:pt x="345" y="83"/>
                  </a:lnTo>
                  <a:lnTo>
                    <a:pt x="348" y="87"/>
                  </a:lnTo>
                  <a:lnTo>
                    <a:pt x="350" y="90"/>
                  </a:lnTo>
                  <a:lnTo>
                    <a:pt x="351" y="94"/>
                  </a:lnTo>
                  <a:lnTo>
                    <a:pt x="350" y="99"/>
                  </a:lnTo>
                  <a:lnTo>
                    <a:pt x="347" y="103"/>
                  </a:lnTo>
                  <a:lnTo>
                    <a:pt x="345" y="108"/>
                  </a:lnTo>
                  <a:lnTo>
                    <a:pt x="342" y="113"/>
                  </a:lnTo>
                  <a:lnTo>
                    <a:pt x="328" y="129"/>
                  </a:lnTo>
                  <a:lnTo>
                    <a:pt x="320" y="136"/>
                  </a:lnTo>
                  <a:lnTo>
                    <a:pt x="326" y="143"/>
                  </a:lnTo>
                  <a:lnTo>
                    <a:pt x="341" y="162"/>
                  </a:lnTo>
                  <a:lnTo>
                    <a:pt x="348" y="175"/>
                  </a:lnTo>
                  <a:lnTo>
                    <a:pt x="353" y="188"/>
                  </a:lnTo>
                  <a:lnTo>
                    <a:pt x="355" y="195"/>
                  </a:lnTo>
                  <a:lnTo>
                    <a:pt x="355" y="202"/>
                  </a:lnTo>
                  <a:lnTo>
                    <a:pt x="355" y="209"/>
                  </a:lnTo>
                  <a:lnTo>
                    <a:pt x="353" y="216"/>
                  </a:lnTo>
                  <a:lnTo>
                    <a:pt x="353" y="219"/>
                  </a:lnTo>
                  <a:lnTo>
                    <a:pt x="352" y="228"/>
                  </a:lnTo>
                  <a:lnTo>
                    <a:pt x="350" y="241"/>
                  </a:lnTo>
                  <a:lnTo>
                    <a:pt x="345" y="254"/>
                  </a:lnTo>
                  <a:lnTo>
                    <a:pt x="342" y="260"/>
                  </a:lnTo>
                  <a:lnTo>
                    <a:pt x="339" y="266"/>
                  </a:lnTo>
                  <a:lnTo>
                    <a:pt x="333" y="271"/>
                  </a:lnTo>
                  <a:lnTo>
                    <a:pt x="328" y="276"/>
                  </a:lnTo>
                  <a:lnTo>
                    <a:pt x="321" y="279"/>
                  </a:lnTo>
                  <a:lnTo>
                    <a:pt x="312" y="280"/>
                  </a:lnTo>
                  <a:lnTo>
                    <a:pt x="303" y="280"/>
                  </a:lnTo>
                  <a:lnTo>
                    <a:pt x="294" y="277"/>
                  </a:lnTo>
                  <a:lnTo>
                    <a:pt x="286" y="282"/>
                  </a:lnTo>
                  <a:lnTo>
                    <a:pt x="280" y="285"/>
                  </a:lnTo>
                  <a:lnTo>
                    <a:pt x="275" y="285"/>
                  </a:lnTo>
                  <a:lnTo>
                    <a:pt x="270" y="282"/>
                  </a:lnTo>
                  <a:lnTo>
                    <a:pt x="263" y="276"/>
                  </a:lnTo>
                  <a:lnTo>
                    <a:pt x="255" y="268"/>
                  </a:lnTo>
                  <a:lnTo>
                    <a:pt x="252" y="265"/>
                  </a:lnTo>
                  <a:lnTo>
                    <a:pt x="249" y="261"/>
                  </a:lnTo>
                  <a:lnTo>
                    <a:pt x="244" y="259"/>
                  </a:lnTo>
                  <a:lnTo>
                    <a:pt x="240" y="259"/>
                  </a:lnTo>
                  <a:lnTo>
                    <a:pt x="234" y="260"/>
                  </a:lnTo>
                  <a:lnTo>
                    <a:pt x="229" y="263"/>
                  </a:lnTo>
                  <a:lnTo>
                    <a:pt x="221" y="269"/>
                  </a:lnTo>
                  <a:lnTo>
                    <a:pt x="213" y="277"/>
                  </a:lnTo>
                  <a:lnTo>
                    <a:pt x="211" y="278"/>
                  </a:lnTo>
                  <a:lnTo>
                    <a:pt x="205" y="279"/>
                  </a:lnTo>
                  <a:lnTo>
                    <a:pt x="201" y="280"/>
                  </a:lnTo>
                  <a:lnTo>
                    <a:pt x="197" y="282"/>
                  </a:lnTo>
                  <a:lnTo>
                    <a:pt x="194" y="285"/>
                  </a:lnTo>
                  <a:lnTo>
                    <a:pt x="190" y="288"/>
                  </a:lnTo>
                  <a:lnTo>
                    <a:pt x="187" y="292"/>
                  </a:lnTo>
                  <a:lnTo>
                    <a:pt x="185" y="298"/>
                  </a:lnTo>
                  <a:lnTo>
                    <a:pt x="185" y="304"/>
                  </a:lnTo>
                  <a:lnTo>
                    <a:pt x="185" y="312"/>
                  </a:lnTo>
                  <a:lnTo>
                    <a:pt x="187" y="321"/>
                  </a:lnTo>
                  <a:lnTo>
                    <a:pt x="191" y="331"/>
                  </a:lnTo>
                  <a:lnTo>
                    <a:pt x="198" y="344"/>
                  </a:lnTo>
                  <a:lnTo>
                    <a:pt x="207" y="358"/>
                  </a:lnTo>
                  <a:lnTo>
                    <a:pt x="206" y="357"/>
                  </a:lnTo>
                  <a:lnTo>
                    <a:pt x="201" y="355"/>
                  </a:lnTo>
                  <a:lnTo>
                    <a:pt x="195" y="353"/>
                  </a:lnTo>
                  <a:lnTo>
                    <a:pt x="187" y="353"/>
                  </a:lnTo>
                  <a:lnTo>
                    <a:pt x="183" y="353"/>
                  </a:lnTo>
                  <a:lnTo>
                    <a:pt x="177" y="355"/>
                  </a:lnTo>
                  <a:lnTo>
                    <a:pt x="173" y="357"/>
                  </a:lnTo>
                  <a:lnTo>
                    <a:pt x="167" y="361"/>
                  </a:lnTo>
                  <a:lnTo>
                    <a:pt x="162" y="365"/>
                  </a:lnTo>
                  <a:lnTo>
                    <a:pt x="157" y="371"/>
                  </a:lnTo>
                  <a:lnTo>
                    <a:pt x="152" y="379"/>
                  </a:lnTo>
                  <a:lnTo>
                    <a:pt x="146" y="388"/>
                  </a:lnTo>
                  <a:lnTo>
                    <a:pt x="137" y="380"/>
                  </a:lnTo>
                  <a:lnTo>
                    <a:pt x="128" y="373"/>
                  </a:lnTo>
                  <a:lnTo>
                    <a:pt x="123" y="370"/>
                  </a:lnTo>
                  <a:lnTo>
                    <a:pt x="120" y="366"/>
                  </a:lnTo>
                  <a:lnTo>
                    <a:pt x="117" y="362"/>
                  </a:lnTo>
                  <a:lnTo>
                    <a:pt x="113" y="358"/>
                  </a:lnTo>
                  <a:lnTo>
                    <a:pt x="109" y="346"/>
                  </a:lnTo>
                  <a:lnTo>
                    <a:pt x="102" y="334"/>
                  </a:lnTo>
                  <a:lnTo>
                    <a:pt x="96" y="324"/>
                  </a:lnTo>
                  <a:lnTo>
                    <a:pt x="87" y="315"/>
                  </a:lnTo>
                  <a:lnTo>
                    <a:pt x="70" y="297"/>
                  </a:lnTo>
                  <a:lnTo>
                    <a:pt x="50" y="280"/>
                  </a:lnTo>
                  <a:lnTo>
                    <a:pt x="40" y="271"/>
                  </a:lnTo>
                  <a:lnTo>
                    <a:pt x="31" y="263"/>
                  </a:lnTo>
                  <a:lnTo>
                    <a:pt x="22" y="254"/>
                  </a:lnTo>
                  <a:lnTo>
                    <a:pt x="16" y="245"/>
                  </a:lnTo>
                  <a:lnTo>
                    <a:pt x="9" y="235"/>
                  </a:lnTo>
                  <a:lnTo>
                    <a:pt x="5" y="223"/>
                  </a:lnTo>
                  <a:lnTo>
                    <a:pt x="1" y="211"/>
                  </a:lnTo>
                  <a:lnTo>
                    <a:pt x="0" y="198"/>
                  </a:lnTo>
                  <a:lnTo>
                    <a:pt x="1" y="187"/>
                  </a:lnTo>
                  <a:lnTo>
                    <a:pt x="4" y="178"/>
                  </a:lnTo>
                  <a:lnTo>
                    <a:pt x="7" y="169"/>
                  </a:lnTo>
                  <a:lnTo>
                    <a:pt x="11" y="162"/>
                  </a:lnTo>
                  <a:lnTo>
                    <a:pt x="22" y="150"/>
                  </a:lnTo>
                  <a:lnTo>
                    <a:pt x="34" y="139"/>
                  </a:lnTo>
                  <a:lnTo>
                    <a:pt x="41" y="134"/>
                  </a:lnTo>
                  <a:lnTo>
                    <a:pt x="45" y="129"/>
                  </a:lnTo>
                  <a:lnTo>
                    <a:pt x="50" y="123"/>
                  </a:lnTo>
                  <a:lnTo>
                    <a:pt x="54" y="116"/>
                  </a:lnTo>
                  <a:lnTo>
                    <a:pt x="56" y="109"/>
                  </a:lnTo>
                  <a:lnTo>
                    <a:pt x="57" y="101"/>
                  </a:lnTo>
                  <a:lnTo>
                    <a:pt x="56" y="91"/>
                  </a:lnTo>
                  <a:lnTo>
                    <a:pt x="54" y="81"/>
                  </a:lnTo>
                  <a:lnTo>
                    <a:pt x="84" y="83"/>
                  </a:lnTo>
                  <a:lnTo>
                    <a:pt x="108" y="83"/>
                  </a:lnTo>
                  <a:lnTo>
                    <a:pt x="129" y="83"/>
                  </a:lnTo>
                  <a:lnTo>
                    <a:pt x="144" y="82"/>
                  </a:lnTo>
                  <a:lnTo>
                    <a:pt x="156" y="80"/>
                  </a:lnTo>
                  <a:lnTo>
                    <a:pt x="165" y="77"/>
                  </a:lnTo>
                  <a:lnTo>
                    <a:pt x="168" y="75"/>
                  </a:lnTo>
                  <a:lnTo>
                    <a:pt x="172" y="73"/>
                  </a:lnTo>
                  <a:lnTo>
                    <a:pt x="174" y="71"/>
                  </a:lnTo>
                  <a:lnTo>
                    <a:pt x="175" y="69"/>
                  </a:lnTo>
                  <a:lnTo>
                    <a:pt x="177" y="63"/>
                  </a:lnTo>
                  <a:lnTo>
                    <a:pt x="176" y="56"/>
                  </a:lnTo>
                  <a:lnTo>
                    <a:pt x="175" y="49"/>
                  </a:lnTo>
                  <a:lnTo>
                    <a:pt x="174" y="41"/>
                  </a:lnTo>
                  <a:lnTo>
                    <a:pt x="172" y="32"/>
                  </a:lnTo>
                  <a:lnTo>
                    <a:pt x="169" y="22"/>
                  </a:lnTo>
                  <a:lnTo>
                    <a:pt x="167" y="12"/>
                  </a:lnTo>
                  <a:lnTo>
                    <a:pt x="167" y="0"/>
                  </a:lnTo>
                  <a:lnTo>
                    <a:pt x="266" y="7"/>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44" name="Freeform 251"/>
            <p:cNvSpPr>
              <a:spLocks/>
            </p:cNvSpPr>
            <p:nvPr>
              <p:custDataLst>
                <p:tags r:id="rId178"/>
              </p:custDataLst>
            </p:nvPr>
          </p:nvSpPr>
          <p:spPr bwMode="auto">
            <a:xfrm>
              <a:off x="5261006" y="4455056"/>
              <a:ext cx="260350" cy="520700"/>
            </a:xfrm>
            <a:custGeom>
              <a:avLst/>
              <a:gdLst>
                <a:gd name="T0" fmla="*/ 0 w 599"/>
                <a:gd name="T1" fmla="*/ 2147483647 h 993"/>
                <a:gd name="T2" fmla="*/ 2147483647 w 599"/>
                <a:gd name="T3" fmla="*/ 2147483647 h 993"/>
                <a:gd name="T4" fmla="*/ 2147483647 w 599"/>
                <a:gd name="T5" fmla="*/ 2147483647 h 993"/>
                <a:gd name="T6" fmla="*/ 2147483647 w 599"/>
                <a:gd name="T7" fmla="*/ 2147483647 h 993"/>
                <a:gd name="T8" fmla="*/ 2147483647 w 599"/>
                <a:gd name="T9" fmla="*/ 2147483647 h 993"/>
                <a:gd name="T10" fmla="*/ 2147483647 w 599"/>
                <a:gd name="T11" fmla="*/ 2147483647 h 993"/>
                <a:gd name="T12" fmla="*/ 2147483647 w 599"/>
                <a:gd name="T13" fmla="*/ 2147483647 h 993"/>
                <a:gd name="T14" fmla="*/ 2147483647 w 599"/>
                <a:gd name="T15" fmla="*/ 2147483647 h 993"/>
                <a:gd name="T16" fmla="*/ 2147483647 w 599"/>
                <a:gd name="T17" fmla="*/ 2147483647 h 993"/>
                <a:gd name="T18" fmla="*/ 2147483647 w 599"/>
                <a:gd name="T19" fmla="*/ 2147483647 h 993"/>
                <a:gd name="T20" fmla="*/ 2147483647 w 599"/>
                <a:gd name="T21" fmla="*/ 2147483647 h 993"/>
                <a:gd name="T22" fmla="*/ 2147483647 w 599"/>
                <a:gd name="T23" fmla="*/ 2147483647 h 993"/>
                <a:gd name="T24" fmla="*/ 2147483647 w 599"/>
                <a:gd name="T25" fmla="*/ 2147483647 h 993"/>
                <a:gd name="T26" fmla="*/ 2147483647 w 599"/>
                <a:gd name="T27" fmla="*/ 2147483647 h 993"/>
                <a:gd name="T28" fmla="*/ 2147483647 w 599"/>
                <a:gd name="T29" fmla="*/ 2147483647 h 993"/>
                <a:gd name="T30" fmla="*/ 2147483647 w 599"/>
                <a:gd name="T31" fmla="*/ 2147483647 h 993"/>
                <a:gd name="T32" fmla="*/ 2147483647 w 599"/>
                <a:gd name="T33" fmla="*/ 2147483647 h 993"/>
                <a:gd name="T34" fmla="*/ 2147483647 w 599"/>
                <a:gd name="T35" fmla="*/ 2147483647 h 993"/>
                <a:gd name="T36" fmla="*/ 2147483647 w 599"/>
                <a:gd name="T37" fmla="*/ 2147483647 h 993"/>
                <a:gd name="T38" fmla="*/ 2147483647 w 599"/>
                <a:gd name="T39" fmla="*/ 2147483647 h 993"/>
                <a:gd name="T40" fmla="*/ 2147483647 w 599"/>
                <a:gd name="T41" fmla="*/ 2147483647 h 993"/>
                <a:gd name="T42" fmla="*/ 2147483647 w 599"/>
                <a:gd name="T43" fmla="*/ 2147483647 h 993"/>
                <a:gd name="T44" fmla="*/ 2147483647 w 599"/>
                <a:gd name="T45" fmla="*/ 2147483647 h 993"/>
                <a:gd name="T46" fmla="*/ 2147483647 w 599"/>
                <a:gd name="T47" fmla="*/ 2147483647 h 993"/>
                <a:gd name="T48" fmla="*/ 2147483647 w 599"/>
                <a:gd name="T49" fmla="*/ 2147483647 h 993"/>
                <a:gd name="T50" fmla="*/ 2147483647 w 599"/>
                <a:gd name="T51" fmla="*/ 2147483647 h 993"/>
                <a:gd name="T52" fmla="*/ 2147483647 w 599"/>
                <a:gd name="T53" fmla="*/ 2147483647 h 993"/>
                <a:gd name="T54" fmla="*/ 2147483647 w 599"/>
                <a:gd name="T55" fmla="*/ 2147483647 h 993"/>
                <a:gd name="T56" fmla="*/ 2147483647 w 599"/>
                <a:gd name="T57" fmla="*/ 2147483647 h 993"/>
                <a:gd name="T58" fmla="*/ 2147483647 w 599"/>
                <a:gd name="T59" fmla="*/ 2147483647 h 993"/>
                <a:gd name="T60" fmla="*/ 2147483647 w 599"/>
                <a:gd name="T61" fmla="*/ 2147483647 h 993"/>
                <a:gd name="T62" fmla="*/ 2147483647 w 599"/>
                <a:gd name="T63" fmla="*/ 2147483647 h 993"/>
                <a:gd name="T64" fmla="*/ 2147483647 w 599"/>
                <a:gd name="T65" fmla="*/ 2147483647 h 993"/>
                <a:gd name="T66" fmla="*/ 2147483647 w 599"/>
                <a:gd name="T67" fmla="*/ 2147483647 h 993"/>
                <a:gd name="T68" fmla="*/ 2147483647 w 599"/>
                <a:gd name="T69" fmla="*/ 2147483647 h 993"/>
                <a:gd name="T70" fmla="*/ 2147483647 w 599"/>
                <a:gd name="T71" fmla="*/ 2147483647 h 993"/>
                <a:gd name="T72" fmla="*/ 2147483647 w 599"/>
                <a:gd name="T73" fmla="*/ 2147483647 h 993"/>
                <a:gd name="T74" fmla="*/ 2147483647 w 599"/>
                <a:gd name="T75" fmla="*/ 2147483647 h 993"/>
                <a:gd name="T76" fmla="*/ 2147483647 w 599"/>
                <a:gd name="T77" fmla="*/ 2147483647 h 993"/>
                <a:gd name="T78" fmla="*/ 2147483647 w 599"/>
                <a:gd name="T79" fmla="*/ 2147483647 h 993"/>
                <a:gd name="T80" fmla="*/ 2147483647 w 599"/>
                <a:gd name="T81" fmla="*/ 2147483647 h 993"/>
                <a:gd name="T82" fmla="*/ 2147483647 w 599"/>
                <a:gd name="T83" fmla="*/ 2147483647 h 993"/>
                <a:gd name="T84" fmla="*/ 2147483647 w 599"/>
                <a:gd name="T85" fmla="*/ 2147483647 h 993"/>
                <a:gd name="T86" fmla="*/ 2147483647 w 599"/>
                <a:gd name="T87" fmla="*/ 2147483647 h 993"/>
                <a:gd name="T88" fmla="*/ 2147483647 w 599"/>
                <a:gd name="T89" fmla="*/ 2147483647 h 993"/>
                <a:gd name="T90" fmla="*/ 2147483647 w 599"/>
                <a:gd name="T91" fmla="*/ 2147483647 h 993"/>
                <a:gd name="T92" fmla="*/ 2147483647 w 599"/>
                <a:gd name="T93" fmla="*/ 2147483647 h 993"/>
                <a:gd name="T94" fmla="*/ 2147483647 w 599"/>
                <a:gd name="T95" fmla="*/ 2147483647 h 993"/>
                <a:gd name="T96" fmla="*/ 2147483647 w 599"/>
                <a:gd name="T97" fmla="*/ 2147483647 h 993"/>
                <a:gd name="T98" fmla="*/ 2147483647 w 599"/>
                <a:gd name="T99" fmla="*/ 2147483647 h 993"/>
                <a:gd name="T100" fmla="*/ 2147483647 w 599"/>
                <a:gd name="T101" fmla="*/ 2147483647 h 993"/>
                <a:gd name="T102" fmla="*/ 2147483647 w 599"/>
                <a:gd name="T103" fmla="*/ 2147483647 h 99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99" h="993">
                  <a:moveTo>
                    <a:pt x="15" y="309"/>
                  </a:moveTo>
                  <a:lnTo>
                    <a:pt x="9" y="291"/>
                  </a:lnTo>
                  <a:lnTo>
                    <a:pt x="3" y="273"/>
                  </a:lnTo>
                  <a:lnTo>
                    <a:pt x="1" y="266"/>
                  </a:lnTo>
                  <a:lnTo>
                    <a:pt x="0" y="259"/>
                  </a:lnTo>
                  <a:lnTo>
                    <a:pt x="0" y="253"/>
                  </a:lnTo>
                  <a:lnTo>
                    <a:pt x="2" y="248"/>
                  </a:lnTo>
                  <a:lnTo>
                    <a:pt x="174" y="216"/>
                  </a:lnTo>
                  <a:lnTo>
                    <a:pt x="177" y="220"/>
                  </a:lnTo>
                  <a:lnTo>
                    <a:pt x="182" y="224"/>
                  </a:lnTo>
                  <a:lnTo>
                    <a:pt x="187" y="227"/>
                  </a:lnTo>
                  <a:lnTo>
                    <a:pt x="193" y="229"/>
                  </a:lnTo>
                  <a:lnTo>
                    <a:pt x="207" y="234"/>
                  </a:lnTo>
                  <a:lnTo>
                    <a:pt x="222" y="238"/>
                  </a:lnTo>
                  <a:lnTo>
                    <a:pt x="230" y="240"/>
                  </a:lnTo>
                  <a:lnTo>
                    <a:pt x="237" y="242"/>
                  </a:lnTo>
                  <a:lnTo>
                    <a:pt x="243" y="245"/>
                  </a:lnTo>
                  <a:lnTo>
                    <a:pt x="249" y="249"/>
                  </a:lnTo>
                  <a:lnTo>
                    <a:pt x="253" y="253"/>
                  </a:lnTo>
                  <a:lnTo>
                    <a:pt x="258" y="258"/>
                  </a:lnTo>
                  <a:lnTo>
                    <a:pt x="260" y="264"/>
                  </a:lnTo>
                  <a:lnTo>
                    <a:pt x="261" y="272"/>
                  </a:lnTo>
                  <a:lnTo>
                    <a:pt x="260" y="280"/>
                  </a:lnTo>
                  <a:lnTo>
                    <a:pt x="256" y="289"/>
                  </a:lnTo>
                  <a:lnTo>
                    <a:pt x="252" y="296"/>
                  </a:lnTo>
                  <a:lnTo>
                    <a:pt x="248" y="302"/>
                  </a:lnTo>
                  <a:lnTo>
                    <a:pt x="242" y="308"/>
                  </a:lnTo>
                  <a:lnTo>
                    <a:pt x="238" y="314"/>
                  </a:lnTo>
                  <a:lnTo>
                    <a:pt x="236" y="321"/>
                  </a:lnTo>
                  <a:lnTo>
                    <a:pt x="234" y="327"/>
                  </a:lnTo>
                  <a:lnTo>
                    <a:pt x="234" y="333"/>
                  </a:lnTo>
                  <a:lnTo>
                    <a:pt x="236" y="338"/>
                  </a:lnTo>
                  <a:lnTo>
                    <a:pt x="238" y="344"/>
                  </a:lnTo>
                  <a:lnTo>
                    <a:pt x="241" y="349"/>
                  </a:lnTo>
                  <a:lnTo>
                    <a:pt x="250" y="357"/>
                  </a:lnTo>
                  <a:lnTo>
                    <a:pt x="259" y="365"/>
                  </a:lnTo>
                  <a:lnTo>
                    <a:pt x="278" y="378"/>
                  </a:lnTo>
                  <a:lnTo>
                    <a:pt x="294" y="389"/>
                  </a:lnTo>
                  <a:lnTo>
                    <a:pt x="294" y="376"/>
                  </a:lnTo>
                  <a:lnTo>
                    <a:pt x="294" y="365"/>
                  </a:lnTo>
                  <a:lnTo>
                    <a:pt x="294" y="356"/>
                  </a:lnTo>
                  <a:lnTo>
                    <a:pt x="294" y="346"/>
                  </a:lnTo>
                  <a:lnTo>
                    <a:pt x="305" y="346"/>
                  </a:lnTo>
                  <a:lnTo>
                    <a:pt x="315" y="343"/>
                  </a:lnTo>
                  <a:lnTo>
                    <a:pt x="319" y="340"/>
                  </a:lnTo>
                  <a:lnTo>
                    <a:pt x="323" y="338"/>
                  </a:lnTo>
                  <a:lnTo>
                    <a:pt x="327" y="335"/>
                  </a:lnTo>
                  <a:lnTo>
                    <a:pt x="329" y="332"/>
                  </a:lnTo>
                  <a:lnTo>
                    <a:pt x="334" y="326"/>
                  </a:lnTo>
                  <a:lnTo>
                    <a:pt x="338" y="317"/>
                  </a:lnTo>
                  <a:lnTo>
                    <a:pt x="340" y="308"/>
                  </a:lnTo>
                  <a:lnTo>
                    <a:pt x="340" y="297"/>
                  </a:lnTo>
                  <a:lnTo>
                    <a:pt x="339" y="283"/>
                  </a:lnTo>
                  <a:lnTo>
                    <a:pt x="337" y="272"/>
                  </a:lnTo>
                  <a:lnTo>
                    <a:pt x="332" y="261"/>
                  </a:lnTo>
                  <a:lnTo>
                    <a:pt x="327" y="251"/>
                  </a:lnTo>
                  <a:lnTo>
                    <a:pt x="322" y="240"/>
                  </a:lnTo>
                  <a:lnTo>
                    <a:pt x="318" y="229"/>
                  </a:lnTo>
                  <a:lnTo>
                    <a:pt x="315" y="217"/>
                  </a:lnTo>
                  <a:lnTo>
                    <a:pt x="314" y="204"/>
                  </a:lnTo>
                  <a:lnTo>
                    <a:pt x="309" y="202"/>
                  </a:lnTo>
                  <a:lnTo>
                    <a:pt x="301" y="194"/>
                  </a:lnTo>
                  <a:lnTo>
                    <a:pt x="292" y="184"/>
                  </a:lnTo>
                  <a:lnTo>
                    <a:pt x="282" y="171"/>
                  </a:lnTo>
                  <a:lnTo>
                    <a:pt x="271" y="157"/>
                  </a:lnTo>
                  <a:lnTo>
                    <a:pt x="262" y="144"/>
                  </a:lnTo>
                  <a:lnTo>
                    <a:pt x="259" y="139"/>
                  </a:lnTo>
                  <a:lnTo>
                    <a:pt x="256" y="133"/>
                  </a:lnTo>
                  <a:lnTo>
                    <a:pt x="254" y="128"/>
                  </a:lnTo>
                  <a:lnTo>
                    <a:pt x="254" y="125"/>
                  </a:lnTo>
                  <a:lnTo>
                    <a:pt x="255" y="110"/>
                  </a:lnTo>
                  <a:lnTo>
                    <a:pt x="259" y="90"/>
                  </a:lnTo>
                  <a:lnTo>
                    <a:pt x="262" y="80"/>
                  </a:lnTo>
                  <a:lnTo>
                    <a:pt x="265" y="71"/>
                  </a:lnTo>
                  <a:lnTo>
                    <a:pt x="270" y="62"/>
                  </a:lnTo>
                  <a:lnTo>
                    <a:pt x="274" y="56"/>
                  </a:lnTo>
                  <a:lnTo>
                    <a:pt x="286" y="57"/>
                  </a:lnTo>
                  <a:lnTo>
                    <a:pt x="298" y="58"/>
                  </a:lnTo>
                  <a:lnTo>
                    <a:pt x="309" y="57"/>
                  </a:lnTo>
                  <a:lnTo>
                    <a:pt x="320" y="55"/>
                  </a:lnTo>
                  <a:lnTo>
                    <a:pt x="343" y="52"/>
                  </a:lnTo>
                  <a:lnTo>
                    <a:pt x="367" y="50"/>
                  </a:lnTo>
                  <a:lnTo>
                    <a:pt x="378" y="52"/>
                  </a:lnTo>
                  <a:lnTo>
                    <a:pt x="398" y="56"/>
                  </a:lnTo>
                  <a:lnTo>
                    <a:pt x="418" y="60"/>
                  </a:lnTo>
                  <a:lnTo>
                    <a:pt x="433" y="62"/>
                  </a:lnTo>
                  <a:lnTo>
                    <a:pt x="445" y="60"/>
                  </a:lnTo>
                  <a:lnTo>
                    <a:pt x="466" y="54"/>
                  </a:lnTo>
                  <a:lnTo>
                    <a:pt x="493" y="46"/>
                  </a:lnTo>
                  <a:lnTo>
                    <a:pt x="521" y="36"/>
                  </a:lnTo>
                  <a:lnTo>
                    <a:pt x="550" y="26"/>
                  </a:lnTo>
                  <a:lnTo>
                    <a:pt x="574" y="16"/>
                  </a:lnTo>
                  <a:lnTo>
                    <a:pt x="584" y="12"/>
                  </a:lnTo>
                  <a:lnTo>
                    <a:pt x="591" y="7"/>
                  </a:lnTo>
                  <a:lnTo>
                    <a:pt x="597" y="3"/>
                  </a:lnTo>
                  <a:lnTo>
                    <a:pt x="599" y="0"/>
                  </a:lnTo>
                  <a:lnTo>
                    <a:pt x="598" y="12"/>
                  </a:lnTo>
                  <a:lnTo>
                    <a:pt x="597" y="20"/>
                  </a:lnTo>
                  <a:lnTo>
                    <a:pt x="597" y="25"/>
                  </a:lnTo>
                  <a:lnTo>
                    <a:pt x="597" y="30"/>
                  </a:lnTo>
                  <a:lnTo>
                    <a:pt x="598" y="36"/>
                  </a:lnTo>
                  <a:lnTo>
                    <a:pt x="599" y="44"/>
                  </a:lnTo>
                  <a:lnTo>
                    <a:pt x="599" y="76"/>
                  </a:lnTo>
                  <a:lnTo>
                    <a:pt x="598" y="102"/>
                  </a:lnTo>
                  <a:lnTo>
                    <a:pt x="597" y="126"/>
                  </a:lnTo>
                  <a:lnTo>
                    <a:pt x="596" y="146"/>
                  </a:lnTo>
                  <a:lnTo>
                    <a:pt x="595" y="165"/>
                  </a:lnTo>
                  <a:lnTo>
                    <a:pt x="594" y="185"/>
                  </a:lnTo>
                  <a:lnTo>
                    <a:pt x="592" y="205"/>
                  </a:lnTo>
                  <a:lnTo>
                    <a:pt x="592" y="228"/>
                  </a:lnTo>
                  <a:lnTo>
                    <a:pt x="592" y="239"/>
                  </a:lnTo>
                  <a:lnTo>
                    <a:pt x="591" y="249"/>
                  </a:lnTo>
                  <a:lnTo>
                    <a:pt x="589" y="258"/>
                  </a:lnTo>
                  <a:lnTo>
                    <a:pt x="587" y="267"/>
                  </a:lnTo>
                  <a:lnTo>
                    <a:pt x="585" y="276"/>
                  </a:lnTo>
                  <a:lnTo>
                    <a:pt x="581" y="285"/>
                  </a:lnTo>
                  <a:lnTo>
                    <a:pt x="577" y="295"/>
                  </a:lnTo>
                  <a:lnTo>
                    <a:pt x="573" y="304"/>
                  </a:lnTo>
                  <a:lnTo>
                    <a:pt x="562" y="321"/>
                  </a:lnTo>
                  <a:lnTo>
                    <a:pt x="550" y="337"/>
                  </a:lnTo>
                  <a:lnTo>
                    <a:pt x="535" y="353"/>
                  </a:lnTo>
                  <a:lnTo>
                    <a:pt x="520" y="367"/>
                  </a:lnTo>
                  <a:lnTo>
                    <a:pt x="503" y="379"/>
                  </a:lnTo>
                  <a:lnTo>
                    <a:pt x="487" y="391"/>
                  </a:lnTo>
                  <a:lnTo>
                    <a:pt x="468" y="402"/>
                  </a:lnTo>
                  <a:lnTo>
                    <a:pt x="450" y="410"/>
                  </a:lnTo>
                  <a:lnTo>
                    <a:pt x="431" y="417"/>
                  </a:lnTo>
                  <a:lnTo>
                    <a:pt x="411" y="422"/>
                  </a:lnTo>
                  <a:lnTo>
                    <a:pt x="393" y="425"/>
                  </a:lnTo>
                  <a:lnTo>
                    <a:pt x="374" y="426"/>
                  </a:lnTo>
                  <a:lnTo>
                    <a:pt x="372" y="433"/>
                  </a:lnTo>
                  <a:lnTo>
                    <a:pt x="368" y="440"/>
                  </a:lnTo>
                  <a:lnTo>
                    <a:pt x="365" y="446"/>
                  </a:lnTo>
                  <a:lnTo>
                    <a:pt x="362" y="452"/>
                  </a:lnTo>
                  <a:lnTo>
                    <a:pt x="353" y="464"/>
                  </a:lnTo>
                  <a:lnTo>
                    <a:pt x="342" y="474"/>
                  </a:lnTo>
                  <a:lnTo>
                    <a:pt x="331" y="483"/>
                  </a:lnTo>
                  <a:lnTo>
                    <a:pt x="318" y="491"/>
                  </a:lnTo>
                  <a:lnTo>
                    <a:pt x="306" y="499"/>
                  </a:lnTo>
                  <a:lnTo>
                    <a:pt x="293" y="507"/>
                  </a:lnTo>
                  <a:lnTo>
                    <a:pt x="281" y="516"/>
                  </a:lnTo>
                  <a:lnTo>
                    <a:pt x="269" y="525"/>
                  </a:lnTo>
                  <a:lnTo>
                    <a:pt x="258" y="534"/>
                  </a:lnTo>
                  <a:lnTo>
                    <a:pt x="248" y="544"/>
                  </a:lnTo>
                  <a:lnTo>
                    <a:pt x="243" y="549"/>
                  </a:lnTo>
                  <a:lnTo>
                    <a:pt x="239" y="555"/>
                  </a:lnTo>
                  <a:lnTo>
                    <a:pt x="236" y="561"/>
                  </a:lnTo>
                  <a:lnTo>
                    <a:pt x="232" y="568"/>
                  </a:lnTo>
                  <a:lnTo>
                    <a:pt x="230" y="575"/>
                  </a:lnTo>
                  <a:lnTo>
                    <a:pt x="229" y="582"/>
                  </a:lnTo>
                  <a:lnTo>
                    <a:pt x="228" y="590"/>
                  </a:lnTo>
                  <a:lnTo>
                    <a:pt x="227" y="598"/>
                  </a:lnTo>
                  <a:lnTo>
                    <a:pt x="228" y="604"/>
                  </a:lnTo>
                  <a:lnTo>
                    <a:pt x="231" y="611"/>
                  </a:lnTo>
                  <a:lnTo>
                    <a:pt x="237" y="619"/>
                  </a:lnTo>
                  <a:lnTo>
                    <a:pt x="242" y="629"/>
                  </a:lnTo>
                  <a:lnTo>
                    <a:pt x="249" y="637"/>
                  </a:lnTo>
                  <a:lnTo>
                    <a:pt x="255" y="645"/>
                  </a:lnTo>
                  <a:lnTo>
                    <a:pt x="262" y="650"/>
                  </a:lnTo>
                  <a:lnTo>
                    <a:pt x="267" y="654"/>
                  </a:lnTo>
                  <a:lnTo>
                    <a:pt x="262" y="663"/>
                  </a:lnTo>
                  <a:lnTo>
                    <a:pt x="258" y="671"/>
                  </a:lnTo>
                  <a:lnTo>
                    <a:pt x="255" y="680"/>
                  </a:lnTo>
                  <a:lnTo>
                    <a:pt x="254" y="685"/>
                  </a:lnTo>
                  <a:lnTo>
                    <a:pt x="254" y="694"/>
                  </a:lnTo>
                  <a:lnTo>
                    <a:pt x="256" y="701"/>
                  </a:lnTo>
                  <a:lnTo>
                    <a:pt x="258" y="709"/>
                  </a:lnTo>
                  <a:lnTo>
                    <a:pt x="261" y="715"/>
                  </a:lnTo>
                  <a:lnTo>
                    <a:pt x="263" y="722"/>
                  </a:lnTo>
                  <a:lnTo>
                    <a:pt x="265" y="729"/>
                  </a:lnTo>
                  <a:lnTo>
                    <a:pt x="266" y="738"/>
                  </a:lnTo>
                  <a:lnTo>
                    <a:pt x="267" y="747"/>
                  </a:lnTo>
                  <a:lnTo>
                    <a:pt x="267" y="766"/>
                  </a:lnTo>
                  <a:lnTo>
                    <a:pt x="267" y="780"/>
                  </a:lnTo>
                  <a:lnTo>
                    <a:pt x="267" y="790"/>
                  </a:lnTo>
                  <a:lnTo>
                    <a:pt x="267" y="796"/>
                  </a:lnTo>
                  <a:lnTo>
                    <a:pt x="266" y="799"/>
                  </a:lnTo>
                  <a:lnTo>
                    <a:pt x="264" y="803"/>
                  </a:lnTo>
                  <a:lnTo>
                    <a:pt x="261" y="808"/>
                  </a:lnTo>
                  <a:lnTo>
                    <a:pt x="256" y="814"/>
                  </a:lnTo>
                  <a:lnTo>
                    <a:pt x="244" y="827"/>
                  </a:lnTo>
                  <a:lnTo>
                    <a:pt x="230" y="841"/>
                  </a:lnTo>
                  <a:lnTo>
                    <a:pt x="215" y="856"/>
                  </a:lnTo>
                  <a:lnTo>
                    <a:pt x="200" y="868"/>
                  </a:lnTo>
                  <a:lnTo>
                    <a:pt x="193" y="873"/>
                  </a:lnTo>
                  <a:lnTo>
                    <a:pt x="186" y="877"/>
                  </a:lnTo>
                  <a:lnTo>
                    <a:pt x="180" y="880"/>
                  </a:lnTo>
                  <a:lnTo>
                    <a:pt x="174" y="882"/>
                  </a:lnTo>
                  <a:lnTo>
                    <a:pt x="161" y="885"/>
                  </a:lnTo>
                  <a:lnTo>
                    <a:pt x="147" y="887"/>
                  </a:lnTo>
                  <a:lnTo>
                    <a:pt x="132" y="889"/>
                  </a:lnTo>
                  <a:lnTo>
                    <a:pt x="118" y="890"/>
                  </a:lnTo>
                  <a:lnTo>
                    <a:pt x="113" y="891"/>
                  </a:lnTo>
                  <a:lnTo>
                    <a:pt x="106" y="892"/>
                  </a:lnTo>
                  <a:lnTo>
                    <a:pt x="102" y="894"/>
                  </a:lnTo>
                  <a:lnTo>
                    <a:pt x="96" y="896"/>
                  </a:lnTo>
                  <a:lnTo>
                    <a:pt x="93" y="900"/>
                  </a:lnTo>
                  <a:lnTo>
                    <a:pt x="91" y="904"/>
                  </a:lnTo>
                  <a:lnTo>
                    <a:pt x="88" y="908"/>
                  </a:lnTo>
                  <a:lnTo>
                    <a:pt x="87" y="913"/>
                  </a:lnTo>
                  <a:lnTo>
                    <a:pt x="88" y="920"/>
                  </a:lnTo>
                  <a:lnTo>
                    <a:pt x="90" y="925"/>
                  </a:lnTo>
                  <a:lnTo>
                    <a:pt x="91" y="931"/>
                  </a:lnTo>
                  <a:lnTo>
                    <a:pt x="93" y="935"/>
                  </a:lnTo>
                  <a:lnTo>
                    <a:pt x="95" y="939"/>
                  </a:lnTo>
                  <a:lnTo>
                    <a:pt x="99" y="941"/>
                  </a:lnTo>
                  <a:lnTo>
                    <a:pt x="103" y="943"/>
                  </a:lnTo>
                  <a:lnTo>
                    <a:pt x="108" y="943"/>
                  </a:lnTo>
                  <a:lnTo>
                    <a:pt x="94" y="993"/>
                  </a:lnTo>
                  <a:lnTo>
                    <a:pt x="91" y="992"/>
                  </a:lnTo>
                  <a:lnTo>
                    <a:pt x="82" y="990"/>
                  </a:lnTo>
                  <a:lnTo>
                    <a:pt x="75" y="988"/>
                  </a:lnTo>
                  <a:lnTo>
                    <a:pt x="74" y="987"/>
                  </a:lnTo>
                  <a:lnTo>
                    <a:pt x="74" y="820"/>
                  </a:lnTo>
                  <a:lnTo>
                    <a:pt x="74" y="810"/>
                  </a:lnTo>
                  <a:lnTo>
                    <a:pt x="73" y="801"/>
                  </a:lnTo>
                  <a:lnTo>
                    <a:pt x="71" y="793"/>
                  </a:lnTo>
                  <a:lnTo>
                    <a:pt x="70" y="785"/>
                  </a:lnTo>
                  <a:lnTo>
                    <a:pt x="64" y="774"/>
                  </a:lnTo>
                  <a:lnTo>
                    <a:pt x="58" y="765"/>
                  </a:lnTo>
                  <a:lnTo>
                    <a:pt x="52" y="755"/>
                  </a:lnTo>
                  <a:lnTo>
                    <a:pt x="47" y="744"/>
                  </a:lnTo>
                  <a:lnTo>
                    <a:pt x="45" y="738"/>
                  </a:lnTo>
                  <a:lnTo>
                    <a:pt x="42" y="729"/>
                  </a:lnTo>
                  <a:lnTo>
                    <a:pt x="41" y="720"/>
                  </a:lnTo>
                  <a:lnTo>
                    <a:pt x="41" y="709"/>
                  </a:lnTo>
                  <a:lnTo>
                    <a:pt x="51" y="704"/>
                  </a:lnTo>
                  <a:lnTo>
                    <a:pt x="72" y="690"/>
                  </a:lnTo>
                  <a:lnTo>
                    <a:pt x="95" y="675"/>
                  </a:lnTo>
                  <a:lnTo>
                    <a:pt x="108" y="666"/>
                  </a:lnTo>
                  <a:lnTo>
                    <a:pt x="107" y="653"/>
                  </a:lnTo>
                  <a:lnTo>
                    <a:pt x="106" y="636"/>
                  </a:lnTo>
                  <a:lnTo>
                    <a:pt x="106" y="627"/>
                  </a:lnTo>
                  <a:lnTo>
                    <a:pt x="108" y="617"/>
                  </a:lnTo>
                  <a:lnTo>
                    <a:pt x="109" y="614"/>
                  </a:lnTo>
                  <a:lnTo>
                    <a:pt x="110" y="610"/>
                  </a:lnTo>
                  <a:lnTo>
                    <a:pt x="113" y="607"/>
                  </a:lnTo>
                  <a:lnTo>
                    <a:pt x="115" y="604"/>
                  </a:lnTo>
                  <a:lnTo>
                    <a:pt x="129" y="591"/>
                  </a:lnTo>
                  <a:lnTo>
                    <a:pt x="149" y="571"/>
                  </a:lnTo>
                  <a:lnTo>
                    <a:pt x="159" y="558"/>
                  </a:lnTo>
                  <a:lnTo>
                    <a:pt x="166" y="546"/>
                  </a:lnTo>
                  <a:lnTo>
                    <a:pt x="170" y="539"/>
                  </a:lnTo>
                  <a:lnTo>
                    <a:pt x="172" y="532"/>
                  </a:lnTo>
                  <a:lnTo>
                    <a:pt x="174" y="526"/>
                  </a:lnTo>
                  <a:lnTo>
                    <a:pt x="174" y="519"/>
                  </a:lnTo>
                  <a:lnTo>
                    <a:pt x="174" y="498"/>
                  </a:lnTo>
                  <a:lnTo>
                    <a:pt x="172" y="479"/>
                  </a:lnTo>
                  <a:lnTo>
                    <a:pt x="170" y="460"/>
                  </a:lnTo>
                  <a:lnTo>
                    <a:pt x="168" y="441"/>
                  </a:lnTo>
                  <a:lnTo>
                    <a:pt x="165" y="423"/>
                  </a:lnTo>
                  <a:lnTo>
                    <a:pt x="163" y="404"/>
                  </a:lnTo>
                  <a:lnTo>
                    <a:pt x="161" y="384"/>
                  </a:lnTo>
                  <a:lnTo>
                    <a:pt x="161" y="364"/>
                  </a:lnTo>
                  <a:lnTo>
                    <a:pt x="152" y="364"/>
                  </a:lnTo>
                  <a:lnTo>
                    <a:pt x="142" y="363"/>
                  </a:lnTo>
                  <a:lnTo>
                    <a:pt x="132" y="361"/>
                  </a:lnTo>
                  <a:lnTo>
                    <a:pt x="122" y="358"/>
                  </a:lnTo>
                  <a:lnTo>
                    <a:pt x="102" y="350"/>
                  </a:lnTo>
                  <a:lnTo>
                    <a:pt x="81" y="341"/>
                  </a:lnTo>
                  <a:lnTo>
                    <a:pt x="42" y="323"/>
                  </a:lnTo>
                  <a:lnTo>
                    <a:pt x="15" y="309"/>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45" name="Freeform 252"/>
            <p:cNvSpPr>
              <a:spLocks/>
            </p:cNvSpPr>
            <p:nvPr>
              <p:custDataLst>
                <p:tags r:id="rId179"/>
              </p:custDataLst>
            </p:nvPr>
          </p:nvSpPr>
          <p:spPr bwMode="auto">
            <a:xfrm>
              <a:off x="4995894" y="4694768"/>
              <a:ext cx="238125" cy="287338"/>
            </a:xfrm>
            <a:custGeom>
              <a:avLst/>
              <a:gdLst>
                <a:gd name="T0" fmla="*/ 2147483647 w 545"/>
                <a:gd name="T1" fmla="*/ 2147483647 h 549"/>
                <a:gd name="T2" fmla="*/ 2147483647 w 545"/>
                <a:gd name="T3" fmla="*/ 2147483647 h 549"/>
                <a:gd name="T4" fmla="*/ 2147483647 w 545"/>
                <a:gd name="T5" fmla="*/ 2147483647 h 549"/>
                <a:gd name="T6" fmla="*/ 2147483647 w 545"/>
                <a:gd name="T7" fmla="*/ 2147483647 h 549"/>
                <a:gd name="T8" fmla="*/ 2147483647 w 545"/>
                <a:gd name="T9" fmla="*/ 2147483647 h 549"/>
                <a:gd name="T10" fmla="*/ 2147483647 w 545"/>
                <a:gd name="T11" fmla="*/ 2147483647 h 549"/>
                <a:gd name="T12" fmla="*/ 2147483647 w 545"/>
                <a:gd name="T13" fmla="*/ 2147483647 h 549"/>
                <a:gd name="T14" fmla="*/ 2147483647 w 545"/>
                <a:gd name="T15" fmla="*/ 2147483647 h 549"/>
                <a:gd name="T16" fmla="*/ 2147483647 w 545"/>
                <a:gd name="T17" fmla="*/ 2147483647 h 549"/>
                <a:gd name="T18" fmla="*/ 2147483647 w 545"/>
                <a:gd name="T19" fmla="*/ 2147483647 h 549"/>
                <a:gd name="T20" fmla="*/ 2147483647 w 545"/>
                <a:gd name="T21" fmla="*/ 2147483647 h 549"/>
                <a:gd name="T22" fmla="*/ 2147483647 w 545"/>
                <a:gd name="T23" fmla="*/ 2147483647 h 549"/>
                <a:gd name="T24" fmla="*/ 2147483647 w 545"/>
                <a:gd name="T25" fmla="*/ 2147483647 h 549"/>
                <a:gd name="T26" fmla="*/ 2147483647 w 545"/>
                <a:gd name="T27" fmla="*/ 2147483647 h 549"/>
                <a:gd name="T28" fmla="*/ 2147483647 w 545"/>
                <a:gd name="T29" fmla="*/ 2147483647 h 549"/>
                <a:gd name="T30" fmla="*/ 2147483647 w 545"/>
                <a:gd name="T31" fmla="*/ 2147483647 h 549"/>
                <a:gd name="T32" fmla="*/ 2147483647 w 545"/>
                <a:gd name="T33" fmla="*/ 2147483647 h 549"/>
                <a:gd name="T34" fmla="*/ 2147483647 w 545"/>
                <a:gd name="T35" fmla="*/ 2147483647 h 549"/>
                <a:gd name="T36" fmla="*/ 2147483647 w 545"/>
                <a:gd name="T37" fmla="*/ 2147483647 h 549"/>
                <a:gd name="T38" fmla="*/ 2147483647 w 545"/>
                <a:gd name="T39" fmla="*/ 2147483647 h 549"/>
                <a:gd name="T40" fmla="*/ 2147483647 w 545"/>
                <a:gd name="T41" fmla="*/ 2147483647 h 549"/>
                <a:gd name="T42" fmla="*/ 2147483647 w 545"/>
                <a:gd name="T43" fmla="*/ 2147483647 h 549"/>
                <a:gd name="T44" fmla="*/ 2147483647 w 545"/>
                <a:gd name="T45" fmla="*/ 2147483647 h 549"/>
                <a:gd name="T46" fmla="*/ 2147483647 w 545"/>
                <a:gd name="T47" fmla="*/ 2147483647 h 549"/>
                <a:gd name="T48" fmla="*/ 2147483647 w 545"/>
                <a:gd name="T49" fmla="*/ 2147483647 h 549"/>
                <a:gd name="T50" fmla="*/ 2147483647 w 545"/>
                <a:gd name="T51" fmla="*/ 2147483647 h 549"/>
                <a:gd name="T52" fmla="*/ 2147483647 w 545"/>
                <a:gd name="T53" fmla="*/ 2147483647 h 549"/>
                <a:gd name="T54" fmla="*/ 2147483647 w 545"/>
                <a:gd name="T55" fmla="*/ 2147483647 h 549"/>
                <a:gd name="T56" fmla="*/ 2147483647 w 545"/>
                <a:gd name="T57" fmla="*/ 2147483647 h 549"/>
                <a:gd name="T58" fmla="*/ 2147483647 w 545"/>
                <a:gd name="T59" fmla="*/ 2147483647 h 549"/>
                <a:gd name="T60" fmla="*/ 2147483647 w 545"/>
                <a:gd name="T61" fmla="*/ 2147483647 h 549"/>
                <a:gd name="T62" fmla="*/ 2147483647 w 545"/>
                <a:gd name="T63" fmla="*/ 2147483647 h 549"/>
                <a:gd name="T64" fmla="*/ 2147483647 w 545"/>
                <a:gd name="T65" fmla="*/ 0 h 549"/>
                <a:gd name="T66" fmla="*/ 2147483647 w 545"/>
                <a:gd name="T67" fmla="*/ 2147483647 h 549"/>
                <a:gd name="T68" fmla="*/ 2147483647 w 545"/>
                <a:gd name="T69" fmla="*/ 2147483647 h 549"/>
                <a:gd name="T70" fmla="*/ 2147483647 w 545"/>
                <a:gd name="T71" fmla="*/ 2147483647 h 549"/>
                <a:gd name="T72" fmla="*/ 2147483647 w 545"/>
                <a:gd name="T73" fmla="*/ 2147483647 h 549"/>
                <a:gd name="T74" fmla="*/ 2147483647 w 545"/>
                <a:gd name="T75" fmla="*/ 2147483647 h 549"/>
                <a:gd name="T76" fmla="*/ 2147483647 w 545"/>
                <a:gd name="T77" fmla="*/ 2147483647 h 549"/>
                <a:gd name="T78" fmla="*/ 2147483647 w 545"/>
                <a:gd name="T79" fmla="*/ 2147483647 h 549"/>
                <a:gd name="T80" fmla="*/ 2147483647 w 545"/>
                <a:gd name="T81" fmla="*/ 2147483647 h 549"/>
                <a:gd name="T82" fmla="*/ 2147483647 w 545"/>
                <a:gd name="T83" fmla="*/ 2147483647 h 549"/>
                <a:gd name="T84" fmla="*/ 2147483647 w 545"/>
                <a:gd name="T85" fmla="*/ 2147483647 h 549"/>
                <a:gd name="T86" fmla="*/ 2147483647 w 545"/>
                <a:gd name="T87" fmla="*/ 2147483647 h 549"/>
                <a:gd name="T88" fmla="*/ 2147483647 w 545"/>
                <a:gd name="T89" fmla="*/ 2147483647 h 549"/>
                <a:gd name="T90" fmla="*/ 2147483647 w 545"/>
                <a:gd name="T91" fmla="*/ 2147483647 h 549"/>
                <a:gd name="T92" fmla="*/ 2147483647 w 545"/>
                <a:gd name="T93" fmla="*/ 2147483647 h 549"/>
                <a:gd name="T94" fmla="*/ 2147483647 w 545"/>
                <a:gd name="T95" fmla="*/ 2147483647 h 549"/>
                <a:gd name="T96" fmla="*/ 2147483647 w 545"/>
                <a:gd name="T97" fmla="*/ 2147483647 h 549"/>
                <a:gd name="T98" fmla="*/ 0 w 545"/>
                <a:gd name="T99" fmla="*/ 2147483647 h 54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45" h="549">
                  <a:moveTo>
                    <a:pt x="13" y="420"/>
                  </a:moveTo>
                  <a:lnTo>
                    <a:pt x="21" y="424"/>
                  </a:lnTo>
                  <a:lnTo>
                    <a:pt x="30" y="428"/>
                  </a:lnTo>
                  <a:lnTo>
                    <a:pt x="40" y="431"/>
                  </a:lnTo>
                  <a:lnTo>
                    <a:pt x="46" y="432"/>
                  </a:lnTo>
                  <a:lnTo>
                    <a:pt x="46" y="454"/>
                  </a:lnTo>
                  <a:lnTo>
                    <a:pt x="46" y="472"/>
                  </a:lnTo>
                  <a:lnTo>
                    <a:pt x="46" y="491"/>
                  </a:lnTo>
                  <a:lnTo>
                    <a:pt x="46" y="512"/>
                  </a:lnTo>
                  <a:lnTo>
                    <a:pt x="47" y="518"/>
                  </a:lnTo>
                  <a:lnTo>
                    <a:pt x="47" y="523"/>
                  </a:lnTo>
                  <a:lnTo>
                    <a:pt x="48" y="527"/>
                  </a:lnTo>
                  <a:lnTo>
                    <a:pt x="51" y="531"/>
                  </a:lnTo>
                  <a:lnTo>
                    <a:pt x="53" y="534"/>
                  </a:lnTo>
                  <a:lnTo>
                    <a:pt x="55" y="537"/>
                  </a:lnTo>
                  <a:lnTo>
                    <a:pt x="57" y="540"/>
                  </a:lnTo>
                  <a:lnTo>
                    <a:pt x="61" y="542"/>
                  </a:lnTo>
                  <a:lnTo>
                    <a:pt x="68" y="545"/>
                  </a:lnTo>
                  <a:lnTo>
                    <a:pt x="77" y="547"/>
                  </a:lnTo>
                  <a:lnTo>
                    <a:pt x="88" y="548"/>
                  </a:lnTo>
                  <a:lnTo>
                    <a:pt x="100" y="549"/>
                  </a:lnTo>
                  <a:lnTo>
                    <a:pt x="104" y="548"/>
                  </a:lnTo>
                  <a:lnTo>
                    <a:pt x="109" y="548"/>
                  </a:lnTo>
                  <a:lnTo>
                    <a:pt x="113" y="546"/>
                  </a:lnTo>
                  <a:lnTo>
                    <a:pt x="117" y="544"/>
                  </a:lnTo>
                  <a:lnTo>
                    <a:pt x="123" y="539"/>
                  </a:lnTo>
                  <a:lnTo>
                    <a:pt x="130" y="533"/>
                  </a:lnTo>
                  <a:lnTo>
                    <a:pt x="134" y="525"/>
                  </a:lnTo>
                  <a:lnTo>
                    <a:pt x="138" y="516"/>
                  </a:lnTo>
                  <a:lnTo>
                    <a:pt x="143" y="507"/>
                  </a:lnTo>
                  <a:lnTo>
                    <a:pt x="146" y="496"/>
                  </a:lnTo>
                  <a:lnTo>
                    <a:pt x="151" y="487"/>
                  </a:lnTo>
                  <a:lnTo>
                    <a:pt x="154" y="477"/>
                  </a:lnTo>
                  <a:lnTo>
                    <a:pt x="158" y="469"/>
                  </a:lnTo>
                  <a:lnTo>
                    <a:pt x="164" y="461"/>
                  </a:lnTo>
                  <a:lnTo>
                    <a:pt x="169" y="454"/>
                  </a:lnTo>
                  <a:lnTo>
                    <a:pt x="176" y="448"/>
                  </a:lnTo>
                  <a:lnTo>
                    <a:pt x="179" y="446"/>
                  </a:lnTo>
                  <a:lnTo>
                    <a:pt x="183" y="445"/>
                  </a:lnTo>
                  <a:lnTo>
                    <a:pt x="188" y="444"/>
                  </a:lnTo>
                  <a:lnTo>
                    <a:pt x="193" y="444"/>
                  </a:lnTo>
                  <a:lnTo>
                    <a:pt x="201" y="444"/>
                  </a:lnTo>
                  <a:lnTo>
                    <a:pt x="209" y="445"/>
                  </a:lnTo>
                  <a:lnTo>
                    <a:pt x="215" y="446"/>
                  </a:lnTo>
                  <a:lnTo>
                    <a:pt x="222" y="448"/>
                  </a:lnTo>
                  <a:lnTo>
                    <a:pt x="232" y="453"/>
                  </a:lnTo>
                  <a:lnTo>
                    <a:pt x="242" y="457"/>
                  </a:lnTo>
                  <a:lnTo>
                    <a:pt x="252" y="461"/>
                  </a:lnTo>
                  <a:lnTo>
                    <a:pt x="261" y="465"/>
                  </a:lnTo>
                  <a:lnTo>
                    <a:pt x="267" y="467"/>
                  </a:lnTo>
                  <a:lnTo>
                    <a:pt x="272" y="468"/>
                  </a:lnTo>
                  <a:lnTo>
                    <a:pt x="279" y="469"/>
                  </a:lnTo>
                  <a:lnTo>
                    <a:pt x="286" y="469"/>
                  </a:lnTo>
                  <a:lnTo>
                    <a:pt x="297" y="469"/>
                  </a:lnTo>
                  <a:lnTo>
                    <a:pt x="305" y="468"/>
                  </a:lnTo>
                  <a:lnTo>
                    <a:pt x="313" y="466"/>
                  </a:lnTo>
                  <a:lnTo>
                    <a:pt x="319" y="464"/>
                  </a:lnTo>
                  <a:lnTo>
                    <a:pt x="324" y="461"/>
                  </a:lnTo>
                  <a:lnTo>
                    <a:pt x="328" y="457"/>
                  </a:lnTo>
                  <a:lnTo>
                    <a:pt x="332" y="453"/>
                  </a:lnTo>
                  <a:lnTo>
                    <a:pt x="335" y="447"/>
                  </a:lnTo>
                  <a:lnTo>
                    <a:pt x="345" y="422"/>
                  </a:lnTo>
                  <a:lnTo>
                    <a:pt x="359" y="388"/>
                  </a:lnTo>
                  <a:lnTo>
                    <a:pt x="365" y="380"/>
                  </a:lnTo>
                  <a:lnTo>
                    <a:pt x="373" y="372"/>
                  </a:lnTo>
                  <a:lnTo>
                    <a:pt x="382" y="363"/>
                  </a:lnTo>
                  <a:lnTo>
                    <a:pt x="393" y="353"/>
                  </a:lnTo>
                  <a:lnTo>
                    <a:pt x="418" y="333"/>
                  </a:lnTo>
                  <a:lnTo>
                    <a:pt x="447" y="314"/>
                  </a:lnTo>
                  <a:lnTo>
                    <a:pt x="476" y="296"/>
                  </a:lnTo>
                  <a:lnTo>
                    <a:pt x="503" y="278"/>
                  </a:lnTo>
                  <a:lnTo>
                    <a:pt x="527" y="264"/>
                  </a:lnTo>
                  <a:lnTo>
                    <a:pt x="545" y="253"/>
                  </a:lnTo>
                  <a:lnTo>
                    <a:pt x="538" y="235"/>
                  </a:lnTo>
                  <a:lnTo>
                    <a:pt x="528" y="232"/>
                  </a:lnTo>
                  <a:lnTo>
                    <a:pt x="518" y="229"/>
                  </a:lnTo>
                  <a:lnTo>
                    <a:pt x="511" y="223"/>
                  </a:lnTo>
                  <a:lnTo>
                    <a:pt x="503" y="218"/>
                  </a:lnTo>
                  <a:lnTo>
                    <a:pt x="496" y="212"/>
                  </a:lnTo>
                  <a:lnTo>
                    <a:pt x="491" y="206"/>
                  </a:lnTo>
                  <a:lnTo>
                    <a:pt x="485" y="199"/>
                  </a:lnTo>
                  <a:lnTo>
                    <a:pt x="480" y="191"/>
                  </a:lnTo>
                  <a:lnTo>
                    <a:pt x="470" y="175"/>
                  </a:lnTo>
                  <a:lnTo>
                    <a:pt x="460" y="157"/>
                  </a:lnTo>
                  <a:lnTo>
                    <a:pt x="454" y="149"/>
                  </a:lnTo>
                  <a:lnTo>
                    <a:pt x="447" y="141"/>
                  </a:lnTo>
                  <a:lnTo>
                    <a:pt x="440" y="132"/>
                  </a:lnTo>
                  <a:lnTo>
                    <a:pt x="432" y="124"/>
                  </a:lnTo>
                  <a:lnTo>
                    <a:pt x="404" y="101"/>
                  </a:lnTo>
                  <a:lnTo>
                    <a:pt x="377" y="76"/>
                  </a:lnTo>
                  <a:lnTo>
                    <a:pt x="370" y="69"/>
                  </a:lnTo>
                  <a:lnTo>
                    <a:pt x="365" y="62"/>
                  </a:lnTo>
                  <a:lnTo>
                    <a:pt x="359" y="53"/>
                  </a:lnTo>
                  <a:lnTo>
                    <a:pt x="355" y="44"/>
                  </a:lnTo>
                  <a:lnTo>
                    <a:pt x="350" y="35"/>
                  </a:lnTo>
                  <a:lnTo>
                    <a:pt x="348" y="24"/>
                  </a:lnTo>
                  <a:lnTo>
                    <a:pt x="346" y="13"/>
                  </a:lnTo>
                  <a:lnTo>
                    <a:pt x="346" y="0"/>
                  </a:lnTo>
                  <a:lnTo>
                    <a:pt x="319" y="0"/>
                  </a:lnTo>
                  <a:lnTo>
                    <a:pt x="293" y="0"/>
                  </a:lnTo>
                  <a:lnTo>
                    <a:pt x="268" y="1"/>
                  </a:lnTo>
                  <a:lnTo>
                    <a:pt x="244" y="2"/>
                  </a:lnTo>
                  <a:lnTo>
                    <a:pt x="221" y="6"/>
                  </a:lnTo>
                  <a:lnTo>
                    <a:pt x="198" y="9"/>
                  </a:lnTo>
                  <a:lnTo>
                    <a:pt x="176" y="13"/>
                  </a:lnTo>
                  <a:lnTo>
                    <a:pt x="153" y="19"/>
                  </a:lnTo>
                  <a:lnTo>
                    <a:pt x="123" y="21"/>
                  </a:lnTo>
                  <a:lnTo>
                    <a:pt x="95" y="22"/>
                  </a:lnTo>
                  <a:lnTo>
                    <a:pt x="84" y="23"/>
                  </a:lnTo>
                  <a:lnTo>
                    <a:pt x="75" y="25"/>
                  </a:lnTo>
                  <a:lnTo>
                    <a:pt x="71" y="27"/>
                  </a:lnTo>
                  <a:lnTo>
                    <a:pt x="68" y="30"/>
                  </a:lnTo>
                  <a:lnTo>
                    <a:pt x="67" y="33"/>
                  </a:lnTo>
                  <a:lnTo>
                    <a:pt x="67" y="38"/>
                  </a:lnTo>
                  <a:lnTo>
                    <a:pt x="67" y="44"/>
                  </a:lnTo>
                  <a:lnTo>
                    <a:pt x="69" y="50"/>
                  </a:lnTo>
                  <a:lnTo>
                    <a:pt x="73" y="56"/>
                  </a:lnTo>
                  <a:lnTo>
                    <a:pt x="77" y="63"/>
                  </a:lnTo>
                  <a:lnTo>
                    <a:pt x="80" y="68"/>
                  </a:lnTo>
                  <a:lnTo>
                    <a:pt x="84" y="74"/>
                  </a:lnTo>
                  <a:lnTo>
                    <a:pt x="86" y="80"/>
                  </a:lnTo>
                  <a:lnTo>
                    <a:pt x="87" y="87"/>
                  </a:lnTo>
                  <a:lnTo>
                    <a:pt x="86" y="107"/>
                  </a:lnTo>
                  <a:lnTo>
                    <a:pt x="82" y="129"/>
                  </a:lnTo>
                  <a:lnTo>
                    <a:pt x="78" y="150"/>
                  </a:lnTo>
                  <a:lnTo>
                    <a:pt x="74" y="171"/>
                  </a:lnTo>
                  <a:lnTo>
                    <a:pt x="68" y="193"/>
                  </a:lnTo>
                  <a:lnTo>
                    <a:pt x="64" y="214"/>
                  </a:lnTo>
                  <a:lnTo>
                    <a:pt x="62" y="237"/>
                  </a:lnTo>
                  <a:lnTo>
                    <a:pt x="61" y="259"/>
                  </a:lnTo>
                  <a:lnTo>
                    <a:pt x="54" y="261"/>
                  </a:lnTo>
                  <a:lnTo>
                    <a:pt x="47" y="263"/>
                  </a:lnTo>
                  <a:lnTo>
                    <a:pt x="42" y="266"/>
                  </a:lnTo>
                  <a:lnTo>
                    <a:pt x="36" y="269"/>
                  </a:lnTo>
                  <a:lnTo>
                    <a:pt x="26" y="277"/>
                  </a:lnTo>
                  <a:lnTo>
                    <a:pt x="18" y="287"/>
                  </a:lnTo>
                  <a:lnTo>
                    <a:pt x="10" y="297"/>
                  </a:lnTo>
                  <a:lnTo>
                    <a:pt x="5" y="307"/>
                  </a:lnTo>
                  <a:lnTo>
                    <a:pt x="1" y="317"/>
                  </a:lnTo>
                  <a:lnTo>
                    <a:pt x="0" y="327"/>
                  </a:lnTo>
                  <a:lnTo>
                    <a:pt x="1" y="339"/>
                  </a:lnTo>
                  <a:lnTo>
                    <a:pt x="3" y="349"/>
                  </a:lnTo>
                  <a:lnTo>
                    <a:pt x="6" y="358"/>
                  </a:lnTo>
                  <a:lnTo>
                    <a:pt x="8" y="367"/>
                  </a:lnTo>
                  <a:lnTo>
                    <a:pt x="9" y="376"/>
                  </a:lnTo>
                  <a:lnTo>
                    <a:pt x="9" y="386"/>
                  </a:lnTo>
                  <a:lnTo>
                    <a:pt x="8" y="391"/>
                  </a:lnTo>
                  <a:lnTo>
                    <a:pt x="6" y="397"/>
                  </a:lnTo>
                  <a:lnTo>
                    <a:pt x="3" y="402"/>
                  </a:lnTo>
                  <a:lnTo>
                    <a:pt x="0" y="408"/>
                  </a:lnTo>
                  <a:lnTo>
                    <a:pt x="13" y="42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46" name="Freeform 253"/>
            <p:cNvSpPr>
              <a:spLocks/>
            </p:cNvSpPr>
            <p:nvPr>
              <p:custDataLst>
                <p:tags r:id="rId180"/>
              </p:custDataLst>
            </p:nvPr>
          </p:nvSpPr>
          <p:spPr bwMode="auto">
            <a:xfrm>
              <a:off x="5568981" y="4496331"/>
              <a:ext cx="196850" cy="434975"/>
            </a:xfrm>
            <a:custGeom>
              <a:avLst/>
              <a:gdLst>
                <a:gd name="T0" fmla="*/ 2147483647 w 452"/>
                <a:gd name="T1" fmla="*/ 2147483647 h 832"/>
                <a:gd name="T2" fmla="*/ 2147483647 w 452"/>
                <a:gd name="T3" fmla="*/ 2147483647 h 832"/>
                <a:gd name="T4" fmla="*/ 2147483647 w 452"/>
                <a:gd name="T5" fmla="*/ 2147483647 h 832"/>
                <a:gd name="T6" fmla="*/ 2147483647 w 452"/>
                <a:gd name="T7" fmla="*/ 2147483647 h 832"/>
                <a:gd name="T8" fmla="*/ 2147483647 w 452"/>
                <a:gd name="T9" fmla="*/ 2147483647 h 832"/>
                <a:gd name="T10" fmla="*/ 2147483647 w 452"/>
                <a:gd name="T11" fmla="*/ 2147483647 h 832"/>
                <a:gd name="T12" fmla="*/ 2147483647 w 452"/>
                <a:gd name="T13" fmla="*/ 2147483647 h 832"/>
                <a:gd name="T14" fmla="*/ 2147483647 w 452"/>
                <a:gd name="T15" fmla="*/ 2147483647 h 832"/>
                <a:gd name="T16" fmla="*/ 2147483647 w 452"/>
                <a:gd name="T17" fmla="*/ 2147483647 h 832"/>
                <a:gd name="T18" fmla="*/ 2147483647 w 452"/>
                <a:gd name="T19" fmla="*/ 2147483647 h 832"/>
                <a:gd name="T20" fmla="*/ 2147483647 w 452"/>
                <a:gd name="T21" fmla="*/ 2147483647 h 832"/>
                <a:gd name="T22" fmla="*/ 2147483647 w 452"/>
                <a:gd name="T23" fmla="*/ 2147483647 h 832"/>
                <a:gd name="T24" fmla="*/ 2147483647 w 452"/>
                <a:gd name="T25" fmla="*/ 0 h 832"/>
                <a:gd name="T26" fmla="*/ 2147483647 w 452"/>
                <a:gd name="T27" fmla="*/ 2147483647 h 832"/>
                <a:gd name="T28" fmla="*/ 2147483647 w 452"/>
                <a:gd name="T29" fmla="*/ 2147483647 h 832"/>
                <a:gd name="T30" fmla="*/ 2147483647 w 452"/>
                <a:gd name="T31" fmla="*/ 2147483647 h 832"/>
                <a:gd name="T32" fmla="*/ 2147483647 w 452"/>
                <a:gd name="T33" fmla="*/ 2147483647 h 832"/>
                <a:gd name="T34" fmla="*/ 2147483647 w 452"/>
                <a:gd name="T35" fmla="*/ 2147483647 h 832"/>
                <a:gd name="T36" fmla="*/ 2147483647 w 452"/>
                <a:gd name="T37" fmla="*/ 2147483647 h 832"/>
                <a:gd name="T38" fmla="*/ 2147483647 w 452"/>
                <a:gd name="T39" fmla="*/ 2147483647 h 832"/>
                <a:gd name="T40" fmla="*/ 2147483647 w 452"/>
                <a:gd name="T41" fmla="*/ 2147483647 h 832"/>
                <a:gd name="T42" fmla="*/ 2147483647 w 452"/>
                <a:gd name="T43" fmla="*/ 2147483647 h 832"/>
                <a:gd name="T44" fmla="*/ 2147483647 w 452"/>
                <a:gd name="T45" fmla="*/ 2147483647 h 832"/>
                <a:gd name="T46" fmla="*/ 2147483647 w 452"/>
                <a:gd name="T47" fmla="*/ 2147483647 h 832"/>
                <a:gd name="T48" fmla="*/ 2147483647 w 452"/>
                <a:gd name="T49" fmla="*/ 2147483647 h 832"/>
                <a:gd name="T50" fmla="*/ 2147483647 w 452"/>
                <a:gd name="T51" fmla="*/ 2147483647 h 832"/>
                <a:gd name="T52" fmla="*/ 2147483647 w 452"/>
                <a:gd name="T53" fmla="*/ 2147483647 h 832"/>
                <a:gd name="T54" fmla="*/ 2147483647 w 452"/>
                <a:gd name="T55" fmla="*/ 2147483647 h 832"/>
                <a:gd name="T56" fmla="*/ 2147483647 w 452"/>
                <a:gd name="T57" fmla="*/ 2147483647 h 832"/>
                <a:gd name="T58" fmla="*/ 2147483647 w 452"/>
                <a:gd name="T59" fmla="*/ 2147483647 h 832"/>
                <a:gd name="T60" fmla="*/ 2147483647 w 452"/>
                <a:gd name="T61" fmla="*/ 2147483647 h 832"/>
                <a:gd name="T62" fmla="*/ 2147483647 w 452"/>
                <a:gd name="T63" fmla="*/ 2147483647 h 832"/>
                <a:gd name="T64" fmla="*/ 2147483647 w 452"/>
                <a:gd name="T65" fmla="*/ 2147483647 h 832"/>
                <a:gd name="T66" fmla="*/ 2147483647 w 452"/>
                <a:gd name="T67" fmla="*/ 2147483647 h 832"/>
                <a:gd name="T68" fmla="*/ 2147483647 w 452"/>
                <a:gd name="T69" fmla="*/ 2147483647 h 832"/>
                <a:gd name="T70" fmla="*/ 2147483647 w 452"/>
                <a:gd name="T71" fmla="*/ 2147483647 h 832"/>
                <a:gd name="T72" fmla="*/ 2147483647 w 452"/>
                <a:gd name="T73" fmla="*/ 2147483647 h 832"/>
                <a:gd name="T74" fmla="*/ 2147483647 w 452"/>
                <a:gd name="T75" fmla="*/ 2147483647 h 832"/>
                <a:gd name="T76" fmla="*/ 2147483647 w 452"/>
                <a:gd name="T77" fmla="*/ 2147483647 h 832"/>
                <a:gd name="T78" fmla="*/ 2147483647 w 452"/>
                <a:gd name="T79" fmla="*/ 2147483647 h 832"/>
                <a:gd name="T80" fmla="*/ 2147483647 w 452"/>
                <a:gd name="T81" fmla="*/ 2147483647 h 832"/>
                <a:gd name="T82" fmla="*/ 2147483647 w 452"/>
                <a:gd name="T83" fmla="*/ 2147483647 h 832"/>
                <a:gd name="T84" fmla="*/ 2147483647 w 452"/>
                <a:gd name="T85" fmla="*/ 2147483647 h 832"/>
                <a:gd name="T86" fmla="*/ 2147483647 w 452"/>
                <a:gd name="T87" fmla="*/ 2147483647 h 832"/>
                <a:gd name="T88" fmla="*/ 2147483647 w 452"/>
                <a:gd name="T89" fmla="*/ 2147483647 h 832"/>
                <a:gd name="T90" fmla="*/ 2147483647 w 452"/>
                <a:gd name="T91" fmla="*/ 2147483647 h 832"/>
                <a:gd name="T92" fmla="*/ 0 w 452"/>
                <a:gd name="T93" fmla="*/ 2147483647 h 832"/>
                <a:gd name="T94" fmla="*/ 2147483647 w 452"/>
                <a:gd name="T95" fmla="*/ 2147483647 h 832"/>
                <a:gd name="T96" fmla="*/ 2147483647 w 452"/>
                <a:gd name="T97" fmla="*/ 2147483647 h 832"/>
                <a:gd name="T98" fmla="*/ 2147483647 w 452"/>
                <a:gd name="T99" fmla="*/ 2147483647 h 832"/>
                <a:gd name="T100" fmla="*/ 0 w 452"/>
                <a:gd name="T101" fmla="*/ 2147483647 h 832"/>
                <a:gd name="T102" fmla="*/ 2147483647 w 452"/>
                <a:gd name="T103" fmla="*/ 2147483647 h 832"/>
                <a:gd name="T104" fmla="*/ 2147483647 w 452"/>
                <a:gd name="T105" fmla="*/ 2147483647 h 832"/>
                <a:gd name="T106" fmla="*/ 2147483647 w 452"/>
                <a:gd name="T107" fmla="*/ 2147483647 h 832"/>
                <a:gd name="T108" fmla="*/ 2147483647 w 452"/>
                <a:gd name="T109" fmla="*/ 2147483647 h 832"/>
                <a:gd name="T110" fmla="*/ 2147483647 w 452"/>
                <a:gd name="T111" fmla="*/ 2147483647 h 832"/>
                <a:gd name="T112" fmla="*/ 2147483647 w 452"/>
                <a:gd name="T113" fmla="*/ 2147483647 h 832"/>
                <a:gd name="T114" fmla="*/ 2147483647 w 452"/>
                <a:gd name="T115" fmla="*/ 2147483647 h 832"/>
                <a:gd name="T116" fmla="*/ 2147483647 w 452"/>
                <a:gd name="T117" fmla="*/ 2147483647 h 832"/>
                <a:gd name="T118" fmla="*/ 2147483647 w 452"/>
                <a:gd name="T119" fmla="*/ 2147483647 h 832"/>
                <a:gd name="T120" fmla="*/ 2147483647 w 452"/>
                <a:gd name="T121" fmla="*/ 2147483647 h 832"/>
                <a:gd name="T122" fmla="*/ 2147483647 w 452"/>
                <a:gd name="T123" fmla="*/ 2147483647 h 832"/>
                <a:gd name="T124" fmla="*/ 2147483647 w 452"/>
                <a:gd name="T125" fmla="*/ 2147483647 h 8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52" h="832">
                  <a:moveTo>
                    <a:pt x="93" y="264"/>
                  </a:moveTo>
                  <a:lnTo>
                    <a:pt x="103" y="263"/>
                  </a:lnTo>
                  <a:lnTo>
                    <a:pt x="112" y="261"/>
                  </a:lnTo>
                  <a:lnTo>
                    <a:pt x="120" y="257"/>
                  </a:lnTo>
                  <a:lnTo>
                    <a:pt x="129" y="252"/>
                  </a:lnTo>
                  <a:lnTo>
                    <a:pt x="138" y="248"/>
                  </a:lnTo>
                  <a:lnTo>
                    <a:pt x="147" y="244"/>
                  </a:lnTo>
                  <a:lnTo>
                    <a:pt x="157" y="241"/>
                  </a:lnTo>
                  <a:lnTo>
                    <a:pt x="165" y="240"/>
                  </a:lnTo>
                  <a:lnTo>
                    <a:pt x="175" y="239"/>
                  </a:lnTo>
                  <a:lnTo>
                    <a:pt x="184" y="236"/>
                  </a:lnTo>
                  <a:lnTo>
                    <a:pt x="192" y="232"/>
                  </a:lnTo>
                  <a:lnTo>
                    <a:pt x="199" y="227"/>
                  </a:lnTo>
                  <a:lnTo>
                    <a:pt x="206" y="222"/>
                  </a:lnTo>
                  <a:lnTo>
                    <a:pt x="215" y="217"/>
                  </a:lnTo>
                  <a:lnTo>
                    <a:pt x="222" y="213"/>
                  </a:lnTo>
                  <a:lnTo>
                    <a:pt x="232" y="209"/>
                  </a:lnTo>
                  <a:lnTo>
                    <a:pt x="232" y="200"/>
                  </a:lnTo>
                  <a:lnTo>
                    <a:pt x="232" y="191"/>
                  </a:lnTo>
                  <a:lnTo>
                    <a:pt x="232" y="184"/>
                  </a:lnTo>
                  <a:lnTo>
                    <a:pt x="232" y="179"/>
                  </a:lnTo>
                  <a:lnTo>
                    <a:pt x="248" y="179"/>
                  </a:lnTo>
                  <a:lnTo>
                    <a:pt x="259" y="179"/>
                  </a:lnTo>
                  <a:lnTo>
                    <a:pt x="265" y="178"/>
                  </a:lnTo>
                  <a:lnTo>
                    <a:pt x="271" y="177"/>
                  </a:lnTo>
                  <a:lnTo>
                    <a:pt x="276" y="175"/>
                  </a:lnTo>
                  <a:lnTo>
                    <a:pt x="282" y="173"/>
                  </a:lnTo>
                  <a:lnTo>
                    <a:pt x="287" y="170"/>
                  </a:lnTo>
                  <a:lnTo>
                    <a:pt x="293" y="166"/>
                  </a:lnTo>
                  <a:lnTo>
                    <a:pt x="298" y="162"/>
                  </a:lnTo>
                  <a:lnTo>
                    <a:pt x="303" y="157"/>
                  </a:lnTo>
                  <a:lnTo>
                    <a:pt x="311" y="145"/>
                  </a:lnTo>
                  <a:lnTo>
                    <a:pt x="320" y="133"/>
                  </a:lnTo>
                  <a:lnTo>
                    <a:pt x="329" y="120"/>
                  </a:lnTo>
                  <a:lnTo>
                    <a:pt x="336" y="106"/>
                  </a:lnTo>
                  <a:lnTo>
                    <a:pt x="350" y="75"/>
                  </a:lnTo>
                  <a:lnTo>
                    <a:pt x="361" y="46"/>
                  </a:lnTo>
                  <a:lnTo>
                    <a:pt x="371" y="20"/>
                  </a:lnTo>
                  <a:lnTo>
                    <a:pt x="378" y="0"/>
                  </a:lnTo>
                  <a:lnTo>
                    <a:pt x="379" y="7"/>
                  </a:lnTo>
                  <a:lnTo>
                    <a:pt x="383" y="13"/>
                  </a:lnTo>
                  <a:lnTo>
                    <a:pt x="385" y="19"/>
                  </a:lnTo>
                  <a:lnTo>
                    <a:pt x="389" y="25"/>
                  </a:lnTo>
                  <a:lnTo>
                    <a:pt x="397" y="36"/>
                  </a:lnTo>
                  <a:lnTo>
                    <a:pt x="407" y="47"/>
                  </a:lnTo>
                  <a:lnTo>
                    <a:pt x="430" y="65"/>
                  </a:lnTo>
                  <a:lnTo>
                    <a:pt x="452" y="80"/>
                  </a:lnTo>
                  <a:lnTo>
                    <a:pt x="448" y="85"/>
                  </a:lnTo>
                  <a:lnTo>
                    <a:pt x="444" y="91"/>
                  </a:lnTo>
                  <a:lnTo>
                    <a:pt x="442" y="96"/>
                  </a:lnTo>
                  <a:lnTo>
                    <a:pt x="440" y="103"/>
                  </a:lnTo>
                  <a:lnTo>
                    <a:pt x="440" y="114"/>
                  </a:lnTo>
                  <a:lnTo>
                    <a:pt x="442" y="125"/>
                  </a:lnTo>
                  <a:lnTo>
                    <a:pt x="444" y="138"/>
                  </a:lnTo>
                  <a:lnTo>
                    <a:pt x="448" y="151"/>
                  </a:lnTo>
                  <a:lnTo>
                    <a:pt x="451" y="168"/>
                  </a:lnTo>
                  <a:lnTo>
                    <a:pt x="452" y="185"/>
                  </a:lnTo>
                  <a:lnTo>
                    <a:pt x="451" y="192"/>
                  </a:lnTo>
                  <a:lnTo>
                    <a:pt x="450" y="199"/>
                  </a:lnTo>
                  <a:lnTo>
                    <a:pt x="448" y="206"/>
                  </a:lnTo>
                  <a:lnTo>
                    <a:pt x="444" y="213"/>
                  </a:lnTo>
                  <a:lnTo>
                    <a:pt x="437" y="224"/>
                  </a:lnTo>
                  <a:lnTo>
                    <a:pt x="428" y="234"/>
                  </a:lnTo>
                  <a:lnTo>
                    <a:pt x="420" y="244"/>
                  </a:lnTo>
                  <a:lnTo>
                    <a:pt x="412" y="255"/>
                  </a:lnTo>
                  <a:lnTo>
                    <a:pt x="409" y="261"/>
                  </a:lnTo>
                  <a:lnTo>
                    <a:pt x="407" y="269"/>
                  </a:lnTo>
                  <a:lnTo>
                    <a:pt x="406" y="276"/>
                  </a:lnTo>
                  <a:lnTo>
                    <a:pt x="405" y="283"/>
                  </a:lnTo>
                  <a:lnTo>
                    <a:pt x="402" y="289"/>
                  </a:lnTo>
                  <a:lnTo>
                    <a:pt x="397" y="302"/>
                  </a:lnTo>
                  <a:lnTo>
                    <a:pt x="393" y="308"/>
                  </a:lnTo>
                  <a:lnTo>
                    <a:pt x="388" y="314"/>
                  </a:lnTo>
                  <a:lnTo>
                    <a:pt x="386" y="316"/>
                  </a:lnTo>
                  <a:lnTo>
                    <a:pt x="383" y="318"/>
                  </a:lnTo>
                  <a:lnTo>
                    <a:pt x="381" y="319"/>
                  </a:lnTo>
                  <a:lnTo>
                    <a:pt x="378" y="320"/>
                  </a:lnTo>
                  <a:lnTo>
                    <a:pt x="377" y="332"/>
                  </a:lnTo>
                  <a:lnTo>
                    <a:pt x="376" y="343"/>
                  </a:lnTo>
                  <a:lnTo>
                    <a:pt x="373" y="354"/>
                  </a:lnTo>
                  <a:lnTo>
                    <a:pt x="368" y="364"/>
                  </a:lnTo>
                  <a:lnTo>
                    <a:pt x="360" y="386"/>
                  </a:lnTo>
                  <a:lnTo>
                    <a:pt x="349" y="406"/>
                  </a:lnTo>
                  <a:lnTo>
                    <a:pt x="338" y="427"/>
                  </a:lnTo>
                  <a:lnTo>
                    <a:pt x="328" y="449"/>
                  </a:lnTo>
                  <a:lnTo>
                    <a:pt x="325" y="459"/>
                  </a:lnTo>
                  <a:lnTo>
                    <a:pt x="321" y="470"/>
                  </a:lnTo>
                  <a:lnTo>
                    <a:pt x="319" y="481"/>
                  </a:lnTo>
                  <a:lnTo>
                    <a:pt x="319" y="493"/>
                  </a:lnTo>
                  <a:lnTo>
                    <a:pt x="318" y="500"/>
                  </a:lnTo>
                  <a:lnTo>
                    <a:pt x="316" y="509"/>
                  </a:lnTo>
                  <a:lnTo>
                    <a:pt x="314" y="520"/>
                  </a:lnTo>
                  <a:lnTo>
                    <a:pt x="310" y="531"/>
                  </a:lnTo>
                  <a:lnTo>
                    <a:pt x="300" y="559"/>
                  </a:lnTo>
                  <a:lnTo>
                    <a:pt x="288" y="587"/>
                  </a:lnTo>
                  <a:lnTo>
                    <a:pt x="281" y="602"/>
                  </a:lnTo>
                  <a:lnTo>
                    <a:pt x="274" y="615"/>
                  </a:lnTo>
                  <a:lnTo>
                    <a:pt x="266" y="627"/>
                  </a:lnTo>
                  <a:lnTo>
                    <a:pt x="260" y="637"/>
                  </a:lnTo>
                  <a:lnTo>
                    <a:pt x="252" y="646"/>
                  </a:lnTo>
                  <a:lnTo>
                    <a:pt x="245" y="653"/>
                  </a:lnTo>
                  <a:lnTo>
                    <a:pt x="242" y="655"/>
                  </a:lnTo>
                  <a:lnTo>
                    <a:pt x="239" y="658"/>
                  </a:lnTo>
                  <a:lnTo>
                    <a:pt x="236" y="659"/>
                  </a:lnTo>
                  <a:lnTo>
                    <a:pt x="232" y="660"/>
                  </a:lnTo>
                  <a:lnTo>
                    <a:pt x="231" y="678"/>
                  </a:lnTo>
                  <a:lnTo>
                    <a:pt x="230" y="696"/>
                  </a:lnTo>
                  <a:lnTo>
                    <a:pt x="228" y="714"/>
                  </a:lnTo>
                  <a:lnTo>
                    <a:pt x="225" y="730"/>
                  </a:lnTo>
                  <a:lnTo>
                    <a:pt x="220" y="745"/>
                  </a:lnTo>
                  <a:lnTo>
                    <a:pt x="215" y="759"/>
                  </a:lnTo>
                  <a:lnTo>
                    <a:pt x="207" y="773"/>
                  </a:lnTo>
                  <a:lnTo>
                    <a:pt x="199" y="785"/>
                  </a:lnTo>
                  <a:lnTo>
                    <a:pt x="191" y="795"/>
                  </a:lnTo>
                  <a:lnTo>
                    <a:pt x="181" y="805"/>
                  </a:lnTo>
                  <a:lnTo>
                    <a:pt x="169" y="812"/>
                  </a:lnTo>
                  <a:lnTo>
                    <a:pt x="157" y="819"/>
                  </a:lnTo>
                  <a:lnTo>
                    <a:pt x="142" y="825"/>
                  </a:lnTo>
                  <a:lnTo>
                    <a:pt x="127" y="829"/>
                  </a:lnTo>
                  <a:lnTo>
                    <a:pt x="110" y="831"/>
                  </a:lnTo>
                  <a:lnTo>
                    <a:pt x="93" y="832"/>
                  </a:lnTo>
                  <a:lnTo>
                    <a:pt x="86" y="831"/>
                  </a:lnTo>
                  <a:lnTo>
                    <a:pt x="80" y="827"/>
                  </a:lnTo>
                  <a:lnTo>
                    <a:pt x="77" y="825"/>
                  </a:lnTo>
                  <a:lnTo>
                    <a:pt x="75" y="821"/>
                  </a:lnTo>
                  <a:lnTo>
                    <a:pt x="73" y="817"/>
                  </a:lnTo>
                  <a:lnTo>
                    <a:pt x="73" y="813"/>
                  </a:lnTo>
                  <a:lnTo>
                    <a:pt x="61" y="812"/>
                  </a:lnTo>
                  <a:lnTo>
                    <a:pt x="50" y="810"/>
                  </a:lnTo>
                  <a:lnTo>
                    <a:pt x="41" y="807"/>
                  </a:lnTo>
                  <a:lnTo>
                    <a:pt x="34" y="803"/>
                  </a:lnTo>
                  <a:lnTo>
                    <a:pt x="26" y="798"/>
                  </a:lnTo>
                  <a:lnTo>
                    <a:pt x="20" y="791"/>
                  </a:lnTo>
                  <a:lnTo>
                    <a:pt x="15" y="785"/>
                  </a:lnTo>
                  <a:lnTo>
                    <a:pt x="12" y="777"/>
                  </a:lnTo>
                  <a:lnTo>
                    <a:pt x="8" y="769"/>
                  </a:lnTo>
                  <a:lnTo>
                    <a:pt x="5" y="760"/>
                  </a:lnTo>
                  <a:lnTo>
                    <a:pt x="3" y="752"/>
                  </a:lnTo>
                  <a:lnTo>
                    <a:pt x="2" y="743"/>
                  </a:lnTo>
                  <a:lnTo>
                    <a:pt x="0" y="726"/>
                  </a:lnTo>
                  <a:lnTo>
                    <a:pt x="0" y="708"/>
                  </a:lnTo>
                  <a:lnTo>
                    <a:pt x="1" y="702"/>
                  </a:lnTo>
                  <a:lnTo>
                    <a:pt x="2" y="697"/>
                  </a:lnTo>
                  <a:lnTo>
                    <a:pt x="4" y="694"/>
                  </a:lnTo>
                  <a:lnTo>
                    <a:pt x="7" y="691"/>
                  </a:lnTo>
                  <a:lnTo>
                    <a:pt x="14" y="685"/>
                  </a:lnTo>
                  <a:lnTo>
                    <a:pt x="19" y="678"/>
                  </a:lnTo>
                  <a:lnTo>
                    <a:pt x="17" y="677"/>
                  </a:lnTo>
                  <a:lnTo>
                    <a:pt x="14" y="675"/>
                  </a:lnTo>
                  <a:lnTo>
                    <a:pt x="11" y="672"/>
                  </a:lnTo>
                  <a:lnTo>
                    <a:pt x="7" y="668"/>
                  </a:lnTo>
                  <a:lnTo>
                    <a:pt x="2" y="660"/>
                  </a:lnTo>
                  <a:lnTo>
                    <a:pt x="0" y="652"/>
                  </a:lnTo>
                  <a:lnTo>
                    <a:pt x="1" y="642"/>
                  </a:lnTo>
                  <a:lnTo>
                    <a:pt x="3" y="635"/>
                  </a:lnTo>
                  <a:lnTo>
                    <a:pt x="5" y="628"/>
                  </a:lnTo>
                  <a:lnTo>
                    <a:pt x="7" y="622"/>
                  </a:lnTo>
                  <a:lnTo>
                    <a:pt x="8" y="616"/>
                  </a:lnTo>
                  <a:lnTo>
                    <a:pt x="8" y="610"/>
                  </a:lnTo>
                  <a:lnTo>
                    <a:pt x="5" y="602"/>
                  </a:lnTo>
                  <a:lnTo>
                    <a:pt x="0" y="591"/>
                  </a:lnTo>
                  <a:lnTo>
                    <a:pt x="5" y="591"/>
                  </a:lnTo>
                  <a:lnTo>
                    <a:pt x="9" y="590"/>
                  </a:lnTo>
                  <a:lnTo>
                    <a:pt x="14" y="589"/>
                  </a:lnTo>
                  <a:lnTo>
                    <a:pt x="18" y="587"/>
                  </a:lnTo>
                  <a:lnTo>
                    <a:pt x="27" y="582"/>
                  </a:lnTo>
                  <a:lnTo>
                    <a:pt x="36" y="575"/>
                  </a:lnTo>
                  <a:lnTo>
                    <a:pt x="43" y="568"/>
                  </a:lnTo>
                  <a:lnTo>
                    <a:pt x="50" y="559"/>
                  </a:lnTo>
                  <a:lnTo>
                    <a:pt x="57" y="549"/>
                  </a:lnTo>
                  <a:lnTo>
                    <a:pt x="63" y="538"/>
                  </a:lnTo>
                  <a:lnTo>
                    <a:pt x="68" y="527"/>
                  </a:lnTo>
                  <a:lnTo>
                    <a:pt x="73" y="516"/>
                  </a:lnTo>
                  <a:lnTo>
                    <a:pt x="76" y="506"/>
                  </a:lnTo>
                  <a:lnTo>
                    <a:pt x="80" y="496"/>
                  </a:lnTo>
                  <a:lnTo>
                    <a:pt x="84" y="476"/>
                  </a:lnTo>
                  <a:lnTo>
                    <a:pt x="86" y="462"/>
                  </a:lnTo>
                  <a:lnTo>
                    <a:pt x="85" y="453"/>
                  </a:lnTo>
                  <a:lnTo>
                    <a:pt x="84" y="445"/>
                  </a:lnTo>
                  <a:lnTo>
                    <a:pt x="83" y="438"/>
                  </a:lnTo>
                  <a:lnTo>
                    <a:pt x="81" y="430"/>
                  </a:lnTo>
                  <a:lnTo>
                    <a:pt x="75" y="419"/>
                  </a:lnTo>
                  <a:lnTo>
                    <a:pt x="70" y="408"/>
                  </a:lnTo>
                  <a:lnTo>
                    <a:pt x="63" y="398"/>
                  </a:lnTo>
                  <a:lnTo>
                    <a:pt x="58" y="388"/>
                  </a:lnTo>
                  <a:lnTo>
                    <a:pt x="56" y="382"/>
                  </a:lnTo>
                  <a:lnTo>
                    <a:pt x="54" y="376"/>
                  </a:lnTo>
                  <a:lnTo>
                    <a:pt x="53" y="370"/>
                  </a:lnTo>
                  <a:lnTo>
                    <a:pt x="53" y="363"/>
                  </a:lnTo>
                  <a:lnTo>
                    <a:pt x="93" y="264"/>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47" name="Freeform 254"/>
            <p:cNvSpPr>
              <a:spLocks/>
            </p:cNvSpPr>
            <p:nvPr>
              <p:custDataLst>
                <p:tags r:id="rId181"/>
              </p:custDataLst>
            </p:nvPr>
          </p:nvSpPr>
          <p:spPr bwMode="auto">
            <a:xfrm>
              <a:off x="5245131" y="4194706"/>
              <a:ext cx="36513" cy="66675"/>
            </a:xfrm>
            <a:custGeom>
              <a:avLst/>
              <a:gdLst>
                <a:gd name="T0" fmla="*/ 2147483647 w 80"/>
                <a:gd name="T1" fmla="*/ 2147483647 h 126"/>
                <a:gd name="T2" fmla="*/ 2147483647 w 80"/>
                <a:gd name="T3" fmla="*/ 2147483647 h 126"/>
                <a:gd name="T4" fmla="*/ 2147483647 w 80"/>
                <a:gd name="T5" fmla="*/ 2147483647 h 126"/>
                <a:gd name="T6" fmla="*/ 2147483647 w 80"/>
                <a:gd name="T7" fmla="*/ 2147483647 h 126"/>
                <a:gd name="T8" fmla="*/ 2147483647 w 80"/>
                <a:gd name="T9" fmla="*/ 2147483647 h 126"/>
                <a:gd name="T10" fmla="*/ 2147483647 w 80"/>
                <a:gd name="T11" fmla="*/ 2147483647 h 126"/>
                <a:gd name="T12" fmla="*/ 2147483647 w 80"/>
                <a:gd name="T13" fmla="*/ 2147483647 h 126"/>
                <a:gd name="T14" fmla="*/ 2147483647 w 80"/>
                <a:gd name="T15" fmla="*/ 2147483647 h 126"/>
                <a:gd name="T16" fmla="*/ 2147483647 w 80"/>
                <a:gd name="T17" fmla="*/ 2147483647 h 126"/>
                <a:gd name="T18" fmla="*/ 2147483647 w 80"/>
                <a:gd name="T19" fmla="*/ 2147483647 h 126"/>
                <a:gd name="T20" fmla="*/ 2147483647 w 80"/>
                <a:gd name="T21" fmla="*/ 2147483647 h 126"/>
                <a:gd name="T22" fmla="*/ 0 w 80"/>
                <a:gd name="T23" fmla="*/ 2147483647 h 126"/>
                <a:gd name="T24" fmla="*/ 2147483647 w 80"/>
                <a:gd name="T25" fmla="*/ 2147483647 h 126"/>
                <a:gd name="T26" fmla="*/ 2147483647 w 80"/>
                <a:gd name="T27" fmla="*/ 2147483647 h 126"/>
                <a:gd name="T28" fmla="*/ 2147483647 w 80"/>
                <a:gd name="T29" fmla="*/ 2147483647 h 126"/>
                <a:gd name="T30" fmla="*/ 2147483647 w 80"/>
                <a:gd name="T31" fmla="*/ 2147483647 h 126"/>
                <a:gd name="T32" fmla="*/ 2147483647 w 80"/>
                <a:gd name="T33" fmla="*/ 2147483647 h 126"/>
                <a:gd name="T34" fmla="*/ 2147483647 w 80"/>
                <a:gd name="T35" fmla="*/ 0 h 126"/>
                <a:gd name="T36" fmla="*/ 2147483647 w 80"/>
                <a:gd name="T37" fmla="*/ 0 h 126"/>
                <a:gd name="T38" fmla="*/ 2147483647 w 80"/>
                <a:gd name="T39" fmla="*/ 2147483647 h 126"/>
                <a:gd name="T40" fmla="*/ 2147483647 w 80"/>
                <a:gd name="T41" fmla="*/ 2147483647 h 12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80" h="126">
                  <a:moveTo>
                    <a:pt x="80" y="2"/>
                  </a:moveTo>
                  <a:lnTo>
                    <a:pt x="80" y="101"/>
                  </a:lnTo>
                  <a:lnTo>
                    <a:pt x="78" y="104"/>
                  </a:lnTo>
                  <a:lnTo>
                    <a:pt x="75" y="107"/>
                  </a:lnTo>
                  <a:lnTo>
                    <a:pt x="70" y="109"/>
                  </a:lnTo>
                  <a:lnTo>
                    <a:pt x="67" y="111"/>
                  </a:lnTo>
                  <a:lnTo>
                    <a:pt x="58" y="114"/>
                  </a:lnTo>
                  <a:lnTo>
                    <a:pt x="48" y="116"/>
                  </a:lnTo>
                  <a:lnTo>
                    <a:pt x="36" y="117"/>
                  </a:lnTo>
                  <a:lnTo>
                    <a:pt x="25" y="119"/>
                  </a:lnTo>
                  <a:lnTo>
                    <a:pt x="13" y="123"/>
                  </a:lnTo>
                  <a:lnTo>
                    <a:pt x="0" y="126"/>
                  </a:lnTo>
                  <a:lnTo>
                    <a:pt x="7" y="40"/>
                  </a:lnTo>
                  <a:lnTo>
                    <a:pt x="23" y="27"/>
                  </a:lnTo>
                  <a:lnTo>
                    <a:pt x="41" y="12"/>
                  </a:lnTo>
                  <a:lnTo>
                    <a:pt x="51" y="5"/>
                  </a:lnTo>
                  <a:lnTo>
                    <a:pt x="60" y="1"/>
                  </a:lnTo>
                  <a:lnTo>
                    <a:pt x="65" y="0"/>
                  </a:lnTo>
                  <a:lnTo>
                    <a:pt x="70" y="0"/>
                  </a:lnTo>
                  <a:lnTo>
                    <a:pt x="75" y="1"/>
                  </a:lnTo>
                  <a:lnTo>
                    <a:pt x="80" y="2"/>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48" name="Freeform 255"/>
            <p:cNvSpPr>
              <a:spLocks/>
            </p:cNvSpPr>
            <p:nvPr>
              <p:custDataLst>
                <p:tags r:id="rId182"/>
              </p:custDataLst>
            </p:nvPr>
          </p:nvSpPr>
          <p:spPr bwMode="auto">
            <a:xfrm>
              <a:off x="5234019" y="4155018"/>
              <a:ext cx="55562" cy="60325"/>
            </a:xfrm>
            <a:custGeom>
              <a:avLst/>
              <a:gdLst>
                <a:gd name="T0" fmla="*/ 2147483647 w 124"/>
                <a:gd name="T1" fmla="*/ 0 h 117"/>
                <a:gd name="T2" fmla="*/ 2147483647 w 124"/>
                <a:gd name="T3" fmla="*/ 2147483647 h 117"/>
                <a:gd name="T4" fmla="*/ 2147483647 w 124"/>
                <a:gd name="T5" fmla="*/ 2147483647 h 117"/>
                <a:gd name="T6" fmla="*/ 2147483647 w 124"/>
                <a:gd name="T7" fmla="*/ 2147483647 h 117"/>
                <a:gd name="T8" fmla="*/ 2147483647 w 124"/>
                <a:gd name="T9" fmla="*/ 2147483647 h 117"/>
                <a:gd name="T10" fmla="*/ 2147483647 w 124"/>
                <a:gd name="T11" fmla="*/ 2147483647 h 117"/>
                <a:gd name="T12" fmla="*/ 2147483647 w 124"/>
                <a:gd name="T13" fmla="*/ 2147483647 h 117"/>
                <a:gd name="T14" fmla="*/ 2147483647 w 124"/>
                <a:gd name="T15" fmla="*/ 2147483647 h 117"/>
                <a:gd name="T16" fmla="*/ 2147483647 w 124"/>
                <a:gd name="T17" fmla="*/ 2147483647 h 117"/>
                <a:gd name="T18" fmla="*/ 2147483647 w 124"/>
                <a:gd name="T19" fmla="*/ 2147483647 h 117"/>
                <a:gd name="T20" fmla="*/ 2147483647 w 124"/>
                <a:gd name="T21" fmla="*/ 2147483647 h 117"/>
                <a:gd name="T22" fmla="*/ 2147483647 w 124"/>
                <a:gd name="T23" fmla="*/ 2147483647 h 117"/>
                <a:gd name="T24" fmla="*/ 2147483647 w 124"/>
                <a:gd name="T25" fmla="*/ 2147483647 h 117"/>
                <a:gd name="T26" fmla="*/ 2147483647 w 124"/>
                <a:gd name="T27" fmla="*/ 2147483647 h 117"/>
                <a:gd name="T28" fmla="*/ 2147483647 w 124"/>
                <a:gd name="T29" fmla="*/ 2147483647 h 117"/>
                <a:gd name="T30" fmla="*/ 2147483647 w 124"/>
                <a:gd name="T31" fmla="*/ 2147483647 h 117"/>
                <a:gd name="T32" fmla="*/ 2147483647 w 124"/>
                <a:gd name="T33" fmla="*/ 2147483647 h 117"/>
                <a:gd name="T34" fmla="*/ 2147483647 w 124"/>
                <a:gd name="T35" fmla="*/ 2147483647 h 117"/>
                <a:gd name="T36" fmla="*/ 2147483647 w 124"/>
                <a:gd name="T37" fmla="*/ 2147483647 h 117"/>
                <a:gd name="T38" fmla="*/ 2147483647 w 124"/>
                <a:gd name="T39" fmla="*/ 2147483647 h 117"/>
                <a:gd name="T40" fmla="*/ 0 w 124"/>
                <a:gd name="T41" fmla="*/ 2147483647 h 117"/>
                <a:gd name="T42" fmla="*/ 2147483647 w 124"/>
                <a:gd name="T43" fmla="*/ 2147483647 h 117"/>
                <a:gd name="T44" fmla="*/ 2147483647 w 124"/>
                <a:gd name="T45" fmla="*/ 2147483647 h 117"/>
                <a:gd name="T46" fmla="*/ 2147483647 w 124"/>
                <a:gd name="T47" fmla="*/ 2147483647 h 117"/>
                <a:gd name="T48" fmla="*/ 2147483647 w 124"/>
                <a:gd name="T49" fmla="*/ 2147483647 h 117"/>
                <a:gd name="T50" fmla="*/ 2147483647 w 124"/>
                <a:gd name="T51" fmla="*/ 2147483647 h 117"/>
                <a:gd name="T52" fmla="*/ 2147483647 w 124"/>
                <a:gd name="T53" fmla="*/ 2147483647 h 117"/>
                <a:gd name="T54" fmla="*/ 2147483647 w 124"/>
                <a:gd name="T55" fmla="*/ 2147483647 h 117"/>
                <a:gd name="T56" fmla="*/ 2147483647 w 124"/>
                <a:gd name="T57" fmla="*/ 2147483647 h 117"/>
                <a:gd name="T58" fmla="*/ 2147483647 w 124"/>
                <a:gd name="T59" fmla="*/ 2147483647 h 117"/>
                <a:gd name="T60" fmla="*/ 2147483647 w 124"/>
                <a:gd name="T61" fmla="*/ 2147483647 h 117"/>
                <a:gd name="T62" fmla="*/ 2147483647 w 124"/>
                <a:gd name="T63" fmla="*/ 2147483647 h 117"/>
                <a:gd name="T64" fmla="*/ 2147483647 w 124"/>
                <a:gd name="T65" fmla="*/ 0 h 1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4" h="117">
                  <a:moveTo>
                    <a:pt x="113" y="0"/>
                  </a:moveTo>
                  <a:lnTo>
                    <a:pt x="116" y="15"/>
                  </a:lnTo>
                  <a:lnTo>
                    <a:pt x="122" y="35"/>
                  </a:lnTo>
                  <a:lnTo>
                    <a:pt x="124" y="45"/>
                  </a:lnTo>
                  <a:lnTo>
                    <a:pt x="124" y="54"/>
                  </a:lnTo>
                  <a:lnTo>
                    <a:pt x="124" y="59"/>
                  </a:lnTo>
                  <a:lnTo>
                    <a:pt x="123" y="64"/>
                  </a:lnTo>
                  <a:lnTo>
                    <a:pt x="122" y="69"/>
                  </a:lnTo>
                  <a:lnTo>
                    <a:pt x="119" y="73"/>
                  </a:lnTo>
                  <a:lnTo>
                    <a:pt x="114" y="72"/>
                  </a:lnTo>
                  <a:lnTo>
                    <a:pt x="108" y="71"/>
                  </a:lnTo>
                  <a:lnTo>
                    <a:pt x="103" y="72"/>
                  </a:lnTo>
                  <a:lnTo>
                    <a:pt x="96" y="73"/>
                  </a:lnTo>
                  <a:lnTo>
                    <a:pt x="83" y="78"/>
                  </a:lnTo>
                  <a:lnTo>
                    <a:pt x="71" y="85"/>
                  </a:lnTo>
                  <a:lnTo>
                    <a:pt x="46" y="103"/>
                  </a:lnTo>
                  <a:lnTo>
                    <a:pt x="26" y="117"/>
                  </a:lnTo>
                  <a:lnTo>
                    <a:pt x="23" y="112"/>
                  </a:lnTo>
                  <a:lnTo>
                    <a:pt x="13" y="101"/>
                  </a:lnTo>
                  <a:lnTo>
                    <a:pt x="4" y="89"/>
                  </a:lnTo>
                  <a:lnTo>
                    <a:pt x="0" y="79"/>
                  </a:lnTo>
                  <a:lnTo>
                    <a:pt x="1" y="76"/>
                  </a:lnTo>
                  <a:lnTo>
                    <a:pt x="2" y="72"/>
                  </a:lnTo>
                  <a:lnTo>
                    <a:pt x="5" y="67"/>
                  </a:lnTo>
                  <a:lnTo>
                    <a:pt x="9" y="62"/>
                  </a:lnTo>
                  <a:lnTo>
                    <a:pt x="17" y="52"/>
                  </a:lnTo>
                  <a:lnTo>
                    <a:pt x="27" y="42"/>
                  </a:lnTo>
                  <a:lnTo>
                    <a:pt x="48" y="22"/>
                  </a:lnTo>
                  <a:lnTo>
                    <a:pt x="60" y="12"/>
                  </a:lnTo>
                  <a:lnTo>
                    <a:pt x="73" y="12"/>
                  </a:lnTo>
                  <a:lnTo>
                    <a:pt x="86" y="12"/>
                  </a:lnTo>
                  <a:lnTo>
                    <a:pt x="100" y="6"/>
                  </a:lnTo>
                  <a:lnTo>
                    <a:pt x="113"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49" name="Freeform 256"/>
            <p:cNvSpPr>
              <a:spLocks/>
            </p:cNvSpPr>
            <p:nvPr>
              <p:custDataLst>
                <p:tags r:id="rId183"/>
              </p:custDataLst>
            </p:nvPr>
          </p:nvSpPr>
          <p:spPr bwMode="auto">
            <a:xfrm>
              <a:off x="5543581" y="2854856"/>
              <a:ext cx="503238" cy="473075"/>
            </a:xfrm>
            <a:custGeom>
              <a:avLst/>
              <a:gdLst>
                <a:gd name="T0" fmla="*/ 2147483647 w 1156"/>
                <a:gd name="T1" fmla="*/ 2147483647 h 900"/>
                <a:gd name="T2" fmla="*/ 2147483647 w 1156"/>
                <a:gd name="T3" fmla="*/ 2147483647 h 900"/>
                <a:gd name="T4" fmla="*/ 2147483647 w 1156"/>
                <a:gd name="T5" fmla="*/ 2147483647 h 900"/>
                <a:gd name="T6" fmla="*/ 2147483647 w 1156"/>
                <a:gd name="T7" fmla="*/ 2147483647 h 900"/>
                <a:gd name="T8" fmla="*/ 2147483647 w 1156"/>
                <a:gd name="T9" fmla="*/ 2147483647 h 900"/>
                <a:gd name="T10" fmla="*/ 2147483647 w 1156"/>
                <a:gd name="T11" fmla="*/ 2147483647 h 900"/>
                <a:gd name="T12" fmla="*/ 2147483647 w 1156"/>
                <a:gd name="T13" fmla="*/ 2147483647 h 900"/>
                <a:gd name="T14" fmla="*/ 2147483647 w 1156"/>
                <a:gd name="T15" fmla="*/ 2147483647 h 900"/>
                <a:gd name="T16" fmla="*/ 2147483647 w 1156"/>
                <a:gd name="T17" fmla="*/ 2147483647 h 900"/>
                <a:gd name="T18" fmla="*/ 2147483647 w 1156"/>
                <a:gd name="T19" fmla="*/ 2147483647 h 900"/>
                <a:gd name="T20" fmla="*/ 2147483647 w 1156"/>
                <a:gd name="T21" fmla="*/ 2147483647 h 900"/>
                <a:gd name="T22" fmla="*/ 2147483647 w 1156"/>
                <a:gd name="T23" fmla="*/ 2147483647 h 900"/>
                <a:gd name="T24" fmla="*/ 2147483647 w 1156"/>
                <a:gd name="T25" fmla="*/ 2147483647 h 900"/>
                <a:gd name="T26" fmla="*/ 2147483647 w 1156"/>
                <a:gd name="T27" fmla="*/ 2147483647 h 900"/>
                <a:gd name="T28" fmla="*/ 2147483647 w 1156"/>
                <a:gd name="T29" fmla="*/ 2147483647 h 900"/>
                <a:gd name="T30" fmla="*/ 2147483647 w 1156"/>
                <a:gd name="T31" fmla="*/ 2147483647 h 900"/>
                <a:gd name="T32" fmla="*/ 2147483647 w 1156"/>
                <a:gd name="T33" fmla="*/ 2147483647 h 900"/>
                <a:gd name="T34" fmla="*/ 2147483647 w 1156"/>
                <a:gd name="T35" fmla="*/ 2147483647 h 900"/>
                <a:gd name="T36" fmla="*/ 2147483647 w 1156"/>
                <a:gd name="T37" fmla="*/ 2147483647 h 900"/>
                <a:gd name="T38" fmla="*/ 2147483647 w 1156"/>
                <a:gd name="T39" fmla="*/ 2147483647 h 900"/>
                <a:gd name="T40" fmla="*/ 2147483647 w 1156"/>
                <a:gd name="T41" fmla="*/ 2147483647 h 900"/>
                <a:gd name="T42" fmla="*/ 2147483647 w 1156"/>
                <a:gd name="T43" fmla="*/ 2147483647 h 900"/>
                <a:gd name="T44" fmla="*/ 2147483647 w 1156"/>
                <a:gd name="T45" fmla="*/ 2147483647 h 900"/>
                <a:gd name="T46" fmla="*/ 2147483647 w 1156"/>
                <a:gd name="T47" fmla="*/ 2147483647 h 900"/>
                <a:gd name="T48" fmla="*/ 2147483647 w 1156"/>
                <a:gd name="T49" fmla="*/ 2147483647 h 900"/>
                <a:gd name="T50" fmla="*/ 2147483647 w 1156"/>
                <a:gd name="T51" fmla="*/ 2147483647 h 900"/>
                <a:gd name="T52" fmla="*/ 2147483647 w 1156"/>
                <a:gd name="T53" fmla="*/ 2147483647 h 900"/>
                <a:gd name="T54" fmla="*/ 2147483647 w 1156"/>
                <a:gd name="T55" fmla="*/ 2147483647 h 900"/>
                <a:gd name="T56" fmla="*/ 2147483647 w 1156"/>
                <a:gd name="T57" fmla="*/ 2147483647 h 900"/>
                <a:gd name="T58" fmla="*/ 2147483647 w 1156"/>
                <a:gd name="T59" fmla="*/ 2147483647 h 900"/>
                <a:gd name="T60" fmla="*/ 2147483647 w 1156"/>
                <a:gd name="T61" fmla="*/ 2147483647 h 900"/>
                <a:gd name="T62" fmla="*/ 2147483647 w 1156"/>
                <a:gd name="T63" fmla="*/ 2147483647 h 900"/>
                <a:gd name="T64" fmla="*/ 2147483647 w 1156"/>
                <a:gd name="T65" fmla="*/ 2147483647 h 900"/>
                <a:gd name="T66" fmla="*/ 2147483647 w 1156"/>
                <a:gd name="T67" fmla="*/ 2147483647 h 900"/>
                <a:gd name="T68" fmla="*/ 2147483647 w 1156"/>
                <a:gd name="T69" fmla="*/ 2147483647 h 900"/>
                <a:gd name="T70" fmla="*/ 2147483647 w 1156"/>
                <a:gd name="T71" fmla="*/ 2147483647 h 900"/>
                <a:gd name="T72" fmla="*/ 2147483647 w 1156"/>
                <a:gd name="T73" fmla="*/ 2147483647 h 900"/>
                <a:gd name="T74" fmla="*/ 2147483647 w 1156"/>
                <a:gd name="T75" fmla="*/ 2147483647 h 900"/>
                <a:gd name="T76" fmla="*/ 2147483647 w 1156"/>
                <a:gd name="T77" fmla="*/ 2147483647 h 900"/>
                <a:gd name="T78" fmla="*/ 2147483647 w 1156"/>
                <a:gd name="T79" fmla="*/ 2147483647 h 900"/>
                <a:gd name="T80" fmla="*/ 2147483647 w 1156"/>
                <a:gd name="T81" fmla="*/ 2147483647 h 900"/>
                <a:gd name="T82" fmla="*/ 2147483647 w 1156"/>
                <a:gd name="T83" fmla="*/ 2147483647 h 900"/>
                <a:gd name="T84" fmla="*/ 2147483647 w 1156"/>
                <a:gd name="T85" fmla="*/ 2147483647 h 900"/>
                <a:gd name="T86" fmla="*/ 2147483647 w 1156"/>
                <a:gd name="T87" fmla="*/ 2147483647 h 900"/>
                <a:gd name="T88" fmla="*/ 2147483647 w 1156"/>
                <a:gd name="T89" fmla="*/ 2147483647 h 900"/>
                <a:gd name="T90" fmla="*/ 2147483647 w 1156"/>
                <a:gd name="T91" fmla="*/ 2147483647 h 900"/>
                <a:gd name="T92" fmla="*/ 2147483647 w 1156"/>
                <a:gd name="T93" fmla="*/ 2147483647 h 900"/>
                <a:gd name="T94" fmla="*/ 2147483647 w 1156"/>
                <a:gd name="T95" fmla="*/ 2147483647 h 900"/>
                <a:gd name="T96" fmla="*/ 2147483647 w 1156"/>
                <a:gd name="T97" fmla="*/ 2147483647 h 900"/>
                <a:gd name="T98" fmla="*/ 2147483647 w 1156"/>
                <a:gd name="T99" fmla="*/ 2147483647 h 900"/>
                <a:gd name="T100" fmla="*/ 2147483647 w 1156"/>
                <a:gd name="T101" fmla="*/ 2147483647 h 900"/>
                <a:gd name="T102" fmla="*/ 2147483647 w 1156"/>
                <a:gd name="T103" fmla="*/ 2147483647 h 900"/>
                <a:gd name="T104" fmla="*/ 2147483647 w 1156"/>
                <a:gd name="T105" fmla="*/ 2147483647 h 900"/>
                <a:gd name="T106" fmla="*/ 2147483647 w 1156"/>
                <a:gd name="T107" fmla="*/ 2147483647 h 900"/>
                <a:gd name="T108" fmla="*/ 2147483647 w 1156"/>
                <a:gd name="T109" fmla="*/ 2147483647 h 9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156" h="900">
                  <a:moveTo>
                    <a:pt x="963" y="271"/>
                  </a:moveTo>
                  <a:lnTo>
                    <a:pt x="954" y="252"/>
                  </a:lnTo>
                  <a:lnTo>
                    <a:pt x="948" y="234"/>
                  </a:lnTo>
                  <a:lnTo>
                    <a:pt x="941" y="213"/>
                  </a:lnTo>
                  <a:lnTo>
                    <a:pt x="937" y="191"/>
                  </a:lnTo>
                  <a:lnTo>
                    <a:pt x="928" y="191"/>
                  </a:lnTo>
                  <a:lnTo>
                    <a:pt x="920" y="190"/>
                  </a:lnTo>
                  <a:lnTo>
                    <a:pt x="913" y="189"/>
                  </a:lnTo>
                  <a:lnTo>
                    <a:pt x="906" y="187"/>
                  </a:lnTo>
                  <a:lnTo>
                    <a:pt x="893" y="183"/>
                  </a:lnTo>
                  <a:lnTo>
                    <a:pt x="881" y="177"/>
                  </a:lnTo>
                  <a:lnTo>
                    <a:pt x="859" y="162"/>
                  </a:lnTo>
                  <a:lnTo>
                    <a:pt x="839" y="145"/>
                  </a:lnTo>
                  <a:lnTo>
                    <a:pt x="828" y="137"/>
                  </a:lnTo>
                  <a:lnTo>
                    <a:pt x="816" y="129"/>
                  </a:lnTo>
                  <a:lnTo>
                    <a:pt x="803" y="122"/>
                  </a:lnTo>
                  <a:lnTo>
                    <a:pt x="789" y="116"/>
                  </a:lnTo>
                  <a:lnTo>
                    <a:pt x="773" y="111"/>
                  </a:lnTo>
                  <a:lnTo>
                    <a:pt x="755" y="106"/>
                  </a:lnTo>
                  <a:lnTo>
                    <a:pt x="745" y="105"/>
                  </a:lnTo>
                  <a:lnTo>
                    <a:pt x="734" y="104"/>
                  </a:lnTo>
                  <a:lnTo>
                    <a:pt x="723" y="104"/>
                  </a:lnTo>
                  <a:lnTo>
                    <a:pt x="711" y="104"/>
                  </a:lnTo>
                  <a:lnTo>
                    <a:pt x="617" y="104"/>
                  </a:lnTo>
                  <a:lnTo>
                    <a:pt x="609" y="113"/>
                  </a:lnTo>
                  <a:lnTo>
                    <a:pt x="587" y="129"/>
                  </a:lnTo>
                  <a:lnTo>
                    <a:pt x="576" y="138"/>
                  </a:lnTo>
                  <a:lnTo>
                    <a:pt x="565" y="146"/>
                  </a:lnTo>
                  <a:lnTo>
                    <a:pt x="556" y="152"/>
                  </a:lnTo>
                  <a:lnTo>
                    <a:pt x="551" y="154"/>
                  </a:lnTo>
                  <a:lnTo>
                    <a:pt x="542" y="155"/>
                  </a:lnTo>
                  <a:lnTo>
                    <a:pt x="532" y="157"/>
                  </a:lnTo>
                  <a:lnTo>
                    <a:pt x="522" y="159"/>
                  </a:lnTo>
                  <a:lnTo>
                    <a:pt x="512" y="160"/>
                  </a:lnTo>
                  <a:lnTo>
                    <a:pt x="518" y="173"/>
                  </a:lnTo>
                  <a:lnTo>
                    <a:pt x="504" y="179"/>
                  </a:lnTo>
                  <a:lnTo>
                    <a:pt x="490" y="184"/>
                  </a:lnTo>
                  <a:lnTo>
                    <a:pt x="478" y="188"/>
                  </a:lnTo>
                  <a:lnTo>
                    <a:pt x="465" y="192"/>
                  </a:lnTo>
                  <a:lnTo>
                    <a:pt x="453" y="194"/>
                  </a:lnTo>
                  <a:lnTo>
                    <a:pt x="439" y="196"/>
                  </a:lnTo>
                  <a:lnTo>
                    <a:pt x="426" y="197"/>
                  </a:lnTo>
                  <a:lnTo>
                    <a:pt x="412" y="197"/>
                  </a:lnTo>
                  <a:lnTo>
                    <a:pt x="405" y="198"/>
                  </a:lnTo>
                  <a:lnTo>
                    <a:pt x="398" y="199"/>
                  </a:lnTo>
                  <a:lnTo>
                    <a:pt x="393" y="200"/>
                  </a:lnTo>
                  <a:lnTo>
                    <a:pt x="389" y="200"/>
                  </a:lnTo>
                  <a:lnTo>
                    <a:pt x="383" y="199"/>
                  </a:lnTo>
                  <a:lnTo>
                    <a:pt x="379" y="197"/>
                  </a:lnTo>
                  <a:lnTo>
                    <a:pt x="371" y="194"/>
                  </a:lnTo>
                  <a:lnTo>
                    <a:pt x="367" y="190"/>
                  </a:lnTo>
                  <a:lnTo>
                    <a:pt x="363" y="184"/>
                  </a:lnTo>
                  <a:lnTo>
                    <a:pt x="358" y="179"/>
                  </a:lnTo>
                  <a:lnTo>
                    <a:pt x="355" y="173"/>
                  </a:lnTo>
                  <a:lnTo>
                    <a:pt x="351" y="168"/>
                  </a:lnTo>
                  <a:lnTo>
                    <a:pt x="345" y="163"/>
                  </a:lnTo>
                  <a:lnTo>
                    <a:pt x="338" y="160"/>
                  </a:lnTo>
                  <a:lnTo>
                    <a:pt x="316" y="153"/>
                  </a:lnTo>
                  <a:lnTo>
                    <a:pt x="280" y="142"/>
                  </a:lnTo>
                  <a:lnTo>
                    <a:pt x="260" y="136"/>
                  </a:lnTo>
                  <a:lnTo>
                    <a:pt x="244" y="128"/>
                  </a:lnTo>
                  <a:lnTo>
                    <a:pt x="237" y="124"/>
                  </a:lnTo>
                  <a:lnTo>
                    <a:pt x="232" y="120"/>
                  </a:lnTo>
                  <a:lnTo>
                    <a:pt x="228" y="116"/>
                  </a:lnTo>
                  <a:lnTo>
                    <a:pt x="225" y="111"/>
                  </a:lnTo>
                  <a:lnTo>
                    <a:pt x="228" y="86"/>
                  </a:lnTo>
                  <a:lnTo>
                    <a:pt x="228" y="65"/>
                  </a:lnTo>
                  <a:lnTo>
                    <a:pt x="228" y="56"/>
                  </a:lnTo>
                  <a:lnTo>
                    <a:pt x="226" y="46"/>
                  </a:lnTo>
                  <a:lnTo>
                    <a:pt x="224" y="37"/>
                  </a:lnTo>
                  <a:lnTo>
                    <a:pt x="222" y="30"/>
                  </a:lnTo>
                  <a:lnTo>
                    <a:pt x="220" y="23"/>
                  </a:lnTo>
                  <a:lnTo>
                    <a:pt x="217" y="17"/>
                  </a:lnTo>
                  <a:lnTo>
                    <a:pt x="212" y="12"/>
                  </a:lnTo>
                  <a:lnTo>
                    <a:pt x="207" y="8"/>
                  </a:lnTo>
                  <a:lnTo>
                    <a:pt x="201" y="5"/>
                  </a:lnTo>
                  <a:lnTo>
                    <a:pt x="195" y="2"/>
                  </a:lnTo>
                  <a:lnTo>
                    <a:pt x="188" y="1"/>
                  </a:lnTo>
                  <a:lnTo>
                    <a:pt x="179" y="0"/>
                  </a:lnTo>
                  <a:lnTo>
                    <a:pt x="174" y="1"/>
                  </a:lnTo>
                  <a:lnTo>
                    <a:pt x="168" y="3"/>
                  </a:lnTo>
                  <a:lnTo>
                    <a:pt x="164" y="7"/>
                  </a:lnTo>
                  <a:lnTo>
                    <a:pt x="161" y="11"/>
                  </a:lnTo>
                  <a:lnTo>
                    <a:pt x="155" y="21"/>
                  </a:lnTo>
                  <a:lnTo>
                    <a:pt x="151" y="34"/>
                  </a:lnTo>
                  <a:lnTo>
                    <a:pt x="147" y="46"/>
                  </a:lnTo>
                  <a:lnTo>
                    <a:pt x="144" y="57"/>
                  </a:lnTo>
                  <a:lnTo>
                    <a:pt x="142" y="62"/>
                  </a:lnTo>
                  <a:lnTo>
                    <a:pt x="139" y="65"/>
                  </a:lnTo>
                  <a:lnTo>
                    <a:pt x="136" y="67"/>
                  </a:lnTo>
                  <a:lnTo>
                    <a:pt x="133" y="68"/>
                  </a:lnTo>
                  <a:lnTo>
                    <a:pt x="125" y="68"/>
                  </a:lnTo>
                  <a:lnTo>
                    <a:pt x="118" y="66"/>
                  </a:lnTo>
                  <a:lnTo>
                    <a:pt x="109" y="64"/>
                  </a:lnTo>
                  <a:lnTo>
                    <a:pt x="100" y="62"/>
                  </a:lnTo>
                  <a:lnTo>
                    <a:pt x="79" y="54"/>
                  </a:lnTo>
                  <a:lnTo>
                    <a:pt x="58" y="46"/>
                  </a:lnTo>
                  <a:lnTo>
                    <a:pt x="39" y="38"/>
                  </a:lnTo>
                  <a:lnTo>
                    <a:pt x="21" y="29"/>
                  </a:lnTo>
                  <a:lnTo>
                    <a:pt x="15" y="24"/>
                  </a:lnTo>
                  <a:lnTo>
                    <a:pt x="8" y="20"/>
                  </a:lnTo>
                  <a:lnTo>
                    <a:pt x="4" y="16"/>
                  </a:lnTo>
                  <a:lnTo>
                    <a:pt x="0" y="12"/>
                  </a:lnTo>
                  <a:lnTo>
                    <a:pt x="0" y="25"/>
                  </a:lnTo>
                  <a:lnTo>
                    <a:pt x="0" y="37"/>
                  </a:lnTo>
                  <a:lnTo>
                    <a:pt x="0" y="49"/>
                  </a:lnTo>
                  <a:lnTo>
                    <a:pt x="1" y="62"/>
                  </a:lnTo>
                  <a:lnTo>
                    <a:pt x="5" y="72"/>
                  </a:lnTo>
                  <a:lnTo>
                    <a:pt x="7" y="81"/>
                  </a:lnTo>
                  <a:lnTo>
                    <a:pt x="15" y="96"/>
                  </a:lnTo>
                  <a:lnTo>
                    <a:pt x="24" y="111"/>
                  </a:lnTo>
                  <a:lnTo>
                    <a:pt x="33" y="124"/>
                  </a:lnTo>
                  <a:lnTo>
                    <a:pt x="42" y="138"/>
                  </a:lnTo>
                  <a:lnTo>
                    <a:pt x="45" y="146"/>
                  </a:lnTo>
                  <a:lnTo>
                    <a:pt x="49" y="156"/>
                  </a:lnTo>
                  <a:lnTo>
                    <a:pt x="52" y="167"/>
                  </a:lnTo>
                  <a:lnTo>
                    <a:pt x="53" y="179"/>
                  </a:lnTo>
                  <a:lnTo>
                    <a:pt x="60" y="179"/>
                  </a:lnTo>
                  <a:lnTo>
                    <a:pt x="64" y="190"/>
                  </a:lnTo>
                  <a:lnTo>
                    <a:pt x="73" y="205"/>
                  </a:lnTo>
                  <a:lnTo>
                    <a:pt x="83" y="223"/>
                  </a:lnTo>
                  <a:lnTo>
                    <a:pt x="96" y="241"/>
                  </a:lnTo>
                  <a:lnTo>
                    <a:pt x="109" y="258"/>
                  </a:lnTo>
                  <a:lnTo>
                    <a:pt x="122" y="273"/>
                  </a:lnTo>
                  <a:lnTo>
                    <a:pt x="129" y="280"/>
                  </a:lnTo>
                  <a:lnTo>
                    <a:pt x="135" y="284"/>
                  </a:lnTo>
                  <a:lnTo>
                    <a:pt x="141" y="288"/>
                  </a:lnTo>
                  <a:lnTo>
                    <a:pt x="146" y="290"/>
                  </a:lnTo>
                  <a:lnTo>
                    <a:pt x="139" y="296"/>
                  </a:lnTo>
                  <a:lnTo>
                    <a:pt x="130" y="304"/>
                  </a:lnTo>
                  <a:lnTo>
                    <a:pt x="127" y="310"/>
                  </a:lnTo>
                  <a:lnTo>
                    <a:pt x="122" y="316"/>
                  </a:lnTo>
                  <a:lnTo>
                    <a:pt x="120" y="324"/>
                  </a:lnTo>
                  <a:lnTo>
                    <a:pt x="120" y="332"/>
                  </a:lnTo>
                  <a:lnTo>
                    <a:pt x="120" y="341"/>
                  </a:lnTo>
                  <a:lnTo>
                    <a:pt x="123" y="350"/>
                  </a:lnTo>
                  <a:lnTo>
                    <a:pt x="128" y="360"/>
                  </a:lnTo>
                  <a:lnTo>
                    <a:pt x="133" y="370"/>
                  </a:lnTo>
                  <a:lnTo>
                    <a:pt x="140" y="380"/>
                  </a:lnTo>
                  <a:lnTo>
                    <a:pt x="147" y="391"/>
                  </a:lnTo>
                  <a:lnTo>
                    <a:pt x="157" y="401"/>
                  </a:lnTo>
                  <a:lnTo>
                    <a:pt x="167" y="410"/>
                  </a:lnTo>
                  <a:lnTo>
                    <a:pt x="177" y="420"/>
                  </a:lnTo>
                  <a:lnTo>
                    <a:pt x="188" y="428"/>
                  </a:lnTo>
                  <a:lnTo>
                    <a:pt x="200" y="436"/>
                  </a:lnTo>
                  <a:lnTo>
                    <a:pt x="212" y="442"/>
                  </a:lnTo>
                  <a:lnTo>
                    <a:pt x="224" y="449"/>
                  </a:lnTo>
                  <a:lnTo>
                    <a:pt x="236" y="453"/>
                  </a:lnTo>
                  <a:lnTo>
                    <a:pt x="247" y="455"/>
                  </a:lnTo>
                  <a:lnTo>
                    <a:pt x="259" y="456"/>
                  </a:lnTo>
                  <a:lnTo>
                    <a:pt x="260" y="469"/>
                  </a:lnTo>
                  <a:lnTo>
                    <a:pt x="264" y="483"/>
                  </a:lnTo>
                  <a:lnTo>
                    <a:pt x="265" y="490"/>
                  </a:lnTo>
                  <a:lnTo>
                    <a:pt x="265" y="500"/>
                  </a:lnTo>
                  <a:lnTo>
                    <a:pt x="263" y="511"/>
                  </a:lnTo>
                  <a:lnTo>
                    <a:pt x="259" y="524"/>
                  </a:lnTo>
                  <a:lnTo>
                    <a:pt x="305" y="573"/>
                  </a:lnTo>
                  <a:lnTo>
                    <a:pt x="312" y="574"/>
                  </a:lnTo>
                  <a:lnTo>
                    <a:pt x="319" y="576"/>
                  </a:lnTo>
                  <a:lnTo>
                    <a:pt x="324" y="578"/>
                  </a:lnTo>
                  <a:lnTo>
                    <a:pt x="330" y="580"/>
                  </a:lnTo>
                  <a:lnTo>
                    <a:pt x="335" y="581"/>
                  </a:lnTo>
                  <a:lnTo>
                    <a:pt x="342" y="581"/>
                  </a:lnTo>
                  <a:lnTo>
                    <a:pt x="349" y="578"/>
                  </a:lnTo>
                  <a:lnTo>
                    <a:pt x="358" y="573"/>
                  </a:lnTo>
                  <a:lnTo>
                    <a:pt x="372" y="593"/>
                  </a:lnTo>
                  <a:lnTo>
                    <a:pt x="404" y="639"/>
                  </a:lnTo>
                  <a:lnTo>
                    <a:pt x="423" y="664"/>
                  </a:lnTo>
                  <a:lnTo>
                    <a:pt x="439" y="687"/>
                  </a:lnTo>
                  <a:lnTo>
                    <a:pt x="447" y="697"/>
                  </a:lnTo>
                  <a:lnTo>
                    <a:pt x="455" y="705"/>
                  </a:lnTo>
                  <a:lnTo>
                    <a:pt x="460" y="711"/>
                  </a:lnTo>
                  <a:lnTo>
                    <a:pt x="465" y="714"/>
                  </a:lnTo>
                  <a:lnTo>
                    <a:pt x="471" y="720"/>
                  </a:lnTo>
                  <a:lnTo>
                    <a:pt x="479" y="727"/>
                  </a:lnTo>
                  <a:lnTo>
                    <a:pt x="483" y="729"/>
                  </a:lnTo>
                  <a:lnTo>
                    <a:pt x="488" y="731"/>
                  </a:lnTo>
                  <a:lnTo>
                    <a:pt x="493" y="733"/>
                  </a:lnTo>
                  <a:lnTo>
                    <a:pt x="498" y="733"/>
                  </a:lnTo>
                  <a:lnTo>
                    <a:pt x="504" y="733"/>
                  </a:lnTo>
                  <a:lnTo>
                    <a:pt x="512" y="733"/>
                  </a:lnTo>
                  <a:lnTo>
                    <a:pt x="522" y="733"/>
                  </a:lnTo>
                  <a:lnTo>
                    <a:pt x="532" y="733"/>
                  </a:lnTo>
                  <a:lnTo>
                    <a:pt x="533" y="741"/>
                  </a:lnTo>
                  <a:lnTo>
                    <a:pt x="537" y="748"/>
                  </a:lnTo>
                  <a:lnTo>
                    <a:pt x="542" y="755"/>
                  </a:lnTo>
                  <a:lnTo>
                    <a:pt x="547" y="761"/>
                  </a:lnTo>
                  <a:lnTo>
                    <a:pt x="554" y="766"/>
                  </a:lnTo>
                  <a:lnTo>
                    <a:pt x="561" y="771"/>
                  </a:lnTo>
                  <a:lnTo>
                    <a:pt x="570" y="776"/>
                  </a:lnTo>
                  <a:lnTo>
                    <a:pt x="579" y="781"/>
                  </a:lnTo>
                  <a:lnTo>
                    <a:pt x="598" y="787"/>
                  </a:lnTo>
                  <a:lnTo>
                    <a:pt x="616" y="791"/>
                  </a:lnTo>
                  <a:lnTo>
                    <a:pt x="635" y="794"/>
                  </a:lnTo>
                  <a:lnTo>
                    <a:pt x="651" y="795"/>
                  </a:lnTo>
                  <a:lnTo>
                    <a:pt x="663" y="795"/>
                  </a:lnTo>
                  <a:lnTo>
                    <a:pt x="671" y="795"/>
                  </a:lnTo>
                  <a:lnTo>
                    <a:pt x="685" y="795"/>
                  </a:lnTo>
                  <a:lnTo>
                    <a:pt x="700" y="793"/>
                  </a:lnTo>
                  <a:lnTo>
                    <a:pt x="706" y="792"/>
                  </a:lnTo>
                  <a:lnTo>
                    <a:pt x="713" y="790"/>
                  </a:lnTo>
                  <a:lnTo>
                    <a:pt x="718" y="787"/>
                  </a:lnTo>
                  <a:lnTo>
                    <a:pt x="724" y="783"/>
                  </a:lnTo>
                  <a:lnTo>
                    <a:pt x="732" y="780"/>
                  </a:lnTo>
                  <a:lnTo>
                    <a:pt x="742" y="773"/>
                  </a:lnTo>
                  <a:lnTo>
                    <a:pt x="749" y="769"/>
                  </a:lnTo>
                  <a:lnTo>
                    <a:pt x="756" y="766"/>
                  </a:lnTo>
                  <a:lnTo>
                    <a:pt x="763" y="764"/>
                  </a:lnTo>
                  <a:lnTo>
                    <a:pt x="771" y="764"/>
                  </a:lnTo>
                  <a:lnTo>
                    <a:pt x="779" y="764"/>
                  </a:lnTo>
                  <a:lnTo>
                    <a:pt x="785" y="767"/>
                  </a:lnTo>
                  <a:lnTo>
                    <a:pt x="790" y="771"/>
                  </a:lnTo>
                  <a:lnTo>
                    <a:pt x="794" y="775"/>
                  </a:lnTo>
                  <a:lnTo>
                    <a:pt x="796" y="782"/>
                  </a:lnTo>
                  <a:lnTo>
                    <a:pt x="798" y="789"/>
                  </a:lnTo>
                  <a:lnTo>
                    <a:pt x="801" y="796"/>
                  </a:lnTo>
                  <a:lnTo>
                    <a:pt x="802" y="804"/>
                  </a:lnTo>
                  <a:lnTo>
                    <a:pt x="803" y="820"/>
                  </a:lnTo>
                  <a:lnTo>
                    <a:pt x="805" y="837"/>
                  </a:lnTo>
                  <a:lnTo>
                    <a:pt x="807" y="845"/>
                  </a:lnTo>
                  <a:lnTo>
                    <a:pt x="809" y="851"/>
                  </a:lnTo>
                  <a:lnTo>
                    <a:pt x="813" y="857"/>
                  </a:lnTo>
                  <a:lnTo>
                    <a:pt x="817" y="862"/>
                  </a:lnTo>
                  <a:lnTo>
                    <a:pt x="822" y="865"/>
                  </a:lnTo>
                  <a:lnTo>
                    <a:pt x="828" y="867"/>
                  </a:lnTo>
                  <a:lnTo>
                    <a:pt x="838" y="869"/>
                  </a:lnTo>
                  <a:lnTo>
                    <a:pt x="849" y="871"/>
                  </a:lnTo>
                  <a:lnTo>
                    <a:pt x="874" y="874"/>
                  </a:lnTo>
                  <a:lnTo>
                    <a:pt x="897" y="875"/>
                  </a:lnTo>
                  <a:lnTo>
                    <a:pt x="925" y="876"/>
                  </a:lnTo>
                  <a:lnTo>
                    <a:pt x="948" y="878"/>
                  </a:lnTo>
                  <a:lnTo>
                    <a:pt x="970" y="882"/>
                  </a:lnTo>
                  <a:lnTo>
                    <a:pt x="991" y="887"/>
                  </a:lnTo>
                  <a:lnTo>
                    <a:pt x="1011" y="892"/>
                  </a:lnTo>
                  <a:lnTo>
                    <a:pt x="1035" y="896"/>
                  </a:lnTo>
                  <a:lnTo>
                    <a:pt x="1047" y="898"/>
                  </a:lnTo>
                  <a:lnTo>
                    <a:pt x="1060" y="899"/>
                  </a:lnTo>
                  <a:lnTo>
                    <a:pt x="1074" y="900"/>
                  </a:lnTo>
                  <a:lnTo>
                    <a:pt x="1089" y="900"/>
                  </a:lnTo>
                  <a:lnTo>
                    <a:pt x="1091" y="879"/>
                  </a:lnTo>
                  <a:lnTo>
                    <a:pt x="1093" y="865"/>
                  </a:lnTo>
                  <a:lnTo>
                    <a:pt x="1095" y="854"/>
                  </a:lnTo>
                  <a:lnTo>
                    <a:pt x="1096" y="844"/>
                  </a:lnTo>
                  <a:lnTo>
                    <a:pt x="1096" y="840"/>
                  </a:lnTo>
                  <a:lnTo>
                    <a:pt x="1097" y="836"/>
                  </a:lnTo>
                  <a:lnTo>
                    <a:pt x="1099" y="831"/>
                  </a:lnTo>
                  <a:lnTo>
                    <a:pt x="1102" y="827"/>
                  </a:lnTo>
                  <a:lnTo>
                    <a:pt x="1108" y="820"/>
                  </a:lnTo>
                  <a:lnTo>
                    <a:pt x="1116" y="814"/>
                  </a:lnTo>
                  <a:lnTo>
                    <a:pt x="1136" y="802"/>
                  </a:lnTo>
                  <a:lnTo>
                    <a:pt x="1156" y="789"/>
                  </a:lnTo>
                  <a:lnTo>
                    <a:pt x="1156" y="770"/>
                  </a:lnTo>
                  <a:lnTo>
                    <a:pt x="1151" y="769"/>
                  </a:lnTo>
                  <a:lnTo>
                    <a:pt x="1147" y="768"/>
                  </a:lnTo>
                  <a:lnTo>
                    <a:pt x="1143" y="766"/>
                  </a:lnTo>
                  <a:lnTo>
                    <a:pt x="1140" y="764"/>
                  </a:lnTo>
                  <a:lnTo>
                    <a:pt x="1136" y="758"/>
                  </a:lnTo>
                  <a:lnTo>
                    <a:pt x="1132" y="750"/>
                  </a:lnTo>
                  <a:lnTo>
                    <a:pt x="1130" y="734"/>
                  </a:lnTo>
                  <a:lnTo>
                    <a:pt x="1129" y="720"/>
                  </a:lnTo>
                  <a:lnTo>
                    <a:pt x="1121" y="719"/>
                  </a:lnTo>
                  <a:lnTo>
                    <a:pt x="1114" y="717"/>
                  </a:lnTo>
                  <a:lnTo>
                    <a:pt x="1105" y="713"/>
                  </a:lnTo>
                  <a:lnTo>
                    <a:pt x="1096" y="708"/>
                  </a:lnTo>
                  <a:lnTo>
                    <a:pt x="1087" y="701"/>
                  </a:lnTo>
                  <a:lnTo>
                    <a:pt x="1077" y="694"/>
                  </a:lnTo>
                  <a:lnTo>
                    <a:pt x="1069" y="686"/>
                  </a:lnTo>
                  <a:lnTo>
                    <a:pt x="1061" y="678"/>
                  </a:lnTo>
                  <a:lnTo>
                    <a:pt x="1044" y="660"/>
                  </a:lnTo>
                  <a:lnTo>
                    <a:pt x="1031" y="643"/>
                  </a:lnTo>
                  <a:lnTo>
                    <a:pt x="1026" y="635"/>
                  </a:lnTo>
                  <a:lnTo>
                    <a:pt x="1021" y="628"/>
                  </a:lnTo>
                  <a:lnTo>
                    <a:pt x="1018" y="622"/>
                  </a:lnTo>
                  <a:lnTo>
                    <a:pt x="1016" y="616"/>
                  </a:lnTo>
                  <a:lnTo>
                    <a:pt x="1017" y="609"/>
                  </a:lnTo>
                  <a:lnTo>
                    <a:pt x="1018" y="603"/>
                  </a:lnTo>
                  <a:lnTo>
                    <a:pt x="1019" y="598"/>
                  </a:lnTo>
                  <a:lnTo>
                    <a:pt x="1021" y="593"/>
                  </a:lnTo>
                  <a:lnTo>
                    <a:pt x="1027" y="584"/>
                  </a:lnTo>
                  <a:lnTo>
                    <a:pt x="1033" y="576"/>
                  </a:lnTo>
                  <a:lnTo>
                    <a:pt x="1039" y="568"/>
                  </a:lnTo>
                  <a:lnTo>
                    <a:pt x="1044" y="559"/>
                  </a:lnTo>
                  <a:lnTo>
                    <a:pt x="1047" y="553"/>
                  </a:lnTo>
                  <a:lnTo>
                    <a:pt x="1048" y="548"/>
                  </a:lnTo>
                  <a:lnTo>
                    <a:pt x="1049" y="542"/>
                  </a:lnTo>
                  <a:lnTo>
                    <a:pt x="1050" y="536"/>
                  </a:lnTo>
                  <a:lnTo>
                    <a:pt x="1049" y="531"/>
                  </a:lnTo>
                  <a:lnTo>
                    <a:pt x="1048" y="526"/>
                  </a:lnTo>
                  <a:lnTo>
                    <a:pt x="1047" y="522"/>
                  </a:lnTo>
                  <a:lnTo>
                    <a:pt x="1044" y="519"/>
                  </a:lnTo>
                  <a:lnTo>
                    <a:pt x="1041" y="517"/>
                  </a:lnTo>
                  <a:lnTo>
                    <a:pt x="1038" y="515"/>
                  </a:lnTo>
                  <a:lnTo>
                    <a:pt x="1035" y="513"/>
                  </a:lnTo>
                  <a:lnTo>
                    <a:pt x="1030" y="512"/>
                  </a:lnTo>
                  <a:lnTo>
                    <a:pt x="1013" y="511"/>
                  </a:lnTo>
                  <a:lnTo>
                    <a:pt x="996" y="512"/>
                  </a:lnTo>
                  <a:lnTo>
                    <a:pt x="993" y="511"/>
                  </a:lnTo>
                  <a:lnTo>
                    <a:pt x="990" y="510"/>
                  </a:lnTo>
                  <a:lnTo>
                    <a:pt x="986" y="509"/>
                  </a:lnTo>
                  <a:lnTo>
                    <a:pt x="983" y="507"/>
                  </a:lnTo>
                  <a:lnTo>
                    <a:pt x="976" y="501"/>
                  </a:lnTo>
                  <a:lnTo>
                    <a:pt x="971" y="493"/>
                  </a:lnTo>
                  <a:lnTo>
                    <a:pt x="966" y="485"/>
                  </a:lnTo>
                  <a:lnTo>
                    <a:pt x="962" y="475"/>
                  </a:lnTo>
                  <a:lnTo>
                    <a:pt x="958" y="464"/>
                  </a:lnTo>
                  <a:lnTo>
                    <a:pt x="954" y="453"/>
                  </a:lnTo>
                  <a:lnTo>
                    <a:pt x="950" y="429"/>
                  </a:lnTo>
                  <a:lnTo>
                    <a:pt x="946" y="407"/>
                  </a:lnTo>
                  <a:lnTo>
                    <a:pt x="943" y="389"/>
                  </a:lnTo>
                  <a:lnTo>
                    <a:pt x="943" y="375"/>
                  </a:lnTo>
                  <a:lnTo>
                    <a:pt x="940" y="375"/>
                  </a:lnTo>
                  <a:lnTo>
                    <a:pt x="937" y="373"/>
                  </a:lnTo>
                  <a:lnTo>
                    <a:pt x="934" y="371"/>
                  </a:lnTo>
                  <a:lnTo>
                    <a:pt x="931" y="369"/>
                  </a:lnTo>
                  <a:lnTo>
                    <a:pt x="928" y="366"/>
                  </a:lnTo>
                  <a:lnTo>
                    <a:pt x="926" y="363"/>
                  </a:lnTo>
                  <a:lnTo>
                    <a:pt x="924" y="360"/>
                  </a:lnTo>
                  <a:lnTo>
                    <a:pt x="924" y="357"/>
                  </a:lnTo>
                  <a:lnTo>
                    <a:pt x="924" y="354"/>
                  </a:lnTo>
                  <a:lnTo>
                    <a:pt x="925" y="351"/>
                  </a:lnTo>
                  <a:lnTo>
                    <a:pt x="926" y="348"/>
                  </a:lnTo>
                  <a:lnTo>
                    <a:pt x="928" y="345"/>
                  </a:lnTo>
                  <a:lnTo>
                    <a:pt x="934" y="339"/>
                  </a:lnTo>
                  <a:lnTo>
                    <a:pt x="940" y="334"/>
                  </a:lnTo>
                  <a:lnTo>
                    <a:pt x="946" y="328"/>
                  </a:lnTo>
                  <a:lnTo>
                    <a:pt x="951" y="323"/>
                  </a:lnTo>
                  <a:lnTo>
                    <a:pt x="955" y="318"/>
                  </a:lnTo>
                  <a:lnTo>
                    <a:pt x="957" y="314"/>
                  </a:lnTo>
                  <a:lnTo>
                    <a:pt x="958" y="301"/>
                  </a:lnTo>
                  <a:lnTo>
                    <a:pt x="960" y="293"/>
                  </a:lnTo>
                  <a:lnTo>
                    <a:pt x="962" y="285"/>
                  </a:lnTo>
                  <a:lnTo>
                    <a:pt x="963" y="271"/>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50" name="Freeform 257"/>
            <p:cNvSpPr>
              <a:spLocks/>
            </p:cNvSpPr>
            <p:nvPr>
              <p:custDataLst>
                <p:tags r:id="rId184"/>
              </p:custDataLst>
            </p:nvPr>
          </p:nvSpPr>
          <p:spPr bwMode="auto">
            <a:xfrm>
              <a:off x="5567394" y="3512081"/>
              <a:ext cx="247650" cy="228600"/>
            </a:xfrm>
            <a:custGeom>
              <a:avLst/>
              <a:gdLst>
                <a:gd name="T0" fmla="*/ 2147483647 w 571"/>
                <a:gd name="T1" fmla="*/ 2147483647 h 443"/>
                <a:gd name="T2" fmla="*/ 2147483647 w 571"/>
                <a:gd name="T3" fmla="*/ 2147483647 h 443"/>
                <a:gd name="T4" fmla="*/ 2147483647 w 571"/>
                <a:gd name="T5" fmla="*/ 2147483647 h 443"/>
                <a:gd name="T6" fmla="*/ 2147483647 w 571"/>
                <a:gd name="T7" fmla="*/ 2147483647 h 443"/>
                <a:gd name="T8" fmla="*/ 2147483647 w 571"/>
                <a:gd name="T9" fmla="*/ 2147483647 h 443"/>
                <a:gd name="T10" fmla="*/ 2147483647 w 571"/>
                <a:gd name="T11" fmla="*/ 2147483647 h 443"/>
                <a:gd name="T12" fmla="*/ 2147483647 w 571"/>
                <a:gd name="T13" fmla="*/ 2147483647 h 443"/>
                <a:gd name="T14" fmla="*/ 2147483647 w 571"/>
                <a:gd name="T15" fmla="*/ 2147483647 h 443"/>
                <a:gd name="T16" fmla="*/ 2147483647 w 571"/>
                <a:gd name="T17" fmla="*/ 2147483647 h 443"/>
                <a:gd name="T18" fmla="*/ 2147483647 w 571"/>
                <a:gd name="T19" fmla="*/ 2147483647 h 443"/>
                <a:gd name="T20" fmla="*/ 2147483647 w 571"/>
                <a:gd name="T21" fmla="*/ 2147483647 h 443"/>
                <a:gd name="T22" fmla="*/ 2147483647 w 571"/>
                <a:gd name="T23" fmla="*/ 2147483647 h 443"/>
                <a:gd name="T24" fmla="*/ 2147483647 w 571"/>
                <a:gd name="T25" fmla="*/ 2147483647 h 443"/>
                <a:gd name="T26" fmla="*/ 2147483647 w 571"/>
                <a:gd name="T27" fmla="*/ 2147483647 h 443"/>
                <a:gd name="T28" fmla="*/ 2147483647 w 571"/>
                <a:gd name="T29" fmla="*/ 2147483647 h 443"/>
                <a:gd name="T30" fmla="*/ 2147483647 w 571"/>
                <a:gd name="T31" fmla="*/ 2147483647 h 443"/>
                <a:gd name="T32" fmla="*/ 2147483647 w 571"/>
                <a:gd name="T33" fmla="*/ 2147483647 h 443"/>
                <a:gd name="T34" fmla="*/ 2147483647 w 571"/>
                <a:gd name="T35" fmla="*/ 2147483647 h 443"/>
                <a:gd name="T36" fmla="*/ 2147483647 w 571"/>
                <a:gd name="T37" fmla="*/ 2147483647 h 443"/>
                <a:gd name="T38" fmla="*/ 2147483647 w 571"/>
                <a:gd name="T39" fmla="*/ 2147483647 h 443"/>
                <a:gd name="T40" fmla="*/ 2147483647 w 571"/>
                <a:gd name="T41" fmla="*/ 2147483647 h 443"/>
                <a:gd name="T42" fmla="*/ 2147483647 w 571"/>
                <a:gd name="T43" fmla="*/ 2147483647 h 443"/>
                <a:gd name="T44" fmla="*/ 2147483647 w 571"/>
                <a:gd name="T45" fmla="*/ 2147483647 h 443"/>
                <a:gd name="T46" fmla="*/ 2147483647 w 571"/>
                <a:gd name="T47" fmla="*/ 2147483647 h 443"/>
                <a:gd name="T48" fmla="*/ 2147483647 w 571"/>
                <a:gd name="T49" fmla="*/ 2147483647 h 443"/>
                <a:gd name="T50" fmla="*/ 2147483647 w 571"/>
                <a:gd name="T51" fmla="*/ 2147483647 h 443"/>
                <a:gd name="T52" fmla="*/ 2147483647 w 571"/>
                <a:gd name="T53" fmla="*/ 2147483647 h 443"/>
                <a:gd name="T54" fmla="*/ 2147483647 w 571"/>
                <a:gd name="T55" fmla="*/ 2147483647 h 443"/>
                <a:gd name="T56" fmla="*/ 2147483647 w 571"/>
                <a:gd name="T57" fmla="*/ 2147483647 h 443"/>
                <a:gd name="T58" fmla="*/ 2147483647 w 571"/>
                <a:gd name="T59" fmla="*/ 2147483647 h 443"/>
                <a:gd name="T60" fmla="*/ 2147483647 w 571"/>
                <a:gd name="T61" fmla="*/ 2147483647 h 443"/>
                <a:gd name="T62" fmla="*/ 2147483647 w 571"/>
                <a:gd name="T63" fmla="*/ 2147483647 h 443"/>
                <a:gd name="T64" fmla="*/ 2147483647 w 571"/>
                <a:gd name="T65" fmla="*/ 2147483647 h 443"/>
                <a:gd name="T66" fmla="*/ 2147483647 w 571"/>
                <a:gd name="T67" fmla="*/ 2147483647 h 443"/>
                <a:gd name="T68" fmla="*/ 2147483647 w 571"/>
                <a:gd name="T69" fmla="*/ 2147483647 h 443"/>
                <a:gd name="T70" fmla="*/ 2147483647 w 571"/>
                <a:gd name="T71" fmla="*/ 2147483647 h 443"/>
                <a:gd name="T72" fmla="*/ 2147483647 w 571"/>
                <a:gd name="T73" fmla="*/ 2147483647 h 443"/>
                <a:gd name="T74" fmla="*/ 2147483647 w 571"/>
                <a:gd name="T75" fmla="*/ 2147483647 h 443"/>
                <a:gd name="T76" fmla="*/ 2147483647 w 571"/>
                <a:gd name="T77" fmla="*/ 2147483647 h 443"/>
                <a:gd name="T78" fmla="*/ 2147483647 w 571"/>
                <a:gd name="T79" fmla="*/ 2147483647 h 443"/>
                <a:gd name="T80" fmla="*/ 2147483647 w 571"/>
                <a:gd name="T81" fmla="*/ 2147483647 h 443"/>
                <a:gd name="T82" fmla="*/ 0 w 571"/>
                <a:gd name="T83" fmla="*/ 2147483647 h 44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71" h="443">
                  <a:moveTo>
                    <a:pt x="0" y="196"/>
                  </a:moveTo>
                  <a:lnTo>
                    <a:pt x="26" y="190"/>
                  </a:lnTo>
                  <a:lnTo>
                    <a:pt x="33" y="184"/>
                  </a:lnTo>
                  <a:lnTo>
                    <a:pt x="37" y="177"/>
                  </a:lnTo>
                  <a:lnTo>
                    <a:pt x="39" y="171"/>
                  </a:lnTo>
                  <a:lnTo>
                    <a:pt x="41" y="164"/>
                  </a:lnTo>
                  <a:lnTo>
                    <a:pt x="41" y="149"/>
                  </a:lnTo>
                  <a:lnTo>
                    <a:pt x="39" y="129"/>
                  </a:lnTo>
                  <a:lnTo>
                    <a:pt x="41" y="124"/>
                  </a:lnTo>
                  <a:lnTo>
                    <a:pt x="44" y="120"/>
                  </a:lnTo>
                  <a:lnTo>
                    <a:pt x="49" y="116"/>
                  </a:lnTo>
                  <a:lnTo>
                    <a:pt x="55" y="112"/>
                  </a:lnTo>
                  <a:lnTo>
                    <a:pt x="61" y="109"/>
                  </a:lnTo>
                  <a:lnTo>
                    <a:pt x="68" y="107"/>
                  </a:lnTo>
                  <a:lnTo>
                    <a:pt x="75" y="105"/>
                  </a:lnTo>
                  <a:lnTo>
                    <a:pt x="80" y="104"/>
                  </a:lnTo>
                  <a:lnTo>
                    <a:pt x="92" y="105"/>
                  </a:lnTo>
                  <a:lnTo>
                    <a:pt x="103" y="106"/>
                  </a:lnTo>
                  <a:lnTo>
                    <a:pt x="114" y="107"/>
                  </a:lnTo>
                  <a:lnTo>
                    <a:pt x="124" y="109"/>
                  </a:lnTo>
                  <a:lnTo>
                    <a:pt x="142" y="113"/>
                  </a:lnTo>
                  <a:lnTo>
                    <a:pt x="158" y="120"/>
                  </a:lnTo>
                  <a:lnTo>
                    <a:pt x="172" y="127"/>
                  </a:lnTo>
                  <a:lnTo>
                    <a:pt x="184" y="135"/>
                  </a:lnTo>
                  <a:lnTo>
                    <a:pt x="195" y="145"/>
                  </a:lnTo>
                  <a:lnTo>
                    <a:pt x="206" y="154"/>
                  </a:lnTo>
                  <a:lnTo>
                    <a:pt x="227" y="127"/>
                  </a:lnTo>
                  <a:lnTo>
                    <a:pt x="254" y="92"/>
                  </a:lnTo>
                  <a:lnTo>
                    <a:pt x="276" y="62"/>
                  </a:lnTo>
                  <a:lnTo>
                    <a:pt x="285" y="49"/>
                  </a:lnTo>
                  <a:lnTo>
                    <a:pt x="538" y="0"/>
                  </a:lnTo>
                  <a:lnTo>
                    <a:pt x="538" y="43"/>
                  </a:lnTo>
                  <a:lnTo>
                    <a:pt x="548" y="60"/>
                  </a:lnTo>
                  <a:lnTo>
                    <a:pt x="557" y="78"/>
                  </a:lnTo>
                  <a:lnTo>
                    <a:pt x="560" y="87"/>
                  </a:lnTo>
                  <a:lnTo>
                    <a:pt x="562" y="98"/>
                  </a:lnTo>
                  <a:lnTo>
                    <a:pt x="564" y="110"/>
                  </a:lnTo>
                  <a:lnTo>
                    <a:pt x="564" y="123"/>
                  </a:lnTo>
                  <a:lnTo>
                    <a:pt x="565" y="136"/>
                  </a:lnTo>
                  <a:lnTo>
                    <a:pt x="568" y="151"/>
                  </a:lnTo>
                  <a:lnTo>
                    <a:pt x="570" y="164"/>
                  </a:lnTo>
                  <a:lnTo>
                    <a:pt x="571" y="178"/>
                  </a:lnTo>
                  <a:lnTo>
                    <a:pt x="568" y="180"/>
                  </a:lnTo>
                  <a:lnTo>
                    <a:pt x="564" y="180"/>
                  </a:lnTo>
                  <a:lnTo>
                    <a:pt x="563" y="179"/>
                  </a:lnTo>
                  <a:lnTo>
                    <a:pt x="562" y="179"/>
                  </a:lnTo>
                  <a:lnTo>
                    <a:pt x="561" y="179"/>
                  </a:lnTo>
                  <a:lnTo>
                    <a:pt x="558" y="184"/>
                  </a:lnTo>
                  <a:lnTo>
                    <a:pt x="553" y="196"/>
                  </a:lnTo>
                  <a:lnTo>
                    <a:pt x="548" y="207"/>
                  </a:lnTo>
                  <a:lnTo>
                    <a:pt x="541" y="217"/>
                  </a:lnTo>
                  <a:lnTo>
                    <a:pt x="534" y="225"/>
                  </a:lnTo>
                  <a:lnTo>
                    <a:pt x="525" y="232"/>
                  </a:lnTo>
                  <a:lnTo>
                    <a:pt x="515" y="239"/>
                  </a:lnTo>
                  <a:lnTo>
                    <a:pt x="505" y="244"/>
                  </a:lnTo>
                  <a:lnTo>
                    <a:pt x="494" y="249"/>
                  </a:lnTo>
                  <a:lnTo>
                    <a:pt x="449" y="267"/>
                  </a:lnTo>
                  <a:lnTo>
                    <a:pt x="405" y="283"/>
                  </a:lnTo>
                  <a:lnTo>
                    <a:pt x="374" y="296"/>
                  </a:lnTo>
                  <a:lnTo>
                    <a:pt x="347" y="307"/>
                  </a:lnTo>
                  <a:lnTo>
                    <a:pt x="321" y="318"/>
                  </a:lnTo>
                  <a:lnTo>
                    <a:pt x="295" y="328"/>
                  </a:lnTo>
                  <a:lnTo>
                    <a:pt x="270" y="337"/>
                  </a:lnTo>
                  <a:lnTo>
                    <a:pt x="245" y="345"/>
                  </a:lnTo>
                  <a:lnTo>
                    <a:pt x="216" y="354"/>
                  </a:lnTo>
                  <a:lnTo>
                    <a:pt x="186" y="363"/>
                  </a:lnTo>
                  <a:lnTo>
                    <a:pt x="177" y="366"/>
                  </a:lnTo>
                  <a:lnTo>
                    <a:pt x="167" y="371"/>
                  </a:lnTo>
                  <a:lnTo>
                    <a:pt x="158" y="376"/>
                  </a:lnTo>
                  <a:lnTo>
                    <a:pt x="149" y="381"/>
                  </a:lnTo>
                  <a:lnTo>
                    <a:pt x="134" y="392"/>
                  </a:lnTo>
                  <a:lnTo>
                    <a:pt x="119" y="403"/>
                  </a:lnTo>
                  <a:lnTo>
                    <a:pt x="105" y="414"/>
                  </a:lnTo>
                  <a:lnTo>
                    <a:pt x="92" y="426"/>
                  </a:lnTo>
                  <a:lnTo>
                    <a:pt x="79" y="435"/>
                  </a:lnTo>
                  <a:lnTo>
                    <a:pt x="67" y="443"/>
                  </a:lnTo>
                  <a:lnTo>
                    <a:pt x="58" y="410"/>
                  </a:lnTo>
                  <a:lnTo>
                    <a:pt x="50" y="378"/>
                  </a:lnTo>
                  <a:lnTo>
                    <a:pt x="42" y="345"/>
                  </a:lnTo>
                  <a:lnTo>
                    <a:pt x="33" y="313"/>
                  </a:lnTo>
                  <a:lnTo>
                    <a:pt x="24" y="282"/>
                  </a:lnTo>
                  <a:lnTo>
                    <a:pt x="16" y="251"/>
                  </a:lnTo>
                  <a:lnTo>
                    <a:pt x="8" y="223"/>
                  </a:lnTo>
                  <a:lnTo>
                    <a:pt x="0" y="196"/>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51" name="Freeform 258"/>
            <p:cNvSpPr>
              <a:spLocks/>
            </p:cNvSpPr>
            <p:nvPr>
              <p:custDataLst>
                <p:tags r:id="rId185"/>
              </p:custDataLst>
            </p:nvPr>
          </p:nvSpPr>
          <p:spPr bwMode="auto">
            <a:xfrm>
              <a:off x="5762656" y="3286656"/>
              <a:ext cx="120650" cy="120650"/>
            </a:xfrm>
            <a:custGeom>
              <a:avLst/>
              <a:gdLst>
                <a:gd name="T0" fmla="*/ 0 w 286"/>
                <a:gd name="T1" fmla="*/ 2147483647 h 228"/>
                <a:gd name="T2" fmla="*/ 2147483647 w 286"/>
                <a:gd name="T3" fmla="*/ 2147483647 h 228"/>
                <a:gd name="T4" fmla="*/ 2147483647 w 286"/>
                <a:gd name="T5" fmla="*/ 2147483647 h 228"/>
                <a:gd name="T6" fmla="*/ 2147483647 w 286"/>
                <a:gd name="T7" fmla="*/ 2147483647 h 228"/>
                <a:gd name="T8" fmla="*/ 2147483647 w 286"/>
                <a:gd name="T9" fmla="*/ 2147483647 h 228"/>
                <a:gd name="T10" fmla="*/ 2147483647 w 286"/>
                <a:gd name="T11" fmla="*/ 2147483647 h 228"/>
                <a:gd name="T12" fmla="*/ 2147483647 w 286"/>
                <a:gd name="T13" fmla="*/ 2147483647 h 228"/>
                <a:gd name="T14" fmla="*/ 2147483647 w 286"/>
                <a:gd name="T15" fmla="*/ 2147483647 h 228"/>
                <a:gd name="T16" fmla="*/ 2147483647 w 286"/>
                <a:gd name="T17" fmla="*/ 2147483647 h 228"/>
                <a:gd name="T18" fmla="*/ 2147483647 w 286"/>
                <a:gd name="T19" fmla="*/ 2147483647 h 228"/>
                <a:gd name="T20" fmla="*/ 2147483647 w 286"/>
                <a:gd name="T21" fmla="*/ 2147483647 h 228"/>
                <a:gd name="T22" fmla="*/ 2147483647 w 286"/>
                <a:gd name="T23" fmla="*/ 2147483647 h 228"/>
                <a:gd name="T24" fmla="*/ 2147483647 w 286"/>
                <a:gd name="T25" fmla="*/ 2147483647 h 228"/>
                <a:gd name="T26" fmla="*/ 2147483647 w 286"/>
                <a:gd name="T27" fmla="*/ 2147483647 h 228"/>
                <a:gd name="T28" fmla="*/ 2147483647 w 286"/>
                <a:gd name="T29" fmla="*/ 2147483647 h 228"/>
                <a:gd name="T30" fmla="*/ 2147483647 w 286"/>
                <a:gd name="T31" fmla="*/ 2147483647 h 228"/>
                <a:gd name="T32" fmla="*/ 2147483647 w 286"/>
                <a:gd name="T33" fmla="*/ 2147483647 h 228"/>
                <a:gd name="T34" fmla="*/ 2147483647 w 286"/>
                <a:gd name="T35" fmla="*/ 2147483647 h 228"/>
                <a:gd name="T36" fmla="*/ 2147483647 w 286"/>
                <a:gd name="T37" fmla="*/ 2147483647 h 228"/>
                <a:gd name="T38" fmla="*/ 2147483647 w 286"/>
                <a:gd name="T39" fmla="*/ 2147483647 h 228"/>
                <a:gd name="T40" fmla="*/ 2147483647 w 286"/>
                <a:gd name="T41" fmla="*/ 2147483647 h 228"/>
                <a:gd name="T42" fmla="*/ 2147483647 w 286"/>
                <a:gd name="T43" fmla="*/ 2147483647 h 228"/>
                <a:gd name="T44" fmla="*/ 2147483647 w 286"/>
                <a:gd name="T45" fmla="*/ 2147483647 h 228"/>
                <a:gd name="T46" fmla="*/ 2147483647 w 286"/>
                <a:gd name="T47" fmla="*/ 2147483647 h 228"/>
                <a:gd name="T48" fmla="*/ 2147483647 w 286"/>
                <a:gd name="T49" fmla="*/ 2147483647 h 228"/>
                <a:gd name="T50" fmla="*/ 2147483647 w 286"/>
                <a:gd name="T51" fmla="*/ 2147483647 h 228"/>
                <a:gd name="T52" fmla="*/ 2147483647 w 286"/>
                <a:gd name="T53" fmla="*/ 2147483647 h 228"/>
                <a:gd name="T54" fmla="*/ 2147483647 w 286"/>
                <a:gd name="T55" fmla="*/ 2147483647 h 228"/>
                <a:gd name="T56" fmla="*/ 2147483647 w 286"/>
                <a:gd name="T57" fmla="*/ 0 h 228"/>
                <a:gd name="T58" fmla="*/ 2147483647 w 286"/>
                <a:gd name="T59" fmla="*/ 2147483647 h 228"/>
                <a:gd name="T60" fmla="*/ 2147483647 w 286"/>
                <a:gd name="T61" fmla="*/ 2147483647 h 228"/>
                <a:gd name="T62" fmla="*/ 2147483647 w 286"/>
                <a:gd name="T63" fmla="*/ 2147483647 h 228"/>
                <a:gd name="T64" fmla="*/ 2147483647 w 286"/>
                <a:gd name="T65" fmla="*/ 2147483647 h 228"/>
                <a:gd name="T66" fmla="*/ 2147483647 w 286"/>
                <a:gd name="T67" fmla="*/ 2147483647 h 228"/>
                <a:gd name="T68" fmla="*/ 2147483647 w 286"/>
                <a:gd name="T69" fmla="*/ 2147483647 h 228"/>
                <a:gd name="T70" fmla="*/ 2147483647 w 286"/>
                <a:gd name="T71" fmla="*/ 2147483647 h 228"/>
                <a:gd name="T72" fmla="*/ 2147483647 w 286"/>
                <a:gd name="T73" fmla="*/ 2147483647 h 228"/>
                <a:gd name="T74" fmla="*/ 2147483647 w 286"/>
                <a:gd name="T75" fmla="*/ 2147483647 h 228"/>
                <a:gd name="T76" fmla="*/ 0 w 286"/>
                <a:gd name="T77" fmla="*/ 2147483647 h 22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86" h="228">
                  <a:moveTo>
                    <a:pt x="0" y="111"/>
                  </a:moveTo>
                  <a:lnTo>
                    <a:pt x="4" y="109"/>
                  </a:lnTo>
                  <a:lnTo>
                    <a:pt x="7" y="109"/>
                  </a:lnTo>
                  <a:lnTo>
                    <a:pt x="10" y="110"/>
                  </a:lnTo>
                  <a:lnTo>
                    <a:pt x="11" y="111"/>
                  </a:lnTo>
                  <a:lnTo>
                    <a:pt x="12" y="117"/>
                  </a:lnTo>
                  <a:lnTo>
                    <a:pt x="13" y="123"/>
                  </a:lnTo>
                  <a:lnTo>
                    <a:pt x="14" y="128"/>
                  </a:lnTo>
                  <a:lnTo>
                    <a:pt x="16" y="131"/>
                  </a:lnTo>
                  <a:lnTo>
                    <a:pt x="19" y="134"/>
                  </a:lnTo>
                  <a:lnTo>
                    <a:pt x="24" y="136"/>
                  </a:lnTo>
                  <a:lnTo>
                    <a:pt x="29" y="137"/>
                  </a:lnTo>
                  <a:lnTo>
                    <a:pt x="37" y="138"/>
                  </a:lnTo>
                  <a:lnTo>
                    <a:pt x="48" y="138"/>
                  </a:lnTo>
                  <a:lnTo>
                    <a:pt x="60" y="136"/>
                  </a:lnTo>
                  <a:lnTo>
                    <a:pt x="98" y="130"/>
                  </a:lnTo>
                  <a:lnTo>
                    <a:pt x="129" y="122"/>
                  </a:lnTo>
                  <a:lnTo>
                    <a:pt x="143" y="118"/>
                  </a:lnTo>
                  <a:lnTo>
                    <a:pt x="156" y="114"/>
                  </a:lnTo>
                  <a:lnTo>
                    <a:pt x="167" y="109"/>
                  </a:lnTo>
                  <a:lnTo>
                    <a:pt x="178" y="103"/>
                  </a:lnTo>
                  <a:lnTo>
                    <a:pt x="188" y="96"/>
                  </a:lnTo>
                  <a:lnTo>
                    <a:pt x="198" y="87"/>
                  </a:lnTo>
                  <a:lnTo>
                    <a:pt x="208" y="78"/>
                  </a:lnTo>
                  <a:lnTo>
                    <a:pt x="219" y="65"/>
                  </a:lnTo>
                  <a:lnTo>
                    <a:pt x="229" y="52"/>
                  </a:lnTo>
                  <a:lnTo>
                    <a:pt x="241" y="37"/>
                  </a:lnTo>
                  <a:lnTo>
                    <a:pt x="253" y="20"/>
                  </a:lnTo>
                  <a:lnTo>
                    <a:pt x="266" y="0"/>
                  </a:lnTo>
                  <a:lnTo>
                    <a:pt x="270" y="7"/>
                  </a:lnTo>
                  <a:lnTo>
                    <a:pt x="274" y="13"/>
                  </a:lnTo>
                  <a:lnTo>
                    <a:pt x="276" y="20"/>
                  </a:lnTo>
                  <a:lnTo>
                    <a:pt x="279" y="27"/>
                  </a:lnTo>
                  <a:lnTo>
                    <a:pt x="282" y="42"/>
                  </a:lnTo>
                  <a:lnTo>
                    <a:pt x="286" y="62"/>
                  </a:lnTo>
                  <a:lnTo>
                    <a:pt x="246" y="198"/>
                  </a:lnTo>
                  <a:lnTo>
                    <a:pt x="226" y="228"/>
                  </a:lnTo>
                  <a:lnTo>
                    <a:pt x="53" y="210"/>
                  </a:lnTo>
                  <a:lnTo>
                    <a:pt x="0" y="11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52" name="Freeform 259"/>
            <p:cNvSpPr>
              <a:spLocks/>
            </p:cNvSpPr>
            <p:nvPr>
              <p:custDataLst>
                <p:tags r:id="rId186"/>
              </p:custDataLst>
            </p:nvPr>
          </p:nvSpPr>
          <p:spPr bwMode="auto">
            <a:xfrm>
              <a:off x="5449919" y="2938993"/>
              <a:ext cx="222250" cy="263525"/>
            </a:xfrm>
            <a:custGeom>
              <a:avLst/>
              <a:gdLst>
                <a:gd name="T0" fmla="*/ 2147483647 w 524"/>
                <a:gd name="T1" fmla="*/ 2147483647 h 505"/>
                <a:gd name="T2" fmla="*/ 2147483647 w 524"/>
                <a:gd name="T3" fmla="*/ 2147483647 h 505"/>
                <a:gd name="T4" fmla="*/ 2147483647 w 524"/>
                <a:gd name="T5" fmla="*/ 2147483647 h 505"/>
                <a:gd name="T6" fmla="*/ 2147483647 w 524"/>
                <a:gd name="T7" fmla="*/ 2147483647 h 505"/>
                <a:gd name="T8" fmla="*/ 2147483647 w 524"/>
                <a:gd name="T9" fmla="*/ 2147483647 h 505"/>
                <a:gd name="T10" fmla="*/ 2147483647 w 524"/>
                <a:gd name="T11" fmla="*/ 2147483647 h 505"/>
                <a:gd name="T12" fmla="*/ 2147483647 w 524"/>
                <a:gd name="T13" fmla="*/ 2147483647 h 505"/>
                <a:gd name="T14" fmla="*/ 2147483647 w 524"/>
                <a:gd name="T15" fmla="*/ 2147483647 h 505"/>
                <a:gd name="T16" fmla="*/ 2147483647 w 524"/>
                <a:gd name="T17" fmla="*/ 2147483647 h 505"/>
                <a:gd name="T18" fmla="*/ 2147483647 w 524"/>
                <a:gd name="T19" fmla="*/ 2147483647 h 505"/>
                <a:gd name="T20" fmla="*/ 2147483647 w 524"/>
                <a:gd name="T21" fmla="*/ 2147483647 h 505"/>
                <a:gd name="T22" fmla="*/ 2147483647 w 524"/>
                <a:gd name="T23" fmla="*/ 2147483647 h 505"/>
                <a:gd name="T24" fmla="*/ 2147483647 w 524"/>
                <a:gd name="T25" fmla="*/ 2147483647 h 505"/>
                <a:gd name="T26" fmla="*/ 2147483647 w 524"/>
                <a:gd name="T27" fmla="*/ 2147483647 h 505"/>
                <a:gd name="T28" fmla="*/ 2147483647 w 524"/>
                <a:gd name="T29" fmla="*/ 2147483647 h 505"/>
                <a:gd name="T30" fmla="*/ 2147483647 w 524"/>
                <a:gd name="T31" fmla="*/ 2147483647 h 505"/>
                <a:gd name="T32" fmla="*/ 2147483647 w 524"/>
                <a:gd name="T33" fmla="*/ 2147483647 h 505"/>
                <a:gd name="T34" fmla="*/ 2147483647 w 524"/>
                <a:gd name="T35" fmla="*/ 2147483647 h 505"/>
                <a:gd name="T36" fmla="*/ 2147483647 w 524"/>
                <a:gd name="T37" fmla="*/ 2147483647 h 505"/>
                <a:gd name="T38" fmla="*/ 2147483647 w 524"/>
                <a:gd name="T39" fmla="*/ 2147483647 h 505"/>
                <a:gd name="T40" fmla="*/ 2147483647 w 524"/>
                <a:gd name="T41" fmla="*/ 2147483647 h 505"/>
                <a:gd name="T42" fmla="*/ 2147483647 w 524"/>
                <a:gd name="T43" fmla="*/ 2147483647 h 505"/>
                <a:gd name="T44" fmla="*/ 2147483647 w 524"/>
                <a:gd name="T45" fmla="*/ 2147483647 h 505"/>
                <a:gd name="T46" fmla="*/ 2147483647 w 524"/>
                <a:gd name="T47" fmla="*/ 2147483647 h 505"/>
                <a:gd name="T48" fmla="*/ 2147483647 w 524"/>
                <a:gd name="T49" fmla="*/ 2147483647 h 505"/>
                <a:gd name="T50" fmla="*/ 2147483647 w 524"/>
                <a:gd name="T51" fmla="*/ 2147483647 h 505"/>
                <a:gd name="T52" fmla="*/ 2147483647 w 524"/>
                <a:gd name="T53" fmla="*/ 2147483647 h 505"/>
                <a:gd name="T54" fmla="*/ 2147483647 w 524"/>
                <a:gd name="T55" fmla="*/ 2147483647 h 505"/>
                <a:gd name="T56" fmla="*/ 2147483647 w 524"/>
                <a:gd name="T57" fmla="*/ 2147483647 h 505"/>
                <a:gd name="T58" fmla="*/ 2147483647 w 524"/>
                <a:gd name="T59" fmla="*/ 2147483647 h 505"/>
                <a:gd name="T60" fmla="*/ 2147483647 w 524"/>
                <a:gd name="T61" fmla="*/ 2147483647 h 505"/>
                <a:gd name="T62" fmla="*/ 2147483647 w 524"/>
                <a:gd name="T63" fmla="*/ 2147483647 h 505"/>
                <a:gd name="T64" fmla="*/ 2147483647 w 524"/>
                <a:gd name="T65" fmla="*/ 2147483647 h 505"/>
                <a:gd name="T66" fmla="*/ 2147483647 w 524"/>
                <a:gd name="T67" fmla="*/ 2147483647 h 505"/>
                <a:gd name="T68" fmla="*/ 2147483647 w 524"/>
                <a:gd name="T69" fmla="*/ 2147483647 h 505"/>
                <a:gd name="T70" fmla="*/ 2147483647 w 524"/>
                <a:gd name="T71" fmla="*/ 2147483647 h 505"/>
                <a:gd name="T72" fmla="*/ 2147483647 w 524"/>
                <a:gd name="T73" fmla="*/ 2147483647 h 505"/>
                <a:gd name="T74" fmla="*/ 2147483647 w 524"/>
                <a:gd name="T75" fmla="*/ 2147483647 h 505"/>
                <a:gd name="T76" fmla="*/ 0 w 524"/>
                <a:gd name="T77" fmla="*/ 2147483647 h 505"/>
                <a:gd name="T78" fmla="*/ 0 w 524"/>
                <a:gd name="T79" fmla="*/ 2147483647 h 505"/>
                <a:gd name="T80" fmla="*/ 2147483647 w 524"/>
                <a:gd name="T81" fmla="*/ 2147483647 h 505"/>
                <a:gd name="T82" fmla="*/ 2147483647 w 524"/>
                <a:gd name="T83" fmla="*/ 2147483647 h 505"/>
                <a:gd name="T84" fmla="*/ 2147483647 w 524"/>
                <a:gd name="T85" fmla="*/ 2147483647 h 505"/>
                <a:gd name="T86" fmla="*/ 2147483647 w 524"/>
                <a:gd name="T87" fmla="*/ 2147483647 h 505"/>
                <a:gd name="T88" fmla="*/ 2147483647 w 524"/>
                <a:gd name="T89" fmla="*/ 2147483647 h 505"/>
                <a:gd name="T90" fmla="*/ 2147483647 w 524"/>
                <a:gd name="T91" fmla="*/ 2147483647 h 505"/>
                <a:gd name="T92" fmla="*/ 2147483647 w 524"/>
                <a:gd name="T93" fmla="*/ 2147483647 h 505"/>
                <a:gd name="T94" fmla="*/ 2147483647 w 524"/>
                <a:gd name="T95" fmla="*/ 2147483647 h 505"/>
                <a:gd name="T96" fmla="*/ 2147483647 w 524"/>
                <a:gd name="T97" fmla="*/ 2147483647 h 505"/>
                <a:gd name="T98" fmla="*/ 2147483647 w 524"/>
                <a:gd name="T99" fmla="*/ 2147483647 h 505"/>
                <a:gd name="T100" fmla="*/ 2147483647 w 524"/>
                <a:gd name="T101" fmla="*/ 2147483647 h 505"/>
                <a:gd name="T102" fmla="*/ 2147483647 w 524"/>
                <a:gd name="T103" fmla="*/ 2147483647 h 505"/>
                <a:gd name="T104" fmla="*/ 2147483647 w 524"/>
                <a:gd name="T105" fmla="*/ 2147483647 h 505"/>
                <a:gd name="T106" fmla="*/ 2147483647 w 524"/>
                <a:gd name="T107" fmla="*/ 2147483647 h 505"/>
                <a:gd name="T108" fmla="*/ 2147483647 w 524"/>
                <a:gd name="T109" fmla="*/ 2147483647 h 505"/>
                <a:gd name="T110" fmla="*/ 2147483647 w 524"/>
                <a:gd name="T111" fmla="*/ 2147483647 h 505"/>
                <a:gd name="T112" fmla="*/ 2147483647 w 524"/>
                <a:gd name="T113" fmla="*/ 2147483647 h 505"/>
                <a:gd name="T114" fmla="*/ 2147483647 w 524"/>
                <a:gd name="T115" fmla="*/ 2147483647 h 505"/>
                <a:gd name="T116" fmla="*/ 2147483647 w 524"/>
                <a:gd name="T117" fmla="*/ 2147483647 h 505"/>
                <a:gd name="T118" fmla="*/ 2147483647 w 524"/>
                <a:gd name="T119" fmla="*/ 2147483647 h 505"/>
                <a:gd name="T120" fmla="*/ 2147483647 w 524"/>
                <a:gd name="T121" fmla="*/ 2147483647 h 505"/>
                <a:gd name="T122" fmla="*/ 2147483647 w 524"/>
                <a:gd name="T123" fmla="*/ 2147483647 h 50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24" h="505">
                  <a:moveTo>
                    <a:pt x="524" y="419"/>
                  </a:moveTo>
                  <a:lnTo>
                    <a:pt x="478" y="370"/>
                  </a:lnTo>
                  <a:lnTo>
                    <a:pt x="482" y="357"/>
                  </a:lnTo>
                  <a:lnTo>
                    <a:pt x="484" y="346"/>
                  </a:lnTo>
                  <a:lnTo>
                    <a:pt x="484" y="336"/>
                  </a:lnTo>
                  <a:lnTo>
                    <a:pt x="483" y="329"/>
                  </a:lnTo>
                  <a:lnTo>
                    <a:pt x="479" y="315"/>
                  </a:lnTo>
                  <a:lnTo>
                    <a:pt x="478" y="302"/>
                  </a:lnTo>
                  <a:lnTo>
                    <a:pt x="466" y="301"/>
                  </a:lnTo>
                  <a:lnTo>
                    <a:pt x="455" y="299"/>
                  </a:lnTo>
                  <a:lnTo>
                    <a:pt x="443" y="295"/>
                  </a:lnTo>
                  <a:lnTo>
                    <a:pt x="431" y="288"/>
                  </a:lnTo>
                  <a:lnTo>
                    <a:pt x="419" y="282"/>
                  </a:lnTo>
                  <a:lnTo>
                    <a:pt x="407" y="274"/>
                  </a:lnTo>
                  <a:lnTo>
                    <a:pt x="396" y="266"/>
                  </a:lnTo>
                  <a:lnTo>
                    <a:pt x="386" y="256"/>
                  </a:lnTo>
                  <a:lnTo>
                    <a:pt x="376" y="247"/>
                  </a:lnTo>
                  <a:lnTo>
                    <a:pt x="366" y="237"/>
                  </a:lnTo>
                  <a:lnTo>
                    <a:pt x="359" y="226"/>
                  </a:lnTo>
                  <a:lnTo>
                    <a:pt x="352" y="216"/>
                  </a:lnTo>
                  <a:lnTo>
                    <a:pt x="347" y="206"/>
                  </a:lnTo>
                  <a:lnTo>
                    <a:pt x="342" y="196"/>
                  </a:lnTo>
                  <a:lnTo>
                    <a:pt x="339" y="187"/>
                  </a:lnTo>
                  <a:lnTo>
                    <a:pt x="339" y="178"/>
                  </a:lnTo>
                  <a:lnTo>
                    <a:pt x="339" y="170"/>
                  </a:lnTo>
                  <a:lnTo>
                    <a:pt x="341" y="162"/>
                  </a:lnTo>
                  <a:lnTo>
                    <a:pt x="346" y="156"/>
                  </a:lnTo>
                  <a:lnTo>
                    <a:pt x="349" y="150"/>
                  </a:lnTo>
                  <a:lnTo>
                    <a:pt x="358" y="142"/>
                  </a:lnTo>
                  <a:lnTo>
                    <a:pt x="365" y="136"/>
                  </a:lnTo>
                  <a:lnTo>
                    <a:pt x="360" y="134"/>
                  </a:lnTo>
                  <a:lnTo>
                    <a:pt x="354" y="130"/>
                  </a:lnTo>
                  <a:lnTo>
                    <a:pt x="348" y="126"/>
                  </a:lnTo>
                  <a:lnTo>
                    <a:pt x="341" y="119"/>
                  </a:lnTo>
                  <a:lnTo>
                    <a:pt x="328" y="104"/>
                  </a:lnTo>
                  <a:lnTo>
                    <a:pt x="315" y="87"/>
                  </a:lnTo>
                  <a:lnTo>
                    <a:pt x="302" y="69"/>
                  </a:lnTo>
                  <a:lnTo>
                    <a:pt x="292" y="51"/>
                  </a:lnTo>
                  <a:lnTo>
                    <a:pt x="283" y="36"/>
                  </a:lnTo>
                  <a:lnTo>
                    <a:pt x="279" y="25"/>
                  </a:lnTo>
                  <a:lnTo>
                    <a:pt x="272" y="25"/>
                  </a:lnTo>
                  <a:lnTo>
                    <a:pt x="260" y="24"/>
                  </a:lnTo>
                  <a:lnTo>
                    <a:pt x="249" y="22"/>
                  </a:lnTo>
                  <a:lnTo>
                    <a:pt x="239" y="19"/>
                  </a:lnTo>
                  <a:lnTo>
                    <a:pt x="229" y="16"/>
                  </a:lnTo>
                  <a:lnTo>
                    <a:pt x="219" y="11"/>
                  </a:lnTo>
                  <a:lnTo>
                    <a:pt x="208" y="9"/>
                  </a:lnTo>
                  <a:lnTo>
                    <a:pt x="197" y="6"/>
                  </a:lnTo>
                  <a:lnTo>
                    <a:pt x="185" y="6"/>
                  </a:lnTo>
                  <a:lnTo>
                    <a:pt x="170" y="3"/>
                  </a:lnTo>
                  <a:lnTo>
                    <a:pt x="159" y="0"/>
                  </a:lnTo>
                  <a:lnTo>
                    <a:pt x="149" y="8"/>
                  </a:lnTo>
                  <a:lnTo>
                    <a:pt x="126" y="29"/>
                  </a:lnTo>
                  <a:lnTo>
                    <a:pt x="114" y="41"/>
                  </a:lnTo>
                  <a:lnTo>
                    <a:pt x="103" y="52"/>
                  </a:lnTo>
                  <a:lnTo>
                    <a:pt x="98" y="57"/>
                  </a:lnTo>
                  <a:lnTo>
                    <a:pt x="95" y="61"/>
                  </a:lnTo>
                  <a:lnTo>
                    <a:pt x="93" y="64"/>
                  </a:lnTo>
                  <a:lnTo>
                    <a:pt x="93" y="68"/>
                  </a:lnTo>
                  <a:lnTo>
                    <a:pt x="94" y="94"/>
                  </a:lnTo>
                  <a:lnTo>
                    <a:pt x="95" y="125"/>
                  </a:lnTo>
                  <a:lnTo>
                    <a:pt x="95" y="140"/>
                  </a:lnTo>
                  <a:lnTo>
                    <a:pt x="95" y="153"/>
                  </a:lnTo>
                  <a:lnTo>
                    <a:pt x="94" y="164"/>
                  </a:lnTo>
                  <a:lnTo>
                    <a:pt x="93" y="172"/>
                  </a:lnTo>
                  <a:lnTo>
                    <a:pt x="86" y="180"/>
                  </a:lnTo>
                  <a:lnTo>
                    <a:pt x="78" y="188"/>
                  </a:lnTo>
                  <a:lnTo>
                    <a:pt x="67" y="197"/>
                  </a:lnTo>
                  <a:lnTo>
                    <a:pt x="53" y="206"/>
                  </a:lnTo>
                  <a:lnTo>
                    <a:pt x="40" y="214"/>
                  </a:lnTo>
                  <a:lnTo>
                    <a:pt x="26" y="222"/>
                  </a:lnTo>
                  <a:lnTo>
                    <a:pt x="13" y="228"/>
                  </a:lnTo>
                  <a:lnTo>
                    <a:pt x="0" y="235"/>
                  </a:lnTo>
                  <a:lnTo>
                    <a:pt x="2" y="246"/>
                  </a:lnTo>
                  <a:lnTo>
                    <a:pt x="3" y="256"/>
                  </a:lnTo>
                  <a:lnTo>
                    <a:pt x="2" y="264"/>
                  </a:lnTo>
                  <a:lnTo>
                    <a:pt x="1" y="272"/>
                  </a:lnTo>
                  <a:lnTo>
                    <a:pt x="0" y="278"/>
                  </a:lnTo>
                  <a:lnTo>
                    <a:pt x="0" y="284"/>
                  </a:lnTo>
                  <a:lnTo>
                    <a:pt x="0" y="289"/>
                  </a:lnTo>
                  <a:lnTo>
                    <a:pt x="2" y="295"/>
                  </a:lnTo>
                  <a:lnTo>
                    <a:pt x="7" y="301"/>
                  </a:lnTo>
                  <a:lnTo>
                    <a:pt x="15" y="307"/>
                  </a:lnTo>
                  <a:lnTo>
                    <a:pt x="26" y="314"/>
                  </a:lnTo>
                  <a:lnTo>
                    <a:pt x="41" y="321"/>
                  </a:lnTo>
                  <a:lnTo>
                    <a:pt x="62" y="331"/>
                  </a:lnTo>
                  <a:lnTo>
                    <a:pt x="89" y="341"/>
                  </a:lnTo>
                  <a:lnTo>
                    <a:pt x="120" y="355"/>
                  </a:lnTo>
                  <a:lnTo>
                    <a:pt x="159" y="370"/>
                  </a:lnTo>
                  <a:lnTo>
                    <a:pt x="180" y="374"/>
                  </a:lnTo>
                  <a:lnTo>
                    <a:pt x="198" y="379"/>
                  </a:lnTo>
                  <a:lnTo>
                    <a:pt x="214" y="385"/>
                  </a:lnTo>
                  <a:lnTo>
                    <a:pt x="226" y="393"/>
                  </a:lnTo>
                  <a:lnTo>
                    <a:pt x="237" y="400"/>
                  </a:lnTo>
                  <a:lnTo>
                    <a:pt x="246" y="410"/>
                  </a:lnTo>
                  <a:lnTo>
                    <a:pt x="252" y="418"/>
                  </a:lnTo>
                  <a:lnTo>
                    <a:pt x="258" y="427"/>
                  </a:lnTo>
                  <a:lnTo>
                    <a:pt x="262" y="435"/>
                  </a:lnTo>
                  <a:lnTo>
                    <a:pt x="265" y="443"/>
                  </a:lnTo>
                  <a:lnTo>
                    <a:pt x="266" y="451"/>
                  </a:lnTo>
                  <a:lnTo>
                    <a:pt x="269" y="458"/>
                  </a:lnTo>
                  <a:lnTo>
                    <a:pt x="270" y="469"/>
                  </a:lnTo>
                  <a:lnTo>
                    <a:pt x="272" y="475"/>
                  </a:lnTo>
                  <a:lnTo>
                    <a:pt x="277" y="481"/>
                  </a:lnTo>
                  <a:lnTo>
                    <a:pt x="282" y="485"/>
                  </a:lnTo>
                  <a:lnTo>
                    <a:pt x="287" y="489"/>
                  </a:lnTo>
                  <a:lnTo>
                    <a:pt x="294" y="492"/>
                  </a:lnTo>
                  <a:lnTo>
                    <a:pt x="307" y="497"/>
                  </a:lnTo>
                  <a:lnTo>
                    <a:pt x="325" y="505"/>
                  </a:lnTo>
                  <a:lnTo>
                    <a:pt x="328" y="503"/>
                  </a:lnTo>
                  <a:lnTo>
                    <a:pt x="331" y="501"/>
                  </a:lnTo>
                  <a:lnTo>
                    <a:pt x="335" y="500"/>
                  </a:lnTo>
                  <a:lnTo>
                    <a:pt x="338" y="500"/>
                  </a:lnTo>
                  <a:lnTo>
                    <a:pt x="346" y="499"/>
                  </a:lnTo>
                  <a:lnTo>
                    <a:pt x="353" y="500"/>
                  </a:lnTo>
                  <a:lnTo>
                    <a:pt x="366" y="503"/>
                  </a:lnTo>
                  <a:lnTo>
                    <a:pt x="372" y="505"/>
                  </a:lnTo>
                  <a:lnTo>
                    <a:pt x="383" y="505"/>
                  </a:lnTo>
                  <a:lnTo>
                    <a:pt x="407" y="505"/>
                  </a:lnTo>
                  <a:lnTo>
                    <a:pt x="437" y="505"/>
                  </a:lnTo>
                  <a:lnTo>
                    <a:pt x="458" y="505"/>
                  </a:lnTo>
                  <a:lnTo>
                    <a:pt x="465" y="449"/>
                  </a:lnTo>
                  <a:lnTo>
                    <a:pt x="478" y="443"/>
                  </a:lnTo>
                  <a:lnTo>
                    <a:pt x="492" y="437"/>
                  </a:lnTo>
                  <a:lnTo>
                    <a:pt x="524" y="419"/>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53" name="Freeform 260"/>
            <p:cNvSpPr>
              <a:spLocks/>
            </p:cNvSpPr>
            <p:nvPr>
              <p:custDataLst>
                <p:tags r:id="rId187"/>
              </p:custDataLst>
            </p:nvPr>
          </p:nvSpPr>
          <p:spPr bwMode="auto">
            <a:xfrm>
              <a:off x="5949981" y="2899306"/>
              <a:ext cx="331788" cy="290512"/>
            </a:xfrm>
            <a:custGeom>
              <a:avLst/>
              <a:gdLst>
                <a:gd name="T0" fmla="*/ 2147483647 w 764"/>
                <a:gd name="T1" fmla="*/ 2147483647 h 555"/>
                <a:gd name="T2" fmla="*/ 2147483647 w 764"/>
                <a:gd name="T3" fmla="*/ 2147483647 h 555"/>
                <a:gd name="T4" fmla="*/ 2147483647 w 764"/>
                <a:gd name="T5" fmla="*/ 2147483647 h 555"/>
                <a:gd name="T6" fmla="*/ 2147483647 w 764"/>
                <a:gd name="T7" fmla="*/ 2147483647 h 555"/>
                <a:gd name="T8" fmla="*/ 2147483647 w 764"/>
                <a:gd name="T9" fmla="*/ 2147483647 h 555"/>
                <a:gd name="T10" fmla="*/ 2147483647 w 764"/>
                <a:gd name="T11" fmla="*/ 2147483647 h 555"/>
                <a:gd name="T12" fmla="*/ 2147483647 w 764"/>
                <a:gd name="T13" fmla="*/ 2147483647 h 555"/>
                <a:gd name="T14" fmla="*/ 2147483647 w 764"/>
                <a:gd name="T15" fmla="*/ 2147483647 h 555"/>
                <a:gd name="T16" fmla="*/ 2147483647 w 764"/>
                <a:gd name="T17" fmla="*/ 2147483647 h 555"/>
                <a:gd name="T18" fmla="*/ 2147483647 w 764"/>
                <a:gd name="T19" fmla="*/ 2147483647 h 555"/>
                <a:gd name="T20" fmla="*/ 2147483647 w 764"/>
                <a:gd name="T21" fmla="*/ 2147483647 h 555"/>
                <a:gd name="T22" fmla="*/ 2147483647 w 764"/>
                <a:gd name="T23" fmla="*/ 2147483647 h 555"/>
                <a:gd name="T24" fmla="*/ 2147483647 w 764"/>
                <a:gd name="T25" fmla="*/ 2147483647 h 555"/>
                <a:gd name="T26" fmla="*/ 2147483647 w 764"/>
                <a:gd name="T27" fmla="*/ 2147483647 h 555"/>
                <a:gd name="T28" fmla="*/ 2147483647 w 764"/>
                <a:gd name="T29" fmla="*/ 2147483647 h 555"/>
                <a:gd name="T30" fmla="*/ 2147483647 w 764"/>
                <a:gd name="T31" fmla="*/ 2147483647 h 555"/>
                <a:gd name="T32" fmla="*/ 2147483647 w 764"/>
                <a:gd name="T33" fmla="*/ 2147483647 h 555"/>
                <a:gd name="T34" fmla="*/ 2147483647 w 764"/>
                <a:gd name="T35" fmla="*/ 2147483647 h 555"/>
                <a:gd name="T36" fmla="*/ 2147483647 w 764"/>
                <a:gd name="T37" fmla="*/ 2147483647 h 555"/>
                <a:gd name="T38" fmla="*/ 2147483647 w 764"/>
                <a:gd name="T39" fmla="*/ 2147483647 h 555"/>
                <a:gd name="T40" fmla="*/ 2147483647 w 764"/>
                <a:gd name="T41" fmla="*/ 2147483647 h 555"/>
                <a:gd name="T42" fmla="*/ 2147483647 w 764"/>
                <a:gd name="T43" fmla="*/ 2147483647 h 555"/>
                <a:gd name="T44" fmla="*/ 2147483647 w 764"/>
                <a:gd name="T45" fmla="*/ 2147483647 h 555"/>
                <a:gd name="T46" fmla="*/ 2147483647 w 764"/>
                <a:gd name="T47" fmla="*/ 2147483647 h 555"/>
                <a:gd name="T48" fmla="*/ 2147483647 w 764"/>
                <a:gd name="T49" fmla="*/ 2147483647 h 555"/>
                <a:gd name="T50" fmla="*/ 2147483647 w 764"/>
                <a:gd name="T51" fmla="*/ 2147483647 h 555"/>
                <a:gd name="T52" fmla="*/ 2147483647 w 764"/>
                <a:gd name="T53" fmla="*/ 2147483647 h 555"/>
                <a:gd name="T54" fmla="*/ 2147483647 w 764"/>
                <a:gd name="T55" fmla="*/ 2147483647 h 555"/>
                <a:gd name="T56" fmla="*/ 2147483647 w 764"/>
                <a:gd name="T57" fmla="*/ 2147483647 h 555"/>
                <a:gd name="T58" fmla="*/ 2147483647 w 764"/>
                <a:gd name="T59" fmla="*/ 2147483647 h 555"/>
                <a:gd name="T60" fmla="*/ 2147483647 w 764"/>
                <a:gd name="T61" fmla="*/ 2147483647 h 555"/>
                <a:gd name="T62" fmla="*/ 2147483647 w 764"/>
                <a:gd name="T63" fmla="*/ 2147483647 h 555"/>
                <a:gd name="T64" fmla="*/ 2147483647 w 764"/>
                <a:gd name="T65" fmla="*/ 2147483647 h 555"/>
                <a:gd name="T66" fmla="*/ 2147483647 w 764"/>
                <a:gd name="T67" fmla="*/ 2147483647 h 555"/>
                <a:gd name="T68" fmla="*/ 2147483647 w 764"/>
                <a:gd name="T69" fmla="*/ 2147483647 h 555"/>
                <a:gd name="T70" fmla="*/ 2147483647 w 764"/>
                <a:gd name="T71" fmla="*/ 2147483647 h 555"/>
                <a:gd name="T72" fmla="*/ 2147483647 w 764"/>
                <a:gd name="T73" fmla="*/ 2147483647 h 555"/>
                <a:gd name="T74" fmla="*/ 2147483647 w 764"/>
                <a:gd name="T75" fmla="*/ 2147483647 h 555"/>
                <a:gd name="T76" fmla="*/ 2147483647 w 764"/>
                <a:gd name="T77" fmla="*/ 2147483647 h 555"/>
                <a:gd name="T78" fmla="*/ 2147483647 w 764"/>
                <a:gd name="T79" fmla="*/ 2147483647 h 555"/>
                <a:gd name="T80" fmla="*/ 2147483647 w 764"/>
                <a:gd name="T81" fmla="*/ 2147483647 h 555"/>
                <a:gd name="T82" fmla="*/ 2147483647 w 764"/>
                <a:gd name="T83" fmla="*/ 2147483647 h 555"/>
                <a:gd name="T84" fmla="*/ 2147483647 w 764"/>
                <a:gd name="T85" fmla="*/ 2147483647 h 555"/>
                <a:gd name="T86" fmla="*/ 2147483647 w 764"/>
                <a:gd name="T87" fmla="*/ 2147483647 h 555"/>
                <a:gd name="T88" fmla="*/ 2147483647 w 764"/>
                <a:gd name="T89" fmla="*/ 2147483647 h 555"/>
                <a:gd name="T90" fmla="*/ 2147483647 w 764"/>
                <a:gd name="T91" fmla="*/ 2147483647 h 555"/>
                <a:gd name="T92" fmla="*/ 2147483647 w 764"/>
                <a:gd name="T93" fmla="*/ 2147483647 h 555"/>
                <a:gd name="T94" fmla="*/ 2147483647 w 764"/>
                <a:gd name="T95" fmla="*/ 2147483647 h 555"/>
                <a:gd name="T96" fmla="*/ 2147483647 w 764"/>
                <a:gd name="T97" fmla="*/ 2147483647 h 555"/>
                <a:gd name="T98" fmla="*/ 2147483647 w 764"/>
                <a:gd name="T99" fmla="*/ 2147483647 h 555"/>
                <a:gd name="T100" fmla="*/ 2147483647 w 764"/>
                <a:gd name="T101" fmla="*/ 2147483647 h 555"/>
                <a:gd name="T102" fmla="*/ 2147483647 w 764"/>
                <a:gd name="T103" fmla="*/ 2147483647 h 555"/>
                <a:gd name="T104" fmla="*/ 2147483647 w 764"/>
                <a:gd name="T105" fmla="*/ 2147483647 h 555"/>
                <a:gd name="T106" fmla="*/ 2147483647 w 764"/>
                <a:gd name="T107" fmla="*/ 2147483647 h 555"/>
                <a:gd name="T108" fmla="*/ 2147483647 w 764"/>
                <a:gd name="T109" fmla="*/ 2147483647 h 555"/>
                <a:gd name="T110" fmla="*/ 2147483647 w 764"/>
                <a:gd name="T111" fmla="*/ 2147483647 h 555"/>
                <a:gd name="T112" fmla="*/ 2147483647 w 764"/>
                <a:gd name="T113" fmla="*/ 2147483647 h 555"/>
                <a:gd name="T114" fmla="*/ 2147483647 w 764"/>
                <a:gd name="T115" fmla="*/ 2147483647 h 555"/>
                <a:gd name="T116" fmla="*/ 2147483647 w 764"/>
                <a:gd name="T117" fmla="*/ 2147483647 h 555"/>
                <a:gd name="T118" fmla="*/ 0 w 764"/>
                <a:gd name="T119" fmla="*/ 2147483647 h 555"/>
                <a:gd name="T120" fmla="*/ 2147483647 w 764"/>
                <a:gd name="T121" fmla="*/ 2147483647 h 555"/>
                <a:gd name="T122" fmla="*/ 2147483647 w 764"/>
                <a:gd name="T123" fmla="*/ 2147483647 h 555"/>
                <a:gd name="T124" fmla="*/ 2147483647 w 764"/>
                <a:gd name="T125" fmla="*/ 2147483647 h 55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64" h="555">
                  <a:moveTo>
                    <a:pt x="39" y="191"/>
                  </a:moveTo>
                  <a:lnTo>
                    <a:pt x="48" y="194"/>
                  </a:lnTo>
                  <a:lnTo>
                    <a:pt x="56" y="196"/>
                  </a:lnTo>
                  <a:lnTo>
                    <a:pt x="62" y="196"/>
                  </a:lnTo>
                  <a:lnTo>
                    <a:pt x="68" y="195"/>
                  </a:lnTo>
                  <a:lnTo>
                    <a:pt x="77" y="192"/>
                  </a:lnTo>
                  <a:lnTo>
                    <a:pt x="85" y="191"/>
                  </a:lnTo>
                  <a:lnTo>
                    <a:pt x="93" y="190"/>
                  </a:lnTo>
                  <a:lnTo>
                    <a:pt x="101" y="190"/>
                  </a:lnTo>
                  <a:lnTo>
                    <a:pt x="107" y="188"/>
                  </a:lnTo>
                  <a:lnTo>
                    <a:pt x="114" y="186"/>
                  </a:lnTo>
                  <a:lnTo>
                    <a:pt x="128" y="182"/>
                  </a:lnTo>
                  <a:lnTo>
                    <a:pt x="140" y="175"/>
                  </a:lnTo>
                  <a:lnTo>
                    <a:pt x="152" y="168"/>
                  </a:lnTo>
                  <a:lnTo>
                    <a:pt x="164" y="160"/>
                  </a:lnTo>
                  <a:lnTo>
                    <a:pt x="175" y="151"/>
                  </a:lnTo>
                  <a:lnTo>
                    <a:pt x="185" y="142"/>
                  </a:lnTo>
                  <a:lnTo>
                    <a:pt x="189" y="136"/>
                  </a:lnTo>
                  <a:lnTo>
                    <a:pt x="192" y="131"/>
                  </a:lnTo>
                  <a:lnTo>
                    <a:pt x="194" y="126"/>
                  </a:lnTo>
                  <a:lnTo>
                    <a:pt x="195" y="120"/>
                  </a:lnTo>
                  <a:lnTo>
                    <a:pt x="197" y="109"/>
                  </a:lnTo>
                  <a:lnTo>
                    <a:pt x="198" y="98"/>
                  </a:lnTo>
                  <a:lnTo>
                    <a:pt x="199" y="88"/>
                  </a:lnTo>
                  <a:lnTo>
                    <a:pt x="202" y="78"/>
                  </a:lnTo>
                  <a:lnTo>
                    <a:pt x="204" y="74"/>
                  </a:lnTo>
                  <a:lnTo>
                    <a:pt x="206" y="71"/>
                  </a:lnTo>
                  <a:lnTo>
                    <a:pt x="208" y="69"/>
                  </a:lnTo>
                  <a:lnTo>
                    <a:pt x="212" y="68"/>
                  </a:lnTo>
                  <a:lnTo>
                    <a:pt x="221" y="64"/>
                  </a:lnTo>
                  <a:lnTo>
                    <a:pt x="231" y="62"/>
                  </a:lnTo>
                  <a:lnTo>
                    <a:pt x="240" y="60"/>
                  </a:lnTo>
                  <a:lnTo>
                    <a:pt x="249" y="60"/>
                  </a:lnTo>
                  <a:lnTo>
                    <a:pt x="266" y="61"/>
                  </a:lnTo>
                  <a:lnTo>
                    <a:pt x="285" y="61"/>
                  </a:lnTo>
                  <a:lnTo>
                    <a:pt x="294" y="62"/>
                  </a:lnTo>
                  <a:lnTo>
                    <a:pt x="303" y="63"/>
                  </a:lnTo>
                  <a:lnTo>
                    <a:pt x="310" y="64"/>
                  </a:lnTo>
                  <a:lnTo>
                    <a:pt x="317" y="66"/>
                  </a:lnTo>
                  <a:lnTo>
                    <a:pt x="329" y="71"/>
                  </a:lnTo>
                  <a:lnTo>
                    <a:pt x="339" y="77"/>
                  </a:lnTo>
                  <a:lnTo>
                    <a:pt x="348" y="82"/>
                  </a:lnTo>
                  <a:lnTo>
                    <a:pt x="357" y="88"/>
                  </a:lnTo>
                  <a:lnTo>
                    <a:pt x="362" y="90"/>
                  </a:lnTo>
                  <a:lnTo>
                    <a:pt x="366" y="91"/>
                  </a:lnTo>
                  <a:lnTo>
                    <a:pt x="372" y="92"/>
                  </a:lnTo>
                  <a:lnTo>
                    <a:pt x="378" y="93"/>
                  </a:lnTo>
                  <a:lnTo>
                    <a:pt x="386" y="93"/>
                  </a:lnTo>
                  <a:lnTo>
                    <a:pt x="394" y="92"/>
                  </a:lnTo>
                  <a:lnTo>
                    <a:pt x="402" y="90"/>
                  </a:lnTo>
                  <a:lnTo>
                    <a:pt x="407" y="89"/>
                  </a:lnTo>
                  <a:lnTo>
                    <a:pt x="419" y="84"/>
                  </a:lnTo>
                  <a:lnTo>
                    <a:pt x="429" y="78"/>
                  </a:lnTo>
                  <a:lnTo>
                    <a:pt x="439" y="72"/>
                  </a:lnTo>
                  <a:lnTo>
                    <a:pt x="449" y="66"/>
                  </a:lnTo>
                  <a:lnTo>
                    <a:pt x="460" y="61"/>
                  </a:lnTo>
                  <a:lnTo>
                    <a:pt x="471" y="55"/>
                  </a:lnTo>
                  <a:lnTo>
                    <a:pt x="472" y="48"/>
                  </a:lnTo>
                  <a:lnTo>
                    <a:pt x="475" y="41"/>
                  </a:lnTo>
                  <a:lnTo>
                    <a:pt x="479" y="33"/>
                  </a:lnTo>
                  <a:lnTo>
                    <a:pt x="485" y="25"/>
                  </a:lnTo>
                  <a:lnTo>
                    <a:pt x="496" y="11"/>
                  </a:lnTo>
                  <a:lnTo>
                    <a:pt x="505" y="0"/>
                  </a:lnTo>
                  <a:lnTo>
                    <a:pt x="508" y="4"/>
                  </a:lnTo>
                  <a:lnTo>
                    <a:pt x="512" y="8"/>
                  </a:lnTo>
                  <a:lnTo>
                    <a:pt x="518" y="12"/>
                  </a:lnTo>
                  <a:lnTo>
                    <a:pt x="525" y="15"/>
                  </a:lnTo>
                  <a:lnTo>
                    <a:pt x="530" y="19"/>
                  </a:lnTo>
                  <a:lnTo>
                    <a:pt x="537" y="22"/>
                  </a:lnTo>
                  <a:lnTo>
                    <a:pt x="541" y="26"/>
                  </a:lnTo>
                  <a:lnTo>
                    <a:pt x="544" y="31"/>
                  </a:lnTo>
                  <a:lnTo>
                    <a:pt x="550" y="45"/>
                  </a:lnTo>
                  <a:lnTo>
                    <a:pt x="554" y="58"/>
                  </a:lnTo>
                  <a:lnTo>
                    <a:pt x="556" y="70"/>
                  </a:lnTo>
                  <a:lnTo>
                    <a:pt x="559" y="81"/>
                  </a:lnTo>
                  <a:lnTo>
                    <a:pt x="561" y="87"/>
                  </a:lnTo>
                  <a:lnTo>
                    <a:pt x="562" y="91"/>
                  </a:lnTo>
                  <a:lnTo>
                    <a:pt x="564" y="95"/>
                  </a:lnTo>
                  <a:lnTo>
                    <a:pt x="566" y="99"/>
                  </a:lnTo>
                  <a:lnTo>
                    <a:pt x="570" y="101"/>
                  </a:lnTo>
                  <a:lnTo>
                    <a:pt x="574" y="103"/>
                  </a:lnTo>
                  <a:lnTo>
                    <a:pt x="578" y="104"/>
                  </a:lnTo>
                  <a:lnTo>
                    <a:pt x="584" y="105"/>
                  </a:lnTo>
                  <a:lnTo>
                    <a:pt x="589" y="104"/>
                  </a:lnTo>
                  <a:lnTo>
                    <a:pt x="596" y="100"/>
                  </a:lnTo>
                  <a:lnTo>
                    <a:pt x="602" y="95"/>
                  </a:lnTo>
                  <a:lnTo>
                    <a:pt x="610" y="88"/>
                  </a:lnTo>
                  <a:lnTo>
                    <a:pt x="622" y="73"/>
                  </a:lnTo>
                  <a:lnTo>
                    <a:pt x="631" y="61"/>
                  </a:lnTo>
                  <a:lnTo>
                    <a:pt x="723" y="61"/>
                  </a:lnTo>
                  <a:lnTo>
                    <a:pt x="736" y="61"/>
                  </a:lnTo>
                  <a:lnTo>
                    <a:pt x="743" y="66"/>
                  </a:lnTo>
                  <a:lnTo>
                    <a:pt x="748" y="70"/>
                  </a:lnTo>
                  <a:lnTo>
                    <a:pt x="752" y="75"/>
                  </a:lnTo>
                  <a:lnTo>
                    <a:pt x="755" y="79"/>
                  </a:lnTo>
                  <a:lnTo>
                    <a:pt x="759" y="87"/>
                  </a:lnTo>
                  <a:lnTo>
                    <a:pt x="764" y="93"/>
                  </a:lnTo>
                  <a:lnTo>
                    <a:pt x="740" y="95"/>
                  </a:lnTo>
                  <a:lnTo>
                    <a:pt x="711" y="97"/>
                  </a:lnTo>
                  <a:lnTo>
                    <a:pt x="679" y="100"/>
                  </a:lnTo>
                  <a:lnTo>
                    <a:pt x="647" y="103"/>
                  </a:lnTo>
                  <a:lnTo>
                    <a:pt x="632" y="106"/>
                  </a:lnTo>
                  <a:lnTo>
                    <a:pt x="618" y="109"/>
                  </a:lnTo>
                  <a:lnTo>
                    <a:pt x="605" y="112"/>
                  </a:lnTo>
                  <a:lnTo>
                    <a:pt x="594" y="117"/>
                  </a:lnTo>
                  <a:lnTo>
                    <a:pt x="584" y="122"/>
                  </a:lnTo>
                  <a:lnTo>
                    <a:pt x="577" y="127"/>
                  </a:lnTo>
                  <a:lnTo>
                    <a:pt x="574" y="130"/>
                  </a:lnTo>
                  <a:lnTo>
                    <a:pt x="572" y="134"/>
                  </a:lnTo>
                  <a:lnTo>
                    <a:pt x="571" y="137"/>
                  </a:lnTo>
                  <a:lnTo>
                    <a:pt x="571" y="142"/>
                  </a:lnTo>
                  <a:lnTo>
                    <a:pt x="571" y="147"/>
                  </a:lnTo>
                  <a:lnTo>
                    <a:pt x="572" y="152"/>
                  </a:lnTo>
                  <a:lnTo>
                    <a:pt x="574" y="156"/>
                  </a:lnTo>
                  <a:lnTo>
                    <a:pt x="576" y="159"/>
                  </a:lnTo>
                  <a:lnTo>
                    <a:pt x="582" y="164"/>
                  </a:lnTo>
                  <a:lnTo>
                    <a:pt x="587" y="169"/>
                  </a:lnTo>
                  <a:lnTo>
                    <a:pt x="594" y="173"/>
                  </a:lnTo>
                  <a:lnTo>
                    <a:pt x="599" y="177"/>
                  </a:lnTo>
                  <a:lnTo>
                    <a:pt x="601" y="180"/>
                  </a:lnTo>
                  <a:lnTo>
                    <a:pt x="602" y="183"/>
                  </a:lnTo>
                  <a:lnTo>
                    <a:pt x="604" y="186"/>
                  </a:lnTo>
                  <a:lnTo>
                    <a:pt x="604" y="191"/>
                  </a:lnTo>
                  <a:lnTo>
                    <a:pt x="604" y="195"/>
                  </a:lnTo>
                  <a:lnTo>
                    <a:pt x="602" y="200"/>
                  </a:lnTo>
                  <a:lnTo>
                    <a:pt x="601" y="204"/>
                  </a:lnTo>
                  <a:lnTo>
                    <a:pt x="599" y="207"/>
                  </a:lnTo>
                  <a:lnTo>
                    <a:pt x="594" y="213"/>
                  </a:lnTo>
                  <a:lnTo>
                    <a:pt x="587" y="220"/>
                  </a:lnTo>
                  <a:lnTo>
                    <a:pt x="582" y="226"/>
                  </a:lnTo>
                  <a:lnTo>
                    <a:pt x="576" y="233"/>
                  </a:lnTo>
                  <a:lnTo>
                    <a:pt x="574" y="237"/>
                  </a:lnTo>
                  <a:lnTo>
                    <a:pt x="572" y="242"/>
                  </a:lnTo>
                  <a:lnTo>
                    <a:pt x="571" y="247"/>
                  </a:lnTo>
                  <a:lnTo>
                    <a:pt x="571" y="252"/>
                  </a:lnTo>
                  <a:lnTo>
                    <a:pt x="565" y="255"/>
                  </a:lnTo>
                  <a:lnTo>
                    <a:pt x="560" y="256"/>
                  </a:lnTo>
                  <a:lnTo>
                    <a:pt x="555" y="259"/>
                  </a:lnTo>
                  <a:lnTo>
                    <a:pt x="551" y="262"/>
                  </a:lnTo>
                  <a:lnTo>
                    <a:pt x="542" y="269"/>
                  </a:lnTo>
                  <a:lnTo>
                    <a:pt x="535" y="277"/>
                  </a:lnTo>
                  <a:lnTo>
                    <a:pt x="529" y="287"/>
                  </a:lnTo>
                  <a:lnTo>
                    <a:pt x="523" y="298"/>
                  </a:lnTo>
                  <a:lnTo>
                    <a:pt x="519" y="310"/>
                  </a:lnTo>
                  <a:lnTo>
                    <a:pt x="515" y="323"/>
                  </a:lnTo>
                  <a:lnTo>
                    <a:pt x="512" y="336"/>
                  </a:lnTo>
                  <a:lnTo>
                    <a:pt x="509" y="349"/>
                  </a:lnTo>
                  <a:lnTo>
                    <a:pt x="508" y="363"/>
                  </a:lnTo>
                  <a:lnTo>
                    <a:pt x="506" y="377"/>
                  </a:lnTo>
                  <a:lnTo>
                    <a:pt x="505" y="402"/>
                  </a:lnTo>
                  <a:lnTo>
                    <a:pt x="505" y="425"/>
                  </a:lnTo>
                  <a:lnTo>
                    <a:pt x="497" y="425"/>
                  </a:lnTo>
                  <a:lnTo>
                    <a:pt x="492" y="423"/>
                  </a:lnTo>
                  <a:lnTo>
                    <a:pt x="486" y="420"/>
                  </a:lnTo>
                  <a:lnTo>
                    <a:pt x="482" y="415"/>
                  </a:lnTo>
                  <a:lnTo>
                    <a:pt x="477" y="412"/>
                  </a:lnTo>
                  <a:lnTo>
                    <a:pt x="473" y="409"/>
                  </a:lnTo>
                  <a:lnTo>
                    <a:pt x="470" y="407"/>
                  </a:lnTo>
                  <a:lnTo>
                    <a:pt x="464" y="406"/>
                  </a:lnTo>
                  <a:lnTo>
                    <a:pt x="460" y="407"/>
                  </a:lnTo>
                  <a:lnTo>
                    <a:pt x="455" y="408"/>
                  </a:lnTo>
                  <a:lnTo>
                    <a:pt x="451" y="410"/>
                  </a:lnTo>
                  <a:lnTo>
                    <a:pt x="447" y="412"/>
                  </a:lnTo>
                  <a:lnTo>
                    <a:pt x="439" y="418"/>
                  </a:lnTo>
                  <a:lnTo>
                    <a:pt x="431" y="425"/>
                  </a:lnTo>
                  <a:lnTo>
                    <a:pt x="423" y="432"/>
                  </a:lnTo>
                  <a:lnTo>
                    <a:pt x="416" y="438"/>
                  </a:lnTo>
                  <a:lnTo>
                    <a:pt x="411" y="440"/>
                  </a:lnTo>
                  <a:lnTo>
                    <a:pt x="407" y="442"/>
                  </a:lnTo>
                  <a:lnTo>
                    <a:pt x="403" y="443"/>
                  </a:lnTo>
                  <a:lnTo>
                    <a:pt x="398" y="444"/>
                  </a:lnTo>
                  <a:lnTo>
                    <a:pt x="393" y="444"/>
                  </a:lnTo>
                  <a:lnTo>
                    <a:pt x="388" y="446"/>
                  </a:lnTo>
                  <a:lnTo>
                    <a:pt x="385" y="449"/>
                  </a:lnTo>
                  <a:lnTo>
                    <a:pt x="382" y="453"/>
                  </a:lnTo>
                  <a:lnTo>
                    <a:pt x="375" y="463"/>
                  </a:lnTo>
                  <a:lnTo>
                    <a:pt x="372" y="476"/>
                  </a:lnTo>
                  <a:lnTo>
                    <a:pt x="369" y="489"/>
                  </a:lnTo>
                  <a:lnTo>
                    <a:pt x="366" y="501"/>
                  </a:lnTo>
                  <a:lnTo>
                    <a:pt x="365" y="511"/>
                  </a:lnTo>
                  <a:lnTo>
                    <a:pt x="365" y="517"/>
                  </a:lnTo>
                  <a:lnTo>
                    <a:pt x="362" y="520"/>
                  </a:lnTo>
                  <a:lnTo>
                    <a:pt x="358" y="522"/>
                  </a:lnTo>
                  <a:lnTo>
                    <a:pt x="350" y="525"/>
                  </a:lnTo>
                  <a:lnTo>
                    <a:pt x="342" y="528"/>
                  </a:lnTo>
                  <a:lnTo>
                    <a:pt x="320" y="535"/>
                  </a:lnTo>
                  <a:lnTo>
                    <a:pt x="296" y="541"/>
                  </a:lnTo>
                  <a:lnTo>
                    <a:pt x="270" y="546"/>
                  </a:lnTo>
                  <a:lnTo>
                    <a:pt x="246" y="551"/>
                  </a:lnTo>
                  <a:lnTo>
                    <a:pt x="226" y="554"/>
                  </a:lnTo>
                  <a:lnTo>
                    <a:pt x="212" y="555"/>
                  </a:lnTo>
                  <a:lnTo>
                    <a:pt x="194" y="554"/>
                  </a:lnTo>
                  <a:lnTo>
                    <a:pt x="176" y="553"/>
                  </a:lnTo>
                  <a:lnTo>
                    <a:pt x="159" y="550"/>
                  </a:lnTo>
                  <a:lnTo>
                    <a:pt x="142" y="548"/>
                  </a:lnTo>
                  <a:lnTo>
                    <a:pt x="113" y="542"/>
                  </a:lnTo>
                  <a:lnTo>
                    <a:pt x="92" y="536"/>
                  </a:lnTo>
                  <a:lnTo>
                    <a:pt x="93" y="529"/>
                  </a:lnTo>
                  <a:lnTo>
                    <a:pt x="94" y="523"/>
                  </a:lnTo>
                  <a:lnTo>
                    <a:pt x="95" y="518"/>
                  </a:lnTo>
                  <a:lnTo>
                    <a:pt x="97" y="513"/>
                  </a:lnTo>
                  <a:lnTo>
                    <a:pt x="103" y="504"/>
                  </a:lnTo>
                  <a:lnTo>
                    <a:pt x="109" y="496"/>
                  </a:lnTo>
                  <a:lnTo>
                    <a:pt x="115" y="488"/>
                  </a:lnTo>
                  <a:lnTo>
                    <a:pt x="120" y="479"/>
                  </a:lnTo>
                  <a:lnTo>
                    <a:pt x="123" y="473"/>
                  </a:lnTo>
                  <a:lnTo>
                    <a:pt x="124" y="468"/>
                  </a:lnTo>
                  <a:lnTo>
                    <a:pt x="125" y="462"/>
                  </a:lnTo>
                  <a:lnTo>
                    <a:pt x="126" y="456"/>
                  </a:lnTo>
                  <a:lnTo>
                    <a:pt x="125" y="451"/>
                  </a:lnTo>
                  <a:lnTo>
                    <a:pt x="124" y="446"/>
                  </a:lnTo>
                  <a:lnTo>
                    <a:pt x="123" y="442"/>
                  </a:lnTo>
                  <a:lnTo>
                    <a:pt x="120" y="439"/>
                  </a:lnTo>
                  <a:lnTo>
                    <a:pt x="117" y="437"/>
                  </a:lnTo>
                  <a:lnTo>
                    <a:pt x="114" y="435"/>
                  </a:lnTo>
                  <a:lnTo>
                    <a:pt x="111" y="433"/>
                  </a:lnTo>
                  <a:lnTo>
                    <a:pt x="106" y="432"/>
                  </a:lnTo>
                  <a:lnTo>
                    <a:pt x="89" y="431"/>
                  </a:lnTo>
                  <a:lnTo>
                    <a:pt x="72" y="432"/>
                  </a:lnTo>
                  <a:lnTo>
                    <a:pt x="69" y="431"/>
                  </a:lnTo>
                  <a:lnTo>
                    <a:pt x="66" y="430"/>
                  </a:lnTo>
                  <a:lnTo>
                    <a:pt x="62" y="429"/>
                  </a:lnTo>
                  <a:lnTo>
                    <a:pt x="59" y="427"/>
                  </a:lnTo>
                  <a:lnTo>
                    <a:pt x="52" y="421"/>
                  </a:lnTo>
                  <a:lnTo>
                    <a:pt x="47" y="413"/>
                  </a:lnTo>
                  <a:lnTo>
                    <a:pt x="42" y="405"/>
                  </a:lnTo>
                  <a:lnTo>
                    <a:pt x="38" y="395"/>
                  </a:lnTo>
                  <a:lnTo>
                    <a:pt x="34" y="384"/>
                  </a:lnTo>
                  <a:lnTo>
                    <a:pt x="30" y="373"/>
                  </a:lnTo>
                  <a:lnTo>
                    <a:pt x="26" y="349"/>
                  </a:lnTo>
                  <a:lnTo>
                    <a:pt x="22" y="327"/>
                  </a:lnTo>
                  <a:lnTo>
                    <a:pt x="19" y="309"/>
                  </a:lnTo>
                  <a:lnTo>
                    <a:pt x="19" y="295"/>
                  </a:lnTo>
                  <a:lnTo>
                    <a:pt x="16" y="295"/>
                  </a:lnTo>
                  <a:lnTo>
                    <a:pt x="13" y="293"/>
                  </a:lnTo>
                  <a:lnTo>
                    <a:pt x="10" y="291"/>
                  </a:lnTo>
                  <a:lnTo>
                    <a:pt x="7" y="289"/>
                  </a:lnTo>
                  <a:lnTo>
                    <a:pt x="4" y="286"/>
                  </a:lnTo>
                  <a:lnTo>
                    <a:pt x="2" y="283"/>
                  </a:lnTo>
                  <a:lnTo>
                    <a:pt x="0" y="280"/>
                  </a:lnTo>
                  <a:lnTo>
                    <a:pt x="0" y="277"/>
                  </a:lnTo>
                  <a:lnTo>
                    <a:pt x="0" y="274"/>
                  </a:lnTo>
                  <a:lnTo>
                    <a:pt x="1" y="271"/>
                  </a:lnTo>
                  <a:lnTo>
                    <a:pt x="2" y="268"/>
                  </a:lnTo>
                  <a:lnTo>
                    <a:pt x="4" y="265"/>
                  </a:lnTo>
                  <a:lnTo>
                    <a:pt x="10" y="259"/>
                  </a:lnTo>
                  <a:lnTo>
                    <a:pt x="16" y="254"/>
                  </a:lnTo>
                  <a:lnTo>
                    <a:pt x="22" y="248"/>
                  </a:lnTo>
                  <a:lnTo>
                    <a:pt x="27" y="243"/>
                  </a:lnTo>
                  <a:lnTo>
                    <a:pt x="31" y="238"/>
                  </a:lnTo>
                  <a:lnTo>
                    <a:pt x="33" y="234"/>
                  </a:lnTo>
                  <a:lnTo>
                    <a:pt x="34" y="221"/>
                  </a:lnTo>
                  <a:lnTo>
                    <a:pt x="36" y="213"/>
                  </a:lnTo>
                  <a:lnTo>
                    <a:pt x="38" y="205"/>
                  </a:lnTo>
                  <a:lnTo>
                    <a:pt x="39" y="191"/>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54" name="Freeform 261"/>
            <p:cNvSpPr>
              <a:spLocks/>
            </p:cNvSpPr>
            <p:nvPr>
              <p:custDataLst>
                <p:tags r:id="rId188"/>
              </p:custDataLst>
            </p:nvPr>
          </p:nvSpPr>
          <p:spPr bwMode="auto">
            <a:xfrm>
              <a:off x="5981731" y="2948518"/>
              <a:ext cx="365125" cy="423863"/>
            </a:xfrm>
            <a:custGeom>
              <a:avLst/>
              <a:gdLst>
                <a:gd name="T0" fmla="*/ 2147483647 w 831"/>
                <a:gd name="T1" fmla="*/ 2147483647 h 812"/>
                <a:gd name="T2" fmla="*/ 2147483647 w 831"/>
                <a:gd name="T3" fmla="*/ 2147483647 h 812"/>
                <a:gd name="T4" fmla="*/ 2147483647 w 831"/>
                <a:gd name="T5" fmla="*/ 2147483647 h 812"/>
                <a:gd name="T6" fmla="*/ 2147483647 w 831"/>
                <a:gd name="T7" fmla="*/ 2147483647 h 812"/>
                <a:gd name="T8" fmla="*/ 2147483647 w 831"/>
                <a:gd name="T9" fmla="*/ 2147483647 h 812"/>
                <a:gd name="T10" fmla="*/ 2147483647 w 831"/>
                <a:gd name="T11" fmla="*/ 2147483647 h 812"/>
                <a:gd name="T12" fmla="*/ 2147483647 w 831"/>
                <a:gd name="T13" fmla="*/ 2147483647 h 812"/>
                <a:gd name="T14" fmla="*/ 2147483647 w 831"/>
                <a:gd name="T15" fmla="*/ 2147483647 h 812"/>
                <a:gd name="T16" fmla="*/ 2147483647 w 831"/>
                <a:gd name="T17" fmla="*/ 2147483647 h 812"/>
                <a:gd name="T18" fmla="*/ 2147483647 w 831"/>
                <a:gd name="T19" fmla="*/ 2147483647 h 812"/>
                <a:gd name="T20" fmla="*/ 2147483647 w 831"/>
                <a:gd name="T21" fmla="*/ 2147483647 h 812"/>
                <a:gd name="T22" fmla="*/ 2147483647 w 831"/>
                <a:gd name="T23" fmla="*/ 2147483647 h 812"/>
                <a:gd name="T24" fmla="*/ 2147483647 w 831"/>
                <a:gd name="T25" fmla="*/ 2147483647 h 812"/>
                <a:gd name="T26" fmla="*/ 2147483647 w 831"/>
                <a:gd name="T27" fmla="*/ 2147483647 h 812"/>
                <a:gd name="T28" fmla="*/ 2147483647 w 831"/>
                <a:gd name="T29" fmla="*/ 2147483647 h 812"/>
                <a:gd name="T30" fmla="*/ 2147483647 w 831"/>
                <a:gd name="T31" fmla="*/ 2147483647 h 812"/>
                <a:gd name="T32" fmla="*/ 2147483647 w 831"/>
                <a:gd name="T33" fmla="*/ 2147483647 h 812"/>
                <a:gd name="T34" fmla="*/ 2147483647 w 831"/>
                <a:gd name="T35" fmla="*/ 2147483647 h 812"/>
                <a:gd name="T36" fmla="*/ 2147483647 w 831"/>
                <a:gd name="T37" fmla="*/ 2147483647 h 812"/>
                <a:gd name="T38" fmla="*/ 2147483647 w 831"/>
                <a:gd name="T39" fmla="*/ 2147483647 h 812"/>
                <a:gd name="T40" fmla="*/ 2147483647 w 831"/>
                <a:gd name="T41" fmla="*/ 2147483647 h 812"/>
                <a:gd name="T42" fmla="*/ 2147483647 w 831"/>
                <a:gd name="T43" fmla="*/ 2147483647 h 812"/>
                <a:gd name="T44" fmla="*/ 2147483647 w 831"/>
                <a:gd name="T45" fmla="*/ 2147483647 h 812"/>
                <a:gd name="T46" fmla="*/ 2147483647 w 831"/>
                <a:gd name="T47" fmla="*/ 2147483647 h 812"/>
                <a:gd name="T48" fmla="*/ 2147483647 w 831"/>
                <a:gd name="T49" fmla="*/ 2147483647 h 812"/>
                <a:gd name="T50" fmla="*/ 2147483647 w 831"/>
                <a:gd name="T51" fmla="*/ 2147483647 h 812"/>
                <a:gd name="T52" fmla="*/ 2147483647 w 831"/>
                <a:gd name="T53" fmla="*/ 2147483647 h 812"/>
                <a:gd name="T54" fmla="*/ 2147483647 w 831"/>
                <a:gd name="T55" fmla="*/ 2147483647 h 812"/>
                <a:gd name="T56" fmla="*/ 2147483647 w 831"/>
                <a:gd name="T57" fmla="*/ 2147483647 h 812"/>
                <a:gd name="T58" fmla="*/ 2147483647 w 831"/>
                <a:gd name="T59" fmla="*/ 2147483647 h 812"/>
                <a:gd name="T60" fmla="*/ 2147483647 w 831"/>
                <a:gd name="T61" fmla="*/ 2147483647 h 812"/>
                <a:gd name="T62" fmla="*/ 2147483647 w 831"/>
                <a:gd name="T63" fmla="*/ 2147483647 h 812"/>
                <a:gd name="T64" fmla="*/ 2147483647 w 831"/>
                <a:gd name="T65" fmla="*/ 2147483647 h 812"/>
                <a:gd name="T66" fmla="*/ 2147483647 w 831"/>
                <a:gd name="T67" fmla="*/ 2147483647 h 812"/>
                <a:gd name="T68" fmla="*/ 2147483647 w 831"/>
                <a:gd name="T69" fmla="*/ 2147483647 h 812"/>
                <a:gd name="T70" fmla="*/ 2147483647 w 831"/>
                <a:gd name="T71" fmla="*/ 2147483647 h 812"/>
                <a:gd name="T72" fmla="*/ 2147483647 w 831"/>
                <a:gd name="T73" fmla="*/ 2147483647 h 812"/>
                <a:gd name="T74" fmla="*/ 2147483647 w 831"/>
                <a:gd name="T75" fmla="*/ 2147483647 h 812"/>
                <a:gd name="T76" fmla="*/ 2147483647 w 831"/>
                <a:gd name="T77" fmla="*/ 2147483647 h 812"/>
                <a:gd name="T78" fmla="*/ 2147483647 w 831"/>
                <a:gd name="T79" fmla="*/ 2147483647 h 812"/>
                <a:gd name="T80" fmla="*/ 2147483647 w 831"/>
                <a:gd name="T81" fmla="*/ 2147483647 h 812"/>
                <a:gd name="T82" fmla="*/ 2147483647 w 831"/>
                <a:gd name="T83" fmla="*/ 2147483647 h 812"/>
                <a:gd name="T84" fmla="*/ 2147483647 w 831"/>
                <a:gd name="T85" fmla="*/ 2147483647 h 812"/>
                <a:gd name="T86" fmla="*/ 2147483647 w 831"/>
                <a:gd name="T87" fmla="*/ 2147483647 h 812"/>
                <a:gd name="T88" fmla="*/ 2147483647 w 831"/>
                <a:gd name="T89" fmla="*/ 2147483647 h 812"/>
                <a:gd name="T90" fmla="*/ 2147483647 w 831"/>
                <a:gd name="T91" fmla="*/ 2147483647 h 812"/>
                <a:gd name="T92" fmla="*/ 2147483647 w 831"/>
                <a:gd name="T93" fmla="*/ 2147483647 h 812"/>
                <a:gd name="T94" fmla="*/ 2147483647 w 831"/>
                <a:gd name="T95" fmla="*/ 2147483647 h 812"/>
                <a:gd name="T96" fmla="*/ 2147483647 w 831"/>
                <a:gd name="T97" fmla="*/ 2147483647 h 812"/>
                <a:gd name="T98" fmla="*/ 2147483647 w 831"/>
                <a:gd name="T99" fmla="*/ 2147483647 h 812"/>
                <a:gd name="T100" fmla="*/ 2147483647 w 831"/>
                <a:gd name="T101" fmla="*/ 2147483647 h 812"/>
                <a:gd name="T102" fmla="*/ 2147483647 w 831"/>
                <a:gd name="T103" fmla="*/ 2147483647 h 812"/>
                <a:gd name="T104" fmla="*/ 2147483647 w 831"/>
                <a:gd name="T105" fmla="*/ 2147483647 h 812"/>
                <a:gd name="T106" fmla="*/ 2147483647 w 831"/>
                <a:gd name="T107" fmla="*/ 2147483647 h 81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31" h="812">
                  <a:moveTo>
                    <a:pt x="831" y="98"/>
                  </a:moveTo>
                  <a:lnTo>
                    <a:pt x="817" y="95"/>
                  </a:lnTo>
                  <a:lnTo>
                    <a:pt x="803" y="91"/>
                  </a:lnTo>
                  <a:lnTo>
                    <a:pt x="791" y="87"/>
                  </a:lnTo>
                  <a:lnTo>
                    <a:pt x="779" y="82"/>
                  </a:lnTo>
                  <a:lnTo>
                    <a:pt x="769" y="77"/>
                  </a:lnTo>
                  <a:lnTo>
                    <a:pt x="758" y="71"/>
                  </a:lnTo>
                  <a:lnTo>
                    <a:pt x="749" y="65"/>
                  </a:lnTo>
                  <a:lnTo>
                    <a:pt x="740" y="58"/>
                  </a:lnTo>
                  <a:lnTo>
                    <a:pt x="707" y="29"/>
                  </a:lnTo>
                  <a:lnTo>
                    <a:pt x="679" y="0"/>
                  </a:lnTo>
                  <a:lnTo>
                    <a:pt x="655" y="2"/>
                  </a:lnTo>
                  <a:lnTo>
                    <a:pt x="626" y="4"/>
                  </a:lnTo>
                  <a:lnTo>
                    <a:pt x="594" y="7"/>
                  </a:lnTo>
                  <a:lnTo>
                    <a:pt x="562" y="10"/>
                  </a:lnTo>
                  <a:lnTo>
                    <a:pt x="547" y="13"/>
                  </a:lnTo>
                  <a:lnTo>
                    <a:pt x="533" y="16"/>
                  </a:lnTo>
                  <a:lnTo>
                    <a:pt x="520" y="19"/>
                  </a:lnTo>
                  <a:lnTo>
                    <a:pt x="509" y="24"/>
                  </a:lnTo>
                  <a:lnTo>
                    <a:pt x="499" y="29"/>
                  </a:lnTo>
                  <a:lnTo>
                    <a:pt x="492" y="34"/>
                  </a:lnTo>
                  <a:lnTo>
                    <a:pt x="489" y="37"/>
                  </a:lnTo>
                  <a:lnTo>
                    <a:pt x="487" y="41"/>
                  </a:lnTo>
                  <a:lnTo>
                    <a:pt x="486" y="44"/>
                  </a:lnTo>
                  <a:lnTo>
                    <a:pt x="486" y="49"/>
                  </a:lnTo>
                  <a:lnTo>
                    <a:pt x="486" y="54"/>
                  </a:lnTo>
                  <a:lnTo>
                    <a:pt x="487" y="59"/>
                  </a:lnTo>
                  <a:lnTo>
                    <a:pt x="489" y="63"/>
                  </a:lnTo>
                  <a:lnTo>
                    <a:pt x="491" y="66"/>
                  </a:lnTo>
                  <a:lnTo>
                    <a:pt x="497" y="71"/>
                  </a:lnTo>
                  <a:lnTo>
                    <a:pt x="502" y="76"/>
                  </a:lnTo>
                  <a:lnTo>
                    <a:pt x="509" y="80"/>
                  </a:lnTo>
                  <a:lnTo>
                    <a:pt x="514" y="84"/>
                  </a:lnTo>
                  <a:lnTo>
                    <a:pt x="516" y="87"/>
                  </a:lnTo>
                  <a:lnTo>
                    <a:pt x="517" y="90"/>
                  </a:lnTo>
                  <a:lnTo>
                    <a:pt x="519" y="93"/>
                  </a:lnTo>
                  <a:lnTo>
                    <a:pt x="519" y="98"/>
                  </a:lnTo>
                  <a:lnTo>
                    <a:pt x="519" y="102"/>
                  </a:lnTo>
                  <a:lnTo>
                    <a:pt x="517" y="107"/>
                  </a:lnTo>
                  <a:lnTo>
                    <a:pt x="516" y="111"/>
                  </a:lnTo>
                  <a:lnTo>
                    <a:pt x="514" y="114"/>
                  </a:lnTo>
                  <a:lnTo>
                    <a:pt x="509" y="120"/>
                  </a:lnTo>
                  <a:lnTo>
                    <a:pt x="502" y="127"/>
                  </a:lnTo>
                  <a:lnTo>
                    <a:pt x="497" y="133"/>
                  </a:lnTo>
                  <a:lnTo>
                    <a:pt x="491" y="140"/>
                  </a:lnTo>
                  <a:lnTo>
                    <a:pt x="489" y="144"/>
                  </a:lnTo>
                  <a:lnTo>
                    <a:pt x="487" y="149"/>
                  </a:lnTo>
                  <a:lnTo>
                    <a:pt x="486" y="154"/>
                  </a:lnTo>
                  <a:lnTo>
                    <a:pt x="486" y="159"/>
                  </a:lnTo>
                  <a:lnTo>
                    <a:pt x="480" y="162"/>
                  </a:lnTo>
                  <a:lnTo>
                    <a:pt x="475" y="163"/>
                  </a:lnTo>
                  <a:lnTo>
                    <a:pt x="470" y="166"/>
                  </a:lnTo>
                  <a:lnTo>
                    <a:pt x="466" y="169"/>
                  </a:lnTo>
                  <a:lnTo>
                    <a:pt x="457" y="176"/>
                  </a:lnTo>
                  <a:lnTo>
                    <a:pt x="450" y="184"/>
                  </a:lnTo>
                  <a:lnTo>
                    <a:pt x="444" y="194"/>
                  </a:lnTo>
                  <a:lnTo>
                    <a:pt x="438" y="205"/>
                  </a:lnTo>
                  <a:lnTo>
                    <a:pt x="434" y="217"/>
                  </a:lnTo>
                  <a:lnTo>
                    <a:pt x="430" y="230"/>
                  </a:lnTo>
                  <a:lnTo>
                    <a:pt x="427" y="243"/>
                  </a:lnTo>
                  <a:lnTo>
                    <a:pt x="424" y="256"/>
                  </a:lnTo>
                  <a:lnTo>
                    <a:pt x="423" y="270"/>
                  </a:lnTo>
                  <a:lnTo>
                    <a:pt x="421" y="284"/>
                  </a:lnTo>
                  <a:lnTo>
                    <a:pt x="420" y="309"/>
                  </a:lnTo>
                  <a:lnTo>
                    <a:pt x="420" y="332"/>
                  </a:lnTo>
                  <a:lnTo>
                    <a:pt x="412" y="332"/>
                  </a:lnTo>
                  <a:lnTo>
                    <a:pt x="407" y="330"/>
                  </a:lnTo>
                  <a:lnTo>
                    <a:pt x="401" y="327"/>
                  </a:lnTo>
                  <a:lnTo>
                    <a:pt x="397" y="322"/>
                  </a:lnTo>
                  <a:lnTo>
                    <a:pt x="392" y="319"/>
                  </a:lnTo>
                  <a:lnTo>
                    <a:pt x="388" y="316"/>
                  </a:lnTo>
                  <a:lnTo>
                    <a:pt x="385" y="314"/>
                  </a:lnTo>
                  <a:lnTo>
                    <a:pt x="379" y="313"/>
                  </a:lnTo>
                  <a:lnTo>
                    <a:pt x="375" y="314"/>
                  </a:lnTo>
                  <a:lnTo>
                    <a:pt x="370" y="315"/>
                  </a:lnTo>
                  <a:lnTo>
                    <a:pt x="366" y="317"/>
                  </a:lnTo>
                  <a:lnTo>
                    <a:pt x="362" y="319"/>
                  </a:lnTo>
                  <a:lnTo>
                    <a:pt x="354" y="325"/>
                  </a:lnTo>
                  <a:lnTo>
                    <a:pt x="346" y="332"/>
                  </a:lnTo>
                  <a:lnTo>
                    <a:pt x="338" y="339"/>
                  </a:lnTo>
                  <a:lnTo>
                    <a:pt x="331" y="345"/>
                  </a:lnTo>
                  <a:lnTo>
                    <a:pt x="326" y="347"/>
                  </a:lnTo>
                  <a:lnTo>
                    <a:pt x="322" y="349"/>
                  </a:lnTo>
                  <a:lnTo>
                    <a:pt x="318" y="350"/>
                  </a:lnTo>
                  <a:lnTo>
                    <a:pt x="313" y="351"/>
                  </a:lnTo>
                  <a:lnTo>
                    <a:pt x="308" y="351"/>
                  </a:lnTo>
                  <a:lnTo>
                    <a:pt x="303" y="353"/>
                  </a:lnTo>
                  <a:lnTo>
                    <a:pt x="300" y="356"/>
                  </a:lnTo>
                  <a:lnTo>
                    <a:pt x="297" y="360"/>
                  </a:lnTo>
                  <a:lnTo>
                    <a:pt x="290" y="370"/>
                  </a:lnTo>
                  <a:lnTo>
                    <a:pt x="287" y="383"/>
                  </a:lnTo>
                  <a:lnTo>
                    <a:pt x="284" y="396"/>
                  </a:lnTo>
                  <a:lnTo>
                    <a:pt x="281" y="408"/>
                  </a:lnTo>
                  <a:lnTo>
                    <a:pt x="280" y="418"/>
                  </a:lnTo>
                  <a:lnTo>
                    <a:pt x="280" y="424"/>
                  </a:lnTo>
                  <a:lnTo>
                    <a:pt x="277" y="427"/>
                  </a:lnTo>
                  <a:lnTo>
                    <a:pt x="273" y="429"/>
                  </a:lnTo>
                  <a:lnTo>
                    <a:pt x="265" y="432"/>
                  </a:lnTo>
                  <a:lnTo>
                    <a:pt x="257" y="435"/>
                  </a:lnTo>
                  <a:lnTo>
                    <a:pt x="235" y="442"/>
                  </a:lnTo>
                  <a:lnTo>
                    <a:pt x="211" y="448"/>
                  </a:lnTo>
                  <a:lnTo>
                    <a:pt x="185" y="453"/>
                  </a:lnTo>
                  <a:lnTo>
                    <a:pt x="161" y="458"/>
                  </a:lnTo>
                  <a:lnTo>
                    <a:pt x="141" y="461"/>
                  </a:lnTo>
                  <a:lnTo>
                    <a:pt x="127" y="462"/>
                  </a:lnTo>
                  <a:lnTo>
                    <a:pt x="109" y="461"/>
                  </a:lnTo>
                  <a:lnTo>
                    <a:pt x="91" y="460"/>
                  </a:lnTo>
                  <a:lnTo>
                    <a:pt x="74" y="457"/>
                  </a:lnTo>
                  <a:lnTo>
                    <a:pt x="56" y="455"/>
                  </a:lnTo>
                  <a:lnTo>
                    <a:pt x="26" y="449"/>
                  </a:lnTo>
                  <a:lnTo>
                    <a:pt x="0" y="443"/>
                  </a:lnTo>
                  <a:lnTo>
                    <a:pt x="8" y="455"/>
                  </a:lnTo>
                  <a:lnTo>
                    <a:pt x="19" y="470"/>
                  </a:lnTo>
                  <a:lnTo>
                    <a:pt x="34" y="487"/>
                  </a:lnTo>
                  <a:lnTo>
                    <a:pt x="51" y="505"/>
                  </a:lnTo>
                  <a:lnTo>
                    <a:pt x="60" y="513"/>
                  </a:lnTo>
                  <a:lnTo>
                    <a:pt x="68" y="521"/>
                  </a:lnTo>
                  <a:lnTo>
                    <a:pt x="77" y="528"/>
                  </a:lnTo>
                  <a:lnTo>
                    <a:pt x="87" y="535"/>
                  </a:lnTo>
                  <a:lnTo>
                    <a:pt x="96" y="540"/>
                  </a:lnTo>
                  <a:lnTo>
                    <a:pt x="105" y="544"/>
                  </a:lnTo>
                  <a:lnTo>
                    <a:pt x="112" y="546"/>
                  </a:lnTo>
                  <a:lnTo>
                    <a:pt x="120" y="547"/>
                  </a:lnTo>
                  <a:lnTo>
                    <a:pt x="121" y="561"/>
                  </a:lnTo>
                  <a:lnTo>
                    <a:pt x="123" y="577"/>
                  </a:lnTo>
                  <a:lnTo>
                    <a:pt x="127" y="585"/>
                  </a:lnTo>
                  <a:lnTo>
                    <a:pt x="131" y="591"/>
                  </a:lnTo>
                  <a:lnTo>
                    <a:pt x="134" y="593"/>
                  </a:lnTo>
                  <a:lnTo>
                    <a:pt x="138" y="595"/>
                  </a:lnTo>
                  <a:lnTo>
                    <a:pt x="142" y="596"/>
                  </a:lnTo>
                  <a:lnTo>
                    <a:pt x="147" y="597"/>
                  </a:lnTo>
                  <a:lnTo>
                    <a:pt x="147" y="616"/>
                  </a:lnTo>
                  <a:lnTo>
                    <a:pt x="127" y="629"/>
                  </a:lnTo>
                  <a:lnTo>
                    <a:pt x="107" y="641"/>
                  </a:lnTo>
                  <a:lnTo>
                    <a:pt x="99" y="647"/>
                  </a:lnTo>
                  <a:lnTo>
                    <a:pt x="93" y="654"/>
                  </a:lnTo>
                  <a:lnTo>
                    <a:pt x="90" y="658"/>
                  </a:lnTo>
                  <a:lnTo>
                    <a:pt x="88" y="663"/>
                  </a:lnTo>
                  <a:lnTo>
                    <a:pt x="87" y="667"/>
                  </a:lnTo>
                  <a:lnTo>
                    <a:pt x="87" y="671"/>
                  </a:lnTo>
                  <a:lnTo>
                    <a:pt x="87" y="680"/>
                  </a:lnTo>
                  <a:lnTo>
                    <a:pt x="87" y="689"/>
                  </a:lnTo>
                  <a:lnTo>
                    <a:pt x="87" y="701"/>
                  </a:lnTo>
                  <a:lnTo>
                    <a:pt x="87" y="721"/>
                  </a:lnTo>
                  <a:lnTo>
                    <a:pt x="109" y="720"/>
                  </a:lnTo>
                  <a:lnTo>
                    <a:pt x="132" y="719"/>
                  </a:lnTo>
                  <a:lnTo>
                    <a:pt x="154" y="717"/>
                  </a:lnTo>
                  <a:lnTo>
                    <a:pt x="177" y="714"/>
                  </a:lnTo>
                  <a:lnTo>
                    <a:pt x="199" y="711"/>
                  </a:lnTo>
                  <a:lnTo>
                    <a:pt x="222" y="710"/>
                  </a:lnTo>
                  <a:lnTo>
                    <a:pt x="244" y="708"/>
                  </a:lnTo>
                  <a:lnTo>
                    <a:pt x="266" y="708"/>
                  </a:lnTo>
                  <a:lnTo>
                    <a:pt x="284" y="707"/>
                  </a:lnTo>
                  <a:lnTo>
                    <a:pt x="297" y="705"/>
                  </a:lnTo>
                  <a:lnTo>
                    <a:pt x="302" y="705"/>
                  </a:lnTo>
                  <a:lnTo>
                    <a:pt x="310" y="705"/>
                  </a:lnTo>
                  <a:lnTo>
                    <a:pt x="318" y="706"/>
                  </a:lnTo>
                  <a:lnTo>
                    <a:pt x="326" y="708"/>
                  </a:lnTo>
                  <a:lnTo>
                    <a:pt x="328" y="714"/>
                  </a:lnTo>
                  <a:lnTo>
                    <a:pt x="330" y="721"/>
                  </a:lnTo>
                  <a:lnTo>
                    <a:pt x="333" y="728"/>
                  </a:lnTo>
                  <a:lnTo>
                    <a:pt x="338" y="735"/>
                  </a:lnTo>
                  <a:lnTo>
                    <a:pt x="345" y="742"/>
                  </a:lnTo>
                  <a:lnTo>
                    <a:pt x="352" y="749"/>
                  </a:lnTo>
                  <a:lnTo>
                    <a:pt x="359" y="756"/>
                  </a:lnTo>
                  <a:lnTo>
                    <a:pt x="368" y="762"/>
                  </a:lnTo>
                  <a:lnTo>
                    <a:pt x="378" y="769"/>
                  </a:lnTo>
                  <a:lnTo>
                    <a:pt x="388" y="776"/>
                  </a:lnTo>
                  <a:lnTo>
                    <a:pt x="398" y="781"/>
                  </a:lnTo>
                  <a:lnTo>
                    <a:pt x="408" y="785"/>
                  </a:lnTo>
                  <a:lnTo>
                    <a:pt x="418" y="789"/>
                  </a:lnTo>
                  <a:lnTo>
                    <a:pt x="427" y="792"/>
                  </a:lnTo>
                  <a:lnTo>
                    <a:pt x="437" y="794"/>
                  </a:lnTo>
                  <a:lnTo>
                    <a:pt x="446" y="794"/>
                  </a:lnTo>
                  <a:lnTo>
                    <a:pt x="449" y="803"/>
                  </a:lnTo>
                  <a:lnTo>
                    <a:pt x="453" y="812"/>
                  </a:lnTo>
                  <a:lnTo>
                    <a:pt x="454" y="806"/>
                  </a:lnTo>
                  <a:lnTo>
                    <a:pt x="455" y="800"/>
                  </a:lnTo>
                  <a:lnTo>
                    <a:pt x="457" y="795"/>
                  </a:lnTo>
                  <a:lnTo>
                    <a:pt x="460" y="791"/>
                  </a:lnTo>
                  <a:lnTo>
                    <a:pt x="464" y="787"/>
                  </a:lnTo>
                  <a:lnTo>
                    <a:pt x="467" y="783"/>
                  </a:lnTo>
                  <a:lnTo>
                    <a:pt x="471" y="780"/>
                  </a:lnTo>
                  <a:lnTo>
                    <a:pt x="477" y="778"/>
                  </a:lnTo>
                  <a:lnTo>
                    <a:pt x="487" y="774"/>
                  </a:lnTo>
                  <a:lnTo>
                    <a:pt x="499" y="770"/>
                  </a:lnTo>
                  <a:lnTo>
                    <a:pt x="512" y="768"/>
                  </a:lnTo>
                  <a:lnTo>
                    <a:pt x="525" y="767"/>
                  </a:lnTo>
                  <a:lnTo>
                    <a:pt x="539" y="765"/>
                  </a:lnTo>
                  <a:lnTo>
                    <a:pt x="554" y="764"/>
                  </a:lnTo>
                  <a:lnTo>
                    <a:pt x="567" y="761"/>
                  </a:lnTo>
                  <a:lnTo>
                    <a:pt x="580" y="758"/>
                  </a:lnTo>
                  <a:lnTo>
                    <a:pt x="586" y="756"/>
                  </a:lnTo>
                  <a:lnTo>
                    <a:pt x="591" y="753"/>
                  </a:lnTo>
                  <a:lnTo>
                    <a:pt x="597" y="750"/>
                  </a:lnTo>
                  <a:lnTo>
                    <a:pt x="602" y="747"/>
                  </a:lnTo>
                  <a:lnTo>
                    <a:pt x="606" y="743"/>
                  </a:lnTo>
                  <a:lnTo>
                    <a:pt x="611" y="738"/>
                  </a:lnTo>
                  <a:lnTo>
                    <a:pt x="615" y="733"/>
                  </a:lnTo>
                  <a:lnTo>
                    <a:pt x="618" y="727"/>
                  </a:lnTo>
                  <a:lnTo>
                    <a:pt x="614" y="725"/>
                  </a:lnTo>
                  <a:lnTo>
                    <a:pt x="610" y="722"/>
                  </a:lnTo>
                  <a:lnTo>
                    <a:pt x="604" y="718"/>
                  </a:lnTo>
                  <a:lnTo>
                    <a:pt x="598" y="712"/>
                  </a:lnTo>
                  <a:lnTo>
                    <a:pt x="584" y="700"/>
                  </a:lnTo>
                  <a:lnTo>
                    <a:pt x="571" y="686"/>
                  </a:lnTo>
                  <a:lnTo>
                    <a:pt x="559" y="671"/>
                  </a:lnTo>
                  <a:lnTo>
                    <a:pt x="548" y="655"/>
                  </a:lnTo>
                  <a:lnTo>
                    <a:pt x="545" y="648"/>
                  </a:lnTo>
                  <a:lnTo>
                    <a:pt x="542" y="641"/>
                  </a:lnTo>
                  <a:lnTo>
                    <a:pt x="539" y="634"/>
                  </a:lnTo>
                  <a:lnTo>
                    <a:pt x="538" y="628"/>
                  </a:lnTo>
                  <a:lnTo>
                    <a:pt x="534" y="627"/>
                  </a:lnTo>
                  <a:lnTo>
                    <a:pt x="530" y="626"/>
                  </a:lnTo>
                  <a:lnTo>
                    <a:pt x="526" y="624"/>
                  </a:lnTo>
                  <a:lnTo>
                    <a:pt x="523" y="620"/>
                  </a:lnTo>
                  <a:lnTo>
                    <a:pt x="517" y="613"/>
                  </a:lnTo>
                  <a:lnTo>
                    <a:pt x="512" y="603"/>
                  </a:lnTo>
                  <a:lnTo>
                    <a:pt x="512" y="579"/>
                  </a:lnTo>
                  <a:lnTo>
                    <a:pt x="526" y="578"/>
                  </a:lnTo>
                  <a:lnTo>
                    <a:pt x="539" y="577"/>
                  </a:lnTo>
                  <a:lnTo>
                    <a:pt x="551" y="575"/>
                  </a:lnTo>
                  <a:lnTo>
                    <a:pt x="562" y="571"/>
                  </a:lnTo>
                  <a:lnTo>
                    <a:pt x="572" y="568"/>
                  </a:lnTo>
                  <a:lnTo>
                    <a:pt x="582" y="563"/>
                  </a:lnTo>
                  <a:lnTo>
                    <a:pt x="591" y="558"/>
                  </a:lnTo>
                  <a:lnTo>
                    <a:pt x="600" y="552"/>
                  </a:lnTo>
                  <a:lnTo>
                    <a:pt x="607" y="545"/>
                  </a:lnTo>
                  <a:lnTo>
                    <a:pt x="615" y="538"/>
                  </a:lnTo>
                  <a:lnTo>
                    <a:pt x="622" y="531"/>
                  </a:lnTo>
                  <a:lnTo>
                    <a:pt x="628" y="523"/>
                  </a:lnTo>
                  <a:lnTo>
                    <a:pt x="639" y="507"/>
                  </a:lnTo>
                  <a:lnTo>
                    <a:pt x="650" y="489"/>
                  </a:lnTo>
                  <a:lnTo>
                    <a:pt x="669" y="453"/>
                  </a:lnTo>
                  <a:lnTo>
                    <a:pt x="688" y="417"/>
                  </a:lnTo>
                  <a:lnTo>
                    <a:pt x="699" y="401"/>
                  </a:lnTo>
                  <a:lnTo>
                    <a:pt x="710" y="387"/>
                  </a:lnTo>
                  <a:lnTo>
                    <a:pt x="716" y="379"/>
                  </a:lnTo>
                  <a:lnTo>
                    <a:pt x="723" y="373"/>
                  </a:lnTo>
                  <a:lnTo>
                    <a:pt x="730" y="368"/>
                  </a:lnTo>
                  <a:lnTo>
                    <a:pt x="738" y="363"/>
                  </a:lnTo>
                  <a:lnTo>
                    <a:pt x="732" y="351"/>
                  </a:lnTo>
                  <a:lnTo>
                    <a:pt x="727" y="340"/>
                  </a:lnTo>
                  <a:lnTo>
                    <a:pt x="726" y="335"/>
                  </a:lnTo>
                  <a:lnTo>
                    <a:pt x="725" y="330"/>
                  </a:lnTo>
                  <a:lnTo>
                    <a:pt x="725" y="324"/>
                  </a:lnTo>
                  <a:lnTo>
                    <a:pt x="725" y="319"/>
                  </a:lnTo>
                  <a:lnTo>
                    <a:pt x="726" y="314"/>
                  </a:lnTo>
                  <a:lnTo>
                    <a:pt x="727" y="309"/>
                  </a:lnTo>
                  <a:lnTo>
                    <a:pt x="729" y="305"/>
                  </a:lnTo>
                  <a:lnTo>
                    <a:pt x="733" y="301"/>
                  </a:lnTo>
                  <a:lnTo>
                    <a:pt x="736" y="298"/>
                  </a:lnTo>
                  <a:lnTo>
                    <a:pt x="740" y="295"/>
                  </a:lnTo>
                  <a:lnTo>
                    <a:pt x="746" y="292"/>
                  </a:lnTo>
                  <a:lnTo>
                    <a:pt x="751" y="289"/>
                  </a:lnTo>
                  <a:lnTo>
                    <a:pt x="722" y="262"/>
                  </a:lnTo>
                  <a:lnTo>
                    <a:pt x="700" y="242"/>
                  </a:lnTo>
                  <a:lnTo>
                    <a:pt x="690" y="232"/>
                  </a:lnTo>
                  <a:lnTo>
                    <a:pt x="680" y="221"/>
                  </a:lnTo>
                  <a:lnTo>
                    <a:pt x="670" y="207"/>
                  </a:lnTo>
                  <a:lnTo>
                    <a:pt x="658" y="190"/>
                  </a:lnTo>
                  <a:lnTo>
                    <a:pt x="658" y="147"/>
                  </a:lnTo>
                  <a:lnTo>
                    <a:pt x="701" y="145"/>
                  </a:lnTo>
                  <a:lnTo>
                    <a:pt x="733" y="143"/>
                  </a:lnTo>
                  <a:lnTo>
                    <a:pt x="758" y="140"/>
                  </a:lnTo>
                  <a:lnTo>
                    <a:pt x="778" y="136"/>
                  </a:lnTo>
                  <a:lnTo>
                    <a:pt x="785" y="134"/>
                  </a:lnTo>
                  <a:lnTo>
                    <a:pt x="792" y="131"/>
                  </a:lnTo>
                  <a:lnTo>
                    <a:pt x="799" y="127"/>
                  </a:lnTo>
                  <a:lnTo>
                    <a:pt x="805" y="123"/>
                  </a:lnTo>
                  <a:lnTo>
                    <a:pt x="817" y="113"/>
                  </a:lnTo>
                  <a:lnTo>
                    <a:pt x="831" y="98"/>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55" name="Freeform 262"/>
            <p:cNvSpPr>
              <a:spLocks/>
            </p:cNvSpPr>
            <p:nvPr>
              <p:custDataLst>
                <p:tags r:id="rId189"/>
              </p:custDataLst>
            </p:nvPr>
          </p:nvSpPr>
          <p:spPr bwMode="auto">
            <a:xfrm>
              <a:off x="6772306" y="3216806"/>
              <a:ext cx="220663" cy="585787"/>
            </a:xfrm>
            <a:custGeom>
              <a:avLst/>
              <a:gdLst>
                <a:gd name="T0" fmla="*/ 2147483647 w 505"/>
                <a:gd name="T1" fmla="*/ 2147483647 h 1121"/>
                <a:gd name="T2" fmla="*/ 2147483647 w 505"/>
                <a:gd name="T3" fmla="*/ 2147483647 h 1121"/>
                <a:gd name="T4" fmla="*/ 2147483647 w 505"/>
                <a:gd name="T5" fmla="*/ 2147483647 h 1121"/>
                <a:gd name="T6" fmla="*/ 2147483647 w 505"/>
                <a:gd name="T7" fmla="*/ 2147483647 h 1121"/>
                <a:gd name="T8" fmla="*/ 2147483647 w 505"/>
                <a:gd name="T9" fmla="*/ 2147483647 h 1121"/>
                <a:gd name="T10" fmla="*/ 2147483647 w 505"/>
                <a:gd name="T11" fmla="*/ 2147483647 h 1121"/>
                <a:gd name="T12" fmla="*/ 2147483647 w 505"/>
                <a:gd name="T13" fmla="*/ 2147483647 h 1121"/>
                <a:gd name="T14" fmla="*/ 2147483647 w 505"/>
                <a:gd name="T15" fmla="*/ 2147483647 h 1121"/>
                <a:gd name="T16" fmla="*/ 2147483647 w 505"/>
                <a:gd name="T17" fmla="*/ 2147483647 h 1121"/>
                <a:gd name="T18" fmla="*/ 2147483647 w 505"/>
                <a:gd name="T19" fmla="*/ 2147483647 h 1121"/>
                <a:gd name="T20" fmla="*/ 2147483647 w 505"/>
                <a:gd name="T21" fmla="*/ 2147483647 h 1121"/>
                <a:gd name="T22" fmla="*/ 2147483647 w 505"/>
                <a:gd name="T23" fmla="*/ 2147483647 h 1121"/>
                <a:gd name="T24" fmla="*/ 2147483647 w 505"/>
                <a:gd name="T25" fmla="*/ 2147483647 h 1121"/>
                <a:gd name="T26" fmla="*/ 2147483647 w 505"/>
                <a:gd name="T27" fmla="*/ 2147483647 h 1121"/>
                <a:gd name="T28" fmla="*/ 2147483647 w 505"/>
                <a:gd name="T29" fmla="*/ 2147483647 h 1121"/>
                <a:gd name="T30" fmla="*/ 2147483647 w 505"/>
                <a:gd name="T31" fmla="*/ 2147483647 h 1121"/>
                <a:gd name="T32" fmla="*/ 2147483647 w 505"/>
                <a:gd name="T33" fmla="*/ 2147483647 h 1121"/>
                <a:gd name="T34" fmla="*/ 2147483647 w 505"/>
                <a:gd name="T35" fmla="*/ 2147483647 h 1121"/>
                <a:gd name="T36" fmla="*/ 2147483647 w 505"/>
                <a:gd name="T37" fmla="*/ 2147483647 h 1121"/>
                <a:gd name="T38" fmla="*/ 2147483647 w 505"/>
                <a:gd name="T39" fmla="*/ 2147483647 h 1121"/>
                <a:gd name="T40" fmla="*/ 2147483647 w 505"/>
                <a:gd name="T41" fmla="*/ 2147483647 h 1121"/>
                <a:gd name="T42" fmla="*/ 2147483647 w 505"/>
                <a:gd name="T43" fmla="*/ 2147483647 h 1121"/>
                <a:gd name="T44" fmla="*/ 2147483647 w 505"/>
                <a:gd name="T45" fmla="*/ 2147483647 h 1121"/>
                <a:gd name="T46" fmla="*/ 2147483647 w 505"/>
                <a:gd name="T47" fmla="*/ 2147483647 h 1121"/>
                <a:gd name="T48" fmla="*/ 2147483647 w 505"/>
                <a:gd name="T49" fmla="*/ 2147483647 h 1121"/>
                <a:gd name="T50" fmla="*/ 2147483647 w 505"/>
                <a:gd name="T51" fmla="*/ 2147483647 h 1121"/>
                <a:gd name="T52" fmla="*/ 2147483647 w 505"/>
                <a:gd name="T53" fmla="*/ 2147483647 h 1121"/>
                <a:gd name="T54" fmla="*/ 2147483647 w 505"/>
                <a:gd name="T55" fmla="*/ 2147483647 h 1121"/>
                <a:gd name="T56" fmla="*/ 2147483647 w 505"/>
                <a:gd name="T57" fmla="*/ 2147483647 h 1121"/>
                <a:gd name="T58" fmla="*/ 2147483647 w 505"/>
                <a:gd name="T59" fmla="*/ 2147483647 h 1121"/>
                <a:gd name="T60" fmla="*/ 2147483647 w 505"/>
                <a:gd name="T61" fmla="*/ 2147483647 h 1121"/>
                <a:gd name="T62" fmla="*/ 2147483647 w 505"/>
                <a:gd name="T63" fmla="*/ 2147483647 h 1121"/>
                <a:gd name="T64" fmla="*/ 2147483647 w 505"/>
                <a:gd name="T65" fmla="*/ 2147483647 h 1121"/>
                <a:gd name="T66" fmla="*/ 2147483647 w 505"/>
                <a:gd name="T67" fmla="*/ 2147483647 h 1121"/>
                <a:gd name="T68" fmla="*/ 2147483647 w 505"/>
                <a:gd name="T69" fmla="*/ 2147483647 h 1121"/>
                <a:gd name="T70" fmla="*/ 2147483647 w 505"/>
                <a:gd name="T71" fmla="*/ 2147483647 h 1121"/>
                <a:gd name="T72" fmla="*/ 2147483647 w 505"/>
                <a:gd name="T73" fmla="*/ 2147483647 h 1121"/>
                <a:gd name="T74" fmla="*/ 2147483647 w 505"/>
                <a:gd name="T75" fmla="*/ 2147483647 h 1121"/>
                <a:gd name="T76" fmla="*/ 2147483647 w 505"/>
                <a:gd name="T77" fmla="*/ 2147483647 h 1121"/>
                <a:gd name="T78" fmla="*/ 2147483647 w 505"/>
                <a:gd name="T79" fmla="*/ 2147483647 h 1121"/>
                <a:gd name="T80" fmla="*/ 2147483647 w 505"/>
                <a:gd name="T81" fmla="*/ 2147483647 h 1121"/>
                <a:gd name="T82" fmla="*/ 2147483647 w 505"/>
                <a:gd name="T83" fmla="*/ 2147483647 h 1121"/>
                <a:gd name="T84" fmla="*/ 2147483647 w 505"/>
                <a:gd name="T85" fmla="*/ 2147483647 h 1121"/>
                <a:gd name="T86" fmla="*/ 2147483647 w 505"/>
                <a:gd name="T87" fmla="*/ 2147483647 h 1121"/>
                <a:gd name="T88" fmla="*/ 2147483647 w 505"/>
                <a:gd name="T89" fmla="*/ 2147483647 h 1121"/>
                <a:gd name="T90" fmla="*/ 2147483647 w 505"/>
                <a:gd name="T91" fmla="*/ 2147483647 h 1121"/>
                <a:gd name="T92" fmla="*/ 2147483647 w 505"/>
                <a:gd name="T93" fmla="*/ 2147483647 h 1121"/>
                <a:gd name="T94" fmla="*/ 2147483647 w 505"/>
                <a:gd name="T95" fmla="*/ 2147483647 h 1121"/>
                <a:gd name="T96" fmla="*/ 2147483647 w 505"/>
                <a:gd name="T97" fmla="*/ 2147483647 h 1121"/>
                <a:gd name="T98" fmla="*/ 2147483647 w 505"/>
                <a:gd name="T99" fmla="*/ 2147483647 h 1121"/>
                <a:gd name="T100" fmla="*/ 2147483647 w 505"/>
                <a:gd name="T101" fmla="*/ 2147483647 h 1121"/>
                <a:gd name="T102" fmla="*/ 2147483647 w 505"/>
                <a:gd name="T103" fmla="*/ 2147483647 h 112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05" h="1121">
                  <a:moveTo>
                    <a:pt x="446" y="1121"/>
                  </a:moveTo>
                  <a:lnTo>
                    <a:pt x="445" y="1106"/>
                  </a:lnTo>
                  <a:lnTo>
                    <a:pt x="443" y="1091"/>
                  </a:lnTo>
                  <a:lnTo>
                    <a:pt x="440" y="1079"/>
                  </a:lnTo>
                  <a:lnTo>
                    <a:pt x="438" y="1067"/>
                  </a:lnTo>
                  <a:lnTo>
                    <a:pt x="437" y="1056"/>
                  </a:lnTo>
                  <a:lnTo>
                    <a:pt x="437" y="1045"/>
                  </a:lnTo>
                  <a:lnTo>
                    <a:pt x="438" y="1040"/>
                  </a:lnTo>
                  <a:lnTo>
                    <a:pt x="439" y="1034"/>
                  </a:lnTo>
                  <a:lnTo>
                    <a:pt x="443" y="1028"/>
                  </a:lnTo>
                  <a:lnTo>
                    <a:pt x="446" y="1022"/>
                  </a:lnTo>
                  <a:lnTo>
                    <a:pt x="430" y="1022"/>
                  </a:lnTo>
                  <a:lnTo>
                    <a:pt x="420" y="1022"/>
                  </a:lnTo>
                  <a:lnTo>
                    <a:pt x="411" y="1022"/>
                  </a:lnTo>
                  <a:lnTo>
                    <a:pt x="399" y="1022"/>
                  </a:lnTo>
                  <a:lnTo>
                    <a:pt x="399" y="1001"/>
                  </a:lnTo>
                  <a:lnTo>
                    <a:pt x="399" y="988"/>
                  </a:lnTo>
                  <a:lnTo>
                    <a:pt x="399" y="975"/>
                  </a:lnTo>
                  <a:lnTo>
                    <a:pt x="399" y="961"/>
                  </a:lnTo>
                  <a:lnTo>
                    <a:pt x="405" y="957"/>
                  </a:lnTo>
                  <a:lnTo>
                    <a:pt x="411" y="953"/>
                  </a:lnTo>
                  <a:lnTo>
                    <a:pt x="414" y="949"/>
                  </a:lnTo>
                  <a:lnTo>
                    <a:pt x="416" y="946"/>
                  </a:lnTo>
                  <a:lnTo>
                    <a:pt x="419" y="939"/>
                  </a:lnTo>
                  <a:lnTo>
                    <a:pt x="419" y="931"/>
                  </a:lnTo>
                  <a:lnTo>
                    <a:pt x="419" y="922"/>
                  </a:lnTo>
                  <a:lnTo>
                    <a:pt x="419" y="915"/>
                  </a:lnTo>
                  <a:lnTo>
                    <a:pt x="419" y="908"/>
                  </a:lnTo>
                  <a:lnTo>
                    <a:pt x="419" y="899"/>
                  </a:lnTo>
                  <a:lnTo>
                    <a:pt x="413" y="899"/>
                  </a:lnTo>
                  <a:lnTo>
                    <a:pt x="409" y="899"/>
                  </a:lnTo>
                  <a:lnTo>
                    <a:pt x="404" y="898"/>
                  </a:lnTo>
                  <a:lnTo>
                    <a:pt x="402" y="896"/>
                  </a:lnTo>
                  <a:lnTo>
                    <a:pt x="400" y="895"/>
                  </a:lnTo>
                  <a:lnTo>
                    <a:pt x="398" y="893"/>
                  </a:lnTo>
                  <a:lnTo>
                    <a:pt x="397" y="891"/>
                  </a:lnTo>
                  <a:lnTo>
                    <a:pt x="395" y="889"/>
                  </a:lnTo>
                  <a:lnTo>
                    <a:pt x="394" y="879"/>
                  </a:lnTo>
                  <a:lnTo>
                    <a:pt x="392" y="868"/>
                  </a:lnTo>
                  <a:lnTo>
                    <a:pt x="382" y="838"/>
                  </a:lnTo>
                  <a:lnTo>
                    <a:pt x="371" y="811"/>
                  </a:lnTo>
                  <a:lnTo>
                    <a:pt x="360" y="786"/>
                  </a:lnTo>
                  <a:lnTo>
                    <a:pt x="348" y="764"/>
                  </a:lnTo>
                  <a:lnTo>
                    <a:pt x="336" y="741"/>
                  </a:lnTo>
                  <a:lnTo>
                    <a:pt x="324" y="719"/>
                  </a:lnTo>
                  <a:lnTo>
                    <a:pt x="312" y="695"/>
                  </a:lnTo>
                  <a:lnTo>
                    <a:pt x="300" y="672"/>
                  </a:lnTo>
                  <a:lnTo>
                    <a:pt x="299" y="684"/>
                  </a:lnTo>
                  <a:lnTo>
                    <a:pt x="298" y="694"/>
                  </a:lnTo>
                  <a:lnTo>
                    <a:pt x="296" y="703"/>
                  </a:lnTo>
                  <a:lnTo>
                    <a:pt x="292" y="710"/>
                  </a:lnTo>
                  <a:lnTo>
                    <a:pt x="291" y="713"/>
                  </a:lnTo>
                  <a:lnTo>
                    <a:pt x="288" y="715"/>
                  </a:lnTo>
                  <a:lnTo>
                    <a:pt x="286" y="717"/>
                  </a:lnTo>
                  <a:lnTo>
                    <a:pt x="282" y="718"/>
                  </a:lnTo>
                  <a:lnTo>
                    <a:pt x="276" y="720"/>
                  </a:lnTo>
                  <a:lnTo>
                    <a:pt x="266" y="721"/>
                  </a:lnTo>
                  <a:lnTo>
                    <a:pt x="246" y="751"/>
                  </a:lnTo>
                  <a:lnTo>
                    <a:pt x="238" y="748"/>
                  </a:lnTo>
                  <a:lnTo>
                    <a:pt x="226" y="742"/>
                  </a:lnTo>
                  <a:lnTo>
                    <a:pt x="214" y="736"/>
                  </a:lnTo>
                  <a:lnTo>
                    <a:pt x="207" y="733"/>
                  </a:lnTo>
                  <a:lnTo>
                    <a:pt x="190" y="734"/>
                  </a:lnTo>
                  <a:lnTo>
                    <a:pt x="176" y="735"/>
                  </a:lnTo>
                  <a:lnTo>
                    <a:pt x="169" y="736"/>
                  </a:lnTo>
                  <a:lnTo>
                    <a:pt x="165" y="736"/>
                  </a:lnTo>
                  <a:lnTo>
                    <a:pt x="162" y="735"/>
                  </a:lnTo>
                  <a:lnTo>
                    <a:pt x="159" y="733"/>
                  </a:lnTo>
                  <a:lnTo>
                    <a:pt x="167" y="646"/>
                  </a:lnTo>
                  <a:lnTo>
                    <a:pt x="133" y="567"/>
                  </a:lnTo>
                  <a:lnTo>
                    <a:pt x="122" y="551"/>
                  </a:lnTo>
                  <a:lnTo>
                    <a:pt x="112" y="539"/>
                  </a:lnTo>
                  <a:lnTo>
                    <a:pt x="107" y="533"/>
                  </a:lnTo>
                  <a:lnTo>
                    <a:pt x="103" y="527"/>
                  </a:lnTo>
                  <a:lnTo>
                    <a:pt x="101" y="520"/>
                  </a:lnTo>
                  <a:lnTo>
                    <a:pt x="100" y="511"/>
                  </a:lnTo>
                  <a:lnTo>
                    <a:pt x="85" y="508"/>
                  </a:lnTo>
                  <a:lnTo>
                    <a:pt x="74" y="505"/>
                  </a:lnTo>
                  <a:lnTo>
                    <a:pt x="62" y="504"/>
                  </a:lnTo>
                  <a:lnTo>
                    <a:pt x="51" y="502"/>
                  </a:lnTo>
                  <a:lnTo>
                    <a:pt x="41" y="498"/>
                  </a:lnTo>
                  <a:lnTo>
                    <a:pt x="32" y="493"/>
                  </a:lnTo>
                  <a:lnTo>
                    <a:pt x="23" y="487"/>
                  </a:lnTo>
                  <a:lnTo>
                    <a:pt x="16" y="479"/>
                  </a:lnTo>
                  <a:lnTo>
                    <a:pt x="8" y="471"/>
                  </a:lnTo>
                  <a:lnTo>
                    <a:pt x="0" y="462"/>
                  </a:lnTo>
                  <a:lnTo>
                    <a:pt x="8" y="458"/>
                  </a:lnTo>
                  <a:lnTo>
                    <a:pt x="13" y="454"/>
                  </a:lnTo>
                  <a:lnTo>
                    <a:pt x="19" y="450"/>
                  </a:lnTo>
                  <a:lnTo>
                    <a:pt x="23" y="445"/>
                  </a:lnTo>
                  <a:lnTo>
                    <a:pt x="31" y="435"/>
                  </a:lnTo>
                  <a:lnTo>
                    <a:pt x="38" y="422"/>
                  </a:lnTo>
                  <a:lnTo>
                    <a:pt x="45" y="397"/>
                  </a:lnTo>
                  <a:lnTo>
                    <a:pt x="54" y="369"/>
                  </a:lnTo>
                  <a:lnTo>
                    <a:pt x="58" y="361"/>
                  </a:lnTo>
                  <a:lnTo>
                    <a:pt x="62" y="351"/>
                  </a:lnTo>
                  <a:lnTo>
                    <a:pt x="64" y="340"/>
                  </a:lnTo>
                  <a:lnTo>
                    <a:pt x="65" y="328"/>
                  </a:lnTo>
                  <a:lnTo>
                    <a:pt x="67" y="302"/>
                  </a:lnTo>
                  <a:lnTo>
                    <a:pt x="67" y="277"/>
                  </a:lnTo>
                  <a:lnTo>
                    <a:pt x="67" y="274"/>
                  </a:lnTo>
                  <a:lnTo>
                    <a:pt x="68" y="272"/>
                  </a:lnTo>
                  <a:lnTo>
                    <a:pt x="70" y="269"/>
                  </a:lnTo>
                  <a:lnTo>
                    <a:pt x="73" y="268"/>
                  </a:lnTo>
                  <a:lnTo>
                    <a:pt x="80" y="265"/>
                  </a:lnTo>
                  <a:lnTo>
                    <a:pt x="88" y="264"/>
                  </a:lnTo>
                  <a:lnTo>
                    <a:pt x="96" y="263"/>
                  </a:lnTo>
                  <a:lnTo>
                    <a:pt x="103" y="262"/>
                  </a:lnTo>
                  <a:lnTo>
                    <a:pt x="110" y="261"/>
                  </a:lnTo>
                  <a:lnTo>
                    <a:pt x="113" y="258"/>
                  </a:lnTo>
                  <a:lnTo>
                    <a:pt x="119" y="253"/>
                  </a:lnTo>
                  <a:lnTo>
                    <a:pt x="124" y="247"/>
                  </a:lnTo>
                  <a:lnTo>
                    <a:pt x="129" y="239"/>
                  </a:lnTo>
                  <a:lnTo>
                    <a:pt x="132" y="231"/>
                  </a:lnTo>
                  <a:lnTo>
                    <a:pt x="134" y="222"/>
                  </a:lnTo>
                  <a:lnTo>
                    <a:pt x="136" y="213"/>
                  </a:lnTo>
                  <a:lnTo>
                    <a:pt x="137" y="202"/>
                  </a:lnTo>
                  <a:lnTo>
                    <a:pt x="140" y="192"/>
                  </a:lnTo>
                  <a:lnTo>
                    <a:pt x="141" y="152"/>
                  </a:lnTo>
                  <a:lnTo>
                    <a:pt x="140" y="117"/>
                  </a:lnTo>
                  <a:lnTo>
                    <a:pt x="141" y="114"/>
                  </a:lnTo>
                  <a:lnTo>
                    <a:pt x="143" y="110"/>
                  </a:lnTo>
                  <a:lnTo>
                    <a:pt x="145" y="107"/>
                  </a:lnTo>
                  <a:lnTo>
                    <a:pt x="150" y="104"/>
                  </a:lnTo>
                  <a:lnTo>
                    <a:pt x="159" y="98"/>
                  </a:lnTo>
                  <a:lnTo>
                    <a:pt x="170" y="91"/>
                  </a:lnTo>
                  <a:lnTo>
                    <a:pt x="193" y="83"/>
                  </a:lnTo>
                  <a:lnTo>
                    <a:pt x="207" y="80"/>
                  </a:lnTo>
                  <a:lnTo>
                    <a:pt x="210" y="77"/>
                  </a:lnTo>
                  <a:lnTo>
                    <a:pt x="213" y="74"/>
                  </a:lnTo>
                  <a:lnTo>
                    <a:pt x="217" y="70"/>
                  </a:lnTo>
                  <a:lnTo>
                    <a:pt x="219" y="66"/>
                  </a:lnTo>
                  <a:lnTo>
                    <a:pt x="224" y="56"/>
                  </a:lnTo>
                  <a:lnTo>
                    <a:pt x="227" y="45"/>
                  </a:lnTo>
                  <a:lnTo>
                    <a:pt x="234" y="21"/>
                  </a:lnTo>
                  <a:lnTo>
                    <a:pt x="240" y="0"/>
                  </a:lnTo>
                  <a:lnTo>
                    <a:pt x="251" y="7"/>
                  </a:lnTo>
                  <a:lnTo>
                    <a:pt x="260" y="15"/>
                  </a:lnTo>
                  <a:lnTo>
                    <a:pt x="269" y="23"/>
                  </a:lnTo>
                  <a:lnTo>
                    <a:pt x="277" y="31"/>
                  </a:lnTo>
                  <a:lnTo>
                    <a:pt x="286" y="39"/>
                  </a:lnTo>
                  <a:lnTo>
                    <a:pt x="294" y="44"/>
                  </a:lnTo>
                  <a:lnTo>
                    <a:pt x="300" y="47"/>
                  </a:lnTo>
                  <a:lnTo>
                    <a:pt x="305" y="48"/>
                  </a:lnTo>
                  <a:lnTo>
                    <a:pt x="312" y="49"/>
                  </a:lnTo>
                  <a:lnTo>
                    <a:pt x="320" y="49"/>
                  </a:lnTo>
                  <a:lnTo>
                    <a:pt x="325" y="75"/>
                  </a:lnTo>
                  <a:lnTo>
                    <a:pt x="332" y="99"/>
                  </a:lnTo>
                  <a:lnTo>
                    <a:pt x="335" y="110"/>
                  </a:lnTo>
                  <a:lnTo>
                    <a:pt x="337" y="122"/>
                  </a:lnTo>
                  <a:lnTo>
                    <a:pt x="338" y="134"/>
                  </a:lnTo>
                  <a:lnTo>
                    <a:pt x="339" y="147"/>
                  </a:lnTo>
                  <a:lnTo>
                    <a:pt x="338" y="155"/>
                  </a:lnTo>
                  <a:lnTo>
                    <a:pt x="337" y="161"/>
                  </a:lnTo>
                  <a:lnTo>
                    <a:pt x="335" y="167"/>
                  </a:lnTo>
                  <a:lnTo>
                    <a:pt x="332" y="173"/>
                  </a:lnTo>
                  <a:lnTo>
                    <a:pt x="324" y="183"/>
                  </a:lnTo>
                  <a:lnTo>
                    <a:pt x="316" y="194"/>
                  </a:lnTo>
                  <a:lnTo>
                    <a:pt x="308" y="204"/>
                  </a:lnTo>
                  <a:lnTo>
                    <a:pt x="300" y="216"/>
                  </a:lnTo>
                  <a:lnTo>
                    <a:pt x="297" y="221"/>
                  </a:lnTo>
                  <a:lnTo>
                    <a:pt x="294" y="227"/>
                  </a:lnTo>
                  <a:lnTo>
                    <a:pt x="293" y="233"/>
                  </a:lnTo>
                  <a:lnTo>
                    <a:pt x="292" y="240"/>
                  </a:lnTo>
                  <a:lnTo>
                    <a:pt x="293" y="245"/>
                  </a:lnTo>
                  <a:lnTo>
                    <a:pt x="294" y="250"/>
                  </a:lnTo>
                  <a:lnTo>
                    <a:pt x="297" y="253"/>
                  </a:lnTo>
                  <a:lnTo>
                    <a:pt x="300" y="256"/>
                  </a:lnTo>
                  <a:lnTo>
                    <a:pt x="304" y="258"/>
                  </a:lnTo>
                  <a:lnTo>
                    <a:pt x="309" y="261"/>
                  </a:lnTo>
                  <a:lnTo>
                    <a:pt x="313" y="262"/>
                  </a:lnTo>
                  <a:lnTo>
                    <a:pt x="319" y="264"/>
                  </a:lnTo>
                  <a:lnTo>
                    <a:pt x="330" y="266"/>
                  </a:lnTo>
                  <a:lnTo>
                    <a:pt x="341" y="268"/>
                  </a:lnTo>
                  <a:lnTo>
                    <a:pt x="346" y="270"/>
                  </a:lnTo>
                  <a:lnTo>
                    <a:pt x="350" y="272"/>
                  </a:lnTo>
                  <a:lnTo>
                    <a:pt x="355" y="274"/>
                  </a:lnTo>
                  <a:lnTo>
                    <a:pt x="359" y="277"/>
                  </a:lnTo>
                  <a:lnTo>
                    <a:pt x="366" y="284"/>
                  </a:lnTo>
                  <a:lnTo>
                    <a:pt x="371" y="291"/>
                  </a:lnTo>
                  <a:lnTo>
                    <a:pt x="375" y="298"/>
                  </a:lnTo>
                  <a:lnTo>
                    <a:pt x="378" y="304"/>
                  </a:lnTo>
                  <a:lnTo>
                    <a:pt x="384" y="319"/>
                  </a:lnTo>
                  <a:lnTo>
                    <a:pt x="392" y="333"/>
                  </a:lnTo>
                  <a:lnTo>
                    <a:pt x="398" y="345"/>
                  </a:lnTo>
                  <a:lnTo>
                    <a:pt x="404" y="359"/>
                  </a:lnTo>
                  <a:lnTo>
                    <a:pt x="411" y="374"/>
                  </a:lnTo>
                  <a:lnTo>
                    <a:pt x="420" y="387"/>
                  </a:lnTo>
                  <a:lnTo>
                    <a:pt x="425" y="394"/>
                  </a:lnTo>
                  <a:lnTo>
                    <a:pt x="430" y="400"/>
                  </a:lnTo>
                  <a:lnTo>
                    <a:pt x="436" y="405"/>
                  </a:lnTo>
                  <a:lnTo>
                    <a:pt x="442" y="409"/>
                  </a:lnTo>
                  <a:lnTo>
                    <a:pt x="448" y="413"/>
                  </a:lnTo>
                  <a:lnTo>
                    <a:pt x="456" y="416"/>
                  </a:lnTo>
                  <a:lnTo>
                    <a:pt x="464" y="418"/>
                  </a:lnTo>
                  <a:lnTo>
                    <a:pt x="472" y="418"/>
                  </a:lnTo>
                  <a:lnTo>
                    <a:pt x="477" y="418"/>
                  </a:lnTo>
                  <a:lnTo>
                    <a:pt x="487" y="418"/>
                  </a:lnTo>
                  <a:lnTo>
                    <a:pt x="498" y="418"/>
                  </a:lnTo>
                  <a:lnTo>
                    <a:pt x="505" y="418"/>
                  </a:lnTo>
                  <a:lnTo>
                    <a:pt x="499" y="439"/>
                  </a:lnTo>
                  <a:lnTo>
                    <a:pt x="489" y="460"/>
                  </a:lnTo>
                  <a:lnTo>
                    <a:pt x="483" y="470"/>
                  </a:lnTo>
                  <a:lnTo>
                    <a:pt x="479" y="482"/>
                  </a:lnTo>
                  <a:lnTo>
                    <a:pt x="476" y="494"/>
                  </a:lnTo>
                  <a:lnTo>
                    <a:pt x="472" y="505"/>
                  </a:lnTo>
                  <a:lnTo>
                    <a:pt x="479" y="499"/>
                  </a:lnTo>
                  <a:lnTo>
                    <a:pt x="458" y="503"/>
                  </a:lnTo>
                  <a:lnTo>
                    <a:pt x="437" y="507"/>
                  </a:lnTo>
                  <a:lnTo>
                    <a:pt x="427" y="510"/>
                  </a:lnTo>
                  <a:lnTo>
                    <a:pt x="417" y="512"/>
                  </a:lnTo>
                  <a:lnTo>
                    <a:pt x="408" y="515"/>
                  </a:lnTo>
                  <a:lnTo>
                    <a:pt x="399" y="519"/>
                  </a:lnTo>
                  <a:lnTo>
                    <a:pt x="391" y="523"/>
                  </a:lnTo>
                  <a:lnTo>
                    <a:pt x="383" y="528"/>
                  </a:lnTo>
                  <a:lnTo>
                    <a:pt x="376" y="534"/>
                  </a:lnTo>
                  <a:lnTo>
                    <a:pt x="370" y="543"/>
                  </a:lnTo>
                  <a:lnTo>
                    <a:pt x="366" y="551"/>
                  </a:lnTo>
                  <a:lnTo>
                    <a:pt x="363" y="561"/>
                  </a:lnTo>
                  <a:lnTo>
                    <a:pt x="360" y="572"/>
                  </a:lnTo>
                  <a:lnTo>
                    <a:pt x="359" y="585"/>
                  </a:lnTo>
                  <a:lnTo>
                    <a:pt x="360" y="601"/>
                  </a:lnTo>
                  <a:lnTo>
                    <a:pt x="363" y="614"/>
                  </a:lnTo>
                  <a:lnTo>
                    <a:pt x="366" y="626"/>
                  </a:lnTo>
                  <a:lnTo>
                    <a:pt x="370" y="637"/>
                  </a:lnTo>
                  <a:lnTo>
                    <a:pt x="376" y="647"/>
                  </a:lnTo>
                  <a:lnTo>
                    <a:pt x="382" y="657"/>
                  </a:lnTo>
                  <a:lnTo>
                    <a:pt x="389" y="666"/>
                  </a:lnTo>
                  <a:lnTo>
                    <a:pt x="395" y="675"/>
                  </a:lnTo>
                  <a:lnTo>
                    <a:pt x="402" y="683"/>
                  </a:lnTo>
                  <a:lnTo>
                    <a:pt x="409" y="692"/>
                  </a:lnTo>
                  <a:lnTo>
                    <a:pt x="415" y="701"/>
                  </a:lnTo>
                  <a:lnTo>
                    <a:pt x="421" y="712"/>
                  </a:lnTo>
                  <a:lnTo>
                    <a:pt x="425" y="723"/>
                  </a:lnTo>
                  <a:lnTo>
                    <a:pt x="430" y="735"/>
                  </a:lnTo>
                  <a:lnTo>
                    <a:pt x="432" y="748"/>
                  </a:lnTo>
                  <a:lnTo>
                    <a:pt x="433" y="764"/>
                  </a:lnTo>
                  <a:lnTo>
                    <a:pt x="432" y="769"/>
                  </a:lnTo>
                  <a:lnTo>
                    <a:pt x="431" y="773"/>
                  </a:lnTo>
                  <a:lnTo>
                    <a:pt x="428" y="776"/>
                  </a:lnTo>
                  <a:lnTo>
                    <a:pt x="425" y="780"/>
                  </a:lnTo>
                  <a:lnTo>
                    <a:pt x="423" y="784"/>
                  </a:lnTo>
                  <a:lnTo>
                    <a:pt x="421" y="789"/>
                  </a:lnTo>
                  <a:lnTo>
                    <a:pt x="420" y="794"/>
                  </a:lnTo>
                  <a:lnTo>
                    <a:pt x="419" y="801"/>
                  </a:lnTo>
                  <a:lnTo>
                    <a:pt x="420" y="809"/>
                  </a:lnTo>
                  <a:lnTo>
                    <a:pt x="421" y="818"/>
                  </a:lnTo>
                  <a:lnTo>
                    <a:pt x="423" y="826"/>
                  </a:lnTo>
                  <a:lnTo>
                    <a:pt x="426" y="834"/>
                  </a:lnTo>
                  <a:lnTo>
                    <a:pt x="435" y="851"/>
                  </a:lnTo>
                  <a:lnTo>
                    <a:pt x="445" y="868"/>
                  </a:lnTo>
                  <a:lnTo>
                    <a:pt x="467" y="903"/>
                  </a:lnTo>
                  <a:lnTo>
                    <a:pt x="486" y="937"/>
                  </a:lnTo>
                  <a:lnTo>
                    <a:pt x="486" y="951"/>
                  </a:lnTo>
                  <a:lnTo>
                    <a:pt x="483" y="965"/>
                  </a:lnTo>
                  <a:lnTo>
                    <a:pt x="482" y="980"/>
                  </a:lnTo>
                  <a:lnTo>
                    <a:pt x="479" y="997"/>
                  </a:lnTo>
                  <a:lnTo>
                    <a:pt x="472" y="1027"/>
                  </a:lnTo>
                  <a:lnTo>
                    <a:pt x="466" y="1057"/>
                  </a:lnTo>
                  <a:lnTo>
                    <a:pt x="458" y="1082"/>
                  </a:lnTo>
                  <a:lnTo>
                    <a:pt x="451" y="1103"/>
                  </a:lnTo>
                  <a:lnTo>
                    <a:pt x="447" y="1116"/>
                  </a:lnTo>
                  <a:lnTo>
                    <a:pt x="446" y="112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56" name="Freeform 263"/>
            <p:cNvSpPr>
              <a:spLocks/>
            </p:cNvSpPr>
            <p:nvPr>
              <p:custDataLst>
                <p:tags r:id="rId190"/>
              </p:custDataLst>
            </p:nvPr>
          </p:nvSpPr>
          <p:spPr bwMode="auto">
            <a:xfrm>
              <a:off x="4095781" y="3726393"/>
              <a:ext cx="80963" cy="58738"/>
            </a:xfrm>
            <a:custGeom>
              <a:avLst/>
              <a:gdLst>
                <a:gd name="T0" fmla="*/ 2147483647 w 180"/>
                <a:gd name="T1" fmla="*/ 2147483647 h 112"/>
                <a:gd name="T2" fmla="*/ 2147483647 w 180"/>
                <a:gd name="T3" fmla="*/ 2147483647 h 112"/>
                <a:gd name="T4" fmla="*/ 2147483647 w 180"/>
                <a:gd name="T5" fmla="*/ 2147483647 h 112"/>
                <a:gd name="T6" fmla="*/ 2147483647 w 180"/>
                <a:gd name="T7" fmla="*/ 2147483647 h 112"/>
                <a:gd name="T8" fmla="*/ 2147483647 w 180"/>
                <a:gd name="T9" fmla="*/ 2147483647 h 112"/>
                <a:gd name="T10" fmla="*/ 2147483647 w 180"/>
                <a:gd name="T11" fmla="*/ 2147483647 h 112"/>
                <a:gd name="T12" fmla="*/ 2147483647 w 180"/>
                <a:gd name="T13" fmla="*/ 2147483647 h 112"/>
                <a:gd name="T14" fmla="*/ 2147483647 w 180"/>
                <a:gd name="T15" fmla="*/ 2147483647 h 112"/>
                <a:gd name="T16" fmla="*/ 2147483647 w 180"/>
                <a:gd name="T17" fmla="*/ 2147483647 h 112"/>
                <a:gd name="T18" fmla="*/ 2147483647 w 180"/>
                <a:gd name="T19" fmla="*/ 2147483647 h 112"/>
                <a:gd name="T20" fmla="*/ 2147483647 w 180"/>
                <a:gd name="T21" fmla="*/ 2147483647 h 112"/>
                <a:gd name="T22" fmla="*/ 2147483647 w 180"/>
                <a:gd name="T23" fmla="*/ 2147483647 h 112"/>
                <a:gd name="T24" fmla="*/ 2147483647 w 180"/>
                <a:gd name="T25" fmla="*/ 2147483647 h 112"/>
                <a:gd name="T26" fmla="*/ 2147483647 w 180"/>
                <a:gd name="T27" fmla="*/ 2147483647 h 112"/>
                <a:gd name="T28" fmla="*/ 2147483647 w 180"/>
                <a:gd name="T29" fmla="*/ 2147483647 h 112"/>
                <a:gd name="T30" fmla="*/ 2147483647 w 180"/>
                <a:gd name="T31" fmla="*/ 2147483647 h 112"/>
                <a:gd name="T32" fmla="*/ 2147483647 w 180"/>
                <a:gd name="T33" fmla="*/ 2147483647 h 112"/>
                <a:gd name="T34" fmla="*/ 2147483647 w 180"/>
                <a:gd name="T35" fmla="*/ 2147483647 h 112"/>
                <a:gd name="T36" fmla="*/ 2147483647 w 180"/>
                <a:gd name="T37" fmla="*/ 2147483647 h 112"/>
                <a:gd name="T38" fmla="*/ 2147483647 w 180"/>
                <a:gd name="T39" fmla="*/ 2147483647 h 112"/>
                <a:gd name="T40" fmla="*/ 2147483647 w 180"/>
                <a:gd name="T41" fmla="*/ 2147483647 h 112"/>
                <a:gd name="T42" fmla="*/ 2147483647 w 180"/>
                <a:gd name="T43" fmla="*/ 2147483647 h 112"/>
                <a:gd name="T44" fmla="*/ 0 w 180"/>
                <a:gd name="T45" fmla="*/ 2147483647 h 112"/>
                <a:gd name="T46" fmla="*/ 2147483647 w 180"/>
                <a:gd name="T47" fmla="*/ 2147483647 h 112"/>
                <a:gd name="T48" fmla="*/ 2147483647 w 180"/>
                <a:gd name="T49" fmla="*/ 2147483647 h 112"/>
                <a:gd name="T50" fmla="*/ 2147483647 w 180"/>
                <a:gd name="T51" fmla="*/ 2147483647 h 112"/>
                <a:gd name="T52" fmla="*/ 2147483647 w 180"/>
                <a:gd name="T53" fmla="*/ 2147483647 h 112"/>
                <a:gd name="T54" fmla="*/ 2147483647 w 180"/>
                <a:gd name="T55" fmla="*/ 2147483647 h 112"/>
                <a:gd name="T56" fmla="*/ 2147483647 w 180"/>
                <a:gd name="T57" fmla="*/ 0 h 112"/>
                <a:gd name="T58" fmla="*/ 2147483647 w 180"/>
                <a:gd name="T59" fmla="*/ 2147483647 h 112"/>
                <a:gd name="T60" fmla="*/ 2147483647 w 180"/>
                <a:gd name="T61" fmla="*/ 2147483647 h 112"/>
                <a:gd name="T62" fmla="*/ 2147483647 w 180"/>
                <a:gd name="T63" fmla="*/ 2147483647 h 1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80" h="112">
                  <a:moveTo>
                    <a:pt x="180" y="7"/>
                  </a:moveTo>
                  <a:lnTo>
                    <a:pt x="171" y="24"/>
                  </a:lnTo>
                  <a:lnTo>
                    <a:pt x="163" y="39"/>
                  </a:lnTo>
                  <a:lnTo>
                    <a:pt x="152" y="53"/>
                  </a:lnTo>
                  <a:lnTo>
                    <a:pt x="141" y="66"/>
                  </a:lnTo>
                  <a:lnTo>
                    <a:pt x="129" y="80"/>
                  </a:lnTo>
                  <a:lnTo>
                    <a:pt x="115" y="92"/>
                  </a:lnTo>
                  <a:lnTo>
                    <a:pt x="101" y="102"/>
                  </a:lnTo>
                  <a:lnTo>
                    <a:pt x="87" y="112"/>
                  </a:lnTo>
                  <a:lnTo>
                    <a:pt x="82" y="107"/>
                  </a:lnTo>
                  <a:lnTo>
                    <a:pt x="79" y="101"/>
                  </a:lnTo>
                  <a:lnTo>
                    <a:pt x="76" y="95"/>
                  </a:lnTo>
                  <a:lnTo>
                    <a:pt x="74" y="88"/>
                  </a:lnTo>
                  <a:lnTo>
                    <a:pt x="70" y="81"/>
                  </a:lnTo>
                  <a:lnTo>
                    <a:pt x="68" y="74"/>
                  </a:lnTo>
                  <a:lnTo>
                    <a:pt x="65" y="69"/>
                  </a:lnTo>
                  <a:lnTo>
                    <a:pt x="60" y="63"/>
                  </a:lnTo>
                  <a:lnTo>
                    <a:pt x="45" y="48"/>
                  </a:lnTo>
                  <a:lnTo>
                    <a:pt x="36" y="38"/>
                  </a:lnTo>
                  <a:lnTo>
                    <a:pt x="30" y="33"/>
                  </a:lnTo>
                  <a:lnTo>
                    <a:pt x="25" y="31"/>
                  </a:lnTo>
                  <a:lnTo>
                    <a:pt x="18" y="30"/>
                  </a:lnTo>
                  <a:lnTo>
                    <a:pt x="0" y="26"/>
                  </a:lnTo>
                  <a:lnTo>
                    <a:pt x="26" y="14"/>
                  </a:lnTo>
                  <a:lnTo>
                    <a:pt x="41" y="9"/>
                  </a:lnTo>
                  <a:lnTo>
                    <a:pt x="56" y="5"/>
                  </a:lnTo>
                  <a:lnTo>
                    <a:pt x="74" y="3"/>
                  </a:lnTo>
                  <a:lnTo>
                    <a:pt x="93" y="1"/>
                  </a:lnTo>
                  <a:lnTo>
                    <a:pt x="114" y="0"/>
                  </a:lnTo>
                  <a:lnTo>
                    <a:pt x="135" y="1"/>
                  </a:lnTo>
                  <a:lnTo>
                    <a:pt x="157" y="3"/>
                  </a:lnTo>
                  <a:lnTo>
                    <a:pt x="180" y="7"/>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57" name="Freeform 264"/>
            <p:cNvSpPr>
              <a:spLocks/>
            </p:cNvSpPr>
            <p:nvPr>
              <p:custDataLst>
                <p:tags r:id="rId191"/>
              </p:custDataLst>
            </p:nvPr>
          </p:nvSpPr>
          <p:spPr bwMode="auto">
            <a:xfrm>
              <a:off x="4179919" y="3808943"/>
              <a:ext cx="74612" cy="100013"/>
            </a:xfrm>
            <a:custGeom>
              <a:avLst/>
              <a:gdLst>
                <a:gd name="T0" fmla="*/ 0 w 173"/>
                <a:gd name="T1" fmla="*/ 2147483647 h 192"/>
                <a:gd name="T2" fmla="*/ 2147483647 w 173"/>
                <a:gd name="T3" fmla="*/ 2147483647 h 192"/>
                <a:gd name="T4" fmla="*/ 2147483647 w 173"/>
                <a:gd name="T5" fmla="*/ 2147483647 h 192"/>
                <a:gd name="T6" fmla="*/ 2147483647 w 173"/>
                <a:gd name="T7" fmla="*/ 2147483647 h 192"/>
                <a:gd name="T8" fmla="*/ 2147483647 w 173"/>
                <a:gd name="T9" fmla="*/ 2147483647 h 192"/>
                <a:gd name="T10" fmla="*/ 2147483647 w 173"/>
                <a:gd name="T11" fmla="*/ 2147483647 h 192"/>
                <a:gd name="T12" fmla="*/ 2147483647 w 173"/>
                <a:gd name="T13" fmla="*/ 2147483647 h 192"/>
                <a:gd name="T14" fmla="*/ 2147483647 w 173"/>
                <a:gd name="T15" fmla="*/ 2147483647 h 192"/>
                <a:gd name="T16" fmla="*/ 2147483647 w 173"/>
                <a:gd name="T17" fmla="*/ 2147483647 h 192"/>
                <a:gd name="T18" fmla="*/ 2147483647 w 173"/>
                <a:gd name="T19" fmla="*/ 2147483647 h 192"/>
                <a:gd name="T20" fmla="*/ 2147483647 w 173"/>
                <a:gd name="T21" fmla="*/ 0 h 192"/>
                <a:gd name="T22" fmla="*/ 2147483647 w 173"/>
                <a:gd name="T23" fmla="*/ 2147483647 h 192"/>
                <a:gd name="T24" fmla="*/ 2147483647 w 173"/>
                <a:gd name="T25" fmla="*/ 2147483647 h 192"/>
                <a:gd name="T26" fmla="*/ 2147483647 w 173"/>
                <a:gd name="T27" fmla="*/ 2147483647 h 192"/>
                <a:gd name="T28" fmla="*/ 2147483647 w 173"/>
                <a:gd name="T29" fmla="*/ 2147483647 h 192"/>
                <a:gd name="T30" fmla="*/ 2147483647 w 173"/>
                <a:gd name="T31" fmla="*/ 2147483647 h 192"/>
                <a:gd name="T32" fmla="*/ 2147483647 w 173"/>
                <a:gd name="T33" fmla="*/ 2147483647 h 192"/>
                <a:gd name="T34" fmla="*/ 2147483647 w 173"/>
                <a:gd name="T35" fmla="*/ 2147483647 h 192"/>
                <a:gd name="T36" fmla="*/ 2147483647 w 173"/>
                <a:gd name="T37" fmla="*/ 2147483647 h 192"/>
                <a:gd name="T38" fmla="*/ 2147483647 w 173"/>
                <a:gd name="T39" fmla="*/ 2147483647 h 192"/>
                <a:gd name="T40" fmla="*/ 2147483647 w 173"/>
                <a:gd name="T41" fmla="*/ 2147483647 h 192"/>
                <a:gd name="T42" fmla="*/ 2147483647 w 173"/>
                <a:gd name="T43" fmla="*/ 2147483647 h 192"/>
                <a:gd name="T44" fmla="*/ 2147483647 w 173"/>
                <a:gd name="T45" fmla="*/ 2147483647 h 192"/>
                <a:gd name="T46" fmla="*/ 2147483647 w 173"/>
                <a:gd name="T47" fmla="*/ 2147483647 h 192"/>
                <a:gd name="T48" fmla="*/ 2147483647 w 173"/>
                <a:gd name="T49" fmla="*/ 2147483647 h 192"/>
                <a:gd name="T50" fmla="*/ 2147483647 w 173"/>
                <a:gd name="T51" fmla="*/ 2147483647 h 192"/>
                <a:gd name="T52" fmla="*/ 2147483647 w 173"/>
                <a:gd name="T53" fmla="*/ 2147483647 h 192"/>
                <a:gd name="T54" fmla="*/ 2147483647 w 173"/>
                <a:gd name="T55" fmla="*/ 2147483647 h 192"/>
                <a:gd name="T56" fmla="*/ 2147483647 w 173"/>
                <a:gd name="T57" fmla="*/ 2147483647 h 192"/>
                <a:gd name="T58" fmla="*/ 2147483647 w 173"/>
                <a:gd name="T59" fmla="*/ 2147483647 h 192"/>
                <a:gd name="T60" fmla="*/ 2147483647 w 173"/>
                <a:gd name="T61" fmla="*/ 2147483647 h 192"/>
                <a:gd name="T62" fmla="*/ 2147483647 w 173"/>
                <a:gd name="T63" fmla="*/ 2147483647 h 192"/>
                <a:gd name="T64" fmla="*/ 2147483647 w 173"/>
                <a:gd name="T65" fmla="*/ 2147483647 h 192"/>
                <a:gd name="T66" fmla="*/ 2147483647 w 173"/>
                <a:gd name="T67" fmla="*/ 2147483647 h 192"/>
                <a:gd name="T68" fmla="*/ 2147483647 w 173"/>
                <a:gd name="T69" fmla="*/ 2147483647 h 192"/>
                <a:gd name="T70" fmla="*/ 2147483647 w 173"/>
                <a:gd name="T71" fmla="*/ 2147483647 h 192"/>
                <a:gd name="T72" fmla="*/ 2147483647 w 173"/>
                <a:gd name="T73" fmla="*/ 2147483647 h 192"/>
                <a:gd name="T74" fmla="*/ 2147483647 w 173"/>
                <a:gd name="T75" fmla="*/ 2147483647 h 192"/>
                <a:gd name="T76" fmla="*/ 2147483647 w 173"/>
                <a:gd name="T77" fmla="*/ 2147483647 h 192"/>
                <a:gd name="T78" fmla="*/ 2147483647 w 173"/>
                <a:gd name="T79" fmla="*/ 2147483647 h 192"/>
                <a:gd name="T80" fmla="*/ 2147483647 w 173"/>
                <a:gd name="T81" fmla="*/ 2147483647 h 192"/>
                <a:gd name="T82" fmla="*/ 2147483647 w 173"/>
                <a:gd name="T83" fmla="*/ 2147483647 h 192"/>
                <a:gd name="T84" fmla="*/ 0 w 173"/>
                <a:gd name="T85" fmla="*/ 2147483647 h 19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73" h="192">
                  <a:moveTo>
                    <a:pt x="0" y="68"/>
                  </a:moveTo>
                  <a:lnTo>
                    <a:pt x="27" y="42"/>
                  </a:lnTo>
                  <a:lnTo>
                    <a:pt x="51" y="21"/>
                  </a:lnTo>
                  <a:lnTo>
                    <a:pt x="56" y="16"/>
                  </a:lnTo>
                  <a:lnTo>
                    <a:pt x="63" y="12"/>
                  </a:lnTo>
                  <a:lnTo>
                    <a:pt x="70" y="8"/>
                  </a:lnTo>
                  <a:lnTo>
                    <a:pt x="76" y="6"/>
                  </a:lnTo>
                  <a:lnTo>
                    <a:pt x="83" y="3"/>
                  </a:lnTo>
                  <a:lnTo>
                    <a:pt x="90" y="2"/>
                  </a:lnTo>
                  <a:lnTo>
                    <a:pt x="98" y="1"/>
                  </a:lnTo>
                  <a:lnTo>
                    <a:pt x="107" y="0"/>
                  </a:lnTo>
                  <a:lnTo>
                    <a:pt x="116" y="1"/>
                  </a:lnTo>
                  <a:lnTo>
                    <a:pt x="124" y="2"/>
                  </a:lnTo>
                  <a:lnTo>
                    <a:pt x="132" y="5"/>
                  </a:lnTo>
                  <a:lnTo>
                    <a:pt x="139" y="8"/>
                  </a:lnTo>
                  <a:lnTo>
                    <a:pt x="145" y="13"/>
                  </a:lnTo>
                  <a:lnTo>
                    <a:pt x="151" y="19"/>
                  </a:lnTo>
                  <a:lnTo>
                    <a:pt x="155" y="24"/>
                  </a:lnTo>
                  <a:lnTo>
                    <a:pt x="160" y="30"/>
                  </a:lnTo>
                  <a:lnTo>
                    <a:pt x="163" y="37"/>
                  </a:lnTo>
                  <a:lnTo>
                    <a:pt x="166" y="43"/>
                  </a:lnTo>
                  <a:lnTo>
                    <a:pt x="168" y="50"/>
                  </a:lnTo>
                  <a:lnTo>
                    <a:pt x="169" y="57"/>
                  </a:lnTo>
                  <a:lnTo>
                    <a:pt x="172" y="72"/>
                  </a:lnTo>
                  <a:lnTo>
                    <a:pt x="173" y="87"/>
                  </a:lnTo>
                  <a:lnTo>
                    <a:pt x="157" y="114"/>
                  </a:lnTo>
                  <a:lnTo>
                    <a:pt x="146" y="137"/>
                  </a:lnTo>
                  <a:lnTo>
                    <a:pt x="139" y="148"/>
                  </a:lnTo>
                  <a:lnTo>
                    <a:pt x="130" y="160"/>
                  </a:lnTo>
                  <a:lnTo>
                    <a:pt x="117" y="174"/>
                  </a:lnTo>
                  <a:lnTo>
                    <a:pt x="99" y="192"/>
                  </a:lnTo>
                  <a:lnTo>
                    <a:pt x="86" y="183"/>
                  </a:lnTo>
                  <a:lnTo>
                    <a:pt x="74" y="176"/>
                  </a:lnTo>
                  <a:lnTo>
                    <a:pt x="63" y="169"/>
                  </a:lnTo>
                  <a:lnTo>
                    <a:pt x="54" y="163"/>
                  </a:lnTo>
                  <a:lnTo>
                    <a:pt x="46" y="156"/>
                  </a:lnTo>
                  <a:lnTo>
                    <a:pt x="40" y="150"/>
                  </a:lnTo>
                  <a:lnTo>
                    <a:pt x="34" y="144"/>
                  </a:lnTo>
                  <a:lnTo>
                    <a:pt x="30" y="137"/>
                  </a:lnTo>
                  <a:lnTo>
                    <a:pt x="22" y="123"/>
                  </a:lnTo>
                  <a:lnTo>
                    <a:pt x="16" y="107"/>
                  </a:lnTo>
                  <a:lnTo>
                    <a:pt x="9" y="90"/>
                  </a:lnTo>
                  <a:lnTo>
                    <a:pt x="0" y="68"/>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58" name="Freeform 265"/>
            <p:cNvSpPr>
              <a:spLocks/>
            </p:cNvSpPr>
            <p:nvPr>
              <p:custDataLst>
                <p:tags r:id="rId192"/>
              </p:custDataLst>
            </p:nvPr>
          </p:nvSpPr>
          <p:spPr bwMode="auto">
            <a:xfrm>
              <a:off x="4222781" y="3859743"/>
              <a:ext cx="104775" cy="131763"/>
            </a:xfrm>
            <a:custGeom>
              <a:avLst/>
              <a:gdLst>
                <a:gd name="T0" fmla="*/ 2147483647 w 233"/>
                <a:gd name="T1" fmla="*/ 0 h 252"/>
                <a:gd name="T2" fmla="*/ 2147483647 w 233"/>
                <a:gd name="T3" fmla="*/ 2147483647 h 252"/>
                <a:gd name="T4" fmla="*/ 2147483647 w 233"/>
                <a:gd name="T5" fmla="*/ 2147483647 h 252"/>
                <a:gd name="T6" fmla="*/ 2147483647 w 233"/>
                <a:gd name="T7" fmla="*/ 2147483647 h 252"/>
                <a:gd name="T8" fmla="*/ 2147483647 w 233"/>
                <a:gd name="T9" fmla="*/ 2147483647 h 252"/>
                <a:gd name="T10" fmla="*/ 2147483647 w 233"/>
                <a:gd name="T11" fmla="*/ 2147483647 h 252"/>
                <a:gd name="T12" fmla="*/ 2147483647 w 233"/>
                <a:gd name="T13" fmla="*/ 0 h 252"/>
                <a:gd name="T14" fmla="*/ 2147483647 w 233"/>
                <a:gd name="T15" fmla="*/ 2147483647 h 252"/>
                <a:gd name="T16" fmla="*/ 2147483647 w 233"/>
                <a:gd name="T17" fmla="*/ 2147483647 h 252"/>
                <a:gd name="T18" fmla="*/ 2147483647 w 233"/>
                <a:gd name="T19" fmla="*/ 2147483647 h 252"/>
                <a:gd name="T20" fmla="*/ 2147483647 w 233"/>
                <a:gd name="T21" fmla="*/ 2147483647 h 252"/>
                <a:gd name="T22" fmla="*/ 2147483647 w 233"/>
                <a:gd name="T23" fmla="*/ 2147483647 h 252"/>
                <a:gd name="T24" fmla="*/ 2147483647 w 233"/>
                <a:gd name="T25" fmla="*/ 2147483647 h 252"/>
                <a:gd name="T26" fmla="*/ 2147483647 w 233"/>
                <a:gd name="T27" fmla="*/ 2147483647 h 252"/>
                <a:gd name="T28" fmla="*/ 2147483647 w 233"/>
                <a:gd name="T29" fmla="*/ 2147483647 h 252"/>
                <a:gd name="T30" fmla="*/ 2147483647 w 233"/>
                <a:gd name="T31" fmla="*/ 2147483647 h 252"/>
                <a:gd name="T32" fmla="*/ 2147483647 w 233"/>
                <a:gd name="T33" fmla="*/ 2147483647 h 252"/>
                <a:gd name="T34" fmla="*/ 2147483647 w 233"/>
                <a:gd name="T35" fmla="*/ 2147483647 h 252"/>
                <a:gd name="T36" fmla="*/ 2147483647 w 233"/>
                <a:gd name="T37" fmla="*/ 2147483647 h 252"/>
                <a:gd name="T38" fmla="*/ 2147483647 w 233"/>
                <a:gd name="T39" fmla="*/ 2147483647 h 252"/>
                <a:gd name="T40" fmla="*/ 2147483647 w 233"/>
                <a:gd name="T41" fmla="*/ 2147483647 h 252"/>
                <a:gd name="T42" fmla="*/ 2147483647 w 233"/>
                <a:gd name="T43" fmla="*/ 2147483647 h 252"/>
                <a:gd name="T44" fmla="*/ 2147483647 w 233"/>
                <a:gd name="T45" fmla="*/ 2147483647 h 252"/>
                <a:gd name="T46" fmla="*/ 2147483647 w 233"/>
                <a:gd name="T47" fmla="*/ 2147483647 h 252"/>
                <a:gd name="T48" fmla="*/ 2147483647 w 233"/>
                <a:gd name="T49" fmla="*/ 2147483647 h 252"/>
                <a:gd name="T50" fmla="*/ 2147483647 w 233"/>
                <a:gd name="T51" fmla="*/ 2147483647 h 252"/>
                <a:gd name="T52" fmla="*/ 2147483647 w 233"/>
                <a:gd name="T53" fmla="*/ 2147483647 h 252"/>
                <a:gd name="T54" fmla="*/ 2147483647 w 233"/>
                <a:gd name="T55" fmla="*/ 2147483647 h 252"/>
                <a:gd name="T56" fmla="*/ 2147483647 w 233"/>
                <a:gd name="T57" fmla="*/ 2147483647 h 252"/>
                <a:gd name="T58" fmla="*/ 2147483647 w 233"/>
                <a:gd name="T59" fmla="*/ 2147483647 h 252"/>
                <a:gd name="T60" fmla="*/ 2147483647 w 233"/>
                <a:gd name="T61" fmla="*/ 2147483647 h 252"/>
                <a:gd name="T62" fmla="*/ 2147483647 w 233"/>
                <a:gd name="T63" fmla="*/ 2147483647 h 252"/>
                <a:gd name="T64" fmla="*/ 2147483647 w 233"/>
                <a:gd name="T65" fmla="*/ 2147483647 h 252"/>
                <a:gd name="T66" fmla="*/ 2147483647 w 233"/>
                <a:gd name="T67" fmla="*/ 2147483647 h 252"/>
                <a:gd name="T68" fmla="*/ 2147483647 w 233"/>
                <a:gd name="T69" fmla="*/ 2147483647 h 252"/>
                <a:gd name="T70" fmla="*/ 2147483647 w 233"/>
                <a:gd name="T71" fmla="*/ 2147483647 h 252"/>
                <a:gd name="T72" fmla="*/ 2147483647 w 233"/>
                <a:gd name="T73" fmla="*/ 2147483647 h 252"/>
                <a:gd name="T74" fmla="*/ 2147483647 w 233"/>
                <a:gd name="T75" fmla="*/ 2147483647 h 252"/>
                <a:gd name="T76" fmla="*/ 2147483647 w 233"/>
                <a:gd name="T77" fmla="*/ 2147483647 h 252"/>
                <a:gd name="T78" fmla="*/ 2147483647 w 233"/>
                <a:gd name="T79" fmla="*/ 2147483647 h 252"/>
                <a:gd name="T80" fmla="*/ 2147483647 w 233"/>
                <a:gd name="T81" fmla="*/ 2147483647 h 252"/>
                <a:gd name="T82" fmla="*/ 2147483647 w 233"/>
                <a:gd name="T83" fmla="*/ 2147483647 h 252"/>
                <a:gd name="T84" fmla="*/ 2147483647 w 233"/>
                <a:gd name="T85" fmla="*/ 2147483647 h 252"/>
                <a:gd name="T86" fmla="*/ 2147483647 w 233"/>
                <a:gd name="T87" fmla="*/ 2147483647 h 252"/>
                <a:gd name="T88" fmla="*/ 2147483647 w 233"/>
                <a:gd name="T89" fmla="*/ 2147483647 h 252"/>
                <a:gd name="T90" fmla="*/ 2147483647 w 233"/>
                <a:gd name="T91" fmla="*/ 2147483647 h 252"/>
                <a:gd name="T92" fmla="*/ 2147483647 w 233"/>
                <a:gd name="T93" fmla="*/ 2147483647 h 252"/>
                <a:gd name="T94" fmla="*/ 0 w 233"/>
                <a:gd name="T95" fmla="*/ 2147483647 h 252"/>
                <a:gd name="T96" fmla="*/ 2147483647 w 233"/>
                <a:gd name="T97" fmla="*/ 2147483647 h 252"/>
                <a:gd name="T98" fmla="*/ 2147483647 w 233"/>
                <a:gd name="T99" fmla="*/ 2147483647 h 252"/>
                <a:gd name="T100" fmla="*/ 2147483647 w 233"/>
                <a:gd name="T101" fmla="*/ 2147483647 h 252"/>
                <a:gd name="T102" fmla="*/ 2147483647 w 233"/>
                <a:gd name="T103" fmla="*/ 2147483647 h 252"/>
                <a:gd name="T104" fmla="*/ 2147483647 w 233"/>
                <a:gd name="T105" fmla="*/ 2147483647 h 252"/>
                <a:gd name="T106" fmla="*/ 2147483647 w 233"/>
                <a:gd name="T107" fmla="*/ 0 h 25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33" h="252">
                  <a:moveTo>
                    <a:pt x="74" y="0"/>
                  </a:moveTo>
                  <a:lnTo>
                    <a:pt x="83" y="2"/>
                  </a:lnTo>
                  <a:lnTo>
                    <a:pt x="89" y="3"/>
                  </a:lnTo>
                  <a:lnTo>
                    <a:pt x="95" y="3"/>
                  </a:lnTo>
                  <a:lnTo>
                    <a:pt x="99" y="2"/>
                  </a:lnTo>
                  <a:lnTo>
                    <a:pt x="106" y="1"/>
                  </a:lnTo>
                  <a:lnTo>
                    <a:pt x="113" y="0"/>
                  </a:lnTo>
                  <a:lnTo>
                    <a:pt x="125" y="17"/>
                  </a:lnTo>
                  <a:lnTo>
                    <a:pt x="140" y="37"/>
                  </a:lnTo>
                  <a:lnTo>
                    <a:pt x="144" y="42"/>
                  </a:lnTo>
                  <a:lnTo>
                    <a:pt x="148" y="46"/>
                  </a:lnTo>
                  <a:lnTo>
                    <a:pt x="153" y="49"/>
                  </a:lnTo>
                  <a:lnTo>
                    <a:pt x="157" y="52"/>
                  </a:lnTo>
                  <a:lnTo>
                    <a:pt x="163" y="54"/>
                  </a:lnTo>
                  <a:lnTo>
                    <a:pt x="168" y="56"/>
                  </a:lnTo>
                  <a:lnTo>
                    <a:pt x="174" y="56"/>
                  </a:lnTo>
                  <a:lnTo>
                    <a:pt x="180" y="56"/>
                  </a:lnTo>
                  <a:lnTo>
                    <a:pt x="180" y="80"/>
                  </a:lnTo>
                  <a:lnTo>
                    <a:pt x="193" y="103"/>
                  </a:lnTo>
                  <a:lnTo>
                    <a:pt x="212" y="128"/>
                  </a:lnTo>
                  <a:lnTo>
                    <a:pt x="215" y="135"/>
                  </a:lnTo>
                  <a:lnTo>
                    <a:pt x="220" y="142"/>
                  </a:lnTo>
                  <a:lnTo>
                    <a:pt x="223" y="151"/>
                  </a:lnTo>
                  <a:lnTo>
                    <a:pt x="226" y="160"/>
                  </a:lnTo>
                  <a:lnTo>
                    <a:pt x="230" y="170"/>
                  </a:lnTo>
                  <a:lnTo>
                    <a:pt x="232" y="180"/>
                  </a:lnTo>
                  <a:lnTo>
                    <a:pt x="233" y="191"/>
                  </a:lnTo>
                  <a:lnTo>
                    <a:pt x="233" y="204"/>
                  </a:lnTo>
                  <a:lnTo>
                    <a:pt x="232" y="216"/>
                  </a:lnTo>
                  <a:lnTo>
                    <a:pt x="230" y="228"/>
                  </a:lnTo>
                  <a:lnTo>
                    <a:pt x="227" y="240"/>
                  </a:lnTo>
                  <a:lnTo>
                    <a:pt x="226" y="252"/>
                  </a:lnTo>
                  <a:lnTo>
                    <a:pt x="222" y="252"/>
                  </a:lnTo>
                  <a:lnTo>
                    <a:pt x="215" y="250"/>
                  </a:lnTo>
                  <a:lnTo>
                    <a:pt x="208" y="246"/>
                  </a:lnTo>
                  <a:lnTo>
                    <a:pt x="198" y="241"/>
                  </a:lnTo>
                  <a:lnTo>
                    <a:pt x="176" y="226"/>
                  </a:lnTo>
                  <a:lnTo>
                    <a:pt x="151" y="208"/>
                  </a:lnTo>
                  <a:lnTo>
                    <a:pt x="125" y="186"/>
                  </a:lnTo>
                  <a:lnTo>
                    <a:pt x="100" y="165"/>
                  </a:lnTo>
                  <a:lnTo>
                    <a:pt x="78" y="145"/>
                  </a:lnTo>
                  <a:lnTo>
                    <a:pt x="61" y="129"/>
                  </a:lnTo>
                  <a:lnTo>
                    <a:pt x="55" y="125"/>
                  </a:lnTo>
                  <a:lnTo>
                    <a:pt x="48" y="120"/>
                  </a:lnTo>
                  <a:lnTo>
                    <a:pt x="41" y="116"/>
                  </a:lnTo>
                  <a:lnTo>
                    <a:pt x="33" y="112"/>
                  </a:lnTo>
                  <a:lnTo>
                    <a:pt x="17" y="104"/>
                  </a:lnTo>
                  <a:lnTo>
                    <a:pt x="0" y="99"/>
                  </a:lnTo>
                  <a:lnTo>
                    <a:pt x="40" y="63"/>
                  </a:lnTo>
                  <a:lnTo>
                    <a:pt x="59" y="43"/>
                  </a:lnTo>
                  <a:lnTo>
                    <a:pt x="65" y="33"/>
                  </a:lnTo>
                  <a:lnTo>
                    <a:pt x="69" y="25"/>
                  </a:lnTo>
                  <a:lnTo>
                    <a:pt x="72" y="14"/>
                  </a:lnTo>
                  <a:lnTo>
                    <a:pt x="74"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59" name="Freeform 266"/>
            <p:cNvSpPr>
              <a:spLocks/>
            </p:cNvSpPr>
            <p:nvPr>
              <p:custDataLst>
                <p:tags r:id="rId193"/>
              </p:custDataLst>
            </p:nvPr>
          </p:nvSpPr>
          <p:spPr bwMode="auto">
            <a:xfrm>
              <a:off x="4437094" y="3778781"/>
              <a:ext cx="104775" cy="201612"/>
            </a:xfrm>
            <a:custGeom>
              <a:avLst/>
              <a:gdLst>
                <a:gd name="T0" fmla="*/ 2147483647 w 246"/>
                <a:gd name="T1" fmla="*/ 2147483647 h 380"/>
                <a:gd name="T2" fmla="*/ 2147483647 w 246"/>
                <a:gd name="T3" fmla="*/ 2147483647 h 380"/>
                <a:gd name="T4" fmla="*/ 2147483647 w 246"/>
                <a:gd name="T5" fmla="*/ 2147483647 h 380"/>
                <a:gd name="T6" fmla="*/ 2147483647 w 246"/>
                <a:gd name="T7" fmla="*/ 2147483647 h 380"/>
                <a:gd name="T8" fmla="*/ 2147483647 w 246"/>
                <a:gd name="T9" fmla="*/ 2147483647 h 380"/>
                <a:gd name="T10" fmla="*/ 2147483647 w 246"/>
                <a:gd name="T11" fmla="*/ 2147483647 h 380"/>
                <a:gd name="T12" fmla="*/ 2147483647 w 246"/>
                <a:gd name="T13" fmla="*/ 2147483647 h 380"/>
                <a:gd name="T14" fmla="*/ 2147483647 w 246"/>
                <a:gd name="T15" fmla="*/ 2147483647 h 380"/>
                <a:gd name="T16" fmla="*/ 2147483647 w 246"/>
                <a:gd name="T17" fmla="*/ 2147483647 h 380"/>
                <a:gd name="T18" fmla="*/ 2147483647 w 246"/>
                <a:gd name="T19" fmla="*/ 2147483647 h 380"/>
                <a:gd name="T20" fmla="*/ 2147483647 w 246"/>
                <a:gd name="T21" fmla="*/ 2147483647 h 380"/>
                <a:gd name="T22" fmla="*/ 2147483647 w 246"/>
                <a:gd name="T23" fmla="*/ 2147483647 h 380"/>
                <a:gd name="T24" fmla="*/ 2147483647 w 246"/>
                <a:gd name="T25" fmla="*/ 2147483647 h 380"/>
                <a:gd name="T26" fmla="*/ 2147483647 w 246"/>
                <a:gd name="T27" fmla="*/ 2147483647 h 380"/>
                <a:gd name="T28" fmla="*/ 0 w 246"/>
                <a:gd name="T29" fmla="*/ 2147483647 h 380"/>
                <a:gd name="T30" fmla="*/ 2147483647 w 246"/>
                <a:gd name="T31" fmla="*/ 2147483647 h 380"/>
                <a:gd name="T32" fmla="*/ 2147483647 w 246"/>
                <a:gd name="T33" fmla="*/ 2147483647 h 380"/>
                <a:gd name="T34" fmla="*/ 2147483647 w 246"/>
                <a:gd name="T35" fmla="*/ 2147483647 h 380"/>
                <a:gd name="T36" fmla="*/ 2147483647 w 246"/>
                <a:gd name="T37" fmla="*/ 2147483647 h 380"/>
                <a:gd name="T38" fmla="*/ 2147483647 w 246"/>
                <a:gd name="T39" fmla="*/ 2147483647 h 380"/>
                <a:gd name="T40" fmla="*/ 2147483647 w 246"/>
                <a:gd name="T41" fmla="*/ 2147483647 h 380"/>
                <a:gd name="T42" fmla="*/ 2147483647 w 246"/>
                <a:gd name="T43" fmla="*/ 2147483647 h 380"/>
                <a:gd name="T44" fmla="*/ 2147483647 w 246"/>
                <a:gd name="T45" fmla="*/ 2147483647 h 380"/>
                <a:gd name="T46" fmla="*/ 2147483647 w 246"/>
                <a:gd name="T47" fmla="*/ 2147483647 h 380"/>
                <a:gd name="T48" fmla="*/ 2147483647 w 246"/>
                <a:gd name="T49" fmla="*/ 2147483647 h 380"/>
                <a:gd name="T50" fmla="*/ 2147483647 w 246"/>
                <a:gd name="T51" fmla="*/ 2147483647 h 380"/>
                <a:gd name="T52" fmla="*/ 2147483647 w 246"/>
                <a:gd name="T53" fmla="*/ 2147483647 h 380"/>
                <a:gd name="T54" fmla="*/ 2147483647 w 246"/>
                <a:gd name="T55" fmla="*/ 2147483647 h 380"/>
                <a:gd name="T56" fmla="*/ 2147483647 w 246"/>
                <a:gd name="T57" fmla="*/ 2147483647 h 380"/>
                <a:gd name="T58" fmla="*/ 2147483647 w 246"/>
                <a:gd name="T59" fmla="*/ 2147483647 h 380"/>
                <a:gd name="T60" fmla="*/ 2147483647 w 246"/>
                <a:gd name="T61" fmla="*/ 2147483647 h 380"/>
                <a:gd name="T62" fmla="*/ 2147483647 w 246"/>
                <a:gd name="T63" fmla="*/ 0 h 380"/>
                <a:gd name="T64" fmla="*/ 2147483647 w 246"/>
                <a:gd name="T65" fmla="*/ 0 h 380"/>
                <a:gd name="T66" fmla="*/ 2147483647 w 246"/>
                <a:gd name="T67" fmla="*/ 2147483647 h 380"/>
                <a:gd name="T68" fmla="*/ 2147483647 w 246"/>
                <a:gd name="T69" fmla="*/ 2147483647 h 380"/>
                <a:gd name="T70" fmla="*/ 2147483647 w 246"/>
                <a:gd name="T71" fmla="*/ 2147483647 h 380"/>
                <a:gd name="T72" fmla="*/ 2147483647 w 246"/>
                <a:gd name="T73" fmla="*/ 2147483647 h 380"/>
                <a:gd name="T74" fmla="*/ 2147483647 w 246"/>
                <a:gd name="T75" fmla="*/ 2147483647 h 380"/>
                <a:gd name="T76" fmla="*/ 2147483647 w 246"/>
                <a:gd name="T77" fmla="*/ 2147483647 h 380"/>
                <a:gd name="T78" fmla="*/ 2147483647 w 246"/>
                <a:gd name="T79" fmla="*/ 2147483647 h 380"/>
                <a:gd name="T80" fmla="*/ 2147483647 w 246"/>
                <a:gd name="T81" fmla="*/ 2147483647 h 380"/>
                <a:gd name="T82" fmla="*/ 2147483647 w 246"/>
                <a:gd name="T83" fmla="*/ 2147483647 h 380"/>
                <a:gd name="T84" fmla="*/ 2147483647 w 246"/>
                <a:gd name="T85" fmla="*/ 2147483647 h 380"/>
                <a:gd name="T86" fmla="*/ 2147483647 w 246"/>
                <a:gd name="T87" fmla="*/ 2147483647 h 380"/>
                <a:gd name="T88" fmla="*/ 2147483647 w 246"/>
                <a:gd name="T89" fmla="*/ 2147483647 h 380"/>
                <a:gd name="T90" fmla="*/ 2147483647 w 246"/>
                <a:gd name="T91" fmla="*/ 2147483647 h 380"/>
                <a:gd name="T92" fmla="*/ 2147483647 w 246"/>
                <a:gd name="T93" fmla="*/ 2147483647 h 380"/>
                <a:gd name="T94" fmla="*/ 2147483647 w 246"/>
                <a:gd name="T95" fmla="*/ 2147483647 h 380"/>
                <a:gd name="T96" fmla="*/ 2147483647 w 246"/>
                <a:gd name="T97" fmla="*/ 2147483647 h 380"/>
                <a:gd name="T98" fmla="*/ 2147483647 w 246"/>
                <a:gd name="T99" fmla="*/ 2147483647 h 380"/>
                <a:gd name="T100" fmla="*/ 2147483647 w 246"/>
                <a:gd name="T101" fmla="*/ 2147483647 h 380"/>
                <a:gd name="T102" fmla="*/ 2147483647 w 246"/>
                <a:gd name="T103" fmla="*/ 2147483647 h 380"/>
                <a:gd name="T104" fmla="*/ 2147483647 w 246"/>
                <a:gd name="T105" fmla="*/ 2147483647 h 380"/>
                <a:gd name="T106" fmla="*/ 2147483647 w 246"/>
                <a:gd name="T107" fmla="*/ 2147483647 h 380"/>
                <a:gd name="T108" fmla="*/ 2147483647 w 246"/>
                <a:gd name="T109" fmla="*/ 2147483647 h 380"/>
                <a:gd name="T110" fmla="*/ 2147483647 w 246"/>
                <a:gd name="T111" fmla="*/ 2147483647 h 380"/>
                <a:gd name="T112" fmla="*/ 2147483647 w 246"/>
                <a:gd name="T113" fmla="*/ 2147483647 h 380"/>
                <a:gd name="T114" fmla="*/ 2147483647 w 246"/>
                <a:gd name="T115" fmla="*/ 2147483647 h 380"/>
                <a:gd name="T116" fmla="*/ 2147483647 w 246"/>
                <a:gd name="T117" fmla="*/ 2147483647 h 380"/>
                <a:gd name="T118" fmla="*/ 2147483647 w 246"/>
                <a:gd name="T119" fmla="*/ 2147483647 h 380"/>
                <a:gd name="T120" fmla="*/ 2147483647 w 246"/>
                <a:gd name="T121" fmla="*/ 2147483647 h 3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46" h="380">
                  <a:moveTo>
                    <a:pt x="13" y="376"/>
                  </a:moveTo>
                  <a:lnTo>
                    <a:pt x="14" y="367"/>
                  </a:lnTo>
                  <a:lnTo>
                    <a:pt x="15" y="359"/>
                  </a:lnTo>
                  <a:lnTo>
                    <a:pt x="18" y="351"/>
                  </a:lnTo>
                  <a:lnTo>
                    <a:pt x="20" y="344"/>
                  </a:lnTo>
                  <a:lnTo>
                    <a:pt x="25" y="333"/>
                  </a:lnTo>
                  <a:lnTo>
                    <a:pt x="26" y="327"/>
                  </a:lnTo>
                  <a:lnTo>
                    <a:pt x="25" y="321"/>
                  </a:lnTo>
                  <a:lnTo>
                    <a:pt x="23" y="314"/>
                  </a:lnTo>
                  <a:lnTo>
                    <a:pt x="19" y="305"/>
                  </a:lnTo>
                  <a:lnTo>
                    <a:pt x="13" y="295"/>
                  </a:lnTo>
                  <a:lnTo>
                    <a:pt x="9" y="285"/>
                  </a:lnTo>
                  <a:lnTo>
                    <a:pt x="4" y="275"/>
                  </a:lnTo>
                  <a:lnTo>
                    <a:pt x="1" y="267"/>
                  </a:lnTo>
                  <a:lnTo>
                    <a:pt x="0" y="259"/>
                  </a:lnTo>
                  <a:lnTo>
                    <a:pt x="1" y="251"/>
                  </a:lnTo>
                  <a:lnTo>
                    <a:pt x="2" y="243"/>
                  </a:lnTo>
                  <a:lnTo>
                    <a:pt x="3" y="236"/>
                  </a:lnTo>
                  <a:lnTo>
                    <a:pt x="6" y="230"/>
                  </a:lnTo>
                  <a:lnTo>
                    <a:pt x="11" y="218"/>
                  </a:lnTo>
                  <a:lnTo>
                    <a:pt x="19" y="207"/>
                  </a:lnTo>
                  <a:lnTo>
                    <a:pt x="26" y="197"/>
                  </a:lnTo>
                  <a:lnTo>
                    <a:pt x="34" y="185"/>
                  </a:lnTo>
                  <a:lnTo>
                    <a:pt x="41" y="173"/>
                  </a:lnTo>
                  <a:lnTo>
                    <a:pt x="47" y="160"/>
                  </a:lnTo>
                  <a:lnTo>
                    <a:pt x="26" y="73"/>
                  </a:lnTo>
                  <a:lnTo>
                    <a:pt x="26" y="50"/>
                  </a:lnTo>
                  <a:lnTo>
                    <a:pt x="24" y="33"/>
                  </a:lnTo>
                  <a:lnTo>
                    <a:pt x="24" y="25"/>
                  </a:lnTo>
                  <a:lnTo>
                    <a:pt x="24" y="16"/>
                  </a:lnTo>
                  <a:lnTo>
                    <a:pt x="25" y="8"/>
                  </a:lnTo>
                  <a:lnTo>
                    <a:pt x="26" y="0"/>
                  </a:lnTo>
                  <a:lnTo>
                    <a:pt x="180" y="0"/>
                  </a:lnTo>
                  <a:lnTo>
                    <a:pt x="220" y="129"/>
                  </a:lnTo>
                  <a:lnTo>
                    <a:pt x="220" y="210"/>
                  </a:lnTo>
                  <a:lnTo>
                    <a:pt x="220" y="220"/>
                  </a:lnTo>
                  <a:lnTo>
                    <a:pt x="221" y="230"/>
                  </a:lnTo>
                  <a:lnTo>
                    <a:pt x="223" y="240"/>
                  </a:lnTo>
                  <a:lnTo>
                    <a:pt x="225" y="250"/>
                  </a:lnTo>
                  <a:lnTo>
                    <a:pt x="228" y="259"/>
                  </a:lnTo>
                  <a:lnTo>
                    <a:pt x="234" y="268"/>
                  </a:lnTo>
                  <a:lnTo>
                    <a:pt x="239" y="278"/>
                  </a:lnTo>
                  <a:lnTo>
                    <a:pt x="246" y="289"/>
                  </a:lnTo>
                  <a:lnTo>
                    <a:pt x="224" y="295"/>
                  </a:lnTo>
                  <a:lnTo>
                    <a:pt x="202" y="302"/>
                  </a:lnTo>
                  <a:lnTo>
                    <a:pt x="181" y="310"/>
                  </a:lnTo>
                  <a:lnTo>
                    <a:pt x="160" y="319"/>
                  </a:lnTo>
                  <a:lnTo>
                    <a:pt x="141" y="328"/>
                  </a:lnTo>
                  <a:lnTo>
                    <a:pt x="120" y="338"/>
                  </a:lnTo>
                  <a:lnTo>
                    <a:pt x="100" y="347"/>
                  </a:lnTo>
                  <a:lnTo>
                    <a:pt x="80" y="358"/>
                  </a:lnTo>
                  <a:lnTo>
                    <a:pt x="75" y="363"/>
                  </a:lnTo>
                  <a:lnTo>
                    <a:pt x="69" y="367"/>
                  </a:lnTo>
                  <a:lnTo>
                    <a:pt x="62" y="372"/>
                  </a:lnTo>
                  <a:lnTo>
                    <a:pt x="54" y="376"/>
                  </a:lnTo>
                  <a:lnTo>
                    <a:pt x="46" y="379"/>
                  </a:lnTo>
                  <a:lnTo>
                    <a:pt x="36" y="380"/>
                  </a:lnTo>
                  <a:lnTo>
                    <a:pt x="31" y="380"/>
                  </a:lnTo>
                  <a:lnTo>
                    <a:pt x="25" y="379"/>
                  </a:lnTo>
                  <a:lnTo>
                    <a:pt x="20" y="378"/>
                  </a:lnTo>
                  <a:lnTo>
                    <a:pt x="13" y="376"/>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60" name="Freeform 267"/>
            <p:cNvSpPr>
              <a:spLocks/>
            </p:cNvSpPr>
            <p:nvPr>
              <p:custDataLst>
                <p:tags r:id="rId194"/>
              </p:custDataLst>
            </p:nvPr>
          </p:nvSpPr>
          <p:spPr bwMode="auto">
            <a:xfrm>
              <a:off x="4089431" y="3694643"/>
              <a:ext cx="87313" cy="58738"/>
            </a:xfrm>
            <a:custGeom>
              <a:avLst/>
              <a:gdLst>
                <a:gd name="T0" fmla="*/ 2147483647 w 193"/>
                <a:gd name="T1" fmla="*/ 2147483647 h 38"/>
                <a:gd name="T2" fmla="*/ 2147483647 w 193"/>
                <a:gd name="T3" fmla="*/ 2147483647 h 38"/>
                <a:gd name="T4" fmla="*/ 2147483647 w 193"/>
                <a:gd name="T5" fmla="*/ 2147483647 h 38"/>
                <a:gd name="T6" fmla="*/ 2147483647 w 193"/>
                <a:gd name="T7" fmla="*/ 2147483647 h 38"/>
                <a:gd name="T8" fmla="*/ 2147483647 w 193"/>
                <a:gd name="T9" fmla="*/ 2147483647 h 38"/>
                <a:gd name="T10" fmla="*/ 2147483647 w 193"/>
                <a:gd name="T11" fmla="*/ 2147483647 h 38"/>
                <a:gd name="T12" fmla="*/ 2147483647 w 193"/>
                <a:gd name="T13" fmla="*/ 0 h 38"/>
                <a:gd name="T14" fmla="*/ 2147483647 w 193"/>
                <a:gd name="T15" fmla="*/ 2147483647 h 38"/>
                <a:gd name="T16" fmla="*/ 2147483647 w 193"/>
                <a:gd name="T17" fmla="*/ 2147483647 h 38"/>
                <a:gd name="T18" fmla="*/ 2147483647 w 193"/>
                <a:gd name="T19" fmla="*/ 2147483647 h 38"/>
                <a:gd name="T20" fmla="*/ 2147483647 w 193"/>
                <a:gd name="T21" fmla="*/ 2147483647 h 38"/>
                <a:gd name="T22" fmla="*/ 2147483647 w 193"/>
                <a:gd name="T23" fmla="*/ 2147483647 h 38"/>
                <a:gd name="T24" fmla="*/ 2147483647 w 193"/>
                <a:gd name="T25" fmla="*/ 2147483647 h 38"/>
                <a:gd name="T26" fmla="*/ 2147483647 w 193"/>
                <a:gd name="T27" fmla="*/ 2147483647 h 38"/>
                <a:gd name="T28" fmla="*/ 2147483647 w 193"/>
                <a:gd name="T29" fmla="*/ 2147483647 h 38"/>
                <a:gd name="T30" fmla="*/ 2147483647 w 193"/>
                <a:gd name="T31" fmla="*/ 2147483647 h 38"/>
                <a:gd name="T32" fmla="*/ 2147483647 w 193"/>
                <a:gd name="T33" fmla="*/ 2147483647 h 38"/>
                <a:gd name="T34" fmla="*/ 2147483647 w 193"/>
                <a:gd name="T35" fmla="*/ 2147483647 h 38"/>
                <a:gd name="T36" fmla="*/ 2147483647 w 193"/>
                <a:gd name="T37" fmla="*/ 2147483647 h 38"/>
                <a:gd name="T38" fmla="*/ 2147483647 w 193"/>
                <a:gd name="T39" fmla="*/ 2147483647 h 38"/>
                <a:gd name="T40" fmla="*/ 2147483647 w 193"/>
                <a:gd name="T41" fmla="*/ 2147483647 h 38"/>
                <a:gd name="T42" fmla="*/ 2147483647 w 193"/>
                <a:gd name="T43" fmla="*/ 2147483647 h 38"/>
                <a:gd name="T44" fmla="*/ 2147483647 w 193"/>
                <a:gd name="T45" fmla="*/ 2147483647 h 38"/>
                <a:gd name="T46" fmla="*/ 2147483647 w 193"/>
                <a:gd name="T47" fmla="*/ 2147483647 h 38"/>
                <a:gd name="T48" fmla="*/ 2147483647 w 193"/>
                <a:gd name="T49" fmla="*/ 2147483647 h 38"/>
                <a:gd name="T50" fmla="*/ 2147483647 w 193"/>
                <a:gd name="T51" fmla="*/ 2147483647 h 38"/>
                <a:gd name="T52" fmla="*/ 2147483647 w 193"/>
                <a:gd name="T53" fmla="*/ 2147483647 h 38"/>
                <a:gd name="T54" fmla="*/ 2147483647 w 193"/>
                <a:gd name="T55" fmla="*/ 2147483647 h 38"/>
                <a:gd name="T56" fmla="*/ 2147483647 w 193"/>
                <a:gd name="T57" fmla="*/ 2147483647 h 38"/>
                <a:gd name="T58" fmla="*/ 2147483647 w 193"/>
                <a:gd name="T59" fmla="*/ 2147483647 h 38"/>
                <a:gd name="T60" fmla="*/ 0 w 193"/>
                <a:gd name="T61" fmla="*/ 2147483647 h 38"/>
                <a:gd name="T62" fmla="*/ 0 w 193"/>
                <a:gd name="T63" fmla="*/ 2147483647 h 38"/>
                <a:gd name="T64" fmla="*/ 2147483647 w 193"/>
                <a:gd name="T65" fmla="*/ 2147483647 h 38"/>
                <a:gd name="T66" fmla="*/ 2147483647 w 193"/>
                <a:gd name="T67" fmla="*/ 2147483647 h 38"/>
                <a:gd name="T68" fmla="*/ 2147483647 w 193"/>
                <a:gd name="T69" fmla="*/ 2147483647 h 3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93" h="38">
                  <a:moveTo>
                    <a:pt x="7" y="20"/>
                  </a:moveTo>
                  <a:lnTo>
                    <a:pt x="38" y="11"/>
                  </a:lnTo>
                  <a:lnTo>
                    <a:pt x="67" y="5"/>
                  </a:lnTo>
                  <a:lnTo>
                    <a:pt x="80" y="3"/>
                  </a:lnTo>
                  <a:lnTo>
                    <a:pt x="94" y="2"/>
                  </a:lnTo>
                  <a:lnTo>
                    <a:pt x="110" y="1"/>
                  </a:lnTo>
                  <a:lnTo>
                    <a:pt x="126" y="0"/>
                  </a:lnTo>
                  <a:lnTo>
                    <a:pt x="138" y="1"/>
                  </a:lnTo>
                  <a:lnTo>
                    <a:pt x="149" y="1"/>
                  </a:lnTo>
                  <a:lnTo>
                    <a:pt x="160" y="2"/>
                  </a:lnTo>
                  <a:lnTo>
                    <a:pt x="169" y="4"/>
                  </a:lnTo>
                  <a:lnTo>
                    <a:pt x="178" y="6"/>
                  </a:lnTo>
                  <a:lnTo>
                    <a:pt x="184" y="11"/>
                  </a:lnTo>
                  <a:lnTo>
                    <a:pt x="187" y="13"/>
                  </a:lnTo>
                  <a:lnTo>
                    <a:pt x="189" y="18"/>
                  </a:lnTo>
                  <a:lnTo>
                    <a:pt x="191" y="21"/>
                  </a:lnTo>
                  <a:lnTo>
                    <a:pt x="193" y="26"/>
                  </a:lnTo>
                  <a:lnTo>
                    <a:pt x="183" y="27"/>
                  </a:lnTo>
                  <a:lnTo>
                    <a:pt x="173" y="28"/>
                  </a:lnTo>
                  <a:lnTo>
                    <a:pt x="165" y="28"/>
                  </a:lnTo>
                  <a:lnTo>
                    <a:pt x="156" y="28"/>
                  </a:lnTo>
                  <a:lnTo>
                    <a:pt x="138" y="27"/>
                  </a:lnTo>
                  <a:lnTo>
                    <a:pt x="120" y="26"/>
                  </a:lnTo>
                  <a:lnTo>
                    <a:pt x="103" y="26"/>
                  </a:lnTo>
                  <a:lnTo>
                    <a:pt x="89" y="28"/>
                  </a:lnTo>
                  <a:lnTo>
                    <a:pt x="76" y="30"/>
                  </a:lnTo>
                  <a:lnTo>
                    <a:pt x="63" y="32"/>
                  </a:lnTo>
                  <a:lnTo>
                    <a:pt x="49" y="34"/>
                  </a:lnTo>
                  <a:lnTo>
                    <a:pt x="35" y="36"/>
                  </a:lnTo>
                  <a:lnTo>
                    <a:pt x="19" y="37"/>
                  </a:lnTo>
                  <a:lnTo>
                    <a:pt x="0" y="38"/>
                  </a:lnTo>
                  <a:lnTo>
                    <a:pt x="0" y="33"/>
                  </a:lnTo>
                  <a:lnTo>
                    <a:pt x="1" y="29"/>
                  </a:lnTo>
                  <a:lnTo>
                    <a:pt x="3" y="24"/>
                  </a:lnTo>
                  <a:lnTo>
                    <a:pt x="7" y="2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61" name="Freeform 268"/>
            <p:cNvSpPr>
              <a:spLocks/>
            </p:cNvSpPr>
            <p:nvPr>
              <p:custDataLst>
                <p:tags r:id="rId195"/>
              </p:custDataLst>
            </p:nvPr>
          </p:nvSpPr>
          <p:spPr bwMode="auto">
            <a:xfrm>
              <a:off x="4514881" y="3772431"/>
              <a:ext cx="42863" cy="155575"/>
            </a:xfrm>
            <a:custGeom>
              <a:avLst/>
              <a:gdLst>
                <a:gd name="T0" fmla="*/ 2147483647 w 99"/>
                <a:gd name="T1" fmla="*/ 2147483647 h 301"/>
                <a:gd name="T2" fmla="*/ 2147483647 w 99"/>
                <a:gd name="T3" fmla="*/ 2147483647 h 301"/>
                <a:gd name="T4" fmla="*/ 2147483647 w 99"/>
                <a:gd name="T5" fmla="*/ 2147483647 h 301"/>
                <a:gd name="T6" fmla="*/ 2147483647 w 99"/>
                <a:gd name="T7" fmla="*/ 2147483647 h 301"/>
                <a:gd name="T8" fmla="*/ 2147483647 w 99"/>
                <a:gd name="T9" fmla="*/ 2147483647 h 301"/>
                <a:gd name="T10" fmla="*/ 2147483647 w 99"/>
                <a:gd name="T11" fmla="*/ 2147483647 h 301"/>
                <a:gd name="T12" fmla="*/ 2147483647 w 99"/>
                <a:gd name="T13" fmla="*/ 2147483647 h 301"/>
                <a:gd name="T14" fmla="*/ 2147483647 w 99"/>
                <a:gd name="T15" fmla="*/ 2147483647 h 301"/>
                <a:gd name="T16" fmla="*/ 2147483647 w 99"/>
                <a:gd name="T17" fmla="*/ 2147483647 h 301"/>
                <a:gd name="T18" fmla="*/ 2147483647 w 99"/>
                <a:gd name="T19" fmla="*/ 2147483647 h 301"/>
                <a:gd name="T20" fmla="*/ 2147483647 w 99"/>
                <a:gd name="T21" fmla="*/ 2147483647 h 301"/>
                <a:gd name="T22" fmla="*/ 2147483647 w 99"/>
                <a:gd name="T23" fmla="*/ 2147483647 h 301"/>
                <a:gd name="T24" fmla="*/ 2147483647 w 99"/>
                <a:gd name="T25" fmla="*/ 2147483647 h 301"/>
                <a:gd name="T26" fmla="*/ 2147483647 w 99"/>
                <a:gd name="T27" fmla="*/ 2147483647 h 301"/>
                <a:gd name="T28" fmla="*/ 2147483647 w 99"/>
                <a:gd name="T29" fmla="*/ 2147483647 h 301"/>
                <a:gd name="T30" fmla="*/ 2147483647 w 99"/>
                <a:gd name="T31" fmla="*/ 2147483647 h 301"/>
                <a:gd name="T32" fmla="*/ 2147483647 w 99"/>
                <a:gd name="T33" fmla="*/ 2147483647 h 301"/>
                <a:gd name="T34" fmla="*/ 2147483647 w 99"/>
                <a:gd name="T35" fmla="*/ 2147483647 h 301"/>
                <a:gd name="T36" fmla="*/ 2147483647 w 99"/>
                <a:gd name="T37" fmla="*/ 2147483647 h 301"/>
                <a:gd name="T38" fmla="*/ 2147483647 w 99"/>
                <a:gd name="T39" fmla="*/ 2147483647 h 301"/>
                <a:gd name="T40" fmla="*/ 2147483647 w 99"/>
                <a:gd name="T41" fmla="*/ 2147483647 h 301"/>
                <a:gd name="T42" fmla="*/ 2147483647 w 99"/>
                <a:gd name="T43" fmla="*/ 2147483647 h 301"/>
                <a:gd name="T44" fmla="*/ 2147483647 w 99"/>
                <a:gd name="T45" fmla="*/ 2147483647 h 301"/>
                <a:gd name="T46" fmla="*/ 2147483647 w 99"/>
                <a:gd name="T47" fmla="*/ 2147483647 h 301"/>
                <a:gd name="T48" fmla="*/ 2147483647 w 99"/>
                <a:gd name="T49" fmla="*/ 2147483647 h 301"/>
                <a:gd name="T50" fmla="*/ 2147483647 w 99"/>
                <a:gd name="T51" fmla="*/ 2147483647 h 301"/>
                <a:gd name="T52" fmla="*/ 2147483647 w 99"/>
                <a:gd name="T53" fmla="*/ 2147483647 h 301"/>
                <a:gd name="T54" fmla="*/ 2147483647 w 99"/>
                <a:gd name="T55" fmla="*/ 2147483647 h 301"/>
                <a:gd name="T56" fmla="*/ 0 w 99"/>
                <a:gd name="T57" fmla="*/ 2147483647 h 301"/>
                <a:gd name="T58" fmla="*/ 2147483647 w 99"/>
                <a:gd name="T59" fmla="*/ 2147483647 h 301"/>
                <a:gd name="T60" fmla="*/ 2147483647 w 99"/>
                <a:gd name="T61" fmla="*/ 0 h 301"/>
                <a:gd name="T62" fmla="*/ 2147483647 w 99"/>
                <a:gd name="T63" fmla="*/ 0 h 301"/>
                <a:gd name="T64" fmla="*/ 2147483647 w 99"/>
                <a:gd name="T65" fmla="*/ 0 h 301"/>
                <a:gd name="T66" fmla="*/ 2147483647 w 99"/>
                <a:gd name="T67" fmla="*/ 0 h 301"/>
                <a:gd name="T68" fmla="*/ 2147483647 w 99"/>
                <a:gd name="T69" fmla="*/ 2147483647 h 301"/>
                <a:gd name="T70" fmla="*/ 2147483647 w 99"/>
                <a:gd name="T71" fmla="*/ 2147483647 h 301"/>
                <a:gd name="T72" fmla="*/ 2147483647 w 99"/>
                <a:gd name="T73" fmla="*/ 2147483647 h 301"/>
                <a:gd name="T74" fmla="*/ 2147483647 w 99"/>
                <a:gd name="T75" fmla="*/ 2147483647 h 301"/>
                <a:gd name="T76" fmla="*/ 2147483647 w 99"/>
                <a:gd name="T77" fmla="*/ 2147483647 h 30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99" h="301">
                  <a:moveTo>
                    <a:pt x="53" y="12"/>
                  </a:moveTo>
                  <a:lnTo>
                    <a:pt x="59" y="12"/>
                  </a:lnTo>
                  <a:lnTo>
                    <a:pt x="59" y="19"/>
                  </a:lnTo>
                  <a:lnTo>
                    <a:pt x="62" y="26"/>
                  </a:lnTo>
                  <a:lnTo>
                    <a:pt x="63" y="33"/>
                  </a:lnTo>
                  <a:lnTo>
                    <a:pt x="66" y="42"/>
                  </a:lnTo>
                  <a:lnTo>
                    <a:pt x="72" y="58"/>
                  </a:lnTo>
                  <a:lnTo>
                    <a:pt x="79" y="75"/>
                  </a:lnTo>
                  <a:lnTo>
                    <a:pt x="87" y="93"/>
                  </a:lnTo>
                  <a:lnTo>
                    <a:pt x="93" y="111"/>
                  </a:lnTo>
                  <a:lnTo>
                    <a:pt x="96" y="120"/>
                  </a:lnTo>
                  <a:lnTo>
                    <a:pt x="98" y="129"/>
                  </a:lnTo>
                  <a:lnTo>
                    <a:pt x="99" y="138"/>
                  </a:lnTo>
                  <a:lnTo>
                    <a:pt x="99" y="148"/>
                  </a:lnTo>
                  <a:lnTo>
                    <a:pt x="99" y="289"/>
                  </a:lnTo>
                  <a:lnTo>
                    <a:pt x="89" y="290"/>
                  </a:lnTo>
                  <a:lnTo>
                    <a:pt x="80" y="293"/>
                  </a:lnTo>
                  <a:lnTo>
                    <a:pt x="73" y="297"/>
                  </a:lnTo>
                  <a:lnTo>
                    <a:pt x="66" y="301"/>
                  </a:lnTo>
                  <a:lnTo>
                    <a:pt x="59" y="290"/>
                  </a:lnTo>
                  <a:lnTo>
                    <a:pt x="54" y="280"/>
                  </a:lnTo>
                  <a:lnTo>
                    <a:pt x="48" y="271"/>
                  </a:lnTo>
                  <a:lnTo>
                    <a:pt x="45" y="262"/>
                  </a:lnTo>
                  <a:lnTo>
                    <a:pt x="43" y="252"/>
                  </a:lnTo>
                  <a:lnTo>
                    <a:pt x="41" y="242"/>
                  </a:lnTo>
                  <a:lnTo>
                    <a:pt x="40" y="232"/>
                  </a:lnTo>
                  <a:lnTo>
                    <a:pt x="40" y="222"/>
                  </a:lnTo>
                  <a:lnTo>
                    <a:pt x="40" y="141"/>
                  </a:lnTo>
                  <a:lnTo>
                    <a:pt x="0" y="6"/>
                  </a:lnTo>
                  <a:lnTo>
                    <a:pt x="5" y="2"/>
                  </a:lnTo>
                  <a:lnTo>
                    <a:pt x="10" y="0"/>
                  </a:lnTo>
                  <a:lnTo>
                    <a:pt x="14" y="0"/>
                  </a:lnTo>
                  <a:lnTo>
                    <a:pt x="20" y="0"/>
                  </a:lnTo>
                  <a:lnTo>
                    <a:pt x="26" y="0"/>
                  </a:lnTo>
                  <a:lnTo>
                    <a:pt x="32" y="2"/>
                  </a:lnTo>
                  <a:lnTo>
                    <a:pt x="37" y="4"/>
                  </a:lnTo>
                  <a:lnTo>
                    <a:pt x="41" y="6"/>
                  </a:lnTo>
                  <a:lnTo>
                    <a:pt x="47" y="10"/>
                  </a:lnTo>
                  <a:lnTo>
                    <a:pt x="53" y="12"/>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62" name="Freeform 269"/>
            <p:cNvSpPr>
              <a:spLocks/>
            </p:cNvSpPr>
            <p:nvPr>
              <p:custDataLst>
                <p:tags r:id="rId196"/>
              </p:custDataLst>
            </p:nvPr>
          </p:nvSpPr>
          <p:spPr bwMode="auto">
            <a:xfrm>
              <a:off x="4540281" y="3734331"/>
              <a:ext cx="76200" cy="188912"/>
            </a:xfrm>
            <a:custGeom>
              <a:avLst/>
              <a:gdLst>
                <a:gd name="T0" fmla="*/ 0 w 173"/>
                <a:gd name="T1" fmla="*/ 2147483647 h 357"/>
                <a:gd name="T2" fmla="*/ 2147483647 w 173"/>
                <a:gd name="T3" fmla="*/ 2147483647 h 357"/>
                <a:gd name="T4" fmla="*/ 2147483647 w 173"/>
                <a:gd name="T5" fmla="*/ 2147483647 h 357"/>
                <a:gd name="T6" fmla="*/ 2147483647 w 173"/>
                <a:gd name="T7" fmla="*/ 2147483647 h 357"/>
                <a:gd name="T8" fmla="*/ 2147483647 w 173"/>
                <a:gd name="T9" fmla="*/ 2147483647 h 357"/>
                <a:gd name="T10" fmla="*/ 2147483647 w 173"/>
                <a:gd name="T11" fmla="*/ 2147483647 h 357"/>
                <a:gd name="T12" fmla="*/ 2147483647 w 173"/>
                <a:gd name="T13" fmla="*/ 2147483647 h 357"/>
                <a:gd name="T14" fmla="*/ 2147483647 w 173"/>
                <a:gd name="T15" fmla="*/ 0 h 357"/>
                <a:gd name="T16" fmla="*/ 2147483647 w 173"/>
                <a:gd name="T17" fmla="*/ 2147483647 h 357"/>
                <a:gd name="T18" fmla="*/ 2147483647 w 173"/>
                <a:gd name="T19" fmla="*/ 2147483647 h 357"/>
                <a:gd name="T20" fmla="*/ 2147483647 w 173"/>
                <a:gd name="T21" fmla="*/ 2147483647 h 357"/>
                <a:gd name="T22" fmla="*/ 2147483647 w 173"/>
                <a:gd name="T23" fmla="*/ 2147483647 h 357"/>
                <a:gd name="T24" fmla="*/ 2147483647 w 173"/>
                <a:gd name="T25" fmla="*/ 2147483647 h 357"/>
                <a:gd name="T26" fmla="*/ 2147483647 w 173"/>
                <a:gd name="T27" fmla="*/ 2147483647 h 357"/>
                <a:gd name="T28" fmla="*/ 2147483647 w 173"/>
                <a:gd name="T29" fmla="*/ 2147483647 h 357"/>
                <a:gd name="T30" fmla="*/ 2147483647 w 173"/>
                <a:gd name="T31" fmla="*/ 2147483647 h 357"/>
                <a:gd name="T32" fmla="*/ 2147483647 w 173"/>
                <a:gd name="T33" fmla="*/ 2147483647 h 357"/>
                <a:gd name="T34" fmla="*/ 2147483647 w 173"/>
                <a:gd name="T35" fmla="*/ 2147483647 h 357"/>
                <a:gd name="T36" fmla="*/ 2147483647 w 173"/>
                <a:gd name="T37" fmla="*/ 2147483647 h 357"/>
                <a:gd name="T38" fmla="*/ 2147483647 w 173"/>
                <a:gd name="T39" fmla="*/ 2147483647 h 357"/>
                <a:gd name="T40" fmla="*/ 2147483647 w 173"/>
                <a:gd name="T41" fmla="*/ 2147483647 h 357"/>
                <a:gd name="T42" fmla="*/ 2147483647 w 173"/>
                <a:gd name="T43" fmla="*/ 2147483647 h 357"/>
                <a:gd name="T44" fmla="*/ 2147483647 w 173"/>
                <a:gd name="T45" fmla="*/ 2147483647 h 357"/>
                <a:gd name="T46" fmla="*/ 2147483647 w 173"/>
                <a:gd name="T47" fmla="*/ 2147483647 h 357"/>
                <a:gd name="T48" fmla="*/ 2147483647 w 173"/>
                <a:gd name="T49" fmla="*/ 2147483647 h 357"/>
                <a:gd name="T50" fmla="*/ 2147483647 w 173"/>
                <a:gd name="T51" fmla="*/ 2147483647 h 357"/>
                <a:gd name="T52" fmla="*/ 2147483647 w 173"/>
                <a:gd name="T53" fmla="*/ 2147483647 h 357"/>
                <a:gd name="T54" fmla="*/ 2147483647 w 173"/>
                <a:gd name="T55" fmla="*/ 2147483647 h 357"/>
                <a:gd name="T56" fmla="*/ 2147483647 w 173"/>
                <a:gd name="T57" fmla="*/ 2147483647 h 357"/>
                <a:gd name="T58" fmla="*/ 2147483647 w 173"/>
                <a:gd name="T59" fmla="*/ 2147483647 h 357"/>
                <a:gd name="T60" fmla="*/ 2147483647 w 173"/>
                <a:gd name="T61" fmla="*/ 2147483647 h 357"/>
                <a:gd name="T62" fmla="*/ 2147483647 w 173"/>
                <a:gd name="T63" fmla="*/ 2147483647 h 357"/>
                <a:gd name="T64" fmla="*/ 2147483647 w 173"/>
                <a:gd name="T65" fmla="*/ 2147483647 h 357"/>
                <a:gd name="T66" fmla="*/ 2147483647 w 173"/>
                <a:gd name="T67" fmla="*/ 2147483647 h 357"/>
                <a:gd name="T68" fmla="*/ 2147483647 w 173"/>
                <a:gd name="T69" fmla="*/ 2147483647 h 357"/>
                <a:gd name="T70" fmla="*/ 2147483647 w 173"/>
                <a:gd name="T71" fmla="*/ 2147483647 h 357"/>
                <a:gd name="T72" fmla="*/ 2147483647 w 173"/>
                <a:gd name="T73" fmla="*/ 2147483647 h 357"/>
                <a:gd name="T74" fmla="*/ 2147483647 w 173"/>
                <a:gd name="T75" fmla="*/ 2147483647 h 357"/>
                <a:gd name="T76" fmla="*/ 2147483647 w 173"/>
                <a:gd name="T77" fmla="*/ 2147483647 h 357"/>
                <a:gd name="T78" fmla="*/ 2147483647 w 173"/>
                <a:gd name="T79" fmla="*/ 2147483647 h 357"/>
                <a:gd name="T80" fmla="*/ 2147483647 w 173"/>
                <a:gd name="T81" fmla="*/ 2147483647 h 357"/>
                <a:gd name="T82" fmla="*/ 2147483647 w 173"/>
                <a:gd name="T83" fmla="*/ 2147483647 h 357"/>
                <a:gd name="T84" fmla="*/ 2147483647 w 173"/>
                <a:gd name="T85" fmla="*/ 2147483647 h 357"/>
                <a:gd name="T86" fmla="*/ 2147483647 w 173"/>
                <a:gd name="T87" fmla="*/ 2147483647 h 357"/>
                <a:gd name="T88" fmla="*/ 2147483647 w 173"/>
                <a:gd name="T89" fmla="*/ 2147483647 h 357"/>
                <a:gd name="T90" fmla="*/ 2147483647 w 173"/>
                <a:gd name="T91" fmla="*/ 2147483647 h 357"/>
                <a:gd name="T92" fmla="*/ 2147483647 w 173"/>
                <a:gd name="T93" fmla="*/ 2147483647 h 357"/>
                <a:gd name="T94" fmla="*/ 2147483647 w 173"/>
                <a:gd name="T95" fmla="*/ 2147483647 h 357"/>
                <a:gd name="T96" fmla="*/ 2147483647 w 173"/>
                <a:gd name="T97" fmla="*/ 2147483647 h 357"/>
                <a:gd name="T98" fmla="*/ 2147483647 w 173"/>
                <a:gd name="T99" fmla="*/ 2147483647 h 357"/>
                <a:gd name="T100" fmla="*/ 2147483647 w 173"/>
                <a:gd name="T101" fmla="*/ 2147483647 h 357"/>
                <a:gd name="T102" fmla="*/ 2147483647 w 173"/>
                <a:gd name="T103" fmla="*/ 2147483647 h 357"/>
                <a:gd name="T104" fmla="*/ 2147483647 w 173"/>
                <a:gd name="T105" fmla="*/ 2147483647 h 357"/>
                <a:gd name="T106" fmla="*/ 2147483647 w 173"/>
                <a:gd name="T107" fmla="*/ 2147483647 h 357"/>
                <a:gd name="T108" fmla="*/ 2147483647 w 173"/>
                <a:gd name="T109" fmla="*/ 2147483647 h 357"/>
                <a:gd name="T110" fmla="*/ 2147483647 w 173"/>
                <a:gd name="T111" fmla="*/ 2147483647 h 357"/>
                <a:gd name="T112" fmla="*/ 2147483647 w 173"/>
                <a:gd name="T113" fmla="*/ 2147483647 h 357"/>
                <a:gd name="T114" fmla="*/ 2147483647 w 173"/>
                <a:gd name="T115" fmla="*/ 2147483647 h 357"/>
                <a:gd name="T116" fmla="*/ 2147483647 w 173"/>
                <a:gd name="T117" fmla="*/ 2147483647 h 357"/>
                <a:gd name="T118" fmla="*/ 0 w 173"/>
                <a:gd name="T119" fmla="*/ 2147483647 h 357"/>
                <a:gd name="T120" fmla="*/ 0 w 173"/>
                <a:gd name="T121" fmla="*/ 2147483647 h 35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73" h="357">
                  <a:moveTo>
                    <a:pt x="0" y="80"/>
                  </a:moveTo>
                  <a:lnTo>
                    <a:pt x="9" y="72"/>
                  </a:lnTo>
                  <a:lnTo>
                    <a:pt x="17" y="65"/>
                  </a:lnTo>
                  <a:lnTo>
                    <a:pt x="25" y="60"/>
                  </a:lnTo>
                  <a:lnTo>
                    <a:pt x="33" y="56"/>
                  </a:lnTo>
                  <a:lnTo>
                    <a:pt x="40" y="50"/>
                  </a:lnTo>
                  <a:lnTo>
                    <a:pt x="67" y="50"/>
                  </a:lnTo>
                  <a:lnTo>
                    <a:pt x="94" y="0"/>
                  </a:lnTo>
                  <a:lnTo>
                    <a:pt x="101" y="3"/>
                  </a:lnTo>
                  <a:lnTo>
                    <a:pt x="108" y="7"/>
                  </a:lnTo>
                  <a:lnTo>
                    <a:pt x="116" y="12"/>
                  </a:lnTo>
                  <a:lnTo>
                    <a:pt x="123" y="18"/>
                  </a:lnTo>
                  <a:lnTo>
                    <a:pt x="131" y="22"/>
                  </a:lnTo>
                  <a:lnTo>
                    <a:pt x="139" y="27"/>
                  </a:lnTo>
                  <a:lnTo>
                    <a:pt x="145" y="29"/>
                  </a:lnTo>
                  <a:lnTo>
                    <a:pt x="153" y="30"/>
                  </a:lnTo>
                  <a:lnTo>
                    <a:pt x="163" y="39"/>
                  </a:lnTo>
                  <a:lnTo>
                    <a:pt x="173" y="50"/>
                  </a:lnTo>
                  <a:lnTo>
                    <a:pt x="173" y="61"/>
                  </a:lnTo>
                  <a:lnTo>
                    <a:pt x="173" y="69"/>
                  </a:lnTo>
                  <a:lnTo>
                    <a:pt x="173" y="80"/>
                  </a:lnTo>
                  <a:lnTo>
                    <a:pt x="173" y="98"/>
                  </a:lnTo>
                  <a:lnTo>
                    <a:pt x="173" y="109"/>
                  </a:lnTo>
                  <a:lnTo>
                    <a:pt x="171" y="118"/>
                  </a:lnTo>
                  <a:lnTo>
                    <a:pt x="167" y="127"/>
                  </a:lnTo>
                  <a:lnTo>
                    <a:pt x="163" y="135"/>
                  </a:lnTo>
                  <a:lnTo>
                    <a:pt x="152" y="151"/>
                  </a:lnTo>
                  <a:lnTo>
                    <a:pt x="140" y="167"/>
                  </a:lnTo>
                  <a:lnTo>
                    <a:pt x="128" y="183"/>
                  </a:lnTo>
                  <a:lnTo>
                    <a:pt x="117" y="200"/>
                  </a:lnTo>
                  <a:lnTo>
                    <a:pt x="112" y="209"/>
                  </a:lnTo>
                  <a:lnTo>
                    <a:pt x="109" y="219"/>
                  </a:lnTo>
                  <a:lnTo>
                    <a:pt x="108" y="229"/>
                  </a:lnTo>
                  <a:lnTo>
                    <a:pt x="107" y="240"/>
                  </a:lnTo>
                  <a:lnTo>
                    <a:pt x="108" y="273"/>
                  </a:lnTo>
                  <a:lnTo>
                    <a:pt x="109" y="293"/>
                  </a:lnTo>
                  <a:lnTo>
                    <a:pt x="110" y="302"/>
                  </a:lnTo>
                  <a:lnTo>
                    <a:pt x="109" y="313"/>
                  </a:lnTo>
                  <a:lnTo>
                    <a:pt x="109" y="327"/>
                  </a:lnTo>
                  <a:lnTo>
                    <a:pt x="107" y="345"/>
                  </a:lnTo>
                  <a:lnTo>
                    <a:pt x="97" y="346"/>
                  </a:lnTo>
                  <a:lnTo>
                    <a:pt x="88" y="347"/>
                  </a:lnTo>
                  <a:lnTo>
                    <a:pt x="79" y="349"/>
                  </a:lnTo>
                  <a:lnTo>
                    <a:pt x="71" y="351"/>
                  </a:lnTo>
                  <a:lnTo>
                    <a:pt x="63" y="353"/>
                  </a:lnTo>
                  <a:lnTo>
                    <a:pt x="55" y="355"/>
                  </a:lnTo>
                  <a:lnTo>
                    <a:pt x="48" y="357"/>
                  </a:lnTo>
                  <a:lnTo>
                    <a:pt x="40" y="357"/>
                  </a:lnTo>
                  <a:lnTo>
                    <a:pt x="40" y="216"/>
                  </a:lnTo>
                  <a:lnTo>
                    <a:pt x="40" y="206"/>
                  </a:lnTo>
                  <a:lnTo>
                    <a:pt x="39" y="197"/>
                  </a:lnTo>
                  <a:lnTo>
                    <a:pt x="37" y="188"/>
                  </a:lnTo>
                  <a:lnTo>
                    <a:pt x="34" y="179"/>
                  </a:lnTo>
                  <a:lnTo>
                    <a:pt x="28" y="161"/>
                  </a:lnTo>
                  <a:lnTo>
                    <a:pt x="20" y="143"/>
                  </a:lnTo>
                  <a:lnTo>
                    <a:pt x="13" y="126"/>
                  </a:lnTo>
                  <a:lnTo>
                    <a:pt x="7" y="110"/>
                  </a:lnTo>
                  <a:lnTo>
                    <a:pt x="4" y="101"/>
                  </a:lnTo>
                  <a:lnTo>
                    <a:pt x="3" y="94"/>
                  </a:lnTo>
                  <a:lnTo>
                    <a:pt x="0" y="87"/>
                  </a:lnTo>
                  <a:lnTo>
                    <a:pt x="0" y="8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63" name="Freeform 270"/>
            <p:cNvSpPr>
              <a:spLocks/>
            </p:cNvSpPr>
            <p:nvPr>
              <p:custDataLst>
                <p:tags r:id="rId197"/>
              </p:custDataLst>
            </p:nvPr>
          </p:nvSpPr>
          <p:spPr bwMode="auto">
            <a:xfrm>
              <a:off x="5268944" y="4939243"/>
              <a:ext cx="25400" cy="60325"/>
            </a:xfrm>
            <a:custGeom>
              <a:avLst/>
              <a:gdLst>
                <a:gd name="T0" fmla="*/ 2147483647 w 50"/>
                <a:gd name="T1" fmla="*/ 0 h 74"/>
                <a:gd name="T2" fmla="*/ 2147483647 w 50"/>
                <a:gd name="T3" fmla="*/ 2147483647 h 74"/>
                <a:gd name="T4" fmla="*/ 2147483647 w 50"/>
                <a:gd name="T5" fmla="*/ 2147483647 h 74"/>
                <a:gd name="T6" fmla="*/ 0 w 50"/>
                <a:gd name="T7" fmla="*/ 2147483647 h 74"/>
                <a:gd name="T8" fmla="*/ 0 w 50"/>
                <a:gd name="T9" fmla="*/ 2147483647 h 74"/>
                <a:gd name="T10" fmla="*/ 0 w 50"/>
                <a:gd name="T11" fmla="*/ 2147483647 h 74"/>
                <a:gd name="T12" fmla="*/ 2147483647 w 50"/>
                <a:gd name="T13" fmla="*/ 2147483647 h 74"/>
                <a:gd name="T14" fmla="*/ 2147483647 w 50"/>
                <a:gd name="T15" fmla="*/ 2147483647 h 74"/>
                <a:gd name="T16" fmla="*/ 2147483647 w 50"/>
                <a:gd name="T17" fmla="*/ 2147483647 h 74"/>
                <a:gd name="T18" fmla="*/ 2147483647 w 50"/>
                <a:gd name="T19" fmla="*/ 2147483647 h 74"/>
                <a:gd name="T20" fmla="*/ 2147483647 w 50"/>
                <a:gd name="T21" fmla="*/ 2147483647 h 74"/>
                <a:gd name="T22" fmla="*/ 2147483647 w 50"/>
                <a:gd name="T23" fmla="*/ 2147483647 h 74"/>
                <a:gd name="T24" fmla="*/ 2147483647 w 50"/>
                <a:gd name="T25" fmla="*/ 2147483647 h 74"/>
                <a:gd name="T26" fmla="*/ 2147483647 w 50"/>
                <a:gd name="T27" fmla="*/ 0 h 74"/>
                <a:gd name="T28" fmla="*/ 2147483647 w 50"/>
                <a:gd name="T29" fmla="*/ 0 h 74"/>
                <a:gd name="T30" fmla="*/ 2147483647 w 50"/>
                <a:gd name="T31" fmla="*/ 0 h 74"/>
                <a:gd name="T32" fmla="*/ 2147483647 w 50"/>
                <a:gd name="T33" fmla="*/ 0 h 74"/>
                <a:gd name="T34" fmla="*/ 2147483647 w 50"/>
                <a:gd name="T35" fmla="*/ 0 h 7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0" h="74">
                  <a:moveTo>
                    <a:pt x="10" y="0"/>
                  </a:moveTo>
                  <a:lnTo>
                    <a:pt x="6" y="14"/>
                  </a:lnTo>
                  <a:lnTo>
                    <a:pt x="2" y="26"/>
                  </a:lnTo>
                  <a:lnTo>
                    <a:pt x="0" y="36"/>
                  </a:lnTo>
                  <a:lnTo>
                    <a:pt x="0" y="43"/>
                  </a:lnTo>
                  <a:lnTo>
                    <a:pt x="0" y="50"/>
                  </a:lnTo>
                  <a:lnTo>
                    <a:pt x="2" y="56"/>
                  </a:lnTo>
                  <a:lnTo>
                    <a:pt x="6" y="61"/>
                  </a:lnTo>
                  <a:lnTo>
                    <a:pt x="10" y="68"/>
                  </a:lnTo>
                  <a:lnTo>
                    <a:pt x="50" y="74"/>
                  </a:lnTo>
                  <a:lnTo>
                    <a:pt x="50" y="51"/>
                  </a:lnTo>
                  <a:lnTo>
                    <a:pt x="50" y="34"/>
                  </a:lnTo>
                  <a:lnTo>
                    <a:pt x="50" y="19"/>
                  </a:lnTo>
                  <a:lnTo>
                    <a:pt x="50" y="0"/>
                  </a:lnTo>
                  <a:lnTo>
                    <a:pt x="38" y="0"/>
                  </a:lnTo>
                  <a:lnTo>
                    <a:pt x="25" y="0"/>
                  </a:lnTo>
                  <a:lnTo>
                    <a:pt x="14" y="0"/>
                  </a:lnTo>
                  <a:lnTo>
                    <a:pt x="1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64" name="Freeform 271"/>
            <p:cNvSpPr>
              <a:spLocks/>
            </p:cNvSpPr>
            <p:nvPr>
              <p:custDataLst>
                <p:tags r:id="rId198"/>
              </p:custDataLst>
            </p:nvPr>
          </p:nvSpPr>
          <p:spPr bwMode="auto">
            <a:xfrm>
              <a:off x="5164169" y="5036081"/>
              <a:ext cx="61912" cy="57150"/>
            </a:xfrm>
            <a:custGeom>
              <a:avLst/>
              <a:gdLst>
                <a:gd name="T0" fmla="*/ 2147483647 w 135"/>
                <a:gd name="T1" fmla="*/ 2147483647 h 98"/>
                <a:gd name="T2" fmla="*/ 2147483647 w 135"/>
                <a:gd name="T3" fmla="*/ 2147483647 h 98"/>
                <a:gd name="T4" fmla="*/ 2147483647 w 135"/>
                <a:gd name="T5" fmla="*/ 2147483647 h 98"/>
                <a:gd name="T6" fmla="*/ 2147483647 w 135"/>
                <a:gd name="T7" fmla="*/ 2147483647 h 98"/>
                <a:gd name="T8" fmla="*/ 2147483647 w 135"/>
                <a:gd name="T9" fmla="*/ 2147483647 h 98"/>
                <a:gd name="T10" fmla="*/ 2147483647 w 135"/>
                <a:gd name="T11" fmla="*/ 2147483647 h 98"/>
                <a:gd name="T12" fmla="*/ 2147483647 w 135"/>
                <a:gd name="T13" fmla="*/ 2147483647 h 98"/>
                <a:gd name="T14" fmla="*/ 2147483647 w 135"/>
                <a:gd name="T15" fmla="*/ 2147483647 h 98"/>
                <a:gd name="T16" fmla="*/ 2147483647 w 135"/>
                <a:gd name="T17" fmla="*/ 2147483647 h 98"/>
                <a:gd name="T18" fmla="*/ 2147483647 w 135"/>
                <a:gd name="T19" fmla="*/ 2147483647 h 98"/>
                <a:gd name="T20" fmla="*/ 2147483647 w 135"/>
                <a:gd name="T21" fmla="*/ 2147483647 h 98"/>
                <a:gd name="T22" fmla="*/ 2147483647 w 135"/>
                <a:gd name="T23" fmla="*/ 0 h 98"/>
                <a:gd name="T24" fmla="*/ 2147483647 w 135"/>
                <a:gd name="T25" fmla="*/ 0 h 98"/>
                <a:gd name="T26" fmla="*/ 2147483647 w 135"/>
                <a:gd name="T27" fmla="*/ 0 h 98"/>
                <a:gd name="T28" fmla="*/ 2147483647 w 135"/>
                <a:gd name="T29" fmla="*/ 2147483647 h 98"/>
                <a:gd name="T30" fmla="*/ 2147483647 w 135"/>
                <a:gd name="T31" fmla="*/ 2147483647 h 98"/>
                <a:gd name="T32" fmla="*/ 2147483647 w 135"/>
                <a:gd name="T33" fmla="*/ 2147483647 h 98"/>
                <a:gd name="T34" fmla="*/ 2147483647 w 135"/>
                <a:gd name="T35" fmla="*/ 2147483647 h 98"/>
                <a:gd name="T36" fmla="*/ 2147483647 w 135"/>
                <a:gd name="T37" fmla="*/ 2147483647 h 98"/>
                <a:gd name="T38" fmla="*/ 2147483647 w 135"/>
                <a:gd name="T39" fmla="*/ 2147483647 h 98"/>
                <a:gd name="T40" fmla="*/ 2147483647 w 135"/>
                <a:gd name="T41" fmla="*/ 2147483647 h 98"/>
                <a:gd name="T42" fmla="*/ 2147483647 w 135"/>
                <a:gd name="T43" fmla="*/ 2147483647 h 98"/>
                <a:gd name="T44" fmla="*/ 2147483647 w 135"/>
                <a:gd name="T45" fmla="*/ 2147483647 h 98"/>
                <a:gd name="T46" fmla="*/ 2147483647 w 135"/>
                <a:gd name="T47" fmla="*/ 2147483647 h 98"/>
                <a:gd name="T48" fmla="*/ 2147483647 w 135"/>
                <a:gd name="T49" fmla="*/ 2147483647 h 98"/>
                <a:gd name="T50" fmla="*/ 2147483647 w 135"/>
                <a:gd name="T51" fmla="*/ 2147483647 h 98"/>
                <a:gd name="T52" fmla="*/ 2147483647 w 135"/>
                <a:gd name="T53" fmla="*/ 2147483647 h 98"/>
                <a:gd name="T54" fmla="*/ 2147483647 w 135"/>
                <a:gd name="T55" fmla="*/ 2147483647 h 98"/>
                <a:gd name="T56" fmla="*/ 2147483647 w 135"/>
                <a:gd name="T57" fmla="*/ 2147483647 h 98"/>
                <a:gd name="T58" fmla="*/ 2147483647 w 135"/>
                <a:gd name="T59" fmla="*/ 2147483647 h 98"/>
                <a:gd name="T60" fmla="*/ 2147483647 w 135"/>
                <a:gd name="T61" fmla="*/ 2147483647 h 98"/>
                <a:gd name="T62" fmla="*/ 2147483647 w 135"/>
                <a:gd name="T63" fmla="*/ 2147483647 h 98"/>
                <a:gd name="T64" fmla="*/ 2147483647 w 135"/>
                <a:gd name="T65" fmla="*/ 2147483647 h 98"/>
                <a:gd name="T66" fmla="*/ 2147483647 w 135"/>
                <a:gd name="T67" fmla="*/ 2147483647 h 98"/>
                <a:gd name="T68" fmla="*/ 2147483647 w 135"/>
                <a:gd name="T69" fmla="*/ 2147483647 h 98"/>
                <a:gd name="T70" fmla="*/ 2147483647 w 135"/>
                <a:gd name="T71" fmla="*/ 2147483647 h 98"/>
                <a:gd name="T72" fmla="*/ 2147483647 w 135"/>
                <a:gd name="T73" fmla="*/ 2147483647 h 98"/>
                <a:gd name="T74" fmla="*/ 2147483647 w 135"/>
                <a:gd name="T75" fmla="*/ 2147483647 h 98"/>
                <a:gd name="T76" fmla="*/ 0 w 135"/>
                <a:gd name="T77" fmla="*/ 2147483647 h 98"/>
                <a:gd name="T78" fmla="*/ 0 w 135"/>
                <a:gd name="T79" fmla="*/ 2147483647 h 98"/>
                <a:gd name="T80" fmla="*/ 2147483647 w 135"/>
                <a:gd name="T81" fmla="*/ 2147483647 h 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35" h="98">
                  <a:moveTo>
                    <a:pt x="3" y="55"/>
                  </a:moveTo>
                  <a:lnTo>
                    <a:pt x="11" y="54"/>
                  </a:lnTo>
                  <a:lnTo>
                    <a:pt x="18" y="53"/>
                  </a:lnTo>
                  <a:lnTo>
                    <a:pt x="24" y="50"/>
                  </a:lnTo>
                  <a:lnTo>
                    <a:pt x="31" y="47"/>
                  </a:lnTo>
                  <a:lnTo>
                    <a:pt x="42" y="38"/>
                  </a:lnTo>
                  <a:lnTo>
                    <a:pt x="52" y="28"/>
                  </a:lnTo>
                  <a:lnTo>
                    <a:pt x="61" y="18"/>
                  </a:lnTo>
                  <a:lnTo>
                    <a:pt x="71" y="8"/>
                  </a:lnTo>
                  <a:lnTo>
                    <a:pt x="76" y="5"/>
                  </a:lnTo>
                  <a:lnTo>
                    <a:pt x="82" y="2"/>
                  </a:lnTo>
                  <a:lnTo>
                    <a:pt x="88" y="0"/>
                  </a:lnTo>
                  <a:lnTo>
                    <a:pt x="96" y="0"/>
                  </a:lnTo>
                  <a:lnTo>
                    <a:pt x="102" y="0"/>
                  </a:lnTo>
                  <a:lnTo>
                    <a:pt x="110" y="3"/>
                  </a:lnTo>
                  <a:lnTo>
                    <a:pt x="117" y="6"/>
                  </a:lnTo>
                  <a:lnTo>
                    <a:pt x="123" y="11"/>
                  </a:lnTo>
                  <a:lnTo>
                    <a:pt x="128" y="16"/>
                  </a:lnTo>
                  <a:lnTo>
                    <a:pt x="132" y="24"/>
                  </a:lnTo>
                  <a:lnTo>
                    <a:pt x="134" y="30"/>
                  </a:lnTo>
                  <a:lnTo>
                    <a:pt x="135" y="37"/>
                  </a:lnTo>
                  <a:lnTo>
                    <a:pt x="134" y="40"/>
                  </a:lnTo>
                  <a:lnTo>
                    <a:pt x="132" y="43"/>
                  </a:lnTo>
                  <a:lnTo>
                    <a:pt x="129" y="47"/>
                  </a:lnTo>
                  <a:lnTo>
                    <a:pt x="124" y="51"/>
                  </a:lnTo>
                  <a:lnTo>
                    <a:pt x="113" y="61"/>
                  </a:lnTo>
                  <a:lnTo>
                    <a:pt x="100" y="72"/>
                  </a:lnTo>
                  <a:lnTo>
                    <a:pt x="87" y="82"/>
                  </a:lnTo>
                  <a:lnTo>
                    <a:pt x="74" y="91"/>
                  </a:lnTo>
                  <a:lnTo>
                    <a:pt x="63" y="96"/>
                  </a:lnTo>
                  <a:lnTo>
                    <a:pt x="55" y="98"/>
                  </a:lnTo>
                  <a:lnTo>
                    <a:pt x="51" y="97"/>
                  </a:lnTo>
                  <a:lnTo>
                    <a:pt x="43" y="92"/>
                  </a:lnTo>
                  <a:lnTo>
                    <a:pt x="32" y="85"/>
                  </a:lnTo>
                  <a:lnTo>
                    <a:pt x="21" y="77"/>
                  </a:lnTo>
                  <a:lnTo>
                    <a:pt x="11" y="68"/>
                  </a:lnTo>
                  <a:lnTo>
                    <a:pt x="5" y="62"/>
                  </a:lnTo>
                  <a:lnTo>
                    <a:pt x="1" y="59"/>
                  </a:lnTo>
                  <a:lnTo>
                    <a:pt x="0" y="57"/>
                  </a:lnTo>
                  <a:lnTo>
                    <a:pt x="0" y="56"/>
                  </a:lnTo>
                  <a:lnTo>
                    <a:pt x="3" y="55"/>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65" name="Freeform 272"/>
            <p:cNvSpPr>
              <a:spLocks/>
            </p:cNvSpPr>
            <p:nvPr>
              <p:custDataLst>
                <p:tags r:id="rId199"/>
              </p:custDataLst>
            </p:nvPr>
          </p:nvSpPr>
          <p:spPr bwMode="auto">
            <a:xfrm>
              <a:off x="7381906" y="2750081"/>
              <a:ext cx="120650" cy="171450"/>
            </a:xfrm>
            <a:custGeom>
              <a:avLst/>
              <a:gdLst>
                <a:gd name="T0" fmla="*/ 2147483647 w 266"/>
                <a:gd name="T1" fmla="*/ 2147483647 h 326"/>
                <a:gd name="T2" fmla="*/ 2147483647 w 266"/>
                <a:gd name="T3" fmla="*/ 2147483647 h 326"/>
                <a:gd name="T4" fmla="*/ 2147483647 w 266"/>
                <a:gd name="T5" fmla="*/ 2147483647 h 326"/>
                <a:gd name="T6" fmla="*/ 2147483647 w 266"/>
                <a:gd name="T7" fmla="*/ 2147483647 h 326"/>
                <a:gd name="T8" fmla="*/ 2147483647 w 266"/>
                <a:gd name="T9" fmla="*/ 2147483647 h 326"/>
                <a:gd name="T10" fmla="*/ 2147483647 w 266"/>
                <a:gd name="T11" fmla="*/ 2147483647 h 326"/>
                <a:gd name="T12" fmla="*/ 2147483647 w 266"/>
                <a:gd name="T13" fmla="*/ 2147483647 h 326"/>
                <a:gd name="T14" fmla="*/ 2147483647 w 266"/>
                <a:gd name="T15" fmla="*/ 2147483647 h 326"/>
                <a:gd name="T16" fmla="*/ 2147483647 w 266"/>
                <a:gd name="T17" fmla="*/ 2147483647 h 326"/>
                <a:gd name="T18" fmla="*/ 2147483647 w 266"/>
                <a:gd name="T19" fmla="*/ 2147483647 h 326"/>
                <a:gd name="T20" fmla="*/ 2147483647 w 266"/>
                <a:gd name="T21" fmla="*/ 2147483647 h 326"/>
                <a:gd name="T22" fmla="*/ 2147483647 w 266"/>
                <a:gd name="T23" fmla="*/ 2147483647 h 326"/>
                <a:gd name="T24" fmla="*/ 2147483647 w 266"/>
                <a:gd name="T25" fmla="*/ 2147483647 h 326"/>
                <a:gd name="T26" fmla="*/ 2147483647 w 266"/>
                <a:gd name="T27" fmla="*/ 2147483647 h 326"/>
                <a:gd name="T28" fmla="*/ 2147483647 w 266"/>
                <a:gd name="T29" fmla="*/ 2147483647 h 326"/>
                <a:gd name="T30" fmla="*/ 2147483647 w 266"/>
                <a:gd name="T31" fmla="*/ 2147483647 h 326"/>
                <a:gd name="T32" fmla="*/ 2147483647 w 266"/>
                <a:gd name="T33" fmla="*/ 2147483647 h 326"/>
                <a:gd name="T34" fmla="*/ 2147483647 w 266"/>
                <a:gd name="T35" fmla="*/ 2147483647 h 326"/>
                <a:gd name="T36" fmla="*/ 2147483647 w 266"/>
                <a:gd name="T37" fmla="*/ 2147483647 h 326"/>
                <a:gd name="T38" fmla="*/ 2147483647 w 266"/>
                <a:gd name="T39" fmla="*/ 2147483647 h 326"/>
                <a:gd name="T40" fmla="*/ 2147483647 w 266"/>
                <a:gd name="T41" fmla="*/ 2147483647 h 326"/>
                <a:gd name="T42" fmla="*/ 2147483647 w 266"/>
                <a:gd name="T43" fmla="*/ 2147483647 h 326"/>
                <a:gd name="T44" fmla="*/ 2147483647 w 266"/>
                <a:gd name="T45" fmla="*/ 2147483647 h 326"/>
                <a:gd name="T46" fmla="*/ 2147483647 w 266"/>
                <a:gd name="T47" fmla="*/ 2147483647 h 326"/>
                <a:gd name="T48" fmla="*/ 2147483647 w 266"/>
                <a:gd name="T49" fmla="*/ 2147483647 h 326"/>
                <a:gd name="T50" fmla="*/ 2147483647 w 266"/>
                <a:gd name="T51" fmla="*/ 2147483647 h 326"/>
                <a:gd name="T52" fmla="*/ 2147483647 w 266"/>
                <a:gd name="T53" fmla="*/ 2147483647 h 326"/>
                <a:gd name="T54" fmla="*/ 2147483647 w 266"/>
                <a:gd name="T55" fmla="*/ 2147483647 h 326"/>
                <a:gd name="T56" fmla="*/ 2147483647 w 266"/>
                <a:gd name="T57" fmla="*/ 2147483647 h 326"/>
                <a:gd name="T58" fmla="*/ 2147483647 w 266"/>
                <a:gd name="T59" fmla="*/ 2147483647 h 326"/>
                <a:gd name="T60" fmla="*/ 2147483647 w 266"/>
                <a:gd name="T61" fmla="*/ 2147483647 h 326"/>
                <a:gd name="T62" fmla="*/ 2147483647 w 266"/>
                <a:gd name="T63" fmla="*/ 2147483647 h 326"/>
                <a:gd name="T64" fmla="*/ 2147483647 w 266"/>
                <a:gd name="T65" fmla="*/ 2147483647 h 326"/>
                <a:gd name="T66" fmla="*/ 2147483647 w 266"/>
                <a:gd name="T67" fmla="*/ 2147483647 h 326"/>
                <a:gd name="T68" fmla="*/ 2147483647 w 266"/>
                <a:gd name="T69" fmla="*/ 2147483647 h 326"/>
                <a:gd name="T70" fmla="*/ 2147483647 w 266"/>
                <a:gd name="T71" fmla="*/ 2147483647 h 326"/>
                <a:gd name="T72" fmla="*/ 2147483647 w 266"/>
                <a:gd name="T73" fmla="*/ 2147483647 h 326"/>
                <a:gd name="T74" fmla="*/ 2147483647 w 266"/>
                <a:gd name="T75" fmla="*/ 2147483647 h 326"/>
                <a:gd name="T76" fmla="*/ 2147483647 w 266"/>
                <a:gd name="T77" fmla="*/ 2147483647 h 326"/>
                <a:gd name="T78" fmla="*/ 2147483647 w 266"/>
                <a:gd name="T79" fmla="*/ 2147483647 h 326"/>
                <a:gd name="T80" fmla="*/ 2147483647 w 266"/>
                <a:gd name="T81" fmla="*/ 2147483647 h 326"/>
                <a:gd name="T82" fmla="*/ 2147483647 w 266"/>
                <a:gd name="T83" fmla="*/ 2147483647 h 326"/>
                <a:gd name="T84" fmla="*/ 2147483647 w 266"/>
                <a:gd name="T85" fmla="*/ 2147483647 h 326"/>
                <a:gd name="T86" fmla="*/ 2147483647 w 266"/>
                <a:gd name="T87" fmla="*/ 2147483647 h 326"/>
                <a:gd name="T88" fmla="*/ 2147483647 w 266"/>
                <a:gd name="T89" fmla="*/ 2147483647 h 326"/>
                <a:gd name="T90" fmla="*/ 2147483647 w 266"/>
                <a:gd name="T91" fmla="*/ 2147483647 h 326"/>
                <a:gd name="T92" fmla="*/ 2147483647 w 266"/>
                <a:gd name="T93" fmla="*/ 2147483647 h 326"/>
                <a:gd name="T94" fmla="*/ 2147483647 w 266"/>
                <a:gd name="T95" fmla="*/ 2147483647 h 326"/>
                <a:gd name="T96" fmla="*/ 2147483647 w 266"/>
                <a:gd name="T97" fmla="*/ 2147483647 h 326"/>
                <a:gd name="T98" fmla="*/ 2147483647 w 266"/>
                <a:gd name="T99" fmla="*/ 2147483647 h 326"/>
                <a:gd name="T100" fmla="*/ 2147483647 w 266"/>
                <a:gd name="T101" fmla="*/ 0 h 32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66" h="326">
                  <a:moveTo>
                    <a:pt x="246" y="0"/>
                  </a:moveTo>
                  <a:lnTo>
                    <a:pt x="241" y="4"/>
                  </a:lnTo>
                  <a:lnTo>
                    <a:pt x="240" y="9"/>
                  </a:lnTo>
                  <a:lnTo>
                    <a:pt x="239" y="16"/>
                  </a:lnTo>
                  <a:lnTo>
                    <a:pt x="239" y="24"/>
                  </a:lnTo>
                  <a:lnTo>
                    <a:pt x="240" y="28"/>
                  </a:lnTo>
                  <a:lnTo>
                    <a:pt x="243" y="33"/>
                  </a:lnTo>
                  <a:lnTo>
                    <a:pt x="246" y="38"/>
                  </a:lnTo>
                  <a:lnTo>
                    <a:pt x="249" y="42"/>
                  </a:lnTo>
                  <a:lnTo>
                    <a:pt x="256" y="50"/>
                  </a:lnTo>
                  <a:lnTo>
                    <a:pt x="259" y="55"/>
                  </a:lnTo>
                  <a:lnTo>
                    <a:pt x="245" y="55"/>
                  </a:lnTo>
                  <a:lnTo>
                    <a:pt x="234" y="54"/>
                  </a:lnTo>
                  <a:lnTo>
                    <a:pt x="229" y="52"/>
                  </a:lnTo>
                  <a:lnTo>
                    <a:pt x="225" y="50"/>
                  </a:lnTo>
                  <a:lnTo>
                    <a:pt x="222" y="47"/>
                  </a:lnTo>
                  <a:lnTo>
                    <a:pt x="220" y="43"/>
                  </a:lnTo>
                  <a:lnTo>
                    <a:pt x="210" y="51"/>
                  </a:lnTo>
                  <a:lnTo>
                    <a:pt x="201" y="58"/>
                  </a:lnTo>
                  <a:lnTo>
                    <a:pt x="198" y="62"/>
                  </a:lnTo>
                  <a:lnTo>
                    <a:pt x="195" y="65"/>
                  </a:lnTo>
                  <a:lnTo>
                    <a:pt x="193" y="69"/>
                  </a:lnTo>
                  <a:lnTo>
                    <a:pt x="192" y="73"/>
                  </a:lnTo>
                  <a:lnTo>
                    <a:pt x="193" y="78"/>
                  </a:lnTo>
                  <a:lnTo>
                    <a:pt x="194" y="82"/>
                  </a:lnTo>
                  <a:lnTo>
                    <a:pt x="195" y="86"/>
                  </a:lnTo>
                  <a:lnTo>
                    <a:pt x="198" y="89"/>
                  </a:lnTo>
                  <a:lnTo>
                    <a:pt x="203" y="97"/>
                  </a:lnTo>
                  <a:lnTo>
                    <a:pt x="210" y="104"/>
                  </a:lnTo>
                  <a:lnTo>
                    <a:pt x="215" y="110"/>
                  </a:lnTo>
                  <a:lnTo>
                    <a:pt x="221" y="116"/>
                  </a:lnTo>
                  <a:lnTo>
                    <a:pt x="223" y="119"/>
                  </a:lnTo>
                  <a:lnTo>
                    <a:pt x="224" y="122"/>
                  </a:lnTo>
                  <a:lnTo>
                    <a:pt x="225" y="125"/>
                  </a:lnTo>
                  <a:lnTo>
                    <a:pt x="226" y="129"/>
                  </a:lnTo>
                  <a:lnTo>
                    <a:pt x="225" y="133"/>
                  </a:lnTo>
                  <a:lnTo>
                    <a:pt x="225" y="137"/>
                  </a:lnTo>
                  <a:lnTo>
                    <a:pt x="223" y="140"/>
                  </a:lnTo>
                  <a:lnTo>
                    <a:pt x="222" y="143"/>
                  </a:lnTo>
                  <a:lnTo>
                    <a:pt x="217" y="148"/>
                  </a:lnTo>
                  <a:lnTo>
                    <a:pt x="213" y="152"/>
                  </a:lnTo>
                  <a:lnTo>
                    <a:pt x="207" y="154"/>
                  </a:lnTo>
                  <a:lnTo>
                    <a:pt x="203" y="156"/>
                  </a:lnTo>
                  <a:lnTo>
                    <a:pt x="201" y="158"/>
                  </a:lnTo>
                  <a:lnTo>
                    <a:pt x="200" y="160"/>
                  </a:lnTo>
                  <a:lnTo>
                    <a:pt x="193" y="161"/>
                  </a:lnTo>
                  <a:lnTo>
                    <a:pt x="188" y="163"/>
                  </a:lnTo>
                  <a:lnTo>
                    <a:pt x="181" y="166"/>
                  </a:lnTo>
                  <a:lnTo>
                    <a:pt x="175" y="170"/>
                  </a:lnTo>
                  <a:lnTo>
                    <a:pt x="168" y="174"/>
                  </a:lnTo>
                  <a:lnTo>
                    <a:pt x="164" y="178"/>
                  </a:lnTo>
                  <a:lnTo>
                    <a:pt x="160" y="181"/>
                  </a:lnTo>
                  <a:lnTo>
                    <a:pt x="159" y="184"/>
                  </a:lnTo>
                  <a:lnTo>
                    <a:pt x="160" y="191"/>
                  </a:lnTo>
                  <a:lnTo>
                    <a:pt x="164" y="197"/>
                  </a:lnTo>
                  <a:lnTo>
                    <a:pt x="168" y="203"/>
                  </a:lnTo>
                  <a:lnTo>
                    <a:pt x="173" y="207"/>
                  </a:lnTo>
                  <a:lnTo>
                    <a:pt x="179" y="211"/>
                  </a:lnTo>
                  <a:lnTo>
                    <a:pt x="184" y="213"/>
                  </a:lnTo>
                  <a:lnTo>
                    <a:pt x="189" y="215"/>
                  </a:lnTo>
                  <a:lnTo>
                    <a:pt x="192" y="215"/>
                  </a:lnTo>
                  <a:lnTo>
                    <a:pt x="204" y="221"/>
                  </a:lnTo>
                  <a:lnTo>
                    <a:pt x="214" y="227"/>
                  </a:lnTo>
                  <a:lnTo>
                    <a:pt x="223" y="234"/>
                  </a:lnTo>
                  <a:lnTo>
                    <a:pt x="231" y="241"/>
                  </a:lnTo>
                  <a:lnTo>
                    <a:pt x="245" y="259"/>
                  </a:lnTo>
                  <a:lnTo>
                    <a:pt x="259" y="277"/>
                  </a:lnTo>
                  <a:lnTo>
                    <a:pt x="266" y="283"/>
                  </a:lnTo>
                  <a:lnTo>
                    <a:pt x="251" y="285"/>
                  </a:lnTo>
                  <a:lnTo>
                    <a:pt x="239" y="286"/>
                  </a:lnTo>
                  <a:lnTo>
                    <a:pt x="228" y="288"/>
                  </a:lnTo>
                  <a:lnTo>
                    <a:pt x="220" y="291"/>
                  </a:lnTo>
                  <a:lnTo>
                    <a:pt x="215" y="293"/>
                  </a:lnTo>
                  <a:lnTo>
                    <a:pt x="211" y="295"/>
                  </a:lnTo>
                  <a:lnTo>
                    <a:pt x="207" y="298"/>
                  </a:lnTo>
                  <a:lnTo>
                    <a:pt x="204" y="302"/>
                  </a:lnTo>
                  <a:lnTo>
                    <a:pt x="201" y="306"/>
                  </a:lnTo>
                  <a:lnTo>
                    <a:pt x="198" y="312"/>
                  </a:lnTo>
                  <a:lnTo>
                    <a:pt x="195" y="319"/>
                  </a:lnTo>
                  <a:lnTo>
                    <a:pt x="192" y="326"/>
                  </a:lnTo>
                  <a:lnTo>
                    <a:pt x="189" y="326"/>
                  </a:lnTo>
                  <a:lnTo>
                    <a:pt x="179" y="325"/>
                  </a:lnTo>
                  <a:lnTo>
                    <a:pt x="175" y="323"/>
                  </a:lnTo>
                  <a:lnTo>
                    <a:pt x="170" y="321"/>
                  </a:lnTo>
                  <a:lnTo>
                    <a:pt x="168" y="320"/>
                  </a:lnTo>
                  <a:lnTo>
                    <a:pt x="167" y="318"/>
                  </a:lnTo>
                  <a:lnTo>
                    <a:pt x="167" y="316"/>
                  </a:lnTo>
                  <a:lnTo>
                    <a:pt x="166" y="314"/>
                  </a:lnTo>
                  <a:lnTo>
                    <a:pt x="159" y="314"/>
                  </a:lnTo>
                  <a:lnTo>
                    <a:pt x="154" y="310"/>
                  </a:lnTo>
                  <a:lnTo>
                    <a:pt x="148" y="308"/>
                  </a:lnTo>
                  <a:lnTo>
                    <a:pt x="144" y="304"/>
                  </a:lnTo>
                  <a:lnTo>
                    <a:pt x="139" y="301"/>
                  </a:lnTo>
                  <a:lnTo>
                    <a:pt x="135" y="298"/>
                  </a:lnTo>
                  <a:lnTo>
                    <a:pt x="131" y="296"/>
                  </a:lnTo>
                  <a:lnTo>
                    <a:pt x="126" y="295"/>
                  </a:lnTo>
                  <a:lnTo>
                    <a:pt x="120" y="295"/>
                  </a:lnTo>
                  <a:lnTo>
                    <a:pt x="109" y="293"/>
                  </a:lnTo>
                  <a:lnTo>
                    <a:pt x="98" y="290"/>
                  </a:lnTo>
                  <a:lnTo>
                    <a:pt x="84" y="287"/>
                  </a:lnTo>
                  <a:lnTo>
                    <a:pt x="72" y="282"/>
                  </a:lnTo>
                  <a:lnTo>
                    <a:pt x="63" y="277"/>
                  </a:lnTo>
                  <a:lnTo>
                    <a:pt x="58" y="274"/>
                  </a:lnTo>
                  <a:lnTo>
                    <a:pt x="56" y="271"/>
                  </a:lnTo>
                  <a:lnTo>
                    <a:pt x="54" y="268"/>
                  </a:lnTo>
                  <a:lnTo>
                    <a:pt x="53" y="265"/>
                  </a:lnTo>
                  <a:lnTo>
                    <a:pt x="54" y="261"/>
                  </a:lnTo>
                  <a:lnTo>
                    <a:pt x="55" y="256"/>
                  </a:lnTo>
                  <a:lnTo>
                    <a:pt x="58" y="252"/>
                  </a:lnTo>
                  <a:lnTo>
                    <a:pt x="61" y="249"/>
                  </a:lnTo>
                  <a:lnTo>
                    <a:pt x="70" y="244"/>
                  </a:lnTo>
                  <a:lnTo>
                    <a:pt x="80" y="240"/>
                  </a:lnTo>
                  <a:lnTo>
                    <a:pt x="68" y="230"/>
                  </a:lnTo>
                  <a:lnTo>
                    <a:pt x="59" y="221"/>
                  </a:lnTo>
                  <a:lnTo>
                    <a:pt x="50" y="211"/>
                  </a:lnTo>
                  <a:lnTo>
                    <a:pt x="43" y="203"/>
                  </a:lnTo>
                  <a:lnTo>
                    <a:pt x="34" y="194"/>
                  </a:lnTo>
                  <a:lnTo>
                    <a:pt x="24" y="187"/>
                  </a:lnTo>
                  <a:lnTo>
                    <a:pt x="20" y="184"/>
                  </a:lnTo>
                  <a:lnTo>
                    <a:pt x="13" y="182"/>
                  </a:lnTo>
                  <a:lnTo>
                    <a:pt x="7" y="180"/>
                  </a:lnTo>
                  <a:lnTo>
                    <a:pt x="0" y="178"/>
                  </a:lnTo>
                  <a:lnTo>
                    <a:pt x="4" y="171"/>
                  </a:lnTo>
                  <a:lnTo>
                    <a:pt x="9" y="164"/>
                  </a:lnTo>
                  <a:lnTo>
                    <a:pt x="13" y="158"/>
                  </a:lnTo>
                  <a:lnTo>
                    <a:pt x="19" y="152"/>
                  </a:lnTo>
                  <a:lnTo>
                    <a:pt x="31" y="141"/>
                  </a:lnTo>
                  <a:lnTo>
                    <a:pt x="43" y="133"/>
                  </a:lnTo>
                  <a:lnTo>
                    <a:pt x="54" y="124"/>
                  </a:lnTo>
                  <a:lnTo>
                    <a:pt x="65" y="115"/>
                  </a:lnTo>
                  <a:lnTo>
                    <a:pt x="69" y="110"/>
                  </a:lnTo>
                  <a:lnTo>
                    <a:pt x="73" y="105"/>
                  </a:lnTo>
                  <a:lnTo>
                    <a:pt x="77" y="99"/>
                  </a:lnTo>
                  <a:lnTo>
                    <a:pt x="80" y="92"/>
                  </a:lnTo>
                  <a:lnTo>
                    <a:pt x="88" y="92"/>
                  </a:lnTo>
                  <a:lnTo>
                    <a:pt x="95" y="90"/>
                  </a:lnTo>
                  <a:lnTo>
                    <a:pt x="103" y="89"/>
                  </a:lnTo>
                  <a:lnTo>
                    <a:pt x="110" y="88"/>
                  </a:lnTo>
                  <a:lnTo>
                    <a:pt x="123" y="83"/>
                  </a:lnTo>
                  <a:lnTo>
                    <a:pt x="134" y="77"/>
                  </a:lnTo>
                  <a:lnTo>
                    <a:pt x="144" y="70"/>
                  </a:lnTo>
                  <a:lnTo>
                    <a:pt x="153" y="63"/>
                  </a:lnTo>
                  <a:lnTo>
                    <a:pt x="160" y="55"/>
                  </a:lnTo>
                  <a:lnTo>
                    <a:pt x="168" y="46"/>
                  </a:lnTo>
                  <a:lnTo>
                    <a:pt x="176" y="38"/>
                  </a:lnTo>
                  <a:lnTo>
                    <a:pt x="182" y="28"/>
                  </a:lnTo>
                  <a:lnTo>
                    <a:pt x="191" y="21"/>
                  </a:lnTo>
                  <a:lnTo>
                    <a:pt x="199" y="14"/>
                  </a:lnTo>
                  <a:lnTo>
                    <a:pt x="209" y="8"/>
                  </a:lnTo>
                  <a:lnTo>
                    <a:pt x="220" y="4"/>
                  </a:lnTo>
                  <a:lnTo>
                    <a:pt x="225" y="2"/>
                  </a:lnTo>
                  <a:lnTo>
                    <a:pt x="232" y="1"/>
                  </a:lnTo>
                  <a:lnTo>
                    <a:pt x="238" y="0"/>
                  </a:lnTo>
                  <a:lnTo>
                    <a:pt x="246"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66" name="Freeform 273"/>
            <p:cNvSpPr>
              <a:spLocks/>
            </p:cNvSpPr>
            <p:nvPr>
              <p:custDataLst>
                <p:tags r:id="rId200"/>
              </p:custDataLst>
            </p:nvPr>
          </p:nvSpPr>
          <p:spPr bwMode="auto">
            <a:xfrm>
              <a:off x="6453219" y="3164418"/>
              <a:ext cx="206375" cy="123825"/>
            </a:xfrm>
            <a:custGeom>
              <a:avLst/>
              <a:gdLst>
                <a:gd name="T0" fmla="*/ 2147483647 w 471"/>
                <a:gd name="T1" fmla="*/ 0 h 237"/>
                <a:gd name="T2" fmla="*/ 2147483647 w 471"/>
                <a:gd name="T3" fmla="*/ 2147483647 h 237"/>
                <a:gd name="T4" fmla="*/ 2147483647 w 471"/>
                <a:gd name="T5" fmla="*/ 2147483647 h 237"/>
                <a:gd name="T6" fmla="*/ 2147483647 w 471"/>
                <a:gd name="T7" fmla="*/ 2147483647 h 237"/>
                <a:gd name="T8" fmla="*/ 2147483647 w 471"/>
                <a:gd name="T9" fmla="*/ 2147483647 h 237"/>
                <a:gd name="T10" fmla="*/ 2147483647 w 471"/>
                <a:gd name="T11" fmla="*/ 2147483647 h 237"/>
                <a:gd name="T12" fmla="*/ 2147483647 w 471"/>
                <a:gd name="T13" fmla="*/ 2147483647 h 237"/>
                <a:gd name="T14" fmla="*/ 2147483647 w 471"/>
                <a:gd name="T15" fmla="*/ 2147483647 h 237"/>
                <a:gd name="T16" fmla="*/ 2147483647 w 471"/>
                <a:gd name="T17" fmla="*/ 2147483647 h 237"/>
                <a:gd name="T18" fmla="*/ 2147483647 w 471"/>
                <a:gd name="T19" fmla="*/ 2147483647 h 237"/>
                <a:gd name="T20" fmla="*/ 2147483647 w 471"/>
                <a:gd name="T21" fmla="*/ 2147483647 h 237"/>
                <a:gd name="T22" fmla="*/ 2147483647 w 471"/>
                <a:gd name="T23" fmla="*/ 2147483647 h 237"/>
                <a:gd name="T24" fmla="*/ 2147483647 w 471"/>
                <a:gd name="T25" fmla="*/ 2147483647 h 237"/>
                <a:gd name="T26" fmla="*/ 2147483647 w 471"/>
                <a:gd name="T27" fmla="*/ 2147483647 h 237"/>
                <a:gd name="T28" fmla="*/ 2147483647 w 471"/>
                <a:gd name="T29" fmla="*/ 2147483647 h 237"/>
                <a:gd name="T30" fmla="*/ 2147483647 w 471"/>
                <a:gd name="T31" fmla="*/ 2147483647 h 237"/>
                <a:gd name="T32" fmla="*/ 2147483647 w 471"/>
                <a:gd name="T33" fmla="*/ 2147483647 h 237"/>
                <a:gd name="T34" fmla="*/ 2147483647 w 471"/>
                <a:gd name="T35" fmla="*/ 2147483647 h 237"/>
                <a:gd name="T36" fmla="*/ 2147483647 w 471"/>
                <a:gd name="T37" fmla="*/ 2147483647 h 237"/>
                <a:gd name="T38" fmla="*/ 2147483647 w 471"/>
                <a:gd name="T39" fmla="*/ 2147483647 h 237"/>
                <a:gd name="T40" fmla="*/ 2147483647 w 471"/>
                <a:gd name="T41" fmla="*/ 2147483647 h 237"/>
                <a:gd name="T42" fmla="*/ 2147483647 w 471"/>
                <a:gd name="T43" fmla="*/ 2147483647 h 237"/>
                <a:gd name="T44" fmla="*/ 2147483647 w 471"/>
                <a:gd name="T45" fmla="*/ 2147483647 h 237"/>
                <a:gd name="T46" fmla="*/ 2147483647 w 471"/>
                <a:gd name="T47" fmla="*/ 2147483647 h 237"/>
                <a:gd name="T48" fmla="*/ 2147483647 w 471"/>
                <a:gd name="T49" fmla="*/ 2147483647 h 237"/>
                <a:gd name="T50" fmla="*/ 2147483647 w 471"/>
                <a:gd name="T51" fmla="*/ 2147483647 h 237"/>
                <a:gd name="T52" fmla="*/ 2147483647 w 471"/>
                <a:gd name="T53" fmla="*/ 2147483647 h 237"/>
                <a:gd name="T54" fmla="*/ 2147483647 w 471"/>
                <a:gd name="T55" fmla="*/ 2147483647 h 237"/>
                <a:gd name="T56" fmla="*/ 2147483647 w 471"/>
                <a:gd name="T57" fmla="*/ 2147483647 h 237"/>
                <a:gd name="T58" fmla="*/ 2147483647 w 471"/>
                <a:gd name="T59" fmla="*/ 2147483647 h 237"/>
                <a:gd name="T60" fmla="*/ 2147483647 w 471"/>
                <a:gd name="T61" fmla="*/ 2147483647 h 237"/>
                <a:gd name="T62" fmla="*/ 2147483647 w 471"/>
                <a:gd name="T63" fmla="*/ 2147483647 h 237"/>
                <a:gd name="T64" fmla="*/ 2147483647 w 471"/>
                <a:gd name="T65" fmla="*/ 2147483647 h 237"/>
                <a:gd name="T66" fmla="*/ 2147483647 w 471"/>
                <a:gd name="T67" fmla="*/ 2147483647 h 237"/>
                <a:gd name="T68" fmla="*/ 2147483647 w 471"/>
                <a:gd name="T69" fmla="*/ 2147483647 h 237"/>
                <a:gd name="T70" fmla="*/ 2147483647 w 471"/>
                <a:gd name="T71" fmla="*/ 2147483647 h 237"/>
                <a:gd name="T72" fmla="*/ 2147483647 w 471"/>
                <a:gd name="T73" fmla="*/ 2147483647 h 237"/>
                <a:gd name="T74" fmla="*/ 2147483647 w 471"/>
                <a:gd name="T75" fmla="*/ 0 h 23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71" h="237">
                  <a:moveTo>
                    <a:pt x="7" y="0"/>
                  </a:moveTo>
                  <a:lnTo>
                    <a:pt x="86" y="0"/>
                  </a:lnTo>
                  <a:lnTo>
                    <a:pt x="89" y="4"/>
                  </a:lnTo>
                  <a:lnTo>
                    <a:pt x="92" y="7"/>
                  </a:lnTo>
                  <a:lnTo>
                    <a:pt x="97" y="10"/>
                  </a:lnTo>
                  <a:lnTo>
                    <a:pt x="102" y="13"/>
                  </a:lnTo>
                  <a:lnTo>
                    <a:pt x="113" y="18"/>
                  </a:lnTo>
                  <a:lnTo>
                    <a:pt x="125" y="23"/>
                  </a:lnTo>
                  <a:lnTo>
                    <a:pt x="147" y="32"/>
                  </a:lnTo>
                  <a:lnTo>
                    <a:pt x="159" y="37"/>
                  </a:lnTo>
                  <a:lnTo>
                    <a:pt x="192" y="58"/>
                  </a:lnTo>
                  <a:lnTo>
                    <a:pt x="223" y="77"/>
                  </a:lnTo>
                  <a:lnTo>
                    <a:pt x="237" y="88"/>
                  </a:lnTo>
                  <a:lnTo>
                    <a:pt x="253" y="97"/>
                  </a:lnTo>
                  <a:lnTo>
                    <a:pt x="267" y="105"/>
                  </a:lnTo>
                  <a:lnTo>
                    <a:pt x="283" y="113"/>
                  </a:lnTo>
                  <a:lnTo>
                    <a:pt x="299" y="121"/>
                  </a:lnTo>
                  <a:lnTo>
                    <a:pt x="316" y="127"/>
                  </a:lnTo>
                  <a:lnTo>
                    <a:pt x="335" y="133"/>
                  </a:lnTo>
                  <a:lnTo>
                    <a:pt x="355" y="139"/>
                  </a:lnTo>
                  <a:lnTo>
                    <a:pt x="376" y="143"/>
                  </a:lnTo>
                  <a:lnTo>
                    <a:pt x="399" y="146"/>
                  </a:lnTo>
                  <a:lnTo>
                    <a:pt x="424" y="148"/>
                  </a:lnTo>
                  <a:lnTo>
                    <a:pt x="451" y="148"/>
                  </a:lnTo>
                  <a:lnTo>
                    <a:pt x="451" y="179"/>
                  </a:lnTo>
                  <a:lnTo>
                    <a:pt x="452" y="187"/>
                  </a:lnTo>
                  <a:lnTo>
                    <a:pt x="457" y="202"/>
                  </a:lnTo>
                  <a:lnTo>
                    <a:pt x="459" y="211"/>
                  </a:lnTo>
                  <a:lnTo>
                    <a:pt x="462" y="219"/>
                  </a:lnTo>
                  <a:lnTo>
                    <a:pt x="467" y="227"/>
                  </a:lnTo>
                  <a:lnTo>
                    <a:pt x="471" y="234"/>
                  </a:lnTo>
                  <a:lnTo>
                    <a:pt x="467" y="236"/>
                  </a:lnTo>
                  <a:lnTo>
                    <a:pt x="459" y="237"/>
                  </a:lnTo>
                  <a:lnTo>
                    <a:pt x="451" y="236"/>
                  </a:lnTo>
                  <a:lnTo>
                    <a:pt x="440" y="235"/>
                  </a:lnTo>
                  <a:lnTo>
                    <a:pt x="416" y="231"/>
                  </a:lnTo>
                  <a:lnTo>
                    <a:pt x="390" y="226"/>
                  </a:lnTo>
                  <a:lnTo>
                    <a:pt x="362" y="219"/>
                  </a:lnTo>
                  <a:lnTo>
                    <a:pt x="337" y="213"/>
                  </a:lnTo>
                  <a:lnTo>
                    <a:pt x="315" y="207"/>
                  </a:lnTo>
                  <a:lnTo>
                    <a:pt x="299" y="204"/>
                  </a:lnTo>
                  <a:lnTo>
                    <a:pt x="294" y="203"/>
                  </a:lnTo>
                  <a:lnTo>
                    <a:pt x="290" y="201"/>
                  </a:lnTo>
                  <a:lnTo>
                    <a:pt x="287" y="199"/>
                  </a:lnTo>
                  <a:lnTo>
                    <a:pt x="283" y="196"/>
                  </a:lnTo>
                  <a:lnTo>
                    <a:pt x="277" y="190"/>
                  </a:lnTo>
                  <a:lnTo>
                    <a:pt x="272" y="184"/>
                  </a:lnTo>
                  <a:lnTo>
                    <a:pt x="267" y="178"/>
                  </a:lnTo>
                  <a:lnTo>
                    <a:pt x="261" y="171"/>
                  </a:lnTo>
                  <a:lnTo>
                    <a:pt x="255" y="166"/>
                  </a:lnTo>
                  <a:lnTo>
                    <a:pt x="246" y="160"/>
                  </a:lnTo>
                  <a:lnTo>
                    <a:pt x="240" y="159"/>
                  </a:lnTo>
                  <a:lnTo>
                    <a:pt x="234" y="158"/>
                  </a:lnTo>
                  <a:lnTo>
                    <a:pt x="227" y="159"/>
                  </a:lnTo>
                  <a:lnTo>
                    <a:pt x="221" y="159"/>
                  </a:lnTo>
                  <a:lnTo>
                    <a:pt x="205" y="163"/>
                  </a:lnTo>
                  <a:lnTo>
                    <a:pt x="191" y="166"/>
                  </a:lnTo>
                  <a:lnTo>
                    <a:pt x="183" y="167"/>
                  </a:lnTo>
                  <a:lnTo>
                    <a:pt x="176" y="168"/>
                  </a:lnTo>
                  <a:lnTo>
                    <a:pt x="169" y="168"/>
                  </a:lnTo>
                  <a:lnTo>
                    <a:pt x="164" y="166"/>
                  </a:lnTo>
                  <a:lnTo>
                    <a:pt x="158" y="164"/>
                  </a:lnTo>
                  <a:lnTo>
                    <a:pt x="153" y="161"/>
                  </a:lnTo>
                  <a:lnTo>
                    <a:pt x="148" y="155"/>
                  </a:lnTo>
                  <a:lnTo>
                    <a:pt x="146" y="148"/>
                  </a:lnTo>
                  <a:lnTo>
                    <a:pt x="139" y="148"/>
                  </a:lnTo>
                  <a:lnTo>
                    <a:pt x="131" y="147"/>
                  </a:lnTo>
                  <a:lnTo>
                    <a:pt x="122" y="145"/>
                  </a:lnTo>
                  <a:lnTo>
                    <a:pt x="113" y="142"/>
                  </a:lnTo>
                  <a:lnTo>
                    <a:pt x="92" y="135"/>
                  </a:lnTo>
                  <a:lnTo>
                    <a:pt x="70" y="126"/>
                  </a:lnTo>
                  <a:lnTo>
                    <a:pt x="48" y="117"/>
                  </a:lnTo>
                  <a:lnTo>
                    <a:pt x="29" y="107"/>
                  </a:lnTo>
                  <a:lnTo>
                    <a:pt x="12" y="96"/>
                  </a:lnTo>
                  <a:lnTo>
                    <a:pt x="0" y="87"/>
                  </a:lnTo>
                  <a:lnTo>
                    <a:pt x="7"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67" name="Freeform 274"/>
            <p:cNvSpPr>
              <a:spLocks/>
            </p:cNvSpPr>
            <p:nvPr>
              <p:custDataLst>
                <p:tags r:id="rId201"/>
              </p:custDataLst>
            </p:nvPr>
          </p:nvSpPr>
          <p:spPr bwMode="auto">
            <a:xfrm>
              <a:off x="6669119" y="3219981"/>
              <a:ext cx="73025" cy="65087"/>
            </a:xfrm>
            <a:custGeom>
              <a:avLst/>
              <a:gdLst>
                <a:gd name="T0" fmla="*/ 2147483647 w 167"/>
                <a:gd name="T1" fmla="*/ 2147483647 h 123"/>
                <a:gd name="T2" fmla="*/ 2147483647 w 167"/>
                <a:gd name="T3" fmla="*/ 2147483647 h 123"/>
                <a:gd name="T4" fmla="*/ 2147483647 w 167"/>
                <a:gd name="T5" fmla="*/ 2147483647 h 123"/>
                <a:gd name="T6" fmla="*/ 2147483647 w 167"/>
                <a:gd name="T7" fmla="*/ 2147483647 h 123"/>
                <a:gd name="T8" fmla="*/ 2147483647 w 167"/>
                <a:gd name="T9" fmla="*/ 2147483647 h 123"/>
                <a:gd name="T10" fmla="*/ 2147483647 w 167"/>
                <a:gd name="T11" fmla="*/ 2147483647 h 123"/>
                <a:gd name="T12" fmla="*/ 2147483647 w 167"/>
                <a:gd name="T13" fmla="*/ 2147483647 h 123"/>
                <a:gd name="T14" fmla="*/ 2147483647 w 167"/>
                <a:gd name="T15" fmla="*/ 2147483647 h 123"/>
                <a:gd name="T16" fmla="*/ 2147483647 w 167"/>
                <a:gd name="T17" fmla="*/ 2147483647 h 123"/>
                <a:gd name="T18" fmla="*/ 2147483647 w 167"/>
                <a:gd name="T19" fmla="*/ 2147483647 h 123"/>
                <a:gd name="T20" fmla="*/ 2147483647 w 167"/>
                <a:gd name="T21" fmla="*/ 2147483647 h 123"/>
                <a:gd name="T22" fmla="*/ 2147483647 w 167"/>
                <a:gd name="T23" fmla="*/ 2147483647 h 123"/>
                <a:gd name="T24" fmla="*/ 2147483647 w 167"/>
                <a:gd name="T25" fmla="*/ 2147483647 h 123"/>
                <a:gd name="T26" fmla="*/ 2147483647 w 167"/>
                <a:gd name="T27" fmla="*/ 2147483647 h 123"/>
                <a:gd name="T28" fmla="*/ 2147483647 w 167"/>
                <a:gd name="T29" fmla="*/ 2147483647 h 123"/>
                <a:gd name="T30" fmla="*/ 2147483647 w 167"/>
                <a:gd name="T31" fmla="*/ 2147483647 h 123"/>
                <a:gd name="T32" fmla="*/ 2147483647 w 167"/>
                <a:gd name="T33" fmla="*/ 2147483647 h 123"/>
                <a:gd name="T34" fmla="*/ 2147483647 w 167"/>
                <a:gd name="T35" fmla="*/ 2147483647 h 123"/>
                <a:gd name="T36" fmla="*/ 2147483647 w 167"/>
                <a:gd name="T37" fmla="*/ 2147483647 h 123"/>
                <a:gd name="T38" fmla="*/ 2147483647 w 167"/>
                <a:gd name="T39" fmla="*/ 2147483647 h 123"/>
                <a:gd name="T40" fmla="*/ 2147483647 w 167"/>
                <a:gd name="T41" fmla="*/ 2147483647 h 123"/>
                <a:gd name="T42" fmla="*/ 2147483647 w 167"/>
                <a:gd name="T43" fmla="*/ 2147483647 h 123"/>
                <a:gd name="T44" fmla="*/ 2147483647 w 167"/>
                <a:gd name="T45" fmla="*/ 2147483647 h 123"/>
                <a:gd name="T46" fmla="*/ 2147483647 w 167"/>
                <a:gd name="T47" fmla="*/ 2147483647 h 123"/>
                <a:gd name="T48" fmla="*/ 0 w 167"/>
                <a:gd name="T49" fmla="*/ 2147483647 h 123"/>
                <a:gd name="T50" fmla="*/ 2147483647 w 167"/>
                <a:gd name="T51" fmla="*/ 2147483647 h 123"/>
                <a:gd name="T52" fmla="*/ 2147483647 w 167"/>
                <a:gd name="T53" fmla="*/ 2147483647 h 123"/>
                <a:gd name="T54" fmla="*/ 2147483647 w 167"/>
                <a:gd name="T55" fmla="*/ 2147483647 h 123"/>
                <a:gd name="T56" fmla="*/ 2147483647 w 167"/>
                <a:gd name="T57" fmla="*/ 2147483647 h 123"/>
                <a:gd name="T58" fmla="*/ 2147483647 w 167"/>
                <a:gd name="T59" fmla="*/ 2147483647 h 123"/>
                <a:gd name="T60" fmla="*/ 2147483647 w 167"/>
                <a:gd name="T61" fmla="*/ 2147483647 h 123"/>
                <a:gd name="T62" fmla="*/ 2147483647 w 167"/>
                <a:gd name="T63" fmla="*/ 2147483647 h 123"/>
                <a:gd name="T64" fmla="*/ 2147483647 w 167"/>
                <a:gd name="T65" fmla="*/ 2147483647 h 123"/>
                <a:gd name="T66" fmla="*/ 2147483647 w 167"/>
                <a:gd name="T67" fmla="*/ 2147483647 h 123"/>
                <a:gd name="T68" fmla="*/ 2147483647 w 167"/>
                <a:gd name="T69" fmla="*/ 2147483647 h 123"/>
                <a:gd name="T70" fmla="*/ 2147483647 w 167"/>
                <a:gd name="T71" fmla="*/ 2147483647 h 123"/>
                <a:gd name="T72" fmla="*/ 2147483647 w 167"/>
                <a:gd name="T73" fmla="*/ 0 h 123"/>
                <a:gd name="T74" fmla="*/ 2147483647 w 167"/>
                <a:gd name="T75" fmla="*/ 2147483647 h 123"/>
                <a:gd name="T76" fmla="*/ 2147483647 w 167"/>
                <a:gd name="T77" fmla="*/ 2147483647 h 123"/>
                <a:gd name="T78" fmla="*/ 2147483647 w 167"/>
                <a:gd name="T79" fmla="*/ 2147483647 h 123"/>
                <a:gd name="T80" fmla="*/ 2147483647 w 167"/>
                <a:gd name="T81" fmla="*/ 2147483647 h 123"/>
                <a:gd name="T82" fmla="*/ 2147483647 w 167"/>
                <a:gd name="T83" fmla="*/ 2147483647 h 123"/>
                <a:gd name="T84" fmla="*/ 2147483647 w 167"/>
                <a:gd name="T85" fmla="*/ 2147483647 h 123"/>
                <a:gd name="T86" fmla="*/ 2147483647 w 167"/>
                <a:gd name="T87" fmla="*/ 2147483647 h 123"/>
                <a:gd name="T88" fmla="*/ 2147483647 w 167"/>
                <a:gd name="T89" fmla="*/ 2147483647 h 123"/>
                <a:gd name="T90" fmla="*/ 2147483647 w 167"/>
                <a:gd name="T91" fmla="*/ 2147483647 h 123"/>
                <a:gd name="T92" fmla="*/ 2147483647 w 167"/>
                <a:gd name="T93" fmla="*/ 2147483647 h 12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7" h="123">
                  <a:moveTo>
                    <a:pt x="167" y="43"/>
                  </a:moveTo>
                  <a:lnTo>
                    <a:pt x="164" y="54"/>
                  </a:lnTo>
                  <a:lnTo>
                    <a:pt x="161" y="66"/>
                  </a:lnTo>
                  <a:lnTo>
                    <a:pt x="155" y="79"/>
                  </a:lnTo>
                  <a:lnTo>
                    <a:pt x="150" y="93"/>
                  </a:lnTo>
                  <a:lnTo>
                    <a:pt x="146" y="99"/>
                  </a:lnTo>
                  <a:lnTo>
                    <a:pt x="142" y="105"/>
                  </a:lnTo>
                  <a:lnTo>
                    <a:pt x="138" y="110"/>
                  </a:lnTo>
                  <a:lnTo>
                    <a:pt x="132" y="114"/>
                  </a:lnTo>
                  <a:lnTo>
                    <a:pt x="127" y="118"/>
                  </a:lnTo>
                  <a:lnTo>
                    <a:pt x="121" y="121"/>
                  </a:lnTo>
                  <a:lnTo>
                    <a:pt x="115" y="122"/>
                  </a:lnTo>
                  <a:lnTo>
                    <a:pt x="107" y="123"/>
                  </a:lnTo>
                  <a:lnTo>
                    <a:pt x="100" y="122"/>
                  </a:lnTo>
                  <a:lnTo>
                    <a:pt x="92" y="119"/>
                  </a:lnTo>
                  <a:lnTo>
                    <a:pt x="87" y="116"/>
                  </a:lnTo>
                  <a:lnTo>
                    <a:pt x="84" y="113"/>
                  </a:lnTo>
                  <a:lnTo>
                    <a:pt x="82" y="109"/>
                  </a:lnTo>
                  <a:lnTo>
                    <a:pt x="81" y="105"/>
                  </a:lnTo>
                  <a:lnTo>
                    <a:pt x="71" y="104"/>
                  </a:lnTo>
                  <a:lnTo>
                    <a:pt x="61" y="103"/>
                  </a:lnTo>
                  <a:lnTo>
                    <a:pt x="51" y="101"/>
                  </a:lnTo>
                  <a:lnTo>
                    <a:pt x="41" y="98"/>
                  </a:lnTo>
                  <a:lnTo>
                    <a:pt x="21" y="92"/>
                  </a:lnTo>
                  <a:lnTo>
                    <a:pt x="0" y="86"/>
                  </a:lnTo>
                  <a:lnTo>
                    <a:pt x="2" y="77"/>
                  </a:lnTo>
                  <a:lnTo>
                    <a:pt x="5" y="67"/>
                  </a:lnTo>
                  <a:lnTo>
                    <a:pt x="9" y="56"/>
                  </a:lnTo>
                  <a:lnTo>
                    <a:pt x="15" y="43"/>
                  </a:lnTo>
                  <a:lnTo>
                    <a:pt x="20" y="43"/>
                  </a:lnTo>
                  <a:lnTo>
                    <a:pt x="26" y="42"/>
                  </a:lnTo>
                  <a:lnTo>
                    <a:pt x="30" y="41"/>
                  </a:lnTo>
                  <a:lnTo>
                    <a:pt x="33" y="38"/>
                  </a:lnTo>
                  <a:lnTo>
                    <a:pt x="40" y="33"/>
                  </a:lnTo>
                  <a:lnTo>
                    <a:pt x="45" y="26"/>
                  </a:lnTo>
                  <a:lnTo>
                    <a:pt x="52" y="12"/>
                  </a:lnTo>
                  <a:lnTo>
                    <a:pt x="61" y="0"/>
                  </a:lnTo>
                  <a:lnTo>
                    <a:pt x="64" y="4"/>
                  </a:lnTo>
                  <a:lnTo>
                    <a:pt x="67" y="7"/>
                  </a:lnTo>
                  <a:lnTo>
                    <a:pt x="73" y="11"/>
                  </a:lnTo>
                  <a:lnTo>
                    <a:pt x="78" y="14"/>
                  </a:lnTo>
                  <a:lnTo>
                    <a:pt x="92" y="21"/>
                  </a:lnTo>
                  <a:lnTo>
                    <a:pt x="107" y="28"/>
                  </a:lnTo>
                  <a:lnTo>
                    <a:pt x="122" y="35"/>
                  </a:lnTo>
                  <a:lnTo>
                    <a:pt x="139" y="39"/>
                  </a:lnTo>
                  <a:lnTo>
                    <a:pt x="153" y="42"/>
                  </a:lnTo>
                  <a:lnTo>
                    <a:pt x="167" y="43"/>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68" name="Freeform 275"/>
            <p:cNvSpPr>
              <a:spLocks/>
            </p:cNvSpPr>
            <p:nvPr>
              <p:custDataLst>
                <p:tags r:id="rId202"/>
              </p:custDataLst>
            </p:nvPr>
          </p:nvSpPr>
          <p:spPr bwMode="auto">
            <a:xfrm>
              <a:off x="6659594" y="3291418"/>
              <a:ext cx="133350" cy="166688"/>
            </a:xfrm>
            <a:custGeom>
              <a:avLst/>
              <a:gdLst>
                <a:gd name="T0" fmla="*/ 2147483647 w 306"/>
                <a:gd name="T1" fmla="*/ 2147483647 h 321"/>
                <a:gd name="T2" fmla="*/ 2147483647 w 306"/>
                <a:gd name="T3" fmla="*/ 2147483647 h 321"/>
                <a:gd name="T4" fmla="*/ 2147483647 w 306"/>
                <a:gd name="T5" fmla="*/ 2147483647 h 321"/>
                <a:gd name="T6" fmla="*/ 2147483647 w 306"/>
                <a:gd name="T7" fmla="*/ 2147483647 h 321"/>
                <a:gd name="T8" fmla="*/ 2147483647 w 306"/>
                <a:gd name="T9" fmla="*/ 2147483647 h 321"/>
                <a:gd name="T10" fmla="*/ 2147483647 w 306"/>
                <a:gd name="T11" fmla="*/ 2147483647 h 321"/>
                <a:gd name="T12" fmla="*/ 2147483647 w 306"/>
                <a:gd name="T13" fmla="*/ 2147483647 h 321"/>
                <a:gd name="T14" fmla="*/ 2147483647 w 306"/>
                <a:gd name="T15" fmla="*/ 2147483647 h 321"/>
                <a:gd name="T16" fmla="*/ 2147483647 w 306"/>
                <a:gd name="T17" fmla="*/ 2147483647 h 321"/>
                <a:gd name="T18" fmla="*/ 2147483647 w 306"/>
                <a:gd name="T19" fmla="*/ 2147483647 h 321"/>
                <a:gd name="T20" fmla="*/ 2147483647 w 306"/>
                <a:gd name="T21" fmla="*/ 2147483647 h 321"/>
                <a:gd name="T22" fmla="*/ 2147483647 w 306"/>
                <a:gd name="T23" fmla="*/ 2147483647 h 321"/>
                <a:gd name="T24" fmla="*/ 2147483647 w 306"/>
                <a:gd name="T25" fmla="*/ 2147483647 h 321"/>
                <a:gd name="T26" fmla="*/ 2147483647 w 306"/>
                <a:gd name="T27" fmla="*/ 2147483647 h 321"/>
                <a:gd name="T28" fmla="*/ 2147483647 w 306"/>
                <a:gd name="T29" fmla="*/ 2147483647 h 321"/>
                <a:gd name="T30" fmla="*/ 2147483647 w 306"/>
                <a:gd name="T31" fmla="*/ 2147483647 h 321"/>
                <a:gd name="T32" fmla="*/ 2147483647 w 306"/>
                <a:gd name="T33" fmla="*/ 2147483647 h 321"/>
                <a:gd name="T34" fmla="*/ 2147483647 w 306"/>
                <a:gd name="T35" fmla="*/ 2147483647 h 321"/>
                <a:gd name="T36" fmla="*/ 2147483647 w 306"/>
                <a:gd name="T37" fmla="*/ 2147483647 h 321"/>
                <a:gd name="T38" fmla="*/ 2147483647 w 306"/>
                <a:gd name="T39" fmla="*/ 2147483647 h 321"/>
                <a:gd name="T40" fmla="*/ 2147483647 w 306"/>
                <a:gd name="T41" fmla="*/ 2147483647 h 321"/>
                <a:gd name="T42" fmla="*/ 2147483647 w 306"/>
                <a:gd name="T43" fmla="*/ 2147483647 h 321"/>
                <a:gd name="T44" fmla="*/ 2147483647 w 306"/>
                <a:gd name="T45" fmla="*/ 0 h 321"/>
                <a:gd name="T46" fmla="*/ 2147483647 w 306"/>
                <a:gd name="T47" fmla="*/ 0 h 321"/>
                <a:gd name="T48" fmla="*/ 2147483647 w 306"/>
                <a:gd name="T49" fmla="*/ 2147483647 h 321"/>
                <a:gd name="T50" fmla="*/ 2147483647 w 306"/>
                <a:gd name="T51" fmla="*/ 2147483647 h 321"/>
                <a:gd name="T52" fmla="*/ 2147483647 w 306"/>
                <a:gd name="T53" fmla="*/ 2147483647 h 321"/>
                <a:gd name="T54" fmla="*/ 2147483647 w 306"/>
                <a:gd name="T55" fmla="*/ 2147483647 h 321"/>
                <a:gd name="T56" fmla="*/ 2147483647 w 306"/>
                <a:gd name="T57" fmla="*/ 2147483647 h 321"/>
                <a:gd name="T58" fmla="*/ 2147483647 w 306"/>
                <a:gd name="T59" fmla="*/ 2147483647 h 321"/>
                <a:gd name="T60" fmla="*/ 2147483647 w 306"/>
                <a:gd name="T61" fmla="*/ 2147483647 h 321"/>
                <a:gd name="T62" fmla="*/ 2147483647 w 306"/>
                <a:gd name="T63" fmla="*/ 2147483647 h 321"/>
                <a:gd name="T64" fmla="*/ 2147483647 w 306"/>
                <a:gd name="T65" fmla="*/ 2147483647 h 321"/>
                <a:gd name="T66" fmla="*/ 2147483647 w 306"/>
                <a:gd name="T67" fmla="*/ 2147483647 h 321"/>
                <a:gd name="T68" fmla="*/ 2147483647 w 306"/>
                <a:gd name="T69" fmla="*/ 2147483647 h 321"/>
                <a:gd name="T70" fmla="*/ 2147483647 w 306"/>
                <a:gd name="T71" fmla="*/ 2147483647 h 321"/>
                <a:gd name="T72" fmla="*/ 2147483647 w 306"/>
                <a:gd name="T73" fmla="*/ 2147483647 h 321"/>
                <a:gd name="T74" fmla="*/ 2147483647 w 306"/>
                <a:gd name="T75" fmla="*/ 2147483647 h 321"/>
                <a:gd name="T76" fmla="*/ 2147483647 w 306"/>
                <a:gd name="T77" fmla="*/ 2147483647 h 321"/>
                <a:gd name="T78" fmla="*/ 2147483647 w 306"/>
                <a:gd name="T79" fmla="*/ 2147483647 h 321"/>
                <a:gd name="T80" fmla="*/ 2147483647 w 306"/>
                <a:gd name="T81" fmla="*/ 2147483647 h 321"/>
                <a:gd name="T82" fmla="*/ 2147483647 w 306"/>
                <a:gd name="T83" fmla="*/ 2147483647 h 321"/>
                <a:gd name="T84" fmla="*/ 2147483647 w 306"/>
                <a:gd name="T85" fmla="*/ 2147483647 h 321"/>
                <a:gd name="T86" fmla="*/ 2147483647 w 306"/>
                <a:gd name="T87" fmla="*/ 2147483647 h 321"/>
                <a:gd name="T88" fmla="*/ 2147483647 w 306"/>
                <a:gd name="T89" fmla="*/ 2147483647 h 321"/>
                <a:gd name="T90" fmla="*/ 2147483647 w 306"/>
                <a:gd name="T91" fmla="*/ 2147483647 h 321"/>
                <a:gd name="T92" fmla="*/ 2147483647 w 306"/>
                <a:gd name="T93" fmla="*/ 2147483647 h 321"/>
                <a:gd name="T94" fmla="*/ 2147483647 w 306"/>
                <a:gd name="T95" fmla="*/ 2147483647 h 321"/>
                <a:gd name="T96" fmla="*/ 2147483647 w 306"/>
                <a:gd name="T97" fmla="*/ 2147483647 h 321"/>
                <a:gd name="T98" fmla="*/ 2147483647 w 306"/>
                <a:gd name="T99" fmla="*/ 2147483647 h 321"/>
                <a:gd name="T100" fmla="*/ 2147483647 w 306"/>
                <a:gd name="T101" fmla="*/ 2147483647 h 321"/>
                <a:gd name="T102" fmla="*/ 2147483647 w 306"/>
                <a:gd name="T103" fmla="*/ 2147483647 h 321"/>
                <a:gd name="T104" fmla="*/ 2147483647 w 306"/>
                <a:gd name="T105" fmla="*/ 2147483647 h 321"/>
                <a:gd name="T106" fmla="*/ 2147483647 w 306"/>
                <a:gd name="T107" fmla="*/ 2147483647 h 321"/>
                <a:gd name="T108" fmla="*/ 2147483647 w 306"/>
                <a:gd name="T109" fmla="*/ 2147483647 h 321"/>
                <a:gd name="T110" fmla="*/ 2147483647 w 306"/>
                <a:gd name="T111" fmla="*/ 2147483647 h 321"/>
                <a:gd name="T112" fmla="*/ 2147483647 w 306"/>
                <a:gd name="T113" fmla="*/ 2147483647 h 321"/>
                <a:gd name="T114" fmla="*/ 2147483647 w 306"/>
                <a:gd name="T115" fmla="*/ 2147483647 h 32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21">
                  <a:moveTo>
                    <a:pt x="306" y="235"/>
                  </a:moveTo>
                  <a:lnTo>
                    <a:pt x="259" y="160"/>
                  </a:lnTo>
                  <a:lnTo>
                    <a:pt x="257" y="164"/>
                  </a:lnTo>
                  <a:lnTo>
                    <a:pt x="252" y="173"/>
                  </a:lnTo>
                  <a:lnTo>
                    <a:pt x="247" y="178"/>
                  </a:lnTo>
                  <a:lnTo>
                    <a:pt x="243" y="182"/>
                  </a:lnTo>
                  <a:lnTo>
                    <a:pt x="238" y="185"/>
                  </a:lnTo>
                  <a:lnTo>
                    <a:pt x="233" y="186"/>
                  </a:lnTo>
                  <a:lnTo>
                    <a:pt x="227" y="185"/>
                  </a:lnTo>
                  <a:lnTo>
                    <a:pt x="223" y="184"/>
                  </a:lnTo>
                  <a:lnTo>
                    <a:pt x="219" y="181"/>
                  </a:lnTo>
                  <a:lnTo>
                    <a:pt x="214" y="178"/>
                  </a:lnTo>
                  <a:lnTo>
                    <a:pt x="211" y="173"/>
                  </a:lnTo>
                  <a:lnTo>
                    <a:pt x="209" y="169"/>
                  </a:lnTo>
                  <a:lnTo>
                    <a:pt x="206" y="165"/>
                  </a:lnTo>
                  <a:lnTo>
                    <a:pt x="206" y="160"/>
                  </a:lnTo>
                  <a:lnTo>
                    <a:pt x="206" y="154"/>
                  </a:lnTo>
                  <a:lnTo>
                    <a:pt x="209" y="148"/>
                  </a:lnTo>
                  <a:lnTo>
                    <a:pt x="211" y="142"/>
                  </a:lnTo>
                  <a:lnTo>
                    <a:pt x="213" y="136"/>
                  </a:lnTo>
                  <a:lnTo>
                    <a:pt x="221" y="125"/>
                  </a:lnTo>
                  <a:lnTo>
                    <a:pt x="230" y="114"/>
                  </a:lnTo>
                  <a:lnTo>
                    <a:pt x="238" y="104"/>
                  </a:lnTo>
                  <a:lnTo>
                    <a:pt x="246" y="93"/>
                  </a:lnTo>
                  <a:lnTo>
                    <a:pt x="248" y="87"/>
                  </a:lnTo>
                  <a:lnTo>
                    <a:pt x="250" y="82"/>
                  </a:lnTo>
                  <a:lnTo>
                    <a:pt x="253" y="75"/>
                  </a:lnTo>
                  <a:lnTo>
                    <a:pt x="253" y="69"/>
                  </a:lnTo>
                  <a:lnTo>
                    <a:pt x="133" y="69"/>
                  </a:lnTo>
                  <a:lnTo>
                    <a:pt x="129" y="68"/>
                  </a:lnTo>
                  <a:lnTo>
                    <a:pt x="123" y="65"/>
                  </a:lnTo>
                  <a:lnTo>
                    <a:pt x="119" y="59"/>
                  </a:lnTo>
                  <a:lnTo>
                    <a:pt x="115" y="53"/>
                  </a:lnTo>
                  <a:lnTo>
                    <a:pt x="112" y="45"/>
                  </a:lnTo>
                  <a:lnTo>
                    <a:pt x="109" y="37"/>
                  </a:lnTo>
                  <a:lnTo>
                    <a:pt x="108" y="28"/>
                  </a:lnTo>
                  <a:lnTo>
                    <a:pt x="107" y="19"/>
                  </a:lnTo>
                  <a:lnTo>
                    <a:pt x="101" y="19"/>
                  </a:lnTo>
                  <a:lnTo>
                    <a:pt x="96" y="18"/>
                  </a:lnTo>
                  <a:lnTo>
                    <a:pt x="90" y="17"/>
                  </a:lnTo>
                  <a:lnTo>
                    <a:pt x="85" y="15"/>
                  </a:lnTo>
                  <a:lnTo>
                    <a:pt x="80" y="12"/>
                  </a:lnTo>
                  <a:lnTo>
                    <a:pt x="77" y="9"/>
                  </a:lnTo>
                  <a:lnTo>
                    <a:pt x="75" y="4"/>
                  </a:lnTo>
                  <a:lnTo>
                    <a:pt x="74" y="0"/>
                  </a:lnTo>
                  <a:lnTo>
                    <a:pt x="65" y="0"/>
                  </a:lnTo>
                  <a:lnTo>
                    <a:pt x="57" y="0"/>
                  </a:lnTo>
                  <a:lnTo>
                    <a:pt x="49" y="0"/>
                  </a:lnTo>
                  <a:lnTo>
                    <a:pt x="41" y="0"/>
                  </a:lnTo>
                  <a:lnTo>
                    <a:pt x="34" y="1"/>
                  </a:lnTo>
                  <a:lnTo>
                    <a:pt x="29" y="2"/>
                  </a:lnTo>
                  <a:lnTo>
                    <a:pt x="22" y="5"/>
                  </a:lnTo>
                  <a:lnTo>
                    <a:pt x="15" y="9"/>
                  </a:lnTo>
                  <a:lnTo>
                    <a:pt x="10" y="14"/>
                  </a:lnTo>
                  <a:lnTo>
                    <a:pt x="4" y="19"/>
                  </a:lnTo>
                  <a:lnTo>
                    <a:pt x="1" y="25"/>
                  </a:lnTo>
                  <a:lnTo>
                    <a:pt x="0" y="31"/>
                  </a:lnTo>
                  <a:lnTo>
                    <a:pt x="2" y="35"/>
                  </a:lnTo>
                  <a:lnTo>
                    <a:pt x="8" y="40"/>
                  </a:lnTo>
                  <a:lnTo>
                    <a:pt x="15" y="46"/>
                  </a:lnTo>
                  <a:lnTo>
                    <a:pt x="25" y="52"/>
                  </a:lnTo>
                  <a:lnTo>
                    <a:pt x="35" y="58"/>
                  </a:lnTo>
                  <a:lnTo>
                    <a:pt x="45" y="63"/>
                  </a:lnTo>
                  <a:lnTo>
                    <a:pt x="54" y="67"/>
                  </a:lnTo>
                  <a:lnTo>
                    <a:pt x="60" y="69"/>
                  </a:lnTo>
                  <a:lnTo>
                    <a:pt x="47" y="79"/>
                  </a:lnTo>
                  <a:lnTo>
                    <a:pt x="32" y="91"/>
                  </a:lnTo>
                  <a:lnTo>
                    <a:pt x="25" y="97"/>
                  </a:lnTo>
                  <a:lnTo>
                    <a:pt x="19" y="104"/>
                  </a:lnTo>
                  <a:lnTo>
                    <a:pt x="17" y="107"/>
                  </a:lnTo>
                  <a:lnTo>
                    <a:pt x="15" y="110"/>
                  </a:lnTo>
                  <a:lnTo>
                    <a:pt x="14" y="114"/>
                  </a:lnTo>
                  <a:lnTo>
                    <a:pt x="13" y="117"/>
                  </a:lnTo>
                  <a:lnTo>
                    <a:pt x="14" y="122"/>
                  </a:lnTo>
                  <a:lnTo>
                    <a:pt x="15" y="125"/>
                  </a:lnTo>
                  <a:lnTo>
                    <a:pt x="18" y="129"/>
                  </a:lnTo>
                  <a:lnTo>
                    <a:pt x="20" y="133"/>
                  </a:lnTo>
                  <a:lnTo>
                    <a:pt x="28" y="141"/>
                  </a:lnTo>
                  <a:lnTo>
                    <a:pt x="37" y="149"/>
                  </a:lnTo>
                  <a:lnTo>
                    <a:pt x="47" y="156"/>
                  </a:lnTo>
                  <a:lnTo>
                    <a:pt x="58" y="162"/>
                  </a:lnTo>
                  <a:lnTo>
                    <a:pt x="64" y="164"/>
                  </a:lnTo>
                  <a:lnTo>
                    <a:pt x="69" y="165"/>
                  </a:lnTo>
                  <a:lnTo>
                    <a:pt x="75" y="166"/>
                  </a:lnTo>
                  <a:lnTo>
                    <a:pt x="80" y="167"/>
                  </a:lnTo>
                  <a:lnTo>
                    <a:pt x="107" y="271"/>
                  </a:lnTo>
                  <a:lnTo>
                    <a:pt x="107" y="267"/>
                  </a:lnTo>
                  <a:lnTo>
                    <a:pt x="108" y="263"/>
                  </a:lnTo>
                  <a:lnTo>
                    <a:pt x="110" y="260"/>
                  </a:lnTo>
                  <a:lnTo>
                    <a:pt x="112" y="256"/>
                  </a:lnTo>
                  <a:lnTo>
                    <a:pt x="119" y="251"/>
                  </a:lnTo>
                  <a:lnTo>
                    <a:pt x="127" y="246"/>
                  </a:lnTo>
                  <a:lnTo>
                    <a:pt x="137" y="243"/>
                  </a:lnTo>
                  <a:lnTo>
                    <a:pt x="148" y="240"/>
                  </a:lnTo>
                  <a:lnTo>
                    <a:pt x="160" y="237"/>
                  </a:lnTo>
                  <a:lnTo>
                    <a:pt x="174" y="235"/>
                  </a:lnTo>
                  <a:lnTo>
                    <a:pt x="174" y="222"/>
                  </a:lnTo>
                  <a:lnTo>
                    <a:pt x="174" y="210"/>
                  </a:lnTo>
                  <a:lnTo>
                    <a:pt x="178" y="212"/>
                  </a:lnTo>
                  <a:lnTo>
                    <a:pt x="183" y="212"/>
                  </a:lnTo>
                  <a:lnTo>
                    <a:pt x="188" y="213"/>
                  </a:lnTo>
                  <a:lnTo>
                    <a:pt x="193" y="212"/>
                  </a:lnTo>
                  <a:lnTo>
                    <a:pt x="203" y="211"/>
                  </a:lnTo>
                  <a:lnTo>
                    <a:pt x="213" y="210"/>
                  </a:lnTo>
                  <a:lnTo>
                    <a:pt x="220" y="233"/>
                  </a:lnTo>
                  <a:lnTo>
                    <a:pt x="232" y="261"/>
                  </a:lnTo>
                  <a:lnTo>
                    <a:pt x="245" y="292"/>
                  </a:lnTo>
                  <a:lnTo>
                    <a:pt x="259" y="321"/>
                  </a:lnTo>
                  <a:lnTo>
                    <a:pt x="267" y="316"/>
                  </a:lnTo>
                  <a:lnTo>
                    <a:pt x="272" y="311"/>
                  </a:lnTo>
                  <a:lnTo>
                    <a:pt x="278" y="307"/>
                  </a:lnTo>
                  <a:lnTo>
                    <a:pt x="282" y="302"/>
                  </a:lnTo>
                  <a:lnTo>
                    <a:pt x="290" y="291"/>
                  </a:lnTo>
                  <a:lnTo>
                    <a:pt x="295" y="280"/>
                  </a:lnTo>
                  <a:lnTo>
                    <a:pt x="301" y="258"/>
                  </a:lnTo>
                  <a:lnTo>
                    <a:pt x="306" y="235"/>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69" name="Freeform 276"/>
            <p:cNvSpPr>
              <a:spLocks/>
            </p:cNvSpPr>
            <p:nvPr>
              <p:custDataLst>
                <p:tags r:id="rId203"/>
              </p:custDataLst>
            </p:nvPr>
          </p:nvSpPr>
          <p:spPr bwMode="auto">
            <a:xfrm>
              <a:off x="6977094" y="3407306"/>
              <a:ext cx="201612" cy="269875"/>
            </a:xfrm>
            <a:custGeom>
              <a:avLst/>
              <a:gdLst>
                <a:gd name="T0" fmla="*/ 2147483647 w 471"/>
                <a:gd name="T1" fmla="*/ 2147483647 h 518"/>
                <a:gd name="T2" fmla="*/ 2147483647 w 471"/>
                <a:gd name="T3" fmla="*/ 2147483647 h 518"/>
                <a:gd name="T4" fmla="*/ 2147483647 w 471"/>
                <a:gd name="T5" fmla="*/ 2147483647 h 518"/>
                <a:gd name="T6" fmla="*/ 2147483647 w 471"/>
                <a:gd name="T7" fmla="*/ 2147483647 h 518"/>
                <a:gd name="T8" fmla="*/ 2147483647 w 471"/>
                <a:gd name="T9" fmla="*/ 2147483647 h 518"/>
                <a:gd name="T10" fmla="*/ 2147483647 w 471"/>
                <a:gd name="T11" fmla="*/ 2147483647 h 518"/>
                <a:gd name="T12" fmla="*/ 2147483647 w 471"/>
                <a:gd name="T13" fmla="*/ 2147483647 h 518"/>
                <a:gd name="T14" fmla="*/ 2147483647 w 471"/>
                <a:gd name="T15" fmla="*/ 2147483647 h 518"/>
                <a:gd name="T16" fmla="*/ 2147483647 w 471"/>
                <a:gd name="T17" fmla="*/ 2147483647 h 518"/>
                <a:gd name="T18" fmla="*/ 2147483647 w 471"/>
                <a:gd name="T19" fmla="*/ 2147483647 h 518"/>
                <a:gd name="T20" fmla="*/ 2147483647 w 471"/>
                <a:gd name="T21" fmla="*/ 2147483647 h 518"/>
                <a:gd name="T22" fmla="*/ 2147483647 w 471"/>
                <a:gd name="T23" fmla="*/ 2147483647 h 518"/>
                <a:gd name="T24" fmla="*/ 2147483647 w 471"/>
                <a:gd name="T25" fmla="*/ 2147483647 h 518"/>
                <a:gd name="T26" fmla="*/ 2147483647 w 471"/>
                <a:gd name="T27" fmla="*/ 2147483647 h 518"/>
                <a:gd name="T28" fmla="*/ 2147483647 w 471"/>
                <a:gd name="T29" fmla="*/ 2147483647 h 518"/>
                <a:gd name="T30" fmla="*/ 2147483647 w 471"/>
                <a:gd name="T31" fmla="*/ 2147483647 h 518"/>
                <a:gd name="T32" fmla="*/ 2147483647 w 471"/>
                <a:gd name="T33" fmla="*/ 2147483647 h 518"/>
                <a:gd name="T34" fmla="*/ 2147483647 w 471"/>
                <a:gd name="T35" fmla="*/ 2147483647 h 518"/>
                <a:gd name="T36" fmla="*/ 2147483647 w 471"/>
                <a:gd name="T37" fmla="*/ 2147483647 h 518"/>
                <a:gd name="T38" fmla="*/ 2147483647 w 471"/>
                <a:gd name="T39" fmla="*/ 2147483647 h 518"/>
                <a:gd name="T40" fmla="*/ 2147483647 w 471"/>
                <a:gd name="T41" fmla="*/ 2147483647 h 518"/>
                <a:gd name="T42" fmla="*/ 2147483647 w 471"/>
                <a:gd name="T43" fmla="*/ 2147483647 h 518"/>
                <a:gd name="T44" fmla="*/ 2147483647 w 471"/>
                <a:gd name="T45" fmla="*/ 2147483647 h 518"/>
                <a:gd name="T46" fmla="*/ 2147483647 w 471"/>
                <a:gd name="T47" fmla="*/ 2147483647 h 518"/>
                <a:gd name="T48" fmla="*/ 2147483647 w 471"/>
                <a:gd name="T49" fmla="*/ 2147483647 h 518"/>
                <a:gd name="T50" fmla="*/ 2147483647 w 471"/>
                <a:gd name="T51" fmla="*/ 2147483647 h 518"/>
                <a:gd name="T52" fmla="*/ 2147483647 w 471"/>
                <a:gd name="T53" fmla="*/ 2147483647 h 518"/>
                <a:gd name="T54" fmla="*/ 2147483647 w 471"/>
                <a:gd name="T55" fmla="*/ 2147483647 h 518"/>
                <a:gd name="T56" fmla="*/ 2147483647 w 471"/>
                <a:gd name="T57" fmla="*/ 2147483647 h 518"/>
                <a:gd name="T58" fmla="*/ 2147483647 w 471"/>
                <a:gd name="T59" fmla="*/ 2147483647 h 518"/>
                <a:gd name="T60" fmla="*/ 2147483647 w 471"/>
                <a:gd name="T61" fmla="*/ 2147483647 h 518"/>
                <a:gd name="T62" fmla="*/ 2147483647 w 471"/>
                <a:gd name="T63" fmla="*/ 2147483647 h 518"/>
                <a:gd name="T64" fmla="*/ 2147483647 w 471"/>
                <a:gd name="T65" fmla="*/ 2147483647 h 518"/>
                <a:gd name="T66" fmla="*/ 2147483647 w 471"/>
                <a:gd name="T67" fmla="*/ 2147483647 h 518"/>
                <a:gd name="T68" fmla="*/ 2147483647 w 471"/>
                <a:gd name="T69" fmla="*/ 2147483647 h 518"/>
                <a:gd name="T70" fmla="*/ 2147483647 w 471"/>
                <a:gd name="T71" fmla="*/ 2147483647 h 518"/>
                <a:gd name="T72" fmla="*/ 2147483647 w 471"/>
                <a:gd name="T73" fmla="*/ 2147483647 h 518"/>
                <a:gd name="T74" fmla="*/ 2147483647 w 471"/>
                <a:gd name="T75" fmla="*/ 2147483647 h 518"/>
                <a:gd name="T76" fmla="*/ 2147483647 w 471"/>
                <a:gd name="T77" fmla="*/ 2147483647 h 518"/>
                <a:gd name="T78" fmla="*/ 2147483647 w 471"/>
                <a:gd name="T79" fmla="*/ 2147483647 h 518"/>
                <a:gd name="T80" fmla="*/ 2147483647 w 471"/>
                <a:gd name="T81" fmla="*/ 2147483647 h 518"/>
                <a:gd name="T82" fmla="*/ 2147483647 w 471"/>
                <a:gd name="T83" fmla="*/ 2147483647 h 518"/>
                <a:gd name="T84" fmla="*/ 2147483647 w 471"/>
                <a:gd name="T85" fmla="*/ 2147483647 h 518"/>
                <a:gd name="T86" fmla="*/ 2147483647 w 471"/>
                <a:gd name="T87" fmla="*/ 2147483647 h 51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71" h="518">
                  <a:moveTo>
                    <a:pt x="113" y="0"/>
                  </a:moveTo>
                  <a:lnTo>
                    <a:pt x="104" y="5"/>
                  </a:lnTo>
                  <a:lnTo>
                    <a:pt x="94" y="12"/>
                  </a:lnTo>
                  <a:lnTo>
                    <a:pt x="85" y="18"/>
                  </a:lnTo>
                  <a:lnTo>
                    <a:pt x="76" y="25"/>
                  </a:lnTo>
                  <a:lnTo>
                    <a:pt x="67" y="32"/>
                  </a:lnTo>
                  <a:lnTo>
                    <a:pt x="59" y="38"/>
                  </a:lnTo>
                  <a:lnTo>
                    <a:pt x="50" y="44"/>
                  </a:lnTo>
                  <a:lnTo>
                    <a:pt x="40" y="49"/>
                  </a:lnTo>
                  <a:lnTo>
                    <a:pt x="37" y="59"/>
                  </a:lnTo>
                  <a:lnTo>
                    <a:pt x="32" y="71"/>
                  </a:lnTo>
                  <a:lnTo>
                    <a:pt x="27" y="82"/>
                  </a:lnTo>
                  <a:lnTo>
                    <a:pt x="20" y="93"/>
                  </a:lnTo>
                  <a:lnTo>
                    <a:pt x="14" y="106"/>
                  </a:lnTo>
                  <a:lnTo>
                    <a:pt x="8" y="118"/>
                  </a:lnTo>
                  <a:lnTo>
                    <a:pt x="4" y="131"/>
                  </a:lnTo>
                  <a:lnTo>
                    <a:pt x="0" y="142"/>
                  </a:lnTo>
                  <a:lnTo>
                    <a:pt x="7" y="136"/>
                  </a:lnTo>
                  <a:lnTo>
                    <a:pt x="16" y="141"/>
                  </a:lnTo>
                  <a:lnTo>
                    <a:pt x="23" y="147"/>
                  </a:lnTo>
                  <a:lnTo>
                    <a:pt x="30" y="153"/>
                  </a:lnTo>
                  <a:lnTo>
                    <a:pt x="37" y="159"/>
                  </a:lnTo>
                  <a:lnTo>
                    <a:pt x="43" y="164"/>
                  </a:lnTo>
                  <a:lnTo>
                    <a:pt x="50" y="168"/>
                  </a:lnTo>
                  <a:lnTo>
                    <a:pt x="53" y="170"/>
                  </a:lnTo>
                  <a:lnTo>
                    <a:pt x="57" y="171"/>
                  </a:lnTo>
                  <a:lnTo>
                    <a:pt x="62" y="172"/>
                  </a:lnTo>
                  <a:lnTo>
                    <a:pt x="66" y="172"/>
                  </a:lnTo>
                  <a:lnTo>
                    <a:pt x="71" y="191"/>
                  </a:lnTo>
                  <a:lnTo>
                    <a:pt x="75" y="211"/>
                  </a:lnTo>
                  <a:lnTo>
                    <a:pt x="77" y="233"/>
                  </a:lnTo>
                  <a:lnTo>
                    <a:pt x="80" y="254"/>
                  </a:lnTo>
                  <a:lnTo>
                    <a:pt x="84" y="272"/>
                  </a:lnTo>
                  <a:lnTo>
                    <a:pt x="88" y="289"/>
                  </a:lnTo>
                  <a:lnTo>
                    <a:pt x="90" y="294"/>
                  </a:lnTo>
                  <a:lnTo>
                    <a:pt x="94" y="299"/>
                  </a:lnTo>
                  <a:lnTo>
                    <a:pt x="96" y="302"/>
                  </a:lnTo>
                  <a:lnTo>
                    <a:pt x="100" y="302"/>
                  </a:lnTo>
                  <a:lnTo>
                    <a:pt x="104" y="302"/>
                  </a:lnTo>
                  <a:lnTo>
                    <a:pt x="107" y="301"/>
                  </a:lnTo>
                  <a:lnTo>
                    <a:pt x="110" y="299"/>
                  </a:lnTo>
                  <a:lnTo>
                    <a:pt x="112" y="297"/>
                  </a:lnTo>
                  <a:lnTo>
                    <a:pt x="118" y="291"/>
                  </a:lnTo>
                  <a:lnTo>
                    <a:pt x="121" y="283"/>
                  </a:lnTo>
                  <a:lnTo>
                    <a:pt x="128" y="268"/>
                  </a:lnTo>
                  <a:lnTo>
                    <a:pt x="133" y="259"/>
                  </a:lnTo>
                  <a:lnTo>
                    <a:pt x="140" y="260"/>
                  </a:lnTo>
                  <a:lnTo>
                    <a:pt x="145" y="262"/>
                  </a:lnTo>
                  <a:lnTo>
                    <a:pt x="151" y="265"/>
                  </a:lnTo>
                  <a:lnTo>
                    <a:pt x="155" y="268"/>
                  </a:lnTo>
                  <a:lnTo>
                    <a:pt x="160" y="272"/>
                  </a:lnTo>
                  <a:lnTo>
                    <a:pt x="164" y="274"/>
                  </a:lnTo>
                  <a:lnTo>
                    <a:pt x="168" y="277"/>
                  </a:lnTo>
                  <a:lnTo>
                    <a:pt x="173" y="277"/>
                  </a:lnTo>
                  <a:lnTo>
                    <a:pt x="176" y="277"/>
                  </a:lnTo>
                  <a:lnTo>
                    <a:pt x="179" y="276"/>
                  </a:lnTo>
                  <a:lnTo>
                    <a:pt x="183" y="274"/>
                  </a:lnTo>
                  <a:lnTo>
                    <a:pt x="185" y="272"/>
                  </a:lnTo>
                  <a:lnTo>
                    <a:pt x="189" y="266"/>
                  </a:lnTo>
                  <a:lnTo>
                    <a:pt x="192" y="259"/>
                  </a:lnTo>
                  <a:lnTo>
                    <a:pt x="197" y="252"/>
                  </a:lnTo>
                  <a:lnTo>
                    <a:pt x="201" y="247"/>
                  </a:lnTo>
                  <a:lnTo>
                    <a:pt x="203" y="244"/>
                  </a:lnTo>
                  <a:lnTo>
                    <a:pt x="206" y="243"/>
                  </a:lnTo>
                  <a:lnTo>
                    <a:pt x="209" y="241"/>
                  </a:lnTo>
                  <a:lnTo>
                    <a:pt x="212" y="241"/>
                  </a:lnTo>
                  <a:lnTo>
                    <a:pt x="224" y="242"/>
                  </a:lnTo>
                  <a:lnTo>
                    <a:pt x="233" y="244"/>
                  </a:lnTo>
                  <a:lnTo>
                    <a:pt x="241" y="247"/>
                  </a:lnTo>
                  <a:lnTo>
                    <a:pt x="246" y="252"/>
                  </a:lnTo>
                  <a:lnTo>
                    <a:pt x="254" y="261"/>
                  </a:lnTo>
                  <a:lnTo>
                    <a:pt x="259" y="271"/>
                  </a:lnTo>
                  <a:lnTo>
                    <a:pt x="274" y="293"/>
                  </a:lnTo>
                  <a:lnTo>
                    <a:pt x="290" y="314"/>
                  </a:lnTo>
                  <a:lnTo>
                    <a:pt x="308" y="336"/>
                  </a:lnTo>
                  <a:lnTo>
                    <a:pt x="325" y="359"/>
                  </a:lnTo>
                  <a:lnTo>
                    <a:pt x="333" y="371"/>
                  </a:lnTo>
                  <a:lnTo>
                    <a:pt x="341" y="382"/>
                  </a:lnTo>
                  <a:lnTo>
                    <a:pt x="347" y="394"/>
                  </a:lnTo>
                  <a:lnTo>
                    <a:pt x="354" y="407"/>
                  </a:lnTo>
                  <a:lnTo>
                    <a:pt x="358" y="419"/>
                  </a:lnTo>
                  <a:lnTo>
                    <a:pt x="363" y="431"/>
                  </a:lnTo>
                  <a:lnTo>
                    <a:pt x="365" y="443"/>
                  </a:lnTo>
                  <a:lnTo>
                    <a:pt x="366" y="457"/>
                  </a:lnTo>
                  <a:lnTo>
                    <a:pt x="365" y="461"/>
                  </a:lnTo>
                  <a:lnTo>
                    <a:pt x="363" y="466"/>
                  </a:lnTo>
                  <a:lnTo>
                    <a:pt x="359" y="470"/>
                  </a:lnTo>
                  <a:lnTo>
                    <a:pt x="355" y="474"/>
                  </a:lnTo>
                  <a:lnTo>
                    <a:pt x="346" y="481"/>
                  </a:lnTo>
                  <a:lnTo>
                    <a:pt x="339" y="487"/>
                  </a:lnTo>
                  <a:lnTo>
                    <a:pt x="348" y="490"/>
                  </a:lnTo>
                  <a:lnTo>
                    <a:pt x="356" y="493"/>
                  </a:lnTo>
                  <a:lnTo>
                    <a:pt x="363" y="496"/>
                  </a:lnTo>
                  <a:lnTo>
                    <a:pt x="368" y="500"/>
                  </a:lnTo>
                  <a:lnTo>
                    <a:pt x="379" y="508"/>
                  </a:lnTo>
                  <a:lnTo>
                    <a:pt x="392" y="518"/>
                  </a:lnTo>
                  <a:lnTo>
                    <a:pt x="395" y="511"/>
                  </a:lnTo>
                  <a:lnTo>
                    <a:pt x="398" y="504"/>
                  </a:lnTo>
                  <a:lnTo>
                    <a:pt x="401" y="499"/>
                  </a:lnTo>
                  <a:lnTo>
                    <a:pt x="404" y="495"/>
                  </a:lnTo>
                  <a:lnTo>
                    <a:pt x="409" y="491"/>
                  </a:lnTo>
                  <a:lnTo>
                    <a:pt x="413" y="489"/>
                  </a:lnTo>
                  <a:lnTo>
                    <a:pt x="418" y="487"/>
                  </a:lnTo>
                  <a:lnTo>
                    <a:pt x="422" y="485"/>
                  </a:lnTo>
                  <a:lnTo>
                    <a:pt x="444" y="483"/>
                  </a:lnTo>
                  <a:lnTo>
                    <a:pt x="471" y="481"/>
                  </a:lnTo>
                  <a:lnTo>
                    <a:pt x="471" y="459"/>
                  </a:lnTo>
                  <a:lnTo>
                    <a:pt x="468" y="438"/>
                  </a:lnTo>
                  <a:lnTo>
                    <a:pt x="464" y="420"/>
                  </a:lnTo>
                  <a:lnTo>
                    <a:pt x="457" y="403"/>
                  </a:lnTo>
                  <a:lnTo>
                    <a:pt x="449" y="387"/>
                  </a:lnTo>
                  <a:lnTo>
                    <a:pt x="441" y="372"/>
                  </a:lnTo>
                  <a:lnTo>
                    <a:pt x="431" y="359"/>
                  </a:lnTo>
                  <a:lnTo>
                    <a:pt x="421" y="347"/>
                  </a:lnTo>
                  <a:lnTo>
                    <a:pt x="397" y="322"/>
                  </a:lnTo>
                  <a:lnTo>
                    <a:pt x="371" y="300"/>
                  </a:lnTo>
                  <a:lnTo>
                    <a:pt x="345" y="277"/>
                  </a:lnTo>
                  <a:lnTo>
                    <a:pt x="319" y="253"/>
                  </a:lnTo>
                  <a:lnTo>
                    <a:pt x="299" y="237"/>
                  </a:lnTo>
                  <a:lnTo>
                    <a:pt x="279" y="218"/>
                  </a:lnTo>
                  <a:lnTo>
                    <a:pt x="261" y="200"/>
                  </a:lnTo>
                  <a:lnTo>
                    <a:pt x="242" y="182"/>
                  </a:lnTo>
                  <a:lnTo>
                    <a:pt x="224" y="162"/>
                  </a:lnTo>
                  <a:lnTo>
                    <a:pt x="208" y="143"/>
                  </a:lnTo>
                  <a:lnTo>
                    <a:pt x="192" y="124"/>
                  </a:lnTo>
                  <a:lnTo>
                    <a:pt x="179" y="105"/>
                  </a:lnTo>
                  <a:lnTo>
                    <a:pt x="158" y="79"/>
                  </a:lnTo>
                  <a:lnTo>
                    <a:pt x="136" y="52"/>
                  </a:lnTo>
                  <a:lnTo>
                    <a:pt x="127" y="40"/>
                  </a:lnTo>
                  <a:lnTo>
                    <a:pt x="120" y="27"/>
                  </a:lnTo>
                  <a:lnTo>
                    <a:pt x="117" y="21"/>
                  </a:lnTo>
                  <a:lnTo>
                    <a:pt x="115" y="14"/>
                  </a:lnTo>
                  <a:lnTo>
                    <a:pt x="113" y="7"/>
                  </a:lnTo>
                  <a:lnTo>
                    <a:pt x="113"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70" name="Freeform 277"/>
            <p:cNvSpPr>
              <a:spLocks/>
            </p:cNvSpPr>
            <p:nvPr>
              <p:custDataLst>
                <p:tags r:id="rId204"/>
              </p:custDataLst>
            </p:nvPr>
          </p:nvSpPr>
          <p:spPr bwMode="auto">
            <a:xfrm>
              <a:off x="7059644" y="3658131"/>
              <a:ext cx="133350" cy="130175"/>
            </a:xfrm>
            <a:custGeom>
              <a:avLst/>
              <a:gdLst>
                <a:gd name="T0" fmla="*/ 2147483647 w 293"/>
                <a:gd name="T1" fmla="*/ 2147483647 h 246"/>
                <a:gd name="T2" fmla="*/ 2147483647 w 293"/>
                <a:gd name="T3" fmla="*/ 2147483647 h 246"/>
                <a:gd name="T4" fmla="*/ 2147483647 w 293"/>
                <a:gd name="T5" fmla="*/ 2147483647 h 246"/>
                <a:gd name="T6" fmla="*/ 2147483647 w 293"/>
                <a:gd name="T7" fmla="*/ 2147483647 h 246"/>
                <a:gd name="T8" fmla="*/ 2147483647 w 293"/>
                <a:gd name="T9" fmla="*/ 2147483647 h 246"/>
                <a:gd name="T10" fmla="*/ 2147483647 w 293"/>
                <a:gd name="T11" fmla="*/ 2147483647 h 246"/>
                <a:gd name="T12" fmla="*/ 2147483647 w 293"/>
                <a:gd name="T13" fmla="*/ 2147483647 h 246"/>
                <a:gd name="T14" fmla="*/ 2147483647 w 293"/>
                <a:gd name="T15" fmla="*/ 2147483647 h 246"/>
                <a:gd name="T16" fmla="*/ 2147483647 w 293"/>
                <a:gd name="T17" fmla="*/ 2147483647 h 246"/>
                <a:gd name="T18" fmla="*/ 2147483647 w 293"/>
                <a:gd name="T19" fmla="*/ 2147483647 h 246"/>
                <a:gd name="T20" fmla="*/ 2147483647 w 293"/>
                <a:gd name="T21" fmla="*/ 2147483647 h 246"/>
                <a:gd name="T22" fmla="*/ 2147483647 w 293"/>
                <a:gd name="T23" fmla="*/ 2147483647 h 246"/>
                <a:gd name="T24" fmla="*/ 2147483647 w 293"/>
                <a:gd name="T25" fmla="*/ 2147483647 h 246"/>
                <a:gd name="T26" fmla="*/ 2147483647 w 293"/>
                <a:gd name="T27" fmla="*/ 2147483647 h 246"/>
                <a:gd name="T28" fmla="*/ 2147483647 w 293"/>
                <a:gd name="T29" fmla="*/ 2147483647 h 246"/>
                <a:gd name="T30" fmla="*/ 2147483647 w 293"/>
                <a:gd name="T31" fmla="*/ 2147483647 h 246"/>
                <a:gd name="T32" fmla="*/ 2147483647 w 293"/>
                <a:gd name="T33" fmla="*/ 2147483647 h 246"/>
                <a:gd name="T34" fmla="*/ 2147483647 w 293"/>
                <a:gd name="T35" fmla="*/ 2147483647 h 246"/>
                <a:gd name="T36" fmla="*/ 2147483647 w 293"/>
                <a:gd name="T37" fmla="*/ 2147483647 h 246"/>
                <a:gd name="T38" fmla="*/ 2147483647 w 293"/>
                <a:gd name="T39" fmla="*/ 2147483647 h 246"/>
                <a:gd name="T40" fmla="*/ 2147483647 w 293"/>
                <a:gd name="T41" fmla="*/ 2147483647 h 246"/>
                <a:gd name="T42" fmla="*/ 2147483647 w 293"/>
                <a:gd name="T43" fmla="*/ 2147483647 h 246"/>
                <a:gd name="T44" fmla="*/ 2147483647 w 293"/>
                <a:gd name="T45" fmla="*/ 2147483647 h 246"/>
                <a:gd name="T46" fmla="*/ 2147483647 w 293"/>
                <a:gd name="T47" fmla="*/ 2147483647 h 246"/>
                <a:gd name="T48" fmla="*/ 2147483647 w 293"/>
                <a:gd name="T49" fmla="*/ 2147483647 h 246"/>
                <a:gd name="T50" fmla="*/ 2147483647 w 293"/>
                <a:gd name="T51" fmla="*/ 2147483647 h 246"/>
                <a:gd name="T52" fmla="*/ 2147483647 w 293"/>
                <a:gd name="T53" fmla="*/ 2147483647 h 246"/>
                <a:gd name="T54" fmla="*/ 2147483647 w 293"/>
                <a:gd name="T55" fmla="*/ 2147483647 h 246"/>
                <a:gd name="T56" fmla="*/ 2147483647 w 293"/>
                <a:gd name="T57" fmla="*/ 2147483647 h 246"/>
                <a:gd name="T58" fmla="*/ 2147483647 w 293"/>
                <a:gd name="T59" fmla="*/ 2147483647 h 246"/>
                <a:gd name="T60" fmla="*/ 2147483647 w 293"/>
                <a:gd name="T61" fmla="*/ 2147483647 h 246"/>
                <a:gd name="T62" fmla="*/ 0 w 293"/>
                <a:gd name="T63" fmla="*/ 2147483647 h 246"/>
                <a:gd name="T64" fmla="*/ 2147483647 w 293"/>
                <a:gd name="T65" fmla="*/ 2147483647 h 246"/>
                <a:gd name="T66" fmla="*/ 2147483647 w 293"/>
                <a:gd name="T67" fmla="*/ 2147483647 h 246"/>
                <a:gd name="T68" fmla="*/ 2147483647 w 293"/>
                <a:gd name="T69" fmla="*/ 2147483647 h 246"/>
                <a:gd name="T70" fmla="*/ 2147483647 w 293"/>
                <a:gd name="T71" fmla="*/ 2147483647 h 246"/>
                <a:gd name="T72" fmla="*/ 2147483647 w 293"/>
                <a:gd name="T73" fmla="*/ 2147483647 h 246"/>
                <a:gd name="T74" fmla="*/ 2147483647 w 293"/>
                <a:gd name="T75" fmla="*/ 2147483647 h 246"/>
                <a:gd name="T76" fmla="*/ 2147483647 w 293"/>
                <a:gd name="T77" fmla="*/ 2147483647 h 246"/>
                <a:gd name="T78" fmla="*/ 2147483647 w 293"/>
                <a:gd name="T79" fmla="*/ 2147483647 h 24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93" h="246">
                  <a:moveTo>
                    <a:pt x="133" y="12"/>
                  </a:moveTo>
                  <a:lnTo>
                    <a:pt x="152" y="19"/>
                  </a:lnTo>
                  <a:lnTo>
                    <a:pt x="166" y="24"/>
                  </a:lnTo>
                  <a:lnTo>
                    <a:pt x="179" y="30"/>
                  </a:lnTo>
                  <a:lnTo>
                    <a:pt x="193" y="37"/>
                  </a:lnTo>
                  <a:lnTo>
                    <a:pt x="196" y="30"/>
                  </a:lnTo>
                  <a:lnTo>
                    <a:pt x="199" y="23"/>
                  </a:lnTo>
                  <a:lnTo>
                    <a:pt x="202" y="18"/>
                  </a:lnTo>
                  <a:lnTo>
                    <a:pt x="205" y="14"/>
                  </a:lnTo>
                  <a:lnTo>
                    <a:pt x="210" y="10"/>
                  </a:lnTo>
                  <a:lnTo>
                    <a:pt x="214" y="8"/>
                  </a:lnTo>
                  <a:lnTo>
                    <a:pt x="219" y="6"/>
                  </a:lnTo>
                  <a:lnTo>
                    <a:pt x="223" y="4"/>
                  </a:lnTo>
                  <a:lnTo>
                    <a:pt x="245" y="2"/>
                  </a:lnTo>
                  <a:lnTo>
                    <a:pt x="272" y="0"/>
                  </a:lnTo>
                  <a:lnTo>
                    <a:pt x="293" y="80"/>
                  </a:lnTo>
                  <a:lnTo>
                    <a:pt x="279" y="93"/>
                  </a:lnTo>
                  <a:lnTo>
                    <a:pt x="266" y="107"/>
                  </a:lnTo>
                  <a:lnTo>
                    <a:pt x="250" y="123"/>
                  </a:lnTo>
                  <a:lnTo>
                    <a:pt x="237" y="141"/>
                  </a:lnTo>
                  <a:lnTo>
                    <a:pt x="231" y="150"/>
                  </a:lnTo>
                  <a:lnTo>
                    <a:pt x="225" y="159"/>
                  </a:lnTo>
                  <a:lnTo>
                    <a:pt x="220" y="169"/>
                  </a:lnTo>
                  <a:lnTo>
                    <a:pt x="215" y="178"/>
                  </a:lnTo>
                  <a:lnTo>
                    <a:pt x="212" y="187"/>
                  </a:lnTo>
                  <a:lnTo>
                    <a:pt x="209" y="197"/>
                  </a:lnTo>
                  <a:lnTo>
                    <a:pt x="206" y="207"/>
                  </a:lnTo>
                  <a:lnTo>
                    <a:pt x="206" y="216"/>
                  </a:lnTo>
                  <a:lnTo>
                    <a:pt x="201" y="216"/>
                  </a:lnTo>
                  <a:lnTo>
                    <a:pt x="196" y="217"/>
                  </a:lnTo>
                  <a:lnTo>
                    <a:pt x="190" y="218"/>
                  </a:lnTo>
                  <a:lnTo>
                    <a:pt x="186" y="220"/>
                  </a:lnTo>
                  <a:lnTo>
                    <a:pt x="178" y="224"/>
                  </a:lnTo>
                  <a:lnTo>
                    <a:pt x="170" y="229"/>
                  </a:lnTo>
                  <a:lnTo>
                    <a:pt x="163" y="234"/>
                  </a:lnTo>
                  <a:lnTo>
                    <a:pt x="154" y="239"/>
                  </a:lnTo>
                  <a:lnTo>
                    <a:pt x="145" y="243"/>
                  </a:lnTo>
                  <a:lnTo>
                    <a:pt x="133" y="246"/>
                  </a:lnTo>
                  <a:lnTo>
                    <a:pt x="118" y="243"/>
                  </a:lnTo>
                  <a:lnTo>
                    <a:pt x="102" y="240"/>
                  </a:lnTo>
                  <a:lnTo>
                    <a:pt x="87" y="236"/>
                  </a:lnTo>
                  <a:lnTo>
                    <a:pt x="71" y="232"/>
                  </a:lnTo>
                  <a:lnTo>
                    <a:pt x="65" y="229"/>
                  </a:lnTo>
                  <a:lnTo>
                    <a:pt x="59" y="226"/>
                  </a:lnTo>
                  <a:lnTo>
                    <a:pt x="54" y="223"/>
                  </a:lnTo>
                  <a:lnTo>
                    <a:pt x="49" y="220"/>
                  </a:lnTo>
                  <a:lnTo>
                    <a:pt x="45" y="216"/>
                  </a:lnTo>
                  <a:lnTo>
                    <a:pt x="43" y="212"/>
                  </a:lnTo>
                  <a:lnTo>
                    <a:pt x="41" y="208"/>
                  </a:lnTo>
                  <a:lnTo>
                    <a:pt x="41" y="204"/>
                  </a:lnTo>
                  <a:lnTo>
                    <a:pt x="44" y="193"/>
                  </a:lnTo>
                  <a:lnTo>
                    <a:pt x="47" y="178"/>
                  </a:lnTo>
                  <a:lnTo>
                    <a:pt x="46" y="170"/>
                  </a:lnTo>
                  <a:lnTo>
                    <a:pt x="45" y="162"/>
                  </a:lnTo>
                  <a:lnTo>
                    <a:pt x="43" y="154"/>
                  </a:lnTo>
                  <a:lnTo>
                    <a:pt x="40" y="147"/>
                  </a:lnTo>
                  <a:lnTo>
                    <a:pt x="32" y="132"/>
                  </a:lnTo>
                  <a:lnTo>
                    <a:pt x="24" y="119"/>
                  </a:lnTo>
                  <a:lnTo>
                    <a:pt x="15" y="106"/>
                  </a:lnTo>
                  <a:lnTo>
                    <a:pt x="8" y="91"/>
                  </a:lnTo>
                  <a:lnTo>
                    <a:pt x="4" y="83"/>
                  </a:lnTo>
                  <a:lnTo>
                    <a:pt x="2" y="74"/>
                  </a:lnTo>
                  <a:lnTo>
                    <a:pt x="1" y="65"/>
                  </a:lnTo>
                  <a:lnTo>
                    <a:pt x="0" y="55"/>
                  </a:lnTo>
                  <a:lnTo>
                    <a:pt x="1" y="50"/>
                  </a:lnTo>
                  <a:lnTo>
                    <a:pt x="2" y="45"/>
                  </a:lnTo>
                  <a:lnTo>
                    <a:pt x="4" y="40"/>
                  </a:lnTo>
                  <a:lnTo>
                    <a:pt x="8" y="36"/>
                  </a:lnTo>
                  <a:lnTo>
                    <a:pt x="12" y="32"/>
                  </a:lnTo>
                  <a:lnTo>
                    <a:pt x="17" y="29"/>
                  </a:lnTo>
                  <a:lnTo>
                    <a:pt x="21" y="25"/>
                  </a:lnTo>
                  <a:lnTo>
                    <a:pt x="26" y="22"/>
                  </a:lnTo>
                  <a:lnTo>
                    <a:pt x="37" y="17"/>
                  </a:lnTo>
                  <a:lnTo>
                    <a:pt x="48" y="14"/>
                  </a:lnTo>
                  <a:lnTo>
                    <a:pt x="58" y="13"/>
                  </a:lnTo>
                  <a:lnTo>
                    <a:pt x="67" y="12"/>
                  </a:lnTo>
                  <a:lnTo>
                    <a:pt x="79" y="12"/>
                  </a:lnTo>
                  <a:lnTo>
                    <a:pt x="96" y="12"/>
                  </a:lnTo>
                  <a:lnTo>
                    <a:pt x="113" y="12"/>
                  </a:lnTo>
                  <a:lnTo>
                    <a:pt x="133" y="12"/>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71" name="Freeform 278"/>
            <p:cNvSpPr>
              <a:spLocks/>
            </p:cNvSpPr>
            <p:nvPr>
              <p:custDataLst>
                <p:tags r:id="rId205"/>
              </p:custDataLst>
            </p:nvPr>
          </p:nvSpPr>
          <p:spPr bwMode="auto">
            <a:xfrm>
              <a:off x="7461281" y="2894543"/>
              <a:ext cx="85725" cy="130175"/>
            </a:xfrm>
            <a:custGeom>
              <a:avLst/>
              <a:gdLst>
                <a:gd name="T0" fmla="*/ 2147483647 w 200"/>
                <a:gd name="T1" fmla="*/ 2147483647 h 246"/>
                <a:gd name="T2" fmla="*/ 2147483647 w 200"/>
                <a:gd name="T3" fmla="*/ 2147483647 h 246"/>
                <a:gd name="T4" fmla="*/ 2147483647 w 200"/>
                <a:gd name="T5" fmla="*/ 2147483647 h 246"/>
                <a:gd name="T6" fmla="*/ 2147483647 w 200"/>
                <a:gd name="T7" fmla="*/ 2147483647 h 246"/>
                <a:gd name="T8" fmla="*/ 2147483647 w 200"/>
                <a:gd name="T9" fmla="*/ 2147483647 h 246"/>
                <a:gd name="T10" fmla="*/ 2147483647 w 200"/>
                <a:gd name="T11" fmla="*/ 2147483647 h 246"/>
                <a:gd name="T12" fmla="*/ 2147483647 w 200"/>
                <a:gd name="T13" fmla="*/ 2147483647 h 246"/>
                <a:gd name="T14" fmla="*/ 2147483647 w 200"/>
                <a:gd name="T15" fmla="*/ 2147483647 h 246"/>
                <a:gd name="T16" fmla="*/ 2147483647 w 200"/>
                <a:gd name="T17" fmla="*/ 2147483647 h 246"/>
                <a:gd name="T18" fmla="*/ 2147483647 w 200"/>
                <a:gd name="T19" fmla="*/ 2147483647 h 246"/>
                <a:gd name="T20" fmla="*/ 2147483647 w 200"/>
                <a:gd name="T21" fmla="*/ 2147483647 h 246"/>
                <a:gd name="T22" fmla="*/ 2147483647 w 200"/>
                <a:gd name="T23" fmla="*/ 2147483647 h 246"/>
                <a:gd name="T24" fmla="*/ 2147483647 w 200"/>
                <a:gd name="T25" fmla="*/ 2147483647 h 246"/>
                <a:gd name="T26" fmla="*/ 2147483647 w 200"/>
                <a:gd name="T27" fmla="*/ 2147483647 h 246"/>
                <a:gd name="T28" fmla="*/ 2147483647 w 200"/>
                <a:gd name="T29" fmla="*/ 2147483647 h 246"/>
                <a:gd name="T30" fmla="*/ 2147483647 w 200"/>
                <a:gd name="T31" fmla="*/ 2147483647 h 246"/>
                <a:gd name="T32" fmla="*/ 2147483647 w 200"/>
                <a:gd name="T33" fmla="*/ 2147483647 h 246"/>
                <a:gd name="T34" fmla="*/ 2147483647 w 200"/>
                <a:gd name="T35" fmla="*/ 2147483647 h 246"/>
                <a:gd name="T36" fmla="*/ 2147483647 w 200"/>
                <a:gd name="T37" fmla="*/ 2147483647 h 246"/>
                <a:gd name="T38" fmla="*/ 2147483647 w 200"/>
                <a:gd name="T39" fmla="*/ 2147483647 h 246"/>
                <a:gd name="T40" fmla="*/ 2147483647 w 200"/>
                <a:gd name="T41" fmla="*/ 2147483647 h 246"/>
                <a:gd name="T42" fmla="*/ 2147483647 w 200"/>
                <a:gd name="T43" fmla="*/ 2147483647 h 246"/>
                <a:gd name="T44" fmla="*/ 2147483647 w 200"/>
                <a:gd name="T45" fmla="*/ 2147483647 h 246"/>
                <a:gd name="T46" fmla="*/ 2147483647 w 200"/>
                <a:gd name="T47" fmla="*/ 2147483647 h 246"/>
                <a:gd name="T48" fmla="*/ 2147483647 w 200"/>
                <a:gd name="T49" fmla="*/ 2147483647 h 246"/>
                <a:gd name="T50" fmla="*/ 2147483647 w 200"/>
                <a:gd name="T51" fmla="*/ 2147483647 h 246"/>
                <a:gd name="T52" fmla="*/ 2147483647 w 200"/>
                <a:gd name="T53" fmla="*/ 2147483647 h 246"/>
                <a:gd name="T54" fmla="*/ 2147483647 w 200"/>
                <a:gd name="T55" fmla="*/ 2147483647 h 246"/>
                <a:gd name="T56" fmla="*/ 2147483647 w 200"/>
                <a:gd name="T57" fmla="*/ 2147483647 h 246"/>
                <a:gd name="T58" fmla="*/ 2147483647 w 200"/>
                <a:gd name="T59" fmla="*/ 2147483647 h 246"/>
                <a:gd name="T60" fmla="*/ 2147483647 w 200"/>
                <a:gd name="T61" fmla="*/ 2147483647 h 246"/>
                <a:gd name="T62" fmla="*/ 2147483647 w 200"/>
                <a:gd name="T63" fmla="*/ 2147483647 h 246"/>
                <a:gd name="T64" fmla="*/ 2147483647 w 200"/>
                <a:gd name="T65" fmla="*/ 2147483647 h 246"/>
                <a:gd name="T66" fmla="*/ 2147483647 w 200"/>
                <a:gd name="T67" fmla="*/ 2147483647 h 246"/>
                <a:gd name="T68" fmla="*/ 2147483647 w 200"/>
                <a:gd name="T69" fmla="*/ 2147483647 h 246"/>
                <a:gd name="T70" fmla="*/ 2147483647 w 200"/>
                <a:gd name="T71" fmla="*/ 2147483647 h 246"/>
                <a:gd name="T72" fmla="*/ 2147483647 w 200"/>
                <a:gd name="T73" fmla="*/ 2147483647 h 246"/>
                <a:gd name="T74" fmla="*/ 2147483647 w 200"/>
                <a:gd name="T75" fmla="*/ 2147483647 h 246"/>
                <a:gd name="T76" fmla="*/ 2147483647 w 200"/>
                <a:gd name="T77" fmla="*/ 2147483647 h 246"/>
                <a:gd name="T78" fmla="*/ 2147483647 w 200"/>
                <a:gd name="T79" fmla="*/ 2147483647 h 246"/>
                <a:gd name="T80" fmla="*/ 2147483647 w 200"/>
                <a:gd name="T81" fmla="*/ 2147483647 h 2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00" h="246">
                  <a:moveTo>
                    <a:pt x="13" y="49"/>
                  </a:moveTo>
                  <a:lnTo>
                    <a:pt x="18" y="41"/>
                  </a:lnTo>
                  <a:lnTo>
                    <a:pt x="22" y="32"/>
                  </a:lnTo>
                  <a:lnTo>
                    <a:pt x="28" y="26"/>
                  </a:lnTo>
                  <a:lnTo>
                    <a:pt x="33" y="20"/>
                  </a:lnTo>
                  <a:lnTo>
                    <a:pt x="38" y="16"/>
                  </a:lnTo>
                  <a:lnTo>
                    <a:pt x="44" y="12"/>
                  </a:lnTo>
                  <a:lnTo>
                    <a:pt x="50" y="9"/>
                  </a:lnTo>
                  <a:lnTo>
                    <a:pt x="54" y="6"/>
                  </a:lnTo>
                  <a:lnTo>
                    <a:pt x="73" y="1"/>
                  </a:lnTo>
                  <a:lnTo>
                    <a:pt x="80" y="0"/>
                  </a:lnTo>
                  <a:lnTo>
                    <a:pt x="88" y="12"/>
                  </a:lnTo>
                  <a:lnTo>
                    <a:pt x="98" y="23"/>
                  </a:lnTo>
                  <a:lnTo>
                    <a:pt x="108" y="34"/>
                  </a:lnTo>
                  <a:lnTo>
                    <a:pt x="119" y="46"/>
                  </a:lnTo>
                  <a:lnTo>
                    <a:pt x="125" y="50"/>
                  </a:lnTo>
                  <a:lnTo>
                    <a:pt x="132" y="54"/>
                  </a:lnTo>
                  <a:lnTo>
                    <a:pt x="139" y="58"/>
                  </a:lnTo>
                  <a:lnTo>
                    <a:pt x="145" y="61"/>
                  </a:lnTo>
                  <a:lnTo>
                    <a:pt x="152" y="64"/>
                  </a:lnTo>
                  <a:lnTo>
                    <a:pt x="158" y="66"/>
                  </a:lnTo>
                  <a:lnTo>
                    <a:pt x="166" y="67"/>
                  </a:lnTo>
                  <a:lnTo>
                    <a:pt x="174" y="67"/>
                  </a:lnTo>
                  <a:lnTo>
                    <a:pt x="184" y="96"/>
                  </a:lnTo>
                  <a:lnTo>
                    <a:pt x="191" y="123"/>
                  </a:lnTo>
                  <a:lnTo>
                    <a:pt x="195" y="137"/>
                  </a:lnTo>
                  <a:lnTo>
                    <a:pt x="198" y="151"/>
                  </a:lnTo>
                  <a:lnTo>
                    <a:pt x="199" y="165"/>
                  </a:lnTo>
                  <a:lnTo>
                    <a:pt x="200" y="178"/>
                  </a:lnTo>
                  <a:lnTo>
                    <a:pt x="200" y="185"/>
                  </a:lnTo>
                  <a:lnTo>
                    <a:pt x="199" y="192"/>
                  </a:lnTo>
                  <a:lnTo>
                    <a:pt x="198" y="197"/>
                  </a:lnTo>
                  <a:lnTo>
                    <a:pt x="196" y="202"/>
                  </a:lnTo>
                  <a:lnTo>
                    <a:pt x="195" y="207"/>
                  </a:lnTo>
                  <a:lnTo>
                    <a:pt x="192" y="211"/>
                  </a:lnTo>
                  <a:lnTo>
                    <a:pt x="189" y="214"/>
                  </a:lnTo>
                  <a:lnTo>
                    <a:pt x="186" y="216"/>
                  </a:lnTo>
                  <a:lnTo>
                    <a:pt x="179" y="220"/>
                  </a:lnTo>
                  <a:lnTo>
                    <a:pt x="173" y="222"/>
                  </a:lnTo>
                  <a:lnTo>
                    <a:pt x="164" y="224"/>
                  </a:lnTo>
                  <a:lnTo>
                    <a:pt x="156" y="224"/>
                  </a:lnTo>
                  <a:lnTo>
                    <a:pt x="140" y="224"/>
                  </a:lnTo>
                  <a:lnTo>
                    <a:pt x="124" y="226"/>
                  </a:lnTo>
                  <a:lnTo>
                    <a:pt x="118" y="229"/>
                  </a:lnTo>
                  <a:lnTo>
                    <a:pt x="112" y="232"/>
                  </a:lnTo>
                  <a:lnTo>
                    <a:pt x="111" y="235"/>
                  </a:lnTo>
                  <a:lnTo>
                    <a:pt x="109" y="238"/>
                  </a:lnTo>
                  <a:lnTo>
                    <a:pt x="108" y="242"/>
                  </a:lnTo>
                  <a:lnTo>
                    <a:pt x="107" y="246"/>
                  </a:lnTo>
                  <a:lnTo>
                    <a:pt x="98" y="245"/>
                  </a:lnTo>
                  <a:lnTo>
                    <a:pt x="90" y="243"/>
                  </a:lnTo>
                  <a:lnTo>
                    <a:pt x="85" y="240"/>
                  </a:lnTo>
                  <a:lnTo>
                    <a:pt x="80" y="235"/>
                  </a:lnTo>
                  <a:lnTo>
                    <a:pt x="77" y="230"/>
                  </a:lnTo>
                  <a:lnTo>
                    <a:pt x="75" y="223"/>
                  </a:lnTo>
                  <a:lnTo>
                    <a:pt x="73" y="216"/>
                  </a:lnTo>
                  <a:lnTo>
                    <a:pt x="72" y="209"/>
                  </a:lnTo>
                  <a:lnTo>
                    <a:pt x="72" y="192"/>
                  </a:lnTo>
                  <a:lnTo>
                    <a:pt x="72" y="176"/>
                  </a:lnTo>
                  <a:lnTo>
                    <a:pt x="71" y="168"/>
                  </a:lnTo>
                  <a:lnTo>
                    <a:pt x="71" y="161"/>
                  </a:lnTo>
                  <a:lnTo>
                    <a:pt x="69" y="154"/>
                  </a:lnTo>
                  <a:lnTo>
                    <a:pt x="67" y="148"/>
                  </a:lnTo>
                  <a:lnTo>
                    <a:pt x="64" y="142"/>
                  </a:lnTo>
                  <a:lnTo>
                    <a:pt x="61" y="137"/>
                  </a:lnTo>
                  <a:lnTo>
                    <a:pt x="56" y="134"/>
                  </a:lnTo>
                  <a:lnTo>
                    <a:pt x="51" y="130"/>
                  </a:lnTo>
                  <a:lnTo>
                    <a:pt x="40" y="125"/>
                  </a:lnTo>
                  <a:lnTo>
                    <a:pt x="29" y="120"/>
                  </a:lnTo>
                  <a:lnTo>
                    <a:pt x="18" y="115"/>
                  </a:lnTo>
                  <a:lnTo>
                    <a:pt x="9" y="110"/>
                  </a:lnTo>
                  <a:lnTo>
                    <a:pt x="6" y="106"/>
                  </a:lnTo>
                  <a:lnTo>
                    <a:pt x="3" y="103"/>
                  </a:lnTo>
                  <a:lnTo>
                    <a:pt x="1" y="98"/>
                  </a:lnTo>
                  <a:lnTo>
                    <a:pt x="0" y="93"/>
                  </a:lnTo>
                  <a:lnTo>
                    <a:pt x="1" y="87"/>
                  </a:lnTo>
                  <a:lnTo>
                    <a:pt x="3" y="83"/>
                  </a:lnTo>
                  <a:lnTo>
                    <a:pt x="5" y="78"/>
                  </a:lnTo>
                  <a:lnTo>
                    <a:pt x="7" y="73"/>
                  </a:lnTo>
                  <a:lnTo>
                    <a:pt x="10" y="68"/>
                  </a:lnTo>
                  <a:lnTo>
                    <a:pt x="12" y="62"/>
                  </a:lnTo>
                  <a:lnTo>
                    <a:pt x="13" y="56"/>
                  </a:lnTo>
                  <a:lnTo>
                    <a:pt x="13" y="49"/>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72" name="Freeform 279"/>
            <p:cNvSpPr>
              <a:spLocks/>
            </p:cNvSpPr>
            <p:nvPr>
              <p:custDataLst>
                <p:tags r:id="rId206"/>
              </p:custDataLst>
            </p:nvPr>
          </p:nvSpPr>
          <p:spPr bwMode="auto">
            <a:xfrm>
              <a:off x="8029606" y="4191531"/>
              <a:ext cx="231775" cy="254000"/>
            </a:xfrm>
            <a:custGeom>
              <a:avLst/>
              <a:gdLst>
                <a:gd name="T0" fmla="*/ 2147483647 w 538"/>
                <a:gd name="T1" fmla="*/ 2147483647 h 487"/>
                <a:gd name="T2" fmla="*/ 2147483647 w 538"/>
                <a:gd name="T3" fmla="*/ 2147483647 h 487"/>
                <a:gd name="T4" fmla="*/ 2147483647 w 538"/>
                <a:gd name="T5" fmla="*/ 2147483647 h 487"/>
                <a:gd name="T6" fmla="*/ 2147483647 w 538"/>
                <a:gd name="T7" fmla="*/ 2147483647 h 487"/>
                <a:gd name="T8" fmla="*/ 2147483647 w 538"/>
                <a:gd name="T9" fmla="*/ 2147483647 h 487"/>
                <a:gd name="T10" fmla="*/ 2147483647 w 538"/>
                <a:gd name="T11" fmla="*/ 2147483647 h 487"/>
                <a:gd name="T12" fmla="*/ 2147483647 w 538"/>
                <a:gd name="T13" fmla="*/ 2147483647 h 487"/>
                <a:gd name="T14" fmla="*/ 2147483647 w 538"/>
                <a:gd name="T15" fmla="*/ 2147483647 h 487"/>
                <a:gd name="T16" fmla="*/ 2147483647 w 538"/>
                <a:gd name="T17" fmla="*/ 2147483647 h 487"/>
                <a:gd name="T18" fmla="*/ 2147483647 w 538"/>
                <a:gd name="T19" fmla="*/ 2147483647 h 487"/>
                <a:gd name="T20" fmla="*/ 2147483647 w 538"/>
                <a:gd name="T21" fmla="*/ 2147483647 h 487"/>
                <a:gd name="T22" fmla="*/ 2147483647 w 538"/>
                <a:gd name="T23" fmla="*/ 2147483647 h 487"/>
                <a:gd name="T24" fmla="*/ 2147483647 w 538"/>
                <a:gd name="T25" fmla="*/ 2147483647 h 487"/>
                <a:gd name="T26" fmla="*/ 2147483647 w 538"/>
                <a:gd name="T27" fmla="*/ 2147483647 h 487"/>
                <a:gd name="T28" fmla="*/ 2147483647 w 538"/>
                <a:gd name="T29" fmla="*/ 2147483647 h 487"/>
                <a:gd name="T30" fmla="*/ 2147483647 w 538"/>
                <a:gd name="T31" fmla="*/ 2147483647 h 487"/>
                <a:gd name="T32" fmla="*/ 2147483647 w 538"/>
                <a:gd name="T33" fmla="*/ 2147483647 h 487"/>
                <a:gd name="T34" fmla="*/ 2147483647 w 538"/>
                <a:gd name="T35" fmla="*/ 2147483647 h 487"/>
                <a:gd name="T36" fmla="*/ 2147483647 w 538"/>
                <a:gd name="T37" fmla="*/ 2147483647 h 487"/>
                <a:gd name="T38" fmla="*/ 2147483647 w 538"/>
                <a:gd name="T39" fmla="*/ 2147483647 h 487"/>
                <a:gd name="T40" fmla="*/ 2147483647 w 538"/>
                <a:gd name="T41" fmla="*/ 2147483647 h 487"/>
                <a:gd name="T42" fmla="*/ 2147483647 w 538"/>
                <a:gd name="T43" fmla="*/ 2147483647 h 487"/>
                <a:gd name="T44" fmla="*/ 2147483647 w 538"/>
                <a:gd name="T45" fmla="*/ 2147483647 h 487"/>
                <a:gd name="T46" fmla="*/ 2147483647 w 538"/>
                <a:gd name="T47" fmla="*/ 2147483647 h 487"/>
                <a:gd name="T48" fmla="*/ 2147483647 w 538"/>
                <a:gd name="T49" fmla="*/ 2147483647 h 487"/>
                <a:gd name="T50" fmla="*/ 2147483647 w 538"/>
                <a:gd name="T51" fmla="*/ 2147483647 h 487"/>
                <a:gd name="T52" fmla="*/ 2147483647 w 538"/>
                <a:gd name="T53" fmla="*/ 2147483647 h 487"/>
                <a:gd name="T54" fmla="*/ 2147483647 w 538"/>
                <a:gd name="T55" fmla="*/ 2147483647 h 487"/>
                <a:gd name="T56" fmla="*/ 2147483647 w 538"/>
                <a:gd name="T57" fmla="*/ 2147483647 h 487"/>
                <a:gd name="T58" fmla="*/ 2147483647 w 538"/>
                <a:gd name="T59" fmla="*/ 2147483647 h 487"/>
                <a:gd name="T60" fmla="*/ 2147483647 w 538"/>
                <a:gd name="T61" fmla="*/ 2147483647 h 487"/>
                <a:gd name="T62" fmla="*/ 2147483647 w 538"/>
                <a:gd name="T63" fmla="*/ 2147483647 h 487"/>
                <a:gd name="T64" fmla="*/ 2147483647 w 538"/>
                <a:gd name="T65" fmla="*/ 2147483647 h 487"/>
                <a:gd name="T66" fmla="*/ 2147483647 w 538"/>
                <a:gd name="T67" fmla="*/ 2147483647 h 487"/>
                <a:gd name="T68" fmla="*/ 2147483647 w 538"/>
                <a:gd name="T69" fmla="*/ 2147483647 h 487"/>
                <a:gd name="T70" fmla="*/ 2147483647 w 538"/>
                <a:gd name="T71" fmla="*/ 2147483647 h 487"/>
                <a:gd name="T72" fmla="*/ 2147483647 w 538"/>
                <a:gd name="T73" fmla="*/ 2147483647 h 487"/>
                <a:gd name="T74" fmla="*/ 2147483647 w 538"/>
                <a:gd name="T75" fmla="*/ 2147483647 h 487"/>
                <a:gd name="T76" fmla="*/ 2147483647 w 538"/>
                <a:gd name="T77" fmla="*/ 2147483647 h 487"/>
                <a:gd name="T78" fmla="*/ 2147483647 w 538"/>
                <a:gd name="T79" fmla="*/ 2147483647 h 487"/>
                <a:gd name="T80" fmla="*/ 2147483647 w 538"/>
                <a:gd name="T81" fmla="*/ 2147483647 h 487"/>
                <a:gd name="T82" fmla="*/ 2147483647 w 538"/>
                <a:gd name="T83" fmla="*/ 2147483647 h 487"/>
                <a:gd name="T84" fmla="*/ 2147483647 w 538"/>
                <a:gd name="T85" fmla="*/ 2147483647 h 487"/>
                <a:gd name="T86" fmla="*/ 2147483647 w 538"/>
                <a:gd name="T87" fmla="*/ 0 h 4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38" h="487">
                  <a:moveTo>
                    <a:pt x="20" y="0"/>
                  </a:moveTo>
                  <a:lnTo>
                    <a:pt x="58" y="10"/>
                  </a:lnTo>
                  <a:lnTo>
                    <a:pt x="91" y="21"/>
                  </a:lnTo>
                  <a:lnTo>
                    <a:pt x="119" y="30"/>
                  </a:lnTo>
                  <a:lnTo>
                    <a:pt x="142" y="38"/>
                  </a:lnTo>
                  <a:lnTo>
                    <a:pt x="160" y="47"/>
                  </a:lnTo>
                  <a:lnTo>
                    <a:pt x="177" y="55"/>
                  </a:lnTo>
                  <a:lnTo>
                    <a:pt x="190" y="62"/>
                  </a:lnTo>
                  <a:lnTo>
                    <a:pt x="202" y="70"/>
                  </a:lnTo>
                  <a:lnTo>
                    <a:pt x="222" y="86"/>
                  </a:lnTo>
                  <a:lnTo>
                    <a:pt x="242" y="102"/>
                  </a:lnTo>
                  <a:lnTo>
                    <a:pt x="253" y="110"/>
                  </a:lnTo>
                  <a:lnTo>
                    <a:pt x="266" y="118"/>
                  </a:lnTo>
                  <a:lnTo>
                    <a:pt x="281" y="127"/>
                  </a:lnTo>
                  <a:lnTo>
                    <a:pt x="300" y="136"/>
                  </a:lnTo>
                  <a:lnTo>
                    <a:pt x="297" y="152"/>
                  </a:lnTo>
                  <a:lnTo>
                    <a:pt x="297" y="158"/>
                  </a:lnTo>
                  <a:lnTo>
                    <a:pt x="299" y="161"/>
                  </a:lnTo>
                  <a:lnTo>
                    <a:pt x="300" y="167"/>
                  </a:lnTo>
                  <a:lnTo>
                    <a:pt x="314" y="178"/>
                  </a:lnTo>
                  <a:lnTo>
                    <a:pt x="347" y="205"/>
                  </a:lnTo>
                  <a:lnTo>
                    <a:pt x="381" y="231"/>
                  </a:lnTo>
                  <a:lnTo>
                    <a:pt x="399" y="247"/>
                  </a:lnTo>
                  <a:lnTo>
                    <a:pt x="393" y="248"/>
                  </a:lnTo>
                  <a:lnTo>
                    <a:pt x="386" y="250"/>
                  </a:lnTo>
                  <a:lnTo>
                    <a:pt x="382" y="250"/>
                  </a:lnTo>
                  <a:lnTo>
                    <a:pt x="379" y="250"/>
                  </a:lnTo>
                  <a:lnTo>
                    <a:pt x="376" y="249"/>
                  </a:lnTo>
                  <a:lnTo>
                    <a:pt x="372" y="247"/>
                  </a:lnTo>
                  <a:lnTo>
                    <a:pt x="372" y="256"/>
                  </a:lnTo>
                  <a:lnTo>
                    <a:pt x="372" y="265"/>
                  </a:lnTo>
                  <a:lnTo>
                    <a:pt x="372" y="272"/>
                  </a:lnTo>
                  <a:lnTo>
                    <a:pt x="372" y="278"/>
                  </a:lnTo>
                  <a:lnTo>
                    <a:pt x="373" y="285"/>
                  </a:lnTo>
                  <a:lnTo>
                    <a:pt x="375" y="292"/>
                  </a:lnTo>
                  <a:lnTo>
                    <a:pt x="377" y="301"/>
                  </a:lnTo>
                  <a:lnTo>
                    <a:pt x="380" y="309"/>
                  </a:lnTo>
                  <a:lnTo>
                    <a:pt x="384" y="317"/>
                  </a:lnTo>
                  <a:lnTo>
                    <a:pt x="389" y="325"/>
                  </a:lnTo>
                  <a:lnTo>
                    <a:pt x="394" y="333"/>
                  </a:lnTo>
                  <a:lnTo>
                    <a:pt x="401" y="341"/>
                  </a:lnTo>
                  <a:lnTo>
                    <a:pt x="407" y="348"/>
                  </a:lnTo>
                  <a:lnTo>
                    <a:pt x="414" y="355"/>
                  </a:lnTo>
                  <a:lnTo>
                    <a:pt x="421" y="361"/>
                  </a:lnTo>
                  <a:lnTo>
                    <a:pt x="428" y="366"/>
                  </a:lnTo>
                  <a:lnTo>
                    <a:pt x="436" y="371"/>
                  </a:lnTo>
                  <a:lnTo>
                    <a:pt x="444" y="374"/>
                  </a:lnTo>
                  <a:lnTo>
                    <a:pt x="451" y="376"/>
                  </a:lnTo>
                  <a:lnTo>
                    <a:pt x="459" y="376"/>
                  </a:lnTo>
                  <a:lnTo>
                    <a:pt x="459" y="384"/>
                  </a:lnTo>
                  <a:lnTo>
                    <a:pt x="461" y="390"/>
                  </a:lnTo>
                  <a:lnTo>
                    <a:pt x="465" y="396"/>
                  </a:lnTo>
                  <a:lnTo>
                    <a:pt x="468" y="401"/>
                  </a:lnTo>
                  <a:lnTo>
                    <a:pt x="472" y="406"/>
                  </a:lnTo>
                  <a:lnTo>
                    <a:pt x="478" y="411"/>
                  </a:lnTo>
                  <a:lnTo>
                    <a:pt x="483" y="414"/>
                  </a:lnTo>
                  <a:lnTo>
                    <a:pt x="489" y="417"/>
                  </a:lnTo>
                  <a:lnTo>
                    <a:pt x="500" y="423"/>
                  </a:lnTo>
                  <a:lnTo>
                    <a:pt x="510" y="429"/>
                  </a:lnTo>
                  <a:lnTo>
                    <a:pt x="513" y="432"/>
                  </a:lnTo>
                  <a:lnTo>
                    <a:pt x="516" y="436"/>
                  </a:lnTo>
                  <a:lnTo>
                    <a:pt x="518" y="440"/>
                  </a:lnTo>
                  <a:lnTo>
                    <a:pt x="518" y="444"/>
                  </a:lnTo>
                  <a:lnTo>
                    <a:pt x="519" y="446"/>
                  </a:lnTo>
                  <a:lnTo>
                    <a:pt x="522" y="448"/>
                  </a:lnTo>
                  <a:lnTo>
                    <a:pt x="525" y="450"/>
                  </a:lnTo>
                  <a:lnTo>
                    <a:pt x="528" y="452"/>
                  </a:lnTo>
                  <a:lnTo>
                    <a:pt x="536" y="455"/>
                  </a:lnTo>
                  <a:lnTo>
                    <a:pt x="538" y="456"/>
                  </a:lnTo>
                  <a:lnTo>
                    <a:pt x="538" y="461"/>
                  </a:lnTo>
                  <a:lnTo>
                    <a:pt x="536" y="467"/>
                  </a:lnTo>
                  <a:lnTo>
                    <a:pt x="534" y="472"/>
                  </a:lnTo>
                  <a:lnTo>
                    <a:pt x="529" y="477"/>
                  </a:lnTo>
                  <a:lnTo>
                    <a:pt x="525" y="481"/>
                  </a:lnTo>
                  <a:lnTo>
                    <a:pt x="519" y="484"/>
                  </a:lnTo>
                  <a:lnTo>
                    <a:pt x="513" y="487"/>
                  </a:lnTo>
                  <a:lnTo>
                    <a:pt x="505" y="487"/>
                  </a:lnTo>
                  <a:lnTo>
                    <a:pt x="490" y="487"/>
                  </a:lnTo>
                  <a:lnTo>
                    <a:pt x="474" y="485"/>
                  </a:lnTo>
                  <a:lnTo>
                    <a:pt x="461" y="483"/>
                  </a:lnTo>
                  <a:lnTo>
                    <a:pt x="448" y="480"/>
                  </a:lnTo>
                  <a:lnTo>
                    <a:pt x="436" y="476"/>
                  </a:lnTo>
                  <a:lnTo>
                    <a:pt x="425" y="471"/>
                  </a:lnTo>
                  <a:lnTo>
                    <a:pt x="414" y="466"/>
                  </a:lnTo>
                  <a:lnTo>
                    <a:pt x="404" y="459"/>
                  </a:lnTo>
                  <a:lnTo>
                    <a:pt x="395" y="453"/>
                  </a:lnTo>
                  <a:lnTo>
                    <a:pt x="386" y="446"/>
                  </a:lnTo>
                  <a:lnTo>
                    <a:pt x="378" y="438"/>
                  </a:lnTo>
                  <a:lnTo>
                    <a:pt x="369" y="431"/>
                  </a:lnTo>
                  <a:lnTo>
                    <a:pt x="355" y="415"/>
                  </a:lnTo>
                  <a:lnTo>
                    <a:pt x="341" y="398"/>
                  </a:lnTo>
                  <a:lnTo>
                    <a:pt x="326" y="381"/>
                  </a:lnTo>
                  <a:lnTo>
                    <a:pt x="312" y="365"/>
                  </a:lnTo>
                  <a:lnTo>
                    <a:pt x="298" y="350"/>
                  </a:lnTo>
                  <a:lnTo>
                    <a:pt x="282" y="336"/>
                  </a:lnTo>
                  <a:lnTo>
                    <a:pt x="274" y="330"/>
                  </a:lnTo>
                  <a:lnTo>
                    <a:pt x="265" y="325"/>
                  </a:lnTo>
                  <a:lnTo>
                    <a:pt x="256" y="320"/>
                  </a:lnTo>
                  <a:lnTo>
                    <a:pt x="246" y="316"/>
                  </a:lnTo>
                  <a:lnTo>
                    <a:pt x="235" y="313"/>
                  </a:lnTo>
                  <a:lnTo>
                    <a:pt x="224" y="311"/>
                  </a:lnTo>
                  <a:lnTo>
                    <a:pt x="212" y="309"/>
                  </a:lnTo>
                  <a:lnTo>
                    <a:pt x="200" y="309"/>
                  </a:lnTo>
                  <a:lnTo>
                    <a:pt x="189" y="309"/>
                  </a:lnTo>
                  <a:lnTo>
                    <a:pt x="180" y="310"/>
                  </a:lnTo>
                  <a:lnTo>
                    <a:pt x="171" y="311"/>
                  </a:lnTo>
                  <a:lnTo>
                    <a:pt x="165" y="313"/>
                  </a:lnTo>
                  <a:lnTo>
                    <a:pt x="153" y="317"/>
                  </a:lnTo>
                  <a:lnTo>
                    <a:pt x="144" y="322"/>
                  </a:lnTo>
                  <a:lnTo>
                    <a:pt x="130" y="334"/>
                  </a:lnTo>
                  <a:lnTo>
                    <a:pt x="113" y="345"/>
                  </a:lnTo>
                  <a:lnTo>
                    <a:pt x="126" y="352"/>
                  </a:lnTo>
                  <a:lnTo>
                    <a:pt x="134" y="358"/>
                  </a:lnTo>
                  <a:lnTo>
                    <a:pt x="136" y="361"/>
                  </a:lnTo>
                  <a:lnTo>
                    <a:pt x="138" y="363"/>
                  </a:lnTo>
                  <a:lnTo>
                    <a:pt x="140" y="366"/>
                  </a:lnTo>
                  <a:lnTo>
                    <a:pt x="140" y="370"/>
                  </a:lnTo>
                  <a:lnTo>
                    <a:pt x="136" y="380"/>
                  </a:lnTo>
                  <a:lnTo>
                    <a:pt x="130" y="394"/>
                  </a:lnTo>
                  <a:lnTo>
                    <a:pt x="124" y="401"/>
                  </a:lnTo>
                  <a:lnTo>
                    <a:pt x="120" y="407"/>
                  </a:lnTo>
                  <a:lnTo>
                    <a:pt x="117" y="412"/>
                  </a:lnTo>
                  <a:lnTo>
                    <a:pt x="113" y="414"/>
                  </a:lnTo>
                  <a:lnTo>
                    <a:pt x="93" y="395"/>
                  </a:lnTo>
                  <a:lnTo>
                    <a:pt x="70" y="399"/>
                  </a:lnTo>
                  <a:lnTo>
                    <a:pt x="47" y="403"/>
                  </a:lnTo>
                  <a:lnTo>
                    <a:pt x="28" y="406"/>
                  </a:lnTo>
                  <a:lnTo>
                    <a:pt x="20" y="407"/>
                  </a:lnTo>
                  <a:lnTo>
                    <a:pt x="20" y="259"/>
                  </a:lnTo>
                  <a:lnTo>
                    <a:pt x="0" y="234"/>
                  </a:lnTo>
                  <a:lnTo>
                    <a:pt x="20" y="222"/>
                  </a:lnTo>
                  <a:lnTo>
                    <a:pt x="2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73" name="Freeform 280"/>
            <p:cNvSpPr>
              <a:spLocks/>
            </p:cNvSpPr>
            <p:nvPr>
              <p:custDataLst>
                <p:tags r:id="rId207"/>
              </p:custDataLst>
            </p:nvPr>
          </p:nvSpPr>
          <p:spPr bwMode="auto">
            <a:xfrm>
              <a:off x="8221694" y="4175656"/>
              <a:ext cx="106362" cy="128587"/>
            </a:xfrm>
            <a:custGeom>
              <a:avLst/>
              <a:gdLst>
                <a:gd name="T0" fmla="*/ 2147483647 w 253"/>
                <a:gd name="T1" fmla="*/ 2147483647 h 246"/>
                <a:gd name="T2" fmla="*/ 2147483647 w 253"/>
                <a:gd name="T3" fmla="*/ 2147483647 h 246"/>
                <a:gd name="T4" fmla="*/ 2147483647 w 253"/>
                <a:gd name="T5" fmla="*/ 2147483647 h 246"/>
                <a:gd name="T6" fmla="*/ 2147483647 w 253"/>
                <a:gd name="T7" fmla="*/ 2147483647 h 246"/>
                <a:gd name="T8" fmla="*/ 2147483647 w 253"/>
                <a:gd name="T9" fmla="*/ 2147483647 h 246"/>
                <a:gd name="T10" fmla="*/ 2147483647 w 253"/>
                <a:gd name="T11" fmla="*/ 2147483647 h 246"/>
                <a:gd name="T12" fmla="*/ 2147483647 w 253"/>
                <a:gd name="T13" fmla="*/ 2147483647 h 246"/>
                <a:gd name="T14" fmla="*/ 2147483647 w 253"/>
                <a:gd name="T15" fmla="*/ 2147483647 h 246"/>
                <a:gd name="T16" fmla="*/ 2147483647 w 253"/>
                <a:gd name="T17" fmla="*/ 2147483647 h 246"/>
                <a:gd name="T18" fmla="*/ 2147483647 w 253"/>
                <a:gd name="T19" fmla="*/ 2147483647 h 246"/>
                <a:gd name="T20" fmla="*/ 2147483647 w 253"/>
                <a:gd name="T21" fmla="*/ 2147483647 h 246"/>
                <a:gd name="T22" fmla="*/ 2147483647 w 253"/>
                <a:gd name="T23" fmla="*/ 2147483647 h 246"/>
                <a:gd name="T24" fmla="*/ 2147483647 w 253"/>
                <a:gd name="T25" fmla="*/ 2147483647 h 246"/>
                <a:gd name="T26" fmla="*/ 2147483647 w 253"/>
                <a:gd name="T27" fmla="*/ 2147483647 h 246"/>
                <a:gd name="T28" fmla="*/ 2147483647 w 253"/>
                <a:gd name="T29" fmla="*/ 2147483647 h 246"/>
                <a:gd name="T30" fmla="*/ 2147483647 w 253"/>
                <a:gd name="T31" fmla="*/ 2147483647 h 246"/>
                <a:gd name="T32" fmla="*/ 2147483647 w 253"/>
                <a:gd name="T33" fmla="*/ 2147483647 h 246"/>
                <a:gd name="T34" fmla="*/ 2147483647 w 253"/>
                <a:gd name="T35" fmla="*/ 2147483647 h 246"/>
                <a:gd name="T36" fmla="*/ 2147483647 w 253"/>
                <a:gd name="T37" fmla="*/ 2147483647 h 246"/>
                <a:gd name="T38" fmla="*/ 2147483647 w 253"/>
                <a:gd name="T39" fmla="*/ 2147483647 h 246"/>
                <a:gd name="T40" fmla="*/ 2147483647 w 253"/>
                <a:gd name="T41" fmla="*/ 2147483647 h 246"/>
                <a:gd name="T42" fmla="*/ 2147483647 w 253"/>
                <a:gd name="T43" fmla="*/ 2147483647 h 246"/>
                <a:gd name="T44" fmla="*/ 2147483647 w 253"/>
                <a:gd name="T45" fmla="*/ 2147483647 h 246"/>
                <a:gd name="T46" fmla="*/ 2147483647 w 253"/>
                <a:gd name="T47" fmla="*/ 2147483647 h 246"/>
                <a:gd name="T48" fmla="*/ 2147483647 w 253"/>
                <a:gd name="T49" fmla="*/ 2147483647 h 246"/>
                <a:gd name="T50" fmla="*/ 2147483647 w 253"/>
                <a:gd name="T51" fmla="*/ 2147483647 h 246"/>
                <a:gd name="T52" fmla="*/ 2147483647 w 253"/>
                <a:gd name="T53" fmla="*/ 2147483647 h 246"/>
                <a:gd name="T54" fmla="*/ 2147483647 w 253"/>
                <a:gd name="T55" fmla="*/ 2147483647 h 246"/>
                <a:gd name="T56" fmla="*/ 2147483647 w 253"/>
                <a:gd name="T57" fmla="*/ 2147483647 h 246"/>
                <a:gd name="T58" fmla="*/ 2147483647 w 253"/>
                <a:gd name="T59" fmla="*/ 2147483647 h 246"/>
                <a:gd name="T60" fmla="*/ 2147483647 w 253"/>
                <a:gd name="T61" fmla="*/ 2147483647 h 246"/>
                <a:gd name="T62" fmla="*/ 2147483647 w 253"/>
                <a:gd name="T63" fmla="*/ 2147483647 h 246"/>
                <a:gd name="T64" fmla="*/ 2147483647 w 253"/>
                <a:gd name="T65" fmla="*/ 2147483647 h 246"/>
                <a:gd name="T66" fmla="*/ 2147483647 w 253"/>
                <a:gd name="T67" fmla="*/ 2147483647 h 246"/>
                <a:gd name="T68" fmla="*/ 2147483647 w 253"/>
                <a:gd name="T69" fmla="*/ 2147483647 h 246"/>
                <a:gd name="T70" fmla="*/ 2147483647 w 253"/>
                <a:gd name="T71" fmla="*/ 2147483647 h 246"/>
                <a:gd name="T72" fmla="*/ 2147483647 w 253"/>
                <a:gd name="T73" fmla="*/ 2147483647 h 246"/>
                <a:gd name="T74" fmla="*/ 2147483647 w 253"/>
                <a:gd name="T75" fmla="*/ 2147483647 h 246"/>
                <a:gd name="T76" fmla="*/ 2147483647 w 253"/>
                <a:gd name="T77" fmla="*/ 2147483647 h 246"/>
                <a:gd name="T78" fmla="*/ 2147483647 w 253"/>
                <a:gd name="T79" fmla="*/ 2147483647 h 246"/>
                <a:gd name="T80" fmla="*/ 2147483647 w 253"/>
                <a:gd name="T81" fmla="*/ 2147483647 h 246"/>
                <a:gd name="T82" fmla="*/ 2147483647 w 253"/>
                <a:gd name="T83" fmla="*/ 2147483647 h 246"/>
                <a:gd name="T84" fmla="*/ 2147483647 w 253"/>
                <a:gd name="T85" fmla="*/ 2147483647 h 246"/>
                <a:gd name="T86" fmla="*/ 2147483647 w 253"/>
                <a:gd name="T87" fmla="*/ 2147483647 h 246"/>
                <a:gd name="T88" fmla="*/ 2147483647 w 253"/>
                <a:gd name="T89" fmla="*/ 2147483647 h 246"/>
                <a:gd name="T90" fmla="*/ 2147483647 w 253"/>
                <a:gd name="T91" fmla="*/ 2147483647 h 246"/>
                <a:gd name="T92" fmla="*/ 2147483647 w 253"/>
                <a:gd name="T93" fmla="*/ 2147483647 h 246"/>
                <a:gd name="T94" fmla="*/ 2147483647 w 253"/>
                <a:gd name="T95" fmla="*/ 2147483647 h 246"/>
                <a:gd name="T96" fmla="*/ 2147483647 w 253"/>
                <a:gd name="T97" fmla="*/ 2147483647 h 246"/>
                <a:gd name="T98" fmla="*/ 2147483647 w 253"/>
                <a:gd name="T99" fmla="*/ 2147483647 h 246"/>
                <a:gd name="T100" fmla="*/ 2147483647 w 253"/>
                <a:gd name="T101" fmla="*/ 2147483647 h 246"/>
                <a:gd name="T102" fmla="*/ 2147483647 w 253"/>
                <a:gd name="T103" fmla="*/ 2147483647 h 246"/>
                <a:gd name="T104" fmla="*/ 2147483647 w 253"/>
                <a:gd name="T105" fmla="*/ 2147483647 h 246"/>
                <a:gd name="T106" fmla="*/ 2147483647 w 253"/>
                <a:gd name="T107" fmla="*/ 2147483647 h 246"/>
                <a:gd name="T108" fmla="*/ 2147483647 w 253"/>
                <a:gd name="T109" fmla="*/ 2147483647 h 246"/>
                <a:gd name="T110" fmla="*/ 2147483647 w 253"/>
                <a:gd name="T111" fmla="*/ 0 h 24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53" h="246">
                  <a:moveTo>
                    <a:pt x="127" y="0"/>
                  </a:moveTo>
                  <a:lnTo>
                    <a:pt x="136" y="1"/>
                  </a:lnTo>
                  <a:lnTo>
                    <a:pt x="146" y="4"/>
                  </a:lnTo>
                  <a:lnTo>
                    <a:pt x="157" y="8"/>
                  </a:lnTo>
                  <a:lnTo>
                    <a:pt x="168" y="14"/>
                  </a:lnTo>
                  <a:lnTo>
                    <a:pt x="179" y="21"/>
                  </a:lnTo>
                  <a:lnTo>
                    <a:pt x="189" y="28"/>
                  </a:lnTo>
                  <a:lnTo>
                    <a:pt x="199" y="37"/>
                  </a:lnTo>
                  <a:lnTo>
                    <a:pt x="209" y="47"/>
                  </a:lnTo>
                  <a:lnTo>
                    <a:pt x="218" y="57"/>
                  </a:lnTo>
                  <a:lnTo>
                    <a:pt x="227" y="66"/>
                  </a:lnTo>
                  <a:lnTo>
                    <a:pt x="234" y="76"/>
                  </a:lnTo>
                  <a:lnTo>
                    <a:pt x="240" y="85"/>
                  </a:lnTo>
                  <a:lnTo>
                    <a:pt x="245" y="94"/>
                  </a:lnTo>
                  <a:lnTo>
                    <a:pt x="250" y="103"/>
                  </a:lnTo>
                  <a:lnTo>
                    <a:pt x="252" y="111"/>
                  </a:lnTo>
                  <a:lnTo>
                    <a:pt x="253" y="117"/>
                  </a:lnTo>
                  <a:lnTo>
                    <a:pt x="252" y="128"/>
                  </a:lnTo>
                  <a:lnTo>
                    <a:pt x="248" y="140"/>
                  </a:lnTo>
                  <a:lnTo>
                    <a:pt x="243" y="151"/>
                  </a:lnTo>
                  <a:lnTo>
                    <a:pt x="236" y="163"/>
                  </a:lnTo>
                  <a:lnTo>
                    <a:pt x="229" y="174"/>
                  </a:lnTo>
                  <a:lnTo>
                    <a:pt x="219" y="185"/>
                  </a:lnTo>
                  <a:lnTo>
                    <a:pt x="209" y="195"/>
                  </a:lnTo>
                  <a:lnTo>
                    <a:pt x="197" y="204"/>
                  </a:lnTo>
                  <a:lnTo>
                    <a:pt x="184" y="214"/>
                  </a:lnTo>
                  <a:lnTo>
                    <a:pt x="171" y="222"/>
                  </a:lnTo>
                  <a:lnTo>
                    <a:pt x="157" y="229"/>
                  </a:lnTo>
                  <a:lnTo>
                    <a:pt x="143" y="235"/>
                  </a:lnTo>
                  <a:lnTo>
                    <a:pt x="129" y="240"/>
                  </a:lnTo>
                  <a:lnTo>
                    <a:pt x="115" y="243"/>
                  </a:lnTo>
                  <a:lnTo>
                    <a:pt x="100" y="245"/>
                  </a:lnTo>
                  <a:lnTo>
                    <a:pt x="86" y="246"/>
                  </a:lnTo>
                  <a:lnTo>
                    <a:pt x="74" y="245"/>
                  </a:lnTo>
                  <a:lnTo>
                    <a:pt x="64" y="243"/>
                  </a:lnTo>
                  <a:lnTo>
                    <a:pt x="53" y="240"/>
                  </a:lnTo>
                  <a:lnTo>
                    <a:pt x="43" y="237"/>
                  </a:lnTo>
                  <a:lnTo>
                    <a:pt x="33" y="234"/>
                  </a:lnTo>
                  <a:lnTo>
                    <a:pt x="22" y="231"/>
                  </a:lnTo>
                  <a:lnTo>
                    <a:pt x="11" y="229"/>
                  </a:lnTo>
                  <a:lnTo>
                    <a:pt x="0" y="228"/>
                  </a:lnTo>
                  <a:lnTo>
                    <a:pt x="3" y="219"/>
                  </a:lnTo>
                  <a:lnTo>
                    <a:pt x="6" y="212"/>
                  </a:lnTo>
                  <a:lnTo>
                    <a:pt x="10" y="205"/>
                  </a:lnTo>
                  <a:lnTo>
                    <a:pt x="16" y="200"/>
                  </a:lnTo>
                  <a:lnTo>
                    <a:pt x="22" y="196"/>
                  </a:lnTo>
                  <a:lnTo>
                    <a:pt x="29" y="193"/>
                  </a:lnTo>
                  <a:lnTo>
                    <a:pt x="37" y="191"/>
                  </a:lnTo>
                  <a:lnTo>
                    <a:pt x="46" y="191"/>
                  </a:lnTo>
                  <a:lnTo>
                    <a:pt x="50" y="197"/>
                  </a:lnTo>
                  <a:lnTo>
                    <a:pt x="53" y="209"/>
                  </a:lnTo>
                  <a:lnTo>
                    <a:pt x="60" y="207"/>
                  </a:lnTo>
                  <a:lnTo>
                    <a:pt x="65" y="204"/>
                  </a:lnTo>
                  <a:lnTo>
                    <a:pt x="68" y="201"/>
                  </a:lnTo>
                  <a:lnTo>
                    <a:pt x="72" y="198"/>
                  </a:lnTo>
                  <a:lnTo>
                    <a:pt x="75" y="190"/>
                  </a:lnTo>
                  <a:lnTo>
                    <a:pt x="79" y="179"/>
                  </a:lnTo>
                  <a:lnTo>
                    <a:pt x="84" y="180"/>
                  </a:lnTo>
                  <a:lnTo>
                    <a:pt x="88" y="181"/>
                  </a:lnTo>
                  <a:lnTo>
                    <a:pt x="91" y="181"/>
                  </a:lnTo>
                  <a:lnTo>
                    <a:pt x="95" y="181"/>
                  </a:lnTo>
                  <a:lnTo>
                    <a:pt x="98" y="179"/>
                  </a:lnTo>
                  <a:lnTo>
                    <a:pt x="99" y="179"/>
                  </a:lnTo>
                  <a:lnTo>
                    <a:pt x="106" y="178"/>
                  </a:lnTo>
                  <a:lnTo>
                    <a:pt x="112" y="177"/>
                  </a:lnTo>
                  <a:lnTo>
                    <a:pt x="120" y="174"/>
                  </a:lnTo>
                  <a:lnTo>
                    <a:pt x="130" y="171"/>
                  </a:lnTo>
                  <a:lnTo>
                    <a:pt x="149" y="164"/>
                  </a:lnTo>
                  <a:lnTo>
                    <a:pt x="169" y="153"/>
                  </a:lnTo>
                  <a:lnTo>
                    <a:pt x="179" y="147"/>
                  </a:lnTo>
                  <a:lnTo>
                    <a:pt x="188" y="141"/>
                  </a:lnTo>
                  <a:lnTo>
                    <a:pt x="197" y="135"/>
                  </a:lnTo>
                  <a:lnTo>
                    <a:pt x="205" y="129"/>
                  </a:lnTo>
                  <a:lnTo>
                    <a:pt x="210" y="123"/>
                  </a:lnTo>
                  <a:lnTo>
                    <a:pt x="216" y="117"/>
                  </a:lnTo>
                  <a:lnTo>
                    <a:pt x="218" y="111"/>
                  </a:lnTo>
                  <a:lnTo>
                    <a:pt x="219" y="105"/>
                  </a:lnTo>
                  <a:lnTo>
                    <a:pt x="219" y="98"/>
                  </a:lnTo>
                  <a:lnTo>
                    <a:pt x="217" y="92"/>
                  </a:lnTo>
                  <a:lnTo>
                    <a:pt x="214" y="88"/>
                  </a:lnTo>
                  <a:lnTo>
                    <a:pt x="212" y="84"/>
                  </a:lnTo>
                  <a:lnTo>
                    <a:pt x="210" y="80"/>
                  </a:lnTo>
                  <a:lnTo>
                    <a:pt x="208" y="76"/>
                  </a:lnTo>
                  <a:lnTo>
                    <a:pt x="207" y="72"/>
                  </a:lnTo>
                  <a:lnTo>
                    <a:pt x="206" y="68"/>
                  </a:lnTo>
                  <a:lnTo>
                    <a:pt x="201" y="67"/>
                  </a:lnTo>
                  <a:lnTo>
                    <a:pt x="196" y="67"/>
                  </a:lnTo>
                  <a:lnTo>
                    <a:pt x="191" y="65"/>
                  </a:lnTo>
                  <a:lnTo>
                    <a:pt x="188" y="63"/>
                  </a:lnTo>
                  <a:lnTo>
                    <a:pt x="184" y="61"/>
                  </a:lnTo>
                  <a:lnTo>
                    <a:pt x="182" y="57"/>
                  </a:lnTo>
                  <a:lnTo>
                    <a:pt x="180" y="54"/>
                  </a:lnTo>
                  <a:lnTo>
                    <a:pt x="179" y="49"/>
                  </a:lnTo>
                  <a:lnTo>
                    <a:pt x="140" y="49"/>
                  </a:lnTo>
                  <a:lnTo>
                    <a:pt x="138" y="47"/>
                  </a:lnTo>
                  <a:lnTo>
                    <a:pt x="136" y="44"/>
                  </a:lnTo>
                  <a:lnTo>
                    <a:pt x="136" y="39"/>
                  </a:lnTo>
                  <a:lnTo>
                    <a:pt x="136" y="36"/>
                  </a:lnTo>
                  <a:lnTo>
                    <a:pt x="139" y="27"/>
                  </a:lnTo>
                  <a:lnTo>
                    <a:pt x="140" y="18"/>
                  </a:lnTo>
                  <a:lnTo>
                    <a:pt x="124" y="14"/>
                  </a:lnTo>
                  <a:lnTo>
                    <a:pt x="110" y="11"/>
                  </a:lnTo>
                  <a:lnTo>
                    <a:pt x="104" y="11"/>
                  </a:lnTo>
                  <a:lnTo>
                    <a:pt x="97" y="12"/>
                  </a:lnTo>
                  <a:lnTo>
                    <a:pt x="91" y="15"/>
                  </a:lnTo>
                  <a:lnTo>
                    <a:pt x="86" y="18"/>
                  </a:lnTo>
                  <a:lnTo>
                    <a:pt x="96" y="10"/>
                  </a:lnTo>
                  <a:lnTo>
                    <a:pt x="104" y="5"/>
                  </a:lnTo>
                  <a:lnTo>
                    <a:pt x="108" y="3"/>
                  </a:lnTo>
                  <a:lnTo>
                    <a:pt x="113" y="1"/>
                  </a:lnTo>
                  <a:lnTo>
                    <a:pt x="119" y="0"/>
                  </a:lnTo>
                  <a:lnTo>
                    <a:pt x="127"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774" name="Freeform 281"/>
            <p:cNvSpPr>
              <a:spLocks/>
            </p:cNvSpPr>
            <p:nvPr>
              <p:custDataLst>
                <p:tags r:id="rId208"/>
              </p:custDataLst>
            </p:nvPr>
          </p:nvSpPr>
          <p:spPr bwMode="auto">
            <a:xfrm>
              <a:off x="6497669" y="3808943"/>
              <a:ext cx="63500" cy="119063"/>
            </a:xfrm>
            <a:custGeom>
              <a:avLst/>
              <a:gdLst>
                <a:gd name="T0" fmla="*/ 2147483647 w 141"/>
                <a:gd name="T1" fmla="*/ 2147483647 h 228"/>
                <a:gd name="T2" fmla="*/ 2147483647 w 141"/>
                <a:gd name="T3" fmla="*/ 2147483647 h 228"/>
                <a:gd name="T4" fmla="*/ 2147483647 w 141"/>
                <a:gd name="T5" fmla="*/ 2147483647 h 228"/>
                <a:gd name="T6" fmla="*/ 2147483647 w 141"/>
                <a:gd name="T7" fmla="*/ 2147483647 h 228"/>
                <a:gd name="T8" fmla="*/ 2147483647 w 141"/>
                <a:gd name="T9" fmla="*/ 2147483647 h 228"/>
                <a:gd name="T10" fmla="*/ 2147483647 w 141"/>
                <a:gd name="T11" fmla="*/ 2147483647 h 228"/>
                <a:gd name="T12" fmla="*/ 2147483647 w 141"/>
                <a:gd name="T13" fmla="*/ 2147483647 h 228"/>
                <a:gd name="T14" fmla="*/ 2147483647 w 141"/>
                <a:gd name="T15" fmla="*/ 2147483647 h 228"/>
                <a:gd name="T16" fmla="*/ 0 w 141"/>
                <a:gd name="T17" fmla="*/ 2147483647 h 228"/>
                <a:gd name="T18" fmla="*/ 2147483647 w 141"/>
                <a:gd name="T19" fmla="*/ 2147483647 h 228"/>
                <a:gd name="T20" fmla="*/ 2147483647 w 141"/>
                <a:gd name="T21" fmla="*/ 2147483647 h 228"/>
                <a:gd name="T22" fmla="*/ 2147483647 w 141"/>
                <a:gd name="T23" fmla="*/ 2147483647 h 228"/>
                <a:gd name="T24" fmla="*/ 2147483647 w 141"/>
                <a:gd name="T25" fmla="*/ 2147483647 h 228"/>
                <a:gd name="T26" fmla="*/ 2147483647 w 141"/>
                <a:gd name="T27" fmla="*/ 2147483647 h 228"/>
                <a:gd name="T28" fmla="*/ 2147483647 w 141"/>
                <a:gd name="T29" fmla="*/ 0 h 228"/>
                <a:gd name="T30" fmla="*/ 2147483647 w 141"/>
                <a:gd name="T31" fmla="*/ 2147483647 h 228"/>
                <a:gd name="T32" fmla="*/ 2147483647 w 141"/>
                <a:gd name="T33" fmla="*/ 2147483647 h 228"/>
                <a:gd name="T34" fmla="*/ 2147483647 w 141"/>
                <a:gd name="T35" fmla="*/ 2147483647 h 228"/>
                <a:gd name="T36" fmla="*/ 2147483647 w 141"/>
                <a:gd name="T37" fmla="*/ 2147483647 h 228"/>
                <a:gd name="T38" fmla="*/ 2147483647 w 141"/>
                <a:gd name="T39" fmla="*/ 2147483647 h 228"/>
                <a:gd name="T40" fmla="*/ 2147483647 w 141"/>
                <a:gd name="T41" fmla="*/ 2147483647 h 228"/>
                <a:gd name="T42" fmla="*/ 2147483647 w 141"/>
                <a:gd name="T43" fmla="*/ 2147483647 h 228"/>
                <a:gd name="T44" fmla="*/ 2147483647 w 141"/>
                <a:gd name="T45" fmla="*/ 2147483647 h 228"/>
                <a:gd name="T46" fmla="*/ 2147483647 w 141"/>
                <a:gd name="T47" fmla="*/ 2147483647 h 228"/>
                <a:gd name="T48" fmla="*/ 2147483647 w 141"/>
                <a:gd name="T49" fmla="*/ 2147483647 h 228"/>
                <a:gd name="T50" fmla="*/ 2147483647 w 141"/>
                <a:gd name="T51" fmla="*/ 2147483647 h 228"/>
                <a:gd name="T52" fmla="*/ 2147483647 w 141"/>
                <a:gd name="T53" fmla="*/ 2147483647 h 228"/>
                <a:gd name="T54" fmla="*/ 2147483647 w 141"/>
                <a:gd name="T55" fmla="*/ 2147483647 h 228"/>
                <a:gd name="T56" fmla="*/ 2147483647 w 141"/>
                <a:gd name="T57" fmla="*/ 2147483647 h 228"/>
                <a:gd name="T58" fmla="*/ 2147483647 w 141"/>
                <a:gd name="T59" fmla="*/ 2147483647 h 228"/>
                <a:gd name="T60" fmla="*/ 2147483647 w 141"/>
                <a:gd name="T61" fmla="*/ 2147483647 h 228"/>
                <a:gd name="T62" fmla="*/ 2147483647 w 141"/>
                <a:gd name="T63" fmla="*/ 2147483647 h 228"/>
                <a:gd name="T64" fmla="*/ 2147483647 w 141"/>
                <a:gd name="T65" fmla="*/ 2147483647 h 228"/>
                <a:gd name="T66" fmla="*/ 2147483647 w 141"/>
                <a:gd name="T67" fmla="*/ 2147483647 h 228"/>
                <a:gd name="T68" fmla="*/ 2147483647 w 141"/>
                <a:gd name="T69" fmla="*/ 2147483647 h 228"/>
                <a:gd name="T70" fmla="*/ 2147483647 w 141"/>
                <a:gd name="T71" fmla="*/ 2147483647 h 228"/>
                <a:gd name="T72" fmla="*/ 2147483647 w 141"/>
                <a:gd name="T73" fmla="*/ 2147483647 h 228"/>
                <a:gd name="T74" fmla="*/ 2147483647 w 141"/>
                <a:gd name="T75" fmla="*/ 2147483647 h 228"/>
                <a:gd name="T76" fmla="*/ 2147483647 w 141"/>
                <a:gd name="T77" fmla="*/ 2147483647 h 228"/>
                <a:gd name="T78" fmla="*/ 2147483647 w 141"/>
                <a:gd name="T79" fmla="*/ 2147483647 h 228"/>
                <a:gd name="T80" fmla="*/ 2147483647 w 141"/>
                <a:gd name="T81" fmla="*/ 2147483647 h 22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1" h="228">
                  <a:moveTo>
                    <a:pt x="41" y="228"/>
                  </a:moveTo>
                  <a:lnTo>
                    <a:pt x="36" y="220"/>
                  </a:lnTo>
                  <a:lnTo>
                    <a:pt x="29" y="208"/>
                  </a:lnTo>
                  <a:lnTo>
                    <a:pt x="22" y="194"/>
                  </a:lnTo>
                  <a:lnTo>
                    <a:pt x="16" y="178"/>
                  </a:lnTo>
                  <a:lnTo>
                    <a:pt x="10" y="163"/>
                  </a:lnTo>
                  <a:lnTo>
                    <a:pt x="5" y="148"/>
                  </a:lnTo>
                  <a:lnTo>
                    <a:pt x="2" y="135"/>
                  </a:lnTo>
                  <a:lnTo>
                    <a:pt x="0" y="123"/>
                  </a:lnTo>
                  <a:lnTo>
                    <a:pt x="2" y="104"/>
                  </a:lnTo>
                  <a:lnTo>
                    <a:pt x="4" y="87"/>
                  </a:lnTo>
                  <a:lnTo>
                    <a:pt x="6" y="70"/>
                  </a:lnTo>
                  <a:lnTo>
                    <a:pt x="9" y="55"/>
                  </a:lnTo>
                  <a:lnTo>
                    <a:pt x="18" y="28"/>
                  </a:lnTo>
                  <a:lnTo>
                    <a:pt x="28" y="0"/>
                  </a:lnTo>
                  <a:lnTo>
                    <a:pt x="45" y="16"/>
                  </a:lnTo>
                  <a:lnTo>
                    <a:pt x="62" y="28"/>
                  </a:lnTo>
                  <a:lnTo>
                    <a:pt x="76" y="37"/>
                  </a:lnTo>
                  <a:lnTo>
                    <a:pt x="89" y="48"/>
                  </a:lnTo>
                  <a:lnTo>
                    <a:pt x="95" y="55"/>
                  </a:lnTo>
                  <a:lnTo>
                    <a:pt x="101" y="63"/>
                  </a:lnTo>
                  <a:lnTo>
                    <a:pt x="107" y="74"/>
                  </a:lnTo>
                  <a:lnTo>
                    <a:pt x="114" y="86"/>
                  </a:lnTo>
                  <a:lnTo>
                    <a:pt x="120" y="100"/>
                  </a:lnTo>
                  <a:lnTo>
                    <a:pt x="127" y="117"/>
                  </a:lnTo>
                  <a:lnTo>
                    <a:pt x="133" y="138"/>
                  </a:lnTo>
                  <a:lnTo>
                    <a:pt x="141" y="161"/>
                  </a:lnTo>
                  <a:lnTo>
                    <a:pt x="140" y="169"/>
                  </a:lnTo>
                  <a:lnTo>
                    <a:pt x="138" y="177"/>
                  </a:lnTo>
                  <a:lnTo>
                    <a:pt x="135" y="186"/>
                  </a:lnTo>
                  <a:lnTo>
                    <a:pt x="131" y="192"/>
                  </a:lnTo>
                  <a:lnTo>
                    <a:pt x="127" y="199"/>
                  </a:lnTo>
                  <a:lnTo>
                    <a:pt x="121" y="204"/>
                  </a:lnTo>
                  <a:lnTo>
                    <a:pt x="115" y="209"/>
                  </a:lnTo>
                  <a:lnTo>
                    <a:pt x="108" y="213"/>
                  </a:lnTo>
                  <a:lnTo>
                    <a:pt x="100" y="217"/>
                  </a:lnTo>
                  <a:lnTo>
                    <a:pt x="93" y="220"/>
                  </a:lnTo>
                  <a:lnTo>
                    <a:pt x="85" y="223"/>
                  </a:lnTo>
                  <a:lnTo>
                    <a:pt x="76" y="225"/>
                  </a:lnTo>
                  <a:lnTo>
                    <a:pt x="59" y="227"/>
                  </a:lnTo>
                  <a:lnTo>
                    <a:pt x="41" y="228"/>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grpSp>
          <p:nvGrpSpPr>
            <p:cNvPr id="775" name="Group 282"/>
            <p:cNvGrpSpPr>
              <a:grpSpLocks/>
            </p:cNvGrpSpPr>
            <p:nvPr>
              <p:custDataLst>
                <p:tags r:id="rId209"/>
              </p:custDataLst>
            </p:nvPr>
          </p:nvGrpSpPr>
          <p:grpSpPr bwMode="auto">
            <a:xfrm>
              <a:off x="7437469" y="3520018"/>
              <a:ext cx="233362" cy="439738"/>
              <a:chOff x="5062" y="2295"/>
              <a:chExt cx="177" cy="279"/>
            </a:xfrm>
          </p:grpSpPr>
          <p:sp>
            <p:nvSpPr>
              <p:cNvPr id="1020" name="Freeform 283"/>
              <p:cNvSpPr>
                <a:spLocks/>
              </p:cNvSpPr>
              <p:nvPr/>
            </p:nvSpPr>
            <p:spPr bwMode="auto">
              <a:xfrm>
                <a:off x="5154" y="2449"/>
                <a:ext cx="19" cy="37"/>
              </a:xfrm>
              <a:custGeom>
                <a:avLst/>
                <a:gdLst>
                  <a:gd name="T0" fmla="*/ 0 w 60"/>
                  <a:gd name="T1" fmla="*/ 1 h 110"/>
                  <a:gd name="T2" fmla="*/ 0 w 60"/>
                  <a:gd name="T3" fmla="*/ 1 h 110"/>
                  <a:gd name="T4" fmla="*/ 1 w 60"/>
                  <a:gd name="T5" fmla="*/ 1 h 110"/>
                  <a:gd name="T6" fmla="*/ 1 w 60"/>
                  <a:gd name="T7" fmla="*/ 1 h 110"/>
                  <a:gd name="T8" fmla="*/ 1 w 60"/>
                  <a:gd name="T9" fmla="*/ 1 h 110"/>
                  <a:gd name="T10" fmla="*/ 1 w 60"/>
                  <a:gd name="T11" fmla="*/ 1 h 110"/>
                  <a:gd name="T12" fmla="*/ 1 w 60"/>
                  <a:gd name="T13" fmla="*/ 1 h 110"/>
                  <a:gd name="T14" fmla="*/ 1 w 60"/>
                  <a:gd name="T15" fmla="*/ 1 h 110"/>
                  <a:gd name="T16" fmla="*/ 1 w 60"/>
                  <a:gd name="T17" fmla="*/ 1 h 110"/>
                  <a:gd name="T18" fmla="*/ 1 w 60"/>
                  <a:gd name="T19" fmla="*/ 1 h 110"/>
                  <a:gd name="T20" fmla="*/ 1 w 60"/>
                  <a:gd name="T21" fmla="*/ 1 h 110"/>
                  <a:gd name="T22" fmla="*/ 1 w 60"/>
                  <a:gd name="T23" fmla="*/ 0 h 110"/>
                  <a:gd name="T24" fmla="*/ 1 w 60"/>
                  <a:gd name="T25" fmla="*/ 0 h 110"/>
                  <a:gd name="T26" fmla="*/ 1 w 60"/>
                  <a:gd name="T27" fmla="*/ 0 h 110"/>
                  <a:gd name="T28" fmla="*/ 1 w 60"/>
                  <a:gd name="T29" fmla="*/ 0 h 110"/>
                  <a:gd name="T30" fmla="*/ 0 w 60"/>
                  <a:gd name="T31" fmla="*/ 0 h 110"/>
                  <a:gd name="T32" fmla="*/ 0 w 60"/>
                  <a:gd name="T33" fmla="*/ 0 h 110"/>
                  <a:gd name="T34" fmla="*/ 0 w 60"/>
                  <a:gd name="T35" fmla="*/ 0 h 110"/>
                  <a:gd name="T36" fmla="*/ 0 w 60"/>
                  <a:gd name="T37" fmla="*/ 0 h 110"/>
                  <a:gd name="T38" fmla="*/ 0 w 60"/>
                  <a:gd name="T39" fmla="*/ 0 h 110"/>
                  <a:gd name="T40" fmla="*/ 0 w 60"/>
                  <a:gd name="T41" fmla="*/ 0 h 110"/>
                  <a:gd name="T42" fmla="*/ 0 w 60"/>
                  <a:gd name="T43" fmla="*/ 0 h 110"/>
                  <a:gd name="T44" fmla="*/ 0 w 60"/>
                  <a:gd name="T45" fmla="*/ 0 h 110"/>
                  <a:gd name="T46" fmla="*/ 0 w 60"/>
                  <a:gd name="T47" fmla="*/ 1 h 110"/>
                  <a:gd name="T48" fmla="*/ 0 w 60"/>
                  <a:gd name="T49" fmla="*/ 1 h 110"/>
                  <a:gd name="T50" fmla="*/ 0 w 60"/>
                  <a:gd name="T51" fmla="*/ 1 h 110"/>
                  <a:gd name="T52" fmla="*/ 0 w 60"/>
                  <a:gd name="T53" fmla="*/ 1 h 110"/>
                  <a:gd name="T54" fmla="*/ 0 w 60"/>
                  <a:gd name="T55" fmla="*/ 1 h 110"/>
                  <a:gd name="T56" fmla="*/ 0 w 60"/>
                  <a:gd name="T57" fmla="*/ 1 h 110"/>
                  <a:gd name="T58" fmla="*/ 0 w 60"/>
                  <a:gd name="T59" fmla="*/ 1 h 110"/>
                  <a:gd name="T60" fmla="*/ 0 w 60"/>
                  <a:gd name="T61" fmla="*/ 1 h 110"/>
                  <a:gd name="T62" fmla="*/ 0 w 60"/>
                  <a:gd name="T63" fmla="*/ 1 h 110"/>
                  <a:gd name="T64" fmla="*/ 0 w 60"/>
                  <a:gd name="T65" fmla="*/ 1 h 110"/>
                  <a:gd name="T66" fmla="*/ 0 w 60"/>
                  <a:gd name="T67" fmla="*/ 1 h 110"/>
                  <a:gd name="T68" fmla="*/ 0 w 60"/>
                  <a:gd name="T69" fmla="*/ 1 h 110"/>
                  <a:gd name="T70" fmla="*/ 0 w 60"/>
                  <a:gd name="T71" fmla="*/ 1 h 110"/>
                  <a:gd name="T72" fmla="*/ 0 w 60"/>
                  <a:gd name="T73" fmla="*/ 1 h 11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0" h="110">
                    <a:moveTo>
                      <a:pt x="39" y="110"/>
                    </a:moveTo>
                    <a:lnTo>
                      <a:pt x="42" y="109"/>
                    </a:lnTo>
                    <a:lnTo>
                      <a:pt x="46" y="106"/>
                    </a:lnTo>
                    <a:lnTo>
                      <a:pt x="49" y="101"/>
                    </a:lnTo>
                    <a:lnTo>
                      <a:pt x="52" y="96"/>
                    </a:lnTo>
                    <a:lnTo>
                      <a:pt x="54" y="90"/>
                    </a:lnTo>
                    <a:lnTo>
                      <a:pt x="57" y="84"/>
                    </a:lnTo>
                    <a:lnTo>
                      <a:pt x="59" y="78"/>
                    </a:lnTo>
                    <a:lnTo>
                      <a:pt x="60" y="73"/>
                    </a:lnTo>
                    <a:lnTo>
                      <a:pt x="59" y="60"/>
                    </a:lnTo>
                    <a:lnTo>
                      <a:pt x="58" y="48"/>
                    </a:lnTo>
                    <a:lnTo>
                      <a:pt x="57" y="38"/>
                    </a:lnTo>
                    <a:lnTo>
                      <a:pt x="54" y="29"/>
                    </a:lnTo>
                    <a:lnTo>
                      <a:pt x="51" y="21"/>
                    </a:lnTo>
                    <a:lnTo>
                      <a:pt x="48" y="13"/>
                    </a:lnTo>
                    <a:lnTo>
                      <a:pt x="45" y="6"/>
                    </a:lnTo>
                    <a:lnTo>
                      <a:pt x="39" y="0"/>
                    </a:lnTo>
                    <a:lnTo>
                      <a:pt x="35" y="3"/>
                    </a:lnTo>
                    <a:lnTo>
                      <a:pt x="30" y="8"/>
                    </a:lnTo>
                    <a:lnTo>
                      <a:pt x="27" y="13"/>
                    </a:lnTo>
                    <a:lnTo>
                      <a:pt x="24" y="18"/>
                    </a:lnTo>
                    <a:lnTo>
                      <a:pt x="18" y="29"/>
                    </a:lnTo>
                    <a:lnTo>
                      <a:pt x="15" y="40"/>
                    </a:lnTo>
                    <a:lnTo>
                      <a:pt x="10" y="51"/>
                    </a:lnTo>
                    <a:lnTo>
                      <a:pt x="7" y="62"/>
                    </a:lnTo>
                    <a:lnTo>
                      <a:pt x="6" y="66"/>
                    </a:lnTo>
                    <a:lnTo>
                      <a:pt x="4" y="69"/>
                    </a:lnTo>
                    <a:lnTo>
                      <a:pt x="2" y="72"/>
                    </a:lnTo>
                    <a:lnTo>
                      <a:pt x="0" y="73"/>
                    </a:lnTo>
                    <a:lnTo>
                      <a:pt x="1" y="78"/>
                    </a:lnTo>
                    <a:lnTo>
                      <a:pt x="3" y="84"/>
                    </a:lnTo>
                    <a:lnTo>
                      <a:pt x="7" y="90"/>
                    </a:lnTo>
                    <a:lnTo>
                      <a:pt x="12" y="96"/>
                    </a:lnTo>
                    <a:lnTo>
                      <a:pt x="18" y="101"/>
                    </a:lnTo>
                    <a:lnTo>
                      <a:pt x="25" y="106"/>
                    </a:lnTo>
                    <a:lnTo>
                      <a:pt x="32" y="109"/>
                    </a:lnTo>
                    <a:lnTo>
                      <a:pt x="39" y="11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21" name="Freeform 284"/>
              <p:cNvSpPr>
                <a:spLocks/>
              </p:cNvSpPr>
              <p:nvPr/>
            </p:nvSpPr>
            <p:spPr bwMode="auto">
              <a:xfrm>
                <a:off x="5189" y="2422"/>
                <a:ext cx="24" cy="25"/>
              </a:xfrm>
              <a:custGeom>
                <a:avLst/>
                <a:gdLst>
                  <a:gd name="T0" fmla="*/ 0 w 72"/>
                  <a:gd name="T1" fmla="*/ 0 h 75"/>
                  <a:gd name="T2" fmla="*/ 0 w 72"/>
                  <a:gd name="T3" fmla="*/ 0 h 75"/>
                  <a:gd name="T4" fmla="*/ 0 w 72"/>
                  <a:gd name="T5" fmla="*/ 0 h 75"/>
                  <a:gd name="T6" fmla="*/ 0 w 72"/>
                  <a:gd name="T7" fmla="*/ 0 h 75"/>
                  <a:gd name="T8" fmla="*/ 0 w 72"/>
                  <a:gd name="T9" fmla="*/ 0 h 75"/>
                  <a:gd name="T10" fmla="*/ 0 w 72"/>
                  <a:gd name="T11" fmla="*/ 1 h 75"/>
                  <a:gd name="T12" fmla="*/ 1 w 72"/>
                  <a:gd name="T13" fmla="*/ 1 h 75"/>
                  <a:gd name="T14" fmla="*/ 1 w 72"/>
                  <a:gd name="T15" fmla="*/ 1 h 75"/>
                  <a:gd name="T16" fmla="*/ 1 w 72"/>
                  <a:gd name="T17" fmla="*/ 1 h 75"/>
                  <a:gd name="T18" fmla="*/ 1 w 72"/>
                  <a:gd name="T19" fmla="*/ 1 h 75"/>
                  <a:gd name="T20" fmla="*/ 1 w 72"/>
                  <a:gd name="T21" fmla="*/ 1 h 75"/>
                  <a:gd name="T22" fmla="*/ 1 w 72"/>
                  <a:gd name="T23" fmla="*/ 0 h 75"/>
                  <a:gd name="T24" fmla="*/ 1 w 72"/>
                  <a:gd name="T25" fmla="*/ 0 h 75"/>
                  <a:gd name="T26" fmla="*/ 1 w 72"/>
                  <a:gd name="T27" fmla="*/ 0 h 75"/>
                  <a:gd name="T28" fmla="*/ 1 w 72"/>
                  <a:gd name="T29" fmla="*/ 0 h 75"/>
                  <a:gd name="T30" fmla="*/ 1 w 72"/>
                  <a:gd name="T31" fmla="*/ 0 h 75"/>
                  <a:gd name="T32" fmla="*/ 1 w 72"/>
                  <a:gd name="T33" fmla="*/ 0 h 75"/>
                  <a:gd name="T34" fmla="*/ 0 w 72"/>
                  <a:gd name="T35" fmla="*/ 0 h 75"/>
                  <a:gd name="T36" fmla="*/ 0 w 72"/>
                  <a:gd name="T37" fmla="*/ 0 h 75"/>
                  <a:gd name="T38" fmla="*/ 0 w 72"/>
                  <a:gd name="T39" fmla="*/ 0 h 75"/>
                  <a:gd name="T40" fmla="*/ 0 w 72"/>
                  <a:gd name="T41" fmla="*/ 0 h 75"/>
                  <a:gd name="T42" fmla="*/ 0 w 72"/>
                  <a:gd name="T43" fmla="*/ 0 h 75"/>
                  <a:gd name="T44" fmla="*/ 0 w 72"/>
                  <a:gd name="T45" fmla="*/ 0 h 75"/>
                  <a:gd name="T46" fmla="*/ 0 w 72"/>
                  <a:gd name="T47" fmla="*/ 0 h 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2" h="75">
                    <a:moveTo>
                      <a:pt x="0" y="13"/>
                    </a:moveTo>
                    <a:lnTo>
                      <a:pt x="8" y="18"/>
                    </a:lnTo>
                    <a:lnTo>
                      <a:pt x="15" y="25"/>
                    </a:lnTo>
                    <a:lnTo>
                      <a:pt x="23" y="32"/>
                    </a:lnTo>
                    <a:lnTo>
                      <a:pt x="31" y="40"/>
                    </a:lnTo>
                    <a:lnTo>
                      <a:pt x="37" y="48"/>
                    </a:lnTo>
                    <a:lnTo>
                      <a:pt x="42" y="57"/>
                    </a:lnTo>
                    <a:lnTo>
                      <a:pt x="45" y="65"/>
                    </a:lnTo>
                    <a:lnTo>
                      <a:pt x="46" y="75"/>
                    </a:lnTo>
                    <a:lnTo>
                      <a:pt x="72" y="75"/>
                    </a:lnTo>
                    <a:lnTo>
                      <a:pt x="65" y="50"/>
                    </a:lnTo>
                    <a:lnTo>
                      <a:pt x="60" y="34"/>
                    </a:lnTo>
                    <a:lnTo>
                      <a:pt x="60" y="27"/>
                    </a:lnTo>
                    <a:lnTo>
                      <a:pt x="63" y="19"/>
                    </a:lnTo>
                    <a:lnTo>
                      <a:pt x="67" y="11"/>
                    </a:lnTo>
                    <a:lnTo>
                      <a:pt x="72" y="1"/>
                    </a:lnTo>
                    <a:lnTo>
                      <a:pt x="52" y="0"/>
                    </a:lnTo>
                    <a:lnTo>
                      <a:pt x="32" y="0"/>
                    </a:lnTo>
                    <a:lnTo>
                      <a:pt x="22" y="1"/>
                    </a:lnTo>
                    <a:lnTo>
                      <a:pt x="13" y="3"/>
                    </a:lnTo>
                    <a:lnTo>
                      <a:pt x="9" y="5"/>
                    </a:lnTo>
                    <a:lnTo>
                      <a:pt x="6" y="7"/>
                    </a:lnTo>
                    <a:lnTo>
                      <a:pt x="2" y="10"/>
                    </a:lnTo>
                    <a:lnTo>
                      <a:pt x="0" y="13"/>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22" name="Freeform 285"/>
              <p:cNvSpPr>
                <a:spLocks/>
              </p:cNvSpPr>
              <p:nvPr/>
            </p:nvSpPr>
            <p:spPr bwMode="auto">
              <a:xfrm>
                <a:off x="5160" y="2389"/>
                <a:ext cx="5" cy="16"/>
              </a:xfrm>
              <a:custGeom>
                <a:avLst/>
                <a:gdLst>
                  <a:gd name="T0" fmla="*/ 0 w 15"/>
                  <a:gd name="T1" fmla="*/ 1 h 49"/>
                  <a:gd name="T2" fmla="*/ 0 w 15"/>
                  <a:gd name="T3" fmla="*/ 0 h 49"/>
                  <a:gd name="T4" fmla="*/ 0 w 15"/>
                  <a:gd name="T5" fmla="*/ 0 h 49"/>
                  <a:gd name="T6" fmla="*/ 0 w 15"/>
                  <a:gd name="T7" fmla="*/ 0 h 49"/>
                  <a:gd name="T8" fmla="*/ 0 w 15"/>
                  <a:gd name="T9" fmla="*/ 0 h 49"/>
                  <a:gd name="T10" fmla="*/ 0 w 15"/>
                  <a:gd name="T11" fmla="*/ 0 h 49"/>
                  <a:gd name="T12" fmla="*/ 0 w 15"/>
                  <a:gd name="T13" fmla="*/ 0 h 49"/>
                  <a:gd name="T14" fmla="*/ 0 w 15"/>
                  <a:gd name="T15" fmla="*/ 0 h 49"/>
                  <a:gd name="T16" fmla="*/ 0 w 15"/>
                  <a:gd name="T17" fmla="*/ 0 h 49"/>
                  <a:gd name="T18" fmla="*/ 0 w 15"/>
                  <a:gd name="T19" fmla="*/ 0 h 49"/>
                  <a:gd name="T20" fmla="*/ 0 w 15"/>
                  <a:gd name="T21" fmla="*/ 0 h 49"/>
                  <a:gd name="T22" fmla="*/ 0 w 15"/>
                  <a:gd name="T23" fmla="*/ 0 h 49"/>
                  <a:gd name="T24" fmla="*/ 0 w 15"/>
                  <a:gd name="T25" fmla="*/ 1 h 49"/>
                  <a:gd name="T26" fmla="*/ 0 w 15"/>
                  <a:gd name="T27" fmla="*/ 1 h 49"/>
                  <a:gd name="T28" fmla="*/ 0 w 15"/>
                  <a:gd name="T29" fmla="*/ 1 h 49"/>
                  <a:gd name="T30" fmla="*/ 0 w 15"/>
                  <a:gd name="T31" fmla="*/ 1 h 49"/>
                  <a:gd name="T32" fmla="*/ 0 w 15"/>
                  <a:gd name="T33" fmla="*/ 1 h 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5" h="49">
                    <a:moveTo>
                      <a:pt x="15" y="49"/>
                    </a:moveTo>
                    <a:lnTo>
                      <a:pt x="15" y="33"/>
                    </a:lnTo>
                    <a:lnTo>
                      <a:pt x="15" y="19"/>
                    </a:lnTo>
                    <a:lnTo>
                      <a:pt x="14" y="13"/>
                    </a:lnTo>
                    <a:lnTo>
                      <a:pt x="13" y="7"/>
                    </a:lnTo>
                    <a:lnTo>
                      <a:pt x="11" y="3"/>
                    </a:lnTo>
                    <a:lnTo>
                      <a:pt x="9" y="0"/>
                    </a:lnTo>
                    <a:lnTo>
                      <a:pt x="4" y="7"/>
                    </a:lnTo>
                    <a:lnTo>
                      <a:pt x="2" y="15"/>
                    </a:lnTo>
                    <a:lnTo>
                      <a:pt x="0" y="23"/>
                    </a:lnTo>
                    <a:lnTo>
                      <a:pt x="0" y="30"/>
                    </a:lnTo>
                    <a:lnTo>
                      <a:pt x="1" y="36"/>
                    </a:lnTo>
                    <a:lnTo>
                      <a:pt x="4" y="42"/>
                    </a:lnTo>
                    <a:lnTo>
                      <a:pt x="7" y="44"/>
                    </a:lnTo>
                    <a:lnTo>
                      <a:pt x="9" y="46"/>
                    </a:lnTo>
                    <a:lnTo>
                      <a:pt x="12" y="48"/>
                    </a:lnTo>
                    <a:lnTo>
                      <a:pt x="15" y="49"/>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23" name="Freeform 286"/>
              <p:cNvSpPr>
                <a:spLocks/>
              </p:cNvSpPr>
              <p:nvPr/>
            </p:nvSpPr>
            <p:spPr bwMode="auto">
              <a:xfrm>
                <a:off x="5139" y="2387"/>
                <a:ext cx="15" cy="13"/>
              </a:xfrm>
              <a:custGeom>
                <a:avLst/>
                <a:gdLst>
                  <a:gd name="T0" fmla="*/ 0 w 47"/>
                  <a:gd name="T1" fmla="*/ 0 h 40"/>
                  <a:gd name="T2" fmla="*/ 0 w 47"/>
                  <a:gd name="T3" fmla="*/ 0 h 40"/>
                  <a:gd name="T4" fmla="*/ 0 w 47"/>
                  <a:gd name="T5" fmla="*/ 0 h 40"/>
                  <a:gd name="T6" fmla="*/ 0 w 47"/>
                  <a:gd name="T7" fmla="*/ 0 h 40"/>
                  <a:gd name="T8" fmla="*/ 0 w 47"/>
                  <a:gd name="T9" fmla="*/ 0 h 40"/>
                  <a:gd name="T10" fmla="*/ 0 w 47"/>
                  <a:gd name="T11" fmla="*/ 0 h 40"/>
                  <a:gd name="T12" fmla="*/ 0 w 47"/>
                  <a:gd name="T13" fmla="*/ 0 h 40"/>
                  <a:gd name="T14" fmla="*/ 0 w 47"/>
                  <a:gd name="T15" fmla="*/ 0 h 40"/>
                  <a:gd name="T16" fmla="*/ 0 w 47"/>
                  <a:gd name="T17" fmla="*/ 0 h 40"/>
                  <a:gd name="T18" fmla="*/ 1 w 47"/>
                  <a:gd name="T19" fmla="*/ 0 h 40"/>
                  <a:gd name="T20" fmla="*/ 1 w 47"/>
                  <a:gd name="T21" fmla="*/ 0 h 40"/>
                  <a:gd name="T22" fmla="*/ 0 w 47"/>
                  <a:gd name="T23" fmla="*/ 0 h 40"/>
                  <a:gd name="T24" fmla="*/ 0 w 47"/>
                  <a:gd name="T25" fmla="*/ 0 h 40"/>
                  <a:gd name="T26" fmla="*/ 0 w 47"/>
                  <a:gd name="T27" fmla="*/ 0 h 40"/>
                  <a:gd name="T28" fmla="*/ 0 w 47"/>
                  <a:gd name="T29" fmla="*/ 0 h 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 h="40">
                    <a:moveTo>
                      <a:pt x="20" y="6"/>
                    </a:moveTo>
                    <a:lnTo>
                      <a:pt x="0" y="37"/>
                    </a:lnTo>
                    <a:lnTo>
                      <a:pt x="6" y="39"/>
                    </a:lnTo>
                    <a:lnTo>
                      <a:pt x="12" y="40"/>
                    </a:lnTo>
                    <a:lnTo>
                      <a:pt x="19" y="39"/>
                    </a:lnTo>
                    <a:lnTo>
                      <a:pt x="26" y="38"/>
                    </a:lnTo>
                    <a:lnTo>
                      <a:pt x="32" y="36"/>
                    </a:lnTo>
                    <a:lnTo>
                      <a:pt x="39" y="33"/>
                    </a:lnTo>
                    <a:lnTo>
                      <a:pt x="43" y="30"/>
                    </a:lnTo>
                    <a:lnTo>
                      <a:pt x="47" y="25"/>
                    </a:lnTo>
                    <a:lnTo>
                      <a:pt x="47" y="0"/>
                    </a:lnTo>
                    <a:lnTo>
                      <a:pt x="41" y="0"/>
                    </a:lnTo>
                    <a:lnTo>
                      <a:pt x="33" y="1"/>
                    </a:lnTo>
                    <a:lnTo>
                      <a:pt x="26" y="3"/>
                    </a:lnTo>
                    <a:lnTo>
                      <a:pt x="20" y="6"/>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24" name="Freeform 287"/>
              <p:cNvSpPr>
                <a:spLocks/>
              </p:cNvSpPr>
              <p:nvPr/>
            </p:nvSpPr>
            <p:spPr bwMode="auto">
              <a:xfrm>
                <a:off x="5184" y="2465"/>
                <a:ext cx="13" cy="10"/>
              </a:xfrm>
              <a:custGeom>
                <a:avLst/>
                <a:gdLst>
                  <a:gd name="T0" fmla="*/ 0 w 39"/>
                  <a:gd name="T1" fmla="*/ 0 h 31"/>
                  <a:gd name="T2" fmla="*/ 0 w 39"/>
                  <a:gd name="T3" fmla="*/ 0 h 31"/>
                  <a:gd name="T4" fmla="*/ 0 w 39"/>
                  <a:gd name="T5" fmla="*/ 0 h 31"/>
                  <a:gd name="T6" fmla="*/ 0 w 39"/>
                  <a:gd name="T7" fmla="*/ 0 h 31"/>
                  <a:gd name="T8" fmla="*/ 0 w 39"/>
                  <a:gd name="T9" fmla="*/ 0 h 31"/>
                  <a:gd name="T10" fmla="*/ 0 w 39"/>
                  <a:gd name="T11" fmla="*/ 0 h 31"/>
                  <a:gd name="T12" fmla="*/ 0 w 39"/>
                  <a:gd name="T13" fmla="*/ 0 h 31"/>
                  <a:gd name="T14" fmla="*/ 0 w 39"/>
                  <a:gd name="T15" fmla="*/ 0 h 31"/>
                  <a:gd name="T16" fmla="*/ 0 w 39"/>
                  <a:gd name="T17" fmla="*/ 0 h 31"/>
                  <a:gd name="T18" fmla="*/ 0 w 39"/>
                  <a:gd name="T19" fmla="*/ 0 h 31"/>
                  <a:gd name="T20" fmla="*/ 0 w 39"/>
                  <a:gd name="T21" fmla="*/ 0 h 31"/>
                  <a:gd name="T22" fmla="*/ 0 w 39"/>
                  <a:gd name="T23" fmla="*/ 0 h 31"/>
                  <a:gd name="T24" fmla="*/ 0 w 39"/>
                  <a:gd name="T25" fmla="*/ 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9" h="31">
                    <a:moveTo>
                      <a:pt x="0" y="0"/>
                    </a:moveTo>
                    <a:lnTo>
                      <a:pt x="3" y="8"/>
                    </a:lnTo>
                    <a:lnTo>
                      <a:pt x="6" y="13"/>
                    </a:lnTo>
                    <a:lnTo>
                      <a:pt x="12" y="19"/>
                    </a:lnTo>
                    <a:lnTo>
                      <a:pt x="17" y="23"/>
                    </a:lnTo>
                    <a:lnTo>
                      <a:pt x="23" y="26"/>
                    </a:lnTo>
                    <a:lnTo>
                      <a:pt x="28" y="29"/>
                    </a:lnTo>
                    <a:lnTo>
                      <a:pt x="34" y="31"/>
                    </a:lnTo>
                    <a:lnTo>
                      <a:pt x="39" y="31"/>
                    </a:lnTo>
                    <a:lnTo>
                      <a:pt x="33" y="22"/>
                    </a:lnTo>
                    <a:lnTo>
                      <a:pt x="25" y="14"/>
                    </a:lnTo>
                    <a:lnTo>
                      <a:pt x="16" y="7"/>
                    </a:lnTo>
                    <a:lnTo>
                      <a:pt x="6"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25" name="Freeform 288"/>
              <p:cNvSpPr>
                <a:spLocks/>
              </p:cNvSpPr>
              <p:nvPr/>
            </p:nvSpPr>
            <p:spPr bwMode="auto">
              <a:xfrm>
                <a:off x="5172" y="2410"/>
                <a:ext cx="10" cy="6"/>
              </a:xfrm>
              <a:custGeom>
                <a:avLst/>
                <a:gdLst>
                  <a:gd name="T0" fmla="*/ 0 w 34"/>
                  <a:gd name="T1" fmla="*/ 0 h 19"/>
                  <a:gd name="T2" fmla="*/ 0 w 34"/>
                  <a:gd name="T3" fmla="*/ 0 h 19"/>
                  <a:gd name="T4" fmla="*/ 0 w 34"/>
                  <a:gd name="T5" fmla="*/ 0 h 19"/>
                  <a:gd name="T6" fmla="*/ 0 w 34"/>
                  <a:gd name="T7" fmla="*/ 0 h 19"/>
                  <a:gd name="T8" fmla="*/ 0 w 34"/>
                  <a:gd name="T9" fmla="*/ 0 h 19"/>
                  <a:gd name="T10" fmla="*/ 0 w 34"/>
                  <a:gd name="T11" fmla="*/ 0 h 19"/>
                  <a:gd name="T12" fmla="*/ 0 w 34"/>
                  <a:gd name="T13" fmla="*/ 0 h 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 h="19">
                    <a:moveTo>
                      <a:pt x="0" y="0"/>
                    </a:moveTo>
                    <a:lnTo>
                      <a:pt x="34" y="19"/>
                    </a:lnTo>
                    <a:lnTo>
                      <a:pt x="34" y="0"/>
                    </a:lnTo>
                    <a:lnTo>
                      <a:pt x="24" y="0"/>
                    </a:lnTo>
                    <a:lnTo>
                      <a:pt x="14" y="0"/>
                    </a:lnTo>
                    <a:lnTo>
                      <a:pt x="7" y="0"/>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27" name="Freeform 289"/>
              <p:cNvSpPr>
                <a:spLocks/>
              </p:cNvSpPr>
              <p:nvPr/>
            </p:nvSpPr>
            <p:spPr bwMode="auto">
              <a:xfrm>
                <a:off x="5180" y="2471"/>
                <a:ext cx="6" cy="4"/>
              </a:xfrm>
              <a:custGeom>
                <a:avLst/>
                <a:gdLst>
                  <a:gd name="T0" fmla="*/ 0 w 19"/>
                  <a:gd name="T1" fmla="*/ 0 h 12"/>
                  <a:gd name="T2" fmla="*/ 0 w 19"/>
                  <a:gd name="T3" fmla="*/ 0 h 12"/>
                  <a:gd name="T4" fmla="*/ 0 w 19"/>
                  <a:gd name="T5" fmla="*/ 0 h 12"/>
                  <a:gd name="T6" fmla="*/ 0 w 19"/>
                  <a:gd name="T7" fmla="*/ 0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12">
                    <a:moveTo>
                      <a:pt x="0" y="0"/>
                    </a:moveTo>
                    <a:lnTo>
                      <a:pt x="19" y="12"/>
                    </a:lnTo>
                    <a:lnTo>
                      <a:pt x="13" y="6"/>
                    </a:lnTo>
                    <a:lnTo>
                      <a:pt x="6" y="6"/>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28" name="Freeform 290"/>
              <p:cNvSpPr>
                <a:spLocks/>
              </p:cNvSpPr>
              <p:nvPr/>
            </p:nvSpPr>
            <p:spPr bwMode="auto">
              <a:xfrm>
                <a:off x="5062" y="2447"/>
                <a:ext cx="42" cy="55"/>
              </a:xfrm>
              <a:custGeom>
                <a:avLst/>
                <a:gdLst>
                  <a:gd name="T0" fmla="*/ 1 w 126"/>
                  <a:gd name="T1" fmla="*/ 0 h 166"/>
                  <a:gd name="T2" fmla="*/ 1 w 126"/>
                  <a:gd name="T3" fmla="*/ 0 h 166"/>
                  <a:gd name="T4" fmla="*/ 1 w 126"/>
                  <a:gd name="T5" fmla="*/ 0 h 166"/>
                  <a:gd name="T6" fmla="*/ 2 w 126"/>
                  <a:gd name="T7" fmla="*/ 0 h 166"/>
                  <a:gd name="T8" fmla="*/ 2 w 126"/>
                  <a:gd name="T9" fmla="*/ 0 h 166"/>
                  <a:gd name="T10" fmla="*/ 2 w 126"/>
                  <a:gd name="T11" fmla="*/ 0 h 166"/>
                  <a:gd name="T12" fmla="*/ 2 w 126"/>
                  <a:gd name="T13" fmla="*/ 0 h 166"/>
                  <a:gd name="T14" fmla="*/ 2 w 126"/>
                  <a:gd name="T15" fmla="*/ 0 h 166"/>
                  <a:gd name="T16" fmla="*/ 1 w 126"/>
                  <a:gd name="T17" fmla="*/ 1 h 166"/>
                  <a:gd name="T18" fmla="*/ 1 w 126"/>
                  <a:gd name="T19" fmla="*/ 1 h 166"/>
                  <a:gd name="T20" fmla="*/ 1 w 126"/>
                  <a:gd name="T21" fmla="*/ 1 h 166"/>
                  <a:gd name="T22" fmla="*/ 1 w 126"/>
                  <a:gd name="T23" fmla="*/ 1 h 166"/>
                  <a:gd name="T24" fmla="*/ 1 w 126"/>
                  <a:gd name="T25" fmla="*/ 1 h 166"/>
                  <a:gd name="T26" fmla="*/ 1 w 126"/>
                  <a:gd name="T27" fmla="*/ 2 h 166"/>
                  <a:gd name="T28" fmla="*/ 0 w 126"/>
                  <a:gd name="T29" fmla="*/ 2 h 166"/>
                  <a:gd name="T30" fmla="*/ 0 w 126"/>
                  <a:gd name="T31" fmla="*/ 2 h 166"/>
                  <a:gd name="T32" fmla="*/ 0 w 126"/>
                  <a:gd name="T33" fmla="*/ 2 h 166"/>
                  <a:gd name="T34" fmla="*/ 0 w 126"/>
                  <a:gd name="T35" fmla="*/ 2 h 166"/>
                  <a:gd name="T36" fmla="*/ 0 w 126"/>
                  <a:gd name="T37" fmla="*/ 2 h 166"/>
                  <a:gd name="T38" fmla="*/ 0 w 126"/>
                  <a:gd name="T39" fmla="*/ 2 h 166"/>
                  <a:gd name="T40" fmla="*/ 0 w 126"/>
                  <a:gd name="T41" fmla="*/ 2 h 166"/>
                  <a:gd name="T42" fmla="*/ 0 w 126"/>
                  <a:gd name="T43" fmla="*/ 2 h 166"/>
                  <a:gd name="T44" fmla="*/ 0 w 126"/>
                  <a:gd name="T45" fmla="*/ 2 h 166"/>
                  <a:gd name="T46" fmla="*/ 0 w 126"/>
                  <a:gd name="T47" fmla="*/ 2 h 166"/>
                  <a:gd name="T48" fmla="*/ 0 w 126"/>
                  <a:gd name="T49" fmla="*/ 2 h 166"/>
                  <a:gd name="T50" fmla="*/ 0 w 126"/>
                  <a:gd name="T51" fmla="*/ 2 h 166"/>
                  <a:gd name="T52" fmla="*/ 0 w 126"/>
                  <a:gd name="T53" fmla="*/ 1 h 166"/>
                  <a:gd name="T54" fmla="*/ 0 w 126"/>
                  <a:gd name="T55" fmla="*/ 1 h 166"/>
                  <a:gd name="T56" fmla="*/ 0 w 126"/>
                  <a:gd name="T57" fmla="*/ 1 h 166"/>
                  <a:gd name="T58" fmla="*/ 0 w 126"/>
                  <a:gd name="T59" fmla="*/ 1 h 166"/>
                  <a:gd name="T60" fmla="*/ 1 w 126"/>
                  <a:gd name="T61" fmla="*/ 1 h 166"/>
                  <a:gd name="T62" fmla="*/ 1 w 126"/>
                  <a:gd name="T63" fmla="*/ 1 h 166"/>
                  <a:gd name="T64" fmla="*/ 1 w 126"/>
                  <a:gd name="T65" fmla="*/ 1 h 166"/>
                  <a:gd name="T66" fmla="*/ 1 w 126"/>
                  <a:gd name="T67" fmla="*/ 1 h 166"/>
                  <a:gd name="T68" fmla="*/ 1 w 126"/>
                  <a:gd name="T69" fmla="*/ 1 h 166"/>
                  <a:gd name="T70" fmla="*/ 1 w 126"/>
                  <a:gd name="T71" fmla="*/ 0 h 166"/>
                  <a:gd name="T72" fmla="*/ 1 w 126"/>
                  <a:gd name="T73" fmla="*/ 0 h 166"/>
                  <a:gd name="T74" fmla="*/ 1 w 126"/>
                  <a:gd name="T75" fmla="*/ 0 h 166"/>
                  <a:gd name="T76" fmla="*/ 1 w 126"/>
                  <a:gd name="T77" fmla="*/ 0 h 166"/>
                  <a:gd name="T78" fmla="*/ 1 w 126"/>
                  <a:gd name="T79" fmla="*/ 0 h 166"/>
                  <a:gd name="T80" fmla="*/ 1 w 126"/>
                  <a:gd name="T81" fmla="*/ 0 h 16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26" h="166">
                    <a:moveTo>
                      <a:pt x="113" y="0"/>
                    </a:moveTo>
                    <a:lnTo>
                      <a:pt x="117" y="5"/>
                    </a:lnTo>
                    <a:lnTo>
                      <a:pt x="121" y="10"/>
                    </a:lnTo>
                    <a:lnTo>
                      <a:pt x="124" y="13"/>
                    </a:lnTo>
                    <a:lnTo>
                      <a:pt x="125" y="17"/>
                    </a:lnTo>
                    <a:lnTo>
                      <a:pt x="126" y="20"/>
                    </a:lnTo>
                    <a:lnTo>
                      <a:pt x="126" y="25"/>
                    </a:lnTo>
                    <a:lnTo>
                      <a:pt x="123" y="32"/>
                    </a:lnTo>
                    <a:lnTo>
                      <a:pt x="118" y="41"/>
                    </a:lnTo>
                    <a:lnTo>
                      <a:pt x="113" y="50"/>
                    </a:lnTo>
                    <a:lnTo>
                      <a:pt x="106" y="61"/>
                    </a:lnTo>
                    <a:lnTo>
                      <a:pt x="91" y="83"/>
                    </a:lnTo>
                    <a:lnTo>
                      <a:pt x="72" y="104"/>
                    </a:lnTo>
                    <a:lnTo>
                      <a:pt x="53" y="126"/>
                    </a:lnTo>
                    <a:lnTo>
                      <a:pt x="34" y="144"/>
                    </a:lnTo>
                    <a:lnTo>
                      <a:pt x="25" y="152"/>
                    </a:lnTo>
                    <a:lnTo>
                      <a:pt x="16" y="158"/>
                    </a:lnTo>
                    <a:lnTo>
                      <a:pt x="7" y="163"/>
                    </a:lnTo>
                    <a:lnTo>
                      <a:pt x="0" y="166"/>
                    </a:lnTo>
                    <a:lnTo>
                      <a:pt x="0" y="160"/>
                    </a:lnTo>
                    <a:lnTo>
                      <a:pt x="0" y="153"/>
                    </a:lnTo>
                    <a:lnTo>
                      <a:pt x="0" y="145"/>
                    </a:lnTo>
                    <a:lnTo>
                      <a:pt x="0" y="136"/>
                    </a:lnTo>
                    <a:lnTo>
                      <a:pt x="3" y="131"/>
                    </a:lnTo>
                    <a:lnTo>
                      <a:pt x="6" y="128"/>
                    </a:lnTo>
                    <a:lnTo>
                      <a:pt x="12" y="124"/>
                    </a:lnTo>
                    <a:lnTo>
                      <a:pt x="16" y="121"/>
                    </a:lnTo>
                    <a:lnTo>
                      <a:pt x="26" y="116"/>
                    </a:lnTo>
                    <a:lnTo>
                      <a:pt x="33" y="110"/>
                    </a:lnTo>
                    <a:lnTo>
                      <a:pt x="40" y="104"/>
                    </a:lnTo>
                    <a:lnTo>
                      <a:pt x="48" y="96"/>
                    </a:lnTo>
                    <a:lnTo>
                      <a:pt x="53" y="89"/>
                    </a:lnTo>
                    <a:lnTo>
                      <a:pt x="58" y="82"/>
                    </a:lnTo>
                    <a:lnTo>
                      <a:pt x="67" y="66"/>
                    </a:lnTo>
                    <a:lnTo>
                      <a:pt x="72" y="50"/>
                    </a:lnTo>
                    <a:lnTo>
                      <a:pt x="79" y="36"/>
                    </a:lnTo>
                    <a:lnTo>
                      <a:pt x="87" y="23"/>
                    </a:lnTo>
                    <a:lnTo>
                      <a:pt x="92" y="16"/>
                    </a:lnTo>
                    <a:lnTo>
                      <a:pt x="97" y="11"/>
                    </a:lnTo>
                    <a:lnTo>
                      <a:pt x="104" y="5"/>
                    </a:lnTo>
                    <a:lnTo>
                      <a:pt x="113"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29" name="Freeform 291"/>
              <p:cNvSpPr>
                <a:spLocks/>
              </p:cNvSpPr>
              <p:nvPr/>
            </p:nvSpPr>
            <p:spPr bwMode="auto">
              <a:xfrm>
                <a:off x="5154" y="2465"/>
                <a:ext cx="85" cy="86"/>
              </a:xfrm>
              <a:custGeom>
                <a:avLst/>
                <a:gdLst>
                  <a:gd name="T0" fmla="*/ 0 w 259"/>
                  <a:gd name="T1" fmla="*/ 2 h 259"/>
                  <a:gd name="T2" fmla="*/ 0 w 259"/>
                  <a:gd name="T3" fmla="*/ 2 h 259"/>
                  <a:gd name="T4" fmla="*/ 0 w 259"/>
                  <a:gd name="T5" fmla="*/ 2 h 259"/>
                  <a:gd name="T6" fmla="*/ 0 w 259"/>
                  <a:gd name="T7" fmla="*/ 2 h 259"/>
                  <a:gd name="T8" fmla="*/ 0 w 259"/>
                  <a:gd name="T9" fmla="*/ 2 h 259"/>
                  <a:gd name="T10" fmla="*/ 0 w 259"/>
                  <a:gd name="T11" fmla="*/ 1 h 259"/>
                  <a:gd name="T12" fmla="*/ 1 w 259"/>
                  <a:gd name="T13" fmla="*/ 1 h 259"/>
                  <a:gd name="T14" fmla="*/ 1 w 259"/>
                  <a:gd name="T15" fmla="*/ 1 h 259"/>
                  <a:gd name="T16" fmla="*/ 1 w 259"/>
                  <a:gd name="T17" fmla="*/ 1 h 259"/>
                  <a:gd name="T18" fmla="*/ 1 w 259"/>
                  <a:gd name="T19" fmla="*/ 1 h 259"/>
                  <a:gd name="T20" fmla="*/ 1 w 259"/>
                  <a:gd name="T21" fmla="*/ 1 h 259"/>
                  <a:gd name="T22" fmla="*/ 1 w 259"/>
                  <a:gd name="T23" fmla="*/ 1 h 259"/>
                  <a:gd name="T24" fmla="*/ 1 w 259"/>
                  <a:gd name="T25" fmla="*/ 1 h 259"/>
                  <a:gd name="T26" fmla="*/ 1 w 259"/>
                  <a:gd name="T27" fmla="*/ 1 h 259"/>
                  <a:gd name="T28" fmla="*/ 2 w 259"/>
                  <a:gd name="T29" fmla="*/ 1 h 259"/>
                  <a:gd name="T30" fmla="*/ 2 w 259"/>
                  <a:gd name="T31" fmla="*/ 1 h 259"/>
                  <a:gd name="T32" fmla="*/ 2 w 259"/>
                  <a:gd name="T33" fmla="*/ 1 h 259"/>
                  <a:gd name="T34" fmla="*/ 2 w 259"/>
                  <a:gd name="T35" fmla="*/ 1 h 259"/>
                  <a:gd name="T36" fmla="*/ 2 w 259"/>
                  <a:gd name="T37" fmla="*/ 0 h 259"/>
                  <a:gd name="T38" fmla="*/ 2 w 259"/>
                  <a:gd name="T39" fmla="*/ 0 h 259"/>
                  <a:gd name="T40" fmla="*/ 2 w 259"/>
                  <a:gd name="T41" fmla="*/ 0 h 259"/>
                  <a:gd name="T42" fmla="*/ 3 w 259"/>
                  <a:gd name="T43" fmla="*/ 0 h 259"/>
                  <a:gd name="T44" fmla="*/ 3 w 259"/>
                  <a:gd name="T45" fmla="*/ 0 h 259"/>
                  <a:gd name="T46" fmla="*/ 3 w 259"/>
                  <a:gd name="T47" fmla="*/ 1 h 259"/>
                  <a:gd name="T48" fmla="*/ 3 w 259"/>
                  <a:gd name="T49" fmla="*/ 1 h 259"/>
                  <a:gd name="T50" fmla="*/ 3 w 259"/>
                  <a:gd name="T51" fmla="*/ 1 h 259"/>
                  <a:gd name="T52" fmla="*/ 3 w 259"/>
                  <a:gd name="T53" fmla="*/ 1 h 259"/>
                  <a:gd name="T54" fmla="*/ 3 w 259"/>
                  <a:gd name="T55" fmla="*/ 1 h 259"/>
                  <a:gd name="T56" fmla="*/ 3 w 259"/>
                  <a:gd name="T57" fmla="*/ 1 h 259"/>
                  <a:gd name="T58" fmla="*/ 3 w 259"/>
                  <a:gd name="T59" fmla="*/ 1 h 259"/>
                  <a:gd name="T60" fmla="*/ 3 w 259"/>
                  <a:gd name="T61" fmla="*/ 2 h 259"/>
                  <a:gd name="T62" fmla="*/ 3 w 259"/>
                  <a:gd name="T63" fmla="*/ 2 h 259"/>
                  <a:gd name="T64" fmla="*/ 3 w 259"/>
                  <a:gd name="T65" fmla="*/ 3 h 259"/>
                  <a:gd name="T66" fmla="*/ 3 w 259"/>
                  <a:gd name="T67" fmla="*/ 3 h 259"/>
                  <a:gd name="T68" fmla="*/ 3 w 259"/>
                  <a:gd name="T69" fmla="*/ 3 h 259"/>
                  <a:gd name="T70" fmla="*/ 3 w 259"/>
                  <a:gd name="T71" fmla="*/ 2 h 259"/>
                  <a:gd name="T72" fmla="*/ 3 w 259"/>
                  <a:gd name="T73" fmla="*/ 2 h 259"/>
                  <a:gd name="T74" fmla="*/ 2 w 259"/>
                  <a:gd name="T75" fmla="*/ 2 h 259"/>
                  <a:gd name="T76" fmla="*/ 2 w 259"/>
                  <a:gd name="T77" fmla="*/ 2 h 259"/>
                  <a:gd name="T78" fmla="*/ 2 w 259"/>
                  <a:gd name="T79" fmla="*/ 3 h 259"/>
                  <a:gd name="T80" fmla="*/ 2 w 259"/>
                  <a:gd name="T81" fmla="*/ 3 h 259"/>
                  <a:gd name="T82" fmla="*/ 1 w 259"/>
                  <a:gd name="T83" fmla="*/ 3 h 259"/>
                  <a:gd name="T84" fmla="*/ 1 w 259"/>
                  <a:gd name="T85" fmla="*/ 3 h 259"/>
                  <a:gd name="T86" fmla="*/ 1 w 259"/>
                  <a:gd name="T87" fmla="*/ 3 h 259"/>
                  <a:gd name="T88" fmla="*/ 1 w 259"/>
                  <a:gd name="T89" fmla="*/ 2 h 259"/>
                  <a:gd name="T90" fmla="*/ 1 w 259"/>
                  <a:gd name="T91" fmla="*/ 2 h 259"/>
                  <a:gd name="T92" fmla="*/ 1 w 259"/>
                  <a:gd name="T93" fmla="*/ 2 h 259"/>
                  <a:gd name="T94" fmla="*/ 1 w 259"/>
                  <a:gd name="T95" fmla="*/ 2 h 259"/>
                  <a:gd name="T96" fmla="*/ 1 w 259"/>
                  <a:gd name="T97" fmla="*/ 2 h 259"/>
                  <a:gd name="T98" fmla="*/ 0 w 259"/>
                  <a:gd name="T99" fmla="*/ 2 h 259"/>
                  <a:gd name="T100" fmla="*/ 0 w 259"/>
                  <a:gd name="T101" fmla="*/ 2 h 259"/>
                  <a:gd name="T102" fmla="*/ 0 w 259"/>
                  <a:gd name="T103" fmla="*/ 2 h 259"/>
                  <a:gd name="T104" fmla="*/ 0 w 259"/>
                  <a:gd name="T105" fmla="*/ 2 h 25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59" h="259">
                    <a:moveTo>
                      <a:pt x="13" y="192"/>
                    </a:moveTo>
                    <a:lnTo>
                      <a:pt x="8" y="182"/>
                    </a:lnTo>
                    <a:lnTo>
                      <a:pt x="4" y="173"/>
                    </a:lnTo>
                    <a:lnTo>
                      <a:pt x="1" y="163"/>
                    </a:lnTo>
                    <a:lnTo>
                      <a:pt x="0" y="154"/>
                    </a:lnTo>
                    <a:lnTo>
                      <a:pt x="0" y="142"/>
                    </a:lnTo>
                    <a:lnTo>
                      <a:pt x="0" y="130"/>
                    </a:lnTo>
                    <a:lnTo>
                      <a:pt x="6" y="130"/>
                    </a:lnTo>
                    <a:lnTo>
                      <a:pt x="13" y="128"/>
                    </a:lnTo>
                    <a:lnTo>
                      <a:pt x="19" y="126"/>
                    </a:lnTo>
                    <a:lnTo>
                      <a:pt x="24" y="123"/>
                    </a:lnTo>
                    <a:lnTo>
                      <a:pt x="34" y="117"/>
                    </a:lnTo>
                    <a:lnTo>
                      <a:pt x="41" y="108"/>
                    </a:lnTo>
                    <a:lnTo>
                      <a:pt x="48" y="100"/>
                    </a:lnTo>
                    <a:lnTo>
                      <a:pt x="56" y="93"/>
                    </a:lnTo>
                    <a:lnTo>
                      <a:pt x="60" y="91"/>
                    </a:lnTo>
                    <a:lnTo>
                      <a:pt x="63" y="89"/>
                    </a:lnTo>
                    <a:lnTo>
                      <a:pt x="68" y="87"/>
                    </a:lnTo>
                    <a:lnTo>
                      <a:pt x="73" y="87"/>
                    </a:lnTo>
                    <a:lnTo>
                      <a:pt x="83" y="87"/>
                    </a:lnTo>
                    <a:lnTo>
                      <a:pt x="93" y="87"/>
                    </a:lnTo>
                    <a:lnTo>
                      <a:pt x="94" y="93"/>
                    </a:lnTo>
                    <a:lnTo>
                      <a:pt x="97" y="101"/>
                    </a:lnTo>
                    <a:lnTo>
                      <a:pt x="101" y="105"/>
                    </a:lnTo>
                    <a:lnTo>
                      <a:pt x="104" y="108"/>
                    </a:lnTo>
                    <a:lnTo>
                      <a:pt x="108" y="110"/>
                    </a:lnTo>
                    <a:lnTo>
                      <a:pt x="113" y="111"/>
                    </a:lnTo>
                    <a:lnTo>
                      <a:pt x="120" y="110"/>
                    </a:lnTo>
                    <a:lnTo>
                      <a:pt x="127" y="108"/>
                    </a:lnTo>
                    <a:lnTo>
                      <a:pt x="135" y="104"/>
                    </a:lnTo>
                    <a:lnTo>
                      <a:pt x="141" y="99"/>
                    </a:lnTo>
                    <a:lnTo>
                      <a:pt x="148" y="93"/>
                    </a:lnTo>
                    <a:lnTo>
                      <a:pt x="153" y="86"/>
                    </a:lnTo>
                    <a:lnTo>
                      <a:pt x="160" y="78"/>
                    </a:lnTo>
                    <a:lnTo>
                      <a:pt x="165" y="70"/>
                    </a:lnTo>
                    <a:lnTo>
                      <a:pt x="174" y="51"/>
                    </a:lnTo>
                    <a:lnTo>
                      <a:pt x="183" y="33"/>
                    </a:lnTo>
                    <a:lnTo>
                      <a:pt x="188" y="16"/>
                    </a:lnTo>
                    <a:lnTo>
                      <a:pt x="193" y="0"/>
                    </a:lnTo>
                    <a:lnTo>
                      <a:pt x="195" y="4"/>
                    </a:lnTo>
                    <a:lnTo>
                      <a:pt x="198" y="9"/>
                    </a:lnTo>
                    <a:lnTo>
                      <a:pt x="202" y="12"/>
                    </a:lnTo>
                    <a:lnTo>
                      <a:pt x="206" y="15"/>
                    </a:lnTo>
                    <a:lnTo>
                      <a:pt x="213" y="18"/>
                    </a:lnTo>
                    <a:lnTo>
                      <a:pt x="219" y="19"/>
                    </a:lnTo>
                    <a:lnTo>
                      <a:pt x="219" y="32"/>
                    </a:lnTo>
                    <a:lnTo>
                      <a:pt x="219" y="44"/>
                    </a:lnTo>
                    <a:lnTo>
                      <a:pt x="219" y="52"/>
                    </a:lnTo>
                    <a:lnTo>
                      <a:pt x="219" y="55"/>
                    </a:lnTo>
                    <a:lnTo>
                      <a:pt x="227" y="61"/>
                    </a:lnTo>
                    <a:lnTo>
                      <a:pt x="231" y="66"/>
                    </a:lnTo>
                    <a:lnTo>
                      <a:pt x="234" y="70"/>
                    </a:lnTo>
                    <a:lnTo>
                      <a:pt x="239" y="75"/>
                    </a:lnTo>
                    <a:lnTo>
                      <a:pt x="234" y="88"/>
                    </a:lnTo>
                    <a:lnTo>
                      <a:pt x="233" y="100"/>
                    </a:lnTo>
                    <a:lnTo>
                      <a:pt x="234" y="104"/>
                    </a:lnTo>
                    <a:lnTo>
                      <a:pt x="234" y="108"/>
                    </a:lnTo>
                    <a:lnTo>
                      <a:pt x="237" y="110"/>
                    </a:lnTo>
                    <a:lnTo>
                      <a:pt x="239" y="111"/>
                    </a:lnTo>
                    <a:lnTo>
                      <a:pt x="243" y="121"/>
                    </a:lnTo>
                    <a:lnTo>
                      <a:pt x="247" y="129"/>
                    </a:lnTo>
                    <a:lnTo>
                      <a:pt x="249" y="137"/>
                    </a:lnTo>
                    <a:lnTo>
                      <a:pt x="251" y="145"/>
                    </a:lnTo>
                    <a:lnTo>
                      <a:pt x="254" y="161"/>
                    </a:lnTo>
                    <a:lnTo>
                      <a:pt x="259" y="179"/>
                    </a:lnTo>
                    <a:lnTo>
                      <a:pt x="245" y="235"/>
                    </a:lnTo>
                    <a:lnTo>
                      <a:pt x="241" y="230"/>
                    </a:lnTo>
                    <a:lnTo>
                      <a:pt x="239" y="222"/>
                    </a:lnTo>
                    <a:lnTo>
                      <a:pt x="238" y="215"/>
                    </a:lnTo>
                    <a:lnTo>
                      <a:pt x="237" y="208"/>
                    </a:lnTo>
                    <a:lnTo>
                      <a:pt x="238" y="196"/>
                    </a:lnTo>
                    <a:lnTo>
                      <a:pt x="239" y="192"/>
                    </a:lnTo>
                    <a:lnTo>
                      <a:pt x="231" y="191"/>
                    </a:lnTo>
                    <a:lnTo>
                      <a:pt x="222" y="188"/>
                    </a:lnTo>
                    <a:lnTo>
                      <a:pt x="213" y="184"/>
                    </a:lnTo>
                    <a:lnTo>
                      <a:pt x="206" y="179"/>
                    </a:lnTo>
                    <a:lnTo>
                      <a:pt x="199" y="189"/>
                    </a:lnTo>
                    <a:lnTo>
                      <a:pt x="194" y="199"/>
                    </a:lnTo>
                    <a:lnTo>
                      <a:pt x="191" y="209"/>
                    </a:lnTo>
                    <a:lnTo>
                      <a:pt x="188" y="219"/>
                    </a:lnTo>
                    <a:lnTo>
                      <a:pt x="186" y="240"/>
                    </a:lnTo>
                    <a:lnTo>
                      <a:pt x="185" y="259"/>
                    </a:lnTo>
                    <a:lnTo>
                      <a:pt x="132" y="259"/>
                    </a:lnTo>
                    <a:lnTo>
                      <a:pt x="124" y="242"/>
                    </a:lnTo>
                    <a:lnTo>
                      <a:pt x="115" y="226"/>
                    </a:lnTo>
                    <a:lnTo>
                      <a:pt x="110" y="220"/>
                    </a:lnTo>
                    <a:lnTo>
                      <a:pt x="105" y="214"/>
                    </a:lnTo>
                    <a:lnTo>
                      <a:pt x="99" y="209"/>
                    </a:lnTo>
                    <a:lnTo>
                      <a:pt x="93" y="204"/>
                    </a:lnTo>
                    <a:lnTo>
                      <a:pt x="97" y="196"/>
                    </a:lnTo>
                    <a:lnTo>
                      <a:pt x="102" y="190"/>
                    </a:lnTo>
                    <a:lnTo>
                      <a:pt x="105" y="186"/>
                    </a:lnTo>
                    <a:lnTo>
                      <a:pt x="108" y="183"/>
                    </a:lnTo>
                    <a:lnTo>
                      <a:pt x="112" y="180"/>
                    </a:lnTo>
                    <a:lnTo>
                      <a:pt x="114" y="177"/>
                    </a:lnTo>
                    <a:lnTo>
                      <a:pt x="117" y="173"/>
                    </a:lnTo>
                    <a:lnTo>
                      <a:pt x="119" y="166"/>
                    </a:lnTo>
                    <a:lnTo>
                      <a:pt x="93" y="154"/>
                    </a:lnTo>
                    <a:lnTo>
                      <a:pt x="32" y="154"/>
                    </a:lnTo>
                    <a:lnTo>
                      <a:pt x="28" y="155"/>
                    </a:lnTo>
                    <a:lnTo>
                      <a:pt x="24" y="158"/>
                    </a:lnTo>
                    <a:lnTo>
                      <a:pt x="20" y="163"/>
                    </a:lnTo>
                    <a:lnTo>
                      <a:pt x="18" y="168"/>
                    </a:lnTo>
                    <a:lnTo>
                      <a:pt x="16" y="175"/>
                    </a:lnTo>
                    <a:lnTo>
                      <a:pt x="14" y="181"/>
                    </a:lnTo>
                    <a:lnTo>
                      <a:pt x="13" y="187"/>
                    </a:lnTo>
                    <a:lnTo>
                      <a:pt x="13" y="192"/>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30" name="Freeform 292"/>
              <p:cNvSpPr>
                <a:spLocks/>
              </p:cNvSpPr>
              <p:nvPr/>
            </p:nvSpPr>
            <p:spPr bwMode="auto">
              <a:xfrm>
                <a:off x="5104" y="2395"/>
                <a:ext cx="23" cy="31"/>
              </a:xfrm>
              <a:custGeom>
                <a:avLst/>
                <a:gdLst>
                  <a:gd name="T0" fmla="*/ 1 w 72"/>
                  <a:gd name="T1" fmla="*/ 1 h 92"/>
                  <a:gd name="T2" fmla="*/ 1 w 72"/>
                  <a:gd name="T3" fmla="*/ 1 h 92"/>
                  <a:gd name="T4" fmla="*/ 1 w 72"/>
                  <a:gd name="T5" fmla="*/ 1 h 92"/>
                  <a:gd name="T6" fmla="*/ 1 w 72"/>
                  <a:gd name="T7" fmla="*/ 1 h 92"/>
                  <a:gd name="T8" fmla="*/ 1 w 72"/>
                  <a:gd name="T9" fmla="*/ 1 h 92"/>
                  <a:gd name="T10" fmla="*/ 1 w 72"/>
                  <a:gd name="T11" fmla="*/ 1 h 92"/>
                  <a:gd name="T12" fmla="*/ 0 w 72"/>
                  <a:gd name="T13" fmla="*/ 1 h 92"/>
                  <a:gd name="T14" fmla="*/ 0 w 72"/>
                  <a:gd name="T15" fmla="*/ 1 h 92"/>
                  <a:gd name="T16" fmla="*/ 0 w 72"/>
                  <a:gd name="T17" fmla="*/ 0 h 92"/>
                  <a:gd name="T18" fmla="*/ 0 w 72"/>
                  <a:gd name="T19" fmla="*/ 0 h 92"/>
                  <a:gd name="T20" fmla="*/ 0 w 72"/>
                  <a:gd name="T21" fmla="*/ 0 h 92"/>
                  <a:gd name="T22" fmla="*/ 0 w 72"/>
                  <a:gd name="T23" fmla="*/ 0 h 92"/>
                  <a:gd name="T24" fmla="*/ 0 w 72"/>
                  <a:gd name="T25" fmla="*/ 0 h 92"/>
                  <a:gd name="T26" fmla="*/ 0 w 72"/>
                  <a:gd name="T27" fmla="*/ 0 h 92"/>
                  <a:gd name="T28" fmla="*/ 1 w 72"/>
                  <a:gd name="T29" fmla="*/ 0 h 92"/>
                  <a:gd name="T30" fmla="*/ 1 w 72"/>
                  <a:gd name="T31" fmla="*/ 0 h 92"/>
                  <a:gd name="T32" fmla="*/ 1 w 72"/>
                  <a:gd name="T33" fmla="*/ 0 h 92"/>
                  <a:gd name="T34" fmla="*/ 1 w 72"/>
                  <a:gd name="T35" fmla="*/ 1 h 9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2" h="92">
                    <a:moveTo>
                      <a:pt x="72" y="43"/>
                    </a:moveTo>
                    <a:lnTo>
                      <a:pt x="72" y="92"/>
                    </a:lnTo>
                    <a:lnTo>
                      <a:pt x="65" y="86"/>
                    </a:lnTo>
                    <a:lnTo>
                      <a:pt x="58" y="81"/>
                    </a:lnTo>
                    <a:lnTo>
                      <a:pt x="51" y="75"/>
                    </a:lnTo>
                    <a:lnTo>
                      <a:pt x="46" y="69"/>
                    </a:lnTo>
                    <a:lnTo>
                      <a:pt x="38" y="58"/>
                    </a:lnTo>
                    <a:lnTo>
                      <a:pt x="32" y="46"/>
                    </a:lnTo>
                    <a:lnTo>
                      <a:pt x="25" y="34"/>
                    </a:lnTo>
                    <a:lnTo>
                      <a:pt x="19" y="23"/>
                    </a:lnTo>
                    <a:lnTo>
                      <a:pt x="11" y="12"/>
                    </a:lnTo>
                    <a:lnTo>
                      <a:pt x="0" y="0"/>
                    </a:lnTo>
                    <a:lnTo>
                      <a:pt x="25" y="12"/>
                    </a:lnTo>
                    <a:lnTo>
                      <a:pt x="44" y="21"/>
                    </a:lnTo>
                    <a:lnTo>
                      <a:pt x="51" y="26"/>
                    </a:lnTo>
                    <a:lnTo>
                      <a:pt x="58" y="31"/>
                    </a:lnTo>
                    <a:lnTo>
                      <a:pt x="66" y="36"/>
                    </a:lnTo>
                    <a:lnTo>
                      <a:pt x="72" y="43"/>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31" name="Freeform 293"/>
              <p:cNvSpPr>
                <a:spLocks/>
              </p:cNvSpPr>
              <p:nvPr/>
            </p:nvSpPr>
            <p:spPr bwMode="auto">
              <a:xfrm>
                <a:off x="5143" y="2436"/>
                <a:ext cx="16" cy="21"/>
              </a:xfrm>
              <a:custGeom>
                <a:avLst/>
                <a:gdLst>
                  <a:gd name="T0" fmla="*/ 0 w 46"/>
                  <a:gd name="T1" fmla="*/ 0 h 62"/>
                  <a:gd name="T2" fmla="*/ 0 w 46"/>
                  <a:gd name="T3" fmla="*/ 0 h 62"/>
                  <a:gd name="T4" fmla="*/ 0 w 46"/>
                  <a:gd name="T5" fmla="*/ 0 h 62"/>
                  <a:gd name="T6" fmla="*/ 1 w 46"/>
                  <a:gd name="T7" fmla="*/ 0 h 62"/>
                  <a:gd name="T8" fmla="*/ 1 w 46"/>
                  <a:gd name="T9" fmla="*/ 0 h 62"/>
                  <a:gd name="T10" fmla="*/ 1 w 46"/>
                  <a:gd name="T11" fmla="*/ 0 h 62"/>
                  <a:gd name="T12" fmla="*/ 1 w 46"/>
                  <a:gd name="T13" fmla="*/ 0 h 62"/>
                  <a:gd name="T14" fmla="*/ 1 w 46"/>
                  <a:gd name="T15" fmla="*/ 0 h 62"/>
                  <a:gd name="T16" fmla="*/ 1 w 46"/>
                  <a:gd name="T17" fmla="*/ 0 h 62"/>
                  <a:gd name="T18" fmla="*/ 1 w 46"/>
                  <a:gd name="T19" fmla="*/ 1 h 62"/>
                  <a:gd name="T20" fmla="*/ 1 w 46"/>
                  <a:gd name="T21" fmla="*/ 1 h 62"/>
                  <a:gd name="T22" fmla="*/ 1 w 46"/>
                  <a:gd name="T23" fmla="*/ 1 h 62"/>
                  <a:gd name="T24" fmla="*/ 1 w 46"/>
                  <a:gd name="T25" fmla="*/ 1 h 62"/>
                  <a:gd name="T26" fmla="*/ 0 w 46"/>
                  <a:gd name="T27" fmla="*/ 1 h 62"/>
                  <a:gd name="T28" fmla="*/ 0 w 46"/>
                  <a:gd name="T29" fmla="*/ 1 h 62"/>
                  <a:gd name="T30" fmla="*/ 0 w 46"/>
                  <a:gd name="T31" fmla="*/ 1 h 62"/>
                  <a:gd name="T32" fmla="*/ 0 w 46"/>
                  <a:gd name="T33" fmla="*/ 1 h 62"/>
                  <a:gd name="T34" fmla="*/ 0 w 46"/>
                  <a:gd name="T35" fmla="*/ 1 h 62"/>
                  <a:gd name="T36" fmla="*/ 0 w 46"/>
                  <a:gd name="T37" fmla="*/ 1 h 62"/>
                  <a:gd name="T38" fmla="*/ 0 w 46"/>
                  <a:gd name="T39" fmla="*/ 1 h 62"/>
                  <a:gd name="T40" fmla="*/ 0 w 46"/>
                  <a:gd name="T41" fmla="*/ 1 h 62"/>
                  <a:gd name="T42" fmla="*/ 0 w 46"/>
                  <a:gd name="T43" fmla="*/ 1 h 62"/>
                  <a:gd name="T44" fmla="*/ 0 w 46"/>
                  <a:gd name="T45" fmla="*/ 1 h 62"/>
                  <a:gd name="T46" fmla="*/ 0 w 46"/>
                  <a:gd name="T47" fmla="*/ 0 h 62"/>
                  <a:gd name="T48" fmla="*/ 0 w 46"/>
                  <a:gd name="T49" fmla="*/ 0 h 62"/>
                  <a:gd name="T50" fmla="*/ 0 w 46"/>
                  <a:gd name="T51" fmla="*/ 0 h 62"/>
                  <a:gd name="T52" fmla="*/ 0 w 46"/>
                  <a:gd name="T53" fmla="*/ 0 h 62"/>
                  <a:gd name="T54" fmla="*/ 0 w 46"/>
                  <a:gd name="T55" fmla="*/ 0 h 6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6" h="62">
                    <a:moveTo>
                      <a:pt x="6" y="6"/>
                    </a:moveTo>
                    <a:lnTo>
                      <a:pt x="19" y="5"/>
                    </a:lnTo>
                    <a:lnTo>
                      <a:pt x="31" y="3"/>
                    </a:lnTo>
                    <a:lnTo>
                      <a:pt x="39" y="1"/>
                    </a:lnTo>
                    <a:lnTo>
                      <a:pt x="46" y="0"/>
                    </a:lnTo>
                    <a:lnTo>
                      <a:pt x="46" y="9"/>
                    </a:lnTo>
                    <a:lnTo>
                      <a:pt x="46" y="18"/>
                    </a:lnTo>
                    <a:lnTo>
                      <a:pt x="46" y="27"/>
                    </a:lnTo>
                    <a:lnTo>
                      <a:pt x="46" y="38"/>
                    </a:lnTo>
                    <a:lnTo>
                      <a:pt x="45" y="46"/>
                    </a:lnTo>
                    <a:lnTo>
                      <a:pt x="41" y="54"/>
                    </a:lnTo>
                    <a:lnTo>
                      <a:pt x="39" y="57"/>
                    </a:lnTo>
                    <a:lnTo>
                      <a:pt x="37" y="60"/>
                    </a:lnTo>
                    <a:lnTo>
                      <a:pt x="35" y="61"/>
                    </a:lnTo>
                    <a:lnTo>
                      <a:pt x="33" y="62"/>
                    </a:lnTo>
                    <a:lnTo>
                      <a:pt x="27" y="61"/>
                    </a:lnTo>
                    <a:lnTo>
                      <a:pt x="22" y="60"/>
                    </a:lnTo>
                    <a:lnTo>
                      <a:pt x="17" y="59"/>
                    </a:lnTo>
                    <a:lnTo>
                      <a:pt x="14" y="57"/>
                    </a:lnTo>
                    <a:lnTo>
                      <a:pt x="11" y="54"/>
                    </a:lnTo>
                    <a:lnTo>
                      <a:pt x="7" y="51"/>
                    </a:lnTo>
                    <a:lnTo>
                      <a:pt x="5" y="47"/>
                    </a:lnTo>
                    <a:lnTo>
                      <a:pt x="4" y="44"/>
                    </a:lnTo>
                    <a:lnTo>
                      <a:pt x="1" y="34"/>
                    </a:lnTo>
                    <a:lnTo>
                      <a:pt x="0" y="25"/>
                    </a:lnTo>
                    <a:lnTo>
                      <a:pt x="0" y="16"/>
                    </a:lnTo>
                    <a:lnTo>
                      <a:pt x="0" y="6"/>
                    </a:lnTo>
                    <a:lnTo>
                      <a:pt x="6" y="6"/>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32" name="Freeform 294"/>
              <p:cNvSpPr>
                <a:spLocks/>
              </p:cNvSpPr>
              <p:nvPr/>
            </p:nvSpPr>
            <p:spPr bwMode="auto">
              <a:xfrm>
                <a:off x="5089" y="2295"/>
                <a:ext cx="50" cy="98"/>
              </a:xfrm>
              <a:custGeom>
                <a:avLst/>
                <a:gdLst>
                  <a:gd name="T0" fmla="*/ 1 w 152"/>
                  <a:gd name="T1" fmla="*/ 0 h 296"/>
                  <a:gd name="T2" fmla="*/ 1 w 152"/>
                  <a:gd name="T3" fmla="*/ 0 h 296"/>
                  <a:gd name="T4" fmla="*/ 1 w 152"/>
                  <a:gd name="T5" fmla="*/ 0 h 296"/>
                  <a:gd name="T6" fmla="*/ 1 w 152"/>
                  <a:gd name="T7" fmla="*/ 0 h 296"/>
                  <a:gd name="T8" fmla="*/ 1 w 152"/>
                  <a:gd name="T9" fmla="*/ 0 h 296"/>
                  <a:gd name="T10" fmla="*/ 1 w 152"/>
                  <a:gd name="T11" fmla="*/ 0 h 296"/>
                  <a:gd name="T12" fmla="*/ 1 w 152"/>
                  <a:gd name="T13" fmla="*/ 0 h 296"/>
                  <a:gd name="T14" fmla="*/ 1 w 152"/>
                  <a:gd name="T15" fmla="*/ 0 h 296"/>
                  <a:gd name="T16" fmla="*/ 2 w 152"/>
                  <a:gd name="T17" fmla="*/ 1 h 296"/>
                  <a:gd name="T18" fmla="*/ 2 w 152"/>
                  <a:gd name="T19" fmla="*/ 1 h 296"/>
                  <a:gd name="T20" fmla="*/ 2 w 152"/>
                  <a:gd name="T21" fmla="*/ 1 h 296"/>
                  <a:gd name="T22" fmla="*/ 2 w 152"/>
                  <a:gd name="T23" fmla="*/ 1 h 296"/>
                  <a:gd name="T24" fmla="*/ 2 w 152"/>
                  <a:gd name="T25" fmla="*/ 1 h 296"/>
                  <a:gd name="T26" fmla="*/ 2 w 152"/>
                  <a:gd name="T27" fmla="*/ 2 h 296"/>
                  <a:gd name="T28" fmla="*/ 1 w 152"/>
                  <a:gd name="T29" fmla="*/ 2 h 296"/>
                  <a:gd name="T30" fmla="*/ 1 w 152"/>
                  <a:gd name="T31" fmla="*/ 2 h 296"/>
                  <a:gd name="T32" fmla="*/ 1 w 152"/>
                  <a:gd name="T33" fmla="*/ 2 h 296"/>
                  <a:gd name="T34" fmla="*/ 1 w 152"/>
                  <a:gd name="T35" fmla="*/ 3 h 296"/>
                  <a:gd name="T36" fmla="*/ 1 w 152"/>
                  <a:gd name="T37" fmla="*/ 3 h 296"/>
                  <a:gd name="T38" fmla="*/ 1 w 152"/>
                  <a:gd name="T39" fmla="*/ 3 h 296"/>
                  <a:gd name="T40" fmla="*/ 2 w 152"/>
                  <a:gd name="T41" fmla="*/ 3 h 296"/>
                  <a:gd name="T42" fmla="*/ 2 w 152"/>
                  <a:gd name="T43" fmla="*/ 3 h 296"/>
                  <a:gd name="T44" fmla="*/ 2 w 152"/>
                  <a:gd name="T45" fmla="*/ 3 h 296"/>
                  <a:gd name="T46" fmla="*/ 2 w 152"/>
                  <a:gd name="T47" fmla="*/ 3 h 296"/>
                  <a:gd name="T48" fmla="*/ 1 w 152"/>
                  <a:gd name="T49" fmla="*/ 4 h 296"/>
                  <a:gd name="T50" fmla="*/ 1 w 152"/>
                  <a:gd name="T51" fmla="*/ 4 h 296"/>
                  <a:gd name="T52" fmla="*/ 1 w 152"/>
                  <a:gd name="T53" fmla="*/ 4 h 296"/>
                  <a:gd name="T54" fmla="*/ 1 w 152"/>
                  <a:gd name="T55" fmla="*/ 3 h 296"/>
                  <a:gd name="T56" fmla="*/ 1 w 152"/>
                  <a:gd name="T57" fmla="*/ 3 h 296"/>
                  <a:gd name="T58" fmla="*/ 1 w 152"/>
                  <a:gd name="T59" fmla="*/ 3 h 296"/>
                  <a:gd name="T60" fmla="*/ 1 w 152"/>
                  <a:gd name="T61" fmla="*/ 3 h 296"/>
                  <a:gd name="T62" fmla="*/ 1 w 152"/>
                  <a:gd name="T63" fmla="*/ 3 h 296"/>
                  <a:gd name="T64" fmla="*/ 1 w 152"/>
                  <a:gd name="T65" fmla="*/ 3 h 296"/>
                  <a:gd name="T66" fmla="*/ 0 w 152"/>
                  <a:gd name="T67" fmla="*/ 3 h 296"/>
                  <a:gd name="T68" fmla="*/ 0 w 152"/>
                  <a:gd name="T69" fmla="*/ 3 h 296"/>
                  <a:gd name="T70" fmla="*/ 0 w 152"/>
                  <a:gd name="T71" fmla="*/ 3 h 296"/>
                  <a:gd name="T72" fmla="*/ 0 w 152"/>
                  <a:gd name="T73" fmla="*/ 2 h 296"/>
                  <a:gd name="T74" fmla="*/ 0 w 152"/>
                  <a:gd name="T75" fmla="*/ 2 h 296"/>
                  <a:gd name="T76" fmla="*/ 0 w 152"/>
                  <a:gd name="T77" fmla="*/ 2 h 296"/>
                  <a:gd name="T78" fmla="*/ 0 w 152"/>
                  <a:gd name="T79" fmla="*/ 2 h 296"/>
                  <a:gd name="T80" fmla="*/ 0 w 152"/>
                  <a:gd name="T81" fmla="*/ 1 h 296"/>
                  <a:gd name="T82" fmla="*/ 0 w 152"/>
                  <a:gd name="T83" fmla="*/ 1 h 296"/>
                  <a:gd name="T84" fmla="*/ 0 w 152"/>
                  <a:gd name="T85" fmla="*/ 0 h 296"/>
                  <a:gd name="T86" fmla="*/ 0 w 152"/>
                  <a:gd name="T87" fmla="*/ 0 h 29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2" h="296">
                    <a:moveTo>
                      <a:pt x="26" y="0"/>
                    </a:moveTo>
                    <a:lnTo>
                      <a:pt x="59" y="0"/>
                    </a:lnTo>
                    <a:lnTo>
                      <a:pt x="62" y="4"/>
                    </a:lnTo>
                    <a:lnTo>
                      <a:pt x="66" y="9"/>
                    </a:lnTo>
                    <a:lnTo>
                      <a:pt x="71" y="13"/>
                    </a:lnTo>
                    <a:lnTo>
                      <a:pt x="77" y="17"/>
                    </a:lnTo>
                    <a:lnTo>
                      <a:pt x="82" y="21"/>
                    </a:lnTo>
                    <a:lnTo>
                      <a:pt x="88" y="23"/>
                    </a:lnTo>
                    <a:lnTo>
                      <a:pt x="93" y="24"/>
                    </a:lnTo>
                    <a:lnTo>
                      <a:pt x="99" y="25"/>
                    </a:lnTo>
                    <a:lnTo>
                      <a:pt x="104" y="24"/>
                    </a:lnTo>
                    <a:lnTo>
                      <a:pt x="108" y="21"/>
                    </a:lnTo>
                    <a:lnTo>
                      <a:pt x="114" y="17"/>
                    </a:lnTo>
                    <a:lnTo>
                      <a:pt x="118" y="12"/>
                    </a:lnTo>
                    <a:lnTo>
                      <a:pt x="119" y="23"/>
                    </a:lnTo>
                    <a:lnTo>
                      <a:pt x="122" y="35"/>
                    </a:lnTo>
                    <a:lnTo>
                      <a:pt x="126" y="49"/>
                    </a:lnTo>
                    <a:lnTo>
                      <a:pt x="130" y="62"/>
                    </a:lnTo>
                    <a:lnTo>
                      <a:pt x="136" y="76"/>
                    </a:lnTo>
                    <a:lnTo>
                      <a:pt x="141" y="86"/>
                    </a:lnTo>
                    <a:lnTo>
                      <a:pt x="144" y="91"/>
                    </a:lnTo>
                    <a:lnTo>
                      <a:pt x="147" y="94"/>
                    </a:lnTo>
                    <a:lnTo>
                      <a:pt x="149" y="97"/>
                    </a:lnTo>
                    <a:lnTo>
                      <a:pt x="152" y="99"/>
                    </a:lnTo>
                    <a:lnTo>
                      <a:pt x="148" y="110"/>
                    </a:lnTo>
                    <a:lnTo>
                      <a:pt x="143" y="120"/>
                    </a:lnTo>
                    <a:lnTo>
                      <a:pt x="137" y="131"/>
                    </a:lnTo>
                    <a:lnTo>
                      <a:pt x="129" y="140"/>
                    </a:lnTo>
                    <a:lnTo>
                      <a:pt x="123" y="149"/>
                    </a:lnTo>
                    <a:lnTo>
                      <a:pt x="117" y="157"/>
                    </a:lnTo>
                    <a:lnTo>
                      <a:pt x="114" y="165"/>
                    </a:lnTo>
                    <a:lnTo>
                      <a:pt x="112" y="172"/>
                    </a:lnTo>
                    <a:lnTo>
                      <a:pt x="113" y="187"/>
                    </a:lnTo>
                    <a:lnTo>
                      <a:pt x="115" y="197"/>
                    </a:lnTo>
                    <a:lnTo>
                      <a:pt x="115" y="201"/>
                    </a:lnTo>
                    <a:lnTo>
                      <a:pt x="115" y="205"/>
                    </a:lnTo>
                    <a:lnTo>
                      <a:pt x="114" y="210"/>
                    </a:lnTo>
                    <a:lnTo>
                      <a:pt x="112" y="216"/>
                    </a:lnTo>
                    <a:lnTo>
                      <a:pt x="118" y="216"/>
                    </a:lnTo>
                    <a:lnTo>
                      <a:pt x="126" y="216"/>
                    </a:lnTo>
                    <a:lnTo>
                      <a:pt x="136" y="216"/>
                    </a:lnTo>
                    <a:lnTo>
                      <a:pt x="146" y="216"/>
                    </a:lnTo>
                    <a:lnTo>
                      <a:pt x="139" y="235"/>
                    </a:lnTo>
                    <a:lnTo>
                      <a:pt x="136" y="252"/>
                    </a:lnTo>
                    <a:lnTo>
                      <a:pt x="135" y="259"/>
                    </a:lnTo>
                    <a:lnTo>
                      <a:pt x="136" y="267"/>
                    </a:lnTo>
                    <a:lnTo>
                      <a:pt x="139" y="275"/>
                    </a:lnTo>
                    <a:lnTo>
                      <a:pt x="146" y="283"/>
                    </a:lnTo>
                    <a:lnTo>
                      <a:pt x="136" y="288"/>
                    </a:lnTo>
                    <a:lnTo>
                      <a:pt x="125" y="291"/>
                    </a:lnTo>
                    <a:lnTo>
                      <a:pt x="115" y="295"/>
                    </a:lnTo>
                    <a:lnTo>
                      <a:pt x="105" y="296"/>
                    </a:lnTo>
                    <a:lnTo>
                      <a:pt x="94" y="296"/>
                    </a:lnTo>
                    <a:lnTo>
                      <a:pt x="85" y="294"/>
                    </a:lnTo>
                    <a:lnTo>
                      <a:pt x="79" y="291"/>
                    </a:lnTo>
                    <a:lnTo>
                      <a:pt x="73" y="288"/>
                    </a:lnTo>
                    <a:lnTo>
                      <a:pt x="70" y="284"/>
                    </a:lnTo>
                    <a:lnTo>
                      <a:pt x="67" y="280"/>
                    </a:lnTo>
                    <a:lnTo>
                      <a:pt x="66" y="276"/>
                    </a:lnTo>
                    <a:lnTo>
                      <a:pt x="66" y="271"/>
                    </a:lnTo>
                    <a:lnTo>
                      <a:pt x="76" y="262"/>
                    </a:lnTo>
                    <a:lnTo>
                      <a:pt x="85" y="253"/>
                    </a:lnTo>
                    <a:lnTo>
                      <a:pt x="77" y="251"/>
                    </a:lnTo>
                    <a:lnTo>
                      <a:pt x="69" y="249"/>
                    </a:lnTo>
                    <a:lnTo>
                      <a:pt x="60" y="246"/>
                    </a:lnTo>
                    <a:lnTo>
                      <a:pt x="52" y="242"/>
                    </a:lnTo>
                    <a:lnTo>
                      <a:pt x="45" y="236"/>
                    </a:lnTo>
                    <a:lnTo>
                      <a:pt x="38" y="231"/>
                    </a:lnTo>
                    <a:lnTo>
                      <a:pt x="32" y="226"/>
                    </a:lnTo>
                    <a:lnTo>
                      <a:pt x="25" y="219"/>
                    </a:lnTo>
                    <a:lnTo>
                      <a:pt x="20" y="213"/>
                    </a:lnTo>
                    <a:lnTo>
                      <a:pt x="14" y="205"/>
                    </a:lnTo>
                    <a:lnTo>
                      <a:pt x="10" y="198"/>
                    </a:lnTo>
                    <a:lnTo>
                      <a:pt x="6" y="190"/>
                    </a:lnTo>
                    <a:lnTo>
                      <a:pt x="3" y="180"/>
                    </a:lnTo>
                    <a:lnTo>
                      <a:pt x="1" y="172"/>
                    </a:lnTo>
                    <a:lnTo>
                      <a:pt x="0" y="163"/>
                    </a:lnTo>
                    <a:lnTo>
                      <a:pt x="0" y="154"/>
                    </a:lnTo>
                    <a:lnTo>
                      <a:pt x="0" y="142"/>
                    </a:lnTo>
                    <a:lnTo>
                      <a:pt x="0" y="130"/>
                    </a:lnTo>
                    <a:lnTo>
                      <a:pt x="26" y="130"/>
                    </a:lnTo>
                    <a:lnTo>
                      <a:pt x="27" y="106"/>
                    </a:lnTo>
                    <a:lnTo>
                      <a:pt x="31" y="67"/>
                    </a:lnTo>
                    <a:lnTo>
                      <a:pt x="32" y="46"/>
                    </a:lnTo>
                    <a:lnTo>
                      <a:pt x="32" y="27"/>
                    </a:lnTo>
                    <a:lnTo>
                      <a:pt x="31" y="18"/>
                    </a:lnTo>
                    <a:lnTo>
                      <a:pt x="29" y="10"/>
                    </a:lnTo>
                    <a:lnTo>
                      <a:pt x="28" y="4"/>
                    </a:lnTo>
                    <a:lnTo>
                      <a:pt x="26"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33" name="Freeform 295"/>
              <p:cNvSpPr>
                <a:spLocks/>
              </p:cNvSpPr>
              <p:nvPr/>
            </p:nvSpPr>
            <p:spPr bwMode="auto">
              <a:xfrm>
                <a:off x="5189" y="2442"/>
                <a:ext cx="8" cy="13"/>
              </a:xfrm>
              <a:custGeom>
                <a:avLst/>
                <a:gdLst>
                  <a:gd name="T0" fmla="*/ 0 w 26"/>
                  <a:gd name="T1" fmla="*/ 0 h 38"/>
                  <a:gd name="T2" fmla="*/ 0 w 26"/>
                  <a:gd name="T3" fmla="*/ 0 h 38"/>
                  <a:gd name="T4" fmla="*/ 0 w 26"/>
                  <a:gd name="T5" fmla="*/ 0 h 38"/>
                  <a:gd name="T6" fmla="*/ 0 w 26"/>
                  <a:gd name="T7" fmla="*/ 0 h 38"/>
                  <a:gd name="T8" fmla="*/ 0 w 26"/>
                  <a:gd name="T9" fmla="*/ 0 h 38"/>
                  <a:gd name="T10" fmla="*/ 0 w 26"/>
                  <a:gd name="T11" fmla="*/ 0 h 38"/>
                  <a:gd name="T12" fmla="*/ 0 w 26"/>
                  <a:gd name="T13" fmla="*/ 0 h 38"/>
                  <a:gd name="T14" fmla="*/ 0 w 26"/>
                  <a:gd name="T15" fmla="*/ 0 h 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6" h="38">
                    <a:moveTo>
                      <a:pt x="26" y="38"/>
                    </a:moveTo>
                    <a:lnTo>
                      <a:pt x="26" y="0"/>
                    </a:lnTo>
                    <a:lnTo>
                      <a:pt x="21" y="1"/>
                    </a:lnTo>
                    <a:lnTo>
                      <a:pt x="13" y="4"/>
                    </a:lnTo>
                    <a:lnTo>
                      <a:pt x="6" y="8"/>
                    </a:lnTo>
                    <a:lnTo>
                      <a:pt x="0" y="13"/>
                    </a:lnTo>
                    <a:lnTo>
                      <a:pt x="18" y="30"/>
                    </a:lnTo>
                    <a:lnTo>
                      <a:pt x="26" y="38"/>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34" name="Freeform 296"/>
              <p:cNvSpPr>
                <a:spLocks/>
              </p:cNvSpPr>
              <p:nvPr/>
            </p:nvSpPr>
            <p:spPr bwMode="auto">
              <a:xfrm>
                <a:off x="5165" y="2420"/>
                <a:ext cx="10" cy="10"/>
              </a:xfrm>
              <a:custGeom>
                <a:avLst/>
                <a:gdLst>
                  <a:gd name="T0" fmla="*/ 0 w 34"/>
                  <a:gd name="T1" fmla="*/ 0 h 31"/>
                  <a:gd name="T2" fmla="*/ 0 w 34"/>
                  <a:gd name="T3" fmla="*/ 0 h 31"/>
                  <a:gd name="T4" fmla="*/ 0 w 34"/>
                  <a:gd name="T5" fmla="*/ 0 h 31"/>
                  <a:gd name="T6" fmla="*/ 0 w 34"/>
                  <a:gd name="T7" fmla="*/ 0 h 31"/>
                  <a:gd name="T8" fmla="*/ 0 w 34"/>
                  <a:gd name="T9" fmla="*/ 0 h 31"/>
                  <a:gd name="T10" fmla="*/ 0 w 34"/>
                  <a:gd name="T11" fmla="*/ 0 h 31"/>
                  <a:gd name="T12" fmla="*/ 0 w 34"/>
                  <a:gd name="T13" fmla="*/ 0 h 31"/>
                  <a:gd name="T14" fmla="*/ 0 w 34"/>
                  <a:gd name="T15" fmla="*/ 0 h 31"/>
                  <a:gd name="T16" fmla="*/ 0 w 34"/>
                  <a:gd name="T17" fmla="*/ 0 h 31"/>
                  <a:gd name="T18" fmla="*/ 0 w 34"/>
                  <a:gd name="T19" fmla="*/ 0 h 31"/>
                  <a:gd name="T20" fmla="*/ 0 w 34"/>
                  <a:gd name="T21" fmla="*/ 0 h 31"/>
                  <a:gd name="T22" fmla="*/ 0 w 34"/>
                  <a:gd name="T23" fmla="*/ 0 h 31"/>
                  <a:gd name="T24" fmla="*/ 0 w 34"/>
                  <a:gd name="T25" fmla="*/ 0 h 31"/>
                  <a:gd name="T26" fmla="*/ 0 w 34"/>
                  <a:gd name="T27" fmla="*/ 0 h 31"/>
                  <a:gd name="T28" fmla="*/ 0 w 34"/>
                  <a:gd name="T29" fmla="*/ 0 h 3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4" h="31">
                    <a:moveTo>
                      <a:pt x="0" y="18"/>
                    </a:moveTo>
                    <a:lnTo>
                      <a:pt x="8" y="22"/>
                    </a:lnTo>
                    <a:lnTo>
                      <a:pt x="17" y="26"/>
                    </a:lnTo>
                    <a:lnTo>
                      <a:pt x="27" y="30"/>
                    </a:lnTo>
                    <a:lnTo>
                      <a:pt x="34" y="31"/>
                    </a:lnTo>
                    <a:lnTo>
                      <a:pt x="33" y="24"/>
                    </a:lnTo>
                    <a:lnTo>
                      <a:pt x="30" y="15"/>
                    </a:lnTo>
                    <a:lnTo>
                      <a:pt x="26" y="6"/>
                    </a:lnTo>
                    <a:lnTo>
                      <a:pt x="20" y="0"/>
                    </a:lnTo>
                    <a:lnTo>
                      <a:pt x="16" y="5"/>
                    </a:lnTo>
                    <a:lnTo>
                      <a:pt x="10" y="11"/>
                    </a:lnTo>
                    <a:lnTo>
                      <a:pt x="8" y="14"/>
                    </a:lnTo>
                    <a:lnTo>
                      <a:pt x="6" y="16"/>
                    </a:lnTo>
                    <a:lnTo>
                      <a:pt x="4" y="18"/>
                    </a:lnTo>
                    <a:lnTo>
                      <a:pt x="0" y="18"/>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35" name="Freeform 297"/>
              <p:cNvSpPr>
                <a:spLocks/>
              </p:cNvSpPr>
              <p:nvPr/>
            </p:nvSpPr>
            <p:spPr bwMode="auto">
              <a:xfrm>
                <a:off x="5139" y="2418"/>
                <a:ext cx="6" cy="12"/>
              </a:xfrm>
              <a:custGeom>
                <a:avLst/>
                <a:gdLst>
                  <a:gd name="T0" fmla="*/ 0 w 20"/>
                  <a:gd name="T1" fmla="*/ 0 h 37"/>
                  <a:gd name="T2" fmla="*/ 0 w 20"/>
                  <a:gd name="T3" fmla="*/ 0 h 37"/>
                  <a:gd name="T4" fmla="*/ 0 w 20"/>
                  <a:gd name="T5" fmla="*/ 0 h 37"/>
                  <a:gd name="T6" fmla="*/ 0 w 20"/>
                  <a:gd name="T7" fmla="*/ 0 h 37"/>
                  <a:gd name="T8" fmla="*/ 0 w 20"/>
                  <a:gd name="T9" fmla="*/ 0 h 37"/>
                  <a:gd name="T10" fmla="*/ 0 w 20"/>
                  <a:gd name="T11" fmla="*/ 0 h 3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 h="37">
                    <a:moveTo>
                      <a:pt x="0" y="6"/>
                    </a:moveTo>
                    <a:lnTo>
                      <a:pt x="0" y="37"/>
                    </a:lnTo>
                    <a:lnTo>
                      <a:pt x="7" y="33"/>
                    </a:lnTo>
                    <a:lnTo>
                      <a:pt x="20" y="30"/>
                    </a:lnTo>
                    <a:lnTo>
                      <a:pt x="20" y="0"/>
                    </a:lnTo>
                    <a:lnTo>
                      <a:pt x="0" y="6"/>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36" name="Line 298"/>
              <p:cNvSpPr>
                <a:spLocks noChangeShapeType="1"/>
              </p:cNvSpPr>
              <p:nvPr/>
            </p:nvSpPr>
            <p:spPr bwMode="auto">
              <a:xfrm>
                <a:off x="5180" y="2449"/>
                <a:ext cx="1" cy="1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defTabSz="1547439"/>
                <a:endParaRPr lang="es-PY" sz="3000">
                  <a:solidFill>
                    <a:prstClr val="black"/>
                  </a:solidFill>
                  <a:latin typeface="Calibri"/>
                </a:endParaRPr>
              </a:p>
            </p:txBody>
          </p:sp>
          <p:sp>
            <p:nvSpPr>
              <p:cNvPr id="1037" name="Freeform 299"/>
              <p:cNvSpPr>
                <a:spLocks/>
              </p:cNvSpPr>
              <p:nvPr/>
            </p:nvSpPr>
            <p:spPr bwMode="auto">
              <a:xfrm>
                <a:off x="5180" y="2453"/>
                <a:ext cx="4" cy="6"/>
              </a:xfrm>
              <a:custGeom>
                <a:avLst/>
                <a:gdLst>
                  <a:gd name="T0" fmla="*/ 0 w 13"/>
                  <a:gd name="T1" fmla="*/ 0 h 18"/>
                  <a:gd name="T2" fmla="*/ 0 w 13"/>
                  <a:gd name="T3" fmla="*/ 0 h 18"/>
                  <a:gd name="T4" fmla="*/ 0 w 13"/>
                  <a:gd name="T5" fmla="*/ 0 h 18"/>
                  <a:gd name="T6" fmla="*/ 0 w 13"/>
                  <a:gd name="T7" fmla="*/ 0 h 18"/>
                  <a:gd name="T8" fmla="*/ 0 w 13"/>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18">
                    <a:moveTo>
                      <a:pt x="0" y="18"/>
                    </a:moveTo>
                    <a:lnTo>
                      <a:pt x="1" y="13"/>
                    </a:lnTo>
                    <a:lnTo>
                      <a:pt x="3" y="9"/>
                    </a:lnTo>
                    <a:lnTo>
                      <a:pt x="7" y="4"/>
                    </a:lnTo>
                    <a:lnTo>
                      <a:pt x="13"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38" name="Line 300"/>
              <p:cNvSpPr>
                <a:spLocks noChangeShapeType="1"/>
              </p:cNvSpPr>
              <p:nvPr/>
            </p:nvSpPr>
            <p:spPr bwMode="auto">
              <a:xfrm flipH="1" flipV="1">
                <a:off x="5178" y="2447"/>
                <a:ext cx="6" cy="6"/>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defTabSz="1547439"/>
                <a:endParaRPr lang="es-PY" sz="3000">
                  <a:solidFill>
                    <a:prstClr val="black"/>
                  </a:solidFill>
                  <a:latin typeface="Calibri"/>
                </a:endParaRPr>
              </a:p>
            </p:txBody>
          </p:sp>
          <p:sp>
            <p:nvSpPr>
              <p:cNvPr id="1039" name="Freeform 301"/>
              <p:cNvSpPr>
                <a:spLocks/>
              </p:cNvSpPr>
              <p:nvPr/>
            </p:nvSpPr>
            <p:spPr bwMode="auto">
              <a:xfrm>
                <a:off x="5116" y="2564"/>
                <a:ext cx="9" cy="10"/>
              </a:xfrm>
              <a:custGeom>
                <a:avLst/>
                <a:gdLst>
                  <a:gd name="T0" fmla="*/ 0 w 27"/>
                  <a:gd name="T1" fmla="*/ 0 h 31"/>
                  <a:gd name="T2" fmla="*/ 0 w 27"/>
                  <a:gd name="T3" fmla="*/ 0 h 31"/>
                  <a:gd name="T4" fmla="*/ 0 w 27"/>
                  <a:gd name="T5" fmla="*/ 0 h 31"/>
                  <a:gd name="T6" fmla="*/ 0 60000 65536"/>
                  <a:gd name="T7" fmla="*/ 0 60000 65536"/>
                  <a:gd name="T8" fmla="*/ 0 60000 65536"/>
                </a:gdLst>
                <a:ahLst/>
                <a:cxnLst>
                  <a:cxn ang="T6">
                    <a:pos x="T0" y="T1"/>
                  </a:cxn>
                  <a:cxn ang="T7">
                    <a:pos x="T2" y="T3"/>
                  </a:cxn>
                  <a:cxn ang="T8">
                    <a:pos x="T4" y="T5"/>
                  </a:cxn>
                </a:cxnLst>
                <a:rect l="0" t="0" r="r" b="b"/>
                <a:pathLst>
                  <a:path w="27" h="31">
                    <a:moveTo>
                      <a:pt x="0" y="0"/>
                    </a:moveTo>
                    <a:lnTo>
                      <a:pt x="20" y="31"/>
                    </a:lnTo>
                    <a:lnTo>
                      <a:pt x="27" y="13"/>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40" name="Freeform 302"/>
              <p:cNvSpPr>
                <a:spLocks/>
              </p:cNvSpPr>
              <p:nvPr/>
            </p:nvSpPr>
            <p:spPr bwMode="auto">
              <a:xfrm>
                <a:off x="5119" y="2568"/>
                <a:ext cx="6" cy="1"/>
              </a:xfrm>
              <a:custGeom>
                <a:avLst/>
                <a:gdLst>
                  <a:gd name="T0" fmla="*/ 0 w 20"/>
                  <a:gd name="T1" fmla="*/ 0 h 1"/>
                  <a:gd name="T2" fmla="*/ 0 w 20"/>
                  <a:gd name="T3" fmla="*/ 0 h 1"/>
                  <a:gd name="T4" fmla="*/ 0 w 20"/>
                  <a:gd name="T5" fmla="*/ 0 h 1"/>
                  <a:gd name="T6" fmla="*/ 0 60000 65536"/>
                  <a:gd name="T7" fmla="*/ 0 60000 65536"/>
                  <a:gd name="T8" fmla="*/ 0 60000 65536"/>
                </a:gdLst>
                <a:ahLst/>
                <a:cxnLst>
                  <a:cxn ang="T6">
                    <a:pos x="T0" y="T1"/>
                  </a:cxn>
                  <a:cxn ang="T7">
                    <a:pos x="T2" y="T3"/>
                  </a:cxn>
                  <a:cxn ang="T8">
                    <a:pos x="T4" y="T5"/>
                  </a:cxn>
                </a:cxnLst>
                <a:rect l="0" t="0" r="r" b="b"/>
                <a:pathLst>
                  <a:path w="20" h="1">
                    <a:moveTo>
                      <a:pt x="20" y="0"/>
                    </a:moveTo>
                    <a:lnTo>
                      <a:pt x="10" y="0"/>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41" name="Freeform 303"/>
              <p:cNvSpPr>
                <a:spLocks/>
              </p:cNvSpPr>
              <p:nvPr/>
            </p:nvSpPr>
            <p:spPr bwMode="auto">
              <a:xfrm>
                <a:off x="5127" y="2557"/>
                <a:ext cx="12" cy="5"/>
              </a:xfrm>
              <a:custGeom>
                <a:avLst/>
                <a:gdLst>
                  <a:gd name="T0" fmla="*/ 0 w 34"/>
                  <a:gd name="T1" fmla="*/ 0 h 13"/>
                  <a:gd name="T2" fmla="*/ 0 w 34"/>
                  <a:gd name="T3" fmla="*/ 0 h 13"/>
                  <a:gd name="T4" fmla="*/ 0 w 34"/>
                  <a:gd name="T5" fmla="*/ 0 h 13"/>
                  <a:gd name="T6" fmla="*/ 0 w 34"/>
                  <a:gd name="T7" fmla="*/ 0 h 13"/>
                  <a:gd name="T8" fmla="*/ 0 w 34"/>
                  <a:gd name="T9" fmla="*/ 0 h 13"/>
                  <a:gd name="T10" fmla="*/ 0 w 34"/>
                  <a:gd name="T11" fmla="*/ 0 h 13"/>
                  <a:gd name="T12" fmla="*/ 0 w 34"/>
                  <a:gd name="T13" fmla="*/ 0 h 13"/>
                  <a:gd name="T14" fmla="*/ 0 w 34"/>
                  <a:gd name="T15" fmla="*/ 0 h 13"/>
                  <a:gd name="T16" fmla="*/ 0 w 34"/>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4" h="13">
                    <a:moveTo>
                      <a:pt x="0" y="13"/>
                    </a:moveTo>
                    <a:lnTo>
                      <a:pt x="6" y="13"/>
                    </a:lnTo>
                    <a:lnTo>
                      <a:pt x="10" y="11"/>
                    </a:lnTo>
                    <a:lnTo>
                      <a:pt x="16" y="10"/>
                    </a:lnTo>
                    <a:lnTo>
                      <a:pt x="20" y="7"/>
                    </a:lnTo>
                    <a:lnTo>
                      <a:pt x="28" y="2"/>
                    </a:lnTo>
                    <a:lnTo>
                      <a:pt x="34" y="0"/>
                    </a:lnTo>
                    <a:lnTo>
                      <a:pt x="25" y="0"/>
                    </a:lnTo>
                    <a:lnTo>
                      <a:pt x="15"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42" name="Freeform 304"/>
              <p:cNvSpPr>
                <a:spLocks/>
              </p:cNvSpPr>
              <p:nvPr/>
            </p:nvSpPr>
            <p:spPr bwMode="auto">
              <a:xfrm>
                <a:off x="5127" y="2547"/>
                <a:ext cx="12" cy="6"/>
              </a:xfrm>
              <a:custGeom>
                <a:avLst/>
                <a:gdLst>
                  <a:gd name="T0" fmla="*/ 0 w 34"/>
                  <a:gd name="T1" fmla="*/ 0 h 18"/>
                  <a:gd name="T2" fmla="*/ 0 w 34"/>
                  <a:gd name="T3" fmla="*/ 0 h 18"/>
                  <a:gd name="T4" fmla="*/ 0 w 34"/>
                  <a:gd name="T5" fmla="*/ 0 h 18"/>
                  <a:gd name="T6" fmla="*/ 0 w 34"/>
                  <a:gd name="T7" fmla="*/ 0 h 18"/>
                  <a:gd name="T8" fmla="*/ 0 w 34"/>
                  <a:gd name="T9" fmla="*/ 0 h 18"/>
                  <a:gd name="T10" fmla="*/ 0 w 34"/>
                  <a:gd name="T11" fmla="*/ 0 h 18"/>
                  <a:gd name="T12" fmla="*/ 0 w 34"/>
                  <a:gd name="T13" fmla="*/ 0 h 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 h="18">
                    <a:moveTo>
                      <a:pt x="34" y="18"/>
                    </a:moveTo>
                    <a:lnTo>
                      <a:pt x="34" y="0"/>
                    </a:lnTo>
                    <a:lnTo>
                      <a:pt x="28" y="0"/>
                    </a:lnTo>
                    <a:lnTo>
                      <a:pt x="20" y="0"/>
                    </a:lnTo>
                    <a:lnTo>
                      <a:pt x="10" y="0"/>
                    </a:lnTo>
                    <a:lnTo>
                      <a:pt x="0" y="0"/>
                    </a:lnTo>
                    <a:lnTo>
                      <a:pt x="34" y="18"/>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43" name="Freeform 305"/>
              <p:cNvSpPr>
                <a:spLocks/>
              </p:cNvSpPr>
              <p:nvPr/>
            </p:nvSpPr>
            <p:spPr bwMode="auto">
              <a:xfrm>
                <a:off x="5141" y="2535"/>
                <a:ext cx="20" cy="8"/>
              </a:xfrm>
              <a:custGeom>
                <a:avLst/>
                <a:gdLst>
                  <a:gd name="T0" fmla="*/ 1 w 59"/>
                  <a:gd name="T1" fmla="*/ 0 h 25"/>
                  <a:gd name="T2" fmla="*/ 1 w 59"/>
                  <a:gd name="T3" fmla="*/ 0 h 25"/>
                  <a:gd name="T4" fmla="*/ 1 w 59"/>
                  <a:gd name="T5" fmla="*/ 0 h 25"/>
                  <a:gd name="T6" fmla="*/ 1 w 59"/>
                  <a:gd name="T7" fmla="*/ 0 h 25"/>
                  <a:gd name="T8" fmla="*/ 0 w 59"/>
                  <a:gd name="T9" fmla="*/ 0 h 25"/>
                  <a:gd name="T10" fmla="*/ 0 w 59"/>
                  <a:gd name="T11" fmla="*/ 0 h 25"/>
                  <a:gd name="T12" fmla="*/ 0 w 59"/>
                  <a:gd name="T13" fmla="*/ 0 h 25"/>
                  <a:gd name="T14" fmla="*/ 0 w 59"/>
                  <a:gd name="T15" fmla="*/ 0 h 25"/>
                  <a:gd name="T16" fmla="*/ 0 w 59"/>
                  <a:gd name="T17" fmla="*/ 0 h 25"/>
                  <a:gd name="T18" fmla="*/ 0 w 59"/>
                  <a:gd name="T19" fmla="*/ 0 h 25"/>
                  <a:gd name="T20" fmla="*/ 0 w 59"/>
                  <a:gd name="T21" fmla="*/ 0 h 25"/>
                  <a:gd name="T22" fmla="*/ 0 w 59"/>
                  <a:gd name="T23" fmla="*/ 0 h 25"/>
                  <a:gd name="T24" fmla="*/ 0 w 59"/>
                  <a:gd name="T25" fmla="*/ 0 h 25"/>
                  <a:gd name="T26" fmla="*/ 1 w 59"/>
                  <a:gd name="T27" fmla="*/ 0 h 25"/>
                  <a:gd name="T28" fmla="*/ 1 w 59"/>
                  <a:gd name="T29" fmla="*/ 0 h 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9" h="25">
                    <a:moveTo>
                      <a:pt x="53" y="25"/>
                    </a:moveTo>
                    <a:lnTo>
                      <a:pt x="56" y="12"/>
                    </a:lnTo>
                    <a:lnTo>
                      <a:pt x="59" y="0"/>
                    </a:lnTo>
                    <a:lnTo>
                      <a:pt x="44" y="0"/>
                    </a:lnTo>
                    <a:lnTo>
                      <a:pt x="27" y="0"/>
                    </a:lnTo>
                    <a:lnTo>
                      <a:pt x="19" y="1"/>
                    </a:lnTo>
                    <a:lnTo>
                      <a:pt x="12" y="2"/>
                    </a:lnTo>
                    <a:lnTo>
                      <a:pt x="5" y="4"/>
                    </a:lnTo>
                    <a:lnTo>
                      <a:pt x="0" y="6"/>
                    </a:lnTo>
                    <a:lnTo>
                      <a:pt x="13" y="14"/>
                    </a:lnTo>
                    <a:lnTo>
                      <a:pt x="26" y="20"/>
                    </a:lnTo>
                    <a:lnTo>
                      <a:pt x="33" y="22"/>
                    </a:lnTo>
                    <a:lnTo>
                      <a:pt x="38" y="24"/>
                    </a:lnTo>
                    <a:lnTo>
                      <a:pt x="46" y="25"/>
                    </a:lnTo>
                    <a:lnTo>
                      <a:pt x="53" y="25"/>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44" name="Line 306"/>
              <p:cNvSpPr>
                <a:spLocks noChangeShapeType="1"/>
              </p:cNvSpPr>
              <p:nvPr/>
            </p:nvSpPr>
            <p:spPr bwMode="auto">
              <a:xfrm flipV="1">
                <a:off x="5191" y="2516"/>
                <a:ext cx="6" cy="2"/>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defTabSz="1547439"/>
                <a:endParaRPr lang="es-PY" sz="3000">
                  <a:solidFill>
                    <a:prstClr val="black"/>
                  </a:solidFill>
                  <a:latin typeface="Calibri"/>
                </a:endParaRPr>
              </a:p>
            </p:txBody>
          </p:sp>
        </p:grpSp>
        <p:sp>
          <p:nvSpPr>
            <p:cNvPr id="776" name="Freeform 307"/>
            <p:cNvSpPr>
              <a:spLocks/>
            </p:cNvSpPr>
            <p:nvPr>
              <p:custDataLst>
                <p:tags r:id="rId210"/>
              </p:custDataLst>
            </p:nvPr>
          </p:nvSpPr>
          <p:spPr bwMode="auto">
            <a:xfrm>
              <a:off x="7781956" y="4339168"/>
              <a:ext cx="14288" cy="55563"/>
            </a:xfrm>
            <a:custGeom>
              <a:avLst/>
              <a:gdLst>
                <a:gd name="T0" fmla="*/ 0 w 33"/>
                <a:gd name="T1" fmla="*/ 2147483647 h 43"/>
                <a:gd name="T2" fmla="*/ 2147483647 w 33"/>
                <a:gd name="T3" fmla="*/ 2147483647 h 43"/>
                <a:gd name="T4" fmla="*/ 2147483647 w 33"/>
                <a:gd name="T5" fmla="*/ 2147483647 h 43"/>
                <a:gd name="T6" fmla="*/ 2147483647 w 33"/>
                <a:gd name="T7" fmla="*/ 2147483647 h 43"/>
                <a:gd name="T8" fmla="*/ 2147483647 w 33"/>
                <a:gd name="T9" fmla="*/ 2147483647 h 43"/>
                <a:gd name="T10" fmla="*/ 2147483647 w 33"/>
                <a:gd name="T11" fmla="*/ 2147483647 h 43"/>
                <a:gd name="T12" fmla="*/ 2147483647 w 33"/>
                <a:gd name="T13" fmla="*/ 2147483647 h 43"/>
                <a:gd name="T14" fmla="*/ 2147483647 w 33"/>
                <a:gd name="T15" fmla="*/ 2147483647 h 43"/>
                <a:gd name="T16" fmla="*/ 2147483647 w 33"/>
                <a:gd name="T17" fmla="*/ 0 h 43"/>
                <a:gd name="T18" fmla="*/ 2147483647 w 33"/>
                <a:gd name="T19" fmla="*/ 2147483647 h 43"/>
                <a:gd name="T20" fmla="*/ 2147483647 w 33"/>
                <a:gd name="T21" fmla="*/ 2147483647 h 43"/>
                <a:gd name="T22" fmla="*/ 2147483647 w 33"/>
                <a:gd name="T23" fmla="*/ 2147483647 h 43"/>
                <a:gd name="T24" fmla="*/ 2147483647 w 33"/>
                <a:gd name="T25" fmla="*/ 2147483647 h 43"/>
                <a:gd name="T26" fmla="*/ 2147483647 w 33"/>
                <a:gd name="T27" fmla="*/ 2147483647 h 43"/>
                <a:gd name="T28" fmla="*/ 2147483647 w 33"/>
                <a:gd name="T29" fmla="*/ 2147483647 h 43"/>
                <a:gd name="T30" fmla="*/ 2147483647 w 33"/>
                <a:gd name="T31" fmla="*/ 2147483647 h 43"/>
                <a:gd name="T32" fmla="*/ 2147483647 w 33"/>
                <a:gd name="T33" fmla="*/ 2147483647 h 43"/>
                <a:gd name="T34" fmla="*/ 0 w 33"/>
                <a:gd name="T35" fmla="*/ 2147483647 h 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3" h="43">
                  <a:moveTo>
                    <a:pt x="0" y="43"/>
                  </a:moveTo>
                  <a:lnTo>
                    <a:pt x="1" y="34"/>
                  </a:lnTo>
                  <a:lnTo>
                    <a:pt x="2" y="27"/>
                  </a:lnTo>
                  <a:lnTo>
                    <a:pt x="5" y="21"/>
                  </a:lnTo>
                  <a:lnTo>
                    <a:pt x="9" y="15"/>
                  </a:lnTo>
                  <a:lnTo>
                    <a:pt x="14" y="9"/>
                  </a:lnTo>
                  <a:lnTo>
                    <a:pt x="20" y="5"/>
                  </a:lnTo>
                  <a:lnTo>
                    <a:pt x="26" y="2"/>
                  </a:lnTo>
                  <a:lnTo>
                    <a:pt x="33" y="0"/>
                  </a:lnTo>
                  <a:lnTo>
                    <a:pt x="33" y="25"/>
                  </a:lnTo>
                  <a:lnTo>
                    <a:pt x="23" y="27"/>
                  </a:lnTo>
                  <a:lnTo>
                    <a:pt x="18" y="29"/>
                  </a:lnTo>
                  <a:lnTo>
                    <a:pt x="16" y="32"/>
                  </a:lnTo>
                  <a:lnTo>
                    <a:pt x="16" y="34"/>
                  </a:lnTo>
                  <a:lnTo>
                    <a:pt x="16" y="36"/>
                  </a:lnTo>
                  <a:lnTo>
                    <a:pt x="14" y="38"/>
                  </a:lnTo>
                  <a:lnTo>
                    <a:pt x="10" y="41"/>
                  </a:lnTo>
                  <a:lnTo>
                    <a:pt x="0" y="4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77" name="Freeform 308"/>
            <p:cNvSpPr>
              <a:spLocks/>
            </p:cNvSpPr>
            <p:nvPr>
              <p:custDataLst>
                <p:tags r:id="rId211"/>
              </p:custDataLst>
            </p:nvPr>
          </p:nvSpPr>
          <p:spPr bwMode="auto">
            <a:xfrm>
              <a:off x="7858156" y="4278843"/>
              <a:ext cx="22225" cy="58738"/>
            </a:xfrm>
            <a:custGeom>
              <a:avLst/>
              <a:gdLst>
                <a:gd name="T0" fmla="*/ 0 w 54"/>
                <a:gd name="T1" fmla="*/ 2147483647 h 92"/>
                <a:gd name="T2" fmla="*/ 2147483647 w 54"/>
                <a:gd name="T3" fmla="*/ 2147483647 h 92"/>
                <a:gd name="T4" fmla="*/ 2147483647 w 54"/>
                <a:gd name="T5" fmla="*/ 2147483647 h 92"/>
                <a:gd name="T6" fmla="*/ 2147483647 w 54"/>
                <a:gd name="T7" fmla="*/ 2147483647 h 92"/>
                <a:gd name="T8" fmla="*/ 2147483647 w 54"/>
                <a:gd name="T9" fmla="*/ 2147483647 h 92"/>
                <a:gd name="T10" fmla="*/ 2147483647 w 54"/>
                <a:gd name="T11" fmla="*/ 2147483647 h 92"/>
                <a:gd name="T12" fmla="*/ 2147483647 w 54"/>
                <a:gd name="T13" fmla="*/ 2147483647 h 92"/>
                <a:gd name="T14" fmla="*/ 2147483647 w 54"/>
                <a:gd name="T15" fmla="*/ 2147483647 h 92"/>
                <a:gd name="T16" fmla="*/ 2147483647 w 54"/>
                <a:gd name="T17" fmla="*/ 0 h 92"/>
                <a:gd name="T18" fmla="*/ 2147483647 w 54"/>
                <a:gd name="T19" fmla="*/ 2147483647 h 92"/>
                <a:gd name="T20" fmla="*/ 2147483647 w 54"/>
                <a:gd name="T21" fmla="*/ 2147483647 h 92"/>
                <a:gd name="T22" fmla="*/ 2147483647 w 54"/>
                <a:gd name="T23" fmla="*/ 2147483647 h 92"/>
                <a:gd name="T24" fmla="*/ 2147483647 w 54"/>
                <a:gd name="T25" fmla="*/ 2147483647 h 92"/>
                <a:gd name="T26" fmla="*/ 2147483647 w 54"/>
                <a:gd name="T27" fmla="*/ 2147483647 h 92"/>
                <a:gd name="T28" fmla="*/ 2147483647 w 54"/>
                <a:gd name="T29" fmla="*/ 2147483647 h 92"/>
                <a:gd name="T30" fmla="*/ 2147483647 w 54"/>
                <a:gd name="T31" fmla="*/ 2147483647 h 92"/>
                <a:gd name="T32" fmla="*/ 2147483647 w 54"/>
                <a:gd name="T33" fmla="*/ 2147483647 h 92"/>
                <a:gd name="T34" fmla="*/ 2147483647 w 54"/>
                <a:gd name="T35" fmla="*/ 2147483647 h 92"/>
                <a:gd name="T36" fmla="*/ 2147483647 w 54"/>
                <a:gd name="T37" fmla="*/ 2147483647 h 92"/>
                <a:gd name="T38" fmla="*/ 2147483647 w 54"/>
                <a:gd name="T39" fmla="*/ 2147483647 h 92"/>
                <a:gd name="T40" fmla="*/ 2147483647 w 54"/>
                <a:gd name="T41" fmla="*/ 2147483647 h 92"/>
                <a:gd name="T42" fmla="*/ 2147483647 w 54"/>
                <a:gd name="T43" fmla="*/ 2147483647 h 92"/>
                <a:gd name="T44" fmla="*/ 2147483647 w 54"/>
                <a:gd name="T45" fmla="*/ 2147483647 h 92"/>
                <a:gd name="T46" fmla="*/ 2147483647 w 54"/>
                <a:gd name="T47" fmla="*/ 2147483647 h 92"/>
                <a:gd name="T48" fmla="*/ 2147483647 w 54"/>
                <a:gd name="T49" fmla="*/ 2147483647 h 92"/>
                <a:gd name="T50" fmla="*/ 0 w 54"/>
                <a:gd name="T51" fmla="*/ 2147483647 h 9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4" h="92">
                  <a:moveTo>
                    <a:pt x="0" y="55"/>
                  </a:moveTo>
                  <a:lnTo>
                    <a:pt x="1" y="51"/>
                  </a:lnTo>
                  <a:lnTo>
                    <a:pt x="2" y="46"/>
                  </a:lnTo>
                  <a:lnTo>
                    <a:pt x="3" y="42"/>
                  </a:lnTo>
                  <a:lnTo>
                    <a:pt x="6" y="37"/>
                  </a:lnTo>
                  <a:lnTo>
                    <a:pt x="11" y="29"/>
                  </a:lnTo>
                  <a:lnTo>
                    <a:pt x="18" y="21"/>
                  </a:lnTo>
                  <a:lnTo>
                    <a:pt x="31" y="7"/>
                  </a:lnTo>
                  <a:lnTo>
                    <a:pt x="41" y="0"/>
                  </a:lnTo>
                  <a:lnTo>
                    <a:pt x="54" y="12"/>
                  </a:lnTo>
                  <a:lnTo>
                    <a:pt x="51" y="21"/>
                  </a:lnTo>
                  <a:lnTo>
                    <a:pt x="47" y="29"/>
                  </a:lnTo>
                  <a:lnTo>
                    <a:pt x="44" y="35"/>
                  </a:lnTo>
                  <a:lnTo>
                    <a:pt x="41" y="41"/>
                  </a:lnTo>
                  <a:lnTo>
                    <a:pt x="33" y="49"/>
                  </a:lnTo>
                  <a:lnTo>
                    <a:pt x="28" y="55"/>
                  </a:lnTo>
                  <a:lnTo>
                    <a:pt x="26" y="64"/>
                  </a:lnTo>
                  <a:lnTo>
                    <a:pt x="26" y="74"/>
                  </a:lnTo>
                  <a:lnTo>
                    <a:pt x="24" y="83"/>
                  </a:lnTo>
                  <a:lnTo>
                    <a:pt x="20" y="92"/>
                  </a:lnTo>
                  <a:lnTo>
                    <a:pt x="14" y="83"/>
                  </a:lnTo>
                  <a:lnTo>
                    <a:pt x="8" y="74"/>
                  </a:lnTo>
                  <a:lnTo>
                    <a:pt x="5" y="70"/>
                  </a:lnTo>
                  <a:lnTo>
                    <a:pt x="2" y="64"/>
                  </a:lnTo>
                  <a:lnTo>
                    <a:pt x="1" y="60"/>
                  </a:lnTo>
                  <a:lnTo>
                    <a:pt x="0" y="5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78" name="Freeform 309"/>
            <p:cNvSpPr>
              <a:spLocks/>
            </p:cNvSpPr>
            <p:nvPr>
              <p:custDataLst>
                <p:tags r:id="rId212"/>
              </p:custDataLst>
            </p:nvPr>
          </p:nvSpPr>
          <p:spPr bwMode="auto">
            <a:xfrm>
              <a:off x="7905781" y="4158193"/>
              <a:ext cx="23813" cy="57150"/>
            </a:xfrm>
            <a:custGeom>
              <a:avLst/>
              <a:gdLst>
                <a:gd name="T0" fmla="*/ 0 w 60"/>
                <a:gd name="T1" fmla="*/ 0 h 18"/>
                <a:gd name="T2" fmla="*/ 2147483647 w 60"/>
                <a:gd name="T3" fmla="*/ 2147483647 h 18"/>
                <a:gd name="T4" fmla="*/ 2147483647 w 60"/>
                <a:gd name="T5" fmla="*/ 2147483647 h 18"/>
                <a:gd name="T6" fmla="*/ 2147483647 w 60"/>
                <a:gd name="T7" fmla="*/ 2147483647 h 18"/>
                <a:gd name="T8" fmla="*/ 2147483647 w 60"/>
                <a:gd name="T9" fmla="*/ 2147483647 h 18"/>
                <a:gd name="T10" fmla="*/ 2147483647 w 60"/>
                <a:gd name="T11" fmla="*/ 2147483647 h 18"/>
                <a:gd name="T12" fmla="*/ 2147483647 w 60"/>
                <a:gd name="T13" fmla="*/ 2147483647 h 18"/>
                <a:gd name="T14" fmla="*/ 2147483647 w 60"/>
                <a:gd name="T15" fmla="*/ 2147483647 h 18"/>
                <a:gd name="T16" fmla="*/ 2147483647 w 60"/>
                <a:gd name="T17" fmla="*/ 2147483647 h 18"/>
                <a:gd name="T18" fmla="*/ 2147483647 w 60"/>
                <a:gd name="T19" fmla="*/ 2147483647 h 18"/>
                <a:gd name="T20" fmla="*/ 0 w 60"/>
                <a:gd name="T21" fmla="*/ 2147483647 h 18"/>
                <a:gd name="T22" fmla="*/ 0 w 60"/>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 h="18">
                  <a:moveTo>
                    <a:pt x="0" y="0"/>
                  </a:moveTo>
                  <a:lnTo>
                    <a:pt x="19" y="4"/>
                  </a:lnTo>
                  <a:lnTo>
                    <a:pt x="37" y="9"/>
                  </a:lnTo>
                  <a:lnTo>
                    <a:pt x="45" y="11"/>
                  </a:lnTo>
                  <a:lnTo>
                    <a:pt x="51" y="13"/>
                  </a:lnTo>
                  <a:lnTo>
                    <a:pt x="56" y="16"/>
                  </a:lnTo>
                  <a:lnTo>
                    <a:pt x="60" y="18"/>
                  </a:lnTo>
                  <a:lnTo>
                    <a:pt x="38" y="18"/>
                  </a:lnTo>
                  <a:lnTo>
                    <a:pt x="23" y="18"/>
                  </a:lnTo>
                  <a:lnTo>
                    <a:pt x="10" y="18"/>
                  </a:lnTo>
                  <a:lnTo>
                    <a:pt x="0" y="18"/>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79" name="Freeform 310"/>
            <p:cNvSpPr>
              <a:spLocks/>
            </p:cNvSpPr>
            <p:nvPr>
              <p:custDataLst>
                <p:tags r:id="rId213"/>
              </p:custDataLst>
            </p:nvPr>
          </p:nvSpPr>
          <p:spPr bwMode="auto">
            <a:xfrm>
              <a:off x="7889906" y="4128031"/>
              <a:ext cx="25400" cy="57150"/>
            </a:xfrm>
            <a:custGeom>
              <a:avLst/>
              <a:gdLst>
                <a:gd name="T0" fmla="*/ 0 w 66"/>
                <a:gd name="T1" fmla="*/ 2147483647 h 18"/>
                <a:gd name="T2" fmla="*/ 2147483647 w 66"/>
                <a:gd name="T3" fmla="*/ 2147483647 h 18"/>
                <a:gd name="T4" fmla="*/ 2147483647 w 66"/>
                <a:gd name="T5" fmla="*/ 2147483647 h 18"/>
                <a:gd name="T6" fmla="*/ 2147483647 w 66"/>
                <a:gd name="T7" fmla="*/ 2147483647 h 18"/>
                <a:gd name="T8" fmla="*/ 2147483647 w 66"/>
                <a:gd name="T9" fmla="*/ 2147483647 h 18"/>
                <a:gd name="T10" fmla="*/ 2147483647 w 66"/>
                <a:gd name="T11" fmla="*/ 2147483647 h 18"/>
                <a:gd name="T12" fmla="*/ 2147483647 w 66"/>
                <a:gd name="T13" fmla="*/ 2147483647 h 18"/>
                <a:gd name="T14" fmla="*/ 2147483647 w 66"/>
                <a:gd name="T15" fmla="*/ 0 h 18"/>
                <a:gd name="T16" fmla="*/ 0 w 66"/>
                <a:gd name="T17" fmla="*/ 2147483647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6" h="18">
                  <a:moveTo>
                    <a:pt x="0" y="18"/>
                  </a:moveTo>
                  <a:lnTo>
                    <a:pt x="66" y="18"/>
                  </a:lnTo>
                  <a:lnTo>
                    <a:pt x="52" y="13"/>
                  </a:lnTo>
                  <a:lnTo>
                    <a:pt x="40" y="7"/>
                  </a:lnTo>
                  <a:lnTo>
                    <a:pt x="35" y="4"/>
                  </a:lnTo>
                  <a:lnTo>
                    <a:pt x="29" y="2"/>
                  </a:lnTo>
                  <a:lnTo>
                    <a:pt x="25" y="1"/>
                  </a:lnTo>
                  <a:lnTo>
                    <a:pt x="19" y="0"/>
                  </a:lnTo>
                  <a:lnTo>
                    <a:pt x="0" y="1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80" name="Freeform 311"/>
            <p:cNvSpPr>
              <a:spLocks/>
            </p:cNvSpPr>
            <p:nvPr>
              <p:custDataLst>
                <p:tags r:id="rId214"/>
              </p:custDataLst>
            </p:nvPr>
          </p:nvSpPr>
          <p:spPr bwMode="auto">
            <a:xfrm>
              <a:off x="7715281" y="4024843"/>
              <a:ext cx="7938" cy="57150"/>
            </a:xfrm>
            <a:custGeom>
              <a:avLst/>
              <a:gdLst>
                <a:gd name="T0" fmla="*/ 0 w 17"/>
                <a:gd name="T1" fmla="*/ 2147483647 h 42"/>
                <a:gd name="T2" fmla="*/ 2147483647 w 17"/>
                <a:gd name="T3" fmla="*/ 2147483647 h 42"/>
                <a:gd name="T4" fmla="*/ 2147483647 w 17"/>
                <a:gd name="T5" fmla="*/ 2147483647 h 42"/>
                <a:gd name="T6" fmla="*/ 2147483647 w 17"/>
                <a:gd name="T7" fmla="*/ 2147483647 h 42"/>
                <a:gd name="T8" fmla="*/ 2147483647 w 17"/>
                <a:gd name="T9" fmla="*/ 2147483647 h 42"/>
                <a:gd name="T10" fmla="*/ 2147483647 w 17"/>
                <a:gd name="T11" fmla="*/ 2147483647 h 42"/>
                <a:gd name="T12" fmla="*/ 2147483647 w 17"/>
                <a:gd name="T13" fmla="*/ 2147483647 h 42"/>
                <a:gd name="T14" fmla="*/ 2147483647 w 17"/>
                <a:gd name="T15" fmla="*/ 0 h 42"/>
                <a:gd name="T16" fmla="*/ 0 w 17"/>
                <a:gd name="T17" fmla="*/ 2147483647 h 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7" h="42">
                  <a:moveTo>
                    <a:pt x="0" y="36"/>
                  </a:moveTo>
                  <a:lnTo>
                    <a:pt x="13" y="42"/>
                  </a:lnTo>
                  <a:lnTo>
                    <a:pt x="14" y="33"/>
                  </a:lnTo>
                  <a:lnTo>
                    <a:pt x="16" y="23"/>
                  </a:lnTo>
                  <a:lnTo>
                    <a:pt x="17" y="18"/>
                  </a:lnTo>
                  <a:lnTo>
                    <a:pt x="16" y="12"/>
                  </a:lnTo>
                  <a:lnTo>
                    <a:pt x="16" y="6"/>
                  </a:lnTo>
                  <a:lnTo>
                    <a:pt x="13" y="0"/>
                  </a:lnTo>
                  <a:lnTo>
                    <a:pt x="0" y="3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81" name="Freeform 312"/>
            <p:cNvSpPr>
              <a:spLocks/>
            </p:cNvSpPr>
            <p:nvPr>
              <p:custDataLst>
                <p:tags r:id="rId215"/>
              </p:custDataLst>
            </p:nvPr>
          </p:nvSpPr>
          <p:spPr bwMode="auto">
            <a:xfrm>
              <a:off x="7642256" y="4159781"/>
              <a:ext cx="30163" cy="58737"/>
            </a:xfrm>
            <a:custGeom>
              <a:avLst/>
              <a:gdLst>
                <a:gd name="T0" fmla="*/ 2147483647 w 72"/>
                <a:gd name="T1" fmla="*/ 2147483647 h 29"/>
                <a:gd name="T2" fmla="*/ 2147483647 w 72"/>
                <a:gd name="T3" fmla="*/ 2147483647 h 29"/>
                <a:gd name="T4" fmla="*/ 2147483647 w 72"/>
                <a:gd name="T5" fmla="*/ 2147483647 h 29"/>
                <a:gd name="T6" fmla="*/ 2147483647 w 72"/>
                <a:gd name="T7" fmla="*/ 2147483647 h 29"/>
                <a:gd name="T8" fmla="*/ 2147483647 w 72"/>
                <a:gd name="T9" fmla="*/ 2147483647 h 29"/>
                <a:gd name="T10" fmla="*/ 2147483647 w 72"/>
                <a:gd name="T11" fmla="*/ 2147483647 h 29"/>
                <a:gd name="T12" fmla="*/ 2147483647 w 72"/>
                <a:gd name="T13" fmla="*/ 2147483647 h 29"/>
                <a:gd name="T14" fmla="*/ 2147483647 w 72"/>
                <a:gd name="T15" fmla="*/ 2147483647 h 29"/>
                <a:gd name="T16" fmla="*/ 2147483647 w 72"/>
                <a:gd name="T17" fmla="*/ 2147483647 h 29"/>
                <a:gd name="T18" fmla="*/ 2147483647 w 72"/>
                <a:gd name="T19" fmla="*/ 0 h 29"/>
                <a:gd name="T20" fmla="*/ 2147483647 w 72"/>
                <a:gd name="T21" fmla="*/ 0 h 29"/>
                <a:gd name="T22" fmla="*/ 2147483647 w 72"/>
                <a:gd name="T23" fmla="*/ 2147483647 h 29"/>
                <a:gd name="T24" fmla="*/ 2147483647 w 72"/>
                <a:gd name="T25" fmla="*/ 2147483647 h 29"/>
                <a:gd name="T26" fmla="*/ 2147483647 w 72"/>
                <a:gd name="T27" fmla="*/ 2147483647 h 29"/>
                <a:gd name="T28" fmla="*/ 2147483647 w 72"/>
                <a:gd name="T29" fmla="*/ 2147483647 h 29"/>
                <a:gd name="T30" fmla="*/ 0 w 72"/>
                <a:gd name="T31" fmla="*/ 2147483647 h 29"/>
                <a:gd name="T32" fmla="*/ 2147483647 w 72"/>
                <a:gd name="T33" fmla="*/ 2147483647 h 29"/>
                <a:gd name="T34" fmla="*/ 2147483647 w 72"/>
                <a:gd name="T35" fmla="*/ 2147483647 h 2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2" h="29">
                  <a:moveTo>
                    <a:pt x="6" y="29"/>
                  </a:moveTo>
                  <a:lnTo>
                    <a:pt x="15" y="26"/>
                  </a:lnTo>
                  <a:lnTo>
                    <a:pt x="24" y="24"/>
                  </a:lnTo>
                  <a:lnTo>
                    <a:pt x="32" y="24"/>
                  </a:lnTo>
                  <a:lnTo>
                    <a:pt x="39" y="24"/>
                  </a:lnTo>
                  <a:lnTo>
                    <a:pt x="55" y="27"/>
                  </a:lnTo>
                  <a:lnTo>
                    <a:pt x="72" y="29"/>
                  </a:lnTo>
                  <a:lnTo>
                    <a:pt x="72" y="4"/>
                  </a:lnTo>
                  <a:lnTo>
                    <a:pt x="58" y="1"/>
                  </a:lnTo>
                  <a:lnTo>
                    <a:pt x="47" y="0"/>
                  </a:lnTo>
                  <a:lnTo>
                    <a:pt x="39" y="0"/>
                  </a:lnTo>
                  <a:lnTo>
                    <a:pt x="34" y="2"/>
                  </a:lnTo>
                  <a:lnTo>
                    <a:pt x="27" y="3"/>
                  </a:lnTo>
                  <a:lnTo>
                    <a:pt x="21" y="5"/>
                  </a:lnTo>
                  <a:lnTo>
                    <a:pt x="12" y="5"/>
                  </a:lnTo>
                  <a:lnTo>
                    <a:pt x="0" y="4"/>
                  </a:lnTo>
                  <a:lnTo>
                    <a:pt x="3" y="16"/>
                  </a:lnTo>
                  <a:lnTo>
                    <a:pt x="6" y="2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82" name="Freeform 313"/>
            <p:cNvSpPr>
              <a:spLocks/>
            </p:cNvSpPr>
            <p:nvPr>
              <p:custDataLst>
                <p:tags r:id="rId216"/>
              </p:custDataLst>
            </p:nvPr>
          </p:nvSpPr>
          <p:spPr bwMode="auto">
            <a:xfrm>
              <a:off x="7650194" y="4345518"/>
              <a:ext cx="19050" cy="55563"/>
            </a:xfrm>
            <a:custGeom>
              <a:avLst/>
              <a:gdLst>
                <a:gd name="T0" fmla="*/ 0 w 46"/>
                <a:gd name="T1" fmla="*/ 0 h 37"/>
                <a:gd name="T2" fmla="*/ 2147483647 w 46"/>
                <a:gd name="T3" fmla="*/ 2147483647 h 37"/>
                <a:gd name="T4" fmla="*/ 2147483647 w 46"/>
                <a:gd name="T5" fmla="*/ 2147483647 h 37"/>
                <a:gd name="T6" fmla="*/ 2147483647 w 46"/>
                <a:gd name="T7" fmla="*/ 2147483647 h 37"/>
                <a:gd name="T8" fmla="*/ 2147483647 w 46"/>
                <a:gd name="T9" fmla="*/ 2147483647 h 37"/>
                <a:gd name="T10" fmla="*/ 2147483647 w 46"/>
                <a:gd name="T11" fmla="*/ 2147483647 h 37"/>
                <a:gd name="T12" fmla="*/ 2147483647 w 46"/>
                <a:gd name="T13" fmla="*/ 2147483647 h 37"/>
                <a:gd name="T14" fmla="*/ 2147483647 w 46"/>
                <a:gd name="T15" fmla="*/ 2147483647 h 37"/>
                <a:gd name="T16" fmla="*/ 2147483647 w 46"/>
                <a:gd name="T17" fmla="*/ 2147483647 h 37"/>
                <a:gd name="T18" fmla="*/ 2147483647 w 46"/>
                <a:gd name="T19" fmla="*/ 2147483647 h 37"/>
                <a:gd name="T20" fmla="*/ 2147483647 w 46"/>
                <a:gd name="T21" fmla="*/ 2147483647 h 37"/>
                <a:gd name="T22" fmla="*/ 2147483647 w 46"/>
                <a:gd name="T23" fmla="*/ 2147483647 h 37"/>
                <a:gd name="T24" fmla="*/ 2147483647 w 46"/>
                <a:gd name="T25" fmla="*/ 2147483647 h 37"/>
                <a:gd name="T26" fmla="*/ 2147483647 w 46"/>
                <a:gd name="T27" fmla="*/ 2147483647 h 37"/>
                <a:gd name="T28" fmla="*/ 0 w 46"/>
                <a:gd name="T29" fmla="*/ 0 h 3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 h="37">
                  <a:moveTo>
                    <a:pt x="0" y="0"/>
                  </a:moveTo>
                  <a:lnTo>
                    <a:pt x="9" y="9"/>
                  </a:lnTo>
                  <a:lnTo>
                    <a:pt x="20" y="15"/>
                  </a:lnTo>
                  <a:lnTo>
                    <a:pt x="31" y="20"/>
                  </a:lnTo>
                  <a:lnTo>
                    <a:pt x="46" y="25"/>
                  </a:lnTo>
                  <a:lnTo>
                    <a:pt x="37" y="29"/>
                  </a:lnTo>
                  <a:lnTo>
                    <a:pt x="29" y="33"/>
                  </a:lnTo>
                  <a:lnTo>
                    <a:pt x="21" y="36"/>
                  </a:lnTo>
                  <a:lnTo>
                    <a:pt x="13" y="37"/>
                  </a:lnTo>
                  <a:lnTo>
                    <a:pt x="9" y="36"/>
                  </a:lnTo>
                  <a:lnTo>
                    <a:pt x="7" y="33"/>
                  </a:lnTo>
                  <a:lnTo>
                    <a:pt x="5" y="29"/>
                  </a:lnTo>
                  <a:lnTo>
                    <a:pt x="3" y="23"/>
                  </a:lnTo>
                  <a:lnTo>
                    <a:pt x="1" y="12"/>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83" name="Freeform 314"/>
            <p:cNvSpPr>
              <a:spLocks/>
            </p:cNvSpPr>
            <p:nvPr>
              <p:custDataLst>
                <p:tags r:id="rId217"/>
              </p:custDataLst>
            </p:nvPr>
          </p:nvSpPr>
          <p:spPr bwMode="auto">
            <a:xfrm>
              <a:off x="7762906" y="4164543"/>
              <a:ext cx="11113" cy="57150"/>
            </a:xfrm>
            <a:custGeom>
              <a:avLst/>
              <a:gdLst>
                <a:gd name="T0" fmla="*/ 0 w 26"/>
                <a:gd name="T1" fmla="*/ 0 h 19"/>
                <a:gd name="T2" fmla="*/ 2147483647 w 26"/>
                <a:gd name="T3" fmla="*/ 2147483647 h 19"/>
                <a:gd name="T4" fmla="*/ 2147483647 w 26"/>
                <a:gd name="T5" fmla="*/ 2147483647 h 19"/>
                <a:gd name="T6" fmla="*/ 2147483647 w 26"/>
                <a:gd name="T7" fmla="*/ 0 h 19"/>
                <a:gd name="T8" fmla="*/ 2147483647 w 26"/>
                <a:gd name="T9" fmla="*/ 0 h 19"/>
                <a:gd name="T10" fmla="*/ 0 w 26"/>
                <a:gd name="T11" fmla="*/ 0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9">
                  <a:moveTo>
                    <a:pt x="0" y="0"/>
                  </a:moveTo>
                  <a:lnTo>
                    <a:pt x="26" y="19"/>
                  </a:lnTo>
                  <a:lnTo>
                    <a:pt x="26" y="9"/>
                  </a:lnTo>
                  <a:lnTo>
                    <a:pt x="26" y="0"/>
                  </a:lnTo>
                  <a:lnTo>
                    <a:pt x="15" y="0"/>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84" name="Freeform 315"/>
            <p:cNvSpPr>
              <a:spLocks/>
            </p:cNvSpPr>
            <p:nvPr>
              <p:custDataLst>
                <p:tags r:id="rId218"/>
              </p:custDataLst>
            </p:nvPr>
          </p:nvSpPr>
          <p:spPr bwMode="auto">
            <a:xfrm>
              <a:off x="7623206" y="4159781"/>
              <a:ext cx="19050" cy="58737"/>
            </a:xfrm>
            <a:custGeom>
              <a:avLst/>
              <a:gdLst>
                <a:gd name="T0" fmla="*/ 2147483647 w 43"/>
                <a:gd name="T1" fmla="*/ 0 h 31"/>
                <a:gd name="T2" fmla="*/ 2147483647 w 43"/>
                <a:gd name="T3" fmla="*/ 2147483647 h 31"/>
                <a:gd name="T4" fmla="*/ 0 w 43"/>
                <a:gd name="T5" fmla="*/ 2147483647 h 31"/>
                <a:gd name="T6" fmla="*/ 0 w 43"/>
                <a:gd name="T7" fmla="*/ 2147483647 h 31"/>
                <a:gd name="T8" fmla="*/ 0 w 43"/>
                <a:gd name="T9" fmla="*/ 2147483647 h 31"/>
                <a:gd name="T10" fmla="*/ 0 w 43"/>
                <a:gd name="T11" fmla="*/ 2147483647 h 31"/>
                <a:gd name="T12" fmla="*/ 2147483647 w 43"/>
                <a:gd name="T13" fmla="*/ 2147483647 h 31"/>
                <a:gd name="T14" fmla="*/ 2147483647 w 43"/>
                <a:gd name="T15" fmla="*/ 2147483647 h 31"/>
                <a:gd name="T16" fmla="*/ 2147483647 w 43"/>
                <a:gd name="T17" fmla="*/ 2147483647 h 31"/>
                <a:gd name="T18" fmla="*/ 2147483647 w 43"/>
                <a:gd name="T19" fmla="*/ 2147483647 h 31"/>
                <a:gd name="T20" fmla="*/ 2147483647 w 43"/>
                <a:gd name="T21" fmla="*/ 0 h 31"/>
                <a:gd name="T22" fmla="*/ 2147483647 w 43"/>
                <a:gd name="T23" fmla="*/ 0 h 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3" h="31">
                  <a:moveTo>
                    <a:pt x="2" y="0"/>
                  </a:moveTo>
                  <a:lnTo>
                    <a:pt x="1" y="12"/>
                  </a:lnTo>
                  <a:lnTo>
                    <a:pt x="0" y="23"/>
                  </a:lnTo>
                  <a:lnTo>
                    <a:pt x="0" y="26"/>
                  </a:lnTo>
                  <a:lnTo>
                    <a:pt x="0" y="29"/>
                  </a:lnTo>
                  <a:lnTo>
                    <a:pt x="0" y="31"/>
                  </a:lnTo>
                  <a:lnTo>
                    <a:pt x="2" y="31"/>
                  </a:lnTo>
                  <a:lnTo>
                    <a:pt x="13" y="22"/>
                  </a:lnTo>
                  <a:lnTo>
                    <a:pt x="25" y="13"/>
                  </a:lnTo>
                  <a:lnTo>
                    <a:pt x="35" y="5"/>
                  </a:lnTo>
                  <a:lnTo>
                    <a:pt x="43" y="0"/>
                  </a:lnTo>
                  <a:lnTo>
                    <a:pt x="2"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85" name="Freeform 316"/>
            <p:cNvSpPr>
              <a:spLocks/>
            </p:cNvSpPr>
            <p:nvPr>
              <p:custDataLst>
                <p:tags r:id="rId219"/>
              </p:custDataLst>
            </p:nvPr>
          </p:nvSpPr>
          <p:spPr bwMode="auto">
            <a:xfrm>
              <a:off x="7667656" y="4207406"/>
              <a:ext cx="30163" cy="57150"/>
            </a:xfrm>
            <a:custGeom>
              <a:avLst/>
              <a:gdLst>
                <a:gd name="T0" fmla="*/ 2147483647 w 71"/>
                <a:gd name="T1" fmla="*/ 2147483647 h 49"/>
                <a:gd name="T2" fmla="*/ 2147483647 w 71"/>
                <a:gd name="T3" fmla="*/ 2147483647 h 49"/>
                <a:gd name="T4" fmla="*/ 2147483647 w 71"/>
                <a:gd name="T5" fmla="*/ 2147483647 h 49"/>
                <a:gd name="T6" fmla="*/ 2147483647 w 71"/>
                <a:gd name="T7" fmla="*/ 2147483647 h 49"/>
                <a:gd name="T8" fmla="*/ 2147483647 w 71"/>
                <a:gd name="T9" fmla="*/ 2147483647 h 49"/>
                <a:gd name="T10" fmla="*/ 2147483647 w 71"/>
                <a:gd name="T11" fmla="*/ 2147483647 h 49"/>
                <a:gd name="T12" fmla="*/ 2147483647 w 71"/>
                <a:gd name="T13" fmla="*/ 2147483647 h 49"/>
                <a:gd name="T14" fmla="*/ 2147483647 w 71"/>
                <a:gd name="T15" fmla="*/ 2147483647 h 49"/>
                <a:gd name="T16" fmla="*/ 2147483647 w 71"/>
                <a:gd name="T17" fmla="*/ 2147483647 h 49"/>
                <a:gd name="T18" fmla="*/ 2147483647 w 71"/>
                <a:gd name="T19" fmla="*/ 2147483647 h 49"/>
                <a:gd name="T20" fmla="*/ 2147483647 w 71"/>
                <a:gd name="T21" fmla="*/ 2147483647 h 49"/>
                <a:gd name="T22" fmla="*/ 2147483647 w 71"/>
                <a:gd name="T23" fmla="*/ 2147483647 h 49"/>
                <a:gd name="T24" fmla="*/ 2147483647 w 71"/>
                <a:gd name="T25" fmla="*/ 2147483647 h 49"/>
                <a:gd name="T26" fmla="*/ 2147483647 w 71"/>
                <a:gd name="T27" fmla="*/ 2147483647 h 49"/>
                <a:gd name="T28" fmla="*/ 2147483647 w 71"/>
                <a:gd name="T29" fmla="*/ 2147483647 h 49"/>
                <a:gd name="T30" fmla="*/ 2147483647 w 71"/>
                <a:gd name="T31" fmla="*/ 2147483647 h 49"/>
                <a:gd name="T32" fmla="*/ 2147483647 w 71"/>
                <a:gd name="T33" fmla="*/ 2147483647 h 49"/>
                <a:gd name="T34" fmla="*/ 2147483647 w 71"/>
                <a:gd name="T35" fmla="*/ 2147483647 h 49"/>
                <a:gd name="T36" fmla="*/ 2147483647 w 71"/>
                <a:gd name="T37" fmla="*/ 2147483647 h 49"/>
                <a:gd name="T38" fmla="*/ 2147483647 w 71"/>
                <a:gd name="T39" fmla="*/ 2147483647 h 49"/>
                <a:gd name="T40" fmla="*/ 2147483647 w 71"/>
                <a:gd name="T41" fmla="*/ 2147483647 h 49"/>
                <a:gd name="T42" fmla="*/ 2147483647 w 71"/>
                <a:gd name="T43" fmla="*/ 2147483647 h 49"/>
                <a:gd name="T44" fmla="*/ 2147483647 w 71"/>
                <a:gd name="T45" fmla="*/ 0 h 49"/>
                <a:gd name="T46" fmla="*/ 2147483647 w 71"/>
                <a:gd name="T47" fmla="*/ 2147483647 h 49"/>
                <a:gd name="T48" fmla="*/ 2147483647 w 71"/>
                <a:gd name="T49" fmla="*/ 2147483647 h 49"/>
                <a:gd name="T50" fmla="*/ 0 w 71"/>
                <a:gd name="T51" fmla="*/ 2147483647 h 49"/>
                <a:gd name="T52" fmla="*/ 0 w 71"/>
                <a:gd name="T53" fmla="*/ 2147483647 h 49"/>
                <a:gd name="T54" fmla="*/ 2147483647 w 71"/>
                <a:gd name="T55" fmla="*/ 2147483647 h 49"/>
                <a:gd name="T56" fmla="*/ 2147483647 w 71"/>
                <a:gd name="T57" fmla="*/ 2147483647 h 4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49">
                  <a:moveTo>
                    <a:pt x="4" y="12"/>
                  </a:moveTo>
                  <a:lnTo>
                    <a:pt x="4" y="18"/>
                  </a:lnTo>
                  <a:lnTo>
                    <a:pt x="5" y="25"/>
                  </a:lnTo>
                  <a:lnTo>
                    <a:pt x="7" y="31"/>
                  </a:lnTo>
                  <a:lnTo>
                    <a:pt x="9" y="37"/>
                  </a:lnTo>
                  <a:lnTo>
                    <a:pt x="14" y="41"/>
                  </a:lnTo>
                  <a:lnTo>
                    <a:pt x="18" y="46"/>
                  </a:lnTo>
                  <a:lnTo>
                    <a:pt x="23" y="48"/>
                  </a:lnTo>
                  <a:lnTo>
                    <a:pt x="30" y="49"/>
                  </a:lnTo>
                  <a:lnTo>
                    <a:pt x="35" y="48"/>
                  </a:lnTo>
                  <a:lnTo>
                    <a:pt x="40" y="46"/>
                  </a:lnTo>
                  <a:lnTo>
                    <a:pt x="45" y="42"/>
                  </a:lnTo>
                  <a:lnTo>
                    <a:pt x="50" y="37"/>
                  </a:lnTo>
                  <a:lnTo>
                    <a:pt x="60" y="28"/>
                  </a:lnTo>
                  <a:lnTo>
                    <a:pt x="71" y="18"/>
                  </a:lnTo>
                  <a:lnTo>
                    <a:pt x="61" y="12"/>
                  </a:lnTo>
                  <a:lnTo>
                    <a:pt x="52" y="9"/>
                  </a:lnTo>
                  <a:lnTo>
                    <a:pt x="44" y="7"/>
                  </a:lnTo>
                  <a:lnTo>
                    <a:pt x="37" y="6"/>
                  </a:lnTo>
                  <a:lnTo>
                    <a:pt x="29" y="6"/>
                  </a:lnTo>
                  <a:lnTo>
                    <a:pt x="21" y="5"/>
                  </a:lnTo>
                  <a:lnTo>
                    <a:pt x="14" y="3"/>
                  </a:lnTo>
                  <a:lnTo>
                    <a:pt x="4" y="0"/>
                  </a:lnTo>
                  <a:lnTo>
                    <a:pt x="3" y="1"/>
                  </a:lnTo>
                  <a:lnTo>
                    <a:pt x="1" y="6"/>
                  </a:lnTo>
                  <a:lnTo>
                    <a:pt x="0" y="8"/>
                  </a:lnTo>
                  <a:lnTo>
                    <a:pt x="0" y="10"/>
                  </a:lnTo>
                  <a:lnTo>
                    <a:pt x="1" y="11"/>
                  </a:lnTo>
                  <a:lnTo>
                    <a:pt x="4"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86" name="Freeform 317"/>
            <p:cNvSpPr>
              <a:spLocks/>
            </p:cNvSpPr>
            <p:nvPr>
              <p:custDataLst>
                <p:tags r:id="rId220"/>
              </p:custDataLst>
            </p:nvPr>
          </p:nvSpPr>
          <p:spPr bwMode="auto">
            <a:xfrm>
              <a:off x="7469219" y="4410606"/>
              <a:ext cx="46037" cy="58737"/>
            </a:xfrm>
            <a:custGeom>
              <a:avLst/>
              <a:gdLst>
                <a:gd name="T0" fmla="*/ 2147483647 w 112"/>
                <a:gd name="T1" fmla="*/ 2147483647 h 26"/>
                <a:gd name="T2" fmla="*/ 2147483647 w 112"/>
                <a:gd name="T3" fmla="*/ 2147483647 h 26"/>
                <a:gd name="T4" fmla="*/ 2147483647 w 112"/>
                <a:gd name="T5" fmla="*/ 2147483647 h 26"/>
                <a:gd name="T6" fmla="*/ 2147483647 w 112"/>
                <a:gd name="T7" fmla="*/ 2147483647 h 26"/>
                <a:gd name="T8" fmla="*/ 2147483647 w 112"/>
                <a:gd name="T9" fmla="*/ 2147483647 h 26"/>
                <a:gd name="T10" fmla="*/ 2147483647 w 112"/>
                <a:gd name="T11" fmla="*/ 2147483647 h 26"/>
                <a:gd name="T12" fmla="*/ 2147483647 w 112"/>
                <a:gd name="T13" fmla="*/ 2147483647 h 26"/>
                <a:gd name="T14" fmla="*/ 2147483647 w 112"/>
                <a:gd name="T15" fmla="*/ 2147483647 h 26"/>
                <a:gd name="T16" fmla="*/ 2147483647 w 112"/>
                <a:gd name="T17" fmla="*/ 2147483647 h 26"/>
                <a:gd name="T18" fmla="*/ 2147483647 w 112"/>
                <a:gd name="T19" fmla="*/ 2147483647 h 26"/>
                <a:gd name="T20" fmla="*/ 2147483647 w 112"/>
                <a:gd name="T21" fmla="*/ 2147483647 h 26"/>
                <a:gd name="T22" fmla="*/ 2147483647 w 112"/>
                <a:gd name="T23" fmla="*/ 2147483647 h 26"/>
                <a:gd name="T24" fmla="*/ 2147483647 w 112"/>
                <a:gd name="T25" fmla="*/ 2147483647 h 26"/>
                <a:gd name="T26" fmla="*/ 2147483647 w 112"/>
                <a:gd name="T27" fmla="*/ 2147483647 h 26"/>
                <a:gd name="T28" fmla="*/ 2147483647 w 112"/>
                <a:gd name="T29" fmla="*/ 2147483647 h 26"/>
                <a:gd name="T30" fmla="*/ 2147483647 w 112"/>
                <a:gd name="T31" fmla="*/ 2147483647 h 26"/>
                <a:gd name="T32" fmla="*/ 2147483647 w 112"/>
                <a:gd name="T33" fmla="*/ 2147483647 h 26"/>
                <a:gd name="T34" fmla="*/ 2147483647 w 112"/>
                <a:gd name="T35" fmla="*/ 2147483647 h 26"/>
                <a:gd name="T36" fmla="*/ 0 w 112"/>
                <a:gd name="T37" fmla="*/ 2147483647 h 26"/>
                <a:gd name="T38" fmla="*/ 2147483647 w 112"/>
                <a:gd name="T39" fmla="*/ 2147483647 h 26"/>
                <a:gd name="T40" fmla="*/ 2147483647 w 112"/>
                <a:gd name="T41" fmla="*/ 2147483647 h 26"/>
                <a:gd name="T42" fmla="*/ 2147483647 w 112"/>
                <a:gd name="T43" fmla="*/ 2147483647 h 26"/>
                <a:gd name="T44" fmla="*/ 2147483647 w 112"/>
                <a:gd name="T45" fmla="*/ 0 h 26"/>
                <a:gd name="T46" fmla="*/ 2147483647 w 112"/>
                <a:gd name="T47" fmla="*/ 2147483647 h 26"/>
                <a:gd name="T48" fmla="*/ 2147483647 w 112"/>
                <a:gd name="T49" fmla="*/ 2147483647 h 2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12" h="26">
                  <a:moveTo>
                    <a:pt x="46" y="2"/>
                  </a:moveTo>
                  <a:lnTo>
                    <a:pt x="56" y="2"/>
                  </a:lnTo>
                  <a:lnTo>
                    <a:pt x="66" y="3"/>
                  </a:lnTo>
                  <a:lnTo>
                    <a:pt x="74" y="4"/>
                  </a:lnTo>
                  <a:lnTo>
                    <a:pt x="84" y="6"/>
                  </a:lnTo>
                  <a:lnTo>
                    <a:pt x="92" y="9"/>
                  </a:lnTo>
                  <a:lnTo>
                    <a:pt x="100" y="12"/>
                  </a:lnTo>
                  <a:lnTo>
                    <a:pt x="106" y="16"/>
                  </a:lnTo>
                  <a:lnTo>
                    <a:pt x="112" y="20"/>
                  </a:lnTo>
                  <a:lnTo>
                    <a:pt x="110" y="22"/>
                  </a:lnTo>
                  <a:lnTo>
                    <a:pt x="105" y="23"/>
                  </a:lnTo>
                  <a:lnTo>
                    <a:pt x="101" y="25"/>
                  </a:lnTo>
                  <a:lnTo>
                    <a:pt x="95" y="25"/>
                  </a:lnTo>
                  <a:lnTo>
                    <a:pt x="87" y="26"/>
                  </a:lnTo>
                  <a:lnTo>
                    <a:pt x="79" y="26"/>
                  </a:lnTo>
                  <a:lnTo>
                    <a:pt x="66" y="24"/>
                  </a:lnTo>
                  <a:lnTo>
                    <a:pt x="41" y="19"/>
                  </a:lnTo>
                  <a:lnTo>
                    <a:pt x="16" y="13"/>
                  </a:lnTo>
                  <a:lnTo>
                    <a:pt x="0" y="8"/>
                  </a:lnTo>
                  <a:lnTo>
                    <a:pt x="5" y="4"/>
                  </a:lnTo>
                  <a:lnTo>
                    <a:pt x="11" y="2"/>
                  </a:lnTo>
                  <a:lnTo>
                    <a:pt x="18" y="1"/>
                  </a:lnTo>
                  <a:lnTo>
                    <a:pt x="25" y="0"/>
                  </a:lnTo>
                  <a:lnTo>
                    <a:pt x="37" y="1"/>
                  </a:lnTo>
                  <a:lnTo>
                    <a:pt x="46" y="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87" name="Freeform 318"/>
            <p:cNvSpPr>
              <a:spLocks/>
            </p:cNvSpPr>
            <p:nvPr>
              <p:custDataLst>
                <p:tags r:id="rId221"/>
              </p:custDataLst>
            </p:nvPr>
          </p:nvSpPr>
          <p:spPr bwMode="auto">
            <a:xfrm>
              <a:off x="7567644" y="4448706"/>
              <a:ext cx="14287" cy="58737"/>
            </a:xfrm>
            <a:custGeom>
              <a:avLst/>
              <a:gdLst>
                <a:gd name="T0" fmla="*/ 0 w 41"/>
                <a:gd name="T1" fmla="*/ 0 h 25"/>
                <a:gd name="T2" fmla="*/ 2147483647 w 41"/>
                <a:gd name="T3" fmla="*/ 0 h 25"/>
                <a:gd name="T4" fmla="*/ 2147483647 w 41"/>
                <a:gd name="T5" fmla="*/ 2147483647 h 25"/>
                <a:gd name="T6" fmla="*/ 2147483647 w 41"/>
                <a:gd name="T7" fmla="*/ 2147483647 h 25"/>
                <a:gd name="T8" fmla="*/ 2147483647 w 41"/>
                <a:gd name="T9" fmla="*/ 2147483647 h 25"/>
                <a:gd name="T10" fmla="*/ 0 w 41"/>
                <a:gd name="T11" fmla="*/ 2147483647 h 25"/>
                <a:gd name="T12" fmla="*/ 0 w 41"/>
                <a:gd name="T13" fmla="*/ 0 h 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1" h="25">
                  <a:moveTo>
                    <a:pt x="0" y="0"/>
                  </a:moveTo>
                  <a:lnTo>
                    <a:pt x="41" y="0"/>
                  </a:lnTo>
                  <a:lnTo>
                    <a:pt x="28" y="8"/>
                  </a:lnTo>
                  <a:lnTo>
                    <a:pt x="18" y="15"/>
                  </a:lnTo>
                  <a:lnTo>
                    <a:pt x="9" y="20"/>
                  </a:lnTo>
                  <a:lnTo>
                    <a:pt x="0" y="25"/>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88" name="Freeform 319"/>
            <p:cNvSpPr>
              <a:spLocks/>
            </p:cNvSpPr>
            <p:nvPr>
              <p:custDataLst>
                <p:tags r:id="rId222"/>
              </p:custDataLst>
            </p:nvPr>
          </p:nvSpPr>
          <p:spPr bwMode="auto">
            <a:xfrm>
              <a:off x="7400956" y="4380443"/>
              <a:ext cx="36513" cy="55563"/>
            </a:xfrm>
            <a:custGeom>
              <a:avLst/>
              <a:gdLst>
                <a:gd name="T0" fmla="*/ 0 w 81"/>
                <a:gd name="T1" fmla="*/ 2147483647 h 31"/>
                <a:gd name="T2" fmla="*/ 0 w 81"/>
                <a:gd name="T3" fmla="*/ 2147483647 h 31"/>
                <a:gd name="T4" fmla="*/ 0 w 81"/>
                <a:gd name="T5" fmla="*/ 2147483647 h 31"/>
                <a:gd name="T6" fmla="*/ 0 w 81"/>
                <a:gd name="T7" fmla="*/ 2147483647 h 31"/>
                <a:gd name="T8" fmla="*/ 2147483647 w 81"/>
                <a:gd name="T9" fmla="*/ 2147483647 h 31"/>
                <a:gd name="T10" fmla="*/ 2147483647 w 81"/>
                <a:gd name="T11" fmla="*/ 2147483647 h 31"/>
                <a:gd name="T12" fmla="*/ 2147483647 w 81"/>
                <a:gd name="T13" fmla="*/ 2147483647 h 31"/>
                <a:gd name="T14" fmla="*/ 2147483647 w 81"/>
                <a:gd name="T15" fmla="*/ 2147483647 h 31"/>
                <a:gd name="T16" fmla="*/ 2147483647 w 81"/>
                <a:gd name="T17" fmla="*/ 0 h 31"/>
                <a:gd name="T18" fmla="*/ 2147483647 w 81"/>
                <a:gd name="T19" fmla="*/ 2147483647 h 31"/>
                <a:gd name="T20" fmla="*/ 2147483647 w 81"/>
                <a:gd name="T21" fmla="*/ 2147483647 h 31"/>
                <a:gd name="T22" fmla="*/ 2147483647 w 81"/>
                <a:gd name="T23" fmla="*/ 2147483647 h 31"/>
                <a:gd name="T24" fmla="*/ 2147483647 w 81"/>
                <a:gd name="T25" fmla="*/ 2147483647 h 31"/>
                <a:gd name="T26" fmla="*/ 2147483647 w 81"/>
                <a:gd name="T27" fmla="*/ 2147483647 h 31"/>
                <a:gd name="T28" fmla="*/ 2147483647 w 81"/>
                <a:gd name="T29" fmla="*/ 2147483647 h 31"/>
                <a:gd name="T30" fmla="*/ 2147483647 w 81"/>
                <a:gd name="T31" fmla="*/ 2147483647 h 31"/>
                <a:gd name="T32" fmla="*/ 2147483647 w 81"/>
                <a:gd name="T33" fmla="*/ 2147483647 h 31"/>
                <a:gd name="T34" fmla="*/ 2147483647 w 81"/>
                <a:gd name="T35" fmla="*/ 2147483647 h 31"/>
                <a:gd name="T36" fmla="*/ 2147483647 w 81"/>
                <a:gd name="T37" fmla="*/ 2147483647 h 31"/>
                <a:gd name="T38" fmla="*/ 2147483647 w 81"/>
                <a:gd name="T39" fmla="*/ 2147483647 h 31"/>
                <a:gd name="T40" fmla="*/ 2147483647 w 81"/>
                <a:gd name="T41" fmla="*/ 2147483647 h 31"/>
                <a:gd name="T42" fmla="*/ 2147483647 w 81"/>
                <a:gd name="T43" fmla="*/ 2147483647 h 31"/>
                <a:gd name="T44" fmla="*/ 2147483647 w 81"/>
                <a:gd name="T45" fmla="*/ 2147483647 h 31"/>
                <a:gd name="T46" fmla="*/ 0 w 81"/>
                <a:gd name="T47" fmla="*/ 2147483647 h 3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81" h="31">
                  <a:moveTo>
                    <a:pt x="0" y="31"/>
                  </a:moveTo>
                  <a:lnTo>
                    <a:pt x="0" y="22"/>
                  </a:lnTo>
                  <a:lnTo>
                    <a:pt x="0" y="13"/>
                  </a:lnTo>
                  <a:lnTo>
                    <a:pt x="0" y="10"/>
                  </a:lnTo>
                  <a:lnTo>
                    <a:pt x="2" y="8"/>
                  </a:lnTo>
                  <a:lnTo>
                    <a:pt x="3" y="6"/>
                  </a:lnTo>
                  <a:lnTo>
                    <a:pt x="4" y="4"/>
                  </a:lnTo>
                  <a:lnTo>
                    <a:pt x="8" y="2"/>
                  </a:lnTo>
                  <a:lnTo>
                    <a:pt x="14" y="0"/>
                  </a:lnTo>
                  <a:lnTo>
                    <a:pt x="26" y="1"/>
                  </a:lnTo>
                  <a:lnTo>
                    <a:pt x="41" y="1"/>
                  </a:lnTo>
                  <a:lnTo>
                    <a:pt x="56" y="1"/>
                  </a:lnTo>
                  <a:lnTo>
                    <a:pt x="65" y="1"/>
                  </a:lnTo>
                  <a:lnTo>
                    <a:pt x="73" y="1"/>
                  </a:lnTo>
                  <a:lnTo>
                    <a:pt x="81" y="1"/>
                  </a:lnTo>
                  <a:lnTo>
                    <a:pt x="73" y="6"/>
                  </a:lnTo>
                  <a:lnTo>
                    <a:pt x="67" y="10"/>
                  </a:lnTo>
                  <a:lnTo>
                    <a:pt x="64" y="14"/>
                  </a:lnTo>
                  <a:lnTo>
                    <a:pt x="62" y="18"/>
                  </a:lnTo>
                  <a:lnTo>
                    <a:pt x="59" y="21"/>
                  </a:lnTo>
                  <a:lnTo>
                    <a:pt x="54" y="23"/>
                  </a:lnTo>
                  <a:lnTo>
                    <a:pt x="47" y="25"/>
                  </a:lnTo>
                  <a:lnTo>
                    <a:pt x="34" y="25"/>
                  </a:lnTo>
                  <a:lnTo>
                    <a:pt x="0" y="3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89" name="Freeform 320"/>
            <p:cNvSpPr>
              <a:spLocks/>
            </p:cNvSpPr>
            <p:nvPr>
              <p:custDataLst>
                <p:tags r:id="rId223"/>
              </p:custDataLst>
            </p:nvPr>
          </p:nvSpPr>
          <p:spPr bwMode="auto">
            <a:xfrm>
              <a:off x="7445406" y="4366156"/>
              <a:ext cx="39688" cy="55562"/>
            </a:xfrm>
            <a:custGeom>
              <a:avLst/>
              <a:gdLst>
                <a:gd name="T0" fmla="*/ 2147483647 w 89"/>
                <a:gd name="T1" fmla="*/ 2147483647 h 49"/>
                <a:gd name="T2" fmla="*/ 2147483647 w 89"/>
                <a:gd name="T3" fmla="*/ 2147483647 h 49"/>
                <a:gd name="T4" fmla="*/ 2147483647 w 89"/>
                <a:gd name="T5" fmla="*/ 2147483647 h 49"/>
                <a:gd name="T6" fmla="*/ 2147483647 w 89"/>
                <a:gd name="T7" fmla="*/ 2147483647 h 49"/>
                <a:gd name="T8" fmla="*/ 2147483647 w 89"/>
                <a:gd name="T9" fmla="*/ 2147483647 h 49"/>
                <a:gd name="T10" fmla="*/ 2147483647 w 89"/>
                <a:gd name="T11" fmla="*/ 2147483647 h 49"/>
                <a:gd name="T12" fmla="*/ 2147483647 w 89"/>
                <a:gd name="T13" fmla="*/ 2147483647 h 49"/>
                <a:gd name="T14" fmla="*/ 2147483647 w 89"/>
                <a:gd name="T15" fmla="*/ 2147483647 h 49"/>
                <a:gd name="T16" fmla="*/ 2147483647 w 89"/>
                <a:gd name="T17" fmla="*/ 2147483647 h 49"/>
                <a:gd name="T18" fmla="*/ 2147483647 w 89"/>
                <a:gd name="T19" fmla="*/ 0 h 49"/>
                <a:gd name="T20" fmla="*/ 2147483647 w 89"/>
                <a:gd name="T21" fmla="*/ 2147483647 h 49"/>
                <a:gd name="T22" fmla="*/ 2147483647 w 89"/>
                <a:gd name="T23" fmla="*/ 2147483647 h 49"/>
                <a:gd name="T24" fmla="*/ 0 w 89"/>
                <a:gd name="T25" fmla="*/ 2147483647 h 49"/>
                <a:gd name="T26" fmla="*/ 0 w 89"/>
                <a:gd name="T27" fmla="*/ 2147483647 h 49"/>
                <a:gd name="T28" fmla="*/ 0 w 89"/>
                <a:gd name="T29" fmla="*/ 2147483647 h 49"/>
                <a:gd name="T30" fmla="*/ 2147483647 w 89"/>
                <a:gd name="T31" fmla="*/ 2147483647 h 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9" h="49">
                  <a:moveTo>
                    <a:pt x="2" y="49"/>
                  </a:moveTo>
                  <a:lnTo>
                    <a:pt x="89" y="49"/>
                  </a:lnTo>
                  <a:lnTo>
                    <a:pt x="78" y="41"/>
                  </a:lnTo>
                  <a:lnTo>
                    <a:pt x="68" y="35"/>
                  </a:lnTo>
                  <a:lnTo>
                    <a:pt x="57" y="30"/>
                  </a:lnTo>
                  <a:lnTo>
                    <a:pt x="46" y="25"/>
                  </a:lnTo>
                  <a:lnTo>
                    <a:pt x="36" y="21"/>
                  </a:lnTo>
                  <a:lnTo>
                    <a:pt x="26" y="14"/>
                  </a:lnTo>
                  <a:lnTo>
                    <a:pt x="16" y="8"/>
                  </a:lnTo>
                  <a:lnTo>
                    <a:pt x="9" y="0"/>
                  </a:lnTo>
                  <a:lnTo>
                    <a:pt x="4" y="10"/>
                  </a:lnTo>
                  <a:lnTo>
                    <a:pt x="1" y="23"/>
                  </a:lnTo>
                  <a:lnTo>
                    <a:pt x="0" y="29"/>
                  </a:lnTo>
                  <a:lnTo>
                    <a:pt x="0" y="36"/>
                  </a:lnTo>
                  <a:lnTo>
                    <a:pt x="0" y="43"/>
                  </a:lnTo>
                  <a:lnTo>
                    <a:pt x="2" y="4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90" name="Freeform 321"/>
            <p:cNvSpPr>
              <a:spLocks/>
            </p:cNvSpPr>
            <p:nvPr>
              <p:custDataLst>
                <p:tags r:id="rId224"/>
              </p:custDataLst>
            </p:nvPr>
          </p:nvSpPr>
          <p:spPr bwMode="auto">
            <a:xfrm>
              <a:off x="7497794" y="4375681"/>
              <a:ext cx="36512" cy="58737"/>
            </a:xfrm>
            <a:custGeom>
              <a:avLst/>
              <a:gdLst>
                <a:gd name="T0" fmla="*/ 0 w 86"/>
                <a:gd name="T1" fmla="*/ 2147483647 h 46"/>
                <a:gd name="T2" fmla="*/ 2147483647 w 86"/>
                <a:gd name="T3" fmla="*/ 2147483647 h 46"/>
                <a:gd name="T4" fmla="*/ 2147483647 w 86"/>
                <a:gd name="T5" fmla="*/ 2147483647 h 46"/>
                <a:gd name="T6" fmla="*/ 2147483647 w 86"/>
                <a:gd name="T7" fmla="*/ 2147483647 h 46"/>
                <a:gd name="T8" fmla="*/ 2147483647 w 86"/>
                <a:gd name="T9" fmla="*/ 2147483647 h 46"/>
                <a:gd name="T10" fmla="*/ 2147483647 w 86"/>
                <a:gd name="T11" fmla="*/ 2147483647 h 46"/>
                <a:gd name="T12" fmla="*/ 2147483647 w 86"/>
                <a:gd name="T13" fmla="*/ 2147483647 h 46"/>
                <a:gd name="T14" fmla="*/ 2147483647 w 86"/>
                <a:gd name="T15" fmla="*/ 2147483647 h 46"/>
                <a:gd name="T16" fmla="*/ 2147483647 w 86"/>
                <a:gd name="T17" fmla="*/ 2147483647 h 46"/>
                <a:gd name="T18" fmla="*/ 2147483647 w 86"/>
                <a:gd name="T19" fmla="*/ 2147483647 h 46"/>
                <a:gd name="T20" fmla="*/ 2147483647 w 86"/>
                <a:gd name="T21" fmla="*/ 2147483647 h 46"/>
                <a:gd name="T22" fmla="*/ 2147483647 w 86"/>
                <a:gd name="T23" fmla="*/ 2147483647 h 46"/>
                <a:gd name="T24" fmla="*/ 2147483647 w 86"/>
                <a:gd name="T25" fmla="*/ 2147483647 h 46"/>
                <a:gd name="T26" fmla="*/ 2147483647 w 86"/>
                <a:gd name="T27" fmla="*/ 2147483647 h 46"/>
                <a:gd name="T28" fmla="*/ 2147483647 w 86"/>
                <a:gd name="T29" fmla="*/ 2147483647 h 46"/>
                <a:gd name="T30" fmla="*/ 2147483647 w 86"/>
                <a:gd name="T31" fmla="*/ 2147483647 h 46"/>
                <a:gd name="T32" fmla="*/ 2147483647 w 86"/>
                <a:gd name="T33" fmla="*/ 2147483647 h 46"/>
                <a:gd name="T34" fmla="*/ 2147483647 w 86"/>
                <a:gd name="T35" fmla="*/ 2147483647 h 46"/>
                <a:gd name="T36" fmla="*/ 2147483647 w 86"/>
                <a:gd name="T37" fmla="*/ 2147483647 h 46"/>
                <a:gd name="T38" fmla="*/ 2147483647 w 86"/>
                <a:gd name="T39" fmla="*/ 2147483647 h 46"/>
                <a:gd name="T40" fmla="*/ 2147483647 w 86"/>
                <a:gd name="T41" fmla="*/ 2147483647 h 46"/>
                <a:gd name="T42" fmla="*/ 2147483647 w 86"/>
                <a:gd name="T43" fmla="*/ 0 h 46"/>
                <a:gd name="T44" fmla="*/ 2147483647 w 86"/>
                <a:gd name="T45" fmla="*/ 0 h 46"/>
                <a:gd name="T46" fmla="*/ 2147483647 w 86"/>
                <a:gd name="T47" fmla="*/ 2147483647 h 46"/>
                <a:gd name="T48" fmla="*/ 2147483647 w 86"/>
                <a:gd name="T49" fmla="*/ 2147483647 h 46"/>
                <a:gd name="T50" fmla="*/ 2147483647 w 86"/>
                <a:gd name="T51" fmla="*/ 2147483647 h 46"/>
                <a:gd name="T52" fmla="*/ 2147483647 w 86"/>
                <a:gd name="T53" fmla="*/ 2147483647 h 46"/>
                <a:gd name="T54" fmla="*/ 2147483647 w 86"/>
                <a:gd name="T55" fmla="*/ 2147483647 h 46"/>
                <a:gd name="T56" fmla="*/ 0 w 86"/>
                <a:gd name="T57" fmla="*/ 2147483647 h 4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6" h="46">
                  <a:moveTo>
                    <a:pt x="0" y="21"/>
                  </a:moveTo>
                  <a:lnTo>
                    <a:pt x="14" y="26"/>
                  </a:lnTo>
                  <a:lnTo>
                    <a:pt x="25" y="29"/>
                  </a:lnTo>
                  <a:lnTo>
                    <a:pt x="30" y="30"/>
                  </a:lnTo>
                  <a:lnTo>
                    <a:pt x="36" y="30"/>
                  </a:lnTo>
                  <a:lnTo>
                    <a:pt x="41" y="29"/>
                  </a:lnTo>
                  <a:lnTo>
                    <a:pt x="46" y="27"/>
                  </a:lnTo>
                  <a:lnTo>
                    <a:pt x="46" y="36"/>
                  </a:lnTo>
                  <a:lnTo>
                    <a:pt x="46" y="46"/>
                  </a:lnTo>
                  <a:lnTo>
                    <a:pt x="56" y="45"/>
                  </a:lnTo>
                  <a:lnTo>
                    <a:pt x="67" y="43"/>
                  </a:lnTo>
                  <a:lnTo>
                    <a:pt x="77" y="40"/>
                  </a:lnTo>
                  <a:lnTo>
                    <a:pt x="86" y="40"/>
                  </a:lnTo>
                  <a:lnTo>
                    <a:pt x="83" y="32"/>
                  </a:lnTo>
                  <a:lnTo>
                    <a:pt x="80" y="25"/>
                  </a:lnTo>
                  <a:lnTo>
                    <a:pt x="74" y="19"/>
                  </a:lnTo>
                  <a:lnTo>
                    <a:pt x="70" y="14"/>
                  </a:lnTo>
                  <a:lnTo>
                    <a:pt x="64" y="9"/>
                  </a:lnTo>
                  <a:lnTo>
                    <a:pt x="58" y="6"/>
                  </a:lnTo>
                  <a:lnTo>
                    <a:pt x="51" y="3"/>
                  </a:lnTo>
                  <a:lnTo>
                    <a:pt x="46" y="1"/>
                  </a:lnTo>
                  <a:lnTo>
                    <a:pt x="39" y="0"/>
                  </a:lnTo>
                  <a:lnTo>
                    <a:pt x="33" y="0"/>
                  </a:lnTo>
                  <a:lnTo>
                    <a:pt x="26" y="1"/>
                  </a:lnTo>
                  <a:lnTo>
                    <a:pt x="19" y="3"/>
                  </a:lnTo>
                  <a:lnTo>
                    <a:pt x="14" y="6"/>
                  </a:lnTo>
                  <a:lnTo>
                    <a:pt x="8" y="10"/>
                  </a:lnTo>
                  <a:lnTo>
                    <a:pt x="4" y="15"/>
                  </a:lnTo>
                  <a:lnTo>
                    <a:pt x="0" y="2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91" name="Freeform 322"/>
            <p:cNvSpPr>
              <a:spLocks/>
            </p:cNvSpPr>
            <p:nvPr>
              <p:custDataLst>
                <p:tags r:id="rId225"/>
              </p:custDataLst>
            </p:nvPr>
          </p:nvSpPr>
          <p:spPr bwMode="auto">
            <a:xfrm>
              <a:off x="7550181" y="4380443"/>
              <a:ext cx="25400" cy="55563"/>
            </a:xfrm>
            <a:custGeom>
              <a:avLst/>
              <a:gdLst>
                <a:gd name="T0" fmla="*/ 0 w 59"/>
                <a:gd name="T1" fmla="*/ 0 h 18"/>
                <a:gd name="T2" fmla="*/ 0 w 59"/>
                <a:gd name="T3" fmla="*/ 2147483647 h 18"/>
                <a:gd name="T4" fmla="*/ 2147483647 w 59"/>
                <a:gd name="T5" fmla="*/ 2147483647 h 18"/>
                <a:gd name="T6" fmla="*/ 2147483647 w 59"/>
                <a:gd name="T7" fmla="*/ 2147483647 h 18"/>
                <a:gd name="T8" fmla="*/ 2147483647 w 59"/>
                <a:gd name="T9" fmla="*/ 2147483647 h 18"/>
                <a:gd name="T10" fmla="*/ 2147483647 w 59"/>
                <a:gd name="T11" fmla="*/ 2147483647 h 18"/>
                <a:gd name="T12" fmla="*/ 2147483647 w 59"/>
                <a:gd name="T13" fmla="*/ 2147483647 h 18"/>
                <a:gd name="T14" fmla="*/ 2147483647 w 59"/>
                <a:gd name="T15" fmla="*/ 2147483647 h 18"/>
                <a:gd name="T16" fmla="*/ 2147483647 w 59"/>
                <a:gd name="T17" fmla="*/ 2147483647 h 18"/>
                <a:gd name="T18" fmla="*/ 2147483647 w 59"/>
                <a:gd name="T19" fmla="*/ 2147483647 h 18"/>
                <a:gd name="T20" fmla="*/ 2147483647 w 59"/>
                <a:gd name="T21" fmla="*/ 2147483647 h 18"/>
                <a:gd name="T22" fmla="*/ 0 w 59"/>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9" h="18">
                  <a:moveTo>
                    <a:pt x="0" y="0"/>
                  </a:moveTo>
                  <a:lnTo>
                    <a:pt x="0" y="18"/>
                  </a:lnTo>
                  <a:lnTo>
                    <a:pt x="39" y="18"/>
                  </a:lnTo>
                  <a:lnTo>
                    <a:pt x="59" y="6"/>
                  </a:lnTo>
                  <a:lnTo>
                    <a:pt x="51" y="5"/>
                  </a:lnTo>
                  <a:lnTo>
                    <a:pt x="45" y="4"/>
                  </a:lnTo>
                  <a:lnTo>
                    <a:pt x="37" y="5"/>
                  </a:lnTo>
                  <a:lnTo>
                    <a:pt x="29" y="6"/>
                  </a:lnTo>
                  <a:lnTo>
                    <a:pt x="22" y="6"/>
                  </a:lnTo>
                  <a:lnTo>
                    <a:pt x="14" y="5"/>
                  </a:lnTo>
                  <a:lnTo>
                    <a:pt x="7" y="4"/>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92" name="Freeform 323"/>
            <p:cNvSpPr>
              <a:spLocks/>
            </p:cNvSpPr>
            <p:nvPr>
              <p:custDataLst>
                <p:tags r:id="rId226"/>
              </p:custDataLst>
            </p:nvPr>
          </p:nvSpPr>
          <p:spPr bwMode="auto">
            <a:xfrm>
              <a:off x="7623206" y="4372506"/>
              <a:ext cx="1588" cy="55562"/>
            </a:xfrm>
            <a:custGeom>
              <a:avLst/>
              <a:gdLst>
                <a:gd name="T0" fmla="*/ 2147483647 w 4"/>
                <a:gd name="T1" fmla="*/ 2147483647 h 19"/>
                <a:gd name="T2" fmla="*/ 2147483647 w 4"/>
                <a:gd name="T3" fmla="*/ 0 h 19"/>
                <a:gd name="T4" fmla="*/ 2147483647 w 4"/>
                <a:gd name="T5" fmla="*/ 2147483647 h 19"/>
                <a:gd name="T6" fmla="*/ 2147483647 w 4"/>
                <a:gd name="T7" fmla="*/ 2147483647 h 19"/>
                <a:gd name="T8" fmla="*/ 0 w 4"/>
                <a:gd name="T9" fmla="*/ 2147483647 h 19"/>
                <a:gd name="T10" fmla="*/ 0 w 4"/>
                <a:gd name="T11" fmla="*/ 2147483647 h 19"/>
                <a:gd name="T12" fmla="*/ 0 w 4"/>
                <a:gd name="T13" fmla="*/ 2147483647 h 19"/>
                <a:gd name="T14" fmla="*/ 2147483647 w 4"/>
                <a:gd name="T15" fmla="*/ 2147483647 h 19"/>
                <a:gd name="T16" fmla="*/ 2147483647 w 4"/>
                <a:gd name="T17" fmla="*/ 2147483647 h 19"/>
                <a:gd name="T18" fmla="*/ 2147483647 w 4"/>
                <a:gd name="T19" fmla="*/ 2147483647 h 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 h="19">
                  <a:moveTo>
                    <a:pt x="4" y="19"/>
                  </a:moveTo>
                  <a:lnTo>
                    <a:pt x="4" y="0"/>
                  </a:lnTo>
                  <a:lnTo>
                    <a:pt x="2" y="1"/>
                  </a:lnTo>
                  <a:lnTo>
                    <a:pt x="1" y="3"/>
                  </a:lnTo>
                  <a:lnTo>
                    <a:pt x="0" y="6"/>
                  </a:lnTo>
                  <a:lnTo>
                    <a:pt x="0" y="10"/>
                  </a:lnTo>
                  <a:lnTo>
                    <a:pt x="0" y="14"/>
                  </a:lnTo>
                  <a:lnTo>
                    <a:pt x="1" y="16"/>
                  </a:lnTo>
                  <a:lnTo>
                    <a:pt x="2" y="19"/>
                  </a:lnTo>
                  <a:lnTo>
                    <a:pt x="4" y="1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93" name="Freeform 324"/>
            <p:cNvSpPr>
              <a:spLocks/>
            </p:cNvSpPr>
            <p:nvPr>
              <p:custDataLst>
                <p:tags r:id="rId227"/>
              </p:custDataLst>
            </p:nvPr>
          </p:nvSpPr>
          <p:spPr bwMode="auto">
            <a:xfrm>
              <a:off x="7197756" y="4186768"/>
              <a:ext cx="20638" cy="58738"/>
            </a:xfrm>
            <a:custGeom>
              <a:avLst/>
              <a:gdLst>
                <a:gd name="T0" fmla="*/ 0 w 46"/>
                <a:gd name="T1" fmla="*/ 2147483647 h 50"/>
                <a:gd name="T2" fmla="*/ 2147483647 w 46"/>
                <a:gd name="T3" fmla="*/ 0 h 50"/>
                <a:gd name="T4" fmla="*/ 2147483647 w 46"/>
                <a:gd name="T5" fmla="*/ 2147483647 h 50"/>
                <a:gd name="T6" fmla="*/ 2147483647 w 46"/>
                <a:gd name="T7" fmla="*/ 2147483647 h 50"/>
                <a:gd name="T8" fmla="*/ 2147483647 w 46"/>
                <a:gd name="T9" fmla="*/ 2147483647 h 50"/>
                <a:gd name="T10" fmla="*/ 2147483647 w 46"/>
                <a:gd name="T11" fmla="*/ 2147483647 h 50"/>
                <a:gd name="T12" fmla="*/ 2147483647 w 46"/>
                <a:gd name="T13" fmla="*/ 2147483647 h 50"/>
                <a:gd name="T14" fmla="*/ 2147483647 w 46"/>
                <a:gd name="T15" fmla="*/ 2147483647 h 50"/>
                <a:gd name="T16" fmla="*/ 2147483647 w 46"/>
                <a:gd name="T17" fmla="*/ 2147483647 h 50"/>
                <a:gd name="T18" fmla="*/ 2147483647 w 46"/>
                <a:gd name="T19" fmla="*/ 2147483647 h 50"/>
                <a:gd name="T20" fmla="*/ 2147483647 w 46"/>
                <a:gd name="T21" fmla="*/ 2147483647 h 50"/>
                <a:gd name="T22" fmla="*/ 0 w 46"/>
                <a:gd name="T23" fmla="*/ 2147483647 h 5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6" h="50">
                  <a:moveTo>
                    <a:pt x="0" y="50"/>
                  </a:moveTo>
                  <a:lnTo>
                    <a:pt x="7" y="0"/>
                  </a:lnTo>
                  <a:lnTo>
                    <a:pt x="23" y="8"/>
                  </a:lnTo>
                  <a:lnTo>
                    <a:pt x="34" y="14"/>
                  </a:lnTo>
                  <a:lnTo>
                    <a:pt x="37" y="18"/>
                  </a:lnTo>
                  <a:lnTo>
                    <a:pt x="41" y="22"/>
                  </a:lnTo>
                  <a:lnTo>
                    <a:pt x="44" y="30"/>
                  </a:lnTo>
                  <a:lnTo>
                    <a:pt x="46" y="38"/>
                  </a:lnTo>
                  <a:lnTo>
                    <a:pt x="34" y="42"/>
                  </a:lnTo>
                  <a:lnTo>
                    <a:pt x="21" y="46"/>
                  </a:lnTo>
                  <a:lnTo>
                    <a:pt x="8" y="49"/>
                  </a:lnTo>
                  <a:lnTo>
                    <a:pt x="0" y="5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94" name="Freeform 325"/>
            <p:cNvSpPr>
              <a:spLocks/>
            </p:cNvSpPr>
            <p:nvPr>
              <p:custDataLst>
                <p:tags r:id="rId228"/>
              </p:custDataLst>
            </p:nvPr>
          </p:nvSpPr>
          <p:spPr bwMode="auto">
            <a:xfrm>
              <a:off x="7143781" y="4159781"/>
              <a:ext cx="30163" cy="58737"/>
            </a:xfrm>
            <a:custGeom>
              <a:avLst/>
              <a:gdLst>
                <a:gd name="T0" fmla="*/ 0 w 66"/>
                <a:gd name="T1" fmla="*/ 0 h 80"/>
                <a:gd name="T2" fmla="*/ 2147483647 w 66"/>
                <a:gd name="T3" fmla="*/ 0 h 80"/>
                <a:gd name="T4" fmla="*/ 2147483647 w 66"/>
                <a:gd name="T5" fmla="*/ 0 h 80"/>
                <a:gd name="T6" fmla="*/ 2147483647 w 66"/>
                <a:gd name="T7" fmla="*/ 0 h 80"/>
                <a:gd name="T8" fmla="*/ 2147483647 w 66"/>
                <a:gd name="T9" fmla="*/ 0 h 80"/>
                <a:gd name="T10" fmla="*/ 2147483647 w 66"/>
                <a:gd name="T11" fmla="*/ 2147483647 h 80"/>
                <a:gd name="T12" fmla="*/ 2147483647 w 66"/>
                <a:gd name="T13" fmla="*/ 2147483647 h 80"/>
                <a:gd name="T14" fmla="*/ 2147483647 w 66"/>
                <a:gd name="T15" fmla="*/ 2147483647 h 80"/>
                <a:gd name="T16" fmla="*/ 2147483647 w 66"/>
                <a:gd name="T17" fmla="*/ 2147483647 h 80"/>
                <a:gd name="T18" fmla="*/ 2147483647 w 66"/>
                <a:gd name="T19" fmla="*/ 2147483647 h 80"/>
                <a:gd name="T20" fmla="*/ 2147483647 w 66"/>
                <a:gd name="T21" fmla="*/ 2147483647 h 80"/>
                <a:gd name="T22" fmla="*/ 2147483647 w 66"/>
                <a:gd name="T23" fmla="*/ 2147483647 h 80"/>
                <a:gd name="T24" fmla="*/ 2147483647 w 66"/>
                <a:gd name="T25" fmla="*/ 2147483647 h 80"/>
                <a:gd name="T26" fmla="*/ 2147483647 w 66"/>
                <a:gd name="T27" fmla="*/ 2147483647 h 80"/>
                <a:gd name="T28" fmla="*/ 2147483647 w 66"/>
                <a:gd name="T29" fmla="*/ 2147483647 h 80"/>
                <a:gd name="T30" fmla="*/ 2147483647 w 66"/>
                <a:gd name="T31" fmla="*/ 2147483647 h 80"/>
                <a:gd name="T32" fmla="*/ 2147483647 w 66"/>
                <a:gd name="T33" fmla="*/ 2147483647 h 80"/>
                <a:gd name="T34" fmla="*/ 0 w 66"/>
                <a:gd name="T35" fmla="*/ 2147483647 h 80"/>
                <a:gd name="T36" fmla="*/ 0 w 66"/>
                <a:gd name="T37" fmla="*/ 0 h 8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6" h="80">
                  <a:moveTo>
                    <a:pt x="0" y="0"/>
                  </a:moveTo>
                  <a:lnTo>
                    <a:pt x="10" y="0"/>
                  </a:lnTo>
                  <a:lnTo>
                    <a:pt x="18" y="0"/>
                  </a:lnTo>
                  <a:lnTo>
                    <a:pt x="26" y="0"/>
                  </a:lnTo>
                  <a:lnTo>
                    <a:pt x="33" y="0"/>
                  </a:lnTo>
                  <a:lnTo>
                    <a:pt x="33" y="7"/>
                  </a:lnTo>
                  <a:lnTo>
                    <a:pt x="34" y="14"/>
                  </a:lnTo>
                  <a:lnTo>
                    <a:pt x="36" y="21"/>
                  </a:lnTo>
                  <a:lnTo>
                    <a:pt x="38" y="27"/>
                  </a:lnTo>
                  <a:lnTo>
                    <a:pt x="44" y="36"/>
                  </a:lnTo>
                  <a:lnTo>
                    <a:pt x="49" y="45"/>
                  </a:lnTo>
                  <a:lnTo>
                    <a:pt x="56" y="52"/>
                  </a:lnTo>
                  <a:lnTo>
                    <a:pt x="61" y="60"/>
                  </a:lnTo>
                  <a:lnTo>
                    <a:pt x="62" y="65"/>
                  </a:lnTo>
                  <a:lnTo>
                    <a:pt x="65" y="69"/>
                  </a:lnTo>
                  <a:lnTo>
                    <a:pt x="66" y="75"/>
                  </a:lnTo>
                  <a:lnTo>
                    <a:pt x="66" y="80"/>
                  </a:lnTo>
                  <a:lnTo>
                    <a:pt x="0" y="18"/>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95" name="Freeform 326"/>
            <p:cNvSpPr>
              <a:spLocks/>
            </p:cNvSpPr>
            <p:nvPr>
              <p:custDataLst>
                <p:tags r:id="rId229"/>
              </p:custDataLst>
            </p:nvPr>
          </p:nvSpPr>
          <p:spPr bwMode="auto">
            <a:xfrm>
              <a:off x="6978681" y="4143906"/>
              <a:ext cx="7938" cy="57150"/>
            </a:xfrm>
            <a:custGeom>
              <a:avLst/>
              <a:gdLst>
                <a:gd name="T0" fmla="*/ 2147483647 w 20"/>
                <a:gd name="T1" fmla="*/ 2147483647 h 48"/>
                <a:gd name="T2" fmla="*/ 2147483647 w 20"/>
                <a:gd name="T3" fmla="*/ 2147483647 h 48"/>
                <a:gd name="T4" fmla="*/ 2147483647 w 20"/>
                <a:gd name="T5" fmla="*/ 2147483647 h 48"/>
                <a:gd name="T6" fmla="*/ 2147483647 w 20"/>
                <a:gd name="T7" fmla="*/ 2147483647 h 48"/>
                <a:gd name="T8" fmla="*/ 2147483647 w 20"/>
                <a:gd name="T9" fmla="*/ 2147483647 h 48"/>
                <a:gd name="T10" fmla="*/ 2147483647 w 20"/>
                <a:gd name="T11" fmla="*/ 2147483647 h 48"/>
                <a:gd name="T12" fmla="*/ 2147483647 w 20"/>
                <a:gd name="T13" fmla="*/ 2147483647 h 48"/>
                <a:gd name="T14" fmla="*/ 2147483647 w 20"/>
                <a:gd name="T15" fmla="*/ 2147483647 h 48"/>
                <a:gd name="T16" fmla="*/ 0 w 20"/>
                <a:gd name="T17" fmla="*/ 0 h 48"/>
                <a:gd name="T18" fmla="*/ 0 w 20"/>
                <a:gd name="T19" fmla="*/ 2147483647 h 48"/>
                <a:gd name="T20" fmla="*/ 2147483647 w 20"/>
                <a:gd name="T21" fmla="*/ 2147483647 h 48"/>
                <a:gd name="T22" fmla="*/ 2147483647 w 20"/>
                <a:gd name="T23" fmla="*/ 2147483647 h 48"/>
                <a:gd name="T24" fmla="*/ 2147483647 w 20"/>
                <a:gd name="T25" fmla="*/ 2147483647 h 48"/>
                <a:gd name="T26" fmla="*/ 2147483647 w 20"/>
                <a:gd name="T27" fmla="*/ 2147483647 h 48"/>
                <a:gd name="T28" fmla="*/ 2147483647 w 20"/>
                <a:gd name="T29" fmla="*/ 2147483647 h 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0" h="48">
                  <a:moveTo>
                    <a:pt x="20" y="48"/>
                  </a:moveTo>
                  <a:lnTo>
                    <a:pt x="20" y="39"/>
                  </a:lnTo>
                  <a:lnTo>
                    <a:pt x="19" y="32"/>
                  </a:lnTo>
                  <a:lnTo>
                    <a:pt x="16" y="25"/>
                  </a:lnTo>
                  <a:lnTo>
                    <a:pt x="14" y="19"/>
                  </a:lnTo>
                  <a:lnTo>
                    <a:pt x="12" y="14"/>
                  </a:lnTo>
                  <a:lnTo>
                    <a:pt x="9" y="9"/>
                  </a:lnTo>
                  <a:lnTo>
                    <a:pt x="4" y="4"/>
                  </a:lnTo>
                  <a:lnTo>
                    <a:pt x="0" y="0"/>
                  </a:lnTo>
                  <a:lnTo>
                    <a:pt x="0" y="8"/>
                  </a:lnTo>
                  <a:lnTo>
                    <a:pt x="2" y="17"/>
                  </a:lnTo>
                  <a:lnTo>
                    <a:pt x="4" y="24"/>
                  </a:lnTo>
                  <a:lnTo>
                    <a:pt x="8" y="31"/>
                  </a:lnTo>
                  <a:lnTo>
                    <a:pt x="14" y="41"/>
                  </a:lnTo>
                  <a:lnTo>
                    <a:pt x="20" y="4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96" name="Line 327" descr="Horizontal dunkel"/>
            <p:cNvSpPr>
              <a:spLocks noChangeShapeType="1"/>
            </p:cNvSpPr>
            <p:nvPr>
              <p:custDataLst>
                <p:tags r:id="rId230"/>
              </p:custDataLst>
            </p:nvPr>
          </p:nvSpPr>
          <p:spPr bwMode="auto">
            <a:xfrm>
              <a:off x="7004081" y="4180418"/>
              <a:ext cx="4763" cy="6350"/>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97" name="Freeform 328"/>
            <p:cNvSpPr>
              <a:spLocks/>
            </p:cNvSpPr>
            <p:nvPr>
              <p:custDataLst>
                <p:tags r:id="rId231"/>
              </p:custDataLst>
            </p:nvPr>
          </p:nvSpPr>
          <p:spPr bwMode="auto">
            <a:xfrm>
              <a:off x="7000906" y="4180418"/>
              <a:ext cx="7938" cy="57150"/>
            </a:xfrm>
            <a:custGeom>
              <a:avLst/>
              <a:gdLst>
                <a:gd name="T0" fmla="*/ 2147483647 w 20"/>
                <a:gd name="T1" fmla="*/ 2147483647 h 12"/>
                <a:gd name="T2" fmla="*/ 2147483647 w 20"/>
                <a:gd name="T3" fmla="*/ 2147483647 h 12"/>
                <a:gd name="T4" fmla="*/ 2147483647 w 20"/>
                <a:gd name="T5" fmla="*/ 2147483647 h 12"/>
                <a:gd name="T6" fmla="*/ 2147483647 w 20"/>
                <a:gd name="T7" fmla="*/ 2147483647 h 12"/>
                <a:gd name="T8" fmla="*/ 2147483647 w 20"/>
                <a:gd name="T9" fmla="*/ 2147483647 h 12"/>
                <a:gd name="T10" fmla="*/ 2147483647 w 20"/>
                <a:gd name="T11" fmla="*/ 0 h 12"/>
                <a:gd name="T12" fmla="*/ 0 w 20"/>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 h="12">
                  <a:moveTo>
                    <a:pt x="20" y="12"/>
                  </a:moveTo>
                  <a:lnTo>
                    <a:pt x="20" y="8"/>
                  </a:lnTo>
                  <a:lnTo>
                    <a:pt x="18" y="5"/>
                  </a:lnTo>
                  <a:lnTo>
                    <a:pt x="15" y="3"/>
                  </a:lnTo>
                  <a:lnTo>
                    <a:pt x="13" y="2"/>
                  </a:lnTo>
                  <a:lnTo>
                    <a:pt x="7" y="0"/>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98" name="Freeform 329"/>
            <p:cNvSpPr>
              <a:spLocks/>
            </p:cNvSpPr>
            <p:nvPr>
              <p:custDataLst>
                <p:tags r:id="rId232"/>
              </p:custDataLst>
            </p:nvPr>
          </p:nvSpPr>
          <p:spPr bwMode="auto">
            <a:xfrm>
              <a:off x="6902481" y="4024843"/>
              <a:ext cx="22225" cy="57150"/>
            </a:xfrm>
            <a:custGeom>
              <a:avLst/>
              <a:gdLst>
                <a:gd name="T0" fmla="*/ 2147483647 w 53"/>
                <a:gd name="T1" fmla="*/ 0 h 30"/>
                <a:gd name="T2" fmla="*/ 2147483647 w 53"/>
                <a:gd name="T3" fmla="*/ 2147483647 h 30"/>
                <a:gd name="T4" fmla="*/ 2147483647 w 53"/>
                <a:gd name="T5" fmla="*/ 2147483647 h 30"/>
                <a:gd name="T6" fmla="*/ 2147483647 w 53"/>
                <a:gd name="T7" fmla="*/ 2147483647 h 30"/>
                <a:gd name="T8" fmla="*/ 2147483647 w 53"/>
                <a:gd name="T9" fmla="*/ 2147483647 h 30"/>
                <a:gd name="T10" fmla="*/ 2147483647 w 53"/>
                <a:gd name="T11" fmla="*/ 2147483647 h 30"/>
                <a:gd name="T12" fmla="*/ 2147483647 w 53"/>
                <a:gd name="T13" fmla="*/ 2147483647 h 30"/>
                <a:gd name="T14" fmla="*/ 2147483647 w 53"/>
                <a:gd name="T15" fmla="*/ 2147483647 h 30"/>
                <a:gd name="T16" fmla="*/ 2147483647 w 53"/>
                <a:gd name="T17" fmla="*/ 2147483647 h 30"/>
                <a:gd name="T18" fmla="*/ 2147483647 w 53"/>
                <a:gd name="T19" fmla="*/ 2147483647 h 30"/>
                <a:gd name="T20" fmla="*/ 2147483647 w 53"/>
                <a:gd name="T21" fmla="*/ 2147483647 h 30"/>
                <a:gd name="T22" fmla="*/ 2147483647 w 53"/>
                <a:gd name="T23" fmla="*/ 2147483647 h 30"/>
                <a:gd name="T24" fmla="*/ 0 w 53"/>
                <a:gd name="T25" fmla="*/ 2147483647 h 30"/>
                <a:gd name="T26" fmla="*/ 2147483647 w 53"/>
                <a:gd name="T27" fmla="*/ 0 h 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3" h="30">
                  <a:moveTo>
                    <a:pt x="7" y="0"/>
                  </a:moveTo>
                  <a:lnTo>
                    <a:pt x="11" y="4"/>
                  </a:lnTo>
                  <a:lnTo>
                    <a:pt x="23" y="13"/>
                  </a:lnTo>
                  <a:lnTo>
                    <a:pt x="37" y="23"/>
                  </a:lnTo>
                  <a:lnTo>
                    <a:pt x="46" y="30"/>
                  </a:lnTo>
                  <a:lnTo>
                    <a:pt x="49" y="18"/>
                  </a:lnTo>
                  <a:lnTo>
                    <a:pt x="53" y="6"/>
                  </a:lnTo>
                  <a:lnTo>
                    <a:pt x="37" y="5"/>
                  </a:lnTo>
                  <a:lnTo>
                    <a:pt x="26" y="3"/>
                  </a:lnTo>
                  <a:lnTo>
                    <a:pt x="21" y="3"/>
                  </a:lnTo>
                  <a:lnTo>
                    <a:pt x="15" y="3"/>
                  </a:lnTo>
                  <a:lnTo>
                    <a:pt x="9" y="4"/>
                  </a:lnTo>
                  <a:lnTo>
                    <a:pt x="0" y="6"/>
                  </a:lnTo>
                  <a:lnTo>
                    <a:pt x="7"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799" name="Freeform 330"/>
            <p:cNvSpPr>
              <a:spLocks/>
            </p:cNvSpPr>
            <p:nvPr>
              <p:custDataLst>
                <p:tags r:id="rId233"/>
              </p:custDataLst>
            </p:nvPr>
          </p:nvSpPr>
          <p:spPr bwMode="auto">
            <a:xfrm>
              <a:off x="7431119" y="4388381"/>
              <a:ext cx="11112" cy="57150"/>
            </a:xfrm>
            <a:custGeom>
              <a:avLst/>
              <a:gdLst>
                <a:gd name="T0" fmla="*/ 0 w 33"/>
                <a:gd name="T1" fmla="*/ 2147483647 h 31"/>
                <a:gd name="T2" fmla="*/ 2147483647 w 33"/>
                <a:gd name="T3" fmla="*/ 2147483647 h 31"/>
                <a:gd name="T4" fmla="*/ 2147483647 w 33"/>
                <a:gd name="T5" fmla="*/ 2147483647 h 31"/>
                <a:gd name="T6" fmla="*/ 2147483647 w 33"/>
                <a:gd name="T7" fmla="*/ 2147483647 h 31"/>
                <a:gd name="T8" fmla="*/ 2147483647 w 33"/>
                <a:gd name="T9" fmla="*/ 2147483647 h 31"/>
                <a:gd name="T10" fmla="*/ 2147483647 w 33"/>
                <a:gd name="T11" fmla="*/ 0 h 31"/>
                <a:gd name="T12" fmla="*/ 2147483647 w 33"/>
                <a:gd name="T13" fmla="*/ 0 h 31"/>
                <a:gd name="T14" fmla="*/ 2147483647 w 33"/>
                <a:gd name="T15" fmla="*/ 0 h 31"/>
                <a:gd name="T16" fmla="*/ 2147483647 w 33"/>
                <a:gd name="T17" fmla="*/ 0 h 31"/>
                <a:gd name="T18" fmla="*/ 0 w 33"/>
                <a:gd name="T19" fmla="*/ 0 h 31"/>
                <a:gd name="T20" fmla="*/ 0 w 33"/>
                <a:gd name="T21" fmla="*/ 2147483647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3" h="31">
                  <a:moveTo>
                    <a:pt x="0" y="6"/>
                  </a:moveTo>
                  <a:lnTo>
                    <a:pt x="4" y="21"/>
                  </a:lnTo>
                  <a:lnTo>
                    <a:pt x="7" y="31"/>
                  </a:lnTo>
                  <a:lnTo>
                    <a:pt x="22" y="31"/>
                  </a:lnTo>
                  <a:lnTo>
                    <a:pt x="33" y="31"/>
                  </a:lnTo>
                  <a:lnTo>
                    <a:pt x="33" y="0"/>
                  </a:lnTo>
                  <a:lnTo>
                    <a:pt x="27" y="0"/>
                  </a:lnTo>
                  <a:lnTo>
                    <a:pt x="19" y="0"/>
                  </a:lnTo>
                  <a:lnTo>
                    <a:pt x="10" y="0"/>
                  </a:lnTo>
                  <a:lnTo>
                    <a:pt x="0" y="0"/>
                  </a:lnTo>
                  <a:lnTo>
                    <a:pt x="0" y="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00" name="Freeform 331"/>
            <p:cNvSpPr>
              <a:spLocks/>
            </p:cNvSpPr>
            <p:nvPr>
              <p:custDataLst>
                <p:tags r:id="rId234"/>
              </p:custDataLst>
            </p:nvPr>
          </p:nvSpPr>
          <p:spPr bwMode="auto">
            <a:xfrm>
              <a:off x="7947056" y="4345518"/>
              <a:ext cx="28575" cy="55563"/>
            </a:xfrm>
            <a:custGeom>
              <a:avLst/>
              <a:gdLst>
                <a:gd name="T0" fmla="*/ 2147483647 w 65"/>
                <a:gd name="T1" fmla="*/ 2147483647 h 68"/>
                <a:gd name="T2" fmla="*/ 2147483647 w 65"/>
                <a:gd name="T3" fmla="*/ 2147483647 h 68"/>
                <a:gd name="T4" fmla="*/ 2147483647 w 65"/>
                <a:gd name="T5" fmla="*/ 2147483647 h 68"/>
                <a:gd name="T6" fmla="*/ 2147483647 w 65"/>
                <a:gd name="T7" fmla="*/ 2147483647 h 68"/>
                <a:gd name="T8" fmla="*/ 2147483647 w 65"/>
                <a:gd name="T9" fmla="*/ 2147483647 h 68"/>
                <a:gd name="T10" fmla="*/ 2147483647 w 65"/>
                <a:gd name="T11" fmla="*/ 2147483647 h 68"/>
                <a:gd name="T12" fmla="*/ 2147483647 w 65"/>
                <a:gd name="T13" fmla="*/ 2147483647 h 68"/>
                <a:gd name="T14" fmla="*/ 0 w 65"/>
                <a:gd name="T15" fmla="*/ 2147483647 h 68"/>
                <a:gd name="T16" fmla="*/ 0 w 65"/>
                <a:gd name="T17" fmla="*/ 2147483647 h 68"/>
                <a:gd name="T18" fmla="*/ 0 w 65"/>
                <a:gd name="T19" fmla="*/ 2147483647 h 68"/>
                <a:gd name="T20" fmla="*/ 2147483647 w 65"/>
                <a:gd name="T21" fmla="*/ 2147483647 h 68"/>
                <a:gd name="T22" fmla="*/ 2147483647 w 65"/>
                <a:gd name="T23" fmla="*/ 2147483647 h 68"/>
                <a:gd name="T24" fmla="*/ 2147483647 w 65"/>
                <a:gd name="T25" fmla="*/ 2147483647 h 68"/>
                <a:gd name="T26" fmla="*/ 2147483647 w 65"/>
                <a:gd name="T27" fmla="*/ 2147483647 h 68"/>
                <a:gd name="T28" fmla="*/ 2147483647 w 65"/>
                <a:gd name="T29" fmla="*/ 2147483647 h 68"/>
                <a:gd name="T30" fmla="*/ 2147483647 w 65"/>
                <a:gd name="T31" fmla="*/ 2147483647 h 68"/>
                <a:gd name="T32" fmla="*/ 2147483647 w 65"/>
                <a:gd name="T33" fmla="*/ 0 h 68"/>
                <a:gd name="T34" fmla="*/ 2147483647 w 65"/>
                <a:gd name="T35" fmla="*/ 0 h 68"/>
                <a:gd name="T36" fmla="*/ 2147483647 w 65"/>
                <a:gd name="T37" fmla="*/ 0 h 68"/>
                <a:gd name="T38" fmla="*/ 2147483647 w 65"/>
                <a:gd name="T39" fmla="*/ 2147483647 h 68"/>
                <a:gd name="T40" fmla="*/ 2147483647 w 65"/>
                <a:gd name="T41" fmla="*/ 2147483647 h 68"/>
                <a:gd name="T42" fmla="*/ 2147483647 w 65"/>
                <a:gd name="T43" fmla="*/ 2147483647 h 68"/>
                <a:gd name="T44" fmla="*/ 2147483647 w 65"/>
                <a:gd name="T45" fmla="*/ 2147483647 h 68"/>
                <a:gd name="T46" fmla="*/ 2147483647 w 65"/>
                <a:gd name="T47" fmla="*/ 2147483647 h 68"/>
                <a:gd name="T48" fmla="*/ 2147483647 w 65"/>
                <a:gd name="T49" fmla="*/ 2147483647 h 68"/>
                <a:gd name="T50" fmla="*/ 2147483647 w 65"/>
                <a:gd name="T51" fmla="*/ 2147483647 h 6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5" h="68">
                  <a:moveTo>
                    <a:pt x="19" y="68"/>
                  </a:moveTo>
                  <a:lnTo>
                    <a:pt x="16" y="68"/>
                  </a:lnTo>
                  <a:lnTo>
                    <a:pt x="14" y="66"/>
                  </a:lnTo>
                  <a:lnTo>
                    <a:pt x="11" y="64"/>
                  </a:lnTo>
                  <a:lnTo>
                    <a:pt x="7" y="61"/>
                  </a:lnTo>
                  <a:lnTo>
                    <a:pt x="4" y="59"/>
                  </a:lnTo>
                  <a:lnTo>
                    <a:pt x="2" y="55"/>
                  </a:lnTo>
                  <a:lnTo>
                    <a:pt x="0" y="52"/>
                  </a:lnTo>
                  <a:lnTo>
                    <a:pt x="0" y="49"/>
                  </a:lnTo>
                  <a:lnTo>
                    <a:pt x="0" y="38"/>
                  </a:lnTo>
                  <a:lnTo>
                    <a:pt x="2" y="29"/>
                  </a:lnTo>
                  <a:lnTo>
                    <a:pt x="5" y="21"/>
                  </a:lnTo>
                  <a:lnTo>
                    <a:pt x="9" y="14"/>
                  </a:lnTo>
                  <a:lnTo>
                    <a:pt x="15" y="8"/>
                  </a:lnTo>
                  <a:lnTo>
                    <a:pt x="22" y="4"/>
                  </a:lnTo>
                  <a:lnTo>
                    <a:pt x="30" y="2"/>
                  </a:lnTo>
                  <a:lnTo>
                    <a:pt x="39" y="0"/>
                  </a:lnTo>
                  <a:lnTo>
                    <a:pt x="52" y="0"/>
                  </a:lnTo>
                  <a:lnTo>
                    <a:pt x="65" y="0"/>
                  </a:lnTo>
                  <a:lnTo>
                    <a:pt x="65" y="43"/>
                  </a:lnTo>
                  <a:lnTo>
                    <a:pt x="56" y="52"/>
                  </a:lnTo>
                  <a:lnTo>
                    <a:pt x="45" y="61"/>
                  </a:lnTo>
                  <a:lnTo>
                    <a:pt x="39" y="64"/>
                  </a:lnTo>
                  <a:lnTo>
                    <a:pt x="34" y="66"/>
                  </a:lnTo>
                  <a:lnTo>
                    <a:pt x="27" y="68"/>
                  </a:lnTo>
                  <a:lnTo>
                    <a:pt x="19" y="6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01" name="Freeform 332"/>
            <p:cNvSpPr>
              <a:spLocks/>
            </p:cNvSpPr>
            <p:nvPr>
              <p:custDataLst>
                <p:tags r:id="rId235"/>
              </p:custDataLst>
            </p:nvPr>
          </p:nvSpPr>
          <p:spPr bwMode="auto">
            <a:xfrm>
              <a:off x="6885019" y="3928006"/>
              <a:ext cx="274637" cy="368300"/>
            </a:xfrm>
            <a:custGeom>
              <a:avLst/>
              <a:gdLst>
                <a:gd name="T0" fmla="*/ 2147483647 w 625"/>
                <a:gd name="T1" fmla="*/ 2147483647 h 694"/>
                <a:gd name="T2" fmla="*/ 2147483647 w 625"/>
                <a:gd name="T3" fmla="*/ 2147483647 h 694"/>
                <a:gd name="T4" fmla="*/ 2147483647 w 625"/>
                <a:gd name="T5" fmla="*/ 2147483647 h 694"/>
                <a:gd name="T6" fmla="*/ 2147483647 w 625"/>
                <a:gd name="T7" fmla="*/ 2147483647 h 694"/>
                <a:gd name="T8" fmla="*/ 2147483647 w 625"/>
                <a:gd name="T9" fmla="*/ 2147483647 h 694"/>
                <a:gd name="T10" fmla="*/ 2147483647 w 625"/>
                <a:gd name="T11" fmla="*/ 2147483647 h 694"/>
                <a:gd name="T12" fmla="*/ 2147483647 w 625"/>
                <a:gd name="T13" fmla="*/ 2147483647 h 694"/>
                <a:gd name="T14" fmla="*/ 2147483647 w 625"/>
                <a:gd name="T15" fmla="*/ 2147483647 h 694"/>
                <a:gd name="T16" fmla="*/ 2147483647 w 625"/>
                <a:gd name="T17" fmla="*/ 2147483647 h 694"/>
                <a:gd name="T18" fmla="*/ 2147483647 w 625"/>
                <a:gd name="T19" fmla="*/ 2147483647 h 694"/>
                <a:gd name="T20" fmla="*/ 2147483647 w 625"/>
                <a:gd name="T21" fmla="*/ 2147483647 h 694"/>
                <a:gd name="T22" fmla="*/ 2147483647 w 625"/>
                <a:gd name="T23" fmla="*/ 2147483647 h 694"/>
                <a:gd name="T24" fmla="*/ 2147483647 w 625"/>
                <a:gd name="T25" fmla="*/ 2147483647 h 694"/>
                <a:gd name="T26" fmla="*/ 2147483647 w 625"/>
                <a:gd name="T27" fmla="*/ 2147483647 h 694"/>
                <a:gd name="T28" fmla="*/ 2147483647 w 625"/>
                <a:gd name="T29" fmla="*/ 2147483647 h 694"/>
                <a:gd name="T30" fmla="*/ 2147483647 w 625"/>
                <a:gd name="T31" fmla="*/ 2147483647 h 694"/>
                <a:gd name="T32" fmla="*/ 2147483647 w 625"/>
                <a:gd name="T33" fmla="*/ 2147483647 h 694"/>
                <a:gd name="T34" fmla="*/ 2147483647 w 625"/>
                <a:gd name="T35" fmla="*/ 2147483647 h 694"/>
                <a:gd name="T36" fmla="*/ 2147483647 w 625"/>
                <a:gd name="T37" fmla="*/ 2147483647 h 694"/>
                <a:gd name="T38" fmla="*/ 2147483647 w 625"/>
                <a:gd name="T39" fmla="*/ 2147483647 h 694"/>
                <a:gd name="T40" fmla="*/ 2147483647 w 625"/>
                <a:gd name="T41" fmla="*/ 2147483647 h 694"/>
                <a:gd name="T42" fmla="*/ 2147483647 w 625"/>
                <a:gd name="T43" fmla="*/ 2147483647 h 694"/>
                <a:gd name="T44" fmla="*/ 2147483647 w 625"/>
                <a:gd name="T45" fmla="*/ 2147483647 h 694"/>
                <a:gd name="T46" fmla="*/ 2147483647 w 625"/>
                <a:gd name="T47" fmla="*/ 2147483647 h 694"/>
                <a:gd name="T48" fmla="*/ 2147483647 w 625"/>
                <a:gd name="T49" fmla="*/ 2147483647 h 694"/>
                <a:gd name="T50" fmla="*/ 2147483647 w 625"/>
                <a:gd name="T51" fmla="*/ 2147483647 h 694"/>
                <a:gd name="T52" fmla="*/ 2147483647 w 625"/>
                <a:gd name="T53" fmla="*/ 2147483647 h 694"/>
                <a:gd name="T54" fmla="*/ 2147483647 w 625"/>
                <a:gd name="T55" fmla="*/ 2147483647 h 694"/>
                <a:gd name="T56" fmla="*/ 2147483647 w 625"/>
                <a:gd name="T57" fmla="*/ 2147483647 h 694"/>
                <a:gd name="T58" fmla="*/ 2147483647 w 625"/>
                <a:gd name="T59" fmla="*/ 2147483647 h 694"/>
                <a:gd name="T60" fmla="*/ 2147483647 w 625"/>
                <a:gd name="T61" fmla="*/ 2147483647 h 694"/>
                <a:gd name="T62" fmla="*/ 2147483647 w 625"/>
                <a:gd name="T63" fmla="*/ 2147483647 h 694"/>
                <a:gd name="T64" fmla="*/ 2147483647 w 625"/>
                <a:gd name="T65" fmla="*/ 2147483647 h 694"/>
                <a:gd name="T66" fmla="*/ 2147483647 w 625"/>
                <a:gd name="T67" fmla="*/ 2147483647 h 694"/>
                <a:gd name="T68" fmla="*/ 2147483647 w 625"/>
                <a:gd name="T69" fmla="*/ 2147483647 h 694"/>
                <a:gd name="T70" fmla="*/ 2147483647 w 625"/>
                <a:gd name="T71" fmla="*/ 2147483647 h 694"/>
                <a:gd name="T72" fmla="*/ 2147483647 w 625"/>
                <a:gd name="T73" fmla="*/ 2147483647 h 694"/>
                <a:gd name="T74" fmla="*/ 2147483647 w 625"/>
                <a:gd name="T75" fmla="*/ 2147483647 h 694"/>
                <a:gd name="T76" fmla="*/ 2147483647 w 625"/>
                <a:gd name="T77" fmla="*/ 2147483647 h 694"/>
                <a:gd name="T78" fmla="*/ 2147483647 w 625"/>
                <a:gd name="T79" fmla="*/ 2147483647 h 694"/>
                <a:gd name="T80" fmla="*/ 2147483647 w 625"/>
                <a:gd name="T81" fmla="*/ 2147483647 h 694"/>
                <a:gd name="T82" fmla="*/ 2147483647 w 625"/>
                <a:gd name="T83" fmla="*/ 2147483647 h 694"/>
                <a:gd name="T84" fmla="*/ 2147483647 w 625"/>
                <a:gd name="T85" fmla="*/ 2147483647 h 694"/>
                <a:gd name="T86" fmla="*/ 2147483647 w 625"/>
                <a:gd name="T87" fmla="*/ 2147483647 h 694"/>
                <a:gd name="T88" fmla="*/ 2147483647 w 625"/>
                <a:gd name="T89" fmla="*/ 2147483647 h 694"/>
                <a:gd name="T90" fmla="*/ 2147483647 w 625"/>
                <a:gd name="T91" fmla="*/ 2147483647 h 694"/>
                <a:gd name="T92" fmla="*/ 2147483647 w 625"/>
                <a:gd name="T93" fmla="*/ 2147483647 h 694"/>
                <a:gd name="T94" fmla="*/ 2147483647 w 625"/>
                <a:gd name="T95" fmla="*/ 2147483647 h 694"/>
                <a:gd name="T96" fmla="*/ 2147483647 w 625"/>
                <a:gd name="T97" fmla="*/ 2147483647 h 694"/>
                <a:gd name="T98" fmla="*/ 2147483647 w 625"/>
                <a:gd name="T99" fmla="*/ 2147483647 h 694"/>
                <a:gd name="T100" fmla="*/ 2147483647 w 625"/>
                <a:gd name="T101" fmla="*/ 2147483647 h 69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25" h="694">
                  <a:moveTo>
                    <a:pt x="433" y="265"/>
                  </a:moveTo>
                  <a:lnTo>
                    <a:pt x="512" y="333"/>
                  </a:lnTo>
                  <a:lnTo>
                    <a:pt x="502" y="337"/>
                  </a:lnTo>
                  <a:lnTo>
                    <a:pt x="493" y="341"/>
                  </a:lnTo>
                  <a:lnTo>
                    <a:pt x="489" y="341"/>
                  </a:lnTo>
                  <a:lnTo>
                    <a:pt x="484" y="341"/>
                  </a:lnTo>
                  <a:lnTo>
                    <a:pt x="481" y="341"/>
                  </a:lnTo>
                  <a:lnTo>
                    <a:pt x="479" y="339"/>
                  </a:lnTo>
                  <a:lnTo>
                    <a:pt x="479" y="382"/>
                  </a:lnTo>
                  <a:lnTo>
                    <a:pt x="493" y="392"/>
                  </a:lnTo>
                  <a:lnTo>
                    <a:pt x="507" y="402"/>
                  </a:lnTo>
                  <a:lnTo>
                    <a:pt x="515" y="404"/>
                  </a:lnTo>
                  <a:lnTo>
                    <a:pt x="524" y="406"/>
                  </a:lnTo>
                  <a:lnTo>
                    <a:pt x="528" y="405"/>
                  </a:lnTo>
                  <a:lnTo>
                    <a:pt x="534" y="405"/>
                  </a:lnTo>
                  <a:lnTo>
                    <a:pt x="539" y="403"/>
                  </a:lnTo>
                  <a:lnTo>
                    <a:pt x="545" y="402"/>
                  </a:lnTo>
                  <a:lnTo>
                    <a:pt x="550" y="424"/>
                  </a:lnTo>
                  <a:lnTo>
                    <a:pt x="554" y="443"/>
                  </a:lnTo>
                  <a:lnTo>
                    <a:pt x="558" y="451"/>
                  </a:lnTo>
                  <a:lnTo>
                    <a:pt x="560" y="459"/>
                  </a:lnTo>
                  <a:lnTo>
                    <a:pt x="563" y="465"/>
                  </a:lnTo>
                  <a:lnTo>
                    <a:pt x="568" y="470"/>
                  </a:lnTo>
                  <a:lnTo>
                    <a:pt x="572" y="474"/>
                  </a:lnTo>
                  <a:lnTo>
                    <a:pt x="576" y="478"/>
                  </a:lnTo>
                  <a:lnTo>
                    <a:pt x="582" y="481"/>
                  </a:lnTo>
                  <a:lnTo>
                    <a:pt x="588" y="483"/>
                  </a:lnTo>
                  <a:lnTo>
                    <a:pt x="596" y="485"/>
                  </a:lnTo>
                  <a:lnTo>
                    <a:pt x="605" y="486"/>
                  </a:lnTo>
                  <a:lnTo>
                    <a:pt x="614" y="487"/>
                  </a:lnTo>
                  <a:lnTo>
                    <a:pt x="625" y="487"/>
                  </a:lnTo>
                  <a:lnTo>
                    <a:pt x="625" y="496"/>
                  </a:lnTo>
                  <a:lnTo>
                    <a:pt x="625" y="505"/>
                  </a:lnTo>
                  <a:lnTo>
                    <a:pt x="625" y="515"/>
                  </a:lnTo>
                  <a:lnTo>
                    <a:pt x="625" y="525"/>
                  </a:lnTo>
                  <a:lnTo>
                    <a:pt x="625" y="539"/>
                  </a:lnTo>
                  <a:lnTo>
                    <a:pt x="622" y="557"/>
                  </a:lnTo>
                  <a:lnTo>
                    <a:pt x="620" y="579"/>
                  </a:lnTo>
                  <a:lnTo>
                    <a:pt x="618" y="603"/>
                  </a:lnTo>
                  <a:lnTo>
                    <a:pt x="616" y="628"/>
                  </a:lnTo>
                  <a:lnTo>
                    <a:pt x="614" y="651"/>
                  </a:lnTo>
                  <a:lnTo>
                    <a:pt x="611" y="672"/>
                  </a:lnTo>
                  <a:lnTo>
                    <a:pt x="611" y="691"/>
                  </a:lnTo>
                  <a:lnTo>
                    <a:pt x="582" y="692"/>
                  </a:lnTo>
                  <a:lnTo>
                    <a:pt x="562" y="693"/>
                  </a:lnTo>
                  <a:lnTo>
                    <a:pt x="553" y="694"/>
                  </a:lnTo>
                  <a:lnTo>
                    <a:pt x="546" y="693"/>
                  </a:lnTo>
                  <a:lnTo>
                    <a:pt x="539" y="693"/>
                  </a:lnTo>
                  <a:lnTo>
                    <a:pt x="531" y="691"/>
                  </a:lnTo>
                  <a:lnTo>
                    <a:pt x="392" y="567"/>
                  </a:lnTo>
                  <a:lnTo>
                    <a:pt x="394" y="564"/>
                  </a:lnTo>
                  <a:lnTo>
                    <a:pt x="396" y="560"/>
                  </a:lnTo>
                  <a:lnTo>
                    <a:pt x="397" y="556"/>
                  </a:lnTo>
                  <a:lnTo>
                    <a:pt x="397" y="552"/>
                  </a:lnTo>
                  <a:lnTo>
                    <a:pt x="397" y="547"/>
                  </a:lnTo>
                  <a:lnTo>
                    <a:pt x="396" y="543"/>
                  </a:lnTo>
                  <a:lnTo>
                    <a:pt x="394" y="539"/>
                  </a:lnTo>
                  <a:lnTo>
                    <a:pt x="392" y="537"/>
                  </a:lnTo>
                  <a:lnTo>
                    <a:pt x="366" y="513"/>
                  </a:lnTo>
                  <a:lnTo>
                    <a:pt x="338" y="488"/>
                  </a:lnTo>
                  <a:lnTo>
                    <a:pt x="326" y="476"/>
                  </a:lnTo>
                  <a:lnTo>
                    <a:pt x="315" y="465"/>
                  </a:lnTo>
                  <a:lnTo>
                    <a:pt x="305" y="453"/>
                  </a:lnTo>
                  <a:lnTo>
                    <a:pt x="300" y="444"/>
                  </a:lnTo>
                  <a:lnTo>
                    <a:pt x="295" y="432"/>
                  </a:lnTo>
                  <a:lnTo>
                    <a:pt x="293" y="419"/>
                  </a:lnTo>
                  <a:lnTo>
                    <a:pt x="292" y="407"/>
                  </a:lnTo>
                  <a:lnTo>
                    <a:pt x="292" y="393"/>
                  </a:lnTo>
                  <a:lnTo>
                    <a:pt x="291" y="381"/>
                  </a:lnTo>
                  <a:lnTo>
                    <a:pt x="289" y="370"/>
                  </a:lnTo>
                  <a:lnTo>
                    <a:pt x="288" y="365"/>
                  </a:lnTo>
                  <a:lnTo>
                    <a:pt x="285" y="360"/>
                  </a:lnTo>
                  <a:lnTo>
                    <a:pt x="282" y="356"/>
                  </a:lnTo>
                  <a:lnTo>
                    <a:pt x="279" y="352"/>
                  </a:lnTo>
                  <a:lnTo>
                    <a:pt x="268" y="342"/>
                  </a:lnTo>
                  <a:lnTo>
                    <a:pt x="258" y="332"/>
                  </a:lnTo>
                  <a:lnTo>
                    <a:pt x="249" y="321"/>
                  </a:lnTo>
                  <a:lnTo>
                    <a:pt x="241" y="310"/>
                  </a:lnTo>
                  <a:lnTo>
                    <a:pt x="235" y="297"/>
                  </a:lnTo>
                  <a:lnTo>
                    <a:pt x="229" y="283"/>
                  </a:lnTo>
                  <a:lnTo>
                    <a:pt x="224" y="269"/>
                  </a:lnTo>
                  <a:lnTo>
                    <a:pt x="220" y="253"/>
                  </a:lnTo>
                  <a:lnTo>
                    <a:pt x="216" y="246"/>
                  </a:lnTo>
                  <a:lnTo>
                    <a:pt x="213" y="238"/>
                  </a:lnTo>
                  <a:lnTo>
                    <a:pt x="207" y="231"/>
                  </a:lnTo>
                  <a:lnTo>
                    <a:pt x="202" y="224"/>
                  </a:lnTo>
                  <a:lnTo>
                    <a:pt x="190" y="212"/>
                  </a:lnTo>
                  <a:lnTo>
                    <a:pt x="177" y="199"/>
                  </a:lnTo>
                  <a:lnTo>
                    <a:pt x="162" y="187"/>
                  </a:lnTo>
                  <a:lnTo>
                    <a:pt x="150" y="171"/>
                  </a:lnTo>
                  <a:lnTo>
                    <a:pt x="145" y="164"/>
                  </a:lnTo>
                  <a:lnTo>
                    <a:pt x="140" y="155"/>
                  </a:lnTo>
                  <a:lnTo>
                    <a:pt x="136" y="146"/>
                  </a:lnTo>
                  <a:lnTo>
                    <a:pt x="133" y="136"/>
                  </a:lnTo>
                  <a:lnTo>
                    <a:pt x="123" y="135"/>
                  </a:lnTo>
                  <a:lnTo>
                    <a:pt x="112" y="132"/>
                  </a:lnTo>
                  <a:lnTo>
                    <a:pt x="102" y="128"/>
                  </a:lnTo>
                  <a:lnTo>
                    <a:pt x="91" y="121"/>
                  </a:lnTo>
                  <a:lnTo>
                    <a:pt x="80" y="113"/>
                  </a:lnTo>
                  <a:lnTo>
                    <a:pt x="69" y="104"/>
                  </a:lnTo>
                  <a:lnTo>
                    <a:pt x="59" y="95"/>
                  </a:lnTo>
                  <a:lnTo>
                    <a:pt x="49" y="85"/>
                  </a:lnTo>
                  <a:lnTo>
                    <a:pt x="39" y="74"/>
                  </a:lnTo>
                  <a:lnTo>
                    <a:pt x="31" y="62"/>
                  </a:lnTo>
                  <a:lnTo>
                    <a:pt x="23" y="51"/>
                  </a:lnTo>
                  <a:lnTo>
                    <a:pt x="16" y="40"/>
                  </a:lnTo>
                  <a:lnTo>
                    <a:pt x="10" y="29"/>
                  </a:lnTo>
                  <a:lnTo>
                    <a:pt x="5" y="19"/>
                  </a:lnTo>
                  <a:lnTo>
                    <a:pt x="2" y="9"/>
                  </a:lnTo>
                  <a:lnTo>
                    <a:pt x="0" y="0"/>
                  </a:lnTo>
                  <a:lnTo>
                    <a:pt x="10" y="4"/>
                  </a:lnTo>
                  <a:lnTo>
                    <a:pt x="20" y="7"/>
                  </a:lnTo>
                  <a:lnTo>
                    <a:pt x="28" y="10"/>
                  </a:lnTo>
                  <a:lnTo>
                    <a:pt x="37" y="13"/>
                  </a:lnTo>
                  <a:lnTo>
                    <a:pt x="54" y="15"/>
                  </a:lnTo>
                  <a:lnTo>
                    <a:pt x="69" y="16"/>
                  </a:lnTo>
                  <a:lnTo>
                    <a:pt x="84" y="16"/>
                  </a:lnTo>
                  <a:lnTo>
                    <a:pt x="100" y="17"/>
                  </a:lnTo>
                  <a:lnTo>
                    <a:pt x="108" y="19"/>
                  </a:lnTo>
                  <a:lnTo>
                    <a:pt x="116" y="20"/>
                  </a:lnTo>
                  <a:lnTo>
                    <a:pt x="124" y="22"/>
                  </a:lnTo>
                  <a:lnTo>
                    <a:pt x="133" y="25"/>
                  </a:lnTo>
                  <a:lnTo>
                    <a:pt x="138" y="27"/>
                  </a:lnTo>
                  <a:lnTo>
                    <a:pt x="144" y="31"/>
                  </a:lnTo>
                  <a:lnTo>
                    <a:pt x="149" y="36"/>
                  </a:lnTo>
                  <a:lnTo>
                    <a:pt x="156" y="42"/>
                  </a:lnTo>
                  <a:lnTo>
                    <a:pt x="169" y="57"/>
                  </a:lnTo>
                  <a:lnTo>
                    <a:pt x="181" y="76"/>
                  </a:lnTo>
                  <a:lnTo>
                    <a:pt x="204" y="109"/>
                  </a:lnTo>
                  <a:lnTo>
                    <a:pt x="220" y="130"/>
                  </a:lnTo>
                  <a:lnTo>
                    <a:pt x="237" y="147"/>
                  </a:lnTo>
                  <a:lnTo>
                    <a:pt x="254" y="163"/>
                  </a:lnTo>
                  <a:lnTo>
                    <a:pt x="271" y="181"/>
                  </a:lnTo>
                  <a:lnTo>
                    <a:pt x="289" y="196"/>
                  </a:lnTo>
                  <a:lnTo>
                    <a:pt x="299" y="202"/>
                  </a:lnTo>
                  <a:lnTo>
                    <a:pt x="308" y="209"/>
                  </a:lnTo>
                  <a:lnTo>
                    <a:pt x="318" y="214"/>
                  </a:lnTo>
                  <a:lnTo>
                    <a:pt x="329" y="219"/>
                  </a:lnTo>
                  <a:lnTo>
                    <a:pt x="341" y="223"/>
                  </a:lnTo>
                  <a:lnTo>
                    <a:pt x="353" y="226"/>
                  </a:lnTo>
                  <a:lnTo>
                    <a:pt x="366" y="227"/>
                  </a:lnTo>
                  <a:lnTo>
                    <a:pt x="379" y="228"/>
                  </a:lnTo>
                  <a:lnTo>
                    <a:pt x="383" y="229"/>
                  </a:lnTo>
                  <a:lnTo>
                    <a:pt x="388" y="230"/>
                  </a:lnTo>
                  <a:lnTo>
                    <a:pt x="392" y="231"/>
                  </a:lnTo>
                  <a:lnTo>
                    <a:pt x="395" y="235"/>
                  </a:lnTo>
                  <a:lnTo>
                    <a:pt x="401" y="241"/>
                  </a:lnTo>
                  <a:lnTo>
                    <a:pt x="405" y="247"/>
                  </a:lnTo>
                  <a:lnTo>
                    <a:pt x="411" y="254"/>
                  </a:lnTo>
                  <a:lnTo>
                    <a:pt x="416" y="260"/>
                  </a:lnTo>
                  <a:lnTo>
                    <a:pt x="419" y="262"/>
                  </a:lnTo>
                  <a:lnTo>
                    <a:pt x="423" y="264"/>
                  </a:lnTo>
                  <a:lnTo>
                    <a:pt x="427" y="265"/>
                  </a:lnTo>
                  <a:lnTo>
                    <a:pt x="433" y="26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02" name="Freeform 333"/>
            <p:cNvSpPr>
              <a:spLocks/>
            </p:cNvSpPr>
            <p:nvPr>
              <p:custDataLst>
                <p:tags r:id="rId236"/>
              </p:custDataLst>
            </p:nvPr>
          </p:nvSpPr>
          <p:spPr bwMode="auto">
            <a:xfrm>
              <a:off x="7226331" y="3977218"/>
              <a:ext cx="254000" cy="257175"/>
            </a:xfrm>
            <a:custGeom>
              <a:avLst/>
              <a:gdLst>
                <a:gd name="T0" fmla="*/ 2147483647 w 585"/>
                <a:gd name="T1" fmla="*/ 2147483647 h 493"/>
                <a:gd name="T2" fmla="*/ 2147483647 w 585"/>
                <a:gd name="T3" fmla="*/ 2147483647 h 493"/>
                <a:gd name="T4" fmla="*/ 2147483647 w 585"/>
                <a:gd name="T5" fmla="*/ 2147483647 h 493"/>
                <a:gd name="T6" fmla="*/ 2147483647 w 585"/>
                <a:gd name="T7" fmla="*/ 2147483647 h 493"/>
                <a:gd name="T8" fmla="*/ 2147483647 w 585"/>
                <a:gd name="T9" fmla="*/ 2147483647 h 493"/>
                <a:gd name="T10" fmla="*/ 2147483647 w 585"/>
                <a:gd name="T11" fmla="*/ 2147483647 h 493"/>
                <a:gd name="T12" fmla="*/ 2147483647 w 585"/>
                <a:gd name="T13" fmla="*/ 2147483647 h 493"/>
                <a:gd name="T14" fmla="*/ 2147483647 w 585"/>
                <a:gd name="T15" fmla="*/ 2147483647 h 493"/>
                <a:gd name="T16" fmla="*/ 2147483647 w 585"/>
                <a:gd name="T17" fmla="*/ 2147483647 h 493"/>
                <a:gd name="T18" fmla="*/ 2147483647 w 585"/>
                <a:gd name="T19" fmla="*/ 2147483647 h 493"/>
                <a:gd name="T20" fmla="*/ 2147483647 w 585"/>
                <a:gd name="T21" fmla="*/ 2147483647 h 493"/>
                <a:gd name="T22" fmla="*/ 2147483647 w 585"/>
                <a:gd name="T23" fmla="*/ 2147483647 h 493"/>
                <a:gd name="T24" fmla="*/ 2147483647 w 585"/>
                <a:gd name="T25" fmla="*/ 2147483647 h 493"/>
                <a:gd name="T26" fmla="*/ 2147483647 w 585"/>
                <a:gd name="T27" fmla="*/ 2147483647 h 493"/>
                <a:gd name="T28" fmla="*/ 2147483647 w 585"/>
                <a:gd name="T29" fmla="*/ 2147483647 h 493"/>
                <a:gd name="T30" fmla="*/ 2147483647 w 585"/>
                <a:gd name="T31" fmla="*/ 2147483647 h 493"/>
                <a:gd name="T32" fmla="*/ 2147483647 w 585"/>
                <a:gd name="T33" fmla="*/ 2147483647 h 493"/>
                <a:gd name="T34" fmla="*/ 2147483647 w 585"/>
                <a:gd name="T35" fmla="*/ 2147483647 h 493"/>
                <a:gd name="T36" fmla="*/ 2147483647 w 585"/>
                <a:gd name="T37" fmla="*/ 2147483647 h 493"/>
                <a:gd name="T38" fmla="*/ 2147483647 w 585"/>
                <a:gd name="T39" fmla="*/ 2147483647 h 493"/>
                <a:gd name="T40" fmla="*/ 2147483647 w 585"/>
                <a:gd name="T41" fmla="*/ 2147483647 h 493"/>
                <a:gd name="T42" fmla="*/ 2147483647 w 585"/>
                <a:gd name="T43" fmla="*/ 2147483647 h 493"/>
                <a:gd name="T44" fmla="*/ 2147483647 w 585"/>
                <a:gd name="T45" fmla="*/ 2147483647 h 493"/>
                <a:gd name="T46" fmla="*/ 2147483647 w 585"/>
                <a:gd name="T47" fmla="*/ 2147483647 h 493"/>
                <a:gd name="T48" fmla="*/ 2147483647 w 585"/>
                <a:gd name="T49" fmla="*/ 2147483647 h 493"/>
                <a:gd name="T50" fmla="*/ 2147483647 w 585"/>
                <a:gd name="T51" fmla="*/ 2147483647 h 493"/>
                <a:gd name="T52" fmla="*/ 2147483647 w 585"/>
                <a:gd name="T53" fmla="*/ 2147483647 h 493"/>
                <a:gd name="T54" fmla="*/ 2147483647 w 585"/>
                <a:gd name="T55" fmla="*/ 2147483647 h 493"/>
                <a:gd name="T56" fmla="*/ 2147483647 w 585"/>
                <a:gd name="T57" fmla="*/ 2147483647 h 493"/>
                <a:gd name="T58" fmla="*/ 2147483647 w 585"/>
                <a:gd name="T59" fmla="*/ 2147483647 h 493"/>
                <a:gd name="T60" fmla="*/ 2147483647 w 585"/>
                <a:gd name="T61" fmla="*/ 2147483647 h 493"/>
                <a:gd name="T62" fmla="*/ 2147483647 w 585"/>
                <a:gd name="T63" fmla="*/ 2147483647 h 493"/>
                <a:gd name="T64" fmla="*/ 2147483647 w 585"/>
                <a:gd name="T65" fmla="*/ 2147483647 h 493"/>
                <a:gd name="T66" fmla="*/ 2147483647 w 585"/>
                <a:gd name="T67" fmla="*/ 2147483647 h 493"/>
                <a:gd name="T68" fmla="*/ 2147483647 w 585"/>
                <a:gd name="T69" fmla="*/ 2147483647 h 493"/>
                <a:gd name="T70" fmla="*/ 2147483647 w 585"/>
                <a:gd name="T71" fmla="*/ 2147483647 h 493"/>
                <a:gd name="T72" fmla="*/ 2147483647 w 585"/>
                <a:gd name="T73" fmla="*/ 2147483647 h 493"/>
                <a:gd name="T74" fmla="*/ 2147483647 w 585"/>
                <a:gd name="T75" fmla="*/ 2147483647 h 493"/>
                <a:gd name="T76" fmla="*/ 2147483647 w 585"/>
                <a:gd name="T77" fmla="*/ 2147483647 h 493"/>
                <a:gd name="T78" fmla="*/ 2147483647 w 585"/>
                <a:gd name="T79" fmla="*/ 2147483647 h 493"/>
                <a:gd name="T80" fmla="*/ 2147483647 w 585"/>
                <a:gd name="T81" fmla="*/ 2147483647 h 493"/>
                <a:gd name="T82" fmla="*/ 2147483647 w 585"/>
                <a:gd name="T83" fmla="*/ 2147483647 h 493"/>
                <a:gd name="T84" fmla="*/ 2147483647 w 585"/>
                <a:gd name="T85" fmla="*/ 2147483647 h 493"/>
                <a:gd name="T86" fmla="*/ 2147483647 w 585"/>
                <a:gd name="T87" fmla="*/ 2147483647 h 493"/>
                <a:gd name="T88" fmla="*/ 2147483647 w 585"/>
                <a:gd name="T89" fmla="*/ 2147483647 h 493"/>
                <a:gd name="T90" fmla="*/ 2147483647 w 585"/>
                <a:gd name="T91" fmla="*/ 2147483647 h 493"/>
                <a:gd name="T92" fmla="*/ 2147483647 w 585"/>
                <a:gd name="T93" fmla="*/ 2147483647 h 493"/>
                <a:gd name="T94" fmla="*/ 2147483647 w 585"/>
                <a:gd name="T95" fmla="*/ 2147483647 h 493"/>
                <a:gd name="T96" fmla="*/ 2147483647 w 585"/>
                <a:gd name="T97" fmla="*/ 2147483647 h 4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5" h="493">
                  <a:moveTo>
                    <a:pt x="525" y="12"/>
                  </a:moveTo>
                  <a:lnTo>
                    <a:pt x="524" y="17"/>
                  </a:lnTo>
                  <a:lnTo>
                    <a:pt x="520" y="22"/>
                  </a:lnTo>
                  <a:lnTo>
                    <a:pt x="516" y="28"/>
                  </a:lnTo>
                  <a:lnTo>
                    <a:pt x="510" y="33"/>
                  </a:lnTo>
                  <a:lnTo>
                    <a:pt x="497" y="45"/>
                  </a:lnTo>
                  <a:lnTo>
                    <a:pt x="485" y="55"/>
                  </a:lnTo>
                  <a:lnTo>
                    <a:pt x="495" y="55"/>
                  </a:lnTo>
                  <a:lnTo>
                    <a:pt x="505" y="55"/>
                  </a:lnTo>
                  <a:lnTo>
                    <a:pt x="506" y="68"/>
                  </a:lnTo>
                  <a:lnTo>
                    <a:pt x="508" y="81"/>
                  </a:lnTo>
                  <a:lnTo>
                    <a:pt x="512" y="93"/>
                  </a:lnTo>
                  <a:lnTo>
                    <a:pt x="516" y="103"/>
                  </a:lnTo>
                  <a:lnTo>
                    <a:pt x="520" y="112"/>
                  </a:lnTo>
                  <a:lnTo>
                    <a:pt x="527" y="121"/>
                  </a:lnTo>
                  <a:lnTo>
                    <a:pt x="534" y="130"/>
                  </a:lnTo>
                  <a:lnTo>
                    <a:pt x="540" y="138"/>
                  </a:lnTo>
                  <a:lnTo>
                    <a:pt x="553" y="155"/>
                  </a:lnTo>
                  <a:lnTo>
                    <a:pt x="566" y="170"/>
                  </a:lnTo>
                  <a:lnTo>
                    <a:pt x="573" y="177"/>
                  </a:lnTo>
                  <a:lnTo>
                    <a:pt x="577" y="185"/>
                  </a:lnTo>
                  <a:lnTo>
                    <a:pt x="582" y="194"/>
                  </a:lnTo>
                  <a:lnTo>
                    <a:pt x="585" y="204"/>
                  </a:lnTo>
                  <a:lnTo>
                    <a:pt x="580" y="205"/>
                  </a:lnTo>
                  <a:lnTo>
                    <a:pt x="574" y="206"/>
                  </a:lnTo>
                  <a:lnTo>
                    <a:pt x="568" y="206"/>
                  </a:lnTo>
                  <a:lnTo>
                    <a:pt x="561" y="206"/>
                  </a:lnTo>
                  <a:lnTo>
                    <a:pt x="547" y="204"/>
                  </a:lnTo>
                  <a:lnTo>
                    <a:pt x="531" y="204"/>
                  </a:lnTo>
                  <a:lnTo>
                    <a:pt x="524" y="217"/>
                  </a:lnTo>
                  <a:lnTo>
                    <a:pt x="518" y="229"/>
                  </a:lnTo>
                  <a:lnTo>
                    <a:pt x="516" y="233"/>
                  </a:lnTo>
                  <a:lnTo>
                    <a:pt x="513" y="237"/>
                  </a:lnTo>
                  <a:lnTo>
                    <a:pt x="509" y="239"/>
                  </a:lnTo>
                  <a:lnTo>
                    <a:pt x="505" y="240"/>
                  </a:lnTo>
                  <a:lnTo>
                    <a:pt x="506" y="246"/>
                  </a:lnTo>
                  <a:lnTo>
                    <a:pt x="508" y="253"/>
                  </a:lnTo>
                  <a:lnTo>
                    <a:pt x="512" y="259"/>
                  </a:lnTo>
                  <a:lnTo>
                    <a:pt x="515" y="265"/>
                  </a:lnTo>
                  <a:lnTo>
                    <a:pt x="518" y="271"/>
                  </a:lnTo>
                  <a:lnTo>
                    <a:pt x="521" y="277"/>
                  </a:lnTo>
                  <a:lnTo>
                    <a:pt x="524" y="283"/>
                  </a:lnTo>
                  <a:lnTo>
                    <a:pt x="525" y="289"/>
                  </a:lnTo>
                  <a:lnTo>
                    <a:pt x="525" y="294"/>
                  </a:lnTo>
                  <a:lnTo>
                    <a:pt x="523" y="297"/>
                  </a:lnTo>
                  <a:lnTo>
                    <a:pt x="519" y="301"/>
                  </a:lnTo>
                  <a:lnTo>
                    <a:pt x="516" y="304"/>
                  </a:lnTo>
                  <a:lnTo>
                    <a:pt x="505" y="308"/>
                  </a:lnTo>
                  <a:lnTo>
                    <a:pt x="494" y="312"/>
                  </a:lnTo>
                  <a:lnTo>
                    <a:pt x="481" y="316"/>
                  </a:lnTo>
                  <a:lnTo>
                    <a:pt x="469" y="319"/>
                  </a:lnTo>
                  <a:lnTo>
                    <a:pt x="459" y="323"/>
                  </a:lnTo>
                  <a:lnTo>
                    <a:pt x="452" y="327"/>
                  </a:lnTo>
                  <a:lnTo>
                    <a:pt x="448" y="334"/>
                  </a:lnTo>
                  <a:lnTo>
                    <a:pt x="446" y="344"/>
                  </a:lnTo>
                  <a:lnTo>
                    <a:pt x="443" y="354"/>
                  </a:lnTo>
                  <a:lnTo>
                    <a:pt x="443" y="365"/>
                  </a:lnTo>
                  <a:lnTo>
                    <a:pt x="445" y="386"/>
                  </a:lnTo>
                  <a:lnTo>
                    <a:pt x="446" y="400"/>
                  </a:lnTo>
                  <a:lnTo>
                    <a:pt x="445" y="415"/>
                  </a:lnTo>
                  <a:lnTo>
                    <a:pt x="442" y="428"/>
                  </a:lnTo>
                  <a:lnTo>
                    <a:pt x="439" y="439"/>
                  </a:lnTo>
                  <a:lnTo>
                    <a:pt x="436" y="447"/>
                  </a:lnTo>
                  <a:lnTo>
                    <a:pt x="430" y="454"/>
                  </a:lnTo>
                  <a:lnTo>
                    <a:pt x="425" y="459"/>
                  </a:lnTo>
                  <a:lnTo>
                    <a:pt x="419" y="464"/>
                  </a:lnTo>
                  <a:lnTo>
                    <a:pt x="413" y="467"/>
                  </a:lnTo>
                  <a:lnTo>
                    <a:pt x="400" y="472"/>
                  </a:lnTo>
                  <a:lnTo>
                    <a:pt x="386" y="477"/>
                  </a:lnTo>
                  <a:lnTo>
                    <a:pt x="380" y="480"/>
                  </a:lnTo>
                  <a:lnTo>
                    <a:pt x="374" y="484"/>
                  </a:lnTo>
                  <a:lnTo>
                    <a:pt x="370" y="488"/>
                  </a:lnTo>
                  <a:lnTo>
                    <a:pt x="366" y="493"/>
                  </a:lnTo>
                  <a:lnTo>
                    <a:pt x="356" y="493"/>
                  </a:lnTo>
                  <a:lnTo>
                    <a:pt x="346" y="493"/>
                  </a:lnTo>
                  <a:lnTo>
                    <a:pt x="341" y="493"/>
                  </a:lnTo>
                  <a:lnTo>
                    <a:pt x="337" y="492"/>
                  </a:lnTo>
                  <a:lnTo>
                    <a:pt x="334" y="491"/>
                  </a:lnTo>
                  <a:lnTo>
                    <a:pt x="331" y="489"/>
                  </a:lnTo>
                  <a:lnTo>
                    <a:pt x="329" y="487"/>
                  </a:lnTo>
                  <a:lnTo>
                    <a:pt x="328" y="484"/>
                  </a:lnTo>
                  <a:lnTo>
                    <a:pt x="327" y="482"/>
                  </a:lnTo>
                  <a:lnTo>
                    <a:pt x="326" y="478"/>
                  </a:lnTo>
                  <a:lnTo>
                    <a:pt x="327" y="471"/>
                  </a:lnTo>
                  <a:lnTo>
                    <a:pt x="328" y="464"/>
                  </a:lnTo>
                  <a:lnTo>
                    <a:pt x="330" y="457"/>
                  </a:lnTo>
                  <a:lnTo>
                    <a:pt x="333" y="450"/>
                  </a:lnTo>
                  <a:lnTo>
                    <a:pt x="304" y="451"/>
                  </a:lnTo>
                  <a:lnTo>
                    <a:pt x="279" y="454"/>
                  </a:lnTo>
                  <a:lnTo>
                    <a:pt x="267" y="455"/>
                  </a:lnTo>
                  <a:lnTo>
                    <a:pt x="257" y="455"/>
                  </a:lnTo>
                  <a:lnTo>
                    <a:pt x="251" y="454"/>
                  </a:lnTo>
                  <a:lnTo>
                    <a:pt x="247" y="453"/>
                  </a:lnTo>
                  <a:lnTo>
                    <a:pt x="244" y="452"/>
                  </a:lnTo>
                  <a:lnTo>
                    <a:pt x="239" y="450"/>
                  </a:lnTo>
                  <a:lnTo>
                    <a:pt x="219" y="462"/>
                  </a:lnTo>
                  <a:lnTo>
                    <a:pt x="207" y="455"/>
                  </a:lnTo>
                  <a:lnTo>
                    <a:pt x="192" y="447"/>
                  </a:lnTo>
                  <a:lnTo>
                    <a:pt x="183" y="444"/>
                  </a:lnTo>
                  <a:lnTo>
                    <a:pt x="176" y="440"/>
                  </a:lnTo>
                  <a:lnTo>
                    <a:pt x="168" y="438"/>
                  </a:lnTo>
                  <a:lnTo>
                    <a:pt x="159" y="438"/>
                  </a:lnTo>
                  <a:lnTo>
                    <a:pt x="144" y="437"/>
                  </a:lnTo>
                  <a:lnTo>
                    <a:pt x="122" y="436"/>
                  </a:lnTo>
                  <a:lnTo>
                    <a:pt x="111" y="435"/>
                  </a:lnTo>
                  <a:lnTo>
                    <a:pt x="102" y="432"/>
                  </a:lnTo>
                  <a:lnTo>
                    <a:pt x="98" y="431"/>
                  </a:lnTo>
                  <a:lnTo>
                    <a:pt x="95" y="429"/>
                  </a:lnTo>
                  <a:lnTo>
                    <a:pt x="93" y="428"/>
                  </a:lnTo>
                  <a:lnTo>
                    <a:pt x="93" y="424"/>
                  </a:lnTo>
                  <a:lnTo>
                    <a:pt x="87" y="393"/>
                  </a:lnTo>
                  <a:lnTo>
                    <a:pt x="81" y="366"/>
                  </a:lnTo>
                  <a:lnTo>
                    <a:pt x="75" y="346"/>
                  </a:lnTo>
                  <a:lnTo>
                    <a:pt x="69" y="331"/>
                  </a:lnTo>
                  <a:lnTo>
                    <a:pt x="64" y="320"/>
                  </a:lnTo>
                  <a:lnTo>
                    <a:pt x="58" y="310"/>
                  </a:lnTo>
                  <a:lnTo>
                    <a:pt x="53" y="304"/>
                  </a:lnTo>
                  <a:lnTo>
                    <a:pt x="47" y="300"/>
                  </a:lnTo>
                  <a:lnTo>
                    <a:pt x="41" y="296"/>
                  </a:lnTo>
                  <a:lnTo>
                    <a:pt x="35" y="292"/>
                  </a:lnTo>
                  <a:lnTo>
                    <a:pt x="30" y="288"/>
                  </a:lnTo>
                  <a:lnTo>
                    <a:pt x="24" y="281"/>
                  </a:lnTo>
                  <a:lnTo>
                    <a:pt x="19" y="272"/>
                  </a:lnTo>
                  <a:lnTo>
                    <a:pt x="12" y="260"/>
                  </a:lnTo>
                  <a:lnTo>
                    <a:pt x="6" y="243"/>
                  </a:lnTo>
                  <a:lnTo>
                    <a:pt x="0" y="222"/>
                  </a:lnTo>
                  <a:lnTo>
                    <a:pt x="2" y="215"/>
                  </a:lnTo>
                  <a:lnTo>
                    <a:pt x="5" y="204"/>
                  </a:lnTo>
                  <a:lnTo>
                    <a:pt x="11" y="191"/>
                  </a:lnTo>
                  <a:lnTo>
                    <a:pt x="17" y="177"/>
                  </a:lnTo>
                  <a:lnTo>
                    <a:pt x="24" y="164"/>
                  </a:lnTo>
                  <a:lnTo>
                    <a:pt x="31" y="153"/>
                  </a:lnTo>
                  <a:lnTo>
                    <a:pt x="36" y="144"/>
                  </a:lnTo>
                  <a:lnTo>
                    <a:pt x="41" y="141"/>
                  </a:lnTo>
                  <a:lnTo>
                    <a:pt x="46" y="141"/>
                  </a:lnTo>
                  <a:lnTo>
                    <a:pt x="54" y="141"/>
                  </a:lnTo>
                  <a:lnTo>
                    <a:pt x="64" y="141"/>
                  </a:lnTo>
                  <a:lnTo>
                    <a:pt x="73" y="141"/>
                  </a:lnTo>
                  <a:lnTo>
                    <a:pt x="73" y="146"/>
                  </a:lnTo>
                  <a:lnTo>
                    <a:pt x="75" y="152"/>
                  </a:lnTo>
                  <a:lnTo>
                    <a:pt x="77" y="158"/>
                  </a:lnTo>
                  <a:lnTo>
                    <a:pt x="80" y="164"/>
                  </a:lnTo>
                  <a:lnTo>
                    <a:pt x="88" y="176"/>
                  </a:lnTo>
                  <a:lnTo>
                    <a:pt x="97" y="187"/>
                  </a:lnTo>
                  <a:lnTo>
                    <a:pt x="107" y="198"/>
                  </a:lnTo>
                  <a:lnTo>
                    <a:pt x="118" y="208"/>
                  </a:lnTo>
                  <a:lnTo>
                    <a:pt x="124" y="211"/>
                  </a:lnTo>
                  <a:lnTo>
                    <a:pt x="129" y="214"/>
                  </a:lnTo>
                  <a:lnTo>
                    <a:pt x="135" y="215"/>
                  </a:lnTo>
                  <a:lnTo>
                    <a:pt x="139" y="216"/>
                  </a:lnTo>
                  <a:lnTo>
                    <a:pt x="155" y="215"/>
                  </a:lnTo>
                  <a:lnTo>
                    <a:pt x="170" y="213"/>
                  </a:lnTo>
                  <a:lnTo>
                    <a:pt x="184" y="209"/>
                  </a:lnTo>
                  <a:lnTo>
                    <a:pt x="199" y="204"/>
                  </a:lnTo>
                  <a:lnTo>
                    <a:pt x="211" y="196"/>
                  </a:lnTo>
                  <a:lnTo>
                    <a:pt x="221" y="189"/>
                  </a:lnTo>
                  <a:lnTo>
                    <a:pt x="225" y="185"/>
                  </a:lnTo>
                  <a:lnTo>
                    <a:pt x="228" y="181"/>
                  </a:lnTo>
                  <a:lnTo>
                    <a:pt x="230" y="177"/>
                  </a:lnTo>
                  <a:lnTo>
                    <a:pt x="233" y="172"/>
                  </a:lnTo>
                  <a:lnTo>
                    <a:pt x="256" y="175"/>
                  </a:lnTo>
                  <a:lnTo>
                    <a:pt x="273" y="176"/>
                  </a:lnTo>
                  <a:lnTo>
                    <a:pt x="281" y="177"/>
                  </a:lnTo>
                  <a:lnTo>
                    <a:pt x="288" y="178"/>
                  </a:lnTo>
                  <a:lnTo>
                    <a:pt x="294" y="181"/>
                  </a:lnTo>
                  <a:lnTo>
                    <a:pt x="300" y="184"/>
                  </a:lnTo>
                  <a:lnTo>
                    <a:pt x="326" y="184"/>
                  </a:lnTo>
                  <a:lnTo>
                    <a:pt x="326" y="181"/>
                  </a:lnTo>
                  <a:lnTo>
                    <a:pt x="327" y="178"/>
                  </a:lnTo>
                  <a:lnTo>
                    <a:pt x="329" y="176"/>
                  </a:lnTo>
                  <a:lnTo>
                    <a:pt x="331" y="174"/>
                  </a:lnTo>
                  <a:lnTo>
                    <a:pt x="337" y="170"/>
                  </a:lnTo>
                  <a:lnTo>
                    <a:pt x="344" y="167"/>
                  </a:lnTo>
                  <a:lnTo>
                    <a:pt x="350" y="164"/>
                  </a:lnTo>
                  <a:lnTo>
                    <a:pt x="357" y="162"/>
                  </a:lnTo>
                  <a:lnTo>
                    <a:pt x="362" y="158"/>
                  </a:lnTo>
                  <a:lnTo>
                    <a:pt x="366" y="154"/>
                  </a:lnTo>
                  <a:lnTo>
                    <a:pt x="372" y="149"/>
                  </a:lnTo>
                  <a:lnTo>
                    <a:pt x="378" y="143"/>
                  </a:lnTo>
                  <a:lnTo>
                    <a:pt x="383" y="136"/>
                  </a:lnTo>
                  <a:lnTo>
                    <a:pt x="389" y="129"/>
                  </a:lnTo>
                  <a:lnTo>
                    <a:pt x="400" y="114"/>
                  </a:lnTo>
                  <a:lnTo>
                    <a:pt x="408" y="97"/>
                  </a:lnTo>
                  <a:lnTo>
                    <a:pt x="415" y="79"/>
                  </a:lnTo>
                  <a:lnTo>
                    <a:pt x="420" y="62"/>
                  </a:lnTo>
                  <a:lnTo>
                    <a:pt x="424" y="46"/>
                  </a:lnTo>
                  <a:lnTo>
                    <a:pt x="426" y="30"/>
                  </a:lnTo>
                  <a:lnTo>
                    <a:pt x="427" y="25"/>
                  </a:lnTo>
                  <a:lnTo>
                    <a:pt x="429" y="20"/>
                  </a:lnTo>
                  <a:lnTo>
                    <a:pt x="435" y="15"/>
                  </a:lnTo>
                  <a:lnTo>
                    <a:pt x="440" y="11"/>
                  </a:lnTo>
                  <a:lnTo>
                    <a:pt x="447" y="6"/>
                  </a:lnTo>
                  <a:lnTo>
                    <a:pt x="453" y="3"/>
                  </a:lnTo>
                  <a:lnTo>
                    <a:pt x="460" y="1"/>
                  </a:lnTo>
                  <a:lnTo>
                    <a:pt x="465" y="0"/>
                  </a:lnTo>
                  <a:lnTo>
                    <a:pt x="479" y="2"/>
                  </a:lnTo>
                  <a:lnTo>
                    <a:pt x="495" y="6"/>
                  </a:lnTo>
                  <a:lnTo>
                    <a:pt x="512" y="10"/>
                  </a:lnTo>
                  <a:lnTo>
                    <a:pt x="525"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03" name="Freeform 334"/>
            <p:cNvSpPr>
              <a:spLocks/>
            </p:cNvSpPr>
            <p:nvPr>
              <p:custDataLst>
                <p:tags r:id="rId237"/>
              </p:custDataLst>
            </p:nvPr>
          </p:nvSpPr>
          <p:spPr bwMode="auto">
            <a:xfrm>
              <a:off x="7581931" y="4383618"/>
              <a:ext cx="92075" cy="57150"/>
            </a:xfrm>
            <a:custGeom>
              <a:avLst/>
              <a:gdLst>
                <a:gd name="T0" fmla="*/ 0 w 212"/>
                <a:gd name="T1" fmla="*/ 2147483647 h 105"/>
                <a:gd name="T2" fmla="*/ 2147483647 w 212"/>
                <a:gd name="T3" fmla="*/ 2147483647 h 105"/>
                <a:gd name="T4" fmla="*/ 2147483647 w 212"/>
                <a:gd name="T5" fmla="*/ 2147483647 h 105"/>
                <a:gd name="T6" fmla="*/ 2147483647 w 212"/>
                <a:gd name="T7" fmla="*/ 2147483647 h 105"/>
                <a:gd name="T8" fmla="*/ 2147483647 w 212"/>
                <a:gd name="T9" fmla="*/ 2147483647 h 105"/>
                <a:gd name="T10" fmla="*/ 2147483647 w 212"/>
                <a:gd name="T11" fmla="*/ 2147483647 h 105"/>
                <a:gd name="T12" fmla="*/ 2147483647 w 212"/>
                <a:gd name="T13" fmla="*/ 2147483647 h 105"/>
                <a:gd name="T14" fmla="*/ 2147483647 w 212"/>
                <a:gd name="T15" fmla="*/ 2147483647 h 105"/>
                <a:gd name="T16" fmla="*/ 2147483647 w 212"/>
                <a:gd name="T17" fmla="*/ 2147483647 h 105"/>
                <a:gd name="T18" fmla="*/ 2147483647 w 212"/>
                <a:gd name="T19" fmla="*/ 2147483647 h 105"/>
                <a:gd name="T20" fmla="*/ 2147483647 w 212"/>
                <a:gd name="T21" fmla="*/ 2147483647 h 105"/>
                <a:gd name="T22" fmla="*/ 2147483647 w 212"/>
                <a:gd name="T23" fmla="*/ 2147483647 h 105"/>
                <a:gd name="T24" fmla="*/ 2147483647 w 212"/>
                <a:gd name="T25" fmla="*/ 0 h 105"/>
                <a:gd name="T26" fmla="*/ 2147483647 w 212"/>
                <a:gd name="T27" fmla="*/ 0 h 105"/>
                <a:gd name="T28" fmla="*/ 2147483647 w 212"/>
                <a:gd name="T29" fmla="*/ 2147483647 h 105"/>
                <a:gd name="T30" fmla="*/ 2147483647 w 212"/>
                <a:gd name="T31" fmla="*/ 2147483647 h 105"/>
                <a:gd name="T32" fmla="*/ 2147483647 w 212"/>
                <a:gd name="T33" fmla="*/ 2147483647 h 105"/>
                <a:gd name="T34" fmla="*/ 2147483647 w 212"/>
                <a:gd name="T35" fmla="*/ 2147483647 h 105"/>
                <a:gd name="T36" fmla="*/ 2147483647 w 212"/>
                <a:gd name="T37" fmla="*/ 2147483647 h 105"/>
                <a:gd name="T38" fmla="*/ 2147483647 w 212"/>
                <a:gd name="T39" fmla="*/ 2147483647 h 105"/>
                <a:gd name="T40" fmla="*/ 2147483647 w 212"/>
                <a:gd name="T41" fmla="*/ 2147483647 h 105"/>
                <a:gd name="T42" fmla="*/ 2147483647 w 212"/>
                <a:gd name="T43" fmla="*/ 2147483647 h 105"/>
                <a:gd name="T44" fmla="*/ 2147483647 w 212"/>
                <a:gd name="T45" fmla="*/ 2147483647 h 105"/>
                <a:gd name="T46" fmla="*/ 0 w 212"/>
                <a:gd name="T47" fmla="*/ 2147483647 h 10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12" h="105">
                  <a:moveTo>
                    <a:pt x="0" y="105"/>
                  </a:moveTo>
                  <a:lnTo>
                    <a:pt x="16" y="85"/>
                  </a:lnTo>
                  <a:lnTo>
                    <a:pt x="35" y="68"/>
                  </a:lnTo>
                  <a:lnTo>
                    <a:pt x="44" y="60"/>
                  </a:lnTo>
                  <a:lnTo>
                    <a:pt x="54" y="53"/>
                  </a:lnTo>
                  <a:lnTo>
                    <a:pt x="64" y="46"/>
                  </a:lnTo>
                  <a:lnTo>
                    <a:pt x="73" y="38"/>
                  </a:lnTo>
                  <a:lnTo>
                    <a:pt x="83" y="32"/>
                  </a:lnTo>
                  <a:lnTo>
                    <a:pt x="94" y="27"/>
                  </a:lnTo>
                  <a:lnTo>
                    <a:pt x="106" y="21"/>
                  </a:lnTo>
                  <a:lnTo>
                    <a:pt x="118" y="16"/>
                  </a:lnTo>
                  <a:lnTo>
                    <a:pt x="144" y="8"/>
                  </a:lnTo>
                  <a:lnTo>
                    <a:pt x="172" y="0"/>
                  </a:lnTo>
                  <a:lnTo>
                    <a:pt x="212" y="0"/>
                  </a:lnTo>
                  <a:lnTo>
                    <a:pt x="202" y="9"/>
                  </a:lnTo>
                  <a:lnTo>
                    <a:pt x="190" y="18"/>
                  </a:lnTo>
                  <a:lnTo>
                    <a:pt x="178" y="27"/>
                  </a:lnTo>
                  <a:lnTo>
                    <a:pt x="165" y="35"/>
                  </a:lnTo>
                  <a:lnTo>
                    <a:pt x="137" y="52"/>
                  </a:lnTo>
                  <a:lnTo>
                    <a:pt x="109" y="66"/>
                  </a:lnTo>
                  <a:lnTo>
                    <a:pt x="79" y="79"/>
                  </a:lnTo>
                  <a:lnTo>
                    <a:pt x="50" y="90"/>
                  </a:lnTo>
                  <a:lnTo>
                    <a:pt x="23" y="99"/>
                  </a:lnTo>
                  <a:lnTo>
                    <a:pt x="0" y="10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04" name="Freeform 335"/>
            <p:cNvSpPr>
              <a:spLocks/>
            </p:cNvSpPr>
            <p:nvPr>
              <p:custDataLst>
                <p:tags r:id="rId238"/>
              </p:custDataLst>
            </p:nvPr>
          </p:nvSpPr>
          <p:spPr bwMode="auto">
            <a:xfrm>
              <a:off x="7697819" y="4050243"/>
              <a:ext cx="42862" cy="88900"/>
            </a:xfrm>
            <a:custGeom>
              <a:avLst/>
              <a:gdLst>
                <a:gd name="T0" fmla="*/ 0 w 92"/>
                <a:gd name="T1" fmla="*/ 2147483647 h 166"/>
                <a:gd name="T2" fmla="*/ 0 w 92"/>
                <a:gd name="T3" fmla="*/ 2147483647 h 166"/>
                <a:gd name="T4" fmla="*/ 2147483647 w 92"/>
                <a:gd name="T5" fmla="*/ 2147483647 h 166"/>
                <a:gd name="T6" fmla="*/ 2147483647 w 92"/>
                <a:gd name="T7" fmla="*/ 2147483647 h 166"/>
                <a:gd name="T8" fmla="*/ 2147483647 w 92"/>
                <a:gd name="T9" fmla="*/ 2147483647 h 166"/>
                <a:gd name="T10" fmla="*/ 2147483647 w 92"/>
                <a:gd name="T11" fmla="*/ 2147483647 h 166"/>
                <a:gd name="T12" fmla="*/ 2147483647 w 92"/>
                <a:gd name="T13" fmla="*/ 2147483647 h 166"/>
                <a:gd name="T14" fmla="*/ 2147483647 w 92"/>
                <a:gd name="T15" fmla="*/ 2147483647 h 166"/>
                <a:gd name="T16" fmla="*/ 2147483647 w 92"/>
                <a:gd name="T17" fmla="*/ 2147483647 h 166"/>
                <a:gd name="T18" fmla="*/ 2147483647 w 92"/>
                <a:gd name="T19" fmla="*/ 2147483647 h 166"/>
                <a:gd name="T20" fmla="*/ 2147483647 w 92"/>
                <a:gd name="T21" fmla="*/ 2147483647 h 166"/>
                <a:gd name="T22" fmla="*/ 2147483647 w 92"/>
                <a:gd name="T23" fmla="*/ 2147483647 h 166"/>
                <a:gd name="T24" fmla="*/ 2147483647 w 92"/>
                <a:gd name="T25" fmla="*/ 2147483647 h 166"/>
                <a:gd name="T26" fmla="*/ 2147483647 w 92"/>
                <a:gd name="T27" fmla="*/ 2147483647 h 166"/>
                <a:gd name="T28" fmla="*/ 2147483647 w 92"/>
                <a:gd name="T29" fmla="*/ 2147483647 h 166"/>
                <a:gd name="T30" fmla="*/ 2147483647 w 92"/>
                <a:gd name="T31" fmla="*/ 2147483647 h 166"/>
                <a:gd name="T32" fmla="*/ 2147483647 w 92"/>
                <a:gd name="T33" fmla="*/ 2147483647 h 166"/>
                <a:gd name="T34" fmla="*/ 2147483647 w 92"/>
                <a:gd name="T35" fmla="*/ 2147483647 h 166"/>
                <a:gd name="T36" fmla="*/ 2147483647 w 92"/>
                <a:gd name="T37" fmla="*/ 2147483647 h 166"/>
                <a:gd name="T38" fmla="*/ 2147483647 w 92"/>
                <a:gd name="T39" fmla="*/ 2147483647 h 166"/>
                <a:gd name="T40" fmla="*/ 2147483647 w 92"/>
                <a:gd name="T41" fmla="*/ 2147483647 h 166"/>
                <a:gd name="T42" fmla="*/ 2147483647 w 92"/>
                <a:gd name="T43" fmla="*/ 2147483647 h 166"/>
                <a:gd name="T44" fmla="*/ 2147483647 w 92"/>
                <a:gd name="T45" fmla="*/ 2147483647 h 166"/>
                <a:gd name="T46" fmla="*/ 2147483647 w 92"/>
                <a:gd name="T47" fmla="*/ 2147483647 h 166"/>
                <a:gd name="T48" fmla="*/ 2147483647 w 92"/>
                <a:gd name="T49" fmla="*/ 2147483647 h 166"/>
                <a:gd name="T50" fmla="*/ 2147483647 w 92"/>
                <a:gd name="T51" fmla="*/ 2147483647 h 166"/>
                <a:gd name="T52" fmla="*/ 2147483647 w 92"/>
                <a:gd name="T53" fmla="*/ 2147483647 h 166"/>
                <a:gd name="T54" fmla="*/ 2147483647 w 92"/>
                <a:gd name="T55" fmla="*/ 2147483647 h 166"/>
                <a:gd name="T56" fmla="*/ 2147483647 w 92"/>
                <a:gd name="T57" fmla="*/ 2147483647 h 166"/>
                <a:gd name="T58" fmla="*/ 2147483647 w 92"/>
                <a:gd name="T59" fmla="*/ 2147483647 h 166"/>
                <a:gd name="T60" fmla="*/ 2147483647 w 92"/>
                <a:gd name="T61" fmla="*/ 2147483647 h 166"/>
                <a:gd name="T62" fmla="*/ 2147483647 w 92"/>
                <a:gd name="T63" fmla="*/ 2147483647 h 166"/>
                <a:gd name="T64" fmla="*/ 2147483647 w 92"/>
                <a:gd name="T65" fmla="*/ 2147483647 h 166"/>
                <a:gd name="T66" fmla="*/ 2147483647 w 92"/>
                <a:gd name="T67" fmla="*/ 2147483647 h 166"/>
                <a:gd name="T68" fmla="*/ 2147483647 w 92"/>
                <a:gd name="T69" fmla="*/ 2147483647 h 166"/>
                <a:gd name="T70" fmla="*/ 2147483647 w 92"/>
                <a:gd name="T71" fmla="*/ 2147483647 h 166"/>
                <a:gd name="T72" fmla="*/ 2147483647 w 92"/>
                <a:gd name="T73" fmla="*/ 2147483647 h 166"/>
                <a:gd name="T74" fmla="*/ 2147483647 w 92"/>
                <a:gd name="T75" fmla="*/ 2147483647 h 166"/>
                <a:gd name="T76" fmla="*/ 2147483647 w 92"/>
                <a:gd name="T77" fmla="*/ 2147483647 h 166"/>
                <a:gd name="T78" fmla="*/ 2147483647 w 92"/>
                <a:gd name="T79" fmla="*/ 2147483647 h 166"/>
                <a:gd name="T80" fmla="*/ 2147483647 w 92"/>
                <a:gd name="T81" fmla="*/ 2147483647 h 166"/>
                <a:gd name="T82" fmla="*/ 2147483647 w 92"/>
                <a:gd name="T83" fmla="*/ 2147483647 h 166"/>
                <a:gd name="T84" fmla="*/ 2147483647 w 92"/>
                <a:gd name="T85" fmla="*/ 2147483647 h 166"/>
                <a:gd name="T86" fmla="*/ 2147483647 w 92"/>
                <a:gd name="T87" fmla="*/ 2147483647 h 166"/>
                <a:gd name="T88" fmla="*/ 2147483647 w 92"/>
                <a:gd name="T89" fmla="*/ 2147483647 h 166"/>
                <a:gd name="T90" fmla="*/ 0 w 92"/>
                <a:gd name="T91" fmla="*/ 0 h 166"/>
                <a:gd name="T92" fmla="*/ 0 w 92"/>
                <a:gd name="T93" fmla="*/ 2147483647 h 166"/>
                <a:gd name="T94" fmla="*/ 0 w 92"/>
                <a:gd name="T95" fmla="*/ 2147483647 h 166"/>
                <a:gd name="T96" fmla="*/ 0 w 92"/>
                <a:gd name="T97" fmla="*/ 2147483647 h 166"/>
                <a:gd name="T98" fmla="*/ 0 w 92"/>
                <a:gd name="T99" fmla="*/ 2147483647 h 166"/>
                <a:gd name="T100" fmla="*/ 0 w 92"/>
                <a:gd name="T101" fmla="*/ 2147483647 h 166"/>
                <a:gd name="T102" fmla="*/ 0 w 92"/>
                <a:gd name="T103" fmla="*/ 2147483647 h 16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2" h="166">
                  <a:moveTo>
                    <a:pt x="0" y="81"/>
                  </a:moveTo>
                  <a:lnTo>
                    <a:pt x="0" y="148"/>
                  </a:lnTo>
                  <a:lnTo>
                    <a:pt x="5" y="144"/>
                  </a:lnTo>
                  <a:lnTo>
                    <a:pt x="12" y="139"/>
                  </a:lnTo>
                  <a:lnTo>
                    <a:pt x="14" y="137"/>
                  </a:lnTo>
                  <a:lnTo>
                    <a:pt x="17" y="135"/>
                  </a:lnTo>
                  <a:lnTo>
                    <a:pt x="18" y="132"/>
                  </a:lnTo>
                  <a:lnTo>
                    <a:pt x="19" y="130"/>
                  </a:lnTo>
                  <a:lnTo>
                    <a:pt x="20" y="138"/>
                  </a:lnTo>
                  <a:lnTo>
                    <a:pt x="24" y="148"/>
                  </a:lnTo>
                  <a:lnTo>
                    <a:pt x="27" y="154"/>
                  </a:lnTo>
                  <a:lnTo>
                    <a:pt x="30" y="159"/>
                  </a:lnTo>
                  <a:lnTo>
                    <a:pt x="35" y="163"/>
                  </a:lnTo>
                  <a:lnTo>
                    <a:pt x="39" y="166"/>
                  </a:lnTo>
                  <a:lnTo>
                    <a:pt x="41" y="158"/>
                  </a:lnTo>
                  <a:lnTo>
                    <a:pt x="41" y="148"/>
                  </a:lnTo>
                  <a:lnTo>
                    <a:pt x="41" y="137"/>
                  </a:lnTo>
                  <a:lnTo>
                    <a:pt x="41" y="126"/>
                  </a:lnTo>
                  <a:lnTo>
                    <a:pt x="40" y="107"/>
                  </a:lnTo>
                  <a:lnTo>
                    <a:pt x="39" y="99"/>
                  </a:lnTo>
                  <a:lnTo>
                    <a:pt x="48" y="100"/>
                  </a:lnTo>
                  <a:lnTo>
                    <a:pt x="57" y="102"/>
                  </a:lnTo>
                  <a:lnTo>
                    <a:pt x="64" y="105"/>
                  </a:lnTo>
                  <a:lnTo>
                    <a:pt x="71" y="108"/>
                  </a:lnTo>
                  <a:lnTo>
                    <a:pt x="76" y="111"/>
                  </a:lnTo>
                  <a:lnTo>
                    <a:pt x="82" y="114"/>
                  </a:lnTo>
                  <a:lnTo>
                    <a:pt x="87" y="116"/>
                  </a:lnTo>
                  <a:lnTo>
                    <a:pt x="92" y="118"/>
                  </a:lnTo>
                  <a:lnTo>
                    <a:pt x="85" y="103"/>
                  </a:lnTo>
                  <a:lnTo>
                    <a:pt x="81" y="89"/>
                  </a:lnTo>
                  <a:lnTo>
                    <a:pt x="76" y="75"/>
                  </a:lnTo>
                  <a:lnTo>
                    <a:pt x="73" y="60"/>
                  </a:lnTo>
                  <a:lnTo>
                    <a:pt x="70" y="47"/>
                  </a:lnTo>
                  <a:lnTo>
                    <a:pt x="67" y="34"/>
                  </a:lnTo>
                  <a:lnTo>
                    <a:pt x="63" y="23"/>
                  </a:lnTo>
                  <a:lnTo>
                    <a:pt x="59" y="13"/>
                  </a:lnTo>
                  <a:lnTo>
                    <a:pt x="59" y="19"/>
                  </a:lnTo>
                  <a:lnTo>
                    <a:pt x="59" y="25"/>
                  </a:lnTo>
                  <a:lnTo>
                    <a:pt x="50" y="23"/>
                  </a:lnTo>
                  <a:lnTo>
                    <a:pt x="42" y="19"/>
                  </a:lnTo>
                  <a:lnTo>
                    <a:pt x="35" y="15"/>
                  </a:lnTo>
                  <a:lnTo>
                    <a:pt x="29" y="11"/>
                  </a:lnTo>
                  <a:lnTo>
                    <a:pt x="23" y="7"/>
                  </a:lnTo>
                  <a:lnTo>
                    <a:pt x="16" y="3"/>
                  </a:lnTo>
                  <a:lnTo>
                    <a:pt x="8" y="1"/>
                  </a:lnTo>
                  <a:lnTo>
                    <a:pt x="0" y="0"/>
                  </a:lnTo>
                  <a:lnTo>
                    <a:pt x="0" y="10"/>
                  </a:lnTo>
                  <a:lnTo>
                    <a:pt x="0" y="19"/>
                  </a:lnTo>
                  <a:lnTo>
                    <a:pt x="0" y="33"/>
                  </a:lnTo>
                  <a:lnTo>
                    <a:pt x="0" y="52"/>
                  </a:lnTo>
                  <a:lnTo>
                    <a:pt x="0" y="70"/>
                  </a:lnTo>
                  <a:lnTo>
                    <a:pt x="0" y="8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05" name="Freeform 336"/>
            <p:cNvSpPr>
              <a:spLocks/>
            </p:cNvSpPr>
            <p:nvPr>
              <p:custDataLst>
                <p:tags r:id="rId239"/>
              </p:custDataLst>
            </p:nvPr>
          </p:nvSpPr>
          <p:spPr bwMode="auto">
            <a:xfrm>
              <a:off x="7710519" y="4194706"/>
              <a:ext cx="71437" cy="55562"/>
            </a:xfrm>
            <a:custGeom>
              <a:avLst/>
              <a:gdLst>
                <a:gd name="T0" fmla="*/ 2147483647 w 166"/>
                <a:gd name="T1" fmla="*/ 0 h 62"/>
                <a:gd name="T2" fmla="*/ 2147483647 w 166"/>
                <a:gd name="T3" fmla="*/ 2147483647 h 62"/>
                <a:gd name="T4" fmla="*/ 2147483647 w 166"/>
                <a:gd name="T5" fmla="*/ 2147483647 h 62"/>
                <a:gd name="T6" fmla="*/ 2147483647 w 166"/>
                <a:gd name="T7" fmla="*/ 2147483647 h 62"/>
                <a:gd name="T8" fmla="*/ 2147483647 w 166"/>
                <a:gd name="T9" fmla="*/ 2147483647 h 62"/>
                <a:gd name="T10" fmla="*/ 2147483647 w 166"/>
                <a:gd name="T11" fmla="*/ 2147483647 h 62"/>
                <a:gd name="T12" fmla="*/ 2147483647 w 166"/>
                <a:gd name="T13" fmla="*/ 2147483647 h 62"/>
                <a:gd name="T14" fmla="*/ 2147483647 w 166"/>
                <a:gd name="T15" fmla="*/ 2147483647 h 62"/>
                <a:gd name="T16" fmla="*/ 2147483647 w 166"/>
                <a:gd name="T17" fmla="*/ 2147483647 h 62"/>
                <a:gd name="T18" fmla="*/ 2147483647 w 166"/>
                <a:gd name="T19" fmla="*/ 2147483647 h 62"/>
                <a:gd name="T20" fmla="*/ 2147483647 w 166"/>
                <a:gd name="T21" fmla="*/ 0 h 62"/>
                <a:gd name="T22" fmla="*/ 2147483647 w 166"/>
                <a:gd name="T23" fmla="*/ 2147483647 h 62"/>
                <a:gd name="T24" fmla="*/ 2147483647 w 166"/>
                <a:gd name="T25" fmla="*/ 2147483647 h 62"/>
                <a:gd name="T26" fmla="*/ 2147483647 w 166"/>
                <a:gd name="T27" fmla="*/ 2147483647 h 62"/>
                <a:gd name="T28" fmla="*/ 2147483647 w 166"/>
                <a:gd name="T29" fmla="*/ 2147483647 h 62"/>
                <a:gd name="T30" fmla="*/ 2147483647 w 166"/>
                <a:gd name="T31" fmla="*/ 2147483647 h 62"/>
                <a:gd name="T32" fmla="*/ 2147483647 w 166"/>
                <a:gd name="T33" fmla="*/ 2147483647 h 62"/>
                <a:gd name="T34" fmla="*/ 2147483647 w 166"/>
                <a:gd name="T35" fmla="*/ 2147483647 h 62"/>
                <a:gd name="T36" fmla="*/ 2147483647 w 166"/>
                <a:gd name="T37" fmla="*/ 2147483647 h 62"/>
                <a:gd name="T38" fmla="*/ 2147483647 w 166"/>
                <a:gd name="T39" fmla="*/ 2147483647 h 62"/>
                <a:gd name="T40" fmla="*/ 2147483647 w 166"/>
                <a:gd name="T41" fmla="*/ 2147483647 h 62"/>
                <a:gd name="T42" fmla="*/ 2147483647 w 166"/>
                <a:gd name="T43" fmla="*/ 2147483647 h 62"/>
                <a:gd name="T44" fmla="*/ 2147483647 w 166"/>
                <a:gd name="T45" fmla="*/ 2147483647 h 62"/>
                <a:gd name="T46" fmla="*/ 2147483647 w 166"/>
                <a:gd name="T47" fmla="*/ 2147483647 h 62"/>
                <a:gd name="T48" fmla="*/ 2147483647 w 166"/>
                <a:gd name="T49" fmla="*/ 2147483647 h 62"/>
                <a:gd name="T50" fmla="*/ 2147483647 w 166"/>
                <a:gd name="T51" fmla="*/ 2147483647 h 62"/>
                <a:gd name="T52" fmla="*/ 2147483647 w 166"/>
                <a:gd name="T53" fmla="*/ 2147483647 h 62"/>
                <a:gd name="T54" fmla="*/ 2147483647 w 166"/>
                <a:gd name="T55" fmla="*/ 2147483647 h 62"/>
                <a:gd name="T56" fmla="*/ 2147483647 w 166"/>
                <a:gd name="T57" fmla="*/ 2147483647 h 62"/>
                <a:gd name="T58" fmla="*/ 2147483647 w 166"/>
                <a:gd name="T59" fmla="*/ 2147483647 h 62"/>
                <a:gd name="T60" fmla="*/ 2147483647 w 166"/>
                <a:gd name="T61" fmla="*/ 2147483647 h 62"/>
                <a:gd name="T62" fmla="*/ 2147483647 w 166"/>
                <a:gd name="T63" fmla="*/ 2147483647 h 62"/>
                <a:gd name="T64" fmla="*/ 2147483647 w 166"/>
                <a:gd name="T65" fmla="*/ 2147483647 h 62"/>
                <a:gd name="T66" fmla="*/ 2147483647 w 166"/>
                <a:gd name="T67" fmla="*/ 2147483647 h 62"/>
                <a:gd name="T68" fmla="*/ 2147483647 w 166"/>
                <a:gd name="T69" fmla="*/ 2147483647 h 62"/>
                <a:gd name="T70" fmla="*/ 2147483647 w 166"/>
                <a:gd name="T71" fmla="*/ 2147483647 h 62"/>
                <a:gd name="T72" fmla="*/ 2147483647 w 166"/>
                <a:gd name="T73" fmla="*/ 2147483647 h 62"/>
                <a:gd name="T74" fmla="*/ 2147483647 w 166"/>
                <a:gd name="T75" fmla="*/ 2147483647 h 62"/>
                <a:gd name="T76" fmla="*/ 2147483647 w 166"/>
                <a:gd name="T77" fmla="*/ 2147483647 h 62"/>
                <a:gd name="T78" fmla="*/ 2147483647 w 166"/>
                <a:gd name="T79" fmla="*/ 2147483647 h 62"/>
                <a:gd name="T80" fmla="*/ 2147483647 w 166"/>
                <a:gd name="T81" fmla="*/ 2147483647 h 62"/>
                <a:gd name="T82" fmla="*/ 2147483647 w 166"/>
                <a:gd name="T83" fmla="*/ 2147483647 h 62"/>
                <a:gd name="T84" fmla="*/ 2147483647 w 166"/>
                <a:gd name="T85" fmla="*/ 2147483647 h 62"/>
                <a:gd name="T86" fmla="*/ 0 w 166"/>
                <a:gd name="T87" fmla="*/ 2147483647 h 62"/>
                <a:gd name="T88" fmla="*/ 2147483647 w 166"/>
                <a:gd name="T89" fmla="*/ 2147483647 h 62"/>
                <a:gd name="T90" fmla="*/ 2147483647 w 166"/>
                <a:gd name="T91" fmla="*/ 2147483647 h 62"/>
                <a:gd name="T92" fmla="*/ 2147483647 w 166"/>
                <a:gd name="T93" fmla="*/ 0 h 6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6" h="62">
                  <a:moveTo>
                    <a:pt x="7" y="0"/>
                  </a:moveTo>
                  <a:lnTo>
                    <a:pt x="14" y="3"/>
                  </a:lnTo>
                  <a:lnTo>
                    <a:pt x="22" y="6"/>
                  </a:lnTo>
                  <a:lnTo>
                    <a:pt x="30" y="7"/>
                  </a:lnTo>
                  <a:lnTo>
                    <a:pt x="36" y="8"/>
                  </a:lnTo>
                  <a:lnTo>
                    <a:pt x="48" y="8"/>
                  </a:lnTo>
                  <a:lnTo>
                    <a:pt x="58" y="7"/>
                  </a:lnTo>
                  <a:lnTo>
                    <a:pt x="69" y="5"/>
                  </a:lnTo>
                  <a:lnTo>
                    <a:pt x="80" y="3"/>
                  </a:lnTo>
                  <a:lnTo>
                    <a:pt x="92" y="1"/>
                  </a:lnTo>
                  <a:lnTo>
                    <a:pt x="106" y="0"/>
                  </a:lnTo>
                  <a:lnTo>
                    <a:pt x="111" y="1"/>
                  </a:lnTo>
                  <a:lnTo>
                    <a:pt x="115" y="2"/>
                  </a:lnTo>
                  <a:lnTo>
                    <a:pt x="120" y="5"/>
                  </a:lnTo>
                  <a:lnTo>
                    <a:pt x="124" y="8"/>
                  </a:lnTo>
                  <a:lnTo>
                    <a:pt x="132" y="17"/>
                  </a:lnTo>
                  <a:lnTo>
                    <a:pt x="138" y="26"/>
                  </a:lnTo>
                  <a:lnTo>
                    <a:pt x="145" y="36"/>
                  </a:lnTo>
                  <a:lnTo>
                    <a:pt x="151" y="45"/>
                  </a:lnTo>
                  <a:lnTo>
                    <a:pt x="155" y="49"/>
                  </a:lnTo>
                  <a:lnTo>
                    <a:pt x="158" y="52"/>
                  </a:lnTo>
                  <a:lnTo>
                    <a:pt x="162" y="54"/>
                  </a:lnTo>
                  <a:lnTo>
                    <a:pt x="166" y="56"/>
                  </a:lnTo>
                  <a:lnTo>
                    <a:pt x="159" y="57"/>
                  </a:lnTo>
                  <a:lnTo>
                    <a:pt x="151" y="59"/>
                  </a:lnTo>
                  <a:lnTo>
                    <a:pt x="143" y="61"/>
                  </a:lnTo>
                  <a:lnTo>
                    <a:pt x="133" y="62"/>
                  </a:lnTo>
                  <a:lnTo>
                    <a:pt x="125" y="61"/>
                  </a:lnTo>
                  <a:lnTo>
                    <a:pt x="119" y="58"/>
                  </a:lnTo>
                  <a:lnTo>
                    <a:pt x="112" y="54"/>
                  </a:lnTo>
                  <a:lnTo>
                    <a:pt x="106" y="50"/>
                  </a:lnTo>
                  <a:lnTo>
                    <a:pt x="100" y="45"/>
                  </a:lnTo>
                  <a:lnTo>
                    <a:pt x="93" y="41"/>
                  </a:lnTo>
                  <a:lnTo>
                    <a:pt x="87" y="39"/>
                  </a:lnTo>
                  <a:lnTo>
                    <a:pt x="79" y="38"/>
                  </a:lnTo>
                  <a:lnTo>
                    <a:pt x="56" y="38"/>
                  </a:lnTo>
                  <a:lnTo>
                    <a:pt x="35" y="39"/>
                  </a:lnTo>
                  <a:lnTo>
                    <a:pt x="26" y="41"/>
                  </a:lnTo>
                  <a:lnTo>
                    <a:pt x="19" y="43"/>
                  </a:lnTo>
                  <a:lnTo>
                    <a:pt x="12" y="46"/>
                  </a:lnTo>
                  <a:lnTo>
                    <a:pt x="7" y="50"/>
                  </a:lnTo>
                  <a:lnTo>
                    <a:pt x="2" y="45"/>
                  </a:lnTo>
                  <a:lnTo>
                    <a:pt x="1" y="40"/>
                  </a:lnTo>
                  <a:lnTo>
                    <a:pt x="0" y="34"/>
                  </a:lnTo>
                  <a:lnTo>
                    <a:pt x="1" y="28"/>
                  </a:lnTo>
                  <a:lnTo>
                    <a:pt x="4" y="15"/>
                  </a:lnTo>
                  <a:lnTo>
                    <a:pt x="7"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06" name="Freeform 337"/>
            <p:cNvSpPr>
              <a:spLocks/>
            </p:cNvSpPr>
            <p:nvPr>
              <p:custDataLst>
                <p:tags r:id="rId240"/>
              </p:custDataLst>
            </p:nvPr>
          </p:nvSpPr>
          <p:spPr bwMode="auto">
            <a:xfrm>
              <a:off x="7786719" y="4118506"/>
              <a:ext cx="85725" cy="63500"/>
            </a:xfrm>
            <a:custGeom>
              <a:avLst/>
              <a:gdLst>
                <a:gd name="T0" fmla="*/ 2147483647 w 193"/>
                <a:gd name="T1" fmla="*/ 2147483647 h 121"/>
                <a:gd name="T2" fmla="*/ 2147483647 w 193"/>
                <a:gd name="T3" fmla="*/ 2147483647 h 121"/>
                <a:gd name="T4" fmla="*/ 2147483647 w 193"/>
                <a:gd name="T5" fmla="*/ 2147483647 h 121"/>
                <a:gd name="T6" fmla="*/ 2147483647 w 193"/>
                <a:gd name="T7" fmla="*/ 2147483647 h 121"/>
                <a:gd name="T8" fmla="*/ 2147483647 w 193"/>
                <a:gd name="T9" fmla="*/ 2147483647 h 121"/>
                <a:gd name="T10" fmla="*/ 2147483647 w 193"/>
                <a:gd name="T11" fmla="*/ 2147483647 h 121"/>
                <a:gd name="T12" fmla="*/ 2147483647 w 193"/>
                <a:gd name="T13" fmla="*/ 2147483647 h 121"/>
                <a:gd name="T14" fmla="*/ 2147483647 w 193"/>
                <a:gd name="T15" fmla="*/ 2147483647 h 121"/>
                <a:gd name="T16" fmla="*/ 2147483647 w 193"/>
                <a:gd name="T17" fmla="*/ 2147483647 h 121"/>
                <a:gd name="T18" fmla="*/ 2147483647 w 193"/>
                <a:gd name="T19" fmla="*/ 2147483647 h 121"/>
                <a:gd name="T20" fmla="*/ 2147483647 w 193"/>
                <a:gd name="T21" fmla="*/ 2147483647 h 121"/>
                <a:gd name="T22" fmla="*/ 2147483647 w 193"/>
                <a:gd name="T23" fmla="*/ 2147483647 h 121"/>
                <a:gd name="T24" fmla="*/ 2147483647 w 193"/>
                <a:gd name="T25" fmla="*/ 2147483647 h 121"/>
                <a:gd name="T26" fmla="*/ 2147483647 w 193"/>
                <a:gd name="T27" fmla="*/ 2147483647 h 121"/>
                <a:gd name="T28" fmla="*/ 2147483647 w 193"/>
                <a:gd name="T29" fmla="*/ 2147483647 h 121"/>
                <a:gd name="T30" fmla="*/ 2147483647 w 193"/>
                <a:gd name="T31" fmla="*/ 2147483647 h 121"/>
                <a:gd name="T32" fmla="*/ 2147483647 w 193"/>
                <a:gd name="T33" fmla="*/ 2147483647 h 121"/>
                <a:gd name="T34" fmla="*/ 2147483647 w 193"/>
                <a:gd name="T35" fmla="*/ 2147483647 h 121"/>
                <a:gd name="T36" fmla="*/ 2147483647 w 193"/>
                <a:gd name="T37" fmla="*/ 2147483647 h 121"/>
                <a:gd name="T38" fmla="*/ 2147483647 w 193"/>
                <a:gd name="T39" fmla="*/ 2147483647 h 121"/>
                <a:gd name="T40" fmla="*/ 2147483647 w 193"/>
                <a:gd name="T41" fmla="*/ 2147483647 h 121"/>
                <a:gd name="T42" fmla="*/ 2147483647 w 193"/>
                <a:gd name="T43" fmla="*/ 2147483647 h 121"/>
                <a:gd name="T44" fmla="*/ 2147483647 w 193"/>
                <a:gd name="T45" fmla="*/ 2147483647 h 121"/>
                <a:gd name="T46" fmla="*/ 2147483647 w 193"/>
                <a:gd name="T47" fmla="*/ 2147483647 h 121"/>
                <a:gd name="T48" fmla="*/ 2147483647 w 193"/>
                <a:gd name="T49" fmla="*/ 2147483647 h 121"/>
                <a:gd name="T50" fmla="*/ 2147483647 w 193"/>
                <a:gd name="T51" fmla="*/ 2147483647 h 121"/>
                <a:gd name="T52" fmla="*/ 2147483647 w 193"/>
                <a:gd name="T53" fmla="*/ 2147483647 h 121"/>
                <a:gd name="T54" fmla="*/ 2147483647 w 193"/>
                <a:gd name="T55" fmla="*/ 2147483647 h 121"/>
                <a:gd name="T56" fmla="*/ 2147483647 w 193"/>
                <a:gd name="T57" fmla="*/ 2147483647 h 121"/>
                <a:gd name="T58" fmla="*/ 0 w 193"/>
                <a:gd name="T59" fmla="*/ 2147483647 h 121"/>
                <a:gd name="T60" fmla="*/ 2147483647 w 193"/>
                <a:gd name="T61" fmla="*/ 2147483647 h 121"/>
                <a:gd name="T62" fmla="*/ 2147483647 w 193"/>
                <a:gd name="T63" fmla="*/ 2147483647 h 121"/>
                <a:gd name="T64" fmla="*/ 2147483647 w 193"/>
                <a:gd name="T65" fmla="*/ 2147483647 h 1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93" h="121">
                  <a:moveTo>
                    <a:pt x="26" y="36"/>
                  </a:moveTo>
                  <a:lnTo>
                    <a:pt x="33" y="35"/>
                  </a:lnTo>
                  <a:lnTo>
                    <a:pt x="39" y="31"/>
                  </a:lnTo>
                  <a:lnTo>
                    <a:pt x="48" y="25"/>
                  </a:lnTo>
                  <a:lnTo>
                    <a:pt x="58" y="18"/>
                  </a:lnTo>
                  <a:lnTo>
                    <a:pt x="68" y="12"/>
                  </a:lnTo>
                  <a:lnTo>
                    <a:pt x="79" y="6"/>
                  </a:lnTo>
                  <a:lnTo>
                    <a:pt x="84" y="4"/>
                  </a:lnTo>
                  <a:lnTo>
                    <a:pt x="90" y="2"/>
                  </a:lnTo>
                  <a:lnTo>
                    <a:pt x="94" y="1"/>
                  </a:lnTo>
                  <a:lnTo>
                    <a:pt x="100" y="0"/>
                  </a:lnTo>
                  <a:lnTo>
                    <a:pt x="105" y="1"/>
                  </a:lnTo>
                  <a:lnTo>
                    <a:pt x="111" y="1"/>
                  </a:lnTo>
                  <a:lnTo>
                    <a:pt x="116" y="3"/>
                  </a:lnTo>
                  <a:lnTo>
                    <a:pt x="122" y="5"/>
                  </a:lnTo>
                  <a:lnTo>
                    <a:pt x="131" y="10"/>
                  </a:lnTo>
                  <a:lnTo>
                    <a:pt x="139" y="15"/>
                  </a:lnTo>
                  <a:lnTo>
                    <a:pt x="148" y="21"/>
                  </a:lnTo>
                  <a:lnTo>
                    <a:pt x="158" y="26"/>
                  </a:lnTo>
                  <a:lnTo>
                    <a:pt x="162" y="28"/>
                  </a:lnTo>
                  <a:lnTo>
                    <a:pt x="168" y="29"/>
                  </a:lnTo>
                  <a:lnTo>
                    <a:pt x="173" y="30"/>
                  </a:lnTo>
                  <a:lnTo>
                    <a:pt x="179" y="30"/>
                  </a:lnTo>
                  <a:lnTo>
                    <a:pt x="179" y="48"/>
                  </a:lnTo>
                  <a:lnTo>
                    <a:pt x="178" y="60"/>
                  </a:lnTo>
                  <a:lnTo>
                    <a:pt x="178" y="66"/>
                  </a:lnTo>
                  <a:lnTo>
                    <a:pt x="179" y="71"/>
                  </a:lnTo>
                  <a:lnTo>
                    <a:pt x="182" y="75"/>
                  </a:lnTo>
                  <a:lnTo>
                    <a:pt x="187" y="80"/>
                  </a:lnTo>
                  <a:lnTo>
                    <a:pt x="187" y="89"/>
                  </a:lnTo>
                  <a:lnTo>
                    <a:pt x="187" y="97"/>
                  </a:lnTo>
                  <a:lnTo>
                    <a:pt x="188" y="102"/>
                  </a:lnTo>
                  <a:lnTo>
                    <a:pt x="189" y="106"/>
                  </a:lnTo>
                  <a:lnTo>
                    <a:pt x="191" y="109"/>
                  </a:lnTo>
                  <a:lnTo>
                    <a:pt x="193" y="111"/>
                  </a:lnTo>
                  <a:lnTo>
                    <a:pt x="188" y="114"/>
                  </a:lnTo>
                  <a:lnTo>
                    <a:pt x="182" y="117"/>
                  </a:lnTo>
                  <a:lnTo>
                    <a:pt x="177" y="118"/>
                  </a:lnTo>
                  <a:lnTo>
                    <a:pt x="171" y="120"/>
                  </a:lnTo>
                  <a:lnTo>
                    <a:pt x="159" y="121"/>
                  </a:lnTo>
                  <a:lnTo>
                    <a:pt x="146" y="121"/>
                  </a:lnTo>
                  <a:lnTo>
                    <a:pt x="116" y="119"/>
                  </a:lnTo>
                  <a:lnTo>
                    <a:pt x="80" y="117"/>
                  </a:lnTo>
                  <a:lnTo>
                    <a:pt x="72" y="116"/>
                  </a:lnTo>
                  <a:lnTo>
                    <a:pt x="67" y="114"/>
                  </a:lnTo>
                  <a:lnTo>
                    <a:pt x="63" y="110"/>
                  </a:lnTo>
                  <a:lnTo>
                    <a:pt x="59" y="106"/>
                  </a:lnTo>
                  <a:lnTo>
                    <a:pt x="56" y="100"/>
                  </a:lnTo>
                  <a:lnTo>
                    <a:pt x="55" y="93"/>
                  </a:lnTo>
                  <a:lnTo>
                    <a:pt x="54" y="87"/>
                  </a:lnTo>
                  <a:lnTo>
                    <a:pt x="54" y="80"/>
                  </a:lnTo>
                  <a:lnTo>
                    <a:pt x="47" y="79"/>
                  </a:lnTo>
                  <a:lnTo>
                    <a:pt x="39" y="78"/>
                  </a:lnTo>
                  <a:lnTo>
                    <a:pt x="31" y="75"/>
                  </a:lnTo>
                  <a:lnTo>
                    <a:pt x="22" y="72"/>
                  </a:lnTo>
                  <a:lnTo>
                    <a:pt x="13" y="69"/>
                  </a:lnTo>
                  <a:lnTo>
                    <a:pt x="7" y="65"/>
                  </a:lnTo>
                  <a:lnTo>
                    <a:pt x="3" y="62"/>
                  </a:lnTo>
                  <a:lnTo>
                    <a:pt x="2" y="60"/>
                  </a:lnTo>
                  <a:lnTo>
                    <a:pt x="0" y="58"/>
                  </a:lnTo>
                  <a:lnTo>
                    <a:pt x="0" y="56"/>
                  </a:lnTo>
                  <a:lnTo>
                    <a:pt x="1" y="51"/>
                  </a:lnTo>
                  <a:lnTo>
                    <a:pt x="3" y="48"/>
                  </a:lnTo>
                  <a:lnTo>
                    <a:pt x="7" y="45"/>
                  </a:lnTo>
                  <a:lnTo>
                    <a:pt x="11" y="41"/>
                  </a:lnTo>
                  <a:lnTo>
                    <a:pt x="20" y="38"/>
                  </a:lnTo>
                  <a:lnTo>
                    <a:pt x="26" y="3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07" name="Freeform 338"/>
            <p:cNvSpPr>
              <a:spLocks/>
            </p:cNvSpPr>
            <p:nvPr>
              <p:custDataLst>
                <p:tags r:id="rId241"/>
              </p:custDataLst>
            </p:nvPr>
          </p:nvSpPr>
          <p:spPr bwMode="auto">
            <a:xfrm>
              <a:off x="7475569" y="4056593"/>
              <a:ext cx="166687" cy="230188"/>
            </a:xfrm>
            <a:custGeom>
              <a:avLst/>
              <a:gdLst>
                <a:gd name="T0" fmla="*/ 2147483647 w 379"/>
                <a:gd name="T1" fmla="*/ 2147483647 h 437"/>
                <a:gd name="T2" fmla="*/ 2147483647 w 379"/>
                <a:gd name="T3" fmla="*/ 2147483647 h 437"/>
                <a:gd name="T4" fmla="*/ 2147483647 w 379"/>
                <a:gd name="T5" fmla="*/ 2147483647 h 437"/>
                <a:gd name="T6" fmla="*/ 2147483647 w 379"/>
                <a:gd name="T7" fmla="*/ 2147483647 h 437"/>
                <a:gd name="T8" fmla="*/ 2147483647 w 379"/>
                <a:gd name="T9" fmla="*/ 2147483647 h 437"/>
                <a:gd name="T10" fmla="*/ 2147483647 w 379"/>
                <a:gd name="T11" fmla="*/ 2147483647 h 437"/>
                <a:gd name="T12" fmla="*/ 2147483647 w 379"/>
                <a:gd name="T13" fmla="*/ 2147483647 h 437"/>
                <a:gd name="T14" fmla="*/ 2147483647 w 379"/>
                <a:gd name="T15" fmla="*/ 2147483647 h 437"/>
                <a:gd name="T16" fmla="*/ 2147483647 w 379"/>
                <a:gd name="T17" fmla="*/ 2147483647 h 437"/>
                <a:gd name="T18" fmla="*/ 2147483647 w 379"/>
                <a:gd name="T19" fmla="*/ 2147483647 h 437"/>
                <a:gd name="T20" fmla="*/ 2147483647 w 379"/>
                <a:gd name="T21" fmla="*/ 2147483647 h 437"/>
                <a:gd name="T22" fmla="*/ 2147483647 w 379"/>
                <a:gd name="T23" fmla="*/ 2147483647 h 437"/>
                <a:gd name="T24" fmla="*/ 2147483647 w 379"/>
                <a:gd name="T25" fmla="*/ 2147483647 h 437"/>
                <a:gd name="T26" fmla="*/ 2147483647 w 379"/>
                <a:gd name="T27" fmla="*/ 2147483647 h 437"/>
                <a:gd name="T28" fmla="*/ 2147483647 w 379"/>
                <a:gd name="T29" fmla="*/ 2147483647 h 437"/>
                <a:gd name="T30" fmla="*/ 2147483647 w 379"/>
                <a:gd name="T31" fmla="*/ 2147483647 h 437"/>
                <a:gd name="T32" fmla="*/ 2147483647 w 379"/>
                <a:gd name="T33" fmla="*/ 2147483647 h 437"/>
                <a:gd name="T34" fmla="*/ 2147483647 w 379"/>
                <a:gd name="T35" fmla="*/ 2147483647 h 437"/>
                <a:gd name="T36" fmla="*/ 2147483647 w 379"/>
                <a:gd name="T37" fmla="*/ 2147483647 h 437"/>
                <a:gd name="T38" fmla="*/ 2147483647 w 379"/>
                <a:gd name="T39" fmla="*/ 2147483647 h 437"/>
                <a:gd name="T40" fmla="*/ 2147483647 w 379"/>
                <a:gd name="T41" fmla="*/ 2147483647 h 437"/>
                <a:gd name="T42" fmla="*/ 2147483647 w 379"/>
                <a:gd name="T43" fmla="*/ 2147483647 h 437"/>
                <a:gd name="T44" fmla="*/ 2147483647 w 379"/>
                <a:gd name="T45" fmla="*/ 2147483647 h 437"/>
                <a:gd name="T46" fmla="*/ 2147483647 w 379"/>
                <a:gd name="T47" fmla="*/ 2147483647 h 437"/>
                <a:gd name="T48" fmla="*/ 2147483647 w 379"/>
                <a:gd name="T49" fmla="*/ 2147483647 h 437"/>
                <a:gd name="T50" fmla="*/ 2147483647 w 379"/>
                <a:gd name="T51" fmla="*/ 2147483647 h 437"/>
                <a:gd name="T52" fmla="*/ 2147483647 w 379"/>
                <a:gd name="T53" fmla="*/ 2147483647 h 437"/>
                <a:gd name="T54" fmla="*/ 2147483647 w 379"/>
                <a:gd name="T55" fmla="*/ 2147483647 h 437"/>
                <a:gd name="T56" fmla="*/ 2147483647 w 379"/>
                <a:gd name="T57" fmla="*/ 2147483647 h 437"/>
                <a:gd name="T58" fmla="*/ 2147483647 w 379"/>
                <a:gd name="T59" fmla="*/ 2147483647 h 437"/>
                <a:gd name="T60" fmla="*/ 2147483647 w 379"/>
                <a:gd name="T61" fmla="*/ 2147483647 h 437"/>
                <a:gd name="T62" fmla="*/ 2147483647 w 379"/>
                <a:gd name="T63" fmla="*/ 2147483647 h 437"/>
                <a:gd name="T64" fmla="*/ 2147483647 w 379"/>
                <a:gd name="T65" fmla="*/ 2147483647 h 437"/>
                <a:gd name="T66" fmla="*/ 2147483647 w 379"/>
                <a:gd name="T67" fmla="*/ 2147483647 h 437"/>
                <a:gd name="T68" fmla="*/ 2147483647 w 379"/>
                <a:gd name="T69" fmla="*/ 2147483647 h 437"/>
                <a:gd name="T70" fmla="*/ 2147483647 w 379"/>
                <a:gd name="T71" fmla="*/ 2147483647 h 437"/>
                <a:gd name="T72" fmla="*/ 2147483647 w 379"/>
                <a:gd name="T73" fmla="*/ 2147483647 h 437"/>
                <a:gd name="T74" fmla="*/ 2147483647 w 379"/>
                <a:gd name="T75" fmla="*/ 2147483647 h 437"/>
                <a:gd name="T76" fmla="*/ 2147483647 w 379"/>
                <a:gd name="T77" fmla="*/ 2147483647 h 437"/>
                <a:gd name="T78" fmla="*/ 2147483647 w 379"/>
                <a:gd name="T79" fmla="*/ 2147483647 h 437"/>
                <a:gd name="T80" fmla="*/ 2147483647 w 379"/>
                <a:gd name="T81" fmla="*/ 2147483647 h 437"/>
                <a:gd name="T82" fmla="*/ 2147483647 w 379"/>
                <a:gd name="T83" fmla="*/ 2147483647 h 437"/>
                <a:gd name="T84" fmla="*/ 2147483647 w 379"/>
                <a:gd name="T85" fmla="*/ 2147483647 h 437"/>
                <a:gd name="T86" fmla="*/ 2147483647 w 379"/>
                <a:gd name="T87" fmla="*/ 2147483647 h 437"/>
                <a:gd name="T88" fmla="*/ 2147483647 w 379"/>
                <a:gd name="T89" fmla="*/ 2147483647 h 437"/>
                <a:gd name="T90" fmla="*/ 2147483647 w 379"/>
                <a:gd name="T91" fmla="*/ 2147483647 h 437"/>
                <a:gd name="T92" fmla="*/ 2147483647 w 379"/>
                <a:gd name="T93" fmla="*/ 2147483647 h 437"/>
                <a:gd name="T94" fmla="*/ 2147483647 w 379"/>
                <a:gd name="T95" fmla="*/ 2147483647 h 437"/>
                <a:gd name="T96" fmla="*/ 2147483647 w 379"/>
                <a:gd name="T97" fmla="*/ 2147483647 h 437"/>
                <a:gd name="T98" fmla="*/ 2147483647 w 379"/>
                <a:gd name="T99" fmla="*/ 2147483647 h 437"/>
                <a:gd name="T100" fmla="*/ 2147483647 w 379"/>
                <a:gd name="T101" fmla="*/ 2147483647 h 437"/>
                <a:gd name="T102" fmla="*/ 2147483647 w 379"/>
                <a:gd name="T103" fmla="*/ 2147483647 h 437"/>
                <a:gd name="T104" fmla="*/ 2147483647 w 379"/>
                <a:gd name="T105" fmla="*/ 2147483647 h 437"/>
                <a:gd name="T106" fmla="*/ 2147483647 w 379"/>
                <a:gd name="T107" fmla="*/ 2147483647 h 437"/>
                <a:gd name="T108" fmla="*/ 2147483647 w 379"/>
                <a:gd name="T109" fmla="*/ 2147483647 h 437"/>
                <a:gd name="T110" fmla="*/ 2147483647 w 379"/>
                <a:gd name="T111" fmla="*/ 2147483647 h 437"/>
                <a:gd name="T112" fmla="*/ 2147483647 w 379"/>
                <a:gd name="T113" fmla="*/ 2147483647 h 437"/>
                <a:gd name="T114" fmla="*/ 2147483647 w 379"/>
                <a:gd name="T115" fmla="*/ 2147483647 h 437"/>
                <a:gd name="T116" fmla="*/ 2147483647 w 379"/>
                <a:gd name="T117" fmla="*/ 2147483647 h 437"/>
                <a:gd name="T118" fmla="*/ 2147483647 w 379"/>
                <a:gd name="T119" fmla="*/ 2147483647 h 437"/>
                <a:gd name="T120" fmla="*/ 2147483647 w 379"/>
                <a:gd name="T121" fmla="*/ 2147483647 h 43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79" h="437">
                  <a:moveTo>
                    <a:pt x="59" y="437"/>
                  </a:moveTo>
                  <a:lnTo>
                    <a:pt x="33" y="437"/>
                  </a:lnTo>
                  <a:lnTo>
                    <a:pt x="34" y="430"/>
                  </a:lnTo>
                  <a:lnTo>
                    <a:pt x="37" y="419"/>
                  </a:lnTo>
                  <a:lnTo>
                    <a:pt x="38" y="415"/>
                  </a:lnTo>
                  <a:lnTo>
                    <a:pt x="41" y="410"/>
                  </a:lnTo>
                  <a:lnTo>
                    <a:pt x="44" y="408"/>
                  </a:lnTo>
                  <a:lnTo>
                    <a:pt x="46" y="407"/>
                  </a:lnTo>
                  <a:lnTo>
                    <a:pt x="46" y="320"/>
                  </a:lnTo>
                  <a:lnTo>
                    <a:pt x="38" y="317"/>
                  </a:lnTo>
                  <a:lnTo>
                    <a:pt x="32" y="314"/>
                  </a:lnTo>
                  <a:lnTo>
                    <a:pt x="24" y="311"/>
                  </a:lnTo>
                  <a:lnTo>
                    <a:pt x="18" y="307"/>
                  </a:lnTo>
                  <a:lnTo>
                    <a:pt x="12" y="303"/>
                  </a:lnTo>
                  <a:lnTo>
                    <a:pt x="7" y="299"/>
                  </a:lnTo>
                  <a:lnTo>
                    <a:pt x="2" y="294"/>
                  </a:lnTo>
                  <a:lnTo>
                    <a:pt x="0" y="290"/>
                  </a:lnTo>
                  <a:lnTo>
                    <a:pt x="5" y="284"/>
                  </a:lnTo>
                  <a:lnTo>
                    <a:pt x="11" y="278"/>
                  </a:lnTo>
                  <a:lnTo>
                    <a:pt x="15" y="270"/>
                  </a:lnTo>
                  <a:lnTo>
                    <a:pt x="19" y="264"/>
                  </a:lnTo>
                  <a:lnTo>
                    <a:pt x="24" y="250"/>
                  </a:lnTo>
                  <a:lnTo>
                    <a:pt x="28" y="236"/>
                  </a:lnTo>
                  <a:lnTo>
                    <a:pt x="31" y="221"/>
                  </a:lnTo>
                  <a:lnTo>
                    <a:pt x="32" y="204"/>
                  </a:lnTo>
                  <a:lnTo>
                    <a:pt x="33" y="189"/>
                  </a:lnTo>
                  <a:lnTo>
                    <a:pt x="33" y="173"/>
                  </a:lnTo>
                  <a:lnTo>
                    <a:pt x="39" y="172"/>
                  </a:lnTo>
                  <a:lnTo>
                    <a:pt x="45" y="170"/>
                  </a:lnTo>
                  <a:lnTo>
                    <a:pt x="50" y="168"/>
                  </a:lnTo>
                  <a:lnTo>
                    <a:pt x="54" y="164"/>
                  </a:lnTo>
                  <a:lnTo>
                    <a:pt x="57" y="159"/>
                  </a:lnTo>
                  <a:lnTo>
                    <a:pt x="59" y="154"/>
                  </a:lnTo>
                  <a:lnTo>
                    <a:pt x="61" y="149"/>
                  </a:lnTo>
                  <a:lnTo>
                    <a:pt x="63" y="143"/>
                  </a:lnTo>
                  <a:lnTo>
                    <a:pt x="65" y="130"/>
                  </a:lnTo>
                  <a:lnTo>
                    <a:pt x="66" y="115"/>
                  </a:lnTo>
                  <a:lnTo>
                    <a:pt x="69" y="100"/>
                  </a:lnTo>
                  <a:lnTo>
                    <a:pt x="72" y="86"/>
                  </a:lnTo>
                  <a:lnTo>
                    <a:pt x="76" y="78"/>
                  </a:lnTo>
                  <a:lnTo>
                    <a:pt x="78" y="71"/>
                  </a:lnTo>
                  <a:lnTo>
                    <a:pt x="81" y="64"/>
                  </a:lnTo>
                  <a:lnTo>
                    <a:pt x="86" y="57"/>
                  </a:lnTo>
                  <a:lnTo>
                    <a:pt x="90" y="51"/>
                  </a:lnTo>
                  <a:lnTo>
                    <a:pt x="95" y="44"/>
                  </a:lnTo>
                  <a:lnTo>
                    <a:pt x="101" y="39"/>
                  </a:lnTo>
                  <a:lnTo>
                    <a:pt x="108" y="35"/>
                  </a:lnTo>
                  <a:lnTo>
                    <a:pt x="115" y="31"/>
                  </a:lnTo>
                  <a:lnTo>
                    <a:pt x="123" y="29"/>
                  </a:lnTo>
                  <a:lnTo>
                    <a:pt x="132" y="27"/>
                  </a:lnTo>
                  <a:lnTo>
                    <a:pt x="142" y="25"/>
                  </a:lnTo>
                  <a:lnTo>
                    <a:pt x="153" y="25"/>
                  </a:lnTo>
                  <a:lnTo>
                    <a:pt x="165" y="26"/>
                  </a:lnTo>
                  <a:lnTo>
                    <a:pt x="178" y="28"/>
                  </a:lnTo>
                  <a:lnTo>
                    <a:pt x="192" y="30"/>
                  </a:lnTo>
                  <a:lnTo>
                    <a:pt x="217" y="38"/>
                  </a:lnTo>
                  <a:lnTo>
                    <a:pt x="237" y="44"/>
                  </a:lnTo>
                  <a:lnTo>
                    <a:pt x="246" y="46"/>
                  </a:lnTo>
                  <a:lnTo>
                    <a:pt x="254" y="47"/>
                  </a:lnTo>
                  <a:lnTo>
                    <a:pt x="262" y="48"/>
                  </a:lnTo>
                  <a:lnTo>
                    <a:pt x="272" y="50"/>
                  </a:lnTo>
                  <a:lnTo>
                    <a:pt x="283" y="48"/>
                  </a:lnTo>
                  <a:lnTo>
                    <a:pt x="294" y="47"/>
                  </a:lnTo>
                  <a:lnTo>
                    <a:pt x="303" y="45"/>
                  </a:lnTo>
                  <a:lnTo>
                    <a:pt x="311" y="42"/>
                  </a:lnTo>
                  <a:lnTo>
                    <a:pt x="317" y="39"/>
                  </a:lnTo>
                  <a:lnTo>
                    <a:pt x="324" y="35"/>
                  </a:lnTo>
                  <a:lnTo>
                    <a:pt x="329" y="31"/>
                  </a:lnTo>
                  <a:lnTo>
                    <a:pt x="334" y="27"/>
                  </a:lnTo>
                  <a:lnTo>
                    <a:pt x="343" y="18"/>
                  </a:lnTo>
                  <a:lnTo>
                    <a:pt x="351" y="10"/>
                  </a:lnTo>
                  <a:lnTo>
                    <a:pt x="356" y="7"/>
                  </a:lnTo>
                  <a:lnTo>
                    <a:pt x="360" y="4"/>
                  </a:lnTo>
                  <a:lnTo>
                    <a:pt x="366" y="2"/>
                  </a:lnTo>
                  <a:lnTo>
                    <a:pt x="371" y="0"/>
                  </a:lnTo>
                  <a:lnTo>
                    <a:pt x="374" y="9"/>
                  </a:lnTo>
                  <a:lnTo>
                    <a:pt x="379" y="18"/>
                  </a:lnTo>
                  <a:lnTo>
                    <a:pt x="378" y="23"/>
                  </a:lnTo>
                  <a:lnTo>
                    <a:pt x="375" y="29"/>
                  </a:lnTo>
                  <a:lnTo>
                    <a:pt x="372" y="35"/>
                  </a:lnTo>
                  <a:lnTo>
                    <a:pt x="369" y="41"/>
                  </a:lnTo>
                  <a:lnTo>
                    <a:pt x="358" y="55"/>
                  </a:lnTo>
                  <a:lnTo>
                    <a:pt x="344" y="68"/>
                  </a:lnTo>
                  <a:lnTo>
                    <a:pt x="329" y="80"/>
                  </a:lnTo>
                  <a:lnTo>
                    <a:pt x="314" y="89"/>
                  </a:lnTo>
                  <a:lnTo>
                    <a:pt x="306" y="93"/>
                  </a:lnTo>
                  <a:lnTo>
                    <a:pt x="299" y="96"/>
                  </a:lnTo>
                  <a:lnTo>
                    <a:pt x="292" y="97"/>
                  </a:lnTo>
                  <a:lnTo>
                    <a:pt x="285" y="98"/>
                  </a:lnTo>
                  <a:lnTo>
                    <a:pt x="280" y="98"/>
                  </a:lnTo>
                  <a:lnTo>
                    <a:pt x="276" y="96"/>
                  </a:lnTo>
                  <a:lnTo>
                    <a:pt x="271" y="94"/>
                  </a:lnTo>
                  <a:lnTo>
                    <a:pt x="266" y="91"/>
                  </a:lnTo>
                  <a:lnTo>
                    <a:pt x="257" y="85"/>
                  </a:lnTo>
                  <a:lnTo>
                    <a:pt x="248" y="77"/>
                  </a:lnTo>
                  <a:lnTo>
                    <a:pt x="238" y="69"/>
                  </a:lnTo>
                  <a:lnTo>
                    <a:pt x="228" y="62"/>
                  </a:lnTo>
                  <a:lnTo>
                    <a:pt x="223" y="60"/>
                  </a:lnTo>
                  <a:lnTo>
                    <a:pt x="217" y="57"/>
                  </a:lnTo>
                  <a:lnTo>
                    <a:pt x="212" y="56"/>
                  </a:lnTo>
                  <a:lnTo>
                    <a:pt x="205" y="56"/>
                  </a:lnTo>
                  <a:lnTo>
                    <a:pt x="199" y="56"/>
                  </a:lnTo>
                  <a:lnTo>
                    <a:pt x="190" y="56"/>
                  </a:lnTo>
                  <a:lnTo>
                    <a:pt x="177" y="56"/>
                  </a:lnTo>
                  <a:lnTo>
                    <a:pt x="159" y="56"/>
                  </a:lnTo>
                  <a:lnTo>
                    <a:pt x="151" y="56"/>
                  </a:lnTo>
                  <a:lnTo>
                    <a:pt x="145" y="58"/>
                  </a:lnTo>
                  <a:lnTo>
                    <a:pt x="138" y="61"/>
                  </a:lnTo>
                  <a:lnTo>
                    <a:pt x="132" y="64"/>
                  </a:lnTo>
                  <a:lnTo>
                    <a:pt x="125" y="69"/>
                  </a:lnTo>
                  <a:lnTo>
                    <a:pt x="120" y="74"/>
                  </a:lnTo>
                  <a:lnTo>
                    <a:pt x="114" y="79"/>
                  </a:lnTo>
                  <a:lnTo>
                    <a:pt x="109" y="85"/>
                  </a:lnTo>
                  <a:lnTo>
                    <a:pt x="92" y="110"/>
                  </a:lnTo>
                  <a:lnTo>
                    <a:pt x="79" y="129"/>
                  </a:lnTo>
                  <a:lnTo>
                    <a:pt x="79" y="161"/>
                  </a:lnTo>
                  <a:lnTo>
                    <a:pt x="91" y="161"/>
                  </a:lnTo>
                  <a:lnTo>
                    <a:pt x="102" y="163"/>
                  </a:lnTo>
                  <a:lnTo>
                    <a:pt x="111" y="165"/>
                  </a:lnTo>
                  <a:lnTo>
                    <a:pt x="119" y="169"/>
                  </a:lnTo>
                  <a:lnTo>
                    <a:pt x="124" y="173"/>
                  </a:lnTo>
                  <a:lnTo>
                    <a:pt x="128" y="178"/>
                  </a:lnTo>
                  <a:lnTo>
                    <a:pt x="132" y="184"/>
                  </a:lnTo>
                  <a:lnTo>
                    <a:pt x="133" y="191"/>
                  </a:lnTo>
                  <a:lnTo>
                    <a:pt x="139" y="186"/>
                  </a:lnTo>
                  <a:lnTo>
                    <a:pt x="145" y="180"/>
                  </a:lnTo>
                  <a:lnTo>
                    <a:pt x="150" y="174"/>
                  </a:lnTo>
                  <a:lnTo>
                    <a:pt x="155" y="168"/>
                  </a:lnTo>
                  <a:lnTo>
                    <a:pt x="159" y="163"/>
                  </a:lnTo>
                  <a:lnTo>
                    <a:pt x="164" y="157"/>
                  </a:lnTo>
                  <a:lnTo>
                    <a:pt x="168" y="155"/>
                  </a:lnTo>
                  <a:lnTo>
                    <a:pt x="172" y="153"/>
                  </a:lnTo>
                  <a:lnTo>
                    <a:pt x="184" y="150"/>
                  </a:lnTo>
                  <a:lnTo>
                    <a:pt x="196" y="149"/>
                  </a:lnTo>
                  <a:lnTo>
                    <a:pt x="209" y="149"/>
                  </a:lnTo>
                  <a:lnTo>
                    <a:pt x="221" y="150"/>
                  </a:lnTo>
                  <a:lnTo>
                    <a:pt x="232" y="150"/>
                  </a:lnTo>
                  <a:lnTo>
                    <a:pt x="242" y="149"/>
                  </a:lnTo>
                  <a:lnTo>
                    <a:pt x="246" y="148"/>
                  </a:lnTo>
                  <a:lnTo>
                    <a:pt x="250" y="147"/>
                  </a:lnTo>
                  <a:lnTo>
                    <a:pt x="255" y="144"/>
                  </a:lnTo>
                  <a:lnTo>
                    <a:pt x="259" y="141"/>
                  </a:lnTo>
                  <a:lnTo>
                    <a:pt x="268" y="158"/>
                  </a:lnTo>
                  <a:lnTo>
                    <a:pt x="273" y="173"/>
                  </a:lnTo>
                  <a:lnTo>
                    <a:pt x="276" y="179"/>
                  </a:lnTo>
                  <a:lnTo>
                    <a:pt x="278" y="187"/>
                  </a:lnTo>
                  <a:lnTo>
                    <a:pt x="278" y="194"/>
                  </a:lnTo>
                  <a:lnTo>
                    <a:pt x="279" y="203"/>
                  </a:lnTo>
                  <a:lnTo>
                    <a:pt x="268" y="200"/>
                  </a:lnTo>
                  <a:lnTo>
                    <a:pt x="259" y="198"/>
                  </a:lnTo>
                  <a:lnTo>
                    <a:pt x="252" y="195"/>
                  </a:lnTo>
                  <a:lnTo>
                    <a:pt x="246" y="192"/>
                  </a:lnTo>
                  <a:lnTo>
                    <a:pt x="240" y="189"/>
                  </a:lnTo>
                  <a:lnTo>
                    <a:pt x="235" y="187"/>
                  </a:lnTo>
                  <a:lnTo>
                    <a:pt x="227" y="185"/>
                  </a:lnTo>
                  <a:lnTo>
                    <a:pt x="218" y="185"/>
                  </a:lnTo>
                  <a:lnTo>
                    <a:pt x="210" y="186"/>
                  </a:lnTo>
                  <a:lnTo>
                    <a:pt x="202" y="188"/>
                  </a:lnTo>
                  <a:lnTo>
                    <a:pt x="196" y="191"/>
                  </a:lnTo>
                  <a:lnTo>
                    <a:pt x="192" y="195"/>
                  </a:lnTo>
                  <a:lnTo>
                    <a:pt x="189" y="199"/>
                  </a:lnTo>
                  <a:lnTo>
                    <a:pt x="187" y="203"/>
                  </a:lnTo>
                  <a:lnTo>
                    <a:pt x="186" y="206"/>
                  </a:lnTo>
                  <a:lnTo>
                    <a:pt x="186" y="209"/>
                  </a:lnTo>
                  <a:lnTo>
                    <a:pt x="186" y="215"/>
                  </a:lnTo>
                  <a:lnTo>
                    <a:pt x="188" y="223"/>
                  </a:lnTo>
                  <a:lnTo>
                    <a:pt x="189" y="228"/>
                  </a:lnTo>
                  <a:lnTo>
                    <a:pt x="192" y="233"/>
                  </a:lnTo>
                  <a:lnTo>
                    <a:pt x="198" y="243"/>
                  </a:lnTo>
                  <a:lnTo>
                    <a:pt x="205" y="252"/>
                  </a:lnTo>
                  <a:lnTo>
                    <a:pt x="213" y="261"/>
                  </a:lnTo>
                  <a:lnTo>
                    <a:pt x="220" y="272"/>
                  </a:lnTo>
                  <a:lnTo>
                    <a:pt x="222" y="277"/>
                  </a:lnTo>
                  <a:lnTo>
                    <a:pt x="224" y="283"/>
                  </a:lnTo>
                  <a:lnTo>
                    <a:pt x="225" y="289"/>
                  </a:lnTo>
                  <a:lnTo>
                    <a:pt x="225" y="296"/>
                  </a:lnTo>
                  <a:lnTo>
                    <a:pt x="225" y="302"/>
                  </a:lnTo>
                  <a:lnTo>
                    <a:pt x="222" y="309"/>
                  </a:lnTo>
                  <a:lnTo>
                    <a:pt x="220" y="316"/>
                  </a:lnTo>
                  <a:lnTo>
                    <a:pt x="215" y="322"/>
                  </a:lnTo>
                  <a:lnTo>
                    <a:pt x="212" y="329"/>
                  </a:lnTo>
                  <a:lnTo>
                    <a:pt x="209" y="335"/>
                  </a:lnTo>
                  <a:lnTo>
                    <a:pt x="206" y="340"/>
                  </a:lnTo>
                  <a:lnTo>
                    <a:pt x="205" y="345"/>
                  </a:lnTo>
                  <a:lnTo>
                    <a:pt x="205" y="348"/>
                  </a:lnTo>
                  <a:lnTo>
                    <a:pt x="206" y="351"/>
                  </a:lnTo>
                  <a:lnTo>
                    <a:pt x="209" y="354"/>
                  </a:lnTo>
                  <a:lnTo>
                    <a:pt x="210" y="356"/>
                  </a:lnTo>
                  <a:lnTo>
                    <a:pt x="215" y="361"/>
                  </a:lnTo>
                  <a:lnTo>
                    <a:pt x="222" y="364"/>
                  </a:lnTo>
                  <a:lnTo>
                    <a:pt x="228" y="366"/>
                  </a:lnTo>
                  <a:lnTo>
                    <a:pt x="236" y="368"/>
                  </a:lnTo>
                  <a:lnTo>
                    <a:pt x="244" y="369"/>
                  </a:lnTo>
                  <a:lnTo>
                    <a:pt x="252" y="369"/>
                  </a:lnTo>
                  <a:lnTo>
                    <a:pt x="252" y="390"/>
                  </a:lnTo>
                  <a:lnTo>
                    <a:pt x="252" y="400"/>
                  </a:lnTo>
                  <a:lnTo>
                    <a:pt x="252" y="411"/>
                  </a:lnTo>
                  <a:lnTo>
                    <a:pt x="252" y="431"/>
                  </a:lnTo>
                  <a:lnTo>
                    <a:pt x="245" y="430"/>
                  </a:lnTo>
                  <a:lnTo>
                    <a:pt x="239" y="429"/>
                  </a:lnTo>
                  <a:lnTo>
                    <a:pt x="234" y="427"/>
                  </a:lnTo>
                  <a:lnTo>
                    <a:pt x="229" y="425"/>
                  </a:lnTo>
                  <a:lnTo>
                    <a:pt x="225" y="423"/>
                  </a:lnTo>
                  <a:lnTo>
                    <a:pt x="221" y="421"/>
                  </a:lnTo>
                  <a:lnTo>
                    <a:pt x="217" y="419"/>
                  </a:lnTo>
                  <a:lnTo>
                    <a:pt x="212" y="419"/>
                  </a:lnTo>
                  <a:lnTo>
                    <a:pt x="207" y="418"/>
                  </a:lnTo>
                  <a:lnTo>
                    <a:pt x="202" y="417"/>
                  </a:lnTo>
                  <a:lnTo>
                    <a:pt x="198" y="416"/>
                  </a:lnTo>
                  <a:lnTo>
                    <a:pt x="193" y="414"/>
                  </a:lnTo>
                  <a:lnTo>
                    <a:pt x="186" y="408"/>
                  </a:lnTo>
                  <a:lnTo>
                    <a:pt x="177" y="400"/>
                  </a:lnTo>
                  <a:lnTo>
                    <a:pt x="170" y="391"/>
                  </a:lnTo>
                  <a:lnTo>
                    <a:pt x="164" y="379"/>
                  </a:lnTo>
                  <a:lnTo>
                    <a:pt x="158" y="368"/>
                  </a:lnTo>
                  <a:lnTo>
                    <a:pt x="153" y="356"/>
                  </a:lnTo>
                  <a:lnTo>
                    <a:pt x="148" y="343"/>
                  </a:lnTo>
                  <a:lnTo>
                    <a:pt x="144" y="330"/>
                  </a:lnTo>
                  <a:lnTo>
                    <a:pt x="140" y="317"/>
                  </a:lnTo>
                  <a:lnTo>
                    <a:pt x="137" y="304"/>
                  </a:lnTo>
                  <a:lnTo>
                    <a:pt x="134" y="282"/>
                  </a:lnTo>
                  <a:lnTo>
                    <a:pt x="133" y="264"/>
                  </a:lnTo>
                  <a:lnTo>
                    <a:pt x="122" y="264"/>
                  </a:lnTo>
                  <a:lnTo>
                    <a:pt x="114" y="263"/>
                  </a:lnTo>
                  <a:lnTo>
                    <a:pt x="109" y="261"/>
                  </a:lnTo>
                  <a:lnTo>
                    <a:pt x="104" y="260"/>
                  </a:lnTo>
                  <a:lnTo>
                    <a:pt x="101" y="259"/>
                  </a:lnTo>
                  <a:lnTo>
                    <a:pt x="97" y="259"/>
                  </a:lnTo>
                  <a:lnTo>
                    <a:pt x="92" y="261"/>
                  </a:lnTo>
                  <a:lnTo>
                    <a:pt x="86" y="264"/>
                  </a:lnTo>
                  <a:lnTo>
                    <a:pt x="86" y="296"/>
                  </a:lnTo>
                  <a:lnTo>
                    <a:pt x="105" y="381"/>
                  </a:lnTo>
                  <a:lnTo>
                    <a:pt x="104" y="389"/>
                  </a:lnTo>
                  <a:lnTo>
                    <a:pt x="101" y="394"/>
                  </a:lnTo>
                  <a:lnTo>
                    <a:pt x="98" y="399"/>
                  </a:lnTo>
                  <a:lnTo>
                    <a:pt x="93" y="404"/>
                  </a:lnTo>
                  <a:lnTo>
                    <a:pt x="83" y="411"/>
                  </a:lnTo>
                  <a:lnTo>
                    <a:pt x="72" y="416"/>
                  </a:lnTo>
                  <a:lnTo>
                    <a:pt x="64" y="421"/>
                  </a:lnTo>
                  <a:lnTo>
                    <a:pt x="57" y="426"/>
                  </a:lnTo>
                  <a:lnTo>
                    <a:pt x="56" y="428"/>
                  </a:lnTo>
                  <a:lnTo>
                    <a:pt x="55" y="431"/>
                  </a:lnTo>
                  <a:lnTo>
                    <a:pt x="56" y="434"/>
                  </a:lnTo>
                  <a:lnTo>
                    <a:pt x="59" y="43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08" name="Freeform 339"/>
            <p:cNvSpPr>
              <a:spLocks/>
            </p:cNvSpPr>
            <p:nvPr>
              <p:custDataLst>
                <p:tags r:id="rId242"/>
              </p:custDataLst>
            </p:nvPr>
          </p:nvSpPr>
          <p:spPr bwMode="auto">
            <a:xfrm>
              <a:off x="7140606" y="4297893"/>
              <a:ext cx="250825" cy="95250"/>
            </a:xfrm>
            <a:custGeom>
              <a:avLst/>
              <a:gdLst>
                <a:gd name="T0" fmla="*/ 2147483647 w 578"/>
                <a:gd name="T1" fmla="*/ 2147483647 h 184"/>
                <a:gd name="T2" fmla="*/ 2147483647 w 578"/>
                <a:gd name="T3" fmla="*/ 2147483647 h 184"/>
                <a:gd name="T4" fmla="*/ 2147483647 w 578"/>
                <a:gd name="T5" fmla="*/ 2147483647 h 184"/>
                <a:gd name="T6" fmla="*/ 2147483647 w 578"/>
                <a:gd name="T7" fmla="*/ 0 h 184"/>
                <a:gd name="T8" fmla="*/ 2147483647 w 578"/>
                <a:gd name="T9" fmla="*/ 2147483647 h 184"/>
                <a:gd name="T10" fmla="*/ 2147483647 w 578"/>
                <a:gd name="T11" fmla="*/ 2147483647 h 184"/>
                <a:gd name="T12" fmla="*/ 2147483647 w 578"/>
                <a:gd name="T13" fmla="*/ 2147483647 h 184"/>
                <a:gd name="T14" fmla="*/ 2147483647 w 578"/>
                <a:gd name="T15" fmla="*/ 2147483647 h 184"/>
                <a:gd name="T16" fmla="*/ 2147483647 w 578"/>
                <a:gd name="T17" fmla="*/ 2147483647 h 184"/>
                <a:gd name="T18" fmla="*/ 2147483647 w 578"/>
                <a:gd name="T19" fmla="*/ 2147483647 h 184"/>
                <a:gd name="T20" fmla="*/ 2147483647 w 578"/>
                <a:gd name="T21" fmla="*/ 2147483647 h 184"/>
                <a:gd name="T22" fmla="*/ 2147483647 w 578"/>
                <a:gd name="T23" fmla="*/ 2147483647 h 184"/>
                <a:gd name="T24" fmla="*/ 2147483647 w 578"/>
                <a:gd name="T25" fmla="*/ 2147483647 h 184"/>
                <a:gd name="T26" fmla="*/ 2147483647 w 578"/>
                <a:gd name="T27" fmla="*/ 2147483647 h 184"/>
                <a:gd name="T28" fmla="*/ 2147483647 w 578"/>
                <a:gd name="T29" fmla="*/ 2147483647 h 184"/>
                <a:gd name="T30" fmla="*/ 2147483647 w 578"/>
                <a:gd name="T31" fmla="*/ 2147483647 h 184"/>
                <a:gd name="T32" fmla="*/ 2147483647 w 578"/>
                <a:gd name="T33" fmla="*/ 2147483647 h 184"/>
                <a:gd name="T34" fmla="*/ 2147483647 w 578"/>
                <a:gd name="T35" fmla="*/ 2147483647 h 184"/>
                <a:gd name="T36" fmla="*/ 2147483647 w 578"/>
                <a:gd name="T37" fmla="*/ 2147483647 h 184"/>
                <a:gd name="T38" fmla="*/ 2147483647 w 578"/>
                <a:gd name="T39" fmla="*/ 2147483647 h 184"/>
                <a:gd name="T40" fmla="*/ 2147483647 w 578"/>
                <a:gd name="T41" fmla="*/ 2147483647 h 184"/>
                <a:gd name="T42" fmla="*/ 2147483647 w 578"/>
                <a:gd name="T43" fmla="*/ 2147483647 h 184"/>
                <a:gd name="T44" fmla="*/ 2147483647 w 578"/>
                <a:gd name="T45" fmla="*/ 2147483647 h 184"/>
                <a:gd name="T46" fmla="*/ 2147483647 w 578"/>
                <a:gd name="T47" fmla="*/ 2147483647 h 184"/>
                <a:gd name="T48" fmla="*/ 2147483647 w 578"/>
                <a:gd name="T49" fmla="*/ 2147483647 h 184"/>
                <a:gd name="T50" fmla="*/ 2147483647 w 578"/>
                <a:gd name="T51" fmla="*/ 2147483647 h 184"/>
                <a:gd name="T52" fmla="*/ 2147483647 w 578"/>
                <a:gd name="T53" fmla="*/ 2147483647 h 184"/>
                <a:gd name="T54" fmla="*/ 2147483647 w 578"/>
                <a:gd name="T55" fmla="*/ 2147483647 h 184"/>
                <a:gd name="T56" fmla="*/ 2147483647 w 578"/>
                <a:gd name="T57" fmla="*/ 2147483647 h 184"/>
                <a:gd name="T58" fmla="*/ 2147483647 w 578"/>
                <a:gd name="T59" fmla="*/ 2147483647 h 184"/>
                <a:gd name="T60" fmla="*/ 2147483647 w 578"/>
                <a:gd name="T61" fmla="*/ 2147483647 h 184"/>
                <a:gd name="T62" fmla="*/ 2147483647 w 578"/>
                <a:gd name="T63" fmla="*/ 2147483647 h 184"/>
                <a:gd name="T64" fmla="*/ 2147483647 w 578"/>
                <a:gd name="T65" fmla="*/ 2147483647 h 184"/>
                <a:gd name="T66" fmla="*/ 2147483647 w 578"/>
                <a:gd name="T67" fmla="*/ 2147483647 h 184"/>
                <a:gd name="T68" fmla="*/ 2147483647 w 578"/>
                <a:gd name="T69" fmla="*/ 2147483647 h 184"/>
                <a:gd name="T70" fmla="*/ 2147483647 w 578"/>
                <a:gd name="T71" fmla="*/ 2147483647 h 184"/>
                <a:gd name="T72" fmla="*/ 2147483647 w 578"/>
                <a:gd name="T73" fmla="*/ 2147483647 h 184"/>
                <a:gd name="T74" fmla="*/ 2147483647 w 578"/>
                <a:gd name="T75" fmla="*/ 2147483647 h 184"/>
                <a:gd name="T76" fmla="*/ 2147483647 w 578"/>
                <a:gd name="T77" fmla="*/ 2147483647 h 184"/>
                <a:gd name="T78" fmla="*/ 2147483647 w 578"/>
                <a:gd name="T79" fmla="*/ 2147483647 h 184"/>
                <a:gd name="T80" fmla="*/ 2147483647 w 578"/>
                <a:gd name="T81" fmla="*/ 2147483647 h 184"/>
                <a:gd name="T82" fmla="*/ 2147483647 w 578"/>
                <a:gd name="T83" fmla="*/ 2147483647 h 184"/>
                <a:gd name="T84" fmla="*/ 2147483647 w 578"/>
                <a:gd name="T85" fmla="*/ 2147483647 h 184"/>
                <a:gd name="T86" fmla="*/ 2147483647 w 578"/>
                <a:gd name="T87" fmla="*/ 2147483647 h 184"/>
                <a:gd name="T88" fmla="*/ 2147483647 w 578"/>
                <a:gd name="T89" fmla="*/ 2147483647 h 184"/>
                <a:gd name="T90" fmla="*/ 2147483647 w 578"/>
                <a:gd name="T91" fmla="*/ 2147483647 h 184"/>
                <a:gd name="T92" fmla="*/ 2147483647 w 578"/>
                <a:gd name="T93" fmla="*/ 2147483647 h 184"/>
                <a:gd name="T94" fmla="*/ 2147483647 w 578"/>
                <a:gd name="T95" fmla="*/ 2147483647 h 184"/>
                <a:gd name="T96" fmla="*/ 2147483647 w 578"/>
                <a:gd name="T97" fmla="*/ 2147483647 h 184"/>
                <a:gd name="T98" fmla="*/ 2147483647 w 578"/>
                <a:gd name="T99" fmla="*/ 2147483647 h 184"/>
                <a:gd name="T100" fmla="*/ 2147483647 w 578"/>
                <a:gd name="T101" fmla="*/ 2147483647 h 184"/>
                <a:gd name="T102" fmla="*/ 2147483647 w 578"/>
                <a:gd name="T103" fmla="*/ 2147483647 h 184"/>
                <a:gd name="T104" fmla="*/ 2147483647 w 578"/>
                <a:gd name="T105" fmla="*/ 2147483647 h 184"/>
                <a:gd name="T106" fmla="*/ 0 w 578"/>
                <a:gd name="T107" fmla="*/ 2147483647 h 18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78" h="184">
                  <a:moveTo>
                    <a:pt x="0" y="55"/>
                  </a:moveTo>
                  <a:lnTo>
                    <a:pt x="6" y="53"/>
                  </a:lnTo>
                  <a:lnTo>
                    <a:pt x="11" y="50"/>
                  </a:lnTo>
                  <a:lnTo>
                    <a:pt x="14" y="46"/>
                  </a:lnTo>
                  <a:lnTo>
                    <a:pt x="19" y="42"/>
                  </a:lnTo>
                  <a:lnTo>
                    <a:pt x="24" y="32"/>
                  </a:lnTo>
                  <a:lnTo>
                    <a:pt x="30" y="23"/>
                  </a:lnTo>
                  <a:lnTo>
                    <a:pt x="35" y="14"/>
                  </a:lnTo>
                  <a:lnTo>
                    <a:pt x="41" y="7"/>
                  </a:lnTo>
                  <a:lnTo>
                    <a:pt x="44" y="4"/>
                  </a:lnTo>
                  <a:lnTo>
                    <a:pt x="48" y="2"/>
                  </a:lnTo>
                  <a:lnTo>
                    <a:pt x="54" y="0"/>
                  </a:lnTo>
                  <a:lnTo>
                    <a:pt x="59" y="0"/>
                  </a:lnTo>
                  <a:lnTo>
                    <a:pt x="69" y="1"/>
                  </a:lnTo>
                  <a:lnTo>
                    <a:pt x="79" y="2"/>
                  </a:lnTo>
                  <a:lnTo>
                    <a:pt x="85" y="3"/>
                  </a:lnTo>
                  <a:lnTo>
                    <a:pt x="89" y="3"/>
                  </a:lnTo>
                  <a:lnTo>
                    <a:pt x="95" y="2"/>
                  </a:lnTo>
                  <a:lnTo>
                    <a:pt x="99" y="0"/>
                  </a:lnTo>
                  <a:lnTo>
                    <a:pt x="100" y="2"/>
                  </a:lnTo>
                  <a:lnTo>
                    <a:pt x="101" y="5"/>
                  </a:lnTo>
                  <a:lnTo>
                    <a:pt x="103" y="7"/>
                  </a:lnTo>
                  <a:lnTo>
                    <a:pt x="107" y="10"/>
                  </a:lnTo>
                  <a:lnTo>
                    <a:pt x="115" y="15"/>
                  </a:lnTo>
                  <a:lnTo>
                    <a:pt x="125" y="20"/>
                  </a:lnTo>
                  <a:lnTo>
                    <a:pt x="136" y="24"/>
                  </a:lnTo>
                  <a:lnTo>
                    <a:pt x="147" y="27"/>
                  </a:lnTo>
                  <a:lnTo>
                    <a:pt x="157" y="29"/>
                  </a:lnTo>
                  <a:lnTo>
                    <a:pt x="166" y="30"/>
                  </a:lnTo>
                  <a:lnTo>
                    <a:pt x="168" y="37"/>
                  </a:lnTo>
                  <a:lnTo>
                    <a:pt x="171" y="44"/>
                  </a:lnTo>
                  <a:lnTo>
                    <a:pt x="174" y="49"/>
                  </a:lnTo>
                  <a:lnTo>
                    <a:pt x="178" y="53"/>
                  </a:lnTo>
                  <a:lnTo>
                    <a:pt x="181" y="57"/>
                  </a:lnTo>
                  <a:lnTo>
                    <a:pt x="187" y="59"/>
                  </a:lnTo>
                  <a:lnTo>
                    <a:pt x="192" y="61"/>
                  </a:lnTo>
                  <a:lnTo>
                    <a:pt x="199" y="61"/>
                  </a:lnTo>
                  <a:lnTo>
                    <a:pt x="214" y="61"/>
                  </a:lnTo>
                  <a:lnTo>
                    <a:pt x="231" y="60"/>
                  </a:lnTo>
                  <a:lnTo>
                    <a:pt x="247" y="58"/>
                  </a:lnTo>
                  <a:lnTo>
                    <a:pt x="263" y="55"/>
                  </a:lnTo>
                  <a:lnTo>
                    <a:pt x="277" y="51"/>
                  </a:lnTo>
                  <a:lnTo>
                    <a:pt x="289" y="46"/>
                  </a:lnTo>
                  <a:lnTo>
                    <a:pt x="294" y="43"/>
                  </a:lnTo>
                  <a:lnTo>
                    <a:pt x="299" y="39"/>
                  </a:lnTo>
                  <a:lnTo>
                    <a:pt x="302" y="35"/>
                  </a:lnTo>
                  <a:lnTo>
                    <a:pt x="305" y="30"/>
                  </a:lnTo>
                  <a:lnTo>
                    <a:pt x="314" y="34"/>
                  </a:lnTo>
                  <a:lnTo>
                    <a:pt x="320" y="35"/>
                  </a:lnTo>
                  <a:lnTo>
                    <a:pt x="324" y="36"/>
                  </a:lnTo>
                  <a:lnTo>
                    <a:pt x="327" y="35"/>
                  </a:lnTo>
                  <a:lnTo>
                    <a:pt x="331" y="33"/>
                  </a:lnTo>
                  <a:lnTo>
                    <a:pt x="334" y="32"/>
                  </a:lnTo>
                  <a:lnTo>
                    <a:pt x="339" y="31"/>
                  </a:lnTo>
                  <a:lnTo>
                    <a:pt x="345" y="30"/>
                  </a:lnTo>
                  <a:lnTo>
                    <a:pt x="356" y="31"/>
                  </a:lnTo>
                  <a:lnTo>
                    <a:pt x="366" y="34"/>
                  </a:lnTo>
                  <a:lnTo>
                    <a:pt x="375" y="39"/>
                  </a:lnTo>
                  <a:lnTo>
                    <a:pt x="383" y="45"/>
                  </a:lnTo>
                  <a:lnTo>
                    <a:pt x="399" y="59"/>
                  </a:lnTo>
                  <a:lnTo>
                    <a:pt x="413" y="74"/>
                  </a:lnTo>
                  <a:lnTo>
                    <a:pt x="421" y="82"/>
                  </a:lnTo>
                  <a:lnTo>
                    <a:pt x="428" y="89"/>
                  </a:lnTo>
                  <a:lnTo>
                    <a:pt x="437" y="96"/>
                  </a:lnTo>
                  <a:lnTo>
                    <a:pt x="446" y="101"/>
                  </a:lnTo>
                  <a:lnTo>
                    <a:pt x="456" y="105"/>
                  </a:lnTo>
                  <a:lnTo>
                    <a:pt x="467" y="107"/>
                  </a:lnTo>
                  <a:lnTo>
                    <a:pt x="472" y="107"/>
                  </a:lnTo>
                  <a:lnTo>
                    <a:pt x="479" y="107"/>
                  </a:lnTo>
                  <a:lnTo>
                    <a:pt x="484" y="106"/>
                  </a:lnTo>
                  <a:lnTo>
                    <a:pt x="491" y="105"/>
                  </a:lnTo>
                  <a:lnTo>
                    <a:pt x="493" y="108"/>
                  </a:lnTo>
                  <a:lnTo>
                    <a:pt x="495" y="113"/>
                  </a:lnTo>
                  <a:lnTo>
                    <a:pt x="500" y="119"/>
                  </a:lnTo>
                  <a:lnTo>
                    <a:pt x="505" y="125"/>
                  </a:lnTo>
                  <a:lnTo>
                    <a:pt x="511" y="131"/>
                  </a:lnTo>
                  <a:lnTo>
                    <a:pt x="516" y="136"/>
                  </a:lnTo>
                  <a:lnTo>
                    <a:pt x="522" y="140"/>
                  </a:lnTo>
                  <a:lnTo>
                    <a:pt x="525" y="141"/>
                  </a:lnTo>
                  <a:lnTo>
                    <a:pt x="529" y="141"/>
                  </a:lnTo>
                  <a:lnTo>
                    <a:pt x="534" y="139"/>
                  </a:lnTo>
                  <a:lnTo>
                    <a:pt x="537" y="137"/>
                  </a:lnTo>
                  <a:lnTo>
                    <a:pt x="540" y="134"/>
                  </a:lnTo>
                  <a:lnTo>
                    <a:pt x="546" y="128"/>
                  </a:lnTo>
                  <a:lnTo>
                    <a:pt x="551" y="123"/>
                  </a:lnTo>
                  <a:lnTo>
                    <a:pt x="555" y="129"/>
                  </a:lnTo>
                  <a:lnTo>
                    <a:pt x="558" y="134"/>
                  </a:lnTo>
                  <a:lnTo>
                    <a:pt x="562" y="138"/>
                  </a:lnTo>
                  <a:lnTo>
                    <a:pt x="567" y="141"/>
                  </a:lnTo>
                  <a:lnTo>
                    <a:pt x="571" y="145"/>
                  </a:lnTo>
                  <a:lnTo>
                    <a:pt x="574" y="150"/>
                  </a:lnTo>
                  <a:lnTo>
                    <a:pt x="577" y="154"/>
                  </a:lnTo>
                  <a:lnTo>
                    <a:pt x="578" y="160"/>
                  </a:lnTo>
                  <a:lnTo>
                    <a:pt x="578" y="165"/>
                  </a:lnTo>
                  <a:lnTo>
                    <a:pt x="577" y="169"/>
                  </a:lnTo>
                  <a:lnTo>
                    <a:pt x="575" y="173"/>
                  </a:lnTo>
                  <a:lnTo>
                    <a:pt x="573" y="177"/>
                  </a:lnTo>
                  <a:lnTo>
                    <a:pt x="570" y="180"/>
                  </a:lnTo>
                  <a:lnTo>
                    <a:pt x="567" y="182"/>
                  </a:lnTo>
                  <a:lnTo>
                    <a:pt x="562" y="184"/>
                  </a:lnTo>
                  <a:lnTo>
                    <a:pt x="558" y="184"/>
                  </a:lnTo>
                  <a:lnTo>
                    <a:pt x="551" y="178"/>
                  </a:lnTo>
                  <a:lnTo>
                    <a:pt x="545" y="172"/>
                  </a:lnTo>
                  <a:lnTo>
                    <a:pt x="535" y="171"/>
                  </a:lnTo>
                  <a:lnTo>
                    <a:pt x="526" y="170"/>
                  </a:lnTo>
                  <a:lnTo>
                    <a:pt x="517" y="170"/>
                  </a:lnTo>
                  <a:lnTo>
                    <a:pt x="509" y="170"/>
                  </a:lnTo>
                  <a:lnTo>
                    <a:pt x="491" y="172"/>
                  </a:lnTo>
                  <a:lnTo>
                    <a:pt x="471" y="172"/>
                  </a:lnTo>
                  <a:lnTo>
                    <a:pt x="467" y="172"/>
                  </a:lnTo>
                  <a:lnTo>
                    <a:pt x="462" y="170"/>
                  </a:lnTo>
                  <a:lnTo>
                    <a:pt x="459" y="167"/>
                  </a:lnTo>
                  <a:lnTo>
                    <a:pt x="455" y="163"/>
                  </a:lnTo>
                  <a:lnTo>
                    <a:pt x="451" y="160"/>
                  </a:lnTo>
                  <a:lnTo>
                    <a:pt x="447" y="157"/>
                  </a:lnTo>
                  <a:lnTo>
                    <a:pt x="443" y="155"/>
                  </a:lnTo>
                  <a:lnTo>
                    <a:pt x="438" y="154"/>
                  </a:lnTo>
                  <a:lnTo>
                    <a:pt x="434" y="155"/>
                  </a:lnTo>
                  <a:lnTo>
                    <a:pt x="429" y="157"/>
                  </a:lnTo>
                  <a:lnTo>
                    <a:pt x="426" y="160"/>
                  </a:lnTo>
                  <a:lnTo>
                    <a:pt x="423" y="163"/>
                  </a:lnTo>
                  <a:lnTo>
                    <a:pt x="420" y="167"/>
                  </a:lnTo>
                  <a:lnTo>
                    <a:pt x="416" y="170"/>
                  </a:lnTo>
                  <a:lnTo>
                    <a:pt x="414" y="172"/>
                  </a:lnTo>
                  <a:lnTo>
                    <a:pt x="412" y="172"/>
                  </a:lnTo>
                  <a:lnTo>
                    <a:pt x="398" y="171"/>
                  </a:lnTo>
                  <a:lnTo>
                    <a:pt x="378" y="167"/>
                  </a:lnTo>
                  <a:lnTo>
                    <a:pt x="354" y="160"/>
                  </a:lnTo>
                  <a:lnTo>
                    <a:pt x="328" y="153"/>
                  </a:lnTo>
                  <a:lnTo>
                    <a:pt x="304" y="144"/>
                  </a:lnTo>
                  <a:lnTo>
                    <a:pt x="285" y="136"/>
                  </a:lnTo>
                  <a:lnTo>
                    <a:pt x="277" y="132"/>
                  </a:lnTo>
                  <a:lnTo>
                    <a:pt x="270" y="129"/>
                  </a:lnTo>
                  <a:lnTo>
                    <a:pt x="267" y="126"/>
                  </a:lnTo>
                  <a:lnTo>
                    <a:pt x="266" y="123"/>
                  </a:lnTo>
                  <a:lnTo>
                    <a:pt x="252" y="122"/>
                  </a:lnTo>
                  <a:lnTo>
                    <a:pt x="240" y="121"/>
                  </a:lnTo>
                  <a:lnTo>
                    <a:pt x="230" y="119"/>
                  </a:lnTo>
                  <a:lnTo>
                    <a:pt x="220" y="117"/>
                  </a:lnTo>
                  <a:lnTo>
                    <a:pt x="211" y="115"/>
                  </a:lnTo>
                  <a:lnTo>
                    <a:pt x="201" y="113"/>
                  </a:lnTo>
                  <a:lnTo>
                    <a:pt x="191" y="111"/>
                  </a:lnTo>
                  <a:lnTo>
                    <a:pt x="179" y="111"/>
                  </a:lnTo>
                  <a:lnTo>
                    <a:pt x="168" y="111"/>
                  </a:lnTo>
                  <a:lnTo>
                    <a:pt x="157" y="111"/>
                  </a:lnTo>
                  <a:lnTo>
                    <a:pt x="149" y="111"/>
                  </a:lnTo>
                  <a:lnTo>
                    <a:pt x="146" y="111"/>
                  </a:lnTo>
                  <a:lnTo>
                    <a:pt x="136" y="110"/>
                  </a:lnTo>
                  <a:lnTo>
                    <a:pt x="128" y="107"/>
                  </a:lnTo>
                  <a:lnTo>
                    <a:pt x="124" y="105"/>
                  </a:lnTo>
                  <a:lnTo>
                    <a:pt x="122" y="103"/>
                  </a:lnTo>
                  <a:lnTo>
                    <a:pt x="120" y="101"/>
                  </a:lnTo>
                  <a:lnTo>
                    <a:pt x="120" y="99"/>
                  </a:lnTo>
                  <a:lnTo>
                    <a:pt x="79" y="99"/>
                  </a:lnTo>
                  <a:lnTo>
                    <a:pt x="75" y="98"/>
                  </a:lnTo>
                  <a:lnTo>
                    <a:pt x="69" y="97"/>
                  </a:lnTo>
                  <a:lnTo>
                    <a:pt x="64" y="96"/>
                  </a:lnTo>
                  <a:lnTo>
                    <a:pt x="57" y="94"/>
                  </a:lnTo>
                  <a:lnTo>
                    <a:pt x="46" y="88"/>
                  </a:lnTo>
                  <a:lnTo>
                    <a:pt x="34" y="81"/>
                  </a:lnTo>
                  <a:lnTo>
                    <a:pt x="14" y="67"/>
                  </a:lnTo>
                  <a:lnTo>
                    <a:pt x="0" y="5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09" name="Freeform 340"/>
            <p:cNvSpPr>
              <a:spLocks/>
            </p:cNvSpPr>
            <p:nvPr>
              <p:custDataLst>
                <p:tags r:id="rId243"/>
              </p:custDataLst>
            </p:nvPr>
          </p:nvSpPr>
          <p:spPr bwMode="auto">
            <a:xfrm>
              <a:off x="7821644" y="4155018"/>
              <a:ext cx="214312" cy="252413"/>
            </a:xfrm>
            <a:custGeom>
              <a:avLst/>
              <a:gdLst>
                <a:gd name="T0" fmla="*/ 2147483647 w 491"/>
                <a:gd name="T1" fmla="*/ 2147483647 h 481"/>
                <a:gd name="T2" fmla="*/ 2147483647 w 491"/>
                <a:gd name="T3" fmla="*/ 2147483647 h 481"/>
                <a:gd name="T4" fmla="*/ 2147483647 w 491"/>
                <a:gd name="T5" fmla="*/ 2147483647 h 481"/>
                <a:gd name="T6" fmla="*/ 2147483647 w 491"/>
                <a:gd name="T7" fmla="*/ 2147483647 h 481"/>
                <a:gd name="T8" fmla="*/ 2147483647 w 491"/>
                <a:gd name="T9" fmla="*/ 2147483647 h 481"/>
                <a:gd name="T10" fmla="*/ 2147483647 w 491"/>
                <a:gd name="T11" fmla="*/ 2147483647 h 481"/>
                <a:gd name="T12" fmla="*/ 2147483647 w 491"/>
                <a:gd name="T13" fmla="*/ 2147483647 h 481"/>
                <a:gd name="T14" fmla="*/ 2147483647 w 491"/>
                <a:gd name="T15" fmla="*/ 2147483647 h 481"/>
                <a:gd name="T16" fmla="*/ 2147483647 w 491"/>
                <a:gd name="T17" fmla="*/ 2147483647 h 481"/>
                <a:gd name="T18" fmla="*/ 2147483647 w 491"/>
                <a:gd name="T19" fmla="*/ 2147483647 h 481"/>
                <a:gd name="T20" fmla="*/ 2147483647 w 491"/>
                <a:gd name="T21" fmla="*/ 2147483647 h 481"/>
                <a:gd name="T22" fmla="*/ 2147483647 w 491"/>
                <a:gd name="T23" fmla="*/ 2147483647 h 481"/>
                <a:gd name="T24" fmla="*/ 2147483647 w 491"/>
                <a:gd name="T25" fmla="*/ 2147483647 h 481"/>
                <a:gd name="T26" fmla="*/ 2147483647 w 491"/>
                <a:gd name="T27" fmla="*/ 2147483647 h 481"/>
                <a:gd name="T28" fmla="*/ 2147483647 w 491"/>
                <a:gd name="T29" fmla="*/ 2147483647 h 481"/>
                <a:gd name="T30" fmla="*/ 2147483647 w 491"/>
                <a:gd name="T31" fmla="*/ 2147483647 h 481"/>
                <a:gd name="T32" fmla="*/ 2147483647 w 491"/>
                <a:gd name="T33" fmla="*/ 2147483647 h 481"/>
                <a:gd name="T34" fmla="*/ 2147483647 w 491"/>
                <a:gd name="T35" fmla="*/ 2147483647 h 481"/>
                <a:gd name="T36" fmla="*/ 2147483647 w 491"/>
                <a:gd name="T37" fmla="*/ 2147483647 h 481"/>
                <a:gd name="T38" fmla="*/ 2147483647 w 491"/>
                <a:gd name="T39" fmla="*/ 2147483647 h 481"/>
                <a:gd name="T40" fmla="*/ 2147483647 w 491"/>
                <a:gd name="T41" fmla="*/ 2147483647 h 481"/>
                <a:gd name="T42" fmla="*/ 2147483647 w 491"/>
                <a:gd name="T43" fmla="*/ 2147483647 h 481"/>
                <a:gd name="T44" fmla="*/ 2147483647 w 491"/>
                <a:gd name="T45" fmla="*/ 2147483647 h 481"/>
                <a:gd name="T46" fmla="*/ 2147483647 w 491"/>
                <a:gd name="T47" fmla="*/ 2147483647 h 481"/>
                <a:gd name="T48" fmla="*/ 2147483647 w 491"/>
                <a:gd name="T49" fmla="*/ 2147483647 h 481"/>
                <a:gd name="T50" fmla="*/ 2147483647 w 491"/>
                <a:gd name="T51" fmla="*/ 2147483647 h 481"/>
                <a:gd name="T52" fmla="*/ 2147483647 w 491"/>
                <a:gd name="T53" fmla="*/ 2147483647 h 481"/>
                <a:gd name="T54" fmla="*/ 2147483647 w 491"/>
                <a:gd name="T55" fmla="*/ 2147483647 h 481"/>
                <a:gd name="T56" fmla="*/ 2147483647 w 491"/>
                <a:gd name="T57" fmla="*/ 2147483647 h 481"/>
                <a:gd name="T58" fmla="*/ 2147483647 w 491"/>
                <a:gd name="T59" fmla="*/ 2147483647 h 481"/>
                <a:gd name="T60" fmla="*/ 2147483647 w 491"/>
                <a:gd name="T61" fmla="*/ 2147483647 h 481"/>
                <a:gd name="T62" fmla="*/ 0 w 491"/>
                <a:gd name="T63" fmla="*/ 2147483647 h 481"/>
                <a:gd name="T64" fmla="*/ 2147483647 w 491"/>
                <a:gd name="T65" fmla="*/ 2147483647 h 481"/>
                <a:gd name="T66" fmla="*/ 2147483647 w 491"/>
                <a:gd name="T67" fmla="*/ 2147483647 h 481"/>
                <a:gd name="T68" fmla="*/ 2147483647 w 491"/>
                <a:gd name="T69" fmla="*/ 2147483647 h 481"/>
                <a:gd name="T70" fmla="*/ 2147483647 w 491"/>
                <a:gd name="T71" fmla="*/ 2147483647 h 481"/>
                <a:gd name="T72" fmla="*/ 2147483647 w 491"/>
                <a:gd name="T73" fmla="*/ 2147483647 h 481"/>
                <a:gd name="T74" fmla="*/ 2147483647 w 491"/>
                <a:gd name="T75" fmla="*/ 2147483647 h 481"/>
                <a:gd name="T76" fmla="*/ 2147483647 w 491"/>
                <a:gd name="T77" fmla="*/ 2147483647 h 481"/>
                <a:gd name="T78" fmla="*/ 2147483647 w 491"/>
                <a:gd name="T79" fmla="*/ 2147483647 h 481"/>
                <a:gd name="T80" fmla="*/ 2147483647 w 491"/>
                <a:gd name="T81" fmla="*/ 2147483647 h 481"/>
                <a:gd name="T82" fmla="*/ 2147483647 w 491"/>
                <a:gd name="T83" fmla="*/ 2147483647 h 481"/>
                <a:gd name="T84" fmla="*/ 2147483647 w 491"/>
                <a:gd name="T85" fmla="*/ 2147483647 h 481"/>
                <a:gd name="T86" fmla="*/ 2147483647 w 491"/>
                <a:gd name="T87" fmla="*/ 2147483647 h 481"/>
                <a:gd name="T88" fmla="*/ 2147483647 w 491"/>
                <a:gd name="T89" fmla="*/ 2147483647 h 481"/>
                <a:gd name="T90" fmla="*/ 2147483647 w 491"/>
                <a:gd name="T91" fmla="*/ 2147483647 h 481"/>
                <a:gd name="T92" fmla="*/ 2147483647 w 491"/>
                <a:gd name="T93" fmla="*/ 2147483647 h 481"/>
                <a:gd name="T94" fmla="*/ 2147483647 w 491"/>
                <a:gd name="T95" fmla="*/ 0 h 481"/>
                <a:gd name="T96" fmla="*/ 2147483647 w 491"/>
                <a:gd name="T97" fmla="*/ 2147483647 h 481"/>
                <a:gd name="T98" fmla="*/ 2147483647 w 491"/>
                <a:gd name="T99" fmla="*/ 2147483647 h 481"/>
                <a:gd name="T100" fmla="*/ 2147483647 w 491"/>
                <a:gd name="T101" fmla="*/ 2147483647 h 481"/>
                <a:gd name="T102" fmla="*/ 2147483647 w 491"/>
                <a:gd name="T103" fmla="*/ 2147483647 h 481"/>
                <a:gd name="T104" fmla="*/ 2147483647 w 491"/>
                <a:gd name="T105" fmla="*/ 2147483647 h 481"/>
                <a:gd name="T106" fmla="*/ 2147483647 w 491"/>
                <a:gd name="T107" fmla="*/ 2147483647 h 48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91" h="481">
                  <a:moveTo>
                    <a:pt x="491" y="481"/>
                  </a:moveTo>
                  <a:lnTo>
                    <a:pt x="488" y="480"/>
                  </a:lnTo>
                  <a:lnTo>
                    <a:pt x="482" y="479"/>
                  </a:lnTo>
                  <a:lnTo>
                    <a:pt x="477" y="477"/>
                  </a:lnTo>
                  <a:lnTo>
                    <a:pt x="470" y="473"/>
                  </a:lnTo>
                  <a:lnTo>
                    <a:pt x="457" y="465"/>
                  </a:lnTo>
                  <a:lnTo>
                    <a:pt x="444" y="455"/>
                  </a:lnTo>
                  <a:lnTo>
                    <a:pt x="432" y="445"/>
                  </a:lnTo>
                  <a:lnTo>
                    <a:pt x="422" y="434"/>
                  </a:lnTo>
                  <a:lnTo>
                    <a:pt x="417" y="428"/>
                  </a:lnTo>
                  <a:lnTo>
                    <a:pt x="414" y="423"/>
                  </a:lnTo>
                  <a:lnTo>
                    <a:pt x="412" y="417"/>
                  </a:lnTo>
                  <a:lnTo>
                    <a:pt x="412" y="412"/>
                  </a:lnTo>
                  <a:lnTo>
                    <a:pt x="392" y="412"/>
                  </a:lnTo>
                  <a:lnTo>
                    <a:pt x="376" y="410"/>
                  </a:lnTo>
                  <a:lnTo>
                    <a:pt x="370" y="409"/>
                  </a:lnTo>
                  <a:lnTo>
                    <a:pt x="365" y="408"/>
                  </a:lnTo>
                  <a:lnTo>
                    <a:pt x="360" y="406"/>
                  </a:lnTo>
                  <a:lnTo>
                    <a:pt x="356" y="403"/>
                  </a:lnTo>
                  <a:lnTo>
                    <a:pt x="353" y="400"/>
                  </a:lnTo>
                  <a:lnTo>
                    <a:pt x="350" y="396"/>
                  </a:lnTo>
                  <a:lnTo>
                    <a:pt x="348" y="392"/>
                  </a:lnTo>
                  <a:lnTo>
                    <a:pt x="347" y="387"/>
                  </a:lnTo>
                  <a:lnTo>
                    <a:pt x="346" y="374"/>
                  </a:lnTo>
                  <a:lnTo>
                    <a:pt x="345" y="357"/>
                  </a:lnTo>
                  <a:lnTo>
                    <a:pt x="344" y="344"/>
                  </a:lnTo>
                  <a:lnTo>
                    <a:pt x="342" y="332"/>
                  </a:lnTo>
                  <a:lnTo>
                    <a:pt x="337" y="322"/>
                  </a:lnTo>
                  <a:lnTo>
                    <a:pt x="332" y="313"/>
                  </a:lnTo>
                  <a:lnTo>
                    <a:pt x="327" y="303"/>
                  </a:lnTo>
                  <a:lnTo>
                    <a:pt x="323" y="294"/>
                  </a:lnTo>
                  <a:lnTo>
                    <a:pt x="320" y="286"/>
                  </a:lnTo>
                  <a:lnTo>
                    <a:pt x="319" y="277"/>
                  </a:lnTo>
                  <a:lnTo>
                    <a:pt x="319" y="267"/>
                  </a:lnTo>
                  <a:lnTo>
                    <a:pt x="319" y="252"/>
                  </a:lnTo>
                  <a:lnTo>
                    <a:pt x="314" y="244"/>
                  </a:lnTo>
                  <a:lnTo>
                    <a:pt x="309" y="237"/>
                  </a:lnTo>
                  <a:lnTo>
                    <a:pt x="301" y="229"/>
                  </a:lnTo>
                  <a:lnTo>
                    <a:pt x="292" y="223"/>
                  </a:lnTo>
                  <a:lnTo>
                    <a:pt x="282" y="216"/>
                  </a:lnTo>
                  <a:lnTo>
                    <a:pt x="272" y="210"/>
                  </a:lnTo>
                  <a:lnTo>
                    <a:pt x="260" y="205"/>
                  </a:lnTo>
                  <a:lnTo>
                    <a:pt x="248" y="200"/>
                  </a:lnTo>
                  <a:lnTo>
                    <a:pt x="235" y="194"/>
                  </a:lnTo>
                  <a:lnTo>
                    <a:pt x="221" y="190"/>
                  </a:lnTo>
                  <a:lnTo>
                    <a:pt x="208" y="187"/>
                  </a:lnTo>
                  <a:lnTo>
                    <a:pt x="192" y="184"/>
                  </a:lnTo>
                  <a:lnTo>
                    <a:pt x="178" y="181"/>
                  </a:lnTo>
                  <a:lnTo>
                    <a:pt x="163" y="180"/>
                  </a:lnTo>
                  <a:lnTo>
                    <a:pt x="147" y="179"/>
                  </a:lnTo>
                  <a:lnTo>
                    <a:pt x="133" y="178"/>
                  </a:lnTo>
                  <a:lnTo>
                    <a:pt x="133" y="170"/>
                  </a:lnTo>
                  <a:lnTo>
                    <a:pt x="133" y="163"/>
                  </a:lnTo>
                  <a:lnTo>
                    <a:pt x="133" y="156"/>
                  </a:lnTo>
                  <a:lnTo>
                    <a:pt x="133" y="148"/>
                  </a:lnTo>
                  <a:lnTo>
                    <a:pt x="121" y="147"/>
                  </a:lnTo>
                  <a:lnTo>
                    <a:pt x="110" y="145"/>
                  </a:lnTo>
                  <a:lnTo>
                    <a:pt x="100" y="140"/>
                  </a:lnTo>
                  <a:lnTo>
                    <a:pt x="92" y="136"/>
                  </a:lnTo>
                  <a:lnTo>
                    <a:pt x="85" y="130"/>
                  </a:lnTo>
                  <a:lnTo>
                    <a:pt x="77" y="124"/>
                  </a:lnTo>
                  <a:lnTo>
                    <a:pt x="71" y="117"/>
                  </a:lnTo>
                  <a:lnTo>
                    <a:pt x="66" y="111"/>
                  </a:lnTo>
                  <a:lnTo>
                    <a:pt x="92" y="111"/>
                  </a:lnTo>
                  <a:lnTo>
                    <a:pt x="82" y="121"/>
                  </a:lnTo>
                  <a:lnTo>
                    <a:pt x="73" y="133"/>
                  </a:lnTo>
                  <a:lnTo>
                    <a:pt x="66" y="139"/>
                  </a:lnTo>
                  <a:lnTo>
                    <a:pt x="60" y="144"/>
                  </a:lnTo>
                  <a:lnTo>
                    <a:pt x="54" y="147"/>
                  </a:lnTo>
                  <a:lnTo>
                    <a:pt x="46" y="148"/>
                  </a:lnTo>
                  <a:lnTo>
                    <a:pt x="43" y="163"/>
                  </a:lnTo>
                  <a:lnTo>
                    <a:pt x="40" y="178"/>
                  </a:lnTo>
                  <a:lnTo>
                    <a:pt x="34" y="192"/>
                  </a:lnTo>
                  <a:lnTo>
                    <a:pt x="30" y="206"/>
                  </a:lnTo>
                  <a:lnTo>
                    <a:pt x="24" y="220"/>
                  </a:lnTo>
                  <a:lnTo>
                    <a:pt x="20" y="234"/>
                  </a:lnTo>
                  <a:lnTo>
                    <a:pt x="17" y="249"/>
                  </a:lnTo>
                  <a:lnTo>
                    <a:pt x="13" y="265"/>
                  </a:lnTo>
                  <a:lnTo>
                    <a:pt x="13" y="256"/>
                  </a:lnTo>
                  <a:lnTo>
                    <a:pt x="13" y="246"/>
                  </a:lnTo>
                  <a:lnTo>
                    <a:pt x="14" y="237"/>
                  </a:lnTo>
                  <a:lnTo>
                    <a:pt x="17" y="228"/>
                  </a:lnTo>
                  <a:lnTo>
                    <a:pt x="20" y="219"/>
                  </a:lnTo>
                  <a:lnTo>
                    <a:pt x="23" y="209"/>
                  </a:lnTo>
                  <a:lnTo>
                    <a:pt x="26" y="200"/>
                  </a:lnTo>
                  <a:lnTo>
                    <a:pt x="30" y="190"/>
                  </a:lnTo>
                  <a:lnTo>
                    <a:pt x="32" y="181"/>
                  </a:lnTo>
                  <a:lnTo>
                    <a:pt x="33" y="172"/>
                  </a:lnTo>
                  <a:lnTo>
                    <a:pt x="32" y="156"/>
                  </a:lnTo>
                  <a:lnTo>
                    <a:pt x="30" y="143"/>
                  </a:lnTo>
                  <a:lnTo>
                    <a:pt x="26" y="130"/>
                  </a:lnTo>
                  <a:lnTo>
                    <a:pt x="21" y="120"/>
                  </a:lnTo>
                  <a:lnTo>
                    <a:pt x="17" y="111"/>
                  </a:lnTo>
                  <a:lnTo>
                    <a:pt x="11" y="101"/>
                  </a:lnTo>
                  <a:lnTo>
                    <a:pt x="4" y="89"/>
                  </a:lnTo>
                  <a:lnTo>
                    <a:pt x="0" y="73"/>
                  </a:lnTo>
                  <a:lnTo>
                    <a:pt x="13" y="68"/>
                  </a:lnTo>
                  <a:lnTo>
                    <a:pt x="28" y="62"/>
                  </a:lnTo>
                  <a:lnTo>
                    <a:pt x="34" y="59"/>
                  </a:lnTo>
                  <a:lnTo>
                    <a:pt x="42" y="57"/>
                  </a:lnTo>
                  <a:lnTo>
                    <a:pt x="51" y="56"/>
                  </a:lnTo>
                  <a:lnTo>
                    <a:pt x="59" y="55"/>
                  </a:lnTo>
                  <a:lnTo>
                    <a:pt x="68" y="56"/>
                  </a:lnTo>
                  <a:lnTo>
                    <a:pt x="76" y="57"/>
                  </a:lnTo>
                  <a:lnTo>
                    <a:pt x="84" y="58"/>
                  </a:lnTo>
                  <a:lnTo>
                    <a:pt x="90" y="60"/>
                  </a:lnTo>
                  <a:lnTo>
                    <a:pt x="96" y="63"/>
                  </a:lnTo>
                  <a:lnTo>
                    <a:pt x="102" y="66"/>
                  </a:lnTo>
                  <a:lnTo>
                    <a:pt x="107" y="70"/>
                  </a:lnTo>
                  <a:lnTo>
                    <a:pt x="112" y="73"/>
                  </a:lnTo>
                  <a:lnTo>
                    <a:pt x="121" y="82"/>
                  </a:lnTo>
                  <a:lnTo>
                    <a:pt x="127" y="92"/>
                  </a:lnTo>
                  <a:lnTo>
                    <a:pt x="134" y="101"/>
                  </a:lnTo>
                  <a:lnTo>
                    <a:pt x="140" y="111"/>
                  </a:lnTo>
                  <a:lnTo>
                    <a:pt x="179" y="111"/>
                  </a:lnTo>
                  <a:lnTo>
                    <a:pt x="180" y="107"/>
                  </a:lnTo>
                  <a:lnTo>
                    <a:pt x="183" y="103"/>
                  </a:lnTo>
                  <a:lnTo>
                    <a:pt x="187" y="101"/>
                  </a:lnTo>
                  <a:lnTo>
                    <a:pt x="191" y="99"/>
                  </a:lnTo>
                  <a:lnTo>
                    <a:pt x="196" y="96"/>
                  </a:lnTo>
                  <a:lnTo>
                    <a:pt x="199" y="94"/>
                  </a:lnTo>
                  <a:lnTo>
                    <a:pt x="200" y="92"/>
                  </a:lnTo>
                  <a:lnTo>
                    <a:pt x="200" y="90"/>
                  </a:lnTo>
                  <a:lnTo>
                    <a:pt x="200" y="89"/>
                  </a:lnTo>
                  <a:lnTo>
                    <a:pt x="199" y="85"/>
                  </a:lnTo>
                  <a:lnTo>
                    <a:pt x="207" y="73"/>
                  </a:lnTo>
                  <a:lnTo>
                    <a:pt x="215" y="64"/>
                  </a:lnTo>
                  <a:lnTo>
                    <a:pt x="223" y="58"/>
                  </a:lnTo>
                  <a:lnTo>
                    <a:pt x="232" y="54"/>
                  </a:lnTo>
                  <a:lnTo>
                    <a:pt x="239" y="51"/>
                  </a:lnTo>
                  <a:lnTo>
                    <a:pt x="247" y="50"/>
                  </a:lnTo>
                  <a:lnTo>
                    <a:pt x="254" y="49"/>
                  </a:lnTo>
                  <a:lnTo>
                    <a:pt x="259" y="49"/>
                  </a:lnTo>
                  <a:lnTo>
                    <a:pt x="260" y="40"/>
                  </a:lnTo>
                  <a:lnTo>
                    <a:pt x="263" y="30"/>
                  </a:lnTo>
                  <a:lnTo>
                    <a:pt x="267" y="22"/>
                  </a:lnTo>
                  <a:lnTo>
                    <a:pt x="273" y="15"/>
                  </a:lnTo>
                  <a:lnTo>
                    <a:pt x="280" y="9"/>
                  </a:lnTo>
                  <a:lnTo>
                    <a:pt x="290" y="4"/>
                  </a:lnTo>
                  <a:lnTo>
                    <a:pt x="294" y="2"/>
                  </a:lnTo>
                  <a:lnTo>
                    <a:pt x="300" y="1"/>
                  </a:lnTo>
                  <a:lnTo>
                    <a:pt x="306" y="0"/>
                  </a:lnTo>
                  <a:lnTo>
                    <a:pt x="312" y="0"/>
                  </a:lnTo>
                  <a:lnTo>
                    <a:pt x="323" y="0"/>
                  </a:lnTo>
                  <a:lnTo>
                    <a:pt x="333" y="2"/>
                  </a:lnTo>
                  <a:lnTo>
                    <a:pt x="343" y="5"/>
                  </a:lnTo>
                  <a:lnTo>
                    <a:pt x="351" y="8"/>
                  </a:lnTo>
                  <a:lnTo>
                    <a:pt x="368" y="17"/>
                  </a:lnTo>
                  <a:lnTo>
                    <a:pt x="383" y="27"/>
                  </a:lnTo>
                  <a:lnTo>
                    <a:pt x="399" y="38"/>
                  </a:lnTo>
                  <a:lnTo>
                    <a:pt x="413" y="47"/>
                  </a:lnTo>
                  <a:lnTo>
                    <a:pt x="421" y="50"/>
                  </a:lnTo>
                  <a:lnTo>
                    <a:pt x="428" y="53"/>
                  </a:lnTo>
                  <a:lnTo>
                    <a:pt x="436" y="55"/>
                  </a:lnTo>
                  <a:lnTo>
                    <a:pt x="445" y="55"/>
                  </a:lnTo>
                  <a:lnTo>
                    <a:pt x="459" y="60"/>
                  </a:lnTo>
                  <a:lnTo>
                    <a:pt x="471" y="64"/>
                  </a:lnTo>
                  <a:lnTo>
                    <a:pt x="481" y="66"/>
                  </a:lnTo>
                  <a:lnTo>
                    <a:pt x="491" y="67"/>
                  </a:lnTo>
                  <a:lnTo>
                    <a:pt x="491" y="289"/>
                  </a:lnTo>
                  <a:lnTo>
                    <a:pt x="471" y="301"/>
                  </a:lnTo>
                  <a:lnTo>
                    <a:pt x="491" y="326"/>
                  </a:lnTo>
                  <a:lnTo>
                    <a:pt x="491" y="474"/>
                  </a:lnTo>
                  <a:lnTo>
                    <a:pt x="491" y="48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10" name="Freeform 341"/>
            <p:cNvSpPr>
              <a:spLocks/>
            </p:cNvSpPr>
            <p:nvPr>
              <p:custDataLst>
                <p:tags r:id="rId244"/>
              </p:custDataLst>
            </p:nvPr>
          </p:nvSpPr>
          <p:spPr bwMode="auto">
            <a:xfrm>
              <a:off x="6353206" y="2986618"/>
              <a:ext cx="53975" cy="60325"/>
            </a:xfrm>
            <a:custGeom>
              <a:avLst/>
              <a:gdLst>
                <a:gd name="T0" fmla="*/ 0 w 133"/>
                <a:gd name="T1" fmla="*/ 2147483647 h 117"/>
                <a:gd name="T2" fmla="*/ 2147483647 w 133"/>
                <a:gd name="T3" fmla="*/ 0 h 117"/>
                <a:gd name="T4" fmla="*/ 2147483647 w 133"/>
                <a:gd name="T5" fmla="*/ 2147483647 h 117"/>
                <a:gd name="T6" fmla="*/ 2147483647 w 133"/>
                <a:gd name="T7" fmla="*/ 2147483647 h 117"/>
                <a:gd name="T8" fmla="*/ 2147483647 w 133"/>
                <a:gd name="T9" fmla="*/ 2147483647 h 117"/>
                <a:gd name="T10" fmla="*/ 2147483647 w 133"/>
                <a:gd name="T11" fmla="*/ 2147483647 h 117"/>
                <a:gd name="T12" fmla="*/ 2147483647 w 133"/>
                <a:gd name="T13" fmla="*/ 2147483647 h 117"/>
                <a:gd name="T14" fmla="*/ 2147483647 w 133"/>
                <a:gd name="T15" fmla="*/ 2147483647 h 117"/>
                <a:gd name="T16" fmla="*/ 2147483647 w 133"/>
                <a:gd name="T17" fmla="*/ 2147483647 h 117"/>
                <a:gd name="T18" fmla="*/ 2147483647 w 133"/>
                <a:gd name="T19" fmla="*/ 2147483647 h 117"/>
                <a:gd name="T20" fmla="*/ 2147483647 w 133"/>
                <a:gd name="T21" fmla="*/ 2147483647 h 117"/>
                <a:gd name="T22" fmla="*/ 2147483647 w 133"/>
                <a:gd name="T23" fmla="*/ 2147483647 h 117"/>
                <a:gd name="T24" fmla="*/ 2147483647 w 133"/>
                <a:gd name="T25" fmla="*/ 2147483647 h 117"/>
                <a:gd name="T26" fmla="*/ 2147483647 w 133"/>
                <a:gd name="T27" fmla="*/ 2147483647 h 117"/>
                <a:gd name="T28" fmla="*/ 2147483647 w 133"/>
                <a:gd name="T29" fmla="*/ 2147483647 h 117"/>
                <a:gd name="T30" fmla="*/ 2147483647 w 133"/>
                <a:gd name="T31" fmla="*/ 2147483647 h 117"/>
                <a:gd name="T32" fmla="*/ 2147483647 w 133"/>
                <a:gd name="T33" fmla="*/ 2147483647 h 117"/>
                <a:gd name="T34" fmla="*/ 2147483647 w 133"/>
                <a:gd name="T35" fmla="*/ 2147483647 h 117"/>
                <a:gd name="T36" fmla="*/ 2147483647 w 133"/>
                <a:gd name="T37" fmla="*/ 2147483647 h 117"/>
                <a:gd name="T38" fmla="*/ 2147483647 w 133"/>
                <a:gd name="T39" fmla="*/ 2147483647 h 117"/>
                <a:gd name="T40" fmla="*/ 2147483647 w 133"/>
                <a:gd name="T41" fmla="*/ 2147483647 h 117"/>
                <a:gd name="T42" fmla="*/ 2147483647 w 133"/>
                <a:gd name="T43" fmla="*/ 2147483647 h 117"/>
                <a:gd name="T44" fmla="*/ 2147483647 w 133"/>
                <a:gd name="T45" fmla="*/ 2147483647 h 117"/>
                <a:gd name="T46" fmla="*/ 2147483647 w 133"/>
                <a:gd name="T47" fmla="*/ 2147483647 h 117"/>
                <a:gd name="T48" fmla="*/ 2147483647 w 133"/>
                <a:gd name="T49" fmla="*/ 2147483647 h 117"/>
                <a:gd name="T50" fmla="*/ 0 w 133"/>
                <a:gd name="T51" fmla="*/ 2147483647 h 11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33" h="117">
                  <a:moveTo>
                    <a:pt x="0" y="19"/>
                  </a:moveTo>
                  <a:lnTo>
                    <a:pt x="72" y="0"/>
                  </a:lnTo>
                  <a:lnTo>
                    <a:pt x="81" y="6"/>
                  </a:lnTo>
                  <a:lnTo>
                    <a:pt x="91" y="14"/>
                  </a:lnTo>
                  <a:lnTo>
                    <a:pt x="101" y="25"/>
                  </a:lnTo>
                  <a:lnTo>
                    <a:pt x="109" y="37"/>
                  </a:lnTo>
                  <a:lnTo>
                    <a:pt x="118" y="49"/>
                  </a:lnTo>
                  <a:lnTo>
                    <a:pt x="126" y="62"/>
                  </a:lnTo>
                  <a:lnTo>
                    <a:pt x="128" y="68"/>
                  </a:lnTo>
                  <a:lnTo>
                    <a:pt x="130" y="74"/>
                  </a:lnTo>
                  <a:lnTo>
                    <a:pt x="131" y="80"/>
                  </a:lnTo>
                  <a:lnTo>
                    <a:pt x="133" y="86"/>
                  </a:lnTo>
                  <a:lnTo>
                    <a:pt x="131" y="92"/>
                  </a:lnTo>
                  <a:lnTo>
                    <a:pt x="128" y="97"/>
                  </a:lnTo>
                  <a:lnTo>
                    <a:pt x="124" y="102"/>
                  </a:lnTo>
                  <a:lnTo>
                    <a:pt x="118" y="107"/>
                  </a:lnTo>
                  <a:lnTo>
                    <a:pt x="113" y="111"/>
                  </a:lnTo>
                  <a:lnTo>
                    <a:pt x="107" y="114"/>
                  </a:lnTo>
                  <a:lnTo>
                    <a:pt x="103" y="117"/>
                  </a:lnTo>
                  <a:lnTo>
                    <a:pt x="100" y="117"/>
                  </a:lnTo>
                  <a:lnTo>
                    <a:pt x="72" y="95"/>
                  </a:lnTo>
                  <a:lnTo>
                    <a:pt x="45" y="70"/>
                  </a:lnTo>
                  <a:lnTo>
                    <a:pt x="32" y="58"/>
                  </a:lnTo>
                  <a:lnTo>
                    <a:pt x="18" y="46"/>
                  </a:lnTo>
                  <a:lnTo>
                    <a:pt x="8" y="33"/>
                  </a:lnTo>
                  <a:lnTo>
                    <a:pt x="0" y="19"/>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11" name="Freeform 342"/>
            <p:cNvSpPr>
              <a:spLocks/>
            </p:cNvSpPr>
            <p:nvPr>
              <p:custDataLst>
                <p:tags r:id="rId245"/>
              </p:custDataLst>
            </p:nvPr>
          </p:nvSpPr>
          <p:spPr bwMode="auto">
            <a:xfrm>
              <a:off x="4810156" y="2391306"/>
              <a:ext cx="220663" cy="177800"/>
            </a:xfrm>
            <a:custGeom>
              <a:avLst/>
              <a:gdLst>
                <a:gd name="T0" fmla="*/ 2147483647 w 505"/>
                <a:gd name="T1" fmla="*/ 2147483647 h 339"/>
                <a:gd name="T2" fmla="*/ 2147483647 w 505"/>
                <a:gd name="T3" fmla="*/ 2147483647 h 339"/>
                <a:gd name="T4" fmla="*/ 2147483647 w 505"/>
                <a:gd name="T5" fmla="*/ 2147483647 h 339"/>
                <a:gd name="T6" fmla="*/ 2147483647 w 505"/>
                <a:gd name="T7" fmla="*/ 2147483647 h 339"/>
                <a:gd name="T8" fmla="*/ 2147483647 w 505"/>
                <a:gd name="T9" fmla="*/ 2147483647 h 339"/>
                <a:gd name="T10" fmla="*/ 2147483647 w 505"/>
                <a:gd name="T11" fmla="*/ 2147483647 h 339"/>
                <a:gd name="T12" fmla="*/ 2147483647 w 505"/>
                <a:gd name="T13" fmla="*/ 2147483647 h 339"/>
                <a:gd name="T14" fmla="*/ 2147483647 w 505"/>
                <a:gd name="T15" fmla="*/ 2147483647 h 339"/>
                <a:gd name="T16" fmla="*/ 2147483647 w 505"/>
                <a:gd name="T17" fmla="*/ 2147483647 h 339"/>
                <a:gd name="T18" fmla="*/ 2147483647 w 505"/>
                <a:gd name="T19" fmla="*/ 2147483647 h 339"/>
                <a:gd name="T20" fmla="*/ 2147483647 w 505"/>
                <a:gd name="T21" fmla="*/ 2147483647 h 339"/>
                <a:gd name="T22" fmla="*/ 2147483647 w 505"/>
                <a:gd name="T23" fmla="*/ 2147483647 h 339"/>
                <a:gd name="T24" fmla="*/ 2147483647 w 505"/>
                <a:gd name="T25" fmla="*/ 2147483647 h 339"/>
                <a:gd name="T26" fmla="*/ 2147483647 w 505"/>
                <a:gd name="T27" fmla="*/ 2147483647 h 339"/>
                <a:gd name="T28" fmla="*/ 2147483647 w 505"/>
                <a:gd name="T29" fmla="*/ 2147483647 h 339"/>
                <a:gd name="T30" fmla="*/ 2147483647 w 505"/>
                <a:gd name="T31" fmla="*/ 2147483647 h 339"/>
                <a:gd name="T32" fmla="*/ 2147483647 w 505"/>
                <a:gd name="T33" fmla="*/ 2147483647 h 339"/>
                <a:gd name="T34" fmla="*/ 2147483647 w 505"/>
                <a:gd name="T35" fmla="*/ 2147483647 h 339"/>
                <a:gd name="T36" fmla="*/ 2147483647 w 505"/>
                <a:gd name="T37" fmla="*/ 2147483647 h 339"/>
                <a:gd name="T38" fmla="*/ 2147483647 w 505"/>
                <a:gd name="T39" fmla="*/ 2147483647 h 339"/>
                <a:gd name="T40" fmla="*/ 2147483647 w 505"/>
                <a:gd name="T41" fmla="*/ 2147483647 h 339"/>
                <a:gd name="T42" fmla="*/ 2147483647 w 505"/>
                <a:gd name="T43" fmla="*/ 2147483647 h 339"/>
                <a:gd name="T44" fmla="*/ 2147483647 w 505"/>
                <a:gd name="T45" fmla="*/ 2147483647 h 339"/>
                <a:gd name="T46" fmla="*/ 2147483647 w 505"/>
                <a:gd name="T47" fmla="*/ 2147483647 h 339"/>
                <a:gd name="T48" fmla="*/ 2147483647 w 505"/>
                <a:gd name="T49" fmla="*/ 2147483647 h 339"/>
                <a:gd name="T50" fmla="*/ 2147483647 w 505"/>
                <a:gd name="T51" fmla="*/ 2147483647 h 339"/>
                <a:gd name="T52" fmla="*/ 2147483647 w 505"/>
                <a:gd name="T53" fmla="*/ 2147483647 h 339"/>
                <a:gd name="T54" fmla="*/ 2147483647 w 505"/>
                <a:gd name="T55" fmla="*/ 2147483647 h 339"/>
                <a:gd name="T56" fmla="*/ 2147483647 w 505"/>
                <a:gd name="T57" fmla="*/ 2147483647 h 339"/>
                <a:gd name="T58" fmla="*/ 2147483647 w 505"/>
                <a:gd name="T59" fmla="*/ 2147483647 h 339"/>
                <a:gd name="T60" fmla="*/ 2147483647 w 505"/>
                <a:gd name="T61" fmla="*/ 2147483647 h 339"/>
                <a:gd name="T62" fmla="*/ 2147483647 w 505"/>
                <a:gd name="T63" fmla="*/ 2147483647 h 339"/>
                <a:gd name="T64" fmla="*/ 2147483647 w 505"/>
                <a:gd name="T65" fmla="*/ 2147483647 h 339"/>
                <a:gd name="T66" fmla="*/ 2147483647 w 505"/>
                <a:gd name="T67" fmla="*/ 2147483647 h 339"/>
                <a:gd name="T68" fmla="*/ 2147483647 w 505"/>
                <a:gd name="T69" fmla="*/ 2147483647 h 339"/>
                <a:gd name="T70" fmla="*/ 2147483647 w 505"/>
                <a:gd name="T71" fmla="*/ 2147483647 h 339"/>
                <a:gd name="T72" fmla="*/ 2147483647 w 505"/>
                <a:gd name="T73" fmla="*/ 2147483647 h 339"/>
                <a:gd name="T74" fmla="*/ 2147483647 w 505"/>
                <a:gd name="T75" fmla="*/ 2147483647 h 339"/>
                <a:gd name="T76" fmla="*/ 2147483647 w 505"/>
                <a:gd name="T77" fmla="*/ 2147483647 h 339"/>
                <a:gd name="T78" fmla="*/ 2147483647 w 505"/>
                <a:gd name="T79" fmla="*/ 2147483647 h 339"/>
                <a:gd name="T80" fmla="*/ 2147483647 w 505"/>
                <a:gd name="T81" fmla="*/ 2147483647 h 339"/>
                <a:gd name="T82" fmla="*/ 2147483647 w 505"/>
                <a:gd name="T83" fmla="*/ 2147483647 h 339"/>
                <a:gd name="T84" fmla="*/ 2147483647 w 505"/>
                <a:gd name="T85" fmla="*/ 2147483647 h 33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05" h="339">
                  <a:moveTo>
                    <a:pt x="259" y="24"/>
                  </a:moveTo>
                  <a:lnTo>
                    <a:pt x="272" y="36"/>
                  </a:lnTo>
                  <a:lnTo>
                    <a:pt x="444" y="48"/>
                  </a:lnTo>
                  <a:lnTo>
                    <a:pt x="484" y="86"/>
                  </a:lnTo>
                  <a:lnTo>
                    <a:pt x="482" y="97"/>
                  </a:lnTo>
                  <a:lnTo>
                    <a:pt x="478" y="109"/>
                  </a:lnTo>
                  <a:lnTo>
                    <a:pt x="474" y="120"/>
                  </a:lnTo>
                  <a:lnTo>
                    <a:pt x="471" y="129"/>
                  </a:lnTo>
                  <a:lnTo>
                    <a:pt x="465" y="138"/>
                  </a:lnTo>
                  <a:lnTo>
                    <a:pt x="461" y="145"/>
                  </a:lnTo>
                  <a:lnTo>
                    <a:pt x="456" y="150"/>
                  </a:lnTo>
                  <a:lnTo>
                    <a:pt x="451" y="153"/>
                  </a:lnTo>
                  <a:lnTo>
                    <a:pt x="455" y="169"/>
                  </a:lnTo>
                  <a:lnTo>
                    <a:pt x="461" y="184"/>
                  </a:lnTo>
                  <a:lnTo>
                    <a:pt x="470" y="200"/>
                  </a:lnTo>
                  <a:lnTo>
                    <a:pt x="477" y="215"/>
                  </a:lnTo>
                  <a:lnTo>
                    <a:pt x="494" y="242"/>
                  </a:lnTo>
                  <a:lnTo>
                    <a:pt x="505" y="258"/>
                  </a:lnTo>
                  <a:lnTo>
                    <a:pt x="499" y="264"/>
                  </a:lnTo>
                  <a:lnTo>
                    <a:pt x="493" y="271"/>
                  </a:lnTo>
                  <a:lnTo>
                    <a:pt x="486" y="281"/>
                  </a:lnTo>
                  <a:lnTo>
                    <a:pt x="479" y="292"/>
                  </a:lnTo>
                  <a:lnTo>
                    <a:pt x="474" y="303"/>
                  </a:lnTo>
                  <a:lnTo>
                    <a:pt x="468" y="314"/>
                  </a:lnTo>
                  <a:lnTo>
                    <a:pt x="465" y="326"/>
                  </a:lnTo>
                  <a:lnTo>
                    <a:pt x="464" y="339"/>
                  </a:lnTo>
                  <a:lnTo>
                    <a:pt x="457" y="339"/>
                  </a:lnTo>
                  <a:lnTo>
                    <a:pt x="443" y="338"/>
                  </a:lnTo>
                  <a:lnTo>
                    <a:pt x="428" y="337"/>
                  </a:lnTo>
                  <a:lnTo>
                    <a:pt x="414" y="335"/>
                  </a:lnTo>
                  <a:lnTo>
                    <a:pt x="399" y="333"/>
                  </a:lnTo>
                  <a:lnTo>
                    <a:pt x="385" y="331"/>
                  </a:lnTo>
                  <a:lnTo>
                    <a:pt x="371" y="328"/>
                  </a:lnTo>
                  <a:lnTo>
                    <a:pt x="358" y="326"/>
                  </a:lnTo>
                  <a:lnTo>
                    <a:pt x="344" y="326"/>
                  </a:lnTo>
                  <a:lnTo>
                    <a:pt x="304" y="325"/>
                  </a:lnTo>
                  <a:lnTo>
                    <a:pt x="275" y="323"/>
                  </a:lnTo>
                  <a:lnTo>
                    <a:pt x="264" y="321"/>
                  </a:lnTo>
                  <a:lnTo>
                    <a:pt x="255" y="319"/>
                  </a:lnTo>
                  <a:lnTo>
                    <a:pt x="248" y="317"/>
                  </a:lnTo>
                  <a:lnTo>
                    <a:pt x="242" y="315"/>
                  </a:lnTo>
                  <a:lnTo>
                    <a:pt x="232" y="310"/>
                  </a:lnTo>
                  <a:lnTo>
                    <a:pt x="224" y="305"/>
                  </a:lnTo>
                  <a:lnTo>
                    <a:pt x="213" y="300"/>
                  </a:lnTo>
                  <a:lnTo>
                    <a:pt x="198" y="295"/>
                  </a:lnTo>
                  <a:lnTo>
                    <a:pt x="180" y="289"/>
                  </a:lnTo>
                  <a:lnTo>
                    <a:pt x="162" y="282"/>
                  </a:lnTo>
                  <a:lnTo>
                    <a:pt x="146" y="273"/>
                  </a:lnTo>
                  <a:lnTo>
                    <a:pt x="130" y="266"/>
                  </a:lnTo>
                  <a:lnTo>
                    <a:pt x="98" y="249"/>
                  </a:lnTo>
                  <a:lnTo>
                    <a:pt x="65" y="228"/>
                  </a:lnTo>
                  <a:lnTo>
                    <a:pt x="62" y="206"/>
                  </a:lnTo>
                  <a:lnTo>
                    <a:pt x="57" y="187"/>
                  </a:lnTo>
                  <a:lnTo>
                    <a:pt x="52" y="169"/>
                  </a:lnTo>
                  <a:lnTo>
                    <a:pt x="47" y="152"/>
                  </a:lnTo>
                  <a:lnTo>
                    <a:pt x="36" y="124"/>
                  </a:lnTo>
                  <a:lnTo>
                    <a:pt x="25" y="100"/>
                  </a:lnTo>
                  <a:lnTo>
                    <a:pt x="15" y="83"/>
                  </a:lnTo>
                  <a:lnTo>
                    <a:pt x="7" y="71"/>
                  </a:lnTo>
                  <a:lnTo>
                    <a:pt x="2" y="64"/>
                  </a:lnTo>
                  <a:lnTo>
                    <a:pt x="0" y="62"/>
                  </a:lnTo>
                  <a:lnTo>
                    <a:pt x="5" y="61"/>
                  </a:lnTo>
                  <a:lnTo>
                    <a:pt x="8" y="59"/>
                  </a:lnTo>
                  <a:lnTo>
                    <a:pt x="11" y="56"/>
                  </a:lnTo>
                  <a:lnTo>
                    <a:pt x="11" y="51"/>
                  </a:lnTo>
                  <a:lnTo>
                    <a:pt x="11" y="48"/>
                  </a:lnTo>
                  <a:lnTo>
                    <a:pt x="11" y="45"/>
                  </a:lnTo>
                  <a:lnTo>
                    <a:pt x="11" y="43"/>
                  </a:lnTo>
                  <a:lnTo>
                    <a:pt x="13" y="42"/>
                  </a:lnTo>
                  <a:lnTo>
                    <a:pt x="34" y="34"/>
                  </a:lnTo>
                  <a:lnTo>
                    <a:pt x="55" y="27"/>
                  </a:lnTo>
                  <a:lnTo>
                    <a:pt x="73" y="22"/>
                  </a:lnTo>
                  <a:lnTo>
                    <a:pt x="92" y="17"/>
                  </a:lnTo>
                  <a:lnTo>
                    <a:pt x="128" y="8"/>
                  </a:lnTo>
                  <a:lnTo>
                    <a:pt x="165" y="0"/>
                  </a:lnTo>
                  <a:lnTo>
                    <a:pt x="173" y="11"/>
                  </a:lnTo>
                  <a:lnTo>
                    <a:pt x="183" y="23"/>
                  </a:lnTo>
                  <a:lnTo>
                    <a:pt x="188" y="28"/>
                  </a:lnTo>
                  <a:lnTo>
                    <a:pt x="194" y="32"/>
                  </a:lnTo>
                  <a:lnTo>
                    <a:pt x="201" y="35"/>
                  </a:lnTo>
                  <a:lnTo>
                    <a:pt x="205" y="36"/>
                  </a:lnTo>
                  <a:lnTo>
                    <a:pt x="219" y="36"/>
                  </a:lnTo>
                  <a:lnTo>
                    <a:pt x="230" y="36"/>
                  </a:lnTo>
                  <a:lnTo>
                    <a:pt x="239" y="36"/>
                  </a:lnTo>
                  <a:lnTo>
                    <a:pt x="246" y="36"/>
                  </a:lnTo>
                  <a:lnTo>
                    <a:pt x="259" y="2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12" name="Freeform 343"/>
            <p:cNvSpPr>
              <a:spLocks/>
            </p:cNvSpPr>
            <p:nvPr>
              <p:custDataLst>
                <p:tags r:id="rId246"/>
              </p:custDataLst>
            </p:nvPr>
          </p:nvSpPr>
          <p:spPr bwMode="auto">
            <a:xfrm>
              <a:off x="4873656" y="2596093"/>
              <a:ext cx="146050" cy="71438"/>
            </a:xfrm>
            <a:custGeom>
              <a:avLst/>
              <a:gdLst>
                <a:gd name="T0" fmla="*/ 2147483647 w 338"/>
                <a:gd name="T1" fmla="*/ 0 h 141"/>
                <a:gd name="T2" fmla="*/ 2147483647 w 338"/>
                <a:gd name="T3" fmla="*/ 0 h 141"/>
                <a:gd name="T4" fmla="*/ 2147483647 w 338"/>
                <a:gd name="T5" fmla="*/ 2147483647 h 141"/>
                <a:gd name="T6" fmla="*/ 2147483647 w 338"/>
                <a:gd name="T7" fmla="*/ 2147483647 h 141"/>
                <a:gd name="T8" fmla="*/ 2147483647 w 338"/>
                <a:gd name="T9" fmla="*/ 2147483647 h 141"/>
                <a:gd name="T10" fmla="*/ 2147483647 w 338"/>
                <a:gd name="T11" fmla="*/ 2147483647 h 141"/>
                <a:gd name="T12" fmla="*/ 2147483647 w 338"/>
                <a:gd name="T13" fmla="*/ 2147483647 h 141"/>
                <a:gd name="T14" fmla="*/ 2147483647 w 338"/>
                <a:gd name="T15" fmla="*/ 2147483647 h 141"/>
                <a:gd name="T16" fmla="*/ 2147483647 w 338"/>
                <a:gd name="T17" fmla="*/ 2147483647 h 141"/>
                <a:gd name="T18" fmla="*/ 2147483647 w 338"/>
                <a:gd name="T19" fmla="*/ 2147483647 h 141"/>
                <a:gd name="T20" fmla="*/ 2147483647 w 338"/>
                <a:gd name="T21" fmla="*/ 2147483647 h 141"/>
                <a:gd name="T22" fmla="*/ 2147483647 w 338"/>
                <a:gd name="T23" fmla="*/ 2147483647 h 141"/>
                <a:gd name="T24" fmla="*/ 2147483647 w 338"/>
                <a:gd name="T25" fmla="*/ 2147483647 h 141"/>
                <a:gd name="T26" fmla="*/ 2147483647 w 338"/>
                <a:gd name="T27" fmla="*/ 2147483647 h 141"/>
                <a:gd name="T28" fmla="*/ 2147483647 w 338"/>
                <a:gd name="T29" fmla="*/ 2147483647 h 141"/>
                <a:gd name="T30" fmla="*/ 2147483647 w 338"/>
                <a:gd name="T31" fmla="*/ 2147483647 h 141"/>
                <a:gd name="T32" fmla="*/ 2147483647 w 338"/>
                <a:gd name="T33" fmla="*/ 2147483647 h 141"/>
                <a:gd name="T34" fmla="*/ 2147483647 w 338"/>
                <a:gd name="T35" fmla="*/ 2147483647 h 141"/>
                <a:gd name="T36" fmla="*/ 2147483647 w 338"/>
                <a:gd name="T37" fmla="*/ 2147483647 h 141"/>
                <a:gd name="T38" fmla="*/ 2147483647 w 338"/>
                <a:gd name="T39" fmla="*/ 2147483647 h 141"/>
                <a:gd name="T40" fmla="*/ 2147483647 w 338"/>
                <a:gd name="T41" fmla="*/ 2147483647 h 141"/>
                <a:gd name="T42" fmla="*/ 0 w 338"/>
                <a:gd name="T43" fmla="*/ 2147483647 h 141"/>
                <a:gd name="T44" fmla="*/ 2147483647 w 338"/>
                <a:gd name="T45" fmla="*/ 2147483647 h 141"/>
                <a:gd name="T46" fmla="*/ 2147483647 w 338"/>
                <a:gd name="T47" fmla="*/ 2147483647 h 141"/>
                <a:gd name="T48" fmla="*/ 2147483647 w 338"/>
                <a:gd name="T49" fmla="*/ 2147483647 h 141"/>
                <a:gd name="T50" fmla="*/ 2147483647 w 338"/>
                <a:gd name="T51" fmla="*/ 2147483647 h 141"/>
                <a:gd name="T52" fmla="*/ 2147483647 w 338"/>
                <a:gd name="T53" fmla="*/ 2147483647 h 141"/>
                <a:gd name="T54" fmla="*/ 2147483647 w 338"/>
                <a:gd name="T55" fmla="*/ 2147483647 h 141"/>
                <a:gd name="T56" fmla="*/ 2147483647 w 338"/>
                <a:gd name="T57" fmla="*/ 2147483647 h 141"/>
                <a:gd name="T58" fmla="*/ 2147483647 w 338"/>
                <a:gd name="T59" fmla="*/ 2147483647 h 141"/>
                <a:gd name="T60" fmla="*/ 2147483647 w 338"/>
                <a:gd name="T61" fmla="*/ 2147483647 h 141"/>
                <a:gd name="T62" fmla="*/ 2147483647 w 338"/>
                <a:gd name="T63" fmla="*/ 2147483647 h 141"/>
                <a:gd name="T64" fmla="*/ 2147483647 w 338"/>
                <a:gd name="T65" fmla="*/ 2147483647 h 141"/>
                <a:gd name="T66" fmla="*/ 2147483647 w 338"/>
                <a:gd name="T67" fmla="*/ 2147483647 h 141"/>
                <a:gd name="T68" fmla="*/ 2147483647 w 338"/>
                <a:gd name="T69" fmla="*/ 2147483647 h 141"/>
                <a:gd name="T70" fmla="*/ 2147483647 w 338"/>
                <a:gd name="T71" fmla="*/ 2147483647 h 141"/>
                <a:gd name="T72" fmla="*/ 2147483647 w 338"/>
                <a:gd name="T73" fmla="*/ 2147483647 h 141"/>
                <a:gd name="T74" fmla="*/ 2147483647 w 338"/>
                <a:gd name="T75" fmla="*/ 2147483647 h 141"/>
                <a:gd name="T76" fmla="*/ 2147483647 w 338"/>
                <a:gd name="T77" fmla="*/ 2147483647 h 141"/>
                <a:gd name="T78" fmla="*/ 2147483647 w 338"/>
                <a:gd name="T79" fmla="*/ 0 h 14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38" h="141">
                  <a:moveTo>
                    <a:pt x="312" y="0"/>
                  </a:moveTo>
                  <a:lnTo>
                    <a:pt x="186" y="0"/>
                  </a:lnTo>
                  <a:lnTo>
                    <a:pt x="168" y="8"/>
                  </a:lnTo>
                  <a:lnTo>
                    <a:pt x="144" y="21"/>
                  </a:lnTo>
                  <a:lnTo>
                    <a:pt x="132" y="27"/>
                  </a:lnTo>
                  <a:lnTo>
                    <a:pt x="119" y="32"/>
                  </a:lnTo>
                  <a:lnTo>
                    <a:pt x="112" y="34"/>
                  </a:lnTo>
                  <a:lnTo>
                    <a:pt x="105" y="35"/>
                  </a:lnTo>
                  <a:lnTo>
                    <a:pt x="99" y="36"/>
                  </a:lnTo>
                  <a:lnTo>
                    <a:pt x="93" y="37"/>
                  </a:lnTo>
                  <a:lnTo>
                    <a:pt x="88" y="36"/>
                  </a:lnTo>
                  <a:lnTo>
                    <a:pt x="84" y="35"/>
                  </a:lnTo>
                  <a:lnTo>
                    <a:pt x="78" y="32"/>
                  </a:lnTo>
                  <a:lnTo>
                    <a:pt x="74" y="30"/>
                  </a:lnTo>
                  <a:lnTo>
                    <a:pt x="66" y="24"/>
                  </a:lnTo>
                  <a:lnTo>
                    <a:pt x="59" y="18"/>
                  </a:lnTo>
                  <a:lnTo>
                    <a:pt x="49" y="34"/>
                  </a:lnTo>
                  <a:lnTo>
                    <a:pt x="37" y="51"/>
                  </a:lnTo>
                  <a:lnTo>
                    <a:pt x="30" y="60"/>
                  </a:lnTo>
                  <a:lnTo>
                    <a:pt x="21" y="68"/>
                  </a:lnTo>
                  <a:lnTo>
                    <a:pt x="11" y="75"/>
                  </a:lnTo>
                  <a:lnTo>
                    <a:pt x="0" y="80"/>
                  </a:lnTo>
                  <a:lnTo>
                    <a:pt x="12" y="90"/>
                  </a:lnTo>
                  <a:lnTo>
                    <a:pt x="23" y="100"/>
                  </a:lnTo>
                  <a:lnTo>
                    <a:pt x="33" y="108"/>
                  </a:lnTo>
                  <a:lnTo>
                    <a:pt x="44" y="116"/>
                  </a:lnTo>
                  <a:lnTo>
                    <a:pt x="55" y="122"/>
                  </a:lnTo>
                  <a:lnTo>
                    <a:pt x="66" y="129"/>
                  </a:lnTo>
                  <a:lnTo>
                    <a:pt x="79" y="135"/>
                  </a:lnTo>
                  <a:lnTo>
                    <a:pt x="93" y="141"/>
                  </a:lnTo>
                  <a:lnTo>
                    <a:pt x="259" y="141"/>
                  </a:lnTo>
                  <a:lnTo>
                    <a:pt x="269" y="124"/>
                  </a:lnTo>
                  <a:lnTo>
                    <a:pt x="281" y="107"/>
                  </a:lnTo>
                  <a:lnTo>
                    <a:pt x="292" y="92"/>
                  </a:lnTo>
                  <a:lnTo>
                    <a:pt x="304" y="78"/>
                  </a:lnTo>
                  <a:lnTo>
                    <a:pt x="315" y="64"/>
                  </a:lnTo>
                  <a:lnTo>
                    <a:pt x="324" y="48"/>
                  </a:lnTo>
                  <a:lnTo>
                    <a:pt x="333" y="34"/>
                  </a:lnTo>
                  <a:lnTo>
                    <a:pt x="338" y="18"/>
                  </a:lnTo>
                  <a:lnTo>
                    <a:pt x="312"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13" name="Freeform 344"/>
            <p:cNvSpPr>
              <a:spLocks/>
            </p:cNvSpPr>
            <p:nvPr>
              <p:custDataLst>
                <p:tags r:id="rId247"/>
              </p:custDataLst>
            </p:nvPr>
          </p:nvSpPr>
          <p:spPr bwMode="auto">
            <a:xfrm>
              <a:off x="4973669" y="2251606"/>
              <a:ext cx="111125" cy="65087"/>
            </a:xfrm>
            <a:custGeom>
              <a:avLst/>
              <a:gdLst>
                <a:gd name="T0" fmla="*/ 2147483647 w 259"/>
                <a:gd name="T1" fmla="*/ 2147483647 h 129"/>
                <a:gd name="T2" fmla="*/ 2147483647 w 259"/>
                <a:gd name="T3" fmla="*/ 2147483647 h 129"/>
                <a:gd name="T4" fmla="*/ 2147483647 w 259"/>
                <a:gd name="T5" fmla="*/ 2147483647 h 129"/>
                <a:gd name="T6" fmla="*/ 2147483647 w 259"/>
                <a:gd name="T7" fmla="*/ 2147483647 h 129"/>
                <a:gd name="T8" fmla="*/ 2147483647 w 259"/>
                <a:gd name="T9" fmla="*/ 2147483647 h 129"/>
                <a:gd name="T10" fmla="*/ 2147483647 w 259"/>
                <a:gd name="T11" fmla="*/ 2147483647 h 129"/>
                <a:gd name="T12" fmla="*/ 2147483647 w 259"/>
                <a:gd name="T13" fmla="*/ 2147483647 h 129"/>
                <a:gd name="T14" fmla="*/ 2147483647 w 259"/>
                <a:gd name="T15" fmla="*/ 2147483647 h 129"/>
                <a:gd name="T16" fmla="*/ 2147483647 w 259"/>
                <a:gd name="T17" fmla="*/ 2147483647 h 129"/>
                <a:gd name="T18" fmla="*/ 2147483647 w 259"/>
                <a:gd name="T19" fmla="*/ 2147483647 h 129"/>
                <a:gd name="T20" fmla="*/ 2147483647 w 259"/>
                <a:gd name="T21" fmla="*/ 2147483647 h 129"/>
                <a:gd name="T22" fmla="*/ 2147483647 w 259"/>
                <a:gd name="T23" fmla="*/ 2147483647 h 129"/>
                <a:gd name="T24" fmla="*/ 2147483647 w 259"/>
                <a:gd name="T25" fmla="*/ 2147483647 h 129"/>
                <a:gd name="T26" fmla="*/ 2147483647 w 259"/>
                <a:gd name="T27" fmla="*/ 2147483647 h 129"/>
                <a:gd name="T28" fmla="*/ 2147483647 w 259"/>
                <a:gd name="T29" fmla="*/ 2147483647 h 129"/>
                <a:gd name="T30" fmla="*/ 2147483647 w 259"/>
                <a:gd name="T31" fmla="*/ 2147483647 h 129"/>
                <a:gd name="T32" fmla="*/ 2147483647 w 259"/>
                <a:gd name="T33" fmla="*/ 2147483647 h 129"/>
                <a:gd name="T34" fmla="*/ 2147483647 w 259"/>
                <a:gd name="T35" fmla="*/ 2147483647 h 129"/>
                <a:gd name="T36" fmla="*/ 2147483647 w 259"/>
                <a:gd name="T37" fmla="*/ 2147483647 h 129"/>
                <a:gd name="T38" fmla="*/ 2147483647 w 259"/>
                <a:gd name="T39" fmla="*/ 2147483647 h 129"/>
                <a:gd name="T40" fmla="*/ 2147483647 w 259"/>
                <a:gd name="T41" fmla="*/ 2147483647 h 129"/>
                <a:gd name="T42" fmla="*/ 2147483647 w 259"/>
                <a:gd name="T43" fmla="*/ 2147483647 h 129"/>
                <a:gd name="T44" fmla="*/ 2147483647 w 259"/>
                <a:gd name="T45" fmla="*/ 0 h 129"/>
                <a:gd name="T46" fmla="*/ 2147483647 w 259"/>
                <a:gd name="T47" fmla="*/ 0 h 129"/>
                <a:gd name="T48" fmla="*/ 2147483647 w 259"/>
                <a:gd name="T49" fmla="*/ 0 h 129"/>
                <a:gd name="T50" fmla="*/ 2147483647 w 259"/>
                <a:gd name="T51" fmla="*/ 0 h 129"/>
                <a:gd name="T52" fmla="*/ 2147483647 w 259"/>
                <a:gd name="T53" fmla="*/ 2147483647 h 129"/>
                <a:gd name="T54" fmla="*/ 2147483647 w 259"/>
                <a:gd name="T55" fmla="*/ 2147483647 h 129"/>
                <a:gd name="T56" fmla="*/ 2147483647 w 259"/>
                <a:gd name="T57" fmla="*/ 2147483647 h 129"/>
                <a:gd name="T58" fmla="*/ 2147483647 w 259"/>
                <a:gd name="T59" fmla="*/ 2147483647 h 129"/>
                <a:gd name="T60" fmla="*/ 2147483647 w 259"/>
                <a:gd name="T61" fmla="*/ 2147483647 h 129"/>
                <a:gd name="T62" fmla="*/ 2147483647 w 259"/>
                <a:gd name="T63" fmla="*/ 2147483647 h 129"/>
                <a:gd name="T64" fmla="*/ 2147483647 w 259"/>
                <a:gd name="T65" fmla="*/ 2147483647 h 129"/>
                <a:gd name="T66" fmla="*/ 0 w 259"/>
                <a:gd name="T67" fmla="*/ 2147483647 h 129"/>
                <a:gd name="T68" fmla="*/ 0 w 259"/>
                <a:gd name="T69" fmla="*/ 2147483647 h 129"/>
                <a:gd name="T70" fmla="*/ 0 w 259"/>
                <a:gd name="T71" fmla="*/ 2147483647 h 129"/>
                <a:gd name="T72" fmla="*/ 2147483647 w 259"/>
                <a:gd name="T73" fmla="*/ 2147483647 h 129"/>
                <a:gd name="T74" fmla="*/ 2147483647 w 259"/>
                <a:gd name="T75" fmla="*/ 2147483647 h 129"/>
                <a:gd name="T76" fmla="*/ 2147483647 w 259"/>
                <a:gd name="T77" fmla="*/ 2147483647 h 129"/>
                <a:gd name="T78" fmla="*/ 2147483647 w 259"/>
                <a:gd name="T79" fmla="*/ 2147483647 h 129"/>
                <a:gd name="T80" fmla="*/ 2147483647 w 259"/>
                <a:gd name="T81" fmla="*/ 2147483647 h 129"/>
                <a:gd name="T82" fmla="*/ 2147483647 w 259"/>
                <a:gd name="T83" fmla="*/ 2147483647 h 129"/>
                <a:gd name="T84" fmla="*/ 2147483647 w 259"/>
                <a:gd name="T85" fmla="*/ 2147483647 h 129"/>
                <a:gd name="T86" fmla="*/ 2147483647 w 259"/>
                <a:gd name="T87" fmla="*/ 2147483647 h 129"/>
                <a:gd name="T88" fmla="*/ 2147483647 w 259"/>
                <a:gd name="T89" fmla="*/ 2147483647 h 129"/>
                <a:gd name="T90" fmla="*/ 2147483647 w 259"/>
                <a:gd name="T91" fmla="*/ 2147483647 h 129"/>
                <a:gd name="T92" fmla="*/ 2147483647 w 259"/>
                <a:gd name="T93" fmla="*/ 2147483647 h 129"/>
                <a:gd name="T94" fmla="*/ 2147483647 w 259"/>
                <a:gd name="T95" fmla="*/ 2147483647 h 129"/>
                <a:gd name="T96" fmla="*/ 2147483647 w 259"/>
                <a:gd name="T97" fmla="*/ 2147483647 h 129"/>
                <a:gd name="T98" fmla="*/ 2147483647 w 259"/>
                <a:gd name="T99" fmla="*/ 2147483647 h 129"/>
                <a:gd name="T100" fmla="*/ 2147483647 w 259"/>
                <a:gd name="T101" fmla="*/ 2147483647 h 129"/>
                <a:gd name="T102" fmla="*/ 2147483647 w 259"/>
                <a:gd name="T103" fmla="*/ 2147483647 h 129"/>
                <a:gd name="T104" fmla="*/ 2147483647 w 259"/>
                <a:gd name="T105" fmla="*/ 2147483647 h 129"/>
                <a:gd name="T106" fmla="*/ 2147483647 w 259"/>
                <a:gd name="T107" fmla="*/ 2147483647 h 129"/>
                <a:gd name="T108" fmla="*/ 2147483647 w 259"/>
                <a:gd name="T109" fmla="*/ 2147483647 h 129"/>
                <a:gd name="T110" fmla="*/ 2147483647 w 259"/>
                <a:gd name="T111" fmla="*/ 2147483647 h 129"/>
                <a:gd name="T112" fmla="*/ 2147483647 w 259"/>
                <a:gd name="T113" fmla="*/ 2147483647 h 129"/>
                <a:gd name="T114" fmla="*/ 2147483647 w 259"/>
                <a:gd name="T115" fmla="*/ 2147483647 h 129"/>
                <a:gd name="T116" fmla="*/ 2147483647 w 259"/>
                <a:gd name="T117" fmla="*/ 2147483647 h 12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59" h="129">
                  <a:moveTo>
                    <a:pt x="259" y="129"/>
                  </a:moveTo>
                  <a:lnTo>
                    <a:pt x="255" y="102"/>
                  </a:lnTo>
                  <a:lnTo>
                    <a:pt x="252" y="80"/>
                  </a:lnTo>
                  <a:lnTo>
                    <a:pt x="252" y="63"/>
                  </a:lnTo>
                  <a:lnTo>
                    <a:pt x="253" y="50"/>
                  </a:lnTo>
                  <a:lnTo>
                    <a:pt x="257" y="29"/>
                  </a:lnTo>
                  <a:lnTo>
                    <a:pt x="259" y="12"/>
                  </a:lnTo>
                  <a:lnTo>
                    <a:pt x="258" y="14"/>
                  </a:lnTo>
                  <a:lnTo>
                    <a:pt x="256" y="16"/>
                  </a:lnTo>
                  <a:lnTo>
                    <a:pt x="253" y="17"/>
                  </a:lnTo>
                  <a:lnTo>
                    <a:pt x="249" y="18"/>
                  </a:lnTo>
                  <a:lnTo>
                    <a:pt x="239" y="19"/>
                  </a:lnTo>
                  <a:lnTo>
                    <a:pt x="228" y="19"/>
                  </a:lnTo>
                  <a:lnTo>
                    <a:pt x="205" y="19"/>
                  </a:lnTo>
                  <a:lnTo>
                    <a:pt x="192" y="18"/>
                  </a:lnTo>
                  <a:lnTo>
                    <a:pt x="181" y="17"/>
                  </a:lnTo>
                  <a:lnTo>
                    <a:pt x="172" y="15"/>
                  </a:lnTo>
                  <a:lnTo>
                    <a:pt x="163" y="12"/>
                  </a:lnTo>
                  <a:lnTo>
                    <a:pt x="156" y="9"/>
                  </a:lnTo>
                  <a:lnTo>
                    <a:pt x="146" y="6"/>
                  </a:lnTo>
                  <a:lnTo>
                    <a:pt x="134" y="3"/>
                  </a:lnTo>
                  <a:lnTo>
                    <a:pt x="118" y="1"/>
                  </a:lnTo>
                  <a:lnTo>
                    <a:pt x="99" y="0"/>
                  </a:lnTo>
                  <a:lnTo>
                    <a:pt x="83" y="0"/>
                  </a:lnTo>
                  <a:lnTo>
                    <a:pt x="67" y="0"/>
                  </a:lnTo>
                  <a:lnTo>
                    <a:pt x="50" y="0"/>
                  </a:lnTo>
                  <a:lnTo>
                    <a:pt x="34" y="2"/>
                  </a:lnTo>
                  <a:lnTo>
                    <a:pt x="27" y="4"/>
                  </a:lnTo>
                  <a:lnTo>
                    <a:pt x="21" y="6"/>
                  </a:lnTo>
                  <a:lnTo>
                    <a:pt x="14" y="9"/>
                  </a:lnTo>
                  <a:lnTo>
                    <a:pt x="10" y="13"/>
                  </a:lnTo>
                  <a:lnTo>
                    <a:pt x="5" y="17"/>
                  </a:lnTo>
                  <a:lnTo>
                    <a:pt x="2" y="22"/>
                  </a:lnTo>
                  <a:lnTo>
                    <a:pt x="0" y="29"/>
                  </a:lnTo>
                  <a:lnTo>
                    <a:pt x="0" y="36"/>
                  </a:lnTo>
                  <a:lnTo>
                    <a:pt x="0" y="48"/>
                  </a:lnTo>
                  <a:lnTo>
                    <a:pt x="3" y="58"/>
                  </a:lnTo>
                  <a:lnTo>
                    <a:pt x="6" y="65"/>
                  </a:lnTo>
                  <a:lnTo>
                    <a:pt x="12" y="71"/>
                  </a:lnTo>
                  <a:lnTo>
                    <a:pt x="17" y="76"/>
                  </a:lnTo>
                  <a:lnTo>
                    <a:pt x="24" y="80"/>
                  </a:lnTo>
                  <a:lnTo>
                    <a:pt x="31" y="83"/>
                  </a:lnTo>
                  <a:lnTo>
                    <a:pt x="37" y="85"/>
                  </a:lnTo>
                  <a:lnTo>
                    <a:pt x="50" y="88"/>
                  </a:lnTo>
                  <a:lnTo>
                    <a:pt x="61" y="92"/>
                  </a:lnTo>
                  <a:lnTo>
                    <a:pt x="65" y="95"/>
                  </a:lnTo>
                  <a:lnTo>
                    <a:pt x="67" y="99"/>
                  </a:lnTo>
                  <a:lnTo>
                    <a:pt x="67" y="105"/>
                  </a:lnTo>
                  <a:lnTo>
                    <a:pt x="66" y="111"/>
                  </a:lnTo>
                  <a:lnTo>
                    <a:pt x="81" y="110"/>
                  </a:lnTo>
                  <a:lnTo>
                    <a:pt x="91" y="108"/>
                  </a:lnTo>
                  <a:lnTo>
                    <a:pt x="98" y="106"/>
                  </a:lnTo>
                  <a:lnTo>
                    <a:pt x="105" y="105"/>
                  </a:lnTo>
                  <a:lnTo>
                    <a:pt x="120" y="106"/>
                  </a:lnTo>
                  <a:lnTo>
                    <a:pt x="140" y="108"/>
                  </a:lnTo>
                  <a:lnTo>
                    <a:pt x="166" y="112"/>
                  </a:lnTo>
                  <a:lnTo>
                    <a:pt x="192" y="117"/>
                  </a:lnTo>
                  <a:lnTo>
                    <a:pt x="238" y="125"/>
                  </a:lnTo>
                  <a:lnTo>
                    <a:pt x="259" y="12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14" name="Freeform 345"/>
            <p:cNvSpPr>
              <a:spLocks/>
            </p:cNvSpPr>
            <p:nvPr>
              <p:custDataLst>
                <p:tags r:id="rId248"/>
              </p:custDataLst>
            </p:nvPr>
          </p:nvSpPr>
          <p:spPr bwMode="auto">
            <a:xfrm>
              <a:off x="4986369" y="2599268"/>
              <a:ext cx="179387" cy="142875"/>
            </a:xfrm>
            <a:custGeom>
              <a:avLst/>
              <a:gdLst>
                <a:gd name="T0" fmla="*/ 2147483647 w 425"/>
                <a:gd name="T1" fmla="*/ 2147483647 h 272"/>
                <a:gd name="T2" fmla="*/ 2147483647 w 425"/>
                <a:gd name="T3" fmla="*/ 2147483647 h 272"/>
                <a:gd name="T4" fmla="*/ 2147483647 w 425"/>
                <a:gd name="T5" fmla="*/ 2147483647 h 272"/>
                <a:gd name="T6" fmla="*/ 2147483647 w 425"/>
                <a:gd name="T7" fmla="*/ 2147483647 h 272"/>
                <a:gd name="T8" fmla="*/ 2147483647 w 425"/>
                <a:gd name="T9" fmla="*/ 2147483647 h 272"/>
                <a:gd name="T10" fmla="*/ 2147483647 w 425"/>
                <a:gd name="T11" fmla="*/ 2147483647 h 272"/>
                <a:gd name="T12" fmla="*/ 2147483647 w 425"/>
                <a:gd name="T13" fmla="*/ 2147483647 h 272"/>
                <a:gd name="T14" fmla="*/ 2147483647 w 425"/>
                <a:gd name="T15" fmla="*/ 2147483647 h 272"/>
                <a:gd name="T16" fmla="*/ 2147483647 w 425"/>
                <a:gd name="T17" fmla="*/ 2147483647 h 272"/>
                <a:gd name="T18" fmla="*/ 2147483647 w 425"/>
                <a:gd name="T19" fmla="*/ 2147483647 h 272"/>
                <a:gd name="T20" fmla="*/ 2147483647 w 425"/>
                <a:gd name="T21" fmla="*/ 2147483647 h 272"/>
                <a:gd name="T22" fmla="*/ 2147483647 w 425"/>
                <a:gd name="T23" fmla="*/ 2147483647 h 272"/>
                <a:gd name="T24" fmla="*/ 2147483647 w 425"/>
                <a:gd name="T25" fmla="*/ 2147483647 h 272"/>
                <a:gd name="T26" fmla="*/ 2147483647 w 425"/>
                <a:gd name="T27" fmla="*/ 2147483647 h 272"/>
                <a:gd name="T28" fmla="*/ 2147483647 w 425"/>
                <a:gd name="T29" fmla="*/ 2147483647 h 272"/>
                <a:gd name="T30" fmla="*/ 2147483647 w 425"/>
                <a:gd name="T31" fmla="*/ 2147483647 h 272"/>
                <a:gd name="T32" fmla="*/ 2147483647 w 425"/>
                <a:gd name="T33" fmla="*/ 2147483647 h 272"/>
                <a:gd name="T34" fmla="*/ 2147483647 w 425"/>
                <a:gd name="T35" fmla="*/ 2147483647 h 272"/>
                <a:gd name="T36" fmla="*/ 2147483647 w 425"/>
                <a:gd name="T37" fmla="*/ 2147483647 h 272"/>
                <a:gd name="T38" fmla="*/ 0 w 425"/>
                <a:gd name="T39" fmla="*/ 2147483647 h 272"/>
                <a:gd name="T40" fmla="*/ 2147483647 w 425"/>
                <a:gd name="T41" fmla="*/ 2147483647 h 272"/>
                <a:gd name="T42" fmla="*/ 2147483647 w 425"/>
                <a:gd name="T43" fmla="*/ 2147483647 h 272"/>
                <a:gd name="T44" fmla="*/ 2147483647 w 425"/>
                <a:gd name="T45" fmla="*/ 2147483647 h 272"/>
                <a:gd name="T46" fmla="*/ 2147483647 w 425"/>
                <a:gd name="T47" fmla="*/ 2147483647 h 272"/>
                <a:gd name="T48" fmla="*/ 2147483647 w 425"/>
                <a:gd name="T49" fmla="*/ 2147483647 h 272"/>
                <a:gd name="T50" fmla="*/ 2147483647 w 425"/>
                <a:gd name="T51" fmla="*/ 2147483647 h 272"/>
                <a:gd name="T52" fmla="*/ 2147483647 w 425"/>
                <a:gd name="T53" fmla="*/ 2147483647 h 272"/>
                <a:gd name="T54" fmla="*/ 2147483647 w 425"/>
                <a:gd name="T55" fmla="*/ 2147483647 h 272"/>
                <a:gd name="T56" fmla="*/ 2147483647 w 425"/>
                <a:gd name="T57" fmla="*/ 2147483647 h 272"/>
                <a:gd name="T58" fmla="*/ 2147483647 w 425"/>
                <a:gd name="T59" fmla="*/ 2147483647 h 272"/>
                <a:gd name="T60" fmla="*/ 2147483647 w 425"/>
                <a:gd name="T61" fmla="*/ 2147483647 h 272"/>
                <a:gd name="T62" fmla="*/ 2147483647 w 425"/>
                <a:gd name="T63" fmla="*/ 2147483647 h 272"/>
                <a:gd name="T64" fmla="*/ 2147483647 w 425"/>
                <a:gd name="T65" fmla="*/ 2147483647 h 272"/>
                <a:gd name="T66" fmla="*/ 2147483647 w 425"/>
                <a:gd name="T67" fmla="*/ 0 h 272"/>
                <a:gd name="T68" fmla="*/ 2147483647 w 425"/>
                <a:gd name="T69" fmla="*/ 2147483647 h 272"/>
                <a:gd name="T70" fmla="*/ 2147483647 w 425"/>
                <a:gd name="T71" fmla="*/ 2147483647 h 272"/>
                <a:gd name="T72" fmla="*/ 2147483647 w 425"/>
                <a:gd name="T73" fmla="*/ 2147483647 h 272"/>
                <a:gd name="T74" fmla="*/ 2147483647 w 425"/>
                <a:gd name="T75" fmla="*/ 2147483647 h 272"/>
                <a:gd name="T76" fmla="*/ 2147483647 w 425"/>
                <a:gd name="T77" fmla="*/ 2147483647 h 272"/>
                <a:gd name="T78" fmla="*/ 2147483647 w 425"/>
                <a:gd name="T79" fmla="*/ 2147483647 h 272"/>
                <a:gd name="T80" fmla="*/ 2147483647 w 425"/>
                <a:gd name="T81" fmla="*/ 2147483647 h 272"/>
                <a:gd name="T82" fmla="*/ 2147483647 w 425"/>
                <a:gd name="T83" fmla="*/ 2147483647 h 272"/>
                <a:gd name="T84" fmla="*/ 2147483647 w 425"/>
                <a:gd name="T85" fmla="*/ 2147483647 h 272"/>
                <a:gd name="T86" fmla="*/ 2147483647 w 425"/>
                <a:gd name="T87" fmla="*/ 2147483647 h 272"/>
                <a:gd name="T88" fmla="*/ 2147483647 w 425"/>
                <a:gd name="T89" fmla="*/ 2147483647 h 272"/>
                <a:gd name="T90" fmla="*/ 2147483647 w 425"/>
                <a:gd name="T91" fmla="*/ 2147483647 h 272"/>
                <a:gd name="T92" fmla="*/ 2147483647 w 425"/>
                <a:gd name="T93" fmla="*/ 2147483647 h 27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25" h="272">
                  <a:moveTo>
                    <a:pt x="425" y="161"/>
                  </a:moveTo>
                  <a:lnTo>
                    <a:pt x="418" y="170"/>
                  </a:lnTo>
                  <a:lnTo>
                    <a:pt x="409" y="179"/>
                  </a:lnTo>
                  <a:lnTo>
                    <a:pt x="398" y="188"/>
                  </a:lnTo>
                  <a:lnTo>
                    <a:pt x="385" y="197"/>
                  </a:lnTo>
                  <a:lnTo>
                    <a:pt x="383" y="206"/>
                  </a:lnTo>
                  <a:lnTo>
                    <a:pt x="383" y="214"/>
                  </a:lnTo>
                  <a:lnTo>
                    <a:pt x="384" y="221"/>
                  </a:lnTo>
                  <a:lnTo>
                    <a:pt x="385" y="227"/>
                  </a:lnTo>
                  <a:lnTo>
                    <a:pt x="389" y="237"/>
                  </a:lnTo>
                  <a:lnTo>
                    <a:pt x="392" y="246"/>
                  </a:lnTo>
                  <a:lnTo>
                    <a:pt x="375" y="244"/>
                  </a:lnTo>
                  <a:lnTo>
                    <a:pt x="356" y="240"/>
                  </a:lnTo>
                  <a:lnTo>
                    <a:pt x="347" y="238"/>
                  </a:lnTo>
                  <a:lnTo>
                    <a:pt x="336" y="236"/>
                  </a:lnTo>
                  <a:lnTo>
                    <a:pt x="324" y="235"/>
                  </a:lnTo>
                  <a:lnTo>
                    <a:pt x="311" y="234"/>
                  </a:lnTo>
                  <a:lnTo>
                    <a:pt x="295" y="235"/>
                  </a:lnTo>
                  <a:lnTo>
                    <a:pt x="278" y="238"/>
                  </a:lnTo>
                  <a:lnTo>
                    <a:pt x="263" y="243"/>
                  </a:lnTo>
                  <a:lnTo>
                    <a:pt x="248" y="248"/>
                  </a:lnTo>
                  <a:lnTo>
                    <a:pt x="232" y="254"/>
                  </a:lnTo>
                  <a:lnTo>
                    <a:pt x="215" y="260"/>
                  </a:lnTo>
                  <a:lnTo>
                    <a:pt x="197" y="267"/>
                  </a:lnTo>
                  <a:lnTo>
                    <a:pt x="179" y="272"/>
                  </a:lnTo>
                  <a:lnTo>
                    <a:pt x="100" y="240"/>
                  </a:lnTo>
                  <a:lnTo>
                    <a:pt x="92" y="233"/>
                  </a:lnTo>
                  <a:lnTo>
                    <a:pt x="85" y="226"/>
                  </a:lnTo>
                  <a:lnTo>
                    <a:pt x="78" y="220"/>
                  </a:lnTo>
                  <a:lnTo>
                    <a:pt x="70" y="214"/>
                  </a:lnTo>
                  <a:lnTo>
                    <a:pt x="52" y="202"/>
                  </a:lnTo>
                  <a:lnTo>
                    <a:pt x="37" y="192"/>
                  </a:lnTo>
                  <a:lnTo>
                    <a:pt x="29" y="186"/>
                  </a:lnTo>
                  <a:lnTo>
                    <a:pt x="22" y="180"/>
                  </a:lnTo>
                  <a:lnTo>
                    <a:pt x="16" y="174"/>
                  </a:lnTo>
                  <a:lnTo>
                    <a:pt x="11" y="167"/>
                  </a:lnTo>
                  <a:lnTo>
                    <a:pt x="6" y="159"/>
                  </a:lnTo>
                  <a:lnTo>
                    <a:pt x="2" y="150"/>
                  </a:lnTo>
                  <a:lnTo>
                    <a:pt x="0" y="140"/>
                  </a:lnTo>
                  <a:lnTo>
                    <a:pt x="0" y="129"/>
                  </a:lnTo>
                  <a:lnTo>
                    <a:pt x="25" y="95"/>
                  </a:lnTo>
                  <a:lnTo>
                    <a:pt x="50" y="66"/>
                  </a:lnTo>
                  <a:lnTo>
                    <a:pt x="61" y="52"/>
                  </a:lnTo>
                  <a:lnTo>
                    <a:pt x="71" y="36"/>
                  </a:lnTo>
                  <a:lnTo>
                    <a:pt x="75" y="29"/>
                  </a:lnTo>
                  <a:lnTo>
                    <a:pt x="80" y="22"/>
                  </a:lnTo>
                  <a:lnTo>
                    <a:pt x="83" y="14"/>
                  </a:lnTo>
                  <a:lnTo>
                    <a:pt x="85" y="6"/>
                  </a:lnTo>
                  <a:lnTo>
                    <a:pt x="105" y="7"/>
                  </a:lnTo>
                  <a:lnTo>
                    <a:pt x="123" y="10"/>
                  </a:lnTo>
                  <a:lnTo>
                    <a:pt x="138" y="14"/>
                  </a:lnTo>
                  <a:lnTo>
                    <a:pt x="153" y="18"/>
                  </a:lnTo>
                  <a:lnTo>
                    <a:pt x="166" y="23"/>
                  </a:lnTo>
                  <a:lnTo>
                    <a:pt x="180" y="27"/>
                  </a:lnTo>
                  <a:lnTo>
                    <a:pt x="193" y="30"/>
                  </a:lnTo>
                  <a:lnTo>
                    <a:pt x="205" y="31"/>
                  </a:lnTo>
                  <a:lnTo>
                    <a:pt x="210" y="30"/>
                  </a:lnTo>
                  <a:lnTo>
                    <a:pt x="214" y="29"/>
                  </a:lnTo>
                  <a:lnTo>
                    <a:pt x="218" y="28"/>
                  </a:lnTo>
                  <a:lnTo>
                    <a:pt x="221" y="26"/>
                  </a:lnTo>
                  <a:lnTo>
                    <a:pt x="227" y="21"/>
                  </a:lnTo>
                  <a:lnTo>
                    <a:pt x="232" y="15"/>
                  </a:lnTo>
                  <a:lnTo>
                    <a:pt x="237" y="10"/>
                  </a:lnTo>
                  <a:lnTo>
                    <a:pt x="242" y="5"/>
                  </a:lnTo>
                  <a:lnTo>
                    <a:pt x="246" y="3"/>
                  </a:lnTo>
                  <a:lnTo>
                    <a:pt x="250" y="2"/>
                  </a:lnTo>
                  <a:lnTo>
                    <a:pt x="253" y="1"/>
                  </a:lnTo>
                  <a:lnTo>
                    <a:pt x="259" y="0"/>
                  </a:lnTo>
                  <a:lnTo>
                    <a:pt x="268" y="1"/>
                  </a:lnTo>
                  <a:lnTo>
                    <a:pt x="275" y="2"/>
                  </a:lnTo>
                  <a:lnTo>
                    <a:pt x="283" y="4"/>
                  </a:lnTo>
                  <a:lnTo>
                    <a:pt x="289" y="7"/>
                  </a:lnTo>
                  <a:lnTo>
                    <a:pt x="296" y="11"/>
                  </a:lnTo>
                  <a:lnTo>
                    <a:pt x="302" y="15"/>
                  </a:lnTo>
                  <a:lnTo>
                    <a:pt x="306" y="20"/>
                  </a:lnTo>
                  <a:lnTo>
                    <a:pt x="310" y="26"/>
                  </a:lnTo>
                  <a:lnTo>
                    <a:pt x="318" y="38"/>
                  </a:lnTo>
                  <a:lnTo>
                    <a:pt x="325" y="53"/>
                  </a:lnTo>
                  <a:lnTo>
                    <a:pt x="331" y="67"/>
                  </a:lnTo>
                  <a:lnTo>
                    <a:pt x="337" y="82"/>
                  </a:lnTo>
                  <a:lnTo>
                    <a:pt x="342" y="98"/>
                  </a:lnTo>
                  <a:lnTo>
                    <a:pt x="349" y="113"/>
                  </a:lnTo>
                  <a:lnTo>
                    <a:pt x="352" y="119"/>
                  </a:lnTo>
                  <a:lnTo>
                    <a:pt x="356" y="126"/>
                  </a:lnTo>
                  <a:lnTo>
                    <a:pt x="360" y="132"/>
                  </a:lnTo>
                  <a:lnTo>
                    <a:pt x="365" y="138"/>
                  </a:lnTo>
                  <a:lnTo>
                    <a:pt x="370" y="143"/>
                  </a:lnTo>
                  <a:lnTo>
                    <a:pt x="376" y="147"/>
                  </a:lnTo>
                  <a:lnTo>
                    <a:pt x="382" y="151"/>
                  </a:lnTo>
                  <a:lnTo>
                    <a:pt x="389" y="156"/>
                  </a:lnTo>
                  <a:lnTo>
                    <a:pt x="397" y="158"/>
                  </a:lnTo>
                  <a:lnTo>
                    <a:pt x="405" y="160"/>
                  </a:lnTo>
                  <a:lnTo>
                    <a:pt x="415" y="161"/>
                  </a:lnTo>
                  <a:lnTo>
                    <a:pt x="425" y="16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15" name="Freeform 346"/>
            <p:cNvSpPr>
              <a:spLocks/>
            </p:cNvSpPr>
            <p:nvPr>
              <p:custDataLst>
                <p:tags r:id="rId249"/>
              </p:custDataLst>
            </p:nvPr>
          </p:nvSpPr>
          <p:spPr bwMode="auto">
            <a:xfrm>
              <a:off x="2986119" y="3637493"/>
              <a:ext cx="14287" cy="55563"/>
            </a:xfrm>
            <a:custGeom>
              <a:avLst/>
              <a:gdLst>
                <a:gd name="T0" fmla="*/ 2147483647 w 33"/>
                <a:gd name="T1" fmla="*/ 2147483647 h 31"/>
                <a:gd name="T2" fmla="*/ 0 w 33"/>
                <a:gd name="T3" fmla="*/ 2147483647 h 31"/>
                <a:gd name="T4" fmla="*/ 2147483647 w 33"/>
                <a:gd name="T5" fmla="*/ 2147483647 h 31"/>
                <a:gd name="T6" fmla="*/ 2147483647 w 33"/>
                <a:gd name="T7" fmla="*/ 2147483647 h 31"/>
                <a:gd name="T8" fmla="*/ 2147483647 w 33"/>
                <a:gd name="T9" fmla="*/ 2147483647 h 31"/>
                <a:gd name="T10" fmla="*/ 2147483647 w 33"/>
                <a:gd name="T11" fmla="*/ 2147483647 h 31"/>
                <a:gd name="T12" fmla="*/ 2147483647 w 33"/>
                <a:gd name="T13" fmla="*/ 2147483647 h 31"/>
                <a:gd name="T14" fmla="*/ 2147483647 w 33"/>
                <a:gd name="T15" fmla="*/ 2147483647 h 31"/>
                <a:gd name="T16" fmla="*/ 2147483647 w 33"/>
                <a:gd name="T17" fmla="*/ 0 h 31"/>
                <a:gd name="T18" fmla="*/ 2147483647 w 33"/>
                <a:gd name="T19" fmla="*/ 0 h 31"/>
                <a:gd name="T20" fmla="*/ 2147483647 w 33"/>
                <a:gd name="T21" fmla="*/ 2147483647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3" h="31">
                  <a:moveTo>
                    <a:pt x="13" y="6"/>
                  </a:moveTo>
                  <a:lnTo>
                    <a:pt x="0" y="19"/>
                  </a:lnTo>
                  <a:lnTo>
                    <a:pt x="5" y="21"/>
                  </a:lnTo>
                  <a:lnTo>
                    <a:pt x="14" y="25"/>
                  </a:lnTo>
                  <a:lnTo>
                    <a:pt x="19" y="27"/>
                  </a:lnTo>
                  <a:lnTo>
                    <a:pt x="23" y="29"/>
                  </a:lnTo>
                  <a:lnTo>
                    <a:pt x="27" y="30"/>
                  </a:lnTo>
                  <a:lnTo>
                    <a:pt x="33" y="31"/>
                  </a:lnTo>
                  <a:lnTo>
                    <a:pt x="33" y="0"/>
                  </a:lnTo>
                  <a:lnTo>
                    <a:pt x="20" y="0"/>
                  </a:lnTo>
                  <a:lnTo>
                    <a:pt x="13" y="6"/>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16" name="Freeform 347"/>
            <p:cNvSpPr>
              <a:spLocks/>
            </p:cNvSpPr>
            <p:nvPr>
              <p:custDataLst>
                <p:tags r:id="rId250"/>
              </p:custDataLst>
            </p:nvPr>
          </p:nvSpPr>
          <p:spPr bwMode="auto">
            <a:xfrm>
              <a:off x="5091144" y="2591331"/>
              <a:ext cx="85725" cy="79375"/>
            </a:xfrm>
            <a:custGeom>
              <a:avLst/>
              <a:gdLst>
                <a:gd name="T0" fmla="*/ 2147483647 w 192"/>
                <a:gd name="T1" fmla="*/ 2147483647 h 154"/>
                <a:gd name="T2" fmla="*/ 2147483647 w 192"/>
                <a:gd name="T3" fmla="*/ 0 h 154"/>
                <a:gd name="T4" fmla="*/ 2147483647 w 192"/>
                <a:gd name="T5" fmla="*/ 2147483647 h 154"/>
                <a:gd name="T6" fmla="*/ 2147483647 w 192"/>
                <a:gd name="T7" fmla="*/ 2147483647 h 154"/>
                <a:gd name="T8" fmla="*/ 2147483647 w 192"/>
                <a:gd name="T9" fmla="*/ 2147483647 h 154"/>
                <a:gd name="T10" fmla="*/ 2147483647 w 192"/>
                <a:gd name="T11" fmla="*/ 2147483647 h 154"/>
                <a:gd name="T12" fmla="*/ 2147483647 w 192"/>
                <a:gd name="T13" fmla="*/ 2147483647 h 154"/>
                <a:gd name="T14" fmla="*/ 2147483647 w 192"/>
                <a:gd name="T15" fmla="*/ 2147483647 h 154"/>
                <a:gd name="T16" fmla="*/ 2147483647 w 192"/>
                <a:gd name="T17" fmla="*/ 2147483647 h 154"/>
                <a:gd name="T18" fmla="*/ 2147483647 w 192"/>
                <a:gd name="T19" fmla="*/ 2147483647 h 154"/>
                <a:gd name="T20" fmla="*/ 2147483647 w 192"/>
                <a:gd name="T21" fmla="*/ 2147483647 h 154"/>
                <a:gd name="T22" fmla="*/ 2147483647 w 192"/>
                <a:gd name="T23" fmla="*/ 2147483647 h 154"/>
                <a:gd name="T24" fmla="*/ 2147483647 w 192"/>
                <a:gd name="T25" fmla="*/ 2147483647 h 154"/>
                <a:gd name="T26" fmla="*/ 2147483647 w 192"/>
                <a:gd name="T27" fmla="*/ 2147483647 h 154"/>
                <a:gd name="T28" fmla="*/ 2147483647 w 192"/>
                <a:gd name="T29" fmla="*/ 2147483647 h 154"/>
                <a:gd name="T30" fmla="*/ 2147483647 w 192"/>
                <a:gd name="T31" fmla="*/ 2147483647 h 154"/>
                <a:gd name="T32" fmla="*/ 2147483647 w 192"/>
                <a:gd name="T33" fmla="*/ 2147483647 h 154"/>
                <a:gd name="T34" fmla="*/ 2147483647 w 192"/>
                <a:gd name="T35" fmla="*/ 2147483647 h 154"/>
                <a:gd name="T36" fmla="*/ 2147483647 w 192"/>
                <a:gd name="T37" fmla="*/ 2147483647 h 154"/>
                <a:gd name="T38" fmla="*/ 2147483647 w 192"/>
                <a:gd name="T39" fmla="*/ 2147483647 h 154"/>
                <a:gd name="T40" fmla="*/ 2147483647 w 192"/>
                <a:gd name="T41" fmla="*/ 2147483647 h 154"/>
                <a:gd name="T42" fmla="*/ 2147483647 w 192"/>
                <a:gd name="T43" fmla="*/ 2147483647 h 154"/>
                <a:gd name="T44" fmla="*/ 2147483647 w 192"/>
                <a:gd name="T45" fmla="*/ 2147483647 h 154"/>
                <a:gd name="T46" fmla="*/ 2147483647 w 192"/>
                <a:gd name="T47" fmla="*/ 2147483647 h 154"/>
                <a:gd name="T48" fmla="*/ 2147483647 w 192"/>
                <a:gd name="T49" fmla="*/ 2147483647 h 154"/>
                <a:gd name="T50" fmla="*/ 2147483647 w 192"/>
                <a:gd name="T51" fmla="*/ 2147483647 h 154"/>
                <a:gd name="T52" fmla="*/ 0 w 192"/>
                <a:gd name="T53" fmla="*/ 2147483647 h 154"/>
                <a:gd name="T54" fmla="*/ 2147483647 w 192"/>
                <a:gd name="T55" fmla="*/ 2147483647 h 15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92" h="154">
                  <a:moveTo>
                    <a:pt x="6" y="19"/>
                  </a:moveTo>
                  <a:lnTo>
                    <a:pt x="52" y="0"/>
                  </a:lnTo>
                  <a:lnTo>
                    <a:pt x="92" y="19"/>
                  </a:lnTo>
                  <a:lnTo>
                    <a:pt x="119" y="31"/>
                  </a:lnTo>
                  <a:lnTo>
                    <a:pt x="146" y="63"/>
                  </a:lnTo>
                  <a:lnTo>
                    <a:pt x="166" y="93"/>
                  </a:lnTo>
                  <a:lnTo>
                    <a:pt x="192" y="118"/>
                  </a:lnTo>
                  <a:lnTo>
                    <a:pt x="152" y="124"/>
                  </a:lnTo>
                  <a:lnTo>
                    <a:pt x="126" y="130"/>
                  </a:lnTo>
                  <a:lnTo>
                    <a:pt x="126" y="154"/>
                  </a:lnTo>
                  <a:lnTo>
                    <a:pt x="106" y="154"/>
                  </a:lnTo>
                  <a:lnTo>
                    <a:pt x="99" y="146"/>
                  </a:lnTo>
                  <a:lnTo>
                    <a:pt x="93" y="137"/>
                  </a:lnTo>
                  <a:lnTo>
                    <a:pt x="88" y="126"/>
                  </a:lnTo>
                  <a:lnTo>
                    <a:pt x="82" y="115"/>
                  </a:lnTo>
                  <a:lnTo>
                    <a:pt x="74" y="93"/>
                  </a:lnTo>
                  <a:lnTo>
                    <a:pt x="65" y="71"/>
                  </a:lnTo>
                  <a:lnTo>
                    <a:pt x="60" y="61"/>
                  </a:lnTo>
                  <a:lnTo>
                    <a:pt x="55" y="50"/>
                  </a:lnTo>
                  <a:lnTo>
                    <a:pt x="48" y="42"/>
                  </a:lnTo>
                  <a:lnTo>
                    <a:pt x="41" y="34"/>
                  </a:lnTo>
                  <a:lnTo>
                    <a:pt x="33" y="28"/>
                  </a:lnTo>
                  <a:lnTo>
                    <a:pt x="24" y="23"/>
                  </a:lnTo>
                  <a:lnTo>
                    <a:pt x="18" y="22"/>
                  </a:lnTo>
                  <a:lnTo>
                    <a:pt x="12" y="20"/>
                  </a:lnTo>
                  <a:lnTo>
                    <a:pt x="6" y="20"/>
                  </a:lnTo>
                  <a:lnTo>
                    <a:pt x="0" y="19"/>
                  </a:lnTo>
                  <a:lnTo>
                    <a:pt x="6" y="19"/>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17" name="Freeform 348"/>
            <p:cNvSpPr>
              <a:spLocks/>
            </p:cNvSpPr>
            <p:nvPr>
              <p:custDataLst>
                <p:tags r:id="rId251"/>
              </p:custDataLst>
            </p:nvPr>
          </p:nvSpPr>
          <p:spPr bwMode="auto">
            <a:xfrm>
              <a:off x="5008594" y="2473856"/>
              <a:ext cx="381000" cy="247650"/>
            </a:xfrm>
            <a:custGeom>
              <a:avLst/>
              <a:gdLst>
                <a:gd name="T0" fmla="*/ 2147483647 w 877"/>
                <a:gd name="T1" fmla="*/ 2147483647 h 469"/>
                <a:gd name="T2" fmla="*/ 2147483647 w 877"/>
                <a:gd name="T3" fmla="*/ 2147483647 h 469"/>
                <a:gd name="T4" fmla="*/ 2147483647 w 877"/>
                <a:gd name="T5" fmla="*/ 2147483647 h 469"/>
                <a:gd name="T6" fmla="*/ 2147483647 w 877"/>
                <a:gd name="T7" fmla="*/ 2147483647 h 469"/>
                <a:gd name="T8" fmla="*/ 2147483647 w 877"/>
                <a:gd name="T9" fmla="*/ 2147483647 h 469"/>
                <a:gd name="T10" fmla="*/ 2147483647 w 877"/>
                <a:gd name="T11" fmla="*/ 2147483647 h 469"/>
                <a:gd name="T12" fmla="*/ 2147483647 w 877"/>
                <a:gd name="T13" fmla="*/ 2147483647 h 469"/>
                <a:gd name="T14" fmla="*/ 2147483647 w 877"/>
                <a:gd name="T15" fmla="*/ 2147483647 h 469"/>
                <a:gd name="T16" fmla="*/ 2147483647 w 877"/>
                <a:gd name="T17" fmla="*/ 2147483647 h 469"/>
                <a:gd name="T18" fmla="*/ 2147483647 w 877"/>
                <a:gd name="T19" fmla="*/ 2147483647 h 469"/>
                <a:gd name="T20" fmla="*/ 2147483647 w 877"/>
                <a:gd name="T21" fmla="*/ 2147483647 h 469"/>
                <a:gd name="T22" fmla="*/ 2147483647 w 877"/>
                <a:gd name="T23" fmla="*/ 2147483647 h 469"/>
                <a:gd name="T24" fmla="*/ 2147483647 w 877"/>
                <a:gd name="T25" fmla="*/ 2147483647 h 469"/>
                <a:gd name="T26" fmla="*/ 2147483647 w 877"/>
                <a:gd name="T27" fmla="*/ 2147483647 h 469"/>
                <a:gd name="T28" fmla="*/ 2147483647 w 877"/>
                <a:gd name="T29" fmla="*/ 2147483647 h 469"/>
                <a:gd name="T30" fmla="*/ 2147483647 w 877"/>
                <a:gd name="T31" fmla="*/ 2147483647 h 469"/>
                <a:gd name="T32" fmla="*/ 2147483647 w 877"/>
                <a:gd name="T33" fmla="*/ 2147483647 h 469"/>
                <a:gd name="T34" fmla="*/ 2147483647 w 877"/>
                <a:gd name="T35" fmla="*/ 2147483647 h 469"/>
                <a:gd name="T36" fmla="*/ 2147483647 w 877"/>
                <a:gd name="T37" fmla="*/ 2147483647 h 469"/>
                <a:gd name="T38" fmla="*/ 2147483647 w 877"/>
                <a:gd name="T39" fmla="*/ 2147483647 h 469"/>
                <a:gd name="T40" fmla="*/ 2147483647 w 877"/>
                <a:gd name="T41" fmla="*/ 0 h 469"/>
                <a:gd name="T42" fmla="*/ 2147483647 w 877"/>
                <a:gd name="T43" fmla="*/ 2147483647 h 469"/>
                <a:gd name="T44" fmla="*/ 2147483647 w 877"/>
                <a:gd name="T45" fmla="*/ 2147483647 h 469"/>
                <a:gd name="T46" fmla="*/ 2147483647 w 877"/>
                <a:gd name="T47" fmla="*/ 2147483647 h 469"/>
                <a:gd name="T48" fmla="*/ 2147483647 w 877"/>
                <a:gd name="T49" fmla="*/ 2147483647 h 469"/>
                <a:gd name="T50" fmla="*/ 2147483647 w 877"/>
                <a:gd name="T51" fmla="*/ 2147483647 h 469"/>
                <a:gd name="T52" fmla="*/ 2147483647 w 877"/>
                <a:gd name="T53" fmla="*/ 2147483647 h 469"/>
                <a:gd name="T54" fmla="*/ 2147483647 w 877"/>
                <a:gd name="T55" fmla="*/ 2147483647 h 469"/>
                <a:gd name="T56" fmla="*/ 2147483647 w 877"/>
                <a:gd name="T57" fmla="*/ 2147483647 h 469"/>
                <a:gd name="T58" fmla="*/ 2147483647 w 877"/>
                <a:gd name="T59" fmla="*/ 2147483647 h 469"/>
                <a:gd name="T60" fmla="*/ 2147483647 w 877"/>
                <a:gd name="T61" fmla="*/ 2147483647 h 469"/>
                <a:gd name="T62" fmla="*/ 2147483647 w 877"/>
                <a:gd name="T63" fmla="*/ 2147483647 h 469"/>
                <a:gd name="T64" fmla="*/ 2147483647 w 877"/>
                <a:gd name="T65" fmla="*/ 2147483647 h 469"/>
                <a:gd name="T66" fmla="*/ 2147483647 w 877"/>
                <a:gd name="T67" fmla="*/ 2147483647 h 469"/>
                <a:gd name="T68" fmla="*/ 2147483647 w 877"/>
                <a:gd name="T69" fmla="*/ 2147483647 h 469"/>
                <a:gd name="T70" fmla="*/ 2147483647 w 877"/>
                <a:gd name="T71" fmla="*/ 2147483647 h 469"/>
                <a:gd name="T72" fmla="*/ 2147483647 w 877"/>
                <a:gd name="T73" fmla="*/ 2147483647 h 469"/>
                <a:gd name="T74" fmla="*/ 2147483647 w 877"/>
                <a:gd name="T75" fmla="*/ 2147483647 h 469"/>
                <a:gd name="T76" fmla="*/ 2147483647 w 877"/>
                <a:gd name="T77" fmla="*/ 2147483647 h 469"/>
                <a:gd name="T78" fmla="*/ 2147483647 w 877"/>
                <a:gd name="T79" fmla="*/ 2147483647 h 469"/>
                <a:gd name="T80" fmla="*/ 2147483647 w 877"/>
                <a:gd name="T81" fmla="*/ 2147483647 h 469"/>
                <a:gd name="T82" fmla="*/ 2147483647 w 877"/>
                <a:gd name="T83" fmla="*/ 2147483647 h 469"/>
                <a:gd name="T84" fmla="*/ 2147483647 w 877"/>
                <a:gd name="T85" fmla="*/ 2147483647 h 469"/>
                <a:gd name="T86" fmla="*/ 2147483647 w 877"/>
                <a:gd name="T87" fmla="*/ 2147483647 h 469"/>
                <a:gd name="T88" fmla="*/ 2147483647 w 877"/>
                <a:gd name="T89" fmla="*/ 2147483647 h 469"/>
                <a:gd name="T90" fmla="*/ 2147483647 w 877"/>
                <a:gd name="T91" fmla="*/ 2147483647 h 469"/>
                <a:gd name="T92" fmla="*/ 2147483647 w 877"/>
                <a:gd name="T93" fmla="*/ 2147483647 h 469"/>
                <a:gd name="T94" fmla="*/ 2147483647 w 877"/>
                <a:gd name="T95" fmla="*/ 2147483647 h 469"/>
                <a:gd name="T96" fmla="*/ 2147483647 w 877"/>
                <a:gd name="T97" fmla="*/ 2147483647 h 469"/>
                <a:gd name="T98" fmla="*/ 2147483647 w 877"/>
                <a:gd name="T99" fmla="*/ 2147483647 h 469"/>
                <a:gd name="T100" fmla="*/ 2147483647 w 877"/>
                <a:gd name="T101" fmla="*/ 2147483647 h 469"/>
                <a:gd name="T102" fmla="*/ 2147483647 w 877"/>
                <a:gd name="T103" fmla="*/ 2147483647 h 469"/>
                <a:gd name="T104" fmla="*/ 2147483647 w 877"/>
                <a:gd name="T105" fmla="*/ 2147483647 h 469"/>
                <a:gd name="T106" fmla="*/ 2147483647 w 877"/>
                <a:gd name="T107" fmla="*/ 2147483647 h 469"/>
                <a:gd name="T108" fmla="*/ 2147483647 w 877"/>
                <a:gd name="T109" fmla="*/ 2147483647 h 469"/>
                <a:gd name="T110" fmla="*/ 2147483647 w 877"/>
                <a:gd name="T111" fmla="*/ 2147483647 h 469"/>
                <a:gd name="T112" fmla="*/ 2147483647 w 877"/>
                <a:gd name="T113" fmla="*/ 2147483647 h 469"/>
                <a:gd name="T114" fmla="*/ 2147483647 w 877"/>
                <a:gd name="T115" fmla="*/ 2147483647 h 469"/>
                <a:gd name="T116" fmla="*/ 2147483647 w 877"/>
                <a:gd name="T117" fmla="*/ 2147483647 h 469"/>
                <a:gd name="T118" fmla="*/ 2147483647 w 877"/>
                <a:gd name="T119" fmla="*/ 2147483647 h 46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77" h="469">
                  <a:moveTo>
                    <a:pt x="326" y="352"/>
                  </a:moveTo>
                  <a:lnTo>
                    <a:pt x="352" y="346"/>
                  </a:lnTo>
                  <a:lnTo>
                    <a:pt x="392" y="340"/>
                  </a:lnTo>
                  <a:lnTo>
                    <a:pt x="366" y="315"/>
                  </a:lnTo>
                  <a:lnTo>
                    <a:pt x="346" y="285"/>
                  </a:lnTo>
                  <a:lnTo>
                    <a:pt x="319" y="253"/>
                  </a:lnTo>
                  <a:lnTo>
                    <a:pt x="292" y="241"/>
                  </a:lnTo>
                  <a:lnTo>
                    <a:pt x="252" y="222"/>
                  </a:lnTo>
                  <a:lnTo>
                    <a:pt x="206" y="241"/>
                  </a:lnTo>
                  <a:lnTo>
                    <a:pt x="200" y="241"/>
                  </a:lnTo>
                  <a:lnTo>
                    <a:pt x="194" y="242"/>
                  </a:lnTo>
                  <a:lnTo>
                    <a:pt x="191" y="243"/>
                  </a:lnTo>
                  <a:lnTo>
                    <a:pt x="187" y="244"/>
                  </a:lnTo>
                  <a:lnTo>
                    <a:pt x="183" y="246"/>
                  </a:lnTo>
                  <a:lnTo>
                    <a:pt x="178" y="251"/>
                  </a:lnTo>
                  <a:lnTo>
                    <a:pt x="173" y="256"/>
                  </a:lnTo>
                  <a:lnTo>
                    <a:pt x="168" y="262"/>
                  </a:lnTo>
                  <a:lnTo>
                    <a:pt x="162" y="267"/>
                  </a:lnTo>
                  <a:lnTo>
                    <a:pt x="159" y="269"/>
                  </a:lnTo>
                  <a:lnTo>
                    <a:pt x="155" y="270"/>
                  </a:lnTo>
                  <a:lnTo>
                    <a:pt x="151" y="271"/>
                  </a:lnTo>
                  <a:lnTo>
                    <a:pt x="146" y="272"/>
                  </a:lnTo>
                  <a:lnTo>
                    <a:pt x="134" y="271"/>
                  </a:lnTo>
                  <a:lnTo>
                    <a:pt x="121" y="268"/>
                  </a:lnTo>
                  <a:lnTo>
                    <a:pt x="107" y="264"/>
                  </a:lnTo>
                  <a:lnTo>
                    <a:pt x="94" y="259"/>
                  </a:lnTo>
                  <a:lnTo>
                    <a:pt x="79" y="255"/>
                  </a:lnTo>
                  <a:lnTo>
                    <a:pt x="64" y="251"/>
                  </a:lnTo>
                  <a:lnTo>
                    <a:pt x="46" y="248"/>
                  </a:lnTo>
                  <a:lnTo>
                    <a:pt x="26" y="247"/>
                  </a:lnTo>
                  <a:lnTo>
                    <a:pt x="0" y="222"/>
                  </a:lnTo>
                  <a:lnTo>
                    <a:pt x="4" y="217"/>
                  </a:lnTo>
                  <a:lnTo>
                    <a:pt x="8" y="212"/>
                  </a:lnTo>
                  <a:lnTo>
                    <a:pt x="10" y="206"/>
                  </a:lnTo>
                  <a:lnTo>
                    <a:pt x="12" y="200"/>
                  </a:lnTo>
                  <a:lnTo>
                    <a:pt x="13" y="187"/>
                  </a:lnTo>
                  <a:lnTo>
                    <a:pt x="13" y="174"/>
                  </a:lnTo>
                  <a:lnTo>
                    <a:pt x="6" y="174"/>
                  </a:lnTo>
                  <a:lnTo>
                    <a:pt x="13" y="180"/>
                  </a:lnTo>
                  <a:lnTo>
                    <a:pt x="14" y="167"/>
                  </a:lnTo>
                  <a:lnTo>
                    <a:pt x="17" y="155"/>
                  </a:lnTo>
                  <a:lnTo>
                    <a:pt x="23" y="144"/>
                  </a:lnTo>
                  <a:lnTo>
                    <a:pt x="30" y="133"/>
                  </a:lnTo>
                  <a:lnTo>
                    <a:pt x="36" y="122"/>
                  </a:lnTo>
                  <a:lnTo>
                    <a:pt x="44" y="112"/>
                  </a:lnTo>
                  <a:lnTo>
                    <a:pt x="53" y="105"/>
                  </a:lnTo>
                  <a:lnTo>
                    <a:pt x="60" y="99"/>
                  </a:lnTo>
                  <a:lnTo>
                    <a:pt x="54" y="92"/>
                  </a:lnTo>
                  <a:lnTo>
                    <a:pt x="46" y="82"/>
                  </a:lnTo>
                  <a:lnTo>
                    <a:pt x="36" y="68"/>
                  </a:lnTo>
                  <a:lnTo>
                    <a:pt x="26" y="50"/>
                  </a:lnTo>
                  <a:lnTo>
                    <a:pt x="60" y="38"/>
                  </a:lnTo>
                  <a:lnTo>
                    <a:pt x="113" y="26"/>
                  </a:lnTo>
                  <a:lnTo>
                    <a:pt x="173" y="26"/>
                  </a:lnTo>
                  <a:lnTo>
                    <a:pt x="239" y="44"/>
                  </a:lnTo>
                  <a:lnTo>
                    <a:pt x="285" y="38"/>
                  </a:lnTo>
                  <a:lnTo>
                    <a:pt x="339" y="50"/>
                  </a:lnTo>
                  <a:lnTo>
                    <a:pt x="385" y="63"/>
                  </a:lnTo>
                  <a:lnTo>
                    <a:pt x="385" y="38"/>
                  </a:lnTo>
                  <a:lnTo>
                    <a:pt x="392" y="13"/>
                  </a:lnTo>
                  <a:lnTo>
                    <a:pt x="433" y="13"/>
                  </a:lnTo>
                  <a:lnTo>
                    <a:pt x="465" y="13"/>
                  </a:lnTo>
                  <a:lnTo>
                    <a:pt x="485" y="0"/>
                  </a:lnTo>
                  <a:lnTo>
                    <a:pt x="531" y="0"/>
                  </a:lnTo>
                  <a:lnTo>
                    <a:pt x="551" y="13"/>
                  </a:lnTo>
                  <a:lnTo>
                    <a:pt x="579" y="38"/>
                  </a:lnTo>
                  <a:lnTo>
                    <a:pt x="565" y="63"/>
                  </a:lnTo>
                  <a:lnTo>
                    <a:pt x="618" y="63"/>
                  </a:lnTo>
                  <a:lnTo>
                    <a:pt x="638" y="111"/>
                  </a:lnTo>
                  <a:lnTo>
                    <a:pt x="664" y="105"/>
                  </a:lnTo>
                  <a:lnTo>
                    <a:pt x="692" y="124"/>
                  </a:lnTo>
                  <a:lnTo>
                    <a:pt x="725" y="111"/>
                  </a:lnTo>
                  <a:lnTo>
                    <a:pt x="758" y="136"/>
                  </a:lnTo>
                  <a:lnTo>
                    <a:pt x="797" y="136"/>
                  </a:lnTo>
                  <a:lnTo>
                    <a:pt x="838" y="155"/>
                  </a:lnTo>
                  <a:lnTo>
                    <a:pt x="877" y="167"/>
                  </a:lnTo>
                  <a:lnTo>
                    <a:pt x="871" y="198"/>
                  </a:lnTo>
                  <a:lnTo>
                    <a:pt x="864" y="235"/>
                  </a:lnTo>
                  <a:lnTo>
                    <a:pt x="877" y="259"/>
                  </a:lnTo>
                  <a:lnTo>
                    <a:pt x="844" y="259"/>
                  </a:lnTo>
                  <a:lnTo>
                    <a:pt x="804" y="272"/>
                  </a:lnTo>
                  <a:lnTo>
                    <a:pt x="797" y="303"/>
                  </a:lnTo>
                  <a:lnTo>
                    <a:pt x="777" y="309"/>
                  </a:lnTo>
                  <a:lnTo>
                    <a:pt x="754" y="313"/>
                  </a:lnTo>
                  <a:lnTo>
                    <a:pt x="731" y="318"/>
                  </a:lnTo>
                  <a:lnTo>
                    <a:pt x="709" y="324"/>
                  </a:lnTo>
                  <a:lnTo>
                    <a:pt x="688" y="330"/>
                  </a:lnTo>
                  <a:lnTo>
                    <a:pt x="680" y="334"/>
                  </a:lnTo>
                  <a:lnTo>
                    <a:pt x="671" y="337"/>
                  </a:lnTo>
                  <a:lnTo>
                    <a:pt x="663" y="343"/>
                  </a:lnTo>
                  <a:lnTo>
                    <a:pt x="656" y="347"/>
                  </a:lnTo>
                  <a:lnTo>
                    <a:pt x="652" y="352"/>
                  </a:lnTo>
                  <a:lnTo>
                    <a:pt x="648" y="358"/>
                  </a:lnTo>
                  <a:lnTo>
                    <a:pt x="646" y="364"/>
                  </a:lnTo>
                  <a:lnTo>
                    <a:pt x="644" y="370"/>
                  </a:lnTo>
                  <a:lnTo>
                    <a:pt x="646" y="375"/>
                  </a:lnTo>
                  <a:lnTo>
                    <a:pt x="647" y="380"/>
                  </a:lnTo>
                  <a:lnTo>
                    <a:pt x="650" y="385"/>
                  </a:lnTo>
                  <a:lnTo>
                    <a:pt x="653" y="390"/>
                  </a:lnTo>
                  <a:lnTo>
                    <a:pt x="656" y="395"/>
                  </a:lnTo>
                  <a:lnTo>
                    <a:pt x="661" y="399"/>
                  </a:lnTo>
                  <a:lnTo>
                    <a:pt x="666" y="401"/>
                  </a:lnTo>
                  <a:lnTo>
                    <a:pt x="671" y="402"/>
                  </a:lnTo>
                  <a:lnTo>
                    <a:pt x="692" y="400"/>
                  </a:lnTo>
                  <a:lnTo>
                    <a:pt x="711" y="396"/>
                  </a:lnTo>
                  <a:lnTo>
                    <a:pt x="721" y="395"/>
                  </a:lnTo>
                  <a:lnTo>
                    <a:pt x="731" y="394"/>
                  </a:lnTo>
                  <a:lnTo>
                    <a:pt x="741" y="394"/>
                  </a:lnTo>
                  <a:lnTo>
                    <a:pt x="751" y="396"/>
                  </a:lnTo>
                  <a:lnTo>
                    <a:pt x="742" y="399"/>
                  </a:lnTo>
                  <a:lnTo>
                    <a:pt x="734" y="403"/>
                  </a:lnTo>
                  <a:lnTo>
                    <a:pt x="728" y="408"/>
                  </a:lnTo>
                  <a:lnTo>
                    <a:pt x="721" y="414"/>
                  </a:lnTo>
                  <a:lnTo>
                    <a:pt x="716" y="421"/>
                  </a:lnTo>
                  <a:lnTo>
                    <a:pt x="710" y="427"/>
                  </a:lnTo>
                  <a:lnTo>
                    <a:pt x="705" y="433"/>
                  </a:lnTo>
                  <a:lnTo>
                    <a:pt x="698" y="438"/>
                  </a:lnTo>
                  <a:lnTo>
                    <a:pt x="695" y="430"/>
                  </a:lnTo>
                  <a:lnTo>
                    <a:pt x="693" y="424"/>
                  </a:lnTo>
                  <a:lnTo>
                    <a:pt x="689" y="419"/>
                  </a:lnTo>
                  <a:lnTo>
                    <a:pt x="687" y="416"/>
                  </a:lnTo>
                  <a:lnTo>
                    <a:pt x="680" y="412"/>
                  </a:lnTo>
                  <a:lnTo>
                    <a:pt x="671" y="408"/>
                  </a:lnTo>
                  <a:lnTo>
                    <a:pt x="671" y="413"/>
                  </a:lnTo>
                  <a:lnTo>
                    <a:pt x="669" y="418"/>
                  </a:lnTo>
                  <a:lnTo>
                    <a:pt x="666" y="423"/>
                  </a:lnTo>
                  <a:lnTo>
                    <a:pt x="663" y="427"/>
                  </a:lnTo>
                  <a:lnTo>
                    <a:pt x="654" y="435"/>
                  </a:lnTo>
                  <a:lnTo>
                    <a:pt x="643" y="442"/>
                  </a:lnTo>
                  <a:lnTo>
                    <a:pt x="633" y="450"/>
                  </a:lnTo>
                  <a:lnTo>
                    <a:pt x="624" y="456"/>
                  </a:lnTo>
                  <a:lnTo>
                    <a:pt x="619" y="460"/>
                  </a:lnTo>
                  <a:lnTo>
                    <a:pt x="616" y="463"/>
                  </a:lnTo>
                  <a:lnTo>
                    <a:pt x="613" y="466"/>
                  </a:lnTo>
                  <a:lnTo>
                    <a:pt x="611" y="469"/>
                  </a:lnTo>
                  <a:lnTo>
                    <a:pt x="605" y="468"/>
                  </a:lnTo>
                  <a:lnTo>
                    <a:pt x="600" y="466"/>
                  </a:lnTo>
                  <a:lnTo>
                    <a:pt x="595" y="464"/>
                  </a:lnTo>
                  <a:lnTo>
                    <a:pt x="591" y="461"/>
                  </a:lnTo>
                  <a:lnTo>
                    <a:pt x="587" y="459"/>
                  </a:lnTo>
                  <a:lnTo>
                    <a:pt x="584" y="455"/>
                  </a:lnTo>
                  <a:lnTo>
                    <a:pt x="582" y="452"/>
                  </a:lnTo>
                  <a:lnTo>
                    <a:pt x="579" y="447"/>
                  </a:lnTo>
                  <a:lnTo>
                    <a:pt x="575" y="439"/>
                  </a:lnTo>
                  <a:lnTo>
                    <a:pt x="573" y="429"/>
                  </a:lnTo>
                  <a:lnTo>
                    <a:pt x="572" y="419"/>
                  </a:lnTo>
                  <a:lnTo>
                    <a:pt x="572" y="408"/>
                  </a:lnTo>
                  <a:lnTo>
                    <a:pt x="563" y="407"/>
                  </a:lnTo>
                  <a:lnTo>
                    <a:pt x="555" y="406"/>
                  </a:lnTo>
                  <a:lnTo>
                    <a:pt x="548" y="404"/>
                  </a:lnTo>
                  <a:lnTo>
                    <a:pt x="540" y="401"/>
                  </a:lnTo>
                  <a:lnTo>
                    <a:pt x="527" y="395"/>
                  </a:lnTo>
                  <a:lnTo>
                    <a:pt x="518" y="389"/>
                  </a:lnTo>
                  <a:lnTo>
                    <a:pt x="532" y="385"/>
                  </a:lnTo>
                  <a:lnTo>
                    <a:pt x="547" y="381"/>
                  </a:lnTo>
                  <a:lnTo>
                    <a:pt x="559" y="379"/>
                  </a:lnTo>
                  <a:lnTo>
                    <a:pt x="572" y="377"/>
                  </a:lnTo>
                  <a:lnTo>
                    <a:pt x="597" y="374"/>
                  </a:lnTo>
                  <a:lnTo>
                    <a:pt x="625" y="370"/>
                  </a:lnTo>
                  <a:lnTo>
                    <a:pt x="512" y="370"/>
                  </a:lnTo>
                  <a:lnTo>
                    <a:pt x="503" y="362"/>
                  </a:lnTo>
                  <a:lnTo>
                    <a:pt x="493" y="354"/>
                  </a:lnTo>
                  <a:lnTo>
                    <a:pt x="481" y="348"/>
                  </a:lnTo>
                  <a:lnTo>
                    <a:pt x="469" y="342"/>
                  </a:lnTo>
                  <a:lnTo>
                    <a:pt x="445" y="333"/>
                  </a:lnTo>
                  <a:lnTo>
                    <a:pt x="425" y="327"/>
                  </a:lnTo>
                  <a:lnTo>
                    <a:pt x="412" y="350"/>
                  </a:lnTo>
                  <a:lnTo>
                    <a:pt x="398" y="369"/>
                  </a:lnTo>
                  <a:lnTo>
                    <a:pt x="393" y="378"/>
                  </a:lnTo>
                  <a:lnTo>
                    <a:pt x="386" y="386"/>
                  </a:lnTo>
                  <a:lnTo>
                    <a:pt x="380" y="395"/>
                  </a:lnTo>
                  <a:lnTo>
                    <a:pt x="372" y="402"/>
                  </a:lnTo>
                  <a:lnTo>
                    <a:pt x="362" y="401"/>
                  </a:lnTo>
                  <a:lnTo>
                    <a:pt x="353" y="400"/>
                  </a:lnTo>
                  <a:lnTo>
                    <a:pt x="345" y="399"/>
                  </a:lnTo>
                  <a:lnTo>
                    <a:pt x="337" y="396"/>
                  </a:lnTo>
                  <a:lnTo>
                    <a:pt x="328" y="392"/>
                  </a:lnTo>
                  <a:lnTo>
                    <a:pt x="321" y="388"/>
                  </a:lnTo>
                  <a:lnTo>
                    <a:pt x="313" y="383"/>
                  </a:lnTo>
                  <a:lnTo>
                    <a:pt x="306" y="376"/>
                  </a:lnTo>
                  <a:lnTo>
                    <a:pt x="326" y="35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18" name="Freeform 349"/>
            <p:cNvSpPr>
              <a:spLocks/>
            </p:cNvSpPr>
            <p:nvPr>
              <p:custDataLst>
                <p:tags r:id="rId252"/>
              </p:custDataLst>
            </p:nvPr>
          </p:nvSpPr>
          <p:spPr bwMode="auto">
            <a:xfrm>
              <a:off x="5519769" y="2816756"/>
              <a:ext cx="47625" cy="63500"/>
            </a:xfrm>
            <a:custGeom>
              <a:avLst/>
              <a:gdLst>
                <a:gd name="T0" fmla="*/ 2147483647 w 107"/>
                <a:gd name="T1" fmla="*/ 0 h 123"/>
                <a:gd name="T2" fmla="*/ 2147483647 w 107"/>
                <a:gd name="T3" fmla="*/ 2147483647 h 123"/>
                <a:gd name="T4" fmla="*/ 2147483647 w 107"/>
                <a:gd name="T5" fmla="*/ 2147483647 h 123"/>
                <a:gd name="T6" fmla="*/ 2147483647 w 107"/>
                <a:gd name="T7" fmla="*/ 2147483647 h 123"/>
                <a:gd name="T8" fmla="*/ 2147483647 w 107"/>
                <a:gd name="T9" fmla="*/ 2147483647 h 123"/>
                <a:gd name="T10" fmla="*/ 2147483647 w 107"/>
                <a:gd name="T11" fmla="*/ 2147483647 h 123"/>
                <a:gd name="T12" fmla="*/ 2147483647 w 107"/>
                <a:gd name="T13" fmla="*/ 2147483647 h 123"/>
                <a:gd name="T14" fmla="*/ 2147483647 w 107"/>
                <a:gd name="T15" fmla="*/ 2147483647 h 123"/>
                <a:gd name="T16" fmla="*/ 2147483647 w 107"/>
                <a:gd name="T17" fmla="*/ 2147483647 h 123"/>
                <a:gd name="T18" fmla="*/ 2147483647 w 107"/>
                <a:gd name="T19" fmla="*/ 2147483647 h 123"/>
                <a:gd name="T20" fmla="*/ 2147483647 w 107"/>
                <a:gd name="T21" fmla="*/ 2147483647 h 123"/>
                <a:gd name="T22" fmla="*/ 2147483647 w 107"/>
                <a:gd name="T23" fmla="*/ 2147483647 h 123"/>
                <a:gd name="T24" fmla="*/ 2147483647 w 107"/>
                <a:gd name="T25" fmla="*/ 2147483647 h 123"/>
                <a:gd name="T26" fmla="*/ 2147483647 w 107"/>
                <a:gd name="T27" fmla="*/ 2147483647 h 123"/>
                <a:gd name="T28" fmla="*/ 2147483647 w 107"/>
                <a:gd name="T29" fmla="*/ 2147483647 h 123"/>
                <a:gd name="T30" fmla="*/ 2147483647 w 107"/>
                <a:gd name="T31" fmla="*/ 2147483647 h 123"/>
                <a:gd name="T32" fmla="*/ 2147483647 w 107"/>
                <a:gd name="T33" fmla="*/ 2147483647 h 123"/>
                <a:gd name="T34" fmla="*/ 2147483647 w 107"/>
                <a:gd name="T35" fmla="*/ 2147483647 h 123"/>
                <a:gd name="T36" fmla="*/ 2147483647 w 107"/>
                <a:gd name="T37" fmla="*/ 2147483647 h 123"/>
                <a:gd name="T38" fmla="*/ 2147483647 w 107"/>
                <a:gd name="T39" fmla="*/ 2147483647 h 123"/>
                <a:gd name="T40" fmla="*/ 2147483647 w 107"/>
                <a:gd name="T41" fmla="*/ 2147483647 h 123"/>
                <a:gd name="T42" fmla="*/ 0 w 107"/>
                <a:gd name="T43" fmla="*/ 2147483647 h 123"/>
                <a:gd name="T44" fmla="*/ 2147483647 w 107"/>
                <a:gd name="T45" fmla="*/ 0 h 123"/>
                <a:gd name="T46" fmla="*/ 2147483647 w 107"/>
                <a:gd name="T47" fmla="*/ 0 h 1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07" h="123">
                  <a:moveTo>
                    <a:pt x="48" y="0"/>
                  </a:moveTo>
                  <a:lnTo>
                    <a:pt x="81" y="31"/>
                  </a:lnTo>
                  <a:lnTo>
                    <a:pt x="94" y="67"/>
                  </a:lnTo>
                  <a:lnTo>
                    <a:pt x="107" y="86"/>
                  </a:lnTo>
                  <a:lnTo>
                    <a:pt x="107" y="117"/>
                  </a:lnTo>
                  <a:lnTo>
                    <a:pt x="107" y="123"/>
                  </a:lnTo>
                  <a:lnTo>
                    <a:pt x="88" y="114"/>
                  </a:lnTo>
                  <a:lnTo>
                    <a:pt x="73" y="105"/>
                  </a:lnTo>
                  <a:lnTo>
                    <a:pt x="61" y="98"/>
                  </a:lnTo>
                  <a:lnTo>
                    <a:pt x="54" y="92"/>
                  </a:lnTo>
                  <a:lnTo>
                    <a:pt x="51" y="83"/>
                  </a:lnTo>
                  <a:lnTo>
                    <a:pt x="48" y="73"/>
                  </a:lnTo>
                  <a:lnTo>
                    <a:pt x="39" y="74"/>
                  </a:lnTo>
                  <a:lnTo>
                    <a:pt x="32" y="73"/>
                  </a:lnTo>
                  <a:lnTo>
                    <a:pt x="26" y="72"/>
                  </a:lnTo>
                  <a:lnTo>
                    <a:pt x="21" y="70"/>
                  </a:lnTo>
                  <a:lnTo>
                    <a:pt x="17" y="67"/>
                  </a:lnTo>
                  <a:lnTo>
                    <a:pt x="14" y="63"/>
                  </a:lnTo>
                  <a:lnTo>
                    <a:pt x="11" y="59"/>
                  </a:lnTo>
                  <a:lnTo>
                    <a:pt x="9" y="54"/>
                  </a:lnTo>
                  <a:lnTo>
                    <a:pt x="4" y="31"/>
                  </a:lnTo>
                  <a:lnTo>
                    <a:pt x="0" y="6"/>
                  </a:lnTo>
                  <a:lnTo>
                    <a:pt x="34" y="0"/>
                  </a:lnTo>
                  <a:lnTo>
                    <a:pt x="48"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19" name="Freeform 350"/>
            <p:cNvSpPr>
              <a:spLocks/>
            </p:cNvSpPr>
            <p:nvPr>
              <p:custDataLst>
                <p:tags r:id="rId253"/>
              </p:custDataLst>
            </p:nvPr>
          </p:nvSpPr>
          <p:spPr bwMode="auto">
            <a:xfrm>
              <a:off x="6062694" y="2831043"/>
              <a:ext cx="207962" cy="122238"/>
            </a:xfrm>
            <a:custGeom>
              <a:avLst/>
              <a:gdLst>
                <a:gd name="T0" fmla="*/ 2147483647 w 471"/>
                <a:gd name="T1" fmla="*/ 2147483647 h 234"/>
                <a:gd name="T2" fmla="*/ 2147483647 w 471"/>
                <a:gd name="T3" fmla="*/ 2147483647 h 234"/>
                <a:gd name="T4" fmla="*/ 2147483647 w 471"/>
                <a:gd name="T5" fmla="*/ 2147483647 h 234"/>
                <a:gd name="T6" fmla="*/ 2147483647 w 471"/>
                <a:gd name="T7" fmla="*/ 2147483647 h 234"/>
                <a:gd name="T8" fmla="*/ 2147483647 w 471"/>
                <a:gd name="T9" fmla="*/ 2147483647 h 234"/>
                <a:gd name="T10" fmla="*/ 2147483647 w 471"/>
                <a:gd name="T11" fmla="*/ 2147483647 h 234"/>
                <a:gd name="T12" fmla="*/ 2147483647 w 471"/>
                <a:gd name="T13" fmla="*/ 2147483647 h 234"/>
                <a:gd name="T14" fmla="*/ 2147483647 w 471"/>
                <a:gd name="T15" fmla="*/ 2147483647 h 234"/>
                <a:gd name="T16" fmla="*/ 2147483647 w 471"/>
                <a:gd name="T17" fmla="*/ 2147483647 h 234"/>
                <a:gd name="T18" fmla="*/ 2147483647 w 471"/>
                <a:gd name="T19" fmla="*/ 2147483647 h 234"/>
                <a:gd name="T20" fmla="*/ 2147483647 w 471"/>
                <a:gd name="T21" fmla="*/ 2147483647 h 234"/>
                <a:gd name="T22" fmla="*/ 2147483647 w 471"/>
                <a:gd name="T23" fmla="*/ 2147483647 h 234"/>
                <a:gd name="T24" fmla="*/ 2147483647 w 471"/>
                <a:gd name="T25" fmla="*/ 2147483647 h 234"/>
                <a:gd name="T26" fmla="*/ 2147483647 w 471"/>
                <a:gd name="T27" fmla="*/ 2147483647 h 234"/>
                <a:gd name="T28" fmla="*/ 2147483647 w 471"/>
                <a:gd name="T29" fmla="*/ 2147483647 h 234"/>
                <a:gd name="T30" fmla="*/ 2147483647 w 471"/>
                <a:gd name="T31" fmla="*/ 2147483647 h 234"/>
                <a:gd name="T32" fmla="*/ 2147483647 w 471"/>
                <a:gd name="T33" fmla="*/ 2147483647 h 234"/>
                <a:gd name="T34" fmla="*/ 2147483647 w 471"/>
                <a:gd name="T35" fmla="*/ 2147483647 h 234"/>
                <a:gd name="T36" fmla="*/ 2147483647 w 471"/>
                <a:gd name="T37" fmla="*/ 2147483647 h 234"/>
                <a:gd name="T38" fmla="*/ 2147483647 w 471"/>
                <a:gd name="T39" fmla="*/ 2147483647 h 234"/>
                <a:gd name="T40" fmla="*/ 2147483647 w 471"/>
                <a:gd name="T41" fmla="*/ 2147483647 h 234"/>
                <a:gd name="T42" fmla="*/ 2147483647 w 471"/>
                <a:gd name="T43" fmla="*/ 2147483647 h 234"/>
                <a:gd name="T44" fmla="*/ 2147483647 w 471"/>
                <a:gd name="T45" fmla="*/ 2147483647 h 234"/>
                <a:gd name="T46" fmla="*/ 2147483647 w 471"/>
                <a:gd name="T47" fmla="*/ 2147483647 h 234"/>
                <a:gd name="T48" fmla="*/ 2147483647 w 471"/>
                <a:gd name="T49" fmla="*/ 2147483647 h 234"/>
                <a:gd name="T50" fmla="*/ 2147483647 w 471"/>
                <a:gd name="T51" fmla="*/ 2147483647 h 234"/>
                <a:gd name="T52" fmla="*/ 2147483647 w 471"/>
                <a:gd name="T53" fmla="*/ 2147483647 h 234"/>
                <a:gd name="T54" fmla="*/ 2147483647 w 471"/>
                <a:gd name="T55" fmla="*/ 2147483647 h 234"/>
                <a:gd name="T56" fmla="*/ 2147483647 w 471"/>
                <a:gd name="T57" fmla="*/ 2147483647 h 234"/>
                <a:gd name="T58" fmla="*/ 2147483647 w 471"/>
                <a:gd name="T59" fmla="*/ 2147483647 h 234"/>
                <a:gd name="T60" fmla="*/ 2147483647 w 471"/>
                <a:gd name="T61" fmla="*/ 2147483647 h 234"/>
                <a:gd name="T62" fmla="*/ 2147483647 w 471"/>
                <a:gd name="T63" fmla="*/ 2147483647 h 234"/>
                <a:gd name="T64" fmla="*/ 2147483647 w 471"/>
                <a:gd name="T65" fmla="*/ 2147483647 h 234"/>
                <a:gd name="T66" fmla="*/ 2147483647 w 471"/>
                <a:gd name="T67" fmla="*/ 2147483647 h 234"/>
                <a:gd name="T68" fmla="*/ 2147483647 w 471"/>
                <a:gd name="T69" fmla="*/ 2147483647 h 234"/>
                <a:gd name="T70" fmla="*/ 2147483647 w 471"/>
                <a:gd name="T71" fmla="*/ 2147483647 h 234"/>
                <a:gd name="T72" fmla="*/ 2147483647 w 471"/>
                <a:gd name="T73" fmla="*/ 2147483647 h 234"/>
                <a:gd name="T74" fmla="*/ 2147483647 w 471"/>
                <a:gd name="T75" fmla="*/ 2147483647 h 234"/>
                <a:gd name="T76" fmla="*/ 2147483647 w 471"/>
                <a:gd name="T77" fmla="*/ 2147483647 h 234"/>
                <a:gd name="T78" fmla="*/ 0 w 471"/>
                <a:gd name="T79" fmla="*/ 2147483647 h 234"/>
                <a:gd name="T80" fmla="*/ 2147483647 w 471"/>
                <a:gd name="T81" fmla="*/ 2147483647 h 234"/>
                <a:gd name="T82" fmla="*/ 2147483647 w 471"/>
                <a:gd name="T83" fmla="*/ 2147483647 h 234"/>
                <a:gd name="T84" fmla="*/ 2147483647 w 471"/>
                <a:gd name="T85" fmla="*/ 0 h 234"/>
                <a:gd name="T86" fmla="*/ 2147483647 w 471"/>
                <a:gd name="T87" fmla="*/ 2147483647 h 2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71" h="234">
                  <a:moveTo>
                    <a:pt x="159" y="30"/>
                  </a:moveTo>
                  <a:lnTo>
                    <a:pt x="106" y="67"/>
                  </a:lnTo>
                  <a:lnTo>
                    <a:pt x="126" y="86"/>
                  </a:lnTo>
                  <a:lnTo>
                    <a:pt x="166" y="86"/>
                  </a:lnTo>
                  <a:lnTo>
                    <a:pt x="218" y="98"/>
                  </a:lnTo>
                  <a:lnTo>
                    <a:pt x="272" y="105"/>
                  </a:lnTo>
                  <a:lnTo>
                    <a:pt x="325" y="92"/>
                  </a:lnTo>
                  <a:lnTo>
                    <a:pt x="372" y="86"/>
                  </a:lnTo>
                  <a:lnTo>
                    <a:pt x="379" y="86"/>
                  </a:lnTo>
                  <a:lnTo>
                    <a:pt x="383" y="95"/>
                  </a:lnTo>
                  <a:lnTo>
                    <a:pt x="388" y="105"/>
                  </a:lnTo>
                  <a:lnTo>
                    <a:pt x="391" y="114"/>
                  </a:lnTo>
                  <a:lnTo>
                    <a:pt x="392" y="123"/>
                  </a:lnTo>
                  <a:lnTo>
                    <a:pt x="406" y="124"/>
                  </a:lnTo>
                  <a:lnTo>
                    <a:pt x="418" y="126"/>
                  </a:lnTo>
                  <a:lnTo>
                    <a:pt x="424" y="129"/>
                  </a:lnTo>
                  <a:lnTo>
                    <a:pt x="428" y="131"/>
                  </a:lnTo>
                  <a:lnTo>
                    <a:pt x="433" y="134"/>
                  </a:lnTo>
                  <a:lnTo>
                    <a:pt x="437" y="137"/>
                  </a:lnTo>
                  <a:lnTo>
                    <a:pt x="441" y="141"/>
                  </a:lnTo>
                  <a:lnTo>
                    <a:pt x="445" y="146"/>
                  </a:lnTo>
                  <a:lnTo>
                    <a:pt x="448" y="151"/>
                  </a:lnTo>
                  <a:lnTo>
                    <a:pt x="450" y="156"/>
                  </a:lnTo>
                  <a:lnTo>
                    <a:pt x="455" y="170"/>
                  </a:lnTo>
                  <a:lnTo>
                    <a:pt x="458" y="184"/>
                  </a:lnTo>
                  <a:lnTo>
                    <a:pt x="471" y="190"/>
                  </a:lnTo>
                  <a:lnTo>
                    <a:pt x="359" y="190"/>
                  </a:lnTo>
                  <a:lnTo>
                    <a:pt x="350" y="202"/>
                  </a:lnTo>
                  <a:lnTo>
                    <a:pt x="338" y="217"/>
                  </a:lnTo>
                  <a:lnTo>
                    <a:pt x="330" y="224"/>
                  </a:lnTo>
                  <a:lnTo>
                    <a:pt x="324" y="229"/>
                  </a:lnTo>
                  <a:lnTo>
                    <a:pt x="317" y="233"/>
                  </a:lnTo>
                  <a:lnTo>
                    <a:pt x="312" y="234"/>
                  </a:lnTo>
                  <a:lnTo>
                    <a:pt x="306" y="233"/>
                  </a:lnTo>
                  <a:lnTo>
                    <a:pt x="302" y="232"/>
                  </a:lnTo>
                  <a:lnTo>
                    <a:pt x="298" y="230"/>
                  </a:lnTo>
                  <a:lnTo>
                    <a:pt x="294" y="228"/>
                  </a:lnTo>
                  <a:lnTo>
                    <a:pt x="292" y="224"/>
                  </a:lnTo>
                  <a:lnTo>
                    <a:pt x="290" y="220"/>
                  </a:lnTo>
                  <a:lnTo>
                    <a:pt x="289" y="216"/>
                  </a:lnTo>
                  <a:lnTo>
                    <a:pt x="287" y="210"/>
                  </a:lnTo>
                  <a:lnTo>
                    <a:pt x="284" y="199"/>
                  </a:lnTo>
                  <a:lnTo>
                    <a:pt x="282" y="187"/>
                  </a:lnTo>
                  <a:lnTo>
                    <a:pt x="278" y="174"/>
                  </a:lnTo>
                  <a:lnTo>
                    <a:pt x="272" y="160"/>
                  </a:lnTo>
                  <a:lnTo>
                    <a:pt x="269" y="155"/>
                  </a:lnTo>
                  <a:lnTo>
                    <a:pt x="265" y="151"/>
                  </a:lnTo>
                  <a:lnTo>
                    <a:pt x="258" y="148"/>
                  </a:lnTo>
                  <a:lnTo>
                    <a:pt x="253" y="144"/>
                  </a:lnTo>
                  <a:lnTo>
                    <a:pt x="246" y="141"/>
                  </a:lnTo>
                  <a:lnTo>
                    <a:pt x="240" y="137"/>
                  </a:lnTo>
                  <a:lnTo>
                    <a:pt x="236" y="133"/>
                  </a:lnTo>
                  <a:lnTo>
                    <a:pt x="233" y="129"/>
                  </a:lnTo>
                  <a:lnTo>
                    <a:pt x="224" y="140"/>
                  </a:lnTo>
                  <a:lnTo>
                    <a:pt x="213" y="154"/>
                  </a:lnTo>
                  <a:lnTo>
                    <a:pt x="207" y="162"/>
                  </a:lnTo>
                  <a:lnTo>
                    <a:pt x="203" y="170"/>
                  </a:lnTo>
                  <a:lnTo>
                    <a:pt x="200" y="177"/>
                  </a:lnTo>
                  <a:lnTo>
                    <a:pt x="199" y="184"/>
                  </a:lnTo>
                  <a:lnTo>
                    <a:pt x="188" y="190"/>
                  </a:lnTo>
                  <a:lnTo>
                    <a:pt x="177" y="195"/>
                  </a:lnTo>
                  <a:lnTo>
                    <a:pt x="167" y="201"/>
                  </a:lnTo>
                  <a:lnTo>
                    <a:pt x="157" y="207"/>
                  </a:lnTo>
                  <a:lnTo>
                    <a:pt x="147" y="213"/>
                  </a:lnTo>
                  <a:lnTo>
                    <a:pt x="135" y="218"/>
                  </a:lnTo>
                  <a:lnTo>
                    <a:pt x="130" y="219"/>
                  </a:lnTo>
                  <a:lnTo>
                    <a:pt x="122" y="221"/>
                  </a:lnTo>
                  <a:lnTo>
                    <a:pt x="114" y="222"/>
                  </a:lnTo>
                  <a:lnTo>
                    <a:pt x="106" y="222"/>
                  </a:lnTo>
                  <a:lnTo>
                    <a:pt x="97" y="221"/>
                  </a:lnTo>
                  <a:lnTo>
                    <a:pt x="89" y="220"/>
                  </a:lnTo>
                  <a:lnTo>
                    <a:pt x="82" y="217"/>
                  </a:lnTo>
                  <a:lnTo>
                    <a:pt x="76" y="213"/>
                  </a:lnTo>
                  <a:lnTo>
                    <a:pt x="63" y="205"/>
                  </a:lnTo>
                  <a:lnTo>
                    <a:pt x="46" y="197"/>
                  </a:lnTo>
                  <a:lnTo>
                    <a:pt x="59" y="197"/>
                  </a:lnTo>
                  <a:lnTo>
                    <a:pt x="72" y="166"/>
                  </a:lnTo>
                  <a:lnTo>
                    <a:pt x="59" y="135"/>
                  </a:lnTo>
                  <a:lnTo>
                    <a:pt x="39" y="117"/>
                  </a:lnTo>
                  <a:lnTo>
                    <a:pt x="0" y="98"/>
                  </a:lnTo>
                  <a:lnTo>
                    <a:pt x="13" y="86"/>
                  </a:lnTo>
                  <a:lnTo>
                    <a:pt x="53" y="80"/>
                  </a:lnTo>
                  <a:lnTo>
                    <a:pt x="66" y="49"/>
                  </a:lnTo>
                  <a:lnTo>
                    <a:pt x="86" y="30"/>
                  </a:lnTo>
                  <a:lnTo>
                    <a:pt x="93" y="6"/>
                  </a:lnTo>
                  <a:lnTo>
                    <a:pt x="133" y="0"/>
                  </a:lnTo>
                  <a:lnTo>
                    <a:pt x="153" y="12"/>
                  </a:lnTo>
                  <a:lnTo>
                    <a:pt x="166" y="42"/>
                  </a:lnTo>
                  <a:lnTo>
                    <a:pt x="159" y="3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20" name="Freeform 351"/>
            <p:cNvSpPr>
              <a:spLocks/>
            </p:cNvSpPr>
            <p:nvPr>
              <p:custDataLst>
                <p:tags r:id="rId254"/>
              </p:custDataLst>
            </p:nvPr>
          </p:nvSpPr>
          <p:spPr bwMode="auto">
            <a:xfrm>
              <a:off x="6111906" y="2759606"/>
              <a:ext cx="225425" cy="125412"/>
            </a:xfrm>
            <a:custGeom>
              <a:avLst/>
              <a:gdLst>
                <a:gd name="T0" fmla="*/ 2147483647 w 525"/>
                <a:gd name="T1" fmla="*/ 2147483647 h 241"/>
                <a:gd name="T2" fmla="*/ 2147483647 w 525"/>
                <a:gd name="T3" fmla="*/ 2147483647 h 241"/>
                <a:gd name="T4" fmla="*/ 2147483647 w 525"/>
                <a:gd name="T5" fmla="*/ 2147483647 h 241"/>
                <a:gd name="T6" fmla="*/ 2147483647 w 525"/>
                <a:gd name="T7" fmla="*/ 2147483647 h 241"/>
                <a:gd name="T8" fmla="*/ 2147483647 w 525"/>
                <a:gd name="T9" fmla="*/ 2147483647 h 241"/>
                <a:gd name="T10" fmla="*/ 2147483647 w 525"/>
                <a:gd name="T11" fmla="*/ 2147483647 h 241"/>
                <a:gd name="T12" fmla="*/ 2147483647 w 525"/>
                <a:gd name="T13" fmla="*/ 2147483647 h 241"/>
                <a:gd name="T14" fmla="*/ 2147483647 w 525"/>
                <a:gd name="T15" fmla="*/ 0 h 241"/>
                <a:gd name="T16" fmla="*/ 2147483647 w 525"/>
                <a:gd name="T17" fmla="*/ 2147483647 h 241"/>
                <a:gd name="T18" fmla="*/ 2147483647 w 525"/>
                <a:gd name="T19" fmla="*/ 2147483647 h 241"/>
                <a:gd name="T20" fmla="*/ 2147483647 w 525"/>
                <a:gd name="T21" fmla="*/ 2147483647 h 241"/>
                <a:gd name="T22" fmla="*/ 2147483647 w 525"/>
                <a:gd name="T23" fmla="*/ 2147483647 h 241"/>
                <a:gd name="T24" fmla="*/ 2147483647 w 525"/>
                <a:gd name="T25" fmla="*/ 2147483647 h 241"/>
                <a:gd name="T26" fmla="*/ 2147483647 w 525"/>
                <a:gd name="T27" fmla="*/ 2147483647 h 241"/>
                <a:gd name="T28" fmla="*/ 2147483647 w 525"/>
                <a:gd name="T29" fmla="*/ 2147483647 h 241"/>
                <a:gd name="T30" fmla="*/ 2147483647 w 525"/>
                <a:gd name="T31" fmla="*/ 2147483647 h 241"/>
                <a:gd name="T32" fmla="*/ 2147483647 w 525"/>
                <a:gd name="T33" fmla="*/ 2147483647 h 241"/>
                <a:gd name="T34" fmla="*/ 2147483647 w 525"/>
                <a:gd name="T35" fmla="*/ 2147483647 h 241"/>
                <a:gd name="T36" fmla="*/ 2147483647 w 525"/>
                <a:gd name="T37" fmla="*/ 2147483647 h 241"/>
                <a:gd name="T38" fmla="*/ 2147483647 w 525"/>
                <a:gd name="T39" fmla="*/ 2147483647 h 241"/>
                <a:gd name="T40" fmla="*/ 2147483647 w 525"/>
                <a:gd name="T41" fmla="*/ 2147483647 h 241"/>
                <a:gd name="T42" fmla="*/ 2147483647 w 525"/>
                <a:gd name="T43" fmla="*/ 2147483647 h 241"/>
                <a:gd name="T44" fmla="*/ 2147483647 w 525"/>
                <a:gd name="T45" fmla="*/ 2147483647 h 241"/>
                <a:gd name="T46" fmla="*/ 2147483647 w 525"/>
                <a:gd name="T47" fmla="*/ 2147483647 h 241"/>
                <a:gd name="T48" fmla="*/ 2147483647 w 525"/>
                <a:gd name="T49" fmla="*/ 2147483647 h 241"/>
                <a:gd name="T50" fmla="*/ 2147483647 w 525"/>
                <a:gd name="T51" fmla="*/ 2147483647 h 241"/>
                <a:gd name="T52" fmla="*/ 2147483647 w 525"/>
                <a:gd name="T53" fmla="*/ 2147483647 h 241"/>
                <a:gd name="T54" fmla="*/ 2147483647 w 525"/>
                <a:gd name="T55" fmla="*/ 2147483647 h 241"/>
                <a:gd name="T56" fmla="*/ 2147483647 w 525"/>
                <a:gd name="T57" fmla="*/ 2147483647 h 241"/>
                <a:gd name="T58" fmla="*/ 2147483647 w 525"/>
                <a:gd name="T59" fmla="*/ 2147483647 h 241"/>
                <a:gd name="T60" fmla="*/ 2147483647 w 525"/>
                <a:gd name="T61" fmla="*/ 2147483647 h 241"/>
                <a:gd name="T62" fmla="*/ 2147483647 w 525"/>
                <a:gd name="T63" fmla="*/ 2147483647 h 24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25" h="241">
                  <a:moveTo>
                    <a:pt x="60" y="178"/>
                  </a:moveTo>
                  <a:lnTo>
                    <a:pt x="106" y="185"/>
                  </a:lnTo>
                  <a:lnTo>
                    <a:pt x="140" y="178"/>
                  </a:lnTo>
                  <a:lnTo>
                    <a:pt x="173" y="148"/>
                  </a:lnTo>
                  <a:lnTo>
                    <a:pt x="133" y="123"/>
                  </a:lnTo>
                  <a:lnTo>
                    <a:pt x="93" y="105"/>
                  </a:lnTo>
                  <a:lnTo>
                    <a:pt x="73" y="123"/>
                  </a:lnTo>
                  <a:lnTo>
                    <a:pt x="47" y="117"/>
                  </a:lnTo>
                  <a:lnTo>
                    <a:pt x="33" y="93"/>
                  </a:lnTo>
                  <a:lnTo>
                    <a:pt x="66" y="61"/>
                  </a:lnTo>
                  <a:lnTo>
                    <a:pt x="40" y="55"/>
                  </a:lnTo>
                  <a:lnTo>
                    <a:pt x="40" y="43"/>
                  </a:lnTo>
                  <a:lnTo>
                    <a:pt x="66" y="19"/>
                  </a:lnTo>
                  <a:lnTo>
                    <a:pt x="112" y="25"/>
                  </a:lnTo>
                  <a:lnTo>
                    <a:pt x="173" y="49"/>
                  </a:lnTo>
                  <a:lnTo>
                    <a:pt x="186" y="0"/>
                  </a:lnTo>
                  <a:lnTo>
                    <a:pt x="232" y="12"/>
                  </a:lnTo>
                  <a:lnTo>
                    <a:pt x="312" y="19"/>
                  </a:lnTo>
                  <a:lnTo>
                    <a:pt x="372" y="25"/>
                  </a:lnTo>
                  <a:lnTo>
                    <a:pt x="439" y="25"/>
                  </a:lnTo>
                  <a:lnTo>
                    <a:pt x="519" y="49"/>
                  </a:lnTo>
                  <a:lnTo>
                    <a:pt x="525" y="55"/>
                  </a:lnTo>
                  <a:lnTo>
                    <a:pt x="522" y="62"/>
                  </a:lnTo>
                  <a:lnTo>
                    <a:pt x="519" y="69"/>
                  </a:lnTo>
                  <a:lnTo>
                    <a:pt x="514" y="76"/>
                  </a:lnTo>
                  <a:lnTo>
                    <a:pt x="510" y="82"/>
                  </a:lnTo>
                  <a:lnTo>
                    <a:pt x="504" y="87"/>
                  </a:lnTo>
                  <a:lnTo>
                    <a:pt x="499" y="92"/>
                  </a:lnTo>
                  <a:lnTo>
                    <a:pt x="492" y="96"/>
                  </a:lnTo>
                  <a:lnTo>
                    <a:pt x="485" y="99"/>
                  </a:lnTo>
                  <a:lnTo>
                    <a:pt x="466" y="101"/>
                  </a:lnTo>
                  <a:lnTo>
                    <a:pt x="442" y="103"/>
                  </a:lnTo>
                  <a:lnTo>
                    <a:pt x="430" y="105"/>
                  </a:lnTo>
                  <a:lnTo>
                    <a:pt x="418" y="107"/>
                  </a:lnTo>
                  <a:lnTo>
                    <a:pt x="412" y="109"/>
                  </a:lnTo>
                  <a:lnTo>
                    <a:pt x="407" y="111"/>
                  </a:lnTo>
                  <a:lnTo>
                    <a:pt x="402" y="114"/>
                  </a:lnTo>
                  <a:lnTo>
                    <a:pt x="399" y="117"/>
                  </a:lnTo>
                  <a:lnTo>
                    <a:pt x="394" y="124"/>
                  </a:lnTo>
                  <a:lnTo>
                    <a:pt x="387" y="136"/>
                  </a:lnTo>
                  <a:lnTo>
                    <a:pt x="383" y="142"/>
                  </a:lnTo>
                  <a:lnTo>
                    <a:pt x="378" y="147"/>
                  </a:lnTo>
                  <a:lnTo>
                    <a:pt x="373" y="151"/>
                  </a:lnTo>
                  <a:lnTo>
                    <a:pt x="365" y="154"/>
                  </a:lnTo>
                  <a:lnTo>
                    <a:pt x="341" y="160"/>
                  </a:lnTo>
                  <a:lnTo>
                    <a:pt x="305" y="166"/>
                  </a:lnTo>
                  <a:lnTo>
                    <a:pt x="287" y="170"/>
                  </a:lnTo>
                  <a:lnTo>
                    <a:pt x="273" y="173"/>
                  </a:lnTo>
                  <a:lnTo>
                    <a:pt x="263" y="176"/>
                  </a:lnTo>
                  <a:lnTo>
                    <a:pt x="260" y="178"/>
                  </a:lnTo>
                  <a:lnTo>
                    <a:pt x="260" y="186"/>
                  </a:lnTo>
                  <a:lnTo>
                    <a:pt x="261" y="192"/>
                  </a:lnTo>
                  <a:lnTo>
                    <a:pt x="262" y="197"/>
                  </a:lnTo>
                  <a:lnTo>
                    <a:pt x="263" y="203"/>
                  </a:lnTo>
                  <a:lnTo>
                    <a:pt x="267" y="212"/>
                  </a:lnTo>
                  <a:lnTo>
                    <a:pt x="273" y="222"/>
                  </a:lnTo>
                  <a:lnTo>
                    <a:pt x="266" y="222"/>
                  </a:lnTo>
                  <a:lnTo>
                    <a:pt x="219" y="228"/>
                  </a:lnTo>
                  <a:lnTo>
                    <a:pt x="166" y="241"/>
                  </a:lnTo>
                  <a:lnTo>
                    <a:pt x="112" y="234"/>
                  </a:lnTo>
                  <a:lnTo>
                    <a:pt x="60" y="222"/>
                  </a:lnTo>
                  <a:lnTo>
                    <a:pt x="20" y="222"/>
                  </a:lnTo>
                  <a:lnTo>
                    <a:pt x="0" y="203"/>
                  </a:lnTo>
                  <a:lnTo>
                    <a:pt x="53" y="166"/>
                  </a:lnTo>
                  <a:lnTo>
                    <a:pt x="60" y="178"/>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21" name="Freeform 352"/>
            <p:cNvSpPr>
              <a:spLocks/>
            </p:cNvSpPr>
            <p:nvPr>
              <p:custDataLst>
                <p:tags r:id="rId255"/>
              </p:custDataLst>
            </p:nvPr>
          </p:nvSpPr>
          <p:spPr bwMode="auto">
            <a:xfrm>
              <a:off x="5718206" y="2775481"/>
              <a:ext cx="342900" cy="227012"/>
            </a:xfrm>
            <a:custGeom>
              <a:avLst/>
              <a:gdLst>
                <a:gd name="T0" fmla="*/ 2147483647 w 784"/>
                <a:gd name="T1" fmla="*/ 2147483647 h 430"/>
                <a:gd name="T2" fmla="*/ 2147483647 w 784"/>
                <a:gd name="T3" fmla="*/ 2147483647 h 430"/>
                <a:gd name="T4" fmla="*/ 2147483647 w 784"/>
                <a:gd name="T5" fmla="*/ 2147483647 h 430"/>
                <a:gd name="T6" fmla="*/ 2147483647 w 784"/>
                <a:gd name="T7" fmla="*/ 2147483647 h 430"/>
                <a:gd name="T8" fmla="*/ 2147483647 w 784"/>
                <a:gd name="T9" fmla="*/ 2147483647 h 430"/>
                <a:gd name="T10" fmla="*/ 2147483647 w 784"/>
                <a:gd name="T11" fmla="*/ 2147483647 h 430"/>
                <a:gd name="T12" fmla="*/ 2147483647 w 784"/>
                <a:gd name="T13" fmla="*/ 2147483647 h 430"/>
                <a:gd name="T14" fmla="*/ 2147483647 w 784"/>
                <a:gd name="T15" fmla="*/ 2147483647 h 430"/>
                <a:gd name="T16" fmla="*/ 2147483647 w 784"/>
                <a:gd name="T17" fmla="*/ 2147483647 h 430"/>
                <a:gd name="T18" fmla="*/ 2147483647 w 784"/>
                <a:gd name="T19" fmla="*/ 2147483647 h 430"/>
                <a:gd name="T20" fmla="*/ 2147483647 w 784"/>
                <a:gd name="T21" fmla="*/ 2147483647 h 430"/>
                <a:gd name="T22" fmla="*/ 2147483647 w 784"/>
                <a:gd name="T23" fmla="*/ 2147483647 h 430"/>
                <a:gd name="T24" fmla="*/ 2147483647 w 784"/>
                <a:gd name="T25" fmla="*/ 2147483647 h 430"/>
                <a:gd name="T26" fmla="*/ 2147483647 w 784"/>
                <a:gd name="T27" fmla="*/ 2147483647 h 430"/>
                <a:gd name="T28" fmla="*/ 2147483647 w 784"/>
                <a:gd name="T29" fmla="*/ 2147483647 h 430"/>
                <a:gd name="T30" fmla="*/ 2147483647 w 784"/>
                <a:gd name="T31" fmla="*/ 2147483647 h 430"/>
                <a:gd name="T32" fmla="*/ 2147483647 w 784"/>
                <a:gd name="T33" fmla="*/ 2147483647 h 430"/>
                <a:gd name="T34" fmla="*/ 2147483647 w 784"/>
                <a:gd name="T35" fmla="*/ 2147483647 h 430"/>
                <a:gd name="T36" fmla="*/ 2147483647 w 784"/>
                <a:gd name="T37" fmla="*/ 2147483647 h 430"/>
                <a:gd name="T38" fmla="*/ 2147483647 w 784"/>
                <a:gd name="T39" fmla="*/ 2147483647 h 430"/>
                <a:gd name="T40" fmla="*/ 2147483647 w 784"/>
                <a:gd name="T41" fmla="*/ 2147483647 h 430"/>
                <a:gd name="T42" fmla="*/ 2147483647 w 784"/>
                <a:gd name="T43" fmla="*/ 2147483647 h 430"/>
                <a:gd name="T44" fmla="*/ 2147483647 w 784"/>
                <a:gd name="T45" fmla="*/ 2147483647 h 430"/>
                <a:gd name="T46" fmla="*/ 2147483647 w 784"/>
                <a:gd name="T47" fmla="*/ 2147483647 h 430"/>
                <a:gd name="T48" fmla="*/ 2147483647 w 784"/>
                <a:gd name="T49" fmla="*/ 2147483647 h 430"/>
                <a:gd name="T50" fmla="*/ 2147483647 w 784"/>
                <a:gd name="T51" fmla="*/ 2147483647 h 430"/>
                <a:gd name="T52" fmla="*/ 2147483647 w 784"/>
                <a:gd name="T53" fmla="*/ 2147483647 h 430"/>
                <a:gd name="T54" fmla="*/ 2147483647 w 784"/>
                <a:gd name="T55" fmla="*/ 2147483647 h 430"/>
                <a:gd name="T56" fmla="*/ 2147483647 w 784"/>
                <a:gd name="T57" fmla="*/ 2147483647 h 430"/>
                <a:gd name="T58" fmla="*/ 2147483647 w 784"/>
                <a:gd name="T59" fmla="*/ 2147483647 h 430"/>
                <a:gd name="T60" fmla="*/ 2147483647 w 784"/>
                <a:gd name="T61" fmla="*/ 2147483647 h 430"/>
                <a:gd name="T62" fmla="*/ 2147483647 w 784"/>
                <a:gd name="T63" fmla="*/ 2147483647 h 430"/>
                <a:gd name="T64" fmla="*/ 2147483647 w 784"/>
                <a:gd name="T65" fmla="*/ 2147483647 h 430"/>
                <a:gd name="T66" fmla="*/ 2147483647 w 784"/>
                <a:gd name="T67" fmla="*/ 2147483647 h 430"/>
                <a:gd name="T68" fmla="*/ 0 w 784"/>
                <a:gd name="T69" fmla="*/ 2147483647 h 430"/>
                <a:gd name="T70" fmla="*/ 2147483647 w 784"/>
                <a:gd name="T71" fmla="*/ 2147483647 h 430"/>
                <a:gd name="T72" fmla="*/ 2147483647 w 784"/>
                <a:gd name="T73" fmla="*/ 2147483647 h 430"/>
                <a:gd name="T74" fmla="*/ 2147483647 w 784"/>
                <a:gd name="T75" fmla="*/ 2147483647 h 430"/>
                <a:gd name="T76" fmla="*/ 2147483647 w 784"/>
                <a:gd name="T77" fmla="*/ 2147483647 h 430"/>
                <a:gd name="T78" fmla="*/ 2147483647 w 784"/>
                <a:gd name="T79" fmla="*/ 2147483647 h 430"/>
                <a:gd name="T80" fmla="*/ 2147483647 w 784"/>
                <a:gd name="T81" fmla="*/ 2147483647 h 430"/>
                <a:gd name="T82" fmla="*/ 2147483647 w 784"/>
                <a:gd name="T83" fmla="*/ 2147483647 h 430"/>
                <a:gd name="T84" fmla="*/ 2147483647 w 784"/>
                <a:gd name="T85" fmla="*/ 2147483647 h 430"/>
                <a:gd name="T86" fmla="*/ 2147483647 w 784"/>
                <a:gd name="T87" fmla="*/ 2147483647 h 430"/>
                <a:gd name="T88" fmla="*/ 2147483647 w 784"/>
                <a:gd name="T89" fmla="*/ 2147483647 h 430"/>
                <a:gd name="T90" fmla="*/ 2147483647 w 784"/>
                <a:gd name="T91" fmla="*/ 2147483647 h 430"/>
                <a:gd name="T92" fmla="*/ 2147483647 w 784"/>
                <a:gd name="T93" fmla="*/ 2147483647 h 430"/>
                <a:gd name="T94" fmla="*/ 2147483647 w 784"/>
                <a:gd name="T95" fmla="*/ 2147483647 h 430"/>
                <a:gd name="T96" fmla="*/ 2147483647 w 784"/>
                <a:gd name="T97" fmla="*/ 2147483647 h 430"/>
                <a:gd name="T98" fmla="*/ 2147483647 w 784"/>
                <a:gd name="T99" fmla="*/ 0 h 430"/>
                <a:gd name="T100" fmla="*/ 2147483647 w 784"/>
                <a:gd name="T101" fmla="*/ 2147483647 h 430"/>
                <a:gd name="T102" fmla="*/ 2147483647 w 784"/>
                <a:gd name="T103" fmla="*/ 2147483647 h 430"/>
                <a:gd name="T104" fmla="*/ 2147483647 w 784"/>
                <a:gd name="T105" fmla="*/ 2147483647 h 430"/>
                <a:gd name="T106" fmla="*/ 2147483647 w 784"/>
                <a:gd name="T107" fmla="*/ 2147483647 h 430"/>
                <a:gd name="T108" fmla="*/ 2147483647 w 784"/>
                <a:gd name="T109" fmla="*/ 2147483647 h 43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430">
                  <a:moveTo>
                    <a:pt x="778" y="295"/>
                  </a:moveTo>
                  <a:lnTo>
                    <a:pt x="772" y="294"/>
                  </a:lnTo>
                  <a:lnTo>
                    <a:pt x="768" y="292"/>
                  </a:lnTo>
                  <a:lnTo>
                    <a:pt x="762" y="292"/>
                  </a:lnTo>
                  <a:lnTo>
                    <a:pt x="757" y="292"/>
                  </a:lnTo>
                  <a:lnTo>
                    <a:pt x="751" y="293"/>
                  </a:lnTo>
                  <a:lnTo>
                    <a:pt x="745" y="295"/>
                  </a:lnTo>
                  <a:lnTo>
                    <a:pt x="738" y="298"/>
                  </a:lnTo>
                  <a:lnTo>
                    <a:pt x="731" y="302"/>
                  </a:lnTo>
                  <a:lnTo>
                    <a:pt x="727" y="303"/>
                  </a:lnTo>
                  <a:lnTo>
                    <a:pt x="725" y="305"/>
                  </a:lnTo>
                  <a:lnTo>
                    <a:pt x="723" y="308"/>
                  </a:lnTo>
                  <a:lnTo>
                    <a:pt x="721" y="312"/>
                  </a:lnTo>
                  <a:lnTo>
                    <a:pt x="718" y="322"/>
                  </a:lnTo>
                  <a:lnTo>
                    <a:pt x="717" y="332"/>
                  </a:lnTo>
                  <a:lnTo>
                    <a:pt x="716" y="343"/>
                  </a:lnTo>
                  <a:lnTo>
                    <a:pt x="714" y="354"/>
                  </a:lnTo>
                  <a:lnTo>
                    <a:pt x="713" y="360"/>
                  </a:lnTo>
                  <a:lnTo>
                    <a:pt x="711" y="365"/>
                  </a:lnTo>
                  <a:lnTo>
                    <a:pt x="708" y="370"/>
                  </a:lnTo>
                  <a:lnTo>
                    <a:pt x="704" y="376"/>
                  </a:lnTo>
                  <a:lnTo>
                    <a:pt x="694" y="385"/>
                  </a:lnTo>
                  <a:lnTo>
                    <a:pt x="683" y="394"/>
                  </a:lnTo>
                  <a:lnTo>
                    <a:pt x="671" y="402"/>
                  </a:lnTo>
                  <a:lnTo>
                    <a:pt x="659" y="409"/>
                  </a:lnTo>
                  <a:lnTo>
                    <a:pt x="647" y="416"/>
                  </a:lnTo>
                  <a:lnTo>
                    <a:pt x="633" y="420"/>
                  </a:lnTo>
                  <a:lnTo>
                    <a:pt x="626" y="422"/>
                  </a:lnTo>
                  <a:lnTo>
                    <a:pt x="620" y="424"/>
                  </a:lnTo>
                  <a:lnTo>
                    <a:pt x="612" y="424"/>
                  </a:lnTo>
                  <a:lnTo>
                    <a:pt x="604" y="425"/>
                  </a:lnTo>
                  <a:lnTo>
                    <a:pt x="596" y="426"/>
                  </a:lnTo>
                  <a:lnTo>
                    <a:pt x="587" y="429"/>
                  </a:lnTo>
                  <a:lnTo>
                    <a:pt x="581" y="430"/>
                  </a:lnTo>
                  <a:lnTo>
                    <a:pt x="575" y="430"/>
                  </a:lnTo>
                  <a:lnTo>
                    <a:pt x="567" y="428"/>
                  </a:lnTo>
                  <a:lnTo>
                    <a:pt x="558" y="425"/>
                  </a:lnTo>
                  <a:lnTo>
                    <a:pt x="553" y="406"/>
                  </a:lnTo>
                  <a:lnTo>
                    <a:pt x="545" y="388"/>
                  </a:lnTo>
                  <a:lnTo>
                    <a:pt x="537" y="367"/>
                  </a:lnTo>
                  <a:lnTo>
                    <a:pt x="532" y="345"/>
                  </a:lnTo>
                  <a:lnTo>
                    <a:pt x="515" y="344"/>
                  </a:lnTo>
                  <a:lnTo>
                    <a:pt x="501" y="342"/>
                  </a:lnTo>
                  <a:lnTo>
                    <a:pt x="489" y="339"/>
                  </a:lnTo>
                  <a:lnTo>
                    <a:pt x="478" y="334"/>
                  </a:lnTo>
                  <a:lnTo>
                    <a:pt x="467" y="329"/>
                  </a:lnTo>
                  <a:lnTo>
                    <a:pt x="458" y="323"/>
                  </a:lnTo>
                  <a:lnTo>
                    <a:pt x="448" y="315"/>
                  </a:lnTo>
                  <a:lnTo>
                    <a:pt x="439" y="308"/>
                  </a:lnTo>
                  <a:lnTo>
                    <a:pt x="429" y="301"/>
                  </a:lnTo>
                  <a:lnTo>
                    <a:pt x="417" y="294"/>
                  </a:lnTo>
                  <a:lnTo>
                    <a:pt x="404" y="287"/>
                  </a:lnTo>
                  <a:lnTo>
                    <a:pt x="389" y="280"/>
                  </a:lnTo>
                  <a:lnTo>
                    <a:pt x="373" y="274"/>
                  </a:lnTo>
                  <a:lnTo>
                    <a:pt x="354" y="268"/>
                  </a:lnTo>
                  <a:lnTo>
                    <a:pt x="331" y="262"/>
                  </a:lnTo>
                  <a:lnTo>
                    <a:pt x="306" y="258"/>
                  </a:lnTo>
                  <a:lnTo>
                    <a:pt x="212" y="258"/>
                  </a:lnTo>
                  <a:lnTo>
                    <a:pt x="204" y="267"/>
                  </a:lnTo>
                  <a:lnTo>
                    <a:pt x="182" y="283"/>
                  </a:lnTo>
                  <a:lnTo>
                    <a:pt x="171" y="292"/>
                  </a:lnTo>
                  <a:lnTo>
                    <a:pt x="160" y="300"/>
                  </a:lnTo>
                  <a:lnTo>
                    <a:pt x="151" y="306"/>
                  </a:lnTo>
                  <a:lnTo>
                    <a:pt x="146" y="308"/>
                  </a:lnTo>
                  <a:lnTo>
                    <a:pt x="137" y="308"/>
                  </a:lnTo>
                  <a:lnTo>
                    <a:pt x="127" y="308"/>
                  </a:lnTo>
                  <a:lnTo>
                    <a:pt x="119" y="308"/>
                  </a:lnTo>
                  <a:lnTo>
                    <a:pt x="113" y="308"/>
                  </a:lnTo>
                  <a:lnTo>
                    <a:pt x="66" y="252"/>
                  </a:lnTo>
                  <a:lnTo>
                    <a:pt x="66" y="237"/>
                  </a:lnTo>
                  <a:lnTo>
                    <a:pt x="66" y="223"/>
                  </a:lnTo>
                  <a:lnTo>
                    <a:pt x="66" y="204"/>
                  </a:lnTo>
                  <a:lnTo>
                    <a:pt x="66" y="179"/>
                  </a:lnTo>
                  <a:lnTo>
                    <a:pt x="53" y="179"/>
                  </a:lnTo>
                  <a:lnTo>
                    <a:pt x="40" y="179"/>
                  </a:lnTo>
                  <a:lnTo>
                    <a:pt x="42" y="185"/>
                  </a:lnTo>
                  <a:lnTo>
                    <a:pt x="42" y="192"/>
                  </a:lnTo>
                  <a:lnTo>
                    <a:pt x="42" y="199"/>
                  </a:lnTo>
                  <a:lnTo>
                    <a:pt x="41" y="205"/>
                  </a:lnTo>
                  <a:lnTo>
                    <a:pt x="39" y="212"/>
                  </a:lnTo>
                  <a:lnTo>
                    <a:pt x="36" y="218"/>
                  </a:lnTo>
                  <a:lnTo>
                    <a:pt x="31" y="223"/>
                  </a:lnTo>
                  <a:lnTo>
                    <a:pt x="27" y="228"/>
                  </a:lnTo>
                  <a:lnTo>
                    <a:pt x="30" y="221"/>
                  </a:lnTo>
                  <a:lnTo>
                    <a:pt x="32" y="215"/>
                  </a:lnTo>
                  <a:lnTo>
                    <a:pt x="32" y="208"/>
                  </a:lnTo>
                  <a:lnTo>
                    <a:pt x="31" y="203"/>
                  </a:lnTo>
                  <a:lnTo>
                    <a:pt x="29" y="191"/>
                  </a:lnTo>
                  <a:lnTo>
                    <a:pt x="27" y="179"/>
                  </a:lnTo>
                  <a:lnTo>
                    <a:pt x="27" y="174"/>
                  </a:lnTo>
                  <a:lnTo>
                    <a:pt x="29" y="170"/>
                  </a:lnTo>
                  <a:lnTo>
                    <a:pt x="31" y="167"/>
                  </a:lnTo>
                  <a:lnTo>
                    <a:pt x="33" y="163"/>
                  </a:lnTo>
                  <a:lnTo>
                    <a:pt x="36" y="160"/>
                  </a:lnTo>
                  <a:lnTo>
                    <a:pt x="38" y="156"/>
                  </a:lnTo>
                  <a:lnTo>
                    <a:pt x="40" y="152"/>
                  </a:lnTo>
                  <a:lnTo>
                    <a:pt x="40" y="147"/>
                  </a:lnTo>
                  <a:lnTo>
                    <a:pt x="31" y="136"/>
                  </a:lnTo>
                  <a:lnTo>
                    <a:pt x="27" y="129"/>
                  </a:lnTo>
                  <a:lnTo>
                    <a:pt x="20" y="129"/>
                  </a:lnTo>
                  <a:lnTo>
                    <a:pt x="11" y="128"/>
                  </a:lnTo>
                  <a:lnTo>
                    <a:pt x="7" y="126"/>
                  </a:lnTo>
                  <a:lnTo>
                    <a:pt x="4" y="124"/>
                  </a:lnTo>
                  <a:lnTo>
                    <a:pt x="1" y="121"/>
                  </a:lnTo>
                  <a:lnTo>
                    <a:pt x="0" y="117"/>
                  </a:lnTo>
                  <a:lnTo>
                    <a:pt x="0" y="113"/>
                  </a:lnTo>
                  <a:lnTo>
                    <a:pt x="1" y="108"/>
                  </a:lnTo>
                  <a:lnTo>
                    <a:pt x="3" y="104"/>
                  </a:lnTo>
                  <a:lnTo>
                    <a:pt x="5" y="100"/>
                  </a:lnTo>
                  <a:lnTo>
                    <a:pt x="8" y="96"/>
                  </a:lnTo>
                  <a:lnTo>
                    <a:pt x="11" y="94"/>
                  </a:lnTo>
                  <a:lnTo>
                    <a:pt x="16" y="92"/>
                  </a:lnTo>
                  <a:lnTo>
                    <a:pt x="20" y="92"/>
                  </a:lnTo>
                  <a:lnTo>
                    <a:pt x="27" y="92"/>
                  </a:lnTo>
                  <a:lnTo>
                    <a:pt x="32" y="94"/>
                  </a:lnTo>
                  <a:lnTo>
                    <a:pt x="37" y="96"/>
                  </a:lnTo>
                  <a:lnTo>
                    <a:pt x="41" y="99"/>
                  </a:lnTo>
                  <a:lnTo>
                    <a:pt x="45" y="101"/>
                  </a:lnTo>
                  <a:lnTo>
                    <a:pt x="51" y="103"/>
                  </a:lnTo>
                  <a:lnTo>
                    <a:pt x="57" y="104"/>
                  </a:lnTo>
                  <a:lnTo>
                    <a:pt x="66" y="105"/>
                  </a:lnTo>
                  <a:lnTo>
                    <a:pt x="67" y="99"/>
                  </a:lnTo>
                  <a:lnTo>
                    <a:pt x="71" y="92"/>
                  </a:lnTo>
                  <a:lnTo>
                    <a:pt x="75" y="87"/>
                  </a:lnTo>
                  <a:lnTo>
                    <a:pt x="79" y="82"/>
                  </a:lnTo>
                  <a:lnTo>
                    <a:pt x="83" y="77"/>
                  </a:lnTo>
                  <a:lnTo>
                    <a:pt x="86" y="71"/>
                  </a:lnTo>
                  <a:lnTo>
                    <a:pt x="87" y="67"/>
                  </a:lnTo>
                  <a:lnTo>
                    <a:pt x="87" y="64"/>
                  </a:lnTo>
                  <a:lnTo>
                    <a:pt x="87" y="60"/>
                  </a:lnTo>
                  <a:lnTo>
                    <a:pt x="86" y="56"/>
                  </a:lnTo>
                  <a:lnTo>
                    <a:pt x="78" y="55"/>
                  </a:lnTo>
                  <a:lnTo>
                    <a:pt x="71" y="54"/>
                  </a:lnTo>
                  <a:lnTo>
                    <a:pt x="63" y="52"/>
                  </a:lnTo>
                  <a:lnTo>
                    <a:pt x="55" y="49"/>
                  </a:lnTo>
                  <a:lnTo>
                    <a:pt x="52" y="47"/>
                  </a:lnTo>
                  <a:lnTo>
                    <a:pt x="50" y="44"/>
                  </a:lnTo>
                  <a:lnTo>
                    <a:pt x="47" y="40"/>
                  </a:lnTo>
                  <a:lnTo>
                    <a:pt x="44" y="37"/>
                  </a:lnTo>
                  <a:lnTo>
                    <a:pt x="42" y="33"/>
                  </a:lnTo>
                  <a:lnTo>
                    <a:pt x="41" y="28"/>
                  </a:lnTo>
                  <a:lnTo>
                    <a:pt x="40" y="24"/>
                  </a:lnTo>
                  <a:lnTo>
                    <a:pt x="40" y="18"/>
                  </a:lnTo>
                  <a:lnTo>
                    <a:pt x="107" y="43"/>
                  </a:lnTo>
                  <a:lnTo>
                    <a:pt x="133" y="80"/>
                  </a:lnTo>
                  <a:lnTo>
                    <a:pt x="179" y="86"/>
                  </a:lnTo>
                  <a:lnTo>
                    <a:pt x="219" y="74"/>
                  </a:lnTo>
                  <a:lnTo>
                    <a:pt x="212" y="43"/>
                  </a:lnTo>
                  <a:lnTo>
                    <a:pt x="253" y="24"/>
                  </a:lnTo>
                  <a:lnTo>
                    <a:pt x="273" y="0"/>
                  </a:lnTo>
                  <a:lnTo>
                    <a:pt x="306" y="6"/>
                  </a:lnTo>
                  <a:lnTo>
                    <a:pt x="339" y="24"/>
                  </a:lnTo>
                  <a:lnTo>
                    <a:pt x="373" y="43"/>
                  </a:lnTo>
                  <a:lnTo>
                    <a:pt x="386" y="80"/>
                  </a:lnTo>
                  <a:lnTo>
                    <a:pt x="425" y="92"/>
                  </a:lnTo>
                  <a:lnTo>
                    <a:pt x="465" y="92"/>
                  </a:lnTo>
                  <a:lnTo>
                    <a:pt x="512" y="141"/>
                  </a:lnTo>
                  <a:lnTo>
                    <a:pt x="545" y="179"/>
                  </a:lnTo>
                  <a:lnTo>
                    <a:pt x="591" y="210"/>
                  </a:lnTo>
                  <a:lnTo>
                    <a:pt x="632" y="222"/>
                  </a:lnTo>
                  <a:lnTo>
                    <a:pt x="678" y="252"/>
                  </a:lnTo>
                  <a:lnTo>
                    <a:pt x="724" y="265"/>
                  </a:lnTo>
                  <a:lnTo>
                    <a:pt x="758" y="277"/>
                  </a:lnTo>
                  <a:lnTo>
                    <a:pt x="784" y="289"/>
                  </a:lnTo>
                  <a:lnTo>
                    <a:pt x="778" y="295"/>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22" name="Freeform 353"/>
            <p:cNvSpPr>
              <a:spLocks/>
            </p:cNvSpPr>
            <p:nvPr>
              <p:custDataLst>
                <p:tags r:id="rId256"/>
              </p:custDataLst>
            </p:nvPr>
          </p:nvSpPr>
          <p:spPr bwMode="auto">
            <a:xfrm>
              <a:off x="4927631" y="2662768"/>
              <a:ext cx="107950" cy="149225"/>
            </a:xfrm>
            <a:custGeom>
              <a:avLst/>
              <a:gdLst>
                <a:gd name="T0" fmla="*/ 2147483647 w 246"/>
                <a:gd name="T1" fmla="*/ 2147483647 h 284"/>
                <a:gd name="T2" fmla="*/ 2147483647 w 246"/>
                <a:gd name="T3" fmla="*/ 2147483647 h 284"/>
                <a:gd name="T4" fmla="*/ 2147483647 w 246"/>
                <a:gd name="T5" fmla="*/ 2147483647 h 284"/>
                <a:gd name="T6" fmla="*/ 2147483647 w 246"/>
                <a:gd name="T7" fmla="*/ 2147483647 h 284"/>
                <a:gd name="T8" fmla="*/ 2147483647 w 246"/>
                <a:gd name="T9" fmla="*/ 2147483647 h 284"/>
                <a:gd name="T10" fmla="*/ 2147483647 w 246"/>
                <a:gd name="T11" fmla="*/ 2147483647 h 284"/>
                <a:gd name="T12" fmla="*/ 2147483647 w 246"/>
                <a:gd name="T13" fmla="*/ 2147483647 h 284"/>
                <a:gd name="T14" fmla="*/ 2147483647 w 246"/>
                <a:gd name="T15" fmla="*/ 2147483647 h 284"/>
                <a:gd name="T16" fmla="*/ 2147483647 w 246"/>
                <a:gd name="T17" fmla="*/ 2147483647 h 284"/>
                <a:gd name="T18" fmla="*/ 2147483647 w 246"/>
                <a:gd name="T19" fmla="*/ 2147483647 h 284"/>
                <a:gd name="T20" fmla="*/ 2147483647 w 246"/>
                <a:gd name="T21" fmla="*/ 2147483647 h 284"/>
                <a:gd name="T22" fmla="*/ 2147483647 w 246"/>
                <a:gd name="T23" fmla="*/ 2147483647 h 284"/>
                <a:gd name="T24" fmla="*/ 2147483647 w 246"/>
                <a:gd name="T25" fmla="*/ 2147483647 h 284"/>
                <a:gd name="T26" fmla="*/ 2147483647 w 246"/>
                <a:gd name="T27" fmla="*/ 2147483647 h 284"/>
                <a:gd name="T28" fmla="*/ 2147483647 w 246"/>
                <a:gd name="T29" fmla="*/ 2147483647 h 284"/>
                <a:gd name="T30" fmla="*/ 2147483647 w 246"/>
                <a:gd name="T31" fmla="*/ 2147483647 h 284"/>
                <a:gd name="T32" fmla="*/ 2147483647 w 246"/>
                <a:gd name="T33" fmla="*/ 2147483647 h 284"/>
                <a:gd name="T34" fmla="*/ 2147483647 w 246"/>
                <a:gd name="T35" fmla="*/ 2147483647 h 284"/>
                <a:gd name="T36" fmla="*/ 2147483647 w 246"/>
                <a:gd name="T37" fmla="*/ 2147483647 h 284"/>
                <a:gd name="T38" fmla="*/ 2147483647 w 246"/>
                <a:gd name="T39" fmla="*/ 2147483647 h 284"/>
                <a:gd name="T40" fmla="*/ 2147483647 w 246"/>
                <a:gd name="T41" fmla="*/ 2147483647 h 284"/>
                <a:gd name="T42" fmla="*/ 2147483647 w 246"/>
                <a:gd name="T43" fmla="*/ 2147483647 h 284"/>
                <a:gd name="T44" fmla="*/ 2147483647 w 246"/>
                <a:gd name="T45" fmla="*/ 2147483647 h 284"/>
                <a:gd name="T46" fmla="*/ 2147483647 w 246"/>
                <a:gd name="T47" fmla="*/ 2147483647 h 284"/>
                <a:gd name="T48" fmla="*/ 2147483647 w 246"/>
                <a:gd name="T49" fmla="*/ 2147483647 h 284"/>
                <a:gd name="T50" fmla="*/ 2147483647 w 246"/>
                <a:gd name="T51" fmla="*/ 2147483647 h 284"/>
                <a:gd name="T52" fmla="*/ 2147483647 w 246"/>
                <a:gd name="T53" fmla="*/ 2147483647 h 284"/>
                <a:gd name="T54" fmla="*/ 2147483647 w 246"/>
                <a:gd name="T55" fmla="*/ 2147483647 h 284"/>
                <a:gd name="T56" fmla="*/ 2147483647 w 246"/>
                <a:gd name="T57" fmla="*/ 2147483647 h 284"/>
                <a:gd name="T58" fmla="*/ 2147483647 w 246"/>
                <a:gd name="T59" fmla="*/ 2147483647 h 284"/>
                <a:gd name="T60" fmla="*/ 2147483647 w 246"/>
                <a:gd name="T61" fmla="*/ 2147483647 h 284"/>
                <a:gd name="T62" fmla="*/ 2147483647 w 246"/>
                <a:gd name="T63" fmla="*/ 2147483647 h 284"/>
                <a:gd name="T64" fmla="*/ 2147483647 w 246"/>
                <a:gd name="T65" fmla="*/ 2147483647 h 284"/>
                <a:gd name="T66" fmla="*/ 2147483647 w 246"/>
                <a:gd name="T67" fmla="*/ 2147483647 h 284"/>
                <a:gd name="T68" fmla="*/ 2147483647 w 246"/>
                <a:gd name="T69" fmla="*/ 2147483647 h 284"/>
                <a:gd name="T70" fmla="*/ 2147483647 w 246"/>
                <a:gd name="T71" fmla="*/ 2147483647 h 284"/>
                <a:gd name="T72" fmla="*/ 2147483647 w 246"/>
                <a:gd name="T73" fmla="*/ 2147483647 h 284"/>
                <a:gd name="T74" fmla="*/ 2147483647 w 246"/>
                <a:gd name="T75" fmla="*/ 2147483647 h 284"/>
                <a:gd name="T76" fmla="*/ 2147483647 w 246"/>
                <a:gd name="T77" fmla="*/ 2147483647 h 284"/>
                <a:gd name="T78" fmla="*/ 2147483647 w 246"/>
                <a:gd name="T79" fmla="*/ 2147483647 h 284"/>
                <a:gd name="T80" fmla="*/ 0 w 246"/>
                <a:gd name="T81" fmla="*/ 2147483647 h 284"/>
                <a:gd name="T82" fmla="*/ 2147483647 w 246"/>
                <a:gd name="T83" fmla="*/ 2147483647 h 284"/>
                <a:gd name="T84" fmla="*/ 2147483647 w 246"/>
                <a:gd name="T85" fmla="*/ 2147483647 h 284"/>
                <a:gd name="T86" fmla="*/ 2147483647 w 246"/>
                <a:gd name="T87" fmla="*/ 2147483647 h 284"/>
                <a:gd name="T88" fmla="*/ 2147483647 w 246"/>
                <a:gd name="T89" fmla="*/ 2147483647 h 284"/>
                <a:gd name="T90" fmla="*/ 2147483647 w 246"/>
                <a:gd name="T91" fmla="*/ 2147483647 h 284"/>
                <a:gd name="T92" fmla="*/ 2147483647 w 246"/>
                <a:gd name="T93" fmla="*/ 2147483647 h 28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46" h="284">
                  <a:moveTo>
                    <a:pt x="33" y="44"/>
                  </a:moveTo>
                  <a:lnTo>
                    <a:pt x="30" y="27"/>
                  </a:lnTo>
                  <a:lnTo>
                    <a:pt x="28" y="24"/>
                  </a:lnTo>
                  <a:lnTo>
                    <a:pt x="26" y="22"/>
                  </a:lnTo>
                  <a:lnTo>
                    <a:pt x="24" y="17"/>
                  </a:lnTo>
                  <a:lnTo>
                    <a:pt x="20" y="6"/>
                  </a:lnTo>
                  <a:lnTo>
                    <a:pt x="35" y="5"/>
                  </a:lnTo>
                  <a:lnTo>
                    <a:pt x="50" y="3"/>
                  </a:lnTo>
                  <a:lnTo>
                    <a:pt x="67" y="1"/>
                  </a:lnTo>
                  <a:lnTo>
                    <a:pt x="87" y="0"/>
                  </a:lnTo>
                  <a:lnTo>
                    <a:pt x="126" y="12"/>
                  </a:lnTo>
                  <a:lnTo>
                    <a:pt x="127" y="22"/>
                  </a:lnTo>
                  <a:lnTo>
                    <a:pt x="131" y="30"/>
                  </a:lnTo>
                  <a:lnTo>
                    <a:pt x="135" y="39"/>
                  </a:lnTo>
                  <a:lnTo>
                    <a:pt x="139" y="46"/>
                  </a:lnTo>
                  <a:lnTo>
                    <a:pt x="145" y="52"/>
                  </a:lnTo>
                  <a:lnTo>
                    <a:pt x="151" y="57"/>
                  </a:lnTo>
                  <a:lnTo>
                    <a:pt x="157" y="62"/>
                  </a:lnTo>
                  <a:lnTo>
                    <a:pt x="165" y="67"/>
                  </a:lnTo>
                  <a:lnTo>
                    <a:pt x="178" y="77"/>
                  </a:lnTo>
                  <a:lnTo>
                    <a:pt x="191" y="87"/>
                  </a:lnTo>
                  <a:lnTo>
                    <a:pt x="198" y="94"/>
                  </a:lnTo>
                  <a:lnTo>
                    <a:pt x="203" y="101"/>
                  </a:lnTo>
                  <a:lnTo>
                    <a:pt x="209" y="109"/>
                  </a:lnTo>
                  <a:lnTo>
                    <a:pt x="212" y="117"/>
                  </a:lnTo>
                  <a:lnTo>
                    <a:pt x="220" y="117"/>
                  </a:lnTo>
                  <a:lnTo>
                    <a:pt x="226" y="117"/>
                  </a:lnTo>
                  <a:lnTo>
                    <a:pt x="223" y="121"/>
                  </a:lnTo>
                  <a:lnTo>
                    <a:pt x="221" y="124"/>
                  </a:lnTo>
                  <a:lnTo>
                    <a:pt x="220" y="126"/>
                  </a:lnTo>
                  <a:lnTo>
                    <a:pt x="221" y="129"/>
                  </a:lnTo>
                  <a:lnTo>
                    <a:pt x="223" y="135"/>
                  </a:lnTo>
                  <a:lnTo>
                    <a:pt x="228" y="140"/>
                  </a:lnTo>
                  <a:lnTo>
                    <a:pt x="234" y="146"/>
                  </a:lnTo>
                  <a:lnTo>
                    <a:pt x="239" y="154"/>
                  </a:lnTo>
                  <a:lnTo>
                    <a:pt x="241" y="158"/>
                  </a:lnTo>
                  <a:lnTo>
                    <a:pt x="244" y="162"/>
                  </a:lnTo>
                  <a:lnTo>
                    <a:pt x="245" y="167"/>
                  </a:lnTo>
                  <a:lnTo>
                    <a:pt x="246" y="173"/>
                  </a:lnTo>
                  <a:lnTo>
                    <a:pt x="245" y="179"/>
                  </a:lnTo>
                  <a:lnTo>
                    <a:pt x="241" y="184"/>
                  </a:lnTo>
                  <a:lnTo>
                    <a:pt x="237" y="189"/>
                  </a:lnTo>
                  <a:lnTo>
                    <a:pt x="233" y="192"/>
                  </a:lnTo>
                  <a:lnTo>
                    <a:pt x="227" y="196"/>
                  </a:lnTo>
                  <a:lnTo>
                    <a:pt x="223" y="198"/>
                  </a:lnTo>
                  <a:lnTo>
                    <a:pt x="221" y="201"/>
                  </a:lnTo>
                  <a:lnTo>
                    <a:pt x="220" y="204"/>
                  </a:lnTo>
                  <a:lnTo>
                    <a:pt x="203" y="209"/>
                  </a:lnTo>
                  <a:lnTo>
                    <a:pt x="189" y="215"/>
                  </a:lnTo>
                  <a:lnTo>
                    <a:pt x="176" y="222"/>
                  </a:lnTo>
                  <a:lnTo>
                    <a:pt x="164" y="230"/>
                  </a:lnTo>
                  <a:lnTo>
                    <a:pt x="139" y="246"/>
                  </a:lnTo>
                  <a:lnTo>
                    <a:pt x="113" y="265"/>
                  </a:lnTo>
                  <a:lnTo>
                    <a:pt x="99" y="247"/>
                  </a:lnTo>
                  <a:lnTo>
                    <a:pt x="88" y="231"/>
                  </a:lnTo>
                  <a:lnTo>
                    <a:pt x="83" y="225"/>
                  </a:lnTo>
                  <a:lnTo>
                    <a:pt x="79" y="220"/>
                  </a:lnTo>
                  <a:lnTo>
                    <a:pt x="76" y="217"/>
                  </a:lnTo>
                  <a:lnTo>
                    <a:pt x="72" y="216"/>
                  </a:lnTo>
                  <a:lnTo>
                    <a:pt x="66" y="216"/>
                  </a:lnTo>
                  <a:lnTo>
                    <a:pt x="60" y="217"/>
                  </a:lnTo>
                  <a:lnTo>
                    <a:pt x="57" y="219"/>
                  </a:lnTo>
                  <a:lnTo>
                    <a:pt x="54" y="221"/>
                  </a:lnTo>
                  <a:lnTo>
                    <a:pt x="52" y="224"/>
                  </a:lnTo>
                  <a:lnTo>
                    <a:pt x="49" y="228"/>
                  </a:lnTo>
                  <a:lnTo>
                    <a:pt x="48" y="231"/>
                  </a:lnTo>
                  <a:lnTo>
                    <a:pt x="48" y="236"/>
                  </a:lnTo>
                  <a:lnTo>
                    <a:pt x="47" y="246"/>
                  </a:lnTo>
                  <a:lnTo>
                    <a:pt x="45" y="257"/>
                  </a:lnTo>
                  <a:lnTo>
                    <a:pt x="43" y="264"/>
                  </a:lnTo>
                  <a:lnTo>
                    <a:pt x="41" y="270"/>
                  </a:lnTo>
                  <a:lnTo>
                    <a:pt x="37" y="277"/>
                  </a:lnTo>
                  <a:lnTo>
                    <a:pt x="33" y="284"/>
                  </a:lnTo>
                  <a:lnTo>
                    <a:pt x="30" y="262"/>
                  </a:lnTo>
                  <a:lnTo>
                    <a:pt x="26" y="243"/>
                  </a:lnTo>
                  <a:lnTo>
                    <a:pt x="23" y="234"/>
                  </a:lnTo>
                  <a:lnTo>
                    <a:pt x="17" y="227"/>
                  </a:lnTo>
                  <a:lnTo>
                    <a:pt x="14" y="224"/>
                  </a:lnTo>
                  <a:lnTo>
                    <a:pt x="11" y="221"/>
                  </a:lnTo>
                  <a:lnTo>
                    <a:pt x="5" y="218"/>
                  </a:lnTo>
                  <a:lnTo>
                    <a:pt x="0" y="216"/>
                  </a:lnTo>
                  <a:lnTo>
                    <a:pt x="0" y="210"/>
                  </a:lnTo>
                  <a:lnTo>
                    <a:pt x="1" y="204"/>
                  </a:lnTo>
                  <a:lnTo>
                    <a:pt x="2" y="197"/>
                  </a:lnTo>
                  <a:lnTo>
                    <a:pt x="4" y="193"/>
                  </a:lnTo>
                  <a:lnTo>
                    <a:pt x="9" y="184"/>
                  </a:lnTo>
                  <a:lnTo>
                    <a:pt x="15" y="176"/>
                  </a:lnTo>
                  <a:lnTo>
                    <a:pt x="23" y="169"/>
                  </a:lnTo>
                  <a:lnTo>
                    <a:pt x="31" y="161"/>
                  </a:lnTo>
                  <a:lnTo>
                    <a:pt x="38" y="153"/>
                  </a:lnTo>
                  <a:lnTo>
                    <a:pt x="46" y="141"/>
                  </a:lnTo>
                  <a:lnTo>
                    <a:pt x="0" y="62"/>
                  </a:lnTo>
                  <a:lnTo>
                    <a:pt x="33" y="4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23" name="Freeform 354"/>
            <p:cNvSpPr>
              <a:spLocks/>
            </p:cNvSpPr>
            <p:nvPr>
              <p:custDataLst>
                <p:tags r:id="rId257"/>
              </p:custDataLst>
            </p:nvPr>
          </p:nvSpPr>
          <p:spPr bwMode="auto">
            <a:xfrm>
              <a:off x="4975256" y="2770718"/>
              <a:ext cx="68263" cy="60325"/>
            </a:xfrm>
            <a:custGeom>
              <a:avLst/>
              <a:gdLst>
                <a:gd name="T0" fmla="*/ 2147483647 w 160"/>
                <a:gd name="T1" fmla="*/ 0 h 117"/>
                <a:gd name="T2" fmla="*/ 2147483647 w 160"/>
                <a:gd name="T3" fmla="*/ 2147483647 h 117"/>
                <a:gd name="T4" fmla="*/ 2147483647 w 160"/>
                <a:gd name="T5" fmla="*/ 2147483647 h 117"/>
                <a:gd name="T6" fmla="*/ 2147483647 w 160"/>
                <a:gd name="T7" fmla="*/ 2147483647 h 117"/>
                <a:gd name="T8" fmla="*/ 2147483647 w 160"/>
                <a:gd name="T9" fmla="*/ 2147483647 h 117"/>
                <a:gd name="T10" fmla="*/ 2147483647 w 160"/>
                <a:gd name="T11" fmla="*/ 2147483647 h 117"/>
                <a:gd name="T12" fmla="*/ 2147483647 w 160"/>
                <a:gd name="T13" fmla="*/ 2147483647 h 117"/>
                <a:gd name="T14" fmla="*/ 2147483647 w 160"/>
                <a:gd name="T15" fmla="*/ 2147483647 h 117"/>
                <a:gd name="T16" fmla="*/ 2147483647 w 160"/>
                <a:gd name="T17" fmla="*/ 2147483647 h 117"/>
                <a:gd name="T18" fmla="*/ 2147483647 w 160"/>
                <a:gd name="T19" fmla="*/ 2147483647 h 117"/>
                <a:gd name="T20" fmla="*/ 2147483647 w 160"/>
                <a:gd name="T21" fmla="*/ 2147483647 h 117"/>
                <a:gd name="T22" fmla="*/ 2147483647 w 160"/>
                <a:gd name="T23" fmla="*/ 2147483647 h 117"/>
                <a:gd name="T24" fmla="*/ 2147483647 w 160"/>
                <a:gd name="T25" fmla="*/ 2147483647 h 117"/>
                <a:gd name="T26" fmla="*/ 2147483647 w 160"/>
                <a:gd name="T27" fmla="*/ 2147483647 h 117"/>
                <a:gd name="T28" fmla="*/ 2147483647 w 160"/>
                <a:gd name="T29" fmla="*/ 2147483647 h 117"/>
                <a:gd name="T30" fmla="*/ 2147483647 w 160"/>
                <a:gd name="T31" fmla="*/ 2147483647 h 117"/>
                <a:gd name="T32" fmla="*/ 2147483647 w 160"/>
                <a:gd name="T33" fmla="*/ 2147483647 h 117"/>
                <a:gd name="T34" fmla="*/ 2147483647 w 160"/>
                <a:gd name="T35" fmla="*/ 2147483647 h 117"/>
                <a:gd name="T36" fmla="*/ 2147483647 w 160"/>
                <a:gd name="T37" fmla="*/ 2147483647 h 117"/>
                <a:gd name="T38" fmla="*/ 2147483647 w 160"/>
                <a:gd name="T39" fmla="*/ 2147483647 h 117"/>
                <a:gd name="T40" fmla="*/ 2147483647 w 160"/>
                <a:gd name="T41" fmla="*/ 2147483647 h 117"/>
                <a:gd name="T42" fmla="*/ 2147483647 w 160"/>
                <a:gd name="T43" fmla="*/ 2147483647 h 117"/>
                <a:gd name="T44" fmla="*/ 2147483647 w 160"/>
                <a:gd name="T45" fmla="*/ 2147483647 h 117"/>
                <a:gd name="T46" fmla="*/ 2147483647 w 160"/>
                <a:gd name="T47" fmla="*/ 2147483647 h 117"/>
                <a:gd name="T48" fmla="*/ 2147483647 w 160"/>
                <a:gd name="T49" fmla="*/ 2147483647 h 117"/>
                <a:gd name="T50" fmla="*/ 2147483647 w 160"/>
                <a:gd name="T51" fmla="*/ 2147483647 h 117"/>
                <a:gd name="T52" fmla="*/ 0 w 160"/>
                <a:gd name="T53" fmla="*/ 2147483647 h 117"/>
                <a:gd name="T54" fmla="*/ 2147483647 w 160"/>
                <a:gd name="T55" fmla="*/ 2147483647 h 117"/>
                <a:gd name="T56" fmla="*/ 2147483647 w 160"/>
                <a:gd name="T57" fmla="*/ 2147483647 h 117"/>
                <a:gd name="T58" fmla="*/ 2147483647 w 160"/>
                <a:gd name="T59" fmla="*/ 2147483647 h 117"/>
                <a:gd name="T60" fmla="*/ 2147483647 w 160"/>
                <a:gd name="T61" fmla="*/ 2147483647 h 117"/>
                <a:gd name="T62" fmla="*/ 2147483647 w 160"/>
                <a:gd name="T63" fmla="*/ 2147483647 h 117"/>
                <a:gd name="T64" fmla="*/ 2147483647 w 160"/>
                <a:gd name="T65" fmla="*/ 0 h 1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60" h="117">
                  <a:moveTo>
                    <a:pt x="114" y="0"/>
                  </a:moveTo>
                  <a:lnTo>
                    <a:pt x="114" y="9"/>
                  </a:lnTo>
                  <a:lnTo>
                    <a:pt x="114" y="18"/>
                  </a:lnTo>
                  <a:lnTo>
                    <a:pt x="115" y="25"/>
                  </a:lnTo>
                  <a:lnTo>
                    <a:pt x="117" y="32"/>
                  </a:lnTo>
                  <a:lnTo>
                    <a:pt x="119" y="34"/>
                  </a:lnTo>
                  <a:lnTo>
                    <a:pt x="121" y="37"/>
                  </a:lnTo>
                  <a:lnTo>
                    <a:pt x="123" y="38"/>
                  </a:lnTo>
                  <a:lnTo>
                    <a:pt x="127" y="39"/>
                  </a:lnTo>
                  <a:lnTo>
                    <a:pt x="131" y="40"/>
                  </a:lnTo>
                  <a:lnTo>
                    <a:pt x="135" y="39"/>
                  </a:lnTo>
                  <a:lnTo>
                    <a:pt x="140" y="38"/>
                  </a:lnTo>
                  <a:lnTo>
                    <a:pt x="146" y="36"/>
                  </a:lnTo>
                  <a:lnTo>
                    <a:pt x="149" y="43"/>
                  </a:lnTo>
                  <a:lnTo>
                    <a:pt x="153" y="52"/>
                  </a:lnTo>
                  <a:lnTo>
                    <a:pt x="157" y="64"/>
                  </a:lnTo>
                  <a:lnTo>
                    <a:pt x="160" y="74"/>
                  </a:lnTo>
                  <a:lnTo>
                    <a:pt x="133" y="88"/>
                  </a:lnTo>
                  <a:lnTo>
                    <a:pt x="106" y="102"/>
                  </a:lnTo>
                  <a:lnTo>
                    <a:pt x="92" y="107"/>
                  </a:lnTo>
                  <a:lnTo>
                    <a:pt x="76" y="113"/>
                  </a:lnTo>
                  <a:lnTo>
                    <a:pt x="62" y="116"/>
                  </a:lnTo>
                  <a:lnTo>
                    <a:pt x="47" y="117"/>
                  </a:lnTo>
                  <a:lnTo>
                    <a:pt x="32" y="99"/>
                  </a:lnTo>
                  <a:lnTo>
                    <a:pt x="21" y="83"/>
                  </a:lnTo>
                  <a:lnTo>
                    <a:pt x="10" y="69"/>
                  </a:lnTo>
                  <a:lnTo>
                    <a:pt x="0" y="55"/>
                  </a:lnTo>
                  <a:lnTo>
                    <a:pt x="13" y="48"/>
                  </a:lnTo>
                  <a:lnTo>
                    <a:pt x="41" y="32"/>
                  </a:lnTo>
                  <a:lnTo>
                    <a:pt x="60" y="23"/>
                  </a:lnTo>
                  <a:lnTo>
                    <a:pt x="78" y="14"/>
                  </a:lnTo>
                  <a:lnTo>
                    <a:pt x="97" y="6"/>
                  </a:lnTo>
                  <a:lnTo>
                    <a:pt x="114"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24" name="Freeform 355"/>
            <p:cNvSpPr>
              <a:spLocks/>
            </p:cNvSpPr>
            <p:nvPr>
              <p:custDataLst>
                <p:tags r:id="rId258"/>
              </p:custDataLst>
            </p:nvPr>
          </p:nvSpPr>
          <p:spPr bwMode="auto">
            <a:xfrm>
              <a:off x="5059394" y="3394606"/>
              <a:ext cx="411162" cy="611187"/>
            </a:xfrm>
            <a:custGeom>
              <a:avLst/>
              <a:gdLst>
                <a:gd name="T0" fmla="*/ 2147483647 w 943"/>
                <a:gd name="T1" fmla="*/ 2147483647 h 1172"/>
                <a:gd name="T2" fmla="*/ 2147483647 w 943"/>
                <a:gd name="T3" fmla="*/ 2147483647 h 1172"/>
                <a:gd name="T4" fmla="*/ 2147483647 w 943"/>
                <a:gd name="T5" fmla="*/ 2147483647 h 1172"/>
                <a:gd name="T6" fmla="*/ 2147483647 w 943"/>
                <a:gd name="T7" fmla="*/ 2147483647 h 1172"/>
                <a:gd name="T8" fmla="*/ 2147483647 w 943"/>
                <a:gd name="T9" fmla="*/ 2147483647 h 1172"/>
                <a:gd name="T10" fmla="*/ 2147483647 w 943"/>
                <a:gd name="T11" fmla="*/ 2147483647 h 1172"/>
                <a:gd name="T12" fmla="*/ 2147483647 w 943"/>
                <a:gd name="T13" fmla="*/ 2147483647 h 1172"/>
                <a:gd name="T14" fmla="*/ 2147483647 w 943"/>
                <a:gd name="T15" fmla="*/ 2147483647 h 1172"/>
                <a:gd name="T16" fmla="*/ 2147483647 w 943"/>
                <a:gd name="T17" fmla="*/ 2147483647 h 1172"/>
                <a:gd name="T18" fmla="*/ 2147483647 w 943"/>
                <a:gd name="T19" fmla="*/ 2147483647 h 1172"/>
                <a:gd name="T20" fmla="*/ 2147483647 w 943"/>
                <a:gd name="T21" fmla="*/ 2147483647 h 1172"/>
                <a:gd name="T22" fmla="*/ 2147483647 w 943"/>
                <a:gd name="T23" fmla="*/ 2147483647 h 1172"/>
                <a:gd name="T24" fmla="*/ 2147483647 w 943"/>
                <a:gd name="T25" fmla="*/ 2147483647 h 1172"/>
                <a:gd name="T26" fmla="*/ 2147483647 w 943"/>
                <a:gd name="T27" fmla="*/ 2147483647 h 1172"/>
                <a:gd name="T28" fmla="*/ 2147483647 w 943"/>
                <a:gd name="T29" fmla="*/ 2147483647 h 1172"/>
                <a:gd name="T30" fmla="*/ 2147483647 w 943"/>
                <a:gd name="T31" fmla="*/ 2147483647 h 1172"/>
                <a:gd name="T32" fmla="*/ 2147483647 w 943"/>
                <a:gd name="T33" fmla="*/ 2147483647 h 1172"/>
                <a:gd name="T34" fmla="*/ 2147483647 w 943"/>
                <a:gd name="T35" fmla="*/ 2147483647 h 1172"/>
                <a:gd name="T36" fmla="*/ 2147483647 w 943"/>
                <a:gd name="T37" fmla="*/ 2147483647 h 1172"/>
                <a:gd name="T38" fmla="*/ 2147483647 w 943"/>
                <a:gd name="T39" fmla="*/ 2147483647 h 1172"/>
                <a:gd name="T40" fmla="*/ 2147483647 w 943"/>
                <a:gd name="T41" fmla="*/ 2147483647 h 1172"/>
                <a:gd name="T42" fmla="*/ 2147483647 w 943"/>
                <a:gd name="T43" fmla="*/ 2147483647 h 1172"/>
                <a:gd name="T44" fmla="*/ 2147483647 w 943"/>
                <a:gd name="T45" fmla="*/ 2147483647 h 1172"/>
                <a:gd name="T46" fmla="*/ 2147483647 w 943"/>
                <a:gd name="T47" fmla="*/ 2147483647 h 1172"/>
                <a:gd name="T48" fmla="*/ 2147483647 w 943"/>
                <a:gd name="T49" fmla="*/ 2147483647 h 1172"/>
                <a:gd name="T50" fmla="*/ 2147483647 w 943"/>
                <a:gd name="T51" fmla="*/ 2147483647 h 1172"/>
                <a:gd name="T52" fmla="*/ 2147483647 w 943"/>
                <a:gd name="T53" fmla="*/ 2147483647 h 1172"/>
                <a:gd name="T54" fmla="*/ 2147483647 w 943"/>
                <a:gd name="T55" fmla="*/ 2147483647 h 1172"/>
                <a:gd name="T56" fmla="*/ 2147483647 w 943"/>
                <a:gd name="T57" fmla="*/ 2147483647 h 1172"/>
                <a:gd name="T58" fmla="*/ 2147483647 w 943"/>
                <a:gd name="T59" fmla="*/ 2147483647 h 1172"/>
                <a:gd name="T60" fmla="*/ 2147483647 w 943"/>
                <a:gd name="T61" fmla="*/ 2147483647 h 1172"/>
                <a:gd name="T62" fmla="*/ 2147483647 w 943"/>
                <a:gd name="T63" fmla="*/ 2147483647 h 1172"/>
                <a:gd name="T64" fmla="*/ 2147483647 w 943"/>
                <a:gd name="T65" fmla="*/ 2147483647 h 1172"/>
                <a:gd name="T66" fmla="*/ 2147483647 w 943"/>
                <a:gd name="T67" fmla="*/ 2147483647 h 1172"/>
                <a:gd name="T68" fmla="*/ 2147483647 w 943"/>
                <a:gd name="T69" fmla="*/ 2147483647 h 1172"/>
                <a:gd name="T70" fmla="*/ 2147483647 w 943"/>
                <a:gd name="T71" fmla="*/ 2147483647 h 1172"/>
                <a:gd name="T72" fmla="*/ 2147483647 w 943"/>
                <a:gd name="T73" fmla="*/ 2147483647 h 1172"/>
                <a:gd name="T74" fmla="*/ 2147483647 w 943"/>
                <a:gd name="T75" fmla="*/ 2147483647 h 1172"/>
                <a:gd name="T76" fmla="*/ 2147483647 w 943"/>
                <a:gd name="T77" fmla="*/ 2147483647 h 1172"/>
                <a:gd name="T78" fmla="*/ 2147483647 w 943"/>
                <a:gd name="T79" fmla="*/ 2147483647 h 1172"/>
                <a:gd name="T80" fmla="*/ 2147483647 w 943"/>
                <a:gd name="T81" fmla="*/ 2147483647 h 1172"/>
                <a:gd name="T82" fmla="*/ 2147483647 w 943"/>
                <a:gd name="T83" fmla="*/ 2147483647 h 1172"/>
                <a:gd name="T84" fmla="*/ 2147483647 w 943"/>
                <a:gd name="T85" fmla="*/ 2147483647 h 1172"/>
                <a:gd name="T86" fmla="*/ 2147483647 w 943"/>
                <a:gd name="T87" fmla="*/ 2147483647 h 1172"/>
                <a:gd name="T88" fmla="*/ 2147483647 w 943"/>
                <a:gd name="T89" fmla="*/ 2147483647 h 1172"/>
                <a:gd name="T90" fmla="*/ 2147483647 w 943"/>
                <a:gd name="T91" fmla="*/ 2147483647 h 1172"/>
                <a:gd name="T92" fmla="*/ 2147483647 w 943"/>
                <a:gd name="T93" fmla="*/ 2147483647 h 1172"/>
                <a:gd name="T94" fmla="*/ 2147483647 w 943"/>
                <a:gd name="T95" fmla="*/ 2147483647 h 1172"/>
                <a:gd name="T96" fmla="*/ 2147483647 w 943"/>
                <a:gd name="T97" fmla="*/ 2147483647 h 1172"/>
                <a:gd name="T98" fmla="*/ 2147483647 w 943"/>
                <a:gd name="T99" fmla="*/ 2147483647 h 1172"/>
                <a:gd name="T100" fmla="*/ 2147483647 w 943"/>
                <a:gd name="T101" fmla="*/ 2147483647 h 1172"/>
                <a:gd name="T102" fmla="*/ 2147483647 w 943"/>
                <a:gd name="T103" fmla="*/ 2147483647 h 11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25" name="Freeform 356"/>
            <p:cNvSpPr>
              <a:spLocks/>
            </p:cNvSpPr>
            <p:nvPr>
              <p:custDataLst>
                <p:tags r:id="rId259"/>
              </p:custDataLst>
            </p:nvPr>
          </p:nvSpPr>
          <p:spPr bwMode="auto">
            <a:xfrm>
              <a:off x="5543581" y="3734331"/>
              <a:ext cx="244475" cy="431800"/>
            </a:xfrm>
            <a:custGeom>
              <a:avLst/>
              <a:gdLst>
                <a:gd name="T0" fmla="*/ 2147483647 w 556"/>
                <a:gd name="T1" fmla="*/ 2147483647 h 819"/>
                <a:gd name="T2" fmla="*/ 2147483647 w 556"/>
                <a:gd name="T3" fmla="*/ 2147483647 h 819"/>
                <a:gd name="T4" fmla="*/ 2147483647 w 556"/>
                <a:gd name="T5" fmla="*/ 2147483647 h 819"/>
                <a:gd name="T6" fmla="*/ 2147483647 w 556"/>
                <a:gd name="T7" fmla="*/ 2147483647 h 819"/>
                <a:gd name="T8" fmla="*/ 2147483647 w 556"/>
                <a:gd name="T9" fmla="*/ 2147483647 h 819"/>
                <a:gd name="T10" fmla="*/ 2147483647 w 556"/>
                <a:gd name="T11" fmla="*/ 2147483647 h 819"/>
                <a:gd name="T12" fmla="*/ 2147483647 w 556"/>
                <a:gd name="T13" fmla="*/ 2147483647 h 819"/>
                <a:gd name="T14" fmla="*/ 2147483647 w 556"/>
                <a:gd name="T15" fmla="*/ 2147483647 h 819"/>
                <a:gd name="T16" fmla="*/ 2147483647 w 556"/>
                <a:gd name="T17" fmla="*/ 2147483647 h 819"/>
                <a:gd name="T18" fmla="*/ 2147483647 w 556"/>
                <a:gd name="T19" fmla="*/ 2147483647 h 819"/>
                <a:gd name="T20" fmla="*/ 2147483647 w 556"/>
                <a:gd name="T21" fmla="*/ 2147483647 h 819"/>
                <a:gd name="T22" fmla="*/ 2147483647 w 556"/>
                <a:gd name="T23" fmla="*/ 2147483647 h 819"/>
                <a:gd name="T24" fmla="*/ 2147483647 w 556"/>
                <a:gd name="T25" fmla="*/ 2147483647 h 819"/>
                <a:gd name="T26" fmla="*/ 2147483647 w 556"/>
                <a:gd name="T27" fmla="*/ 2147483647 h 819"/>
                <a:gd name="T28" fmla="*/ 2147483647 w 556"/>
                <a:gd name="T29" fmla="*/ 2147483647 h 819"/>
                <a:gd name="T30" fmla="*/ 2147483647 w 556"/>
                <a:gd name="T31" fmla="*/ 2147483647 h 819"/>
                <a:gd name="T32" fmla="*/ 2147483647 w 556"/>
                <a:gd name="T33" fmla="*/ 2147483647 h 819"/>
                <a:gd name="T34" fmla="*/ 2147483647 w 556"/>
                <a:gd name="T35" fmla="*/ 2147483647 h 819"/>
                <a:gd name="T36" fmla="*/ 2147483647 w 556"/>
                <a:gd name="T37" fmla="*/ 2147483647 h 819"/>
                <a:gd name="T38" fmla="*/ 2147483647 w 556"/>
                <a:gd name="T39" fmla="*/ 2147483647 h 819"/>
                <a:gd name="T40" fmla="*/ 2147483647 w 556"/>
                <a:gd name="T41" fmla="*/ 2147483647 h 819"/>
                <a:gd name="T42" fmla="*/ 2147483647 w 556"/>
                <a:gd name="T43" fmla="*/ 2147483647 h 819"/>
                <a:gd name="T44" fmla="*/ 2147483647 w 556"/>
                <a:gd name="T45" fmla="*/ 2147483647 h 819"/>
                <a:gd name="T46" fmla="*/ 2147483647 w 556"/>
                <a:gd name="T47" fmla="*/ 2147483647 h 819"/>
                <a:gd name="T48" fmla="*/ 2147483647 w 556"/>
                <a:gd name="T49" fmla="*/ 2147483647 h 819"/>
                <a:gd name="T50" fmla="*/ 2147483647 w 556"/>
                <a:gd name="T51" fmla="*/ 2147483647 h 819"/>
                <a:gd name="T52" fmla="*/ 2147483647 w 556"/>
                <a:gd name="T53" fmla="*/ 2147483647 h 819"/>
                <a:gd name="T54" fmla="*/ 2147483647 w 556"/>
                <a:gd name="T55" fmla="*/ 2147483647 h 819"/>
                <a:gd name="T56" fmla="*/ 2147483647 w 556"/>
                <a:gd name="T57" fmla="*/ 2147483647 h 819"/>
                <a:gd name="T58" fmla="*/ 2147483647 w 556"/>
                <a:gd name="T59" fmla="*/ 2147483647 h 819"/>
                <a:gd name="T60" fmla="*/ 2147483647 w 556"/>
                <a:gd name="T61" fmla="*/ 2147483647 h 819"/>
                <a:gd name="T62" fmla="*/ 2147483647 w 556"/>
                <a:gd name="T63" fmla="*/ 2147483647 h 819"/>
                <a:gd name="T64" fmla="*/ 2147483647 w 556"/>
                <a:gd name="T65" fmla="*/ 2147483647 h 819"/>
                <a:gd name="T66" fmla="*/ 2147483647 w 556"/>
                <a:gd name="T67" fmla="*/ 2147483647 h 819"/>
                <a:gd name="T68" fmla="*/ 2147483647 w 556"/>
                <a:gd name="T69" fmla="*/ 2147483647 h 819"/>
                <a:gd name="T70" fmla="*/ 2147483647 w 556"/>
                <a:gd name="T71" fmla="*/ 2147483647 h 819"/>
                <a:gd name="T72" fmla="*/ 2147483647 w 556"/>
                <a:gd name="T73" fmla="*/ 2147483647 h 819"/>
                <a:gd name="T74" fmla="*/ 2147483647 w 556"/>
                <a:gd name="T75" fmla="*/ 2147483647 h 819"/>
                <a:gd name="T76" fmla="*/ 2147483647 w 556"/>
                <a:gd name="T77" fmla="*/ 2147483647 h 819"/>
                <a:gd name="T78" fmla="*/ 2147483647 w 556"/>
                <a:gd name="T79" fmla="*/ 2147483647 h 819"/>
                <a:gd name="T80" fmla="*/ 2147483647 w 556"/>
                <a:gd name="T81" fmla="*/ 2147483647 h 819"/>
                <a:gd name="T82" fmla="*/ 2147483647 w 556"/>
                <a:gd name="T83" fmla="*/ 2147483647 h 819"/>
                <a:gd name="T84" fmla="*/ 2147483647 w 556"/>
                <a:gd name="T85" fmla="*/ 2147483647 h 819"/>
                <a:gd name="T86" fmla="*/ 2147483647 w 556"/>
                <a:gd name="T87" fmla="*/ 2147483647 h 819"/>
                <a:gd name="T88" fmla="*/ 2147483647 w 556"/>
                <a:gd name="T89" fmla="*/ 2147483647 h 819"/>
                <a:gd name="T90" fmla="*/ 2147483647 w 556"/>
                <a:gd name="T91" fmla="*/ 2147483647 h 819"/>
                <a:gd name="T92" fmla="*/ 2147483647 w 556"/>
                <a:gd name="T93" fmla="*/ 2147483647 h 819"/>
                <a:gd name="T94" fmla="*/ 2147483647 w 556"/>
                <a:gd name="T95" fmla="*/ 2147483647 h 819"/>
                <a:gd name="T96" fmla="*/ 2147483647 w 556"/>
                <a:gd name="T97" fmla="*/ 2147483647 h 819"/>
                <a:gd name="T98" fmla="*/ 2147483647 w 556"/>
                <a:gd name="T99" fmla="*/ 2147483647 h 819"/>
                <a:gd name="T100" fmla="*/ 2147483647 w 556"/>
                <a:gd name="T101" fmla="*/ 2147483647 h 819"/>
                <a:gd name="T102" fmla="*/ 2147483647 w 556"/>
                <a:gd name="T103" fmla="*/ 2147483647 h 819"/>
                <a:gd name="T104" fmla="*/ 2147483647 w 556"/>
                <a:gd name="T105" fmla="*/ 2147483647 h 819"/>
                <a:gd name="T106" fmla="*/ 2147483647 w 556"/>
                <a:gd name="T107" fmla="*/ 2147483647 h 819"/>
                <a:gd name="T108" fmla="*/ 2147483647 w 556"/>
                <a:gd name="T109" fmla="*/ 2147483647 h 819"/>
                <a:gd name="T110" fmla="*/ 2147483647 w 556"/>
                <a:gd name="T111" fmla="*/ 2147483647 h 819"/>
                <a:gd name="T112" fmla="*/ 2147483647 w 556"/>
                <a:gd name="T113" fmla="*/ 2147483647 h 819"/>
                <a:gd name="T114" fmla="*/ 2147483647 w 556"/>
                <a:gd name="T115" fmla="*/ 2147483647 h 81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56" h="819">
                  <a:moveTo>
                    <a:pt x="84" y="68"/>
                  </a:moveTo>
                  <a:lnTo>
                    <a:pt x="90" y="66"/>
                  </a:lnTo>
                  <a:lnTo>
                    <a:pt x="98" y="62"/>
                  </a:lnTo>
                  <a:lnTo>
                    <a:pt x="103" y="59"/>
                  </a:lnTo>
                  <a:lnTo>
                    <a:pt x="108" y="58"/>
                  </a:lnTo>
                  <a:lnTo>
                    <a:pt x="112" y="56"/>
                  </a:lnTo>
                  <a:lnTo>
                    <a:pt x="118" y="56"/>
                  </a:lnTo>
                  <a:lnTo>
                    <a:pt x="122" y="62"/>
                  </a:lnTo>
                  <a:lnTo>
                    <a:pt x="129" y="69"/>
                  </a:lnTo>
                  <a:lnTo>
                    <a:pt x="134" y="75"/>
                  </a:lnTo>
                  <a:lnTo>
                    <a:pt x="141" y="81"/>
                  </a:lnTo>
                  <a:lnTo>
                    <a:pt x="149" y="85"/>
                  </a:lnTo>
                  <a:lnTo>
                    <a:pt x="155" y="89"/>
                  </a:lnTo>
                  <a:lnTo>
                    <a:pt x="163" y="91"/>
                  </a:lnTo>
                  <a:lnTo>
                    <a:pt x="171" y="92"/>
                  </a:lnTo>
                  <a:lnTo>
                    <a:pt x="186" y="91"/>
                  </a:lnTo>
                  <a:lnTo>
                    <a:pt x="200" y="90"/>
                  </a:lnTo>
                  <a:lnTo>
                    <a:pt x="215" y="88"/>
                  </a:lnTo>
                  <a:lnTo>
                    <a:pt x="230" y="86"/>
                  </a:lnTo>
                  <a:lnTo>
                    <a:pt x="244" y="84"/>
                  </a:lnTo>
                  <a:lnTo>
                    <a:pt x="257" y="82"/>
                  </a:lnTo>
                  <a:lnTo>
                    <a:pt x="271" y="80"/>
                  </a:lnTo>
                  <a:lnTo>
                    <a:pt x="284" y="80"/>
                  </a:lnTo>
                  <a:lnTo>
                    <a:pt x="291" y="79"/>
                  </a:lnTo>
                  <a:lnTo>
                    <a:pt x="297" y="78"/>
                  </a:lnTo>
                  <a:lnTo>
                    <a:pt x="300" y="76"/>
                  </a:lnTo>
                  <a:lnTo>
                    <a:pt x="301" y="74"/>
                  </a:lnTo>
                  <a:lnTo>
                    <a:pt x="301" y="72"/>
                  </a:lnTo>
                  <a:lnTo>
                    <a:pt x="301" y="70"/>
                  </a:lnTo>
                  <a:lnTo>
                    <a:pt x="301" y="68"/>
                  </a:lnTo>
                  <a:lnTo>
                    <a:pt x="303" y="68"/>
                  </a:lnTo>
                  <a:lnTo>
                    <a:pt x="327" y="67"/>
                  </a:lnTo>
                  <a:lnTo>
                    <a:pt x="355" y="63"/>
                  </a:lnTo>
                  <a:lnTo>
                    <a:pt x="386" y="58"/>
                  </a:lnTo>
                  <a:lnTo>
                    <a:pt x="418" y="50"/>
                  </a:lnTo>
                  <a:lnTo>
                    <a:pt x="434" y="45"/>
                  </a:lnTo>
                  <a:lnTo>
                    <a:pt x="450" y="40"/>
                  </a:lnTo>
                  <a:lnTo>
                    <a:pt x="465" y="34"/>
                  </a:lnTo>
                  <a:lnTo>
                    <a:pt x="479" y="28"/>
                  </a:lnTo>
                  <a:lnTo>
                    <a:pt x="492" y="22"/>
                  </a:lnTo>
                  <a:lnTo>
                    <a:pt x="504" y="15"/>
                  </a:lnTo>
                  <a:lnTo>
                    <a:pt x="514" y="8"/>
                  </a:lnTo>
                  <a:lnTo>
                    <a:pt x="523" y="0"/>
                  </a:lnTo>
                  <a:lnTo>
                    <a:pt x="536" y="17"/>
                  </a:lnTo>
                  <a:lnTo>
                    <a:pt x="547" y="31"/>
                  </a:lnTo>
                  <a:lnTo>
                    <a:pt x="551" y="39"/>
                  </a:lnTo>
                  <a:lnTo>
                    <a:pt x="554" y="48"/>
                  </a:lnTo>
                  <a:lnTo>
                    <a:pt x="555" y="57"/>
                  </a:lnTo>
                  <a:lnTo>
                    <a:pt x="556" y="68"/>
                  </a:lnTo>
                  <a:lnTo>
                    <a:pt x="555" y="90"/>
                  </a:lnTo>
                  <a:lnTo>
                    <a:pt x="552" y="113"/>
                  </a:lnTo>
                  <a:lnTo>
                    <a:pt x="546" y="133"/>
                  </a:lnTo>
                  <a:lnTo>
                    <a:pt x="540" y="153"/>
                  </a:lnTo>
                  <a:lnTo>
                    <a:pt x="532" y="174"/>
                  </a:lnTo>
                  <a:lnTo>
                    <a:pt x="523" y="193"/>
                  </a:lnTo>
                  <a:lnTo>
                    <a:pt x="512" y="212"/>
                  </a:lnTo>
                  <a:lnTo>
                    <a:pt x="502" y="231"/>
                  </a:lnTo>
                  <a:lnTo>
                    <a:pt x="479" y="267"/>
                  </a:lnTo>
                  <a:lnTo>
                    <a:pt x="458" y="303"/>
                  </a:lnTo>
                  <a:lnTo>
                    <a:pt x="447" y="321"/>
                  </a:lnTo>
                  <a:lnTo>
                    <a:pt x="439" y="339"/>
                  </a:lnTo>
                  <a:lnTo>
                    <a:pt x="430" y="357"/>
                  </a:lnTo>
                  <a:lnTo>
                    <a:pt x="423" y="375"/>
                  </a:lnTo>
                  <a:lnTo>
                    <a:pt x="419" y="390"/>
                  </a:lnTo>
                  <a:lnTo>
                    <a:pt x="414" y="403"/>
                  </a:lnTo>
                  <a:lnTo>
                    <a:pt x="410" y="415"/>
                  </a:lnTo>
                  <a:lnTo>
                    <a:pt x="404" y="427"/>
                  </a:lnTo>
                  <a:lnTo>
                    <a:pt x="392" y="452"/>
                  </a:lnTo>
                  <a:lnTo>
                    <a:pt x="379" y="473"/>
                  </a:lnTo>
                  <a:lnTo>
                    <a:pt x="364" y="495"/>
                  </a:lnTo>
                  <a:lnTo>
                    <a:pt x="347" y="514"/>
                  </a:lnTo>
                  <a:lnTo>
                    <a:pt x="330" y="531"/>
                  </a:lnTo>
                  <a:lnTo>
                    <a:pt x="310" y="549"/>
                  </a:lnTo>
                  <a:lnTo>
                    <a:pt x="300" y="558"/>
                  </a:lnTo>
                  <a:lnTo>
                    <a:pt x="288" y="566"/>
                  </a:lnTo>
                  <a:lnTo>
                    <a:pt x="277" y="575"/>
                  </a:lnTo>
                  <a:lnTo>
                    <a:pt x="264" y="583"/>
                  </a:lnTo>
                  <a:lnTo>
                    <a:pt x="239" y="600"/>
                  </a:lnTo>
                  <a:lnTo>
                    <a:pt x="213" y="617"/>
                  </a:lnTo>
                  <a:lnTo>
                    <a:pt x="189" y="634"/>
                  </a:lnTo>
                  <a:lnTo>
                    <a:pt x="168" y="651"/>
                  </a:lnTo>
                  <a:lnTo>
                    <a:pt x="159" y="661"/>
                  </a:lnTo>
                  <a:lnTo>
                    <a:pt x="150" y="670"/>
                  </a:lnTo>
                  <a:lnTo>
                    <a:pt x="143" y="680"/>
                  </a:lnTo>
                  <a:lnTo>
                    <a:pt x="138" y="690"/>
                  </a:lnTo>
                  <a:lnTo>
                    <a:pt x="134" y="695"/>
                  </a:lnTo>
                  <a:lnTo>
                    <a:pt x="131" y="700"/>
                  </a:lnTo>
                  <a:lnTo>
                    <a:pt x="128" y="705"/>
                  </a:lnTo>
                  <a:lnTo>
                    <a:pt x="125" y="709"/>
                  </a:lnTo>
                  <a:lnTo>
                    <a:pt x="116" y="717"/>
                  </a:lnTo>
                  <a:lnTo>
                    <a:pt x="107" y="723"/>
                  </a:lnTo>
                  <a:lnTo>
                    <a:pt x="88" y="733"/>
                  </a:lnTo>
                  <a:lnTo>
                    <a:pt x="71" y="745"/>
                  </a:lnTo>
                  <a:lnTo>
                    <a:pt x="52" y="763"/>
                  </a:lnTo>
                  <a:lnTo>
                    <a:pt x="36" y="783"/>
                  </a:lnTo>
                  <a:lnTo>
                    <a:pt x="19" y="801"/>
                  </a:lnTo>
                  <a:lnTo>
                    <a:pt x="5" y="819"/>
                  </a:lnTo>
                  <a:lnTo>
                    <a:pt x="5" y="567"/>
                  </a:lnTo>
                  <a:lnTo>
                    <a:pt x="2" y="564"/>
                  </a:lnTo>
                  <a:lnTo>
                    <a:pt x="0" y="560"/>
                  </a:lnTo>
                  <a:lnTo>
                    <a:pt x="0" y="557"/>
                  </a:lnTo>
                  <a:lnTo>
                    <a:pt x="3" y="554"/>
                  </a:lnTo>
                  <a:lnTo>
                    <a:pt x="8" y="547"/>
                  </a:lnTo>
                  <a:lnTo>
                    <a:pt x="17" y="540"/>
                  </a:lnTo>
                  <a:lnTo>
                    <a:pt x="27" y="533"/>
                  </a:lnTo>
                  <a:lnTo>
                    <a:pt x="36" y="525"/>
                  </a:lnTo>
                  <a:lnTo>
                    <a:pt x="39" y="521"/>
                  </a:lnTo>
                  <a:lnTo>
                    <a:pt x="42" y="516"/>
                  </a:lnTo>
                  <a:lnTo>
                    <a:pt x="43" y="511"/>
                  </a:lnTo>
                  <a:lnTo>
                    <a:pt x="44" y="505"/>
                  </a:lnTo>
                  <a:lnTo>
                    <a:pt x="60" y="497"/>
                  </a:lnTo>
                  <a:lnTo>
                    <a:pt x="75" y="490"/>
                  </a:lnTo>
                  <a:lnTo>
                    <a:pt x="92" y="485"/>
                  </a:lnTo>
                  <a:lnTo>
                    <a:pt x="111" y="480"/>
                  </a:lnTo>
                  <a:lnTo>
                    <a:pt x="114" y="479"/>
                  </a:lnTo>
                  <a:lnTo>
                    <a:pt x="116" y="475"/>
                  </a:lnTo>
                  <a:lnTo>
                    <a:pt x="119" y="470"/>
                  </a:lnTo>
                  <a:lnTo>
                    <a:pt x="121" y="464"/>
                  </a:lnTo>
                  <a:lnTo>
                    <a:pt x="125" y="458"/>
                  </a:lnTo>
                  <a:lnTo>
                    <a:pt x="129" y="452"/>
                  </a:lnTo>
                  <a:lnTo>
                    <a:pt x="132" y="447"/>
                  </a:lnTo>
                  <a:lnTo>
                    <a:pt x="138" y="444"/>
                  </a:lnTo>
                  <a:lnTo>
                    <a:pt x="152" y="440"/>
                  </a:lnTo>
                  <a:lnTo>
                    <a:pt x="162" y="439"/>
                  </a:lnTo>
                  <a:lnTo>
                    <a:pt x="168" y="438"/>
                  </a:lnTo>
                  <a:lnTo>
                    <a:pt x="174" y="439"/>
                  </a:lnTo>
                  <a:lnTo>
                    <a:pt x="179" y="439"/>
                  </a:lnTo>
                  <a:lnTo>
                    <a:pt x="186" y="440"/>
                  </a:lnTo>
                  <a:lnTo>
                    <a:pt x="196" y="439"/>
                  </a:lnTo>
                  <a:lnTo>
                    <a:pt x="210" y="438"/>
                  </a:lnTo>
                  <a:lnTo>
                    <a:pt x="220" y="434"/>
                  </a:lnTo>
                  <a:lnTo>
                    <a:pt x="228" y="429"/>
                  </a:lnTo>
                  <a:lnTo>
                    <a:pt x="235" y="424"/>
                  </a:lnTo>
                  <a:lnTo>
                    <a:pt x="241" y="418"/>
                  </a:lnTo>
                  <a:lnTo>
                    <a:pt x="251" y="405"/>
                  </a:lnTo>
                  <a:lnTo>
                    <a:pt x="257" y="394"/>
                  </a:lnTo>
                  <a:lnTo>
                    <a:pt x="261" y="387"/>
                  </a:lnTo>
                  <a:lnTo>
                    <a:pt x="265" y="379"/>
                  </a:lnTo>
                  <a:lnTo>
                    <a:pt x="272" y="371"/>
                  </a:lnTo>
                  <a:lnTo>
                    <a:pt x="278" y="363"/>
                  </a:lnTo>
                  <a:lnTo>
                    <a:pt x="296" y="347"/>
                  </a:lnTo>
                  <a:lnTo>
                    <a:pt x="316" y="329"/>
                  </a:lnTo>
                  <a:lnTo>
                    <a:pt x="335" y="310"/>
                  </a:lnTo>
                  <a:lnTo>
                    <a:pt x="354" y="293"/>
                  </a:lnTo>
                  <a:lnTo>
                    <a:pt x="363" y="284"/>
                  </a:lnTo>
                  <a:lnTo>
                    <a:pt x="370" y="276"/>
                  </a:lnTo>
                  <a:lnTo>
                    <a:pt x="377" y="266"/>
                  </a:lnTo>
                  <a:lnTo>
                    <a:pt x="384" y="258"/>
                  </a:lnTo>
                  <a:lnTo>
                    <a:pt x="351" y="252"/>
                  </a:lnTo>
                  <a:lnTo>
                    <a:pt x="324" y="246"/>
                  </a:lnTo>
                  <a:lnTo>
                    <a:pt x="300" y="240"/>
                  </a:lnTo>
                  <a:lnTo>
                    <a:pt x="278" y="234"/>
                  </a:lnTo>
                  <a:lnTo>
                    <a:pt x="257" y="228"/>
                  </a:lnTo>
                  <a:lnTo>
                    <a:pt x="235" y="223"/>
                  </a:lnTo>
                  <a:lnTo>
                    <a:pt x="211" y="216"/>
                  </a:lnTo>
                  <a:lnTo>
                    <a:pt x="184" y="209"/>
                  </a:lnTo>
                  <a:lnTo>
                    <a:pt x="177" y="205"/>
                  </a:lnTo>
                  <a:lnTo>
                    <a:pt x="165" y="198"/>
                  </a:lnTo>
                  <a:lnTo>
                    <a:pt x="149" y="187"/>
                  </a:lnTo>
                  <a:lnTo>
                    <a:pt x="131" y="173"/>
                  </a:lnTo>
                  <a:lnTo>
                    <a:pt x="121" y="164"/>
                  </a:lnTo>
                  <a:lnTo>
                    <a:pt x="112" y="154"/>
                  </a:lnTo>
                  <a:lnTo>
                    <a:pt x="104" y="144"/>
                  </a:lnTo>
                  <a:lnTo>
                    <a:pt x="96" y="133"/>
                  </a:lnTo>
                  <a:lnTo>
                    <a:pt x="89" y="121"/>
                  </a:lnTo>
                  <a:lnTo>
                    <a:pt x="84" y="109"/>
                  </a:lnTo>
                  <a:lnTo>
                    <a:pt x="79" y="94"/>
                  </a:lnTo>
                  <a:lnTo>
                    <a:pt x="77" y="80"/>
                  </a:lnTo>
                  <a:lnTo>
                    <a:pt x="69" y="86"/>
                  </a:lnTo>
                  <a:lnTo>
                    <a:pt x="64" y="88"/>
                  </a:lnTo>
                  <a:lnTo>
                    <a:pt x="65" y="87"/>
                  </a:lnTo>
                  <a:lnTo>
                    <a:pt x="69" y="83"/>
                  </a:lnTo>
                  <a:lnTo>
                    <a:pt x="78" y="73"/>
                  </a:lnTo>
                  <a:lnTo>
                    <a:pt x="84" y="68"/>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26" name="Freeform 357"/>
            <p:cNvSpPr>
              <a:spLocks/>
            </p:cNvSpPr>
            <p:nvPr>
              <p:custDataLst>
                <p:tags r:id="rId260"/>
              </p:custDataLst>
            </p:nvPr>
          </p:nvSpPr>
          <p:spPr bwMode="auto">
            <a:xfrm>
              <a:off x="5551519" y="3721631"/>
              <a:ext cx="38100" cy="58737"/>
            </a:xfrm>
            <a:custGeom>
              <a:avLst/>
              <a:gdLst>
                <a:gd name="T0" fmla="*/ 2147483647 w 86"/>
                <a:gd name="T1" fmla="*/ 0 h 97"/>
                <a:gd name="T2" fmla="*/ 2147483647 w 86"/>
                <a:gd name="T3" fmla="*/ 2147483647 h 97"/>
                <a:gd name="T4" fmla="*/ 2147483647 w 86"/>
                <a:gd name="T5" fmla="*/ 2147483647 h 97"/>
                <a:gd name="T6" fmla="*/ 2147483647 w 86"/>
                <a:gd name="T7" fmla="*/ 2147483647 h 97"/>
                <a:gd name="T8" fmla="*/ 2147483647 w 86"/>
                <a:gd name="T9" fmla="*/ 2147483647 h 97"/>
                <a:gd name="T10" fmla="*/ 2147483647 w 86"/>
                <a:gd name="T11" fmla="*/ 2147483647 h 97"/>
                <a:gd name="T12" fmla="*/ 2147483647 w 86"/>
                <a:gd name="T13" fmla="*/ 2147483647 h 97"/>
                <a:gd name="T14" fmla="*/ 2147483647 w 86"/>
                <a:gd name="T15" fmla="*/ 2147483647 h 97"/>
                <a:gd name="T16" fmla="*/ 2147483647 w 86"/>
                <a:gd name="T17" fmla="*/ 2147483647 h 97"/>
                <a:gd name="T18" fmla="*/ 2147483647 w 86"/>
                <a:gd name="T19" fmla="*/ 2147483647 h 97"/>
                <a:gd name="T20" fmla="*/ 2147483647 w 86"/>
                <a:gd name="T21" fmla="*/ 2147483647 h 97"/>
                <a:gd name="T22" fmla="*/ 2147483647 w 86"/>
                <a:gd name="T23" fmla="*/ 2147483647 h 97"/>
                <a:gd name="T24" fmla="*/ 2147483647 w 86"/>
                <a:gd name="T25" fmla="*/ 2147483647 h 97"/>
                <a:gd name="T26" fmla="*/ 2147483647 w 86"/>
                <a:gd name="T27" fmla="*/ 2147483647 h 97"/>
                <a:gd name="T28" fmla="*/ 2147483647 w 86"/>
                <a:gd name="T29" fmla="*/ 2147483647 h 97"/>
                <a:gd name="T30" fmla="*/ 0 w 86"/>
                <a:gd name="T31" fmla="*/ 2147483647 h 97"/>
                <a:gd name="T32" fmla="*/ 0 w 86"/>
                <a:gd name="T33" fmla="*/ 2147483647 h 97"/>
                <a:gd name="T34" fmla="*/ 0 w 86"/>
                <a:gd name="T35" fmla="*/ 2147483647 h 97"/>
                <a:gd name="T36" fmla="*/ 2147483647 w 86"/>
                <a:gd name="T37" fmla="*/ 2147483647 h 97"/>
                <a:gd name="T38" fmla="*/ 2147483647 w 86"/>
                <a:gd name="T39" fmla="*/ 2147483647 h 97"/>
                <a:gd name="T40" fmla="*/ 2147483647 w 86"/>
                <a:gd name="T41" fmla="*/ 2147483647 h 97"/>
                <a:gd name="T42" fmla="*/ 2147483647 w 86"/>
                <a:gd name="T43" fmla="*/ 2147483647 h 97"/>
                <a:gd name="T44" fmla="*/ 2147483647 w 86"/>
                <a:gd name="T45" fmla="*/ 2147483647 h 97"/>
                <a:gd name="T46" fmla="*/ 2147483647 w 86"/>
                <a:gd name="T47" fmla="*/ 2147483647 h 97"/>
                <a:gd name="T48" fmla="*/ 2147483647 w 86"/>
                <a:gd name="T49" fmla="*/ 2147483647 h 97"/>
                <a:gd name="T50" fmla="*/ 2147483647 w 86"/>
                <a:gd name="T51" fmla="*/ 2147483647 h 97"/>
                <a:gd name="T52" fmla="*/ 2147483647 w 86"/>
                <a:gd name="T53" fmla="*/ 2147483647 h 97"/>
                <a:gd name="T54" fmla="*/ 2147483647 w 86"/>
                <a:gd name="T55" fmla="*/ 2147483647 h 97"/>
                <a:gd name="T56" fmla="*/ 2147483647 w 86"/>
                <a:gd name="T57" fmla="*/ 0 h 9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6" h="97">
                  <a:moveTo>
                    <a:pt x="59" y="0"/>
                  </a:moveTo>
                  <a:lnTo>
                    <a:pt x="56" y="2"/>
                  </a:lnTo>
                  <a:lnTo>
                    <a:pt x="52" y="3"/>
                  </a:lnTo>
                  <a:lnTo>
                    <a:pt x="46" y="3"/>
                  </a:lnTo>
                  <a:lnTo>
                    <a:pt x="40" y="3"/>
                  </a:lnTo>
                  <a:lnTo>
                    <a:pt x="33" y="3"/>
                  </a:lnTo>
                  <a:lnTo>
                    <a:pt x="27" y="3"/>
                  </a:lnTo>
                  <a:lnTo>
                    <a:pt x="23" y="4"/>
                  </a:lnTo>
                  <a:lnTo>
                    <a:pt x="20" y="6"/>
                  </a:lnTo>
                  <a:lnTo>
                    <a:pt x="16" y="9"/>
                  </a:lnTo>
                  <a:lnTo>
                    <a:pt x="13" y="12"/>
                  </a:lnTo>
                  <a:lnTo>
                    <a:pt x="11" y="15"/>
                  </a:lnTo>
                  <a:lnTo>
                    <a:pt x="8" y="20"/>
                  </a:lnTo>
                  <a:lnTo>
                    <a:pt x="4" y="29"/>
                  </a:lnTo>
                  <a:lnTo>
                    <a:pt x="2" y="38"/>
                  </a:lnTo>
                  <a:lnTo>
                    <a:pt x="0" y="57"/>
                  </a:lnTo>
                  <a:lnTo>
                    <a:pt x="0" y="75"/>
                  </a:lnTo>
                  <a:lnTo>
                    <a:pt x="0" y="81"/>
                  </a:lnTo>
                  <a:lnTo>
                    <a:pt x="1" y="86"/>
                  </a:lnTo>
                  <a:lnTo>
                    <a:pt x="3" y="90"/>
                  </a:lnTo>
                  <a:lnTo>
                    <a:pt x="7" y="93"/>
                  </a:lnTo>
                  <a:lnTo>
                    <a:pt x="10" y="95"/>
                  </a:lnTo>
                  <a:lnTo>
                    <a:pt x="13" y="96"/>
                  </a:lnTo>
                  <a:lnTo>
                    <a:pt x="18" y="97"/>
                  </a:lnTo>
                  <a:lnTo>
                    <a:pt x="21" y="97"/>
                  </a:lnTo>
                  <a:lnTo>
                    <a:pt x="40" y="95"/>
                  </a:lnTo>
                  <a:lnTo>
                    <a:pt x="53" y="93"/>
                  </a:lnTo>
                  <a:lnTo>
                    <a:pt x="86" y="68"/>
                  </a:lnTo>
                  <a:lnTo>
                    <a:pt x="59"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27" name="Freeform 358"/>
            <p:cNvSpPr>
              <a:spLocks/>
            </p:cNvSpPr>
            <p:nvPr>
              <p:custDataLst>
                <p:tags r:id="rId261"/>
              </p:custDataLst>
            </p:nvPr>
          </p:nvSpPr>
          <p:spPr bwMode="auto">
            <a:xfrm>
              <a:off x="5349906" y="3632731"/>
              <a:ext cx="363538" cy="376237"/>
            </a:xfrm>
            <a:custGeom>
              <a:avLst/>
              <a:gdLst>
                <a:gd name="T0" fmla="*/ 2147483647 w 845"/>
                <a:gd name="T1" fmla="*/ 2147483647 h 720"/>
                <a:gd name="T2" fmla="*/ 2147483647 w 845"/>
                <a:gd name="T3" fmla="*/ 2147483647 h 720"/>
                <a:gd name="T4" fmla="*/ 2147483647 w 845"/>
                <a:gd name="T5" fmla="*/ 0 h 720"/>
                <a:gd name="T6" fmla="*/ 2147483647 w 845"/>
                <a:gd name="T7" fmla="*/ 2147483647 h 720"/>
                <a:gd name="T8" fmla="*/ 2147483647 w 845"/>
                <a:gd name="T9" fmla="*/ 2147483647 h 720"/>
                <a:gd name="T10" fmla="*/ 2147483647 w 845"/>
                <a:gd name="T11" fmla="*/ 2147483647 h 720"/>
                <a:gd name="T12" fmla="*/ 2147483647 w 845"/>
                <a:gd name="T13" fmla="*/ 2147483647 h 720"/>
                <a:gd name="T14" fmla="*/ 2147483647 w 845"/>
                <a:gd name="T15" fmla="*/ 2147483647 h 720"/>
                <a:gd name="T16" fmla="*/ 2147483647 w 845"/>
                <a:gd name="T17" fmla="*/ 2147483647 h 720"/>
                <a:gd name="T18" fmla="*/ 2147483647 w 845"/>
                <a:gd name="T19" fmla="*/ 2147483647 h 720"/>
                <a:gd name="T20" fmla="*/ 2147483647 w 845"/>
                <a:gd name="T21" fmla="*/ 2147483647 h 720"/>
                <a:gd name="T22" fmla="*/ 2147483647 w 845"/>
                <a:gd name="T23" fmla="*/ 2147483647 h 720"/>
                <a:gd name="T24" fmla="*/ 2147483647 w 845"/>
                <a:gd name="T25" fmla="*/ 2147483647 h 720"/>
                <a:gd name="T26" fmla="*/ 2147483647 w 845"/>
                <a:gd name="T27" fmla="*/ 2147483647 h 720"/>
                <a:gd name="T28" fmla="*/ 2147483647 w 845"/>
                <a:gd name="T29" fmla="*/ 2147483647 h 720"/>
                <a:gd name="T30" fmla="*/ 2147483647 w 845"/>
                <a:gd name="T31" fmla="*/ 2147483647 h 720"/>
                <a:gd name="T32" fmla="*/ 2147483647 w 845"/>
                <a:gd name="T33" fmla="*/ 2147483647 h 720"/>
                <a:gd name="T34" fmla="*/ 2147483647 w 845"/>
                <a:gd name="T35" fmla="*/ 2147483647 h 720"/>
                <a:gd name="T36" fmla="*/ 2147483647 w 845"/>
                <a:gd name="T37" fmla="*/ 2147483647 h 720"/>
                <a:gd name="T38" fmla="*/ 2147483647 w 845"/>
                <a:gd name="T39" fmla="*/ 2147483647 h 720"/>
                <a:gd name="T40" fmla="*/ 2147483647 w 845"/>
                <a:gd name="T41" fmla="*/ 2147483647 h 720"/>
                <a:gd name="T42" fmla="*/ 2147483647 w 845"/>
                <a:gd name="T43" fmla="*/ 2147483647 h 720"/>
                <a:gd name="T44" fmla="*/ 2147483647 w 845"/>
                <a:gd name="T45" fmla="*/ 2147483647 h 720"/>
                <a:gd name="T46" fmla="*/ 2147483647 w 845"/>
                <a:gd name="T47" fmla="*/ 2147483647 h 720"/>
                <a:gd name="T48" fmla="*/ 2147483647 w 845"/>
                <a:gd name="T49" fmla="*/ 2147483647 h 720"/>
                <a:gd name="T50" fmla="*/ 2147483647 w 845"/>
                <a:gd name="T51" fmla="*/ 2147483647 h 720"/>
                <a:gd name="T52" fmla="*/ 2147483647 w 845"/>
                <a:gd name="T53" fmla="*/ 2147483647 h 720"/>
                <a:gd name="T54" fmla="*/ 2147483647 w 845"/>
                <a:gd name="T55" fmla="*/ 2147483647 h 720"/>
                <a:gd name="T56" fmla="*/ 2147483647 w 845"/>
                <a:gd name="T57" fmla="*/ 2147483647 h 720"/>
                <a:gd name="T58" fmla="*/ 2147483647 w 845"/>
                <a:gd name="T59" fmla="*/ 2147483647 h 720"/>
                <a:gd name="T60" fmla="*/ 2147483647 w 845"/>
                <a:gd name="T61" fmla="*/ 2147483647 h 720"/>
                <a:gd name="T62" fmla="*/ 2147483647 w 845"/>
                <a:gd name="T63" fmla="*/ 2147483647 h 720"/>
                <a:gd name="T64" fmla="*/ 2147483647 w 845"/>
                <a:gd name="T65" fmla="*/ 2147483647 h 720"/>
                <a:gd name="T66" fmla="*/ 2147483647 w 845"/>
                <a:gd name="T67" fmla="*/ 2147483647 h 720"/>
                <a:gd name="T68" fmla="*/ 2147483647 w 845"/>
                <a:gd name="T69" fmla="*/ 2147483647 h 720"/>
                <a:gd name="T70" fmla="*/ 2147483647 w 845"/>
                <a:gd name="T71" fmla="*/ 2147483647 h 720"/>
                <a:gd name="T72" fmla="*/ 2147483647 w 845"/>
                <a:gd name="T73" fmla="*/ 2147483647 h 720"/>
                <a:gd name="T74" fmla="*/ 2147483647 w 845"/>
                <a:gd name="T75" fmla="*/ 2147483647 h 720"/>
                <a:gd name="T76" fmla="*/ 2147483647 w 845"/>
                <a:gd name="T77" fmla="*/ 2147483647 h 720"/>
                <a:gd name="T78" fmla="*/ 2147483647 w 845"/>
                <a:gd name="T79" fmla="*/ 2147483647 h 720"/>
                <a:gd name="T80" fmla="*/ 2147483647 w 845"/>
                <a:gd name="T81" fmla="*/ 2147483647 h 720"/>
                <a:gd name="T82" fmla="*/ 2147483647 w 845"/>
                <a:gd name="T83" fmla="*/ 2147483647 h 720"/>
                <a:gd name="T84" fmla="*/ 2147483647 w 845"/>
                <a:gd name="T85" fmla="*/ 2147483647 h 720"/>
                <a:gd name="T86" fmla="*/ 2147483647 w 845"/>
                <a:gd name="T87" fmla="*/ 2147483647 h 720"/>
                <a:gd name="T88" fmla="*/ 2147483647 w 845"/>
                <a:gd name="T89" fmla="*/ 2147483647 h 720"/>
                <a:gd name="T90" fmla="*/ 2147483647 w 845"/>
                <a:gd name="T91" fmla="*/ 2147483647 h 720"/>
                <a:gd name="T92" fmla="*/ 2147483647 w 845"/>
                <a:gd name="T93" fmla="*/ 2147483647 h 720"/>
                <a:gd name="T94" fmla="*/ 2147483647 w 845"/>
                <a:gd name="T95" fmla="*/ 2147483647 h 720"/>
                <a:gd name="T96" fmla="*/ 2147483647 w 845"/>
                <a:gd name="T97" fmla="*/ 2147483647 h 720"/>
                <a:gd name="T98" fmla="*/ 2147483647 w 845"/>
                <a:gd name="T99" fmla="*/ 2147483647 h 720"/>
                <a:gd name="T100" fmla="*/ 2147483647 w 845"/>
                <a:gd name="T101" fmla="*/ 2147483647 h 720"/>
                <a:gd name="T102" fmla="*/ 2147483647 w 845"/>
                <a:gd name="T103" fmla="*/ 2147483647 h 720"/>
                <a:gd name="T104" fmla="*/ 2147483647 w 845"/>
                <a:gd name="T105" fmla="*/ 2147483647 h 720"/>
                <a:gd name="T106" fmla="*/ 2147483647 w 845"/>
                <a:gd name="T107" fmla="*/ 2147483647 h 720"/>
                <a:gd name="T108" fmla="*/ 2147483647 w 845"/>
                <a:gd name="T109" fmla="*/ 2147483647 h 720"/>
                <a:gd name="T110" fmla="*/ 2147483647 w 845"/>
                <a:gd name="T111" fmla="*/ 2147483647 h 720"/>
                <a:gd name="T112" fmla="*/ 2147483647 w 845"/>
                <a:gd name="T113" fmla="*/ 2147483647 h 720"/>
                <a:gd name="T114" fmla="*/ 2147483647 w 845"/>
                <a:gd name="T115" fmla="*/ 2147483647 h 720"/>
                <a:gd name="T116" fmla="*/ 2147483647 w 845"/>
                <a:gd name="T117" fmla="*/ 2147483647 h 72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845" h="720">
                  <a:moveTo>
                    <a:pt x="174" y="25"/>
                  </a:moveTo>
                  <a:lnTo>
                    <a:pt x="175" y="27"/>
                  </a:lnTo>
                  <a:lnTo>
                    <a:pt x="179" y="33"/>
                  </a:lnTo>
                  <a:lnTo>
                    <a:pt x="182" y="36"/>
                  </a:lnTo>
                  <a:lnTo>
                    <a:pt x="185" y="38"/>
                  </a:lnTo>
                  <a:lnTo>
                    <a:pt x="189" y="38"/>
                  </a:lnTo>
                  <a:lnTo>
                    <a:pt x="194" y="37"/>
                  </a:lnTo>
                  <a:lnTo>
                    <a:pt x="205" y="28"/>
                  </a:lnTo>
                  <a:lnTo>
                    <a:pt x="218" y="19"/>
                  </a:lnTo>
                  <a:lnTo>
                    <a:pt x="229" y="14"/>
                  </a:lnTo>
                  <a:lnTo>
                    <a:pt x="234" y="12"/>
                  </a:lnTo>
                  <a:lnTo>
                    <a:pt x="247" y="0"/>
                  </a:lnTo>
                  <a:lnTo>
                    <a:pt x="250" y="1"/>
                  </a:lnTo>
                  <a:lnTo>
                    <a:pt x="258" y="6"/>
                  </a:lnTo>
                  <a:lnTo>
                    <a:pt x="267" y="10"/>
                  </a:lnTo>
                  <a:lnTo>
                    <a:pt x="273" y="12"/>
                  </a:lnTo>
                  <a:lnTo>
                    <a:pt x="284" y="15"/>
                  </a:lnTo>
                  <a:lnTo>
                    <a:pt x="300" y="21"/>
                  </a:lnTo>
                  <a:lnTo>
                    <a:pt x="316" y="31"/>
                  </a:lnTo>
                  <a:lnTo>
                    <a:pt x="327" y="37"/>
                  </a:lnTo>
                  <a:lnTo>
                    <a:pt x="337" y="41"/>
                  </a:lnTo>
                  <a:lnTo>
                    <a:pt x="353" y="50"/>
                  </a:lnTo>
                  <a:lnTo>
                    <a:pt x="370" y="60"/>
                  </a:lnTo>
                  <a:lnTo>
                    <a:pt x="380" y="67"/>
                  </a:lnTo>
                  <a:lnTo>
                    <a:pt x="393" y="76"/>
                  </a:lnTo>
                  <a:lnTo>
                    <a:pt x="406" y="86"/>
                  </a:lnTo>
                  <a:lnTo>
                    <a:pt x="419" y="95"/>
                  </a:lnTo>
                  <a:lnTo>
                    <a:pt x="426" y="98"/>
                  </a:lnTo>
                  <a:lnTo>
                    <a:pt x="430" y="105"/>
                  </a:lnTo>
                  <a:lnTo>
                    <a:pt x="440" y="116"/>
                  </a:lnTo>
                  <a:lnTo>
                    <a:pt x="441" y="121"/>
                  </a:lnTo>
                  <a:lnTo>
                    <a:pt x="442" y="125"/>
                  </a:lnTo>
                  <a:lnTo>
                    <a:pt x="443" y="130"/>
                  </a:lnTo>
                  <a:lnTo>
                    <a:pt x="443" y="134"/>
                  </a:lnTo>
                  <a:lnTo>
                    <a:pt x="443" y="137"/>
                  </a:lnTo>
                  <a:lnTo>
                    <a:pt x="443" y="140"/>
                  </a:lnTo>
                  <a:lnTo>
                    <a:pt x="444" y="141"/>
                  </a:lnTo>
                  <a:lnTo>
                    <a:pt x="447" y="142"/>
                  </a:lnTo>
                  <a:lnTo>
                    <a:pt x="450" y="143"/>
                  </a:lnTo>
                  <a:lnTo>
                    <a:pt x="458" y="147"/>
                  </a:lnTo>
                  <a:lnTo>
                    <a:pt x="466" y="153"/>
                  </a:lnTo>
                  <a:lnTo>
                    <a:pt x="475" y="160"/>
                  </a:lnTo>
                  <a:lnTo>
                    <a:pt x="492" y="172"/>
                  </a:lnTo>
                  <a:lnTo>
                    <a:pt x="499" y="178"/>
                  </a:lnTo>
                  <a:lnTo>
                    <a:pt x="500" y="175"/>
                  </a:lnTo>
                  <a:lnTo>
                    <a:pt x="503" y="173"/>
                  </a:lnTo>
                  <a:lnTo>
                    <a:pt x="505" y="172"/>
                  </a:lnTo>
                  <a:lnTo>
                    <a:pt x="506" y="172"/>
                  </a:lnTo>
                  <a:lnTo>
                    <a:pt x="500" y="174"/>
                  </a:lnTo>
                  <a:lnTo>
                    <a:pt x="495" y="177"/>
                  </a:lnTo>
                  <a:lnTo>
                    <a:pt x="492" y="181"/>
                  </a:lnTo>
                  <a:lnTo>
                    <a:pt x="488" y="184"/>
                  </a:lnTo>
                  <a:lnTo>
                    <a:pt x="485" y="189"/>
                  </a:lnTo>
                  <a:lnTo>
                    <a:pt x="483" y="193"/>
                  </a:lnTo>
                  <a:lnTo>
                    <a:pt x="482" y="197"/>
                  </a:lnTo>
                  <a:lnTo>
                    <a:pt x="481" y="202"/>
                  </a:lnTo>
                  <a:lnTo>
                    <a:pt x="478" y="221"/>
                  </a:lnTo>
                  <a:lnTo>
                    <a:pt x="480" y="240"/>
                  </a:lnTo>
                  <a:lnTo>
                    <a:pt x="480" y="247"/>
                  </a:lnTo>
                  <a:lnTo>
                    <a:pt x="481" y="252"/>
                  </a:lnTo>
                  <a:lnTo>
                    <a:pt x="483" y="256"/>
                  </a:lnTo>
                  <a:lnTo>
                    <a:pt x="486" y="260"/>
                  </a:lnTo>
                  <a:lnTo>
                    <a:pt x="488" y="262"/>
                  </a:lnTo>
                  <a:lnTo>
                    <a:pt x="493" y="264"/>
                  </a:lnTo>
                  <a:lnTo>
                    <a:pt x="496" y="265"/>
                  </a:lnTo>
                  <a:lnTo>
                    <a:pt x="500" y="266"/>
                  </a:lnTo>
                  <a:lnTo>
                    <a:pt x="516" y="266"/>
                  </a:lnTo>
                  <a:lnTo>
                    <a:pt x="526" y="265"/>
                  </a:lnTo>
                  <a:lnTo>
                    <a:pt x="528" y="279"/>
                  </a:lnTo>
                  <a:lnTo>
                    <a:pt x="532" y="293"/>
                  </a:lnTo>
                  <a:lnTo>
                    <a:pt x="538" y="307"/>
                  </a:lnTo>
                  <a:lnTo>
                    <a:pt x="545" y="319"/>
                  </a:lnTo>
                  <a:lnTo>
                    <a:pt x="554" y="330"/>
                  </a:lnTo>
                  <a:lnTo>
                    <a:pt x="563" y="341"/>
                  </a:lnTo>
                  <a:lnTo>
                    <a:pt x="573" y="351"/>
                  </a:lnTo>
                  <a:lnTo>
                    <a:pt x="583" y="361"/>
                  </a:lnTo>
                  <a:lnTo>
                    <a:pt x="604" y="376"/>
                  </a:lnTo>
                  <a:lnTo>
                    <a:pt x="622" y="388"/>
                  </a:lnTo>
                  <a:lnTo>
                    <a:pt x="637" y="396"/>
                  </a:lnTo>
                  <a:lnTo>
                    <a:pt x="645" y="400"/>
                  </a:lnTo>
                  <a:lnTo>
                    <a:pt x="673" y="408"/>
                  </a:lnTo>
                  <a:lnTo>
                    <a:pt x="696" y="417"/>
                  </a:lnTo>
                  <a:lnTo>
                    <a:pt x="718" y="424"/>
                  </a:lnTo>
                  <a:lnTo>
                    <a:pt x="738" y="430"/>
                  </a:lnTo>
                  <a:lnTo>
                    <a:pt x="758" y="435"/>
                  </a:lnTo>
                  <a:lnTo>
                    <a:pt x="783" y="440"/>
                  </a:lnTo>
                  <a:lnTo>
                    <a:pt x="811" y="445"/>
                  </a:lnTo>
                  <a:lnTo>
                    <a:pt x="845" y="449"/>
                  </a:lnTo>
                  <a:lnTo>
                    <a:pt x="838" y="457"/>
                  </a:lnTo>
                  <a:lnTo>
                    <a:pt x="830" y="465"/>
                  </a:lnTo>
                  <a:lnTo>
                    <a:pt x="821" y="474"/>
                  </a:lnTo>
                  <a:lnTo>
                    <a:pt x="811" y="482"/>
                  </a:lnTo>
                  <a:lnTo>
                    <a:pt x="790" y="498"/>
                  </a:lnTo>
                  <a:lnTo>
                    <a:pt x="768" y="514"/>
                  </a:lnTo>
                  <a:lnTo>
                    <a:pt x="749" y="531"/>
                  </a:lnTo>
                  <a:lnTo>
                    <a:pt x="731" y="547"/>
                  </a:lnTo>
                  <a:lnTo>
                    <a:pt x="723" y="555"/>
                  </a:lnTo>
                  <a:lnTo>
                    <a:pt x="718" y="562"/>
                  </a:lnTo>
                  <a:lnTo>
                    <a:pt x="715" y="570"/>
                  </a:lnTo>
                  <a:lnTo>
                    <a:pt x="712" y="579"/>
                  </a:lnTo>
                  <a:lnTo>
                    <a:pt x="709" y="592"/>
                  </a:lnTo>
                  <a:lnTo>
                    <a:pt x="706" y="602"/>
                  </a:lnTo>
                  <a:lnTo>
                    <a:pt x="701" y="610"/>
                  </a:lnTo>
                  <a:lnTo>
                    <a:pt x="697" y="617"/>
                  </a:lnTo>
                  <a:lnTo>
                    <a:pt x="693" y="622"/>
                  </a:lnTo>
                  <a:lnTo>
                    <a:pt x="686" y="625"/>
                  </a:lnTo>
                  <a:lnTo>
                    <a:pt x="681" y="628"/>
                  </a:lnTo>
                  <a:lnTo>
                    <a:pt x="674" y="629"/>
                  </a:lnTo>
                  <a:lnTo>
                    <a:pt x="643" y="630"/>
                  </a:lnTo>
                  <a:lnTo>
                    <a:pt x="606" y="635"/>
                  </a:lnTo>
                  <a:lnTo>
                    <a:pt x="594" y="643"/>
                  </a:lnTo>
                  <a:lnTo>
                    <a:pt x="580" y="655"/>
                  </a:lnTo>
                  <a:lnTo>
                    <a:pt x="573" y="661"/>
                  </a:lnTo>
                  <a:lnTo>
                    <a:pt x="567" y="666"/>
                  </a:lnTo>
                  <a:lnTo>
                    <a:pt x="563" y="670"/>
                  </a:lnTo>
                  <a:lnTo>
                    <a:pt x="559" y="671"/>
                  </a:lnTo>
                  <a:lnTo>
                    <a:pt x="548" y="673"/>
                  </a:lnTo>
                  <a:lnTo>
                    <a:pt x="539" y="676"/>
                  </a:lnTo>
                  <a:lnTo>
                    <a:pt x="531" y="678"/>
                  </a:lnTo>
                  <a:lnTo>
                    <a:pt x="525" y="681"/>
                  </a:lnTo>
                  <a:lnTo>
                    <a:pt x="513" y="687"/>
                  </a:lnTo>
                  <a:lnTo>
                    <a:pt x="499" y="696"/>
                  </a:lnTo>
                  <a:lnTo>
                    <a:pt x="488" y="696"/>
                  </a:lnTo>
                  <a:lnTo>
                    <a:pt x="482" y="693"/>
                  </a:lnTo>
                  <a:lnTo>
                    <a:pt x="476" y="691"/>
                  </a:lnTo>
                  <a:lnTo>
                    <a:pt x="472" y="686"/>
                  </a:lnTo>
                  <a:lnTo>
                    <a:pt x="468" y="683"/>
                  </a:lnTo>
                  <a:lnTo>
                    <a:pt x="461" y="680"/>
                  </a:lnTo>
                  <a:lnTo>
                    <a:pt x="452" y="678"/>
                  </a:lnTo>
                  <a:lnTo>
                    <a:pt x="440" y="677"/>
                  </a:lnTo>
                  <a:lnTo>
                    <a:pt x="432" y="678"/>
                  </a:lnTo>
                  <a:lnTo>
                    <a:pt x="427" y="679"/>
                  </a:lnTo>
                  <a:lnTo>
                    <a:pt x="421" y="681"/>
                  </a:lnTo>
                  <a:lnTo>
                    <a:pt x="418" y="684"/>
                  </a:lnTo>
                  <a:lnTo>
                    <a:pt x="410" y="692"/>
                  </a:lnTo>
                  <a:lnTo>
                    <a:pt x="405" y="699"/>
                  </a:lnTo>
                  <a:lnTo>
                    <a:pt x="402" y="703"/>
                  </a:lnTo>
                  <a:lnTo>
                    <a:pt x="398" y="707"/>
                  </a:lnTo>
                  <a:lnTo>
                    <a:pt x="394" y="711"/>
                  </a:lnTo>
                  <a:lnTo>
                    <a:pt x="390" y="714"/>
                  </a:lnTo>
                  <a:lnTo>
                    <a:pt x="383" y="717"/>
                  </a:lnTo>
                  <a:lnTo>
                    <a:pt x="376" y="719"/>
                  </a:lnTo>
                  <a:lnTo>
                    <a:pt x="369" y="720"/>
                  </a:lnTo>
                  <a:lnTo>
                    <a:pt x="360" y="720"/>
                  </a:lnTo>
                  <a:lnTo>
                    <a:pt x="348" y="720"/>
                  </a:lnTo>
                  <a:lnTo>
                    <a:pt x="337" y="719"/>
                  </a:lnTo>
                  <a:lnTo>
                    <a:pt x="327" y="717"/>
                  </a:lnTo>
                  <a:lnTo>
                    <a:pt x="318" y="714"/>
                  </a:lnTo>
                  <a:lnTo>
                    <a:pt x="310" y="710"/>
                  </a:lnTo>
                  <a:lnTo>
                    <a:pt x="303" y="706"/>
                  </a:lnTo>
                  <a:lnTo>
                    <a:pt x="295" y="702"/>
                  </a:lnTo>
                  <a:lnTo>
                    <a:pt x="289" y="698"/>
                  </a:lnTo>
                  <a:lnTo>
                    <a:pt x="275" y="688"/>
                  </a:lnTo>
                  <a:lnTo>
                    <a:pt x="261" y="679"/>
                  </a:lnTo>
                  <a:lnTo>
                    <a:pt x="253" y="675"/>
                  </a:lnTo>
                  <a:lnTo>
                    <a:pt x="246" y="671"/>
                  </a:lnTo>
                  <a:lnTo>
                    <a:pt x="237" y="668"/>
                  </a:lnTo>
                  <a:lnTo>
                    <a:pt x="227" y="665"/>
                  </a:lnTo>
                  <a:lnTo>
                    <a:pt x="205" y="662"/>
                  </a:lnTo>
                  <a:lnTo>
                    <a:pt x="181" y="661"/>
                  </a:lnTo>
                  <a:lnTo>
                    <a:pt x="170" y="660"/>
                  </a:lnTo>
                  <a:lnTo>
                    <a:pt x="159" y="659"/>
                  </a:lnTo>
                  <a:lnTo>
                    <a:pt x="149" y="657"/>
                  </a:lnTo>
                  <a:lnTo>
                    <a:pt x="140" y="653"/>
                  </a:lnTo>
                  <a:lnTo>
                    <a:pt x="149" y="632"/>
                  </a:lnTo>
                  <a:lnTo>
                    <a:pt x="153" y="622"/>
                  </a:lnTo>
                  <a:lnTo>
                    <a:pt x="152" y="618"/>
                  </a:lnTo>
                  <a:lnTo>
                    <a:pt x="151" y="614"/>
                  </a:lnTo>
                  <a:lnTo>
                    <a:pt x="147" y="607"/>
                  </a:lnTo>
                  <a:lnTo>
                    <a:pt x="140" y="597"/>
                  </a:lnTo>
                  <a:lnTo>
                    <a:pt x="134" y="597"/>
                  </a:lnTo>
                  <a:lnTo>
                    <a:pt x="127" y="596"/>
                  </a:lnTo>
                  <a:lnTo>
                    <a:pt x="122" y="593"/>
                  </a:lnTo>
                  <a:lnTo>
                    <a:pt x="116" y="590"/>
                  </a:lnTo>
                  <a:lnTo>
                    <a:pt x="112" y="587"/>
                  </a:lnTo>
                  <a:lnTo>
                    <a:pt x="108" y="583"/>
                  </a:lnTo>
                  <a:lnTo>
                    <a:pt x="104" y="577"/>
                  </a:lnTo>
                  <a:lnTo>
                    <a:pt x="102" y="572"/>
                  </a:lnTo>
                  <a:lnTo>
                    <a:pt x="96" y="562"/>
                  </a:lnTo>
                  <a:lnTo>
                    <a:pt x="93" y="551"/>
                  </a:lnTo>
                  <a:lnTo>
                    <a:pt x="90" y="540"/>
                  </a:lnTo>
                  <a:lnTo>
                    <a:pt x="88" y="530"/>
                  </a:lnTo>
                  <a:lnTo>
                    <a:pt x="82" y="519"/>
                  </a:lnTo>
                  <a:lnTo>
                    <a:pt x="77" y="511"/>
                  </a:lnTo>
                  <a:lnTo>
                    <a:pt x="70" y="505"/>
                  </a:lnTo>
                  <a:lnTo>
                    <a:pt x="63" y="499"/>
                  </a:lnTo>
                  <a:lnTo>
                    <a:pt x="57" y="494"/>
                  </a:lnTo>
                  <a:lnTo>
                    <a:pt x="49" y="489"/>
                  </a:lnTo>
                  <a:lnTo>
                    <a:pt x="41" y="483"/>
                  </a:lnTo>
                  <a:lnTo>
                    <a:pt x="34" y="474"/>
                  </a:lnTo>
                  <a:lnTo>
                    <a:pt x="24" y="477"/>
                  </a:lnTo>
                  <a:lnTo>
                    <a:pt x="16" y="477"/>
                  </a:lnTo>
                  <a:lnTo>
                    <a:pt x="12" y="476"/>
                  </a:lnTo>
                  <a:lnTo>
                    <a:pt x="10" y="475"/>
                  </a:lnTo>
                  <a:lnTo>
                    <a:pt x="6" y="474"/>
                  </a:lnTo>
                  <a:lnTo>
                    <a:pt x="5" y="472"/>
                  </a:lnTo>
                  <a:lnTo>
                    <a:pt x="2" y="467"/>
                  </a:lnTo>
                  <a:lnTo>
                    <a:pt x="0" y="461"/>
                  </a:lnTo>
                  <a:lnTo>
                    <a:pt x="1" y="454"/>
                  </a:lnTo>
                  <a:lnTo>
                    <a:pt x="2" y="448"/>
                  </a:lnTo>
                  <a:lnTo>
                    <a:pt x="5" y="441"/>
                  </a:lnTo>
                  <a:lnTo>
                    <a:pt x="9" y="434"/>
                  </a:lnTo>
                  <a:lnTo>
                    <a:pt x="14" y="428"/>
                  </a:lnTo>
                  <a:lnTo>
                    <a:pt x="21" y="422"/>
                  </a:lnTo>
                  <a:lnTo>
                    <a:pt x="27" y="418"/>
                  </a:lnTo>
                  <a:lnTo>
                    <a:pt x="36" y="415"/>
                  </a:lnTo>
                  <a:lnTo>
                    <a:pt x="45" y="413"/>
                  </a:lnTo>
                  <a:lnTo>
                    <a:pt x="55" y="413"/>
                  </a:lnTo>
                  <a:lnTo>
                    <a:pt x="57" y="384"/>
                  </a:lnTo>
                  <a:lnTo>
                    <a:pt x="60" y="360"/>
                  </a:lnTo>
                  <a:lnTo>
                    <a:pt x="63" y="339"/>
                  </a:lnTo>
                  <a:lnTo>
                    <a:pt x="67" y="321"/>
                  </a:lnTo>
                  <a:lnTo>
                    <a:pt x="71" y="306"/>
                  </a:lnTo>
                  <a:lnTo>
                    <a:pt x="74" y="293"/>
                  </a:lnTo>
                  <a:lnTo>
                    <a:pt x="79" y="283"/>
                  </a:lnTo>
                  <a:lnTo>
                    <a:pt x="82" y="275"/>
                  </a:lnTo>
                  <a:lnTo>
                    <a:pt x="87" y="269"/>
                  </a:lnTo>
                  <a:lnTo>
                    <a:pt x="90" y="265"/>
                  </a:lnTo>
                  <a:lnTo>
                    <a:pt x="93" y="262"/>
                  </a:lnTo>
                  <a:lnTo>
                    <a:pt x="95" y="260"/>
                  </a:lnTo>
                  <a:lnTo>
                    <a:pt x="100" y="259"/>
                  </a:lnTo>
                  <a:lnTo>
                    <a:pt x="101" y="259"/>
                  </a:lnTo>
                  <a:lnTo>
                    <a:pt x="101" y="247"/>
                  </a:lnTo>
                  <a:lnTo>
                    <a:pt x="103" y="236"/>
                  </a:lnTo>
                  <a:lnTo>
                    <a:pt x="105" y="227"/>
                  </a:lnTo>
                  <a:lnTo>
                    <a:pt x="108" y="219"/>
                  </a:lnTo>
                  <a:lnTo>
                    <a:pt x="112" y="212"/>
                  </a:lnTo>
                  <a:lnTo>
                    <a:pt x="116" y="206"/>
                  </a:lnTo>
                  <a:lnTo>
                    <a:pt x="122" y="200"/>
                  </a:lnTo>
                  <a:lnTo>
                    <a:pt x="126" y="196"/>
                  </a:lnTo>
                  <a:lnTo>
                    <a:pt x="137" y="186"/>
                  </a:lnTo>
                  <a:lnTo>
                    <a:pt x="148" y="178"/>
                  </a:lnTo>
                  <a:lnTo>
                    <a:pt x="153" y="174"/>
                  </a:lnTo>
                  <a:lnTo>
                    <a:pt x="159" y="170"/>
                  </a:lnTo>
                  <a:lnTo>
                    <a:pt x="163" y="165"/>
                  </a:lnTo>
                  <a:lnTo>
                    <a:pt x="167" y="160"/>
                  </a:lnTo>
                  <a:lnTo>
                    <a:pt x="174" y="25"/>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28" name="Line 359"/>
            <p:cNvSpPr>
              <a:spLocks noChangeShapeType="1"/>
            </p:cNvSpPr>
            <p:nvPr>
              <p:custDataLst>
                <p:tags r:id="rId262"/>
              </p:custDataLst>
            </p:nvPr>
          </p:nvSpPr>
          <p:spPr bwMode="auto">
            <a:xfrm flipH="1">
              <a:off x="2209831" y="4151843"/>
              <a:ext cx="4763" cy="793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defTabSz="1547439"/>
              <a:endParaRPr lang="es-PY" sz="3000">
                <a:solidFill>
                  <a:prstClr val="black"/>
                </a:solidFill>
                <a:latin typeface="Calibri"/>
              </a:endParaRPr>
            </a:p>
          </p:txBody>
        </p:sp>
        <p:sp>
          <p:nvSpPr>
            <p:cNvPr id="829" name="Freeform 360"/>
            <p:cNvSpPr>
              <a:spLocks/>
            </p:cNvSpPr>
            <p:nvPr>
              <p:custDataLst>
                <p:tags r:id="rId263"/>
              </p:custDataLst>
            </p:nvPr>
          </p:nvSpPr>
          <p:spPr bwMode="auto">
            <a:xfrm>
              <a:off x="2209831" y="4159781"/>
              <a:ext cx="12700" cy="58737"/>
            </a:xfrm>
            <a:custGeom>
              <a:avLst/>
              <a:gdLst>
                <a:gd name="T0" fmla="*/ 0 w 33"/>
                <a:gd name="T1" fmla="*/ 0 h 6"/>
                <a:gd name="T2" fmla="*/ 2147483647 w 33"/>
                <a:gd name="T3" fmla="*/ 2147483647 h 6"/>
                <a:gd name="T4" fmla="*/ 2147483647 w 33"/>
                <a:gd name="T5" fmla="*/ 2147483647 h 6"/>
                <a:gd name="T6" fmla="*/ 2147483647 w 33"/>
                <a:gd name="T7" fmla="*/ 2147483647 h 6"/>
                <a:gd name="T8" fmla="*/ 2147483647 w 33"/>
                <a:gd name="T9" fmla="*/ 2147483647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 h="6">
                  <a:moveTo>
                    <a:pt x="0" y="0"/>
                  </a:moveTo>
                  <a:lnTo>
                    <a:pt x="7" y="1"/>
                  </a:lnTo>
                  <a:lnTo>
                    <a:pt x="15" y="3"/>
                  </a:lnTo>
                  <a:lnTo>
                    <a:pt x="23" y="5"/>
                  </a:lnTo>
                  <a:lnTo>
                    <a:pt x="33" y="6"/>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30" name="Freeform 361"/>
            <p:cNvSpPr>
              <a:spLocks/>
            </p:cNvSpPr>
            <p:nvPr>
              <p:custDataLst>
                <p:tags r:id="rId264"/>
              </p:custDataLst>
            </p:nvPr>
          </p:nvSpPr>
          <p:spPr bwMode="auto">
            <a:xfrm>
              <a:off x="2217769" y="4147081"/>
              <a:ext cx="4762" cy="57150"/>
            </a:xfrm>
            <a:custGeom>
              <a:avLst/>
              <a:gdLst>
                <a:gd name="T0" fmla="*/ 2147483647 w 13"/>
                <a:gd name="T1" fmla="*/ 2147483647 h 30"/>
                <a:gd name="T2" fmla="*/ 2147483647 w 13"/>
                <a:gd name="T3" fmla="*/ 0 h 30"/>
                <a:gd name="T4" fmla="*/ 0 w 13"/>
                <a:gd name="T5" fmla="*/ 0 h 30"/>
                <a:gd name="T6" fmla="*/ 0 60000 65536"/>
                <a:gd name="T7" fmla="*/ 0 60000 65536"/>
                <a:gd name="T8" fmla="*/ 0 60000 65536"/>
              </a:gdLst>
              <a:ahLst/>
              <a:cxnLst>
                <a:cxn ang="T6">
                  <a:pos x="T0" y="T1"/>
                </a:cxn>
                <a:cxn ang="T7">
                  <a:pos x="T2" y="T3"/>
                </a:cxn>
                <a:cxn ang="T8">
                  <a:pos x="T4" y="T5"/>
                </a:cxn>
              </a:cxnLst>
              <a:rect l="0" t="0" r="r" b="b"/>
              <a:pathLst>
                <a:path w="13" h="30">
                  <a:moveTo>
                    <a:pt x="13" y="30"/>
                  </a:moveTo>
                  <a:lnTo>
                    <a:pt x="13" y="0"/>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grpSp>
          <p:nvGrpSpPr>
            <p:cNvPr id="831" name="Group 362"/>
            <p:cNvGrpSpPr>
              <a:grpSpLocks/>
            </p:cNvGrpSpPr>
            <p:nvPr>
              <p:custDataLst>
                <p:tags r:id="rId265"/>
              </p:custDataLst>
            </p:nvPr>
          </p:nvGrpSpPr>
          <p:grpSpPr bwMode="auto">
            <a:xfrm>
              <a:off x="2209831" y="4081993"/>
              <a:ext cx="417513" cy="201613"/>
              <a:chOff x="912" y="2626"/>
              <a:chExt cx="311" cy="127"/>
            </a:xfrm>
          </p:grpSpPr>
          <p:sp>
            <p:nvSpPr>
              <p:cNvPr id="1017" name="Freeform 363"/>
              <p:cNvSpPr>
                <a:spLocks/>
              </p:cNvSpPr>
              <p:nvPr/>
            </p:nvSpPr>
            <p:spPr bwMode="auto">
              <a:xfrm>
                <a:off x="1110" y="2626"/>
                <a:ext cx="113" cy="127"/>
              </a:xfrm>
              <a:custGeom>
                <a:avLst/>
                <a:gdLst>
                  <a:gd name="T0" fmla="*/ 3 w 352"/>
                  <a:gd name="T1" fmla="*/ 1 h 387"/>
                  <a:gd name="T2" fmla="*/ 3 w 352"/>
                  <a:gd name="T3" fmla="*/ 1 h 387"/>
                  <a:gd name="T4" fmla="*/ 3 w 352"/>
                  <a:gd name="T5" fmla="*/ 1 h 387"/>
                  <a:gd name="T6" fmla="*/ 3 w 352"/>
                  <a:gd name="T7" fmla="*/ 1 h 387"/>
                  <a:gd name="T8" fmla="*/ 2 w 352"/>
                  <a:gd name="T9" fmla="*/ 1 h 387"/>
                  <a:gd name="T10" fmla="*/ 2 w 352"/>
                  <a:gd name="T11" fmla="*/ 0 h 387"/>
                  <a:gd name="T12" fmla="*/ 1 w 352"/>
                  <a:gd name="T13" fmla="*/ 0 h 387"/>
                  <a:gd name="T14" fmla="*/ 1 w 352"/>
                  <a:gd name="T15" fmla="*/ 0 h 387"/>
                  <a:gd name="T16" fmla="*/ 1 w 352"/>
                  <a:gd name="T17" fmla="*/ 0 h 387"/>
                  <a:gd name="T18" fmla="*/ 1 w 352"/>
                  <a:gd name="T19" fmla="*/ 0 h 387"/>
                  <a:gd name="T20" fmla="*/ 1 w 352"/>
                  <a:gd name="T21" fmla="*/ 1 h 387"/>
                  <a:gd name="T22" fmla="*/ 1 w 352"/>
                  <a:gd name="T23" fmla="*/ 1 h 387"/>
                  <a:gd name="T24" fmla="*/ 0 w 352"/>
                  <a:gd name="T25" fmla="*/ 2 h 387"/>
                  <a:gd name="T26" fmla="*/ 0 w 352"/>
                  <a:gd name="T27" fmla="*/ 2 h 387"/>
                  <a:gd name="T28" fmla="*/ 0 w 352"/>
                  <a:gd name="T29" fmla="*/ 2 h 387"/>
                  <a:gd name="T30" fmla="*/ 0 w 352"/>
                  <a:gd name="T31" fmla="*/ 2 h 387"/>
                  <a:gd name="T32" fmla="*/ 0 w 352"/>
                  <a:gd name="T33" fmla="*/ 3 h 387"/>
                  <a:gd name="T34" fmla="*/ 0 w 352"/>
                  <a:gd name="T35" fmla="*/ 3 h 387"/>
                  <a:gd name="T36" fmla="*/ 0 w 352"/>
                  <a:gd name="T37" fmla="*/ 3 h 387"/>
                  <a:gd name="T38" fmla="*/ 0 w 352"/>
                  <a:gd name="T39" fmla="*/ 3 h 387"/>
                  <a:gd name="T40" fmla="*/ 0 w 352"/>
                  <a:gd name="T41" fmla="*/ 3 h 387"/>
                  <a:gd name="T42" fmla="*/ 1 w 352"/>
                  <a:gd name="T43" fmla="*/ 3 h 387"/>
                  <a:gd name="T44" fmla="*/ 1 w 352"/>
                  <a:gd name="T45" fmla="*/ 3 h 387"/>
                  <a:gd name="T46" fmla="*/ 1 w 352"/>
                  <a:gd name="T47" fmla="*/ 3 h 387"/>
                  <a:gd name="T48" fmla="*/ 1 w 352"/>
                  <a:gd name="T49" fmla="*/ 3 h 387"/>
                  <a:gd name="T50" fmla="*/ 1 w 352"/>
                  <a:gd name="T51" fmla="*/ 3 h 387"/>
                  <a:gd name="T52" fmla="*/ 1 w 352"/>
                  <a:gd name="T53" fmla="*/ 3 h 387"/>
                  <a:gd name="T54" fmla="*/ 1 w 352"/>
                  <a:gd name="T55" fmla="*/ 3 h 387"/>
                  <a:gd name="T56" fmla="*/ 1 w 352"/>
                  <a:gd name="T57" fmla="*/ 3 h 387"/>
                  <a:gd name="T58" fmla="*/ 1 w 352"/>
                  <a:gd name="T59" fmla="*/ 4 h 387"/>
                  <a:gd name="T60" fmla="*/ 1 w 352"/>
                  <a:gd name="T61" fmla="*/ 4 h 387"/>
                  <a:gd name="T62" fmla="*/ 1 w 352"/>
                  <a:gd name="T63" fmla="*/ 4 h 387"/>
                  <a:gd name="T64" fmla="*/ 1 w 352"/>
                  <a:gd name="T65" fmla="*/ 4 h 387"/>
                  <a:gd name="T66" fmla="*/ 2 w 352"/>
                  <a:gd name="T67" fmla="*/ 4 h 387"/>
                  <a:gd name="T68" fmla="*/ 2 w 352"/>
                  <a:gd name="T69" fmla="*/ 5 h 387"/>
                  <a:gd name="T70" fmla="*/ 2 w 352"/>
                  <a:gd name="T71" fmla="*/ 4 h 387"/>
                  <a:gd name="T72" fmla="*/ 2 w 352"/>
                  <a:gd name="T73" fmla="*/ 4 h 387"/>
                  <a:gd name="T74" fmla="*/ 2 w 352"/>
                  <a:gd name="T75" fmla="*/ 4 h 387"/>
                  <a:gd name="T76" fmla="*/ 2 w 352"/>
                  <a:gd name="T77" fmla="*/ 4 h 387"/>
                  <a:gd name="T78" fmla="*/ 2 w 352"/>
                  <a:gd name="T79" fmla="*/ 4 h 387"/>
                  <a:gd name="T80" fmla="*/ 2 w 352"/>
                  <a:gd name="T81" fmla="*/ 4 h 387"/>
                  <a:gd name="T82" fmla="*/ 2 w 352"/>
                  <a:gd name="T83" fmla="*/ 3 h 387"/>
                  <a:gd name="T84" fmla="*/ 3 w 352"/>
                  <a:gd name="T85" fmla="*/ 3 h 387"/>
                  <a:gd name="T86" fmla="*/ 3 w 352"/>
                  <a:gd name="T87" fmla="*/ 3 h 387"/>
                  <a:gd name="T88" fmla="*/ 3 w 352"/>
                  <a:gd name="T89" fmla="*/ 3 h 387"/>
                  <a:gd name="T90" fmla="*/ 4 w 352"/>
                  <a:gd name="T91" fmla="*/ 3 h 387"/>
                  <a:gd name="T92" fmla="*/ 4 w 352"/>
                  <a:gd name="T93" fmla="*/ 2 h 387"/>
                  <a:gd name="T94" fmla="*/ 4 w 352"/>
                  <a:gd name="T95" fmla="*/ 2 h 387"/>
                  <a:gd name="T96" fmla="*/ 4 w 352"/>
                  <a:gd name="T97" fmla="*/ 2 h 387"/>
                  <a:gd name="T98" fmla="*/ 4 w 352"/>
                  <a:gd name="T99" fmla="*/ 2 h 387"/>
                  <a:gd name="T100" fmla="*/ 4 w 352"/>
                  <a:gd name="T101" fmla="*/ 1 h 387"/>
                  <a:gd name="T102" fmla="*/ 4 w 352"/>
                  <a:gd name="T103" fmla="*/ 1 h 38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52" h="387">
                    <a:moveTo>
                      <a:pt x="325" y="79"/>
                    </a:moveTo>
                    <a:lnTo>
                      <a:pt x="312" y="79"/>
                    </a:lnTo>
                    <a:lnTo>
                      <a:pt x="299" y="79"/>
                    </a:lnTo>
                    <a:lnTo>
                      <a:pt x="286" y="79"/>
                    </a:lnTo>
                    <a:lnTo>
                      <a:pt x="273" y="79"/>
                    </a:lnTo>
                    <a:lnTo>
                      <a:pt x="265" y="79"/>
                    </a:lnTo>
                    <a:lnTo>
                      <a:pt x="256" y="77"/>
                    </a:lnTo>
                    <a:lnTo>
                      <a:pt x="249" y="74"/>
                    </a:lnTo>
                    <a:lnTo>
                      <a:pt x="240" y="70"/>
                    </a:lnTo>
                    <a:lnTo>
                      <a:pt x="222" y="59"/>
                    </a:lnTo>
                    <a:lnTo>
                      <a:pt x="204" y="46"/>
                    </a:lnTo>
                    <a:lnTo>
                      <a:pt x="168" y="20"/>
                    </a:lnTo>
                    <a:lnTo>
                      <a:pt x="140" y="0"/>
                    </a:lnTo>
                    <a:lnTo>
                      <a:pt x="137" y="6"/>
                    </a:lnTo>
                    <a:lnTo>
                      <a:pt x="133" y="13"/>
                    </a:lnTo>
                    <a:lnTo>
                      <a:pt x="129" y="19"/>
                    </a:lnTo>
                    <a:lnTo>
                      <a:pt x="125" y="25"/>
                    </a:lnTo>
                    <a:lnTo>
                      <a:pt x="119" y="29"/>
                    </a:lnTo>
                    <a:lnTo>
                      <a:pt x="114" y="33"/>
                    </a:lnTo>
                    <a:lnTo>
                      <a:pt x="107" y="35"/>
                    </a:lnTo>
                    <a:lnTo>
                      <a:pt x="100" y="36"/>
                    </a:lnTo>
                    <a:lnTo>
                      <a:pt x="86" y="56"/>
                    </a:lnTo>
                    <a:lnTo>
                      <a:pt x="71" y="76"/>
                    </a:lnTo>
                    <a:lnTo>
                      <a:pt x="53" y="97"/>
                    </a:lnTo>
                    <a:lnTo>
                      <a:pt x="38" y="120"/>
                    </a:lnTo>
                    <a:lnTo>
                      <a:pt x="30" y="131"/>
                    </a:lnTo>
                    <a:lnTo>
                      <a:pt x="22" y="143"/>
                    </a:lnTo>
                    <a:lnTo>
                      <a:pt x="17" y="154"/>
                    </a:lnTo>
                    <a:lnTo>
                      <a:pt x="11" y="165"/>
                    </a:lnTo>
                    <a:lnTo>
                      <a:pt x="7" y="177"/>
                    </a:lnTo>
                    <a:lnTo>
                      <a:pt x="3" y="187"/>
                    </a:lnTo>
                    <a:lnTo>
                      <a:pt x="0" y="198"/>
                    </a:lnTo>
                    <a:lnTo>
                      <a:pt x="0" y="208"/>
                    </a:lnTo>
                    <a:lnTo>
                      <a:pt x="0" y="213"/>
                    </a:lnTo>
                    <a:lnTo>
                      <a:pt x="2" y="217"/>
                    </a:lnTo>
                    <a:lnTo>
                      <a:pt x="3" y="222"/>
                    </a:lnTo>
                    <a:lnTo>
                      <a:pt x="5" y="225"/>
                    </a:lnTo>
                    <a:lnTo>
                      <a:pt x="9" y="231"/>
                    </a:lnTo>
                    <a:lnTo>
                      <a:pt x="16" y="237"/>
                    </a:lnTo>
                    <a:lnTo>
                      <a:pt x="24" y="241"/>
                    </a:lnTo>
                    <a:lnTo>
                      <a:pt x="31" y="243"/>
                    </a:lnTo>
                    <a:lnTo>
                      <a:pt x="39" y="245"/>
                    </a:lnTo>
                    <a:lnTo>
                      <a:pt x="47" y="246"/>
                    </a:lnTo>
                    <a:lnTo>
                      <a:pt x="52" y="245"/>
                    </a:lnTo>
                    <a:lnTo>
                      <a:pt x="58" y="243"/>
                    </a:lnTo>
                    <a:lnTo>
                      <a:pt x="63" y="241"/>
                    </a:lnTo>
                    <a:lnTo>
                      <a:pt x="69" y="238"/>
                    </a:lnTo>
                    <a:lnTo>
                      <a:pt x="73" y="236"/>
                    </a:lnTo>
                    <a:lnTo>
                      <a:pt x="76" y="235"/>
                    </a:lnTo>
                    <a:lnTo>
                      <a:pt x="78" y="236"/>
                    </a:lnTo>
                    <a:lnTo>
                      <a:pt x="80" y="236"/>
                    </a:lnTo>
                    <a:lnTo>
                      <a:pt x="80" y="238"/>
                    </a:lnTo>
                    <a:lnTo>
                      <a:pt x="80" y="240"/>
                    </a:lnTo>
                    <a:lnTo>
                      <a:pt x="80" y="257"/>
                    </a:lnTo>
                    <a:lnTo>
                      <a:pt x="78" y="271"/>
                    </a:lnTo>
                    <a:lnTo>
                      <a:pt x="76" y="279"/>
                    </a:lnTo>
                    <a:lnTo>
                      <a:pt x="74" y="285"/>
                    </a:lnTo>
                    <a:lnTo>
                      <a:pt x="71" y="290"/>
                    </a:lnTo>
                    <a:lnTo>
                      <a:pt x="66" y="295"/>
                    </a:lnTo>
                    <a:lnTo>
                      <a:pt x="73" y="307"/>
                    </a:lnTo>
                    <a:lnTo>
                      <a:pt x="80" y="319"/>
                    </a:lnTo>
                    <a:lnTo>
                      <a:pt x="80" y="331"/>
                    </a:lnTo>
                    <a:lnTo>
                      <a:pt x="80" y="344"/>
                    </a:lnTo>
                    <a:lnTo>
                      <a:pt x="89" y="351"/>
                    </a:lnTo>
                    <a:lnTo>
                      <a:pt x="110" y="366"/>
                    </a:lnTo>
                    <a:lnTo>
                      <a:pt x="122" y="373"/>
                    </a:lnTo>
                    <a:lnTo>
                      <a:pt x="133" y="380"/>
                    </a:lnTo>
                    <a:lnTo>
                      <a:pt x="142" y="385"/>
                    </a:lnTo>
                    <a:lnTo>
                      <a:pt x="147" y="387"/>
                    </a:lnTo>
                    <a:lnTo>
                      <a:pt x="152" y="386"/>
                    </a:lnTo>
                    <a:lnTo>
                      <a:pt x="158" y="382"/>
                    </a:lnTo>
                    <a:lnTo>
                      <a:pt x="163" y="377"/>
                    </a:lnTo>
                    <a:lnTo>
                      <a:pt x="168" y="370"/>
                    </a:lnTo>
                    <a:lnTo>
                      <a:pt x="173" y="363"/>
                    </a:lnTo>
                    <a:lnTo>
                      <a:pt x="176" y="356"/>
                    </a:lnTo>
                    <a:lnTo>
                      <a:pt x="178" y="350"/>
                    </a:lnTo>
                    <a:lnTo>
                      <a:pt x="179" y="344"/>
                    </a:lnTo>
                    <a:lnTo>
                      <a:pt x="181" y="338"/>
                    </a:lnTo>
                    <a:lnTo>
                      <a:pt x="182" y="330"/>
                    </a:lnTo>
                    <a:lnTo>
                      <a:pt x="184" y="323"/>
                    </a:lnTo>
                    <a:lnTo>
                      <a:pt x="187" y="317"/>
                    </a:lnTo>
                    <a:lnTo>
                      <a:pt x="195" y="304"/>
                    </a:lnTo>
                    <a:lnTo>
                      <a:pt x="206" y="292"/>
                    </a:lnTo>
                    <a:lnTo>
                      <a:pt x="216" y="281"/>
                    </a:lnTo>
                    <a:lnTo>
                      <a:pt x="228" y="271"/>
                    </a:lnTo>
                    <a:lnTo>
                      <a:pt x="238" y="263"/>
                    </a:lnTo>
                    <a:lnTo>
                      <a:pt x="246" y="258"/>
                    </a:lnTo>
                    <a:lnTo>
                      <a:pt x="264" y="249"/>
                    </a:lnTo>
                    <a:lnTo>
                      <a:pt x="283" y="239"/>
                    </a:lnTo>
                    <a:lnTo>
                      <a:pt x="300" y="229"/>
                    </a:lnTo>
                    <a:lnTo>
                      <a:pt x="317" y="217"/>
                    </a:lnTo>
                    <a:lnTo>
                      <a:pt x="324" y="212"/>
                    </a:lnTo>
                    <a:lnTo>
                      <a:pt x="331" y="205"/>
                    </a:lnTo>
                    <a:lnTo>
                      <a:pt x="338" y="199"/>
                    </a:lnTo>
                    <a:lnTo>
                      <a:pt x="342" y="192"/>
                    </a:lnTo>
                    <a:lnTo>
                      <a:pt x="346" y="185"/>
                    </a:lnTo>
                    <a:lnTo>
                      <a:pt x="350" y="177"/>
                    </a:lnTo>
                    <a:lnTo>
                      <a:pt x="352" y="169"/>
                    </a:lnTo>
                    <a:lnTo>
                      <a:pt x="352" y="159"/>
                    </a:lnTo>
                    <a:lnTo>
                      <a:pt x="351" y="149"/>
                    </a:lnTo>
                    <a:lnTo>
                      <a:pt x="349" y="137"/>
                    </a:lnTo>
                    <a:lnTo>
                      <a:pt x="344" y="125"/>
                    </a:lnTo>
                    <a:lnTo>
                      <a:pt x="339" y="113"/>
                    </a:lnTo>
                    <a:lnTo>
                      <a:pt x="330" y="91"/>
                    </a:lnTo>
                    <a:lnTo>
                      <a:pt x="325" y="7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1018" name="Freeform 364"/>
              <p:cNvSpPr>
                <a:spLocks/>
              </p:cNvSpPr>
              <p:nvPr/>
            </p:nvSpPr>
            <p:spPr bwMode="auto">
              <a:xfrm>
                <a:off x="923" y="2662"/>
                <a:ext cx="17" cy="26"/>
              </a:xfrm>
              <a:custGeom>
                <a:avLst/>
                <a:gdLst>
                  <a:gd name="T0" fmla="*/ 0 w 52"/>
                  <a:gd name="T1" fmla="*/ 0 h 78"/>
                  <a:gd name="T2" fmla="*/ 0 w 52"/>
                  <a:gd name="T3" fmla="*/ 0 h 78"/>
                  <a:gd name="T4" fmla="*/ 0 w 52"/>
                  <a:gd name="T5" fmla="*/ 0 h 78"/>
                  <a:gd name="T6" fmla="*/ 0 w 52"/>
                  <a:gd name="T7" fmla="*/ 0 h 78"/>
                  <a:gd name="T8" fmla="*/ 0 w 52"/>
                  <a:gd name="T9" fmla="*/ 0 h 78"/>
                  <a:gd name="T10" fmla="*/ 0 w 52"/>
                  <a:gd name="T11" fmla="*/ 0 h 78"/>
                  <a:gd name="T12" fmla="*/ 1 w 52"/>
                  <a:gd name="T13" fmla="*/ 0 h 78"/>
                  <a:gd name="T14" fmla="*/ 1 w 52"/>
                  <a:gd name="T15" fmla="*/ 0 h 78"/>
                  <a:gd name="T16" fmla="*/ 1 w 52"/>
                  <a:gd name="T17" fmla="*/ 0 h 78"/>
                  <a:gd name="T18" fmla="*/ 1 w 52"/>
                  <a:gd name="T19" fmla="*/ 0 h 78"/>
                  <a:gd name="T20" fmla="*/ 1 w 52"/>
                  <a:gd name="T21" fmla="*/ 1 h 78"/>
                  <a:gd name="T22" fmla="*/ 1 w 52"/>
                  <a:gd name="T23" fmla="*/ 1 h 78"/>
                  <a:gd name="T24" fmla="*/ 1 w 52"/>
                  <a:gd name="T25" fmla="*/ 1 h 78"/>
                  <a:gd name="T26" fmla="*/ 1 w 52"/>
                  <a:gd name="T27" fmla="*/ 1 h 78"/>
                  <a:gd name="T28" fmla="*/ 1 w 52"/>
                  <a:gd name="T29" fmla="*/ 1 h 78"/>
                  <a:gd name="T30" fmla="*/ 0 w 52"/>
                  <a:gd name="T31" fmla="*/ 1 h 78"/>
                  <a:gd name="T32" fmla="*/ 0 w 52"/>
                  <a:gd name="T33" fmla="*/ 1 h 78"/>
                  <a:gd name="T34" fmla="*/ 0 w 52"/>
                  <a:gd name="T35" fmla="*/ 1 h 78"/>
                  <a:gd name="T36" fmla="*/ 0 w 52"/>
                  <a:gd name="T37" fmla="*/ 1 h 78"/>
                  <a:gd name="T38" fmla="*/ 0 w 52"/>
                  <a:gd name="T39" fmla="*/ 1 h 78"/>
                  <a:gd name="T40" fmla="*/ 0 w 52"/>
                  <a:gd name="T41" fmla="*/ 1 h 78"/>
                  <a:gd name="T42" fmla="*/ 0 w 52"/>
                  <a:gd name="T43" fmla="*/ 1 h 78"/>
                  <a:gd name="T44" fmla="*/ 0 w 52"/>
                  <a:gd name="T45" fmla="*/ 1 h 78"/>
                  <a:gd name="T46" fmla="*/ 0 w 52"/>
                  <a:gd name="T47" fmla="*/ 1 h 78"/>
                  <a:gd name="T48" fmla="*/ 0 w 52"/>
                  <a:gd name="T49" fmla="*/ 1 h 78"/>
                  <a:gd name="T50" fmla="*/ 0 w 52"/>
                  <a:gd name="T51" fmla="*/ 1 h 78"/>
                  <a:gd name="T52" fmla="*/ 0 w 52"/>
                  <a:gd name="T53" fmla="*/ 1 h 78"/>
                  <a:gd name="T54" fmla="*/ 0 w 52"/>
                  <a:gd name="T55" fmla="*/ 1 h 78"/>
                  <a:gd name="T56" fmla="*/ 0 w 52"/>
                  <a:gd name="T57" fmla="*/ 1 h 78"/>
                  <a:gd name="T58" fmla="*/ 0 w 52"/>
                  <a:gd name="T59" fmla="*/ 1 h 78"/>
                  <a:gd name="T60" fmla="*/ 0 w 52"/>
                  <a:gd name="T61" fmla="*/ 1 h 78"/>
                  <a:gd name="T62" fmla="*/ 0 w 52"/>
                  <a:gd name="T63" fmla="*/ 0 h 78"/>
                  <a:gd name="T64" fmla="*/ 0 w 52"/>
                  <a:gd name="T65" fmla="*/ 0 h 78"/>
                  <a:gd name="T66" fmla="*/ 0 w 52"/>
                  <a:gd name="T67" fmla="*/ 0 h 78"/>
                  <a:gd name="T68" fmla="*/ 0 w 52"/>
                  <a:gd name="T69" fmla="*/ 0 h 7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2" h="78">
                    <a:moveTo>
                      <a:pt x="14" y="0"/>
                    </a:moveTo>
                    <a:lnTo>
                      <a:pt x="20" y="0"/>
                    </a:lnTo>
                    <a:lnTo>
                      <a:pt x="25" y="2"/>
                    </a:lnTo>
                    <a:lnTo>
                      <a:pt x="30" y="6"/>
                    </a:lnTo>
                    <a:lnTo>
                      <a:pt x="36" y="9"/>
                    </a:lnTo>
                    <a:lnTo>
                      <a:pt x="40" y="13"/>
                    </a:lnTo>
                    <a:lnTo>
                      <a:pt x="45" y="17"/>
                    </a:lnTo>
                    <a:lnTo>
                      <a:pt x="47" y="21"/>
                    </a:lnTo>
                    <a:lnTo>
                      <a:pt x="48" y="24"/>
                    </a:lnTo>
                    <a:lnTo>
                      <a:pt x="51" y="34"/>
                    </a:lnTo>
                    <a:lnTo>
                      <a:pt x="52" y="41"/>
                    </a:lnTo>
                    <a:lnTo>
                      <a:pt x="51" y="46"/>
                    </a:lnTo>
                    <a:lnTo>
                      <a:pt x="49" y="50"/>
                    </a:lnTo>
                    <a:lnTo>
                      <a:pt x="47" y="54"/>
                    </a:lnTo>
                    <a:lnTo>
                      <a:pt x="44" y="60"/>
                    </a:lnTo>
                    <a:lnTo>
                      <a:pt x="41" y="65"/>
                    </a:lnTo>
                    <a:lnTo>
                      <a:pt x="41" y="73"/>
                    </a:lnTo>
                    <a:lnTo>
                      <a:pt x="29" y="75"/>
                    </a:lnTo>
                    <a:lnTo>
                      <a:pt x="16" y="78"/>
                    </a:lnTo>
                    <a:lnTo>
                      <a:pt x="11" y="78"/>
                    </a:lnTo>
                    <a:lnTo>
                      <a:pt x="5" y="78"/>
                    </a:lnTo>
                    <a:lnTo>
                      <a:pt x="4" y="78"/>
                    </a:lnTo>
                    <a:lnTo>
                      <a:pt x="2" y="77"/>
                    </a:lnTo>
                    <a:lnTo>
                      <a:pt x="2" y="75"/>
                    </a:lnTo>
                    <a:lnTo>
                      <a:pt x="1" y="73"/>
                    </a:lnTo>
                    <a:lnTo>
                      <a:pt x="0" y="69"/>
                    </a:lnTo>
                    <a:lnTo>
                      <a:pt x="1" y="64"/>
                    </a:lnTo>
                    <a:lnTo>
                      <a:pt x="3" y="60"/>
                    </a:lnTo>
                    <a:lnTo>
                      <a:pt x="7" y="56"/>
                    </a:lnTo>
                    <a:lnTo>
                      <a:pt x="17" y="47"/>
                    </a:lnTo>
                    <a:lnTo>
                      <a:pt x="28" y="42"/>
                    </a:lnTo>
                    <a:lnTo>
                      <a:pt x="24" y="32"/>
                    </a:lnTo>
                    <a:lnTo>
                      <a:pt x="21" y="21"/>
                    </a:lnTo>
                    <a:lnTo>
                      <a:pt x="18" y="10"/>
                    </a:lnTo>
                    <a:lnTo>
                      <a:pt x="14"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1019" name="Freeform 365"/>
              <p:cNvSpPr>
                <a:spLocks/>
              </p:cNvSpPr>
              <p:nvPr/>
            </p:nvSpPr>
            <p:spPr bwMode="auto">
              <a:xfrm>
                <a:off x="912" y="2666"/>
                <a:ext cx="9" cy="10"/>
              </a:xfrm>
              <a:custGeom>
                <a:avLst/>
                <a:gdLst>
                  <a:gd name="T0" fmla="*/ 0 w 33"/>
                  <a:gd name="T1" fmla="*/ 0 h 30"/>
                  <a:gd name="T2" fmla="*/ 0 w 33"/>
                  <a:gd name="T3" fmla="*/ 0 h 30"/>
                  <a:gd name="T4" fmla="*/ 0 w 33"/>
                  <a:gd name="T5" fmla="*/ 0 h 30"/>
                  <a:gd name="T6" fmla="*/ 0 w 33"/>
                  <a:gd name="T7" fmla="*/ 0 h 30"/>
                  <a:gd name="T8" fmla="*/ 0 w 33"/>
                  <a:gd name="T9" fmla="*/ 0 h 30"/>
                  <a:gd name="T10" fmla="*/ 0 w 33"/>
                  <a:gd name="T11" fmla="*/ 0 h 30"/>
                  <a:gd name="T12" fmla="*/ 0 w 33"/>
                  <a:gd name="T13" fmla="*/ 0 h 30"/>
                  <a:gd name="T14" fmla="*/ 0 w 33"/>
                  <a:gd name="T15" fmla="*/ 0 h 30"/>
                  <a:gd name="T16" fmla="*/ 0 w 33"/>
                  <a:gd name="T17" fmla="*/ 0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3" h="30">
                    <a:moveTo>
                      <a:pt x="13" y="6"/>
                    </a:moveTo>
                    <a:lnTo>
                      <a:pt x="0" y="24"/>
                    </a:lnTo>
                    <a:lnTo>
                      <a:pt x="7" y="25"/>
                    </a:lnTo>
                    <a:lnTo>
                      <a:pt x="15" y="27"/>
                    </a:lnTo>
                    <a:lnTo>
                      <a:pt x="23" y="29"/>
                    </a:lnTo>
                    <a:lnTo>
                      <a:pt x="33" y="30"/>
                    </a:lnTo>
                    <a:lnTo>
                      <a:pt x="33" y="0"/>
                    </a:lnTo>
                    <a:lnTo>
                      <a:pt x="20" y="0"/>
                    </a:lnTo>
                    <a:lnTo>
                      <a:pt x="13" y="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grpSp>
        <p:sp>
          <p:nvSpPr>
            <p:cNvPr id="832" name="Freeform 366"/>
            <p:cNvSpPr>
              <a:spLocks/>
            </p:cNvSpPr>
            <p:nvPr>
              <p:custDataLst>
                <p:tags r:id="rId266"/>
              </p:custDataLst>
            </p:nvPr>
          </p:nvSpPr>
          <p:spPr bwMode="auto">
            <a:xfrm>
              <a:off x="5857906" y="4799543"/>
              <a:ext cx="19050" cy="58738"/>
            </a:xfrm>
            <a:custGeom>
              <a:avLst/>
              <a:gdLst>
                <a:gd name="T0" fmla="*/ 2147483647 w 47"/>
                <a:gd name="T1" fmla="*/ 0 h 28"/>
                <a:gd name="T2" fmla="*/ 2147483647 w 47"/>
                <a:gd name="T3" fmla="*/ 0 h 28"/>
                <a:gd name="T4" fmla="*/ 2147483647 w 47"/>
                <a:gd name="T5" fmla="*/ 2147483647 h 28"/>
                <a:gd name="T6" fmla="*/ 2147483647 w 47"/>
                <a:gd name="T7" fmla="*/ 2147483647 h 28"/>
                <a:gd name="T8" fmla="*/ 2147483647 w 47"/>
                <a:gd name="T9" fmla="*/ 2147483647 h 28"/>
                <a:gd name="T10" fmla="*/ 2147483647 w 47"/>
                <a:gd name="T11" fmla="*/ 2147483647 h 28"/>
                <a:gd name="T12" fmla="*/ 2147483647 w 47"/>
                <a:gd name="T13" fmla="*/ 2147483647 h 28"/>
                <a:gd name="T14" fmla="*/ 2147483647 w 47"/>
                <a:gd name="T15" fmla="*/ 2147483647 h 28"/>
                <a:gd name="T16" fmla="*/ 2147483647 w 47"/>
                <a:gd name="T17" fmla="*/ 2147483647 h 28"/>
                <a:gd name="T18" fmla="*/ 2147483647 w 47"/>
                <a:gd name="T19" fmla="*/ 2147483647 h 28"/>
                <a:gd name="T20" fmla="*/ 2147483647 w 47"/>
                <a:gd name="T21" fmla="*/ 2147483647 h 28"/>
                <a:gd name="T22" fmla="*/ 2147483647 w 47"/>
                <a:gd name="T23" fmla="*/ 2147483647 h 28"/>
                <a:gd name="T24" fmla="*/ 2147483647 w 47"/>
                <a:gd name="T25" fmla="*/ 2147483647 h 28"/>
                <a:gd name="T26" fmla="*/ 2147483647 w 47"/>
                <a:gd name="T27" fmla="*/ 2147483647 h 28"/>
                <a:gd name="T28" fmla="*/ 0 w 47"/>
                <a:gd name="T29" fmla="*/ 2147483647 h 28"/>
                <a:gd name="T30" fmla="*/ 2147483647 w 47"/>
                <a:gd name="T31" fmla="*/ 2147483647 h 28"/>
                <a:gd name="T32" fmla="*/ 2147483647 w 47"/>
                <a:gd name="T33" fmla="*/ 2147483647 h 28"/>
                <a:gd name="T34" fmla="*/ 2147483647 w 47"/>
                <a:gd name="T35" fmla="*/ 2147483647 h 28"/>
                <a:gd name="T36" fmla="*/ 2147483647 w 47"/>
                <a:gd name="T37" fmla="*/ 2147483647 h 28"/>
                <a:gd name="T38" fmla="*/ 2147483647 w 47"/>
                <a:gd name="T39" fmla="*/ 2147483647 h 28"/>
                <a:gd name="T40" fmla="*/ 2147483647 w 47"/>
                <a:gd name="T41" fmla="*/ 2147483647 h 28"/>
                <a:gd name="T42" fmla="*/ 2147483647 w 47"/>
                <a:gd name="T43" fmla="*/ 2147483647 h 28"/>
                <a:gd name="T44" fmla="*/ 2147483647 w 47"/>
                <a:gd name="T45" fmla="*/ 0 h 2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7" h="28">
                  <a:moveTo>
                    <a:pt x="13" y="0"/>
                  </a:moveTo>
                  <a:lnTo>
                    <a:pt x="25" y="0"/>
                  </a:lnTo>
                  <a:lnTo>
                    <a:pt x="31" y="2"/>
                  </a:lnTo>
                  <a:lnTo>
                    <a:pt x="33" y="4"/>
                  </a:lnTo>
                  <a:lnTo>
                    <a:pt x="33" y="6"/>
                  </a:lnTo>
                  <a:lnTo>
                    <a:pt x="32" y="8"/>
                  </a:lnTo>
                  <a:lnTo>
                    <a:pt x="33" y="10"/>
                  </a:lnTo>
                  <a:lnTo>
                    <a:pt x="37" y="12"/>
                  </a:lnTo>
                  <a:lnTo>
                    <a:pt x="47" y="12"/>
                  </a:lnTo>
                  <a:lnTo>
                    <a:pt x="42" y="19"/>
                  </a:lnTo>
                  <a:lnTo>
                    <a:pt x="37" y="25"/>
                  </a:lnTo>
                  <a:lnTo>
                    <a:pt x="33" y="27"/>
                  </a:lnTo>
                  <a:lnTo>
                    <a:pt x="28" y="28"/>
                  </a:lnTo>
                  <a:lnTo>
                    <a:pt x="16" y="27"/>
                  </a:lnTo>
                  <a:lnTo>
                    <a:pt x="0" y="25"/>
                  </a:lnTo>
                  <a:lnTo>
                    <a:pt x="1" y="19"/>
                  </a:lnTo>
                  <a:lnTo>
                    <a:pt x="2" y="15"/>
                  </a:lnTo>
                  <a:lnTo>
                    <a:pt x="4" y="13"/>
                  </a:lnTo>
                  <a:lnTo>
                    <a:pt x="6" y="12"/>
                  </a:lnTo>
                  <a:lnTo>
                    <a:pt x="9" y="11"/>
                  </a:lnTo>
                  <a:lnTo>
                    <a:pt x="11" y="9"/>
                  </a:lnTo>
                  <a:lnTo>
                    <a:pt x="13" y="5"/>
                  </a:lnTo>
                  <a:lnTo>
                    <a:pt x="13"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33" name="Freeform 367"/>
            <p:cNvSpPr>
              <a:spLocks/>
            </p:cNvSpPr>
            <p:nvPr>
              <p:custDataLst>
                <p:tags r:id="rId267"/>
              </p:custDataLst>
            </p:nvPr>
          </p:nvSpPr>
          <p:spPr bwMode="auto">
            <a:xfrm>
              <a:off x="5829331" y="4826531"/>
              <a:ext cx="23813" cy="57150"/>
            </a:xfrm>
            <a:custGeom>
              <a:avLst/>
              <a:gdLst>
                <a:gd name="T0" fmla="*/ 2147483647 w 53"/>
                <a:gd name="T1" fmla="*/ 0 h 33"/>
                <a:gd name="T2" fmla="*/ 2147483647 w 53"/>
                <a:gd name="T3" fmla="*/ 2147483647 h 33"/>
                <a:gd name="T4" fmla="*/ 2147483647 w 53"/>
                <a:gd name="T5" fmla="*/ 2147483647 h 33"/>
                <a:gd name="T6" fmla="*/ 2147483647 w 53"/>
                <a:gd name="T7" fmla="*/ 2147483647 h 33"/>
                <a:gd name="T8" fmla="*/ 2147483647 w 53"/>
                <a:gd name="T9" fmla="*/ 2147483647 h 33"/>
                <a:gd name="T10" fmla="*/ 2147483647 w 53"/>
                <a:gd name="T11" fmla="*/ 2147483647 h 33"/>
                <a:gd name="T12" fmla="*/ 2147483647 w 53"/>
                <a:gd name="T13" fmla="*/ 2147483647 h 33"/>
                <a:gd name="T14" fmla="*/ 2147483647 w 53"/>
                <a:gd name="T15" fmla="*/ 2147483647 h 33"/>
                <a:gd name="T16" fmla="*/ 2147483647 w 53"/>
                <a:gd name="T17" fmla="*/ 2147483647 h 33"/>
                <a:gd name="T18" fmla="*/ 2147483647 w 53"/>
                <a:gd name="T19" fmla="*/ 2147483647 h 33"/>
                <a:gd name="T20" fmla="*/ 2147483647 w 53"/>
                <a:gd name="T21" fmla="*/ 2147483647 h 33"/>
                <a:gd name="T22" fmla="*/ 2147483647 w 53"/>
                <a:gd name="T23" fmla="*/ 2147483647 h 33"/>
                <a:gd name="T24" fmla="*/ 2147483647 w 53"/>
                <a:gd name="T25" fmla="*/ 2147483647 h 33"/>
                <a:gd name="T26" fmla="*/ 2147483647 w 53"/>
                <a:gd name="T27" fmla="*/ 2147483647 h 33"/>
                <a:gd name="T28" fmla="*/ 2147483647 w 53"/>
                <a:gd name="T29" fmla="*/ 2147483647 h 33"/>
                <a:gd name="T30" fmla="*/ 2147483647 w 53"/>
                <a:gd name="T31" fmla="*/ 2147483647 h 33"/>
                <a:gd name="T32" fmla="*/ 0 w 53"/>
                <a:gd name="T33" fmla="*/ 2147483647 h 33"/>
                <a:gd name="T34" fmla="*/ 0 w 53"/>
                <a:gd name="T35" fmla="*/ 2147483647 h 33"/>
                <a:gd name="T36" fmla="*/ 2147483647 w 53"/>
                <a:gd name="T37" fmla="*/ 2147483647 h 33"/>
                <a:gd name="T38" fmla="*/ 2147483647 w 53"/>
                <a:gd name="T39" fmla="*/ 2147483647 h 33"/>
                <a:gd name="T40" fmla="*/ 2147483647 w 53"/>
                <a:gd name="T41" fmla="*/ 2147483647 h 33"/>
                <a:gd name="T42" fmla="*/ 2147483647 w 53"/>
                <a:gd name="T43" fmla="*/ 2147483647 h 33"/>
                <a:gd name="T44" fmla="*/ 2147483647 w 53"/>
                <a:gd name="T45" fmla="*/ 2147483647 h 33"/>
                <a:gd name="T46" fmla="*/ 2147483647 w 53"/>
                <a:gd name="T47" fmla="*/ 2147483647 h 33"/>
                <a:gd name="T48" fmla="*/ 2147483647 w 53"/>
                <a:gd name="T49" fmla="*/ 0 h 3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3" h="33">
                  <a:moveTo>
                    <a:pt x="13" y="0"/>
                  </a:moveTo>
                  <a:lnTo>
                    <a:pt x="26" y="1"/>
                  </a:lnTo>
                  <a:lnTo>
                    <a:pt x="34" y="1"/>
                  </a:lnTo>
                  <a:lnTo>
                    <a:pt x="37" y="3"/>
                  </a:lnTo>
                  <a:lnTo>
                    <a:pt x="37" y="4"/>
                  </a:lnTo>
                  <a:lnTo>
                    <a:pt x="37" y="6"/>
                  </a:lnTo>
                  <a:lnTo>
                    <a:pt x="39" y="8"/>
                  </a:lnTo>
                  <a:lnTo>
                    <a:pt x="44" y="10"/>
                  </a:lnTo>
                  <a:lnTo>
                    <a:pt x="53" y="12"/>
                  </a:lnTo>
                  <a:lnTo>
                    <a:pt x="48" y="22"/>
                  </a:lnTo>
                  <a:lnTo>
                    <a:pt x="44" y="28"/>
                  </a:lnTo>
                  <a:lnTo>
                    <a:pt x="42" y="31"/>
                  </a:lnTo>
                  <a:lnTo>
                    <a:pt x="38" y="32"/>
                  </a:lnTo>
                  <a:lnTo>
                    <a:pt x="36" y="33"/>
                  </a:lnTo>
                  <a:lnTo>
                    <a:pt x="34" y="33"/>
                  </a:lnTo>
                  <a:lnTo>
                    <a:pt x="20" y="30"/>
                  </a:lnTo>
                  <a:lnTo>
                    <a:pt x="0" y="24"/>
                  </a:lnTo>
                  <a:lnTo>
                    <a:pt x="0" y="19"/>
                  </a:lnTo>
                  <a:lnTo>
                    <a:pt x="2" y="16"/>
                  </a:lnTo>
                  <a:lnTo>
                    <a:pt x="4" y="14"/>
                  </a:lnTo>
                  <a:lnTo>
                    <a:pt x="7" y="12"/>
                  </a:lnTo>
                  <a:lnTo>
                    <a:pt x="9" y="11"/>
                  </a:lnTo>
                  <a:lnTo>
                    <a:pt x="11" y="9"/>
                  </a:lnTo>
                  <a:lnTo>
                    <a:pt x="12" y="6"/>
                  </a:lnTo>
                  <a:lnTo>
                    <a:pt x="13"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grpSp>
          <p:nvGrpSpPr>
            <p:cNvPr id="834" name="Group 368"/>
            <p:cNvGrpSpPr>
              <a:grpSpLocks/>
            </p:cNvGrpSpPr>
            <p:nvPr>
              <p:custDataLst>
                <p:tags r:id="rId268"/>
              </p:custDataLst>
            </p:nvPr>
          </p:nvGrpSpPr>
          <p:grpSpPr bwMode="auto">
            <a:xfrm>
              <a:off x="5670581" y="4318531"/>
              <a:ext cx="168275" cy="103187"/>
              <a:chOff x="3481" y="2773"/>
              <a:chExt cx="125" cy="65"/>
            </a:xfrm>
          </p:grpSpPr>
          <p:sp>
            <p:nvSpPr>
              <p:cNvPr id="1006" name="Freeform 369"/>
              <p:cNvSpPr>
                <a:spLocks/>
              </p:cNvSpPr>
              <p:nvPr/>
            </p:nvSpPr>
            <p:spPr bwMode="auto">
              <a:xfrm>
                <a:off x="3583" y="2798"/>
                <a:ext cx="5" cy="6"/>
              </a:xfrm>
              <a:custGeom>
                <a:avLst/>
                <a:gdLst>
                  <a:gd name="T0" fmla="*/ 0 w 13"/>
                  <a:gd name="T1" fmla="*/ 0 h 18"/>
                  <a:gd name="T2" fmla="*/ 0 w 13"/>
                  <a:gd name="T3" fmla="*/ 0 h 18"/>
                  <a:gd name="T4" fmla="*/ 0 w 13"/>
                  <a:gd name="T5" fmla="*/ 0 h 18"/>
                  <a:gd name="T6" fmla="*/ 0 w 13"/>
                  <a:gd name="T7" fmla="*/ 0 h 18"/>
                  <a:gd name="T8" fmla="*/ 0 w 13"/>
                  <a:gd name="T9" fmla="*/ 0 h 18"/>
                  <a:gd name="T10" fmla="*/ 0 w 13"/>
                  <a:gd name="T11" fmla="*/ 0 h 18"/>
                  <a:gd name="T12" fmla="*/ 0 w 13"/>
                  <a:gd name="T13" fmla="*/ 0 h 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 h="18">
                    <a:moveTo>
                      <a:pt x="13" y="0"/>
                    </a:moveTo>
                    <a:lnTo>
                      <a:pt x="10" y="9"/>
                    </a:lnTo>
                    <a:lnTo>
                      <a:pt x="6" y="18"/>
                    </a:lnTo>
                    <a:lnTo>
                      <a:pt x="5" y="17"/>
                    </a:lnTo>
                    <a:lnTo>
                      <a:pt x="3" y="14"/>
                    </a:lnTo>
                    <a:lnTo>
                      <a:pt x="1" y="10"/>
                    </a:lnTo>
                    <a:lnTo>
                      <a:pt x="0" y="6"/>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07" name="Line 370"/>
              <p:cNvSpPr>
                <a:spLocks noChangeShapeType="1"/>
              </p:cNvSpPr>
              <p:nvPr/>
            </p:nvSpPr>
            <p:spPr bwMode="auto">
              <a:xfrm>
                <a:off x="3583" y="2800"/>
                <a:ext cx="2" cy="1"/>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defTabSz="1547439"/>
                <a:endParaRPr lang="es-PY" sz="3000">
                  <a:solidFill>
                    <a:prstClr val="black"/>
                  </a:solidFill>
                  <a:latin typeface="Calibri"/>
                </a:endParaRPr>
              </a:p>
            </p:txBody>
          </p:sp>
          <p:sp>
            <p:nvSpPr>
              <p:cNvPr id="1008" name="Freeform 371"/>
              <p:cNvSpPr>
                <a:spLocks/>
              </p:cNvSpPr>
              <p:nvPr/>
            </p:nvSpPr>
            <p:spPr bwMode="auto">
              <a:xfrm>
                <a:off x="3554" y="2819"/>
                <a:ext cx="5" cy="6"/>
              </a:xfrm>
              <a:custGeom>
                <a:avLst/>
                <a:gdLst>
                  <a:gd name="T0" fmla="*/ 0 w 14"/>
                  <a:gd name="T1" fmla="*/ 0 h 19"/>
                  <a:gd name="T2" fmla="*/ 0 w 14"/>
                  <a:gd name="T3" fmla="*/ 0 h 19"/>
                  <a:gd name="T4" fmla="*/ 0 w 14"/>
                  <a:gd name="T5" fmla="*/ 0 h 19"/>
                  <a:gd name="T6" fmla="*/ 0 60000 65536"/>
                  <a:gd name="T7" fmla="*/ 0 60000 65536"/>
                  <a:gd name="T8" fmla="*/ 0 60000 65536"/>
                </a:gdLst>
                <a:ahLst/>
                <a:cxnLst>
                  <a:cxn ang="T6">
                    <a:pos x="T0" y="T1"/>
                  </a:cxn>
                  <a:cxn ang="T7">
                    <a:pos x="T2" y="T3"/>
                  </a:cxn>
                  <a:cxn ang="T8">
                    <a:pos x="T4" y="T5"/>
                  </a:cxn>
                </a:cxnLst>
                <a:rect l="0" t="0" r="r" b="b"/>
                <a:pathLst>
                  <a:path w="14" h="19">
                    <a:moveTo>
                      <a:pt x="14" y="19"/>
                    </a:moveTo>
                    <a:lnTo>
                      <a:pt x="0" y="0"/>
                    </a:lnTo>
                    <a:lnTo>
                      <a:pt x="14" y="19"/>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09" name="Freeform 372"/>
              <p:cNvSpPr>
                <a:spLocks/>
              </p:cNvSpPr>
              <p:nvPr/>
            </p:nvSpPr>
            <p:spPr bwMode="auto">
              <a:xfrm>
                <a:off x="3528" y="2832"/>
                <a:ext cx="2" cy="6"/>
              </a:xfrm>
              <a:custGeom>
                <a:avLst/>
                <a:gdLst>
                  <a:gd name="T0" fmla="*/ 0 w 7"/>
                  <a:gd name="T1" fmla="*/ 0 h 18"/>
                  <a:gd name="T2" fmla="*/ 0 w 7"/>
                  <a:gd name="T3" fmla="*/ 0 h 18"/>
                  <a:gd name="T4" fmla="*/ 0 w 7"/>
                  <a:gd name="T5" fmla="*/ 0 h 18"/>
                  <a:gd name="T6" fmla="*/ 0 w 7"/>
                  <a:gd name="T7" fmla="*/ 0 h 18"/>
                  <a:gd name="T8" fmla="*/ 0 w 7"/>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18">
                    <a:moveTo>
                      <a:pt x="0" y="6"/>
                    </a:moveTo>
                    <a:lnTo>
                      <a:pt x="7" y="18"/>
                    </a:lnTo>
                    <a:lnTo>
                      <a:pt x="0" y="18"/>
                    </a:lnTo>
                    <a:lnTo>
                      <a:pt x="0" y="0"/>
                    </a:lnTo>
                    <a:lnTo>
                      <a:pt x="7"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10" name="Freeform 373"/>
              <p:cNvSpPr>
                <a:spLocks/>
              </p:cNvSpPr>
              <p:nvPr/>
            </p:nvSpPr>
            <p:spPr bwMode="auto">
              <a:xfrm>
                <a:off x="3599" y="2773"/>
                <a:ext cx="7" cy="4"/>
              </a:xfrm>
              <a:custGeom>
                <a:avLst/>
                <a:gdLst>
                  <a:gd name="T0" fmla="*/ 0 w 20"/>
                  <a:gd name="T1" fmla="*/ 0 h 12"/>
                  <a:gd name="T2" fmla="*/ 0 w 20"/>
                  <a:gd name="T3" fmla="*/ 0 h 12"/>
                  <a:gd name="T4" fmla="*/ 0 w 20"/>
                  <a:gd name="T5" fmla="*/ 0 h 12"/>
                  <a:gd name="T6" fmla="*/ 0 w 20"/>
                  <a:gd name="T7" fmla="*/ 0 h 12"/>
                  <a:gd name="T8" fmla="*/ 0 w 20"/>
                  <a:gd name="T9" fmla="*/ 0 h 12"/>
                  <a:gd name="T10" fmla="*/ 0 w 20"/>
                  <a:gd name="T11" fmla="*/ 0 h 12"/>
                  <a:gd name="T12" fmla="*/ 0 w 20"/>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 h="12">
                    <a:moveTo>
                      <a:pt x="20" y="12"/>
                    </a:moveTo>
                    <a:lnTo>
                      <a:pt x="10" y="9"/>
                    </a:lnTo>
                    <a:lnTo>
                      <a:pt x="0" y="6"/>
                    </a:lnTo>
                    <a:lnTo>
                      <a:pt x="1" y="5"/>
                    </a:lnTo>
                    <a:lnTo>
                      <a:pt x="3" y="3"/>
                    </a:lnTo>
                    <a:lnTo>
                      <a:pt x="8" y="1"/>
                    </a:lnTo>
                    <a:lnTo>
                      <a:pt x="13"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11" name="Line 374"/>
              <p:cNvSpPr>
                <a:spLocks noChangeShapeType="1"/>
              </p:cNvSpPr>
              <p:nvPr/>
            </p:nvSpPr>
            <p:spPr bwMode="auto">
              <a:xfrm>
                <a:off x="3603" y="2773"/>
                <a:ext cx="1" cy="2"/>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defTabSz="1547439"/>
                <a:endParaRPr lang="es-PY" sz="3000">
                  <a:solidFill>
                    <a:prstClr val="black"/>
                  </a:solidFill>
                  <a:latin typeface="Calibri"/>
                </a:endParaRPr>
              </a:p>
            </p:txBody>
          </p:sp>
          <p:sp>
            <p:nvSpPr>
              <p:cNvPr id="1012" name="Freeform 375"/>
              <p:cNvSpPr>
                <a:spLocks/>
              </p:cNvSpPr>
              <p:nvPr/>
            </p:nvSpPr>
            <p:spPr bwMode="auto">
              <a:xfrm>
                <a:off x="3481" y="2828"/>
                <a:ext cx="7" cy="6"/>
              </a:xfrm>
              <a:custGeom>
                <a:avLst/>
                <a:gdLst>
                  <a:gd name="T0" fmla="*/ 0 w 20"/>
                  <a:gd name="T1" fmla="*/ 0 h 18"/>
                  <a:gd name="T2" fmla="*/ 0 w 20"/>
                  <a:gd name="T3" fmla="*/ 0 h 18"/>
                  <a:gd name="T4" fmla="*/ 0 w 20"/>
                  <a:gd name="T5" fmla="*/ 0 h 18"/>
                  <a:gd name="T6" fmla="*/ 0 60000 65536"/>
                  <a:gd name="T7" fmla="*/ 0 60000 65536"/>
                  <a:gd name="T8" fmla="*/ 0 60000 65536"/>
                </a:gdLst>
                <a:ahLst/>
                <a:cxnLst>
                  <a:cxn ang="T6">
                    <a:pos x="T0" y="T1"/>
                  </a:cxn>
                  <a:cxn ang="T7">
                    <a:pos x="T2" y="T3"/>
                  </a:cxn>
                  <a:cxn ang="T8">
                    <a:pos x="T4" y="T5"/>
                  </a:cxn>
                </a:cxnLst>
                <a:rect l="0" t="0" r="r" b="b"/>
                <a:pathLst>
                  <a:path w="20" h="18">
                    <a:moveTo>
                      <a:pt x="0" y="0"/>
                    </a:moveTo>
                    <a:lnTo>
                      <a:pt x="0" y="18"/>
                    </a:lnTo>
                    <a:lnTo>
                      <a:pt x="20" y="18"/>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13" name="Freeform 376"/>
              <p:cNvSpPr>
                <a:spLocks/>
              </p:cNvSpPr>
              <p:nvPr/>
            </p:nvSpPr>
            <p:spPr bwMode="auto">
              <a:xfrm>
                <a:off x="3485" y="2830"/>
                <a:ext cx="3" cy="4"/>
              </a:xfrm>
              <a:custGeom>
                <a:avLst/>
                <a:gdLst>
                  <a:gd name="T0" fmla="*/ 0 w 7"/>
                  <a:gd name="T1" fmla="*/ 0 h 12"/>
                  <a:gd name="T2" fmla="*/ 0 w 7"/>
                  <a:gd name="T3" fmla="*/ 0 h 12"/>
                  <a:gd name="T4" fmla="*/ 0 w 7"/>
                  <a:gd name="T5" fmla="*/ 0 h 12"/>
                  <a:gd name="T6" fmla="*/ 0 60000 65536"/>
                  <a:gd name="T7" fmla="*/ 0 60000 65536"/>
                  <a:gd name="T8" fmla="*/ 0 60000 65536"/>
                </a:gdLst>
                <a:ahLst/>
                <a:cxnLst>
                  <a:cxn ang="T6">
                    <a:pos x="T0" y="T1"/>
                  </a:cxn>
                  <a:cxn ang="T7">
                    <a:pos x="T2" y="T3"/>
                  </a:cxn>
                  <a:cxn ang="T8">
                    <a:pos x="T4" y="T5"/>
                  </a:cxn>
                </a:cxnLst>
                <a:rect l="0" t="0" r="r" b="b"/>
                <a:pathLst>
                  <a:path w="7" h="12">
                    <a:moveTo>
                      <a:pt x="7" y="12"/>
                    </a:moveTo>
                    <a:lnTo>
                      <a:pt x="4" y="6"/>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14" name="Freeform 377"/>
              <p:cNvSpPr>
                <a:spLocks/>
              </p:cNvSpPr>
              <p:nvPr/>
            </p:nvSpPr>
            <p:spPr bwMode="auto">
              <a:xfrm>
                <a:off x="3481" y="2828"/>
                <a:ext cx="7" cy="6"/>
              </a:xfrm>
              <a:custGeom>
                <a:avLst/>
                <a:gdLst>
                  <a:gd name="T0" fmla="*/ 0 w 20"/>
                  <a:gd name="T1" fmla="*/ 0 h 18"/>
                  <a:gd name="T2" fmla="*/ 0 w 20"/>
                  <a:gd name="T3" fmla="*/ 0 h 18"/>
                  <a:gd name="T4" fmla="*/ 0 w 20"/>
                  <a:gd name="T5" fmla="*/ 0 h 18"/>
                  <a:gd name="T6" fmla="*/ 0 w 20"/>
                  <a:gd name="T7" fmla="*/ 0 h 18"/>
                  <a:gd name="T8" fmla="*/ 0 w 20"/>
                  <a:gd name="T9" fmla="*/ 0 h 18"/>
                  <a:gd name="T10" fmla="*/ 0 w 20"/>
                  <a:gd name="T11" fmla="*/ 0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 h="18">
                    <a:moveTo>
                      <a:pt x="0" y="0"/>
                    </a:moveTo>
                    <a:lnTo>
                      <a:pt x="0" y="18"/>
                    </a:lnTo>
                    <a:lnTo>
                      <a:pt x="20" y="18"/>
                    </a:lnTo>
                    <a:lnTo>
                      <a:pt x="17" y="12"/>
                    </a:lnTo>
                    <a:lnTo>
                      <a:pt x="13" y="6"/>
                    </a:lnTo>
                    <a:lnTo>
                      <a:pt x="0"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15" name="Freeform 378"/>
              <p:cNvSpPr>
                <a:spLocks/>
              </p:cNvSpPr>
              <p:nvPr/>
            </p:nvSpPr>
            <p:spPr bwMode="auto">
              <a:xfrm>
                <a:off x="3528" y="2832"/>
                <a:ext cx="2" cy="6"/>
              </a:xfrm>
              <a:custGeom>
                <a:avLst/>
                <a:gdLst>
                  <a:gd name="T0" fmla="*/ 0 w 7"/>
                  <a:gd name="T1" fmla="*/ 0 h 18"/>
                  <a:gd name="T2" fmla="*/ 0 w 7"/>
                  <a:gd name="T3" fmla="*/ 0 h 18"/>
                  <a:gd name="T4" fmla="*/ 0 w 7"/>
                  <a:gd name="T5" fmla="*/ 0 h 18"/>
                  <a:gd name="T6" fmla="*/ 0 w 7"/>
                  <a:gd name="T7" fmla="*/ 0 h 18"/>
                  <a:gd name="T8" fmla="*/ 0 w 7"/>
                  <a:gd name="T9" fmla="*/ 0 h 18"/>
                  <a:gd name="T10" fmla="*/ 0 w 7"/>
                  <a:gd name="T11" fmla="*/ 0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 h="18">
                    <a:moveTo>
                      <a:pt x="0" y="6"/>
                    </a:moveTo>
                    <a:lnTo>
                      <a:pt x="7" y="18"/>
                    </a:lnTo>
                    <a:lnTo>
                      <a:pt x="0" y="18"/>
                    </a:lnTo>
                    <a:lnTo>
                      <a:pt x="0" y="0"/>
                    </a:lnTo>
                    <a:lnTo>
                      <a:pt x="7" y="0"/>
                    </a:lnTo>
                    <a:lnTo>
                      <a:pt x="0" y="6"/>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16" name="Freeform 379"/>
              <p:cNvSpPr>
                <a:spLocks/>
              </p:cNvSpPr>
              <p:nvPr/>
            </p:nvSpPr>
            <p:spPr bwMode="auto">
              <a:xfrm>
                <a:off x="3583" y="2798"/>
                <a:ext cx="5" cy="6"/>
              </a:xfrm>
              <a:custGeom>
                <a:avLst/>
                <a:gdLst>
                  <a:gd name="T0" fmla="*/ 0 w 13"/>
                  <a:gd name="T1" fmla="*/ 0 h 18"/>
                  <a:gd name="T2" fmla="*/ 0 w 13"/>
                  <a:gd name="T3" fmla="*/ 0 h 18"/>
                  <a:gd name="T4" fmla="*/ 0 w 13"/>
                  <a:gd name="T5" fmla="*/ 0 h 18"/>
                  <a:gd name="T6" fmla="*/ 0 w 13"/>
                  <a:gd name="T7" fmla="*/ 0 h 18"/>
                  <a:gd name="T8" fmla="*/ 0 w 13"/>
                  <a:gd name="T9" fmla="*/ 0 h 18"/>
                  <a:gd name="T10" fmla="*/ 0 w 13"/>
                  <a:gd name="T11" fmla="*/ 0 h 18"/>
                  <a:gd name="T12" fmla="*/ 0 w 13"/>
                  <a:gd name="T13" fmla="*/ 0 h 18"/>
                  <a:gd name="T14" fmla="*/ 0 w 13"/>
                  <a:gd name="T15" fmla="*/ 0 h 18"/>
                  <a:gd name="T16" fmla="*/ 0 w 13"/>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 h="18">
                    <a:moveTo>
                      <a:pt x="13" y="0"/>
                    </a:moveTo>
                    <a:lnTo>
                      <a:pt x="10" y="9"/>
                    </a:lnTo>
                    <a:lnTo>
                      <a:pt x="6" y="18"/>
                    </a:lnTo>
                    <a:lnTo>
                      <a:pt x="5" y="17"/>
                    </a:lnTo>
                    <a:lnTo>
                      <a:pt x="3" y="14"/>
                    </a:lnTo>
                    <a:lnTo>
                      <a:pt x="1" y="10"/>
                    </a:lnTo>
                    <a:lnTo>
                      <a:pt x="0" y="6"/>
                    </a:lnTo>
                    <a:lnTo>
                      <a:pt x="6" y="6"/>
                    </a:lnTo>
                    <a:lnTo>
                      <a:pt x="13"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grpSp>
        <p:sp>
          <p:nvSpPr>
            <p:cNvPr id="835" name="Freeform 380"/>
            <p:cNvSpPr>
              <a:spLocks/>
            </p:cNvSpPr>
            <p:nvPr>
              <p:custDataLst>
                <p:tags r:id="rId269"/>
              </p:custDataLst>
            </p:nvPr>
          </p:nvSpPr>
          <p:spPr bwMode="auto">
            <a:xfrm>
              <a:off x="4799044" y="4310593"/>
              <a:ext cx="319087" cy="379413"/>
            </a:xfrm>
            <a:custGeom>
              <a:avLst/>
              <a:gdLst>
                <a:gd name="T0" fmla="*/ 2147483647 w 736"/>
                <a:gd name="T1" fmla="*/ 2147483647 h 721"/>
                <a:gd name="T2" fmla="*/ 2147483647 w 736"/>
                <a:gd name="T3" fmla="*/ 2147483647 h 721"/>
                <a:gd name="T4" fmla="*/ 2147483647 w 736"/>
                <a:gd name="T5" fmla="*/ 2147483647 h 721"/>
                <a:gd name="T6" fmla="*/ 2147483647 w 736"/>
                <a:gd name="T7" fmla="*/ 2147483647 h 721"/>
                <a:gd name="T8" fmla="*/ 2147483647 w 736"/>
                <a:gd name="T9" fmla="*/ 2147483647 h 721"/>
                <a:gd name="T10" fmla="*/ 2147483647 w 736"/>
                <a:gd name="T11" fmla="*/ 2147483647 h 721"/>
                <a:gd name="T12" fmla="*/ 2147483647 w 736"/>
                <a:gd name="T13" fmla="*/ 2147483647 h 721"/>
                <a:gd name="T14" fmla="*/ 2147483647 w 736"/>
                <a:gd name="T15" fmla="*/ 2147483647 h 721"/>
                <a:gd name="T16" fmla="*/ 2147483647 w 736"/>
                <a:gd name="T17" fmla="*/ 2147483647 h 721"/>
                <a:gd name="T18" fmla="*/ 2147483647 w 736"/>
                <a:gd name="T19" fmla="*/ 2147483647 h 721"/>
                <a:gd name="T20" fmla="*/ 2147483647 w 736"/>
                <a:gd name="T21" fmla="*/ 2147483647 h 721"/>
                <a:gd name="T22" fmla="*/ 2147483647 w 736"/>
                <a:gd name="T23" fmla="*/ 2147483647 h 721"/>
                <a:gd name="T24" fmla="*/ 2147483647 w 736"/>
                <a:gd name="T25" fmla="*/ 2147483647 h 721"/>
                <a:gd name="T26" fmla="*/ 2147483647 w 736"/>
                <a:gd name="T27" fmla="*/ 2147483647 h 721"/>
                <a:gd name="T28" fmla="*/ 2147483647 w 736"/>
                <a:gd name="T29" fmla="*/ 2147483647 h 721"/>
                <a:gd name="T30" fmla="*/ 2147483647 w 736"/>
                <a:gd name="T31" fmla="*/ 2147483647 h 721"/>
                <a:gd name="T32" fmla="*/ 2147483647 w 736"/>
                <a:gd name="T33" fmla="*/ 2147483647 h 721"/>
                <a:gd name="T34" fmla="*/ 2147483647 w 736"/>
                <a:gd name="T35" fmla="*/ 2147483647 h 721"/>
                <a:gd name="T36" fmla="*/ 2147483647 w 736"/>
                <a:gd name="T37" fmla="*/ 2147483647 h 721"/>
                <a:gd name="T38" fmla="*/ 2147483647 w 736"/>
                <a:gd name="T39" fmla="*/ 2147483647 h 721"/>
                <a:gd name="T40" fmla="*/ 2147483647 w 736"/>
                <a:gd name="T41" fmla="*/ 2147483647 h 721"/>
                <a:gd name="T42" fmla="*/ 2147483647 w 736"/>
                <a:gd name="T43" fmla="*/ 2147483647 h 721"/>
                <a:gd name="T44" fmla="*/ 2147483647 w 736"/>
                <a:gd name="T45" fmla="*/ 2147483647 h 721"/>
                <a:gd name="T46" fmla="*/ 2147483647 w 736"/>
                <a:gd name="T47" fmla="*/ 2147483647 h 721"/>
                <a:gd name="T48" fmla="*/ 2147483647 w 736"/>
                <a:gd name="T49" fmla="*/ 2147483647 h 721"/>
                <a:gd name="T50" fmla="*/ 2147483647 w 736"/>
                <a:gd name="T51" fmla="*/ 2147483647 h 721"/>
                <a:gd name="T52" fmla="*/ 2147483647 w 736"/>
                <a:gd name="T53" fmla="*/ 2147483647 h 721"/>
                <a:gd name="T54" fmla="*/ 2147483647 w 736"/>
                <a:gd name="T55" fmla="*/ 2147483647 h 721"/>
                <a:gd name="T56" fmla="*/ 2147483647 w 736"/>
                <a:gd name="T57" fmla="*/ 2147483647 h 721"/>
                <a:gd name="T58" fmla="*/ 2147483647 w 736"/>
                <a:gd name="T59" fmla="*/ 2147483647 h 721"/>
                <a:gd name="T60" fmla="*/ 2147483647 w 736"/>
                <a:gd name="T61" fmla="*/ 2147483647 h 721"/>
                <a:gd name="T62" fmla="*/ 2147483647 w 736"/>
                <a:gd name="T63" fmla="*/ 2147483647 h 721"/>
                <a:gd name="T64" fmla="*/ 2147483647 w 736"/>
                <a:gd name="T65" fmla="*/ 2147483647 h 721"/>
                <a:gd name="T66" fmla="*/ 2147483647 w 736"/>
                <a:gd name="T67" fmla="*/ 0 h 721"/>
                <a:gd name="T68" fmla="*/ 2147483647 w 736"/>
                <a:gd name="T69" fmla="*/ 2147483647 h 721"/>
                <a:gd name="T70" fmla="*/ 2147483647 w 736"/>
                <a:gd name="T71" fmla="*/ 2147483647 h 721"/>
                <a:gd name="T72" fmla="*/ 2147483647 w 736"/>
                <a:gd name="T73" fmla="*/ 2147483647 h 721"/>
                <a:gd name="T74" fmla="*/ 2147483647 w 736"/>
                <a:gd name="T75" fmla="*/ 2147483647 h 721"/>
                <a:gd name="T76" fmla="*/ 2147483647 w 736"/>
                <a:gd name="T77" fmla="*/ 2147483647 h 721"/>
                <a:gd name="T78" fmla="*/ 2147483647 w 736"/>
                <a:gd name="T79" fmla="*/ 2147483647 h 721"/>
                <a:gd name="T80" fmla="*/ 2147483647 w 736"/>
                <a:gd name="T81" fmla="*/ 2147483647 h 721"/>
                <a:gd name="T82" fmla="*/ 2147483647 w 736"/>
                <a:gd name="T83" fmla="*/ 2147483647 h 721"/>
                <a:gd name="T84" fmla="*/ 2147483647 w 736"/>
                <a:gd name="T85" fmla="*/ 2147483647 h 721"/>
                <a:gd name="T86" fmla="*/ 2147483647 w 736"/>
                <a:gd name="T87" fmla="*/ 2147483647 h 721"/>
                <a:gd name="T88" fmla="*/ 2147483647 w 736"/>
                <a:gd name="T89" fmla="*/ 2147483647 h 721"/>
                <a:gd name="T90" fmla="*/ 2147483647 w 736"/>
                <a:gd name="T91" fmla="*/ 2147483647 h 721"/>
                <a:gd name="T92" fmla="*/ 2147483647 w 736"/>
                <a:gd name="T93" fmla="*/ 2147483647 h 721"/>
                <a:gd name="T94" fmla="*/ 2147483647 w 736"/>
                <a:gd name="T95" fmla="*/ 2147483647 h 721"/>
                <a:gd name="T96" fmla="*/ 2147483647 w 736"/>
                <a:gd name="T97" fmla="*/ 2147483647 h 72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36" h="721">
                  <a:moveTo>
                    <a:pt x="0" y="691"/>
                  </a:moveTo>
                  <a:lnTo>
                    <a:pt x="46" y="697"/>
                  </a:lnTo>
                  <a:lnTo>
                    <a:pt x="53" y="690"/>
                  </a:lnTo>
                  <a:lnTo>
                    <a:pt x="60" y="685"/>
                  </a:lnTo>
                  <a:lnTo>
                    <a:pt x="68" y="679"/>
                  </a:lnTo>
                  <a:lnTo>
                    <a:pt x="75" y="674"/>
                  </a:lnTo>
                  <a:lnTo>
                    <a:pt x="83" y="671"/>
                  </a:lnTo>
                  <a:lnTo>
                    <a:pt x="91" y="668"/>
                  </a:lnTo>
                  <a:lnTo>
                    <a:pt x="97" y="666"/>
                  </a:lnTo>
                  <a:lnTo>
                    <a:pt x="105" y="666"/>
                  </a:lnTo>
                  <a:lnTo>
                    <a:pt x="116" y="666"/>
                  </a:lnTo>
                  <a:lnTo>
                    <a:pt x="126" y="668"/>
                  </a:lnTo>
                  <a:lnTo>
                    <a:pt x="137" y="671"/>
                  </a:lnTo>
                  <a:lnTo>
                    <a:pt x="149" y="674"/>
                  </a:lnTo>
                  <a:lnTo>
                    <a:pt x="172" y="683"/>
                  </a:lnTo>
                  <a:lnTo>
                    <a:pt x="196" y="692"/>
                  </a:lnTo>
                  <a:lnTo>
                    <a:pt x="208" y="696"/>
                  </a:lnTo>
                  <a:lnTo>
                    <a:pt x="220" y="700"/>
                  </a:lnTo>
                  <a:lnTo>
                    <a:pt x="232" y="703"/>
                  </a:lnTo>
                  <a:lnTo>
                    <a:pt x="245" y="705"/>
                  </a:lnTo>
                  <a:lnTo>
                    <a:pt x="257" y="706"/>
                  </a:lnTo>
                  <a:lnTo>
                    <a:pt x="269" y="707"/>
                  </a:lnTo>
                  <a:lnTo>
                    <a:pt x="280" y="706"/>
                  </a:lnTo>
                  <a:lnTo>
                    <a:pt x="292" y="703"/>
                  </a:lnTo>
                  <a:lnTo>
                    <a:pt x="411" y="703"/>
                  </a:lnTo>
                  <a:lnTo>
                    <a:pt x="411" y="721"/>
                  </a:lnTo>
                  <a:lnTo>
                    <a:pt x="604" y="721"/>
                  </a:lnTo>
                  <a:lnTo>
                    <a:pt x="611" y="717"/>
                  </a:lnTo>
                  <a:lnTo>
                    <a:pt x="619" y="714"/>
                  </a:lnTo>
                  <a:lnTo>
                    <a:pt x="627" y="712"/>
                  </a:lnTo>
                  <a:lnTo>
                    <a:pt x="634" y="710"/>
                  </a:lnTo>
                  <a:lnTo>
                    <a:pt x="651" y="707"/>
                  </a:lnTo>
                  <a:lnTo>
                    <a:pt x="671" y="703"/>
                  </a:lnTo>
                  <a:lnTo>
                    <a:pt x="658" y="691"/>
                  </a:lnTo>
                  <a:lnTo>
                    <a:pt x="643" y="674"/>
                  </a:lnTo>
                  <a:lnTo>
                    <a:pt x="627" y="657"/>
                  </a:lnTo>
                  <a:lnTo>
                    <a:pt x="610" y="641"/>
                  </a:lnTo>
                  <a:lnTo>
                    <a:pt x="610" y="432"/>
                  </a:lnTo>
                  <a:lnTo>
                    <a:pt x="631" y="433"/>
                  </a:lnTo>
                  <a:lnTo>
                    <a:pt x="664" y="433"/>
                  </a:lnTo>
                  <a:lnTo>
                    <a:pt x="680" y="433"/>
                  </a:lnTo>
                  <a:lnTo>
                    <a:pt x="696" y="432"/>
                  </a:lnTo>
                  <a:lnTo>
                    <a:pt x="703" y="431"/>
                  </a:lnTo>
                  <a:lnTo>
                    <a:pt x="709" y="429"/>
                  </a:lnTo>
                  <a:lnTo>
                    <a:pt x="713" y="428"/>
                  </a:lnTo>
                  <a:lnTo>
                    <a:pt x="717" y="426"/>
                  </a:lnTo>
                  <a:lnTo>
                    <a:pt x="720" y="421"/>
                  </a:lnTo>
                  <a:lnTo>
                    <a:pt x="723" y="416"/>
                  </a:lnTo>
                  <a:lnTo>
                    <a:pt x="725" y="408"/>
                  </a:lnTo>
                  <a:lnTo>
                    <a:pt x="728" y="400"/>
                  </a:lnTo>
                  <a:lnTo>
                    <a:pt x="732" y="380"/>
                  </a:lnTo>
                  <a:lnTo>
                    <a:pt x="734" y="360"/>
                  </a:lnTo>
                  <a:lnTo>
                    <a:pt x="736" y="324"/>
                  </a:lnTo>
                  <a:lnTo>
                    <a:pt x="736" y="309"/>
                  </a:lnTo>
                  <a:lnTo>
                    <a:pt x="728" y="304"/>
                  </a:lnTo>
                  <a:lnTo>
                    <a:pt x="722" y="302"/>
                  </a:lnTo>
                  <a:lnTo>
                    <a:pt x="718" y="302"/>
                  </a:lnTo>
                  <a:lnTo>
                    <a:pt x="714" y="303"/>
                  </a:lnTo>
                  <a:lnTo>
                    <a:pt x="711" y="304"/>
                  </a:lnTo>
                  <a:lnTo>
                    <a:pt x="708" y="304"/>
                  </a:lnTo>
                  <a:lnTo>
                    <a:pt x="703" y="302"/>
                  </a:lnTo>
                  <a:lnTo>
                    <a:pt x="697" y="297"/>
                  </a:lnTo>
                  <a:lnTo>
                    <a:pt x="685" y="298"/>
                  </a:lnTo>
                  <a:lnTo>
                    <a:pt x="676" y="300"/>
                  </a:lnTo>
                  <a:lnTo>
                    <a:pt x="666" y="302"/>
                  </a:lnTo>
                  <a:lnTo>
                    <a:pt x="650" y="303"/>
                  </a:lnTo>
                  <a:lnTo>
                    <a:pt x="641" y="302"/>
                  </a:lnTo>
                  <a:lnTo>
                    <a:pt x="634" y="299"/>
                  </a:lnTo>
                  <a:lnTo>
                    <a:pt x="631" y="298"/>
                  </a:lnTo>
                  <a:lnTo>
                    <a:pt x="628" y="295"/>
                  </a:lnTo>
                  <a:lnTo>
                    <a:pt x="626" y="293"/>
                  </a:lnTo>
                  <a:lnTo>
                    <a:pt x="623" y="290"/>
                  </a:lnTo>
                  <a:lnTo>
                    <a:pt x="620" y="282"/>
                  </a:lnTo>
                  <a:lnTo>
                    <a:pt x="619" y="274"/>
                  </a:lnTo>
                  <a:lnTo>
                    <a:pt x="618" y="264"/>
                  </a:lnTo>
                  <a:lnTo>
                    <a:pt x="617" y="253"/>
                  </a:lnTo>
                  <a:lnTo>
                    <a:pt x="616" y="244"/>
                  </a:lnTo>
                  <a:lnTo>
                    <a:pt x="613" y="236"/>
                  </a:lnTo>
                  <a:lnTo>
                    <a:pt x="610" y="227"/>
                  </a:lnTo>
                  <a:lnTo>
                    <a:pt x="607" y="219"/>
                  </a:lnTo>
                  <a:lnTo>
                    <a:pt x="604" y="211"/>
                  </a:lnTo>
                  <a:lnTo>
                    <a:pt x="600" y="203"/>
                  </a:lnTo>
                  <a:lnTo>
                    <a:pt x="598" y="195"/>
                  </a:lnTo>
                  <a:lnTo>
                    <a:pt x="597" y="186"/>
                  </a:lnTo>
                  <a:lnTo>
                    <a:pt x="598" y="181"/>
                  </a:lnTo>
                  <a:lnTo>
                    <a:pt x="600" y="177"/>
                  </a:lnTo>
                  <a:lnTo>
                    <a:pt x="604" y="171"/>
                  </a:lnTo>
                  <a:lnTo>
                    <a:pt x="607" y="167"/>
                  </a:lnTo>
                  <a:lnTo>
                    <a:pt x="610" y="162"/>
                  </a:lnTo>
                  <a:lnTo>
                    <a:pt x="613" y="157"/>
                  </a:lnTo>
                  <a:lnTo>
                    <a:pt x="616" y="153"/>
                  </a:lnTo>
                  <a:lnTo>
                    <a:pt x="617" y="148"/>
                  </a:lnTo>
                  <a:lnTo>
                    <a:pt x="616" y="136"/>
                  </a:lnTo>
                  <a:lnTo>
                    <a:pt x="612" y="120"/>
                  </a:lnTo>
                  <a:lnTo>
                    <a:pt x="611" y="109"/>
                  </a:lnTo>
                  <a:lnTo>
                    <a:pt x="611" y="100"/>
                  </a:lnTo>
                  <a:lnTo>
                    <a:pt x="613" y="90"/>
                  </a:lnTo>
                  <a:lnTo>
                    <a:pt x="617" y="81"/>
                  </a:lnTo>
                  <a:lnTo>
                    <a:pt x="594" y="77"/>
                  </a:lnTo>
                  <a:lnTo>
                    <a:pt x="544" y="70"/>
                  </a:lnTo>
                  <a:lnTo>
                    <a:pt x="517" y="67"/>
                  </a:lnTo>
                  <a:lnTo>
                    <a:pt x="494" y="66"/>
                  </a:lnTo>
                  <a:lnTo>
                    <a:pt x="484" y="65"/>
                  </a:lnTo>
                  <a:lnTo>
                    <a:pt x="477" y="66"/>
                  </a:lnTo>
                  <a:lnTo>
                    <a:pt x="473" y="67"/>
                  </a:lnTo>
                  <a:lnTo>
                    <a:pt x="471" y="69"/>
                  </a:lnTo>
                  <a:lnTo>
                    <a:pt x="471" y="73"/>
                  </a:lnTo>
                  <a:lnTo>
                    <a:pt x="471" y="81"/>
                  </a:lnTo>
                  <a:lnTo>
                    <a:pt x="470" y="86"/>
                  </a:lnTo>
                  <a:lnTo>
                    <a:pt x="469" y="91"/>
                  </a:lnTo>
                  <a:lnTo>
                    <a:pt x="466" y="96"/>
                  </a:lnTo>
                  <a:lnTo>
                    <a:pt x="463" y="101"/>
                  </a:lnTo>
                  <a:lnTo>
                    <a:pt x="460" y="107"/>
                  </a:lnTo>
                  <a:lnTo>
                    <a:pt x="454" y="112"/>
                  </a:lnTo>
                  <a:lnTo>
                    <a:pt x="448" y="117"/>
                  </a:lnTo>
                  <a:lnTo>
                    <a:pt x="440" y="122"/>
                  </a:lnTo>
                  <a:lnTo>
                    <a:pt x="430" y="125"/>
                  </a:lnTo>
                  <a:lnTo>
                    <a:pt x="419" y="128"/>
                  </a:lnTo>
                  <a:lnTo>
                    <a:pt x="406" y="130"/>
                  </a:lnTo>
                  <a:lnTo>
                    <a:pt x="392" y="130"/>
                  </a:lnTo>
                  <a:lnTo>
                    <a:pt x="385" y="129"/>
                  </a:lnTo>
                  <a:lnTo>
                    <a:pt x="378" y="127"/>
                  </a:lnTo>
                  <a:lnTo>
                    <a:pt x="372" y="122"/>
                  </a:lnTo>
                  <a:lnTo>
                    <a:pt x="364" y="115"/>
                  </a:lnTo>
                  <a:lnTo>
                    <a:pt x="358" y="108"/>
                  </a:lnTo>
                  <a:lnTo>
                    <a:pt x="351" y="100"/>
                  </a:lnTo>
                  <a:lnTo>
                    <a:pt x="344" y="91"/>
                  </a:lnTo>
                  <a:lnTo>
                    <a:pt x="339" y="82"/>
                  </a:lnTo>
                  <a:lnTo>
                    <a:pt x="333" y="72"/>
                  </a:lnTo>
                  <a:lnTo>
                    <a:pt x="328" y="60"/>
                  </a:lnTo>
                  <a:lnTo>
                    <a:pt x="324" y="50"/>
                  </a:lnTo>
                  <a:lnTo>
                    <a:pt x="319" y="39"/>
                  </a:lnTo>
                  <a:lnTo>
                    <a:pt x="316" y="29"/>
                  </a:lnTo>
                  <a:lnTo>
                    <a:pt x="314" y="19"/>
                  </a:lnTo>
                  <a:lnTo>
                    <a:pt x="312" y="10"/>
                  </a:lnTo>
                  <a:lnTo>
                    <a:pt x="312" y="0"/>
                  </a:lnTo>
                  <a:lnTo>
                    <a:pt x="26" y="0"/>
                  </a:lnTo>
                  <a:lnTo>
                    <a:pt x="26" y="5"/>
                  </a:lnTo>
                  <a:lnTo>
                    <a:pt x="28" y="10"/>
                  </a:lnTo>
                  <a:lnTo>
                    <a:pt x="30" y="15"/>
                  </a:lnTo>
                  <a:lnTo>
                    <a:pt x="34" y="19"/>
                  </a:lnTo>
                  <a:lnTo>
                    <a:pt x="38" y="22"/>
                  </a:lnTo>
                  <a:lnTo>
                    <a:pt x="42" y="26"/>
                  </a:lnTo>
                  <a:lnTo>
                    <a:pt x="47" y="29"/>
                  </a:lnTo>
                  <a:lnTo>
                    <a:pt x="52" y="31"/>
                  </a:lnTo>
                  <a:lnTo>
                    <a:pt x="58" y="47"/>
                  </a:lnTo>
                  <a:lnTo>
                    <a:pt x="67" y="61"/>
                  </a:lnTo>
                  <a:lnTo>
                    <a:pt x="75" y="75"/>
                  </a:lnTo>
                  <a:lnTo>
                    <a:pt x="84" y="89"/>
                  </a:lnTo>
                  <a:lnTo>
                    <a:pt x="92" y="104"/>
                  </a:lnTo>
                  <a:lnTo>
                    <a:pt x="98" y="121"/>
                  </a:lnTo>
                  <a:lnTo>
                    <a:pt x="102" y="130"/>
                  </a:lnTo>
                  <a:lnTo>
                    <a:pt x="104" y="139"/>
                  </a:lnTo>
                  <a:lnTo>
                    <a:pt x="105" y="150"/>
                  </a:lnTo>
                  <a:lnTo>
                    <a:pt x="105" y="161"/>
                  </a:lnTo>
                  <a:lnTo>
                    <a:pt x="103" y="171"/>
                  </a:lnTo>
                  <a:lnTo>
                    <a:pt x="98" y="183"/>
                  </a:lnTo>
                  <a:lnTo>
                    <a:pt x="96" y="190"/>
                  </a:lnTo>
                  <a:lnTo>
                    <a:pt x="94" y="196"/>
                  </a:lnTo>
                  <a:lnTo>
                    <a:pt x="93" y="203"/>
                  </a:lnTo>
                  <a:lnTo>
                    <a:pt x="92" y="210"/>
                  </a:lnTo>
                  <a:lnTo>
                    <a:pt x="93" y="217"/>
                  </a:lnTo>
                  <a:lnTo>
                    <a:pt x="94" y="223"/>
                  </a:lnTo>
                  <a:lnTo>
                    <a:pt x="96" y="229"/>
                  </a:lnTo>
                  <a:lnTo>
                    <a:pt x="98" y="236"/>
                  </a:lnTo>
                  <a:lnTo>
                    <a:pt x="105" y="248"/>
                  </a:lnTo>
                  <a:lnTo>
                    <a:pt x="112" y="260"/>
                  </a:lnTo>
                  <a:lnTo>
                    <a:pt x="119" y="272"/>
                  </a:lnTo>
                  <a:lnTo>
                    <a:pt x="126" y="285"/>
                  </a:lnTo>
                  <a:lnTo>
                    <a:pt x="128" y="293"/>
                  </a:lnTo>
                  <a:lnTo>
                    <a:pt x="130" y="300"/>
                  </a:lnTo>
                  <a:lnTo>
                    <a:pt x="131" y="307"/>
                  </a:lnTo>
                  <a:lnTo>
                    <a:pt x="133" y="315"/>
                  </a:lnTo>
                  <a:lnTo>
                    <a:pt x="131" y="326"/>
                  </a:lnTo>
                  <a:lnTo>
                    <a:pt x="129" y="338"/>
                  </a:lnTo>
                  <a:lnTo>
                    <a:pt x="127" y="352"/>
                  </a:lnTo>
                  <a:lnTo>
                    <a:pt x="123" y="364"/>
                  </a:lnTo>
                  <a:lnTo>
                    <a:pt x="118" y="377"/>
                  </a:lnTo>
                  <a:lnTo>
                    <a:pt x="113" y="389"/>
                  </a:lnTo>
                  <a:lnTo>
                    <a:pt x="106" y="403"/>
                  </a:lnTo>
                  <a:lnTo>
                    <a:pt x="100" y="414"/>
                  </a:lnTo>
                  <a:lnTo>
                    <a:pt x="92" y="426"/>
                  </a:lnTo>
                  <a:lnTo>
                    <a:pt x="84" y="436"/>
                  </a:lnTo>
                  <a:lnTo>
                    <a:pt x="77" y="446"/>
                  </a:lnTo>
                  <a:lnTo>
                    <a:pt x="68" y="457"/>
                  </a:lnTo>
                  <a:lnTo>
                    <a:pt x="59" y="465"/>
                  </a:lnTo>
                  <a:lnTo>
                    <a:pt x="50" y="471"/>
                  </a:lnTo>
                  <a:lnTo>
                    <a:pt x="41" y="477"/>
                  </a:lnTo>
                  <a:lnTo>
                    <a:pt x="33" y="481"/>
                  </a:lnTo>
                  <a:lnTo>
                    <a:pt x="33" y="586"/>
                  </a:lnTo>
                  <a:lnTo>
                    <a:pt x="28" y="588"/>
                  </a:lnTo>
                  <a:lnTo>
                    <a:pt x="25" y="591"/>
                  </a:lnTo>
                  <a:lnTo>
                    <a:pt x="23" y="595"/>
                  </a:lnTo>
                  <a:lnTo>
                    <a:pt x="19" y="600"/>
                  </a:lnTo>
                  <a:lnTo>
                    <a:pt x="15" y="612"/>
                  </a:lnTo>
                  <a:lnTo>
                    <a:pt x="11" y="627"/>
                  </a:lnTo>
                  <a:lnTo>
                    <a:pt x="4" y="659"/>
                  </a:lnTo>
                  <a:lnTo>
                    <a:pt x="0" y="691"/>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36" name="Freeform 381"/>
            <p:cNvSpPr>
              <a:spLocks/>
            </p:cNvSpPr>
            <p:nvPr>
              <p:custDataLst>
                <p:tags r:id="rId270"/>
              </p:custDataLst>
            </p:nvPr>
          </p:nvSpPr>
          <p:spPr bwMode="auto">
            <a:xfrm>
              <a:off x="4810156" y="4283606"/>
              <a:ext cx="15875" cy="60325"/>
            </a:xfrm>
            <a:custGeom>
              <a:avLst/>
              <a:gdLst>
                <a:gd name="T0" fmla="*/ 0 w 39"/>
                <a:gd name="T1" fmla="*/ 2147483647 h 31"/>
                <a:gd name="T2" fmla="*/ 2147483647 w 39"/>
                <a:gd name="T3" fmla="*/ 2147483647 h 31"/>
                <a:gd name="T4" fmla="*/ 2147483647 w 39"/>
                <a:gd name="T5" fmla="*/ 2147483647 h 31"/>
                <a:gd name="T6" fmla="*/ 2147483647 w 39"/>
                <a:gd name="T7" fmla="*/ 2147483647 h 31"/>
                <a:gd name="T8" fmla="*/ 2147483647 w 39"/>
                <a:gd name="T9" fmla="*/ 2147483647 h 31"/>
                <a:gd name="T10" fmla="*/ 2147483647 w 39"/>
                <a:gd name="T11" fmla="*/ 2147483647 h 31"/>
                <a:gd name="T12" fmla="*/ 2147483647 w 39"/>
                <a:gd name="T13" fmla="*/ 2147483647 h 31"/>
                <a:gd name="T14" fmla="*/ 2147483647 w 39"/>
                <a:gd name="T15" fmla="*/ 0 h 31"/>
                <a:gd name="T16" fmla="*/ 2147483647 w 39"/>
                <a:gd name="T17" fmla="*/ 0 h 31"/>
                <a:gd name="T18" fmla="*/ 2147483647 w 39"/>
                <a:gd name="T19" fmla="*/ 0 h 31"/>
                <a:gd name="T20" fmla="*/ 2147483647 w 39"/>
                <a:gd name="T21" fmla="*/ 0 h 31"/>
                <a:gd name="T22" fmla="*/ 0 w 39"/>
                <a:gd name="T23" fmla="*/ 0 h 31"/>
                <a:gd name="T24" fmla="*/ 0 w 39"/>
                <a:gd name="T25" fmla="*/ 2147483647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9" h="31">
                  <a:moveTo>
                    <a:pt x="0" y="31"/>
                  </a:moveTo>
                  <a:lnTo>
                    <a:pt x="12" y="28"/>
                  </a:lnTo>
                  <a:lnTo>
                    <a:pt x="22" y="28"/>
                  </a:lnTo>
                  <a:lnTo>
                    <a:pt x="26" y="28"/>
                  </a:lnTo>
                  <a:lnTo>
                    <a:pt x="30" y="28"/>
                  </a:lnTo>
                  <a:lnTo>
                    <a:pt x="35" y="27"/>
                  </a:lnTo>
                  <a:lnTo>
                    <a:pt x="39" y="25"/>
                  </a:lnTo>
                  <a:lnTo>
                    <a:pt x="39" y="0"/>
                  </a:lnTo>
                  <a:lnTo>
                    <a:pt x="26" y="0"/>
                  </a:lnTo>
                  <a:lnTo>
                    <a:pt x="17" y="0"/>
                  </a:lnTo>
                  <a:lnTo>
                    <a:pt x="8" y="0"/>
                  </a:lnTo>
                  <a:lnTo>
                    <a:pt x="0" y="0"/>
                  </a:lnTo>
                  <a:lnTo>
                    <a:pt x="0" y="31"/>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37" name="Freeform 382"/>
            <p:cNvSpPr>
              <a:spLocks/>
            </p:cNvSpPr>
            <p:nvPr>
              <p:custDataLst>
                <p:tags r:id="rId271"/>
              </p:custDataLst>
            </p:nvPr>
          </p:nvSpPr>
          <p:spPr bwMode="auto">
            <a:xfrm>
              <a:off x="4911756" y="4826531"/>
              <a:ext cx="396875" cy="398462"/>
            </a:xfrm>
            <a:custGeom>
              <a:avLst/>
              <a:gdLst>
                <a:gd name="T0" fmla="*/ 2147483647 w 903"/>
                <a:gd name="T1" fmla="*/ 2147483647 h 759"/>
                <a:gd name="T2" fmla="*/ 2147483647 w 903"/>
                <a:gd name="T3" fmla="*/ 2147483647 h 759"/>
                <a:gd name="T4" fmla="*/ 2147483647 w 903"/>
                <a:gd name="T5" fmla="*/ 2147483647 h 759"/>
                <a:gd name="T6" fmla="*/ 2147483647 w 903"/>
                <a:gd name="T7" fmla="*/ 2147483647 h 759"/>
                <a:gd name="T8" fmla="*/ 2147483647 w 903"/>
                <a:gd name="T9" fmla="*/ 2147483647 h 759"/>
                <a:gd name="T10" fmla="*/ 2147483647 w 903"/>
                <a:gd name="T11" fmla="*/ 2147483647 h 759"/>
                <a:gd name="T12" fmla="*/ 2147483647 w 903"/>
                <a:gd name="T13" fmla="*/ 2147483647 h 759"/>
                <a:gd name="T14" fmla="*/ 2147483647 w 903"/>
                <a:gd name="T15" fmla="*/ 2147483647 h 759"/>
                <a:gd name="T16" fmla="*/ 2147483647 w 903"/>
                <a:gd name="T17" fmla="*/ 2147483647 h 759"/>
                <a:gd name="T18" fmla="*/ 2147483647 w 903"/>
                <a:gd name="T19" fmla="*/ 2147483647 h 759"/>
                <a:gd name="T20" fmla="*/ 2147483647 w 903"/>
                <a:gd name="T21" fmla="*/ 2147483647 h 759"/>
                <a:gd name="T22" fmla="*/ 2147483647 w 903"/>
                <a:gd name="T23" fmla="*/ 2147483647 h 759"/>
                <a:gd name="T24" fmla="*/ 2147483647 w 903"/>
                <a:gd name="T25" fmla="*/ 2147483647 h 759"/>
                <a:gd name="T26" fmla="*/ 2147483647 w 903"/>
                <a:gd name="T27" fmla="*/ 2147483647 h 759"/>
                <a:gd name="T28" fmla="*/ 2147483647 w 903"/>
                <a:gd name="T29" fmla="*/ 2147483647 h 759"/>
                <a:gd name="T30" fmla="*/ 2147483647 w 903"/>
                <a:gd name="T31" fmla="*/ 2147483647 h 759"/>
                <a:gd name="T32" fmla="*/ 2147483647 w 903"/>
                <a:gd name="T33" fmla="*/ 2147483647 h 759"/>
                <a:gd name="T34" fmla="*/ 2147483647 w 903"/>
                <a:gd name="T35" fmla="*/ 2147483647 h 759"/>
                <a:gd name="T36" fmla="*/ 2147483647 w 903"/>
                <a:gd name="T37" fmla="*/ 2147483647 h 759"/>
                <a:gd name="T38" fmla="*/ 2147483647 w 903"/>
                <a:gd name="T39" fmla="*/ 2147483647 h 759"/>
                <a:gd name="T40" fmla="*/ 2147483647 w 903"/>
                <a:gd name="T41" fmla="*/ 2147483647 h 759"/>
                <a:gd name="T42" fmla="*/ 2147483647 w 903"/>
                <a:gd name="T43" fmla="*/ 2147483647 h 759"/>
                <a:gd name="T44" fmla="*/ 2147483647 w 903"/>
                <a:gd name="T45" fmla="*/ 2147483647 h 759"/>
                <a:gd name="T46" fmla="*/ 2147483647 w 903"/>
                <a:gd name="T47" fmla="*/ 2147483647 h 759"/>
                <a:gd name="T48" fmla="*/ 2147483647 w 903"/>
                <a:gd name="T49" fmla="*/ 2147483647 h 759"/>
                <a:gd name="T50" fmla="*/ 2147483647 w 903"/>
                <a:gd name="T51" fmla="*/ 2147483647 h 759"/>
                <a:gd name="T52" fmla="*/ 2147483647 w 903"/>
                <a:gd name="T53" fmla="*/ 2147483647 h 759"/>
                <a:gd name="T54" fmla="*/ 0 w 903"/>
                <a:gd name="T55" fmla="*/ 2147483647 h 759"/>
                <a:gd name="T56" fmla="*/ 2147483647 w 903"/>
                <a:gd name="T57" fmla="*/ 2147483647 h 759"/>
                <a:gd name="T58" fmla="*/ 2147483647 w 903"/>
                <a:gd name="T59" fmla="*/ 2147483647 h 759"/>
                <a:gd name="T60" fmla="*/ 2147483647 w 903"/>
                <a:gd name="T61" fmla="*/ 2147483647 h 759"/>
                <a:gd name="T62" fmla="*/ 2147483647 w 903"/>
                <a:gd name="T63" fmla="*/ 2147483647 h 759"/>
                <a:gd name="T64" fmla="*/ 2147483647 w 903"/>
                <a:gd name="T65" fmla="*/ 2147483647 h 759"/>
                <a:gd name="T66" fmla="*/ 2147483647 w 903"/>
                <a:gd name="T67" fmla="*/ 2147483647 h 759"/>
                <a:gd name="T68" fmla="*/ 2147483647 w 903"/>
                <a:gd name="T69" fmla="*/ 2147483647 h 759"/>
                <a:gd name="T70" fmla="*/ 2147483647 w 903"/>
                <a:gd name="T71" fmla="*/ 2147483647 h 759"/>
                <a:gd name="T72" fmla="*/ 2147483647 w 903"/>
                <a:gd name="T73" fmla="*/ 2147483647 h 759"/>
                <a:gd name="T74" fmla="*/ 2147483647 w 903"/>
                <a:gd name="T75" fmla="*/ 2147483647 h 759"/>
                <a:gd name="T76" fmla="*/ 2147483647 w 903"/>
                <a:gd name="T77" fmla="*/ 2147483647 h 759"/>
                <a:gd name="T78" fmla="*/ 2147483647 w 903"/>
                <a:gd name="T79" fmla="*/ 2147483647 h 759"/>
                <a:gd name="T80" fmla="*/ 2147483647 w 903"/>
                <a:gd name="T81" fmla="*/ 2147483647 h 759"/>
                <a:gd name="T82" fmla="*/ 2147483647 w 903"/>
                <a:gd name="T83" fmla="*/ 2147483647 h 759"/>
                <a:gd name="T84" fmla="*/ 2147483647 w 903"/>
                <a:gd name="T85" fmla="*/ 2147483647 h 759"/>
                <a:gd name="T86" fmla="*/ 2147483647 w 903"/>
                <a:gd name="T87" fmla="*/ 2147483647 h 759"/>
                <a:gd name="T88" fmla="*/ 2147483647 w 903"/>
                <a:gd name="T89" fmla="*/ 2147483647 h 759"/>
                <a:gd name="T90" fmla="*/ 2147483647 w 903"/>
                <a:gd name="T91" fmla="*/ 2147483647 h 759"/>
                <a:gd name="T92" fmla="*/ 2147483647 w 903"/>
                <a:gd name="T93" fmla="*/ 2147483647 h 759"/>
                <a:gd name="T94" fmla="*/ 2147483647 w 903"/>
                <a:gd name="T95" fmla="*/ 2147483647 h 759"/>
                <a:gd name="T96" fmla="*/ 2147483647 w 903"/>
                <a:gd name="T97" fmla="*/ 2147483647 h 759"/>
                <a:gd name="T98" fmla="*/ 2147483647 w 903"/>
                <a:gd name="T99" fmla="*/ 2147483647 h 759"/>
                <a:gd name="T100" fmla="*/ 2147483647 w 903"/>
                <a:gd name="T101" fmla="*/ 2147483647 h 759"/>
                <a:gd name="T102" fmla="*/ 2147483647 w 903"/>
                <a:gd name="T103" fmla="*/ 2147483647 h 759"/>
                <a:gd name="T104" fmla="*/ 2147483647 w 903"/>
                <a:gd name="T105" fmla="*/ 2147483647 h 759"/>
                <a:gd name="T106" fmla="*/ 2147483647 w 903"/>
                <a:gd name="T107" fmla="*/ 2147483647 h 759"/>
                <a:gd name="T108" fmla="*/ 2147483647 w 903"/>
                <a:gd name="T109" fmla="*/ 2147483647 h 759"/>
                <a:gd name="T110" fmla="*/ 2147483647 w 903"/>
                <a:gd name="T111" fmla="*/ 2147483647 h 759"/>
                <a:gd name="T112" fmla="*/ 2147483647 w 903"/>
                <a:gd name="T113" fmla="*/ 2147483647 h 759"/>
                <a:gd name="T114" fmla="*/ 2147483647 w 903"/>
                <a:gd name="T115" fmla="*/ 2147483647 h 759"/>
                <a:gd name="T116" fmla="*/ 2147483647 w 903"/>
                <a:gd name="T117" fmla="*/ 2147483647 h 759"/>
                <a:gd name="T118" fmla="*/ 2147483647 w 903"/>
                <a:gd name="T119" fmla="*/ 2147483647 h 759"/>
                <a:gd name="T120" fmla="*/ 2147483647 w 903"/>
                <a:gd name="T121" fmla="*/ 2147483647 h 759"/>
                <a:gd name="T122" fmla="*/ 2147483647 w 903"/>
                <a:gd name="T123" fmla="*/ 2147483647 h 759"/>
                <a:gd name="T124" fmla="*/ 2147483647 w 903"/>
                <a:gd name="T125" fmla="*/ 2147483647 h 75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903" h="759">
                  <a:moveTo>
                    <a:pt x="870" y="296"/>
                  </a:moveTo>
                  <a:lnTo>
                    <a:pt x="875" y="295"/>
                  </a:lnTo>
                  <a:lnTo>
                    <a:pt x="886" y="293"/>
                  </a:lnTo>
                  <a:lnTo>
                    <a:pt x="899" y="291"/>
                  </a:lnTo>
                  <a:lnTo>
                    <a:pt x="903" y="290"/>
                  </a:lnTo>
                  <a:lnTo>
                    <a:pt x="863" y="364"/>
                  </a:lnTo>
                  <a:lnTo>
                    <a:pt x="863" y="376"/>
                  </a:lnTo>
                  <a:lnTo>
                    <a:pt x="863" y="388"/>
                  </a:lnTo>
                  <a:lnTo>
                    <a:pt x="857" y="392"/>
                  </a:lnTo>
                  <a:lnTo>
                    <a:pt x="849" y="397"/>
                  </a:lnTo>
                  <a:lnTo>
                    <a:pt x="840" y="405"/>
                  </a:lnTo>
                  <a:lnTo>
                    <a:pt x="832" y="414"/>
                  </a:lnTo>
                  <a:lnTo>
                    <a:pt x="813" y="436"/>
                  </a:lnTo>
                  <a:lnTo>
                    <a:pt x="794" y="460"/>
                  </a:lnTo>
                  <a:lnTo>
                    <a:pt x="776" y="485"/>
                  </a:lnTo>
                  <a:lnTo>
                    <a:pt x="761" y="507"/>
                  </a:lnTo>
                  <a:lnTo>
                    <a:pt x="749" y="525"/>
                  </a:lnTo>
                  <a:lnTo>
                    <a:pt x="744" y="537"/>
                  </a:lnTo>
                  <a:lnTo>
                    <a:pt x="732" y="550"/>
                  </a:lnTo>
                  <a:lnTo>
                    <a:pt x="720" y="561"/>
                  </a:lnTo>
                  <a:lnTo>
                    <a:pt x="706" y="571"/>
                  </a:lnTo>
                  <a:lnTo>
                    <a:pt x="694" y="581"/>
                  </a:lnTo>
                  <a:lnTo>
                    <a:pt x="670" y="598"/>
                  </a:lnTo>
                  <a:lnTo>
                    <a:pt x="647" y="613"/>
                  </a:lnTo>
                  <a:lnTo>
                    <a:pt x="624" y="628"/>
                  </a:lnTo>
                  <a:lnTo>
                    <a:pt x="603" y="646"/>
                  </a:lnTo>
                  <a:lnTo>
                    <a:pt x="592" y="655"/>
                  </a:lnTo>
                  <a:lnTo>
                    <a:pt x="583" y="666"/>
                  </a:lnTo>
                  <a:lnTo>
                    <a:pt x="574" y="677"/>
                  </a:lnTo>
                  <a:lnTo>
                    <a:pt x="565" y="690"/>
                  </a:lnTo>
                  <a:lnTo>
                    <a:pt x="561" y="694"/>
                  </a:lnTo>
                  <a:lnTo>
                    <a:pt x="557" y="698"/>
                  </a:lnTo>
                  <a:lnTo>
                    <a:pt x="553" y="700"/>
                  </a:lnTo>
                  <a:lnTo>
                    <a:pt x="546" y="702"/>
                  </a:lnTo>
                  <a:lnTo>
                    <a:pt x="534" y="704"/>
                  </a:lnTo>
                  <a:lnTo>
                    <a:pt x="520" y="705"/>
                  </a:lnTo>
                  <a:lnTo>
                    <a:pt x="513" y="705"/>
                  </a:lnTo>
                  <a:lnTo>
                    <a:pt x="507" y="706"/>
                  </a:lnTo>
                  <a:lnTo>
                    <a:pt x="501" y="708"/>
                  </a:lnTo>
                  <a:lnTo>
                    <a:pt x="496" y="710"/>
                  </a:lnTo>
                  <a:lnTo>
                    <a:pt x="491" y="713"/>
                  </a:lnTo>
                  <a:lnTo>
                    <a:pt x="488" y="716"/>
                  </a:lnTo>
                  <a:lnTo>
                    <a:pt x="486" y="721"/>
                  </a:lnTo>
                  <a:lnTo>
                    <a:pt x="485" y="727"/>
                  </a:lnTo>
                  <a:lnTo>
                    <a:pt x="444" y="727"/>
                  </a:lnTo>
                  <a:lnTo>
                    <a:pt x="415" y="727"/>
                  </a:lnTo>
                  <a:lnTo>
                    <a:pt x="395" y="727"/>
                  </a:lnTo>
                  <a:lnTo>
                    <a:pt x="372" y="727"/>
                  </a:lnTo>
                  <a:lnTo>
                    <a:pt x="359" y="727"/>
                  </a:lnTo>
                  <a:lnTo>
                    <a:pt x="348" y="729"/>
                  </a:lnTo>
                  <a:lnTo>
                    <a:pt x="344" y="730"/>
                  </a:lnTo>
                  <a:lnTo>
                    <a:pt x="339" y="732"/>
                  </a:lnTo>
                  <a:lnTo>
                    <a:pt x="332" y="735"/>
                  </a:lnTo>
                  <a:lnTo>
                    <a:pt x="325" y="739"/>
                  </a:lnTo>
                  <a:lnTo>
                    <a:pt x="320" y="735"/>
                  </a:lnTo>
                  <a:lnTo>
                    <a:pt x="316" y="732"/>
                  </a:lnTo>
                  <a:lnTo>
                    <a:pt x="310" y="730"/>
                  </a:lnTo>
                  <a:lnTo>
                    <a:pt x="306" y="729"/>
                  </a:lnTo>
                  <a:lnTo>
                    <a:pt x="296" y="727"/>
                  </a:lnTo>
                  <a:lnTo>
                    <a:pt x="286" y="727"/>
                  </a:lnTo>
                  <a:lnTo>
                    <a:pt x="283" y="730"/>
                  </a:lnTo>
                  <a:lnTo>
                    <a:pt x="278" y="732"/>
                  </a:lnTo>
                  <a:lnTo>
                    <a:pt x="272" y="735"/>
                  </a:lnTo>
                  <a:lnTo>
                    <a:pt x="263" y="737"/>
                  </a:lnTo>
                  <a:lnTo>
                    <a:pt x="242" y="742"/>
                  </a:lnTo>
                  <a:lnTo>
                    <a:pt x="218" y="747"/>
                  </a:lnTo>
                  <a:lnTo>
                    <a:pt x="173" y="756"/>
                  </a:lnTo>
                  <a:lnTo>
                    <a:pt x="146" y="759"/>
                  </a:lnTo>
                  <a:lnTo>
                    <a:pt x="139" y="758"/>
                  </a:lnTo>
                  <a:lnTo>
                    <a:pt x="131" y="757"/>
                  </a:lnTo>
                  <a:lnTo>
                    <a:pt x="123" y="756"/>
                  </a:lnTo>
                  <a:lnTo>
                    <a:pt x="116" y="753"/>
                  </a:lnTo>
                  <a:lnTo>
                    <a:pt x="109" y="750"/>
                  </a:lnTo>
                  <a:lnTo>
                    <a:pt x="103" y="746"/>
                  </a:lnTo>
                  <a:lnTo>
                    <a:pt x="96" y="743"/>
                  </a:lnTo>
                  <a:lnTo>
                    <a:pt x="90" y="739"/>
                  </a:lnTo>
                  <a:lnTo>
                    <a:pt x="85" y="734"/>
                  </a:lnTo>
                  <a:lnTo>
                    <a:pt x="82" y="730"/>
                  </a:lnTo>
                  <a:lnTo>
                    <a:pt x="78" y="725"/>
                  </a:lnTo>
                  <a:lnTo>
                    <a:pt x="76" y="719"/>
                  </a:lnTo>
                  <a:lnTo>
                    <a:pt x="75" y="714"/>
                  </a:lnTo>
                  <a:lnTo>
                    <a:pt x="75" y="708"/>
                  </a:lnTo>
                  <a:lnTo>
                    <a:pt x="76" y="703"/>
                  </a:lnTo>
                  <a:lnTo>
                    <a:pt x="79" y="697"/>
                  </a:lnTo>
                  <a:lnTo>
                    <a:pt x="60" y="648"/>
                  </a:lnTo>
                  <a:lnTo>
                    <a:pt x="65" y="639"/>
                  </a:lnTo>
                  <a:lnTo>
                    <a:pt x="72" y="632"/>
                  </a:lnTo>
                  <a:lnTo>
                    <a:pt x="75" y="628"/>
                  </a:lnTo>
                  <a:lnTo>
                    <a:pt x="77" y="625"/>
                  </a:lnTo>
                  <a:lnTo>
                    <a:pt x="79" y="621"/>
                  </a:lnTo>
                  <a:lnTo>
                    <a:pt x="79" y="616"/>
                  </a:lnTo>
                  <a:lnTo>
                    <a:pt x="79" y="608"/>
                  </a:lnTo>
                  <a:lnTo>
                    <a:pt x="78" y="600"/>
                  </a:lnTo>
                  <a:lnTo>
                    <a:pt x="76" y="592"/>
                  </a:lnTo>
                  <a:lnTo>
                    <a:pt x="74" y="584"/>
                  </a:lnTo>
                  <a:lnTo>
                    <a:pt x="68" y="572"/>
                  </a:lnTo>
                  <a:lnTo>
                    <a:pt x="61" y="561"/>
                  </a:lnTo>
                  <a:lnTo>
                    <a:pt x="43" y="542"/>
                  </a:lnTo>
                  <a:lnTo>
                    <a:pt x="27" y="524"/>
                  </a:lnTo>
                  <a:lnTo>
                    <a:pt x="22" y="516"/>
                  </a:lnTo>
                  <a:lnTo>
                    <a:pt x="18" y="509"/>
                  </a:lnTo>
                  <a:lnTo>
                    <a:pt x="16" y="502"/>
                  </a:lnTo>
                  <a:lnTo>
                    <a:pt x="14" y="496"/>
                  </a:lnTo>
                  <a:lnTo>
                    <a:pt x="12" y="484"/>
                  </a:lnTo>
                  <a:lnTo>
                    <a:pt x="11" y="472"/>
                  </a:lnTo>
                  <a:lnTo>
                    <a:pt x="11" y="461"/>
                  </a:lnTo>
                  <a:lnTo>
                    <a:pt x="11" y="450"/>
                  </a:lnTo>
                  <a:lnTo>
                    <a:pt x="10" y="439"/>
                  </a:lnTo>
                  <a:lnTo>
                    <a:pt x="7" y="426"/>
                  </a:lnTo>
                  <a:lnTo>
                    <a:pt x="6" y="412"/>
                  </a:lnTo>
                  <a:lnTo>
                    <a:pt x="4" y="395"/>
                  </a:lnTo>
                  <a:lnTo>
                    <a:pt x="0" y="377"/>
                  </a:lnTo>
                  <a:lnTo>
                    <a:pt x="0" y="364"/>
                  </a:lnTo>
                  <a:lnTo>
                    <a:pt x="33" y="364"/>
                  </a:lnTo>
                  <a:lnTo>
                    <a:pt x="36" y="371"/>
                  </a:lnTo>
                  <a:lnTo>
                    <a:pt x="39" y="377"/>
                  </a:lnTo>
                  <a:lnTo>
                    <a:pt x="43" y="382"/>
                  </a:lnTo>
                  <a:lnTo>
                    <a:pt x="48" y="387"/>
                  </a:lnTo>
                  <a:lnTo>
                    <a:pt x="52" y="392"/>
                  </a:lnTo>
                  <a:lnTo>
                    <a:pt x="57" y="396"/>
                  </a:lnTo>
                  <a:lnTo>
                    <a:pt x="63" y="399"/>
                  </a:lnTo>
                  <a:lnTo>
                    <a:pt x="68" y="402"/>
                  </a:lnTo>
                  <a:lnTo>
                    <a:pt x="81" y="407"/>
                  </a:lnTo>
                  <a:lnTo>
                    <a:pt x="94" y="410"/>
                  </a:lnTo>
                  <a:lnTo>
                    <a:pt x="107" y="412"/>
                  </a:lnTo>
                  <a:lnTo>
                    <a:pt x="119" y="413"/>
                  </a:lnTo>
                  <a:lnTo>
                    <a:pt x="128" y="412"/>
                  </a:lnTo>
                  <a:lnTo>
                    <a:pt x="135" y="411"/>
                  </a:lnTo>
                  <a:lnTo>
                    <a:pt x="142" y="409"/>
                  </a:lnTo>
                  <a:lnTo>
                    <a:pt x="149" y="407"/>
                  </a:lnTo>
                  <a:lnTo>
                    <a:pt x="154" y="404"/>
                  </a:lnTo>
                  <a:lnTo>
                    <a:pt x="160" y="400"/>
                  </a:lnTo>
                  <a:lnTo>
                    <a:pt x="164" y="396"/>
                  </a:lnTo>
                  <a:lnTo>
                    <a:pt x="168" y="392"/>
                  </a:lnTo>
                  <a:lnTo>
                    <a:pt x="176" y="382"/>
                  </a:lnTo>
                  <a:lnTo>
                    <a:pt x="182" y="372"/>
                  </a:lnTo>
                  <a:lnTo>
                    <a:pt x="187" y="361"/>
                  </a:lnTo>
                  <a:lnTo>
                    <a:pt x="193" y="351"/>
                  </a:lnTo>
                  <a:lnTo>
                    <a:pt x="193" y="240"/>
                  </a:lnTo>
                  <a:lnTo>
                    <a:pt x="197" y="229"/>
                  </a:lnTo>
                  <a:lnTo>
                    <a:pt x="199" y="217"/>
                  </a:lnTo>
                  <a:lnTo>
                    <a:pt x="201" y="206"/>
                  </a:lnTo>
                  <a:lnTo>
                    <a:pt x="202" y="194"/>
                  </a:lnTo>
                  <a:lnTo>
                    <a:pt x="204" y="184"/>
                  </a:lnTo>
                  <a:lnTo>
                    <a:pt x="206" y="176"/>
                  </a:lnTo>
                  <a:lnTo>
                    <a:pt x="207" y="173"/>
                  </a:lnTo>
                  <a:lnTo>
                    <a:pt x="208" y="170"/>
                  </a:lnTo>
                  <a:lnTo>
                    <a:pt x="210" y="168"/>
                  </a:lnTo>
                  <a:lnTo>
                    <a:pt x="212" y="167"/>
                  </a:lnTo>
                  <a:lnTo>
                    <a:pt x="220" y="171"/>
                  </a:lnTo>
                  <a:lnTo>
                    <a:pt x="229" y="175"/>
                  </a:lnTo>
                  <a:lnTo>
                    <a:pt x="239" y="178"/>
                  </a:lnTo>
                  <a:lnTo>
                    <a:pt x="245" y="179"/>
                  </a:lnTo>
                  <a:lnTo>
                    <a:pt x="245" y="201"/>
                  </a:lnTo>
                  <a:lnTo>
                    <a:pt x="245" y="219"/>
                  </a:lnTo>
                  <a:lnTo>
                    <a:pt x="245" y="238"/>
                  </a:lnTo>
                  <a:lnTo>
                    <a:pt x="245" y="259"/>
                  </a:lnTo>
                  <a:lnTo>
                    <a:pt x="246" y="265"/>
                  </a:lnTo>
                  <a:lnTo>
                    <a:pt x="246" y="270"/>
                  </a:lnTo>
                  <a:lnTo>
                    <a:pt x="247" y="274"/>
                  </a:lnTo>
                  <a:lnTo>
                    <a:pt x="250" y="278"/>
                  </a:lnTo>
                  <a:lnTo>
                    <a:pt x="252" y="281"/>
                  </a:lnTo>
                  <a:lnTo>
                    <a:pt x="254" y="284"/>
                  </a:lnTo>
                  <a:lnTo>
                    <a:pt x="256" y="287"/>
                  </a:lnTo>
                  <a:lnTo>
                    <a:pt x="260" y="289"/>
                  </a:lnTo>
                  <a:lnTo>
                    <a:pt x="267" y="292"/>
                  </a:lnTo>
                  <a:lnTo>
                    <a:pt x="276" y="294"/>
                  </a:lnTo>
                  <a:lnTo>
                    <a:pt x="287" y="295"/>
                  </a:lnTo>
                  <a:lnTo>
                    <a:pt x="299" y="296"/>
                  </a:lnTo>
                  <a:lnTo>
                    <a:pt x="303" y="295"/>
                  </a:lnTo>
                  <a:lnTo>
                    <a:pt x="308" y="295"/>
                  </a:lnTo>
                  <a:lnTo>
                    <a:pt x="312" y="293"/>
                  </a:lnTo>
                  <a:lnTo>
                    <a:pt x="316" y="291"/>
                  </a:lnTo>
                  <a:lnTo>
                    <a:pt x="322" y="286"/>
                  </a:lnTo>
                  <a:lnTo>
                    <a:pt x="329" y="280"/>
                  </a:lnTo>
                  <a:lnTo>
                    <a:pt x="333" y="272"/>
                  </a:lnTo>
                  <a:lnTo>
                    <a:pt x="337" y="263"/>
                  </a:lnTo>
                  <a:lnTo>
                    <a:pt x="342" y="254"/>
                  </a:lnTo>
                  <a:lnTo>
                    <a:pt x="345" y="243"/>
                  </a:lnTo>
                  <a:lnTo>
                    <a:pt x="350" y="234"/>
                  </a:lnTo>
                  <a:lnTo>
                    <a:pt x="353" y="224"/>
                  </a:lnTo>
                  <a:lnTo>
                    <a:pt x="357" y="216"/>
                  </a:lnTo>
                  <a:lnTo>
                    <a:pt x="363" y="208"/>
                  </a:lnTo>
                  <a:lnTo>
                    <a:pt x="368" y="201"/>
                  </a:lnTo>
                  <a:lnTo>
                    <a:pt x="375" y="195"/>
                  </a:lnTo>
                  <a:lnTo>
                    <a:pt x="378" y="193"/>
                  </a:lnTo>
                  <a:lnTo>
                    <a:pt x="382" y="192"/>
                  </a:lnTo>
                  <a:lnTo>
                    <a:pt x="387" y="191"/>
                  </a:lnTo>
                  <a:lnTo>
                    <a:pt x="392" y="191"/>
                  </a:lnTo>
                  <a:lnTo>
                    <a:pt x="400" y="191"/>
                  </a:lnTo>
                  <a:lnTo>
                    <a:pt x="408" y="192"/>
                  </a:lnTo>
                  <a:lnTo>
                    <a:pt x="414" y="193"/>
                  </a:lnTo>
                  <a:lnTo>
                    <a:pt x="421" y="195"/>
                  </a:lnTo>
                  <a:lnTo>
                    <a:pt x="431" y="200"/>
                  </a:lnTo>
                  <a:lnTo>
                    <a:pt x="441" y="204"/>
                  </a:lnTo>
                  <a:lnTo>
                    <a:pt x="451" y="208"/>
                  </a:lnTo>
                  <a:lnTo>
                    <a:pt x="460" y="212"/>
                  </a:lnTo>
                  <a:lnTo>
                    <a:pt x="466" y="214"/>
                  </a:lnTo>
                  <a:lnTo>
                    <a:pt x="471" y="215"/>
                  </a:lnTo>
                  <a:lnTo>
                    <a:pt x="478" y="216"/>
                  </a:lnTo>
                  <a:lnTo>
                    <a:pt x="485" y="216"/>
                  </a:lnTo>
                  <a:lnTo>
                    <a:pt x="496" y="216"/>
                  </a:lnTo>
                  <a:lnTo>
                    <a:pt x="504" y="215"/>
                  </a:lnTo>
                  <a:lnTo>
                    <a:pt x="512" y="213"/>
                  </a:lnTo>
                  <a:lnTo>
                    <a:pt x="518" y="211"/>
                  </a:lnTo>
                  <a:lnTo>
                    <a:pt x="523" y="208"/>
                  </a:lnTo>
                  <a:lnTo>
                    <a:pt x="527" y="204"/>
                  </a:lnTo>
                  <a:lnTo>
                    <a:pt x="531" y="200"/>
                  </a:lnTo>
                  <a:lnTo>
                    <a:pt x="534" y="194"/>
                  </a:lnTo>
                  <a:lnTo>
                    <a:pt x="544" y="169"/>
                  </a:lnTo>
                  <a:lnTo>
                    <a:pt x="558" y="135"/>
                  </a:lnTo>
                  <a:lnTo>
                    <a:pt x="564" y="127"/>
                  </a:lnTo>
                  <a:lnTo>
                    <a:pt x="572" y="119"/>
                  </a:lnTo>
                  <a:lnTo>
                    <a:pt x="582" y="110"/>
                  </a:lnTo>
                  <a:lnTo>
                    <a:pt x="593" y="100"/>
                  </a:lnTo>
                  <a:lnTo>
                    <a:pt x="620" y="80"/>
                  </a:lnTo>
                  <a:lnTo>
                    <a:pt x="649" y="61"/>
                  </a:lnTo>
                  <a:lnTo>
                    <a:pt x="679" y="43"/>
                  </a:lnTo>
                  <a:lnTo>
                    <a:pt x="708" y="25"/>
                  </a:lnTo>
                  <a:lnTo>
                    <a:pt x="732" y="11"/>
                  </a:lnTo>
                  <a:lnTo>
                    <a:pt x="750" y="0"/>
                  </a:lnTo>
                  <a:lnTo>
                    <a:pt x="777" y="1"/>
                  </a:lnTo>
                  <a:lnTo>
                    <a:pt x="798" y="3"/>
                  </a:lnTo>
                  <a:lnTo>
                    <a:pt x="806" y="3"/>
                  </a:lnTo>
                  <a:lnTo>
                    <a:pt x="815" y="3"/>
                  </a:lnTo>
                  <a:lnTo>
                    <a:pt x="823" y="2"/>
                  </a:lnTo>
                  <a:lnTo>
                    <a:pt x="830" y="0"/>
                  </a:lnTo>
                  <a:lnTo>
                    <a:pt x="830" y="6"/>
                  </a:lnTo>
                  <a:lnTo>
                    <a:pt x="850" y="6"/>
                  </a:lnTo>
                  <a:lnTo>
                    <a:pt x="850" y="17"/>
                  </a:lnTo>
                  <a:lnTo>
                    <a:pt x="851" y="26"/>
                  </a:lnTo>
                  <a:lnTo>
                    <a:pt x="854" y="35"/>
                  </a:lnTo>
                  <a:lnTo>
                    <a:pt x="856" y="41"/>
                  </a:lnTo>
                  <a:lnTo>
                    <a:pt x="861" y="52"/>
                  </a:lnTo>
                  <a:lnTo>
                    <a:pt x="867" y="62"/>
                  </a:lnTo>
                  <a:lnTo>
                    <a:pt x="873" y="71"/>
                  </a:lnTo>
                  <a:lnTo>
                    <a:pt x="879" y="82"/>
                  </a:lnTo>
                  <a:lnTo>
                    <a:pt x="880" y="90"/>
                  </a:lnTo>
                  <a:lnTo>
                    <a:pt x="882" y="98"/>
                  </a:lnTo>
                  <a:lnTo>
                    <a:pt x="883" y="107"/>
                  </a:lnTo>
                  <a:lnTo>
                    <a:pt x="883" y="117"/>
                  </a:lnTo>
                  <a:lnTo>
                    <a:pt x="883" y="204"/>
                  </a:lnTo>
                  <a:lnTo>
                    <a:pt x="875" y="206"/>
                  </a:lnTo>
                  <a:lnTo>
                    <a:pt x="868" y="207"/>
                  </a:lnTo>
                  <a:lnTo>
                    <a:pt x="860" y="207"/>
                  </a:lnTo>
                  <a:lnTo>
                    <a:pt x="852" y="206"/>
                  </a:lnTo>
                  <a:lnTo>
                    <a:pt x="838" y="205"/>
                  </a:lnTo>
                  <a:lnTo>
                    <a:pt x="830" y="204"/>
                  </a:lnTo>
                  <a:lnTo>
                    <a:pt x="826" y="236"/>
                  </a:lnTo>
                  <a:lnTo>
                    <a:pt x="825" y="262"/>
                  </a:lnTo>
                  <a:lnTo>
                    <a:pt x="826" y="272"/>
                  </a:lnTo>
                  <a:lnTo>
                    <a:pt x="826" y="281"/>
                  </a:lnTo>
                  <a:lnTo>
                    <a:pt x="828" y="289"/>
                  </a:lnTo>
                  <a:lnTo>
                    <a:pt x="830" y="296"/>
                  </a:lnTo>
                  <a:lnTo>
                    <a:pt x="870" y="29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38" name="Freeform 383"/>
            <p:cNvSpPr>
              <a:spLocks/>
            </p:cNvSpPr>
            <p:nvPr>
              <p:custDataLst>
                <p:tags r:id="rId272"/>
              </p:custDataLst>
            </p:nvPr>
          </p:nvSpPr>
          <p:spPr bwMode="auto">
            <a:xfrm>
              <a:off x="5059394" y="3394606"/>
              <a:ext cx="411162" cy="611187"/>
            </a:xfrm>
            <a:custGeom>
              <a:avLst/>
              <a:gdLst>
                <a:gd name="T0" fmla="*/ 2147483647 w 943"/>
                <a:gd name="T1" fmla="*/ 2147483647 h 1172"/>
                <a:gd name="T2" fmla="*/ 2147483647 w 943"/>
                <a:gd name="T3" fmla="*/ 2147483647 h 1172"/>
                <a:gd name="T4" fmla="*/ 2147483647 w 943"/>
                <a:gd name="T5" fmla="*/ 2147483647 h 1172"/>
                <a:gd name="T6" fmla="*/ 2147483647 w 943"/>
                <a:gd name="T7" fmla="*/ 2147483647 h 1172"/>
                <a:gd name="T8" fmla="*/ 2147483647 w 943"/>
                <a:gd name="T9" fmla="*/ 2147483647 h 1172"/>
                <a:gd name="T10" fmla="*/ 2147483647 w 943"/>
                <a:gd name="T11" fmla="*/ 2147483647 h 1172"/>
                <a:gd name="T12" fmla="*/ 2147483647 w 943"/>
                <a:gd name="T13" fmla="*/ 2147483647 h 1172"/>
                <a:gd name="T14" fmla="*/ 2147483647 w 943"/>
                <a:gd name="T15" fmla="*/ 2147483647 h 1172"/>
                <a:gd name="T16" fmla="*/ 2147483647 w 943"/>
                <a:gd name="T17" fmla="*/ 2147483647 h 1172"/>
                <a:gd name="T18" fmla="*/ 2147483647 w 943"/>
                <a:gd name="T19" fmla="*/ 2147483647 h 1172"/>
                <a:gd name="T20" fmla="*/ 2147483647 w 943"/>
                <a:gd name="T21" fmla="*/ 2147483647 h 1172"/>
                <a:gd name="T22" fmla="*/ 2147483647 w 943"/>
                <a:gd name="T23" fmla="*/ 2147483647 h 1172"/>
                <a:gd name="T24" fmla="*/ 2147483647 w 943"/>
                <a:gd name="T25" fmla="*/ 2147483647 h 1172"/>
                <a:gd name="T26" fmla="*/ 2147483647 w 943"/>
                <a:gd name="T27" fmla="*/ 2147483647 h 1172"/>
                <a:gd name="T28" fmla="*/ 2147483647 w 943"/>
                <a:gd name="T29" fmla="*/ 2147483647 h 1172"/>
                <a:gd name="T30" fmla="*/ 2147483647 w 943"/>
                <a:gd name="T31" fmla="*/ 2147483647 h 1172"/>
                <a:gd name="T32" fmla="*/ 2147483647 w 943"/>
                <a:gd name="T33" fmla="*/ 2147483647 h 1172"/>
                <a:gd name="T34" fmla="*/ 2147483647 w 943"/>
                <a:gd name="T35" fmla="*/ 2147483647 h 1172"/>
                <a:gd name="T36" fmla="*/ 2147483647 w 943"/>
                <a:gd name="T37" fmla="*/ 2147483647 h 1172"/>
                <a:gd name="T38" fmla="*/ 2147483647 w 943"/>
                <a:gd name="T39" fmla="*/ 2147483647 h 1172"/>
                <a:gd name="T40" fmla="*/ 2147483647 w 943"/>
                <a:gd name="T41" fmla="*/ 2147483647 h 1172"/>
                <a:gd name="T42" fmla="*/ 2147483647 w 943"/>
                <a:gd name="T43" fmla="*/ 2147483647 h 1172"/>
                <a:gd name="T44" fmla="*/ 2147483647 w 943"/>
                <a:gd name="T45" fmla="*/ 2147483647 h 1172"/>
                <a:gd name="T46" fmla="*/ 2147483647 w 943"/>
                <a:gd name="T47" fmla="*/ 2147483647 h 1172"/>
                <a:gd name="T48" fmla="*/ 2147483647 w 943"/>
                <a:gd name="T49" fmla="*/ 2147483647 h 1172"/>
                <a:gd name="T50" fmla="*/ 2147483647 w 943"/>
                <a:gd name="T51" fmla="*/ 2147483647 h 1172"/>
                <a:gd name="T52" fmla="*/ 2147483647 w 943"/>
                <a:gd name="T53" fmla="*/ 2147483647 h 1172"/>
                <a:gd name="T54" fmla="*/ 2147483647 w 943"/>
                <a:gd name="T55" fmla="*/ 2147483647 h 1172"/>
                <a:gd name="T56" fmla="*/ 2147483647 w 943"/>
                <a:gd name="T57" fmla="*/ 2147483647 h 1172"/>
                <a:gd name="T58" fmla="*/ 2147483647 w 943"/>
                <a:gd name="T59" fmla="*/ 2147483647 h 1172"/>
                <a:gd name="T60" fmla="*/ 2147483647 w 943"/>
                <a:gd name="T61" fmla="*/ 2147483647 h 1172"/>
                <a:gd name="T62" fmla="*/ 2147483647 w 943"/>
                <a:gd name="T63" fmla="*/ 2147483647 h 1172"/>
                <a:gd name="T64" fmla="*/ 2147483647 w 943"/>
                <a:gd name="T65" fmla="*/ 2147483647 h 1172"/>
                <a:gd name="T66" fmla="*/ 2147483647 w 943"/>
                <a:gd name="T67" fmla="*/ 2147483647 h 1172"/>
                <a:gd name="T68" fmla="*/ 2147483647 w 943"/>
                <a:gd name="T69" fmla="*/ 2147483647 h 1172"/>
                <a:gd name="T70" fmla="*/ 2147483647 w 943"/>
                <a:gd name="T71" fmla="*/ 2147483647 h 1172"/>
                <a:gd name="T72" fmla="*/ 2147483647 w 943"/>
                <a:gd name="T73" fmla="*/ 2147483647 h 1172"/>
                <a:gd name="T74" fmla="*/ 2147483647 w 943"/>
                <a:gd name="T75" fmla="*/ 2147483647 h 1172"/>
                <a:gd name="T76" fmla="*/ 2147483647 w 943"/>
                <a:gd name="T77" fmla="*/ 2147483647 h 1172"/>
                <a:gd name="T78" fmla="*/ 2147483647 w 943"/>
                <a:gd name="T79" fmla="*/ 2147483647 h 1172"/>
                <a:gd name="T80" fmla="*/ 2147483647 w 943"/>
                <a:gd name="T81" fmla="*/ 2147483647 h 1172"/>
                <a:gd name="T82" fmla="*/ 2147483647 w 943"/>
                <a:gd name="T83" fmla="*/ 2147483647 h 1172"/>
                <a:gd name="T84" fmla="*/ 2147483647 w 943"/>
                <a:gd name="T85" fmla="*/ 2147483647 h 1172"/>
                <a:gd name="T86" fmla="*/ 2147483647 w 943"/>
                <a:gd name="T87" fmla="*/ 2147483647 h 1172"/>
                <a:gd name="T88" fmla="*/ 2147483647 w 943"/>
                <a:gd name="T89" fmla="*/ 2147483647 h 1172"/>
                <a:gd name="T90" fmla="*/ 2147483647 w 943"/>
                <a:gd name="T91" fmla="*/ 2147483647 h 1172"/>
                <a:gd name="T92" fmla="*/ 2147483647 w 943"/>
                <a:gd name="T93" fmla="*/ 2147483647 h 1172"/>
                <a:gd name="T94" fmla="*/ 2147483647 w 943"/>
                <a:gd name="T95" fmla="*/ 2147483647 h 1172"/>
                <a:gd name="T96" fmla="*/ 2147483647 w 943"/>
                <a:gd name="T97" fmla="*/ 2147483647 h 1172"/>
                <a:gd name="T98" fmla="*/ 2147483647 w 943"/>
                <a:gd name="T99" fmla="*/ 2147483647 h 1172"/>
                <a:gd name="T100" fmla="*/ 2147483647 w 943"/>
                <a:gd name="T101" fmla="*/ 2147483647 h 1172"/>
                <a:gd name="T102" fmla="*/ 2147483647 w 943"/>
                <a:gd name="T103" fmla="*/ 2147483647 h 11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grpSp>
          <p:nvGrpSpPr>
            <p:cNvPr id="839" name="Group 384"/>
            <p:cNvGrpSpPr>
              <a:grpSpLocks/>
            </p:cNvGrpSpPr>
            <p:nvPr>
              <p:custDataLst>
                <p:tags r:id="rId273"/>
              </p:custDataLst>
            </p:nvPr>
          </p:nvGrpSpPr>
          <p:grpSpPr bwMode="auto">
            <a:xfrm>
              <a:off x="3843369" y="3596218"/>
              <a:ext cx="80962" cy="82550"/>
              <a:chOff x="2352" y="2343"/>
              <a:chExt cx="65" cy="53"/>
            </a:xfrm>
          </p:grpSpPr>
          <p:sp>
            <p:nvSpPr>
              <p:cNvPr id="1000" name="Freeform 385"/>
              <p:cNvSpPr>
                <a:spLocks/>
              </p:cNvSpPr>
              <p:nvPr/>
            </p:nvSpPr>
            <p:spPr bwMode="auto">
              <a:xfrm>
                <a:off x="2352" y="2343"/>
                <a:ext cx="16" cy="11"/>
              </a:xfrm>
              <a:custGeom>
                <a:avLst/>
                <a:gdLst>
                  <a:gd name="T0" fmla="*/ 0 w 51"/>
                  <a:gd name="T1" fmla="*/ 0 h 33"/>
                  <a:gd name="T2" fmla="*/ 0 w 51"/>
                  <a:gd name="T3" fmla="*/ 0 h 33"/>
                  <a:gd name="T4" fmla="*/ 0 w 51"/>
                  <a:gd name="T5" fmla="*/ 0 h 33"/>
                  <a:gd name="T6" fmla="*/ 0 w 51"/>
                  <a:gd name="T7" fmla="*/ 0 h 33"/>
                  <a:gd name="T8" fmla="*/ 0 w 51"/>
                  <a:gd name="T9" fmla="*/ 0 h 33"/>
                  <a:gd name="T10" fmla="*/ 1 w 51"/>
                  <a:gd name="T11" fmla="*/ 0 h 33"/>
                  <a:gd name="T12" fmla="*/ 1 w 51"/>
                  <a:gd name="T13" fmla="*/ 0 h 33"/>
                  <a:gd name="T14" fmla="*/ 0 w 51"/>
                  <a:gd name="T15" fmla="*/ 0 h 3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1" h="33">
                    <a:moveTo>
                      <a:pt x="46" y="0"/>
                    </a:moveTo>
                    <a:lnTo>
                      <a:pt x="0" y="5"/>
                    </a:lnTo>
                    <a:lnTo>
                      <a:pt x="4" y="28"/>
                    </a:lnTo>
                    <a:lnTo>
                      <a:pt x="10" y="33"/>
                    </a:lnTo>
                    <a:lnTo>
                      <a:pt x="35" y="25"/>
                    </a:lnTo>
                    <a:lnTo>
                      <a:pt x="48" y="15"/>
                    </a:lnTo>
                    <a:lnTo>
                      <a:pt x="51" y="8"/>
                    </a:lnTo>
                    <a:lnTo>
                      <a:pt x="46"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01" name="Freeform 386"/>
              <p:cNvSpPr>
                <a:spLocks/>
              </p:cNvSpPr>
              <p:nvPr/>
            </p:nvSpPr>
            <p:spPr bwMode="auto">
              <a:xfrm>
                <a:off x="2372" y="2354"/>
                <a:ext cx="20" cy="7"/>
              </a:xfrm>
              <a:custGeom>
                <a:avLst/>
                <a:gdLst>
                  <a:gd name="T0" fmla="*/ 1 w 61"/>
                  <a:gd name="T1" fmla="*/ 0 h 20"/>
                  <a:gd name="T2" fmla="*/ 1 w 61"/>
                  <a:gd name="T3" fmla="*/ 0 h 20"/>
                  <a:gd name="T4" fmla="*/ 0 w 61"/>
                  <a:gd name="T5" fmla="*/ 0 h 20"/>
                  <a:gd name="T6" fmla="*/ 0 w 61"/>
                  <a:gd name="T7" fmla="*/ 0 h 20"/>
                  <a:gd name="T8" fmla="*/ 0 w 61"/>
                  <a:gd name="T9" fmla="*/ 0 h 20"/>
                  <a:gd name="T10" fmla="*/ 0 w 61"/>
                  <a:gd name="T11" fmla="*/ 0 h 20"/>
                  <a:gd name="T12" fmla="*/ 1 w 61"/>
                  <a:gd name="T13" fmla="*/ 0 h 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1" h="20">
                    <a:moveTo>
                      <a:pt x="61" y="6"/>
                    </a:moveTo>
                    <a:lnTo>
                      <a:pt x="53" y="2"/>
                    </a:lnTo>
                    <a:lnTo>
                      <a:pt x="0" y="0"/>
                    </a:lnTo>
                    <a:lnTo>
                      <a:pt x="2" y="14"/>
                    </a:lnTo>
                    <a:lnTo>
                      <a:pt x="7" y="20"/>
                    </a:lnTo>
                    <a:lnTo>
                      <a:pt x="18" y="13"/>
                    </a:lnTo>
                    <a:lnTo>
                      <a:pt x="61" y="6"/>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02" name="Freeform 387"/>
              <p:cNvSpPr>
                <a:spLocks/>
              </p:cNvSpPr>
              <p:nvPr/>
            </p:nvSpPr>
            <p:spPr bwMode="auto">
              <a:xfrm>
                <a:off x="2407" y="2346"/>
                <a:ext cx="5" cy="12"/>
              </a:xfrm>
              <a:custGeom>
                <a:avLst/>
                <a:gdLst>
                  <a:gd name="T0" fmla="*/ 0 w 15"/>
                  <a:gd name="T1" fmla="*/ 0 h 36"/>
                  <a:gd name="T2" fmla="*/ 0 w 15"/>
                  <a:gd name="T3" fmla="*/ 0 h 36"/>
                  <a:gd name="T4" fmla="*/ 0 w 15"/>
                  <a:gd name="T5" fmla="*/ 0 h 36"/>
                  <a:gd name="T6" fmla="*/ 0 w 15"/>
                  <a:gd name="T7" fmla="*/ 0 h 36"/>
                  <a:gd name="T8" fmla="*/ 0 w 15"/>
                  <a:gd name="T9" fmla="*/ 0 h 36"/>
                  <a:gd name="T10" fmla="*/ 0 w 15"/>
                  <a:gd name="T11" fmla="*/ 0 h 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 h="36">
                    <a:moveTo>
                      <a:pt x="2" y="0"/>
                    </a:moveTo>
                    <a:lnTo>
                      <a:pt x="0" y="20"/>
                    </a:lnTo>
                    <a:lnTo>
                      <a:pt x="0" y="36"/>
                    </a:lnTo>
                    <a:lnTo>
                      <a:pt x="11" y="35"/>
                    </a:lnTo>
                    <a:lnTo>
                      <a:pt x="15" y="14"/>
                    </a:lnTo>
                    <a:lnTo>
                      <a:pt x="2"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03" name="Freeform 388"/>
              <p:cNvSpPr>
                <a:spLocks/>
              </p:cNvSpPr>
              <p:nvPr/>
            </p:nvSpPr>
            <p:spPr bwMode="auto">
              <a:xfrm>
                <a:off x="2406" y="2361"/>
                <a:ext cx="11" cy="11"/>
              </a:xfrm>
              <a:custGeom>
                <a:avLst/>
                <a:gdLst>
                  <a:gd name="T0" fmla="*/ 0 w 37"/>
                  <a:gd name="T1" fmla="*/ 0 h 33"/>
                  <a:gd name="T2" fmla="*/ 0 w 37"/>
                  <a:gd name="T3" fmla="*/ 0 h 33"/>
                  <a:gd name="T4" fmla="*/ 0 w 37"/>
                  <a:gd name="T5" fmla="*/ 0 h 33"/>
                  <a:gd name="T6" fmla="*/ 0 w 37"/>
                  <a:gd name="T7" fmla="*/ 0 h 33"/>
                  <a:gd name="T8" fmla="*/ 0 w 37"/>
                  <a:gd name="T9" fmla="*/ 0 h 33"/>
                  <a:gd name="T10" fmla="*/ 0 w 37"/>
                  <a:gd name="T11" fmla="*/ 0 h 33"/>
                  <a:gd name="T12" fmla="*/ 0 w 37"/>
                  <a:gd name="T13" fmla="*/ 0 h 33"/>
                  <a:gd name="T14" fmla="*/ 0 w 37"/>
                  <a:gd name="T15" fmla="*/ 0 h 33"/>
                  <a:gd name="T16" fmla="*/ 0 w 37"/>
                  <a:gd name="T17" fmla="*/ 0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33">
                    <a:moveTo>
                      <a:pt x="4" y="4"/>
                    </a:moveTo>
                    <a:lnTo>
                      <a:pt x="22" y="0"/>
                    </a:lnTo>
                    <a:lnTo>
                      <a:pt x="35" y="6"/>
                    </a:lnTo>
                    <a:lnTo>
                      <a:pt x="37" y="22"/>
                    </a:lnTo>
                    <a:lnTo>
                      <a:pt x="24" y="33"/>
                    </a:lnTo>
                    <a:lnTo>
                      <a:pt x="11" y="33"/>
                    </a:lnTo>
                    <a:lnTo>
                      <a:pt x="2" y="24"/>
                    </a:lnTo>
                    <a:lnTo>
                      <a:pt x="0" y="16"/>
                    </a:lnTo>
                    <a:lnTo>
                      <a:pt x="4" y="4"/>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04" name="Freeform 389"/>
              <p:cNvSpPr>
                <a:spLocks/>
              </p:cNvSpPr>
              <p:nvPr/>
            </p:nvSpPr>
            <p:spPr bwMode="auto">
              <a:xfrm>
                <a:off x="2388" y="2378"/>
                <a:ext cx="16" cy="18"/>
              </a:xfrm>
              <a:custGeom>
                <a:avLst/>
                <a:gdLst>
                  <a:gd name="T0" fmla="*/ 0 w 49"/>
                  <a:gd name="T1" fmla="*/ 0 h 54"/>
                  <a:gd name="T2" fmla="*/ 0 w 49"/>
                  <a:gd name="T3" fmla="*/ 0 h 54"/>
                  <a:gd name="T4" fmla="*/ 0 w 49"/>
                  <a:gd name="T5" fmla="*/ 1 h 54"/>
                  <a:gd name="T6" fmla="*/ 0 w 49"/>
                  <a:gd name="T7" fmla="*/ 1 h 54"/>
                  <a:gd name="T8" fmla="*/ 1 w 49"/>
                  <a:gd name="T9" fmla="*/ 1 h 54"/>
                  <a:gd name="T10" fmla="*/ 1 w 49"/>
                  <a:gd name="T11" fmla="*/ 0 h 54"/>
                  <a:gd name="T12" fmla="*/ 0 w 49"/>
                  <a:gd name="T13" fmla="*/ 0 h 54"/>
                  <a:gd name="T14" fmla="*/ 0 w 49"/>
                  <a:gd name="T15" fmla="*/ 0 h 54"/>
                  <a:gd name="T16" fmla="*/ 0 w 49"/>
                  <a:gd name="T17" fmla="*/ 0 h 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 h="54">
                    <a:moveTo>
                      <a:pt x="2" y="0"/>
                    </a:moveTo>
                    <a:lnTo>
                      <a:pt x="0" y="0"/>
                    </a:lnTo>
                    <a:lnTo>
                      <a:pt x="2" y="50"/>
                    </a:lnTo>
                    <a:lnTo>
                      <a:pt x="18" y="54"/>
                    </a:lnTo>
                    <a:lnTo>
                      <a:pt x="44" y="45"/>
                    </a:lnTo>
                    <a:lnTo>
                      <a:pt x="49" y="31"/>
                    </a:lnTo>
                    <a:lnTo>
                      <a:pt x="40" y="21"/>
                    </a:lnTo>
                    <a:lnTo>
                      <a:pt x="19" y="8"/>
                    </a:lnTo>
                    <a:lnTo>
                      <a:pt x="2"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1005" name="Freeform 390"/>
              <p:cNvSpPr>
                <a:spLocks/>
              </p:cNvSpPr>
              <p:nvPr/>
            </p:nvSpPr>
            <p:spPr bwMode="auto">
              <a:xfrm>
                <a:off x="2374" y="2388"/>
                <a:ext cx="9" cy="7"/>
              </a:xfrm>
              <a:custGeom>
                <a:avLst/>
                <a:gdLst>
                  <a:gd name="T0" fmla="*/ 0 w 26"/>
                  <a:gd name="T1" fmla="*/ 0 h 22"/>
                  <a:gd name="T2" fmla="*/ 0 w 26"/>
                  <a:gd name="T3" fmla="*/ 0 h 22"/>
                  <a:gd name="T4" fmla="*/ 0 w 26"/>
                  <a:gd name="T5" fmla="*/ 0 h 22"/>
                  <a:gd name="T6" fmla="*/ 0 w 26"/>
                  <a:gd name="T7" fmla="*/ 0 h 22"/>
                  <a:gd name="T8" fmla="*/ 0 w 26"/>
                  <a:gd name="T9" fmla="*/ 0 h 22"/>
                  <a:gd name="T10" fmla="*/ 0 w 26"/>
                  <a:gd name="T11" fmla="*/ 0 h 22"/>
                  <a:gd name="T12" fmla="*/ 0 w 26"/>
                  <a:gd name="T13" fmla="*/ 0 h 2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6" h="22">
                    <a:moveTo>
                      <a:pt x="18" y="0"/>
                    </a:moveTo>
                    <a:lnTo>
                      <a:pt x="3" y="2"/>
                    </a:lnTo>
                    <a:lnTo>
                      <a:pt x="0" y="15"/>
                    </a:lnTo>
                    <a:lnTo>
                      <a:pt x="6" y="21"/>
                    </a:lnTo>
                    <a:lnTo>
                      <a:pt x="19" y="22"/>
                    </a:lnTo>
                    <a:lnTo>
                      <a:pt x="26" y="11"/>
                    </a:lnTo>
                    <a:lnTo>
                      <a:pt x="18"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grpSp>
        <p:grpSp>
          <p:nvGrpSpPr>
            <p:cNvPr id="840" name="Group 391"/>
            <p:cNvGrpSpPr>
              <a:grpSpLocks/>
            </p:cNvGrpSpPr>
            <p:nvPr>
              <p:custDataLst>
                <p:tags r:id="rId274"/>
              </p:custDataLst>
            </p:nvPr>
          </p:nvGrpSpPr>
          <p:grpSpPr bwMode="auto">
            <a:xfrm>
              <a:off x="1689131" y="1656293"/>
              <a:ext cx="1897063" cy="1133475"/>
              <a:chOff x="527" y="1110"/>
              <a:chExt cx="1410" cy="709"/>
            </a:xfrm>
          </p:grpSpPr>
          <p:sp>
            <p:nvSpPr>
              <p:cNvPr id="958" name="Freeform 392"/>
              <p:cNvSpPr>
                <a:spLocks/>
              </p:cNvSpPr>
              <p:nvPr/>
            </p:nvSpPr>
            <p:spPr bwMode="auto">
              <a:xfrm>
                <a:off x="1401" y="1427"/>
                <a:ext cx="31" cy="17"/>
              </a:xfrm>
              <a:custGeom>
                <a:avLst/>
                <a:gdLst>
                  <a:gd name="T0" fmla="*/ 0 w 98"/>
                  <a:gd name="T1" fmla="*/ 0 h 54"/>
                  <a:gd name="T2" fmla="*/ 0 w 98"/>
                  <a:gd name="T3" fmla="*/ 0 h 54"/>
                  <a:gd name="T4" fmla="*/ 0 w 98"/>
                  <a:gd name="T5" fmla="*/ 1 h 54"/>
                  <a:gd name="T6" fmla="*/ 0 w 98"/>
                  <a:gd name="T7" fmla="*/ 1 h 54"/>
                  <a:gd name="T8" fmla="*/ 0 w 98"/>
                  <a:gd name="T9" fmla="*/ 1 h 54"/>
                  <a:gd name="T10" fmla="*/ 0 w 98"/>
                  <a:gd name="T11" fmla="*/ 1 h 54"/>
                  <a:gd name="T12" fmla="*/ 0 w 98"/>
                  <a:gd name="T13" fmla="*/ 1 h 54"/>
                  <a:gd name="T14" fmla="*/ 1 w 98"/>
                  <a:gd name="T15" fmla="*/ 1 h 54"/>
                  <a:gd name="T16" fmla="*/ 1 w 98"/>
                  <a:gd name="T17" fmla="*/ 1 h 54"/>
                  <a:gd name="T18" fmla="*/ 1 w 98"/>
                  <a:gd name="T19" fmla="*/ 0 h 54"/>
                  <a:gd name="T20" fmla="*/ 1 w 98"/>
                  <a:gd name="T21" fmla="*/ 0 h 54"/>
                  <a:gd name="T22" fmla="*/ 1 w 98"/>
                  <a:gd name="T23" fmla="*/ 0 h 54"/>
                  <a:gd name="T24" fmla="*/ 1 w 98"/>
                  <a:gd name="T25" fmla="*/ 0 h 54"/>
                  <a:gd name="T26" fmla="*/ 1 w 98"/>
                  <a:gd name="T27" fmla="*/ 0 h 54"/>
                  <a:gd name="T28" fmla="*/ 1 w 98"/>
                  <a:gd name="T29" fmla="*/ 0 h 54"/>
                  <a:gd name="T30" fmla="*/ 1 w 98"/>
                  <a:gd name="T31" fmla="*/ 0 h 54"/>
                  <a:gd name="T32" fmla="*/ 1 w 98"/>
                  <a:gd name="T33" fmla="*/ 0 h 54"/>
                  <a:gd name="T34" fmla="*/ 1 w 98"/>
                  <a:gd name="T35" fmla="*/ 0 h 54"/>
                  <a:gd name="T36" fmla="*/ 1 w 98"/>
                  <a:gd name="T37" fmla="*/ 0 h 54"/>
                  <a:gd name="T38" fmla="*/ 1 w 98"/>
                  <a:gd name="T39" fmla="*/ 0 h 54"/>
                  <a:gd name="T40" fmla="*/ 1 w 98"/>
                  <a:gd name="T41" fmla="*/ 0 h 54"/>
                  <a:gd name="T42" fmla="*/ 0 w 98"/>
                  <a:gd name="T43" fmla="*/ 0 h 54"/>
                  <a:gd name="T44" fmla="*/ 0 w 98"/>
                  <a:gd name="T45" fmla="*/ 0 h 54"/>
                  <a:gd name="T46" fmla="*/ 0 w 98"/>
                  <a:gd name="T47" fmla="*/ 0 h 54"/>
                  <a:gd name="T48" fmla="*/ 0 w 98"/>
                  <a:gd name="T49" fmla="*/ 0 h 54"/>
                  <a:gd name="T50" fmla="*/ 0 w 98"/>
                  <a:gd name="T51" fmla="*/ 0 h 54"/>
                  <a:gd name="T52" fmla="*/ 0 w 98"/>
                  <a:gd name="T53" fmla="*/ 0 h 54"/>
                  <a:gd name="T54" fmla="*/ 0 w 98"/>
                  <a:gd name="T55" fmla="*/ 0 h 54"/>
                  <a:gd name="T56" fmla="*/ 0 w 98"/>
                  <a:gd name="T57" fmla="*/ 0 h 5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98" h="54">
                    <a:moveTo>
                      <a:pt x="0" y="41"/>
                    </a:moveTo>
                    <a:lnTo>
                      <a:pt x="5" y="46"/>
                    </a:lnTo>
                    <a:lnTo>
                      <a:pt x="13" y="50"/>
                    </a:lnTo>
                    <a:lnTo>
                      <a:pt x="23" y="53"/>
                    </a:lnTo>
                    <a:lnTo>
                      <a:pt x="32" y="54"/>
                    </a:lnTo>
                    <a:lnTo>
                      <a:pt x="38" y="54"/>
                    </a:lnTo>
                    <a:lnTo>
                      <a:pt x="45" y="53"/>
                    </a:lnTo>
                    <a:lnTo>
                      <a:pt x="50" y="51"/>
                    </a:lnTo>
                    <a:lnTo>
                      <a:pt x="56" y="49"/>
                    </a:lnTo>
                    <a:lnTo>
                      <a:pt x="67" y="42"/>
                    </a:lnTo>
                    <a:lnTo>
                      <a:pt x="75" y="35"/>
                    </a:lnTo>
                    <a:lnTo>
                      <a:pt x="84" y="28"/>
                    </a:lnTo>
                    <a:lnTo>
                      <a:pt x="91" y="20"/>
                    </a:lnTo>
                    <a:lnTo>
                      <a:pt x="95" y="12"/>
                    </a:lnTo>
                    <a:lnTo>
                      <a:pt x="98" y="4"/>
                    </a:lnTo>
                    <a:lnTo>
                      <a:pt x="91" y="2"/>
                    </a:lnTo>
                    <a:lnTo>
                      <a:pt x="83" y="0"/>
                    </a:lnTo>
                    <a:lnTo>
                      <a:pt x="75" y="0"/>
                    </a:lnTo>
                    <a:lnTo>
                      <a:pt x="68" y="0"/>
                    </a:lnTo>
                    <a:lnTo>
                      <a:pt x="59" y="1"/>
                    </a:lnTo>
                    <a:lnTo>
                      <a:pt x="51" y="3"/>
                    </a:lnTo>
                    <a:lnTo>
                      <a:pt x="43" y="6"/>
                    </a:lnTo>
                    <a:lnTo>
                      <a:pt x="37" y="9"/>
                    </a:lnTo>
                    <a:lnTo>
                      <a:pt x="23" y="17"/>
                    </a:lnTo>
                    <a:lnTo>
                      <a:pt x="12" y="25"/>
                    </a:lnTo>
                    <a:lnTo>
                      <a:pt x="7" y="29"/>
                    </a:lnTo>
                    <a:lnTo>
                      <a:pt x="4" y="33"/>
                    </a:lnTo>
                    <a:lnTo>
                      <a:pt x="1" y="37"/>
                    </a:lnTo>
                    <a:lnTo>
                      <a:pt x="0" y="4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59" name="Freeform 393"/>
              <p:cNvSpPr>
                <a:spLocks/>
              </p:cNvSpPr>
              <p:nvPr/>
            </p:nvSpPr>
            <p:spPr bwMode="auto">
              <a:xfrm>
                <a:off x="1387" y="1551"/>
                <a:ext cx="21" cy="8"/>
              </a:xfrm>
              <a:custGeom>
                <a:avLst/>
                <a:gdLst>
                  <a:gd name="T0" fmla="*/ 0 w 67"/>
                  <a:gd name="T1" fmla="*/ 0 h 28"/>
                  <a:gd name="T2" fmla="*/ 0 w 67"/>
                  <a:gd name="T3" fmla="*/ 0 h 28"/>
                  <a:gd name="T4" fmla="*/ 0 w 67"/>
                  <a:gd name="T5" fmla="*/ 0 h 28"/>
                  <a:gd name="T6" fmla="*/ 0 w 67"/>
                  <a:gd name="T7" fmla="*/ 0 h 28"/>
                  <a:gd name="T8" fmla="*/ 0 w 67"/>
                  <a:gd name="T9" fmla="*/ 0 h 28"/>
                  <a:gd name="T10" fmla="*/ 1 w 67"/>
                  <a:gd name="T11" fmla="*/ 0 h 28"/>
                  <a:gd name="T12" fmla="*/ 1 w 67"/>
                  <a:gd name="T13" fmla="*/ 0 h 28"/>
                  <a:gd name="T14" fmla="*/ 1 w 67"/>
                  <a:gd name="T15" fmla="*/ 0 h 28"/>
                  <a:gd name="T16" fmla="*/ 1 w 67"/>
                  <a:gd name="T17" fmla="*/ 0 h 28"/>
                  <a:gd name="T18" fmla="*/ 1 w 67"/>
                  <a:gd name="T19" fmla="*/ 0 h 28"/>
                  <a:gd name="T20" fmla="*/ 0 w 67"/>
                  <a:gd name="T21" fmla="*/ 0 h 28"/>
                  <a:gd name="T22" fmla="*/ 0 w 67"/>
                  <a:gd name="T23" fmla="*/ 0 h 28"/>
                  <a:gd name="T24" fmla="*/ 0 w 67"/>
                  <a:gd name="T25" fmla="*/ 0 h 28"/>
                  <a:gd name="T26" fmla="*/ 0 w 67"/>
                  <a:gd name="T27" fmla="*/ 0 h 28"/>
                  <a:gd name="T28" fmla="*/ 0 w 67"/>
                  <a:gd name="T29" fmla="*/ 0 h 28"/>
                  <a:gd name="T30" fmla="*/ 0 w 67"/>
                  <a:gd name="T31" fmla="*/ 0 h 28"/>
                  <a:gd name="T32" fmla="*/ 0 w 67"/>
                  <a:gd name="T33" fmla="*/ 0 h 28"/>
                  <a:gd name="T34" fmla="*/ 0 w 67"/>
                  <a:gd name="T35" fmla="*/ 0 h 28"/>
                  <a:gd name="T36" fmla="*/ 0 w 67"/>
                  <a:gd name="T37" fmla="*/ 0 h 2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7" h="28">
                    <a:moveTo>
                      <a:pt x="0" y="27"/>
                    </a:moveTo>
                    <a:lnTo>
                      <a:pt x="11" y="28"/>
                    </a:lnTo>
                    <a:lnTo>
                      <a:pt x="21" y="27"/>
                    </a:lnTo>
                    <a:lnTo>
                      <a:pt x="31" y="25"/>
                    </a:lnTo>
                    <a:lnTo>
                      <a:pt x="41" y="21"/>
                    </a:lnTo>
                    <a:lnTo>
                      <a:pt x="49" y="17"/>
                    </a:lnTo>
                    <a:lnTo>
                      <a:pt x="57" y="12"/>
                    </a:lnTo>
                    <a:lnTo>
                      <a:pt x="63" y="7"/>
                    </a:lnTo>
                    <a:lnTo>
                      <a:pt x="67" y="3"/>
                    </a:lnTo>
                    <a:lnTo>
                      <a:pt x="57" y="1"/>
                    </a:lnTo>
                    <a:lnTo>
                      <a:pt x="46" y="0"/>
                    </a:lnTo>
                    <a:lnTo>
                      <a:pt x="36" y="1"/>
                    </a:lnTo>
                    <a:lnTo>
                      <a:pt x="26" y="3"/>
                    </a:lnTo>
                    <a:lnTo>
                      <a:pt x="17" y="7"/>
                    </a:lnTo>
                    <a:lnTo>
                      <a:pt x="10" y="12"/>
                    </a:lnTo>
                    <a:lnTo>
                      <a:pt x="7" y="15"/>
                    </a:lnTo>
                    <a:lnTo>
                      <a:pt x="4" y="19"/>
                    </a:lnTo>
                    <a:lnTo>
                      <a:pt x="2" y="22"/>
                    </a:lnTo>
                    <a:lnTo>
                      <a:pt x="0" y="2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60" name="Freeform 394"/>
              <p:cNvSpPr>
                <a:spLocks/>
              </p:cNvSpPr>
              <p:nvPr/>
            </p:nvSpPr>
            <p:spPr bwMode="auto">
              <a:xfrm>
                <a:off x="1332" y="1608"/>
                <a:ext cx="11" cy="11"/>
              </a:xfrm>
              <a:custGeom>
                <a:avLst/>
                <a:gdLst>
                  <a:gd name="T0" fmla="*/ 0 w 32"/>
                  <a:gd name="T1" fmla="*/ 0 h 36"/>
                  <a:gd name="T2" fmla="*/ 0 w 32"/>
                  <a:gd name="T3" fmla="*/ 0 h 36"/>
                  <a:gd name="T4" fmla="*/ 0 w 32"/>
                  <a:gd name="T5" fmla="*/ 0 h 36"/>
                  <a:gd name="T6" fmla="*/ 0 w 32"/>
                  <a:gd name="T7" fmla="*/ 0 h 36"/>
                  <a:gd name="T8" fmla="*/ 0 w 32"/>
                  <a:gd name="T9" fmla="*/ 0 h 36"/>
                  <a:gd name="T10" fmla="*/ 0 w 32"/>
                  <a:gd name="T11" fmla="*/ 0 h 36"/>
                  <a:gd name="T12" fmla="*/ 0 w 32"/>
                  <a:gd name="T13" fmla="*/ 0 h 36"/>
                  <a:gd name="T14" fmla="*/ 0 w 32"/>
                  <a:gd name="T15" fmla="*/ 0 h 36"/>
                  <a:gd name="T16" fmla="*/ 0 w 32"/>
                  <a:gd name="T17" fmla="*/ 0 h 36"/>
                  <a:gd name="T18" fmla="*/ 0 w 32"/>
                  <a:gd name="T19" fmla="*/ 0 h 36"/>
                  <a:gd name="T20" fmla="*/ 0 w 32"/>
                  <a:gd name="T21" fmla="*/ 0 h 36"/>
                  <a:gd name="T22" fmla="*/ 0 w 32"/>
                  <a:gd name="T23" fmla="*/ 0 h 36"/>
                  <a:gd name="T24" fmla="*/ 0 w 32"/>
                  <a:gd name="T25" fmla="*/ 0 h 36"/>
                  <a:gd name="T26" fmla="*/ 0 w 32"/>
                  <a:gd name="T27" fmla="*/ 0 h 36"/>
                  <a:gd name="T28" fmla="*/ 0 w 32"/>
                  <a:gd name="T29" fmla="*/ 0 h 36"/>
                  <a:gd name="T30" fmla="*/ 0 w 32"/>
                  <a:gd name="T31" fmla="*/ 0 h 36"/>
                  <a:gd name="T32" fmla="*/ 0 w 32"/>
                  <a:gd name="T33" fmla="*/ 0 h 36"/>
                  <a:gd name="T34" fmla="*/ 0 w 32"/>
                  <a:gd name="T35" fmla="*/ 0 h 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2" h="36">
                    <a:moveTo>
                      <a:pt x="0" y="18"/>
                    </a:moveTo>
                    <a:lnTo>
                      <a:pt x="1" y="24"/>
                    </a:lnTo>
                    <a:lnTo>
                      <a:pt x="4" y="29"/>
                    </a:lnTo>
                    <a:lnTo>
                      <a:pt x="6" y="32"/>
                    </a:lnTo>
                    <a:lnTo>
                      <a:pt x="8" y="34"/>
                    </a:lnTo>
                    <a:lnTo>
                      <a:pt x="11" y="36"/>
                    </a:lnTo>
                    <a:lnTo>
                      <a:pt x="13" y="36"/>
                    </a:lnTo>
                    <a:lnTo>
                      <a:pt x="32" y="36"/>
                    </a:lnTo>
                    <a:lnTo>
                      <a:pt x="32" y="22"/>
                    </a:lnTo>
                    <a:lnTo>
                      <a:pt x="31" y="14"/>
                    </a:lnTo>
                    <a:lnTo>
                      <a:pt x="30" y="7"/>
                    </a:lnTo>
                    <a:lnTo>
                      <a:pt x="26" y="0"/>
                    </a:lnTo>
                    <a:lnTo>
                      <a:pt x="19" y="2"/>
                    </a:lnTo>
                    <a:lnTo>
                      <a:pt x="11" y="7"/>
                    </a:lnTo>
                    <a:lnTo>
                      <a:pt x="6" y="10"/>
                    </a:lnTo>
                    <a:lnTo>
                      <a:pt x="3" y="13"/>
                    </a:lnTo>
                    <a:lnTo>
                      <a:pt x="1" y="16"/>
                    </a:lnTo>
                    <a:lnTo>
                      <a:pt x="0" y="1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61" name="Freeform 395"/>
              <p:cNvSpPr>
                <a:spLocks/>
              </p:cNvSpPr>
              <p:nvPr/>
            </p:nvSpPr>
            <p:spPr bwMode="auto">
              <a:xfrm>
                <a:off x="1279" y="1314"/>
                <a:ext cx="46" cy="17"/>
              </a:xfrm>
              <a:custGeom>
                <a:avLst/>
                <a:gdLst>
                  <a:gd name="T0" fmla="*/ 0 w 146"/>
                  <a:gd name="T1" fmla="*/ 1 h 52"/>
                  <a:gd name="T2" fmla="*/ 0 w 146"/>
                  <a:gd name="T3" fmla="*/ 1 h 52"/>
                  <a:gd name="T4" fmla="*/ 0 w 146"/>
                  <a:gd name="T5" fmla="*/ 1 h 52"/>
                  <a:gd name="T6" fmla="*/ 0 w 146"/>
                  <a:gd name="T7" fmla="*/ 1 h 52"/>
                  <a:gd name="T8" fmla="*/ 0 w 146"/>
                  <a:gd name="T9" fmla="*/ 1 h 52"/>
                  <a:gd name="T10" fmla="*/ 1 w 146"/>
                  <a:gd name="T11" fmla="*/ 1 h 52"/>
                  <a:gd name="T12" fmla="*/ 1 w 146"/>
                  <a:gd name="T13" fmla="*/ 1 h 52"/>
                  <a:gd name="T14" fmla="*/ 1 w 146"/>
                  <a:gd name="T15" fmla="*/ 1 h 52"/>
                  <a:gd name="T16" fmla="*/ 1 w 146"/>
                  <a:gd name="T17" fmla="*/ 1 h 52"/>
                  <a:gd name="T18" fmla="*/ 1 w 146"/>
                  <a:gd name="T19" fmla="*/ 0 h 52"/>
                  <a:gd name="T20" fmla="*/ 1 w 146"/>
                  <a:gd name="T21" fmla="*/ 0 h 52"/>
                  <a:gd name="T22" fmla="*/ 1 w 146"/>
                  <a:gd name="T23" fmla="*/ 0 h 52"/>
                  <a:gd name="T24" fmla="*/ 1 w 146"/>
                  <a:gd name="T25" fmla="*/ 0 h 52"/>
                  <a:gd name="T26" fmla="*/ 1 w 146"/>
                  <a:gd name="T27" fmla="*/ 0 h 52"/>
                  <a:gd name="T28" fmla="*/ 1 w 146"/>
                  <a:gd name="T29" fmla="*/ 0 h 52"/>
                  <a:gd name="T30" fmla="*/ 1 w 146"/>
                  <a:gd name="T31" fmla="*/ 0 h 52"/>
                  <a:gd name="T32" fmla="*/ 1 w 146"/>
                  <a:gd name="T33" fmla="*/ 0 h 52"/>
                  <a:gd name="T34" fmla="*/ 1 w 146"/>
                  <a:gd name="T35" fmla="*/ 0 h 52"/>
                  <a:gd name="T36" fmla="*/ 1 w 146"/>
                  <a:gd name="T37" fmla="*/ 0 h 52"/>
                  <a:gd name="T38" fmla="*/ 1 w 146"/>
                  <a:gd name="T39" fmla="*/ 0 h 52"/>
                  <a:gd name="T40" fmla="*/ 1 w 146"/>
                  <a:gd name="T41" fmla="*/ 0 h 52"/>
                  <a:gd name="T42" fmla="*/ 1 w 146"/>
                  <a:gd name="T43" fmla="*/ 0 h 52"/>
                  <a:gd name="T44" fmla="*/ 1 w 146"/>
                  <a:gd name="T45" fmla="*/ 0 h 52"/>
                  <a:gd name="T46" fmla="*/ 0 w 146"/>
                  <a:gd name="T47" fmla="*/ 0 h 52"/>
                  <a:gd name="T48" fmla="*/ 0 w 146"/>
                  <a:gd name="T49" fmla="*/ 0 h 52"/>
                  <a:gd name="T50" fmla="*/ 0 w 146"/>
                  <a:gd name="T51" fmla="*/ 0 h 52"/>
                  <a:gd name="T52" fmla="*/ 0 w 146"/>
                  <a:gd name="T53" fmla="*/ 0 h 52"/>
                  <a:gd name="T54" fmla="*/ 0 w 146"/>
                  <a:gd name="T55" fmla="*/ 0 h 52"/>
                  <a:gd name="T56" fmla="*/ 0 w 146"/>
                  <a:gd name="T57" fmla="*/ 1 h 5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46" h="52">
                    <a:moveTo>
                      <a:pt x="0" y="43"/>
                    </a:moveTo>
                    <a:lnTo>
                      <a:pt x="11" y="46"/>
                    </a:lnTo>
                    <a:lnTo>
                      <a:pt x="22" y="48"/>
                    </a:lnTo>
                    <a:lnTo>
                      <a:pt x="33" y="51"/>
                    </a:lnTo>
                    <a:lnTo>
                      <a:pt x="43" y="52"/>
                    </a:lnTo>
                    <a:lnTo>
                      <a:pt x="63" y="52"/>
                    </a:lnTo>
                    <a:lnTo>
                      <a:pt x="82" y="51"/>
                    </a:lnTo>
                    <a:lnTo>
                      <a:pt x="117" y="46"/>
                    </a:lnTo>
                    <a:lnTo>
                      <a:pt x="146" y="43"/>
                    </a:lnTo>
                    <a:lnTo>
                      <a:pt x="144" y="36"/>
                    </a:lnTo>
                    <a:lnTo>
                      <a:pt x="142" y="30"/>
                    </a:lnTo>
                    <a:lnTo>
                      <a:pt x="139" y="24"/>
                    </a:lnTo>
                    <a:lnTo>
                      <a:pt x="137" y="19"/>
                    </a:lnTo>
                    <a:lnTo>
                      <a:pt x="134" y="15"/>
                    </a:lnTo>
                    <a:lnTo>
                      <a:pt x="129" y="11"/>
                    </a:lnTo>
                    <a:lnTo>
                      <a:pt x="125" y="8"/>
                    </a:lnTo>
                    <a:lnTo>
                      <a:pt x="121" y="6"/>
                    </a:lnTo>
                    <a:lnTo>
                      <a:pt x="111" y="2"/>
                    </a:lnTo>
                    <a:lnTo>
                      <a:pt x="101" y="0"/>
                    </a:lnTo>
                    <a:lnTo>
                      <a:pt x="89" y="1"/>
                    </a:lnTo>
                    <a:lnTo>
                      <a:pt x="78" y="2"/>
                    </a:lnTo>
                    <a:lnTo>
                      <a:pt x="66" y="5"/>
                    </a:lnTo>
                    <a:lnTo>
                      <a:pt x="54" y="9"/>
                    </a:lnTo>
                    <a:lnTo>
                      <a:pt x="43" y="14"/>
                    </a:lnTo>
                    <a:lnTo>
                      <a:pt x="32" y="19"/>
                    </a:lnTo>
                    <a:lnTo>
                      <a:pt x="22" y="25"/>
                    </a:lnTo>
                    <a:lnTo>
                      <a:pt x="13" y="31"/>
                    </a:lnTo>
                    <a:lnTo>
                      <a:pt x="5" y="37"/>
                    </a:lnTo>
                    <a:lnTo>
                      <a:pt x="0" y="4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62" name="Freeform 396"/>
              <p:cNvSpPr>
                <a:spLocks/>
              </p:cNvSpPr>
              <p:nvPr/>
            </p:nvSpPr>
            <p:spPr bwMode="auto">
              <a:xfrm>
                <a:off x="1261" y="1252"/>
                <a:ext cx="20" cy="10"/>
              </a:xfrm>
              <a:custGeom>
                <a:avLst/>
                <a:gdLst>
                  <a:gd name="T0" fmla="*/ 1 w 60"/>
                  <a:gd name="T1" fmla="*/ 0 h 31"/>
                  <a:gd name="T2" fmla="*/ 1 w 60"/>
                  <a:gd name="T3" fmla="*/ 0 h 31"/>
                  <a:gd name="T4" fmla="*/ 0 w 60"/>
                  <a:gd name="T5" fmla="*/ 0 h 31"/>
                  <a:gd name="T6" fmla="*/ 0 w 60"/>
                  <a:gd name="T7" fmla="*/ 0 h 31"/>
                  <a:gd name="T8" fmla="*/ 0 w 60"/>
                  <a:gd name="T9" fmla="*/ 0 h 31"/>
                  <a:gd name="T10" fmla="*/ 0 w 60"/>
                  <a:gd name="T11" fmla="*/ 0 h 31"/>
                  <a:gd name="T12" fmla="*/ 0 w 60"/>
                  <a:gd name="T13" fmla="*/ 0 h 31"/>
                  <a:gd name="T14" fmla="*/ 0 w 60"/>
                  <a:gd name="T15" fmla="*/ 0 h 31"/>
                  <a:gd name="T16" fmla="*/ 0 w 60"/>
                  <a:gd name="T17" fmla="*/ 0 h 31"/>
                  <a:gd name="T18" fmla="*/ 0 w 60"/>
                  <a:gd name="T19" fmla="*/ 0 h 31"/>
                  <a:gd name="T20" fmla="*/ 0 w 60"/>
                  <a:gd name="T21" fmla="*/ 0 h 31"/>
                  <a:gd name="T22" fmla="*/ 0 w 60"/>
                  <a:gd name="T23" fmla="*/ 0 h 31"/>
                  <a:gd name="T24" fmla="*/ 0 w 60"/>
                  <a:gd name="T25" fmla="*/ 0 h 31"/>
                  <a:gd name="T26" fmla="*/ 0 w 60"/>
                  <a:gd name="T27" fmla="*/ 0 h 31"/>
                  <a:gd name="T28" fmla="*/ 0 w 60"/>
                  <a:gd name="T29" fmla="*/ 0 h 31"/>
                  <a:gd name="T30" fmla="*/ 0 w 60"/>
                  <a:gd name="T31" fmla="*/ 0 h 31"/>
                  <a:gd name="T32" fmla="*/ 0 w 60"/>
                  <a:gd name="T33" fmla="*/ 0 h 31"/>
                  <a:gd name="T34" fmla="*/ 0 w 60"/>
                  <a:gd name="T35" fmla="*/ 0 h 31"/>
                  <a:gd name="T36" fmla="*/ 0 w 60"/>
                  <a:gd name="T37" fmla="*/ 0 h 31"/>
                  <a:gd name="T38" fmla="*/ 0 w 60"/>
                  <a:gd name="T39" fmla="*/ 0 h 31"/>
                  <a:gd name="T40" fmla="*/ 0 w 60"/>
                  <a:gd name="T41" fmla="*/ 0 h 31"/>
                  <a:gd name="T42" fmla="*/ 1 w 60"/>
                  <a:gd name="T43" fmla="*/ 0 h 31"/>
                  <a:gd name="T44" fmla="*/ 1 w 60"/>
                  <a:gd name="T45" fmla="*/ 0 h 31"/>
                  <a:gd name="T46" fmla="*/ 1 w 60"/>
                  <a:gd name="T47" fmla="*/ 0 h 31"/>
                  <a:gd name="T48" fmla="*/ 1 w 60"/>
                  <a:gd name="T49" fmla="*/ 0 h 31"/>
                  <a:gd name="T50" fmla="*/ 1 w 60"/>
                  <a:gd name="T51" fmla="*/ 0 h 3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0" h="31">
                    <a:moveTo>
                      <a:pt x="60" y="0"/>
                    </a:moveTo>
                    <a:lnTo>
                      <a:pt x="49" y="0"/>
                    </a:lnTo>
                    <a:lnTo>
                      <a:pt x="38" y="0"/>
                    </a:lnTo>
                    <a:lnTo>
                      <a:pt x="31" y="0"/>
                    </a:lnTo>
                    <a:lnTo>
                      <a:pt x="27" y="0"/>
                    </a:lnTo>
                    <a:lnTo>
                      <a:pt x="18" y="0"/>
                    </a:lnTo>
                    <a:lnTo>
                      <a:pt x="9" y="2"/>
                    </a:lnTo>
                    <a:lnTo>
                      <a:pt x="5" y="3"/>
                    </a:lnTo>
                    <a:lnTo>
                      <a:pt x="2" y="5"/>
                    </a:lnTo>
                    <a:lnTo>
                      <a:pt x="1" y="8"/>
                    </a:lnTo>
                    <a:lnTo>
                      <a:pt x="0" y="12"/>
                    </a:lnTo>
                    <a:lnTo>
                      <a:pt x="1" y="15"/>
                    </a:lnTo>
                    <a:lnTo>
                      <a:pt x="2" y="18"/>
                    </a:lnTo>
                    <a:lnTo>
                      <a:pt x="5" y="22"/>
                    </a:lnTo>
                    <a:lnTo>
                      <a:pt x="9" y="24"/>
                    </a:lnTo>
                    <a:lnTo>
                      <a:pt x="12" y="27"/>
                    </a:lnTo>
                    <a:lnTo>
                      <a:pt x="18" y="29"/>
                    </a:lnTo>
                    <a:lnTo>
                      <a:pt x="22" y="31"/>
                    </a:lnTo>
                    <a:lnTo>
                      <a:pt x="27" y="31"/>
                    </a:lnTo>
                    <a:lnTo>
                      <a:pt x="32" y="30"/>
                    </a:lnTo>
                    <a:lnTo>
                      <a:pt x="37" y="28"/>
                    </a:lnTo>
                    <a:lnTo>
                      <a:pt x="43" y="24"/>
                    </a:lnTo>
                    <a:lnTo>
                      <a:pt x="48" y="18"/>
                    </a:lnTo>
                    <a:lnTo>
                      <a:pt x="57" y="10"/>
                    </a:lnTo>
                    <a:lnTo>
                      <a:pt x="60" y="6"/>
                    </a:lnTo>
                    <a:lnTo>
                      <a:pt x="6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63" name="Freeform 397"/>
              <p:cNvSpPr>
                <a:spLocks/>
              </p:cNvSpPr>
              <p:nvPr/>
            </p:nvSpPr>
            <p:spPr bwMode="auto">
              <a:xfrm>
                <a:off x="1730" y="1713"/>
                <a:ext cx="26" cy="20"/>
              </a:xfrm>
              <a:custGeom>
                <a:avLst/>
                <a:gdLst>
                  <a:gd name="T0" fmla="*/ 0 w 80"/>
                  <a:gd name="T1" fmla="*/ 1 h 62"/>
                  <a:gd name="T2" fmla="*/ 0 w 80"/>
                  <a:gd name="T3" fmla="*/ 1 h 62"/>
                  <a:gd name="T4" fmla="*/ 0 w 80"/>
                  <a:gd name="T5" fmla="*/ 1 h 62"/>
                  <a:gd name="T6" fmla="*/ 0 w 80"/>
                  <a:gd name="T7" fmla="*/ 1 h 62"/>
                  <a:gd name="T8" fmla="*/ 0 w 80"/>
                  <a:gd name="T9" fmla="*/ 1 h 62"/>
                  <a:gd name="T10" fmla="*/ 0 w 80"/>
                  <a:gd name="T11" fmla="*/ 1 h 62"/>
                  <a:gd name="T12" fmla="*/ 0 w 80"/>
                  <a:gd name="T13" fmla="*/ 1 h 62"/>
                  <a:gd name="T14" fmla="*/ 0 w 80"/>
                  <a:gd name="T15" fmla="*/ 1 h 62"/>
                  <a:gd name="T16" fmla="*/ 0 w 80"/>
                  <a:gd name="T17" fmla="*/ 1 h 62"/>
                  <a:gd name="T18" fmla="*/ 1 w 80"/>
                  <a:gd name="T19" fmla="*/ 1 h 62"/>
                  <a:gd name="T20" fmla="*/ 1 w 80"/>
                  <a:gd name="T21" fmla="*/ 1 h 62"/>
                  <a:gd name="T22" fmla="*/ 1 w 80"/>
                  <a:gd name="T23" fmla="*/ 1 h 62"/>
                  <a:gd name="T24" fmla="*/ 1 w 80"/>
                  <a:gd name="T25" fmla="*/ 1 h 62"/>
                  <a:gd name="T26" fmla="*/ 1 w 80"/>
                  <a:gd name="T27" fmla="*/ 1 h 62"/>
                  <a:gd name="T28" fmla="*/ 1 w 80"/>
                  <a:gd name="T29" fmla="*/ 0 h 62"/>
                  <a:gd name="T30" fmla="*/ 1 w 80"/>
                  <a:gd name="T31" fmla="*/ 0 h 62"/>
                  <a:gd name="T32" fmla="*/ 1 w 80"/>
                  <a:gd name="T33" fmla="*/ 0 h 62"/>
                  <a:gd name="T34" fmla="*/ 1 w 80"/>
                  <a:gd name="T35" fmla="*/ 0 h 62"/>
                  <a:gd name="T36" fmla="*/ 1 w 80"/>
                  <a:gd name="T37" fmla="*/ 0 h 62"/>
                  <a:gd name="T38" fmla="*/ 1 w 80"/>
                  <a:gd name="T39" fmla="*/ 0 h 62"/>
                  <a:gd name="T40" fmla="*/ 1 w 80"/>
                  <a:gd name="T41" fmla="*/ 0 h 62"/>
                  <a:gd name="T42" fmla="*/ 1 w 80"/>
                  <a:gd name="T43" fmla="*/ 0 h 62"/>
                  <a:gd name="T44" fmla="*/ 0 w 80"/>
                  <a:gd name="T45" fmla="*/ 0 h 62"/>
                  <a:gd name="T46" fmla="*/ 0 w 80"/>
                  <a:gd name="T47" fmla="*/ 0 h 62"/>
                  <a:gd name="T48" fmla="*/ 0 w 80"/>
                  <a:gd name="T49" fmla="*/ 0 h 62"/>
                  <a:gd name="T50" fmla="*/ 0 w 80"/>
                  <a:gd name="T51" fmla="*/ 0 h 62"/>
                  <a:gd name="T52" fmla="*/ 0 w 80"/>
                  <a:gd name="T53" fmla="*/ 0 h 62"/>
                  <a:gd name="T54" fmla="*/ 0 w 80"/>
                  <a:gd name="T55" fmla="*/ 0 h 62"/>
                  <a:gd name="T56" fmla="*/ 0 w 80"/>
                  <a:gd name="T57" fmla="*/ 1 h 6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0" h="62">
                    <a:moveTo>
                      <a:pt x="0" y="43"/>
                    </a:moveTo>
                    <a:lnTo>
                      <a:pt x="1" y="46"/>
                    </a:lnTo>
                    <a:lnTo>
                      <a:pt x="1" y="49"/>
                    </a:lnTo>
                    <a:lnTo>
                      <a:pt x="3" y="51"/>
                    </a:lnTo>
                    <a:lnTo>
                      <a:pt x="4" y="53"/>
                    </a:lnTo>
                    <a:lnTo>
                      <a:pt x="10" y="57"/>
                    </a:lnTo>
                    <a:lnTo>
                      <a:pt x="15" y="59"/>
                    </a:lnTo>
                    <a:lnTo>
                      <a:pt x="28" y="62"/>
                    </a:lnTo>
                    <a:lnTo>
                      <a:pt x="40" y="62"/>
                    </a:lnTo>
                    <a:lnTo>
                      <a:pt x="45" y="62"/>
                    </a:lnTo>
                    <a:lnTo>
                      <a:pt x="49" y="59"/>
                    </a:lnTo>
                    <a:lnTo>
                      <a:pt x="54" y="57"/>
                    </a:lnTo>
                    <a:lnTo>
                      <a:pt x="58" y="54"/>
                    </a:lnTo>
                    <a:lnTo>
                      <a:pt x="65" y="47"/>
                    </a:lnTo>
                    <a:lnTo>
                      <a:pt x="70" y="38"/>
                    </a:lnTo>
                    <a:lnTo>
                      <a:pt x="74" y="28"/>
                    </a:lnTo>
                    <a:lnTo>
                      <a:pt x="78" y="18"/>
                    </a:lnTo>
                    <a:lnTo>
                      <a:pt x="79" y="8"/>
                    </a:lnTo>
                    <a:lnTo>
                      <a:pt x="80" y="0"/>
                    </a:lnTo>
                    <a:lnTo>
                      <a:pt x="71" y="0"/>
                    </a:lnTo>
                    <a:lnTo>
                      <a:pt x="59" y="3"/>
                    </a:lnTo>
                    <a:lnTo>
                      <a:pt x="46" y="8"/>
                    </a:lnTo>
                    <a:lnTo>
                      <a:pt x="33" y="13"/>
                    </a:lnTo>
                    <a:lnTo>
                      <a:pt x="21" y="19"/>
                    </a:lnTo>
                    <a:lnTo>
                      <a:pt x="10" y="26"/>
                    </a:lnTo>
                    <a:lnTo>
                      <a:pt x="6" y="30"/>
                    </a:lnTo>
                    <a:lnTo>
                      <a:pt x="3" y="34"/>
                    </a:lnTo>
                    <a:lnTo>
                      <a:pt x="1" y="39"/>
                    </a:lnTo>
                    <a:lnTo>
                      <a:pt x="0" y="4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64" name="Freeform 398"/>
              <p:cNvSpPr>
                <a:spLocks/>
              </p:cNvSpPr>
              <p:nvPr/>
            </p:nvSpPr>
            <p:spPr bwMode="auto">
              <a:xfrm>
                <a:off x="1583" y="1674"/>
                <a:ext cx="33" cy="16"/>
              </a:xfrm>
              <a:custGeom>
                <a:avLst/>
                <a:gdLst>
                  <a:gd name="T0" fmla="*/ 1 w 106"/>
                  <a:gd name="T1" fmla="*/ 0 h 49"/>
                  <a:gd name="T2" fmla="*/ 1 w 106"/>
                  <a:gd name="T3" fmla="*/ 0 h 49"/>
                  <a:gd name="T4" fmla="*/ 1 w 106"/>
                  <a:gd name="T5" fmla="*/ 0 h 49"/>
                  <a:gd name="T6" fmla="*/ 1 w 106"/>
                  <a:gd name="T7" fmla="*/ 0 h 49"/>
                  <a:gd name="T8" fmla="*/ 1 w 106"/>
                  <a:gd name="T9" fmla="*/ 0 h 49"/>
                  <a:gd name="T10" fmla="*/ 1 w 106"/>
                  <a:gd name="T11" fmla="*/ 0 h 49"/>
                  <a:gd name="T12" fmla="*/ 0 w 106"/>
                  <a:gd name="T13" fmla="*/ 0 h 49"/>
                  <a:gd name="T14" fmla="*/ 0 w 106"/>
                  <a:gd name="T15" fmla="*/ 0 h 49"/>
                  <a:gd name="T16" fmla="*/ 0 w 106"/>
                  <a:gd name="T17" fmla="*/ 0 h 49"/>
                  <a:gd name="T18" fmla="*/ 0 w 106"/>
                  <a:gd name="T19" fmla="*/ 0 h 49"/>
                  <a:gd name="T20" fmla="*/ 0 w 106"/>
                  <a:gd name="T21" fmla="*/ 0 h 49"/>
                  <a:gd name="T22" fmla="*/ 0 w 106"/>
                  <a:gd name="T23" fmla="*/ 0 h 49"/>
                  <a:gd name="T24" fmla="*/ 0 w 106"/>
                  <a:gd name="T25" fmla="*/ 0 h 49"/>
                  <a:gd name="T26" fmla="*/ 0 w 106"/>
                  <a:gd name="T27" fmla="*/ 0 h 49"/>
                  <a:gd name="T28" fmla="*/ 0 w 106"/>
                  <a:gd name="T29" fmla="*/ 0 h 49"/>
                  <a:gd name="T30" fmla="*/ 0 w 106"/>
                  <a:gd name="T31" fmla="*/ 1 h 49"/>
                  <a:gd name="T32" fmla="*/ 1 w 106"/>
                  <a:gd name="T33" fmla="*/ 1 h 49"/>
                  <a:gd name="T34" fmla="*/ 1 w 106"/>
                  <a:gd name="T35" fmla="*/ 1 h 49"/>
                  <a:gd name="T36" fmla="*/ 1 w 106"/>
                  <a:gd name="T37" fmla="*/ 1 h 49"/>
                  <a:gd name="T38" fmla="*/ 1 w 106"/>
                  <a:gd name="T39" fmla="*/ 1 h 49"/>
                  <a:gd name="T40" fmla="*/ 1 w 106"/>
                  <a:gd name="T41" fmla="*/ 1 h 49"/>
                  <a:gd name="T42" fmla="*/ 1 w 106"/>
                  <a:gd name="T43" fmla="*/ 0 h 49"/>
                  <a:gd name="T44" fmla="*/ 1 w 106"/>
                  <a:gd name="T45" fmla="*/ 0 h 49"/>
                  <a:gd name="T46" fmla="*/ 1 w 106"/>
                  <a:gd name="T47" fmla="*/ 0 h 49"/>
                  <a:gd name="T48" fmla="*/ 1 w 106"/>
                  <a:gd name="T49" fmla="*/ 0 h 49"/>
                  <a:gd name="T50" fmla="*/ 1 w 106"/>
                  <a:gd name="T51" fmla="*/ 0 h 49"/>
                  <a:gd name="T52" fmla="*/ 1 w 106"/>
                  <a:gd name="T53" fmla="*/ 0 h 49"/>
                  <a:gd name="T54" fmla="*/ 1 w 106"/>
                  <a:gd name="T55" fmla="*/ 0 h 49"/>
                  <a:gd name="T56" fmla="*/ 1 w 106"/>
                  <a:gd name="T57" fmla="*/ 0 h 49"/>
                  <a:gd name="T58" fmla="*/ 1 w 106"/>
                  <a:gd name="T59" fmla="*/ 0 h 49"/>
                  <a:gd name="T60" fmla="*/ 1 w 106"/>
                  <a:gd name="T61" fmla="*/ 0 h 4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06" h="49">
                    <a:moveTo>
                      <a:pt x="80" y="13"/>
                    </a:moveTo>
                    <a:lnTo>
                      <a:pt x="72" y="12"/>
                    </a:lnTo>
                    <a:lnTo>
                      <a:pt x="66" y="11"/>
                    </a:lnTo>
                    <a:lnTo>
                      <a:pt x="59" y="8"/>
                    </a:lnTo>
                    <a:lnTo>
                      <a:pt x="53" y="6"/>
                    </a:lnTo>
                    <a:lnTo>
                      <a:pt x="47" y="4"/>
                    </a:lnTo>
                    <a:lnTo>
                      <a:pt x="41" y="2"/>
                    </a:lnTo>
                    <a:lnTo>
                      <a:pt x="34" y="0"/>
                    </a:lnTo>
                    <a:lnTo>
                      <a:pt x="26" y="0"/>
                    </a:lnTo>
                    <a:lnTo>
                      <a:pt x="15" y="0"/>
                    </a:lnTo>
                    <a:lnTo>
                      <a:pt x="0" y="0"/>
                    </a:lnTo>
                    <a:lnTo>
                      <a:pt x="9" y="11"/>
                    </a:lnTo>
                    <a:lnTo>
                      <a:pt x="17" y="21"/>
                    </a:lnTo>
                    <a:lnTo>
                      <a:pt x="26" y="29"/>
                    </a:lnTo>
                    <a:lnTo>
                      <a:pt x="34" y="36"/>
                    </a:lnTo>
                    <a:lnTo>
                      <a:pt x="42" y="42"/>
                    </a:lnTo>
                    <a:lnTo>
                      <a:pt x="52" y="46"/>
                    </a:lnTo>
                    <a:lnTo>
                      <a:pt x="61" y="48"/>
                    </a:lnTo>
                    <a:lnTo>
                      <a:pt x="72" y="49"/>
                    </a:lnTo>
                    <a:lnTo>
                      <a:pt x="79" y="48"/>
                    </a:lnTo>
                    <a:lnTo>
                      <a:pt x="87" y="45"/>
                    </a:lnTo>
                    <a:lnTo>
                      <a:pt x="97" y="39"/>
                    </a:lnTo>
                    <a:lnTo>
                      <a:pt x="106" y="31"/>
                    </a:lnTo>
                    <a:lnTo>
                      <a:pt x="101" y="30"/>
                    </a:lnTo>
                    <a:lnTo>
                      <a:pt x="98" y="28"/>
                    </a:lnTo>
                    <a:lnTo>
                      <a:pt x="93" y="25"/>
                    </a:lnTo>
                    <a:lnTo>
                      <a:pt x="90" y="22"/>
                    </a:lnTo>
                    <a:lnTo>
                      <a:pt x="88" y="19"/>
                    </a:lnTo>
                    <a:lnTo>
                      <a:pt x="84" y="16"/>
                    </a:lnTo>
                    <a:lnTo>
                      <a:pt x="82" y="14"/>
                    </a:lnTo>
                    <a:lnTo>
                      <a:pt x="80" y="1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65" name="Freeform 399"/>
              <p:cNvSpPr>
                <a:spLocks/>
              </p:cNvSpPr>
              <p:nvPr/>
            </p:nvSpPr>
            <p:spPr bwMode="auto">
              <a:xfrm>
                <a:off x="1599" y="1713"/>
                <a:ext cx="15" cy="7"/>
              </a:xfrm>
              <a:custGeom>
                <a:avLst/>
                <a:gdLst>
                  <a:gd name="T0" fmla="*/ 0 w 47"/>
                  <a:gd name="T1" fmla="*/ 0 h 22"/>
                  <a:gd name="T2" fmla="*/ 0 w 47"/>
                  <a:gd name="T3" fmla="*/ 0 h 22"/>
                  <a:gd name="T4" fmla="*/ 0 w 47"/>
                  <a:gd name="T5" fmla="*/ 0 h 22"/>
                  <a:gd name="T6" fmla="*/ 0 w 47"/>
                  <a:gd name="T7" fmla="*/ 0 h 22"/>
                  <a:gd name="T8" fmla="*/ 0 w 47"/>
                  <a:gd name="T9" fmla="*/ 0 h 22"/>
                  <a:gd name="T10" fmla="*/ 0 w 47"/>
                  <a:gd name="T11" fmla="*/ 0 h 22"/>
                  <a:gd name="T12" fmla="*/ 0 w 47"/>
                  <a:gd name="T13" fmla="*/ 0 h 22"/>
                  <a:gd name="T14" fmla="*/ 0 w 47"/>
                  <a:gd name="T15" fmla="*/ 0 h 22"/>
                  <a:gd name="T16" fmla="*/ 0 w 47"/>
                  <a:gd name="T17" fmla="*/ 0 h 22"/>
                  <a:gd name="T18" fmla="*/ 0 w 47"/>
                  <a:gd name="T19" fmla="*/ 0 h 22"/>
                  <a:gd name="T20" fmla="*/ 1 w 47"/>
                  <a:gd name="T21" fmla="*/ 0 h 22"/>
                  <a:gd name="T22" fmla="*/ 0 w 47"/>
                  <a:gd name="T23" fmla="*/ 0 h 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7" h="22">
                    <a:moveTo>
                      <a:pt x="0" y="19"/>
                    </a:moveTo>
                    <a:lnTo>
                      <a:pt x="5" y="21"/>
                    </a:lnTo>
                    <a:lnTo>
                      <a:pt x="12" y="22"/>
                    </a:lnTo>
                    <a:lnTo>
                      <a:pt x="18" y="22"/>
                    </a:lnTo>
                    <a:lnTo>
                      <a:pt x="26" y="21"/>
                    </a:lnTo>
                    <a:lnTo>
                      <a:pt x="33" y="19"/>
                    </a:lnTo>
                    <a:lnTo>
                      <a:pt x="38" y="15"/>
                    </a:lnTo>
                    <a:lnTo>
                      <a:pt x="41" y="12"/>
                    </a:lnTo>
                    <a:lnTo>
                      <a:pt x="44" y="9"/>
                    </a:lnTo>
                    <a:lnTo>
                      <a:pt x="45" y="5"/>
                    </a:lnTo>
                    <a:lnTo>
                      <a:pt x="47" y="0"/>
                    </a:lnTo>
                    <a:lnTo>
                      <a:pt x="0" y="1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66" name="Freeform 400"/>
              <p:cNvSpPr>
                <a:spLocks/>
              </p:cNvSpPr>
              <p:nvPr/>
            </p:nvSpPr>
            <p:spPr bwMode="auto">
              <a:xfrm>
                <a:off x="1608" y="1742"/>
                <a:ext cx="17" cy="11"/>
              </a:xfrm>
              <a:custGeom>
                <a:avLst/>
                <a:gdLst>
                  <a:gd name="T0" fmla="*/ 1 w 53"/>
                  <a:gd name="T1" fmla="*/ 0 h 32"/>
                  <a:gd name="T2" fmla="*/ 0 w 53"/>
                  <a:gd name="T3" fmla="*/ 0 h 32"/>
                  <a:gd name="T4" fmla="*/ 0 w 53"/>
                  <a:gd name="T5" fmla="*/ 0 h 32"/>
                  <a:gd name="T6" fmla="*/ 0 w 53"/>
                  <a:gd name="T7" fmla="*/ 0 h 32"/>
                  <a:gd name="T8" fmla="*/ 0 w 53"/>
                  <a:gd name="T9" fmla="*/ 0 h 32"/>
                  <a:gd name="T10" fmla="*/ 0 w 53"/>
                  <a:gd name="T11" fmla="*/ 0 h 32"/>
                  <a:gd name="T12" fmla="*/ 0 w 53"/>
                  <a:gd name="T13" fmla="*/ 0 h 32"/>
                  <a:gd name="T14" fmla="*/ 0 w 53"/>
                  <a:gd name="T15" fmla="*/ 0 h 32"/>
                  <a:gd name="T16" fmla="*/ 1 w 53"/>
                  <a:gd name="T17" fmla="*/ 0 h 32"/>
                  <a:gd name="T18" fmla="*/ 1 w 53"/>
                  <a:gd name="T19" fmla="*/ 0 h 32"/>
                  <a:gd name="T20" fmla="*/ 1 w 53"/>
                  <a:gd name="T21" fmla="*/ 0 h 32"/>
                  <a:gd name="T22" fmla="*/ 1 w 53"/>
                  <a:gd name="T23" fmla="*/ 0 h 32"/>
                  <a:gd name="T24" fmla="*/ 1 w 53"/>
                  <a:gd name="T25" fmla="*/ 0 h 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3" h="32">
                    <a:moveTo>
                      <a:pt x="53" y="0"/>
                    </a:moveTo>
                    <a:lnTo>
                      <a:pt x="37" y="9"/>
                    </a:lnTo>
                    <a:lnTo>
                      <a:pt x="23" y="18"/>
                    </a:lnTo>
                    <a:lnTo>
                      <a:pt x="11" y="26"/>
                    </a:lnTo>
                    <a:lnTo>
                      <a:pt x="0" y="32"/>
                    </a:lnTo>
                    <a:lnTo>
                      <a:pt x="13" y="32"/>
                    </a:lnTo>
                    <a:lnTo>
                      <a:pt x="26" y="32"/>
                    </a:lnTo>
                    <a:lnTo>
                      <a:pt x="39" y="32"/>
                    </a:lnTo>
                    <a:lnTo>
                      <a:pt x="53" y="32"/>
                    </a:lnTo>
                    <a:lnTo>
                      <a:pt x="53" y="24"/>
                    </a:lnTo>
                    <a:lnTo>
                      <a:pt x="53" y="16"/>
                    </a:lnTo>
                    <a:lnTo>
                      <a:pt x="53" y="9"/>
                    </a:lnTo>
                    <a:lnTo>
                      <a:pt x="5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67" name="Freeform 401"/>
              <p:cNvSpPr>
                <a:spLocks/>
              </p:cNvSpPr>
              <p:nvPr/>
            </p:nvSpPr>
            <p:spPr bwMode="auto">
              <a:xfrm>
                <a:off x="1450" y="1438"/>
                <a:ext cx="14" cy="12"/>
              </a:xfrm>
              <a:custGeom>
                <a:avLst/>
                <a:gdLst>
                  <a:gd name="T0" fmla="*/ 0 w 46"/>
                  <a:gd name="T1" fmla="*/ 0 h 34"/>
                  <a:gd name="T2" fmla="*/ 0 w 46"/>
                  <a:gd name="T3" fmla="*/ 0 h 34"/>
                  <a:gd name="T4" fmla="*/ 0 w 46"/>
                  <a:gd name="T5" fmla="*/ 0 h 34"/>
                  <a:gd name="T6" fmla="*/ 0 w 46"/>
                  <a:gd name="T7" fmla="*/ 0 h 34"/>
                  <a:gd name="T8" fmla="*/ 0 w 46"/>
                  <a:gd name="T9" fmla="*/ 0 h 34"/>
                  <a:gd name="T10" fmla="*/ 0 w 46"/>
                  <a:gd name="T11" fmla="*/ 0 h 34"/>
                  <a:gd name="T12" fmla="*/ 0 w 46"/>
                  <a:gd name="T13" fmla="*/ 0 h 34"/>
                  <a:gd name="T14" fmla="*/ 0 w 46"/>
                  <a:gd name="T15" fmla="*/ 0 h 34"/>
                  <a:gd name="T16" fmla="*/ 0 w 46"/>
                  <a:gd name="T17" fmla="*/ 0 h 34"/>
                  <a:gd name="T18" fmla="*/ 0 w 46"/>
                  <a:gd name="T19" fmla="*/ 0 h 34"/>
                  <a:gd name="T20" fmla="*/ 0 w 46"/>
                  <a:gd name="T21" fmla="*/ 0 h 34"/>
                  <a:gd name="T22" fmla="*/ 0 w 46"/>
                  <a:gd name="T23" fmla="*/ 0 h 34"/>
                  <a:gd name="T24" fmla="*/ 0 w 46"/>
                  <a:gd name="T25" fmla="*/ 0 h 34"/>
                  <a:gd name="T26" fmla="*/ 0 w 46"/>
                  <a:gd name="T27" fmla="*/ 0 h 34"/>
                  <a:gd name="T28" fmla="*/ 0 w 46"/>
                  <a:gd name="T29" fmla="*/ 0 h 34"/>
                  <a:gd name="T30" fmla="*/ 0 w 46"/>
                  <a:gd name="T31" fmla="*/ 0 h 34"/>
                  <a:gd name="T32" fmla="*/ 0 w 46"/>
                  <a:gd name="T33" fmla="*/ 0 h 34"/>
                  <a:gd name="T34" fmla="*/ 0 w 46"/>
                  <a:gd name="T35" fmla="*/ 0 h 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6" h="34">
                    <a:moveTo>
                      <a:pt x="27" y="3"/>
                    </a:moveTo>
                    <a:lnTo>
                      <a:pt x="0" y="16"/>
                    </a:lnTo>
                    <a:lnTo>
                      <a:pt x="0" y="34"/>
                    </a:lnTo>
                    <a:lnTo>
                      <a:pt x="27" y="34"/>
                    </a:lnTo>
                    <a:lnTo>
                      <a:pt x="31" y="32"/>
                    </a:lnTo>
                    <a:lnTo>
                      <a:pt x="35" y="28"/>
                    </a:lnTo>
                    <a:lnTo>
                      <a:pt x="39" y="25"/>
                    </a:lnTo>
                    <a:lnTo>
                      <a:pt x="42" y="21"/>
                    </a:lnTo>
                    <a:lnTo>
                      <a:pt x="44" y="17"/>
                    </a:lnTo>
                    <a:lnTo>
                      <a:pt x="45" y="13"/>
                    </a:lnTo>
                    <a:lnTo>
                      <a:pt x="46" y="8"/>
                    </a:lnTo>
                    <a:lnTo>
                      <a:pt x="46" y="3"/>
                    </a:lnTo>
                    <a:lnTo>
                      <a:pt x="46" y="1"/>
                    </a:lnTo>
                    <a:lnTo>
                      <a:pt x="44" y="0"/>
                    </a:lnTo>
                    <a:lnTo>
                      <a:pt x="42" y="0"/>
                    </a:lnTo>
                    <a:lnTo>
                      <a:pt x="39" y="0"/>
                    </a:lnTo>
                    <a:lnTo>
                      <a:pt x="32" y="2"/>
                    </a:lnTo>
                    <a:lnTo>
                      <a:pt x="27" y="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68" name="Freeform 402"/>
              <p:cNvSpPr>
                <a:spLocks/>
              </p:cNvSpPr>
              <p:nvPr/>
            </p:nvSpPr>
            <p:spPr bwMode="auto">
              <a:xfrm>
                <a:off x="1305" y="1224"/>
                <a:ext cx="16" cy="8"/>
              </a:xfrm>
              <a:custGeom>
                <a:avLst/>
                <a:gdLst>
                  <a:gd name="T0" fmla="*/ 0 w 48"/>
                  <a:gd name="T1" fmla="*/ 0 h 25"/>
                  <a:gd name="T2" fmla="*/ 0 w 48"/>
                  <a:gd name="T3" fmla="*/ 0 h 25"/>
                  <a:gd name="T4" fmla="*/ 0 w 48"/>
                  <a:gd name="T5" fmla="*/ 0 h 25"/>
                  <a:gd name="T6" fmla="*/ 0 w 48"/>
                  <a:gd name="T7" fmla="*/ 0 h 25"/>
                  <a:gd name="T8" fmla="*/ 0 w 48"/>
                  <a:gd name="T9" fmla="*/ 0 h 25"/>
                  <a:gd name="T10" fmla="*/ 0 w 48"/>
                  <a:gd name="T11" fmla="*/ 0 h 25"/>
                  <a:gd name="T12" fmla="*/ 0 w 48"/>
                  <a:gd name="T13" fmla="*/ 0 h 25"/>
                  <a:gd name="T14" fmla="*/ 1 w 48"/>
                  <a:gd name="T15" fmla="*/ 0 h 25"/>
                  <a:gd name="T16" fmla="*/ 1 w 48"/>
                  <a:gd name="T17" fmla="*/ 0 h 25"/>
                  <a:gd name="T18" fmla="*/ 0 w 48"/>
                  <a:gd name="T19" fmla="*/ 0 h 25"/>
                  <a:gd name="T20" fmla="*/ 0 w 48"/>
                  <a:gd name="T21" fmla="*/ 0 h 25"/>
                  <a:gd name="T22" fmla="*/ 0 w 48"/>
                  <a:gd name="T23" fmla="*/ 0 h 25"/>
                  <a:gd name="T24" fmla="*/ 0 w 48"/>
                  <a:gd name="T25" fmla="*/ 0 h 25"/>
                  <a:gd name="T26" fmla="*/ 0 w 48"/>
                  <a:gd name="T27" fmla="*/ 0 h 25"/>
                  <a:gd name="T28" fmla="*/ 0 w 48"/>
                  <a:gd name="T29" fmla="*/ 0 h 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8" h="25">
                    <a:moveTo>
                      <a:pt x="0" y="25"/>
                    </a:moveTo>
                    <a:lnTo>
                      <a:pt x="14" y="25"/>
                    </a:lnTo>
                    <a:lnTo>
                      <a:pt x="28" y="25"/>
                    </a:lnTo>
                    <a:lnTo>
                      <a:pt x="30" y="24"/>
                    </a:lnTo>
                    <a:lnTo>
                      <a:pt x="33" y="22"/>
                    </a:lnTo>
                    <a:lnTo>
                      <a:pt x="37" y="18"/>
                    </a:lnTo>
                    <a:lnTo>
                      <a:pt x="40" y="15"/>
                    </a:lnTo>
                    <a:lnTo>
                      <a:pt x="45" y="7"/>
                    </a:lnTo>
                    <a:lnTo>
                      <a:pt x="48" y="0"/>
                    </a:lnTo>
                    <a:lnTo>
                      <a:pt x="40" y="1"/>
                    </a:lnTo>
                    <a:lnTo>
                      <a:pt x="33" y="2"/>
                    </a:lnTo>
                    <a:lnTo>
                      <a:pt x="28" y="5"/>
                    </a:lnTo>
                    <a:lnTo>
                      <a:pt x="21" y="8"/>
                    </a:lnTo>
                    <a:lnTo>
                      <a:pt x="11" y="16"/>
                    </a:lnTo>
                    <a:lnTo>
                      <a:pt x="0" y="2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69" name="Freeform 403"/>
              <p:cNvSpPr>
                <a:spLocks/>
              </p:cNvSpPr>
              <p:nvPr/>
            </p:nvSpPr>
            <p:spPr bwMode="auto">
              <a:xfrm>
                <a:off x="1343" y="1188"/>
                <a:ext cx="8" cy="11"/>
              </a:xfrm>
              <a:custGeom>
                <a:avLst/>
                <a:gdLst>
                  <a:gd name="T0" fmla="*/ 0 w 30"/>
                  <a:gd name="T1" fmla="*/ 0 h 37"/>
                  <a:gd name="T2" fmla="*/ 0 w 30"/>
                  <a:gd name="T3" fmla="*/ 0 h 37"/>
                  <a:gd name="T4" fmla="*/ 0 w 30"/>
                  <a:gd name="T5" fmla="*/ 0 h 37"/>
                  <a:gd name="T6" fmla="*/ 0 w 30"/>
                  <a:gd name="T7" fmla="*/ 0 h 37"/>
                  <a:gd name="T8" fmla="*/ 0 w 30"/>
                  <a:gd name="T9" fmla="*/ 0 h 37"/>
                  <a:gd name="T10" fmla="*/ 0 w 30"/>
                  <a:gd name="T11" fmla="*/ 0 h 37"/>
                  <a:gd name="T12" fmla="*/ 0 w 30"/>
                  <a:gd name="T13" fmla="*/ 0 h 37"/>
                  <a:gd name="T14" fmla="*/ 0 w 30"/>
                  <a:gd name="T15" fmla="*/ 0 h 37"/>
                  <a:gd name="T16" fmla="*/ 0 w 30"/>
                  <a:gd name="T17" fmla="*/ 0 h 37"/>
                  <a:gd name="T18" fmla="*/ 0 w 30"/>
                  <a:gd name="T19" fmla="*/ 0 h 37"/>
                  <a:gd name="T20" fmla="*/ 0 w 30"/>
                  <a:gd name="T21" fmla="*/ 0 h 37"/>
                  <a:gd name="T22" fmla="*/ 0 w 30"/>
                  <a:gd name="T23" fmla="*/ 0 h 37"/>
                  <a:gd name="T24" fmla="*/ 0 w 30"/>
                  <a:gd name="T25" fmla="*/ 0 h 3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 h="37">
                    <a:moveTo>
                      <a:pt x="0" y="0"/>
                    </a:moveTo>
                    <a:lnTo>
                      <a:pt x="0" y="37"/>
                    </a:lnTo>
                    <a:lnTo>
                      <a:pt x="11" y="36"/>
                    </a:lnTo>
                    <a:lnTo>
                      <a:pt x="20" y="34"/>
                    </a:lnTo>
                    <a:lnTo>
                      <a:pt x="22" y="33"/>
                    </a:lnTo>
                    <a:lnTo>
                      <a:pt x="26" y="32"/>
                    </a:lnTo>
                    <a:lnTo>
                      <a:pt x="28" y="30"/>
                    </a:lnTo>
                    <a:lnTo>
                      <a:pt x="29" y="28"/>
                    </a:lnTo>
                    <a:lnTo>
                      <a:pt x="30" y="23"/>
                    </a:lnTo>
                    <a:lnTo>
                      <a:pt x="30" y="16"/>
                    </a:lnTo>
                    <a:lnTo>
                      <a:pt x="29" y="9"/>
                    </a:lnTo>
                    <a:lnTo>
                      <a:pt x="27" y="0"/>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70" name="Freeform 404"/>
              <p:cNvSpPr>
                <a:spLocks/>
              </p:cNvSpPr>
              <p:nvPr/>
            </p:nvSpPr>
            <p:spPr bwMode="auto">
              <a:xfrm>
                <a:off x="1334" y="1208"/>
                <a:ext cx="36" cy="16"/>
              </a:xfrm>
              <a:custGeom>
                <a:avLst/>
                <a:gdLst>
                  <a:gd name="T0" fmla="*/ 0 w 113"/>
                  <a:gd name="T1" fmla="*/ 0 h 46"/>
                  <a:gd name="T2" fmla="*/ 0 w 113"/>
                  <a:gd name="T3" fmla="*/ 0 h 46"/>
                  <a:gd name="T4" fmla="*/ 0 w 113"/>
                  <a:gd name="T5" fmla="*/ 0 h 46"/>
                  <a:gd name="T6" fmla="*/ 0 w 113"/>
                  <a:gd name="T7" fmla="*/ 0 h 46"/>
                  <a:gd name="T8" fmla="*/ 0 w 113"/>
                  <a:gd name="T9" fmla="*/ 0 h 46"/>
                  <a:gd name="T10" fmla="*/ 0 w 113"/>
                  <a:gd name="T11" fmla="*/ 0 h 46"/>
                  <a:gd name="T12" fmla="*/ 0 w 113"/>
                  <a:gd name="T13" fmla="*/ 0 h 46"/>
                  <a:gd name="T14" fmla="*/ 0 w 113"/>
                  <a:gd name="T15" fmla="*/ 0 h 46"/>
                  <a:gd name="T16" fmla="*/ 0 w 113"/>
                  <a:gd name="T17" fmla="*/ 0 h 46"/>
                  <a:gd name="T18" fmla="*/ 0 w 113"/>
                  <a:gd name="T19" fmla="*/ 1 h 46"/>
                  <a:gd name="T20" fmla="*/ 0 w 113"/>
                  <a:gd name="T21" fmla="*/ 1 h 46"/>
                  <a:gd name="T22" fmla="*/ 0 w 113"/>
                  <a:gd name="T23" fmla="*/ 1 h 46"/>
                  <a:gd name="T24" fmla="*/ 0 w 113"/>
                  <a:gd name="T25" fmla="*/ 1 h 46"/>
                  <a:gd name="T26" fmla="*/ 0 w 113"/>
                  <a:gd name="T27" fmla="*/ 1 h 46"/>
                  <a:gd name="T28" fmla="*/ 0 w 113"/>
                  <a:gd name="T29" fmla="*/ 1 h 46"/>
                  <a:gd name="T30" fmla="*/ 1 w 113"/>
                  <a:gd name="T31" fmla="*/ 1 h 46"/>
                  <a:gd name="T32" fmla="*/ 1 w 113"/>
                  <a:gd name="T33" fmla="*/ 1 h 46"/>
                  <a:gd name="T34" fmla="*/ 1 w 113"/>
                  <a:gd name="T35" fmla="*/ 1 h 46"/>
                  <a:gd name="T36" fmla="*/ 1 w 113"/>
                  <a:gd name="T37" fmla="*/ 1 h 46"/>
                  <a:gd name="T38" fmla="*/ 1 w 113"/>
                  <a:gd name="T39" fmla="*/ 1 h 46"/>
                  <a:gd name="T40" fmla="*/ 1 w 113"/>
                  <a:gd name="T41" fmla="*/ 0 h 46"/>
                  <a:gd name="T42" fmla="*/ 1 w 113"/>
                  <a:gd name="T43" fmla="*/ 0 h 46"/>
                  <a:gd name="T44" fmla="*/ 1 w 113"/>
                  <a:gd name="T45" fmla="*/ 0 h 46"/>
                  <a:gd name="T46" fmla="*/ 1 w 113"/>
                  <a:gd name="T47" fmla="*/ 0 h 46"/>
                  <a:gd name="T48" fmla="*/ 1 w 113"/>
                  <a:gd name="T49" fmla="*/ 0 h 46"/>
                  <a:gd name="T50" fmla="*/ 1 w 113"/>
                  <a:gd name="T51" fmla="*/ 0 h 46"/>
                  <a:gd name="T52" fmla="*/ 1 w 113"/>
                  <a:gd name="T53" fmla="*/ 0 h 46"/>
                  <a:gd name="T54" fmla="*/ 1 w 113"/>
                  <a:gd name="T55" fmla="*/ 0 h 46"/>
                  <a:gd name="T56" fmla="*/ 1 w 113"/>
                  <a:gd name="T57" fmla="*/ 0 h 46"/>
                  <a:gd name="T58" fmla="*/ 1 w 113"/>
                  <a:gd name="T59" fmla="*/ 0 h 46"/>
                  <a:gd name="T60" fmla="*/ 0 w 113"/>
                  <a:gd name="T61" fmla="*/ 0 h 4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13" h="46">
                    <a:moveTo>
                      <a:pt x="33" y="3"/>
                    </a:moveTo>
                    <a:lnTo>
                      <a:pt x="22" y="3"/>
                    </a:lnTo>
                    <a:lnTo>
                      <a:pt x="12" y="5"/>
                    </a:lnTo>
                    <a:lnTo>
                      <a:pt x="7" y="7"/>
                    </a:lnTo>
                    <a:lnTo>
                      <a:pt x="3" y="11"/>
                    </a:lnTo>
                    <a:lnTo>
                      <a:pt x="1" y="15"/>
                    </a:lnTo>
                    <a:lnTo>
                      <a:pt x="0" y="21"/>
                    </a:lnTo>
                    <a:lnTo>
                      <a:pt x="6" y="27"/>
                    </a:lnTo>
                    <a:lnTo>
                      <a:pt x="10" y="33"/>
                    </a:lnTo>
                    <a:lnTo>
                      <a:pt x="16" y="37"/>
                    </a:lnTo>
                    <a:lnTo>
                      <a:pt x="20" y="41"/>
                    </a:lnTo>
                    <a:lnTo>
                      <a:pt x="25" y="43"/>
                    </a:lnTo>
                    <a:lnTo>
                      <a:pt x="30" y="45"/>
                    </a:lnTo>
                    <a:lnTo>
                      <a:pt x="35" y="46"/>
                    </a:lnTo>
                    <a:lnTo>
                      <a:pt x="40" y="46"/>
                    </a:lnTo>
                    <a:lnTo>
                      <a:pt x="56" y="46"/>
                    </a:lnTo>
                    <a:lnTo>
                      <a:pt x="70" y="43"/>
                    </a:lnTo>
                    <a:lnTo>
                      <a:pt x="76" y="41"/>
                    </a:lnTo>
                    <a:lnTo>
                      <a:pt x="81" y="38"/>
                    </a:lnTo>
                    <a:lnTo>
                      <a:pt x="87" y="36"/>
                    </a:lnTo>
                    <a:lnTo>
                      <a:pt x="91" y="33"/>
                    </a:lnTo>
                    <a:lnTo>
                      <a:pt x="99" y="27"/>
                    </a:lnTo>
                    <a:lnTo>
                      <a:pt x="106" y="20"/>
                    </a:lnTo>
                    <a:lnTo>
                      <a:pt x="110" y="12"/>
                    </a:lnTo>
                    <a:lnTo>
                      <a:pt x="113" y="3"/>
                    </a:lnTo>
                    <a:lnTo>
                      <a:pt x="99" y="1"/>
                    </a:lnTo>
                    <a:lnTo>
                      <a:pt x="87" y="0"/>
                    </a:lnTo>
                    <a:lnTo>
                      <a:pt x="76" y="0"/>
                    </a:lnTo>
                    <a:lnTo>
                      <a:pt x="66" y="1"/>
                    </a:lnTo>
                    <a:lnTo>
                      <a:pt x="48" y="2"/>
                    </a:lnTo>
                    <a:lnTo>
                      <a:pt x="33" y="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71" name="Freeform 405"/>
              <p:cNvSpPr>
                <a:spLocks/>
              </p:cNvSpPr>
              <p:nvPr/>
            </p:nvSpPr>
            <p:spPr bwMode="auto">
              <a:xfrm>
                <a:off x="1365" y="1201"/>
                <a:ext cx="49" cy="28"/>
              </a:xfrm>
              <a:custGeom>
                <a:avLst/>
                <a:gdLst>
                  <a:gd name="T0" fmla="*/ 0 w 153"/>
                  <a:gd name="T1" fmla="*/ 1 h 82"/>
                  <a:gd name="T2" fmla="*/ 0 w 153"/>
                  <a:gd name="T3" fmla="*/ 1 h 82"/>
                  <a:gd name="T4" fmla="*/ 0 w 153"/>
                  <a:gd name="T5" fmla="*/ 1 h 82"/>
                  <a:gd name="T6" fmla="*/ 0 w 153"/>
                  <a:gd name="T7" fmla="*/ 1 h 82"/>
                  <a:gd name="T8" fmla="*/ 0 w 153"/>
                  <a:gd name="T9" fmla="*/ 1 h 82"/>
                  <a:gd name="T10" fmla="*/ 0 w 153"/>
                  <a:gd name="T11" fmla="*/ 1 h 82"/>
                  <a:gd name="T12" fmla="*/ 0 w 153"/>
                  <a:gd name="T13" fmla="*/ 1 h 82"/>
                  <a:gd name="T14" fmla="*/ 0 w 153"/>
                  <a:gd name="T15" fmla="*/ 1 h 82"/>
                  <a:gd name="T16" fmla="*/ 1 w 153"/>
                  <a:gd name="T17" fmla="*/ 1 h 82"/>
                  <a:gd name="T18" fmla="*/ 1 w 153"/>
                  <a:gd name="T19" fmla="*/ 1 h 82"/>
                  <a:gd name="T20" fmla="*/ 1 w 153"/>
                  <a:gd name="T21" fmla="*/ 1 h 82"/>
                  <a:gd name="T22" fmla="*/ 1 w 153"/>
                  <a:gd name="T23" fmla="*/ 1 h 82"/>
                  <a:gd name="T24" fmla="*/ 1 w 153"/>
                  <a:gd name="T25" fmla="*/ 1 h 82"/>
                  <a:gd name="T26" fmla="*/ 1 w 153"/>
                  <a:gd name="T27" fmla="*/ 1 h 82"/>
                  <a:gd name="T28" fmla="*/ 1 w 153"/>
                  <a:gd name="T29" fmla="*/ 1 h 82"/>
                  <a:gd name="T30" fmla="*/ 1 w 153"/>
                  <a:gd name="T31" fmla="*/ 1 h 82"/>
                  <a:gd name="T32" fmla="*/ 1 w 153"/>
                  <a:gd name="T33" fmla="*/ 0 h 82"/>
                  <a:gd name="T34" fmla="*/ 1 w 153"/>
                  <a:gd name="T35" fmla="*/ 0 h 82"/>
                  <a:gd name="T36" fmla="*/ 2 w 153"/>
                  <a:gd name="T37" fmla="*/ 0 h 82"/>
                  <a:gd name="T38" fmla="*/ 2 w 153"/>
                  <a:gd name="T39" fmla="*/ 0 h 82"/>
                  <a:gd name="T40" fmla="*/ 2 w 153"/>
                  <a:gd name="T41" fmla="*/ 0 h 82"/>
                  <a:gd name="T42" fmla="*/ 1 w 153"/>
                  <a:gd name="T43" fmla="*/ 0 h 82"/>
                  <a:gd name="T44" fmla="*/ 1 w 153"/>
                  <a:gd name="T45" fmla="*/ 0 h 82"/>
                  <a:gd name="T46" fmla="*/ 1 w 153"/>
                  <a:gd name="T47" fmla="*/ 0 h 82"/>
                  <a:gd name="T48" fmla="*/ 1 w 153"/>
                  <a:gd name="T49" fmla="*/ 0 h 82"/>
                  <a:gd name="T50" fmla="*/ 1 w 153"/>
                  <a:gd name="T51" fmla="*/ 0 h 82"/>
                  <a:gd name="T52" fmla="*/ 1 w 153"/>
                  <a:gd name="T53" fmla="*/ 0 h 82"/>
                  <a:gd name="T54" fmla="*/ 1 w 153"/>
                  <a:gd name="T55" fmla="*/ 0 h 82"/>
                  <a:gd name="T56" fmla="*/ 0 w 153"/>
                  <a:gd name="T57" fmla="*/ 0 h 82"/>
                  <a:gd name="T58" fmla="*/ 0 w 153"/>
                  <a:gd name="T59" fmla="*/ 0 h 82"/>
                  <a:gd name="T60" fmla="*/ 0 w 153"/>
                  <a:gd name="T61" fmla="*/ 0 h 82"/>
                  <a:gd name="T62" fmla="*/ 0 w 153"/>
                  <a:gd name="T63" fmla="*/ 0 h 82"/>
                  <a:gd name="T64" fmla="*/ 0 w 153"/>
                  <a:gd name="T65" fmla="*/ 0 h 82"/>
                  <a:gd name="T66" fmla="*/ 0 w 153"/>
                  <a:gd name="T67" fmla="*/ 0 h 82"/>
                  <a:gd name="T68" fmla="*/ 0 w 153"/>
                  <a:gd name="T69" fmla="*/ 0 h 82"/>
                  <a:gd name="T70" fmla="*/ 0 w 153"/>
                  <a:gd name="T71" fmla="*/ 0 h 82"/>
                  <a:gd name="T72" fmla="*/ 0 w 153"/>
                  <a:gd name="T73" fmla="*/ 0 h 82"/>
                  <a:gd name="T74" fmla="*/ 0 w 153"/>
                  <a:gd name="T75" fmla="*/ 0 h 82"/>
                  <a:gd name="T76" fmla="*/ 1 w 153"/>
                  <a:gd name="T77" fmla="*/ 0 h 82"/>
                  <a:gd name="T78" fmla="*/ 0 w 153"/>
                  <a:gd name="T79" fmla="*/ 1 h 82"/>
                  <a:gd name="T80" fmla="*/ 0 w 153"/>
                  <a:gd name="T81" fmla="*/ 1 h 82"/>
                  <a:gd name="T82" fmla="*/ 0 w 153"/>
                  <a:gd name="T83" fmla="*/ 1 h 82"/>
                  <a:gd name="T84" fmla="*/ 0 w 153"/>
                  <a:gd name="T85" fmla="*/ 1 h 82"/>
                  <a:gd name="T86" fmla="*/ 0 w 153"/>
                  <a:gd name="T87" fmla="*/ 1 h 82"/>
                  <a:gd name="T88" fmla="*/ 0 w 153"/>
                  <a:gd name="T89" fmla="*/ 1 h 82"/>
                  <a:gd name="T90" fmla="*/ 0 w 153"/>
                  <a:gd name="T91" fmla="*/ 1 h 82"/>
                  <a:gd name="T92" fmla="*/ 0 w 153"/>
                  <a:gd name="T93" fmla="*/ 1 h 8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53" h="82">
                    <a:moveTo>
                      <a:pt x="0" y="79"/>
                    </a:moveTo>
                    <a:lnTo>
                      <a:pt x="2" y="81"/>
                    </a:lnTo>
                    <a:lnTo>
                      <a:pt x="6" y="82"/>
                    </a:lnTo>
                    <a:lnTo>
                      <a:pt x="10" y="82"/>
                    </a:lnTo>
                    <a:lnTo>
                      <a:pt x="14" y="82"/>
                    </a:lnTo>
                    <a:lnTo>
                      <a:pt x="23" y="80"/>
                    </a:lnTo>
                    <a:lnTo>
                      <a:pt x="33" y="79"/>
                    </a:lnTo>
                    <a:lnTo>
                      <a:pt x="40" y="79"/>
                    </a:lnTo>
                    <a:lnTo>
                      <a:pt x="47" y="78"/>
                    </a:lnTo>
                    <a:lnTo>
                      <a:pt x="56" y="76"/>
                    </a:lnTo>
                    <a:lnTo>
                      <a:pt x="65" y="74"/>
                    </a:lnTo>
                    <a:lnTo>
                      <a:pt x="83" y="68"/>
                    </a:lnTo>
                    <a:lnTo>
                      <a:pt x="103" y="59"/>
                    </a:lnTo>
                    <a:lnTo>
                      <a:pt x="112" y="54"/>
                    </a:lnTo>
                    <a:lnTo>
                      <a:pt x="121" y="49"/>
                    </a:lnTo>
                    <a:lnTo>
                      <a:pt x="129" y="43"/>
                    </a:lnTo>
                    <a:lnTo>
                      <a:pt x="136" y="38"/>
                    </a:lnTo>
                    <a:lnTo>
                      <a:pt x="142" y="32"/>
                    </a:lnTo>
                    <a:lnTo>
                      <a:pt x="147" y="25"/>
                    </a:lnTo>
                    <a:lnTo>
                      <a:pt x="150" y="19"/>
                    </a:lnTo>
                    <a:lnTo>
                      <a:pt x="153" y="12"/>
                    </a:lnTo>
                    <a:lnTo>
                      <a:pt x="134" y="8"/>
                    </a:lnTo>
                    <a:lnTo>
                      <a:pt x="115" y="3"/>
                    </a:lnTo>
                    <a:lnTo>
                      <a:pt x="96" y="1"/>
                    </a:lnTo>
                    <a:lnTo>
                      <a:pt x="77" y="0"/>
                    </a:lnTo>
                    <a:lnTo>
                      <a:pt x="68" y="1"/>
                    </a:lnTo>
                    <a:lnTo>
                      <a:pt x="60" y="1"/>
                    </a:lnTo>
                    <a:lnTo>
                      <a:pt x="52" y="2"/>
                    </a:lnTo>
                    <a:lnTo>
                      <a:pt x="45" y="4"/>
                    </a:lnTo>
                    <a:lnTo>
                      <a:pt x="38" y="7"/>
                    </a:lnTo>
                    <a:lnTo>
                      <a:pt x="34" y="10"/>
                    </a:lnTo>
                    <a:lnTo>
                      <a:pt x="30" y="14"/>
                    </a:lnTo>
                    <a:lnTo>
                      <a:pt x="26" y="18"/>
                    </a:lnTo>
                    <a:lnTo>
                      <a:pt x="32" y="23"/>
                    </a:lnTo>
                    <a:lnTo>
                      <a:pt x="36" y="29"/>
                    </a:lnTo>
                    <a:lnTo>
                      <a:pt x="38" y="32"/>
                    </a:lnTo>
                    <a:lnTo>
                      <a:pt x="42" y="34"/>
                    </a:lnTo>
                    <a:lnTo>
                      <a:pt x="44" y="36"/>
                    </a:lnTo>
                    <a:lnTo>
                      <a:pt x="46" y="36"/>
                    </a:lnTo>
                    <a:lnTo>
                      <a:pt x="40" y="41"/>
                    </a:lnTo>
                    <a:lnTo>
                      <a:pt x="33" y="46"/>
                    </a:lnTo>
                    <a:lnTo>
                      <a:pt x="29" y="52"/>
                    </a:lnTo>
                    <a:lnTo>
                      <a:pt x="23" y="57"/>
                    </a:lnTo>
                    <a:lnTo>
                      <a:pt x="18" y="64"/>
                    </a:lnTo>
                    <a:lnTo>
                      <a:pt x="13" y="69"/>
                    </a:lnTo>
                    <a:lnTo>
                      <a:pt x="7" y="75"/>
                    </a:lnTo>
                    <a:lnTo>
                      <a:pt x="0" y="7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72" name="Freeform 406"/>
              <p:cNvSpPr>
                <a:spLocks/>
              </p:cNvSpPr>
              <p:nvPr/>
            </p:nvSpPr>
            <p:spPr bwMode="auto">
              <a:xfrm>
                <a:off x="1414" y="1217"/>
                <a:ext cx="29" cy="17"/>
              </a:xfrm>
              <a:custGeom>
                <a:avLst/>
                <a:gdLst>
                  <a:gd name="T0" fmla="*/ 0 w 86"/>
                  <a:gd name="T1" fmla="*/ 0 h 50"/>
                  <a:gd name="T2" fmla="*/ 0 w 86"/>
                  <a:gd name="T3" fmla="*/ 1 h 50"/>
                  <a:gd name="T4" fmla="*/ 0 w 86"/>
                  <a:gd name="T5" fmla="*/ 1 h 50"/>
                  <a:gd name="T6" fmla="*/ 0 w 86"/>
                  <a:gd name="T7" fmla="*/ 1 h 50"/>
                  <a:gd name="T8" fmla="*/ 0 w 86"/>
                  <a:gd name="T9" fmla="*/ 1 h 50"/>
                  <a:gd name="T10" fmla="*/ 0 w 86"/>
                  <a:gd name="T11" fmla="*/ 1 h 50"/>
                  <a:gd name="T12" fmla="*/ 1 w 86"/>
                  <a:gd name="T13" fmla="*/ 1 h 50"/>
                  <a:gd name="T14" fmla="*/ 1 w 86"/>
                  <a:gd name="T15" fmla="*/ 1 h 50"/>
                  <a:gd name="T16" fmla="*/ 1 w 86"/>
                  <a:gd name="T17" fmla="*/ 1 h 50"/>
                  <a:gd name="T18" fmla="*/ 1 w 86"/>
                  <a:gd name="T19" fmla="*/ 1 h 50"/>
                  <a:gd name="T20" fmla="*/ 1 w 86"/>
                  <a:gd name="T21" fmla="*/ 1 h 50"/>
                  <a:gd name="T22" fmla="*/ 1 w 86"/>
                  <a:gd name="T23" fmla="*/ 1 h 50"/>
                  <a:gd name="T24" fmla="*/ 1 w 86"/>
                  <a:gd name="T25" fmla="*/ 0 h 50"/>
                  <a:gd name="T26" fmla="*/ 1 w 86"/>
                  <a:gd name="T27" fmla="*/ 0 h 50"/>
                  <a:gd name="T28" fmla="*/ 1 w 86"/>
                  <a:gd name="T29" fmla="*/ 0 h 50"/>
                  <a:gd name="T30" fmla="*/ 1 w 86"/>
                  <a:gd name="T31" fmla="*/ 0 h 50"/>
                  <a:gd name="T32" fmla="*/ 1 w 86"/>
                  <a:gd name="T33" fmla="*/ 0 h 50"/>
                  <a:gd name="T34" fmla="*/ 1 w 86"/>
                  <a:gd name="T35" fmla="*/ 0 h 50"/>
                  <a:gd name="T36" fmla="*/ 1 w 86"/>
                  <a:gd name="T37" fmla="*/ 0 h 50"/>
                  <a:gd name="T38" fmla="*/ 1 w 86"/>
                  <a:gd name="T39" fmla="*/ 0 h 50"/>
                  <a:gd name="T40" fmla="*/ 1 w 86"/>
                  <a:gd name="T41" fmla="*/ 0 h 50"/>
                  <a:gd name="T42" fmla="*/ 0 w 86"/>
                  <a:gd name="T43" fmla="*/ 0 h 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86" h="50">
                    <a:moveTo>
                      <a:pt x="0" y="37"/>
                    </a:moveTo>
                    <a:lnTo>
                      <a:pt x="5" y="41"/>
                    </a:lnTo>
                    <a:lnTo>
                      <a:pt x="11" y="44"/>
                    </a:lnTo>
                    <a:lnTo>
                      <a:pt x="16" y="47"/>
                    </a:lnTo>
                    <a:lnTo>
                      <a:pt x="23" y="48"/>
                    </a:lnTo>
                    <a:lnTo>
                      <a:pt x="35" y="49"/>
                    </a:lnTo>
                    <a:lnTo>
                      <a:pt x="46" y="50"/>
                    </a:lnTo>
                    <a:lnTo>
                      <a:pt x="58" y="49"/>
                    </a:lnTo>
                    <a:lnTo>
                      <a:pt x="67" y="48"/>
                    </a:lnTo>
                    <a:lnTo>
                      <a:pt x="73" y="47"/>
                    </a:lnTo>
                    <a:lnTo>
                      <a:pt x="79" y="44"/>
                    </a:lnTo>
                    <a:lnTo>
                      <a:pt x="82" y="41"/>
                    </a:lnTo>
                    <a:lnTo>
                      <a:pt x="84" y="37"/>
                    </a:lnTo>
                    <a:lnTo>
                      <a:pt x="85" y="32"/>
                    </a:lnTo>
                    <a:lnTo>
                      <a:pt x="86" y="25"/>
                    </a:lnTo>
                    <a:lnTo>
                      <a:pt x="85" y="17"/>
                    </a:lnTo>
                    <a:lnTo>
                      <a:pt x="84" y="10"/>
                    </a:lnTo>
                    <a:lnTo>
                      <a:pt x="83" y="7"/>
                    </a:lnTo>
                    <a:lnTo>
                      <a:pt x="81" y="5"/>
                    </a:lnTo>
                    <a:lnTo>
                      <a:pt x="77" y="2"/>
                    </a:lnTo>
                    <a:lnTo>
                      <a:pt x="73" y="0"/>
                    </a:lnTo>
                    <a:lnTo>
                      <a:pt x="0" y="3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73" name="Freeform 407"/>
              <p:cNvSpPr>
                <a:spLocks/>
              </p:cNvSpPr>
              <p:nvPr/>
            </p:nvSpPr>
            <p:spPr bwMode="auto">
              <a:xfrm>
                <a:off x="1379" y="1163"/>
                <a:ext cx="55" cy="25"/>
              </a:xfrm>
              <a:custGeom>
                <a:avLst/>
                <a:gdLst>
                  <a:gd name="T0" fmla="*/ 1 w 172"/>
                  <a:gd name="T1" fmla="*/ 1 h 74"/>
                  <a:gd name="T2" fmla="*/ 1 w 172"/>
                  <a:gd name="T3" fmla="*/ 1 h 74"/>
                  <a:gd name="T4" fmla="*/ 1 w 172"/>
                  <a:gd name="T5" fmla="*/ 1 h 74"/>
                  <a:gd name="T6" fmla="*/ 1 w 172"/>
                  <a:gd name="T7" fmla="*/ 1 h 74"/>
                  <a:gd name="T8" fmla="*/ 1 w 172"/>
                  <a:gd name="T9" fmla="*/ 1 h 74"/>
                  <a:gd name="T10" fmla="*/ 1 w 172"/>
                  <a:gd name="T11" fmla="*/ 1 h 74"/>
                  <a:gd name="T12" fmla="*/ 0 w 172"/>
                  <a:gd name="T13" fmla="*/ 1 h 74"/>
                  <a:gd name="T14" fmla="*/ 0 w 172"/>
                  <a:gd name="T15" fmla="*/ 1 h 74"/>
                  <a:gd name="T16" fmla="*/ 0 w 172"/>
                  <a:gd name="T17" fmla="*/ 1 h 74"/>
                  <a:gd name="T18" fmla="*/ 0 w 172"/>
                  <a:gd name="T19" fmla="*/ 1 h 74"/>
                  <a:gd name="T20" fmla="*/ 0 w 172"/>
                  <a:gd name="T21" fmla="*/ 1 h 74"/>
                  <a:gd name="T22" fmla="*/ 0 w 172"/>
                  <a:gd name="T23" fmla="*/ 1 h 74"/>
                  <a:gd name="T24" fmla="*/ 0 w 172"/>
                  <a:gd name="T25" fmla="*/ 1 h 74"/>
                  <a:gd name="T26" fmla="*/ 0 w 172"/>
                  <a:gd name="T27" fmla="*/ 1 h 74"/>
                  <a:gd name="T28" fmla="*/ 0 w 172"/>
                  <a:gd name="T29" fmla="*/ 0 h 74"/>
                  <a:gd name="T30" fmla="*/ 0 w 172"/>
                  <a:gd name="T31" fmla="*/ 0 h 74"/>
                  <a:gd name="T32" fmla="*/ 0 w 172"/>
                  <a:gd name="T33" fmla="*/ 0 h 74"/>
                  <a:gd name="T34" fmla="*/ 0 w 172"/>
                  <a:gd name="T35" fmla="*/ 0 h 74"/>
                  <a:gd name="T36" fmla="*/ 0 w 172"/>
                  <a:gd name="T37" fmla="*/ 0 h 74"/>
                  <a:gd name="T38" fmla="*/ 0 w 172"/>
                  <a:gd name="T39" fmla="*/ 0 h 74"/>
                  <a:gd name="T40" fmla="*/ 0 w 172"/>
                  <a:gd name="T41" fmla="*/ 0 h 74"/>
                  <a:gd name="T42" fmla="*/ 0 w 172"/>
                  <a:gd name="T43" fmla="*/ 0 h 74"/>
                  <a:gd name="T44" fmla="*/ 0 w 172"/>
                  <a:gd name="T45" fmla="*/ 0 h 74"/>
                  <a:gd name="T46" fmla="*/ 0 w 172"/>
                  <a:gd name="T47" fmla="*/ 0 h 74"/>
                  <a:gd name="T48" fmla="*/ 0 w 172"/>
                  <a:gd name="T49" fmla="*/ 0 h 74"/>
                  <a:gd name="T50" fmla="*/ 0 w 172"/>
                  <a:gd name="T51" fmla="*/ 0 h 74"/>
                  <a:gd name="T52" fmla="*/ 1 w 172"/>
                  <a:gd name="T53" fmla="*/ 0 h 74"/>
                  <a:gd name="T54" fmla="*/ 1 w 172"/>
                  <a:gd name="T55" fmla="*/ 0 h 74"/>
                  <a:gd name="T56" fmla="*/ 1 w 172"/>
                  <a:gd name="T57" fmla="*/ 0 h 74"/>
                  <a:gd name="T58" fmla="*/ 1 w 172"/>
                  <a:gd name="T59" fmla="*/ 0 h 74"/>
                  <a:gd name="T60" fmla="*/ 1 w 172"/>
                  <a:gd name="T61" fmla="*/ 0 h 74"/>
                  <a:gd name="T62" fmla="*/ 1 w 172"/>
                  <a:gd name="T63" fmla="*/ 0 h 74"/>
                  <a:gd name="T64" fmla="*/ 1 w 172"/>
                  <a:gd name="T65" fmla="*/ 0 h 74"/>
                  <a:gd name="T66" fmla="*/ 1 w 172"/>
                  <a:gd name="T67" fmla="*/ 0 h 74"/>
                  <a:gd name="T68" fmla="*/ 2 w 172"/>
                  <a:gd name="T69" fmla="*/ 0 h 74"/>
                  <a:gd name="T70" fmla="*/ 2 w 172"/>
                  <a:gd name="T71" fmla="*/ 0 h 74"/>
                  <a:gd name="T72" fmla="*/ 2 w 172"/>
                  <a:gd name="T73" fmla="*/ 0 h 74"/>
                  <a:gd name="T74" fmla="*/ 2 w 172"/>
                  <a:gd name="T75" fmla="*/ 1 h 74"/>
                  <a:gd name="T76" fmla="*/ 2 w 172"/>
                  <a:gd name="T77" fmla="*/ 1 h 74"/>
                  <a:gd name="T78" fmla="*/ 2 w 172"/>
                  <a:gd name="T79" fmla="*/ 1 h 74"/>
                  <a:gd name="T80" fmla="*/ 2 w 172"/>
                  <a:gd name="T81" fmla="*/ 1 h 74"/>
                  <a:gd name="T82" fmla="*/ 2 w 172"/>
                  <a:gd name="T83" fmla="*/ 1 h 74"/>
                  <a:gd name="T84" fmla="*/ 2 w 172"/>
                  <a:gd name="T85" fmla="*/ 1 h 74"/>
                  <a:gd name="T86" fmla="*/ 2 w 172"/>
                  <a:gd name="T87" fmla="*/ 1 h 74"/>
                  <a:gd name="T88" fmla="*/ 2 w 172"/>
                  <a:gd name="T89" fmla="*/ 1 h 74"/>
                  <a:gd name="T90" fmla="*/ 1 w 172"/>
                  <a:gd name="T91" fmla="*/ 1 h 74"/>
                  <a:gd name="T92" fmla="*/ 1 w 172"/>
                  <a:gd name="T93" fmla="*/ 1 h 74"/>
                  <a:gd name="T94" fmla="*/ 1 w 172"/>
                  <a:gd name="T95" fmla="*/ 1 h 74"/>
                  <a:gd name="T96" fmla="*/ 1 w 172"/>
                  <a:gd name="T97" fmla="*/ 1 h 74"/>
                  <a:gd name="T98" fmla="*/ 1 w 172"/>
                  <a:gd name="T99" fmla="*/ 1 h 74"/>
                  <a:gd name="T100" fmla="*/ 1 w 172"/>
                  <a:gd name="T101" fmla="*/ 1 h 74"/>
                  <a:gd name="T102" fmla="*/ 1 w 172"/>
                  <a:gd name="T103" fmla="*/ 1 h 7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72" h="74">
                    <a:moveTo>
                      <a:pt x="119" y="61"/>
                    </a:moveTo>
                    <a:lnTo>
                      <a:pt x="109" y="61"/>
                    </a:lnTo>
                    <a:lnTo>
                      <a:pt x="99" y="61"/>
                    </a:lnTo>
                    <a:lnTo>
                      <a:pt x="90" y="61"/>
                    </a:lnTo>
                    <a:lnTo>
                      <a:pt x="80" y="61"/>
                    </a:lnTo>
                    <a:lnTo>
                      <a:pt x="60" y="74"/>
                    </a:lnTo>
                    <a:lnTo>
                      <a:pt x="33" y="74"/>
                    </a:lnTo>
                    <a:lnTo>
                      <a:pt x="36" y="61"/>
                    </a:lnTo>
                    <a:lnTo>
                      <a:pt x="39" y="49"/>
                    </a:lnTo>
                    <a:lnTo>
                      <a:pt x="30" y="49"/>
                    </a:lnTo>
                    <a:lnTo>
                      <a:pt x="23" y="48"/>
                    </a:lnTo>
                    <a:lnTo>
                      <a:pt x="15" y="47"/>
                    </a:lnTo>
                    <a:lnTo>
                      <a:pt x="9" y="45"/>
                    </a:lnTo>
                    <a:lnTo>
                      <a:pt x="5" y="42"/>
                    </a:lnTo>
                    <a:lnTo>
                      <a:pt x="2" y="39"/>
                    </a:lnTo>
                    <a:lnTo>
                      <a:pt x="1" y="35"/>
                    </a:lnTo>
                    <a:lnTo>
                      <a:pt x="0" y="31"/>
                    </a:lnTo>
                    <a:lnTo>
                      <a:pt x="1" y="26"/>
                    </a:lnTo>
                    <a:lnTo>
                      <a:pt x="2" y="21"/>
                    </a:lnTo>
                    <a:lnTo>
                      <a:pt x="5" y="17"/>
                    </a:lnTo>
                    <a:lnTo>
                      <a:pt x="8" y="14"/>
                    </a:lnTo>
                    <a:lnTo>
                      <a:pt x="13" y="10"/>
                    </a:lnTo>
                    <a:lnTo>
                      <a:pt x="18" y="7"/>
                    </a:lnTo>
                    <a:lnTo>
                      <a:pt x="24" y="5"/>
                    </a:lnTo>
                    <a:lnTo>
                      <a:pt x="29" y="4"/>
                    </a:lnTo>
                    <a:lnTo>
                      <a:pt x="42" y="1"/>
                    </a:lnTo>
                    <a:lnTo>
                      <a:pt x="56" y="0"/>
                    </a:lnTo>
                    <a:lnTo>
                      <a:pt x="69" y="0"/>
                    </a:lnTo>
                    <a:lnTo>
                      <a:pt x="80" y="0"/>
                    </a:lnTo>
                    <a:lnTo>
                      <a:pt x="94" y="1"/>
                    </a:lnTo>
                    <a:lnTo>
                      <a:pt x="106" y="4"/>
                    </a:lnTo>
                    <a:lnTo>
                      <a:pt x="117" y="7"/>
                    </a:lnTo>
                    <a:lnTo>
                      <a:pt x="128" y="13"/>
                    </a:lnTo>
                    <a:lnTo>
                      <a:pt x="139" y="17"/>
                    </a:lnTo>
                    <a:lnTo>
                      <a:pt x="150" y="21"/>
                    </a:lnTo>
                    <a:lnTo>
                      <a:pt x="161" y="24"/>
                    </a:lnTo>
                    <a:lnTo>
                      <a:pt x="172" y="25"/>
                    </a:lnTo>
                    <a:lnTo>
                      <a:pt x="172" y="43"/>
                    </a:lnTo>
                    <a:lnTo>
                      <a:pt x="169" y="48"/>
                    </a:lnTo>
                    <a:lnTo>
                      <a:pt x="165" y="53"/>
                    </a:lnTo>
                    <a:lnTo>
                      <a:pt x="161" y="57"/>
                    </a:lnTo>
                    <a:lnTo>
                      <a:pt x="158" y="60"/>
                    </a:lnTo>
                    <a:lnTo>
                      <a:pt x="153" y="62"/>
                    </a:lnTo>
                    <a:lnTo>
                      <a:pt x="149" y="63"/>
                    </a:lnTo>
                    <a:lnTo>
                      <a:pt x="146" y="65"/>
                    </a:lnTo>
                    <a:lnTo>
                      <a:pt x="141" y="65"/>
                    </a:lnTo>
                    <a:lnTo>
                      <a:pt x="131" y="65"/>
                    </a:lnTo>
                    <a:lnTo>
                      <a:pt x="121" y="63"/>
                    </a:lnTo>
                    <a:lnTo>
                      <a:pt x="112" y="59"/>
                    </a:lnTo>
                    <a:lnTo>
                      <a:pt x="99" y="55"/>
                    </a:lnTo>
                    <a:lnTo>
                      <a:pt x="106" y="55"/>
                    </a:lnTo>
                    <a:lnTo>
                      <a:pt x="119" y="6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74" name="Freeform 408"/>
              <p:cNvSpPr>
                <a:spLocks/>
              </p:cNvSpPr>
              <p:nvPr/>
            </p:nvSpPr>
            <p:spPr bwMode="auto">
              <a:xfrm>
                <a:off x="1450" y="1171"/>
                <a:ext cx="38" cy="17"/>
              </a:xfrm>
              <a:custGeom>
                <a:avLst/>
                <a:gdLst>
                  <a:gd name="T0" fmla="*/ 0 w 120"/>
                  <a:gd name="T1" fmla="*/ 1 h 49"/>
                  <a:gd name="T2" fmla="*/ 1 w 120"/>
                  <a:gd name="T3" fmla="*/ 1 h 49"/>
                  <a:gd name="T4" fmla="*/ 1 w 120"/>
                  <a:gd name="T5" fmla="*/ 1 h 49"/>
                  <a:gd name="T6" fmla="*/ 1 w 120"/>
                  <a:gd name="T7" fmla="*/ 1 h 49"/>
                  <a:gd name="T8" fmla="*/ 1 w 120"/>
                  <a:gd name="T9" fmla="*/ 1 h 49"/>
                  <a:gd name="T10" fmla="*/ 1 w 120"/>
                  <a:gd name="T11" fmla="*/ 1 h 49"/>
                  <a:gd name="T12" fmla="*/ 1 w 120"/>
                  <a:gd name="T13" fmla="*/ 1 h 49"/>
                  <a:gd name="T14" fmla="*/ 1 w 120"/>
                  <a:gd name="T15" fmla="*/ 0 h 49"/>
                  <a:gd name="T16" fmla="*/ 1 w 120"/>
                  <a:gd name="T17" fmla="*/ 0 h 49"/>
                  <a:gd name="T18" fmla="*/ 1 w 120"/>
                  <a:gd name="T19" fmla="*/ 0 h 49"/>
                  <a:gd name="T20" fmla="*/ 1 w 120"/>
                  <a:gd name="T21" fmla="*/ 0 h 49"/>
                  <a:gd name="T22" fmla="*/ 1 w 120"/>
                  <a:gd name="T23" fmla="*/ 0 h 49"/>
                  <a:gd name="T24" fmla="*/ 1 w 120"/>
                  <a:gd name="T25" fmla="*/ 0 h 49"/>
                  <a:gd name="T26" fmla="*/ 1 w 120"/>
                  <a:gd name="T27" fmla="*/ 0 h 49"/>
                  <a:gd name="T28" fmla="*/ 1 w 120"/>
                  <a:gd name="T29" fmla="*/ 0 h 49"/>
                  <a:gd name="T30" fmla="*/ 0 w 120"/>
                  <a:gd name="T31" fmla="*/ 0 h 49"/>
                  <a:gd name="T32" fmla="*/ 0 w 120"/>
                  <a:gd name="T33" fmla="*/ 0 h 49"/>
                  <a:gd name="T34" fmla="*/ 0 w 120"/>
                  <a:gd name="T35" fmla="*/ 0 h 49"/>
                  <a:gd name="T36" fmla="*/ 0 w 120"/>
                  <a:gd name="T37" fmla="*/ 0 h 49"/>
                  <a:gd name="T38" fmla="*/ 0 w 120"/>
                  <a:gd name="T39" fmla="*/ 0 h 49"/>
                  <a:gd name="T40" fmla="*/ 0 w 120"/>
                  <a:gd name="T41" fmla="*/ 0 h 49"/>
                  <a:gd name="T42" fmla="*/ 0 w 120"/>
                  <a:gd name="T43" fmla="*/ 1 h 49"/>
                  <a:gd name="T44" fmla="*/ 0 w 120"/>
                  <a:gd name="T45" fmla="*/ 1 h 49"/>
                  <a:gd name="T46" fmla="*/ 0 w 120"/>
                  <a:gd name="T47" fmla="*/ 1 h 49"/>
                  <a:gd name="T48" fmla="*/ 0 w 120"/>
                  <a:gd name="T49" fmla="*/ 1 h 49"/>
                  <a:gd name="T50" fmla="*/ 0 w 120"/>
                  <a:gd name="T51" fmla="*/ 1 h 4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20" h="49">
                    <a:moveTo>
                      <a:pt x="27" y="49"/>
                    </a:moveTo>
                    <a:lnTo>
                      <a:pt x="47" y="49"/>
                    </a:lnTo>
                    <a:lnTo>
                      <a:pt x="64" y="48"/>
                    </a:lnTo>
                    <a:lnTo>
                      <a:pt x="78" y="46"/>
                    </a:lnTo>
                    <a:lnTo>
                      <a:pt x="90" y="43"/>
                    </a:lnTo>
                    <a:lnTo>
                      <a:pt x="96" y="39"/>
                    </a:lnTo>
                    <a:lnTo>
                      <a:pt x="100" y="37"/>
                    </a:lnTo>
                    <a:lnTo>
                      <a:pt x="104" y="34"/>
                    </a:lnTo>
                    <a:lnTo>
                      <a:pt x="108" y="31"/>
                    </a:lnTo>
                    <a:lnTo>
                      <a:pt x="114" y="22"/>
                    </a:lnTo>
                    <a:lnTo>
                      <a:pt x="120" y="12"/>
                    </a:lnTo>
                    <a:lnTo>
                      <a:pt x="102" y="6"/>
                    </a:lnTo>
                    <a:lnTo>
                      <a:pt x="84" y="3"/>
                    </a:lnTo>
                    <a:lnTo>
                      <a:pt x="66" y="1"/>
                    </a:lnTo>
                    <a:lnTo>
                      <a:pt x="50" y="0"/>
                    </a:lnTo>
                    <a:lnTo>
                      <a:pt x="34" y="1"/>
                    </a:lnTo>
                    <a:lnTo>
                      <a:pt x="20" y="2"/>
                    </a:lnTo>
                    <a:lnTo>
                      <a:pt x="9" y="4"/>
                    </a:lnTo>
                    <a:lnTo>
                      <a:pt x="0" y="6"/>
                    </a:lnTo>
                    <a:lnTo>
                      <a:pt x="0" y="30"/>
                    </a:lnTo>
                    <a:lnTo>
                      <a:pt x="2" y="35"/>
                    </a:lnTo>
                    <a:lnTo>
                      <a:pt x="6" y="38"/>
                    </a:lnTo>
                    <a:lnTo>
                      <a:pt x="9" y="41"/>
                    </a:lnTo>
                    <a:lnTo>
                      <a:pt x="13" y="45"/>
                    </a:lnTo>
                    <a:lnTo>
                      <a:pt x="20" y="48"/>
                    </a:lnTo>
                    <a:lnTo>
                      <a:pt x="27" y="4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75" name="Freeform 409"/>
              <p:cNvSpPr>
                <a:spLocks/>
              </p:cNvSpPr>
              <p:nvPr/>
            </p:nvSpPr>
            <p:spPr bwMode="auto">
              <a:xfrm>
                <a:off x="1441" y="1194"/>
                <a:ext cx="26" cy="19"/>
              </a:xfrm>
              <a:custGeom>
                <a:avLst/>
                <a:gdLst>
                  <a:gd name="T0" fmla="*/ 0 w 85"/>
                  <a:gd name="T1" fmla="*/ 0 h 61"/>
                  <a:gd name="T2" fmla="*/ 0 w 85"/>
                  <a:gd name="T3" fmla="*/ 0 h 61"/>
                  <a:gd name="T4" fmla="*/ 0 w 85"/>
                  <a:gd name="T5" fmla="*/ 0 h 61"/>
                  <a:gd name="T6" fmla="*/ 0 w 85"/>
                  <a:gd name="T7" fmla="*/ 0 h 61"/>
                  <a:gd name="T8" fmla="*/ 0 w 85"/>
                  <a:gd name="T9" fmla="*/ 0 h 61"/>
                  <a:gd name="T10" fmla="*/ 0 w 85"/>
                  <a:gd name="T11" fmla="*/ 0 h 61"/>
                  <a:gd name="T12" fmla="*/ 0 w 85"/>
                  <a:gd name="T13" fmla="*/ 0 h 61"/>
                  <a:gd name="T14" fmla="*/ 0 w 85"/>
                  <a:gd name="T15" fmla="*/ 0 h 61"/>
                  <a:gd name="T16" fmla="*/ 0 w 85"/>
                  <a:gd name="T17" fmla="*/ 0 h 61"/>
                  <a:gd name="T18" fmla="*/ 0 w 85"/>
                  <a:gd name="T19" fmla="*/ 0 h 61"/>
                  <a:gd name="T20" fmla="*/ 0 w 85"/>
                  <a:gd name="T21" fmla="*/ 0 h 61"/>
                  <a:gd name="T22" fmla="*/ 0 w 85"/>
                  <a:gd name="T23" fmla="*/ 1 h 61"/>
                  <a:gd name="T24" fmla="*/ 0 w 85"/>
                  <a:gd name="T25" fmla="*/ 1 h 61"/>
                  <a:gd name="T26" fmla="*/ 0 w 85"/>
                  <a:gd name="T27" fmla="*/ 1 h 61"/>
                  <a:gd name="T28" fmla="*/ 0 w 85"/>
                  <a:gd name="T29" fmla="*/ 1 h 61"/>
                  <a:gd name="T30" fmla="*/ 0 w 85"/>
                  <a:gd name="T31" fmla="*/ 1 h 61"/>
                  <a:gd name="T32" fmla="*/ 1 w 85"/>
                  <a:gd name="T33" fmla="*/ 1 h 61"/>
                  <a:gd name="T34" fmla="*/ 1 w 85"/>
                  <a:gd name="T35" fmla="*/ 1 h 61"/>
                  <a:gd name="T36" fmla="*/ 1 w 85"/>
                  <a:gd name="T37" fmla="*/ 1 h 61"/>
                  <a:gd name="T38" fmla="*/ 1 w 85"/>
                  <a:gd name="T39" fmla="*/ 1 h 61"/>
                  <a:gd name="T40" fmla="*/ 1 w 85"/>
                  <a:gd name="T41" fmla="*/ 1 h 61"/>
                  <a:gd name="T42" fmla="*/ 1 w 85"/>
                  <a:gd name="T43" fmla="*/ 1 h 61"/>
                  <a:gd name="T44" fmla="*/ 1 w 85"/>
                  <a:gd name="T45" fmla="*/ 1 h 61"/>
                  <a:gd name="T46" fmla="*/ 1 w 85"/>
                  <a:gd name="T47" fmla="*/ 0 h 61"/>
                  <a:gd name="T48" fmla="*/ 1 w 85"/>
                  <a:gd name="T49" fmla="*/ 0 h 61"/>
                  <a:gd name="T50" fmla="*/ 1 w 85"/>
                  <a:gd name="T51" fmla="*/ 0 h 61"/>
                  <a:gd name="T52" fmla="*/ 1 w 85"/>
                  <a:gd name="T53" fmla="*/ 0 h 61"/>
                  <a:gd name="T54" fmla="*/ 0 w 85"/>
                  <a:gd name="T55" fmla="*/ 0 h 6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85" h="61">
                    <a:moveTo>
                      <a:pt x="33" y="0"/>
                    </a:moveTo>
                    <a:lnTo>
                      <a:pt x="22" y="5"/>
                    </a:lnTo>
                    <a:lnTo>
                      <a:pt x="11" y="12"/>
                    </a:lnTo>
                    <a:lnTo>
                      <a:pt x="6" y="17"/>
                    </a:lnTo>
                    <a:lnTo>
                      <a:pt x="3" y="21"/>
                    </a:lnTo>
                    <a:lnTo>
                      <a:pt x="0" y="25"/>
                    </a:lnTo>
                    <a:lnTo>
                      <a:pt x="0" y="31"/>
                    </a:lnTo>
                    <a:lnTo>
                      <a:pt x="0" y="34"/>
                    </a:lnTo>
                    <a:lnTo>
                      <a:pt x="1" y="37"/>
                    </a:lnTo>
                    <a:lnTo>
                      <a:pt x="2" y="40"/>
                    </a:lnTo>
                    <a:lnTo>
                      <a:pt x="5" y="43"/>
                    </a:lnTo>
                    <a:lnTo>
                      <a:pt x="11" y="48"/>
                    </a:lnTo>
                    <a:lnTo>
                      <a:pt x="18" y="53"/>
                    </a:lnTo>
                    <a:lnTo>
                      <a:pt x="27" y="56"/>
                    </a:lnTo>
                    <a:lnTo>
                      <a:pt x="36" y="59"/>
                    </a:lnTo>
                    <a:lnTo>
                      <a:pt x="45" y="61"/>
                    </a:lnTo>
                    <a:lnTo>
                      <a:pt x="53" y="61"/>
                    </a:lnTo>
                    <a:lnTo>
                      <a:pt x="56" y="61"/>
                    </a:lnTo>
                    <a:lnTo>
                      <a:pt x="59" y="60"/>
                    </a:lnTo>
                    <a:lnTo>
                      <a:pt x="62" y="59"/>
                    </a:lnTo>
                    <a:lnTo>
                      <a:pt x="66" y="57"/>
                    </a:lnTo>
                    <a:lnTo>
                      <a:pt x="72" y="52"/>
                    </a:lnTo>
                    <a:lnTo>
                      <a:pt x="77" y="47"/>
                    </a:lnTo>
                    <a:lnTo>
                      <a:pt x="80" y="40"/>
                    </a:lnTo>
                    <a:lnTo>
                      <a:pt x="83" y="33"/>
                    </a:lnTo>
                    <a:lnTo>
                      <a:pt x="85" y="25"/>
                    </a:lnTo>
                    <a:lnTo>
                      <a:pt x="85" y="18"/>
                    </a:lnTo>
                    <a:lnTo>
                      <a:pt x="3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76" name="Freeform 410"/>
              <p:cNvSpPr>
                <a:spLocks/>
              </p:cNvSpPr>
              <p:nvPr/>
            </p:nvSpPr>
            <p:spPr bwMode="auto">
              <a:xfrm>
                <a:off x="1254" y="1188"/>
                <a:ext cx="31" cy="6"/>
              </a:xfrm>
              <a:custGeom>
                <a:avLst/>
                <a:gdLst>
                  <a:gd name="T0" fmla="*/ 0 w 100"/>
                  <a:gd name="T1" fmla="*/ 0 h 19"/>
                  <a:gd name="T2" fmla="*/ 0 w 100"/>
                  <a:gd name="T3" fmla="*/ 0 h 19"/>
                  <a:gd name="T4" fmla="*/ 0 w 100"/>
                  <a:gd name="T5" fmla="*/ 0 h 19"/>
                  <a:gd name="T6" fmla="*/ 0 w 100"/>
                  <a:gd name="T7" fmla="*/ 0 h 19"/>
                  <a:gd name="T8" fmla="*/ 0 w 100"/>
                  <a:gd name="T9" fmla="*/ 0 h 19"/>
                  <a:gd name="T10" fmla="*/ 1 w 100"/>
                  <a:gd name="T11" fmla="*/ 0 h 19"/>
                  <a:gd name="T12" fmla="*/ 1 w 100"/>
                  <a:gd name="T13" fmla="*/ 0 h 19"/>
                  <a:gd name="T14" fmla="*/ 1 w 100"/>
                  <a:gd name="T15" fmla="*/ 0 h 19"/>
                  <a:gd name="T16" fmla="*/ 0 w 100"/>
                  <a:gd name="T17" fmla="*/ 0 h 19"/>
                  <a:gd name="T18" fmla="*/ 0 w 100"/>
                  <a:gd name="T19" fmla="*/ 0 h 19"/>
                  <a:gd name="T20" fmla="*/ 0 w 100"/>
                  <a:gd name="T21" fmla="*/ 0 h 19"/>
                  <a:gd name="T22" fmla="*/ 0 w 100"/>
                  <a:gd name="T23" fmla="*/ 0 h 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0" h="19">
                    <a:moveTo>
                      <a:pt x="0" y="6"/>
                    </a:moveTo>
                    <a:lnTo>
                      <a:pt x="7" y="11"/>
                    </a:lnTo>
                    <a:lnTo>
                      <a:pt x="13" y="15"/>
                    </a:lnTo>
                    <a:lnTo>
                      <a:pt x="21" y="18"/>
                    </a:lnTo>
                    <a:lnTo>
                      <a:pt x="27" y="19"/>
                    </a:lnTo>
                    <a:lnTo>
                      <a:pt x="100" y="6"/>
                    </a:lnTo>
                    <a:lnTo>
                      <a:pt x="73" y="2"/>
                    </a:lnTo>
                    <a:lnTo>
                      <a:pt x="47" y="0"/>
                    </a:lnTo>
                    <a:lnTo>
                      <a:pt x="36" y="0"/>
                    </a:lnTo>
                    <a:lnTo>
                      <a:pt x="24" y="1"/>
                    </a:lnTo>
                    <a:lnTo>
                      <a:pt x="12" y="3"/>
                    </a:lnTo>
                    <a:lnTo>
                      <a:pt x="0" y="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77" name="Freeform 411"/>
              <p:cNvSpPr>
                <a:spLocks/>
              </p:cNvSpPr>
              <p:nvPr/>
            </p:nvSpPr>
            <p:spPr bwMode="auto">
              <a:xfrm>
                <a:off x="1272" y="1168"/>
                <a:ext cx="53" cy="15"/>
              </a:xfrm>
              <a:custGeom>
                <a:avLst/>
                <a:gdLst>
                  <a:gd name="T0" fmla="*/ 0 w 166"/>
                  <a:gd name="T1" fmla="*/ 0 h 45"/>
                  <a:gd name="T2" fmla="*/ 0 w 166"/>
                  <a:gd name="T3" fmla="*/ 0 h 45"/>
                  <a:gd name="T4" fmla="*/ 0 w 166"/>
                  <a:gd name="T5" fmla="*/ 0 h 45"/>
                  <a:gd name="T6" fmla="*/ 0 w 166"/>
                  <a:gd name="T7" fmla="*/ 0 h 45"/>
                  <a:gd name="T8" fmla="*/ 0 w 166"/>
                  <a:gd name="T9" fmla="*/ 0 h 45"/>
                  <a:gd name="T10" fmla="*/ 0 w 166"/>
                  <a:gd name="T11" fmla="*/ 0 h 45"/>
                  <a:gd name="T12" fmla="*/ 0 w 166"/>
                  <a:gd name="T13" fmla="*/ 1 h 45"/>
                  <a:gd name="T14" fmla="*/ 1 w 166"/>
                  <a:gd name="T15" fmla="*/ 1 h 45"/>
                  <a:gd name="T16" fmla="*/ 1 w 166"/>
                  <a:gd name="T17" fmla="*/ 1 h 45"/>
                  <a:gd name="T18" fmla="*/ 2 w 166"/>
                  <a:gd name="T19" fmla="*/ 0 h 45"/>
                  <a:gd name="T20" fmla="*/ 2 w 166"/>
                  <a:gd name="T21" fmla="*/ 0 h 45"/>
                  <a:gd name="T22" fmla="*/ 1 w 166"/>
                  <a:gd name="T23" fmla="*/ 0 h 45"/>
                  <a:gd name="T24" fmla="*/ 1 w 166"/>
                  <a:gd name="T25" fmla="*/ 0 h 45"/>
                  <a:gd name="T26" fmla="*/ 1 w 166"/>
                  <a:gd name="T27" fmla="*/ 0 h 45"/>
                  <a:gd name="T28" fmla="*/ 1 w 166"/>
                  <a:gd name="T29" fmla="*/ 0 h 45"/>
                  <a:gd name="T30" fmla="*/ 1 w 166"/>
                  <a:gd name="T31" fmla="*/ 0 h 45"/>
                  <a:gd name="T32" fmla="*/ 0 w 166"/>
                  <a:gd name="T33" fmla="*/ 0 h 45"/>
                  <a:gd name="T34" fmla="*/ 0 w 166"/>
                  <a:gd name="T35" fmla="*/ 0 h 45"/>
                  <a:gd name="T36" fmla="*/ 0 w 166"/>
                  <a:gd name="T37" fmla="*/ 0 h 45"/>
                  <a:gd name="T38" fmla="*/ 0 w 166"/>
                  <a:gd name="T39" fmla="*/ 0 h 45"/>
                  <a:gd name="T40" fmla="*/ 0 w 166"/>
                  <a:gd name="T41" fmla="*/ 0 h 45"/>
                  <a:gd name="T42" fmla="*/ 0 w 166"/>
                  <a:gd name="T43" fmla="*/ 0 h 45"/>
                  <a:gd name="T44" fmla="*/ 0 w 166"/>
                  <a:gd name="T45" fmla="*/ 0 h 45"/>
                  <a:gd name="T46" fmla="*/ 0 w 166"/>
                  <a:gd name="T47" fmla="*/ 0 h 45"/>
                  <a:gd name="T48" fmla="*/ 0 w 166"/>
                  <a:gd name="T49" fmla="*/ 0 h 45"/>
                  <a:gd name="T50" fmla="*/ 0 w 166"/>
                  <a:gd name="T51" fmla="*/ 0 h 4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6" h="45">
                    <a:moveTo>
                      <a:pt x="0" y="27"/>
                    </a:moveTo>
                    <a:lnTo>
                      <a:pt x="0" y="29"/>
                    </a:lnTo>
                    <a:lnTo>
                      <a:pt x="3" y="31"/>
                    </a:lnTo>
                    <a:lnTo>
                      <a:pt x="8" y="33"/>
                    </a:lnTo>
                    <a:lnTo>
                      <a:pt x="13" y="35"/>
                    </a:lnTo>
                    <a:lnTo>
                      <a:pt x="27" y="38"/>
                    </a:lnTo>
                    <a:lnTo>
                      <a:pt x="44" y="41"/>
                    </a:lnTo>
                    <a:lnTo>
                      <a:pt x="75" y="44"/>
                    </a:lnTo>
                    <a:lnTo>
                      <a:pt x="92" y="45"/>
                    </a:lnTo>
                    <a:lnTo>
                      <a:pt x="166" y="27"/>
                    </a:lnTo>
                    <a:lnTo>
                      <a:pt x="157" y="25"/>
                    </a:lnTo>
                    <a:lnTo>
                      <a:pt x="137" y="19"/>
                    </a:lnTo>
                    <a:lnTo>
                      <a:pt x="110" y="11"/>
                    </a:lnTo>
                    <a:lnTo>
                      <a:pt x="80" y="4"/>
                    </a:lnTo>
                    <a:lnTo>
                      <a:pt x="65" y="2"/>
                    </a:lnTo>
                    <a:lnTo>
                      <a:pt x="50" y="1"/>
                    </a:lnTo>
                    <a:lnTo>
                      <a:pt x="36" y="0"/>
                    </a:lnTo>
                    <a:lnTo>
                      <a:pt x="24" y="2"/>
                    </a:lnTo>
                    <a:lnTo>
                      <a:pt x="19" y="3"/>
                    </a:lnTo>
                    <a:lnTo>
                      <a:pt x="14" y="5"/>
                    </a:lnTo>
                    <a:lnTo>
                      <a:pt x="10" y="7"/>
                    </a:lnTo>
                    <a:lnTo>
                      <a:pt x="7" y="10"/>
                    </a:lnTo>
                    <a:lnTo>
                      <a:pt x="3" y="13"/>
                    </a:lnTo>
                    <a:lnTo>
                      <a:pt x="1" y="17"/>
                    </a:lnTo>
                    <a:lnTo>
                      <a:pt x="0" y="22"/>
                    </a:lnTo>
                    <a:lnTo>
                      <a:pt x="0" y="2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78" name="Freeform 412"/>
              <p:cNvSpPr>
                <a:spLocks/>
              </p:cNvSpPr>
              <p:nvPr/>
            </p:nvSpPr>
            <p:spPr bwMode="auto">
              <a:xfrm>
                <a:off x="1488" y="1422"/>
                <a:ext cx="11" cy="8"/>
              </a:xfrm>
              <a:custGeom>
                <a:avLst/>
                <a:gdLst>
                  <a:gd name="T0" fmla="*/ 0 w 33"/>
                  <a:gd name="T1" fmla="*/ 0 h 25"/>
                  <a:gd name="T2" fmla="*/ 0 w 33"/>
                  <a:gd name="T3" fmla="*/ 0 h 25"/>
                  <a:gd name="T4" fmla="*/ 0 w 33"/>
                  <a:gd name="T5" fmla="*/ 0 h 25"/>
                  <a:gd name="T6" fmla="*/ 0 w 33"/>
                  <a:gd name="T7" fmla="*/ 0 h 25"/>
                  <a:gd name="T8" fmla="*/ 0 w 33"/>
                  <a:gd name="T9" fmla="*/ 0 h 25"/>
                  <a:gd name="T10" fmla="*/ 0 w 33"/>
                  <a:gd name="T11" fmla="*/ 0 h 25"/>
                  <a:gd name="T12" fmla="*/ 0 w 33"/>
                  <a:gd name="T13" fmla="*/ 0 h 25"/>
                  <a:gd name="T14" fmla="*/ 0 w 33"/>
                  <a:gd name="T15" fmla="*/ 0 h 25"/>
                  <a:gd name="T16" fmla="*/ 0 w 33"/>
                  <a:gd name="T17" fmla="*/ 0 h 25"/>
                  <a:gd name="T18" fmla="*/ 0 w 33"/>
                  <a:gd name="T19" fmla="*/ 0 h 25"/>
                  <a:gd name="T20" fmla="*/ 0 w 33"/>
                  <a:gd name="T21" fmla="*/ 0 h 25"/>
                  <a:gd name="T22" fmla="*/ 0 w 33"/>
                  <a:gd name="T23" fmla="*/ 0 h 25"/>
                  <a:gd name="T24" fmla="*/ 0 w 33"/>
                  <a:gd name="T25" fmla="*/ 0 h 25"/>
                  <a:gd name="T26" fmla="*/ 0 w 33"/>
                  <a:gd name="T27" fmla="*/ 0 h 2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3" h="25">
                    <a:moveTo>
                      <a:pt x="0" y="0"/>
                    </a:moveTo>
                    <a:lnTo>
                      <a:pt x="0" y="9"/>
                    </a:lnTo>
                    <a:lnTo>
                      <a:pt x="3" y="15"/>
                    </a:lnTo>
                    <a:lnTo>
                      <a:pt x="6" y="20"/>
                    </a:lnTo>
                    <a:lnTo>
                      <a:pt x="11" y="22"/>
                    </a:lnTo>
                    <a:lnTo>
                      <a:pt x="16" y="24"/>
                    </a:lnTo>
                    <a:lnTo>
                      <a:pt x="22" y="25"/>
                    </a:lnTo>
                    <a:lnTo>
                      <a:pt x="27" y="25"/>
                    </a:lnTo>
                    <a:lnTo>
                      <a:pt x="33" y="25"/>
                    </a:lnTo>
                    <a:lnTo>
                      <a:pt x="33" y="0"/>
                    </a:lnTo>
                    <a:lnTo>
                      <a:pt x="24" y="0"/>
                    </a:lnTo>
                    <a:lnTo>
                      <a:pt x="16" y="0"/>
                    </a:lnTo>
                    <a:lnTo>
                      <a:pt x="9" y="0"/>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79" name="Freeform 413"/>
              <p:cNvSpPr>
                <a:spLocks/>
              </p:cNvSpPr>
              <p:nvPr/>
            </p:nvSpPr>
            <p:spPr bwMode="auto">
              <a:xfrm>
                <a:off x="1605" y="1729"/>
                <a:ext cx="16" cy="20"/>
              </a:xfrm>
              <a:custGeom>
                <a:avLst/>
                <a:gdLst>
                  <a:gd name="T0" fmla="*/ 0 w 48"/>
                  <a:gd name="T1" fmla="*/ 1 h 62"/>
                  <a:gd name="T2" fmla="*/ 0 w 48"/>
                  <a:gd name="T3" fmla="*/ 1 h 62"/>
                  <a:gd name="T4" fmla="*/ 0 w 48"/>
                  <a:gd name="T5" fmla="*/ 1 h 62"/>
                  <a:gd name="T6" fmla="*/ 0 w 48"/>
                  <a:gd name="T7" fmla="*/ 1 h 62"/>
                  <a:gd name="T8" fmla="*/ 0 w 48"/>
                  <a:gd name="T9" fmla="*/ 0 h 62"/>
                  <a:gd name="T10" fmla="*/ 1 w 48"/>
                  <a:gd name="T11" fmla="*/ 0 h 62"/>
                  <a:gd name="T12" fmla="*/ 1 w 48"/>
                  <a:gd name="T13" fmla="*/ 0 h 62"/>
                  <a:gd name="T14" fmla="*/ 1 w 48"/>
                  <a:gd name="T15" fmla="*/ 0 h 62"/>
                  <a:gd name="T16" fmla="*/ 1 w 48"/>
                  <a:gd name="T17" fmla="*/ 0 h 62"/>
                  <a:gd name="T18" fmla="*/ 0 w 48"/>
                  <a:gd name="T19" fmla="*/ 0 h 62"/>
                  <a:gd name="T20" fmla="*/ 0 w 48"/>
                  <a:gd name="T21" fmla="*/ 0 h 62"/>
                  <a:gd name="T22" fmla="*/ 0 w 48"/>
                  <a:gd name="T23" fmla="*/ 0 h 62"/>
                  <a:gd name="T24" fmla="*/ 0 w 48"/>
                  <a:gd name="T25" fmla="*/ 0 h 62"/>
                  <a:gd name="T26" fmla="*/ 0 w 48"/>
                  <a:gd name="T27" fmla="*/ 0 h 62"/>
                  <a:gd name="T28" fmla="*/ 0 w 48"/>
                  <a:gd name="T29" fmla="*/ 0 h 62"/>
                  <a:gd name="T30" fmla="*/ 0 w 48"/>
                  <a:gd name="T31" fmla="*/ 0 h 62"/>
                  <a:gd name="T32" fmla="*/ 0 w 48"/>
                  <a:gd name="T33" fmla="*/ 0 h 62"/>
                  <a:gd name="T34" fmla="*/ 0 w 48"/>
                  <a:gd name="T35" fmla="*/ 0 h 62"/>
                  <a:gd name="T36" fmla="*/ 0 w 48"/>
                  <a:gd name="T37" fmla="*/ 1 h 62"/>
                  <a:gd name="T38" fmla="*/ 0 w 48"/>
                  <a:gd name="T39" fmla="*/ 1 h 62"/>
                  <a:gd name="T40" fmla="*/ 0 w 48"/>
                  <a:gd name="T41" fmla="*/ 1 h 6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8" h="62">
                    <a:moveTo>
                      <a:pt x="0" y="62"/>
                    </a:moveTo>
                    <a:lnTo>
                      <a:pt x="12" y="56"/>
                    </a:lnTo>
                    <a:lnTo>
                      <a:pt x="22" y="50"/>
                    </a:lnTo>
                    <a:lnTo>
                      <a:pt x="30" y="43"/>
                    </a:lnTo>
                    <a:lnTo>
                      <a:pt x="37" y="36"/>
                    </a:lnTo>
                    <a:lnTo>
                      <a:pt x="41" y="28"/>
                    </a:lnTo>
                    <a:lnTo>
                      <a:pt x="44" y="19"/>
                    </a:lnTo>
                    <a:lnTo>
                      <a:pt x="47" y="9"/>
                    </a:lnTo>
                    <a:lnTo>
                      <a:pt x="48" y="0"/>
                    </a:lnTo>
                    <a:lnTo>
                      <a:pt x="40" y="3"/>
                    </a:lnTo>
                    <a:lnTo>
                      <a:pt x="32" y="6"/>
                    </a:lnTo>
                    <a:lnTo>
                      <a:pt x="23" y="10"/>
                    </a:lnTo>
                    <a:lnTo>
                      <a:pt x="17" y="15"/>
                    </a:lnTo>
                    <a:lnTo>
                      <a:pt x="10" y="21"/>
                    </a:lnTo>
                    <a:lnTo>
                      <a:pt x="6" y="27"/>
                    </a:lnTo>
                    <a:lnTo>
                      <a:pt x="4" y="31"/>
                    </a:lnTo>
                    <a:lnTo>
                      <a:pt x="3" y="35"/>
                    </a:lnTo>
                    <a:lnTo>
                      <a:pt x="1" y="39"/>
                    </a:lnTo>
                    <a:lnTo>
                      <a:pt x="0" y="43"/>
                    </a:lnTo>
                    <a:lnTo>
                      <a:pt x="0" y="52"/>
                    </a:lnTo>
                    <a:lnTo>
                      <a:pt x="0" y="6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80" name="Freeform 414"/>
              <p:cNvSpPr>
                <a:spLocks/>
              </p:cNvSpPr>
              <p:nvPr/>
            </p:nvSpPr>
            <p:spPr bwMode="auto">
              <a:xfrm>
                <a:off x="1554" y="1729"/>
                <a:ext cx="36" cy="20"/>
              </a:xfrm>
              <a:custGeom>
                <a:avLst/>
                <a:gdLst>
                  <a:gd name="T0" fmla="*/ 1 w 113"/>
                  <a:gd name="T1" fmla="*/ 0 h 62"/>
                  <a:gd name="T2" fmla="*/ 0 w 113"/>
                  <a:gd name="T3" fmla="*/ 0 h 62"/>
                  <a:gd name="T4" fmla="*/ 0 w 113"/>
                  <a:gd name="T5" fmla="*/ 0 h 62"/>
                  <a:gd name="T6" fmla="*/ 0 w 113"/>
                  <a:gd name="T7" fmla="*/ 0 h 62"/>
                  <a:gd name="T8" fmla="*/ 0 w 113"/>
                  <a:gd name="T9" fmla="*/ 0 h 62"/>
                  <a:gd name="T10" fmla="*/ 0 w 113"/>
                  <a:gd name="T11" fmla="*/ 1 h 62"/>
                  <a:gd name="T12" fmla="*/ 0 w 113"/>
                  <a:gd name="T13" fmla="*/ 1 h 62"/>
                  <a:gd name="T14" fmla="*/ 1 w 113"/>
                  <a:gd name="T15" fmla="*/ 1 h 62"/>
                  <a:gd name="T16" fmla="*/ 1 w 113"/>
                  <a:gd name="T17" fmla="*/ 1 h 62"/>
                  <a:gd name="T18" fmla="*/ 1 w 113"/>
                  <a:gd name="T19" fmla="*/ 1 h 62"/>
                  <a:gd name="T20" fmla="*/ 1 w 113"/>
                  <a:gd name="T21" fmla="*/ 1 h 62"/>
                  <a:gd name="T22" fmla="*/ 1 w 113"/>
                  <a:gd name="T23" fmla="*/ 1 h 62"/>
                  <a:gd name="T24" fmla="*/ 1 w 113"/>
                  <a:gd name="T25" fmla="*/ 1 h 62"/>
                  <a:gd name="T26" fmla="*/ 1 w 113"/>
                  <a:gd name="T27" fmla="*/ 1 h 62"/>
                  <a:gd name="T28" fmla="*/ 1 w 113"/>
                  <a:gd name="T29" fmla="*/ 1 h 62"/>
                  <a:gd name="T30" fmla="*/ 1 w 113"/>
                  <a:gd name="T31" fmla="*/ 1 h 62"/>
                  <a:gd name="T32" fmla="*/ 1 w 113"/>
                  <a:gd name="T33" fmla="*/ 1 h 62"/>
                  <a:gd name="T34" fmla="*/ 1 w 113"/>
                  <a:gd name="T35" fmla="*/ 0 h 62"/>
                  <a:gd name="T36" fmla="*/ 1 w 113"/>
                  <a:gd name="T37" fmla="*/ 0 h 62"/>
                  <a:gd name="T38" fmla="*/ 1 w 113"/>
                  <a:gd name="T39" fmla="*/ 0 h 62"/>
                  <a:gd name="T40" fmla="*/ 1 w 113"/>
                  <a:gd name="T41" fmla="*/ 0 h 62"/>
                  <a:gd name="T42" fmla="*/ 1 w 113"/>
                  <a:gd name="T43" fmla="*/ 0 h 62"/>
                  <a:gd name="T44" fmla="*/ 1 w 113"/>
                  <a:gd name="T45" fmla="*/ 0 h 62"/>
                  <a:gd name="T46" fmla="*/ 1 w 113"/>
                  <a:gd name="T47" fmla="*/ 0 h 62"/>
                  <a:gd name="T48" fmla="*/ 1 w 113"/>
                  <a:gd name="T49" fmla="*/ 0 h 62"/>
                  <a:gd name="T50" fmla="*/ 1 w 113"/>
                  <a:gd name="T51" fmla="*/ 0 h 62"/>
                  <a:gd name="T52" fmla="*/ 1 w 113"/>
                  <a:gd name="T53" fmla="*/ 0 h 6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3" h="62">
                    <a:moveTo>
                      <a:pt x="47" y="0"/>
                    </a:moveTo>
                    <a:lnTo>
                      <a:pt x="36" y="7"/>
                    </a:lnTo>
                    <a:lnTo>
                      <a:pt x="23" y="17"/>
                    </a:lnTo>
                    <a:lnTo>
                      <a:pt x="11" y="27"/>
                    </a:lnTo>
                    <a:lnTo>
                      <a:pt x="0" y="37"/>
                    </a:lnTo>
                    <a:lnTo>
                      <a:pt x="22" y="46"/>
                    </a:lnTo>
                    <a:lnTo>
                      <a:pt x="41" y="54"/>
                    </a:lnTo>
                    <a:lnTo>
                      <a:pt x="51" y="57"/>
                    </a:lnTo>
                    <a:lnTo>
                      <a:pt x="62" y="59"/>
                    </a:lnTo>
                    <a:lnTo>
                      <a:pt x="73" y="61"/>
                    </a:lnTo>
                    <a:lnTo>
                      <a:pt x="87" y="62"/>
                    </a:lnTo>
                    <a:lnTo>
                      <a:pt x="97" y="61"/>
                    </a:lnTo>
                    <a:lnTo>
                      <a:pt x="106" y="58"/>
                    </a:lnTo>
                    <a:lnTo>
                      <a:pt x="109" y="56"/>
                    </a:lnTo>
                    <a:lnTo>
                      <a:pt x="111" y="54"/>
                    </a:lnTo>
                    <a:lnTo>
                      <a:pt x="113" y="52"/>
                    </a:lnTo>
                    <a:lnTo>
                      <a:pt x="113" y="49"/>
                    </a:lnTo>
                    <a:lnTo>
                      <a:pt x="91" y="41"/>
                    </a:lnTo>
                    <a:lnTo>
                      <a:pt x="70" y="32"/>
                    </a:lnTo>
                    <a:lnTo>
                      <a:pt x="65" y="29"/>
                    </a:lnTo>
                    <a:lnTo>
                      <a:pt x="61" y="26"/>
                    </a:lnTo>
                    <a:lnTo>
                      <a:pt x="57" y="23"/>
                    </a:lnTo>
                    <a:lnTo>
                      <a:pt x="54" y="20"/>
                    </a:lnTo>
                    <a:lnTo>
                      <a:pt x="51" y="16"/>
                    </a:lnTo>
                    <a:lnTo>
                      <a:pt x="48" y="10"/>
                    </a:lnTo>
                    <a:lnTo>
                      <a:pt x="47" y="5"/>
                    </a:lnTo>
                    <a:lnTo>
                      <a:pt x="47"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81" name="Freeform 415"/>
              <p:cNvSpPr>
                <a:spLocks/>
              </p:cNvSpPr>
              <p:nvPr/>
            </p:nvSpPr>
            <p:spPr bwMode="auto">
              <a:xfrm>
                <a:off x="1748" y="1188"/>
                <a:ext cx="29" cy="15"/>
              </a:xfrm>
              <a:custGeom>
                <a:avLst/>
                <a:gdLst>
                  <a:gd name="T0" fmla="*/ 0 w 93"/>
                  <a:gd name="T1" fmla="*/ 0 h 50"/>
                  <a:gd name="T2" fmla="*/ 0 w 93"/>
                  <a:gd name="T3" fmla="*/ 0 h 50"/>
                  <a:gd name="T4" fmla="*/ 0 w 93"/>
                  <a:gd name="T5" fmla="*/ 0 h 50"/>
                  <a:gd name="T6" fmla="*/ 0 w 93"/>
                  <a:gd name="T7" fmla="*/ 0 h 50"/>
                  <a:gd name="T8" fmla="*/ 1 w 93"/>
                  <a:gd name="T9" fmla="*/ 0 h 50"/>
                  <a:gd name="T10" fmla="*/ 1 w 93"/>
                  <a:gd name="T11" fmla="*/ 0 h 50"/>
                  <a:gd name="T12" fmla="*/ 1 w 93"/>
                  <a:gd name="T13" fmla="*/ 0 h 50"/>
                  <a:gd name="T14" fmla="*/ 1 w 93"/>
                  <a:gd name="T15" fmla="*/ 0 h 50"/>
                  <a:gd name="T16" fmla="*/ 1 w 93"/>
                  <a:gd name="T17" fmla="*/ 0 h 50"/>
                  <a:gd name="T18" fmla="*/ 1 w 93"/>
                  <a:gd name="T19" fmla="*/ 0 h 50"/>
                  <a:gd name="T20" fmla="*/ 1 w 93"/>
                  <a:gd name="T21" fmla="*/ 0 h 50"/>
                  <a:gd name="T22" fmla="*/ 1 w 93"/>
                  <a:gd name="T23" fmla="*/ 0 h 50"/>
                  <a:gd name="T24" fmla="*/ 1 w 93"/>
                  <a:gd name="T25" fmla="*/ 0 h 50"/>
                  <a:gd name="T26" fmla="*/ 1 w 93"/>
                  <a:gd name="T27" fmla="*/ 0 h 50"/>
                  <a:gd name="T28" fmla="*/ 1 w 93"/>
                  <a:gd name="T29" fmla="*/ 0 h 50"/>
                  <a:gd name="T30" fmla="*/ 1 w 93"/>
                  <a:gd name="T31" fmla="*/ 0 h 50"/>
                  <a:gd name="T32" fmla="*/ 1 w 93"/>
                  <a:gd name="T33" fmla="*/ 0 h 50"/>
                  <a:gd name="T34" fmla="*/ 0 w 93"/>
                  <a:gd name="T35" fmla="*/ 0 h 50"/>
                  <a:gd name="T36" fmla="*/ 0 w 93"/>
                  <a:gd name="T37" fmla="*/ 1 h 50"/>
                  <a:gd name="T38" fmla="*/ 0 w 93"/>
                  <a:gd name="T39" fmla="*/ 1 h 50"/>
                  <a:gd name="T40" fmla="*/ 0 w 93"/>
                  <a:gd name="T41" fmla="*/ 0 h 50"/>
                  <a:gd name="T42" fmla="*/ 0 w 93"/>
                  <a:gd name="T43" fmla="*/ 0 h 50"/>
                  <a:gd name="T44" fmla="*/ 0 w 93"/>
                  <a:gd name="T45" fmla="*/ 0 h 50"/>
                  <a:gd name="T46" fmla="*/ 0 w 93"/>
                  <a:gd name="T47" fmla="*/ 0 h 50"/>
                  <a:gd name="T48" fmla="*/ 0 w 93"/>
                  <a:gd name="T49" fmla="*/ 0 h 50"/>
                  <a:gd name="T50" fmla="*/ 0 w 93"/>
                  <a:gd name="T51" fmla="*/ 0 h 50"/>
                  <a:gd name="T52" fmla="*/ 0 w 93"/>
                  <a:gd name="T53" fmla="*/ 0 h 50"/>
                  <a:gd name="T54" fmla="*/ 0 w 93"/>
                  <a:gd name="T55" fmla="*/ 0 h 50"/>
                  <a:gd name="T56" fmla="*/ 0 w 93"/>
                  <a:gd name="T57" fmla="*/ 0 h 50"/>
                  <a:gd name="T58" fmla="*/ 0 w 93"/>
                  <a:gd name="T59" fmla="*/ 0 h 50"/>
                  <a:gd name="T60" fmla="*/ 0 w 93"/>
                  <a:gd name="T61" fmla="*/ 0 h 5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93" h="50">
                    <a:moveTo>
                      <a:pt x="0" y="0"/>
                    </a:moveTo>
                    <a:lnTo>
                      <a:pt x="15" y="0"/>
                    </a:lnTo>
                    <a:lnTo>
                      <a:pt x="30" y="1"/>
                    </a:lnTo>
                    <a:lnTo>
                      <a:pt x="45" y="2"/>
                    </a:lnTo>
                    <a:lnTo>
                      <a:pt x="59" y="5"/>
                    </a:lnTo>
                    <a:lnTo>
                      <a:pt x="64" y="7"/>
                    </a:lnTo>
                    <a:lnTo>
                      <a:pt x="71" y="9"/>
                    </a:lnTo>
                    <a:lnTo>
                      <a:pt x="75" y="12"/>
                    </a:lnTo>
                    <a:lnTo>
                      <a:pt x="81" y="16"/>
                    </a:lnTo>
                    <a:lnTo>
                      <a:pt x="85" y="20"/>
                    </a:lnTo>
                    <a:lnTo>
                      <a:pt x="89" y="25"/>
                    </a:lnTo>
                    <a:lnTo>
                      <a:pt x="91" y="30"/>
                    </a:lnTo>
                    <a:lnTo>
                      <a:pt x="93" y="37"/>
                    </a:lnTo>
                    <a:lnTo>
                      <a:pt x="79" y="37"/>
                    </a:lnTo>
                    <a:lnTo>
                      <a:pt x="68" y="39"/>
                    </a:lnTo>
                    <a:lnTo>
                      <a:pt x="60" y="41"/>
                    </a:lnTo>
                    <a:lnTo>
                      <a:pt x="52" y="43"/>
                    </a:lnTo>
                    <a:lnTo>
                      <a:pt x="42" y="47"/>
                    </a:lnTo>
                    <a:lnTo>
                      <a:pt x="33" y="50"/>
                    </a:lnTo>
                    <a:lnTo>
                      <a:pt x="30" y="50"/>
                    </a:lnTo>
                    <a:lnTo>
                      <a:pt x="28" y="48"/>
                    </a:lnTo>
                    <a:lnTo>
                      <a:pt x="26" y="47"/>
                    </a:lnTo>
                    <a:lnTo>
                      <a:pt x="25" y="45"/>
                    </a:lnTo>
                    <a:lnTo>
                      <a:pt x="23" y="41"/>
                    </a:lnTo>
                    <a:lnTo>
                      <a:pt x="22" y="36"/>
                    </a:lnTo>
                    <a:lnTo>
                      <a:pt x="22" y="31"/>
                    </a:lnTo>
                    <a:lnTo>
                      <a:pt x="23" y="26"/>
                    </a:lnTo>
                    <a:lnTo>
                      <a:pt x="24" y="22"/>
                    </a:lnTo>
                    <a:lnTo>
                      <a:pt x="26" y="19"/>
                    </a:lnTo>
                    <a:lnTo>
                      <a:pt x="0" y="19"/>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82" name="Freeform 416"/>
              <p:cNvSpPr>
                <a:spLocks/>
              </p:cNvSpPr>
              <p:nvPr/>
            </p:nvSpPr>
            <p:spPr bwMode="auto">
              <a:xfrm>
                <a:off x="1436" y="1246"/>
                <a:ext cx="331" cy="198"/>
              </a:xfrm>
              <a:custGeom>
                <a:avLst/>
                <a:gdLst>
                  <a:gd name="T0" fmla="*/ 0 w 1029"/>
                  <a:gd name="T1" fmla="*/ 1 h 604"/>
                  <a:gd name="T2" fmla="*/ 1 w 1029"/>
                  <a:gd name="T3" fmla="*/ 1 h 604"/>
                  <a:gd name="T4" fmla="*/ 3 w 1029"/>
                  <a:gd name="T5" fmla="*/ 0 h 604"/>
                  <a:gd name="T6" fmla="*/ 2 w 1029"/>
                  <a:gd name="T7" fmla="*/ 1 h 604"/>
                  <a:gd name="T8" fmla="*/ 2 w 1029"/>
                  <a:gd name="T9" fmla="*/ 1 h 604"/>
                  <a:gd name="T10" fmla="*/ 3 w 1029"/>
                  <a:gd name="T11" fmla="*/ 1 h 604"/>
                  <a:gd name="T12" fmla="*/ 4 w 1029"/>
                  <a:gd name="T13" fmla="*/ 0 h 604"/>
                  <a:gd name="T14" fmla="*/ 5 w 1029"/>
                  <a:gd name="T15" fmla="*/ 0 h 604"/>
                  <a:gd name="T16" fmla="*/ 5 w 1029"/>
                  <a:gd name="T17" fmla="*/ 1 h 604"/>
                  <a:gd name="T18" fmla="*/ 6 w 1029"/>
                  <a:gd name="T19" fmla="*/ 1 h 604"/>
                  <a:gd name="T20" fmla="*/ 7 w 1029"/>
                  <a:gd name="T21" fmla="*/ 1 h 604"/>
                  <a:gd name="T22" fmla="*/ 8 w 1029"/>
                  <a:gd name="T23" fmla="*/ 1 h 604"/>
                  <a:gd name="T24" fmla="*/ 8 w 1029"/>
                  <a:gd name="T25" fmla="*/ 2 h 604"/>
                  <a:gd name="T26" fmla="*/ 8 w 1029"/>
                  <a:gd name="T27" fmla="*/ 2 h 604"/>
                  <a:gd name="T28" fmla="*/ 9 w 1029"/>
                  <a:gd name="T29" fmla="*/ 2 h 604"/>
                  <a:gd name="T30" fmla="*/ 9 w 1029"/>
                  <a:gd name="T31" fmla="*/ 2 h 604"/>
                  <a:gd name="T32" fmla="*/ 9 w 1029"/>
                  <a:gd name="T33" fmla="*/ 3 h 604"/>
                  <a:gd name="T34" fmla="*/ 8 w 1029"/>
                  <a:gd name="T35" fmla="*/ 3 h 604"/>
                  <a:gd name="T36" fmla="*/ 9 w 1029"/>
                  <a:gd name="T37" fmla="*/ 3 h 604"/>
                  <a:gd name="T38" fmla="*/ 10 w 1029"/>
                  <a:gd name="T39" fmla="*/ 4 h 604"/>
                  <a:gd name="T40" fmla="*/ 10 w 1029"/>
                  <a:gd name="T41" fmla="*/ 4 h 604"/>
                  <a:gd name="T42" fmla="*/ 11 w 1029"/>
                  <a:gd name="T43" fmla="*/ 4 h 604"/>
                  <a:gd name="T44" fmla="*/ 10 w 1029"/>
                  <a:gd name="T45" fmla="*/ 5 h 604"/>
                  <a:gd name="T46" fmla="*/ 10 w 1029"/>
                  <a:gd name="T47" fmla="*/ 5 h 604"/>
                  <a:gd name="T48" fmla="*/ 9 w 1029"/>
                  <a:gd name="T49" fmla="*/ 5 h 604"/>
                  <a:gd name="T50" fmla="*/ 9 w 1029"/>
                  <a:gd name="T51" fmla="*/ 5 h 604"/>
                  <a:gd name="T52" fmla="*/ 9 w 1029"/>
                  <a:gd name="T53" fmla="*/ 5 h 604"/>
                  <a:gd name="T54" fmla="*/ 8 w 1029"/>
                  <a:gd name="T55" fmla="*/ 4 h 604"/>
                  <a:gd name="T56" fmla="*/ 8 w 1029"/>
                  <a:gd name="T57" fmla="*/ 4 h 604"/>
                  <a:gd name="T58" fmla="*/ 8 w 1029"/>
                  <a:gd name="T59" fmla="*/ 5 h 604"/>
                  <a:gd name="T60" fmla="*/ 8 w 1029"/>
                  <a:gd name="T61" fmla="*/ 5 h 604"/>
                  <a:gd name="T62" fmla="*/ 8 w 1029"/>
                  <a:gd name="T63" fmla="*/ 6 h 604"/>
                  <a:gd name="T64" fmla="*/ 8 w 1029"/>
                  <a:gd name="T65" fmla="*/ 6 h 604"/>
                  <a:gd name="T66" fmla="*/ 7 w 1029"/>
                  <a:gd name="T67" fmla="*/ 7 h 604"/>
                  <a:gd name="T68" fmla="*/ 7 w 1029"/>
                  <a:gd name="T69" fmla="*/ 6 h 604"/>
                  <a:gd name="T70" fmla="*/ 7 w 1029"/>
                  <a:gd name="T71" fmla="*/ 7 h 604"/>
                  <a:gd name="T72" fmla="*/ 7 w 1029"/>
                  <a:gd name="T73" fmla="*/ 7 h 604"/>
                  <a:gd name="T74" fmla="*/ 5 w 1029"/>
                  <a:gd name="T75" fmla="*/ 7 h 604"/>
                  <a:gd name="T76" fmla="*/ 5 w 1029"/>
                  <a:gd name="T77" fmla="*/ 6 h 604"/>
                  <a:gd name="T78" fmla="*/ 5 w 1029"/>
                  <a:gd name="T79" fmla="*/ 6 h 604"/>
                  <a:gd name="T80" fmla="*/ 4 w 1029"/>
                  <a:gd name="T81" fmla="*/ 5 h 604"/>
                  <a:gd name="T82" fmla="*/ 4 w 1029"/>
                  <a:gd name="T83" fmla="*/ 5 h 604"/>
                  <a:gd name="T84" fmla="*/ 5 w 1029"/>
                  <a:gd name="T85" fmla="*/ 5 h 604"/>
                  <a:gd name="T86" fmla="*/ 5 w 1029"/>
                  <a:gd name="T87" fmla="*/ 4 h 604"/>
                  <a:gd name="T88" fmla="*/ 6 w 1029"/>
                  <a:gd name="T89" fmla="*/ 4 h 604"/>
                  <a:gd name="T90" fmla="*/ 7 w 1029"/>
                  <a:gd name="T91" fmla="*/ 5 h 604"/>
                  <a:gd name="T92" fmla="*/ 7 w 1029"/>
                  <a:gd name="T93" fmla="*/ 5 h 604"/>
                  <a:gd name="T94" fmla="*/ 6 w 1029"/>
                  <a:gd name="T95" fmla="*/ 4 h 604"/>
                  <a:gd name="T96" fmla="*/ 6 w 1029"/>
                  <a:gd name="T97" fmla="*/ 4 h 604"/>
                  <a:gd name="T98" fmla="*/ 6 w 1029"/>
                  <a:gd name="T99" fmla="*/ 4 h 604"/>
                  <a:gd name="T100" fmla="*/ 6 w 1029"/>
                  <a:gd name="T101" fmla="*/ 4 h 604"/>
                  <a:gd name="T102" fmla="*/ 6 w 1029"/>
                  <a:gd name="T103" fmla="*/ 3 h 604"/>
                  <a:gd name="T104" fmla="*/ 5 w 1029"/>
                  <a:gd name="T105" fmla="*/ 3 h 604"/>
                  <a:gd name="T106" fmla="*/ 5 w 1029"/>
                  <a:gd name="T107" fmla="*/ 2 h 604"/>
                  <a:gd name="T108" fmla="*/ 5 w 1029"/>
                  <a:gd name="T109" fmla="*/ 2 h 604"/>
                  <a:gd name="T110" fmla="*/ 5 w 1029"/>
                  <a:gd name="T111" fmla="*/ 2 h 604"/>
                  <a:gd name="T112" fmla="*/ 4 w 1029"/>
                  <a:gd name="T113" fmla="*/ 2 h 604"/>
                  <a:gd name="T114" fmla="*/ 2 w 1029"/>
                  <a:gd name="T115" fmla="*/ 2 h 604"/>
                  <a:gd name="T116" fmla="*/ 1 w 1029"/>
                  <a:gd name="T117" fmla="*/ 2 h 604"/>
                  <a:gd name="T118" fmla="*/ 1 w 1029"/>
                  <a:gd name="T119" fmla="*/ 2 h 604"/>
                  <a:gd name="T120" fmla="*/ 0 w 1029"/>
                  <a:gd name="T121" fmla="*/ 2 h 604"/>
                  <a:gd name="T122" fmla="*/ 0 w 1029"/>
                  <a:gd name="T123" fmla="*/ 2 h 604"/>
                  <a:gd name="T124" fmla="*/ 1 w 1029"/>
                  <a:gd name="T125" fmla="*/ 2 h 60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029" h="604">
                    <a:moveTo>
                      <a:pt x="73" y="129"/>
                    </a:moveTo>
                    <a:lnTo>
                      <a:pt x="34" y="129"/>
                    </a:lnTo>
                    <a:lnTo>
                      <a:pt x="28" y="128"/>
                    </a:lnTo>
                    <a:lnTo>
                      <a:pt x="24" y="125"/>
                    </a:lnTo>
                    <a:lnTo>
                      <a:pt x="22" y="121"/>
                    </a:lnTo>
                    <a:lnTo>
                      <a:pt x="20" y="117"/>
                    </a:lnTo>
                    <a:lnTo>
                      <a:pt x="20" y="112"/>
                    </a:lnTo>
                    <a:lnTo>
                      <a:pt x="22" y="107"/>
                    </a:lnTo>
                    <a:lnTo>
                      <a:pt x="24" y="102"/>
                    </a:lnTo>
                    <a:lnTo>
                      <a:pt x="26" y="97"/>
                    </a:lnTo>
                    <a:lnTo>
                      <a:pt x="34" y="87"/>
                    </a:lnTo>
                    <a:lnTo>
                      <a:pt x="42" y="77"/>
                    </a:lnTo>
                    <a:lnTo>
                      <a:pt x="54" y="69"/>
                    </a:lnTo>
                    <a:lnTo>
                      <a:pt x="67" y="60"/>
                    </a:lnTo>
                    <a:lnTo>
                      <a:pt x="81" y="52"/>
                    </a:lnTo>
                    <a:lnTo>
                      <a:pt x="96" y="45"/>
                    </a:lnTo>
                    <a:lnTo>
                      <a:pt x="128" y="30"/>
                    </a:lnTo>
                    <a:lnTo>
                      <a:pt x="160" y="18"/>
                    </a:lnTo>
                    <a:lnTo>
                      <a:pt x="190" y="8"/>
                    </a:lnTo>
                    <a:lnTo>
                      <a:pt x="213" y="0"/>
                    </a:lnTo>
                    <a:lnTo>
                      <a:pt x="266" y="0"/>
                    </a:lnTo>
                    <a:lnTo>
                      <a:pt x="264" y="7"/>
                    </a:lnTo>
                    <a:lnTo>
                      <a:pt x="260" y="14"/>
                    </a:lnTo>
                    <a:lnTo>
                      <a:pt x="255" y="19"/>
                    </a:lnTo>
                    <a:lnTo>
                      <a:pt x="250" y="24"/>
                    </a:lnTo>
                    <a:lnTo>
                      <a:pt x="236" y="32"/>
                    </a:lnTo>
                    <a:lnTo>
                      <a:pt x="220" y="40"/>
                    </a:lnTo>
                    <a:lnTo>
                      <a:pt x="205" y="47"/>
                    </a:lnTo>
                    <a:lnTo>
                      <a:pt x="192" y="55"/>
                    </a:lnTo>
                    <a:lnTo>
                      <a:pt x="187" y="60"/>
                    </a:lnTo>
                    <a:lnTo>
                      <a:pt x="183" y="66"/>
                    </a:lnTo>
                    <a:lnTo>
                      <a:pt x="181" y="72"/>
                    </a:lnTo>
                    <a:lnTo>
                      <a:pt x="180" y="80"/>
                    </a:lnTo>
                    <a:lnTo>
                      <a:pt x="180" y="95"/>
                    </a:lnTo>
                    <a:lnTo>
                      <a:pt x="180" y="105"/>
                    </a:lnTo>
                    <a:lnTo>
                      <a:pt x="198" y="104"/>
                    </a:lnTo>
                    <a:lnTo>
                      <a:pt x="216" y="101"/>
                    </a:lnTo>
                    <a:lnTo>
                      <a:pt x="233" y="97"/>
                    </a:lnTo>
                    <a:lnTo>
                      <a:pt x="252" y="93"/>
                    </a:lnTo>
                    <a:lnTo>
                      <a:pt x="252" y="82"/>
                    </a:lnTo>
                    <a:lnTo>
                      <a:pt x="252" y="67"/>
                    </a:lnTo>
                    <a:lnTo>
                      <a:pt x="274" y="60"/>
                    </a:lnTo>
                    <a:lnTo>
                      <a:pt x="295" y="51"/>
                    </a:lnTo>
                    <a:lnTo>
                      <a:pt x="316" y="42"/>
                    </a:lnTo>
                    <a:lnTo>
                      <a:pt x="336" y="32"/>
                    </a:lnTo>
                    <a:lnTo>
                      <a:pt x="355" y="24"/>
                    </a:lnTo>
                    <a:lnTo>
                      <a:pt x="376" y="18"/>
                    </a:lnTo>
                    <a:lnTo>
                      <a:pt x="386" y="15"/>
                    </a:lnTo>
                    <a:lnTo>
                      <a:pt x="397" y="14"/>
                    </a:lnTo>
                    <a:lnTo>
                      <a:pt x="408" y="12"/>
                    </a:lnTo>
                    <a:lnTo>
                      <a:pt x="419" y="12"/>
                    </a:lnTo>
                    <a:lnTo>
                      <a:pt x="422" y="12"/>
                    </a:lnTo>
                    <a:lnTo>
                      <a:pt x="426" y="14"/>
                    </a:lnTo>
                    <a:lnTo>
                      <a:pt x="429" y="15"/>
                    </a:lnTo>
                    <a:lnTo>
                      <a:pt x="432" y="18"/>
                    </a:lnTo>
                    <a:lnTo>
                      <a:pt x="438" y="23"/>
                    </a:lnTo>
                    <a:lnTo>
                      <a:pt x="443" y="30"/>
                    </a:lnTo>
                    <a:lnTo>
                      <a:pt x="450" y="44"/>
                    </a:lnTo>
                    <a:lnTo>
                      <a:pt x="452" y="49"/>
                    </a:lnTo>
                    <a:lnTo>
                      <a:pt x="443" y="57"/>
                    </a:lnTo>
                    <a:lnTo>
                      <a:pt x="437" y="64"/>
                    </a:lnTo>
                    <a:lnTo>
                      <a:pt x="434" y="68"/>
                    </a:lnTo>
                    <a:lnTo>
                      <a:pt x="433" y="71"/>
                    </a:lnTo>
                    <a:lnTo>
                      <a:pt x="432" y="75"/>
                    </a:lnTo>
                    <a:lnTo>
                      <a:pt x="432" y="80"/>
                    </a:lnTo>
                    <a:lnTo>
                      <a:pt x="467" y="80"/>
                    </a:lnTo>
                    <a:lnTo>
                      <a:pt x="504" y="80"/>
                    </a:lnTo>
                    <a:lnTo>
                      <a:pt x="536" y="80"/>
                    </a:lnTo>
                    <a:lnTo>
                      <a:pt x="565" y="80"/>
                    </a:lnTo>
                    <a:lnTo>
                      <a:pt x="581" y="80"/>
                    </a:lnTo>
                    <a:lnTo>
                      <a:pt x="601" y="83"/>
                    </a:lnTo>
                    <a:lnTo>
                      <a:pt x="621" y="85"/>
                    </a:lnTo>
                    <a:lnTo>
                      <a:pt x="637" y="86"/>
                    </a:lnTo>
                    <a:lnTo>
                      <a:pt x="648" y="86"/>
                    </a:lnTo>
                    <a:lnTo>
                      <a:pt x="658" y="87"/>
                    </a:lnTo>
                    <a:lnTo>
                      <a:pt x="667" y="88"/>
                    </a:lnTo>
                    <a:lnTo>
                      <a:pt x="675" y="89"/>
                    </a:lnTo>
                    <a:lnTo>
                      <a:pt x="690" y="94"/>
                    </a:lnTo>
                    <a:lnTo>
                      <a:pt x="702" y="99"/>
                    </a:lnTo>
                    <a:lnTo>
                      <a:pt x="715" y="103"/>
                    </a:lnTo>
                    <a:lnTo>
                      <a:pt x="728" y="107"/>
                    </a:lnTo>
                    <a:lnTo>
                      <a:pt x="734" y="109"/>
                    </a:lnTo>
                    <a:lnTo>
                      <a:pt x="742" y="110"/>
                    </a:lnTo>
                    <a:lnTo>
                      <a:pt x="749" y="111"/>
                    </a:lnTo>
                    <a:lnTo>
                      <a:pt x="757" y="111"/>
                    </a:lnTo>
                    <a:lnTo>
                      <a:pt x="753" y="115"/>
                    </a:lnTo>
                    <a:lnTo>
                      <a:pt x="751" y="119"/>
                    </a:lnTo>
                    <a:lnTo>
                      <a:pt x="748" y="122"/>
                    </a:lnTo>
                    <a:lnTo>
                      <a:pt x="747" y="125"/>
                    </a:lnTo>
                    <a:lnTo>
                      <a:pt x="747" y="130"/>
                    </a:lnTo>
                    <a:lnTo>
                      <a:pt x="749" y="134"/>
                    </a:lnTo>
                    <a:lnTo>
                      <a:pt x="752" y="138"/>
                    </a:lnTo>
                    <a:lnTo>
                      <a:pt x="754" y="142"/>
                    </a:lnTo>
                    <a:lnTo>
                      <a:pt x="754" y="145"/>
                    </a:lnTo>
                    <a:lnTo>
                      <a:pt x="754" y="147"/>
                    </a:lnTo>
                    <a:lnTo>
                      <a:pt x="753" y="151"/>
                    </a:lnTo>
                    <a:lnTo>
                      <a:pt x="751" y="154"/>
                    </a:lnTo>
                    <a:lnTo>
                      <a:pt x="711" y="184"/>
                    </a:lnTo>
                    <a:lnTo>
                      <a:pt x="728" y="179"/>
                    </a:lnTo>
                    <a:lnTo>
                      <a:pt x="746" y="172"/>
                    </a:lnTo>
                    <a:lnTo>
                      <a:pt x="764" y="166"/>
                    </a:lnTo>
                    <a:lnTo>
                      <a:pt x="777" y="160"/>
                    </a:lnTo>
                    <a:lnTo>
                      <a:pt x="798" y="160"/>
                    </a:lnTo>
                    <a:lnTo>
                      <a:pt x="797" y="164"/>
                    </a:lnTo>
                    <a:lnTo>
                      <a:pt x="799" y="168"/>
                    </a:lnTo>
                    <a:lnTo>
                      <a:pt x="802" y="172"/>
                    </a:lnTo>
                    <a:lnTo>
                      <a:pt x="807" y="174"/>
                    </a:lnTo>
                    <a:lnTo>
                      <a:pt x="820" y="179"/>
                    </a:lnTo>
                    <a:lnTo>
                      <a:pt x="834" y="183"/>
                    </a:lnTo>
                    <a:lnTo>
                      <a:pt x="848" y="186"/>
                    </a:lnTo>
                    <a:lnTo>
                      <a:pt x="860" y="189"/>
                    </a:lnTo>
                    <a:lnTo>
                      <a:pt x="866" y="191"/>
                    </a:lnTo>
                    <a:lnTo>
                      <a:pt x="869" y="192"/>
                    </a:lnTo>
                    <a:lnTo>
                      <a:pt x="870" y="194"/>
                    </a:lnTo>
                    <a:lnTo>
                      <a:pt x="870" y="196"/>
                    </a:lnTo>
                    <a:lnTo>
                      <a:pt x="864" y="234"/>
                    </a:lnTo>
                    <a:lnTo>
                      <a:pt x="863" y="236"/>
                    </a:lnTo>
                    <a:lnTo>
                      <a:pt x="860" y="238"/>
                    </a:lnTo>
                    <a:lnTo>
                      <a:pt x="856" y="239"/>
                    </a:lnTo>
                    <a:lnTo>
                      <a:pt x="852" y="240"/>
                    </a:lnTo>
                    <a:lnTo>
                      <a:pt x="838" y="242"/>
                    </a:lnTo>
                    <a:lnTo>
                      <a:pt x="824" y="243"/>
                    </a:lnTo>
                    <a:lnTo>
                      <a:pt x="809" y="244"/>
                    </a:lnTo>
                    <a:lnTo>
                      <a:pt x="797" y="246"/>
                    </a:lnTo>
                    <a:lnTo>
                      <a:pt x="791" y="247"/>
                    </a:lnTo>
                    <a:lnTo>
                      <a:pt x="788" y="248"/>
                    </a:lnTo>
                    <a:lnTo>
                      <a:pt x="785" y="250"/>
                    </a:lnTo>
                    <a:lnTo>
                      <a:pt x="784" y="252"/>
                    </a:lnTo>
                    <a:lnTo>
                      <a:pt x="799" y="262"/>
                    </a:lnTo>
                    <a:lnTo>
                      <a:pt x="813" y="269"/>
                    </a:lnTo>
                    <a:lnTo>
                      <a:pt x="827" y="275"/>
                    </a:lnTo>
                    <a:lnTo>
                      <a:pt x="843" y="280"/>
                    </a:lnTo>
                    <a:lnTo>
                      <a:pt x="859" y="284"/>
                    </a:lnTo>
                    <a:lnTo>
                      <a:pt x="877" y="287"/>
                    </a:lnTo>
                    <a:lnTo>
                      <a:pt x="896" y="289"/>
                    </a:lnTo>
                    <a:lnTo>
                      <a:pt x="916" y="289"/>
                    </a:lnTo>
                    <a:lnTo>
                      <a:pt x="915" y="298"/>
                    </a:lnTo>
                    <a:lnTo>
                      <a:pt x="913" y="307"/>
                    </a:lnTo>
                    <a:lnTo>
                      <a:pt x="909" y="317"/>
                    </a:lnTo>
                    <a:lnTo>
                      <a:pt x="903" y="327"/>
                    </a:lnTo>
                    <a:lnTo>
                      <a:pt x="914" y="330"/>
                    </a:lnTo>
                    <a:lnTo>
                      <a:pt x="925" y="333"/>
                    </a:lnTo>
                    <a:lnTo>
                      <a:pt x="937" y="333"/>
                    </a:lnTo>
                    <a:lnTo>
                      <a:pt x="948" y="333"/>
                    </a:lnTo>
                    <a:lnTo>
                      <a:pt x="959" y="332"/>
                    </a:lnTo>
                    <a:lnTo>
                      <a:pt x="969" y="331"/>
                    </a:lnTo>
                    <a:lnTo>
                      <a:pt x="977" y="329"/>
                    </a:lnTo>
                    <a:lnTo>
                      <a:pt x="983" y="327"/>
                    </a:lnTo>
                    <a:lnTo>
                      <a:pt x="987" y="333"/>
                    </a:lnTo>
                    <a:lnTo>
                      <a:pt x="991" y="337"/>
                    </a:lnTo>
                    <a:lnTo>
                      <a:pt x="995" y="341"/>
                    </a:lnTo>
                    <a:lnTo>
                      <a:pt x="1002" y="343"/>
                    </a:lnTo>
                    <a:lnTo>
                      <a:pt x="1015" y="347"/>
                    </a:lnTo>
                    <a:lnTo>
                      <a:pt x="1029" y="351"/>
                    </a:lnTo>
                    <a:lnTo>
                      <a:pt x="1012" y="360"/>
                    </a:lnTo>
                    <a:lnTo>
                      <a:pt x="997" y="371"/>
                    </a:lnTo>
                    <a:lnTo>
                      <a:pt x="983" y="382"/>
                    </a:lnTo>
                    <a:lnTo>
                      <a:pt x="971" y="391"/>
                    </a:lnTo>
                    <a:lnTo>
                      <a:pt x="959" y="400"/>
                    </a:lnTo>
                    <a:lnTo>
                      <a:pt x="947" y="406"/>
                    </a:lnTo>
                    <a:lnTo>
                      <a:pt x="939" y="409"/>
                    </a:lnTo>
                    <a:lnTo>
                      <a:pt x="933" y="411"/>
                    </a:lnTo>
                    <a:lnTo>
                      <a:pt x="925" y="412"/>
                    </a:lnTo>
                    <a:lnTo>
                      <a:pt x="916" y="412"/>
                    </a:lnTo>
                    <a:lnTo>
                      <a:pt x="911" y="413"/>
                    </a:lnTo>
                    <a:lnTo>
                      <a:pt x="907" y="414"/>
                    </a:lnTo>
                    <a:lnTo>
                      <a:pt x="902" y="415"/>
                    </a:lnTo>
                    <a:lnTo>
                      <a:pt x="899" y="417"/>
                    </a:lnTo>
                    <a:lnTo>
                      <a:pt x="893" y="422"/>
                    </a:lnTo>
                    <a:lnTo>
                      <a:pt x="889" y="428"/>
                    </a:lnTo>
                    <a:lnTo>
                      <a:pt x="885" y="434"/>
                    </a:lnTo>
                    <a:lnTo>
                      <a:pt x="881" y="439"/>
                    </a:lnTo>
                    <a:lnTo>
                      <a:pt x="879" y="441"/>
                    </a:lnTo>
                    <a:lnTo>
                      <a:pt x="877" y="442"/>
                    </a:lnTo>
                    <a:lnTo>
                      <a:pt x="874" y="443"/>
                    </a:lnTo>
                    <a:lnTo>
                      <a:pt x="870" y="444"/>
                    </a:lnTo>
                    <a:lnTo>
                      <a:pt x="865" y="442"/>
                    </a:lnTo>
                    <a:lnTo>
                      <a:pt x="857" y="439"/>
                    </a:lnTo>
                    <a:lnTo>
                      <a:pt x="849" y="435"/>
                    </a:lnTo>
                    <a:lnTo>
                      <a:pt x="842" y="429"/>
                    </a:lnTo>
                    <a:lnTo>
                      <a:pt x="835" y="422"/>
                    </a:lnTo>
                    <a:lnTo>
                      <a:pt x="830" y="414"/>
                    </a:lnTo>
                    <a:lnTo>
                      <a:pt x="827" y="411"/>
                    </a:lnTo>
                    <a:lnTo>
                      <a:pt x="825" y="407"/>
                    </a:lnTo>
                    <a:lnTo>
                      <a:pt x="824" y="404"/>
                    </a:lnTo>
                    <a:lnTo>
                      <a:pt x="824" y="400"/>
                    </a:lnTo>
                    <a:lnTo>
                      <a:pt x="840" y="400"/>
                    </a:lnTo>
                    <a:lnTo>
                      <a:pt x="851" y="400"/>
                    </a:lnTo>
                    <a:lnTo>
                      <a:pt x="851" y="393"/>
                    </a:lnTo>
                    <a:lnTo>
                      <a:pt x="851" y="382"/>
                    </a:lnTo>
                    <a:lnTo>
                      <a:pt x="837" y="382"/>
                    </a:lnTo>
                    <a:lnTo>
                      <a:pt x="827" y="382"/>
                    </a:lnTo>
                    <a:lnTo>
                      <a:pt x="816" y="382"/>
                    </a:lnTo>
                    <a:lnTo>
                      <a:pt x="804" y="382"/>
                    </a:lnTo>
                    <a:lnTo>
                      <a:pt x="798" y="381"/>
                    </a:lnTo>
                    <a:lnTo>
                      <a:pt x="792" y="379"/>
                    </a:lnTo>
                    <a:lnTo>
                      <a:pt x="788" y="376"/>
                    </a:lnTo>
                    <a:lnTo>
                      <a:pt x="784" y="373"/>
                    </a:lnTo>
                    <a:lnTo>
                      <a:pt x="780" y="369"/>
                    </a:lnTo>
                    <a:lnTo>
                      <a:pt x="776" y="366"/>
                    </a:lnTo>
                    <a:lnTo>
                      <a:pt x="770" y="364"/>
                    </a:lnTo>
                    <a:lnTo>
                      <a:pt x="764" y="363"/>
                    </a:lnTo>
                    <a:lnTo>
                      <a:pt x="759" y="364"/>
                    </a:lnTo>
                    <a:lnTo>
                      <a:pt x="755" y="366"/>
                    </a:lnTo>
                    <a:lnTo>
                      <a:pt x="752" y="369"/>
                    </a:lnTo>
                    <a:lnTo>
                      <a:pt x="749" y="374"/>
                    </a:lnTo>
                    <a:lnTo>
                      <a:pt x="747" y="379"/>
                    </a:lnTo>
                    <a:lnTo>
                      <a:pt x="745" y="384"/>
                    </a:lnTo>
                    <a:lnTo>
                      <a:pt x="744" y="389"/>
                    </a:lnTo>
                    <a:lnTo>
                      <a:pt x="744" y="394"/>
                    </a:lnTo>
                    <a:lnTo>
                      <a:pt x="711" y="394"/>
                    </a:lnTo>
                    <a:lnTo>
                      <a:pt x="711" y="412"/>
                    </a:lnTo>
                    <a:lnTo>
                      <a:pt x="715" y="414"/>
                    </a:lnTo>
                    <a:lnTo>
                      <a:pt x="720" y="418"/>
                    </a:lnTo>
                    <a:lnTo>
                      <a:pt x="726" y="423"/>
                    </a:lnTo>
                    <a:lnTo>
                      <a:pt x="733" y="430"/>
                    </a:lnTo>
                    <a:lnTo>
                      <a:pt x="747" y="445"/>
                    </a:lnTo>
                    <a:lnTo>
                      <a:pt x="762" y="462"/>
                    </a:lnTo>
                    <a:lnTo>
                      <a:pt x="775" y="478"/>
                    </a:lnTo>
                    <a:lnTo>
                      <a:pt x="787" y="494"/>
                    </a:lnTo>
                    <a:lnTo>
                      <a:pt x="795" y="505"/>
                    </a:lnTo>
                    <a:lnTo>
                      <a:pt x="798" y="511"/>
                    </a:lnTo>
                    <a:lnTo>
                      <a:pt x="797" y="517"/>
                    </a:lnTo>
                    <a:lnTo>
                      <a:pt x="795" y="523"/>
                    </a:lnTo>
                    <a:lnTo>
                      <a:pt x="795" y="527"/>
                    </a:lnTo>
                    <a:lnTo>
                      <a:pt x="795" y="530"/>
                    </a:lnTo>
                    <a:lnTo>
                      <a:pt x="796" y="533"/>
                    </a:lnTo>
                    <a:lnTo>
                      <a:pt x="798" y="535"/>
                    </a:lnTo>
                    <a:lnTo>
                      <a:pt x="788" y="539"/>
                    </a:lnTo>
                    <a:lnTo>
                      <a:pt x="779" y="543"/>
                    </a:lnTo>
                    <a:lnTo>
                      <a:pt x="771" y="547"/>
                    </a:lnTo>
                    <a:lnTo>
                      <a:pt x="765" y="551"/>
                    </a:lnTo>
                    <a:lnTo>
                      <a:pt x="758" y="554"/>
                    </a:lnTo>
                    <a:lnTo>
                      <a:pt x="752" y="558"/>
                    </a:lnTo>
                    <a:lnTo>
                      <a:pt x="745" y="560"/>
                    </a:lnTo>
                    <a:lnTo>
                      <a:pt x="737" y="560"/>
                    </a:lnTo>
                    <a:lnTo>
                      <a:pt x="723" y="559"/>
                    </a:lnTo>
                    <a:lnTo>
                      <a:pt x="708" y="556"/>
                    </a:lnTo>
                    <a:lnTo>
                      <a:pt x="695" y="552"/>
                    </a:lnTo>
                    <a:lnTo>
                      <a:pt x="681" y="546"/>
                    </a:lnTo>
                    <a:lnTo>
                      <a:pt x="669" y="540"/>
                    </a:lnTo>
                    <a:lnTo>
                      <a:pt x="659" y="531"/>
                    </a:lnTo>
                    <a:lnTo>
                      <a:pt x="651" y="524"/>
                    </a:lnTo>
                    <a:lnTo>
                      <a:pt x="644" y="517"/>
                    </a:lnTo>
                    <a:lnTo>
                      <a:pt x="618" y="517"/>
                    </a:lnTo>
                    <a:lnTo>
                      <a:pt x="621" y="525"/>
                    </a:lnTo>
                    <a:lnTo>
                      <a:pt x="624" y="531"/>
                    </a:lnTo>
                    <a:lnTo>
                      <a:pt x="629" y="538"/>
                    </a:lnTo>
                    <a:lnTo>
                      <a:pt x="634" y="543"/>
                    </a:lnTo>
                    <a:lnTo>
                      <a:pt x="645" y="552"/>
                    </a:lnTo>
                    <a:lnTo>
                      <a:pt x="657" y="560"/>
                    </a:lnTo>
                    <a:lnTo>
                      <a:pt x="668" y="567"/>
                    </a:lnTo>
                    <a:lnTo>
                      <a:pt x="678" y="575"/>
                    </a:lnTo>
                    <a:lnTo>
                      <a:pt x="683" y="580"/>
                    </a:lnTo>
                    <a:lnTo>
                      <a:pt x="687" y="585"/>
                    </a:lnTo>
                    <a:lnTo>
                      <a:pt x="689" y="590"/>
                    </a:lnTo>
                    <a:lnTo>
                      <a:pt x="691" y="598"/>
                    </a:lnTo>
                    <a:lnTo>
                      <a:pt x="678" y="601"/>
                    </a:lnTo>
                    <a:lnTo>
                      <a:pt x="665" y="604"/>
                    </a:lnTo>
                    <a:lnTo>
                      <a:pt x="644" y="603"/>
                    </a:lnTo>
                    <a:lnTo>
                      <a:pt x="618" y="599"/>
                    </a:lnTo>
                    <a:lnTo>
                      <a:pt x="589" y="592"/>
                    </a:lnTo>
                    <a:lnTo>
                      <a:pt x="558" y="584"/>
                    </a:lnTo>
                    <a:lnTo>
                      <a:pt x="544" y="580"/>
                    </a:lnTo>
                    <a:lnTo>
                      <a:pt x="531" y="575"/>
                    </a:lnTo>
                    <a:lnTo>
                      <a:pt x="518" y="570"/>
                    </a:lnTo>
                    <a:lnTo>
                      <a:pt x="507" y="565"/>
                    </a:lnTo>
                    <a:lnTo>
                      <a:pt x="497" y="559"/>
                    </a:lnTo>
                    <a:lnTo>
                      <a:pt x="488" y="554"/>
                    </a:lnTo>
                    <a:lnTo>
                      <a:pt x="483" y="548"/>
                    </a:lnTo>
                    <a:lnTo>
                      <a:pt x="478" y="542"/>
                    </a:lnTo>
                    <a:lnTo>
                      <a:pt x="475" y="532"/>
                    </a:lnTo>
                    <a:lnTo>
                      <a:pt x="471" y="523"/>
                    </a:lnTo>
                    <a:lnTo>
                      <a:pt x="464" y="513"/>
                    </a:lnTo>
                    <a:lnTo>
                      <a:pt x="457" y="504"/>
                    </a:lnTo>
                    <a:lnTo>
                      <a:pt x="451" y="496"/>
                    </a:lnTo>
                    <a:lnTo>
                      <a:pt x="444" y="489"/>
                    </a:lnTo>
                    <a:lnTo>
                      <a:pt x="438" y="484"/>
                    </a:lnTo>
                    <a:lnTo>
                      <a:pt x="432" y="480"/>
                    </a:lnTo>
                    <a:lnTo>
                      <a:pt x="410" y="473"/>
                    </a:lnTo>
                    <a:lnTo>
                      <a:pt x="388" y="468"/>
                    </a:lnTo>
                    <a:lnTo>
                      <a:pt x="384" y="467"/>
                    </a:lnTo>
                    <a:lnTo>
                      <a:pt x="379" y="465"/>
                    </a:lnTo>
                    <a:lnTo>
                      <a:pt x="375" y="463"/>
                    </a:lnTo>
                    <a:lnTo>
                      <a:pt x="372" y="460"/>
                    </a:lnTo>
                    <a:lnTo>
                      <a:pt x="370" y="457"/>
                    </a:lnTo>
                    <a:lnTo>
                      <a:pt x="367" y="453"/>
                    </a:lnTo>
                    <a:lnTo>
                      <a:pt x="366" y="449"/>
                    </a:lnTo>
                    <a:lnTo>
                      <a:pt x="365" y="444"/>
                    </a:lnTo>
                    <a:lnTo>
                      <a:pt x="366" y="441"/>
                    </a:lnTo>
                    <a:lnTo>
                      <a:pt x="368" y="439"/>
                    </a:lnTo>
                    <a:lnTo>
                      <a:pt x="373" y="437"/>
                    </a:lnTo>
                    <a:lnTo>
                      <a:pt x="378" y="436"/>
                    </a:lnTo>
                    <a:lnTo>
                      <a:pt x="392" y="433"/>
                    </a:lnTo>
                    <a:lnTo>
                      <a:pt x="406" y="430"/>
                    </a:lnTo>
                    <a:lnTo>
                      <a:pt x="435" y="427"/>
                    </a:lnTo>
                    <a:lnTo>
                      <a:pt x="452" y="424"/>
                    </a:lnTo>
                    <a:lnTo>
                      <a:pt x="452" y="416"/>
                    </a:lnTo>
                    <a:lnTo>
                      <a:pt x="454" y="409"/>
                    </a:lnTo>
                    <a:lnTo>
                      <a:pt x="456" y="404"/>
                    </a:lnTo>
                    <a:lnTo>
                      <a:pt x="459" y="399"/>
                    </a:lnTo>
                    <a:lnTo>
                      <a:pt x="461" y="394"/>
                    </a:lnTo>
                    <a:lnTo>
                      <a:pt x="463" y="390"/>
                    </a:lnTo>
                    <a:lnTo>
                      <a:pt x="465" y="386"/>
                    </a:lnTo>
                    <a:lnTo>
                      <a:pt x="465" y="382"/>
                    </a:lnTo>
                    <a:lnTo>
                      <a:pt x="479" y="382"/>
                    </a:lnTo>
                    <a:lnTo>
                      <a:pt x="490" y="380"/>
                    </a:lnTo>
                    <a:lnTo>
                      <a:pt x="500" y="378"/>
                    </a:lnTo>
                    <a:lnTo>
                      <a:pt x="508" y="375"/>
                    </a:lnTo>
                    <a:lnTo>
                      <a:pt x="521" y="368"/>
                    </a:lnTo>
                    <a:lnTo>
                      <a:pt x="532" y="363"/>
                    </a:lnTo>
                    <a:lnTo>
                      <a:pt x="572" y="363"/>
                    </a:lnTo>
                    <a:lnTo>
                      <a:pt x="573" y="369"/>
                    </a:lnTo>
                    <a:lnTo>
                      <a:pt x="575" y="376"/>
                    </a:lnTo>
                    <a:lnTo>
                      <a:pt x="577" y="380"/>
                    </a:lnTo>
                    <a:lnTo>
                      <a:pt x="580" y="384"/>
                    </a:lnTo>
                    <a:lnTo>
                      <a:pt x="583" y="387"/>
                    </a:lnTo>
                    <a:lnTo>
                      <a:pt x="587" y="389"/>
                    </a:lnTo>
                    <a:lnTo>
                      <a:pt x="590" y="391"/>
                    </a:lnTo>
                    <a:lnTo>
                      <a:pt x="595" y="393"/>
                    </a:lnTo>
                    <a:lnTo>
                      <a:pt x="603" y="394"/>
                    </a:lnTo>
                    <a:lnTo>
                      <a:pt x="614" y="395"/>
                    </a:lnTo>
                    <a:lnTo>
                      <a:pt x="625" y="394"/>
                    </a:lnTo>
                    <a:lnTo>
                      <a:pt x="637" y="394"/>
                    </a:lnTo>
                    <a:lnTo>
                      <a:pt x="650" y="394"/>
                    </a:lnTo>
                    <a:lnTo>
                      <a:pt x="659" y="393"/>
                    </a:lnTo>
                    <a:lnTo>
                      <a:pt x="668" y="392"/>
                    </a:lnTo>
                    <a:lnTo>
                      <a:pt x="675" y="390"/>
                    </a:lnTo>
                    <a:lnTo>
                      <a:pt x="687" y="387"/>
                    </a:lnTo>
                    <a:lnTo>
                      <a:pt x="698" y="382"/>
                    </a:lnTo>
                    <a:lnTo>
                      <a:pt x="698" y="373"/>
                    </a:lnTo>
                    <a:lnTo>
                      <a:pt x="698" y="363"/>
                    </a:lnTo>
                    <a:lnTo>
                      <a:pt x="605" y="351"/>
                    </a:lnTo>
                    <a:lnTo>
                      <a:pt x="596" y="351"/>
                    </a:lnTo>
                    <a:lnTo>
                      <a:pt x="588" y="353"/>
                    </a:lnTo>
                    <a:lnTo>
                      <a:pt x="581" y="355"/>
                    </a:lnTo>
                    <a:lnTo>
                      <a:pt x="576" y="357"/>
                    </a:lnTo>
                    <a:lnTo>
                      <a:pt x="572" y="359"/>
                    </a:lnTo>
                    <a:lnTo>
                      <a:pt x="567" y="361"/>
                    </a:lnTo>
                    <a:lnTo>
                      <a:pt x="563" y="362"/>
                    </a:lnTo>
                    <a:lnTo>
                      <a:pt x="558" y="363"/>
                    </a:lnTo>
                    <a:lnTo>
                      <a:pt x="550" y="362"/>
                    </a:lnTo>
                    <a:lnTo>
                      <a:pt x="542" y="361"/>
                    </a:lnTo>
                    <a:lnTo>
                      <a:pt x="540" y="360"/>
                    </a:lnTo>
                    <a:lnTo>
                      <a:pt x="536" y="360"/>
                    </a:lnTo>
                    <a:lnTo>
                      <a:pt x="534" y="361"/>
                    </a:lnTo>
                    <a:lnTo>
                      <a:pt x="532" y="363"/>
                    </a:lnTo>
                    <a:lnTo>
                      <a:pt x="533" y="358"/>
                    </a:lnTo>
                    <a:lnTo>
                      <a:pt x="535" y="354"/>
                    </a:lnTo>
                    <a:lnTo>
                      <a:pt x="539" y="350"/>
                    </a:lnTo>
                    <a:lnTo>
                      <a:pt x="542" y="347"/>
                    </a:lnTo>
                    <a:lnTo>
                      <a:pt x="550" y="339"/>
                    </a:lnTo>
                    <a:lnTo>
                      <a:pt x="557" y="332"/>
                    </a:lnTo>
                    <a:lnTo>
                      <a:pt x="565" y="324"/>
                    </a:lnTo>
                    <a:lnTo>
                      <a:pt x="572" y="316"/>
                    </a:lnTo>
                    <a:lnTo>
                      <a:pt x="574" y="311"/>
                    </a:lnTo>
                    <a:lnTo>
                      <a:pt x="576" y="306"/>
                    </a:lnTo>
                    <a:lnTo>
                      <a:pt x="577" y="301"/>
                    </a:lnTo>
                    <a:lnTo>
                      <a:pt x="578" y="295"/>
                    </a:lnTo>
                    <a:lnTo>
                      <a:pt x="577" y="290"/>
                    </a:lnTo>
                    <a:lnTo>
                      <a:pt x="576" y="283"/>
                    </a:lnTo>
                    <a:lnTo>
                      <a:pt x="575" y="280"/>
                    </a:lnTo>
                    <a:lnTo>
                      <a:pt x="575" y="277"/>
                    </a:lnTo>
                    <a:lnTo>
                      <a:pt x="576" y="274"/>
                    </a:lnTo>
                    <a:lnTo>
                      <a:pt x="578" y="271"/>
                    </a:lnTo>
                    <a:lnTo>
                      <a:pt x="568" y="271"/>
                    </a:lnTo>
                    <a:lnTo>
                      <a:pt x="558" y="269"/>
                    </a:lnTo>
                    <a:lnTo>
                      <a:pt x="550" y="267"/>
                    </a:lnTo>
                    <a:lnTo>
                      <a:pt x="541" y="263"/>
                    </a:lnTo>
                    <a:lnTo>
                      <a:pt x="533" y="258"/>
                    </a:lnTo>
                    <a:lnTo>
                      <a:pt x="524" y="254"/>
                    </a:lnTo>
                    <a:lnTo>
                      <a:pt x="518" y="248"/>
                    </a:lnTo>
                    <a:lnTo>
                      <a:pt x="511" y="243"/>
                    </a:lnTo>
                    <a:lnTo>
                      <a:pt x="499" y="231"/>
                    </a:lnTo>
                    <a:lnTo>
                      <a:pt x="489" y="219"/>
                    </a:lnTo>
                    <a:lnTo>
                      <a:pt x="483" y="208"/>
                    </a:lnTo>
                    <a:lnTo>
                      <a:pt x="478" y="196"/>
                    </a:lnTo>
                    <a:lnTo>
                      <a:pt x="473" y="198"/>
                    </a:lnTo>
                    <a:lnTo>
                      <a:pt x="467" y="198"/>
                    </a:lnTo>
                    <a:lnTo>
                      <a:pt x="463" y="198"/>
                    </a:lnTo>
                    <a:lnTo>
                      <a:pt x="459" y="196"/>
                    </a:lnTo>
                    <a:lnTo>
                      <a:pt x="452" y="190"/>
                    </a:lnTo>
                    <a:lnTo>
                      <a:pt x="446" y="183"/>
                    </a:lnTo>
                    <a:lnTo>
                      <a:pt x="441" y="175"/>
                    </a:lnTo>
                    <a:lnTo>
                      <a:pt x="434" y="168"/>
                    </a:lnTo>
                    <a:lnTo>
                      <a:pt x="431" y="165"/>
                    </a:lnTo>
                    <a:lnTo>
                      <a:pt x="428" y="162"/>
                    </a:lnTo>
                    <a:lnTo>
                      <a:pt x="423" y="161"/>
                    </a:lnTo>
                    <a:lnTo>
                      <a:pt x="419" y="160"/>
                    </a:lnTo>
                    <a:lnTo>
                      <a:pt x="415" y="161"/>
                    </a:lnTo>
                    <a:lnTo>
                      <a:pt x="411" y="162"/>
                    </a:lnTo>
                    <a:lnTo>
                      <a:pt x="408" y="163"/>
                    </a:lnTo>
                    <a:lnTo>
                      <a:pt x="404" y="165"/>
                    </a:lnTo>
                    <a:lnTo>
                      <a:pt x="397" y="170"/>
                    </a:lnTo>
                    <a:lnTo>
                      <a:pt x="392" y="177"/>
                    </a:lnTo>
                    <a:lnTo>
                      <a:pt x="386" y="184"/>
                    </a:lnTo>
                    <a:lnTo>
                      <a:pt x="382" y="191"/>
                    </a:lnTo>
                    <a:lnTo>
                      <a:pt x="379" y="197"/>
                    </a:lnTo>
                    <a:lnTo>
                      <a:pt x="378" y="203"/>
                    </a:lnTo>
                    <a:lnTo>
                      <a:pt x="339" y="203"/>
                    </a:lnTo>
                    <a:lnTo>
                      <a:pt x="317" y="194"/>
                    </a:lnTo>
                    <a:lnTo>
                      <a:pt x="295" y="188"/>
                    </a:lnTo>
                    <a:lnTo>
                      <a:pt x="273" y="182"/>
                    </a:lnTo>
                    <a:lnTo>
                      <a:pt x="252" y="178"/>
                    </a:lnTo>
                    <a:lnTo>
                      <a:pt x="230" y="176"/>
                    </a:lnTo>
                    <a:lnTo>
                      <a:pt x="207" y="174"/>
                    </a:lnTo>
                    <a:lnTo>
                      <a:pt x="184" y="173"/>
                    </a:lnTo>
                    <a:lnTo>
                      <a:pt x="160" y="172"/>
                    </a:lnTo>
                    <a:lnTo>
                      <a:pt x="148" y="173"/>
                    </a:lnTo>
                    <a:lnTo>
                      <a:pt x="138" y="176"/>
                    </a:lnTo>
                    <a:lnTo>
                      <a:pt x="129" y="180"/>
                    </a:lnTo>
                    <a:lnTo>
                      <a:pt x="121" y="184"/>
                    </a:lnTo>
                    <a:lnTo>
                      <a:pt x="114" y="189"/>
                    </a:lnTo>
                    <a:lnTo>
                      <a:pt x="107" y="193"/>
                    </a:lnTo>
                    <a:lnTo>
                      <a:pt x="101" y="195"/>
                    </a:lnTo>
                    <a:lnTo>
                      <a:pt x="93" y="196"/>
                    </a:lnTo>
                    <a:lnTo>
                      <a:pt x="88" y="196"/>
                    </a:lnTo>
                    <a:lnTo>
                      <a:pt x="84" y="194"/>
                    </a:lnTo>
                    <a:lnTo>
                      <a:pt x="81" y="190"/>
                    </a:lnTo>
                    <a:lnTo>
                      <a:pt x="79" y="187"/>
                    </a:lnTo>
                    <a:lnTo>
                      <a:pt x="74" y="179"/>
                    </a:lnTo>
                    <a:lnTo>
                      <a:pt x="73" y="172"/>
                    </a:lnTo>
                    <a:lnTo>
                      <a:pt x="50" y="177"/>
                    </a:lnTo>
                    <a:lnTo>
                      <a:pt x="29" y="181"/>
                    </a:lnTo>
                    <a:lnTo>
                      <a:pt x="25" y="181"/>
                    </a:lnTo>
                    <a:lnTo>
                      <a:pt x="20" y="180"/>
                    </a:lnTo>
                    <a:lnTo>
                      <a:pt x="16" y="180"/>
                    </a:lnTo>
                    <a:lnTo>
                      <a:pt x="13" y="178"/>
                    </a:lnTo>
                    <a:lnTo>
                      <a:pt x="8" y="176"/>
                    </a:lnTo>
                    <a:lnTo>
                      <a:pt x="6" y="174"/>
                    </a:lnTo>
                    <a:lnTo>
                      <a:pt x="3" y="170"/>
                    </a:lnTo>
                    <a:lnTo>
                      <a:pt x="0" y="166"/>
                    </a:lnTo>
                    <a:lnTo>
                      <a:pt x="4" y="162"/>
                    </a:lnTo>
                    <a:lnTo>
                      <a:pt x="9" y="158"/>
                    </a:lnTo>
                    <a:lnTo>
                      <a:pt x="14" y="155"/>
                    </a:lnTo>
                    <a:lnTo>
                      <a:pt x="20" y="152"/>
                    </a:lnTo>
                    <a:lnTo>
                      <a:pt x="32" y="149"/>
                    </a:lnTo>
                    <a:lnTo>
                      <a:pt x="46" y="146"/>
                    </a:lnTo>
                    <a:lnTo>
                      <a:pt x="59" y="145"/>
                    </a:lnTo>
                    <a:lnTo>
                      <a:pt x="70" y="147"/>
                    </a:lnTo>
                    <a:lnTo>
                      <a:pt x="75" y="149"/>
                    </a:lnTo>
                    <a:lnTo>
                      <a:pt x="80" y="150"/>
                    </a:lnTo>
                    <a:lnTo>
                      <a:pt x="83" y="152"/>
                    </a:lnTo>
                    <a:lnTo>
                      <a:pt x="86" y="154"/>
                    </a:lnTo>
                    <a:lnTo>
                      <a:pt x="86" y="139"/>
                    </a:lnTo>
                    <a:lnTo>
                      <a:pt x="86" y="129"/>
                    </a:lnTo>
                    <a:lnTo>
                      <a:pt x="73" y="12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83" name="Freeform 417"/>
              <p:cNvSpPr>
                <a:spLocks/>
              </p:cNvSpPr>
              <p:nvPr/>
            </p:nvSpPr>
            <p:spPr bwMode="auto">
              <a:xfrm>
                <a:off x="1528" y="1110"/>
                <a:ext cx="409" cy="105"/>
              </a:xfrm>
              <a:custGeom>
                <a:avLst/>
                <a:gdLst>
                  <a:gd name="T0" fmla="*/ 9 w 1268"/>
                  <a:gd name="T1" fmla="*/ 0 h 321"/>
                  <a:gd name="T2" fmla="*/ 9 w 1268"/>
                  <a:gd name="T3" fmla="*/ 0 h 321"/>
                  <a:gd name="T4" fmla="*/ 9 w 1268"/>
                  <a:gd name="T5" fmla="*/ 0 h 321"/>
                  <a:gd name="T6" fmla="*/ 9 w 1268"/>
                  <a:gd name="T7" fmla="*/ 0 h 321"/>
                  <a:gd name="T8" fmla="*/ 10 w 1268"/>
                  <a:gd name="T9" fmla="*/ 0 h 321"/>
                  <a:gd name="T10" fmla="*/ 11 w 1268"/>
                  <a:gd name="T11" fmla="*/ 0 h 321"/>
                  <a:gd name="T12" fmla="*/ 12 w 1268"/>
                  <a:gd name="T13" fmla="*/ 0 h 321"/>
                  <a:gd name="T14" fmla="*/ 12 w 1268"/>
                  <a:gd name="T15" fmla="*/ 0 h 321"/>
                  <a:gd name="T16" fmla="*/ 14 w 1268"/>
                  <a:gd name="T17" fmla="*/ 0 h 321"/>
                  <a:gd name="T18" fmla="*/ 14 w 1268"/>
                  <a:gd name="T19" fmla="*/ 1 h 321"/>
                  <a:gd name="T20" fmla="*/ 13 w 1268"/>
                  <a:gd name="T21" fmla="*/ 1 h 321"/>
                  <a:gd name="T22" fmla="*/ 11 w 1268"/>
                  <a:gd name="T23" fmla="*/ 1 h 321"/>
                  <a:gd name="T24" fmla="*/ 11 w 1268"/>
                  <a:gd name="T25" fmla="*/ 1 h 321"/>
                  <a:gd name="T26" fmla="*/ 11 w 1268"/>
                  <a:gd name="T27" fmla="*/ 1 h 321"/>
                  <a:gd name="T28" fmla="*/ 10 w 1268"/>
                  <a:gd name="T29" fmla="*/ 1 h 321"/>
                  <a:gd name="T30" fmla="*/ 10 w 1268"/>
                  <a:gd name="T31" fmla="*/ 1 h 321"/>
                  <a:gd name="T32" fmla="*/ 8 w 1268"/>
                  <a:gd name="T33" fmla="*/ 2 h 321"/>
                  <a:gd name="T34" fmla="*/ 7 w 1268"/>
                  <a:gd name="T35" fmla="*/ 2 h 321"/>
                  <a:gd name="T36" fmla="*/ 7 w 1268"/>
                  <a:gd name="T37" fmla="*/ 2 h 321"/>
                  <a:gd name="T38" fmla="*/ 6 w 1268"/>
                  <a:gd name="T39" fmla="*/ 2 h 321"/>
                  <a:gd name="T40" fmla="*/ 6 w 1268"/>
                  <a:gd name="T41" fmla="*/ 2 h 321"/>
                  <a:gd name="T42" fmla="*/ 6 w 1268"/>
                  <a:gd name="T43" fmla="*/ 2 h 321"/>
                  <a:gd name="T44" fmla="*/ 6 w 1268"/>
                  <a:gd name="T45" fmla="*/ 3 h 321"/>
                  <a:gd name="T46" fmla="*/ 5 w 1268"/>
                  <a:gd name="T47" fmla="*/ 3 h 321"/>
                  <a:gd name="T48" fmla="*/ 5 w 1268"/>
                  <a:gd name="T49" fmla="*/ 3 h 321"/>
                  <a:gd name="T50" fmla="*/ 5 w 1268"/>
                  <a:gd name="T51" fmla="*/ 3 h 321"/>
                  <a:gd name="T52" fmla="*/ 4 w 1268"/>
                  <a:gd name="T53" fmla="*/ 3 h 321"/>
                  <a:gd name="T54" fmla="*/ 4 w 1268"/>
                  <a:gd name="T55" fmla="*/ 4 h 321"/>
                  <a:gd name="T56" fmla="*/ 3 w 1268"/>
                  <a:gd name="T57" fmla="*/ 3 h 321"/>
                  <a:gd name="T58" fmla="*/ 3 w 1268"/>
                  <a:gd name="T59" fmla="*/ 3 h 321"/>
                  <a:gd name="T60" fmla="*/ 1 w 1268"/>
                  <a:gd name="T61" fmla="*/ 3 h 321"/>
                  <a:gd name="T62" fmla="*/ 0 w 1268"/>
                  <a:gd name="T63" fmla="*/ 3 h 321"/>
                  <a:gd name="T64" fmla="*/ 0 w 1268"/>
                  <a:gd name="T65" fmla="*/ 3 h 321"/>
                  <a:gd name="T66" fmla="*/ 1 w 1268"/>
                  <a:gd name="T67" fmla="*/ 3 h 321"/>
                  <a:gd name="T68" fmla="*/ 2 w 1268"/>
                  <a:gd name="T69" fmla="*/ 3 h 321"/>
                  <a:gd name="T70" fmla="*/ 2 w 1268"/>
                  <a:gd name="T71" fmla="*/ 3 h 321"/>
                  <a:gd name="T72" fmla="*/ 2 w 1268"/>
                  <a:gd name="T73" fmla="*/ 3 h 321"/>
                  <a:gd name="T74" fmla="*/ 2 w 1268"/>
                  <a:gd name="T75" fmla="*/ 3 h 321"/>
                  <a:gd name="T76" fmla="*/ 3 w 1268"/>
                  <a:gd name="T77" fmla="*/ 3 h 321"/>
                  <a:gd name="T78" fmla="*/ 2 w 1268"/>
                  <a:gd name="T79" fmla="*/ 2 h 321"/>
                  <a:gd name="T80" fmla="*/ 2 w 1268"/>
                  <a:gd name="T81" fmla="*/ 2 h 321"/>
                  <a:gd name="T82" fmla="*/ 2 w 1268"/>
                  <a:gd name="T83" fmla="*/ 2 h 321"/>
                  <a:gd name="T84" fmla="*/ 3 w 1268"/>
                  <a:gd name="T85" fmla="*/ 2 h 321"/>
                  <a:gd name="T86" fmla="*/ 4 w 1268"/>
                  <a:gd name="T87" fmla="*/ 2 h 321"/>
                  <a:gd name="T88" fmla="*/ 5 w 1268"/>
                  <a:gd name="T89" fmla="*/ 2 h 321"/>
                  <a:gd name="T90" fmla="*/ 4 w 1268"/>
                  <a:gd name="T91" fmla="*/ 2 h 321"/>
                  <a:gd name="T92" fmla="*/ 3 w 1268"/>
                  <a:gd name="T93" fmla="*/ 2 h 321"/>
                  <a:gd name="T94" fmla="*/ 4 w 1268"/>
                  <a:gd name="T95" fmla="*/ 2 h 321"/>
                  <a:gd name="T96" fmla="*/ 5 w 1268"/>
                  <a:gd name="T97" fmla="*/ 2 h 321"/>
                  <a:gd name="T98" fmla="*/ 5 w 1268"/>
                  <a:gd name="T99" fmla="*/ 1 h 321"/>
                  <a:gd name="T100" fmla="*/ 7 w 1268"/>
                  <a:gd name="T101" fmla="*/ 1 h 321"/>
                  <a:gd name="T102" fmla="*/ 6 w 1268"/>
                  <a:gd name="T103" fmla="*/ 1 h 321"/>
                  <a:gd name="T104" fmla="*/ 5 w 1268"/>
                  <a:gd name="T105" fmla="*/ 1 h 321"/>
                  <a:gd name="T106" fmla="*/ 4 w 1268"/>
                  <a:gd name="T107" fmla="*/ 1 h 321"/>
                  <a:gd name="T108" fmla="*/ 3 w 1268"/>
                  <a:gd name="T109" fmla="*/ 1 h 321"/>
                  <a:gd name="T110" fmla="*/ 2 w 1268"/>
                  <a:gd name="T111" fmla="*/ 1 h 321"/>
                  <a:gd name="T112" fmla="*/ 3 w 1268"/>
                  <a:gd name="T113" fmla="*/ 1 h 321"/>
                  <a:gd name="T114" fmla="*/ 5 w 1268"/>
                  <a:gd name="T115" fmla="*/ 1 h 321"/>
                  <a:gd name="T116" fmla="*/ 7 w 1268"/>
                  <a:gd name="T117" fmla="*/ 0 h 321"/>
                  <a:gd name="T118" fmla="*/ 7 w 1268"/>
                  <a:gd name="T119" fmla="*/ 0 h 321"/>
                  <a:gd name="T120" fmla="*/ 8 w 1268"/>
                  <a:gd name="T121" fmla="*/ 0 h 32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268" h="321">
                    <a:moveTo>
                      <a:pt x="764" y="26"/>
                    </a:moveTo>
                    <a:lnTo>
                      <a:pt x="770" y="30"/>
                    </a:lnTo>
                    <a:lnTo>
                      <a:pt x="778" y="34"/>
                    </a:lnTo>
                    <a:lnTo>
                      <a:pt x="787" y="37"/>
                    </a:lnTo>
                    <a:lnTo>
                      <a:pt x="797" y="38"/>
                    </a:lnTo>
                    <a:lnTo>
                      <a:pt x="797" y="35"/>
                    </a:lnTo>
                    <a:lnTo>
                      <a:pt x="799" y="31"/>
                    </a:lnTo>
                    <a:lnTo>
                      <a:pt x="803" y="26"/>
                    </a:lnTo>
                    <a:lnTo>
                      <a:pt x="807" y="20"/>
                    </a:lnTo>
                    <a:lnTo>
                      <a:pt x="813" y="16"/>
                    </a:lnTo>
                    <a:lnTo>
                      <a:pt x="819" y="11"/>
                    </a:lnTo>
                    <a:lnTo>
                      <a:pt x="828" y="9"/>
                    </a:lnTo>
                    <a:lnTo>
                      <a:pt x="837" y="8"/>
                    </a:lnTo>
                    <a:lnTo>
                      <a:pt x="841" y="8"/>
                    </a:lnTo>
                    <a:lnTo>
                      <a:pt x="846" y="10"/>
                    </a:lnTo>
                    <a:lnTo>
                      <a:pt x="850" y="13"/>
                    </a:lnTo>
                    <a:lnTo>
                      <a:pt x="853" y="17"/>
                    </a:lnTo>
                    <a:lnTo>
                      <a:pt x="858" y="20"/>
                    </a:lnTo>
                    <a:lnTo>
                      <a:pt x="861" y="23"/>
                    </a:lnTo>
                    <a:lnTo>
                      <a:pt x="865" y="25"/>
                    </a:lnTo>
                    <a:lnTo>
                      <a:pt x="870" y="26"/>
                    </a:lnTo>
                    <a:lnTo>
                      <a:pt x="888" y="25"/>
                    </a:lnTo>
                    <a:lnTo>
                      <a:pt x="906" y="22"/>
                    </a:lnTo>
                    <a:lnTo>
                      <a:pt x="921" y="18"/>
                    </a:lnTo>
                    <a:lnTo>
                      <a:pt x="938" y="14"/>
                    </a:lnTo>
                    <a:lnTo>
                      <a:pt x="953" y="9"/>
                    </a:lnTo>
                    <a:lnTo>
                      <a:pt x="970" y="4"/>
                    </a:lnTo>
                    <a:lnTo>
                      <a:pt x="988" y="2"/>
                    </a:lnTo>
                    <a:lnTo>
                      <a:pt x="1009" y="0"/>
                    </a:lnTo>
                    <a:lnTo>
                      <a:pt x="1020" y="1"/>
                    </a:lnTo>
                    <a:lnTo>
                      <a:pt x="1032" y="3"/>
                    </a:lnTo>
                    <a:lnTo>
                      <a:pt x="1045" y="7"/>
                    </a:lnTo>
                    <a:lnTo>
                      <a:pt x="1059" y="11"/>
                    </a:lnTo>
                    <a:lnTo>
                      <a:pt x="1072" y="14"/>
                    </a:lnTo>
                    <a:lnTo>
                      <a:pt x="1084" y="17"/>
                    </a:lnTo>
                    <a:lnTo>
                      <a:pt x="1094" y="19"/>
                    </a:lnTo>
                    <a:lnTo>
                      <a:pt x="1103" y="20"/>
                    </a:lnTo>
                    <a:lnTo>
                      <a:pt x="1115" y="20"/>
                    </a:lnTo>
                    <a:lnTo>
                      <a:pt x="1123" y="20"/>
                    </a:lnTo>
                    <a:lnTo>
                      <a:pt x="1133" y="20"/>
                    </a:lnTo>
                    <a:lnTo>
                      <a:pt x="1149" y="20"/>
                    </a:lnTo>
                    <a:lnTo>
                      <a:pt x="1180" y="21"/>
                    </a:lnTo>
                    <a:lnTo>
                      <a:pt x="1209" y="23"/>
                    </a:lnTo>
                    <a:lnTo>
                      <a:pt x="1236" y="27"/>
                    </a:lnTo>
                    <a:lnTo>
                      <a:pt x="1268" y="32"/>
                    </a:lnTo>
                    <a:lnTo>
                      <a:pt x="1266" y="36"/>
                    </a:lnTo>
                    <a:lnTo>
                      <a:pt x="1263" y="39"/>
                    </a:lnTo>
                    <a:lnTo>
                      <a:pt x="1258" y="42"/>
                    </a:lnTo>
                    <a:lnTo>
                      <a:pt x="1253" y="45"/>
                    </a:lnTo>
                    <a:lnTo>
                      <a:pt x="1242" y="50"/>
                    </a:lnTo>
                    <a:lnTo>
                      <a:pt x="1229" y="54"/>
                    </a:lnTo>
                    <a:lnTo>
                      <a:pt x="1213" y="57"/>
                    </a:lnTo>
                    <a:lnTo>
                      <a:pt x="1198" y="59"/>
                    </a:lnTo>
                    <a:lnTo>
                      <a:pt x="1180" y="62"/>
                    </a:lnTo>
                    <a:lnTo>
                      <a:pt x="1163" y="64"/>
                    </a:lnTo>
                    <a:lnTo>
                      <a:pt x="1128" y="66"/>
                    </a:lnTo>
                    <a:lnTo>
                      <a:pt x="1094" y="69"/>
                    </a:lnTo>
                    <a:lnTo>
                      <a:pt x="1078" y="71"/>
                    </a:lnTo>
                    <a:lnTo>
                      <a:pt x="1065" y="74"/>
                    </a:lnTo>
                    <a:lnTo>
                      <a:pt x="1053" y="77"/>
                    </a:lnTo>
                    <a:lnTo>
                      <a:pt x="1043" y="81"/>
                    </a:lnTo>
                    <a:lnTo>
                      <a:pt x="1039" y="84"/>
                    </a:lnTo>
                    <a:lnTo>
                      <a:pt x="1034" y="87"/>
                    </a:lnTo>
                    <a:lnTo>
                      <a:pt x="1031" y="91"/>
                    </a:lnTo>
                    <a:lnTo>
                      <a:pt x="1029" y="96"/>
                    </a:lnTo>
                    <a:lnTo>
                      <a:pt x="1026" y="99"/>
                    </a:lnTo>
                    <a:lnTo>
                      <a:pt x="1021" y="102"/>
                    </a:lnTo>
                    <a:lnTo>
                      <a:pt x="1016" y="105"/>
                    </a:lnTo>
                    <a:lnTo>
                      <a:pt x="1009" y="105"/>
                    </a:lnTo>
                    <a:lnTo>
                      <a:pt x="999" y="104"/>
                    </a:lnTo>
                    <a:lnTo>
                      <a:pt x="991" y="102"/>
                    </a:lnTo>
                    <a:lnTo>
                      <a:pt x="983" y="98"/>
                    </a:lnTo>
                    <a:lnTo>
                      <a:pt x="976" y="93"/>
                    </a:lnTo>
                    <a:lnTo>
                      <a:pt x="943" y="93"/>
                    </a:lnTo>
                    <a:lnTo>
                      <a:pt x="942" y="102"/>
                    </a:lnTo>
                    <a:lnTo>
                      <a:pt x="939" y="110"/>
                    </a:lnTo>
                    <a:lnTo>
                      <a:pt x="937" y="113"/>
                    </a:lnTo>
                    <a:lnTo>
                      <a:pt x="935" y="115"/>
                    </a:lnTo>
                    <a:lnTo>
                      <a:pt x="932" y="118"/>
                    </a:lnTo>
                    <a:lnTo>
                      <a:pt x="930" y="118"/>
                    </a:lnTo>
                    <a:lnTo>
                      <a:pt x="902" y="119"/>
                    </a:lnTo>
                    <a:lnTo>
                      <a:pt x="862" y="120"/>
                    </a:lnTo>
                    <a:lnTo>
                      <a:pt x="818" y="124"/>
                    </a:lnTo>
                    <a:lnTo>
                      <a:pt x="771" y="129"/>
                    </a:lnTo>
                    <a:lnTo>
                      <a:pt x="747" y="133"/>
                    </a:lnTo>
                    <a:lnTo>
                      <a:pt x="725" y="137"/>
                    </a:lnTo>
                    <a:lnTo>
                      <a:pt x="703" y="143"/>
                    </a:lnTo>
                    <a:lnTo>
                      <a:pt x="683" y="149"/>
                    </a:lnTo>
                    <a:lnTo>
                      <a:pt x="674" y="153"/>
                    </a:lnTo>
                    <a:lnTo>
                      <a:pt x="666" y="156"/>
                    </a:lnTo>
                    <a:lnTo>
                      <a:pt x="658" y="160"/>
                    </a:lnTo>
                    <a:lnTo>
                      <a:pt x="651" y="165"/>
                    </a:lnTo>
                    <a:lnTo>
                      <a:pt x="645" y="169"/>
                    </a:lnTo>
                    <a:lnTo>
                      <a:pt x="639" y="175"/>
                    </a:lnTo>
                    <a:lnTo>
                      <a:pt x="635" y="181"/>
                    </a:lnTo>
                    <a:lnTo>
                      <a:pt x="630" y="186"/>
                    </a:lnTo>
                    <a:lnTo>
                      <a:pt x="604" y="186"/>
                    </a:lnTo>
                    <a:lnTo>
                      <a:pt x="604" y="177"/>
                    </a:lnTo>
                    <a:lnTo>
                      <a:pt x="604" y="167"/>
                    </a:lnTo>
                    <a:lnTo>
                      <a:pt x="591" y="167"/>
                    </a:lnTo>
                    <a:lnTo>
                      <a:pt x="579" y="167"/>
                    </a:lnTo>
                    <a:lnTo>
                      <a:pt x="562" y="167"/>
                    </a:lnTo>
                    <a:lnTo>
                      <a:pt x="538" y="167"/>
                    </a:lnTo>
                    <a:lnTo>
                      <a:pt x="556" y="175"/>
                    </a:lnTo>
                    <a:lnTo>
                      <a:pt x="570" y="181"/>
                    </a:lnTo>
                    <a:lnTo>
                      <a:pt x="577" y="185"/>
                    </a:lnTo>
                    <a:lnTo>
                      <a:pt x="583" y="190"/>
                    </a:lnTo>
                    <a:lnTo>
                      <a:pt x="591" y="196"/>
                    </a:lnTo>
                    <a:lnTo>
                      <a:pt x="597" y="204"/>
                    </a:lnTo>
                    <a:lnTo>
                      <a:pt x="590" y="207"/>
                    </a:lnTo>
                    <a:lnTo>
                      <a:pt x="581" y="212"/>
                    </a:lnTo>
                    <a:lnTo>
                      <a:pt x="571" y="218"/>
                    </a:lnTo>
                    <a:lnTo>
                      <a:pt x="562" y="225"/>
                    </a:lnTo>
                    <a:lnTo>
                      <a:pt x="552" y="232"/>
                    </a:lnTo>
                    <a:lnTo>
                      <a:pt x="545" y="237"/>
                    </a:lnTo>
                    <a:lnTo>
                      <a:pt x="537" y="240"/>
                    </a:lnTo>
                    <a:lnTo>
                      <a:pt x="532" y="241"/>
                    </a:lnTo>
                    <a:lnTo>
                      <a:pt x="517" y="241"/>
                    </a:lnTo>
                    <a:lnTo>
                      <a:pt x="502" y="238"/>
                    </a:lnTo>
                    <a:lnTo>
                      <a:pt x="483" y="236"/>
                    </a:lnTo>
                    <a:lnTo>
                      <a:pt x="458" y="235"/>
                    </a:lnTo>
                    <a:lnTo>
                      <a:pt x="442" y="236"/>
                    </a:lnTo>
                    <a:lnTo>
                      <a:pt x="427" y="237"/>
                    </a:lnTo>
                    <a:lnTo>
                      <a:pt x="415" y="240"/>
                    </a:lnTo>
                    <a:lnTo>
                      <a:pt x="404" y="242"/>
                    </a:lnTo>
                    <a:lnTo>
                      <a:pt x="384" y="248"/>
                    </a:lnTo>
                    <a:lnTo>
                      <a:pt x="365" y="254"/>
                    </a:lnTo>
                    <a:lnTo>
                      <a:pt x="382" y="257"/>
                    </a:lnTo>
                    <a:lnTo>
                      <a:pt x="394" y="258"/>
                    </a:lnTo>
                    <a:lnTo>
                      <a:pt x="405" y="257"/>
                    </a:lnTo>
                    <a:lnTo>
                      <a:pt x="418" y="254"/>
                    </a:lnTo>
                    <a:lnTo>
                      <a:pt x="418" y="272"/>
                    </a:lnTo>
                    <a:lnTo>
                      <a:pt x="413" y="277"/>
                    </a:lnTo>
                    <a:lnTo>
                      <a:pt x="404" y="285"/>
                    </a:lnTo>
                    <a:lnTo>
                      <a:pt x="392" y="293"/>
                    </a:lnTo>
                    <a:lnTo>
                      <a:pt x="379" y="301"/>
                    </a:lnTo>
                    <a:lnTo>
                      <a:pt x="356" y="315"/>
                    </a:lnTo>
                    <a:lnTo>
                      <a:pt x="345" y="321"/>
                    </a:lnTo>
                    <a:lnTo>
                      <a:pt x="339" y="321"/>
                    </a:lnTo>
                    <a:lnTo>
                      <a:pt x="333" y="320"/>
                    </a:lnTo>
                    <a:lnTo>
                      <a:pt x="327" y="318"/>
                    </a:lnTo>
                    <a:lnTo>
                      <a:pt x="322" y="315"/>
                    </a:lnTo>
                    <a:lnTo>
                      <a:pt x="312" y="310"/>
                    </a:lnTo>
                    <a:lnTo>
                      <a:pt x="301" y="303"/>
                    </a:lnTo>
                    <a:lnTo>
                      <a:pt x="290" y="296"/>
                    </a:lnTo>
                    <a:lnTo>
                      <a:pt x="279" y="290"/>
                    </a:lnTo>
                    <a:lnTo>
                      <a:pt x="272" y="288"/>
                    </a:lnTo>
                    <a:lnTo>
                      <a:pt x="266" y="286"/>
                    </a:lnTo>
                    <a:lnTo>
                      <a:pt x="259" y="285"/>
                    </a:lnTo>
                    <a:lnTo>
                      <a:pt x="253" y="285"/>
                    </a:lnTo>
                    <a:lnTo>
                      <a:pt x="215" y="283"/>
                    </a:lnTo>
                    <a:lnTo>
                      <a:pt x="182" y="281"/>
                    </a:lnTo>
                    <a:lnTo>
                      <a:pt x="152" y="279"/>
                    </a:lnTo>
                    <a:lnTo>
                      <a:pt x="123" y="277"/>
                    </a:lnTo>
                    <a:lnTo>
                      <a:pt x="96" y="276"/>
                    </a:lnTo>
                    <a:lnTo>
                      <a:pt x="66" y="276"/>
                    </a:lnTo>
                    <a:lnTo>
                      <a:pt x="51" y="277"/>
                    </a:lnTo>
                    <a:lnTo>
                      <a:pt x="35" y="279"/>
                    </a:lnTo>
                    <a:lnTo>
                      <a:pt x="18" y="281"/>
                    </a:lnTo>
                    <a:lnTo>
                      <a:pt x="0" y="285"/>
                    </a:lnTo>
                    <a:lnTo>
                      <a:pt x="0" y="281"/>
                    </a:lnTo>
                    <a:lnTo>
                      <a:pt x="1" y="277"/>
                    </a:lnTo>
                    <a:lnTo>
                      <a:pt x="2" y="274"/>
                    </a:lnTo>
                    <a:lnTo>
                      <a:pt x="5" y="271"/>
                    </a:lnTo>
                    <a:lnTo>
                      <a:pt x="10" y="266"/>
                    </a:lnTo>
                    <a:lnTo>
                      <a:pt x="17" y="261"/>
                    </a:lnTo>
                    <a:lnTo>
                      <a:pt x="25" y="257"/>
                    </a:lnTo>
                    <a:lnTo>
                      <a:pt x="35" y="253"/>
                    </a:lnTo>
                    <a:lnTo>
                      <a:pt x="45" y="249"/>
                    </a:lnTo>
                    <a:lnTo>
                      <a:pt x="56" y="246"/>
                    </a:lnTo>
                    <a:lnTo>
                      <a:pt x="79" y="241"/>
                    </a:lnTo>
                    <a:lnTo>
                      <a:pt x="101" y="238"/>
                    </a:lnTo>
                    <a:lnTo>
                      <a:pt x="120" y="236"/>
                    </a:lnTo>
                    <a:lnTo>
                      <a:pt x="133" y="235"/>
                    </a:lnTo>
                    <a:lnTo>
                      <a:pt x="143" y="235"/>
                    </a:lnTo>
                    <a:lnTo>
                      <a:pt x="159" y="235"/>
                    </a:lnTo>
                    <a:lnTo>
                      <a:pt x="162" y="235"/>
                    </a:lnTo>
                    <a:lnTo>
                      <a:pt x="164" y="233"/>
                    </a:lnTo>
                    <a:lnTo>
                      <a:pt x="167" y="230"/>
                    </a:lnTo>
                    <a:lnTo>
                      <a:pt x="170" y="225"/>
                    </a:lnTo>
                    <a:lnTo>
                      <a:pt x="174" y="222"/>
                    </a:lnTo>
                    <a:lnTo>
                      <a:pt x="177" y="219"/>
                    </a:lnTo>
                    <a:lnTo>
                      <a:pt x="181" y="217"/>
                    </a:lnTo>
                    <a:lnTo>
                      <a:pt x="186" y="216"/>
                    </a:lnTo>
                    <a:lnTo>
                      <a:pt x="190" y="217"/>
                    </a:lnTo>
                    <a:lnTo>
                      <a:pt x="196" y="218"/>
                    </a:lnTo>
                    <a:lnTo>
                      <a:pt x="200" y="219"/>
                    </a:lnTo>
                    <a:lnTo>
                      <a:pt x="203" y="221"/>
                    </a:lnTo>
                    <a:lnTo>
                      <a:pt x="211" y="226"/>
                    </a:lnTo>
                    <a:lnTo>
                      <a:pt x="219" y="232"/>
                    </a:lnTo>
                    <a:lnTo>
                      <a:pt x="226" y="238"/>
                    </a:lnTo>
                    <a:lnTo>
                      <a:pt x="234" y="243"/>
                    </a:lnTo>
                    <a:lnTo>
                      <a:pt x="238" y="245"/>
                    </a:lnTo>
                    <a:lnTo>
                      <a:pt x="243" y="246"/>
                    </a:lnTo>
                    <a:lnTo>
                      <a:pt x="247" y="247"/>
                    </a:lnTo>
                    <a:lnTo>
                      <a:pt x="253" y="247"/>
                    </a:lnTo>
                    <a:lnTo>
                      <a:pt x="253" y="204"/>
                    </a:lnTo>
                    <a:lnTo>
                      <a:pt x="232" y="206"/>
                    </a:lnTo>
                    <a:lnTo>
                      <a:pt x="212" y="207"/>
                    </a:lnTo>
                    <a:lnTo>
                      <a:pt x="208" y="207"/>
                    </a:lnTo>
                    <a:lnTo>
                      <a:pt x="204" y="207"/>
                    </a:lnTo>
                    <a:lnTo>
                      <a:pt x="201" y="206"/>
                    </a:lnTo>
                    <a:lnTo>
                      <a:pt x="198" y="204"/>
                    </a:lnTo>
                    <a:lnTo>
                      <a:pt x="196" y="202"/>
                    </a:lnTo>
                    <a:lnTo>
                      <a:pt x="193" y="200"/>
                    </a:lnTo>
                    <a:lnTo>
                      <a:pt x="192" y="196"/>
                    </a:lnTo>
                    <a:lnTo>
                      <a:pt x="192" y="192"/>
                    </a:lnTo>
                    <a:lnTo>
                      <a:pt x="193" y="188"/>
                    </a:lnTo>
                    <a:lnTo>
                      <a:pt x="194" y="184"/>
                    </a:lnTo>
                    <a:lnTo>
                      <a:pt x="197" y="181"/>
                    </a:lnTo>
                    <a:lnTo>
                      <a:pt x="199" y="179"/>
                    </a:lnTo>
                    <a:lnTo>
                      <a:pt x="205" y="176"/>
                    </a:lnTo>
                    <a:lnTo>
                      <a:pt x="214" y="174"/>
                    </a:lnTo>
                    <a:lnTo>
                      <a:pt x="232" y="172"/>
                    </a:lnTo>
                    <a:lnTo>
                      <a:pt x="246" y="174"/>
                    </a:lnTo>
                    <a:lnTo>
                      <a:pt x="265" y="176"/>
                    </a:lnTo>
                    <a:lnTo>
                      <a:pt x="290" y="180"/>
                    </a:lnTo>
                    <a:lnTo>
                      <a:pt x="315" y="184"/>
                    </a:lnTo>
                    <a:lnTo>
                      <a:pt x="338" y="186"/>
                    </a:lnTo>
                    <a:lnTo>
                      <a:pt x="365" y="186"/>
                    </a:lnTo>
                    <a:lnTo>
                      <a:pt x="386" y="184"/>
                    </a:lnTo>
                    <a:lnTo>
                      <a:pt x="394" y="183"/>
                    </a:lnTo>
                    <a:lnTo>
                      <a:pt x="403" y="181"/>
                    </a:lnTo>
                    <a:lnTo>
                      <a:pt x="411" y="178"/>
                    </a:lnTo>
                    <a:lnTo>
                      <a:pt x="418" y="174"/>
                    </a:lnTo>
                    <a:lnTo>
                      <a:pt x="379" y="172"/>
                    </a:lnTo>
                    <a:lnTo>
                      <a:pt x="344" y="172"/>
                    </a:lnTo>
                    <a:lnTo>
                      <a:pt x="336" y="172"/>
                    </a:lnTo>
                    <a:lnTo>
                      <a:pt x="328" y="171"/>
                    </a:lnTo>
                    <a:lnTo>
                      <a:pt x="322" y="169"/>
                    </a:lnTo>
                    <a:lnTo>
                      <a:pt x="315" y="167"/>
                    </a:lnTo>
                    <a:lnTo>
                      <a:pt x="310" y="164"/>
                    </a:lnTo>
                    <a:lnTo>
                      <a:pt x="305" y="160"/>
                    </a:lnTo>
                    <a:lnTo>
                      <a:pt x="302" y="155"/>
                    </a:lnTo>
                    <a:lnTo>
                      <a:pt x="299" y="149"/>
                    </a:lnTo>
                    <a:lnTo>
                      <a:pt x="309" y="145"/>
                    </a:lnTo>
                    <a:lnTo>
                      <a:pt x="320" y="142"/>
                    </a:lnTo>
                    <a:lnTo>
                      <a:pt x="331" y="140"/>
                    </a:lnTo>
                    <a:lnTo>
                      <a:pt x="345" y="138"/>
                    </a:lnTo>
                    <a:lnTo>
                      <a:pt x="378" y="137"/>
                    </a:lnTo>
                    <a:lnTo>
                      <a:pt x="425" y="137"/>
                    </a:lnTo>
                    <a:lnTo>
                      <a:pt x="426" y="141"/>
                    </a:lnTo>
                    <a:lnTo>
                      <a:pt x="429" y="146"/>
                    </a:lnTo>
                    <a:lnTo>
                      <a:pt x="434" y="150"/>
                    </a:lnTo>
                    <a:lnTo>
                      <a:pt x="438" y="155"/>
                    </a:lnTo>
                    <a:lnTo>
                      <a:pt x="484" y="155"/>
                    </a:lnTo>
                    <a:lnTo>
                      <a:pt x="483" y="146"/>
                    </a:lnTo>
                    <a:lnTo>
                      <a:pt x="481" y="137"/>
                    </a:lnTo>
                    <a:lnTo>
                      <a:pt x="479" y="130"/>
                    </a:lnTo>
                    <a:lnTo>
                      <a:pt x="478" y="124"/>
                    </a:lnTo>
                    <a:lnTo>
                      <a:pt x="645" y="124"/>
                    </a:lnTo>
                    <a:lnTo>
                      <a:pt x="648" y="109"/>
                    </a:lnTo>
                    <a:lnTo>
                      <a:pt x="651" y="101"/>
                    </a:lnTo>
                    <a:lnTo>
                      <a:pt x="657" y="95"/>
                    </a:lnTo>
                    <a:lnTo>
                      <a:pt x="664" y="87"/>
                    </a:lnTo>
                    <a:lnTo>
                      <a:pt x="653" y="91"/>
                    </a:lnTo>
                    <a:lnTo>
                      <a:pt x="638" y="99"/>
                    </a:lnTo>
                    <a:lnTo>
                      <a:pt x="622" y="108"/>
                    </a:lnTo>
                    <a:lnTo>
                      <a:pt x="611" y="111"/>
                    </a:lnTo>
                    <a:lnTo>
                      <a:pt x="589" y="110"/>
                    </a:lnTo>
                    <a:lnTo>
                      <a:pt x="556" y="108"/>
                    </a:lnTo>
                    <a:lnTo>
                      <a:pt x="522" y="106"/>
                    </a:lnTo>
                    <a:lnTo>
                      <a:pt x="491" y="105"/>
                    </a:lnTo>
                    <a:lnTo>
                      <a:pt x="476" y="107"/>
                    </a:lnTo>
                    <a:lnTo>
                      <a:pt x="449" y="111"/>
                    </a:lnTo>
                    <a:lnTo>
                      <a:pt x="414" y="115"/>
                    </a:lnTo>
                    <a:lnTo>
                      <a:pt x="376" y="119"/>
                    </a:lnTo>
                    <a:lnTo>
                      <a:pt x="355" y="120"/>
                    </a:lnTo>
                    <a:lnTo>
                      <a:pt x="333" y="119"/>
                    </a:lnTo>
                    <a:lnTo>
                      <a:pt x="312" y="116"/>
                    </a:lnTo>
                    <a:lnTo>
                      <a:pt x="291" y="113"/>
                    </a:lnTo>
                    <a:lnTo>
                      <a:pt x="281" y="111"/>
                    </a:lnTo>
                    <a:lnTo>
                      <a:pt x="271" y="108"/>
                    </a:lnTo>
                    <a:lnTo>
                      <a:pt x="261" y="105"/>
                    </a:lnTo>
                    <a:lnTo>
                      <a:pt x="253" y="101"/>
                    </a:lnTo>
                    <a:lnTo>
                      <a:pt x="244" y="97"/>
                    </a:lnTo>
                    <a:lnTo>
                      <a:pt x="235" y="92"/>
                    </a:lnTo>
                    <a:lnTo>
                      <a:pt x="226" y="87"/>
                    </a:lnTo>
                    <a:lnTo>
                      <a:pt x="219" y="81"/>
                    </a:lnTo>
                    <a:lnTo>
                      <a:pt x="219" y="80"/>
                    </a:lnTo>
                    <a:lnTo>
                      <a:pt x="221" y="79"/>
                    </a:lnTo>
                    <a:lnTo>
                      <a:pt x="223" y="78"/>
                    </a:lnTo>
                    <a:lnTo>
                      <a:pt x="227" y="76"/>
                    </a:lnTo>
                    <a:lnTo>
                      <a:pt x="238" y="74"/>
                    </a:lnTo>
                    <a:lnTo>
                      <a:pt x="253" y="71"/>
                    </a:lnTo>
                    <a:lnTo>
                      <a:pt x="290" y="66"/>
                    </a:lnTo>
                    <a:lnTo>
                      <a:pt x="334" y="60"/>
                    </a:lnTo>
                    <a:lnTo>
                      <a:pt x="378" y="55"/>
                    </a:lnTo>
                    <a:lnTo>
                      <a:pt x="417" y="50"/>
                    </a:lnTo>
                    <a:lnTo>
                      <a:pt x="446" y="47"/>
                    </a:lnTo>
                    <a:lnTo>
                      <a:pt x="458" y="44"/>
                    </a:lnTo>
                    <a:lnTo>
                      <a:pt x="545" y="44"/>
                    </a:lnTo>
                    <a:lnTo>
                      <a:pt x="591" y="32"/>
                    </a:lnTo>
                    <a:lnTo>
                      <a:pt x="605" y="33"/>
                    </a:lnTo>
                    <a:lnTo>
                      <a:pt x="618" y="32"/>
                    </a:lnTo>
                    <a:lnTo>
                      <a:pt x="631" y="31"/>
                    </a:lnTo>
                    <a:lnTo>
                      <a:pt x="642" y="28"/>
                    </a:lnTo>
                    <a:lnTo>
                      <a:pt x="653" y="25"/>
                    </a:lnTo>
                    <a:lnTo>
                      <a:pt x="664" y="22"/>
                    </a:lnTo>
                    <a:lnTo>
                      <a:pt x="674" y="20"/>
                    </a:lnTo>
                    <a:lnTo>
                      <a:pt x="684" y="20"/>
                    </a:lnTo>
                    <a:lnTo>
                      <a:pt x="707" y="21"/>
                    </a:lnTo>
                    <a:lnTo>
                      <a:pt x="723" y="23"/>
                    </a:lnTo>
                    <a:lnTo>
                      <a:pt x="737" y="25"/>
                    </a:lnTo>
                    <a:lnTo>
                      <a:pt x="757" y="26"/>
                    </a:lnTo>
                    <a:lnTo>
                      <a:pt x="764" y="2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84" name="Freeform 418"/>
              <p:cNvSpPr>
                <a:spLocks/>
              </p:cNvSpPr>
              <p:nvPr/>
            </p:nvSpPr>
            <p:spPr bwMode="auto">
              <a:xfrm>
                <a:off x="553" y="1660"/>
                <a:ext cx="51" cy="38"/>
              </a:xfrm>
              <a:custGeom>
                <a:avLst/>
                <a:gdLst>
                  <a:gd name="T0" fmla="*/ 0 w 160"/>
                  <a:gd name="T1" fmla="*/ 0 h 117"/>
                  <a:gd name="T2" fmla="*/ 0 w 160"/>
                  <a:gd name="T3" fmla="*/ 0 h 117"/>
                  <a:gd name="T4" fmla="*/ 0 w 160"/>
                  <a:gd name="T5" fmla="*/ 0 h 117"/>
                  <a:gd name="T6" fmla="*/ 0 w 160"/>
                  <a:gd name="T7" fmla="*/ 0 h 117"/>
                  <a:gd name="T8" fmla="*/ 0 w 160"/>
                  <a:gd name="T9" fmla="*/ 0 h 117"/>
                  <a:gd name="T10" fmla="*/ 0 w 160"/>
                  <a:gd name="T11" fmla="*/ 1 h 117"/>
                  <a:gd name="T12" fmla="*/ 0 w 160"/>
                  <a:gd name="T13" fmla="*/ 1 h 117"/>
                  <a:gd name="T14" fmla="*/ 0 w 160"/>
                  <a:gd name="T15" fmla="*/ 1 h 117"/>
                  <a:gd name="T16" fmla="*/ 1 w 160"/>
                  <a:gd name="T17" fmla="*/ 1 h 117"/>
                  <a:gd name="T18" fmla="*/ 1 w 160"/>
                  <a:gd name="T19" fmla="*/ 1 h 117"/>
                  <a:gd name="T20" fmla="*/ 1 w 160"/>
                  <a:gd name="T21" fmla="*/ 1 h 117"/>
                  <a:gd name="T22" fmla="*/ 1 w 160"/>
                  <a:gd name="T23" fmla="*/ 1 h 117"/>
                  <a:gd name="T24" fmla="*/ 1 w 160"/>
                  <a:gd name="T25" fmla="*/ 1 h 117"/>
                  <a:gd name="T26" fmla="*/ 1 w 160"/>
                  <a:gd name="T27" fmla="*/ 1 h 117"/>
                  <a:gd name="T28" fmla="*/ 1 w 160"/>
                  <a:gd name="T29" fmla="*/ 1 h 117"/>
                  <a:gd name="T30" fmla="*/ 1 w 160"/>
                  <a:gd name="T31" fmla="*/ 1 h 117"/>
                  <a:gd name="T32" fmla="*/ 1 w 160"/>
                  <a:gd name="T33" fmla="*/ 1 h 117"/>
                  <a:gd name="T34" fmla="*/ 1 w 160"/>
                  <a:gd name="T35" fmla="*/ 1 h 117"/>
                  <a:gd name="T36" fmla="*/ 2 w 160"/>
                  <a:gd name="T37" fmla="*/ 1 h 117"/>
                  <a:gd name="T38" fmla="*/ 2 w 160"/>
                  <a:gd name="T39" fmla="*/ 1 h 117"/>
                  <a:gd name="T40" fmla="*/ 2 w 160"/>
                  <a:gd name="T41" fmla="*/ 1 h 117"/>
                  <a:gd name="T42" fmla="*/ 2 w 160"/>
                  <a:gd name="T43" fmla="*/ 1 h 117"/>
                  <a:gd name="T44" fmla="*/ 1 w 160"/>
                  <a:gd name="T45" fmla="*/ 1 h 117"/>
                  <a:gd name="T46" fmla="*/ 1 w 160"/>
                  <a:gd name="T47" fmla="*/ 1 h 117"/>
                  <a:gd name="T48" fmla="*/ 1 w 160"/>
                  <a:gd name="T49" fmla="*/ 1 h 117"/>
                  <a:gd name="T50" fmla="*/ 1 w 160"/>
                  <a:gd name="T51" fmla="*/ 1 h 117"/>
                  <a:gd name="T52" fmla="*/ 1 w 160"/>
                  <a:gd name="T53" fmla="*/ 1 h 117"/>
                  <a:gd name="T54" fmla="*/ 1 w 160"/>
                  <a:gd name="T55" fmla="*/ 1 h 117"/>
                  <a:gd name="T56" fmla="*/ 1 w 160"/>
                  <a:gd name="T57" fmla="*/ 1 h 117"/>
                  <a:gd name="T58" fmla="*/ 1 w 160"/>
                  <a:gd name="T59" fmla="*/ 0 h 117"/>
                  <a:gd name="T60" fmla="*/ 1 w 160"/>
                  <a:gd name="T61" fmla="*/ 0 h 117"/>
                  <a:gd name="T62" fmla="*/ 1 w 160"/>
                  <a:gd name="T63" fmla="*/ 0 h 117"/>
                  <a:gd name="T64" fmla="*/ 1 w 160"/>
                  <a:gd name="T65" fmla="*/ 0 h 117"/>
                  <a:gd name="T66" fmla="*/ 1 w 160"/>
                  <a:gd name="T67" fmla="*/ 0 h 117"/>
                  <a:gd name="T68" fmla="*/ 1 w 160"/>
                  <a:gd name="T69" fmla="*/ 0 h 117"/>
                  <a:gd name="T70" fmla="*/ 1 w 160"/>
                  <a:gd name="T71" fmla="*/ 0 h 117"/>
                  <a:gd name="T72" fmla="*/ 1 w 160"/>
                  <a:gd name="T73" fmla="*/ 0 h 117"/>
                  <a:gd name="T74" fmla="*/ 1 w 160"/>
                  <a:gd name="T75" fmla="*/ 0 h 117"/>
                  <a:gd name="T76" fmla="*/ 1 w 160"/>
                  <a:gd name="T77" fmla="*/ 0 h 117"/>
                  <a:gd name="T78" fmla="*/ 0 w 160"/>
                  <a:gd name="T79" fmla="*/ 0 h 117"/>
                  <a:gd name="T80" fmla="*/ 0 w 160"/>
                  <a:gd name="T81" fmla="*/ 0 h 117"/>
                  <a:gd name="T82" fmla="*/ 0 w 160"/>
                  <a:gd name="T83" fmla="*/ 0 h 11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60" h="117">
                    <a:moveTo>
                      <a:pt x="0" y="0"/>
                    </a:moveTo>
                    <a:lnTo>
                      <a:pt x="1" y="10"/>
                    </a:lnTo>
                    <a:lnTo>
                      <a:pt x="4" y="19"/>
                    </a:lnTo>
                    <a:lnTo>
                      <a:pt x="9" y="29"/>
                    </a:lnTo>
                    <a:lnTo>
                      <a:pt x="15" y="39"/>
                    </a:lnTo>
                    <a:lnTo>
                      <a:pt x="22" y="48"/>
                    </a:lnTo>
                    <a:lnTo>
                      <a:pt x="31" y="59"/>
                    </a:lnTo>
                    <a:lnTo>
                      <a:pt x="41" y="68"/>
                    </a:lnTo>
                    <a:lnTo>
                      <a:pt x="51" y="77"/>
                    </a:lnTo>
                    <a:lnTo>
                      <a:pt x="62" y="85"/>
                    </a:lnTo>
                    <a:lnTo>
                      <a:pt x="73" y="93"/>
                    </a:lnTo>
                    <a:lnTo>
                      <a:pt x="84" y="99"/>
                    </a:lnTo>
                    <a:lnTo>
                      <a:pt x="95" y="105"/>
                    </a:lnTo>
                    <a:lnTo>
                      <a:pt x="106" y="111"/>
                    </a:lnTo>
                    <a:lnTo>
                      <a:pt x="116" y="114"/>
                    </a:lnTo>
                    <a:lnTo>
                      <a:pt x="124" y="117"/>
                    </a:lnTo>
                    <a:lnTo>
                      <a:pt x="133" y="117"/>
                    </a:lnTo>
                    <a:lnTo>
                      <a:pt x="139" y="116"/>
                    </a:lnTo>
                    <a:lnTo>
                      <a:pt x="146" y="113"/>
                    </a:lnTo>
                    <a:lnTo>
                      <a:pt x="153" y="110"/>
                    </a:lnTo>
                    <a:lnTo>
                      <a:pt x="160" y="104"/>
                    </a:lnTo>
                    <a:lnTo>
                      <a:pt x="150" y="91"/>
                    </a:lnTo>
                    <a:lnTo>
                      <a:pt x="141" y="79"/>
                    </a:lnTo>
                    <a:lnTo>
                      <a:pt x="138" y="73"/>
                    </a:lnTo>
                    <a:lnTo>
                      <a:pt x="135" y="66"/>
                    </a:lnTo>
                    <a:lnTo>
                      <a:pt x="133" y="58"/>
                    </a:lnTo>
                    <a:lnTo>
                      <a:pt x="133" y="49"/>
                    </a:lnTo>
                    <a:lnTo>
                      <a:pt x="127" y="48"/>
                    </a:lnTo>
                    <a:lnTo>
                      <a:pt x="118" y="45"/>
                    </a:lnTo>
                    <a:lnTo>
                      <a:pt x="108" y="40"/>
                    </a:lnTo>
                    <a:lnTo>
                      <a:pt x="97" y="34"/>
                    </a:lnTo>
                    <a:lnTo>
                      <a:pt x="87" y="28"/>
                    </a:lnTo>
                    <a:lnTo>
                      <a:pt x="77" y="21"/>
                    </a:lnTo>
                    <a:lnTo>
                      <a:pt x="74" y="17"/>
                    </a:lnTo>
                    <a:lnTo>
                      <a:pt x="71" y="13"/>
                    </a:lnTo>
                    <a:lnTo>
                      <a:pt x="68" y="10"/>
                    </a:lnTo>
                    <a:lnTo>
                      <a:pt x="66" y="6"/>
                    </a:lnTo>
                    <a:lnTo>
                      <a:pt x="60" y="6"/>
                    </a:lnTo>
                    <a:lnTo>
                      <a:pt x="52" y="6"/>
                    </a:lnTo>
                    <a:lnTo>
                      <a:pt x="43" y="4"/>
                    </a:lnTo>
                    <a:lnTo>
                      <a:pt x="33" y="0"/>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85" name="Freeform 419"/>
              <p:cNvSpPr>
                <a:spLocks/>
              </p:cNvSpPr>
              <p:nvPr/>
            </p:nvSpPr>
            <p:spPr bwMode="auto">
              <a:xfrm>
                <a:off x="527" y="1592"/>
                <a:ext cx="26" cy="46"/>
              </a:xfrm>
              <a:custGeom>
                <a:avLst/>
                <a:gdLst>
                  <a:gd name="T0" fmla="*/ 0 w 80"/>
                  <a:gd name="T1" fmla="*/ 1 h 141"/>
                  <a:gd name="T2" fmla="*/ 1 w 80"/>
                  <a:gd name="T3" fmla="*/ 0 h 141"/>
                  <a:gd name="T4" fmla="*/ 1 w 80"/>
                  <a:gd name="T5" fmla="*/ 0 h 141"/>
                  <a:gd name="T6" fmla="*/ 1 w 80"/>
                  <a:gd name="T7" fmla="*/ 0 h 141"/>
                  <a:gd name="T8" fmla="*/ 1 w 80"/>
                  <a:gd name="T9" fmla="*/ 0 h 141"/>
                  <a:gd name="T10" fmla="*/ 1 w 80"/>
                  <a:gd name="T11" fmla="*/ 0 h 141"/>
                  <a:gd name="T12" fmla="*/ 1 w 80"/>
                  <a:gd name="T13" fmla="*/ 0 h 141"/>
                  <a:gd name="T14" fmla="*/ 1 w 80"/>
                  <a:gd name="T15" fmla="*/ 0 h 141"/>
                  <a:gd name="T16" fmla="*/ 1 w 80"/>
                  <a:gd name="T17" fmla="*/ 0 h 141"/>
                  <a:gd name="T18" fmla="*/ 0 w 80"/>
                  <a:gd name="T19" fmla="*/ 0 h 141"/>
                  <a:gd name="T20" fmla="*/ 0 w 80"/>
                  <a:gd name="T21" fmla="*/ 0 h 141"/>
                  <a:gd name="T22" fmla="*/ 0 w 80"/>
                  <a:gd name="T23" fmla="*/ 0 h 141"/>
                  <a:gd name="T24" fmla="*/ 0 w 80"/>
                  <a:gd name="T25" fmla="*/ 0 h 141"/>
                  <a:gd name="T26" fmla="*/ 0 w 80"/>
                  <a:gd name="T27" fmla="*/ 0 h 141"/>
                  <a:gd name="T28" fmla="*/ 0 w 80"/>
                  <a:gd name="T29" fmla="*/ 1 h 141"/>
                  <a:gd name="T30" fmla="*/ 0 w 80"/>
                  <a:gd name="T31" fmla="*/ 1 h 141"/>
                  <a:gd name="T32" fmla="*/ 0 w 80"/>
                  <a:gd name="T33" fmla="*/ 1 h 141"/>
                  <a:gd name="T34" fmla="*/ 0 w 80"/>
                  <a:gd name="T35" fmla="*/ 1 h 141"/>
                  <a:gd name="T36" fmla="*/ 0 w 80"/>
                  <a:gd name="T37" fmla="*/ 1 h 141"/>
                  <a:gd name="T38" fmla="*/ 0 w 80"/>
                  <a:gd name="T39" fmla="*/ 1 h 141"/>
                  <a:gd name="T40" fmla="*/ 0 w 80"/>
                  <a:gd name="T41" fmla="*/ 1 h 141"/>
                  <a:gd name="T42" fmla="*/ 0 w 80"/>
                  <a:gd name="T43" fmla="*/ 2 h 141"/>
                  <a:gd name="T44" fmla="*/ 0 w 80"/>
                  <a:gd name="T45" fmla="*/ 2 h 141"/>
                  <a:gd name="T46" fmla="*/ 0 w 80"/>
                  <a:gd name="T47" fmla="*/ 2 h 141"/>
                  <a:gd name="T48" fmla="*/ 0 w 80"/>
                  <a:gd name="T49" fmla="*/ 1 h 141"/>
                  <a:gd name="T50" fmla="*/ 0 w 80"/>
                  <a:gd name="T51" fmla="*/ 1 h 141"/>
                  <a:gd name="T52" fmla="*/ 0 w 80"/>
                  <a:gd name="T53" fmla="*/ 1 h 141"/>
                  <a:gd name="T54" fmla="*/ 0 w 80"/>
                  <a:gd name="T55" fmla="*/ 1 h 1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80" h="141">
                    <a:moveTo>
                      <a:pt x="40" y="123"/>
                    </a:moveTo>
                    <a:lnTo>
                      <a:pt x="80" y="36"/>
                    </a:lnTo>
                    <a:lnTo>
                      <a:pt x="80" y="18"/>
                    </a:lnTo>
                    <a:lnTo>
                      <a:pt x="68" y="17"/>
                    </a:lnTo>
                    <a:lnTo>
                      <a:pt x="59" y="16"/>
                    </a:lnTo>
                    <a:lnTo>
                      <a:pt x="53" y="14"/>
                    </a:lnTo>
                    <a:lnTo>
                      <a:pt x="47" y="11"/>
                    </a:lnTo>
                    <a:lnTo>
                      <a:pt x="44" y="8"/>
                    </a:lnTo>
                    <a:lnTo>
                      <a:pt x="42" y="5"/>
                    </a:lnTo>
                    <a:lnTo>
                      <a:pt x="41" y="2"/>
                    </a:lnTo>
                    <a:lnTo>
                      <a:pt x="40" y="0"/>
                    </a:lnTo>
                    <a:lnTo>
                      <a:pt x="0" y="0"/>
                    </a:lnTo>
                    <a:lnTo>
                      <a:pt x="0" y="23"/>
                    </a:lnTo>
                    <a:lnTo>
                      <a:pt x="0" y="40"/>
                    </a:lnTo>
                    <a:lnTo>
                      <a:pt x="0" y="52"/>
                    </a:lnTo>
                    <a:lnTo>
                      <a:pt x="0" y="61"/>
                    </a:lnTo>
                    <a:lnTo>
                      <a:pt x="1" y="69"/>
                    </a:lnTo>
                    <a:lnTo>
                      <a:pt x="3" y="78"/>
                    </a:lnTo>
                    <a:lnTo>
                      <a:pt x="7" y="88"/>
                    </a:lnTo>
                    <a:lnTo>
                      <a:pt x="11" y="99"/>
                    </a:lnTo>
                    <a:lnTo>
                      <a:pt x="20" y="121"/>
                    </a:lnTo>
                    <a:lnTo>
                      <a:pt x="27" y="141"/>
                    </a:lnTo>
                    <a:lnTo>
                      <a:pt x="31" y="135"/>
                    </a:lnTo>
                    <a:lnTo>
                      <a:pt x="33" y="129"/>
                    </a:lnTo>
                    <a:lnTo>
                      <a:pt x="34" y="127"/>
                    </a:lnTo>
                    <a:lnTo>
                      <a:pt x="36" y="125"/>
                    </a:lnTo>
                    <a:lnTo>
                      <a:pt x="38" y="123"/>
                    </a:lnTo>
                    <a:lnTo>
                      <a:pt x="40" y="12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86" name="Freeform 420"/>
              <p:cNvSpPr>
                <a:spLocks/>
              </p:cNvSpPr>
              <p:nvPr/>
            </p:nvSpPr>
            <p:spPr bwMode="auto">
              <a:xfrm>
                <a:off x="1379" y="1383"/>
                <a:ext cx="83" cy="41"/>
              </a:xfrm>
              <a:custGeom>
                <a:avLst/>
                <a:gdLst>
                  <a:gd name="T0" fmla="*/ 0 w 259"/>
                  <a:gd name="T1" fmla="*/ 1 h 124"/>
                  <a:gd name="T2" fmla="*/ 0 w 259"/>
                  <a:gd name="T3" fmla="*/ 1 h 124"/>
                  <a:gd name="T4" fmla="*/ 0 w 259"/>
                  <a:gd name="T5" fmla="*/ 1 h 124"/>
                  <a:gd name="T6" fmla="*/ 0 w 259"/>
                  <a:gd name="T7" fmla="*/ 1 h 124"/>
                  <a:gd name="T8" fmla="*/ 0 w 259"/>
                  <a:gd name="T9" fmla="*/ 1 h 124"/>
                  <a:gd name="T10" fmla="*/ 0 w 259"/>
                  <a:gd name="T11" fmla="*/ 1 h 124"/>
                  <a:gd name="T12" fmla="*/ 0 w 259"/>
                  <a:gd name="T13" fmla="*/ 1 h 124"/>
                  <a:gd name="T14" fmla="*/ 0 w 259"/>
                  <a:gd name="T15" fmla="*/ 1 h 124"/>
                  <a:gd name="T16" fmla="*/ 0 w 259"/>
                  <a:gd name="T17" fmla="*/ 1 h 124"/>
                  <a:gd name="T18" fmla="*/ 1 w 259"/>
                  <a:gd name="T19" fmla="*/ 2 h 124"/>
                  <a:gd name="T20" fmla="*/ 1 w 259"/>
                  <a:gd name="T21" fmla="*/ 2 h 124"/>
                  <a:gd name="T22" fmla="*/ 1 w 259"/>
                  <a:gd name="T23" fmla="*/ 2 h 124"/>
                  <a:gd name="T24" fmla="*/ 1 w 259"/>
                  <a:gd name="T25" fmla="*/ 2 h 124"/>
                  <a:gd name="T26" fmla="*/ 1 w 259"/>
                  <a:gd name="T27" fmla="*/ 1 h 124"/>
                  <a:gd name="T28" fmla="*/ 1 w 259"/>
                  <a:gd name="T29" fmla="*/ 1 h 124"/>
                  <a:gd name="T30" fmla="*/ 1 w 259"/>
                  <a:gd name="T31" fmla="*/ 1 h 124"/>
                  <a:gd name="T32" fmla="*/ 1 w 259"/>
                  <a:gd name="T33" fmla="*/ 1 h 124"/>
                  <a:gd name="T34" fmla="*/ 1 w 259"/>
                  <a:gd name="T35" fmla="*/ 1 h 124"/>
                  <a:gd name="T36" fmla="*/ 1 w 259"/>
                  <a:gd name="T37" fmla="*/ 1 h 124"/>
                  <a:gd name="T38" fmla="*/ 1 w 259"/>
                  <a:gd name="T39" fmla="*/ 1 h 124"/>
                  <a:gd name="T40" fmla="*/ 1 w 259"/>
                  <a:gd name="T41" fmla="*/ 1 h 124"/>
                  <a:gd name="T42" fmla="*/ 2 w 259"/>
                  <a:gd name="T43" fmla="*/ 1 h 124"/>
                  <a:gd name="T44" fmla="*/ 2 w 259"/>
                  <a:gd name="T45" fmla="*/ 1 h 124"/>
                  <a:gd name="T46" fmla="*/ 2 w 259"/>
                  <a:gd name="T47" fmla="*/ 1 h 124"/>
                  <a:gd name="T48" fmla="*/ 2 w 259"/>
                  <a:gd name="T49" fmla="*/ 1 h 124"/>
                  <a:gd name="T50" fmla="*/ 2 w 259"/>
                  <a:gd name="T51" fmla="*/ 1 h 124"/>
                  <a:gd name="T52" fmla="*/ 2 w 259"/>
                  <a:gd name="T53" fmla="*/ 1 h 124"/>
                  <a:gd name="T54" fmla="*/ 2 w 259"/>
                  <a:gd name="T55" fmla="*/ 1 h 124"/>
                  <a:gd name="T56" fmla="*/ 2 w 259"/>
                  <a:gd name="T57" fmla="*/ 1 h 124"/>
                  <a:gd name="T58" fmla="*/ 3 w 259"/>
                  <a:gd name="T59" fmla="*/ 1 h 124"/>
                  <a:gd name="T60" fmla="*/ 3 w 259"/>
                  <a:gd name="T61" fmla="*/ 1 h 124"/>
                  <a:gd name="T62" fmla="*/ 3 w 259"/>
                  <a:gd name="T63" fmla="*/ 1 h 124"/>
                  <a:gd name="T64" fmla="*/ 3 w 259"/>
                  <a:gd name="T65" fmla="*/ 1 h 124"/>
                  <a:gd name="T66" fmla="*/ 3 w 259"/>
                  <a:gd name="T67" fmla="*/ 1 h 124"/>
                  <a:gd name="T68" fmla="*/ 2 w 259"/>
                  <a:gd name="T69" fmla="*/ 1 h 124"/>
                  <a:gd name="T70" fmla="*/ 3 w 259"/>
                  <a:gd name="T71" fmla="*/ 1 h 124"/>
                  <a:gd name="T72" fmla="*/ 3 w 259"/>
                  <a:gd name="T73" fmla="*/ 1 h 124"/>
                  <a:gd name="T74" fmla="*/ 3 w 259"/>
                  <a:gd name="T75" fmla="*/ 1 h 124"/>
                  <a:gd name="T76" fmla="*/ 3 w 259"/>
                  <a:gd name="T77" fmla="*/ 1 h 124"/>
                  <a:gd name="T78" fmla="*/ 3 w 259"/>
                  <a:gd name="T79" fmla="*/ 1 h 124"/>
                  <a:gd name="T80" fmla="*/ 3 w 259"/>
                  <a:gd name="T81" fmla="*/ 1 h 124"/>
                  <a:gd name="T82" fmla="*/ 2 w 259"/>
                  <a:gd name="T83" fmla="*/ 1 h 124"/>
                  <a:gd name="T84" fmla="*/ 2 w 259"/>
                  <a:gd name="T85" fmla="*/ 1 h 124"/>
                  <a:gd name="T86" fmla="*/ 2 w 259"/>
                  <a:gd name="T87" fmla="*/ 0 h 124"/>
                  <a:gd name="T88" fmla="*/ 2 w 259"/>
                  <a:gd name="T89" fmla="*/ 0 h 124"/>
                  <a:gd name="T90" fmla="*/ 2 w 259"/>
                  <a:gd name="T91" fmla="*/ 0 h 124"/>
                  <a:gd name="T92" fmla="*/ 2 w 259"/>
                  <a:gd name="T93" fmla="*/ 0 h 124"/>
                  <a:gd name="T94" fmla="*/ 2 w 259"/>
                  <a:gd name="T95" fmla="*/ 0 h 124"/>
                  <a:gd name="T96" fmla="*/ 1 w 259"/>
                  <a:gd name="T97" fmla="*/ 0 h 124"/>
                  <a:gd name="T98" fmla="*/ 1 w 259"/>
                  <a:gd name="T99" fmla="*/ 0 h 124"/>
                  <a:gd name="T100" fmla="*/ 1 w 259"/>
                  <a:gd name="T101" fmla="*/ 0 h 124"/>
                  <a:gd name="T102" fmla="*/ 1 w 259"/>
                  <a:gd name="T103" fmla="*/ 0 h 124"/>
                  <a:gd name="T104" fmla="*/ 1 w 259"/>
                  <a:gd name="T105" fmla="*/ 0 h 124"/>
                  <a:gd name="T106" fmla="*/ 1 w 259"/>
                  <a:gd name="T107" fmla="*/ 0 h 124"/>
                  <a:gd name="T108" fmla="*/ 1 w 259"/>
                  <a:gd name="T109" fmla="*/ 0 h 124"/>
                  <a:gd name="T110" fmla="*/ 1 w 259"/>
                  <a:gd name="T111" fmla="*/ 0 h 124"/>
                  <a:gd name="T112" fmla="*/ 1 w 259"/>
                  <a:gd name="T113" fmla="*/ 1 h 124"/>
                  <a:gd name="T114" fmla="*/ 0 w 259"/>
                  <a:gd name="T115" fmla="*/ 1 h 124"/>
                  <a:gd name="T116" fmla="*/ 0 w 259"/>
                  <a:gd name="T117" fmla="*/ 1 h 124"/>
                  <a:gd name="T118" fmla="*/ 0 w 259"/>
                  <a:gd name="T119" fmla="*/ 1 h 124"/>
                  <a:gd name="T120" fmla="*/ 0 w 259"/>
                  <a:gd name="T121" fmla="*/ 1 h 12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59" h="124">
                    <a:moveTo>
                      <a:pt x="0" y="93"/>
                    </a:moveTo>
                    <a:lnTo>
                      <a:pt x="0" y="96"/>
                    </a:lnTo>
                    <a:lnTo>
                      <a:pt x="2" y="100"/>
                    </a:lnTo>
                    <a:lnTo>
                      <a:pt x="4" y="103"/>
                    </a:lnTo>
                    <a:lnTo>
                      <a:pt x="6" y="106"/>
                    </a:lnTo>
                    <a:lnTo>
                      <a:pt x="14" y="111"/>
                    </a:lnTo>
                    <a:lnTo>
                      <a:pt x="23" y="115"/>
                    </a:lnTo>
                    <a:lnTo>
                      <a:pt x="31" y="120"/>
                    </a:lnTo>
                    <a:lnTo>
                      <a:pt x="41" y="122"/>
                    </a:lnTo>
                    <a:lnTo>
                      <a:pt x="51" y="124"/>
                    </a:lnTo>
                    <a:lnTo>
                      <a:pt x="60" y="124"/>
                    </a:lnTo>
                    <a:lnTo>
                      <a:pt x="68" y="124"/>
                    </a:lnTo>
                    <a:lnTo>
                      <a:pt x="75" y="123"/>
                    </a:lnTo>
                    <a:lnTo>
                      <a:pt x="81" y="122"/>
                    </a:lnTo>
                    <a:lnTo>
                      <a:pt x="87" y="120"/>
                    </a:lnTo>
                    <a:lnTo>
                      <a:pt x="97" y="114"/>
                    </a:lnTo>
                    <a:lnTo>
                      <a:pt x="106" y="108"/>
                    </a:lnTo>
                    <a:lnTo>
                      <a:pt x="115" y="103"/>
                    </a:lnTo>
                    <a:lnTo>
                      <a:pt x="125" y="98"/>
                    </a:lnTo>
                    <a:lnTo>
                      <a:pt x="130" y="96"/>
                    </a:lnTo>
                    <a:lnTo>
                      <a:pt x="137" y="94"/>
                    </a:lnTo>
                    <a:lnTo>
                      <a:pt x="145" y="93"/>
                    </a:lnTo>
                    <a:lnTo>
                      <a:pt x="152" y="93"/>
                    </a:lnTo>
                    <a:lnTo>
                      <a:pt x="162" y="94"/>
                    </a:lnTo>
                    <a:lnTo>
                      <a:pt x="171" y="96"/>
                    </a:lnTo>
                    <a:lnTo>
                      <a:pt x="180" y="99"/>
                    </a:lnTo>
                    <a:lnTo>
                      <a:pt x="188" y="103"/>
                    </a:lnTo>
                    <a:lnTo>
                      <a:pt x="204" y="111"/>
                    </a:lnTo>
                    <a:lnTo>
                      <a:pt x="219" y="117"/>
                    </a:lnTo>
                    <a:lnTo>
                      <a:pt x="259" y="117"/>
                    </a:lnTo>
                    <a:lnTo>
                      <a:pt x="259" y="99"/>
                    </a:lnTo>
                    <a:lnTo>
                      <a:pt x="252" y="98"/>
                    </a:lnTo>
                    <a:lnTo>
                      <a:pt x="244" y="96"/>
                    </a:lnTo>
                    <a:lnTo>
                      <a:pt x="236" y="94"/>
                    </a:lnTo>
                    <a:lnTo>
                      <a:pt x="226" y="93"/>
                    </a:lnTo>
                    <a:lnTo>
                      <a:pt x="230" y="85"/>
                    </a:lnTo>
                    <a:lnTo>
                      <a:pt x="236" y="79"/>
                    </a:lnTo>
                    <a:lnTo>
                      <a:pt x="240" y="74"/>
                    </a:lnTo>
                    <a:lnTo>
                      <a:pt x="246" y="69"/>
                    </a:lnTo>
                    <a:lnTo>
                      <a:pt x="238" y="61"/>
                    </a:lnTo>
                    <a:lnTo>
                      <a:pt x="230" y="56"/>
                    </a:lnTo>
                    <a:lnTo>
                      <a:pt x="222" y="50"/>
                    </a:lnTo>
                    <a:lnTo>
                      <a:pt x="214" y="46"/>
                    </a:lnTo>
                    <a:lnTo>
                      <a:pt x="197" y="37"/>
                    </a:lnTo>
                    <a:lnTo>
                      <a:pt x="182" y="30"/>
                    </a:lnTo>
                    <a:lnTo>
                      <a:pt x="166" y="23"/>
                    </a:lnTo>
                    <a:lnTo>
                      <a:pt x="153" y="17"/>
                    </a:lnTo>
                    <a:lnTo>
                      <a:pt x="147" y="13"/>
                    </a:lnTo>
                    <a:lnTo>
                      <a:pt x="141" y="10"/>
                    </a:lnTo>
                    <a:lnTo>
                      <a:pt x="137" y="5"/>
                    </a:lnTo>
                    <a:lnTo>
                      <a:pt x="132" y="0"/>
                    </a:lnTo>
                    <a:lnTo>
                      <a:pt x="124" y="3"/>
                    </a:lnTo>
                    <a:lnTo>
                      <a:pt x="114" y="7"/>
                    </a:lnTo>
                    <a:lnTo>
                      <a:pt x="105" y="12"/>
                    </a:lnTo>
                    <a:lnTo>
                      <a:pt x="95" y="17"/>
                    </a:lnTo>
                    <a:lnTo>
                      <a:pt x="75" y="29"/>
                    </a:lnTo>
                    <a:lnTo>
                      <a:pt x="57" y="42"/>
                    </a:lnTo>
                    <a:lnTo>
                      <a:pt x="38" y="56"/>
                    </a:lnTo>
                    <a:lnTo>
                      <a:pt x="23" y="70"/>
                    </a:lnTo>
                    <a:lnTo>
                      <a:pt x="9" y="83"/>
                    </a:lnTo>
                    <a:lnTo>
                      <a:pt x="0" y="9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87" name="Freeform 421"/>
              <p:cNvSpPr>
                <a:spLocks/>
              </p:cNvSpPr>
              <p:nvPr/>
            </p:nvSpPr>
            <p:spPr bwMode="auto">
              <a:xfrm>
                <a:off x="1509" y="1389"/>
                <a:ext cx="38" cy="19"/>
              </a:xfrm>
              <a:custGeom>
                <a:avLst/>
                <a:gdLst>
                  <a:gd name="T0" fmla="*/ 0 w 119"/>
                  <a:gd name="T1" fmla="*/ 0 h 57"/>
                  <a:gd name="T2" fmla="*/ 0 w 119"/>
                  <a:gd name="T3" fmla="*/ 0 h 57"/>
                  <a:gd name="T4" fmla="*/ 0 w 119"/>
                  <a:gd name="T5" fmla="*/ 0 h 57"/>
                  <a:gd name="T6" fmla="*/ 0 w 119"/>
                  <a:gd name="T7" fmla="*/ 1 h 57"/>
                  <a:gd name="T8" fmla="*/ 0 w 119"/>
                  <a:gd name="T9" fmla="*/ 1 h 57"/>
                  <a:gd name="T10" fmla="*/ 0 w 119"/>
                  <a:gd name="T11" fmla="*/ 1 h 57"/>
                  <a:gd name="T12" fmla="*/ 0 w 119"/>
                  <a:gd name="T13" fmla="*/ 1 h 57"/>
                  <a:gd name="T14" fmla="*/ 0 w 119"/>
                  <a:gd name="T15" fmla="*/ 1 h 57"/>
                  <a:gd name="T16" fmla="*/ 1 w 119"/>
                  <a:gd name="T17" fmla="*/ 1 h 57"/>
                  <a:gd name="T18" fmla="*/ 1 w 119"/>
                  <a:gd name="T19" fmla="*/ 1 h 57"/>
                  <a:gd name="T20" fmla="*/ 1 w 119"/>
                  <a:gd name="T21" fmla="*/ 1 h 57"/>
                  <a:gd name="T22" fmla="*/ 1 w 119"/>
                  <a:gd name="T23" fmla="*/ 1 h 57"/>
                  <a:gd name="T24" fmla="*/ 1 w 119"/>
                  <a:gd name="T25" fmla="*/ 1 h 57"/>
                  <a:gd name="T26" fmla="*/ 1 w 119"/>
                  <a:gd name="T27" fmla="*/ 1 h 57"/>
                  <a:gd name="T28" fmla="*/ 1 w 119"/>
                  <a:gd name="T29" fmla="*/ 1 h 57"/>
                  <a:gd name="T30" fmla="*/ 1 w 119"/>
                  <a:gd name="T31" fmla="*/ 1 h 57"/>
                  <a:gd name="T32" fmla="*/ 1 w 119"/>
                  <a:gd name="T33" fmla="*/ 0 h 57"/>
                  <a:gd name="T34" fmla="*/ 1 w 119"/>
                  <a:gd name="T35" fmla="*/ 0 h 57"/>
                  <a:gd name="T36" fmla="*/ 1 w 119"/>
                  <a:gd name="T37" fmla="*/ 0 h 57"/>
                  <a:gd name="T38" fmla="*/ 1 w 119"/>
                  <a:gd name="T39" fmla="*/ 0 h 57"/>
                  <a:gd name="T40" fmla="*/ 1 w 119"/>
                  <a:gd name="T41" fmla="*/ 0 h 57"/>
                  <a:gd name="T42" fmla="*/ 1 w 119"/>
                  <a:gd name="T43" fmla="*/ 0 h 57"/>
                  <a:gd name="T44" fmla="*/ 1 w 119"/>
                  <a:gd name="T45" fmla="*/ 0 h 57"/>
                  <a:gd name="T46" fmla="*/ 1 w 119"/>
                  <a:gd name="T47" fmla="*/ 0 h 57"/>
                  <a:gd name="T48" fmla="*/ 0 w 119"/>
                  <a:gd name="T49" fmla="*/ 0 h 57"/>
                  <a:gd name="T50" fmla="*/ 0 w 119"/>
                  <a:gd name="T51" fmla="*/ 0 h 57"/>
                  <a:gd name="T52" fmla="*/ 0 w 119"/>
                  <a:gd name="T53" fmla="*/ 0 h 57"/>
                  <a:gd name="T54" fmla="*/ 0 w 119"/>
                  <a:gd name="T55" fmla="*/ 0 h 57"/>
                  <a:gd name="T56" fmla="*/ 0 w 119"/>
                  <a:gd name="T57" fmla="*/ 0 h 57"/>
                  <a:gd name="T58" fmla="*/ 0 w 119"/>
                  <a:gd name="T59" fmla="*/ 0 h 57"/>
                  <a:gd name="T60" fmla="*/ 0 w 119"/>
                  <a:gd name="T61" fmla="*/ 0 h 57"/>
                  <a:gd name="T62" fmla="*/ 0 w 119"/>
                  <a:gd name="T63" fmla="*/ 0 h 57"/>
                  <a:gd name="T64" fmla="*/ 0 w 119"/>
                  <a:gd name="T65" fmla="*/ 0 h 5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9" h="57">
                    <a:moveTo>
                      <a:pt x="0" y="32"/>
                    </a:moveTo>
                    <a:lnTo>
                      <a:pt x="7" y="35"/>
                    </a:lnTo>
                    <a:lnTo>
                      <a:pt x="14" y="38"/>
                    </a:lnTo>
                    <a:lnTo>
                      <a:pt x="20" y="42"/>
                    </a:lnTo>
                    <a:lnTo>
                      <a:pt x="26" y="47"/>
                    </a:lnTo>
                    <a:lnTo>
                      <a:pt x="32" y="51"/>
                    </a:lnTo>
                    <a:lnTo>
                      <a:pt x="36" y="54"/>
                    </a:lnTo>
                    <a:lnTo>
                      <a:pt x="41" y="56"/>
                    </a:lnTo>
                    <a:lnTo>
                      <a:pt x="47" y="57"/>
                    </a:lnTo>
                    <a:lnTo>
                      <a:pt x="55" y="57"/>
                    </a:lnTo>
                    <a:lnTo>
                      <a:pt x="62" y="56"/>
                    </a:lnTo>
                    <a:lnTo>
                      <a:pt x="70" y="55"/>
                    </a:lnTo>
                    <a:lnTo>
                      <a:pt x="77" y="53"/>
                    </a:lnTo>
                    <a:lnTo>
                      <a:pt x="83" y="50"/>
                    </a:lnTo>
                    <a:lnTo>
                      <a:pt x="89" y="48"/>
                    </a:lnTo>
                    <a:lnTo>
                      <a:pt x="93" y="44"/>
                    </a:lnTo>
                    <a:lnTo>
                      <a:pt x="97" y="40"/>
                    </a:lnTo>
                    <a:lnTo>
                      <a:pt x="106" y="32"/>
                    </a:lnTo>
                    <a:lnTo>
                      <a:pt x="112" y="23"/>
                    </a:lnTo>
                    <a:lnTo>
                      <a:pt x="116" y="13"/>
                    </a:lnTo>
                    <a:lnTo>
                      <a:pt x="119" y="1"/>
                    </a:lnTo>
                    <a:lnTo>
                      <a:pt x="101" y="0"/>
                    </a:lnTo>
                    <a:lnTo>
                      <a:pt x="82" y="0"/>
                    </a:lnTo>
                    <a:lnTo>
                      <a:pt x="63" y="2"/>
                    </a:lnTo>
                    <a:lnTo>
                      <a:pt x="45" y="5"/>
                    </a:lnTo>
                    <a:lnTo>
                      <a:pt x="36" y="7"/>
                    </a:lnTo>
                    <a:lnTo>
                      <a:pt x="28" y="10"/>
                    </a:lnTo>
                    <a:lnTo>
                      <a:pt x="22" y="13"/>
                    </a:lnTo>
                    <a:lnTo>
                      <a:pt x="15" y="16"/>
                    </a:lnTo>
                    <a:lnTo>
                      <a:pt x="10" y="19"/>
                    </a:lnTo>
                    <a:lnTo>
                      <a:pt x="5" y="23"/>
                    </a:lnTo>
                    <a:lnTo>
                      <a:pt x="2" y="27"/>
                    </a:lnTo>
                    <a:lnTo>
                      <a:pt x="0" y="3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88" name="Freeform 422"/>
              <p:cNvSpPr>
                <a:spLocks/>
              </p:cNvSpPr>
              <p:nvPr/>
            </p:nvSpPr>
            <p:spPr bwMode="auto">
              <a:xfrm>
                <a:off x="1554" y="1335"/>
                <a:ext cx="34" cy="17"/>
              </a:xfrm>
              <a:custGeom>
                <a:avLst/>
                <a:gdLst>
                  <a:gd name="T0" fmla="*/ 0 w 107"/>
                  <a:gd name="T1" fmla="*/ 1 h 52"/>
                  <a:gd name="T2" fmla="*/ 0 w 107"/>
                  <a:gd name="T3" fmla="*/ 1 h 52"/>
                  <a:gd name="T4" fmla="*/ 0 w 107"/>
                  <a:gd name="T5" fmla="*/ 1 h 52"/>
                  <a:gd name="T6" fmla="*/ 0 w 107"/>
                  <a:gd name="T7" fmla="*/ 1 h 52"/>
                  <a:gd name="T8" fmla="*/ 0 w 107"/>
                  <a:gd name="T9" fmla="*/ 1 h 52"/>
                  <a:gd name="T10" fmla="*/ 0 w 107"/>
                  <a:gd name="T11" fmla="*/ 1 h 52"/>
                  <a:gd name="T12" fmla="*/ 0 w 107"/>
                  <a:gd name="T13" fmla="*/ 1 h 52"/>
                  <a:gd name="T14" fmla="*/ 0 w 107"/>
                  <a:gd name="T15" fmla="*/ 1 h 52"/>
                  <a:gd name="T16" fmla="*/ 1 w 107"/>
                  <a:gd name="T17" fmla="*/ 1 h 52"/>
                  <a:gd name="T18" fmla="*/ 1 w 107"/>
                  <a:gd name="T19" fmla="*/ 1 h 52"/>
                  <a:gd name="T20" fmla="*/ 1 w 107"/>
                  <a:gd name="T21" fmla="*/ 1 h 52"/>
                  <a:gd name="T22" fmla="*/ 1 w 107"/>
                  <a:gd name="T23" fmla="*/ 0 h 52"/>
                  <a:gd name="T24" fmla="*/ 1 w 107"/>
                  <a:gd name="T25" fmla="*/ 0 h 52"/>
                  <a:gd name="T26" fmla="*/ 1 w 107"/>
                  <a:gd name="T27" fmla="*/ 0 h 52"/>
                  <a:gd name="T28" fmla="*/ 1 w 107"/>
                  <a:gd name="T29" fmla="*/ 0 h 52"/>
                  <a:gd name="T30" fmla="*/ 1 w 107"/>
                  <a:gd name="T31" fmla="*/ 0 h 52"/>
                  <a:gd name="T32" fmla="*/ 1 w 107"/>
                  <a:gd name="T33" fmla="*/ 0 h 52"/>
                  <a:gd name="T34" fmla="*/ 1 w 107"/>
                  <a:gd name="T35" fmla="*/ 0 h 52"/>
                  <a:gd name="T36" fmla="*/ 1 w 107"/>
                  <a:gd name="T37" fmla="*/ 0 h 52"/>
                  <a:gd name="T38" fmla="*/ 1 w 107"/>
                  <a:gd name="T39" fmla="*/ 0 h 52"/>
                  <a:gd name="T40" fmla="*/ 0 w 107"/>
                  <a:gd name="T41" fmla="*/ 0 h 52"/>
                  <a:gd name="T42" fmla="*/ 0 w 107"/>
                  <a:gd name="T43" fmla="*/ 0 h 52"/>
                  <a:gd name="T44" fmla="*/ 0 w 107"/>
                  <a:gd name="T45" fmla="*/ 0 h 52"/>
                  <a:gd name="T46" fmla="*/ 0 w 107"/>
                  <a:gd name="T47" fmla="*/ 0 h 52"/>
                  <a:gd name="T48" fmla="*/ 0 w 107"/>
                  <a:gd name="T49" fmla="*/ 1 h 52"/>
                  <a:gd name="T50" fmla="*/ 0 w 107"/>
                  <a:gd name="T51" fmla="*/ 1 h 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07" h="52">
                    <a:moveTo>
                      <a:pt x="0" y="50"/>
                    </a:moveTo>
                    <a:lnTo>
                      <a:pt x="6" y="51"/>
                    </a:lnTo>
                    <a:lnTo>
                      <a:pt x="9" y="52"/>
                    </a:lnTo>
                    <a:lnTo>
                      <a:pt x="13" y="52"/>
                    </a:lnTo>
                    <a:lnTo>
                      <a:pt x="17" y="52"/>
                    </a:lnTo>
                    <a:lnTo>
                      <a:pt x="24" y="50"/>
                    </a:lnTo>
                    <a:lnTo>
                      <a:pt x="34" y="50"/>
                    </a:lnTo>
                    <a:lnTo>
                      <a:pt x="43" y="49"/>
                    </a:lnTo>
                    <a:lnTo>
                      <a:pt x="53" y="48"/>
                    </a:lnTo>
                    <a:lnTo>
                      <a:pt x="62" y="47"/>
                    </a:lnTo>
                    <a:lnTo>
                      <a:pt x="70" y="43"/>
                    </a:lnTo>
                    <a:lnTo>
                      <a:pt x="79" y="40"/>
                    </a:lnTo>
                    <a:lnTo>
                      <a:pt x="88" y="36"/>
                    </a:lnTo>
                    <a:lnTo>
                      <a:pt x="97" y="31"/>
                    </a:lnTo>
                    <a:lnTo>
                      <a:pt x="107" y="24"/>
                    </a:lnTo>
                    <a:lnTo>
                      <a:pt x="107" y="0"/>
                    </a:lnTo>
                    <a:lnTo>
                      <a:pt x="98" y="1"/>
                    </a:lnTo>
                    <a:lnTo>
                      <a:pt x="86" y="3"/>
                    </a:lnTo>
                    <a:lnTo>
                      <a:pt x="72" y="7"/>
                    </a:lnTo>
                    <a:lnTo>
                      <a:pt x="56" y="13"/>
                    </a:lnTo>
                    <a:lnTo>
                      <a:pt x="41" y="20"/>
                    </a:lnTo>
                    <a:lnTo>
                      <a:pt x="25" y="28"/>
                    </a:lnTo>
                    <a:lnTo>
                      <a:pt x="19" y="33"/>
                    </a:lnTo>
                    <a:lnTo>
                      <a:pt x="12" y="38"/>
                    </a:lnTo>
                    <a:lnTo>
                      <a:pt x="6" y="43"/>
                    </a:lnTo>
                    <a:lnTo>
                      <a:pt x="0" y="5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89" name="Freeform 423"/>
              <p:cNvSpPr>
                <a:spLocks/>
              </p:cNvSpPr>
              <p:nvPr/>
            </p:nvSpPr>
            <p:spPr bwMode="auto">
              <a:xfrm>
                <a:off x="1381" y="1244"/>
                <a:ext cx="79" cy="32"/>
              </a:xfrm>
              <a:custGeom>
                <a:avLst/>
                <a:gdLst>
                  <a:gd name="T0" fmla="*/ 0 w 246"/>
                  <a:gd name="T1" fmla="*/ 1 h 99"/>
                  <a:gd name="T2" fmla="*/ 0 w 246"/>
                  <a:gd name="T3" fmla="*/ 1 h 99"/>
                  <a:gd name="T4" fmla="*/ 0 w 246"/>
                  <a:gd name="T5" fmla="*/ 1 h 99"/>
                  <a:gd name="T6" fmla="*/ 0 w 246"/>
                  <a:gd name="T7" fmla="*/ 1 h 99"/>
                  <a:gd name="T8" fmla="*/ 0 w 246"/>
                  <a:gd name="T9" fmla="*/ 1 h 99"/>
                  <a:gd name="T10" fmla="*/ 0 w 246"/>
                  <a:gd name="T11" fmla="*/ 1 h 99"/>
                  <a:gd name="T12" fmla="*/ 0 w 246"/>
                  <a:gd name="T13" fmla="*/ 1 h 99"/>
                  <a:gd name="T14" fmla="*/ 0 w 246"/>
                  <a:gd name="T15" fmla="*/ 1 h 99"/>
                  <a:gd name="T16" fmla="*/ 0 w 246"/>
                  <a:gd name="T17" fmla="*/ 1 h 99"/>
                  <a:gd name="T18" fmla="*/ 0 w 246"/>
                  <a:gd name="T19" fmla="*/ 1 h 99"/>
                  <a:gd name="T20" fmla="*/ 0 w 246"/>
                  <a:gd name="T21" fmla="*/ 1 h 99"/>
                  <a:gd name="T22" fmla="*/ 0 w 246"/>
                  <a:gd name="T23" fmla="*/ 1 h 99"/>
                  <a:gd name="T24" fmla="*/ 0 w 246"/>
                  <a:gd name="T25" fmla="*/ 1 h 99"/>
                  <a:gd name="T26" fmla="*/ 0 w 246"/>
                  <a:gd name="T27" fmla="*/ 1 h 99"/>
                  <a:gd name="T28" fmla="*/ 0 w 246"/>
                  <a:gd name="T29" fmla="*/ 0 h 99"/>
                  <a:gd name="T30" fmla="*/ 0 w 246"/>
                  <a:gd name="T31" fmla="*/ 0 h 99"/>
                  <a:gd name="T32" fmla="*/ 0 w 246"/>
                  <a:gd name="T33" fmla="*/ 0 h 99"/>
                  <a:gd name="T34" fmla="*/ 1 w 246"/>
                  <a:gd name="T35" fmla="*/ 0 h 99"/>
                  <a:gd name="T36" fmla="*/ 1 w 246"/>
                  <a:gd name="T37" fmla="*/ 0 h 99"/>
                  <a:gd name="T38" fmla="*/ 1 w 246"/>
                  <a:gd name="T39" fmla="*/ 0 h 99"/>
                  <a:gd name="T40" fmla="*/ 1 w 246"/>
                  <a:gd name="T41" fmla="*/ 0 h 99"/>
                  <a:gd name="T42" fmla="*/ 1 w 246"/>
                  <a:gd name="T43" fmla="*/ 0 h 99"/>
                  <a:gd name="T44" fmla="*/ 1 w 246"/>
                  <a:gd name="T45" fmla="*/ 0 h 99"/>
                  <a:gd name="T46" fmla="*/ 1 w 246"/>
                  <a:gd name="T47" fmla="*/ 0 h 99"/>
                  <a:gd name="T48" fmla="*/ 1 w 246"/>
                  <a:gd name="T49" fmla="*/ 0 h 99"/>
                  <a:gd name="T50" fmla="*/ 2 w 246"/>
                  <a:gd name="T51" fmla="*/ 0 h 99"/>
                  <a:gd name="T52" fmla="*/ 2 w 246"/>
                  <a:gd name="T53" fmla="*/ 0 h 99"/>
                  <a:gd name="T54" fmla="*/ 2 w 246"/>
                  <a:gd name="T55" fmla="*/ 0 h 99"/>
                  <a:gd name="T56" fmla="*/ 3 w 246"/>
                  <a:gd name="T57" fmla="*/ 0 h 99"/>
                  <a:gd name="T58" fmla="*/ 3 w 246"/>
                  <a:gd name="T59" fmla="*/ 0 h 99"/>
                  <a:gd name="T60" fmla="*/ 3 w 246"/>
                  <a:gd name="T61" fmla="*/ 0 h 99"/>
                  <a:gd name="T62" fmla="*/ 3 w 246"/>
                  <a:gd name="T63" fmla="*/ 0 h 99"/>
                  <a:gd name="T64" fmla="*/ 3 w 246"/>
                  <a:gd name="T65" fmla="*/ 0 h 99"/>
                  <a:gd name="T66" fmla="*/ 2 w 246"/>
                  <a:gd name="T67" fmla="*/ 0 h 99"/>
                  <a:gd name="T68" fmla="*/ 2 w 246"/>
                  <a:gd name="T69" fmla="*/ 1 h 99"/>
                  <a:gd name="T70" fmla="*/ 2 w 246"/>
                  <a:gd name="T71" fmla="*/ 1 h 99"/>
                  <a:gd name="T72" fmla="*/ 2 w 246"/>
                  <a:gd name="T73" fmla="*/ 1 h 99"/>
                  <a:gd name="T74" fmla="*/ 2 w 246"/>
                  <a:gd name="T75" fmla="*/ 1 h 99"/>
                  <a:gd name="T76" fmla="*/ 2 w 246"/>
                  <a:gd name="T77" fmla="*/ 1 h 99"/>
                  <a:gd name="T78" fmla="*/ 1 w 246"/>
                  <a:gd name="T79" fmla="*/ 1 h 99"/>
                  <a:gd name="T80" fmla="*/ 1 w 246"/>
                  <a:gd name="T81" fmla="*/ 1 h 99"/>
                  <a:gd name="T82" fmla="*/ 1 w 246"/>
                  <a:gd name="T83" fmla="*/ 1 h 99"/>
                  <a:gd name="T84" fmla="*/ 1 w 246"/>
                  <a:gd name="T85" fmla="*/ 1 h 99"/>
                  <a:gd name="T86" fmla="*/ 1 w 246"/>
                  <a:gd name="T87" fmla="*/ 1 h 99"/>
                  <a:gd name="T88" fmla="*/ 1 w 246"/>
                  <a:gd name="T89" fmla="*/ 1 h 99"/>
                  <a:gd name="T90" fmla="*/ 1 w 246"/>
                  <a:gd name="T91" fmla="*/ 1 h 99"/>
                  <a:gd name="T92" fmla="*/ 1 w 246"/>
                  <a:gd name="T93" fmla="*/ 1 h 99"/>
                  <a:gd name="T94" fmla="*/ 1 w 246"/>
                  <a:gd name="T95" fmla="*/ 1 h 99"/>
                  <a:gd name="T96" fmla="*/ 1 w 246"/>
                  <a:gd name="T97" fmla="*/ 1 h 99"/>
                  <a:gd name="T98" fmla="*/ 1 w 246"/>
                  <a:gd name="T99" fmla="*/ 1 h 99"/>
                  <a:gd name="T100" fmla="*/ 0 w 246"/>
                  <a:gd name="T101" fmla="*/ 1 h 99"/>
                  <a:gd name="T102" fmla="*/ 0 w 246"/>
                  <a:gd name="T103" fmla="*/ 1 h 99"/>
                  <a:gd name="T104" fmla="*/ 0 w 246"/>
                  <a:gd name="T105" fmla="*/ 1 h 9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46" h="99">
                    <a:moveTo>
                      <a:pt x="27" y="99"/>
                    </a:moveTo>
                    <a:lnTo>
                      <a:pt x="22" y="97"/>
                    </a:lnTo>
                    <a:lnTo>
                      <a:pt x="17" y="96"/>
                    </a:lnTo>
                    <a:lnTo>
                      <a:pt x="12" y="93"/>
                    </a:lnTo>
                    <a:lnTo>
                      <a:pt x="9" y="90"/>
                    </a:lnTo>
                    <a:lnTo>
                      <a:pt x="6" y="86"/>
                    </a:lnTo>
                    <a:lnTo>
                      <a:pt x="2" y="82"/>
                    </a:lnTo>
                    <a:lnTo>
                      <a:pt x="1" y="78"/>
                    </a:lnTo>
                    <a:lnTo>
                      <a:pt x="0" y="73"/>
                    </a:lnTo>
                    <a:lnTo>
                      <a:pt x="0" y="69"/>
                    </a:lnTo>
                    <a:lnTo>
                      <a:pt x="1" y="65"/>
                    </a:lnTo>
                    <a:lnTo>
                      <a:pt x="3" y="60"/>
                    </a:lnTo>
                    <a:lnTo>
                      <a:pt x="5" y="56"/>
                    </a:lnTo>
                    <a:lnTo>
                      <a:pt x="10" y="49"/>
                    </a:lnTo>
                    <a:lnTo>
                      <a:pt x="18" y="41"/>
                    </a:lnTo>
                    <a:lnTo>
                      <a:pt x="25" y="34"/>
                    </a:lnTo>
                    <a:lnTo>
                      <a:pt x="35" y="28"/>
                    </a:lnTo>
                    <a:lnTo>
                      <a:pt x="46" y="23"/>
                    </a:lnTo>
                    <a:lnTo>
                      <a:pt x="57" y="18"/>
                    </a:lnTo>
                    <a:lnTo>
                      <a:pt x="69" y="14"/>
                    </a:lnTo>
                    <a:lnTo>
                      <a:pt x="81" y="10"/>
                    </a:lnTo>
                    <a:lnTo>
                      <a:pt x="92" y="7"/>
                    </a:lnTo>
                    <a:lnTo>
                      <a:pt x="104" y="4"/>
                    </a:lnTo>
                    <a:lnTo>
                      <a:pt x="124" y="1"/>
                    </a:lnTo>
                    <a:lnTo>
                      <a:pt x="140" y="0"/>
                    </a:lnTo>
                    <a:lnTo>
                      <a:pt x="168" y="0"/>
                    </a:lnTo>
                    <a:lnTo>
                      <a:pt x="193" y="1"/>
                    </a:lnTo>
                    <a:lnTo>
                      <a:pt x="219" y="2"/>
                    </a:lnTo>
                    <a:lnTo>
                      <a:pt x="246" y="6"/>
                    </a:lnTo>
                    <a:lnTo>
                      <a:pt x="244" y="11"/>
                    </a:lnTo>
                    <a:lnTo>
                      <a:pt x="241" y="15"/>
                    </a:lnTo>
                    <a:lnTo>
                      <a:pt x="236" y="20"/>
                    </a:lnTo>
                    <a:lnTo>
                      <a:pt x="231" y="26"/>
                    </a:lnTo>
                    <a:lnTo>
                      <a:pt x="215" y="36"/>
                    </a:lnTo>
                    <a:lnTo>
                      <a:pt x="199" y="46"/>
                    </a:lnTo>
                    <a:lnTo>
                      <a:pt x="180" y="55"/>
                    </a:lnTo>
                    <a:lnTo>
                      <a:pt x="162" y="61"/>
                    </a:lnTo>
                    <a:lnTo>
                      <a:pt x="152" y="64"/>
                    </a:lnTo>
                    <a:lnTo>
                      <a:pt x="143" y="66"/>
                    </a:lnTo>
                    <a:lnTo>
                      <a:pt x="134" y="67"/>
                    </a:lnTo>
                    <a:lnTo>
                      <a:pt x="126" y="67"/>
                    </a:lnTo>
                    <a:lnTo>
                      <a:pt x="120" y="67"/>
                    </a:lnTo>
                    <a:lnTo>
                      <a:pt x="110" y="67"/>
                    </a:lnTo>
                    <a:lnTo>
                      <a:pt x="100" y="67"/>
                    </a:lnTo>
                    <a:lnTo>
                      <a:pt x="93" y="67"/>
                    </a:lnTo>
                    <a:lnTo>
                      <a:pt x="88" y="69"/>
                    </a:lnTo>
                    <a:lnTo>
                      <a:pt x="80" y="72"/>
                    </a:lnTo>
                    <a:lnTo>
                      <a:pt x="72" y="77"/>
                    </a:lnTo>
                    <a:lnTo>
                      <a:pt x="63" y="83"/>
                    </a:lnTo>
                    <a:lnTo>
                      <a:pt x="53" y="88"/>
                    </a:lnTo>
                    <a:lnTo>
                      <a:pt x="44" y="93"/>
                    </a:lnTo>
                    <a:lnTo>
                      <a:pt x="35" y="96"/>
                    </a:lnTo>
                    <a:lnTo>
                      <a:pt x="27" y="9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90" name="Freeform 424"/>
              <p:cNvSpPr>
                <a:spLocks/>
              </p:cNvSpPr>
              <p:nvPr/>
            </p:nvSpPr>
            <p:spPr bwMode="auto">
              <a:xfrm>
                <a:off x="1294" y="1248"/>
                <a:ext cx="76" cy="40"/>
              </a:xfrm>
              <a:custGeom>
                <a:avLst/>
                <a:gdLst>
                  <a:gd name="T0" fmla="*/ 0 w 233"/>
                  <a:gd name="T1" fmla="*/ 1 h 123"/>
                  <a:gd name="T2" fmla="*/ 0 w 233"/>
                  <a:gd name="T3" fmla="*/ 1 h 123"/>
                  <a:gd name="T4" fmla="*/ 0 w 233"/>
                  <a:gd name="T5" fmla="*/ 1 h 123"/>
                  <a:gd name="T6" fmla="*/ 0 w 233"/>
                  <a:gd name="T7" fmla="*/ 0 h 123"/>
                  <a:gd name="T8" fmla="*/ 0 w 233"/>
                  <a:gd name="T9" fmla="*/ 0 h 123"/>
                  <a:gd name="T10" fmla="*/ 1 w 233"/>
                  <a:gd name="T11" fmla="*/ 0 h 123"/>
                  <a:gd name="T12" fmla="*/ 1 w 233"/>
                  <a:gd name="T13" fmla="*/ 0 h 123"/>
                  <a:gd name="T14" fmla="*/ 1 w 233"/>
                  <a:gd name="T15" fmla="*/ 0 h 123"/>
                  <a:gd name="T16" fmla="*/ 1 w 233"/>
                  <a:gd name="T17" fmla="*/ 0 h 123"/>
                  <a:gd name="T18" fmla="*/ 1 w 233"/>
                  <a:gd name="T19" fmla="*/ 0 h 123"/>
                  <a:gd name="T20" fmla="*/ 2 w 233"/>
                  <a:gd name="T21" fmla="*/ 0 h 123"/>
                  <a:gd name="T22" fmla="*/ 2 w 233"/>
                  <a:gd name="T23" fmla="*/ 0 h 123"/>
                  <a:gd name="T24" fmla="*/ 2 w 233"/>
                  <a:gd name="T25" fmla="*/ 0 h 123"/>
                  <a:gd name="T26" fmla="*/ 2 w 233"/>
                  <a:gd name="T27" fmla="*/ 0 h 123"/>
                  <a:gd name="T28" fmla="*/ 2 w 233"/>
                  <a:gd name="T29" fmla="*/ 0 h 123"/>
                  <a:gd name="T30" fmla="*/ 3 w 233"/>
                  <a:gd name="T31" fmla="*/ 0 h 123"/>
                  <a:gd name="T32" fmla="*/ 3 w 233"/>
                  <a:gd name="T33" fmla="*/ 0 h 123"/>
                  <a:gd name="T34" fmla="*/ 3 w 233"/>
                  <a:gd name="T35" fmla="*/ 0 h 123"/>
                  <a:gd name="T36" fmla="*/ 3 w 233"/>
                  <a:gd name="T37" fmla="*/ 0 h 123"/>
                  <a:gd name="T38" fmla="*/ 2 w 233"/>
                  <a:gd name="T39" fmla="*/ 0 h 123"/>
                  <a:gd name="T40" fmla="*/ 2 w 233"/>
                  <a:gd name="T41" fmla="*/ 1 h 123"/>
                  <a:gd name="T42" fmla="*/ 2 w 233"/>
                  <a:gd name="T43" fmla="*/ 1 h 123"/>
                  <a:gd name="T44" fmla="*/ 2 w 233"/>
                  <a:gd name="T45" fmla="*/ 1 h 123"/>
                  <a:gd name="T46" fmla="*/ 2 w 233"/>
                  <a:gd name="T47" fmla="*/ 1 h 123"/>
                  <a:gd name="T48" fmla="*/ 2 w 233"/>
                  <a:gd name="T49" fmla="*/ 1 h 123"/>
                  <a:gd name="T50" fmla="*/ 1 w 233"/>
                  <a:gd name="T51" fmla="*/ 1 h 123"/>
                  <a:gd name="T52" fmla="*/ 1 w 233"/>
                  <a:gd name="T53" fmla="*/ 1 h 123"/>
                  <a:gd name="T54" fmla="*/ 1 w 233"/>
                  <a:gd name="T55" fmla="*/ 1 h 123"/>
                  <a:gd name="T56" fmla="*/ 1 w 233"/>
                  <a:gd name="T57" fmla="*/ 1 h 123"/>
                  <a:gd name="T58" fmla="*/ 1 w 233"/>
                  <a:gd name="T59" fmla="*/ 1 h 123"/>
                  <a:gd name="T60" fmla="*/ 1 w 233"/>
                  <a:gd name="T61" fmla="*/ 1 h 123"/>
                  <a:gd name="T62" fmla="*/ 1 w 233"/>
                  <a:gd name="T63" fmla="*/ 1 h 12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33" h="123">
                    <a:moveTo>
                      <a:pt x="47" y="93"/>
                    </a:moveTo>
                    <a:lnTo>
                      <a:pt x="33" y="88"/>
                    </a:lnTo>
                    <a:lnTo>
                      <a:pt x="21" y="83"/>
                    </a:lnTo>
                    <a:lnTo>
                      <a:pt x="10" y="78"/>
                    </a:lnTo>
                    <a:lnTo>
                      <a:pt x="0" y="74"/>
                    </a:lnTo>
                    <a:lnTo>
                      <a:pt x="0" y="55"/>
                    </a:lnTo>
                    <a:lnTo>
                      <a:pt x="10" y="46"/>
                    </a:lnTo>
                    <a:lnTo>
                      <a:pt x="20" y="37"/>
                    </a:lnTo>
                    <a:lnTo>
                      <a:pt x="30" y="37"/>
                    </a:lnTo>
                    <a:lnTo>
                      <a:pt x="40" y="37"/>
                    </a:lnTo>
                    <a:lnTo>
                      <a:pt x="51" y="37"/>
                    </a:lnTo>
                    <a:lnTo>
                      <a:pt x="61" y="37"/>
                    </a:lnTo>
                    <a:lnTo>
                      <a:pt x="66" y="37"/>
                    </a:lnTo>
                    <a:lnTo>
                      <a:pt x="72" y="36"/>
                    </a:lnTo>
                    <a:lnTo>
                      <a:pt x="77" y="35"/>
                    </a:lnTo>
                    <a:lnTo>
                      <a:pt x="83" y="33"/>
                    </a:lnTo>
                    <a:lnTo>
                      <a:pt x="94" y="28"/>
                    </a:lnTo>
                    <a:lnTo>
                      <a:pt x="104" y="23"/>
                    </a:lnTo>
                    <a:lnTo>
                      <a:pt x="114" y="17"/>
                    </a:lnTo>
                    <a:lnTo>
                      <a:pt x="123" y="11"/>
                    </a:lnTo>
                    <a:lnTo>
                      <a:pt x="134" y="5"/>
                    </a:lnTo>
                    <a:lnTo>
                      <a:pt x="146" y="0"/>
                    </a:lnTo>
                    <a:lnTo>
                      <a:pt x="153" y="4"/>
                    </a:lnTo>
                    <a:lnTo>
                      <a:pt x="161" y="8"/>
                    </a:lnTo>
                    <a:lnTo>
                      <a:pt x="171" y="11"/>
                    </a:lnTo>
                    <a:lnTo>
                      <a:pt x="181" y="12"/>
                    </a:lnTo>
                    <a:lnTo>
                      <a:pt x="185" y="12"/>
                    </a:lnTo>
                    <a:lnTo>
                      <a:pt x="190" y="10"/>
                    </a:lnTo>
                    <a:lnTo>
                      <a:pt x="196" y="8"/>
                    </a:lnTo>
                    <a:lnTo>
                      <a:pt x="201" y="6"/>
                    </a:lnTo>
                    <a:lnTo>
                      <a:pt x="210" y="2"/>
                    </a:lnTo>
                    <a:lnTo>
                      <a:pt x="213" y="0"/>
                    </a:lnTo>
                    <a:lnTo>
                      <a:pt x="233" y="0"/>
                    </a:lnTo>
                    <a:lnTo>
                      <a:pt x="232" y="6"/>
                    </a:lnTo>
                    <a:lnTo>
                      <a:pt x="231" y="12"/>
                    </a:lnTo>
                    <a:lnTo>
                      <a:pt x="228" y="18"/>
                    </a:lnTo>
                    <a:lnTo>
                      <a:pt x="224" y="22"/>
                    </a:lnTo>
                    <a:lnTo>
                      <a:pt x="219" y="25"/>
                    </a:lnTo>
                    <a:lnTo>
                      <a:pt x="213" y="28"/>
                    </a:lnTo>
                    <a:lnTo>
                      <a:pt x="207" y="30"/>
                    </a:lnTo>
                    <a:lnTo>
                      <a:pt x="200" y="30"/>
                    </a:lnTo>
                    <a:lnTo>
                      <a:pt x="201" y="43"/>
                    </a:lnTo>
                    <a:lnTo>
                      <a:pt x="204" y="52"/>
                    </a:lnTo>
                    <a:lnTo>
                      <a:pt x="206" y="62"/>
                    </a:lnTo>
                    <a:lnTo>
                      <a:pt x="207" y="74"/>
                    </a:lnTo>
                    <a:lnTo>
                      <a:pt x="185" y="85"/>
                    </a:lnTo>
                    <a:lnTo>
                      <a:pt x="166" y="93"/>
                    </a:lnTo>
                    <a:lnTo>
                      <a:pt x="157" y="96"/>
                    </a:lnTo>
                    <a:lnTo>
                      <a:pt x="149" y="98"/>
                    </a:lnTo>
                    <a:lnTo>
                      <a:pt x="139" y="98"/>
                    </a:lnTo>
                    <a:lnTo>
                      <a:pt x="127" y="99"/>
                    </a:lnTo>
                    <a:lnTo>
                      <a:pt x="116" y="100"/>
                    </a:lnTo>
                    <a:lnTo>
                      <a:pt x="105" y="103"/>
                    </a:lnTo>
                    <a:lnTo>
                      <a:pt x="96" y="106"/>
                    </a:lnTo>
                    <a:lnTo>
                      <a:pt x="88" y="111"/>
                    </a:lnTo>
                    <a:lnTo>
                      <a:pt x="82" y="115"/>
                    </a:lnTo>
                    <a:lnTo>
                      <a:pt x="74" y="119"/>
                    </a:lnTo>
                    <a:lnTo>
                      <a:pt x="67" y="122"/>
                    </a:lnTo>
                    <a:lnTo>
                      <a:pt x="61" y="123"/>
                    </a:lnTo>
                    <a:lnTo>
                      <a:pt x="58" y="122"/>
                    </a:lnTo>
                    <a:lnTo>
                      <a:pt x="55" y="119"/>
                    </a:lnTo>
                    <a:lnTo>
                      <a:pt x="53" y="115"/>
                    </a:lnTo>
                    <a:lnTo>
                      <a:pt x="51" y="110"/>
                    </a:lnTo>
                    <a:lnTo>
                      <a:pt x="48" y="100"/>
                    </a:lnTo>
                    <a:lnTo>
                      <a:pt x="47" y="9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91" name="Freeform 425"/>
              <p:cNvSpPr>
                <a:spLocks/>
              </p:cNvSpPr>
              <p:nvPr/>
            </p:nvSpPr>
            <p:spPr bwMode="auto">
              <a:xfrm>
                <a:off x="983" y="1236"/>
                <a:ext cx="157" cy="56"/>
              </a:xfrm>
              <a:custGeom>
                <a:avLst/>
                <a:gdLst>
                  <a:gd name="T0" fmla="*/ 0 w 484"/>
                  <a:gd name="T1" fmla="*/ 2 h 172"/>
                  <a:gd name="T2" fmla="*/ 0 w 484"/>
                  <a:gd name="T3" fmla="*/ 2 h 172"/>
                  <a:gd name="T4" fmla="*/ 0 w 484"/>
                  <a:gd name="T5" fmla="*/ 2 h 172"/>
                  <a:gd name="T6" fmla="*/ 0 w 484"/>
                  <a:gd name="T7" fmla="*/ 2 h 172"/>
                  <a:gd name="T8" fmla="*/ 0 w 484"/>
                  <a:gd name="T9" fmla="*/ 2 h 172"/>
                  <a:gd name="T10" fmla="*/ 1 w 484"/>
                  <a:gd name="T11" fmla="*/ 2 h 172"/>
                  <a:gd name="T12" fmla="*/ 1 w 484"/>
                  <a:gd name="T13" fmla="*/ 2 h 172"/>
                  <a:gd name="T14" fmla="*/ 1 w 484"/>
                  <a:gd name="T15" fmla="*/ 2 h 172"/>
                  <a:gd name="T16" fmla="*/ 2 w 484"/>
                  <a:gd name="T17" fmla="*/ 2 h 172"/>
                  <a:gd name="T18" fmla="*/ 2 w 484"/>
                  <a:gd name="T19" fmla="*/ 2 h 172"/>
                  <a:gd name="T20" fmla="*/ 3 w 484"/>
                  <a:gd name="T21" fmla="*/ 1 h 172"/>
                  <a:gd name="T22" fmla="*/ 3 w 484"/>
                  <a:gd name="T23" fmla="*/ 1 h 172"/>
                  <a:gd name="T24" fmla="*/ 4 w 484"/>
                  <a:gd name="T25" fmla="*/ 1 h 172"/>
                  <a:gd name="T26" fmla="*/ 5 w 484"/>
                  <a:gd name="T27" fmla="*/ 1 h 172"/>
                  <a:gd name="T28" fmla="*/ 5 w 484"/>
                  <a:gd name="T29" fmla="*/ 1 h 172"/>
                  <a:gd name="T30" fmla="*/ 5 w 484"/>
                  <a:gd name="T31" fmla="*/ 1 h 172"/>
                  <a:gd name="T32" fmla="*/ 5 w 484"/>
                  <a:gd name="T33" fmla="*/ 1 h 172"/>
                  <a:gd name="T34" fmla="*/ 6 w 484"/>
                  <a:gd name="T35" fmla="*/ 0 h 172"/>
                  <a:gd name="T36" fmla="*/ 5 w 484"/>
                  <a:gd name="T37" fmla="*/ 0 h 172"/>
                  <a:gd name="T38" fmla="*/ 4 w 484"/>
                  <a:gd name="T39" fmla="*/ 0 h 172"/>
                  <a:gd name="T40" fmla="*/ 4 w 484"/>
                  <a:gd name="T41" fmla="*/ 0 h 172"/>
                  <a:gd name="T42" fmla="*/ 3 w 484"/>
                  <a:gd name="T43" fmla="*/ 0 h 172"/>
                  <a:gd name="T44" fmla="*/ 3 w 484"/>
                  <a:gd name="T45" fmla="*/ 0 h 172"/>
                  <a:gd name="T46" fmla="*/ 2 w 484"/>
                  <a:gd name="T47" fmla="*/ 0 h 172"/>
                  <a:gd name="T48" fmla="*/ 2 w 484"/>
                  <a:gd name="T49" fmla="*/ 0 h 172"/>
                  <a:gd name="T50" fmla="*/ 2 w 484"/>
                  <a:gd name="T51" fmla="*/ 0 h 172"/>
                  <a:gd name="T52" fmla="*/ 2 w 484"/>
                  <a:gd name="T53" fmla="*/ 0 h 172"/>
                  <a:gd name="T54" fmla="*/ 2 w 484"/>
                  <a:gd name="T55" fmla="*/ 0 h 172"/>
                  <a:gd name="T56" fmla="*/ 2 w 484"/>
                  <a:gd name="T57" fmla="*/ 0 h 172"/>
                  <a:gd name="T58" fmla="*/ 2 w 484"/>
                  <a:gd name="T59" fmla="*/ 0 h 172"/>
                  <a:gd name="T60" fmla="*/ 2 w 484"/>
                  <a:gd name="T61" fmla="*/ 1 h 172"/>
                  <a:gd name="T62" fmla="*/ 1 w 484"/>
                  <a:gd name="T63" fmla="*/ 1 h 172"/>
                  <a:gd name="T64" fmla="*/ 1 w 484"/>
                  <a:gd name="T65" fmla="*/ 1 h 172"/>
                  <a:gd name="T66" fmla="*/ 1 w 484"/>
                  <a:gd name="T67" fmla="*/ 1 h 172"/>
                  <a:gd name="T68" fmla="*/ 0 w 484"/>
                  <a:gd name="T69" fmla="*/ 1 h 172"/>
                  <a:gd name="T70" fmla="*/ 0 w 484"/>
                  <a:gd name="T71" fmla="*/ 1 h 172"/>
                  <a:gd name="T72" fmla="*/ 0 w 484"/>
                  <a:gd name="T73" fmla="*/ 1 h 172"/>
                  <a:gd name="T74" fmla="*/ 0 w 484"/>
                  <a:gd name="T75" fmla="*/ 1 h 172"/>
                  <a:gd name="T76" fmla="*/ 0 w 484"/>
                  <a:gd name="T77" fmla="*/ 2 h 17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484" h="172">
                    <a:moveTo>
                      <a:pt x="0" y="142"/>
                    </a:moveTo>
                    <a:lnTo>
                      <a:pt x="0" y="147"/>
                    </a:lnTo>
                    <a:lnTo>
                      <a:pt x="1" y="152"/>
                    </a:lnTo>
                    <a:lnTo>
                      <a:pt x="3" y="156"/>
                    </a:lnTo>
                    <a:lnTo>
                      <a:pt x="6" y="159"/>
                    </a:lnTo>
                    <a:lnTo>
                      <a:pt x="9" y="162"/>
                    </a:lnTo>
                    <a:lnTo>
                      <a:pt x="13" y="165"/>
                    </a:lnTo>
                    <a:lnTo>
                      <a:pt x="17" y="167"/>
                    </a:lnTo>
                    <a:lnTo>
                      <a:pt x="21" y="168"/>
                    </a:lnTo>
                    <a:lnTo>
                      <a:pt x="31" y="170"/>
                    </a:lnTo>
                    <a:lnTo>
                      <a:pt x="41" y="172"/>
                    </a:lnTo>
                    <a:lnTo>
                      <a:pt x="51" y="172"/>
                    </a:lnTo>
                    <a:lnTo>
                      <a:pt x="59" y="172"/>
                    </a:lnTo>
                    <a:lnTo>
                      <a:pt x="73" y="172"/>
                    </a:lnTo>
                    <a:lnTo>
                      <a:pt x="86" y="170"/>
                    </a:lnTo>
                    <a:lnTo>
                      <a:pt x="99" y="167"/>
                    </a:lnTo>
                    <a:lnTo>
                      <a:pt x="113" y="164"/>
                    </a:lnTo>
                    <a:lnTo>
                      <a:pt x="139" y="156"/>
                    </a:lnTo>
                    <a:lnTo>
                      <a:pt x="164" y="146"/>
                    </a:lnTo>
                    <a:lnTo>
                      <a:pt x="189" y="135"/>
                    </a:lnTo>
                    <a:lnTo>
                      <a:pt x="215" y="124"/>
                    </a:lnTo>
                    <a:lnTo>
                      <a:pt x="240" y="113"/>
                    </a:lnTo>
                    <a:lnTo>
                      <a:pt x="265" y="104"/>
                    </a:lnTo>
                    <a:lnTo>
                      <a:pt x="287" y="100"/>
                    </a:lnTo>
                    <a:lnTo>
                      <a:pt x="316" y="94"/>
                    </a:lnTo>
                    <a:lnTo>
                      <a:pt x="350" y="87"/>
                    </a:lnTo>
                    <a:lnTo>
                      <a:pt x="385" y="80"/>
                    </a:lnTo>
                    <a:lnTo>
                      <a:pt x="401" y="75"/>
                    </a:lnTo>
                    <a:lnTo>
                      <a:pt x="418" y="70"/>
                    </a:lnTo>
                    <a:lnTo>
                      <a:pt x="434" y="64"/>
                    </a:lnTo>
                    <a:lnTo>
                      <a:pt x="449" y="58"/>
                    </a:lnTo>
                    <a:lnTo>
                      <a:pt x="461" y="52"/>
                    </a:lnTo>
                    <a:lnTo>
                      <a:pt x="471" y="46"/>
                    </a:lnTo>
                    <a:lnTo>
                      <a:pt x="475" y="42"/>
                    </a:lnTo>
                    <a:lnTo>
                      <a:pt x="479" y="39"/>
                    </a:lnTo>
                    <a:lnTo>
                      <a:pt x="482" y="35"/>
                    </a:lnTo>
                    <a:lnTo>
                      <a:pt x="484" y="31"/>
                    </a:lnTo>
                    <a:lnTo>
                      <a:pt x="449" y="26"/>
                    </a:lnTo>
                    <a:lnTo>
                      <a:pt x="417" y="21"/>
                    </a:lnTo>
                    <a:lnTo>
                      <a:pt x="387" y="16"/>
                    </a:lnTo>
                    <a:lnTo>
                      <a:pt x="359" y="10"/>
                    </a:lnTo>
                    <a:lnTo>
                      <a:pt x="331" y="6"/>
                    </a:lnTo>
                    <a:lnTo>
                      <a:pt x="303" y="3"/>
                    </a:lnTo>
                    <a:lnTo>
                      <a:pt x="272" y="0"/>
                    </a:lnTo>
                    <a:lnTo>
                      <a:pt x="239" y="0"/>
                    </a:lnTo>
                    <a:lnTo>
                      <a:pt x="225" y="0"/>
                    </a:lnTo>
                    <a:lnTo>
                      <a:pt x="213" y="2"/>
                    </a:lnTo>
                    <a:lnTo>
                      <a:pt x="203" y="4"/>
                    </a:lnTo>
                    <a:lnTo>
                      <a:pt x="195" y="6"/>
                    </a:lnTo>
                    <a:lnTo>
                      <a:pt x="186" y="8"/>
                    </a:lnTo>
                    <a:lnTo>
                      <a:pt x="180" y="7"/>
                    </a:lnTo>
                    <a:lnTo>
                      <a:pt x="176" y="6"/>
                    </a:lnTo>
                    <a:lnTo>
                      <a:pt x="173" y="5"/>
                    </a:lnTo>
                    <a:lnTo>
                      <a:pt x="169" y="3"/>
                    </a:lnTo>
                    <a:lnTo>
                      <a:pt x="165" y="0"/>
                    </a:lnTo>
                    <a:lnTo>
                      <a:pt x="165" y="8"/>
                    </a:lnTo>
                    <a:lnTo>
                      <a:pt x="163" y="17"/>
                    </a:lnTo>
                    <a:lnTo>
                      <a:pt x="161" y="24"/>
                    </a:lnTo>
                    <a:lnTo>
                      <a:pt x="159" y="31"/>
                    </a:lnTo>
                    <a:lnTo>
                      <a:pt x="154" y="36"/>
                    </a:lnTo>
                    <a:lnTo>
                      <a:pt x="150" y="42"/>
                    </a:lnTo>
                    <a:lnTo>
                      <a:pt x="144" y="46"/>
                    </a:lnTo>
                    <a:lnTo>
                      <a:pt x="139" y="50"/>
                    </a:lnTo>
                    <a:lnTo>
                      <a:pt x="127" y="58"/>
                    </a:lnTo>
                    <a:lnTo>
                      <a:pt x="113" y="63"/>
                    </a:lnTo>
                    <a:lnTo>
                      <a:pt x="97" y="69"/>
                    </a:lnTo>
                    <a:lnTo>
                      <a:pt x="82" y="73"/>
                    </a:lnTo>
                    <a:lnTo>
                      <a:pt x="66" y="78"/>
                    </a:lnTo>
                    <a:lnTo>
                      <a:pt x="52" y="82"/>
                    </a:lnTo>
                    <a:lnTo>
                      <a:pt x="38" y="88"/>
                    </a:lnTo>
                    <a:lnTo>
                      <a:pt x="25" y="94"/>
                    </a:lnTo>
                    <a:lnTo>
                      <a:pt x="19" y="98"/>
                    </a:lnTo>
                    <a:lnTo>
                      <a:pt x="15" y="103"/>
                    </a:lnTo>
                    <a:lnTo>
                      <a:pt x="10" y="107"/>
                    </a:lnTo>
                    <a:lnTo>
                      <a:pt x="6" y="113"/>
                    </a:lnTo>
                    <a:lnTo>
                      <a:pt x="3" y="119"/>
                    </a:lnTo>
                    <a:lnTo>
                      <a:pt x="1" y="126"/>
                    </a:lnTo>
                    <a:lnTo>
                      <a:pt x="0" y="134"/>
                    </a:lnTo>
                    <a:lnTo>
                      <a:pt x="0" y="14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92" name="Freeform 426"/>
              <p:cNvSpPr>
                <a:spLocks/>
              </p:cNvSpPr>
              <p:nvPr/>
            </p:nvSpPr>
            <p:spPr bwMode="auto">
              <a:xfrm>
                <a:off x="1043" y="1255"/>
                <a:ext cx="221" cy="79"/>
              </a:xfrm>
              <a:custGeom>
                <a:avLst/>
                <a:gdLst>
                  <a:gd name="T0" fmla="*/ 4 w 684"/>
                  <a:gd name="T1" fmla="*/ 0 h 240"/>
                  <a:gd name="T2" fmla="*/ 3 w 684"/>
                  <a:gd name="T3" fmla="*/ 0 h 240"/>
                  <a:gd name="T4" fmla="*/ 3 w 684"/>
                  <a:gd name="T5" fmla="*/ 0 h 240"/>
                  <a:gd name="T6" fmla="*/ 3 w 684"/>
                  <a:gd name="T7" fmla="*/ 1 h 240"/>
                  <a:gd name="T8" fmla="*/ 4 w 684"/>
                  <a:gd name="T9" fmla="*/ 0 h 240"/>
                  <a:gd name="T10" fmla="*/ 4 w 684"/>
                  <a:gd name="T11" fmla="*/ 0 h 240"/>
                  <a:gd name="T12" fmla="*/ 4 w 684"/>
                  <a:gd name="T13" fmla="*/ 0 h 240"/>
                  <a:gd name="T14" fmla="*/ 4 w 684"/>
                  <a:gd name="T15" fmla="*/ 1 h 240"/>
                  <a:gd name="T16" fmla="*/ 5 w 684"/>
                  <a:gd name="T17" fmla="*/ 1 h 240"/>
                  <a:gd name="T18" fmla="*/ 5 w 684"/>
                  <a:gd name="T19" fmla="*/ 1 h 240"/>
                  <a:gd name="T20" fmla="*/ 5 w 684"/>
                  <a:gd name="T21" fmla="*/ 1 h 240"/>
                  <a:gd name="T22" fmla="*/ 6 w 684"/>
                  <a:gd name="T23" fmla="*/ 1 h 240"/>
                  <a:gd name="T24" fmla="*/ 6 w 684"/>
                  <a:gd name="T25" fmla="*/ 1 h 240"/>
                  <a:gd name="T26" fmla="*/ 6 w 684"/>
                  <a:gd name="T27" fmla="*/ 0 h 240"/>
                  <a:gd name="T28" fmla="*/ 6 w 684"/>
                  <a:gd name="T29" fmla="*/ 0 h 240"/>
                  <a:gd name="T30" fmla="*/ 6 w 684"/>
                  <a:gd name="T31" fmla="*/ 0 h 240"/>
                  <a:gd name="T32" fmla="*/ 7 w 684"/>
                  <a:gd name="T33" fmla="*/ 0 h 240"/>
                  <a:gd name="T34" fmla="*/ 7 w 684"/>
                  <a:gd name="T35" fmla="*/ 0 h 240"/>
                  <a:gd name="T36" fmla="*/ 7 w 684"/>
                  <a:gd name="T37" fmla="*/ 0 h 240"/>
                  <a:gd name="T38" fmla="*/ 7 w 684"/>
                  <a:gd name="T39" fmla="*/ 1 h 240"/>
                  <a:gd name="T40" fmla="*/ 7 w 684"/>
                  <a:gd name="T41" fmla="*/ 1 h 240"/>
                  <a:gd name="T42" fmla="*/ 7 w 684"/>
                  <a:gd name="T43" fmla="*/ 1 h 240"/>
                  <a:gd name="T44" fmla="*/ 7 w 684"/>
                  <a:gd name="T45" fmla="*/ 2 h 240"/>
                  <a:gd name="T46" fmla="*/ 7 w 684"/>
                  <a:gd name="T47" fmla="*/ 2 h 240"/>
                  <a:gd name="T48" fmla="*/ 7 w 684"/>
                  <a:gd name="T49" fmla="*/ 2 h 240"/>
                  <a:gd name="T50" fmla="*/ 7 w 684"/>
                  <a:gd name="T51" fmla="*/ 2 h 240"/>
                  <a:gd name="T52" fmla="*/ 6 w 684"/>
                  <a:gd name="T53" fmla="*/ 2 h 240"/>
                  <a:gd name="T54" fmla="*/ 6 w 684"/>
                  <a:gd name="T55" fmla="*/ 2 h 240"/>
                  <a:gd name="T56" fmla="*/ 6 w 684"/>
                  <a:gd name="T57" fmla="*/ 2 h 240"/>
                  <a:gd name="T58" fmla="*/ 6 w 684"/>
                  <a:gd name="T59" fmla="*/ 2 h 240"/>
                  <a:gd name="T60" fmla="*/ 6 w 684"/>
                  <a:gd name="T61" fmla="*/ 3 h 240"/>
                  <a:gd name="T62" fmla="*/ 5 w 684"/>
                  <a:gd name="T63" fmla="*/ 3 h 240"/>
                  <a:gd name="T64" fmla="*/ 5 w 684"/>
                  <a:gd name="T65" fmla="*/ 2 h 240"/>
                  <a:gd name="T66" fmla="*/ 5 w 684"/>
                  <a:gd name="T67" fmla="*/ 2 h 240"/>
                  <a:gd name="T68" fmla="*/ 4 w 684"/>
                  <a:gd name="T69" fmla="*/ 3 h 240"/>
                  <a:gd name="T70" fmla="*/ 3 w 684"/>
                  <a:gd name="T71" fmla="*/ 3 h 240"/>
                  <a:gd name="T72" fmla="*/ 2 w 684"/>
                  <a:gd name="T73" fmla="*/ 3 h 240"/>
                  <a:gd name="T74" fmla="*/ 1 w 684"/>
                  <a:gd name="T75" fmla="*/ 3 h 240"/>
                  <a:gd name="T76" fmla="*/ 1 w 684"/>
                  <a:gd name="T77" fmla="*/ 3 h 240"/>
                  <a:gd name="T78" fmla="*/ 1 w 684"/>
                  <a:gd name="T79" fmla="*/ 2 h 240"/>
                  <a:gd name="T80" fmla="*/ 0 w 684"/>
                  <a:gd name="T81" fmla="*/ 2 h 240"/>
                  <a:gd name="T82" fmla="*/ 0 w 684"/>
                  <a:gd name="T83" fmla="*/ 2 h 240"/>
                  <a:gd name="T84" fmla="*/ 1 w 684"/>
                  <a:gd name="T85" fmla="*/ 2 h 240"/>
                  <a:gd name="T86" fmla="*/ 1 w 684"/>
                  <a:gd name="T87" fmla="*/ 2 h 240"/>
                  <a:gd name="T88" fmla="*/ 2 w 684"/>
                  <a:gd name="T89" fmla="*/ 2 h 240"/>
                  <a:gd name="T90" fmla="*/ 2 w 684"/>
                  <a:gd name="T91" fmla="*/ 2 h 240"/>
                  <a:gd name="T92" fmla="*/ 2 w 684"/>
                  <a:gd name="T93" fmla="*/ 2 h 240"/>
                  <a:gd name="T94" fmla="*/ 0 w 684"/>
                  <a:gd name="T95" fmla="*/ 2 h 240"/>
                  <a:gd name="T96" fmla="*/ 1 w 684"/>
                  <a:gd name="T97" fmla="*/ 2 h 240"/>
                  <a:gd name="T98" fmla="*/ 1 w 684"/>
                  <a:gd name="T99" fmla="*/ 1 h 240"/>
                  <a:gd name="T100" fmla="*/ 2 w 684"/>
                  <a:gd name="T101" fmla="*/ 1 h 240"/>
                  <a:gd name="T102" fmla="*/ 2 w 684"/>
                  <a:gd name="T103" fmla="*/ 1 h 240"/>
                  <a:gd name="T104" fmla="*/ 2 w 684"/>
                  <a:gd name="T105" fmla="*/ 1 h 240"/>
                  <a:gd name="T106" fmla="*/ 1 w 684"/>
                  <a:gd name="T107" fmla="*/ 1 h 240"/>
                  <a:gd name="T108" fmla="*/ 1 w 684"/>
                  <a:gd name="T109" fmla="*/ 1 h 240"/>
                  <a:gd name="T110" fmla="*/ 1 w 684"/>
                  <a:gd name="T111" fmla="*/ 1 h 240"/>
                  <a:gd name="T112" fmla="*/ 1 w 684"/>
                  <a:gd name="T113" fmla="*/ 1 h 240"/>
                  <a:gd name="T114" fmla="*/ 1 w 684"/>
                  <a:gd name="T115" fmla="*/ 1 h 240"/>
                  <a:gd name="T116" fmla="*/ 1 w 684"/>
                  <a:gd name="T117" fmla="*/ 1 h 24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684" h="240">
                    <a:moveTo>
                      <a:pt x="60" y="75"/>
                    </a:moveTo>
                    <a:lnTo>
                      <a:pt x="320" y="0"/>
                    </a:lnTo>
                    <a:lnTo>
                      <a:pt x="317" y="5"/>
                    </a:lnTo>
                    <a:lnTo>
                      <a:pt x="314" y="13"/>
                    </a:lnTo>
                    <a:lnTo>
                      <a:pt x="310" y="20"/>
                    </a:lnTo>
                    <a:lnTo>
                      <a:pt x="304" y="27"/>
                    </a:lnTo>
                    <a:lnTo>
                      <a:pt x="300" y="33"/>
                    </a:lnTo>
                    <a:lnTo>
                      <a:pt x="297" y="39"/>
                    </a:lnTo>
                    <a:lnTo>
                      <a:pt x="297" y="41"/>
                    </a:lnTo>
                    <a:lnTo>
                      <a:pt x="297" y="42"/>
                    </a:lnTo>
                    <a:lnTo>
                      <a:pt x="298" y="43"/>
                    </a:lnTo>
                    <a:lnTo>
                      <a:pt x="299" y="43"/>
                    </a:lnTo>
                    <a:lnTo>
                      <a:pt x="315" y="43"/>
                    </a:lnTo>
                    <a:lnTo>
                      <a:pt x="327" y="41"/>
                    </a:lnTo>
                    <a:lnTo>
                      <a:pt x="337" y="39"/>
                    </a:lnTo>
                    <a:lnTo>
                      <a:pt x="346" y="36"/>
                    </a:lnTo>
                    <a:lnTo>
                      <a:pt x="359" y="28"/>
                    </a:lnTo>
                    <a:lnTo>
                      <a:pt x="372" y="19"/>
                    </a:lnTo>
                    <a:lnTo>
                      <a:pt x="376" y="26"/>
                    </a:lnTo>
                    <a:lnTo>
                      <a:pt x="378" y="32"/>
                    </a:lnTo>
                    <a:lnTo>
                      <a:pt x="379" y="38"/>
                    </a:lnTo>
                    <a:lnTo>
                      <a:pt x="378" y="44"/>
                    </a:lnTo>
                    <a:lnTo>
                      <a:pt x="378" y="49"/>
                    </a:lnTo>
                    <a:lnTo>
                      <a:pt x="377" y="55"/>
                    </a:lnTo>
                    <a:lnTo>
                      <a:pt x="378" y="61"/>
                    </a:lnTo>
                    <a:lnTo>
                      <a:pt x="379" y="69"/>
                    </a:lnTo>
                    <a:lnTo>
                      <a:pt x="405" y="69"/>
                    </a:lnTo>
                    <a:lnTo>
                      <a:pt x="512" y="19"/>
                    </a:lnTo>
                    <a:lnTo>
                      <a:pt x="511" y="36"/>
                    </a:lnTo>
                    <a:lnTo>
                      <a:pt x="511" y="51"/>
                    </a:lnTo>
                    <a:lnTo>
                      <a:pt x="511" y="58"/>
                    </a:lnTo>
                    <a:lnTo>
                      <a:pt x="512" y="65"/>
                    </a:lnTo>
                    <a:lnTo>
                      <a:pt x="514" y="70"/>
                    </a:lnTo>
                    <a:lnTo>
                      <a:pt x="518" y="75"/>
                    </a:lnTo>
                    <a:lnTo>
                      <a:pt x="531" y="68"/>
                    </a:lnTo>
                    <a:lnTo>
                      <a:pt x="541" y="63"/>
                    </a:lnTo>
                    <a:lnTo>
                      <a:pt x="549" y="57"/>
                    </a:lnTo>
                    <a:lnTo>
                      <a:pt x="553" y="51"/>
                    </a:lnTo>
                    <a:lnTo>
                      <a:pt x="557" y="45"/>
                    </a:lnTo>
                    <a:lnTo>
                      <a:pt x="558" y="38"/>
                    </a:lnTo>
                    <a:lnTo>
                      <a:pt x="558" y="30"/>
                    </a:lnTo>
                    <a:lnTo>
                      <a:pt x="558" y="19"/>
                    </a:lnTo>
                    <a:lnTo>
                      <a:pt x="559" y="15"/>
                    </a:lnTo>
                    <a:lnTo>
                      <a:pt x="560" y="11"/>
                    </a:lnTo>
                    <a:lnTo>
                      <a:pt x="563" y="8"/>
                    </a:lnTo>
                    <a:lnTo>
                      <a:pt x="566" y="5"/>
                    </a:lnTo>
                    <a:lnTo>
                      <a:pt x="572" y="1"/>
                    </a:lnTo>
                    <a:lnTo>
                      <a:pt x="579" y="0"/>
                    </a:lnTo>
                    <a:lnTo>
                      <a:pt x="600" y="1"/>
                    </a:lnTo>
                    <a:lnTo>
                      <a:pt x="616" y="2"/>
                    </a:lnTo>
                    <a:lnTo>
                      <a:pt x="624" y="3"/>
                    </a:lnTo>
                    <a:lnTo>
                      <a:pt x="630" y="3"/>
                    </a:lnTo>
                    <a:lnTo>
                      <a:pt x="637" y="2"/>
                    </a:lnTo>
                    <a:lnTo>
                      <a:pt x="645" y="0"/>
                    </a:lnTo>
                    <a:lnTo>
                      <a:pt x="650" y="15"/>
                    </a:lnTo>
                    <a:lnTo>
                      <a:pt x="653" y="28"/>
                    </a:lnTo>
                    <a:lnTo>
                      <a:pt x="657" y="39"/>
                    </a:lnTo>
                    <a:lnTo>
                      <a:pt x="658" y="50"/>
                    </a:lnTo>
                    <a:lnTo>
                      <a:pt x="657" y="59"/>
                    </a:lnTo>
                    <a:lnTo>
                      <a:pt x="653" y="70"/>
                    </a:lnTo>
                    <a:lnTo>
                      <a:pt x="649" y="81"/>
                    </a:lnTo>
                    <a:lnTo>
                      <a:pt x="643" y="91"/>
                    </a:lnTo>
                    <a:lnTo>
                      <a:pt x="637" y="101"/>
                    </a:lnTo>
                    <a:lnTo>
                      <a:pt x="630" y="110"/>
                    </a:lnTo>
                    <a:lnTo>
                      <a:pt x="624" y="119"/>
                    </a:lnTo>
                    <a:lnTo>
                      <a:pt x="618" y="124"/>
                    </a:lnTo>
                    <a:lnTo>
                      <a:pt x="628" y="130"/>
                    </a:lnTo>
                    <a:lnTo>
                      <a:pt x="638" y="134"/>
                    </a:lnTo>
                    <a:lnTo>
                      <a:pt x="648" y="137"/>
                    </a:lnTo>
                    <a:lnTo>
                      <a:pt x="657" y="139"/>
                    </a:lnTo>
                    <a:lnTo>
                      <a:pt x="664" y="142"/>
                    </a:lnTo>
                    <a:lnTo>
                      <a:pt x="672" y="145"/>
                    </a:lnTo>
                    <a:lnTo>
                      <a:pt x="679" y="149"/>
                    </a:lnTo>
                    <a:lnTo>
                      <a:pt x="684" y="154"/>
                    </a:lnTo>
                    <a:lnTo>
                      <a:pt x="684" y="180"/>
                    </a:lnTo>
                    <a:lnTo>
                      <a:pt x="665" y="183"/>
                    </a:lnTo>
                    <a:lnTo>
                      <a:pt x="650" y="185"/>
                    </a:lnTo>
                    <a:lnTo>
                      <a:pt x="639" y="185"/>
                    </a:lnTo>
                    <a:lnTo>
                      <a:pt x="629" y="184"/>
                    </a:lnTo>
                    <a:lnTo>
                      <a:pt x="619" y="183"/>
                    </a:lnTo>
                    <a:lnTo>
                      <a:pt x="608" y="181"/>
                    </a:lnTo>
                    <a:lnTo>
                      <a:pt x="595" y="180"/>
                    </a:lnTo>
                    <a:lnTo>
                      <a:pt x="579" y="180"/>
                    </a:lnTo>
                    <a:lnTo>
                      <a:pt x="574" y="180"/>
                    </a:lnTo>
                    <a:lnTo>
                      <a:pt x="571" y="181"/>
                    </a:lnTo>
                    <a:lnTo>
                      <a:pt x="568" y="182"/>
                    </a:lnTo>
                    <a:lnTo>
                      <a:pt x="564" y="184"/>
                    </a:lnTo>
                    <a:lnTo>
                      <a:pt x="557" y="189"/>
                    </a:lnTo>
                    <a:lnTo>
                      <a:pt x="550" y="195"/>
                    </a:lnTo>
                    <a:lnTo>
                      <a:pt x="542" y="200"/>
                    </a:lnTo>
                    <a:lnTo>
                      <a:pt x="534" y="205"/>
                    </a:lnTo>
                    <a:lnTo>
                      <a:pt x="528" y="207"/>
                    </a:lnTo>
                    <a:lnTo>
                      <a:pt x="524" y="209"/>
                    </a:lnTo>
                    <a:lnTo>
                      <a:pt x="518" y="210"/>
                    </a:lnTo>
                    <a:lnTo>
                      <a:pt x="512" y="210"/>
                    </a:lnTo>
                    <a:lnTo>
                      <a:pt x="493" y="209"/>
                    </a:lnTo>
                    <a:lnTo>
                      <a:pt x="478" y="208"/>
                    </a:lnTo>
                    <a:lnTo>
                      <a:pt x="463" y="206"/>
                    </a:lnTo>
                    <a:lnTo>
                      <a:pt x="452" y="204"/>
                    </a:lnTo>
                    <a:lnTo>
                      <a:pt x="441" y="202"/>
                    </a:lnTo>
                    <a:lnTo>
                      <a:pt x="432" y="200"/>
                    </a:lnTo>
                    <a:lnTo>
                      <a:pt x="422" y="198"/>
                    </a:lnTo>
                    <a:lnTo>
                      <a:pt x="412" y="198"/>
                    </a:lnTo>
                    <a:lnTo>
                      <a:pt x="389" y="202"/>
                    </a:lnTo>
                    <a:lnTo>
                      <a:pt x="337" y="211"/>
                    </a:lnTo>
                    <a:lnTo>
                      <a:pt x="283" y="221"/>
                    </a:lnTo>
                    <a:lnTo>
                      <a:pt x="253" y="228"/>
                    </a:lnTo>
                    <a:lnTo>
                      <a:pt x="231" y="230"/>
                    </a:lnTo>
                    <a:lnTo>
                      <a:pt x="209" y="232"/>
                    </a:lnTo>
                    <a:lnTo>
                      <a:pt x="189" y="235"/>
                    </a:lnTo>
                    <a:lnTo>
                      <a:pt x="169" y="238"/>
                    </a:lnTo>
                    <a:lnTo>
                      <a:pt x="150" y="240"/>
                    </a:lnTo>
                    <a:lnTo>
                      <a:pt x="132" y="239"/>
                    </a:lnTo>
                    <a:lnTo>
                      <a:pt x="124" y="238"/>
                    </a:lnTo>
                    <a:lnTo>
                      <a:pt x="115" y="236"/>
                    </a:lnTo>
                    <a:lnTo>
                      <a:pt x="108" y="233"/>
                    </a:lnTo>
                    <a:lnTo>
                      <a:pt x="100" y="228"/>
                    </a:lnTo>
                    <a:lnTo>
                      <a:pt x="100" y="210"/>
                    </a:lnTo>
                    <a:lnTo>
                      <a:pt x="84" y="209"/>
                    </a:lnTo>
                    <a:lnTo>
                      <a:pt x="67" y="208"/>
                    </a:lnTo>
                    <a:lnTo>
                      <a:pt x="53" y="205"/>
                    </a:lnTo>
                    <a:lnTo>
                      <a:pt x="41" y="201"/>
                    </a:lnTo>
                    <a:lnTo>
                      <a:pt x="29" y="196"/>
                    </a:lnTo>
                    <a:lnTo>
                      <a:pt x="18" y="189"/>
                    </a:lnTo>
                    <a:lnTo>
                      <a:pt x="9" y="182"/>
                    </a:lnTo>
                    <a:lnTo>
                      <a:pt x="0" y="173"/>
                    </a:lnTo>
                    <a:lnTo>
                      <a:pt x="28" y="167"/>
                    </a:lnTo>
                    <a:lnTo>
                      <a:pt x="53" y="161"/>
                    </a:lnTo>
                    <a:lnTo>
                      <a:pt x="64" y="159"/>
                    </a:lnTo>
                    <a:lnTo>
                      <a:pt x="76" y="156"/>
                    </a:lnTo>
                    <a:lnTo>
                      <a:pt x="88" y="155"/>
                    </a:lnTo>
                    <a:lnTo>
                      <a:pt x="100" y="154"/>
                    </a:lnTo>
                    <a:lnTo>
                      <a:pt x="121" y="155"/>
                    </a:lnTo>
                    <a:lnTo>
                      <a:pt x="140" y="157"/>
                    </a:lnTo>
                    <a:lnTo>
                      <a:pt x="156" y="160"/>
                    </a:lnTo>
                    <a:lnTo>
                      <a:pt x="171" y="162"/>
                    </a:lnTo>
                    <a:lnTo>
                      <a:pt x="186" y="164"/>
                    </a:lnTo>
                    <a:lnTo>
                      <a:pt x="201" y="165"/>
                    </a:lnTo>
                    <a:lnTo>
                      <a:pt x="209" y="164"/>
                    </a:lnTo>
                    <a:lnTo>
                      <a:pt x="216" y="164"/>
                    </a:lnTo>
                    <a:lnTo>
                      <a:pt x="224" y="162"/>
                    </a:lnTo>
                    <a:lnTo>
                      <a:pt x="233" y="160"/>
                    </a:lnTo>
                    <a:lnTo>
                      <a:pt x="126" y="142"/>
                    </a:lnTo>
                    <a:lnTo>
                      <a:pt x="26" y="136"/>
                    </a:lnTo>
                    <a:lnTo>
                      <a:pt x="34" y="133"/>
                    </a:lnTo>
                    <a:lnTo>
                      <a:pt x="42" y="130"/>
                    </a:lnTo>
                    <a:lnTo>
                      <a:pt x="52" y="128"/>
                    </a:lnTo>
                    <a:lnTo>
                      <a:pt x="62" y="125"/>
                    </a:lnTo>
                    <a:lnTo>
                      <a:pt x="85" y="122"/>
                    </a:lnTo>
                    <a:lnTo>
                      <a:pt x="109" y="117"/>
                    </a:lnTo>
                    <a:lnTo>
                      <a:pt x="133" y="114"/>
                    </a:lnTo>
                    <a:lnTo>
                      <a:pt x="155" y="110"/>
                    </a:lnTo>
                    <a:lnTo>
                      <a:pt x="165" y="108"/>
                    </a:lnTo>
                    <a:lnTo>
                      <a:pt x="174" y="105"/>
                    </a:lnTo>
                    <a:lnTo>
                      <a:pt x="180" y="102"/>
                    </a:lnTo>
                    <a:lnTo>
                      <a:pt x="187" y="99"/>
                    </a:lnTo>
                    <a:lnTo>
                      <a:pt x="180" y="96"/>
                    </a:lnTo>
                    <a:lnTo>
                      <a:pt x="172" y="94"/>
                    </a:lnTo>
                    <a:lnTo>
                      <a:pt x="166" y="93"/>
                    </a:lnTo>
                    <a:lnTo>
                      <a:pt x="158" y="93"/>
                    </a:lnTo>
                    <a:lnTo>
                      <a:pt x="142" y="95"/>
                    </a:lnTo>
                    <a:lnTo>
                      <a:pt x="125" y="98"/>
                    </a:lnTo>
                    <a:lnTo>
                      <a:pt x="107" y="102"/>
                    </a:lnTo>
                    <a:lnTo>
                      <a:pt x="89" y="107"/>
                    </a:lnTo>
                    <a:lnTo>
                      <a:pt x="71" y="110"/>
                    </a:lnTo>
                    <a:lnTo>
                      <a:pt x="54" y="111"/>
                    </a:lnTo>
                    <a:lnTo>
                      <a:pt x="52" y="110"/>
                    </a:lnTo>
                    <a:lnTo>
                      <a:pt x="52" y="106"/>
                    </a:lnTo>
                    <a:lnTo>
                      <a:pt x="53" y="102"/>
                    </a:lnTo>
                    <a:lnTo>
                      <a:pt x="54" y="96"/>
                    </a:lnTo>
                    <a:lnTo>
                      <a:pt x="55" y="90"/>
                    </a:lnTo>
                    <a:lnTo>
                      <a:pt x="55" y="86"/>
                    </a:lnTo>
                    <a:lnTo>
                      <a:pt x="55" y="82"/>
                    </a:lnTo>
                    <a:lnTo>
                      <a:pt x="54" y="81"/>
                    </a:lnTo>
                    <a:lnTo>
                      <a:pt x="55" y="81"/>
                    </a:lnTo>
                    <a:lnTo>
                      <a:pt x="57" y="80"/>
                    </a:lnTo>
                    <a:lnTo>
                      <a:pt x="59" y="78"/>
                    </a:lnTo>
                    <a:lnTo>
                      <a:pt x="60" y="7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93" name="Freeform 427"/>
              <p:cNvSpPr>
                <a:spLocks/>
              </p:cNvSpPr>
              <p:nvPr/>
            </p:nvSpPr>
            <p:spPr bwMode="auto">
              <a:xfrm>
                <a:off x="1645" y="1643"/>
                <a:ext cx="108" cy="93"/>
              </a:xfrm>
              <a:custGeom>
                <a:avLst/>
                <a:gdLst>
                  <a:gd name="T0" fmla="*/ 2 w 332"/>
                  <a:gd name="T1" fmla="*/ 0 h 287"/>
                  <a:gd name="T2" fmla="*/ 2 w 332"/>
                  <a:gd name="T3" fmla="*/ 0 h 287"/>
                  <a:gd name="T4" fmla="*/ 3 w 332"/>
                  <a:gd name="T5" fmla="*/ 0 h 287"/>
                  <a:gd name="T6" fmla="*/ 3 w 332"/>
                  <a:gd name="T7" fmla="*/ 0 h 287"/>
                  <a:gd name="T8" fmla="*/ 3 w 332"/>
                  <a:gd name="T9" fmla="*/ 0 h 287"/>
                  <a:gd name="T10" fmla="*/ 3 w 332"/>
                  <a:gd name="T11" fmla="*/ 0 h 287"/>
                  <a:gd name="T12" fmla="*/ 3 w 332"/>
                  <a:gd name="T13" fmla="*/ 0 h 287"/>
                  <a:gd name="T14" fmla="*/ 2 w 332"/>
                  <a:gd name="T15" fmla="*/ 1 h 287"/>
                  <a:gd name="T16" fmla="*/ 2 w 332"/>
                  <a:gd name="T17" fmla="*/ 1 h 287"/>
                  <a:gd name="T18" fmla="*/ 2 w 332"/>
                  <a:gd name="T19" fmla="*/ 1 h 287"/>
                  <a:gd name="T20" fmla="*/ 2 w 332"/>
                  <a:gd name="T21" fmla="*/ 1 h 287"/>
                  <a:gd name="T22" fmla="*/ 2 w 332"/>
                  <a:gd name="T23" fmla="*/ 1 h 287"/>
                  <a:gd name="T24" fmla="*/ 2 w 332"/>
                  <a:gd name="T25" fmla="*/ 1 h 287"/>
                  <a:gd name="T26" fmla="*/ 3 w 332"/>
                  <a:gd name="T27" fmla="*/ 1 h 287"/>
                  <a:gd name="T28" fmla="*/ 2 w 332"/>
                  <a:gd name="T29" fmla="*/ 1 h 287"/>
                  <a:gd name="T30" fmla="*/ 2 w 332"/>
                  <a:gd name="T31" fmla="*/ 1 h 287"/>
                  <a:gd name="T32" fmla="*/ 2 w 332"/>
                  <a:gd name="T33" fmla="*/ 1 h 287"/>
                  <a:gd name="T34" fmla="*/ 3 w 332"/>
                  <a:gd name="T35" fmla="*/ 1 h 287"/>
                  <a:gd name="T36" fmla="*/ 4 w 332"/>
                  <a:gd name="T37" fmla="*/ 1 h 287"/>
                  <a:gd name="T38" fmla="*/ 4 w 332"/>
                  <a:gd name="T39" fmla="*/ 2 h 287"/>
                  <a:gd name="T40" fmla="*/ 4 w 332"/>
                  <a:gd name="T41" fmla="*/ 2 h 287"/>
                  <a:gd name="T42" fmla="*/ 3 w 332"/>
                  <a:gd name="T43" fmla="*/ 2 h 287"/>
                  <a:gd name="T44" fmla="*/ 3 w 332"/>
                  <a:gd name="T45" fmla="*/ 2 h 287"/>
                  <a:gd name="T46" fmla="*/ 3 w 332"/>
                  <a:gd name="T47" fmla="*/ 2 h 287"/>
                  <a:gd name="T48" fmla="*/ 4 w 332"/>
                  <a:gd name="T49" fmla="*/ 2 h 287"/>
                  <a:gd name="T50" fmla="*/ 4 w 332"/>
                  <a:gd name="T51" fmla="*/ 2 h 287"/>
                  <a:gd name="T52" fmla="*/ 4 w 332"/>
                  <a:gd name="T53" fmla="*/ 2 h 287"/>
                  <a:gd name="T54" fmla="*/ 3 w 332"/>
                  <a:gd name="T55" fmla="*/ 2 h 287"/>
                  <a:gd name="T56" fmla="*/ 3 w 332"/>
                  <a:gd name="T57" fmla="*/ 3 h 287"/>
                  <a:gd name="T58" fmla="*/ 2 w 332"/>
                  <a:gd name="T59" fmla="*/ 3 h 287"/>
                  <a:gd name="T60" fmla="*/ 2 w 332"/>
                  <a:gd name="T61" fmla="*/ 3 h 287"/>
                  <a:gd name="T62" fmla="*/ 2 w 332"/>
                  <a:gd name="T63" fmla="*/ 3 h 287"/>
                  <a:gd name="T64" fmla="*/ 2 w 332"/>
                  <a:gd name="T65" fmla="*/ 3 h 287"/>
                  <a:gd name="T66" fmla="*/ 2 w 332"/>
                  <a:gd name="T67" fmla="*/ 3 h 287"/>
                  <a:gd name="T68" fmla="*/ 2 w 332"/>
                  <a:gd name="T69" fmla="*/ 3 h 287"/>
                  <a:gd name="T70" fmla="*/ 1 w 332"/>
                  <a:gd name="T71" fmla="*/ 3 h 287"/>
                  <a:gd name="T72" fmla="*/ 1 w 332"/>
                  <a:gd name="T73" fmla="*/ 3 h 287"/>
                  <a:gd name="T74" fmla="*/ 0 w 332"/>
                  <a:gd name="T75" fmla="*/ 3 h 287"/>
                  <a:gd name="T76" fmla="*/ 0 w 332"/>
                  <a:gd name="T77" fmla="*/ 3 h 287"/>
                  <a:gd name="T78" fmla="*/ 0 w 332"/>
                  <a:gd name="T79" fmla="*/ 2 h 287"/>
                  <a:gd name="T80" fmla="*/ 0 w 332"/>
                  <a:gd name="T81" fmla="*/ 2 h 287"/>
                  <a:gd name="T82" fmla="*/ 0 w 332"/>
                  <a:gd name="T83" fmla="*/ 2 h 287"/>
                  <a:gd name="T84" fmla="*/ 0 w 332"/>
                  <a:gd name="T85" fmla="*/ 2 h 287"/>
                  <a:gd name="T86" fmla="*/ 0 w 332"/>
                  <a:gd name="T87" fmla="*/ 2 h 287"/>
                  <a:gd name="T88" fmla="*/ 1 w 332"/>
                  <a:gd name="T89" fmla="*/ 2 h 287"/>
                  <a:gd name="T90" fmla="*/ 1 w 332"/>
                  <a:gd name="T91" fmla="*/ 2 h 287"/>
                  <a:gd name="T92" fmla="*/ 1 w 332"/>
                  <a:gd name="T93" fmla="*/ 2 h 287"/>
                  <a:gd name="T94" fmla="*/ 1 w 332"/>
                  <a:gd name="T95" fmla="*/ 2 h 287"/>
                  <a:gd name="T96" fmla="*/ 1 w 332"/>
                  <a:gd name="T97" fmla="*/ 1 h 287"/>
                  <a:gd name="T98" fmla="*/ 2 w 332"/>
                  <a:gd name="T99" fmla="*/ 1 h 287"/>
                  <a:gd name="T100" fmla="*/ 2 w 332"/>
                  <a:gd name="T101" fmla="*/ 1 h 287"/>
                  <a:gd name="T102" fmla="*/ 2 w 332"/>
                  <a:gd name="T103" fmla="*/ 1 h 287"/>
                  <a:gd name="T104" fmla="*/ 2 w 332"/>
                  <a:gd name="T105" fmla="*/ 1 h 287"/>
                  <a:gd name="T106" fmla="*/ 2 w 332"/>
                  <a:gd name="T107" fmla="*/ 0 h 28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32" h="287">
                    <a:moveTo>
                      <a:pt x="173" y="40"/>
                    </a:moveTo>
                    <a:lnTo>
                      <a:pt x="180" y="38"/>
                    </a:lnTo>
                    <a:lnTo>
                      <a:pt x="190" y="32"/>
                    </a:lnTo>
                    <a:lnTo>
                      <a:pt x="202" y="24"/>
                    </a:lnTo>
                    <a:lnTo>
                      <a:pt x="215" y="15"/>
                    </a:lnTo>
                    <a:lnTo>
                      <a:pt x="226" y="7"/>
                    </a:lnTo>
                    <a:lnTo>
                      <a:pt x="237" y="2"/>
                    </a:lnTo>
                    <a:lnTo>
                      <a:pt x="240" y="1"/>
                    </a:lnTo>
                    <a:lnTo>
                      <a:pt x="243" y="0"/>
                    </a:lnTo>
                    <a:lnTo>
                      <a:pt x="246" y="1"/>
                    </a:lnTo>
                    <a:lnTo>
                      <a:pt x="246" y="4"/>
                    </a:lnTo>
                    <a:lnTo>
                      <a:pt x="245" y="12"/>
                    </a:lnTo>
                    <a:lnTo>
                      <a:pt x="240" y="22"/>
                    </a:lnTo>
                    <a:lnTo>
                      <a:pt x="234" y="33"/>
                    </a:lnTo>
                    <a:lnTo>
                      <a:pt x="226" y="44"/>
                    </a:lnTo>
                    <a:lnTo>
                      <a:pt x="217" y="55"/>
                    </a:lnTo>
                    <a:lnTo>
                      <a:pt x="207" y="64"/>
                    </a:lnTo>
                    <a:lnTo>
                      <a:pt x="202" y="67"/>
                    </a:lnTo>
                    <a:lnTo>
                      <a:pt x="196" y="69"/>
                    </a:lnTo>
                    <a:lnTo>
                      <a:pt x="191" y="71"/>
                    </a:lnTo>
                    <a:lnTo>
                      <a:pt x="186" y="71"/>
                    </a:lnTo>
                    <a:lnTo>
                      <a:pt x="191" y="73"/>
                    </a:lnTo>
                    <a:lnTo>
                      <a:pt x="196" y="74"/>
                    </a:lnTo>
                    <a:lnTo>
                      <a:pt x="201" y="74"/>
                    </a:lnTo>
                    <a:lnTo>
                      <a:pt x="206" y="74"/>
                    </a:lnTo>
                    <a:lnTo>
                      <a:pt x="216" y="72"/>
                    </a:lnTo>
                    <a:lnTo>
                      <a:pt x="226" y="71"/>
                    </a:lnTo>
                    <a:lnTo>
                      <a:pt x="224" y="77"/>
                    </a:lnTo>
                    <a:lnTo>
                      <a:pt x="219" y="84"/>
                    </a:lnTo>
                    <a:lnTo>
                      <a:pt x="217" y="88"/>
                    </a:lnTo>
                    <a:lnTo>
                      <a:pt x="215" y="93"/>
                    </a:lnTo>
                    <a:lnTo>
                      <a:pt x="214" y="97"/>
                    </a:lnTo>
                    <a:lnTo>
                      <a:pt x="213" y="102"/>
                    </a:lnTo>
                    <a:lnTo>
                      <a:pt x="217" y="105"/>
                    </a:lnTo>
                    <a:lnTo>
                      <a:pt x="230" y="109"/>
                    </a:lnTo>
                    <a:lnTo>
                      <a:pt x="249" y="113"/>
                    </a:lnTo>
                    <a:lnTo>
                      <a:pt x="269" y="117"/>
                    </a:lnTo>
                    <a:lnTo>
                      <a:pt x="308" y="124"/>
                    </a:lnTo>
                    <a:lnTo>
                      <a:pt x="326" y="127"/>
                    </a:lnTo>
                    <a:lnTo>
                      <a:pt x="322" y="131"/>
                    </a:lnTo>
                    <a:lnTo>
                      <a:pt x="319" y="136"/>
                    </a:lnTo>
                    <a:lnTo>
                      <a:pt x="315" y="140"/>
                    </a:lnTo>
                    <a:lnTo>
                      <a:pt x="310" y="144"/>
                    </a:lnTo>
                    <a:lnTo>
                      <a:pt x="303" y="149"/>
                    </a:lnTo>
                    <a:lnTo>
                      <a:pt x="299" y="151"/>
                    </a:lnTo>
                    <a:lnTo>
                      <a:pt x="299" y="154"/>
                    </a:lnTo>
                    <a:lnTo>
                      <a:pt x="301" y="157"/>
                    </a:lnTo>
                    <a:lnTo>
                      <a:pt x="302" y="160"/>
                    </a:lnTo>
                    <a:lnTo>
                      <a:pt x="304" y="164"/>
                    </a:lnTo>
                    <a:lnTo>
                      <a:pt x="308" y="168"/>
                    </a:lnTo>
                    <a:lnTo>
                      <a:pt x="314" y="173"/>
                    </a:lnTo>
                    <a:lnTo>
                      <a:pt x="319" y="176"/>
                    </a:lnTo>
                    <a:lnTo>
                      <a:pt x="325" y="180"/>
                    </a:lnTo>
                    <a:lnTo>
                      <a:pt x="329" y="184"/>
                    </a:lnTo>
                    <a:lnTo>
                      <a:pt x="332" y="188"/>
                    </a:lnTo>
                    <a:lnTo>
                      <a:pt x="290" y="211"/>
                    </a:lnTo>
                    <a:lnTo>
                      <a:pt x="257" y="231"/>
                    </a:lnTo>
                    <a:lnTo>
                      <a:pt x="241" y="241"/>
                    </a:lnTo>
                    <a:lnTo>
                      <a:pt x="225" y="253"/>
                    </a:lnTo>
                    <a:lnTo>
                      <a:pt x="207" y="268"/>
                    </a:lnTo>
                    <a:lnTo>
                      <a:pt x="186" y="287"/>
                    </a:lnTo>
                    <a:lnTo>
                      <a:pt x="173" y="244"/>
                    </a:lnTo>
                    <a:lnTo>
                      <a:pt x="178" y="244"/>
                    </a:lnTo>
                    <a:lnTo>
                      <a:pt x="182" y="243"/>
                    </a:lnTo>
                    <a:lnTo>
                      <a:pt x="185" y="242"/>
                    </a:lnTo>
                    <a:lnTo>
                      <a:pt x="189" y="240"/>
                    </a:lnTo>
                    <a:lnTo>
                      <a:pt x="194" y="236"/>
                    </a:lnTo>
                    <a:lnTo>
                      <a:pt x="200" y="232"/>
                    </a:lnTo>
                    <a:lnTo>
                      <a:pt x="174" y="232"/>
                    </a:lnTo>
                    <a:lnTo>
                      <a:pt x="149" y="232"/>
                    </a:lnTo>
                    <a:lnTo>
                      <a:pt x="125" y="232"/>
                    </a:lnTo>
                    <a:lnTo>
                      <a:pt x="101" y="232"/>
                    </a:lnTo>
                    <a:lnTo>
                      <a:pt x="79" y="232"/>
                    </a:lnTo>
                    <a:lnTo>
                      <a:pt x="58" y="232"/>
                    </a:lnTo>
                    <a:lnTo>
                      <a:pt x="41" y="232"/>
                    </a:lnTo>
                    <a:lnTo>
                      <a:pt x="27" y="232"/>
                    </a:lnTo>
                    <a:lnTo>
                      <a:pt x="19" y="231"/>
                    </a:lnTo>
                    <a:lnTo>
                      <a:pt x="11" y="227"/>
                    </a:lnTo>
                    <a:lnTo>
                      <a:pt x="6" y="225"/>
                    </a:lnTo>
                    <a:lnTo>
                      <a:pt x="3" y="222"/>
                    </a:lnTo>
                    <a:lnTo>
                      <a:pt x="1" y="218"/>
                    </a:lnTo>
                    <a:lnTo>
                      <a:pt x="0" y="213"/>
                    </a:lnTo>
                    <a:lnTo>
                      <a:pt x="1" y="209"/>
                    </a:lnTo>
                    <a:lnTo>
                      <a:pt x="4" y="205"/>
                    </a:lnTo>
                    <a:lnTo>
                      <a:pt x="7" y="201"/>
                    </a:lnTo>
                    <a:lnTo>
                      <a:pt x="13" y="197"/>
                    </a:lnTo>
                    <a:lnTo>
                      <a:pt x="26" y="188"/>
                    </a:lnTo>
                    <a:lnTo>
                      <a:pt x="41" y="179"/>
                    </a:lnTo>
                    <a:lnTo>
                      <a:pt x="58" y="170"/>
                    </a:lnTo>
                    <a:lnTo>
                      <a:pt x="73" y="162"/>
                    </a:lnTo>
                    <a:lnTo>
                      <a:pt x="80" y="156"/>
                    </a:lnTo>
                    <a:lnTo>
                      <a:pt x="85" y="152"/>
                    </a:lnTo>
                    <a:lnTo>
                      <a:pt x="90" y="149"/>
                    </a:lnTo>
                    <a:lnTo>
                      <a:pt x="93" y="145"/>
                    </a:lnTo>
                    <a:lnTo>
                      <a:pt x="100" y="138"/>
                    </a:lnTo>
                    <a:lnTo>
                      <a:pt x="106" y="130"/>
                    </a:lnTo>
                    <a:lnTo>
                      <a:pt x="112" y="122"/>
                    </a:lnTo>
                    <a:lnTo>
                      <a:pt x="116" y="114"/>
                    </a:lnTo>
                    <a:lnTo>
                      <a:pt x="124" y="96"/>
                    </a:lnTo>
                    <a:lnTo>
                      <a:pt x="130" y="79"/>
                    </a:lnTo>
                    <a:lnTo>
                      <a:pt x="134" y="71"/>
                    </a:lnTo>
                    <a:lnTo>
                      <a:pt x="138" y="64"/>
                    </a:lnTo>
                    <a:lnTo>
                      <a:pt x="141" y="58"/>
                    </a:lnTo>
                    <a:lnTo>
                      <a:pt x="147" y="52"/>
                    </a:lnTo>
                    <a:lnTo>
                      <a:pt x="151" y="47"/>
                    </a:lnTo>
                    <a:lnTo>
                      <a:pt x="158" y="43"/>
                    </a:lnTo>
                    <a:lnTo>
                      <a:pt x="164" y="41"/>
                    </a:lnTo>
                    <a:lnTo>
                      <a:pt x="173" y="4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94" name="Freeform 428"/>
              <p:cNvSpPr>
                <a:spLocks/>
              </p:cNvSpPr>
              <p:nvPr/>
            </p:nvSpPr>
            <p:spPr bwMode="auto">
              <a:xfrm>
                <a:off x="1102" y="1190"/>
                <a:ext cx="111" cy="27"/>
              </a:xfrm>
              <a:custGeom>
                <a:avLst/>
                <a:gdLst>
                  <a:gd name="T0" fmla="*/ 1 w 345"/>
                  <a:gd name="T1" fmla="*/ 1 h 86"/>
                  <a:gd name="T2" fmla="*/ 1 w 345"/>
                  <a:gd name="T3" fmla="*/ 1 h 86"/>
                  <a:gd name="T4" fmla="*/ 2 w 345"/>
                  <a:gd name="T5" fmla="*/ 1 h 86"/>
                  <a:gd name="T6" fmla="*/ 2 w 345"/>
                  <a:gd name="T7" fmla="*/ 1 h 86"/>
                  <a:gd name="T8" fmla="*/ 2 w 345"/>
                  <a:gd name="T9" fmla="*/ 1 h 86"/>
                  <a:gd name="T10" fmla="*/ 2 w 345"/>
                  <a:gd name="T11" fmla="*/ 1 h 86"/>
                  <a:gd name="T12" fmla="*/ 3 w 345"/>
                  <a:gd name="T13" fmla="*/ 1 h 86"/>
                  <a:gd name="T14" fmla="*/ 3 w 345"/>
                  <a:gd name="T15" fmla="*/ 1 h 86"/>
                  <a:gd name="T16" fmla="*/ 3 w 345"/>
                  <a:gd name="T17" fmla="*/ 1 h 86"/>
                  <a:gd name="T18" fmla="*/ 3 w 345"/>
                  <a:gd name="T19" fmla="*/ 0 h 86"/>
                  <a:gd name="T20" fmla="*/ 3 w 345"/>
                  <a:gd name="T21" fmla="*/ 0 h 86"/>
                  <a:gd name="T22" fmla="*/ 3 w 345"/>
                  <a:gd name="T23" fmla="*/ 0 h 86"/>
                  <a:gd name="T24" fmla="*/ 4 w 345"/>
                  <a:gd name="T25" fmla="*/ 0 h 86"/>
                  <a:gd name="T26" fmla="*/ 4 w 345"/>
                  <a:gd name="T27" fmla="*/ 0 h 86"/>
                  <a:gd name="T28" fmla="*/ 4 w 345"/>
                  <a:gd name="T29" fmla="*/ 0 h 86"/>
                  <a:gd name="T30" fmla="*/ 4 w 345"/>
                  <a:gd name="T31" fmla="*/ 0 h 86"/>
                  <a:gd name="T32" fmla="*/ 4 w 345"/>
                  <a:gd name="T33" fmla="*/ 0 h 86"/>
                  <a:gd name="T34" fmla="*/ 4 w 345"/>
                  <a:gd name="T35" fmla="*/ 0 h 86"/>
                  <a:gd name="T36" fmla="*/ 3 w 345"/>
                  <a:gd name="T37" fmla="*/ 0 h 86"/>
                  <a:gd name="T38" fmla="*/ 3 w 345"/>
                  <a:gd name="T39" fmla="*/ 0 h 86"/>
                  <a:gd name="T40" fmla="*/ 3 w 345"/>
                  <a:gd name="T41" fmla="*/ 0 h 86"/>
                  <a:gd name="T42" fmla="*/ 3 w 345"/>
                  <a:gd name="T43" fmla="*/ 0 h 86"/>
                  <a:gd name="T44" fmla="*/ 3 w 345"/>
                  <a:gd name="T45" fmla="*/ 0 h 86"/>
                  <a:gd name="T46" fmla="*/ 3 w 345"/>
                  <a:gd name="T47" fmla="*/ 0 h 86"/>
                  <a:gd name="T48" fmla="*/ 3 w 345"/>
                  <a:gd name="T49" fmla="*/ 0 h 86"/>
                  <a:gd name="T50" fmla="*/ 2 w 345"/>
                  <a:gd name="T51" fmla="*/ 0 h 86"/>
                  <a:gd name="T52" fmla="*/ 2 w 345"/>
                  <a:gd name="T53" fmla="*/ 0 h 86"/>
                  <a:gd name="T54" fmla="*/ 2 w 345"/>
                  <a:gd name="T55" fmla="*/ 0 h 86"/>
                  <a:gd name="T56" fmla="*/ 1 w 345"/>
                  <a:gd name="T57" fmla="*/ 0 h 86"/>
                  <a:gd name="T58" fmla="*/ 1 w 345"/>
                  <a:gd name="T59" fmla="*/ 0 h 86"/>
                  <a:gd name="T60" fmla="*/ 1 w 345"/>
                  <a:gd name="T61" fmla="*/ 0 h 86"/>
                  <a:gd name="T62" fmla="*/ 1 w 345"/>
                  <a:gd name="T63" fmla="*/ 1 h 86"/>
                  <a:gd name="T64" fmla="*/ 1 w 345"/>
                  <a:gd name="T65" fmla="*/ 1 h 86"/>
                  <a:gd name="T66" fmla="*/ 0 w 345"/>
                  <a:gd name="T67" fmla="*/ 1 h 86"/>
                  <a:gd name="T68" fmla="*/ 0 w 345"/>
                  <a:gd name="T69" fmla="*/ 1 h 86"/>
                  <a:gd name="T70" fmla="*/ 0 w 345"/>
                  <a:gd name="T71" fmla="*/ 1 h 86"/>
                  <a:gd name="T72" fmla="*/ 0 w 345"/>
                  <a:gd name="T73" fmla="*/ 1 h 86"/>
                  <a:gd name="T74" fmla="*/ 1 w 345"/>
                  <a:gd name="T75" fmla="*/ 1 h 8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45" h="86">
                    <a:moveTo>
                      <a:pt x="106" y="86"/>
                    </a:moveTo>
                    <a:lnTo>
                      <a:pt x="119" y="81"/>
                    </a:lnTo>
                    <a:lnTo>
                      <a:pt x="133" y="76"/>
                    </a:lnTo>
                    <a:lnTo>
                      <a:pt x="148" y="72"/>
                    </a:lnTo>
                    <a:lnTo>
                      <a:pt x="164" y="69"/>
                    </a:lnTo>
                    <a:lnTo>
                      <a:pt x="197" y="63"/>
                    </a:lnTo>
                    <a:lnTo>
                      <a:pt x="231" y="57"/>
                    </a:lnTo>
                    <a:lnTo>
                      <a:pt x="247" y="53"/>
                    </a:lnTo>
                    <a:lnTo>
                      <a:pt x="264" y="50"/>
                    </a:lnTo>
                    <a:lnTo>
                      <a:pt x="279" y="46"/>
                    </a:lnTo>
                    <a:lnTo>
                      <a:pt x="294" y="40"/>
                    </a:lnTo>
                    <a:lnTo>
                      <a:pt x="309" y="35"/>
                    </a:lnTo>
                    <a:lnTo>
                      <a:pt x="322" y="28"/>
                    </a:lnTo>
                    <a:lnTo>
                      <a:pt x="334" y="21"/>
                    </a:lnTo>
                    <a:lnTo>
                      <a:pt x="345" y="13"/>
                    </a:lnTo>
                    <a:lnTo>
                      <a:pt x="335" y="12"/>
                    </a:lnTo>
                    <a:lnTo>
                      <a:pt x="326" y="11"/>
                    </a:lnTo>
                    <a:lnTo>
                      <a:pt x="317" y="9"/>
                    </a:lnTo>
                    <a:lnTo>
                      <a:pt x="309" y="6"/>
                    </a:lnTo>
                    <a:lnTo>
                      <a:pt x="300" y="4"/>
                    </a:lnTo>
                    <a:lnTo>
                      <a:pt x="291" y="2"/>
                    </a:lnTo>
                    <a:lnTo>
                      <a:pt x="281" y="1"/>
                    </a:lnTo>
                    <a:lnTo>
                      <a:pt x="272" y="0"/>
                    </a:lnTo>
                    <a:lnTo>
                      <a:pt x="259" y="1"/>
                    </a:lnTo>
                    <a:lnTo>
                      <a:pt x="245" y="3"/>
                    </a:lnTo>
                    <a:lnTo>
                      <a:pt x="227" y="5"/>
                    </a:lnTo>
                    <a:lnTo>
                      <a:pt x="209" y="9"/>
                    </a:lnTo>
                    <a:lnTo>
                      <a:pt x="168" y="18"/>
                    </a:lnTo>
                    <a:lnTo>
                      <a:pt x="126" y="29"/>
                    </a:lnTo>
                    <a:lnTo>
                      <a:pt x="104" y="36"/>
                    </a:lnTo>
                    <a:lnTo>
                      <a:pt x="85" y="42"/>
                    </a:lnTo>
                    <a:lnTo>
                      <a:pt x="66" y="50"/>
                    </a:lnTo>
                    <a:lnTo>
                      <a:pt x="47" y="58"/>
                    </a:lnTo>
                    <a:lnTo>
                      <a:pt x="32" y="65"/>
                    </a:lnTo>
                    <a:lnTo>
                      <a:pt x="19" y="72"/>
                    </a:lnTo>
                    <a:lnTo>
                      <a:pt x="8" y="79"/>
                    </a:lnTo>
                    <a:lnTo>
                      <a:pt x="0" y="86"/>
                    </a:lnTo>
                    <a:lnTo>
                      <a:pt x="106" y="8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95" name="Freeform 429"/>
              <p:cNvSpPr>
                <a:spLocks/>
              </p:cNvSpPr>
              <p:nvPr/>
            </p:nvSpPr>
            <p:spPr bwMode="auto">
              <a:xfrm>
                <a:off x="1158" y="1199"/>
                <a:ext cx="149" cy="43"/>
              </a:xfrm>
              <a:custGeom>
                <a:avLst/>
                <a:gdLst>
                  <a:gd name="T0" fmla="*/ 0 w 464"/>
                  <a:gd name="T1" fmla="*/ 1 h 130"/>
                  <a:gd name="T2" fmla="*/ 1 w 464"/>
                  <a:gd name="T3" fmla="*/ 1 h 130"/>
                  <a:gd name="T4" fmla="*/ 1 w 464"/>
                  <a:gd name="T5" fmla="*/ 1 h 130"/>
                  <a:gd name="T6" fmla="*/ 1 w 464"/>
                  <a:gd name="T7" fmla="*/ 1 h 130"/>
                  <a:gd name="T8" fmla="*/ 1 w 464"/>
                  <a:gd name="T9" fmla="*/ 1 h 130"/>
                  <a:gd name="T10" fmla="*/ 1 w 464"/>
                  <a:gd name="T11" fmla="*/ 1 h 130"/>
                  <a:gd name="T12" fmla="*/ 1 w 464"/>
                  <a:gd name="T13" fmla="*/ 1 h 130"/>
                  <a:gd name="T14" fmla="*/ 1 w 464"/>
                  <a:gd name="T15" fmla="*/ 2 h 130"/>
                  <a:gd name="T16" fmla="*/ 1 w 464"/>
                  <a:gd name="T17" fmla="*/ 2 h 130"/>
                  <a:gd name="T18" fmla="*/ 1 w 464"/>
                  <a:gd name="T19" fmla="*/ 2 h 130"/>
                  <a:gd name="T20" fmla="*/ 1 w 464"/>
                  <a:gd name="T21" fmla="*/ 2 h 130"/>
                  <a:gd name="T22" fmla="*/ 2 w 464"/>
                  <a:gd name="T23" fmla="*/ 1 h 130"/>
                  <a:gd name="T24" fmla="*/ 2 w 464"/>
                  <a:gd name="T25" fmla="*/ 1 h 130"/>
                  <a:gd name="T26" fmla="*/ 2 w 464"/>
                  <a:gd name="T27" fmla="*/ 1 h 130"/>
                  <a:gd name="T28" fmla="*/ 3 w 464"/>
                  <a:gd name="T29" fmla="*/ 1 h 130"/>
                  <a:gd name="T30" fmla="*/ 3 w 464"/>
                  <a:gd name="T31" fmla="*/ 1 h 130"/>
                  <a:gd name="T32" fmla="*/ 3 w 464"/>
                  <a:gd name="T33" fmla="*/ 1 h 130"/>
                  <a:gd name="T34" fmla="*/ 4 w 464"/>
                  <a:gd name="T35" fmla="*/ 1 h 130"/>
                  <a:gd name="T36" fmla="*/ 4 w 464"/>
                  <a:gd name="T37" fmla="*/ 1 h 130"/>
                  <a:gd name="T38" fmla="*/ 4 w 464"/>
                  <a:gd name="T39" fmla="*/ 1 h 130"/>
                  <a:gd name="T40" fmla="*/ 5 w 464"/>
                  <a:gd name="T41" fmla="*/ 1 h 130"/>
                  <a:gd name="T42" fmla="*/ 5 w 464"/>
                  <a:gd name="T43" fmla="*/ 1 h 130"/>
                  <a:gd name="T44" fmla="*/ 4 w 464"/>
                  <a:gd name="T45" fmla="*/ 1 h 130"/>
                  <a:gd name="T46" fmla="*/ 4 w 464"/>
                  <a:gd name="T47" fmla="*/ 1 h 130"/>
                  <a:gd name="T48" fmla="*/ 4 w 464"/>
                  <a:gd name="T49" fmla="*/ 1 h 130"/>
                  <a:gd name="T50" fmla="*/ 4 w 464"/>
                  <a:gd name="T51" fmla="*/ 0 h 130"/>
                  <a:gd name="T52" fmla="*/ 4 w 464"/>
                  <a:gd name="T53" fmla="*/ 0 h 130"/>
                  <a:gd name="T54" fmla="*/ 4 w 464"/>
                  <a:gd name="T55" fmla="*/ 0 h 130"/>
                  <a:gd name="T56" fmla="*/ 4 w 464"/>
                  <a:gd name="T57" fmla="*/ 0 h 130"/>
                  <a:gd name="T58" fmla="*/ 4 w 464"/>
                  <a:gd name="T59" fmla="*/ 0 h 130"/>
                  <a:gd name="T60" fmla="*/ 4 w 464"/>
                  <a:gd name="T61" fmla="*/ 1 h 130"/>
                  <a:gd name="T62" fmla="*/ 4 w 464"/>
                  <a:gd name="T63" fmla="*/ 1 h 130"/>
                  <a:gd name="T64" fmla="*/ 3 w 464"/>
                  <a:gd name="T65" fmla="*/ 1 h 130"/>
                  <a:gd name="T66" fmla="*/ 3 w 464"/>
                  <a:gd name="T67" fmla="*/ 1 h 130"/>
                  <a:gd name="T68" fmla="*/ 3 w 464"/>
                  <a:gd name="T69" fmla="*/ 1 h 130"/>
                  <a:gd name="T70" fmla="*/ 3 w 464"/>
                  <a:gd name="T71" fmla="*/ 1 h 130"/>
                  <a:gd name="T72" fmla="*/ 3 w 464"/>
                  <a:gd name="T73" fmla="*/ 1 h 130"/>
                  <a:gd name="T74" fmla="*/ 2 w 464"/>
                  <a:gd name="T75" fmla="*/ 0 h 130"/>
                  <a:gd name="T76" fmla="*/ 2 w 464"/>
                  <a:gd name="T77" fmla="*/ 0 h 130"/>
                  <a:gd name="T78" fmla="*/ 2 w 464"/>
                  <a:gd name="T79" fmla="*/ 0 h 130"/>
                  <a:gd name="T80" fmla="*/ 1 w 464"/>
                  <a:gd name="T81" fmla="*/ 0 h 130"/>
                  <a:gd name="T82" fmla="*/ 1 w 464"/>
                  <a:gd name="T83" fmla="*/ 1 h 130"/>
                  <a:gd name="T84" fmla="*/ 1 w 464"/>
                  <a:gd name="T85" fmla="*/ 1 h 130"/>
                  <a:gd name="T86" fmla="*/ 0 w 464"/>
                  <a:gd name="T87" fmla="*/ 1 h 130"/>
                  <a:gd name="T88" fmla="*/ 0 w 464"/>
                  <a:gd name="T89" fmla="*/ 1 h 130"/>
                  <a:gd name="T90" fmla="*/ 0 w 464"/>
                  <a:gd name="T91" fmla="*/ 1 h 13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64" h="130">
                    <a:moveTo>
                      <a:pt x="0" y="86"/>
                    </a:moveTo>
                    <a:lnTo>
                      <a:pt x="19" y="86"/>
                    </a:lnTo>
                    <a:lnTo>
                      <a:pt x="48" y="83"/>
                    </a:lnTo>
                    <a:lnTo>
                      <a:pt x="77" y="81"/>
                    </a:lnTo>
                    <a:lnTo>
                      <a:pt x="106" y="80"/>
                    </a:lnTo>
                    <a:lnTo>
                      <a:pt x="103" y="81"/>
                    </a:lnTo>
                    <a:lnTo>
                      <a:pt x="97" y="84"/>
                    </a:lnTo>
                    <a:lnTo>
                      <a:pt x="92" y="89"/>
                    </a:lnTo>
                    <a:lnTo>
                      <a:pt x="86" y="94"/>
                    </a:lnTo>
                    <a:lnTo>
                      <a:pt x="81" y="100"/>
                    </a:lnTo>
                    <a:lnTo>
                      <a:pt x="76" y="106"/>
                    </a:lnTo>
                    <a:lnTo>
                      <a:pt x="73" y="112"/>
                    </a:lnTo>
                    <a:lnTo>
                      <a:pt x="72" y="117"/>
                    </a:lnTo>
                    <a:lnTo>
                      <a:pt x="73" y="119"/>
                    </a:lnTo>
                    <a:lnTo>
                      <a:pt x="75" y="121"/>
                    </a:lnTo>
                    <a:lnTo>
                      <a:pt x="79" y="124"/>
                    </a:lnTo>
                    <a:lnTo>
                      <a:pt x="83" y="126"/>
                    </a:lnTo>
                    <a:lnTo>
                      <a:pt x="92" y="129"/>
                    </a:lnTo>
                    <a:lnTo>
                      <a:pt x="99" y="130"/>
                    </a:lnTo>
                    <a:lnTo>
                      <a:pt x="109" y="129"/>
                    </a:lnTo>
                    <a:lnTo>
                      <a:pt x="119" y="129"/>
                    </a:lnTo>
                    <a:lnTo>
                      <a:pt x="128" y="127"/>
                    </a:lnTo>
                    <a:lnTo>
                      <a:pt x="138" y="125"/>
                    </a:lnTo>
                    <a:lnTo>
                      <a:pt x="157" y="119"/>
                    </a:lnTo>
                    <a:lnTo>
                      <a:pt x="176" y="114"/>
                    </a:lnTo>
                    <a:lnTo>
                      <a:pt x="196" y="108"/>
                    </a:lnTo>
                    <a:lnTo>
                      <a:pt x="216" y="103"/>
                    </a:lnTo>
                    <a:lnTo>
                      <a:pt x="226" y="101"/>
                    </a:lnTo>
                    <a:lnTo>
                      <a:pt x="237" y="100"/>
                    </a:lnTo>
                    <a:lnTo>
                      <a:pt x="248" y="99"/>
                    </a:lnTo>
                    <a:lnTo>
                      <a:pt x="259" y="99"/>
                    </a:lnTo>
                    <a:lnTo>
                      <a:pt x="266" y="99"/>
                    </a:lnTo>
                    <a:lnTo>
                      <a:pt x="285" y="99"/>
                    </a:lnTo>
                    <a:lnTo>
                      <a:pt x="304" y="99"/>
                    </a:lnTo>
                    <a:lnTo>
                      <a:pt x="311" y="99"/>
                    </a:lnTo>
                    <a:lnTo>
                      <a:pt x="333" y="98"/>
                    </a:lnTo>
                    <a:lnTo>
                      <a:pt x="355" y="96"/>
                    </a:lnTo>
                    <a:lnTo>
                      <a:pt x="376" y="93"/>
                    </a:lnTo>
                    <a:lnTo>
                      <a:pt x="396" y="89"/>
                    </a:lnTo>
                    <a:lnTo>
                      <a:pt x="415" y="83"/>
                    </a:lnTo>
                    <a:lnTo>
                      <a:pt x="432" y="76"/>
                    </a:lnTo>
                    <a:lnTo>
                      <a:pt x="449" y="66"/>
                    </a:lnTo>
                    <a:lnTo>
                      <a:pt x="464" y="55"/>
                    </a:lnTo>
                    <a:lnTo>
                      <a:pt x="455" y="51"/>
                    </a:lnTo>
                    <a:lnTo>
                      <a:pt x="446" y="49"/>
                    </a:lnTo>
                    <a:lnTo>
                      <a:pt x="439" y="48"/>
                    </a:lnTo>
                    <a:lnTo>
                      <a:pt x="430" y="48"/>
                    </a:lnTo>
                    <a:lnTo>
                      <a:pt x="413" y="48"/>
                    </a:lnTo>
                    <a:lnTo>
                      <a:pt x="392" y="49"/>
                    </a:lnTo>
                    <a:lnTo>
                      <a:pt x="396" y="46"/>
                    </a:lnTo>
                    <a:lnTo>
                      <a:pt x="401" y="42"/>
                    </a:lnTo>
                    <a:lnTo>
                      <a:pt x="406" y="36"/>
                    </a:lnTo>
                    <a:lnTo>
                      <a:pt x="410" y="29"/>
                    </a:lnTo>
                    <a:lnTo>
                      <a:pt x="413" y="22"/>
                    </a:lnTo>
                    <a:lnTo>
                      <a:pt x="416" y="15"/>
                    </a:lnTo>
                    <a:lnTo>
                      <a:pt x="418" y="7"/>
                    </a:lnTo>
                    <a:lnTo>
                      <a:pt x="418" y="0"/>
                    </a:lnTo>
                    <a:lnTo>
                      <a:pt x="378" y="0"/>
                    </a:lnTo>
                    <a:lnTo>
                      <a:pt x="368" y="8"/>
                    </a:lnTo>
                    <a:lnTo>
                      <a:pt x="360" y="19"/>
                    </a:lnTo>
                    <a:lnTo>
                      <a:pt x="352" y="30"/>
                    </a:lnTo>
                    <a:lnTo>
                      <a:pt x="343" y="41"/>
                    </a:lnTo>
                    <a:lnTo>
                      <a:pt x="334" y="51"/>
                    </a:lnTo>
                    <a:lnTo>
                      <a:pt x="323" y="59"/>
                    </a:lnTo>
                    <a:lnTo>
                      <a:pt x="318" y="63"/>
                    </a:lnTo>
                    <a:lnTo>
                      <a:pt x="312" y="65"/>
                    </a:lnTo>
                    <a:lnTo>
                      <a:pt x="306" y="68"/>
                    </a:lnTo>
                    <a:lnTo>
                      <a:pt x="298" y="68"/>
                    </a:lnTo>
                    <a:lnTo>
                      <a:pt x="287" y="68"/>
                    </a:lnTo>
                    <a:lnTo>
                      <a:pt x="278" y="66"/>
                    </a:lnTo>
                    <a:lnTo>
                      <a:pt x="270" y="65"/>
                    </a:lnTo>
                    <a:lnTo>
                      <a:pt x="262" y="63"/>
                    </a:lnTo>
                    <a:lnTo>
                      <a:pt x="250" y="59"/>
                    </a:lnTo>
                    <a:lnTo>
                      <a:pt x="239" y="54"/>
                    </a:lnTo>
                    <a:lnTo>
                      <a:pt x="222" y="42"/>
                    </a:lnTo>
                    <a:lnTo>
                      <a:pt x="205" y="31"/>
                    </a:lnTo>
                    <a:lnTo>
                      <a:pt x="193" y="29"/>
                    </a:lnTo>
                    <a:lnTo>
                      <a:pt x="180" y="29"/>
                    </a:lnTo>
                    <a:lnTo>
                      <a:pt x="165" y="29"/>
                    </a:lnTo>
                    <a:lnTo>
                      <a:pt x="150" y="31"/>
                    </a:lnTo>
                    <a:lnTo>
                      <a:pt x="133" y="33"/>
                    </a:lnTo>
                    <a:lnTo>
                      <a:pt x="117" y="37"/>
                    </a:lnTo>
                    <a:lnTo>
                      <a:pt x="101" y="40"/>
                    </a:lnTo>
                    <a:lnTo>
                      <a:pt x="85" y="45"/>
                    </a:lnTo>
                    <a:lnTo>
                      <a:pt x="70" y="49"/>
                    </a:lnTo>
                    <a:lnTo>
                      <a:pt x="54" y="54"/>
                    </a:lnTo>
                    <a:lnTo>
                      <a:pt x="41" y="60"/>
                    </a:lnTo>
                    <a:lnTo>
                      <a:pt x="29" y="65"/>
                    </a:lnTo>
                    <a:lnTo>
                      <a:pt x="18" y="71"/>
                    </a:lnTo>
                    <a:lnTo>
                      <a:pt x="9" y="77"/>
                    </a:lnTo>
                    <a:lnTo>
                      <a:pt x="3" y="82"/>
                    </a:lnTo>
                    <a:lnTo>
                      <a:pt x="0" y="8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96" name="Freeform 430"/>
              <p:cNvSpPr>
                <a:spLocks/>
              </p:cNvSpPr>
              <p:nvPr/>
            </p:nvSpPr>
            <p:spPr bwMode="auto">
              <a:xfrm>
                <a:off x="1472" y="1205"/>
                <a:ext cx="153" cy="31"/>
              </a:xfrm>
              <a:custGeom>
                <a:avLst/>
                <a:gdLst>
                  <a:gd name="T0" fmla="*/ 1 w 472"/>
                  <a:gd name="T1" fmla="*/ 0 h 92"/>
                  <a:gd name="T2" fmla="*/ 1 w 472"/>
                  <a:gd name="T3" fmla="*/ 0 h 92"/>
                  <a:gd name="T4" fmla="*/ 0 w 472"/>
                  <a:gd name="T5" fmla="*/ 0 h 92"/>
                  <a:gd name="T6" fmla="*/ 0 w 472"/>
                  <a:gd name="T7" fmla="*/ 0 h 92"/>
                  <a:gd name="T8" fmla="*/ 0 w 472"/>
                  <a:gd name="T9" fmla="*/ 0 h 92"/>
                  <a:gd name="T10" fmla="*/ 0 w 472"/>
                  <a:gd name="T11" fmla="*/ 0 h 92"/>
                  <a:gd name="T12" fmla="*/ 0 w 472"/>
                  <a:gd name="T13" fmla="*/ 0 h 92"/>
                  <a:gd name="T14" fmla="*/ 0 w 472"/>
                  <a:gd name="T15" fmla="*/ 0 h 92"/>
                  <a:gd name="T16" fmla="*/ 0 w 472"/>
                  <a:gd name="T17" fmla="*/ 1 h 92"/>
                  <a:gd name="T18" fmla="*/ 0 w 472"/>
                  <a:gd name="T19" fmla="*/ 1 h 92"/>
                  <a:gd name="T20" fmla="*/ 0 w 472"/>
                  <a:gd name="T21" fmla="*/ 1 h 92"/>
                  <a:gd name="T22" fmla="*/ 0 w 472"/>
                  <a:gd name="T23" fmla="*/ 1 h 92"/>
                  <a:gd name="T24" fmla="*/ 0 w 472"/>
                  <a:gd name="T25" fmla="*/ 1 h 92"/>
                  <a:gd name="T26" fmla="*/ 1 w 472"/>
                  <a:gd name="T27" fmla="*/ 1 h 92"/>
                  <a:gd name="T28" fmla="*/ 1 w 472"/>
                  <a:gd name="T29" fmla="*/ 1 h 92"/>
                  <a:gd name="T30" fmla="*/ 2 w 472"/>
                  <a:gd name="T31" fmla="*/ 1 h 92"/>
                  <a:gd name="T32" fmla="*/ 4 w 472"/>
                  <a:gd name="T33" fmla="*/ 1 h 92"/>
                  <a:gd name="T34" fmla="*/ 4 w 472"/>
                  <a:gd name="T35" fmla="*/ 1 h 92"/>
                  <a:gd name="T36" fmla="*/ 4 w 472"/>
                  <a:gd name="T37" fmla="*/ 1 h 92"/>
                  <a:gd name="T38" fmla="*/ 5 w 472"/>
                  <a:gd name="T39" fmla="*/ 1 h 92"/>
                  <a:gd name="T40" fmla="*/ 5 w 472"/>
                  <a:gd name="T41" fmla="*/ 1 h 92"/>
                  <a:gd name="T42" fmla="*/ 5 w 472"/>
                  <a:gd name="T43" fmla="*/ 1 h 92"/>
                  <a:gd name="T44" fmla="*/ 5 w 472"/>
                  <a:gd name="T45" fmla="*/ 1 h 92"/>
                  <a:gd name="T46" fmla="*/ 5 w 472"/>
                  <a:gd name="T47" fmla="*/ 1 h 92"/>
                  <a:gd name="T48" fmla="*/ 5 w 472"/>
                  <a:gd name="T49" fmla="*/ 0 h 92"/>
                  <a:gd name="T50" fmla="*/ 5 w 472"/>
                  <a:gd name="T51" fmla="*/ 0 h 92"/>
                  <a:gd name="T52" fmla="*/ 5 w 472"/>
                  <a:gd name="T53" fmla="*/ 0 h 92"/>
                  <a:gd name="T54" fmla="*/ 5 w 472"/>
                  <a:gd name="T55" fmla="*/ 0 h 92"/>
                  <a:gd name="T56" fmla="*/ 5 w 472"/>
                  <a:gd name="T57" fmla="*/ 0 h 92"/>
                  <a:gd name="T58" fmla="*/ 4 w 472"/>
                  <a:gd name="T59" fmla="*/ 0 h 92"/>
                  <a:gd name="T60" fmla="*/ 4 w 472"/>
                  <a:gd name="T61" fmla="*/ 0 h 92"/>
                  <a:gd name="T62" fmla="*/ 4 w 472"/>
                  <a:gd name="T63" fmla="*/ 0 h 92"/>
                  <a:gd name="T64" fmla="*/ 3 w 472"/>
                  <a:gd name="T65" fmla="*/ 0 h 92"/>
                  <a:gd name="T66" fmla="*/ 3 w 472"/>
                  <a:gd name="T67" fmla="*/ 1 h 92"/>
                  <a:gd name="T68" fmla="*/ 3 w 472"/>
                  <a:gd name="T69" fmla="*/ 1 h 92"/>
                  <a:gd name="T70" fmla="*/ 2 w 472"/>
                  <a:gd name="T71" fmla="*/ 1 h 92"/>
                  <a:gd name="T72" fmla="*/ 2 w 472"/>
                  <a:gd name="T73" fmla="*/ 1 h 92"/>
                  <a:gd name="T74" fmla="*/ 1 w 472"/>
                  <a:gd name="T75" fmla="*/ 1 h 92"/>
                  <a:gd name="T76" fmla="*/ 1 w 472"/>
                  <a:gd name="T77" fmla="*/ 1 h 92"/>
                  <a:gd name="T78" fmla="*/ 1 w 472"/>
                  <a:gd name="T79" fmla="*/ 0 h 92"/>
                  <a:gd name="T80" fmla="*/ 1 w 472"/>
                  <a:gd name="T81" fmla="*/ 0 h 92"/>
                  <a:gd name="T82" fmla="*/ 1 w 472"/>
                  <a:gd name="T83" fmla="*/ 0 h 92"/>
                  <a:gd name="T84" fmla="*/ 1 w 472"/>
                  <a:gd name="T85" fmla="*/ 0 h 92"/>
                  <a:gd name="T86" fmla="*/ 1 w 472"/>
                  <a:gd name="T87" fmla="*/ 0 h 92"/>
                  <a:gd name="T88" fmla="*/ 1 w 472"/>
                  <a:gd name="T89" fmla="*/ 0 h 9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72" h="92">
                    <a:moveTo>
                      <a:pt x="73" y="0"/>
                    </a:moveTo>
                    <a:lnTo>
                      <a:pt x="63" y="0"/>
                    </a:lnTo>
                    <a:lnTo>
                      <a:pt x="53" y="0"/>
                    </a:lnTo>
                    <a:lnTo>
                      <a:pt x="44" y="0"/>
                    </a:lnTo>
                    <a:lnTo>
                      <a:pt x="34" y="0"/>
                    </a:lnTo>
                    <a:lnTo>
                      <a:pt x="24" y="0"/>
                    </a:lnTo>
                    <a:lnTo>
                      <a:pt x="15" y="1"/>
                    </a:lnTo>
                    <a:lnTo>
                      <a:pt x="12" y="3"/>
                    </a:lnTo>
                    <a:lnTo>
                      <a:pt x="8" y="5"/>
                    </a:lnTo>
                    <a:lnTo>
                      <a:pt x="7" y="8"/>
                    </a:lnTo>
                    <a:lnTo>
                      <a:pt x="6" y="12"/>
                    </a:lnTo>
                    <a:lnTo>
                      <a:pt x="7" y="16"/>
                    </a:lnTo>
                    <a:lnTo>
                      <a:pt x="7" y="20"/>
                    </a:lnTo>
                    <a:lnTo>
                      <a:pt x="10" y="23"/>
                    </a:lnTo>
                    <a:lnTo>
                      <a:pt x="11" y="26"/>
                    </a:lnTo>
                    <a:lnTo>
                      <a:pt x="15" y="32"/>
                    </a:lnTo>
                    <a:lnTo>
                      <a:pt x="19" y="36"/>
                    </a:lnTo>
                    <a:lnTo>
                      <a:pt x="14" y="41"/>
                    </a:lnTo>
                    <a:lnTo>
                      <a:pt x="7" y="46"/>
                    </a:lnTo>
                    <a:lnTo>
                      <a:pt x="4" y="50"/>
                    </a:lnTo>
                    <a:lnTo>
                      <a:pt x="2" y="53"/>
                    </a:lnTo>
                    <a:lnTo>
                      <a:pt x="1" y="57"/>
                    </a:lnTo>
                    <a:lnTo>
                      <a:pt x="0" y="61"/>
                    </a:lnTo>
                    <a:lnTo>
                      <a:pt x="2" y="64"/>
                    </a:lnTo>
                    <a:lnTo>
                      <a:pt x="6" y="66"/>
                    </a:lnTo>
                    <a:lnTo>
                      <a:pt x="14" y="69"/>
                    </a:lnTo>
                    <a:lnTo>
                      <a:pt x="24" y="71"/>
                    </a:lnTo>
                    <a:lnTo>
                      <a:pt x="48" y="76"/>
                    </a:lnTo>
                    <a:lnTo>
                      <a:pt x="78" y="81"/>
                    </a:lnTo>
                    <a:lnTo>
                      <a:pt x="109" y="85"/>
                    </a:lnTo>
                    <a:lnTo>
                      <a:pt x="140" y="89"/>
                    </a:lnTo>
                    <a:lnTo>
                      <a:pt x="167" y="91"/>
                    </a:lnTo>
                    <a:lnTo>
                      <a:pt x="186" y="92"/>
                    </a:lnTo>
                    <a:lnTo>
                      <a:pt x="365" y="92"/>
                    </a:lnTo>
                    <a:lnTo>
                      <a:pt x="370" y="86"/>
                    </a:lnTo>
                    <a:lnTo>
                      <a:pt x="374" y="81"/>
                    </a:lnTo>
                    <a:lnTo>
                      <a:pt x="380" y="78"/>
                    </a:lnTo>
                    <a:lnTo>
                      <a:pt x="385" y="75"/>
                    </a:lnTo>
                    <a:lnTo>
                      <a:pt x="391" y="74"/>
                    </a:lnTo>
                    <a:lnTo>
                      <a:pt x="397" y="73"/>
                    </a:lnTo>
                    <a:lnTo>
                      <a:pt x="404" y="73"/>
                    </a:lnTo>
                    <a:lnTo>
                      <a:pt x="411" y="73"/>
                    </a:lnTo>
                    <a:lnTo>
                      <a:pt x="426" y="75"/>
                    </a:lnTo>
                    <a:lnTo>
                      <a:pt x="441" y="76"/>
                    </a:lnTo>
                    <a:lnTo>
                      <a:pt x="449" y="77"/>
                    </a:lnTo>
                    <a:lnTo>
                      <a:pt x="456" y="76"/>
                    </a:lnTo>
                    <a:lnTo>
                      <a:pt x="464" y="75"/>
                    </a:lnTo>
                    <a:lnTo>
                      <a:pt x="472" y="73"/>
                    </a:lnTo>
                    <a:lnTo>
                      <a:pt x="472" y="36"/>
                    </a:lnTo>
                    <a:lnTo>
                      <a:pt x="465" y="33"/>
                    </a:lnTo>
                    <a:lnTo>
                      <a:pt x="459" y="30"/>
                    </a:lnTo>
                    <a:lnTo>
                      <a:pt x="453" y="26"/>
                    </a:lnTo>
                    <a:lnTo>
                      <a:pt x="449" y="22"/>
                    </a:lnTo>
                    <a:lnTo>
                      <a:pt x="443" y="18"/>
                    </a:lnTo>
                    <a:lnTo>
                      <a:pt x="438" y="15"/>
                    </a:lnTo>
                    <a:lnTo>
                      <a:pt x="432" y="13"/>
                    </a:lnTo>
                    <a:lnTo>
                      <a:pt x="426" y="12"/>
                    </a:lnTo>
                    <a:lnTo>
                      <a:pt x="416" y="12"/>
                    </a:lnTo>
                    <a:lnTo>
                      <a:pt x="406" y="13"/>
                    </a:lnTo>
                    <a:lnTo>
                      <a:pt x="396" y="15"/>
                    </a:lnTo>
                    <a:lnTo>
                      <a:pt x="386" y="17"/>
                    </a:lnTo>
                    <a:lnTo>
                      <a:pt x="367" y="22"/>
                    </a:lnTo>
                    <a:lnTo>
                      <a:pt x="348" y="27"/>
                    </a:lnTo>
                    <a:lnTo>
                      <a:pt x="328" y="33"/>
                    </a:lnTo>
                    <a:lnTo>
                      <a:pt x="308" y="38"/>
                    </a:lnTo>
                    <a:lnTo>
                      <a:pt x="298" y="39"/>
                    </a:lnTo>
                    <a:lnTo>
                      <a:pt x="287" y="41"/>
                    </a:lnTo>
                    <a:lnTo>
                      <a:pt x="276" y="42"/>
                    </a:lnTo>
                    <a:lnTo>
                      <a:pt x="265" y="42"/>
                    </a:lnTo>
                    <a:lnTo>
                      <a:pt x="236" y="42"/>
                    </a:lnTo>
                    <a:lnTo>
                      <a:pt x="212" y="42"/>
                    </a:lnTo>
                    <a:lnTo>
                      <a:pt x="191" y="42"/>
                    </a:lnTo>
                    <a:lnTo>
                      <a:pt x="173" y="42"/>
                    </a:lnTo>
                    <a:lnTo>
                      <a:pt x="156" y="42"/>
                    </a:lnTo>
                    <a:lnTo>
                      <a:pt x="139" y="42"/>
                    </a:lnTo>
                    <a:lnTo>
                      <a:pt x="120" y="42"/>
                    </a:lnTo>
                    <a:lnTo>
                      <a:pt x="100" y="42"/>
                    </a:lnTo>
                    <a:lnTo>
                      <a:pt x="91" y="41"/>
                    </a:lnTo>
                    <a:lnTo>
                      <a:pt x="83" y="39"/>
                    </a:lnTo>
                    <a:lnTo>
                      <a:pt x="78" y="36"/>
                    </a:lnTo>
                    <a:lnTo>
                      <a:pt x="73" y="32"/>
                    </a:lnTo>
                    <a:lnTo>
                      <a:pt x="70" y="27"/>
                    </a:lnTo>
                    <a:lnTo>
                      <a:pt x="68" y="22"/>
                    </a:lnTo>
                    <a:lnTo>
                      <a:pt x="67" y="17"/>
                    </a:lnTo>
                    <a:lnTo>
                      <a:pt x="67" y="12"/>
                    </a:lnTo>
                    <a:lnTo>
                      <a:pt x="69" y="8"/>
                    </a:lnTo>
                    <a:lnTo>
                      <a:pt x="72" y="4"/>
                    </a:lnTo>
                    <a:lnTo>
                      <a:pt x="74" y="2"/>
                    </a:lnTo>
                    <a:lnTo>
                      <a:pt x="75" y="1"/>
                    </a:lnTo>
                    <a:lnTo>
                      <a:pt x="74" y="0"/>
                    </a:lnTo>
                    <a:lnTo>
                      <a:pt x="7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97" name="Freeform 431"/>
              <p:cNvSpPr>
                <a:spLocks/>
              </p:cNvSpPr>
              <p:nvPr/>
            </p:nvSpPr>
            <p:spPr bwMode="auto">
              <a:xfrm>
                <a:off x="1513" y="1136"/>
                <a:ext cx="106" cy="45"/>
              </a:xfrm>
              <a:custGeom>
                <a:avLst/>
                <a:gdLst>
                  <a:gd name="T0" fmla="*/ 2 w 326"/>
                  <a:gd name="T1" fmla="*/ 1 h 135"/>
                  <a:gd name="T2" fmla="*/ 2 w 326"/>
                  <a:gd name="T3" fmla="*/ 1 h 135"/>
                  <a:gd name="T4" fmla="*/ 3 w 326"/>
                  <a:gd name="T5" fmla="*/ 1 h 135"/>
                  <a:gd name="T6" fmla="*/ 3 w 326"/>
                  <a:gd name="T7" fmla="*/ 1 h 135"/>
                  <a:gd name="T8" fmla="*/ 4 w 326"/>
                  <a:gd name="T9" fmla="*/ 1 h 135"/>
                  <a:gd name="T10" fmla="*/ 4 w 326"/>
                  <a:gd name="T11" fmla="*/ 1 h 135"/>
                  <a:gd name="T12" fmla="*/ 4 w 326"/>
                  <a:gd name="T13" fmla="*/ 1 h 135"/>
                  <a:gd name="T14" fmla="*/ 3 w 326"/>
                  <a:gd name="T15" fmla="*/ 1 h 135"/>
                  <a:gd name="T16" fmla="*/ 3 w 326"/>
                  <a:gd name="T17" fmla="*/ 0 h 135"/>
                  <a:gd name="T18" fmla="*/ 3 w 326"/>
                  <a:gd name="T19" fmla="*/ 0 h 135"/>
                  <a:gd name="T20" fmla="*/ 3 w 326"/>
                  <a:gd name="T21" fmla="*/ 0 h 135"/>
                  <a:gd name="T22" fmla="*/ 2 w 326"/>
                  <a:gd name="T23" fmla="*/ 0 h 135"/>
                  <a:gd name="T24" fmla="*/ 2 w 326"/>
                  <a:gd name="T25" fmla="*/ 0 h 135"/>
                  <a:gd name="T26" fmla="*/ 2 w 326"/>
                  <a:gd name="T27" fmla="*/ 0 h 135"/>
                  <a:gd name="T28" fmla="*/ 2 w 326"/>
                  <a:gd name="T29" fmla="*/ 0 h 135"/>
                  <a:gd name="T30" fmla="*/ 2 w 326"/>
                  <a:gd name="T31" fmla="*/ 0 h 135"/>
                  <a:gd name="T32" fmla="*/ 2 w 326"/>
                  <a:gd name="T33" fmla="*/ 0 h 135"/>
                  <a:gd name="T34" fmla="*/ 2 w 326"/>
                  <a:gd name="T35" fmla="*/ 0 h 135"/>
                  <a:gd name="T36" fmla="*/ 1 w 326"/>
                  <a:gd name="T37" fmla="*/ 0 h 135"/>
                  <a:gd name="T38" fmla="*/ 1 w 326"/>
                  <a:gd name="T39" fmla="*/ 0 h 135"/>
                  <a:gd name="T40" fmla="*/ 0 w 326"/>
                  <a:gd name="T41" fmla="*/ 0 h 135"/>
                  <a:gd name="T42" fmla="*/ 0 w 326"/>
                  <a:gd name="T43" fmla="*/ 0 h 135"/>
                  <a:gd name="T44" fmla="*/ 0 w 326"/>
                  <a:gd name="T45" fmla="*/ 1 h 135"/>
                  <a:gd name="T46" fmla="*/ 0 w 326"/>
                  <a:gd name="T47" fmla="*/ 1 h 135"/>
                  <a:gd name="T48" fmla="*/ 0 w 326"/>
                  <a:gd name="T49" fmla="*/ 1 h 135"/>
                  <a:gd name="T50" fmla="*/ 1 w 326"/>
                  <a:gd name="T51" fmla="*/ 1 h 135"/>
                  <a:gd name="T52" fmla="*/ 0 w 326"/>
                  <a:gd name="T53" fmla="*/ 1 h 135"/>
                  <a:gd name="T54" fmla="*/ 0 w 326"/>
                  <a:gd name="T55" fmla="*/ 1 h 135"/>
                  <a:gd name="T56" fmla="*/ 1 w 326"/>
                  <a:gd name="T57" fmla="*/ 1 h 135"/>
                  <a:gd name="T58" fmla="*/ 1 w 326"/>
                  <a:gd name="T59" fmla="*/ 2 h 135"/>
                  <a:gd name="T60" fmla="*/ 1 w 326"/>
                  <a:gd name="T61" fmla="*/ 2 h 135"/>
                  <a:gd name="T62" fmla="*/ 1 w 326"/>
                  <a:gd name="T63" fmla="*/ 2 h 135"/>
                  <a:gd name="T64" fmla="*/ 1 w 326"/>
                  <a:gd name="T65" fmla="*/ 2 h 135"/>
                  <a:gd name="T66" fmla="*/ 1 w 326"/>
                  <a:gd name="T67" fmla="*/ 2 h 135"/>
                  <a:gd name="T68" fmla="*/ 1 w 326"/>
                  <a:gd name="T69" fmla="*/ 2 h 135"/>
                  <a:gd name="T70" fmla="*/ 1 w 326"/>
                  <a:gd name="T71" fmla="*/ 1 h 13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26" h="135">
                    <a:moveTo>
                      <a:pt x="120" y="111"/>
                    </a:moveTo>
                    <a:lnTo>
                      <a:pt x="145" y="107"/>
                    </a:lnTo>
                    <a:lnTo>
                      <a:pt x="172" y="102"/>
                    </a:lnTo>
                    <a:lnTo>
                      <a:pt x="203" y="97"/>
                    </a:lnTo>
                    <a:lnTo>
                      <a:pt x="233" y="90"/>
                    </a:lnTo>
                    <a:lnTo>
                      <a:pt x="262" y="84"/>
                    </a:lnTo>
                    <a:lnTo>
                      <a:pt x="288" y="78"/>
                    </a:lnTo>
                    <a:lnTo>
                      <a:pt x="300" y="74"/>
                    </a:lnTo>
                    <a:lnTo>
                      <a:pt x="310" y="70"/>
                    </a:lnTo>
                    <a:lnTo>
                      <a:pt x="318" y="66"/>
                    </a:lnTo>
                    <a:lnTo>
                      <a:pt x="326" y="62"/>
                    </a:lnTo>
                    <a:lnTo>
                      <a:pt x="322" y="56"/>
                    </a:lnTo>
                    <a:lnTo>
                      <a:pt x="317" y="52"/>
                    </a:lnTo>
                    <a:lnTo>
                      <a:pt x="312" y="48"/>
                    </a:lnTo>
                    <a:lnTo>
                      <a:pt x="306" y="44"/>
                    </a:lnTo>
                    <a:lnTo>
                      <a:pt x="300" y="41"/>
                    </a:lnTo>
                    <a:lnTo>
                      <a:pt x="293" y="39"/>
                    </a:lnTo>
                    <a:lnTo>
                      <a:pt x="286" y="37"/>
                    </a:lnTo>
                    <a:lnTo>
                      <a:pt x="279" y="34"/>
                    </a:lnTo>
                    <a:lnTo>
                      <a:pt x="263" y="32"/>
                    </a:lnTo>
                    <a:lnTo>
                      <a:pt x="247" y="31"/>
                    </a:lnTo>
                    <a:lnTo>
                      <a:pt x="230" y="30"/>
                    </a:lnTo>
                    <a:lnTo>
                      <a:pt x="213" y="30"/>
                    </a:lnTo>
                    <a:lnTo>
                      <a:pt x="209" y="30"/>
                    </a:lnTo>
                    <a:lnTo>
                      <a:pt x="205" y="27"/>
                    </a:lnTo>
                    <a:lnTo>
                      <a:pt x="202" y="24"/>
                    </a:lnTo>
                    <a:lnTo>
                      <a:pt x="200" y="21"/>
                    </a:lnTo>
                    <a:lnTo>
                      <a:pt x="196" y="17"/>
                    </a:lnTo>
                    <a:lnTo>
                      <a:pt x="194" y="13"/>
                    </a:lnTo>
                    <a:lnTo>
                      <a:pt x="191" y="9"/>
                    </a:lnTo>
                    <a:lnTo>
                      <a:pt x="187" y="6"/>
                    </a:lnTo>
                    <a:lnTo>
                      <a:pt x="180" y="5"/>
                    </a:lnTo>
                    <a:lnTo>
                      <a:pt x="172" y="3"/>
                    </a:lnTo>
                    <a:lnTo>
                      <a:pt x="162" y="1"/>
                    </a:lnTo>
                    <a:lnTo>
                      <a:pt x="153" y="0"/>
                    </a:lnTo>
                    <a:lnTo>
                      <a:pt x="135" y="1"/>
                    </a:lnTo>
                    <a:lnTo>
                      <a:pt x="112" y="4"/>
                    </a:lnTo>
                    <a:lnTo>
                      <a:pt x="87" y="8"/>
                    </a:lnTo>
                    <a:lnTo>
                      <a:pt x="61" y="14"/>
                    </a:lnTo>
                    <a:lnTo>
                      <a:pt x="49" y="17"/>
                    </a:lnTo>
                    <a:lnTo>
                      <a:pt x="38" y="21"/>
                    </a:lnTo>
                    <a:lnTo>
                      <a:pt x="27" y="26"/>
                    </a:lnTo>
                    <a:lnTo>
                      <a:pt x="19" y="31"/>
                    </a:lnTo>
                    <a:lnTo>
                      <a:pt x="11" y="37"/>
                    </a:lnTo>
                    <a:lnTo>
                      <a:pt x="5" y="43"/>
                    </a:lnTo>
                    <a:lnTo>
                      <a:pt x="3" y="46"/>
                    </a:lnTo>
                    <a:lnTo>
                      <a:pt x="1" y="49"/>
                    </a:lnTo>
                    <a:lnTo>
                      <a:pt x="1" y="52"/>
                    </a:lnTo>
                    <a:lnTo>
                      <a:pt x="0" y="56"/>
                    </a:lnTo>
                    <a:lnTo>
                      <a:pt x="34" y="74"/>
                    </a:lnTo>
                    <a:lnTo>
                      <a:pt x="73" y="74"/>
                    </a:lnTo>
                    <a:lnTo>
                      <a:pt x="56" y="81"/>
                    </a:lnTo>
                    <a:lnTo>
                      <a:pt x="44" y="87"/>
                    </a:lnTo>
                    <a:lnTo>
                      <a:pt x="41" y="90"/>
                    </a:lnTo>
                    <a:lnTo>
                      <a:pt x="38" y="94"/>
                    </a:lnTo>
                    <a:lnTo>
                      <a:pt x="38" y="99"/>
                    </a:lnTo>
                    <a:lnTo>
                      <a:pt x="41" y="105"/>
                    </a:lnTo>
                    <a:lnTo>
                      <a:pt x="44" y="114"/>
                    </a:lnTo>
                    <a:lnTo>
                      <a:pt x="47" y="123"/>
                    </a:lnTo>
                    <a:lnTo>
                      <a:pt x="48" y="128"/>
                    </a:lnTo>
                    <a:lnTo>
                      <a:pt x="50" y="131"/>
                    </a:lnTo>
                    <a:lnTo>
                      <a:pt x="55" y="134"/>
                    </a:lnTo>
                    <a:lnTo>
                      <a:pt x="60" y="135"/>
                    </a:lnTo>
                    <a:lnTo>
                      <a:pt x="69" y="135"/>
                    </a:lnTo>
                    <a:lnTo>
                      <a:pt x="78" y="133"/>
                    </a:lnTo>
                    <a:lnTo>
                      <a:pt x="86" y="131"/>
                    </a:lnTo>
                    <a:lnTo>
                      <a:pt x="93" y="129"/>
                    </a:lnTo>
                    <a:lnTo>
                      <a:pt x="101" y="127"/>
                    </a:lnTo>
                    <a:lnTo>
                      <a:pt x="109" y="125"/>
                    </a:lnTo>
                    <a:lnTo>
                      <a:pt x="117" y="124"/>
                    </a:lnTo>
                    <a:lnTo>
                      <a:pt x="126" y="123"/>
                    </a:lnTo>
                    <a:lnTo>
                      <a:pt x="120" y="11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98" name="Freeform 432"/>
              <p:cNvSpPr>
                <a:spLocks/>
              </p:cNvSpPr>
              <p:nvPr/>
            </p:nvSpPr>
            <p:spPr bwMode="auto">
              <a:xfrm>
                <a:off x="1584" y="1245"/>
                <a:ext cx="51" cy="18"/>
              </a:xfrm>
              <a:custGeom>
                <a:avLst/>
                <a:gdLst>
                  <a:gd name="T0" fmla="*/ 1 w 159"/>
                  <a:gd name="T1" fmla="*/ 1 h 56"/>
                  <a:gd name="T2" fmla="*/ 0 w 159"/>
                  <a:gd name="T3" fmla="*/ 1 h 56"/>
                  <a:gd name="T4" fmla="*/ 0 w 159"/>
                  <a:gd name="T5" fmla="*/ 1 h 56"/>
                  <a:gd name="T6" fmla="*/ 0 w 159"/>
                  <a:gd name="T7" fmla="*/ 1 h 56"/>
                  <a:gd name="T8" fmla="*/ 0 w 159"/>
                  <a:gd name="T9" fmla="*/ 0 h 56"/>
                  <a:gd name="T10" fmla="*/ 0 w 159"/>
                  <a:gd name="T11" fmla="*/ 0 h 56"/>
                  <a:gd name="T12" fmla="*/ 0 w 159"/>
                  <a:gd name="T13" fmla="*/ 0 h 56"/>
                  <a:gd name="T14" fmla="*/ 0 w 159"/>
                  <a:gd name="T15" fmla="*/ 0 h 56"/>
                  <a:gd name="T16" fmla="*/ 0 w 159"/>
                  <a:gd name="T17" fmla="*/ 0 h 56"/>
                  <a:gd name="T18" fmla="*/ 0 w 159"/>
                  <a:gd name="T19" fmla="*/ 0 h 56"/>
                  <a:gd name="T20" fmla="*/ 0 w 159"/>
                  <a:gd name="T21" fmla="*/ 0 h 56"/>
                  <a:gd name="T22" fmla="*/ 0 w 159"/>
                  <a:gd name="T23" fmla="*/ 0 h 56"/>
                  <a:gd name="T24" fmla="*/ 0 w 159"/>
                  <a:gd name="T25" fmla="*/ 0 h 56"/>
                  <a:gd name="T26" fmla="*/ 1 w 159"/>
                  <a:gd name="T27" fmla="*/ 0 h 56"/>
                  <a:gd name="T28" fmla="*/ 1 w 159"/>
                  <a:gd name="T29" fmla="*/ 0 h 56"/>
                  <a:gd name="T30" fmla="*/ 1 w 159"/>
                  <a:gd name="T31" fmla="*/ 0 h 56"/>
                  <a:gd name="T32" fmla="*/ 1 w 159"/>
                  <a:gd name="T33" fmla="*/ 0 h 56"/>
                  <a:gd name="T34" fmla="*/ 1 w 159"/>
                  <a:gd name="T35" fmla="*/ 0 h 56"/>
                  <a:gd name="T36" fmla="*/ 1 w 159"/>
                  <a:gd name="T37" fmla="*/ 0 h 56"/>
                  <a:gd name="T38" fmla="*/ 1 w 159"/>
                  <a:gd name="T39" fmla="*/ 0 h 56"/>
                  <a:gd name="T40" fmla="*/ 2 w 159"/>
                  <a:gd name="T41" fmla="*/ 0 h 56"/>
                  <a:gd name="T42" fmla="*/ 2 w 159"/>
                  <a:gd name="T43" fmla="*/ 0 h 56"/>
                  <a:gd name="T44" fmla="*/ 2 w 159"/>
                  <a:gd name="T45" fmla="*/ 0 h 56"/>
                  <a:gd name="T46" fmla="*/ 2 w 159"/>
                  <a:gd name="T47" fmla="*/ 0 h 56"/>
                  <a:gd name="T48" fmla="*/ 2 w 159"/>
                  <a:gd name="T49" fmla="*/ 0 h 56"/>
                  <a:gd name="T50" fmla="*/ 2 w 159"/>
                  <a:gd name="T51" fmla="*/ 0 h 56"/>
                  <a:gd name="T52" fmla="*/ 2 w 159"/>
                  <a:gd name="T53" fmla="*/ 0 h 56"/>
                  <a:gd name="T54" fmla="*/ 2 w 159"/>
                  <a:gd name="T55" fmla="*/ 1 h 56"/>
                  <a:gd name="T56" fmla="*/ 2 w 159"/>
                  <a:gd name="T57" fmla="*/ 1 h 56"/>
                  <a:gd name="T58" fmla="*/ 1 w 159"/>
                  <a:gd name="T59" fmla="*/ 1 h 56"/>
                  <a:gd name="T60" fmla="*/ 1 w 159"/>
                  <a:gd name="T61" fmla="*/ 1 h 56"/>
                  <a:gd name="T62" fmla="*/ 1 w 159"/>
                  <a:gd name="T63" fmla="*/ 1 h 56"/>
                  <a:gd name="T64" fmla="*/ 1 w 159"/>
                  <a:gd name="T65" fmla="*/ 1 h 56"/>
                  <a:gd name="T66" fmla="*/ 1 w 159"/>
                  <a:gd name="T67" fmla="*/ 1 h 56"/>
                  <a:gd name="T68" fmla="*/ 1 w 159"/>
                  <a:gd name="T69" fmla="*/ 1 h 5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59" h="56">
                    <a:moveTo>
                      <a:pt x="46" y="53"/>
                    </a:moveTo>
                    <a:lnTo>
                      <a:pt x="40" y="52"/>
                    </a:lnTo>
                    <a:lnTo>
                      <a:pt x="34" y="49"/>
                    </a:lnTo>
                    <a:lnTo>
                      <a:pt x="26" y="45"/>
                    </a:lnTo>
                    <a:lnTo>
                      <a:pt x="18" y="38"/>
                    </a:lnTo>
                    <a:lnTo>
                      <a:pt x="10" y="31"/>
                    </a:lnTo>
                    <a:lnTo>
                      <a:pt x="5" y="24"/>
                    </a:lnTo>
                    <a:lnTo>
                      <a:pt x="3" y="21"/>
                    </a:lnTo>
                    <a:lnTo>
                      <a:pt x="1" y="17"/>
                    </a:lnTo>
                    <a:lnTo>
                      <a:pt x="0" y="13"/>
                    </a:lnTo>
                    <a:lnTo>
                      <a:pt x="0" y="10"/>
                    </a:lnTo>
                    <a:lnTo>
                      <a:pt x="21" y="10"/>
                    </a:lnTo>
                    <a:lnTo>
                      <a:pt x="39" y="10"/>
                    </a:lnTo>
                    <a:lnTo>
                      <a:pt x="52" y="10"/>
                    </a:lnTo>
                    <a:lnTo>
                      <a:pt x="59" y="10"/>
                    </a:lnTo>
                    <a:lnTo>
                      <a:pt x="83" y="6"/>
                    </a:lnTo>
                    <a:lnTo>
                      <a:pt x="117" y="0"/>
                    </a:lnTo>
                    <a:lnTo>
                      <a:pt x="125" y="0"/>
                    </a:lnTo>
                    <a:lnTo>
                      <a:pt x="132" y="0"/>
                    </a:lnTo>
                    <a:lnTo>
                      <a:pt x="140" y="0"/>
                    </a:lnTo>
                    <a:lnTo>
                      <a:pt x="147" y="2"/>
                    </a:lnTo>
                    <a:lnTo>
                      <a:pt x="151" y="5"/>
                    </a:lnTo>
                    <a:lnTo>
                      <a:pt x="155" y="9"/>
                    </a:lnTo>
                    <a:lnTo>
                      <a:pt x="158" y="15"/>
                    </a:lnTo>
                    <a:lnTo>
                      <a:pt x="159" y="22"/>
                    </a:lnTo>
                    <a:lnTo>
                      <a:pt x="158" y="30"/>
                    </a:lnTo>
                    <a:lnTo>
                      <a:pt x="155" y="37"/>
                    </a:lnTo>
                    <a:lnTo>
                      <a:pt x="151" y="44"/>
                    </a:lnTo>
                    <a:lnTo>
                      <a:pt x="146" y="48"/>
                    </a:lnTo>
                    <a:lnTo>
                      <a:pt x="139" y="52"/>
                    </a:lnTo>
                    <a:lnTo>
                      <a:pt x="132" y="54"/>
                    </a:lnTo>
                    <a:lnTo>
                      <a:pt x="124" y="55"/>
                    </a:lnTo>
                    <a:lnTo>
                      <a:pt x="115" y="56"/>
                    </a:lnTo>
                    <a:lnTo>
                      <a:pt x="77" y="55"/>
                    </a:lnTo>
                    <a:lnTo>
                      <a:pt x="46" y="5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99" name="Freeform 433"/>
              <p:cNvSpPr>
                <a:spLocks/>
              </p:cNvSpPr>
              <p:nvPr/>
            </p:nvSpPr>
            <p:spPr bwMode="auto">
              <a:xfrm>
                <a:off x="534" y="1280"/>
                <a:ext cx="1205" cy="539"/>
              </a:xfrm>
              <a:custGeom>
                <a:avLst/>
                <a:gdLst>
                  <a:gd name="T0" fmla="*/ 32 w 3734"/>
                  <a:gd name="T1" fmla="*/ 16 h 1644"/>
                  <a:gd name="T2" fmla="*/ 28 w 3734"/>
                  <a:gd name="T3" fmla="*/ 18 h 1644"/>
                  <a:gd name="T4" fmla="*/ 25 w 3734"/>
                  <a:gd name="T5" fmla="*/ 18 h 1644"/>
                  <a:gd name="T6" fmla="*/ 25 w 3734"/>
                  <a:gd name="T7" fmla="*/ 19 h 1644"/>
                  <a:gd name="T8" fmla="*/ 24 w 3734"/>
                  <a:gd name="T9" fmla="*/ 19 h 1644"/>
                  <a:gd name="T10" fmla="*/ 25 w 3734"/>
                  <a:gd name="T11" fmla="*/ 17 h 1644"/>
                  <a:gd name="T12" fmla="*/ 24 w 3734"/>
                  <a:gd name="T13" fmla="*/ 16 h 1644"/>
                  <a:gd name="T14" fmla="*/ 23 w 3734"/>
                  <a:gd name="T15" fmla="*/ 15 h 1644"/>
                  <a:gd name="T16" fmla="*/ 21 w 3734"/>
                  <a:gd name="T17" fmla="*/ 15 h 1644"/>
                  <a:gd name="T18" fmla="*/ 19 w 3734"/>
                  <a:gd name="T19" fmla="*/ 15 h 1644"/>
                  <a:gd name="T20" fmla="*/ 3 w 3734"/>
                  <a:gd name="T21" fmla="*/ 14 h 1644"/>
                  <a:gd name="T22" fmla="*/ 1 w 3734"/>
                  <a:gd name="T23" fmla="*/ 13 h 1644"/>
                  <a:gd name="T24" fmla="*/ 2 w 3734"/>
                  <a:gd name="T25" fmla="*/ 12 h 1644"/>
                  <a:gd name="T26" fmla="*/ 2 w 3734"/>
                  <a:gd name="T27" fmla="*/ 11 h 1644"/>
                  <a:gd name="T28" fmla="*/ 3 w 3734"/>
                  <a:gd name="T29" fmla="*/ 10 h 1644"/>
                  <a:gd name="T30" fmla="*/ 3 w 3734"/>
                  <a:gd name="T31" fmla="*/ 9 h 1644"/>
                  <a:gd name="T32" fmla="*/ 1 w 3734"/>
                  <a:gd name="T33" fmla="*/ 8 h 1644"/>
                  <a:gd name="T34" fmla="*/ 6 w 3734"/>
                  <a:gd name="T35" fmla="*/ 1 h 1644"/>
                  <a:gd name="T36" fmla="*/ 12 w 3734"/>
                  <a:gd name="T37" fmla="*/ 1 h 1644"/>
                  <a:gd name="T38" fmla="*/ 14 w 3734"/>
                  <a:gd name="T39" fmla="*/ 1 h 1644"/>
                  <a:gd name="T40" fmla="*/ 18 w 3734"/>
                  <a:gd name="T41" fmla="*/ 2 h 1644"/>
                  <a:gd name="T42" fmla="*/ 19 w 3734"/>
                  <a:gd name="T43" fmla="*/ 2 h 1644"/>
                  <a:gd name="T44" fmla="*/ 23 w 3734"/>
                  <a:gd name="T45" fmla="*/ 2 h 1644"/>
                  <a:gd name="T46" fmla="*/ 25 w 3734"/>
                  <a:gd name="T47" fmla="*/ 3 h 1644"/>
                  <a:gd name="T48" fmla="*/ 25 w 3734"/>
                  <a:gd name="T49" fmla="*/ 3 h 1644"/>
                  <a:gd name="T50" fmla="*/ 27 w 3734"/>
                  <a:gd name="T51" fmla="*/ 1 h 1644"/>
                  <a:gd name="T52" fmla="*/ 28 w 3734"/>
                  <a:gd name="T53" fmla="*/ 0 h 1644"/>
                  <a:gd name="T54" fmla="*/ 29 w 3734"/>
                  <a:gd name="T55" fmla="*/ 1 h 1644"/>
                  <a:gd name="T56" fmla="*/ 29 w 3734"/>
                  <a:gd name="T57" fmla="*/ 2 h 1644"/>
                  <a:gd name="T58" fmla="*/ 29 w 3734"/>
                  <a:gd name="T59" fmla="*/ 2 h 1644"/>
                  <a:gd name="T60" fmla="*/ 31 w 3734"/>
                  <a:gd name="T61" fmla="*/ 1 h 1644"/>
                  <a:gd name="T62" fmla="*/ 33 w 3734"/>
                  <a:gd name="T63" fmla="*/ 2 h 1644"/>
                  <a:gd name="T64" fmla="*/ 31 w 3734"/>
                  <a:gd name="T65" fmla="*/ 3 h 1644"/>
                  <a:gd name="T66" fmla="*/ 30 w 3734"/>
                  <a:gd name="T67" fmla="*/ 3 h 1644"/>
                  <a:gd name="T68" fmla="*/ 28 w 3734"/>
                  <a:gd name="T69" fmla="*/ 4 h 1644"/>
                  <a:gd name="T70" fmla="*/ 27 w 3734"/>
                  <a:gd name="T71" fmla="*/ 5 h 1644"/>
                  <a:gd name="T72" fmla="*/ 25 w 3734"/>
                  <a:gd name="T73" fmla="*/ 5 h 1644"/>
                  <a:gd name="T74" fmla="*/ 23 w 3734"/>
                  <a:gd name="T75" fmla="*/ 7 h 1644"/>
                  <a:gd name="T76" fmla="*/ 23 w 3734"/>
                  <a:gd name="T77" fmla="*/ 9 h 1644"/>
                  <a:gd name="T78" fmla="*/ 25 w 3734"/>
                  <a:gd name="T79" fmla="*/ 10 h 1644"/>
                  <a:gd name="T80" fmla="*/ 26 w 3734"/>
                  <a:gd name="T81" fmla="*/ 12 h 1644"/>
                  <a:gd name="T82" fmla="*/ 28 w 3734"/>
                  <a:gd name="T83" fmla="*/ 11 h 1644"/>
                  <a:gd name="T84" fmla="*/ 31 w 3734"/>
                  <a:gd name="T85" fmla="*/ 9 h 1644"/>
                  <a:gd name="T86" fmla="*/ 31 w 3734"/>
                  <a:gd name="T87" fmla="*/ 7 h 1644"/>
                  <a:gd name="T88" fmla="*/ 34 w 3734"/>
                  <a:gd name="T89" fmla="*/ 6 h 1644"/>
                  <a:gd name="T90" fmla="*/ 35 w 3734"/>
                  <a:gd name="T91" fmla="*/ 7 h 1644"/>
                  <a:gd name="T92" fmla="*/ 35 w 3734"/>
                  <a:gd name="T93" fmla="*/ 9 h 1644"/>
                  <a:gd name="T94" fmla="*/ 38 w 3734"/>
                  <a:gd name="T95" fmla="*/ 7 h 1644"/>
                  <a:gd name="T96" fmla="*/ 38 w 3734"/>
                  <a:gd name="T97" fmla="*/ 9 h 1644"/>
                  <a:gd name="T98" fmla="*/ 40 w 3734"/>
                  <a:gd name="T99" fmla="*/ 10 h 1644"/>
                  <a:gd name="T100" fmla="*/ 39 w 3734"/>
                  <a:gd name="T101" fmla="*/ 11 h 1644"/>
                  <a:gd name="T102" fmla="*/ 40 w 3734"/>
                  <a:gd name="T103" fmla="*/ 12 h 1644"/>
                  <a:gd name="T104" fmla="*/ 38 w 3734"/>
                  <a:gd name="T105" fmla="*/ 13 h 1644"/>
                  <a:gd name="T106" fmla="*/ 34 w 3734"/>
                  <a:gd name="T107" fmla="*/ 13 h 1644"/>
                  <a:gd name="T108" fmla="*/ 31 w 3734"/>
                  <a:gd name="T109" fmla="*/ 15 h 1644"/>
                  <a:gd name="T110" fmla="*/ 31 w 3734"/>
                  <a:gd name="T111" fmla="*/ 15 h 1644"/>
                  <a:gd name="T112" fmla="*/ 35 w 3734"/>
                  <a:gd name="T113" fmla="*/ 14 h 1644"/>
                  <a:gd name="T114" fmla="*/ 33 w 3734"/>
                  <a:gd name="T115" fmla="*/ 15 h 1644"/>
                  <a:gd name="T116" fmla="*/ 34 w 3734"/>
                  <a:gd name="T117" fmla="*/ 16 h 1644"/>
                  <a:gd name="T118" fmla="*/ 35 w 3734"/>
                  <a:gd name="T119" fmla="*/ 17 h 1644"/>
                  <a:gd name="T120" fmla="*/ 33 w 3734"/>
                  <a:gd name="T121" fmla="*/ 18 h 1644"/>
                  <a:gd name="T122" fmla="*/ 35 w 3734"/>
                  <a:gd name="T123" fmla="*/ 17 h 1644"/>
                  <a:gd name="T124" fmla="*/ 33 w 3734"/>
                  <a:gd name="T125" fmla="*/ 17 h 16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734" h="1644">
                    <a:moveTo>
                      <a:pt x="3010" y="1478"/>
                    </a:moveTo>
                    <a:lnTo>
                      <a:pt x="3010" y="1410"/>
                    </a:lnTo>
                    <a:lnTo>
                      <a:pt x="3013" y="1407"/>
                    </a:lnTo>
                    <a:lnTo>
                      <a:pt x="3016" y="1400"/>
                    </a:lnTo>
                    <a:lnTo>
                      <a:pt x="3021" y="1391"/>
                    </a:lnTo>
                    <a:lnTo>
                      <a:pt x="3025" y="1382"/>
                    </a:lnTo>
                    <a:lnTo>
                      <a:pt x="3029" y="1370"/>
                    </a:lnTo>
                    <a:lnTo>
                      <a:pt x="3033" y="1360"/>
                    </a:lnTo>
                    <a:lnTo>
                      <a:pt x="3036" y="1351"/>
                    </a:lnTo>
                    <a:lnTo>
                      <a:pt x="3036" y="1343"/>
                    </a:lnTo>
                    <a:lnTo>
                      <a:pt x="3032" y="1345"/>
                    </a:lnTo>
                    <a:lnTo>
                      <a:pt x="3026" y="1345"/>
                    </a:lnTo>
                    <a:lnTo>
                      <a:pt x="3021" y="1346"/>
                    </a:lnTo>
                    <a:lnTo>
                      <a:pt x="3014" y="1345"/>
                    </a:lnTo>
                    <a:lnTo>
                      <a:pt x="2997" y="1344"/>
                    </a:lnTo>
                    <a:lnTo>
                      <a:pt x="2977" y="1343"/>
                    </a:lnTo>
                    <a:lnTo>
                      <a:pt x="2967" y="1343"/>
                    </a:lnTo>
                    <a:lnTo>
                      <a:pt x="2958" y="1345"/>
                    </a:lnTo>
                    <a:lnTo>
                      <a:pt x="2950" y="1348"/>
                    </a:lnTo>
                    <a:lnTo>
                      <a:pt x="2943" y="1352"/>
                    </a:lnTo>
                    <a:lnTo>
                      <a:pt x="2936" y="1356"/>
                    </a:lnTo>
                    <a:lnTo>
                      <a:pt x="2931" y="1362"/>
                    </a:lnTo>
                    <a:lnTo>
                      <a:pt x="2925" y="1368"/>
                    </a:lnTo>
                    <a:lnTo>
                      <a:pt x="2920" y="1374"/>
                    </a:lnTo>
                    <a:lnTo>
                      <a:pt x="2909" y="1388"/>
                    </a:lnTo>
                    <a:lnTo>
                      <a:pt x="2899" y="1403"/>
                    </a:lnTo>
                    <a:lnTo>
                      <a:pt x="2889" y="1416"/>
                    </a:lnTo>
                    <a:lnTo>
                      <a:pt x="2877" y="1429"/>
                    </a:lnTo>
                    <a:lnTo>
                      <a:pt x="2867" y="1438"/>
                    </a:lnTo>
                    <a:lnTo>
                      <a:pt x="2857" y="1445"/>
                    </a:lnTo>
                    <a:lnTo>
                      <a:pt x="2847" y="1451"/>
                    </a:lnTo>
                    <a:lnTo>
                      <a:pt x="2836" y="1456"/>
                    </a:lnTo>
                    <a:lnTo>
                      <a:pt x="2826" y="1460"/>
                    </a:lnTo>
                    <a:lnTo>
                      <a:pt x="2815" y="1463"/>
                    </a:lnTo>
                    <a:lnTo>
                      <a:pt x="2803" y="1465"/>
                    </a:lnTo>
                    <a:lnTo>
                      <a:pt x="2792" y="1467"/>
                    </a:lnTo>
                    <a:lnTo>
                      <a:pt x="2767" y="1470"/>
                    </a:lnTo>
                    <a:lnTo>
                      <a:pt x="2741" y="1472"/>
                    </a:lnTo>
                    <a:lnTo>
                      <a:pt x="2711" y="1474"/>
                    </a:lnTo>
                    <a:lnTo>
                      <a:pt x="2678" y="1478"/>
                    </a:lnTo>
                    <a:lnTo>
                      <a:pt x="2591" y="1478"/>
                    </a:lnTo>
                    <a:lnTo>
                      <a:pt x="2580" y="1494"/>
                    </a:lnTo>
                    <a:lnTo>
                      <a:pt x="2569" y="1508"/>
                    </a:lnTo>
                    <a:lnTo>
                      <a:pt x="2556" y="1522"/>
                    </a:lnTo>
                    <a:lnTo>
                      <a:pt x="2543" y="1534"/>
                    </a:lnTo>
                    <a:lnTo>
                      <a:pt x="2530" y="1547"/>
                    </a:lnTo>
                    <a:lnTo>
                      <a:pt x="2514" y="1558"/>
                    </a:lnTo>
                    <a:lnTo>
                      <a:pt x="2500" y="1568"/>
                    </a:lnTo>
                    <a:lnTo>
                      <a:pt x="2485" y="1577"/>
                    </a:lnTo>
                    <a:lnTo>
                      <a:pt x="2492" y="1571"/>
                    </a:lnTo>
                    <a:lnTo>
                      <a:pt x="2498" y="1565"/>
                    </a:lnTo>
                    <a:lnTo>
                      <a:pt x="2502" y="1559"/>
                    </a:lnTo>
                    <a:lnTo>
                      <a:pt x="2504" y="1553"/>
                    </a:lnTo>
                    <a:lnTo>
                      <a:pt x="2478" y="1546"/>
                    </a:lnTo>
                    <a:lnTo>
                      <a:pt x="2445" y="1559"/>
                    </a:lnTo>
                    <a:lnTo>
                      <a:pt x="2408" y="1562"/>
                    </a:lnTo>
                    <a:lnTo>
                      <a:pt x="2364" y="1565"/>
                    </a:lnTo>
                    <a:lnTo>
                      <a:pt x="2353" y="1567"/>
                    </a:lnTo>
                    <a:lnTo>
                      <a:pt x="2343" y="1569"/>
                    </a:lnTo>
                    <a:lnTo>
                      <a:pt x="2334" y="1572"/>
                    </a:lnTo>
                    <a:lnTo>
                      <a:pt x="2328" y="1575"/>
                    </a:lnTo>
                    <a:lnTo>
                      <a:pt x="2321" y="1579"/>
                    </a:lnTo>
                    <a:lnTo>
                      <a:pt x="2316" y="1583"/>
                    </a:lnTo>
                    <a:lnTo>
                      <a:pt x="2315" y="1586"/>
                    </a:lnTo>
                    <a:lnTo>
                      <a:pt x="2313" y="1589"/>
                    </a:lnTo>
                    <a:lnTo>
                      <a:pt x="2312" y="1592"/>
                    </a:lnTo>
                    <a:lnTo>
                      <a:pt x="2312" y="1595"/>
                    </a:lnTo>
                    <a:lnTo>
                      <a:pt x="2312" y="1598"/>
                    </a:lnTo>
                    <a:lnTo>
                      <a:pt x="2313" y="1602"/>
                    </a:lnTo>
                    <a:lnTo>
                      <a:pt x="2316" y="1604"/>
                    </a:lnTo>
                    <a:lnTo>
                      <a:pt x="2318" y="1605"/>
                    </a:lnTo>
                    <a:lnTo>
                      <a:pt x="2324" y="1608"/>
                    </a:lnTo>
                    <a:lnTo>
                      <a:pt x="2332" y="1609"/>
                    </a:lnTo>
                    <a:lnTo>
                      <a:pt x="2351" y="1609"/>
                    </a:lnTo>
                    <a:lnTo>
                      <a:pt x="2372" y="1608"/>
                    </a:lnTo>
                    <a:lnTo>
                      <a:pt x="2388" y="1607"/>
                    </a:lnTo>
                    <a:lnTo>
                      <a:pt x="2405" y="1605"/>
                    </a:lnTo>
                    <a:lnTo>
                      <a:pt x="2421" y="1602"/>
                    </a:lnTo>
                    <a:lnTo>
                      <a:pt x="2438" y="1597"/>
                    </a:lnTo>
                    <a:lnTo>
                      <a:pt x="2425" y="1602"/>
                    </a:lnTo>
                    <a:lnTo>
                      <a:pt x="2414" y="1605"/>
                    </a:lnTo>
                    <a:lnTo>
                      <a:pt x="2402" y="1607"/>
                    </a:lnTo>
                    <a:lnTo>
                      <a:pt x="2391" y="1608"/>
                    </a:lnTo>
                    <a:lnTo>
                      <a:pt x="2319" y="1626"/>
                    </a:lnTo>
                    <a:lnTo>
                      <a:pt x="2313" y="1629"/>
                    </a:lnTo>
                    <a:lnTo>
                      <a:pt x="2307" y="1631"/>
                    </a:lnTo>
                    <a:lnTo>
                      <a:pt x="2300" y="1633"/>
                    </a:lnTo>
                    <a:lnTo>
                      <a:pt x="2294" y="1634"/>
                    </a:lnTo>
                    <a:lnTo>
                      <a:pt x="2296" y="1633"/>
                    </a:lnTo>
                    <a:lnTo>
                      <a:pt x="2299" y="1632"/>
                    </a:lnTo>
                    <a:lnTo>
                      <a:pt x="2290" y="1625"/>
                    </a:lnTo>
                    <a:lnTo>
                      <a:pt x="2283" y="1620"/>
                    </a:lnTo>
                    <a:lnTo>
                      <a:pt x="2273" y="1617"/>
                    </a:lnTo>
                    <a:lnTo>
                      <a:pt x="2263" y="1614"/>
                    </a:lnTo>
                    <a:lnTo>
                      <a:pt x="2253" y="1613"/>
                    </a:lnTo>
                    <a:lnTo>
                      <a:pt x="2243" y="1614"/>
                    </a:lnTo>
                    <a:lnTo>
                      <a:pt x="2233" y="1615"/>
                    </a:lnTo>
                    <a:lnTo>
                      <a:pt x="2224" y="1616"/>
                    </a:lnTo>
                    <a:lnTo>
                      <a:pt x="2207" y="1621"/>
                    </a:lnTo>
                    <a:lnTo>
                      <a:pt x="2193" y="1626"/>
                    </a:lnTo>
                    <a:lnTo>
                      <a:pt x="2183" y="1630"/>
                    </a:lnTo>
                    <a:lnTo>
                      <a:pt x="2179" y="1632"/>
                    </a:lnTo>
                    <a:lnTo>
                      <a:pt x="2172" y="1634"/>
                    </a:lnTo>
                    <a:lnTo>
                      <a:pt x="2162" y="1637"/>
                    </a:lnTo>
                    <a:lnTo>
                      <a:pt x="2150" y="1641"/>
                    </a:lnTo>
                    <a:lnTo>
                      <a:pt x="2137" y="1644"/>
                    </a:lnTo>
                    <a:lnTo>
                      <a:pt x="2147" y="1632"/>
                    </a:lnTo>
                    <a:lnTo>
                      <a:pt x="2156" y="1623"/>
                    </a:lnTo>
                    <a:lnTo>
                      <a:pt x="2167" y="1614"/>
                    </a:lnTo>
                    <a:lnTo>
                      <a:pt x="2177" y="1607"/>
                    </a:lnTo>
                    <a:lnTo>
                      <a:pt x="2187" y="1599"/>
                    </a:lnTo>
                    <a:lnTo>
                      <a:pt x="2196" y="1592"/>
                    </a:lnTo>
                    <a:lnTo>
                      <a:pt x="2200" y="1587"/>
                    </a:lnTo>
                    <a:lnTo>
                      <a:pt x="2205" y="1582"/>
                    </a:lnTo>
                    <a:lnTo>
                      <a:pt x="2209" y="1577"/>
                    </a:lnTo>
                    <a:lnTo>
                      <a:pt x="2212" y="1571"/>
                    </a:lnTo>
                    <a:lnTo>
                      <a:pt x="2219" y="1558"/>
                    </a:lnTo>
                    <a:lnTo>
                      <a:pt x="2222" y="1544"/>
                    </a:lnTo>
                    <a:lnTo>
                      <a:pt x="2224" y="1533"/>
                    </a:lnTo>
                    <a:lnTo>
                      <a:pt x="2228" y="1522"/>
                    </a:lnTo>
                    <a:lnTo>
                      <a:pt x="2230" y="1511"/>
                    </a:lnTo>
                    <a:lnTo>
                      <a:pt x="2234" y="1501"/>
                    </a:lnTo>
                    <a:lnTo>
                      <a:pt x="2238" y="1495"/>
                    </a:lnTo>
                    <a:lnTo>
                      <a:pt x="2242" y="1490"/>
                    </a:lnTo>
                    <a:lnTo>
                      <a:pt x="2246" y="1484"/>
                    </a:lnTo>
                    <a:lnTo>
                      <a:pt x="2252" y="1478"/>
                    </a:lnTo>
                    <a:lnTo>
                      <a:pt x="2265" y="1478"/>
                    </a:lnTo>
                    <a:lnTo>
                      <a:pt x="2266" y="1485"/>
                    </a:lnTo>
                    <a:lnTo>
                      <a:pt x="2267" y="1492"/>
                    </a:lnTo>
                    <a:lnTo>
                      <a:pt x="2271" y="1497"/>
                    </a:lnTo>
                    <a:lnTo>
                      <a:pt x="2273" y="1502"/>
                    </a:lnTo>
                    <a:lnTo>
                      <a:pt x="2279" y="1512"/>
                    </a:lnTo>
                    <a:lnTo>
                      <a:pt x="2286" y="1521"/>
                    </a:lnTo>
                    <a:lnTo>
                      <a:pt x="2298" y="1517"/>
                    </a:lnTo>
                    <a:lnTo>
                      <a:pt x="2310" y="1512"/>
                    </a:lnTo>
                    <a:lnTo>
                      <a:pt x="2324" y="1508"/>
                    </a:lnTo>
                    <a:lnTo>
                      <a:pt x="2345" y="1503"/>
                    </a:lnTo>
                    <a:lnTo>
                      <a:pt x="2345" y="1478"/>
                    </a:lnTo>
                    <a:lnTo>
                      <a:pt x="2331" y="1462"/>
                    </a:lnTo>
                    <a:lnTo>
                      <a:pt x="2317" y="1444"/>
                    </a:lnTo>
                    <a:lnTo>
                      <a:pt x="2309" y="1436"/>
                    </a:lnTo>
                    <a:lnTo>
                      <a:pt x="2300" y="1428"/>
                    </a:lnTo>
                    <a:lnTo>
                      <a:pt x="2296" y="1426"/>
                    </a:lnTo>
                    <a:lnTo>
                      <a:pt x="2290" y="1424"/>
                    </a:lnTo>
                    <a:lnTo>
                      <a:pt x="2285" y="1423"/>
                    </a:lnTo>
                    <a:lnTo>
                      <a:pt x="2279" y="1422"/>
                    </a:lnTo>
                    <a:lnTo>
                      <a:pt x="2249" y="1423"/>
                    </a:lnTo>
                    <a:lnTo>
                      <a:pt x="2215" y="1424"/>
                    </a:lnTo>
                    <a:lnTo>
                      <a:pt x="2199" y="1424"/>
                    </a:lnTo>
                    <a:lnTo>
                      <a:pt x="2185" y="1423"/>
                    </a:lnTo>
                    <a:lnTo>
                      <a:pt x="2178" y="1422"/>
                    </a:lnTo>
                    <a:lnTo>
                      <a:pt x="2173" y="1420"/>
                    </a:lnTo>
                    <a:lnTo>
                      <a:pt x="2168" y="1419"/>
                    </a:lnTo>
                    <a:lnTo>
                      <a:pt x="2166" y="1416"/>
                    </a:lnTo>
                    <a:lnTo>
                      <a:pt x="2163" y="1413"/>
                    </a:lnTo>
                    <a:lnTo>
                      <a:pt x="2161" y="1409"/>
                    </a:lnTo>
                    <a:lnTo>
                      <a:pt x="2159" y="1405"/>
                    </a:lnTo>
                    <a:lnTo>
                      <a:pt x="2159" y="1401"/>
                    </a:lnTo>
                    <a:lnTo>
                      <a:pt x="2159" y="1392"/>
                    </a:lnTo>
                    <a:lnTo>
                      <a:pt x="2160" y="1382"/>
                    </a:lnTo>
                    <a:lnTo>
                      <a:pt x="2161" y="1372"/>
                    </a:lnTo>
                    <a:lnTo>
                      <a:pt x="2161" y="1362"/>
                    </a:lnTo>
                    <a:lnTo>
                      <a:pt x="2160" y="1357"/>
                    </a:lnTo>
                    <a:lnTo>
                      <a:pt x="2159" y="1352"/>
                    </a:lnTo>
                    <a:lnTo>
                      <a:pt x="2155" y="1347"/>
                    </a:lnTo>
                    <a:lnTo>
                      <a:pt x="2153" y="1343"/>
                    </a:lnTo>
                    <a:lnTo>
                      <a:pt x="2149" y="1339"/>
                    </a:lnTo>
                    <a:lnTo>
                      <a:pt x="2144" y="1335"/>
                    </a:lnTo>
                    <a:lnTo>
                      <a:pt x="2139" y="1332"/>
                    </a:lnTo>
                    <a:lnTo>
                      <a:pt x="2133" y="1329"/>
                    </a:lnTo>
                    <a:lnTo>
                      <a:pt x="2122" y="1323"/>
                    </a:lnTo>
                    <a:lnTo>
                      <a:pt x="2111" y="1315"/>
                    </a:lnTo>
                    <a:lnTo>
                      <a:pt x="2107" y="1311"/>
                    </a:lnTo>
                    <a:lnTo>
                      <a:pt x="2102" y="1307"/>
                    </a:lnTo>
                    <a:lnTo>
                      <a:pt x="2097" y="1301"/>
                    </a:lnTo>
                    <a:lnTo>
                      <a:pt x="2094" y="1295"/>
                    </a:lnTo>
                    <a:lnTo>
                      <a:pt x="2091" y="1288"/>
                    </a:lnTo>
                    <a:lnTo>
                      <a:pt x="2088" y="1279"/>
                    </a:lnTo>
                    <a:lnTo>
                      <a:pt x="2087" y="1269"/>
                    </a:lnTo>
                    <a:lnTo>
                      <a:pt x="2086" y="1256"/>
                    </a:lnTo>
                    <a:lnTo>
                      <a:pt x="2060" y="1256"/>
                    </a:lnTo>
                    <a:lnTo>
                      <a:pt x="2046" y="1259"/>
                    </a:lnTo>
                    <a:lnTo>
                      <a:pt x="2027" y="1261"/>
                    </a:lnTo>
                    <a:lnTo>
                      <a:pt x="2017" y="1262"/>
                    </a:lnTo>
                    <a:lnTo>
                      <a:pt x="2007" y="1265"/>
                    </a:lnTo>
                    <a:lnTo>
                      <a:pt x="2003" y="1267"/>
                    </a:lnTo>
                    <a:lnTo>
                      <a:pt x="1999" y="1270"/>
                    </a:lnTo>
                    <a:lnTo>
                      <a:pt x="1996" y="1272"/>
                    </a:lnTo>
                    <a:lnTo>
                      <a:pt x="1993" y="1275"/>
                    </a:lnTo>
                    <a:lnTo>
                      <a:pt x="1985" y="1287"/>
                    </a:lnTo>
                    <a:lnTo>
                      <a:pt x="1976" y="1301"/>
                    </a:lnTo>
                    <a:lnTo>
                      <a:pt x="1974" y="1304"/>
                    </a:lnTo>
                    <a:lnTo>
                      <a:pt x="1971" y="1307"/>
                    </a:lnTo>
                    <a:lnTo>
                      <a:pt x="1968" y="1310"/>
                    </a:lnTo>
                    <a:lnTo>
                      <a:pt x="1963" y="1313"/>
                    </a:lnTo>
                    <a:lnTo>
                      <a:pt x="1959" y="1315"/>
                    </a:lnTo>
                    <a:lnTo>
                      <a:pt x="1953" y="1316"/>
                    </a:lnTo>
                    <a:lnTo>
                      <a:pt x="1947" y="1317"/>
                    </a:lnTo>
                    <a:lnTo>
                      <a:pt x="1940" y="1318"/>
                    </a:lnTo>
                    <a:lnTo>
                      <a:pt x="1930" y="1317"/>
                    </a:lnTo>
                    <a:lnTo>
                      <a:pt x="1920" y="1315"/>
                    </a:lnTo>
                    <a:lnTo>
                      <a:pt x="1910" y="1313"/>
                    </a:lnTo>
                    <a:lnTo>
                      <a:pt x="1901" y="1309"/>
                    </a:lnTo>
                    <a:lnTo>
                      <a:pt x="1892" y="1305"/>
                    </a:lnTo>
                    <a:lnTo>
                      <a:pt x="1883" y="1300"/>
                    </a:lnTo>
                    <a:lnTo>
                      <a:pt x="1874" y="1294"/>
                    </a:lnTo>
                    <a:lnTo>
                      <a:pt x="1867" y="1287"/>
                    </a:lnTo>
                    <a:lnTo>
                      <a:pt x="1864" y="1289"/>
                    </a:lnTo>
                    <a:lnTo>
                      <a:pt x="1860" y="1293"/>
                    </a:lnTo>
                    <a:lnTo>
                      <a:pt x="1853" y="1298"/>
                    </a:lnTo>
                    <a:lnTo>
                      <a:pt x="1847" y="1299"/>
                    </a:lnTo>
                    <a:lnTo>
                      <a:pt x="1840" y="1299"/>
                    </a:lnTo>
                    <a:lnTo>
                      <a:pt x="1833" y="1297"/>
                    </a:lnTo>
                    <a:lnTo>
                      <a:pt x="1826" y="1294"/>
                    </a:lnTo>
                    <a:lnTo>
                      <a:pt x="1819" y="1290"/>
                    </a:lnTo>
                    <a:lnTo>
                      <a:pt x="1813" y="1287"/>
                    </a:lnTo>
                    <a:lnTo>
                      <a:pt x="1805" y="1284"/>
                    </a:lnTo>
                    <a:lnTo>
                      <a:pt x="1796" y="1282"/>
                    </a:lnTo>
                    <a:lnTo>
                      <a:pt x="1787" y="1281"/>
                    </a:lnTo>
                    <a:lnTo>
                      <a:pt x="1771" y="1281"/>
                    </a:lnTo>
                    <a:lnTo>
                      <a:pt x="1761" y="1281"/>
                    </a:lnTo>
                    <a:lnTo>
                      <a:pt x="1756" y="1281"/>
                    </a:lnTo>
                    <a:lnTo>
                      <a:pt x="1751" y="1280"/>
                    </a:lnTo>
                    <a:lnTo>
                      <a:pt x="1747" y="1279"/>
                    </a:lnTo>
                    <a:lnTo>
                      <a:pt x="1742" y="1277"/>
                    </a:lnTo>
                    <a:lnTo>
                      <a:pt x="1734" y="1272"/>
                    </a:lnTo>
                    <a:lnTo>
                      <a:pt x="1727" y="1264"/>
                    </a:lnTo>
                    <a:lnTo>
                      <a:pt x="1722" y="1256"/>
                    </a:lnTo>
                    <a:lnTo>
                      <a:pt x="1717" y="1247"/>
                    </a:lnTo>
                    <a:lnTo>
                      <a:pt x="1715" y="1237"/>
                    </a:lnTo>
                    <a:lnTo>
                      <a:pt x="1714" y="1226"/>
                    </a:lnTo>
                    <a:lnTo>
                      <a:pt x="1681" y="1226"/>
                    </a:lnTo>
                    <a:lnTo>
                      <a:pt x="1682" y="1231"/>
                    </a:lnTo>
                    <a:lnTo>
                      <a:pt x="1684" y="1239"/>
                    </a:lnTo>
                    <a:lnTo>
                      <a:pt x="1686" y="1247"/>
                    </a:lnTo>
                    <a:lnTo>
                      <a:pt x="1688" y="1256"/>
                    </a:lnTo>
                    <a:lnTo>
                      <a:pt x="259" y="1256"/>
                    </a:lnTo>
                    <a:lnTo>
                      <a:pt x="263" y="1245"/>
                    </a:lnTo>
                    <a:lnTo>
                      <a:pt x="265" y="1239"/>
                    </a:lnTo>
                    <a:lnTo>
                      <a:pt x="265" y="1237"/>
                    </a:lnTo>
                    <a:lnTo>
                      <a:pt x="263" y="1236"/>
                    </a:lnTo>
                    <a:lnTo>
                      <a:pt x="261" y="1235"/>
                    </a:lnTo>
                    <a:lnTo>
                      <a:pt x="258" y="1233"/>
                    </a:lnTo>
                    <a:lnTo>
                      <a:pt x="256" y="1229"/>
                    </a:lnTo>
                    <a:lnTo>
                      <a:pt x="252" y="1220"/>
                    </a:lnTo>
                    <a:lnTo>
                      <a:pt x="247" y="1214"/>
                    </a:lnTo>
                    <a:lnTo>
                      <a:pt x="240" y="1207"/>
                    </a:lnTo>
                    <a:lnTo>
                      <a:pt x="235" y="1200"/>
                    </a:lnTo>
                    <a:lnTo>
                      <a:pt x="233" y="1195"/>
                    </a:lnTo>
                    <a:lnTo>
                      <a:pt x="226" y="1194"/>
                    </a:lnTo>
                    <a:lnTo>
                      <a:pt x="217" y="1190"/>
                    </a:lnTo>
                    <a:lnTo>
                      <a:pt x="213" y="1188"/>
                    </a:lnTo>
                    <a:lnTo>
                      <a:pt x="210" y="1184"/>
                    </a:lnTo>
                    <a:lnTo>
                      <a:pt x="206" y="1181"/>
                    </a:lnTo>
                    <a:lnTo>
                      <a:pt x="206" y="1176"/>
                    </a:lnTo>
                    <a:lnTo>
                      <a:pt x="195" y="1173"/>
                    </a:lnTo>
                    <a:lnTo>
                      <a:pt x="182" y="1168"/>
                    </a:lnTo>
                    <a:lnTo>
                      <a:pt x="169" y="1161"/>
                    </a:lnTo>
                    <a:lnTo>
                      <a:pt x="156" y="1153"/>
                    </a:lnTo>
                    <a:lnTo>
                      <a:pt x="145" y="1145"/>
                    </a:lnTo>
                    <a:lnTo>
                      <a:pt x="135" y="1136"/>
                    </a:lnTo>
                    <a:lnTo>
                      <a:pt x="132" y="1132"/>
                    </a:lnTo>
                    <a:lnTo>
                      <a:pt x="128" y="1128"/>
                    </a:lnTo>
                    <a:lnTo>
                      <a:pt x="127" y="1125"/>
                    </a:lnTo>
                    <a:lnTo>
                      <a:pt x="126" y="1121"/>
                    </a:lnTo>
                    <a:lnTo>
                      <a:pt x="127" y="1116"/>
                    </a:lnTo>
                    <a:lnTo>
                      <a:pt x="128" y="1111"/>
                    </a:lnTo>
                    <a:lnTo>
                      <a:pt x="132" y="1106"/>
                    </a:lnTo>
                    <a:lnTo>
                      <a:pt x="136" y="1102"/>
                    </a:lnTo>
                    <a:lnTo>
                      <a:pt x="146" y="1094"/>
                    </a:lnTo>
                    <a:lnTo>
                      <a:pt x="157" y="1088"/>
                    </a:lnTo>
                    <a:lnTo>
                      <a:pt x="169" y="1083"/>
                    </a:lnTo>
                    <a:lnTo>
                      <a:pt x="180" y="1077"/>
                    </a:lnTo>
                    <a:lnTo>
                      <a:pt x="184" y="1075"/>
                    </a:lnTo>
                    <a:lnTo>
                      <a:pt x="188" y="1072"/>
                    </a:lnTo>
                    <a:lnTo>
                      <a:pt x="191" y="1069"/>
                    </a:lnTo>
                    <a:lnTo>
                      <a:pt x="193" y="1066"/>
                    </a:lnTo>
                    <a:lnTo>
                      <a:pt x="183" y="1065"/>
                    </a:lnTo>
                    <a:lnTo>
                      <a:pt x="170" y="1064"/>
                    </a:lnTo>
                    <a:lnTo>
                      <a:pt x="164" y="1063"/>
                    </a:lnTo>
                    <a:lnTo>
                      <a:pt x="158" y="1060"/>
                    </a:lnTo>
                    <a:lnTo>
                      <a:pt x="156" y="1059"/>
                    </a:lnTo>
                    <a:lnTo>
                      <a:pt x="155" y="1057"/>
                    </a:lnTo>
                    <a:lnTo>
                      <a:pt x="154" y="1056"/>
                    </a:lnTo>
                    <a:lnTo>
                      <a:pt x="153" y="1053"/>
                    </a:lnTo>
                    <a:lnTo>
                      <a:pt x="151" y="1040"/>
                    </a:lnTo>
                    <a:lnTo>
                      <a:pt x="148" y="1029"/>
                    </a:lnTo>
                    <a:lnTo>
                      <a:pt x="147" y="1024"/>
                    </a:lnTo>
                    <a:lnTo>
                      <a:pt x="147" y="1019"/>
                    </a:lnTo>
                    <a:lnTo>
                      <a:pt x="149" y="1015"/>
                    </a:lnTo>
                    <a:lnTo>
                      <a:pt x="153" y="1010"/>
                    </a:lnTo>
                    <a:lnTo>
                      <a:pt x="126" y="1010"/>
                    </a:lnTo>
                    <a:lnTo>
                      <a:pt x="133" y="992"/>
                    </a:lnTo>
                    <a:lnTo>
                      <a:pt x="120" y="989"/>
                    </a:lnTo>
                    <a:lnTo>
                      <a:pt x="106" y="985"/>
                    </a:lnTo>
                    <a:lnTo>
                      <a:pt x="108" y="979"/>
                    </a:lnTo>
                    <a:lnTo>
                      <a:pt x="110" y="973"/>
                    </a:lnTo>
                    <a:lnTo>
                      <a:pt x="112" y="969"/>
                    </a:lnTo>
                    <a:lnTo>
                      <a:pt x="114" y="965"/>
                    </a:lnTo>
                    <a:lnTo>
                      <a:pt x="121" y="958"/>
                    </a:lnTo>
                    <a:lnTo>
                      <a:pt x="127" y="954"/>
                    </a:lnTo>
                    <a:lnTo>
                      <a:pt x="134" y="950"/>
                    </a:lnTo>
                    <a:lnTo>
                      <a:pt x="140" y="947"/>
                    </a:lnTo>
                    <a:lnTo>
                      <a:pt x="147" y="942"/>
                    </a:lnTo>
                    <a:lnTo>
                      <a:pt x="153" y="936"/>
                    </a:lnTo>
                    <a:lnTo>
                      <a:pt x="149" y="932"/>
                    </a:lnTo>
                    <a:lnTo>
                      <a:pt x="148" y="929"/>
                    </a:lnTo>
                    <a:lnTo>
                      <a:pt x="147" y="927"/>
                    </a:lnTo>
                    <a:lnTo>
                      <a:pt x="147" y="925"/>
                    </a:lnTo>
                    <a:lnTo>
                      <a:pt x="148" y="923"/>
                    </a:lnTo>
                    <a:lnTo>
                      <a:pt x="149" y="921"/>
                    </a:lnTo>
                    <a:lnTo>
                      <a:pt x="151" y="919"/>
                    </a:lnTo>
                    <a:lnTo>
                      <a:pt x="155" y="917"/>
                    </a:lnTo>
                    <a:lnTo>
                      <a:pt x="161" y="914"/>
                    </a:lnTo>
                    <a:lnTo>
                      <a:pt x="170" y="910"/>
                    </a:lnTo>
                    <a:lnTo>
                      <a:pt x="178" y="905"/>
                    </a:lnTo>
                    <a:lnTo>
                      <a:pt x="187" y="899"/>
                    </a:lnTo>
                    <a:lnTo>
                      <a:pt x="191" y="901"/>
                    </a:lnTo>
                    <a:lnTo>
                      <a:pt x="196" y="902"/>
                    </a:lnTo>
                    <a:lnTo>
                      <a:pt x="203" y="901"/>
                    </a:lnTo>
                    <a:lnTo>
                      <a:pt x="209" y="900"/>
                    </a:lnTo>
                    <a:lnTo>
                      <a:pt x="215" y="898"/>
                    </a:lnTo>
                    <a:lnTo>
                      <a:pt x="221" y="896"/>
                    </a:lnTo>
                    <a:lnTo>
                      <a:pt x="227" y="893"/>
                    </a:lnTo>
                    <a:lnTo>
                      <a:pt x="233" y="889"/>
                    </a:lnTo>
                    <a:lnTo>
                      <a:pt x="243" y="881"/>
                    </a:lnTo>
                    <a:lnTo>
                      <a:pt x="251" y="872"/>
                    </a:lnTo>
                    <a:lnTo>
                      <a:pt x="255" y="868"/>
                    </a:lnTo>
                    <a:lnTo>
                      <a:pt x="257" y="863"/>
                    </a:lnTo>
                    <a:lnTo>
                      <a:pt x="259" y="859"/>
                    </a:lnTo>
                    <a:lnTo>
                      <a:pt x="259" y="856"/>
                    </a:lnTo>
                    <a:lnTo>
                      <a:pt x="259" y="851"/>
                    </a:lnTo>
                    <a:lnTo>
                      <a:pt x="258" y="847"/>
                    </a:lnTo>
                    <a:lnTo>
                      <a:pt x="256" y="843"/>
                    </a:lnTo>
                    <a:lnTo>
                      <a:pt x="254" y="840"/>
                    </a:lnTo>
                    <a:lnTo>
                      <a:pt x="248" y="832"/>
                    </a:lnTo>
                    <a:lnTo>
                      <a:pt x="243" y="826"/>
                    </a:lnTo>
                    <a:lnTo>
                      <a:pt x="236" y="818"/>
                    </a:lnTo>
                    <a:lnTo>
                      <a:pt x="232" y="811"/>
                    </a:lnTo>
                    <a:lnTo>
                      <a:pt x="229" y="807"/>
                    </a:lnTo>
                    <a:lnTo>
                      <a:pt x="227" y="803"/>
                    </a:lnTo>
                    <a:lnTo>
                      <a:pt x="226" y="799"/>
                    </a:lnTo>
                    <a:lnTo>
                      <a:pt x="226" y="794"/>
                    </a:lnTo>
                    <a:lnTo>
                      <a:pt x="226" y="789"/>
                    </a:lnTo>
                    <a:lnTo>
                      <a:pt x="227" y="784"/>
                    </a:lnTo>
                    <a:lnTo>
                      <a:pt x="228" y="780"/>
                    </a:lnTo>
                    <a:lnTo>
                      <a:pt x="231" y="776"/>
                    </a:lnTo>
                    <a:lnTo>
                      <a:pt x="234" y="770"/>
                    </a:lnTo>
                    <a:lnTo>
                      <a:pt x="239" y="763"/>
                    </a:lnTo>
                    <a:lnTo>
                      <a:pt x="244" y="757"/>
                    </a:lnTo>
                    <a:lnTo>
                      <a:pt x="248" y="751"/>
                    </a:lnTo>
                    <a:lnTo>
                      <a:pt x="250" y="747"/>
                    </a:lnTo>
                    <a:lnTo>
                      <a:pt x="251" y="743"/>
                    </a:lnTo>
                    <a:lnTo>
                      <a:pt x="252" y="738"/>
                    </a:lnTo>
                    <a:lnTo>
                      <a:pt x="252" y="733"/>
                    </a:lnTo>
                    <a:lnTo>
                      <a:pt x="252" y="724"/>
                    </a:lnTo>
                    <a:lnTo>
                      <a:pt x="251" y="716"/>
                    </a:lnTo>
                    <a:lnTo>
                      <a:pt x="249" y="707"/>
                    </a:lnTo>
                    <a:lnTo>
                      <a:pt x="247" y="700"/>
                    </a:lnTo>
                    <a:lnTo>
                      <a:pt x="242" y="686"/>
                    </a:lnTo>
                    <a:lnTo>
                      <a:pt x="234" y="674"/>
                    </a:lnTo>
                    <a:lnTo>
                      <a:pt x="218" y="653"/>
                    </a:lnTo>
                    <a:lnTo>
                      <a:pt x="206" y="634"/>
                    </a:lnTo>
                    <a:lnTo>
                      <a:pt x="200" y="634"/>
                    </a:lnTo>
                    <a:lnTo>
                      <a:pt x="194" y="635"/>
                    </a:lnTo>
                    <a:lnTo>
                      <a:pt x="190" y="637"/>
                    </a:lnTo>
                    <a:lnTo>
                      <a:pt x="186" y="639"/>
                    </a:lnTo>
                    <a:lnTo>
                      <a:pt x="177" y="644"/>
                    </a:lnTo>
                    <a:lnTo>
                      <a:pt x="168" y="649"/>
                    </a:lnTo>
                    <a:lnTo>
                      <a:pt x="159" y="656"/>
                    </a:lnTo>
                    <a:lnTo>
                      <a:pt x="148" y="661"/>
                    </a:lnTo>
                    <a:lnTo>
                      <a:pt x="142" y="662"/>
                    </a:lnTo>
                    <a:lnTo>
                      <a:pt x="135" y="664"/>
                    </a:lnTo>
                    <a:lnTo>
                      <a:pt x="128" y="665"/>
                    </a:lnTo>
                    <a:lnTo>
                      <a:pt x="120" y="665"/>
                    </a:lnTo>
                    <a:lnTo>
                      <a:pt x="113" y="663"/>
                    </a:lnTo>
                    <a:lnTo>
                      <a:pt x="104" y="658"/>
                    </a:lnTo>
                    <a:lnTo>
                      <a:pt x="100" y="656"/>
                    </a:lnTo>
                    <a:lnTo>
                      <a:pt x="97" y="652"/>
                    </a:lnTo>
                    <a:lnTo>
                      <a:pt x="94" y="649"/>
                    </a:lnTo>
                    <a:lnTo>
                      <a:pt x="93" y="646"/>
                    </a:lnTo>
                    <a:lnTo>
                      <a:pt x="93" y="640"/>
                    </a:lnTo>
                    <a:lnTo>
                      <a:pt x="95" y="633"/>
                    </a:lnTo>
                    <a:lnTo>
                      <a:pt x="98" y="628"/>
                    </a:lnTo>
                    <a:lnTo>
                      <a:pt x="100" y="622"/>
                    </a:lnTo>
                    <a:lnTo>
                      <a:pt x="102" y="616"/>
                    </a:lnTo>
                    <a:lnTo>
                      <a:pt x="104" y="610"/>
                    </a:lnTo>
                    <a:lnTo>
                      <a:pt x="105" y="604"/>
                    </a:lnTo>
                    <a:lnTo>
                      <a:pt x="106" y="597"/>
                    </a:lnTo>
                    <a:lnTo>
                      <a:pt x="86" y="597"/>
                    </a:lnTo>
                    <a:lnTo>
                      <a:pt x="64" y="597"/>
                    </a:lnTo>
                    <a:lnTo>
                      <a:pt x="35" y="597"/>
                    </a:lnTo>
                    <a:lnTo>
                      <a:pt x="0" y="597"/>
                    </a:lnTo>
                    <a:lnTo>
                      <a:pt x="585" y="117"/>
                    </a:lnTo>
                    <a:lnTo>
                      <a:pt x="594" y="116"/>
                    </a:lnTo>
                    <a:lnTo>
                      <a:pt x="602" y="114"/>
                    </a:lnTo>
                    <a:lnTo>
                      <a:pt x="612" y="112"/>
                    </a:lnTo>
                    <a:lnTo>
                      <a:pt x="625" y="111"/>
                    </a:lnTo>
                    <a:lnTo>
                      <a:pt x="635" y="111"/>
                    </a:lnTo>
                    <a:lnTo>
                      <a:pt x="643" y="113"/>
                    </a:lnTo>
                    <a:lnTo>
                      <a:pt x="651" y="116"/>
                    </a:lnTo>
                    <a:lnTo>
                      <a:pt x="659" y="119"/>
                    </a:lnTo>
                    <a:lnTo>
                      <a:pt x="674" y="128"/>
                    </a:lnTo>
                    <a:lnTo>
                      <a:pt x="687" y="138"/>
                    </a:lnTo>
                    <a:lnTo>
                      <a:pt x="702" y="148"/>
                    </a:lnTo>
                    <a:lnTo>
                      <a:pt x="716" y="158"/>
                    </a:lnTo>
                    <a:lnTo>
                      <a:pt x="724" y="161"/>
                    </a:lnTo>
                    <a:lnTo>
                      <a:pt x="732" y="164"/>
                    </a:lnTo>
                    <a:lnTo>
                      <a:pt x="741" y="166"/>
                    </a:lnTo>
                    <a:lnTo>
                      <a:pt x="751" y="166"/>
                    </a:lnTo>
                    <a:lnTo>
                      <a:pt x="943" y="111"/>
                    </a:lnTo>
                    <a:lnTo>
                      <a:pt x="1096" y="111"/>
                    </a:lnTo>
                    <a:lnTo>
                      <a:pt x="1103" y="112"/>
                    </a:lnTo>
                    <a:lnTo>
                      <a:pt x="1110" y="113"/>
                    </a:lnTo>
                    <a:lnTo>
                      <a:pt x="1117" y="113"/>
                    </a:lnTo>
                    <a:lnTo>
                      <a:pt x="1123" y="113"/>
                    </a:lnTo>
                    <a:lnTo>
                      <a:pt x="1135" y="110"/>
                    </a:lnTo>
                    <a:lnTo>
                      <a:pt x="1146" y="105"/>
                    </a:lnTo>
                    <a:lnTo>
                      <a:pt x="1157" y="100"/>
                    </a:lnTo>
                    <a:lnTo>
                      <a:pt x="1169" y="93"/>
                    </a:lnTo>
                    <a:lnTo>
                      <a:pt x="1181" y="89"/>
                    </a:lnTo>
                    <a:lnTo>
                      <a:pt x="1196" y="85"/>
                    </a:lnTo>
                    <a:lnTo>
                      <a:pt x="1195" y="90"/>
                    </a:lnTo>
                    <a:lnTo>
                      <a:pt x="1195" y="94"/>
                    </a:lnTo>
                    <a:lnTo>
                      <a:pt x="1195" y="100"/>
                    </a:lnTo>
                    <a:lnTo>
                      <a:pt x="1196" y="104"/>
                    </a:lnTo>
                    <a:lnTo>
                      <a:pt x="1198" y="112"/>
                    </a:lnTo>
                    <a:lnTo>
                      <a:pt x="1202" y="120"/>
                    </a:lnTo>
                    <a:lnTo>
                      <a:pt x="1208" y="126"/>
                    </a:lnTo>
                    <a:lnTo>
                      <a:pt x="1214" y="131"/>
                    </a:lnTo>
                    <a:lnTo>
                      <a:pt x="1218" y="132"/>
                    </a:lnTo>
                    <a:lnTo>
                      <a:pt x="1222" y="134"/>
                    </a:lnTo>
                    <a:lnTo>
                      <a:pt x="1225" y="135"/>
                    </a:lnTo>
                    <a:lnTo>
                      <a:pt x="1230" y="135"/>
                    </a:lnTo>
                    <a:lnTo>
                      <a:pt x="1238" y="134"/>
                    </a:lnTo>
                    <a:lnTo>
                      <a:pt x="1247" y="133"/>
                    </a:lnTo>
                    <a:lnTo>
                      <a:pt x="1255" y="131"/>
                    </a:lnTo>
                    <a:lnTo>
                      <a:pt x="1263" y="128"/>
                    </a:lnTo>
                    <a:lnTo>
                      <a:pt x="1278" y="122"/>
                    </a:lnTo>
                    <a:lnTo>
                      <a:pt x="1296" y="117"/>
                    </a:lnTo>
                    <a:lnTo>
                      <a:pt x="1298" y="119"/>
                    </a:lnTo>
                    <a:lnTo>
                      <a:pt x="1300" y="120"/>
                    </a:lnTo>
                    <a:lnTo>
                      <a:pt x="1303" y="122"/>
                    </a:lnTo>
                    <a:lnTo>
                      <a:pt x="1308" y="123"/>
                    </a:lnTo>
                    <a:lnTo>
                      <a:pt x="1319" y="124"/>
                    </a:lnTo>
                    <a:lnTo>
                      <a:pt x="1331" y="124"/>
                    </a:lnTo>
                    <a:lnTo>
                      <a:pt x="1343" y="123"/>
                    </a:lnTo>
                    <a:lnTo>
                      <a:pt x="1355" y="121"/>
                    </a:lnTo>
                    <a:lnTo>
                      <a:pt x="1367" y="119"/>
                    </a:lnTo>
                    <a:lnTo>
                      <a:pt x="1376" y="117"/>
                    </a:lnTo>
                    <a:lnTo>
                      <a:pt x="1386" y="116"/>
                    </a:lnTo>
                    <a:lnTo>
                      <a:pt x="1397" y="114"/>
                    </a:lnTo>
                    <a:lnTo>
                      <a:pt x="1405" y="112"/>
                    </a:lnTo>
                    <a:lnTo>
                      <a:pt x="1409" y="111"/>
                    </a:lnTo>
                    <a:lnTo>
                      <a:pt x="1424" y="112"/>
                    </a:lnTo>
                    <a:lnTo>
                      <a:pt x="1450" y="117"/>
                    </a:lnTo>
                    <a:lnTo>
                      <a:pt x="1483" y="123"/>
                    </a:lnTo>
                    <a:lnTo>
                      <a:pt x="1520" y="131"/>
                    </a:lnTo>
                    <a:lnTo>
                      <a:pt x="1557" y="140"/>
                    </a:lnTo>
                    <a:lnTo>
                      <a:pt x="1592" y="149"/>
                    </a:lnTo>
                    <a:lnTo>
                      <a:pt x="1621" y="159"/>
                    </a:lnTo>
                    <a:lnTo>
                      <a:pt x="1641" y="166"/>
                    </a:lnTo>
                    <a:lnTo>
                      <a:pt x="1632" y="174"/>
                    </a:lnTo>
                    <a:lnTo>
                      <a:pt x="1623" y="179"/>
                    </a:lnTo>
                    <a:lnTo>
                      <a:pt x="1615" y="183"/>
                    </a:lnTo>
                    <a:lnTo>
                      <a:pt x="1607" y="187"/>
                    </a:lnTo>
                    <a:lnTo>
                      <a:pt x="1601" y="189"/>
                    </a:lnTo>
                    <a:lnTo>
                      <a:pt x="1592" y="193"/>
                    </a:lnTo>
                    <a:lnTo>
                      <a:pt x="1584" y="197"/>
                    </a:lnTo>
                    <a:lnTo>
                      <a:pt x="1574" y="202"/>
                    </a:lnTo>
                    <a:lnTo>
                      <a:pt x="1591" y="209"/>
                    </a:lnTo>
                    <a:lnTo>
                      <a:pt x="1606" y="215"/>
                    </a:lnTo>
                    <a:lnTo>
                      <a:pt x="1621" y="219"/>
                    </a:lnTo>
                    <a:lnTo>
                      <a:pt x="1635" y="222"/>
                    </a:lnTo>
                    <a:lnTo>
                      <a:pt x="1648" y="225"/>
                    </a:lnTo>
                    <a:lnTo>
                      <a:pt x="1662" y="226"/>
                    </a:lnTo>
                    <a:lnTo>
                      <a:pt x="1678" y="227"/>
                    </a:lnTo>
                    <a:lnTo>
                      <a:pt x="1694" y="228"/>
                    </a:lnTo>
                    <a:lnTo>
                      <a:pt x="1711" y="227"/>
                    </a:lnTo>
                    <a:lnTo>
                      <a:pt x="1725" y="224"/>
                    </a:lnTo>
                    <a:lnTo>
                      <a:pt x="1737" y="220"/>
                    </a:lnTo>
                    <a:lnTo>
                      <a:pt x="1749" y="216"/>
                    </a:lnTo>
                    <a:lnTo>
                      <a:pt x="1760" y="211"/>
                    </a:lnTo>
                    <a:lnTo>
                      <a:pt x="1771" y="206"/>
                    </a:lnTo>
                    <a:lnTo>
                      <a:pt x="1782" y="203"/>
                    </a:lnTo>
                    <a:lnTo>
                      <a:pt x="1794" y="202"/>
                    </a:lnTo>
                    <a:lnTo>
                      <a:pt x="1800" y="203"/>
                    </a:lnTo>
                    <a:lnTo>
                      <a:pt x="1805" y="204"/>
                    </a:lnTo>
                    <a:lnTo>
                      <a:pt x="1811" y="206"/>
                    </a:lnTo>
                    <a:lnTo>
                      <a:pt x="1816" y="209"/>
                    </a:lnTo>
                    <a:lnTo>
                      <a:pt x="1825" y="217"/>
                    </a:lnTo>
                    <a:lnTo>
                      <a:pt x="1833" y="225"/>
                    </a:lnTo>
                    <a:lnTo>
                      <a:pt x="1841" y="232"/>
                    </a:lnTo>
                    <a:lnTo>
                      <a:pt x="1849" y="239"/>
                    </a:lnTo>
                    <a:lnTo>
                      <a:pt x="1853" y="242"/>
                    </a:lnTo>
                    <a:lnTo>
                      <a:pt x="1858" y="244"/>
                    </a:lnTo>
                    <a:lnTo>
                      <a:pt x="1862" y="245"/>
                    </a:lnTo>
                    <a:lnTo>
                      <a:pt x="1867" y="246"/>
                    </a:lnTo>
                    <a:lnTo>
                      <a:pt x="1880" y="202"/>
                    </a:lnTo>
                    <a:lnTo>
                      <a:pt x="2006" y="178"/>
                    </a:lnTo>
                    <a:lnTo>
                      <a:pt x="2016" y="179"/>
                    </a:lnTo>
                    <a:lnTo>
                      <a:pt x="2026" y="180"/>
                    </a:lnTo>
                    <a:lnTo>
                      <a:pt x="2035" y="181"/>
                    </a:lnTo>
                    <a:lnTo>
                      <a:pt x="2043" y="183"/>
                    </a:lnTo>
                    <a:lnTo>
                      <a:pt x="2060" y="188"/>
                    </a:lnTo>
                    <a:lnTo>
                      <a:pt x="2076" y="193"/>
                    </a:lnTo>
                    <a:lnTo>
                      <a:pt x="2093" y="199"/>
                    </a:lnTo>
                    <a:lnTo>
                      <a:pt x="2109" y="204"/>
                    </a:lnTo>
                    <a:lnTo>
                      <a:pt x="2118" y="206"/>
                    </a:lnTo>
                    <a:lnTo>
                      <a:pt x="2127" y="207"/>
                    </a:lnTo>
                    <a:lnTo>
                      <a:pt x="2137" y="208"/>
                    </a:lnTo>
                    <a:lnTo>
                      <a:pt x="2147" y="208"/>
                    </a:lnTo>
                    <a:lnTo>
                      <a:pt x="2162" y="208"/>
                    </a:lnTo>
                    <a:lnTo>
                      <a:pt x="2173" y="207"/>
                    </a:lnTo>
                    <a:lnTo>
                      <a:pt x="2183" y="205"/>
                    </a:lnTo>
                    <a:lnTo>
                      <a:pt x="2190" y="202"/>
                    </a:lnTo>
                    <a:lnTo>
                      <a:pt x="2198" y="200"/>
                    </a:lnTo>
                    <a:lnTo>
                      <a:pt x="2206" y="198"/>
                    </a:lnTo>
                    <a:lnTo>
                      <a:pt x="2215" y="197"/>
                    </a:lnTo>
                    <a:lnTo>
                      <a:pt x="2226" y="196"/>
                    </a:lnTo>
                    <a:lnTo>
                      <a:pt x="2235" y="197"/>
                    </a:lnTo>
                    <a:lnTo>
                      <a:pt x="2244" y="199"/>
                    </a:lnTo>
                    <a:lnTo>
                      <a:pt x="2253" y="202"/>
                    </a:lnTo>
                    <a:lnTo>
                      <a:pt x="2261" y="205"/>
                    </a:lnTo>
                    <a:lnTo>
                      <a:pt x="2267" y="209"/>
                    </a:lnTo>
                    <a:lnTo>
                      <a:pt x="2274" y="213"/>
                    </a:lnTo>
                    <a:lnTo>
                      <a:pt x="2280" y="215"/>
                    </a:lnTo>
                    <a:lnTo>
                      <a:pt x="2286" y="216"/>
                    </a:lnTo>
                    <a:lnTo>
                      <a:pt x="2290" y="215"/>
                    </a:lnTo>
                    <a:lnTo>
                      <a:pt x="2296" y="213"/>
                    </a:lnTo>
                    <a:lnTo>
                      <a:pt x="2300" y="211"/>
                    </a:lnTo>
                    <a:lnTo>
                      <a:pt x="2305" y="206"/>
                    </a:lnTo>
                    <a:lnTo>
                      <a:pt x="2309" y="202"/>
                    </a:lnTo>
                    <a:lnTo>
                      <a:pt x="2312" y="197"/>
                    </a:lnTo>
                    <a:lnTo>
                      <a:pt x="2316" y="191"/>
                    </a:lnTo>
                    <a:lnTo>
                      <a:pt x="2319" y="184"/>
                    </a:lnTo>
                    <a:lnTo>
                      <a:pt x="2326" y="183"/>
                    </a:lnTo>
                    <a:lnTo>
                      <a:pt x="2334" y="180"/>
                    </a:lnTo>
                    <a:lnTo>
                      <a:pt x="2339" y="179"/>
                    </a:lnTo>
                    <a:lnTo>
                      <a:pt x="2342" y="177"/>
                    </a:lnTo>
                    <a:lnTo>
                      <a:pt x="2344" y="174"/>
                    </a:lnTo>
                    <a:lnTo>
                      <a:pt x="2345" y="172"/>
                    </a:lnTo>
                    <a:lnTo>
                      <a:pt x="2378" y="172"/>
                    </a:lnTo>
                    <a:lnTo>
                      <a:pt x="2376" y="178"/>
                    </a:lnTo>
                    <a:lnTo>
                      <a:pt x="2372" y="185"/>
                    </a:lnTo>
                    <a:lnTo>
                      <a:pt x="2369" y="189"/>
                    </a:lnTo>
                    <a:lnTo>
                      <a:pt x="2367" y="193"/>
                    </a:lnTo>
                    <a:lnTo>
                      <a:pt x="2366" y="198"/>
                    </a:lnTo>
                    <a:lnTo>
                      <a:pt x="2365" y="202"/>
                    </a:lnTo>
                    <a:lnTo>
                      <a:pt x="2365" y="216"/>
                    </a:lnTo>
                    <a:lnTo>
                      <a:pt x="2365" y="228"/>
                    </a:lnTo>
                    <a:lnTo>
                      <a:pt x="2405" y="228"/>
                    </a:lnTo>
                    <a:lnTo>
                      <a:pt x="2401" y="213"/>
                    </a:lnTo>
                    <a:lnTo>
                      <a:pt x="2400" y="203"/>
                    </a:lnTo>
                    <a:lnTo>
                      <a:pt x="2401" y="195"/>
                    </a:lnTo>
                    <a:lnTo>
                      <a:pt x="2405" y="184"/>
                    </a:lnTo>
                    <a:lnTo>
                      <a:pt x="2430" y="184"/>
                    </a:lnTo>
                    <a:lnTo>
                      <a:pt x="2454" y="182"/>
                    </a:lnTo>
                    <a:lnTo>
                      <a:pt x="2465" y="180"/>
                    </a:lnTo>
                    <a:lnTo>
                      <a:pt x="2476" y="178"/>
                    </a:lnTo>
                    <a:lnTo>
                      <a:pt x="2487" y="175"/>
                    </a:lnTo>
                    <a:lnTo>
                      <a:pt x="2497" y="172"/>
                    </a:lnTo>
                    <a:lnTo>
                      <a:pt x="2506" y="168"/>
                    </a:lnTo>
                    <a:lnTo>
                      <a:pt x="2513" y="164"/>
                    </a:lnTo>
                    <a:lnTo>
                      <a:pt x="2521" y="159"/>
                    </a:lnTo>
                    <a:lnTo>
                      <a:pt x="2526" y="153"/>
                    </a:lnTo>
                    <a:lnTo>
                      <a:pt x="2532" y="146"/>
                    </a:lnTo>
                    <a:lnTo>
                      <a:pt x="2535" y="139"/>
                    </a:lnTo>
                    <a:lnTo>
                      <a:pt x="2537" y="131"/>
                    </a:lnTo>
                    <a:lnTo>
                      <a:pt x="2539" y="123"/>
                    </a:lnTo>
                    <a:lnTo>
                      <a:pt x="2532" y="123"/>
                    </a:lnTo>
                    <a:lnTo>
                      <a:pt x="2518" y="123"/>
                    </a:lnTo>
                    <a:lnTo>
                      <a:pt x="2501" y="123"/>
                    </a:lnTo>
                    <a:lnTo>
                      <a:pt x="2491" y="123"/>
                    </a:lnTo>
                    <a:lnTo>
                      <a:pt x="2487" y="120"/>
                    </a:lnTo>
                    <a:lnTo>
                      <a:pt x="2483" y="115"/>
                    </a:lnTo>
                    <a:lnTo>
                      <a:pt x="2479" y="110"/>
                    </a:lnTo>
                    <a:lnTo>
                      <a:pt x="2477" y="105"/>
                    </a:lnTo>
                    <a:lnTo>
                      <a:pt x="2473" y="93"/>
                    </a:lnTo>
                    <a:lnTo>
                      <a:pt x="2472" y="85"/>
                    </a:lnTo>
                    <a:lnTo>
                      <a:pt x="2473" y="81"/>
                    </a:lnTo>
                    <a:lnTo>
                      <a:pt x="2476" y="75"/>
                    </a:lnTo>
                    <a:lnTo>
                      <a:pt x="2480" y="69"/>
                    </a:lnTo>
                    <a:lnTo>
                      <a:pt x="2487" y="62"/>
                    </a:lnTo>
                    <a:lnTo>
                      <a:pt x="2495" y="55"/>
                    </a:lnTo>
                    <a:lnTo>
                      <a:pt x="2503" y="48"/>
                    </a:lnTo>
                    <a:lnTo>
                      <a:pt x="2512" y="40"/>
                    </a:lnTo>
                    <a:lnTo>
                      <a:pt x="2523" y="33"/>
                    </a:lnTo>
                    <a:lnTo>
                      <a:pt x="2534" y="26"/>
                    </a:lnTo>
                    <a:lnTo>
                      <a:pt x="2545" y="20"/>
                    </a:lnTo>
                    <a:lnTo>
                      <a:pt x="2556" y="15"/>
                    </a:lnTo>
                    <a:lnTo>
                      <a:pt x="2567" y="10"/>
                    </a:lnTo>
                    <a:lnTo>
                      <a:pt x="2577" y="6"/>
                    </a:lnTo>
                    <a:lnTo>
                      <a:pt x="2587" y="2"/>
                    </a:lnTo>
                    <a:lnTo>
                      <a:pt x="2597" y="0"/>
                    </a:lnTo>
                    <a:lnTo>
                      <a:pt x="2604" y="0"/>
                    </a:lnTo>
                    <a:lnTo>
                      <a:pt x="2611" y="0"/>
                    </a:lnTo>
                    <a:lnTo>
                      <a:pt x="2621" y="0"/>
                    </a:lnTo>
                    <a:lnTo>
                      <a:pt x="2631" y="0"/>
                    </a:lnTo>
                    <a:lnTo>
                      <a:pt x="2637" y="0"/>
                    </a:lnTo>
                    <a:lnTo>
                      <a:pt x="2638" y="8"/>
                    </a:lnTo>
                    <a:lnTo>
                      <a:pt x="2638" y="16"/>
                    </a:lnTo>
                    <a:lnTo>
                      <a:pt x="2640" y="24"/>
                    </a:lnTo>
                    <a:lnTo>
                      <a:pt x="2642" y="30"/>
                    </a:lnTo>
                    <a:lnTo>
                      <a:pt x="2646" y="42"/>
                    </a:lnTo>
                    <a:lnTo>
                      <a:pt x="2651" y="53"/>
                    </a:lnTo>
                    <a:lnTo>
                      <a:pt x="2656" y="62"/>
                    </a:lnTo>
                    <a:lnTo>
                      <a:pt x="2660" y="71"/>
                    </a:lnTo>
                    <a:lnTo>
                      <a:pt x="2663" y="81"/>
                    </a:lnTo>
                    <a:lnTo>
                      <a:pt x="2664" y="91"/>
                    </a:lnTo>
                    <a:lnTo>
                      <a:pt x="2664" y="95"/>
                    </a:lnTo>
                    <a:lnTo>
                      <a:pt x="2663" y="97"/>
                    </a:lnTo>
                    <a:lnTo>
                      <a:pt x="2660" y="100"/>
                    </a:lnTo>
                    <a:lnTo>
                      <a:pt x="2658" y="101"/>
                    </a:lnTo>
                    <a:lnTo>
                      <a:pt x="2652" y="103"/>
                    </a:lnTo>
                    <a:lnTo>
                      <a:pt x="2644" y="105"/>
                    </a:lnTo>
                    <a:lnTo>
                      <a:pt x="2635" y="106"/>
                    </a:lnTo>
                    <a:lnTo>
                      <a:pt x="2627" y="108"/>
                    </a:lnTo>
                    <a:lnTo>
                      <a:pt x="2624" y="109"/>
                    </a:lnTo>
                    <a:lnTo>
                      <a:pt x="2622" y="111"/>
                    </a:lnTo>
                    <a:lnTo>
                      <a:pt x="2620" y="114"/>
                    </a:lnTo>
                    <a:lnTo>
                      <a:pt x="2618" y="117"/>
                    </a:lnTo>
                    <a:lnTo>
                      <a:pt x="2627" y="118"/>
                    </a:lnTo>
                    <a:lnTo>
                      <a:pt x="2637" y="120"/>
                    </a:lnTo>
                    <a:lnTo>
                      <a:pt x="2647" y="122"/>
                    </a:lnTo>
                    <a:lnTo>
                      <a:pt x="2657" y="123"/>
                    </a:lnTo>
                    <a:lnTo>
                      <a:pt x="2653" y="127"/>
                    </a:lnTo>
                    <a:lnTo>
                      <a:pt x="2649" y="132"/>
                    </a:lnTo>
                    <a:lnTo>
                      <a:pt x="2647" y="137"/>
                    </a:lnTo>
                    <a:lnTo>
                      <a:pt x="2646" y="142"/>
                    </a:lnTo>
                    <a:lnTo>
                      <a:pt x="2644" y="153"/>
                    </a:lnTo>
                    <a:lnTo>
                      <a:pt x="2644" y="166"/>
                    </a:lnTo>
                    <a:lnTo>
                      <a:pt x="2645" y="168"/>
                    </a:lnTo>
                    <a:lnTo>
                      <a:pt x="2646" y="169"/>
                    </a:lnTo>
                    <a:lnTo>
                      <a:pt x="2648" y="169"/>
                    </a:lnTo>
                    <a:lnTo>
                      <a:pt x="2652" y="168"/>
                    </a:lnTo>
                    <a:lnTo>
                      <a:pt x="2658" y="167"/>
                    </a:lnTo>
                    <a:lnTo>
                      <a:pt x="2664" y="166"/>
                    </a:lnTo>
                    <a:lnTo>
                      <a:pt x="2664" y="160"/>
                    </a:lnTo>
                    <a:lnTo>
                      <a:pt x="2664" y="153"/>
                    </a:lnTo>
                    <a:lnTo>
                      <a:pt x="2672" y="151"/>
                    </a:lnTo>
                    <a:lnTo>
                      <a:pt x="2680" y="148"/>
                    </a:lnTo>
                    <a:lnTo>
                      <a:pt x="2685" y="145"/>
                    </a:lnTo>
                    <a:lnTo>
                      <a:pt x="2689" y="142"/>
                    </a:lnTo>
                    <a:lnTo>
                      <a:pt x="2692" y="139"/>
                    </a:lnTo>
                    <a:lnTo>
                      <a:pt x="2696" y="137"/>
                    </a:lnTo>
                    <a:lnTo>
                      <a:pt x="2700" y="135"/>
                    </a:lnTo>
                    <a:lnTo>
                      <a:pt x="2704" y="135"/>
                    </a:lnTo>
                    <a:lnTo>
                      <a:pt x="2709" y="137"/>
                    </a:lnTo>
                    <a:lnTo>
                      <a:pt x="2715" y="138"/>
                    </a:lnTo>
                    <a:lnTo>
                      <a:pt x="2724" y="139"/>
                    </a:lnTo>
                    <a:lnTo>
                      <a:pt x="2733" y="140"/>
                    </a:lnTo>
                    <a:lnTo>
                      <a:pt x="2749" y="141"/>
                    </a:lnTo>
                    <a:lnTo>
                      <a:pt x="2757" y="141"/>
                    </a:lnTo>
                    <a:lnTo>
                      <a:pt x="2752" y="153"/>
                    </a:lnTo>
                    <a:lnTo>
                      <a:pt x="2745" y="164"/>
                    </a:lnTo>
                    <a:lnTo>
                      <a:pt x="2738" y="173"/>
                    </a:lnTo>
                    <a:lnTo>
                      <a:pt x="2731" y="180"/>
                    </a:lnTo>
                    <a:lnTo>
                      <a:pt x="2723" y="188"/>
                    </a:lnTo>
                    <a:lnTo>
                      <a:pt x="2716" y="196"/>
                    </a:lnTo>
                    <a:lnTo>
                      <a:pt x="2710" y="204"/>
                    </a:lnTo>
                    <a:lnTo>
                      <a:pt x="2704" y="216"/>
                    </a:lnTo>
                    <a:lnTo>
                      <a:pt x="2712" y="217"/>
                    </a:lnTo>
                    <a:lnTo>
                      <a:pt x="2719" y="218"/>
                    </a:lnTo>
                    <a:lnTo>
                      <a:pt x="2725" y="218"/>
                    </a:lnTo>
                    <a:lnTo>
                      <a:pt x="2732" y="218"/>
                    </a:lnTo>
                    <a:lnTo>
                      <a:pt x="2744" y="216"/>
                    </a:lnTo>
                    <a:lnTo>
                      <a:pt x="2750" y="216"/>
                    </a:lnTo>
                    <a:lnTo>
                      <a:pt x="2780" y="194"/>
                    </a:lnTo>
                    <a:lnTo>
                      <a:pt x="2810" y="172"/>
                    </a:lnTo>
                    <a:lnTo>
                      <a:pt x="2817" y="167"/>
                    </a:lnTo>
                    <a:lnTo>
                      <a:pt x="2825" y="163"/>
                    </a:lnTo>
                    <a:lnTo>
                      <a:pt x="2834" y="159"/>
                    </a:lnTo>
                    <a:lnTo>
                      <a:pt x="2843" y="155"/>
                    </a:lnTo>
                    <a:lnTo>
                      <a:pt x="2853" y="151"/>
                    </a:lnTo>
                    <a:lnTo>
                      <a:pt x="2862" y="149"/>
                    </a:lnTo>
                    <a:lnTo>
                      <a:pt x="2872" y="147"/>
                    </a:lnTo>
                    <a:lnTo>
                      <a:pt x="2883" y="147"/>
                    </a:lnTo>
                    <a:lnTo>
                      <a:pt x="2884" y="139"/>
                    </a:lnTo>
                    <a:lnTo>
                      <a:pt x="2885" y="132"/>
                    </a:lnTo>
                    <a:lnTo>
                      <a:pt x="2888" y="126"/>
                    </a:lnTo>
                    <a:lnTo>
                      <a:pt x="2891" y="121"/>
                    </a:lnTo>
                    <a:lnTo>
                      <a:pt x="2895" y="116"/>
                    </a:lnTo>
                    <a:lnTo>
                      <a:pt x="2900" y="111"/>
                    </a:lnTo>
                    <a:lnTo>
                      <a:pt x="2905" y="107"/>
                    </a:lnTo>
                    <a:lnTo>
                      <a:pt x="2912" y="104"/>
                    </a:lnTo>
                    <a:lnTo>
                      <a:pt x="2918" y="101"/>
                    </a:lnTo>
                    <a:lnTo>
                      <a:pt x="2925" y="98"/>
                    </a:lnTo>
                    <a:lnTo>
                      <a:pt x="2932" y="96"/>
                    </a:lnTo>
                    <a:lnTo>
                      <a:pt x="2939" y="94"/>
                    </a:lnTo>
                    <a:lnTo>
                      <a:pt x="2955" y="92"/>
                    </a:lnTo>
                    <a:lnTo>
                      <a:pt x="2970" y="91"/>
                    </a:lnTo>
                    <a:lnTo>
                      <a:pt x="2978" y="92"/>
                    </a:lnTo>
                    <a:lnTo>
                      <a:pt x="2984" y="93"/>
                    </a:lnTo>
                    <a:lnTo>
                      <a:pt x="2993" y="95"/>
                    </a:lnTo>
                    <a:lnTo>
                      <a:pt x="3001" y="98"/>
                    </a:lnTo>
                    <a:lnTo>
                      <a:pt x="3008" y="101"/>
                    </a:lnTo>
                    <a:lnTo>
                      <a:pt x="3017" y="103"/>
                    </a:lnTo>
                    <a:lnTo>
                      <a:pt x="3026" y="104"/>
                    </a:lnTo>
                    <a:lnTo>
                      <a:pt x="3036" y="105"/>
                    </a:lnTo>
                    <a:lnTo>
                      <a:pt x="3036" y="110"/>
                    </a:lnTo>
                    <a:lnTo>
                      <a:pt x="3036" y="117"/>
                    </a:lnTo>
                    <a:lnTo>
                      <a:pt x="3036" y="126"/>
                    </a:lnTo>
                    <a:lnTo>
                      <a:pt x="3036" y="135"/>
                    </a:lnTo>
                    <a:lnTo>
                      <a:pt x="3036" y="139"/>
                    </a:lnTo>
                    <a:lnTo>
                      <a:pt x="3035" y="143"/>
                    </a:lnTo>
                    <a:lnTo>
                      <a:pt x="3033" y="147"/>
                    </a:lnTo>
                    <a:lnTo>
                      <a:pt x="3030" y="150"/>
                    </a:lnTo>
                    <a:lnTo>
                      <a:pt x="3025" y="157"/>
                    </a:lnTo>
                    <a:lnTo>
                      <a:pt x="3018" y="162"/>
                    </a:lnTo>
                    <a:lnTo>
                      <a:pt x="3003" y="170"/>
                    </a:lnTo>
                    <a:lnTo>
                      <a:pt x="2990" y="178"/>
                    </a:lnTo>
                    <a:lnTo>
                      <a:pt x="2982" y="196"/>
                    </a:lnTo>
                    <a:lnTo>
                      <a:pt x="2973" y="214"/>
                    </a:lnTo>
                    <a:lnTo>
                      <a:pt x="2968" y="222"/>
                    </a:lnTo>
                    <a:lnTo>
                      <a:pt x="2963" y="229"/>
                    </a:lnTo>
                    <a:lnTo>
                      <a:pt x="2958" y="236"/>
                    </a:lnTo>
                    <a:lnTo>
                      <a:pt x="2951" y="243"/>
                    </a:lnTo>
                    <a:lnTo>
                      <a:pt x="2945" y="249"/>
                    </a:lnTo>
                    <a:lnTo>
                      <a:pt x="2938" y="254"/>
                    </a:lnTo>
                    <a:lnTo>
                      <a:pt x="2931" y="259"/>
                    </a:lnTo>
                    <a:lnTo>
                      <a:pt x="2923" y="263"/>
                    </a:lnTo>
                    <a:lnTo>
                      <a:pt x="2914" y="267"/>
                    </a:lnTo>
                    <a:lnTo>
                      <a:pt x="2904" y="269"/>
                    </a:lnTo>
                    <a:lnTo>
                      <a:pt x="2894" y="271"/>
                    </a:lnTo>
                    <a:lnTo>
                      <a:pt x="2883" y="271"/>
                    </a:lnTo>
                    <a:lnTo>
                      <a:pt x="2878" y="271"/>
                    </a:lnTo>
                    <a:lnTo>
                      <a:pt x="2872" y="270"/>
                    </a:lnTo>
                    <a:lnTo>
                      <a:pt x="2867" y="268"/>
                    </a:lnTo>
                    <a:lnTo>
                      <a:pt x="2861" y="266"/>
                    </a:lnTo>
                    <a:lnTo>
                      <a:pt x="2856" y="263"/>
                    </a:lnTo>
                    <a:lnTo>
                      <a:pt x="2850" y="260"/>
                    </a:lnTo>
                    <a:lnTo>
                      <a:pt x="2847" y="256"/>
                    </a:lnTo>
                    <a:lnTo>
                      <a:pt x="2844" y="252"/>
                    </a:lnTo>
                    <a:lnTo>
                      <a:pt x="2838" y="257"/>
                    </a:lnTo>
                    <a:lnTo>
                      <a:pt x="2835" y="264"/>
                    </a:lnTo>
                    <a:lnTo>
                      <a:pt x="2834" y="268"/>
                    </a:lnTo>
                    <a:lnTo>
                      <a:pt x="2834" y="272"/>
                    </a:lnTo>
                    <a:lnTo>
                      <a:pt x="2835" y="275"/>
                    </a:lnTo>
                    <a:lnTo>
                      <a:pt x="2837" y="277"/>
                    </a:lnTo>
                    <a:lnTo>
                      <a:pt x="2829" y="278"/>
                    </a:lnTo>
                    <a:lnTo>
                      <a:pt x="2823" y="279"/>
                    </a:lnTo>
                    <a:lnTo>
                      <a:pt x="2817" y="281"/>
                    </a:lnTo>
                    <a:lnTo>
                      <a:pt x="2811" y="283"/>
                    </a:lnTo>
                    <a:lnTo>
                      <a:pt x="2805" y="285"/>
                    </a:lnTo>
                    <a:lnTo>
                      <a:pt x="2801" y="287"/>
                    </a:lnTo>
                    <a:lnTo>
                      <a:pt x="2795" y="289"/>
                    </a:lnTo>
                    <a:lnTo>
                      <a:pt x="2790" y="289"/>
                    </a:lnTo>
                    <a:lnTo>
                      <a:pt x="2783" y="288"/>
                    </a:lnTo>
                    <a:lnTo>
                      <a:pt x="2777" y="286"/>
                    </a:lnTo>
                    <a:lnTo>
                      <a:pt x="2770" y="283"/>
                    </a:lnTo>
                    <a:lnTo>
                      <a:pt x="2765" y="279"/>
                    </a:lnTo>
                    <a:lnTo>
                      <a:pt x="2754" y="271"/>
                    </a:lnTo>
                    <a:lnTo>
                      <a:pt x="2744" y="264"/>
                    </a:lnTo>
                    <a:lnTo>
                      <a:pt x="2730" y="272"/>
                    </a:lnTo>
                    <a:lnTo>
                      <a:pt x="2717" y="281"/>
                    </a:lnTo>
                    <a:lnTo>
                      <a:pt x="2707" y="290"/>
                    </a:lnTo>
                    <a:lnTo>
                      <a:pt x="2696" y="299"/>
                    </a:lnTo>
                    <a:lnTo>
                      <a:pt x="2685" y="307"/>
                    </a:lnTo>
                    <a:lnTo>
                      <a:pt x="2671" y="313"/>
                    </a:lnTo>
                    <a:lnTo>
                      <a:pt x="2664" y="316"/>
                    </a:lnTo>
                    <a:lnTo>
                      <a:pt x="2656" y="318"/>
                    </a:lnTo>
                    <a:lnTo>
                      <a:pt x="2647" y="319"/>
                    </a:lnTo>
                    <a:lnTo>
                      <a:pt x="2637" y="319"/>
                    </a:lnTo>
                    <a:lnTo>
                      <a:pt x="2626" y="319"/>
                    </a:lnTo>
                    <a:lnTo>
                      <a:pt x="2615" y="317"/>
                    </a:lnTo>
                    <a:lnTo>
                      <a:pt x="2602" y="315"/>
                    </a:lnTo>
                    <a:lnTo>
                      <a:pt x="2590" y="312"/>
                    </a:lnTo>
                    <a:lnTo>
                      <a:pt x="2579" y="308"/>
                    </a:lnTo>
                    <a:lnTo>
                      <a:pt x="2569" y="304"/>
                    </a:lnTo>
                    <a:lnTo>
                      <a:pt x="2562" y="300"/>
                    </a:lnTo>
                    <a:lnTo>
                      <a:pt x="2558" y="295"/>
                    </a:lnTo>
                    <a:lnTo>
                      <a:pt x="2518" y="295"/>
                    </a:lnTo>
                    <a:lnTo>
                      <a:pt x="2521" y="303"/>
                    </a:lnTo>
                    <a:lnTo>
                      <a:pt x="2525" y="309"/>
                    </a:lnTo>
                    <a:lnTo>
                      <a:pt x="2530" y="314"/>
                    </a:lnTo>
                    <a:lnTo>
                      <a:pt x="2536" y="318"/>
                    </a:lnTo>
                    <a:lnTo>
                      <a:pt x="2542" y="322"/>
                    </a:lnTo>
                    <a:lnTo>
                      <a:pt x="2550" y="324"/>
                    </a:lnTo>
                    <a:lnTo>
                      <a:pt x="2557" y="326"/>
                    </a:lnTo>
                    <a:lnTo>
                      <a:pt x="2565" y="327"/>
                    </a:lnTo>
                    <a:lnTo>
                      <a:pt x="2601" y="328"/>
                    </a:lnTo>
                    <a:lnTo>
                      <a:pt x="2637" y="326"/>
                    </a:lnTo>
                    <a:lnTo>
                      <a:pt x="2637" y="335"/>
                    </a:lnTo>
                    <a:lnTo>
                      <a:pt x="2638" y="342"/>
                    </a:lnTo>
                    <a:lnTo>
                      <a:pt x="2641" y="349"/>
                    </a:lnTo>
                    <a:lnTo>
                      <a:pt x="2644" y="357"/>
                    </a:lnTo>
                    <a:lnTo>
                      <a:pt x="2619" y="363"/>
                    </a:lnTo>
                    <a:lnTo>
                      <a:pt x="2590" y="371"/>
                    </a:lnTo>
                    <a:lnTo>
                      <a:pt x="2562" y="382"/>
                    </a:lnTo>
                    <a:lnTo>
                      <a:pt x="2531" y="392"/>
                    </a:lnTo>
                    <a:lnTo>
                      <a:pt x="2501" y="402"/>
                    </a:lnTo>
                    <a:lnTo>
                      <a:pt x="2473" y="410"/>
                    </a:lnTo>
                    <a:lnTo>
                      <a:pt x="2458" y="414"/>
                    </a:lnTo>
                    <a:lnTo>
                      <a:pt x="2444" y="416"/>
                    </a:lnTo>
                    <a:lnTo>
                      <a:pt x="2431" y="418"/>
                    </a:lnTo>
                    <a:lnTo>
                      <a:pt x="2419" y="418"/>
                    </a:lnTo>
                    <a:lnTo>
                      <a:pt x="2339" y="400"/>
                    </a:lnTo>
                    <a:lnTo>
                      <a:pt x="2319" y="400"/>
                    </a:lnTo>
                    <a:lnTo>
                      <a:pt x="2340" y="408"/>
                    </a:lnTo>
                    <a:lnTo>
                      <a:pt x="2361" y="416"/>
                    </a:lnTo>
                    <a:lnTo>
                      <a:pt x="2372" y="420"/>
                    </a:lnTo>
                    <a:lnTo>
                      <a:pt x="2382" y="425"/>
                    </a:lnTo>
                    <a:lnTo>
                      <a:pt x="2390" y="430"/>
                    </a:lnTo>
                    <a:lnTo>
                      <a:pt x="2398" y="437"/>
                    </a:lnTo>
                    <a:lnTo>
                      <a:pt x="2394" y="444"/>
                    </a:lnTo>
                    <a:lnTo>
                      <a:pt x="2388" y="449"/>
                    </a:lnTo>
                    <a:lnTo>
                      <a:pt x="2384" y="454"/>
                    </a:lnTo>
                    <a:lnTo>
                      <a:pt x="2378" y="457"/>
                    </a:lnTo>
                    <a:lnTo>
                      <a:pt x="2373" y="461"/>
                    </a:lnTo>
                    <a:lnTo>
                      <a:pt x="2368" y="463"/>
                    </a:lnTo>
                    <a:lnTo>
                      <a:pt x="2363" y="465"/>
                    </a:lnTo>
                    <a:lnTo>
                      <a:pt x="2357" y="467"/>
                    </a:lnTo>
                    <a:lnTo>
                      <a:pt x="2333" y="471"/>
                    </a:lnTo>
                    <a:lnTo>
                      <a:pt x="2306" y="474"/>
                    </a:lnTo>
                    <a:lnTo>
                      <a:pt x="2296" y="477"/>
                    </a:lnTo>
                    <a:lnTo>
                      <a:pt x="2286" y="481"/>
                    </a:lnTo>
                    <a:lnTo>
                      <a:pt x="2277" y="486"/>
                    </a:lnTo>
                    <a:lnTo>
                      <a:pt x="2268" y="492"/>
                    </a:lnTo>
                    <a:lnTo>
                      <a:pt x="2260" y="497"/>
                    </a:lnTo>
                    <a:lnTo>
                      <a:pt x="2251" y="501"/>
                    </a:lnTo>
                    <a:lnTo>
                      <a:pt x="2242" y="504"/>
                    </a:lnTo>
                    <a:lnTo>
                      <a:pt x="2232" y="505"/>
                    </a:lnTo>
                    <a:lnTo>
                      <a:pt x="2232" y="517"/>
                    </a:lnTo>
                    <a:lnTo>
                      <a:pt x="2232" y="529"/>
                    </a:lnTo>
                    <a:lnTo>
                      <a:pt x="2220" y="532"/>
                    </a:lnTo>
                    <a:lnTo>
                      <a:pt x="2208" y="537"/>
                    </a:lnTo>
                    <a:lnTo>
                      <a:pt x="2194" y="542"/>
                    </a:lnTo>
                    <a:lnTo>
                      <a:pt x="2181" y="550"/>
                    </a:lnTo>
                    <a:lnTo>
                      <a:pt x="2166" y="559"/>
                    </a:lnTo>
                    <a:lnTo>
                      <a:pt x="2151" y="568"/>
                    </a:lnTo>
                    <a:lnTo>
                      <a:pt x="2138" y="578"/>
                    </a:lnTo>
                    <a:lnTo>
                      <a:pt x="2123" y="588"/>
                    </a:lnTo>
                    <a:lnTo>
                      <a:pt x="2110" y="601"/>
                    </a:lnTo>
                    <a:lnTo>
                      <a:pt x="2098" y="613"/>
                    </a:lnTo>
                    <a:lnTo>
                      <a:pt x="2087" y="625"/>
                    </a:lnTo>
                    <a:lnTo>
                      <a:pt x="2078" y="637"/>
                    </a:lnTo>
                    <a:lnTo>
                      <a:pt x="2071" y="650"/>
                    </a:lnTo>
                    <a:lnTo>
                      <a:pt x="2064" y="664"/>
                    </a:lnTo>
                    <a:lnTo>
                      <a:pt x="2062" y="670"/>
                    </a:lnTo>
                    <a:lnTo>
                      <a:pt x="2061" y="677"/>
                    </a:lnTo>
                    <a:lnTo>
                      <a:pt x="2060" y="683"/>
                    </a:lnTo>
                    <a:lnTo>
                      <a:pt x="2060" y="689"/>
                    </a:lnTo>
                    <a:lnTo>
                      <a:pt x="2106" y="689"/>
                    </a:lnTo>
                    <a:lnTo>
                      <a:pt x="2104" y="714"/>
                    </a:lnTo>
                    <a:lnTo>
                      <a:pt x="2102" y="736"/>
                    </a:lnTo>
                    <a:lnTo>
                      <a:pt x="2100" y="745"/>
                    </a:lnTo>
                    <a:lnTo>
                      <a:pt x="2100" y="753"/>
                    </a:lnTo>
                    <a:lnTo>
                      <a:pt x="2102" y="757"/>
                    </a:lnTo>
                    <a:lnTo>
                      <a:pt x="2103" y="759"/>
                    </a:lnTo>
                    <a:lnTo>
                      <a:pt x="2104" y="762"/>
                    </a:lnTo>
                    <a:lnTo>
                      <a:pt x="2106" y="763"/>
                    </a:lnTo>
                    <a:lnTo>
                      <a:pt x="2086" y="776"/>
                    </a:lnTo>
                    <a:lnTo>
                      <a:pt x="2087" y="780"/>
                    </a:lnTo>
                    <a:lnTo>
                      <a:pt x="2089" y="784"/>
                    </a:lnTo>
                    <a:lnTo>
                      <a:pt x="2093" y="787"/>
                    </a:lnTo>
                    <a:lnTo>
                      <a:pt x="2097" y="790"/>
                    </a:lnTo>
                    <a:lnTo>
                      <a:pt x="2106" y="793"/>
                    </a:lnTo>
                    <a:lnTo>
                      <a:pt x="2112" y="794"/>
                    </a:lnTo>
                    <a:lnTo>
                      <a:pt x="2193" y="776"/>
                    </a:lnTo>
                    <a:lnTo>
                      <a:pt x="2204" y="782"/>
                    </a:lnTo>
                    <a:lnTo>
                      <a:pt x="2214" y="789"/>
                    </a:lnTo>
                    <a:lnTo>
                      <a:pt x="2223" y="796"/>
                    </a:lnTo>
                    <a:lnTo>
                      <a:pt x="2232" y="803"/>
                    </a:lnTo>
                    <a:lnTo>
                      <a:pt x="2250" y="819"/>
                    </a:lnTo>
                    <a:lnTo>
                      <a:pt x="2266" y="836"/>
                    </a:lnTo>
                    <a:lnTo>
                      <a:pt x="2284" y="852"/>
                    </a:lnTo>
                    <a:lnTo>
                      <a:pt x="2301" y="866"/>
                    </a:lnTo>
                    <a:lnTo>
                      <a:pt x="2311" y="872"/>
                    </a:lnTo>
                    <a:lnTo>
                      <a:pt x="2322" y="878"/>
                    </a:lnTo>
                    <a:lnTo>
                      <a:pt x="2333" y="883"/>
                    </a:lnTo>
                    <a:lnTo>
                      <a:pt x="2345" y="887"/>
                    </a:lnTo>
                    <a:lnTo>
                      <a:pt x="2345" y="891"/>
                    </a:lnTo>
                    <a:lnTo>
                      <a:pt x="2346" y="895"/>
                    </a:lnTo>
                    <a:lnTo>
                      <a:pt x="2347" y="898"/>
                    </a:lnTo>
                    <a:lnTo>
                      <a:pt x="2350" y="901"/>
                    </a:lnTo>
                    <a:lnTo>
                      <a:pt x="2352" y="903"/>
                    </a:lnTo>
                    <a:lnTo>
                      <a:pt x="2354" y="905"/>
                    </a:lnTo>
                    <a:lnTo>
                      <a:pt x="2356" y="906"/>
                    </a:lnTo>
                    <a:lnTo>
                      <a:pt x="2360" y="907"/>
                    </a:lnTo>
                    <a:lnTo>
                      <a:pt x="2367" y="909"/>
                    </a:lnTo>
                    <a:lnTo>
                      <a:pt x="2375" y="908"/>
                    </a:lnTo>
                    <a:lnTo>
                      <a:pt x="2383" y="907"/>
                    </a:lnTo>
                    <a:lnTo>
                      <a:pt x="2391" y="905"/>
                    </a:lnTo>
                    <a:lnTo>
                      <a:pt x="2409" y="900"/>
                    </a:lnTo>
                    <a:lnTo>
                      <a:pt x="2423" y="894"/>
                    </a:lnTo>
                    <a:lnTo>
                      <a:pt x="2434" y="889"/>
                    </a:lnTo>
                    <a:lnTo>
                      <a:pt x="2439" y="887"/>
                    </a:lnTo>
                    <a:lnTo>
                      <a:pt x="2485" y="905"/>
                    </a:lnTo>
                    <a:lnTo>
                      <a:pt x="2479" y="917"/>
                    </a:lnTo>
                    <a:lnTo>
                      <a:pt x="2474" y="925"/>
                    </a:lnTo>
                    <a:lnTo>
                      <a:pt x="2467" y="931"/>
                    </a:lnTo>
                    <a:lnTo>
                      <a:pt x="2458" y="936"/>
                    </a:lnTo>
                    <a:lnTo>
                      <a:pt x="2472" y="949"/>
                    </a:lnTo>
                    <a:lnTo>
                      <a:pt x="2461" y="971"/>
                    </a:lnTo>
                    <a:lnTo>
                      <a:pt x="2450" y="995"/>
                    </a:lnTo>
                    <a:lnTo>
                      <a:pt x="2445" y="1006"/>
                    </a:lnTo>
                    <a:lnTo>
                      <a:pt x="2442" y="1018"/>
                    </a:lnTo>
                    <a:lnTo>
                      <a:pt x="2440" y="1029"/>
                    </a:lnTo>
                    <a:lnTo>
                      <a:pt x="2439" y="1040"/>
                    </a:lnTo>
                    <a:lnTo>
                      <a:pt x="2440" y="1049"/>
                    </a:lnTo>
                    <a:lnTo>
                      <a:pt x="2443" y="1059"/>
                    </a:lnTo>
                    <a:lnTo>
                      <a:pt x="2447" y="1070"/>
                    </a:lnTo>
                    <a:lnTo>
                      <a:pt x="2454" y="1081"/>
                    </a:lnTo>
                    <a:lnTo>
                      <a:pt x="2462" y="1092"/>
                    </a:lnTo>
                    <a:lnTo>
                      <a:pt x="2469" y="1101"/>
                    </a:lnTo>
                    <a:lnTo>
                      <a:pt x="2473" y="1104"/>
                    </a:lnTo>
                    <a:lnTo>
                      <a:pt x="2477" y="1107"/>
                    </a:lnTo>
                    <a:lnTo>
                      <a:pt x="2481" y="1108"/>
                    </a:lnTo>
                    <a:lnTo>
                      <a:pt x="2485" y="1109"/>
                    </a:lnTo>
                    <a:lnTo>
                      <a:pt x="2487" y="1114"/>
                    </a:lnTo>
                    <a:lnTo>
                      <a:pt x="2492" y="1121"/>
                    </a:lnTo>
                    <a:lnTo>
                      <a:pt x="2499" y="1128"/>
                    </a:lnTo>
                    <a:lnTo>
                      <a:pt x="2504" y="1133"/>
                    </a:lnTo>
                    <a:lnTo>
                      <a:pt x="2528" y="1113"/>
                    </a:lnTo>
                    <a:lnTo>
                      <a:pt x="2548" y="1091"/>
                    </a:lnTo>
                    <a:lnTo>
                      <a:pt x="2559" y="1080"/>
                    </a:lnTo>
                    <a:lnTo>
                      <a:pt x="2569" y="1068"/>
                    </a:lnTo>
                    <a:lnTo>
                      <a:pt x="2578" y="1057"/>
                    </a:lnTo>
                    <a:lnTo>
                      <a:pt x="2587" y="1043"/>
                    </a:lnTo>
                    <a:lnTo>
                      <a:pt x="2595" y="1031"/>
                    </a:lnTo>
                    <a:lnTo>
                      <a:pt x="2602" y="1017"/>
                    </a:lnTo>
                    <a:lnTo>
                      <a:pt x="2609" y="1003"/>
                    </a:lnTo>
                    <a:lnTo>
                      <a:pt x="2614" y="987"/>
                    </a:lnTo>
                    <a:lnTo>
                      <a:pt x="2619" y="971"/>
                    </a:lnTo>
                    <a:lnTo>
                      <a:pt x="2622" y="955"/>
                    </a:lnTo>
                    <a:lnTo>
                      <a:pt x="2624" y="937"/>
                    </a:lnTo>
                    <a:lnTo>
                      <a:pt x="2624" y="917"/>
                    </a:lnTo>
                    <a:lnTo>
                      <a:pt x="2638" y="917"/>
                    </a:lnTo>
                    <a:lnTo>
                      <a:pt x="2655" y="914"/>
                    </a:lnTo>
                    <a:lnTo>
                      <a:pt x="2672" y="911"/>
                    </a:lnTo>
                    <a:lnTo>
                      <a:pt x="2690" y="906"/>
                    </a:lnTo>
                    <a:lnTo>
                      <a:pt x="2709" y="900"/>
                    </a:lnTo>
                    <a:lnTo>
                      <a:pt x="2727" y="892"/>
                    </a:lnTo>
                    <a:lnTo>
                      <a:pt x="2746" y="884"/>
                    </a:lnTo>
                    <a:lnTo>
                      <a:pt x="2765" y="873"/>
                    </a:lnTo>
                    <a:lnTo>
                      <a:pt x="2782" y="863"/>
                    </a:lnTo>
                    <a:lnTo>
                      <a:pt x="2798" y="852"/>
                    </a:lnTo>
                    <a:lnTo>
                      <a:pt x="2813" y="840"/>
                    </a:lnTo>
                    <a:lnTo>
                      <a:pt x="2825" y="827"/>
                    </a:lnTo>
                    <a:lnTo>
                      <a:pt x="2831" y="819"/>
                    </a:lnTo>
                    <a:lnTo>
                      <a:pt x="2836" y="813"/>
                    </a:lnTo>
                    <a:lnTo>
                      <a:pt x="2839" y="806"/>
                    </a:lnTo>
                    <a:lnTo>
                      <a:pt x="2844" y="799"/>
                    </a:lnTo>
                    <a:lnTo>
                      <a:pt x="2846" y="792"/>
                    </a:lnTo>
                    <a:lnTo>
                      <a:pt x="2848" y="785"/>
                    </a:lnTo>
                    <a:lnTo>
                      <a:pt x="2849" y="777"/>
                    </a:lnTo>
                    <a:lnTo>
                      <a:pt x="2850" y="770"/>
                    </a:lnTo>
                    <a:lnTo>
                      <a:pt x="2849" y="763"/>
                    </a:lnTo>
                    <a:lnTo>
                      <a:pt x="2848" y="757"/>
                    </a:lnTo>
                    <a:lnTo>
                      <a:pt x="2846" y="752"/>
                    </a:lnTo>
                    <a:lnTo>
                      <a:pt x="2843" y="747"/>
                    </a:lnTo>
                    <a:lnTo>
                      <a:pt x="2835" y="738"/>
                    </a:lnTo>
                    <a:lnTo>
                      <a:pt x="2827" y="731"/>
                    </a:lnTo>
                    <a:lnTo>
                      <a:pt x="2819" y="725"/>
                    </a:lnTo>
                    <a:lnTo>
                      <a:pt x="2811" y="718"/>
                    </a:lnTo>
                    <a:lnTo>
                      <a:pt x="2808" y="715"/>
                    </a:lnTo>
                    <a:lnTo>
                      <a:pt x="2805" y="711"/>
                    </a:lnTo>
                    <a:lnTo>
                      <a:pt x="2804" y="706"/>
                    </a:lnTo>
                    <a:lnTo>
                      <a:pt x="2804" y="702"/>
                    </a:lnTo>
                    <a:lnTo>
                      <a:pt x="2804" y="698"/>
                    </a:lnTo>
                    <a:lnTo>
                      <a:pt x="2808" y="694"/>
                    </a:lnTo>
                    <a:lnTo>
                      <a:pt x="2812" y="688"/>
                    </a:lnTo>
                    <a:lnTo>
                      <a:pt x="2819" y="680"/>
                    </a:lnTo>
                    <a:lnTo>
                      <a:pt x="2833" y="664"/>
                    </a:lnTo>
                    <a:lnTo>
                      <a:pt x="2850" y="645"/>
                    </a:lnTo>
                    <a:lnTo>
                      <a:pt x="2882" y="612"/>
                    </a:lnTo>
                    <a:lnTo>
                      <a:pt x="2896" y="597"/>
                    </a:lnTo>
                    <a:lnTo>
                      <a:pt x="2894" y="593"/>
                    </a:lnTo>
                    <a:lnTo>
                      <a:pt x="2892" y="589"/>
                    </a:lnTo>
                    <a:lnTo>
                      <a:pt x="2891" y="585"/>
                    </a:lnTo>
                    <a:lnTo>
                      <a:pt x="2890" y="581"/>
                    </a:lnTo>
                    <a:lnTo>
                      <a:pt x="2890" y="573"/>
                    </a:lnTo>
                    <a:lnTo>
                      <a:pt x="2892" y="566"/>
                    </a:lnTo>
                    <a:lnTo>
                      <a:pt x="2896" y="558"/>
                    </a:lnTo>
                    <a:lnTo>
                      <a:pt x="2902" y="551"/>
                    </a:lnTo>
                    <a:lnTo>
                      <a:pt x="2909" y="544"/>
                    </a:lnTo>
                    <a:lnTo>
                      <a:pt x="2916" y="535"/>
                    </a:lnTo>
                    <a:lnTo>
                      <a:pt x="2934" y="520"/>
                    </a:lnTo>
                    <a:lnTo>
                      <a:pt x="2951" y="505"/>
                    </a:lnTo>
                    <a:lnTo>
                      <a:pt x="2959" y="498"/>
                    </a:lnTo>
                    <a:lnTo>
                      <a:pt x="2966" y="490"/>
                    </a:lnTo>
                    <a:lnTo>
                      <a:pt x="2972" y="482"/>
                    </a:lnTo>
                    <a:lnTo>
                      <a:pt x="2977" y="474"/>
                    </a:lnTo>
                    <a:lnTo>
                      <a:pt x="3149" y="480"/>
                    </a:lnTo>
                    <a:lnTo>
                      <a:pt x="3149" y="485"/>
                    </a:lnTo>
                    <a:lnTo>
                      <a:pt x="3150" y="490"/>
                    </a:lnTo>
                    <a:lnTo>
                      <a:pt x="3151" y="494"/>
                    </a:lnTo>
                    <a:lnTo>
                      <a:pt x="3153" y="497"/>
                    </a:lnTo>
                    <a:lnTo>
                      <a:pt x="3156" y="500"/>
                    </a:lnTo>
                    <a:lnTo>
                      <a:pt x="3159" y="502"/>
                    </a:lnTo>
                    <a:lnTo>
                      <a:pt x="3161" y="503"/>
                    </a:lnTo>
                    <a:lnTo>
                      <a:pt x="3165" y="504"/>
                    </a:lnTo>
                    <a:lnTo>
                      <a:pt x="3180" y="505"/>
                    </a:lnTo>
                    <a:lnTo>
                      <a:pt x="3196" y="505"/>
                    </a:lnTo>
                    <a:lnTo>
                      <a:pt x="3201" y="509"/>
                    </a:lnTo>
                    <a:lnTo>
                      <a:pt x="3204" y="514"/>
                    </a:lnTo>
                    <a:lnTo>
                      <a:pt x="3208" y="521"/>
                    </a:lnTo>
                    <a:lnTo>
                      <a:pt x="3210" y="529"/>
                    </a:lnTo>
                    <a:lnTo>
                      <a:pt x="3215" y="545"/>
                    </a:lnTo>
                    <a:lnTo>
                      <a:pt x="3216" y="554"/>
                    </a:lnTo>
                    <a:lnTo>
                      <a:pt x="3221" y="556"/>
                    </a:lnTo>
                    <a:lnTo>
                      <a:pt x="3229" y="557"/>
                    </a:lnTo>
                    <a:lnTo>
                      <a:pt x="3238" y="557"/>
                    </a:lnTo>
                    <a:lnTo>
                      <a:pt x="3247" y="557"/>
                    </a:lnTo>
                    <a:lnTo>
                      <a:pt x="3268" y="555"/>
                    </a:lnTo>
                    <a:lnTo>
                      <a:pt x="3288" y="554"/>
                    </a:lnTo>
                    <a:lnTo>
                      <a:pt x="3292" y="566"/>
                    </a:lnTo>
                    <a:lnTo>
                      <a:pt x="3295" y="572"/>
                    </a:lnTo>
                    <a:lnTo>
                      <a:pt x="3288" y="579"/>
                    </a:lnTo>
                    <a:lnTo>
                      <a:pt x="3282" y="585"/>
                    </a:lnTo>
                    <a:lnTo>
                      <a:pt x="3276" y="592"/>
                    </a:lnTo>
                    <a:lnTo>
                      <a:pt x="3272" y="601"/>
                    </a:lnTo>
                    <a:lnTo>
                      <a:pt x="3264" y="616"/>
                    </a:lnTo>
                    <a:lnTo>
                      <a:pt x="3257" y="632"/>
                    </a:lnTo>
                    <a:lnTo>
                      <a:pt x="3251" y="646"/>
                    </a:lnTo>
                    <a:lnTo>
                      <a:pt x="3245" y="660"/>
                    </a:lnTo>
                    <a:lnTo>
                      <a:pt x="3241" y="666"/>
                    </a:lnTo>
                    <a:lnTo>
                      <a:pt x="3238" y="671"/>
                    </a:lnTo>
                    <a:lnTo>
                      <a:pt x="3234" y="675"/>
                    </a:lnTo>
                    <a:lnTo>
                      <a:pt x="3229" y="677"/>
                    </a:lnTo>
                    <a:lnTo>
                      <a:pt x="3238" y="677"/>
                    </a:lnTo>
                    <a:lnTo>
                      <a:pt x="3246" y="677"/>
                    </a:lnTo>
                    <a:lnTo>
                      <a:pt x="3253" y="677"/>
                    </a:lnTo>
                    <a:lnTo>
                      <a:pt x="3262" y="677"/>
                    </a:lnTo>
                    <a:lnTo>
                      <a:pt x="3262" y="683"/>
                    </a:lnTo>
                    <a:lnTo>
                      <a:pt x="3261" y="688"/>
                    </a:lnTo>
                    <a:lnTo>
                      <a:pt x="3259" y="693"/>
                    </a:lnTo>
                    <a:lnTo>
                      <a:pt x="3257" y="697"/>
                    </a:lnTo>
                    <a:lnTo>
                      <a:pt x="3251" y="705"/>
                    </a:lnTo>
                    <a:lnTo>
                      <a:pt x="3245" y="714"/>
                    </a:lnTo>
                    <a:lnTo>
                      <a:pt x="3238" y="721"/>
                    </a:lnTo>
                    <a:lnTo>
                      <a:pt x="3231" y="729"/>
                    </a:lnTo>
                    <a:lnTo>
                      <a:pt x="3226" y="736"/>
                    </a:lnTo>
                    <a:lnTo>
                      <a:pt x="3223" y="745"/>
                    </a:lnTo>
                    <a:lnTo>
                      <a:pt x="3229" y="742"/>
                    </a:lnTo>
                    <a:lnTo>
                      <a:pt x="3237" y="738"/>
                    </a:lnTo>
                    <a:lnTo>
                      <a:pt x="3245" y="734"/>
                    </a:lnTo>
                    <a:lnTo>
                      <a:pt x="3251" y="730"/>
                    </a:lnTo>
                    <a:lnTo>
                      <a:pt x="3264" y="721"/>
                    </a:lnTo>
                    <a:lnTo>
                      <a:pt x="3275" y="715"/>
                    </a:lnTo>
                    <a:lnTo>
                      <a:pt x="3280" y="717"/>
                    </a:lnTo>
                    <a:lnTo>
                      <a:pt x="3284" y="718"/>
                    </a:lnTo>
                    <a:lnTo>
                      <a:pt x="3290" y="718"/>
                    </a:lnTo>
                    <a:lnTo>
                      <a:pt x="3295" y="718"/>
                    </a:lnTo>
                    <a:lnTo>
                      <a:pt x="3307" y="715"/>
                    </a:lnTo>
                    <a:lnTo>
                      <a:pt x="3320" y="709"/>
                    </a:lnTo>
                    <a:lnTo>
                      <a:pt x="3336" y="703"/>
                    </a:lnTo>
                    <a:lnTo>
                      <a:pt x="3351" y="695"/>
                    </a:lnTo>
                    <a:lnTo>
                      <a:pt x="3368" y="685"/>
                    </a:lnTo>
                    <a:lnTo>
                      <a:pt x="3384" y="675"/>
                    </a:lnTo>
                    <a:lnTo>
                      <a:pt x="3417" y="653"/>
                    </a:lnTo>
                    <a:lnTo>
                      <a:pt x="3447" y="632"/>
                    </a:lnTo>
                    <a:lnTo>
                      <a:pt x="3471" y="615"/>
                    </a:lnTo>
                    <a:lnTo>
                      <a:pt x="3488" y="604"/>
                    </a:lnTo>
                    <a:lnTo>
                      <a:pt x="3492" y="613"/>
                    </a:lnTo>
                    <a:lnTo>
                      <a:pt x="3495" y="621"/>
                    </a:lnTo>
                    <a:lnTo>
                      <a:pt x="3496" y="629"/>
                    </a:lnTo>
                    <a:lnTo>
                      <a:pt x="3496" y="637"/>
                    </a:lnTo>
                    <a:lnTo>
                      <a:pt x="3496" y="653"/>
                    </a:lnTo>
                    <a:lnTo>
                      <a:pt x="3495" y="671"/>
                    </a:lnTo>
                    <a:lnTo>
                      <a:pt x="3521" y="671"/>
                    </a:lnTo>
                    <a:lnTo>
                      <a:pt x="3522" y="680"/>
                    </a:lnTo>
                    <a:lnTo>
                      <a:pt x="3523" y="687"/>
                    </a:lnTo>
                    <a:lnTo>
                      <a:pt x="3521" y="692"/>
                    </a:lnTo>
                    <a:lnTo>
                      <a:pt x="3519" y="698"/>
                    </a:lnTo>
                    <a:lnTo>
                      <a:pt x="3514" y="708"/>
                    </a:lnTo>
                    <a:lnTo>
                      <a:pt x="3508" y="721"/>
                    </a:lnTo>
                    <a:lnTo>
                      <a:pt x="3521" y="721"/>
                    </a:lnTo>
                    <a:lnTo>
                      <a:pt x="3534" y="721"/>
                    </a:lnTo>
                    <a:lnTo>
                      <a:pt x="3534" y="732"/>
                    </a:lnTo>
                    <a:lnTo>
                      <a:pt x="3534" y="741"/>
                    </a:lnTo>
                    <a:lnTo>
                      <a:pt x="3534" y="749"/>
                    </a:lnTo>
                    <a:lnTo>
                      <a:pt x="3534" y="757"/>
                    </a:lnTo>
                    <a:lnTo>
                      <a:pt x="3536" y="762"/>
                    </a:lnTo>
                    <a:lnTo>
                      <a:pt x="3540" y="769"/>
                    </a:lnTo>
                    <a:lnTo>
                      <a:pt x="3542" y="772"/>
                    </a:lnTo>
                    <a:lnTo>
                      <a:pt x="3545" y="774"/>
                    </a:lnTo>
                    <a:lnTo>
                      <a:pt x="3550" y="776"/>
                    </a:lnTo>
                    <a:lnTo>
                      <a:pt x="3554" y="776"/>
                    </a:lnTo>
                    <a:lnTo>
                      <a:pt x="3551" y="786"/>
                    </a:lnTo>
                    <a:lnTo>
                      <a:pt x="3548" y="794"/>
                    </a:lnTo>
                    <a:lnTo>
                      <a:pt x="3542" y="800"/>
                    </a:lnTo>
                    <a:lnTo>
                      <a:pt x="3537" y="804"/>
                    </a:lnTo>
                    <a:lnTo>
                      <a:pt x="3526" y="811"/>
                    </a:lnTo>
                    <a:lnTo>
                      <a:pt x="3515" y="818"/>
                    </a:lnTo>
                    <a:lnTo>
                      <a:pt x="3522" y="828"/>
                    </a:lnTo>
                    <a:lnTo>
                      <a:pt x="3530" y="836"/>
                    </a:lnTo>
                    <a:lnTo>
                      <a:pt x="3539" y="844"/>
                    </a:lnTo>
                    <a:lnTo>
                      <a:pt x="3546" y="851"/>
                    </a:lnTo>
                    <a:lnTo>
                      <a:pt x="3556" y="857"/>
                    </a:lnTo>
                    <a:lnTo>
                      <a:pt x="3565" y="863"/>
                    </a:lnTo>
                    <a:lnTo>
                      <a:pt x="3575" y="869"/>
                    </a:lnTo>
                    <a:lnTo>
                      <a:pt x="3584" y="874"/>
                    </a:lnTo>
                    <a:lnTo>
                      <a:pt x="3605" y="885"/>
                    </a:lnTo>
                    <a:lnTo>
                      <a:pt x="3627" y="894"/>
                    </a:lnTo>
                    <a:lnTo>
                      <a:pt x="3650" y="902"/>
                    </a:lnTo>
                    <a:lnTo>
                      <a:pt x="3674" y="911"/>
                    </a:lnTo>
                    <a:lnTo>
                      <a:pt x="3668" y="918"/>
                    </a:lnTo>
                    <a:lnTo>
                      <a:pt x="3662" y="924"/>
                    </a:lnTo>
                    <a:lnTo>
                      <a:pt x="3652" y="930"/>
                    </a:lnTo>
                    <a:lnTo>
                      <a:pt x="3640" y="936"/>
                    </a:lnTo>
                    <a:lnTo>
                      <a:pt x="3615" y="946"/>
                    </a:lnTo>
                    <a:lnTo>
                      <a:pt x="3588" y="954"/>
                    </a:lnTo>
                    <a:lnTo>
                      <a:pt x="3563" y="961"/>
                    </a:lnTo>
                    <a:lnTo>
                      <a:pt x="3545" y="966"/>
                    </a:lnTo>
                    <a:lnTo>
                      <a:pt x="3540" y="968"/>
                    </a:lnTo>
                    <a:lnTo>
                      <a:pt x="3537" y="970"/>
                    </a:lnTo>
                    <a:lnTo>
                      <a:pt x="3537" y="971"/>
                    </a:lnTo>
                    <a:lnTo>
                      <a:pt x="3537" y="972"/>
                    </a:lnTo>
                    <a:lnTo>
                      <a:pt x="3539" y="972"/>
                    </a:lnTo>
                    <a:lnTo>
                      <a:pt x="3541" y="973"/>
                    </a:lnTo>
                    <a:lnTo>
                      <a:pt x="3548" y="974"/>
                    </a:lnTo>
                    <a:lnTo>
                      <a:pt x="3554" y="974"/>
                    </a:lnTo>
                    <a:lnTo>
                      <a:pt x="3560" y="974"/>
                    </a:lnTo>
                    <a:lnTo>
                      <a:pt x="3564" y="972"/>
                    </a:lnTo>
                    <a:lnTo>
                      <a:pt x="3570" y="970"/>
                    </a:lnTo>
                    <a:lnTo>
                      <a:pt x="3575" y="969"/>
                    </a:lnTo>
                    <a:lnTo>
                      <a:pt x="3581" y="967"/>
                    </a:lnTo>
                    <a:lnTo>
                      <a:pt x="3588" y="967"/>
                    </a:lnTo>
                    <a:lnTo>
                      <a:pt x="3598" y="965"/>
                    </a:lnTo>
                    <a:lnTo>
                      <a:pt x="3616" y="961"/>
                    </a:lnTo>
                    <a:lnTo>
                      <a:pt x="3637" y="957"/>
                    </a:lnTo>
                    <a:lnTo>
                      <a:pt x="3654" y="955"/>
                    </a:lnTo>
                    <a:lnTo>
                      <a:pt x="3673" y="955"/>
                    </a:lnTo>
                    <a:lnTo>
                      <a:pt x="3686" y="956"/>
                    </a:lnTo>
                    <a:lnTo>
                      <a:pt x="3695" y="958"/>
                    </a:lnTo>
                    <a:lnTo>
                      <a:pt x="3701" y="959"/>
                    </a:lnTo>
                    <a:lnTo>
                      <a:pt x="3707" y="960"/>
                    </a:lnTo>
                    <a:lnTo>
                      <a:pt x="3713" y="960"/>
                    </a:lnTo>
                    <a:lnTo>
                      <a:pt x="3721" y="958"/>
                    </a:lnTo>
                    <a:lnTo>
                      <a:pt x="3734" y="955"/>
                    </a:lnTo>
                    <a:lnTo>
                      <a:pt x="3734" y="964"/>
                    </a:lnTo>
                    <a:lnTo>
                      <a:pt x="3734" y="972"/>
                    </a:lnTo>
                    <a:lnTo>
                      <a:pt x="3734" y="979"/>
                    </a:lnTo>
                    <a:lnTo>
                      <a:pt x="3734" y="985"/>
                    </a:lnTo>
                    <a:lnTo>
                      <a:pt x="3734" y="998"/>
                    </a:lnTo>
                    <a:lnTo>
                      <a:pt x="3733" y="1007"/>
                    </a:lnTo>
                    <a:lnTo>
                      <a:pt x="3732" y="1014"/>
                    </a:lnTo>
                    <a:lnTo>
                      <a:pt x="3729" y="1018"/>
                    </a:lnTo>
                    <a:lnTo>
                      <a:pt x="3724" y="1022"/>
                    </a:lnTo>
                    <a:lnTo>
                      <a:pt x="3717" y="1024"/>
                    </a:lnTo>
                    <a:lnTo>
                      <a:pt x="3707" y="1026"/>
                    </a:lnTo>
                    <a:lnTo>
                      <a:pt x="3694" y="1028"/>
                    </a:lnTo>
                    <a:lnTo>
                      <a:pt x="3699" y="1037"/>
                    </a:lnTo>
                    <a:lnTo>
                      <a:pt x="3704" y="1047"/>
                    </a:lnTo>
                    <a:lnTo>
                      <a:pt x="3709" y="1054"/>
                    </a:lnTo>
                    <a:lnTo>
                      <a:pt x="3713" y="1059"/>
                    </a:lnTo>
                    <a:lnTo>
                      <a:pt x="3706" y="1068"/>
                    </a:lnTo>
                    <a:lnTo>
                      <a:pt x="3697" y="1076"/>
                    </a:lnTo>
                    <a:lnTo>
                      <a:pt x="3687" y="1083"/>
                    </a:lnTo>
                    <a:lnTo>
                      <a:pt x="3676" y="1087"/>
                    </a:lnTo>
                    <a:lnTo>
                      <a:pt x="3672" y="1089"/>
                    </a:lnTo>
                    <a:lnTo>
                      <a:pt x="3666" y="1090"/>
                    </a:lnTo>
                    <a:lnTo>
                      <a:pt x="3661" y="1091"/>
                    </a:lnTo>
                    <a:lnTo>
                      <a:pt x="3655" y="1091"/>
                    </a:lnTo>
                    <a:lnTo>
                      <a:pt x="3650" y="1090"/>
                    </a:lnTo>
                    <a:lnTo>
                      <a:pt x="3644" y="1089"/>
                    </a:lnTo>
                    <a:lnTo>
                      <a:pt x="3639" y="1087"/>
                    </a:lnTo>
                    <a:lnTo>
                      <a:pt x="3634" y="1084"/>
                    </a:lnTo>
                    <a:lnTo>
                      <a:pt x="3627" y="1089"/>
                    </a:lnTo>
                    <a:lnTo>
                      <a:pt x="3617" y="1093"/>
                    </a:lnTo>
                    <a:lnTo>
                      <a:pt x="3608" y="1096"/>
                    </a:lnTo>
                    <a:lnTo>
                      <a:pt x="3598" y="1099"/>
                    </a:lnTo>
                    <a:lnTo>
                      <a:pt x="3577" y="1104"/>
                    </a:lnTo>
                    <a:lnTo>
                      <a:pt x="3556" y="1108"/>
                    </a:lnTo>
                    <a:lnTo>
                      <a:pt x="3546" y="1110"/>
                    </a:lnTo>
                    <a:lnTo>
                      <a:pt x="3538" y="1113"/>
                    </a:lnTo>
                    <a:lnTo>
                      <a:pt x="3529" y="1116"/>
                    </a:lnTo>
                    <a:lnTo>
                      <a:pt x="3522" y="1120"/>
                    </a:lnTo>
                    <a:lnTo>
                      <a:pt x="3516" y="1124"/>
                    </a:lnTo>
                    <a:lnTo>
                      <a:pt x="3511" y="1130"/>
                    </a:lnTo>
                    <a:lnTo>
                      <a:pt x="3509" y="1137"/>
                    </a:lnTo>
                    <a:lnTo>
                      <a:pt x="3508" y="1145"/>
                    </a:lnTo>
                    <a:lnTo>
                      <a:pt x="3501" y="1145"/>
                    </a:lnTo>
                    <a:lnTo>
                      <a:pt x="3489" y="1159"/>
                    </a:lnTo>
                    <a:lnTo>
                      <a:pt x="3480" y="1168"/>
                    </a:lnTo>
                    <a:lnTo>
                      <a:pt x="3474" y="1172"/>
                    </a:lnTo>
                    <a:lnTo>
                      <a:pt x="3467" y="1174"/>
                    </a:lnTo>
                    <a:lnTo>
                      <a:pt x="3459" y="1176"/>
                    </a:lnTo>
                    <a:lnTo>
                      <a:pt x="3448" y="1176"/>
                    </a:lnTo>
                    <a:lnTo>
                      <a:pt x="3336" y="1164"/>
                    </a:lnTo>
                    <a:lnTo>
                      <a:pt x="3301" y="1164"/>
                    </a:lnTo>
                    <a:lnTo>
                      <a:pt x="3264" y="1164"/>
                    </a:lnTo>
                    <a:lnTo>
                      <a:pt x="3228" y="1164"/>
                    </a:lnTo>
                    <a:lnTo>
                      <a:pt x="3189" y="1164"/>
                    </a:lnTo>
                    <a:lnTo>
                      <a:pt x="3169" y="1165"/>
                    </a:lnTo>
                    <a:lnTo>
                      <a:pt x="3151" y="1168"/>
                    </a:lnTo>
                    <a:lnTo>
                      <a:pt x="3135" y="1172"/>
                    </a:lnTo>
                    <a:lnTo>
                      <a:pt x="3119" y="1177"/>
                    </a:lnTo>
                    <a:lnTo>
                      <a:pt x="3105" y="1183"/>
                    </a:lnTo>
                    <a:lnTo>
                      <a:pt x="3093" y="1191"/>
                    </a:lnTo>
                    <a:lnTo>
                      <a:pt x="3081" y="1198"/>
                    </a:lnTo>
                    <a:lnTo>
                      <a:pt x="3070" y="1207"/>
                    </a:lnTo>
                    <a:lnTo>
                      <a:pt x="3047" y="1225"/>
                    </a:lnTo>
                    <a:lnTo>
                      <a:pt x="3025" y="1242"/>
                    </a:lnTo>
                    <a:lnTo>
                      <a:pt x="3013" y="1250"/>
                    </a:lnTo>
                    <a:lnTo>
                      <a:pt x="3000" y="1257"/>
                    </a:lnTo>
                    <a:lnTo>
                      <a:pt x="2985" y="1263"/>
                    </a:lnTo>
                    <a:lnTo>
                      <a:pt x="2970" y="1269"/>
                    </a:lnTo>
                    <a:lnTo>
                      <a:pt x="2959" y="1272"/>
                    </a:lnTo>
                    <a:lnTo>
                      <a:pt x="2948" y="1276"/>
                    </a:lnTo>
                    <a:lnTo>
                      <a:pt x="2936" y="1281"/>
                    </a:lnTo>
                    <a:lnTo>
                      <a:pt x="2924" y="1286"/>
                    </a:lnTo>
                    <a:lnTo>
                      <a:pt x="2912" y="1293"/>
                    </a:lnTo>
                    <a:lnTo>
                      <a:pt x="2900" y="1300"/>
                    </a:lnTo>
                    <a:lnTo>
                      <a:pt x="2887" y="1308"/>
                    </a:lnTo>
                    <a:lnTo>
                      <a:pt x="2876" y="1316"/>
                    </a:lnTo>
                    <a:lnTo>
                      <a:pt x="2864" y="1326"/>
                    </a:lnTo>
                    <a:lnTo>
                      <a:pt x="2853" y="1335"/>
                    </a:lnTo>
                    <a:lnTo>
                      <a:pt x="2843" y="1344"/>
                    </a:lnTo>
                    <a:lnTo>
                      <a:pt x="2834" y="1354"/>
                    </a:lnTo>
                    <a:lnTo>
                      <a:pt x="2825" y="1363"/>
                    </a:lnTo>
                    <a:lnTo>
                      <a:pt x="2819" y="1373"/>
                    </a:lnTo>
                    <a:lnTo>
                      <a:pt x="2814" y="1383"/>
                    </a:lnTo>
                    <a:lnTo>
                      <a:pt x="2811" y="1392"/>
                    </a:lnTo>
                    <a:lnTo>
                      <a:pt x="2819" y="1392"/>
                    </a:lnTo>
                    <a:lnTo>
                      <a:pt x="2825" y="1391"/>
                    </a:lnTo>
                    <a:lnTo>
                      <a:pt x="2832" y="1389"/>
                    </a:lnTo>
                    <a:lnTo>
                      <a:pt x="2836" y="1387"/>
                    </a:lnTo>
                    <a:lnTo>
                      <a:pt x="2840" y="1385"/>
                    </a:lnTo>
                    <a:lnTo>
                      <a:pt x="2845" y="1382"/>
                    </a:lnTo>
                    <a:lnTo>
                      <a:pt x="2847" y="1379"/>
                    </a:lnTo>
                    <a:lnTo>
                      <a:pt x="2850" y="1375"/>
                    </a:lnTo>
                    <a:lnTo>
                      <a:pt x="2855" y="1369"/>
                    </a:lnTo>
                    <a:lnTo>
                      <a:pt x="2859" y="1363"/>
                    </a:lnTo>
                    <a:lnTo>
                      <a:pt x="2861" y="1361"/>
                    </a:lnTo>
                    <a:lnTo>
                      <a:pt x="2864" y="1358"/>
                    </a:lnTo>
                    <a:lnTo>
                      <a:pt x="2867" y="1356"/>
                    </a:lnTo>
                    <a:lnTo>
                      <a:pt x="2870" y="1355"/>
                    </a:lnTo>
                    <a:lnTo>
                      <a:pt x="2888" y="1346"/>
                    </a:lnTo>
                    <a:lnTo>
                      <a:pt x="2905" y="1337"/>
                    </a:lnTo>
                    <a:lnTo>
                      <a:pt x="2923" y="1327"/>
                    </a:lnTo>
                    <a:lnTo>
                      <a:pt x="2940" y="1315"/>
                    </a:lnTo>
                    <a:lnTo>
                      <a:pt x="2976" y="1293"/>
                    </a:lnTo>
                    <a:lnTo>
                      <a:pt x="3012" y="1271"/>
                    </a:lnTo>
                    <a:lnTo>
                      <a:pt x="3029" y="1260"/>
                    </a:lnTo>
                    <a:lnTo>
                      <a:pt x="3048" y="1251"/>
                    </a:lnTo>
                    <a:lnTo>
                      <a:pt x="3067" y="1242"/>
                    </a:lnTo>
                    <a:lnTo>
                      <a:pt x="3085" y="1235"/>
                    </a:lnTo>
                    <a:lnTo>
                      <a:pt x="3104" y="1228"/>
                    </a:lnTo>
                    <a:lnTo>
                      <a:pt x="3123" y="1224"/>
                    </a:lnTo>
                    <a:lnTo>
                      <a:pt x="3142" y="1221"/>
                    </a:lnTo>
                    <a:lnTo>
                      <a:pt x="3162" y="1220"/>
                    </a:lnTo>
                    <a:lnTo>
                      <a:pt x="3171" y="1220"/>
                    </a:lnTo>
                    <a:lnTo>
                      <a:pt x="3179" y="1222"/>
                    </a:lnTo>
                    <a:lnTo>
                      <a:pt x="3189" y="1225"/>
                    </a:lnTo>
                    <a:lnTo>
                      <a:pt x="3196" y="1229"/>
                    </a:lnTo>
                    <a:lnTo>
                      <a:pt x="3204" y="1234"/>
                    </a:lnTo>
                    <a:lnTo>
                      <a:pt x="3210" y="1240"/>
                    </a:lnTo>
                    <a:lnTo>
                      <a:pt x="3213" y="1244"/>
                    </a:lnTo>
                    <a:lnTo>
                      <a:pt x="3214" y="1248"/>
                    </a:lnTo>
                    <a:lnTo>
                      <a:pt x="3215" y="1252"/>
                    </a:lnTo>
                    <a:lnTo>
                      <a:pt x="3216" y="1256"/>
                    </a:lnTo>
                    <a:lnTo>
                      <a:pt x="3215" y="1265"/>
                    </a:lnTo>
                    <a:lnTo>
                      <a:pt x="3213" y="1274"/>
                    </a:lnTo>
                    <a:lnTo>
                      <a:pt x="3208" y="1281"/>
                    </a:lnTo>
                    <a:lnTo>
                      <a:pt x="3203" y="1287"/>
                    </a:lnTo>
                    <a:lnTo>
                      <a:pt x="3197" y="1293"/>
                    </a:lnTo>
                    <a:lnTo>
                      <a:pt x="3191" y="1296"/>
                    </a:lnTo>
                    <a:lnTo>
                      <a:pt x="3183" y="1299"/>
                    </a:lnTo>
                    <a:lnTo>
                      <a:pt x="3175" y="1299"/>
                    </a:lnTo>
                    <a:lnTo>
                      <a:pt x="3165" y="1299"/>
                    </a:lnTo>
                    <a:lnTo>
                      <a:pt x="3156" y="1298"/>
                    </a:lnTo>
                    <a:lnTo>
                      <a:pt x="3146" y="1296"/>
                    </a:lnTo>
                    <a:lnTo>
                      <a:pt x="3136" y="1293"/>
                    </a:lnTo>
                    <a:lnTo>
                      <a:pt x="3126" y="1291"/>
                    </a:lnTo>
                    <a:lnTo>
                      <a:pt x="3116" y="1289"/>
                    </a:lnTo>
                    <a:lnTo>
                      <a:pt x="3106" y="1288"/>
                    </a:lnTo>
                    <a:lnTo>
                      <a:pt x="3096" y="1287"/>
                    </a:lnTo>
                    <a:lnTo>
                      <a:pt x="3089" y="1288"/>
                    </a:lnTo>
                    <a:lnTo>
                      <a:pt x="3082" y="1289"/>
                    </a:lnTo>
                    <a:lnTo>
                      <a:pt x="3077" y="1290"/>
                    </a:lnTo>
                    <a:lnTo>
                      <a:pt x="3072" y="1292"/>
                    </a:lnTo>
                    <a:lnTo>
                      <a:pt x="3068" y="1294"/>
                    </a:lnTo>
                    <a:lnTo>
                      <a:pt x="3066" y="1298"/>
                    </a:lnTo>
                    <a:lnTo>
                      <a:pt x="3063" y="1301"/>
                    </a:lnTo>
                    <a:lnTo>
                      <a:pt x="3063" y="1306"/>
                    </a:lnTo>
                    <a:lnTo>
                      <a:pt x="3129" y="1331"/>
                    </a:lnTo>
                    <a:lnTo>
                      <a:pt x="3140" y="1329"/>
                    </a:lnTo>
                    <a:lnTo>
                      <a:pt x="3152" y="1325"/>
                    </a:lnTo>
                    <a:lnTo>
                      <a:pt x="3159" y="1324"/>
                    </a:lnTo>
                    <a:lnTo>
                      <a:pt x="3164" y="1323"/>
                    </a:lnTo>
                    <a:lnTo>
                      <a:pt x="3171" y="1323"/>
                    </a:lnTo>
                    <a:lnTo>
                      <a:pt x="3175" y="1325"/>
                    </a:lnTo>
                    <a:lnTo>
                      <a:pt x="3170" y="1333"/>
                    </a:lnTo>
                    <a:lnTo>
                      <a:pt x="3164" y="1340"/>
                    </a:lnTo>
                    <a:lnTo>
                      <a:pt x="3158" y="1346"/>
                    </a:lnTo>
                    <a:lnTo>
                      <a:pt x="3151" y="1351"/>
                    </a:lnTo>
                    <a:lnTo>
                      <a:pt x="3145" y="1356"/>
                    </a:lnTo>
                    <a:lnTo>
                      <a:pt x="3140" y="1361"/>
                    </a:lnTo>
                    <a:lnTo>
                      <a:pt x="3138" y="1364"/>
                    </a:lnTo>
                    <a:lnTo>
                      <a:pt x="3137" y="1367"/>
                    </a:lnTo>
                    <a:lnTo>
                      <a:pt x="3136" y="1370"/>
                    </a:lnTo>
                    <a:lnTo>
                      <a:pt x="3136" y="1373"/>
                    </a:lnTo>
                    <a:lnTo>
                      <a:pt x="3136" y="1380"/>
                    </a:lnTo>
                    <a:lnTo>
                      <a:pt x="3137" y="1386"/>
                    </a:lnTo>
                    <a:lnTo>
                      <a:pt x="3138" y="1391"/>
                    </a:lnTo>
                    <a:lnTo>
                      <a:pt x="3140" y="1396"/>
                    </a:lnTo>
                    <a:lnTo>
                      <a:pt x="3144" y="1401"/>
                    </a:lnTo>
                    <a:lnTo>
                      <a:pt x="3146" y="1405"/>
                    </a:lnTo>
                    <a:lnTo>
                      <a:pt x="3149" y="1410"/>
                    </a:lnTo>
                    <a:lnTo>
                      <a:pt x="3153" y="1413"/>
                    </a:lnTo>
                    <a:lnTo>
                      <a:pt x="3162" y="1420"/>
                    </a:lnTo>
                    <a:lnTo>
                      <a:pt x="3173" y="1426"/>
                    </a:lnTo>
                    <a:lnTo>
                      <a:pt x="3184" y="1431"/>
                    </a:lnTo>
                    <a:lnTo>
                      <a:pt x="3196" y="1436"/>
                    </a:lnTo>
                    <a:lnTo>
                      <a:pt x="3209" y="1439"/>
                    </a:lnTo>
                    <a:lnTo>
                      <a:pt x="3224" y="1441"/>
                    </a:lnTo>
                    <a:lnTo>
                      <a:pt x="3237" y="1442"/>
                    </a:lnTo>
                    <a:lnTo>
                      <a:pt x="3251" y="1443"/>
                    </a:lnTo>
                    <a:lnTo>
                      <a:pt x="3277" y="1443"/>
                    </a:lnTo>
                    <a:lnTo>
                      <a:pt x="3302" y="1442"/>
                    </a:lnTo>
                    <a:lnTo>
                      <a:pt x="3302" y="1466"/>
                    </a:lnTo>
                    <a:lnTo>
                      <a:pt x="3292" y="1469"/>
                    </a:lnTo>
                    <a:lnTo>
                      <a:pt x="3283" y="1471"/>
                    </a:lnTo>
                    <a:lnTo>
                      <a:pt x="3274" y="1472"/>
                    </a:lnTo>
                    <a:lnTo>
                      <a:pt x="3265" y="1472"/>
                    </a:lnTo>
                    <a:lnTo>
                      <a:pt x="3257" y="1472"/>
                    </a:lnTo>
                    <a:lnTo>
                      <a:pt x="3248" y="1473"/>
                    </a:lnTo>
                    <a:lnTo>
                      <a:pt x="3239" y="1474"/>
                    </a:lnTo>
                    <a:lnTo>
                      <a:pt x="3229" y="1478"/>
                    </a:lnTo>
                    <a:lnTo>
                      <a:pt x="3213" y="1485"/>
                    </a:lnTo>
                    <a:lnTo>
                      <a:pt x="3198" y="1494"/>
                    </a:lnTo>
                    <a:lnTo>
                      <a:pt x="3184" y="1502"/>
                    </a:lnTo>
                    <a:lnTo>
                      <a:pt x="3172" y="1510"/>
                    </a:lnTo>
                    <a:lnTo>
                      <a:pt x="3158" y="1519"/>
                    </a:lnTo>
                    <a:lnTo>
                      <a:pt x="3144" y="1527"/>
                    </a:lnTo>
                    <a:lnTo>
                      <a:pt x="3128" y="1536"/>
                    </a:lnTo>
                    <a:lnTo>
                      <a:pt x="3109" y="1546"/>
                    </a:lnTo>
                    <a:lnTo>
                      <a:pt x="3099" y="1550"/>
                    </a:lnTo>
                    <a:lnTo>
                      <a:pt x="3088" y="1553"/>
                    </a:lnTo>
                    <a:lnTo>
                      <a:pt x="3077" y="1555"/>
                    </a:lnTo>
                    <a:lnTo>
                      <a:pt x="3066" y="1556"/>
                    </a:lnTo>
                    <a:lnTo>
                      <a:pt x="3056" y="1558"/>
                    </a:lnTo>
                    <a:lnTo>
                      <a:pt x="3047" y="1561"/>
                    </a:lnTo>
                    <a:lnTo>
                      <a:pt x="3044" y="1563"/>
                    </a:lnTo>
                    <a:lnTo>
                      <a:pt x="3040" y="1565"/>
                    </a:lnTo>
                    <a:lnTo>
                      <a:pt x="3038" y="1568"/>
                    </a:lnTo>
                    <a:lnTo>
                      <a:pt x="3036" y="1571"/>
                    </a:lnTo>
                    <a:lnTo>
                      <a:pt x="3026" y="1567"/>
                    </a:lnTo>
                    <a:lnTo>
                      <a:pt x="3018" y="1564"/>
                    </a:lnTo>
                    <a:lnTo>
                      <a:pt x="3015" y="1562"/>
                    </a:lnTo>
                    <a:lnTo>
                      <a:pt x="3012" y="1560"/>
                    </a:lnTo>
                    <a:lnTo>
                      <a:pt x="3011" y="1557"/>
                    </a:lnTo>
                    <a:lnTo>
                      <a:pt x="3010" y="1553"/>
                    </a:lnTo>
                    <a:lnTo>
                      <a:pt x="3010" y="1546"/>
                    </a:lnTo>
                    <a:lnTo>
                      <a:pt x="3012" y="1539"/>
                    </a:lnTo>
                    <a:lnTo>
                      <a:pt x="3013" y="1533"/>
                    </a:lnTo>
                    <a:lnTo>
                      <a:pt x="3016" y="1528"/>
                    </a:lnTo>
                    <a:lnTo>
                      <a:pt x="3019" y="1524"/>
                    </a:lnTo>
                    <a:lnTo>
                      <a:pt x="3024" y="1519"/>
                    </a:lnTo>
                    <a:lnTo>
                      <a:pt x="3028" y="1516"/>
                    </a:lnTo>
                    <a:lnTo>
                      <a:pt x="3033" y="1512"/>
                    </a:lnTo>
                    <a:lnTo>
                      <a:pt x="3045" y="1506"/>
                    </a:lnTo>
                    <a:lnTo>
                      <a:pt x="3058" y="1501"/>
                    </a:lnTo>
                    <a:lnTo>
                      <a:pt x="3072" y="1497"/>
                    </a:lnTo>
                    <a:lnTo>
                      <a:pt x="3086" y="1493"/>
                    </a:lnTo>
                    <a:lnTo>
                      <a:pt x="3117" y="1487"/>
                    </a:lnTo>
                    <a:lnTo>
                      <a:pt x="3147" y="1482"/>
                    </a:lnTo>
                    <a:lnTo>
                      <a:pt x="3160" y="1479"/>
                    </a:lnTo>
                    <a:lnTo>
                      <a:pt x="3172" y="1475"/>
                    </a:lnTo>
                    <a:lnTo>
                      <a:pt x="3182" y="1471"/>
                    </a:lnTo>
                    <a:lnTo>
                      <a:pt x="3189" y="1466"/>
                    </a:lnTo>
                    <a:lnTo>
                      <a:pt x="3178" y="1463"/>
                    </a:lnTo>
                    <a:lnTo>
                      <a:pt x="3169" y="1460"/>
                    </a:lnTo>
                    <a:lnTo>
                      <a:pt x="3160" y="1456"/>
                    </a:lnTo>
                    <a:lnTo>
                      <a:pt x="3153" y="1451"/>
                    </a:lnTo>
                    <a:lnTo>
                      <a:pt x="3147" y="1448"/>
                    </a:lnTo>
                    <a:lnTo>
                      <a:pt x="3139" y="1445"/>
                    </a:lnTo>
                    <a:lnTo>
                      <a:pt x="3131" y="1442"/>
                    </a:lnTo>
                    <a:lnTo>
                      <a:pt x="3123" y="1442"/>
                    </a:lnTo>
                    <a:lnTo>
                      <a:pt x="3117" y="1442"/>
                    </a:lnTo>
                    <a:lnTo>
                      <a:pt x="3113" y="1443"/>
                    </a:lnTo>
                    <a:lnTo>
                      <a:pt x="3107" y="1445"/>
                    </a:lnTo>
                    <a:lnTo>
                      <a:pt x="3103" y="1446"/>
                    </a:lnTo>
                    <a:lnTo>
                      <a:pt x="3093" y="1452"/>
                    </a:lnTo>
                    <a:lnTo>
                      <a:pt x="3083" y="1458"/>
                    </a:lnTo>
                    <a:lnTo>
                      <a:pt x="3074" y="1464"/>
                    </a:lnTo>
                    <a:lnTo>
                      <a:pt x="3066" y="1470"/>
                    </a:lnTo>
                    <a:lnTo>
                      <a:pt x="3057" y="1475"/>
                    </a:lnTo>
                    <a:lnTo>
                      <a:pt x="3049" y="1478"/>
                    </a:lnTo>
                    <a:lnTo>
                      <a:pt x="3044" y="1479"/>
                    </a:lnTo>
                    <a:lnTo>
                      <a:pt x="3036" y="1481"/>
                    </a:lnTo>
                    <a:lnTo>
                      <a:pt x="3026" y="1483"/>
                    </a:lnTo>
                    <a:lnTo>
                      <a:pt x="3016" y="1484"/>
                    </a:lnTo>
                    <a:lnTo>
                      <a:pt x="3010" y="147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grpSp>
        <p:sp>
          <p:nvSpPr>
            <p:cNvPr id="841" name="Freeform 434"/>
            <p:cNvSpPr>
              <a:spLocks/>
            </p:cNvSpPr>
            <p:nvPr>
              <p:custDataLst>
                <p:tags r:id="rId275"/>
              </p:custDataLst>
            </p:nvPr>
          </p:nvSpPr>
          <p:spPr bwMode="auto">
            <a:xfrm>
              <a:off x="5259419" y="4001031"/>
              <a:ext cx="127000" cy="158750"/>
            </a:xfrm>
            <a:custGeom>
              <a:avLst/>
              <a:gdLst>
                <a:gd name="T0" fmla="*/ 2147483647 w 292"/>
                <a:gd name="T1" fmla="*/ 2147483647 h 308"/>
                <a:gd name="T2" fmla="*/ 2147483647 w 292"/>
                <a:gd name="T3" fmla="*/ 2147483647 h 308"/>
                <a:gd name="T4" fmla="*/ 2147483647 w 292"/>
                <a:gd name="T5" fmla="*/ 2147483647 h 308"/>
                <a:gd name="T6" fmla="*/ 2147483647 w 292"/>
                <a:gd name="T7" fmla="*/ 2147483647 h 308"/>
                <a:gd name="T8" fmla="*/ 2147483647 w 292"/>
                <a:gd name="T9" fmla="*/ 2147483647 h 308"/>
                <a:gd name="T10" fmla="*/ 2147483647 w 292"/>
                <a:gd name="T11" fmla="*/ 2147483647 h 308"/>
                <a:gd name="T12" fmla="*/ 2147483647 w 292"/>
                <a:gd name="T13" fmla="*/ 2147483647 h 308"/>
                <a:gd name="T14" fmla="*/ 2147483647 w 292"/>
                <a:gd name="T15" fmla="*/ 2147483647 h 308"/>
                <a:gd name="T16" fmla="*/ 2147483647 w 292"/>
                <a:gd name="T17" fmla="*/ 2147483647 h 308"/>
                <a:gd name="T18" fmla="*/ 2147483647 w 292"/>
                <a:gd name="T19" fmla="*/ 2147483647 h 308"/>
                <a:gd name="T20" fmla="*/ 2147483647 w 292"/>
                <a:gd name="T21" fmla="*/ 2147483647 h 308"/>
                <a:gd name="T22" fmla="*/ 2147483647 w 292"/>
                <a:gd name="T23" fmla="*/ 2147483647 h 308"/>
                <a:gd name="T24" fmla="*/ 2147483647 w 292"/>
                <a:gd name="T25" fmla="*/ 2147483647 h 308"/>
                <a:gd name="T26" fmla="*/ 2147483647 w 292"/>
                <a:gd name="T27" fmla="*/ 2147483647 h 308"/>
                <a:gd name="T28" fmla="*/ 2147483647 w 292"/>
                <a:gd name="T29" fmla="*/ 2147483647 h 308"/>
                <a:gd name="T30" fmla="*/ 2147483647 w 292"/>
                <a:gd name="T31" fmla="*/ 2147483647 h 308"/>
                <a:gd name="T32" fmla="*/ 2147483647 w 292"/>
                <a:gd name="T33" fmla="*/ 2147483647 h 308"/>
                <a:gd name="T34" fmla="*/ 0 w 292"/>
                <a:gd name="T35" fmla="*/ 2147483647 h 308"/>
                <a:gd name="T36" fmla="*/ 2147483647 w 292"/>
                <a:gd name="T37" fmla="*/ 2147483647 h 308"/>
                <a:gd name="T38" fmla="*/ 2147483647 w 292"/>
                <a:gd name="T39" fmla="*/ 2147483647 h 308"/>
                <a:gd name="T40" fmla="*/ 2147483647 w 292"/>
                <a:gd name="T41" fmla="*/ 2147483647 h 308"/>
                <a:gd name="T42" fmla="*/ 2147483647 w 292"/>
                <a:gd name="T43" fmla="*/ 2147483647 h 308"/>
                <a:gd name="T44" fmla="*/ 2147483647 w 292"/>
                <a:gd name="T45" fmla="*/ 2147483647 h 308"/>
                <a:gd name="T46" fmla="*/ 2147483647 w 292"/>
                <a:gd name="T47" fmla="*/ 2147483647 h 308"/>
                <a:gd name="T48" fmla="*/ 2147483647 w 292"/>
                <a:gd name="T49" fmla="*/ 2147483647 h 308"/>
                <a:gd name="T50" fmla="*/ 2147483647 w 292"/>
                <a:gd name="T51" fmla="*/ 2147483647 h 308"/>
                <a:gd name="T52" fmla="*/ 2147483647 w 292"/>
                <a:gd name="T53" fmla="*/ 2147483647 h 308"/>
                <a:gd name="T54" fmla="*/ 2147483647 w 292"/>
                <a:gd name="T55" fmla="*/ 2147483647 h 308"/>
                <a:gd name="T56" fmla="*/ 2147483647 w 292"/>
                <a:gd name="T57" fmla="*/ 2147483647 h 308"/>
                <a:gd name="T58" fmla="*/ 2147483647 w 292"/>
                <a:gd name="T59" fmla="*/ 2147483647 h 308"/>
                <a:gd name="T60" fmla="*/ 2147483647 w 292"/>
                <a:gd name="T61" fmla="*/ 2147483647 h 308"/>
                <a:gd name="T62" fmla="*/ 2147483647 w 292"/>
                <a:gd name="T63" fmla="*/ 2147483647 h 308"/>
                <a:gd name="T64" fmla="*/ 2147483647 w 292"/>
                <a:gd name="T65" fmla="*/ 2147483647 h 308"/>
                <a:gd name="T66" fmla="*/ 2147483647 w 292"/>
                <a:gd name="T67" fmla="*/ 2147483647 h 308"/>
                <a:gd name="T68" fmla="*/ 2147483647 w 292"/>
                <a:gd name="T69" fmla="*/ 2147483647 h 308"/>
                <a:gd name="T70" fmla="*/ 2147483647 w 292"/>
                <a:gd name="T71" fmla="*/ 0 h 30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92" h="308">
                  <a:moveTo>
                    <a:pt x="259" y="0"/>
                  </a:moveTo>
                  <a:lnTo>
                    <a:pt x="265" y="10"/>
                  </a:lnTo>
                  <a:lnTo>
                    <a:pt x="271" y="23"/>
                  </a:lnTo>
                  <a:lnTo>
                    <a:pt x="276" y="37"/>
                  </a:lnTo>
                  <a:lnTo>
                    <a:pt x="280" y="54"/>
                  </a:lnTo>
                  <a:lnTo>
                    <a:pt x="286" y="91"/>
                  </a:lnTo>
                  <a:lnTo>
                    <a:pt x="292" y="135"/>
                  </a:lnTo>
                  <a:lnTo>
                    <a:pt x="292" y="144"/>
                  </a:lnTo>
                  <a:lnTo>
                    <a:pt x="292" y="153"/>
                  </a:lnTo>
                  <a:lnTo>
                    <a:pt x="291" y="161"/>
                  </a:lnTo>
                  <a:lnTo>
                    <a:pt x="289" y="168"/>
                  </a:lnTo>
                  <a:lnTo>
                    <a:pt x="286" y="179"/>
                  </a:lnTo>
                  <a:lnTo>
                    <a:pt x="281" y="189"/>
                  </a:lnTo>
                  <a:lnTo>
                    <a:pt x="269" y="206"/>
                  </a:lnTo>
                  <a:lnTo>
                    <a:pt x="258" y="225"/>
                  </a:lnTo>
                  <a:lnTo>
                    <a:pt x="231" y="185"/>
                  </a:lnTo>
                  <a:lnTo>
                    <a:pt x="192" y="222"/>
                  </a:lnTo>
                  <a:lnTo>
                    <a:pt x="165" y="258"/>
                  </a:lnTo>
                  <a:lnTo>
                    <a:pt x="152" y="246"/>
                  </a:lnTo>
                  <a:lnTo>
                    <a:pt x="132" y="278"/>
                  </a:lnTo>
                  <a:lnTo>
                    <a:pt x="132" y="296"/>
                  </a:lnTo>
                  <a:lnTo>
                    <a:pt x="59" y="296"/>
                  </a:lnTo>
                  <a:lnTo>
                    <a:pt x="46" y="302"/>
                  </a:lnTo>
                  <a:lnTo>
                    <a:pt x="32" y="308"/>
                  </a:lnTo>
                  <a:lnTo>
                    <a:pt x="19" y="308"/>
                  </a:lnTo>
                  <a:lnTo>
                    <a:pt x="6" y="308"/>
                  </a:lnTo>
                  <a:lnTo>
                    <a:pt x="8" y="302"/>
                  </a:lnTo>
                  <a:lnTo>
                    <a:pt x="9" y="297"/>
                  </a:lnTo>
                  <a:lnTo>
                    <a:pt x="11" y="291"/>
                  </a:lnTo>
                  <a:lnTo>
                    <a:pt x="11" y="286"/>
                  </a:lnTo>
                  <a:lnTo>
                    <a:pt x="9" y="276"/>
                  </a:lnTo>
                  <a:lnTo>
                    <a:pt x="7" y="265"/>
                  </a:lnTo>
                  <a:lnTo>
                    <a:pt x="5" y="256"/>
                  </a:lnTo>
                  <a:lnTo>
                    <a:pt x="2" y="246"/>
                  </a:lnTo>
                  <a:lnTo>
                    <a:pt x="0" y="237"/>
                  </a:lnTo>
                  <a:lnTo>
                    <a:pt x="0" y="228"/>
                  </a:lnTo>
                  <a:lnTo>
                    <a:pt x="0" y="216"/>
                  </a:lnTo>
                  <a:lnTo>
                    <a:pt x="3" y="205"/>
                  </a:lnTo>
                  <a:lnTo>
                    <a:pt x="6" y="196"/>
                  </a:lnTo>
                  <a:lnTo>
                    <a:pt x="12" y="188"/>
                  </a:lnTo>
                  <a:lnTo>
                    <a:pt x="18" y="180"/>
                  </a:lnTo>
                  <a:lnTo>
                    <a:pt x="26" y="174"/>
                  </a:lnTo>
                  <a:lnTo>
                    <a:pt x="34" y="167"/>
                  </a:lnTo>
                  <a:lnTo>
                    <a:pt x="42" y="161"/>
                  </a:lnTo>
                  <a:lnTo>
                    <a:pt x="60" y="148"/>
                  </a:lnTo>
                  <a:lnTo>
                    <a:pt x="77" y="135"/>
                  </a:lnTo>
                  <a:lnTo>
                    <a:pt x="85" y="128"/>
                  </a:lnTo>
                  <a:lnTo>
                    <a:pt x="93" y="119"/>
                  </a:lnTo>
                  <a:lnTo>
                    <a:pt x="99" y="110"/>
                  </a:lnTo>
                  <a:lnTo>
                    <a:pt x="105" y="98"/>
                  </a:lnTo>
                  <a:lnTo>
                    <a:pt x="102" y="98"/>
                  </a:lnTo>
                  <a:lnTo>
                    <a:pt x="98" y="96"/>
                  </a:lnTo>
                  <a:lnTo>
                    <a:pt x="95" y="94"/>
                  </a:lnTo>
                  <a:lnTo>
                    <a:pt x="92" y="91"/>
                  </a:lnTo>
                  <a:lnTo>
                    <a:pt x="86" y="83"/>
                  </a:lnTo>
                  <a:lnTo>
                    <a:pt x="82" y="73"/>
                  </a:lnTo>
                  <a:lnTo>
                    <a:pt x="77" y="62"/>
                  </a:lnTo>
                  <a:lnTo>
                    <a:pt x="74" y="50"/>
                  </a:lnTo>
                  <a:lnTo>
                    <a:pt x="73" y="36"/>
                  </a:lnTo>
                  <a:lnTo>
                    <a:pt x="72" y="24"/>
                  </a:lnTo>
                  <a:lnTo>
                    <a:pt x="82" y="21"/>
                  </a:lnTo>
                  <a:lnTo>
                    <a:pt x="90" y="19"/>
                  </a:lnTo>
                  <a:lnTo>
                    <a:pt x="97" y="19"/>
                  </a:lnTo>
                  <a:lnTo>
                    <a:pt x="105" y="20"/>
                  </a:lnTo>
                  <a:lnTo>
                    <a:pt x="118" y="23"/>
                  </a:lnTo>
                  <a:lnTo>
                    <a:pt x="132" y="24"/>
                  </a:lnTo>
                  <a:lnTo>
                    <a:pt x="149" y="23"/>
                  </a:lnTo>
                  <a:lnTo>
                    <a:pt x="169" y="21"/>
                  </a:lnTo>
                  <a:lnTo>
                    <a:pt x="189" y="17"/>
                  </a:lnTo>
                  <a:lnTo>
                    <a:pt x="210" y="12"/>
                  </a:lnTo>
                  <a:lnTo>
                    <a:pt x="244" y="4"/>
                  </a:lnTo>
                  <a:lnTo>
                    <a:pt x="259"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42" name="Freeform 435"/>
            <p:cNvSpPr>
              <a:spLocks/>
            </p:cNvSpPr>
            <p:nvPr>
              <p:custDataLst>
                <p:tags r:id="rId276"/>
              </p:custDataLst>
            </p:nvPr>
          </p:nvSpPr>
          <p:spPr bwMode="auto">
            <a:xfrm>
              <a:off x="5365781" y="4151843"/>
              <a:ext cx="6350" cy="57150"/>
            </a:xfrm>
            <a:custGeom>
              <a:avLst/>
              <a:gdLst>
                <a:gd name="T0" fmla="*/ 2147483647 w 14"/>
                <a:gd name="T1" fmla="*/ 0 h 7"/>
                <a:gd name="T2" fmla="*/ 2147483647 w 14"/>
                <a:gd name="T3" fmla="*/ 2147483647 h 7"/>
                <a:gd name="T4" fmla="*/ 2147483647 w 14"/>
                <a:gd name="T5" fmla="*/ 2147483647 h 7"/>
                <a:gd name="T6" fmla="*/ 0 w 14"/>
                <a:gd name="T7" fmla="*/ 2147483647 h 7"/>
                <a:gd name="T8" fmla="*/ 2147483647 w 14"/>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7">
                  <a:moveTo>
                    <a:pt x="11" y="0"/>
                  </a:moveTo>
                  <a:lnTo>
                    <a:pt x="13" y="3"/>
                  </a:lnTo>
                  <a:lnTo>
                    <a:pt x="14" y="7"/>
                  </a:lnTo>
                  <a:lnTo>
                    <a:pt x="0" y="7"/>
                  </a:lnTo>
                  <a:lnTo>
                    <a:pt x="11"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43" name="Freeform 436"/>
            <p:cNvSpPr>
              <a:spLocks/>
            </p:cNvSpPr>
            <p:nvPr>
              <p:custDataLst>
                <p:tags r:id="rId277"/>
              </p:custDataLst>
            </p:nvPr>
          </p:nvSpPr>
          <p:spPr bwMode="auto">
            <a:xfrm>
              <a:off x="4856194" y="3388256"/>
              <a:ext cx="249237" cy="500062"/>
            </a:xfrm>
            <a:custGeom>
              <a:avLst/>
              <a:gdLst>
                <a:gd name="T0" fmla="*/ 2147483647 w 581"/>
                <a:gd name="T1" fmla="*/ 2147483647 h 955"/>
                <a:gd name="T2" fmla="*/ 2147483647 w 581"/>
                <a:gd name="T3" fmla="*/ 2147483647 h 955"/>
                <a:gd name="T4" fmla="*/ 2147483647 w 581"/>
                <a:gd name="T5" fmla="*/ 2147483647 h 955"/>
                <a:gd name="T6" fmla="*/ 2147483647 w 581"/>
                <a:gd name="T7" fmla="*/ 2147483647 h 955"/>
                <a:gd name="T8" fmla="*/ 2147483647 w 581"/>
                <a:gd name="T9" fmla="*/ 2147483647 h 955"/>
                <a:gd name="T10" fmla="*/ 2147483647 w 581"/>
                <a:gd name="T11" fmla="*/ 2147483647 h 955"/>
                <a:gd name="T12" fmla="*/ 2147483647 w 581"/>
                <a:gd name="T13" fmla="*/ 2147483647 h 955"/>
                <a:gd name="T14" fmla="*/ 2147483647 w 581"/>
                <a:gd name="T15" fmla="*/ 2147483647 h 955"/>
                <a:gd name="T16" fmla="*/ 2147483647 w 581"/>
                <a:gd name="T17" fmla="*/ 2147483647 h 955"/>
                <a:gd name="T18" fmla="*/ 2147483647 w 581"/>
                <a:gd name="T19" fmla="*/ 2147483647 h 955"/>
                <a:gd name="T20" fmla="*/ 2147483647 w 581"/>
                <a:gd name="T21" fmla="*/ 2147483647 h 955"/>
                <a:gd name="T22" fmla="*/ 2147483647 w 581"/>
                <a:gd name="T23" fmla="*/ 2147483647 h 955"/>
                <a:gd name="T24" fmla="*/ 2147483647 w 581"/>
                <a:gd name="T25" fmla="*/ 2147483647 h 955"/>
                <a:gd name="T26" fmla="*/ 2147483647 w 581"/>
                <a:gd name="T27" fmla="*/ 2147483647 h 955"/>
                <a:gd name="T28" fmla="*/ 2147483647 w 581"/>
                <a:gd name="T29" fmla="*/ 2147483647 h 955"/>
                <a:gd name="T30" fmla="*/ 2147483647 w 581"/>
                <a:gd name="T31" fmla="*/ 2147483647 h 955"/>
                <a:gd name="T32" fmla="*/ 2147483647 w 581"/>
                <a:gd name="T33" fmla="*/ 2147483647 h 955"/>
                <a:gd name="T34" fmla="*/ 2147483647 w 581"/>
                <a:gd name="T35" fmla="*/ 2147483647 h 955"/>
                <a:gd name="T36" fmla="*/ 2147483647 w 581"/>
                <a:gd name="T37" fmla="*/ 2147483647 h 955"/>
                <a:gd name="T38" fmla="*/ 2147483647 w 581"/>
                <a:gd name="T39" fmla="*/ 2147483647 h 955"/>
                <a:gd name="T40" fmla="*/ 2147483647 w 581"/>
                <a:gd name="T41" fmla="*/ 2147483647 h 955"/>
                <a:gd name="T42" fmla="*/ 2147483647 w 581"/>
                <a:gd name="T43" fmla="*/ 2147483647 h 955"/>
                <a:gd name="T44" fmla="*/ 2147483647 w 581"/>
                <a:gd name="T45" fmla="*/ 2147483647 h 955"/>
                <a:gd name="T46" fmla="*/ 2147483647 w 581"/>
                <a:gd name="T47" fmla="*/ 2147483647 h 955"/>
                <a:gd name="T48" fmla="*/ 2147483647 w 581"/>
                <a:gd name="T49" fmla="*/ 2147483647 h 955"/>
                <a:gd name="T50" fmla="*/ 2147483647 w 581"/>
                <a:gd name="T51" fmla="*/ 2147483647 h 955"/>
                <a:gd name="T52" fmla="*/ 2147483647 w 581"/>
                <a:gd name="T53" fmla="*/ 2147483647 h 955"/>
                <a:gd name="T54" fmla="*/ 2147483647 w 581"/>
                <a:gd name="T55" fmla="*/ 2147483647 h 955"/>
                <a:gd name="T56" fmla="*/ 2147483647 w 581"/>
                <a:gd name="T57" fmla="*/ 2147483647 h 955"/>
                <a:gd name="T58" fmla="*/ 2147483647 w 581"/>
                <a:gd name="T59" fmla="*/ 2147483647 h 955"/>
                <a:gd name="T60" fmla="*/ 2147483647 w 581"/>
                <a:gd name="T61" fmla="*/ 2147483647 h 955"/>
                <a:gd name="T62" fmla="*/ 2147483647 w 581"/>
                <a:gd name="T63" fmla="*/ 2147483647 h 955"/>
                <a:gd name="T64" fmla="*/ 2147483647 w 581"/>
                <a:gd name="T65" fmla="*/ 2147483647 h 955"/>
                <a:gd name="T66" fmla="*/ 2147483647 w 581"/>
                <a:gd name="T67" fmla="*/ 2147483647 h 955"/>
                <a:gd name="T68" fmla="*/ 2147483647 w 581"/>
                <a:gd name="T69" fmla="*/ 2147483647 h 955"/>
                <a:gd name="T70" fmla="*/ 2147483647 w 581"/>
                <a:gd name="T71" fmla="*/ 2147483647 h 955"/>
                <a:gd name="T72" fmla="*/ 2147483647 w 581"/>
                <a:gd name="T73" fmla="*/ 2147483647 h 955"/>
                <a:gd name="T74" fmla="*/ 2147483647 w 581"/>
                <a:gd name="T75" fmla="*/ 2147483647 h 955"/>
                <a:gd name="T76" fmla="*/ 2147483647 w 581"/>
                <a:gd name="T77" fmla="*/ 2147483647 h 955"/>
                <a:gd name="T78" fmla="*/ 2147483647 w 581"/>
                <a:gd name="T79" fmla="*/ 2147483647 h 955"/>
                <a:gd name="T80" fmla="*/ 2147483647 w 581"/>
                <a:gd name="T81" fmla="*/ 2147483647 h 955"/>
                <a:gd name="T82" fmla="*/ 2147483647 w 581"/>
                <a:gd name="T83" fmla="*/ 2147483647 h 955"/>
                <a:gd name="T84" fmla="*/ 2147483647 w 581"/>
                <a:gd name="T85" fmla="*/ 2147483647 h 955"/>
                <a:gd name="T86" fmla="*/ 2147483647 w 581"/>
                <a:gd name="T87" fmla="*/ 2147483647 h 955"/>
                <a:gd name="T88" fmla="*/ 2147483647 w 581"/>
                <a:gd name="T89" fmla="*/ 2147483647 h 955"/>
                <a:gd name="T90" fmla="*/ 2147483647 w 581"/>
                <a:gd name="T91" fmla="*/ 2147483647 h 955"/>
                <a:gd name="T92" fmla="*/ 2147483647 w 581"/>
                <a:gd name="T93" fmla="*/ 2147483647 h 955"/>
                <a:gd name="T94" fmla="*/ 2147483647 w 581"/>
                <a:gd name="T95" fmla="*/ 2147483647 h 955"/>
                <a:gd name="T96" fmla="*/ 2147483647 w 581"/>
                <a:gd name="T97" fmla="*/ 2147483647 h 955"/>
                <a:gd name="T98" fmla="*/ 2147483647 w 581"/>
                <a:gd name="T99" fmla="*/ 2147483647 h 955"/>
                <a:gd name="T100" fmla="*/ 2147483647 w 581"/>
                <a:gd name="T101" fmla="*/ 0 h 955"/>
                <a:gd name="T102" fmla="*/ 2147483647 w 581"/>
                <a:gd name="T103" fmla="*/ 2147483647 h 955"/>
                <a:gd name="T104" fmla="*/ 2147483647 w 581"/>
                <a:gd name="T105" fmla="*/ 2147483647 h 95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81" h="955">
                  <a:moveTo>
                    <a:pt x="69" y="24"/>
                  </a:moveTo>
                  <a:lnTo>
                    <a:pt x="69" y="97"/>
                  </a:lnTo>
                  <a:lnTo>
                    <a:pt x="81" y="115"/>
                  </a:lnTo>
                  <a:lnTo>
                    <a:pt x="91" y="129"/>
                  </a:lnTo>
                  <a:lnTo>
                    <a:pt x="99" y="141"/>
                  </a:lnTo>
                  <a:lnTo>
                    <a:pt x="104" y="152"/>
                  </a:lnTo>
                  <a:lnTo>
                    <a:pt x="107" y="163"/>
                  </a:lnTo>
                  <a:lnTo>
                    <a:pt x="110" y="172"/>
                  </a:lnTo>
                  <a:lnTo>
                    <a:pt x="111" y="180"/>
                  </a:lnTo>
                  <a:lnTo>
                    <a:pt x="110" y="186"/>
                  </a:lnTo>
                  <a:lnTo>
                    <a:pt x="102" y="209"/>
                  </a:lnTo>
                  <a:lnTo>
                    <a:pt x="95" y="234"/>
                  </a:lnTo>
                  <a:lnTo>
                    <a:pt x="96" y="276"/>
                  </a:lnTo>
                  <a:lnTo>
                    <a:pt x="96" y="309"/>
                  </a:lnTo>
                  <a:lnTo>
                    <a:pt x="96" y="325"/>
                  </a:lnTo>
                  <a:lnTo>
                    <a:pt x="96" y="339"/>
                  </a:lnTo>
                  <a:lnTo>
                    <a:pt x="95" y="351"/>
                  </a:lnTo>
                  <a:lnTo>
                    <a:pt x="93" y="363"/>
                  </a:lnTo>
                  <a:lnTo>
                    <a:pt x="91" y="374"/>
                  </a:lnTo>
                  <a:lnTo>
                    <a:pt x="87" y="386"/>
                  </a:lnTo>
                  <a:lnTo>
                    <a:pt x="82" y="396"/>
                  </a:lnTo>
                  <a:lnTo>
                    <a:pt x="76" y="407"/>
                  </a:lnTo>
                  <a:lnTo>
                    <a:pt x="69" y="418"/>
                  </a:lnTo>
                  <a:lnTo>
                    <a:pt x="59" y="429"/>
                  </a:lnTo>
                  <a:lnTo>
                    <a:pt x="48" y="442"/>
                  </a:lnTo>
                  <a:lnTo>
                    <a:pt x="36" y="455"/>
                  </a:lnTo>
                  <a:lnTo>
                    <a:pt x="31" y="461"/>
                  </a:lnTo>
                  <a:lnTo>
                    <a:pt x="26" y="467"/>
                  </a:lnTo>
                  <a:lnTo>
                    <a:pt x="22" y="474"/>
                  </a:lnTo>
                  <a:lnTo>
                    <a:pt x="17" y="481"/>
                  </a:lnTo>
                  <a:lnTo>
                    <a:pt x="12" y="496"/>
                  </a:lnTo>
                  <a:lnTo>
                    <a:pt x="8" y="512"/>
                  </a:lnTo>
                  <a:lnTo>
                    <a:pt x="2" y="542"/>
                  </a:lnTo>
                  <a:lnTo>
                    <a:pt x="0" y="568"/>
                  </a:lnTo>
                  <a:lnTo>
                    <a:pt x="29" y="578"/>
                  </a:lnTo>
                  <a:lnTo>
                    <a:pt x="69" y="616"/>
                  </a:lnTo>
                  <a:lnTo>
                    <a:pt x="51" y="632"/>
                  </a:lnTo>
                  <a:lnTo>
                    <a:pt x="60" y="633"/>
                  </a:lnTo>
                  <a:lnTo>
                    <a:pt x="69" y="634"/>
                  </a:lnTo>
                  <a:lnTo>
                    <a:pt x="70" y="643"/>
                  </a:lnTo>
                  <a:lnTo>
                    <a:pt x="72" y="653"/>
                  </a:lnTo>
                  <a:lnTo>
                    <a:pt x="74" y="665"/>
                  </a:lnTo>
                  <a:lnTo>
                    <a:pt x="76" y="677"/>
                  </a:lnTo>
                  <a:lnTo>
                    <a:pt x="74" y="686"/>
                  </a:lnTo>
                  <a:lnTo>
                    <a:pt x="74" y="696"/>
                  </a:lnTo>
                  <a:lnTo>
                    <a:pt x="74" y="705"/>
                  </a:lnTo>
                  <a:lnTo>
                    <a:pt x="76" y="715"/>
                  </a:lnTo>
                  <a:lnTo>
                    <a:pt x="78" y="733"/>
                  </a:lnTo>
                  <a:lnTo>
                    <a:pt x="82" y="749"/>
                  </a:lnTo>
                  <a:lnTo>
                    <a:pt x="88" y="764"/>
                  </a:lnTo>
                  <a:lnTo>
                    <a:pt x="94" y="778"/>
                  </a:lnTo>
                  <a:lnTo>
                    <a:pt x="98" y="783"/>
                  </a:lnTo>
                  <a:lnTo>
                    <a:pt x="102" y="788"/>
                  </a:lnTo>
                  <a:lnTo>
                    <a:pt x="105" y="792"/>
                  </a:lnTo>
                  <a:lnTo>
                    <a:pt x="109" y="794"/>
                  </a:lnTo>
                  <a:lnTo>
                    <a:pt x="92" y="794"/>
                  </a:lnTo>
                  <a:lnTo>
                    <a:pt x="68" y="794"/>
                  </a:lnTo>
                  <a:lnTo>
                    <a:pt x="56" y="796"/>
                  </a:lnTo>
                  <a:lnTo>
                    <a:pt x="46" y="799"/>
                  </a:lnTo>
                  <a:lnTo>
                    <a:pt x="42" y="802"/>
                  </a:lnTo>
                  <a:lnTo>
                    <a:pt x="38" y="805"/>
                  </a:lnTo>
                  <a:lnTo>
                    <a:pt x="36" y="808"/>
                  </a:lnTo>
                  <a:lnTo>
                    <a:pt x="36" y="812"/>
                  </a:lnTo>
                  <a:lnTo>
                    <a:pt x="36" y="824"/>
                  </a:lnTo>
                  <a:lnTo>
                    <a:pt x="38" y="834"/>
                  </a:lnTo>
                  <a:lnTo>
                    <a:pt x="42" y="842"/>
                  </a:lnTo>
                  <a:lnTo>
                    <a:pt x="46" y="850"/>
                  </a:lnTo>
                  <a:lnTo>
                    <a:pt x="57" y="863"/>
                  </a:lnTo>
                  <a:lnTo>
                    <a:pt x="69" y="876"/>
                  </a:lnTo>
                  <a:lnTo>
                    <a:pt x="76" y="884"/>
                  </a:lnTo>
                  <a:lnTo>
                    <a:pt x="81" y="891"/>
                  </a:lnTo>
                  <a:lnTo>
                    <a:pt x="87" y="899"/>
                  </a:lnTo>
                  <a:lnTo>
                    <a:pt x="92" y="907"/>
                  </a:lnTo>
                  <a:lnTo>
                    <a:pt x="96" y="917"/>
                  </a:lnTo>
                  <a:lnTo>
                    <a:pt x="100" y="927"/>
                  </a:lnTo>
                  <a:lnTo>
                    <a:pt x="102" y="941"/>
                  </a:lnTo>
                  <a:lnTo>
                    <a:pt x="102" y="955"/>
                  </a:lnTo>
                  <a:lnTo>
                    <a:pt x="156" y="955"/>
                  </a:lnTo>
                  <a:lnTo>
                    <a:pt x="166" y="949"/>
                  </a:lnTo>
                  <a:lnTo>
                    <a:pt x="177" y="945"/>
                  </a:lnTo>
                  <a:lnTo>
                    <a:pt x="189" y="942"/>
                  </a:lnTo>
                  <a:lnTo>
                    <a:pt x="201" y="939"/>
                  </a:lnTo>
                  <a:lnTo>
                    <a:pt x="225" y="935"/>
                  </a:lnTo>
                  <a:lnTo>
                    <a:pt x="248" y="929"/>
                  </a:lnTo>
                  <a:lnTo>
                    <a:pt x="259" y="927"/>
                  </a:lnTo>
                  <a:lnTo>
                    <a:pt x="270" y="924"/>
                  </a:lnTo>
                  <a:lnTo>
                    <a:pt x="279" y="921"/>
                  </a:lnTo>
                  <a:lnTo>
                    <a:pt x="286" y="916"/>
                  </a:lnTo>
                  <a:lnTo>
                    <a:pt x="293" y="911"/>
                  </a:lnTo>
                  <a:lnTo>
                    <a:pt x="297" y="904"/>
                  </a:lnTo>
                  <a:lnTo>
                    <a:pt x="300" y="901"/>
                  </a:lnTo>
                  <a:lnTo>
                    <a:pt x="301" y="896"/>
                  </a:lnTo>
                  <a:lnTo>
                    <a:pt x="302" y="892"/>
                  </a:lnTo>
                  <a:lnTo>
                    <a:pt x="302" y="887"/>
                  </a:lnTo>
                  <a:lnTo>
                    <a:pt x="302" y="877"/>
                  </a:lnTo>
                  <a:lnTo>
                    <a:pt x="302" y="868"/>
                  </a:lnTo>
                  <a:lnTo>
                    <a:pt x="315" y="870"/>
                  </a:lnTo>
                  <a:lnTo>
                    <a:pt x="327" y="871"/>
                  </a:lnTo>
                  <a:lnTo>
                    <a:pt x="338" y="871"/>
                  </a:lnTo>
                  <a:lnTo>
                    <a:pt x="348" y="870"/>
                  </a:lnTo>
                  <a:lnTo>
                    <a:pt x="358" y="868"/>
                  </a:lnTo>
                  <a:lnTo>
                    <a:pt x="367" y="866"/>
                  </a:lnTo>
                  <a:lnTo>
                    <a:pt x="374" y="863"/>
                  </a:lnTo>
                  <a:lnTo>
                    <a:pt x="382" y="860"/>
                  </a:lnTo>
                  <a:lnTo>
                    <a:pt x="389" y="856"/>
                  </a:lnTo>
                  <a:lnTo>
                    <a:pt x="394" y="852"/>
                  </a:lnTo>
                  <a:lnTo>
                    <a:pt x="401" y="847"/>
                  </a:lnTo>
                  <a:lnTo>
                    <a:pt x="405" y="842"/>
                  </a:lnTo>
                  <a:lnTo>
                    <a:pt x="415" y="831"/>
                  </a:lnTo>
                  <a:lnTo>
                    <a:pt x="424" y="818"/>
                  </a:lnTo>
                  <a:lnTo>
                    <a:pt x="432" y="807"/>
                  </a:lnTo>
                  <a:lnTo>
                    <a:pt x="440" y="795"/>
                  </a:lnTo>
                  <a:lnTo>
                    <a:pt x="449" y="783"/>
                  </a:lnTo>
                  <a:lnTo>
                    <a:pt x="460" y="773"/>
                  </a:lnTo>
                  <a:lnTo>
                    <a:pt x="465" y="769"/>
                  </a:lnTo>
                  <a:lnTo>
                    <a:pt x="471" y="764"/>
                  </a:lnTo>
                  <a:lnTo>
                    <a:pt x="477" y="760"/>
                  </a:lnTo>
                  <a:lnTo>
                    <a:pt x="485" y="757"/>
                  </a:lnTo>
                  <a:lnTo>
                    <a:pt x="493" y="754"/>
                  </a:lnTo>
                  <a:lnTo>
                    <a:pt x="502" y="752"/>
                  </a:lnTo>
                  <a:lnTo>
                    <a:pt x="510" y="751"/>
                  </a:lnTo>
                  <a:lnTo>
                    <a:pt x="521" y="751"/>
                  </a:lnTo>
                  <a:lnTo>
                    <a:pt x="521" y="745"/>
                  </a:lnTo>
                  <a:lnTo>
                    <a:pt x="511" y="729"/>
                  </a:lnTo>
                  <a:lnTo>
                    <a:pt x="505" y="713"/>
                  </a:lnTo>
                  <a:lnTo>
                    <a:pt x="499" y="697"/>
                  </a:lnTo>
                  <a:lnTo>
                    <a:pt x="494" y="682"/>
                  </a:lnTo>
                  <a:lnTo>
                    <a:pt x="490" y="667"/>
                  </a:lnTo>
                  <a:lnTo>
                    <a:pt x="484" y="653"/>
                  </a:lnTo>
                  <a:lnTo>
                    <a:pt x="476" y="640"/>
                  </a:lnTo>
                  <a:lnTo>
                    <a:pt x="468" y="628"/>
                  </a:lnTo>
                  <a:lnTo>
                    <a:pt x="472" y="623"/>
                  </a:lnTo>
                  <a:lnTo>
                    <a:pt x="476" y="619"/>
                  </a:lnTo>
                  <a:lnTo>
                    <a:pt x="479" y="614"/>
                  </a:lnTo>
                  <a:lnTo>
                    <a:pt x="481" y="610"/>
                  </a:lnTo>
                  <a:lnTo>
                    <a:pt x="484" y="599"/>
                  </a:lnTo>
                  <a:lnTo>
                    <a:pt x="486" y="589"/>
                  </a:lnTo>
                  <a:lnTo>
                    <a:pt x="487" y="579"/>
                  </a:lnTo>
                  <a:lnTo>
                    <a:pt x="488" y="567"/>
                  </a:lnTo>
                  <a:lnTo>
                    <a:pt x="491" y="555"/>
                  </a:lnTo>
                  <a:lnTo>
                    <a:pt x="494" y="541"/>
                  </a:lnTo>
                  <a:lnTo>
                    <a:pt x="497" y="533"/>
                  </a:lnTo>
                  <a:lnTo>
                    <a:pt x="501" y="526"/>
                  </a:lnTo>
                  <a:lnTo>
                    <a:pt x="505" y="519"/>
                  </a:lnTo>
                  <a:lnTo>
                    <a:pt x="509" y="512"/>
                  </a:lnTo>
                  <a:lnTo>
                    <a:pt x="520" y="499"/>
                  </a:lnTo>
                  <a:lnTo>
                    <a:pt x="532" y="486"/>
                  </a:lnTo>
                  <a:lnTo>
                    <a:pt x="546" y="476"/>
                  </a:lnTo>
                  <a:lnTo>
                    <a:pt x="558" y="468"/>
                  </a:lnTo>
                  <a:lnTo>
                    <a:pt x="570" y="461"/>
                  </a:lnTo>
                  <a:lnTo>
                    <a:pt x="581" y="455"/>
                  </a:lnTo>
                  <a:lnTo>
                    <a:pt x="581" y="234"/>
                  </a:lnTo>
                  <a:lnTo>
                    <a:pt x="129" y="0"/>
                  </a:lnTo>
                  <a:lnTo>
                    <a:pt x="116" y="1"/>
                  </a:lnTo>
                  <a:lnTo>
                    <a:pt x="106" y="3"/>
                  </a:lnTo>
                  <a:lnTo>
                    <a:pt x="98" y="5"/>
                  </a:lnTo>
                  <a:lnTo>
                    <a:pt x="89" y="6"/>
                  </a:lnTo>
                  <a:lnTo>
                    <a:pt x="79" y="15"/>
                  </a:lnTo>
                  <a:lnTo>
                    <a:pt x="69" y="24"/>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44" name="Freeform 437"/>
            <p:cNvSpPr>
              <a:spLocks/>
            </p:cNvSpPr>
            <p:nvPr>
              <p:custDataLst>
                <p:tags r:id="rId278"/>
              </p:custDataLst>
            </p:nvPr>
          </p:nvSpPr>
          <p:spPr bwMode="auto">
            <a:xfrm>
              <a:off x="4532344" y="2770718"/>
              <a:ext cx="15875" cy="57150"/>
            </a:xfrm>
            <a:custGeom>
              <a:avLst/>
              <a:gdLst>
                <a:gd name="T0" fmla="*/ 2147483647 w 45"/>
                <a:gd name="T1" fmla="*/ 0 h 36"/>
                <a:gd name="T2" fmla="*/ 0 w 45"/>
                <a:gd name="T3" fmla="*/ 2147483647 h 36"/>
                <a:gd name="T4" fmla="*/ 2147483647 w 45"/>
                <a:gd name="T5" fmla="*/ 2147483647 h 36"/>
                <a:gd name="T6" fmla="*/ 2147483647 w 45"/>
                <a:gd name="T7" fmla="*/ 2147483647 h 36"/>
                <a:gd name="T8" fmla="*/ 2147483647 w 45"/>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36">
                  <a:moveTo>
                    <a:pt x="26" y="0"/>
                  </a:moveTo>
                  <a:lnTo>
                    <a:pt x="0" y="18"/>
                  </a:lnTo>
                  <a:lnTo>
                    <a:pt x="23" y="36"/>
                  </a:lnTo>
                  <a:lnTo>
                    <a:pt x="45" y="15"/>
                  </a:lnTo>
                  <a:lnTo>
                    <a:pt x="26" y="0"/>
                  </a:lnTo>
                  <a:close/>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grpSp>
          <p:nvGrpSpPr>
            <p:cNvPr id="845" name="Group 438"/>
            <p:cNvGrpSpPr>
              <a:grpSpLocks/>
            </p:cNvGrpSpPr>
            <p:nvPr>
              <p:custDataLst>
                <p:tags r:id="rId279"/>
              </p:custDataLst>
            </p:nvPr>
          </p:nvGrpSpPr>
          <p:grpSpPr bwMode="auto">
            <a:xfrm>
              <a:off x="2832131" y="4831293"/>
              <a:ext cx="384175" cy="1031875"/>
              <a:chOff x="1589" y="3126"/>
              <a:chExt cx="290" cy="657"/>
            </a:xfrm>
          </p:grpSpPr>
          <p:sp>
            <p:nvSpPr>
              <p:cNvPr id="955" name="Freeform 439"/>
              <p:cNvSpPr>
                <a:spLocks/>
              </p:cNvSpPr>
              <p:nvPr/>
            </p:nvSpPr>
            <p:spPr bwMode="auto">
              <a:xfrm>
                <a:off x="1748" y="3531"/>
                <a:ext cx="15" cy="17"/>
              </a:xfrm>
              <a:custGeom>
                <a:avLst/>
                <a:gdLst>
                  <a:gd name="T0" fmla="*/ 1 w 46"/>
                  <a:gd name="T1" fmla="*/ 0 h 51"/>
                  <a:gd name="T2" fmla="*/ 0 w 46"/>
                  <a:gd name="T3" fmla="*/ 0 h 51"/>
                  <a:gd name="T4" fmla="*/ 0 w 46"/>
                  <a:gd name="T5" fmla="*/ 0 h 51"/>
                  <a:gd name="T6" fmla="*/ 0 w 46"/>
                  <a:gd name="T7" fmla="*/ 0 h 51"/>
                  <a:gd name="T8" fmla="*/ 0 w 46"/>
                  <a:gd name="T9" fmla="*/ 0 h 51"/>
                  <a:gd name="T10" fmla="*/ 0 w 46"/>
                  <a:gd name="T11" fmla="*/ 0 h 51"/>
                  <a:gd name="T12" fmla="*/ 0 w 46"/>
                  <a:gd name="T13" fmla="*/ 0 h 51"/>
                  <a:gd name="T14" fmla="*/ 0 w 46"/>
                  <a:gd name="T15" fmla="*/ 0 h 51"/>
                  <a:gd name="T16" fmla="*/ 0 w 46"/>
                  <a:gd name="T17" fmla="*/ 0 h 51"/>
                  <a:gd name="T18" fmla="*/ 0 w 46"/>
                  <a:gd name="T19" fmla="*/ 0 h 51"/>
                  <a:gd name="T20" fmla="*/ 0 w 46"/>
                  <a:gd name="T21" fmla="*/ 0 h 51"/>
                  <a:gd name="T22" fmla="*/ 0 w 46"/>
                  <a:gd name="T23" fmla="*/ 1 h 51"/>
                  <a:gd name="T24" fmla="*/ 0 w 46"/>
                  <a:gd name="T25" fmla="*/ 1 h 51"/>
                  <a:gd name="T26" fmla="*/ 0 w 46"/>
                  <a:gd name="T27" fmla="*/ 1 h 51"/>
                  <a:gd name="T28" fmla="*/ 0 w 46"/>
                  <a:gd name="T29" fmla="*/ 1 h 51"/>
                  <a:gd name="T30" fmla="*/ 0 w 46"/>
                  <a:gd name="T31" fmla="*/ 1 h 51"/>
                  <a:gd name="T32" fmla="*/ 0 w 46"/>
                  <a:gd name="T33" fmla="*/ 1 h 51"/>
                  <a:gd name="T34" fmla="*/ 0 w 46"/>
                  <a:gd name="T35" fmla="*/ 1 h 51"/>
                  <a:gd name="T36" fmla="*/ 0 w 46"/>
                  <a:gd name="T37" fmla="*/ 1 h 51"/>
                  <a:gd name="T38" fmla="*/ 1 w 46"/>
                  <a:gd name="T39" fmla="*/ 1 h 51"/>
                  <a:gd name="T40" fmla="*/ 1 w 46"/>
                  <a:gd name="T41" fmla="*/ 0 h 51"/>
                  <a:gd name="T42" fmla="*/ 1 w 46"/>
                  <a:gd name="T43" fmla="*/ 0 h 51"/>
                  <a:gd name="T44" fmla="*/ 1 w 46"/>
                  <a:gd name="T45" fmla="*/ 0 h 51"/>
                  <a:gd name="T46" fmla="*/ 1 w 46"/>
                  <a:gd name="T47" fmla="*/ 0 h 5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6" h="51">
                    <a:moveTo>
                      <a:pt x="46" y="12"/>
                    </a:moveTo>
                    <a:lnTo>
                      <a:pt x="19" y="0"/>
                    </a:lnTo>
                    <a:lnTo>
                      <a:pt x="13" y="5"/>
                    </a:lnTo>
                    <a:lnTo>
                      <a:pt x="7" y="9"/>
                    </a:lnTo>
                    <a:lnTo>
                      <a:pt x="4" y="12"/>
                    </a:lnTo>
                    <a:lnTo>
                      <a:pt x="2" y="14"/>
                    </a:lnTo>
                    <a:lnTo>
                      <a:pt x="0" y="16"/>
                    </a:lnTo>
                    <a:lnTo>
                      <a:pt x="0" y="19"/>
                    </a:lnTo>
                    <a:lnTo>
                      <a:pt x="0" y="24"/>
                    </a:lnTo>
                    <a:lnTo>
                      <a:pt x="2" y="29"/>
                    </a:lnTo>
                    <a:lnTo>
                      <a:pt x="4" y="36"/>
                    </a:lnTo>
                    <a:lnTo>
                      <a:pt x="7" y="41"/>
                    </a:lnTo>
                    <a:lnTo>
                      <a:pt x="10" y="46"/>
                    </a:lnTo>
                    <a:lnTo>
                      <a:pt x="13" y="49"/>
                    </a:lnTo>
                    <a:lnTo>
                      <a:pt x="15" y="50"/>
                    </a:lnTo>
                    <a:lnTo>
                      <a:pt x="16" y="51"/>
                    </a:lnTo>
                    <a:lnTo>
                      <a:pt x="18" y="51"/>
                    </a:lnTo>
                    <a:lnTo>
                      <a:pt x="19" y="50"/>
                    </a:lnTo>
                    <a:lnTo>
                      <a:pt x="35" y="50"/>
                    </a:lnTo>
                    <a:lnTo>
                      <a:pt x="46" y="50"/>
                    </a:lnTo>
                    <a:lnTo>
                      <a:pt x="46" y="37"/>
                    </a:lnTo>
                    <a:lnTo>
                      <a:pt x="46" y="26"/>
                    </a:lnTo>
                    <a:lnTo>
                      <a:pt x="46" y="18"/>
                    </a:lnTo>
                    <a:lnTo>
                      <a:pt x="46"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56" name="Freeform 440"/>
              <p:cNvSpPr>
                <a:spLocks/>
              </p:cNvSpPr>
              <p:nvPr/>
            </p:nvSpPr>
            <p:spPr bwMode="auto">
              <a:xfrm>
                <a:off x="1759" y="3730"/>
                <a:ext cx="63" cy="53"/>
              </a:xfrm>
              <a:custGeom>
                <a:avLst/>
                <a:gdLst>
                  <a:gd name="T0" fmla="*/ 0 w 192"/>
                  <a:gd name="T1" fmla="*/ 0 h 158"/>
                  <a:gd name="T2" fmla="*/ 0 w 192"/>
                  <a:gd name="T3" fmla="*/ 0 h 158"/>
                  <a:gd name="T4" fmla="*/ 0 w 192"/>
                  <a:gd name="T5" fmla="*/ 0 h 158"/>
                  <a:gd name="T6" fmla="*/ 0 w 192"/>
                  <a:gd name="T7" fmla="*/ 0 h 158"/>
                  <a:gd name="T8" fmla="*/ 0 w 192"/>
                  <a:gd name="T9" fmla="*/ 1 h 158"/>
                  <a:gd name="T10" fmla="*/ 0 w 192"/>
                  <a:gd name="T11" fmla="*/ 1 h 158"/>
                  <a:gd name="T12" fmla="*/ 0 w 192"/>
                  <a:gd name="T13" fmla="*/ 1 h 158"/>
                  <a:gd name="T14" fmla="*/ 0 w 192"/>
                  <a:gd name="T15" fmla="*/ 1 h 158"/>
                  <a:gd name="T16" fmla="*/ 0 w 192"/>
                  <a:gd name="T17" fmla="*/ 1 h 158"/>
                  <a:gd name="T18" fmla="*/ 1 w 192"/>
                  <a:gd name="T19" fmla="*/ 2 h 158"/>
                  <a:gd name="T20" fmla="*/ 1 w 192"/>
                  <a:gd name="T21" fmla="*/ 2 h 158"/>
                  <a:gd name="T22" fmla="*/ 1 w 192"/>
                  <a:gd name="T23" fmla="*/ 2 h 158"/>
                  <a:gd name="T24" fmla="*/ 1 w 192"/>
                  <a:gd name="T25" fmla="*/ 2 h 158"/>
                  <a:gd name="T26" fmla="*/ 1 w 192"/>
                  <a:gd name="T27" fmla="*/ 2 h 158"/>
                  <a:gd name="T28" fmla="*/ 1 w 192"/>
                  <a:gd name="T29" fmla="*/ 2 h 158"/>
                  <a:gd name="T30" fmla="*/ 1 w 192"/>
                  <a:gd name="T31" fmla="*/ 2 h 158"/>
                  <a:gd name="T32" fmla="*/ 1 w 192"/>
                  <a:gd name="T33" fmla="*/ 2 h 158"/>
                  <a:gd name="T34" fmla="*/ 2 w 192"/>
                  <a:gd name="T35" fmla="*/ 2 h 158"/>
                  <a:gd name="T36" fmla="*/ 2 w 192"/>
                  <a:gd name="T37" fmla="*/ 2 h 158"/>
                  <a:gd name="T38" fmla="*/ 2 w 192"/>
                  <a:gd name="T39" fmla="*/ 2 h 158"/>
                  <a:gd name="T40" fmla="*/ 2 w 192"/>
                  <a:gd name="T41" fmla="*/ 2 h 158"/>
                  <a:gd name="T42" fmla="*/ 2 w 192"/>
                  <a:gd name="T43" fmla="*/ 2 h 158"/>
                  <a:gd name="T44" fmla="*/ 2 w 192"/>
                  <a:gd name="T45" fmla="*/ 2 h 158"/>
                  <a:gd name="T46" fmla="*/ 2 w 192"/>
                  <a:gd name="T47" fmla="*/ 2 h 158"/>
                  <a:gd name="T48" fmla="*/ 2 w 192"/>
                  <a:gd name="T49" fmla="*/ 2 h 158"/>
                  <a:gd name="T50" fmla="*/ 1 w 192"/>
                  <a:gd name="T51" fmla="*/ 2 h 158"/>
                  <a:gd name="T52" fmla="*/ 1 w 192"/>
                  <a:gd name="T53" fmla="*/ 1 h 158"/>
                  <a:gd name="T54" fmla="*/ 1 w 192"/>
                  <a:gd name="T55" fmla="*/ 1 h 158"/>
                  <a:gd name="T56" fmla="*/ 1 w 192"/>
                  <a:gd name="T57" fmla="*/ 1 h 158"/>
                  <a:gd name="T58" fmla="*/ 1 w 192"/>
                  <a:gd name="T59" fmla="*/ 1 h 158"/>
                  <a:gd name="T60" fmla="*/ 1 w 192"/>
                  <a:gd name="T61" fmla="*/ 1 h 158"/>
                  <a:gd name="T62" fmla="*/ 1 w 192"/>
                  <a:gd name="T63" fmla="*/ 1 h 158"/>
                  <a:gd name="T64" fmla="*/ 0 w 192"/>
                  <a:gd name="T65" fmla="*/ 1 h 158"/>
                  <a:gd name="T66" fmla="*/ 0 w 192"/>
                  <a:gd name="T67" fmla="*/ 0 h 158"/>
                  <a:gd name="T68" fmla="*/ 0 w 192"/>
                  <a:gd name="T69" fmla="*/ 0 h 158"/>
                  <a:gd name="T70" fmla="*/ 0 w 192"/>
                  <a:gd name="T71" fmla="*/ 0 h 158"/>
                  <a:gd name="T72" fmla="*/ 0 w 192"/>
                  <a:gd name="T73" fmla="*/ 0 h 158"/>
                  <a:gd name="T74" fmla="*/ 0 w 192"/>
                  <a:gd name="T75" fmla="*/ 0 h 1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58">
                    <a:moveTo>
                      <a:pt x="0" y="0"/>
                    </a:moveTo>
                    <a:lnTo>
                      <a:pt x="0" y="14"/>
                    </a:lnTo>
                    <a:lnTo>
                      <a:pt x="2" y="26"/>
                    </a:lnTo>
                    <a:lnTo>
                      <a:pt x="4" y="38"/>
                    </a:lnTo>
                    <a:lnTo>
                      <a:pt x="7" y="50"/>
                    </a:lnTo>
                    <a:lnTo>
                      <a:pt x="11" y="61"/>
                    </a:lnTo>
                    <a:lnTo>
                      <a:pt x="15" y="71"/>
                    </a:lnTo>
                    <a:lnTo>
                      <a:pt x="21" y="81"/>
                    </a:lnTo>
                    <a:lnTo>
                      <a:pt x="25" y="90"/>
                    </a:lnTo>
                    <a:lnTo>
                      <a:pt x="47" y="122"/>
                    </a:lnTo>
                    <a:lnTo>
                      <a:pt x="66" y="148"/>
                    </a:lnTo>
                    <a:lnTo>
                      <a:pt x="72" y="151"/>
                    </a:lnTo>
                    <a:lnTo>
                      <a:pt x="79" y="153"/>
                    </a:lnTo>
                    <a:lnTo>
                      <a:pt x="85" y="155"/>
                    </a:lnTo>
                    <a:lnTo>
                      <a:pt x="92" y="156"/>
                    </a:lnTo>
                    <a:lnTo>
                      <a:pt x="105" y="158"/>
                    </a:lnTo>
                    <a:lnTo>
                      <a:pt x="119" y="158"/>
                    </a:lnTo>
                    <a:lnTo>
                      <a:pt x="152" y="155"/>
                    </a:lnTo>
                    <a:lnTo>
                      <a:pt x="192" y="154"/>
                    </a:lnTo>
                    <a:lnTo>
                      <a:pt x="184" y="153"/>
                    </a:lnTo>
                    <a:lnTo>
                      <a:pt x="176" y="152"/>
                    </a:lnTo>
                    <a:lnTo>
                      <a:pt x="168" y="151"/>
                    </a:lnTo>
                    <a:lnTo>
                      <a:pt x="160" y="149"/>
                    </a:lnTo>
                    <a:lnTo>
                      <a:pt x="145" y="144"/>
                    </a:lnTo>
                    <a:lnTo>
                      <a:pt x="129" y="138"/>
                    </a:lnTo>
                    <a:lnTo>
                      <a:pt x="115" y="130"/>
                    </a:lnTo>
                    <a:lnTo>
                      <a:pt x="101" y="120"/>
                    </a:lnTo>
                    <a:lnTo>
                      <a:pt x="87" y="110"/>
                    </a:lnTo>
                    <a:lnTo>
                      <a:pt x="75" y="98"/>
                    </a:lnTo>
                    <a:lnTo>
                      <a:pt x="63" y="87"/>
                    </a:lnTo>
                    <a:lnTo>
                      <a:pt x="52" y="75"/>
                    </a:lnTo>
                    <a:lnTo>
                      <a:pt x="42" y="63"/>
                    </a:lnTo>
                    <a:lnTo>
                      <a:pt x="35" y="50"/>
                    </a:lnTo>
                    <a:lnTo>
                      <a:pt x="27" y="38"/>
                    </a:lnTo>
                    <a:lnTo>
                      <a:pt x="21" y="26"/>
                    </a:lnTo>
                    <a:lnTo>
                      <a:pt x="16" y="16"/>
                    </a:lnTo>
                    <a:lnTo>
                      <a:pt x="13" y="6"/>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57" name="Freeform 441"/>
              <p:cNvSpPr>
                <a:spLocks/>
              </p:cNvSpPr>
              <p:nvPr/>
            </p:nvSpPr>
            <p:spPr bwMode="auto">
              <a:xfrm>
                <a:off x="1589" y="3126"/>
                <a:ext cx="290" cy="606"/>
              </a:xfrm>
              <a:custGeom>
                <a:avLst/>
                <a:gdLst>
                  <a:gd name="T0" fmla="*/ 9 w 884"/>
                  <a:gd name="T1" fmla="*/ 5 h 1818"/>
                  <a:gd name="T2" fmla="*/ 10 w 884"/>
                  <a:gd name="T3" fmla="*/ 4 h 1818"/>
                  <a:gd name="T4" fmla="*/ 10 w 884"/>
                  <a:gd name="T5" fmla="*/ 3 h 1818"/>
                  <a:gd name="T6" fmla="*/ 10 w 884"/>
                  <a:gd name="T7" fmla="*/ 2 h 1818"/>
                  <a:gd name="T8" fmla="*/ 10 w 884"/>
                  <a:gd name="T9" fmla="*/ 3 h 1818"/>
                  <a:gd name="T10" fmla="*/ 9 w 884"/>
                  <a:gd name="T11" fmla="*/ 4 h 1818"/>
                  <a:gd name="T12" fmla="*/ 8 w 884"/>
                  <a:gd name="T13" fmla="*/ 4 h 1818"/>
                  <a:gd name="T14" fmla="*/ 7 w 884"/>
                  <a:gd name="T15" fmla="*/ 4 h 1818"/>
                  <a:gd name="T16" fmla="*/ 8 w 884"/>
                  <a:gd name="T17" fmla="*/ 3 h 1818"/>
                  <a:gd name="T18" fmla="*/ 6 w 884"/>
                  <a:gd name="T19" fmla="*/ 2 h 1818"/>
                  <a:gd name="T20" fmla="*/ 5 w 884"/>
                  <a:gd name="T21" fmla="*/ 1 h 1818"/>
                  <a:gd name="T22" fmla="*/ 4 w 884"/>
                  <a:gd name="T23" fmla="*/ 0 h 1818"/>
                  <a:gd name="T24" fmla="*/ 3 w 884"/>
                  <a:gd name="T25" fmla="*/ 0 h 1818"/>
                  <a:gd name="T26" fmla="*/ 3 w 884"/>
                  <a:gd name="T27" fmla="*/ 0 h 1818"/>
                  <a:gd name="T28" fmla="*/ 2 w 884"/>
                  <a:gd name="T29" fmla="*/ 0 h 1818"/>
                  <a:gd name="T30" fmla="*/ 1 w 884"/>
                  <a:gd name="T31" fmla="*/ 1 h 1818"/>
                  <a:gd name="T32" fmla="*/ 1 w 884"/>
                  <a:gd name="T33" fmla="*/ 1 h 1818"/>
                  <a:gd name="T34" fmla="*/ 0 w 884"/>
                  <a:gd name="T35" fmla="*/ 2 h 1818"/>
                  <a:gd name="T36" fmla="*/ 1 w 884"/>
                  <a:gd name="T37" fmla="*/ 3 h 1818"/>
                  <a:gd name="T38" fmla="*/ 1 w 884"/>
                  <a:gd name="T39" fmla="*/ 4 h 1818"/>
                  <a:gd name="T40" fmla="*/ 0 w 884"/>
                  <a:gd name="T41" fmla="*/ 5 h 1818"/>
                  <a:gd name="T42" fmla="*/ 0 w 884"/>
                  <a:gd name="T43" fmla="*/ 8 h 1818"/>
                  <a:gd name="T44" fmla="*/ 1 w 884"/>
                  <a:gd name="T45" fmla="*/ 9 h 1818"/>
                  <a:gd name="T46" fmla="*/ 1 w 884"/>
                  <a:gd name="T47" fmla="*/ 9 h 1818"/>
                  <a:gd name="T48" fmla="*/ 1 w 884"/>
                  <a:gd name="T49" fmla="*/ 10 h 1818"/>
                  <a:gd name="T50" fmla="*/ 1 w 884"/>
                  <a:gd name="T51" fmla="*/ 10 h 1818"/>
                  <a:gd name="T52" fmla="*/ 1 w 884"/>
                  <a:gd name="T53" fmla="*/ 11 h 1818"/>
                  <a:gd name="T54" fmla="*/ 1 w 884"/>
                  <a:gd name="T55" fmla="*/ 12 h 1818"/>
                  <a:gd name="T56" fmla="*/ 1 w 884"/>
                  <a:gd name="T57" fmla="*/ 13 h 1818"/>
                  <a:gd name="T58" fmla="*/ 1 w 884"/>
                  <a:gd name="T59" fmla="*/ 14 h 1818"/>
                  <a:gd name="T60" fmla="*/ 2 w 884"/>
                  <a:gd name="T61" fmla="*/ 16 h 1818"/>
                  <a:gd name="T62" fmla="*/ 2 w 884"/>
                  <a:gd name="T63" fmla="*/ 17 h 1818"/>
                  <a:gd name="T64" fmla="*/ 3 w 884"/>
                  <a:gd name="T65" fmla="*/ 18 h 1818"/>
                  <a:gd name="T66" fmla="*/ 3 w 884"/>
                  <a:gd name="T67" fmla="*/ 19 h 1818"/>
                  <a:gd name="T68" fmla="*/ 3 w 884"/>
                  <a:gd name="T69" fmla="*/ 20 h 1818"/>
                  <a:gd name="T70" fmla="*/ 2 w 884"/>
                  <a:gd name="T71" fmla="*/ 20 h 1818"/>
                  <a:gd name="T72" fmla="*/ 3 w 884"/>
                  <a:gd name="T73" fmla="*/ 21 h 1818"/>
                  <a:gd name="T74" fmla="*/ 4 w 884"/>
                  <a:gd name="T75" fmla="*/ 22 h 1818"/>
                  <a:gd name="T76" fmla="*/ 5 w 884"/>
                  <a:gd name="T77" fmla="*/ 22 h 1818"/>
                  <a:gd name="T78" fmla="*/ 5 w 884"/>
                  <a:gd name="T79" fmla="*/ 22 h 1818"/>
                  <a:gd name="T80" fmla="*/ 5 w 884"/>
                  <a:gd name="T81" fmla="*/ 21 h 1818"/>
                  <a:gd name="T82" fmla="*/ 6 w 884"/>
                  <a:gd name="T83" fmla="*/ 20 h 1818"/>
                  <a:gd name="T84" fmla="*/ 6 w 884"/>
                  <a:gd name="T85" fmla="*/ 19 h 1818"/>
                  <a:gd name="T86" fmla="*/ 5 w 884"/>
                  <a:gd name="T87" fmla="*/ 18 h 1818"/>
                  <a:gd name="T88" fmla="*/ 5 w 884"/>
                  <a:gd name="T89" fmla="*/ 18 h 1818"/>
                  <a:gd name="T90" fmla="*/ 5 w 884"/>
                  <a:gd name="T91" fmla="*/ 17 h 1818"/>
                  <a:gd name="T92" fmla="*/ 6 w 884"/>
                  <a:gd name="T93" fmla="*/ 16 h 1818"/>
                  <a:gd name="T94" fmla="*/ 5 w 884"/>
                  <a:gd name="T95" fmla="*/ 15 h 1818"/>
                  <a:gd name="T96" fmla="*/ 5 w 884"/>
                  <a:gd name="T97" fmla="*/ 14 h 1818"/>
                  <a:gd name="T98" fmla="*/ 6 w 884"/>
                  <a:gd name="T99" fmla="*/ 14 h 1818"/>
                  <a:gd name="T100" fmla="*/ 7 w 884"/>
                  <a:gd name="T101" fmla="*/ 14 h 1818"/>
                  <a:gd name="T102" fmla="*/ 7 w 884"/>
                  <a:gd name="T103" fmla="*/ 13 h 1818"/>
                  <a:gd name="T104" fmla="*/ 7 w 884"/>
                  <a:gd name="T105" fmla="*/ 13 h 1818"/>
                  <a:gd name="T106" fmla="*/ 8 w 884"/>
                  <a:gd name="T107" fmla="*/ 13 h 1818"/>
                  <a:gd name="T108" fmla="*/ 9 w 884"/>
                  <a:gd name="T109" fmla="*/ 12 h 1818"/>
                  <a:gd name="T110" fmla="*/ 10 w 884"/>
                  <a:gd name="T111" fmla="*/ 11 h 1818"/>
                  <a:gd name="T112" fmla="*/ 9 w 884"/>
                  <a:gd name="T113" fmla="*/ 11 h 1818"/>
                  <a:gd name="T114" fmla="*/ 9 w 884"/>
                  <a:gd name="T115" fmla="*/ 10 h 1818"/>
                  <a:gd name="T116" fmla="*/ 8 w 884"/>
                  <a:gd name="T117" fmla="*/ 9 h 1818"/>
                  <a:gd name="T118" fmla="*/ 8 w 884"/>
                  <a:gd name="T119" fmla="*/ 7 h 181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84" h="1818">
                    <a:moveTo>
                      <a:pt x="725" y="493"/>
                    </a:moveTo>
                    <a:lnTo>
                      <a:pt x="726" y="484"/>
                    </a:lnTo>
                    <a:lnTo>
                      <a:pt x="729" y="474"/>
                    </a:lnTo>
                    <a:lnTo>
                      <a:pt x="735" y="462"/>
                    </a:lnTo>
                    <a:lnTo>
                      <a:pt x="742" y="450"/>
                    </a:lnTo>
                    <a:lnTo>
                      <a:pt x="750" y="438"/>
                    </a:lnTo>
                    <a:lnTo>
                      <a:pt x="761" y="427"/>
                    </a:lnTo>
                    <a:lnTo>
                      <a:pt x="772" y="415"/>
                    </a:lnTo>
                    <a:lnTo>
                      <a:pt x="784" y="402"/>
                    </a:lnTo>
                    <a:lnTo>
                      <a:pt x="798" y="391"/>
                    </a:lnTo>
                    <a:lnTo>
                      <a:pt x="811" y="381"/>
                    </a:lnTo>
                    <a:lnTo>
                      <a:pt x="824" y="371"/>
                    </a:lnTo>
                    <a:lnTo>
                      <a:pt x="837" y="362"/>
                    </a:lnTo>
                    <a:lnTo>
                      <a:pt x="849" y="353"/>
                    </a:lnTo>
                    <a:lnTo>
                      <a:pt x="862" y="347"/>
                    </a:lnTo>
                    <a:lnTo>
                      <a:pt x="873" y="342"/>
                    </a:lnTo>
                    <a:lnTo>
                      <a:pt x="884" y="339"/>
                    </a:lnTo>
                    <a:lnTo>
                      <a:pt x="884" y="329"/>
                    </a:lnTo>
                    <a:lnTo>
                      <a:pt x="884" y="310"/>
                    </a:lnTo>
                    <a:lnTo>
                      <a:pt x="884" y="289"/>
                    </a:lnTo>
                    <a:lnTo>
                      <a:pt x="884" y="272"/>
                    </a:lnTo>
                    <a:lnTo>
                      <a:pt x="884" y="259"/>
                    </a:lnTo>
                    <a:lnTo>
                      <a:pt x="884" y="247"/>
                    </a:lnTo>
                    <a:lnTo>
                      <a:pt x="884" y="232"/>
                    </a:lnTo>
                    <a:lnTo>
                      <a:pt x="884" y="216"/>
                    </a:lnTo>
                    <a:lnTo>
                      <a:pt x="874" y="216"/>
                    </a:lnTo>
                    <a:lnTo>
                      <a:pt x="867" y="214"/>
                    </a:lnTo>
                    <a:lnTo>
                      <a:pt x="859" y="211"/>
                    </a:lnTo>
                    <a:lnTo>
                      <a:pt x="854" y="208"/>
                    </a:lnTo>
                    <a:lnTo>
                      <a:pt x="848" y="203"/>
                    </a:lnTo>
                    <a:lnTo>
                      <a:pt x="844" y="198"/>
                    </a:lnTo>
                    <a:lnTo>
                      <a:pt x="840" y="192"/>
                    </a:lnTo>
                    <a:lnTo>
                      <a:pt x="837" y="185"/>
                    </a:lnTo>
                    <a:lnTo>
                      <a:pt x="837" y="222"/>
                    </a:lnTo>
                    <a:lnTo>
                      <a:pt x="840" y="227"/>
                    </a:lnTo>
                    <a:lnTo>
                      <a:pt x="843" y="231"/>
                    </a:lnTo>
                    <a:lnTo>
                      <a:pt x="844" y="236"/>
                    </a:lnTo>
                    <a:lnTo>
                      <a:pt x="845" y="241"/>
                    </a:lnTo>
                    <a:lnTo>
                      <a:pt x="844" y="252"/>
                    </a:lnTo>
                    <a:lnTo>
                      <a:pt x="841" y="262"/>
                    </a:lnTo>
                    <a:lnTo>
                      <a:pt x="837" y="271"/>
                    </a:lnTo>
                    <a:lnTo>
                      <a:pt x="832" y="281"/>
                    </a:lnTo>
                    <a:lnTo>
                      <a:pt x="824" y="290"/>
                    </a:lnTo>
                    <a:lnTo>
                      <a:pt x="815" y="299"/>
                    </a:lnTo>
                    <a:lnTo>
                      <a:pt x="805" y="308"/>
                    </a:lnTo>
                    <a:lnTo>
                      <a:pt x="795" y="316"/>
                    </a:lnTo>
                    <a:lnTo>
                      <a:pt x="785" y="322"/>
                    </a:lnTo>
                    <a:lnTo>
                      <a:pt x="774" y="328"/>
                    </a:lnTo>
                    <a:lnTo>
                      <a:pt x="765" y="333"/>
                    </a:lnTo>
                    <a:lnTo>
                      <a:pt x="755" y="336"/>
                    </a:lnTo>
                    <a:lnTo>
                      <a:pt x="746" y="338"/>
                    </a:lnTo>
                    <a:lnTo>
                      <a:pt x="738" y="339"/>
                    </a:lnTo>
                    <a:lnTo>
                      <a:pt x="722" y="339"/>
                    </a:lnTo>
                    <a:lnTo>
                      <a:pt x="703" y="338"/>
                    </a:lnTo>
                    <a:lnTo>
                      <a:pt x="684" y="335"/>
                    </a:lnTo>
                    <a:lnTo>
                      <a:pt x="667" y="331"/>
                    </a:lnTo>
                    <a:lnTo>
                      <a:pt x="658" y="328"/>
                    </a:lnTo>
                    <a:lnTo>
                      <a:pt x="650" y="325"/>
                    </a:lnTo>
                    <a:lnTo>
                      <a:pt x="643" y="321"/>
                    </a:lnTo>
                    <a:lnTo>
                      <a:pt x="637" y="316"/>
                    </a:lnTo>
                    <a:lnTo>
                      <a:pt x="632" y="311"/>
                    </a:lnTo>
                    <a:lnTo>
                      <a:pt x="628" y="305"/>
                    </a:lnTo>
                    <a:lnTo>
                      <a:pt x="625" y="297"/>
                    </a:lnTo>
                    <a:lnTo>
                      <a:pt x="625" y="290"/>
                    </a:lnTo>
                    <a:lnTo>
                      <a:pt x="625" y="283"/>
                    </a:lnTo>
                    <a:lnTo>
                      <a:pt x="626" y="277"/>
                    </a:lnTo>
                    <a:lnTo>
                      <a:pt x="628" y="270"/>
                    </a:lnTo>
                    <a:lnTo>
                      <a:pt x="631" y="264"/>
                    </a:lnTo>
                    <a:lnTo>
                      <a:pt x="636" y="252"/>
                    </a:lnTo>
                    <a:lnTo>
                      <a:pt x="643" y="240"/>
                    </a:lnTo>
                    <a:lnTo>
                      <a:pt x="650" y="228"/>
                    </a:lnTo>
                    <a:lnTo>
                      <a:pt x="658" y="215"/>
                    </a:lnTo>
                    <a:lnTo>
                      <a:pt x="666" y="201"/>
                    </a:lnTo>
                    <a:lnTo>
                      <a:pt x="671" y="185"/>
                    </a:lnTo>
                    <a:lnTo>
                      <a:pt x="654" y="178"/>
                    </a:lnTo>
                    <a:lnTo>
                      <a:pt x="637" y="172"/>
                    </a:lnTo>
                    <a:lnTo>
                      <a:pt x="621" y="166"/>
                    </a:lnTo>
                    <a:lnTo>
                      <a:pt x="605" y="162"/>
                    </a:lnTo>
                    <a:lnTo>
                      <a:pt x="574" y="155"/>
                    </a:lnTo>
                    <a:lnTo>
                      <a:pt x="544" y="148"/>
                    </a:lnTo>
                    <a:lnTo>
                      <a:pt x="529" y="144"/>
                    </a:lnTo>
                    <a:lnTo>
                      <a:pt x="514" y="139"/>
                    </a:lnTo>
                    <a:lnTo>
                      <a:pt x="499" y="133"/>
                    </a:lnTo>
                    <a:lnTo>
                      <a:pt x="485" y="127"/>
                    </a:lnTo>
                    <a:lnTo>
                      <a:pt x="470" y="119"/>
                    </a:lnTo>
                    <a:lnTo>
                      <a:pt x="455" y="110"/>
                    </a:lnTo>
                    <a:lnTo>
                      <a:pt x="441" y="100"/>
                    </a:lnTo>
                    <a:lnTo>
                      <a:pt x="425" y="87"/>
                    </a:lnTo>
                    <a:lnTo>
                      <a:pt x="417" y="76"/>
                    </a:lnTo>
                    <a:lnTo>
                      <a:pt x="410" y="66"/>
                    </a:lnTo>
                    <a:lnTo>
                      <a:pt x="403" y="55"/>
                    </a:lnTo>
                    <a:lnTo>
                      <a:pt x="398" y="44"/>
                    </a:lnTo>
                    <a:lnTo>
                      <a:pt x="390" y="32"/>
                    </a:lnTo>
                    <a:lnTo>
                      <a:pt x="383" y="20"/>
                    </a:lnTo>
                    <a:lnTo>
                      <a:pt x="378" y="15"/>
                    </a:lnTo>
                    <a:lnTo>
                      <a:pt x="373" y="10"/>
                    </a:lnTo>
                    <a:lnTo>
                      <a:pt x="366" y="5"/>
                    </a:lnTo>
                    <a:lnTo>
                      <a:pt x="359" y="0"/>
                    </a:lnTo>
                    <a:lnTo>
                      <a:pt x="332" y="6"/>
                    </a:lnTo>
                    <a:lnTo>
                      <a:pt x="308" y="11"/>
                    </a:lnTo>
                    <a:lnTo>
                      <a:pt x="302" y="13"/>
                    </a:lnTo>
                    <a:lnTo>
                      <a:pt x="297" y="15"/>
                    </a:lnTo>
                    <a:lnTo>
                      <a:pt x="291" y="19"/>
                    </a:lnTo>
                    <a:lnTo>
                      <a:pt x="286" y="22"/>
                    </a:lnTo>
                    <a:lnTo>
                      <a:pt x="281" y="28"/>
                    </a:lnTo>
                    <a:lnTo>
                      <a:pt x="276" y="34"/>
                    </a:lnTo>
                    <a:lnTo>
                      <a:pt x="272" y="41"/>
                    </a:lnTo>
                    <a:lnTo>
                      <a:pt x="266" y="50"/>
                    </a:lnTo>
                    <a:lnTo>
                      <a:pt x="257" y="44"/>
                    </a:lnTo>
                    <a:lnTo>
                      <a:pt x="249" y="38"/>
                    </a:lnTo>
                    <a:lnTo>
                      <a:pt x="242" y="31"/>
                    </a:lnTo>
                    <a:lnTo>
                      <a:pt x="234" y="24"/>
                    </a:lnTo>
                    <a:lnTo>
                      <a:pt x="225" y="17"/>
                    </a:lnTo>
                    <a:lnTo>
                      <a:pt x="215" y="11"/>
                    </a:lnTo>
                    <a:lnTo>
                      <a:pt x="209" y="9"/>
                    </a:lnTo>
                    <a:lnTo>
                      <a:pt x="202" y="8"/>
                    </a:lnTo>
                    <a:lnTo>
                      <a:pt x="195" y="7"/>
                    </a:lnTo>
                    <a:lnTo>
                      <a:pt x="186" y="6"/>
                    </a:lnTo>
                    <a:lnTo>
                      <a:pt x="178" y="7"/>
                    </a:lnTo>
                    <a:lnTo>
                      <a:pt x="171" y="8"/>
                    </a:lnTo>
                    <a:lnTo>
                      <a:pt x="163" y="11"/>
                    </a:lnTo>
                    <a:lnTo>
                      <a:pt x="156" y="14"/>
                    </a:lnTo>
                    <a:lnTo>
                      <a:pt x="143" y="22"/>
                    </a:lnTo>
                    <a:lnTo>
                      <a:pt x="132" y="32"/>
                    </a:lnTo>
                    <a:lnTo>
                      <a:pt x="120" y="41"/>
                    </a:lnTo>
                    <a:lnTo>
                      <a:pt x="110" y="48"/>
                    </a:lnTo>
                    <a:lnTo>
                      <a:pt x="105" y="51"/>
                    </a:lnTo>
                    <a:lnTo>
                      <a:pt x="98" y="54"/>
                    </a:lnTo>
                    <a:lnTo>
                      <a:pt x="93" y="55"/>
                    </a:lnTo>
                    <a:lnTo>
                      <a:pt x="87" y="56"/>
                    </a:lnTo>
                    <a:lnTo>
                      <a:pt x="86" y="69"/>
                    </a:lnTo>
                    <a:lnTo>
                      <a:pt x="84" y="81"/>
                    </a:lnTo>
                    <a:lnTo>
                      <a:pt x="82" y="91"/>
                    </a:lnTo>
                    <a:lnTo>
                      <a:pt x="77" y="100"/>
                    </a:lnTo>
                    <a:lnTo>
                      <a:pt x="73" y="109"/>
                    </a:lnTo>
                    <a:lnTo>
                      <a:pt x="67" y="116"/>
                    </a:lnTo>
                    <a:lnTo>
                      <a:pt x="62" y="123"/>
                    </a:lnTo>
                    <a:lnTo>
                      <a:pt x="56" y="129"/>
                    </a:lnTo>
                    <a:lnTo>
                      <a:pt x="45" y="141"/>
                    </a:lnTo>
                    <a:lnTo>
                      <a:pt x="37" y="152"/>
                    </a:lnTo>
                    <a:lnTo>
                      <a:pt x="32" y="158"/>
                    </a:lnTo>
                    <a:lnTo>
                      <a:pt x="30" y="164"/>
                    </a:lnTo>
                    <a:lnTo>
                      <a:pt x="28" y="171"/>
                    </a:lnTo>
                    <a:lnTo>
                      <a:pt x="27" y="179"/>
                    </a:lnTo>
                    <a:lnTo>
                      <a:pt x="28" y="186"/>
                    </a:lnTo>
                    <a:lnTo>
                      <a:pt x="28" y="194"/>
                    </a:lnTo>
                    <a:lnTo>
                      <a:pt x="30" y="201"/>
                    </a:lnTo>
                    <a:lnTo>
                      <a:pt x="32" y="207"/>
                    </a:lnTo>
                    <a:lnTo>
                      <a:pt x="38" y="218"/>
                    </a:lnTo>
                    <a:lnTo>
                      <a:pt x="43" y="228"/>
                    </a:lnTo>
                    <a:lnTo>
                      <a:pt x="50" y="239"/>
                    </a:lnTo>
                    <a:lnTo>
                      <a:pt x="55" y="251"/>
                    </a:lnTo>
                    <a:lnTo>
                      <a:pt x="57" y="257"/>
                    </a:lnTo>
                    <a:lnTo>
                      <a:pt x="59" y="263"/>
                    </a:lnTo>
                    <a:lnTo>
                      <a:pt x="60" y="270"/>
                    </a:lnTo>
                    <a:lnTo>
                      <a:pt x="60" y="278"/>
                    </a:lnTo>
                    <a:lnTo>
                      <a:pt x="60" y="289"/>
                    </a:lnTo>
                    <a:lnTo>
                      <a:pt x="57" y="299"/>
                    </a:lnTo>
                    <a:lnTo>
                      <a:pt x="54" y="310"/>
                    </a:lnTo>
                    <a:lnTo>
                      <a:pt x="51" y="319"/>
                    </a:lnTo>
                    <a:lnTo>
                      <a:pt x="41" y="337"/>
                    </a:lnTo>
                    <a:lnTo>
                      <a:pt x="30" y="354"/>
                    </a:lnTo>
                    <a:lnTo>
                      <a:pt x="19" y="372"/>
                    </a:lnTo>
                    <a:lnTo>
                      <a:pt x="9" y="390"/>
                    </a:lnTo>
                    <a:lnTo>
                      <a:pt x="6" y="400"/>
                    </a:lnTo>
                    <a:lnTo>
                      <a:pt x="3" y="410"/>
                    </a:lnTo>
                    <a:lnTo>
                      <a:pt x="2" y="421"/>
                    </a:lnTo>
                    <a:lnTo>
                      <a:pt x="0" y="432"/>
                    </a:lnTo>
                    <a:lnTo>
                      <a:pt x="0" y="471"/>
                    </a:lnTo>
                    <a:lnTo>
                      <a:pt x="0" y="501"/>
                    </a:lnTo>
                    <a:lnTo>
                      <a:pt x="0" y="529"/>
                    </a:lnTo>
                    <a:lnTo>
                      <a:pt x="0" y="561"/>
                    </a:lnTo>
                    <a:lnTo>
                      <a:pt x="2" y="574"/>
                    </a:lnTo>
                    <a:lnTo>
                      <a:pt x="4" y="587"/>
                    </a:lnTo>
                    <a:lnTo>
                      <a:pt x="8" y="598"/>
                    </a:lnTo>
                    <a:lnTo>
                      <a:pt x="12" y="609"/>
                    </a:lnTo>
                    <a:lnTo>
                      <a:pt x="19" y="618"/>
                    </a:lnTo>
                    <a:lnTo>
                      <a:pt x="26" y="627"/>
                    </a:lnTo>
                    <a:lnTo>
                      <a:pt x="33" y="637"/>
                    </a:lnTo>
                    <a:lnTo>
                      <a:pt x="40" y="645"/>
                    </a:lnTo>
                    <a:lnTo>
                      <a:pt x="55" y="662"/>
                    </a:lnTo>
                    <a:lnTo>
                      <a:pt x="67" y="678"/>
                    </a:lnTo>
                    <a:lnTo>
                      <a:pt x="73" y="686"/>
                    </a:lnTo>
                    <a:lnTo>
                      <a:pt x="76" y="696"/>
                    </a:lnTo>
                    <a:lnTo>
                      <a:pt x="79" y="705"/>
                    </a:lnTo>
                    <a:lnTo>
                      <a:pt x="81" y="715"/>
                    </a:lnTo>
                    <a:lnTo>
                      <a:pt x="79" y="722"/>
                    </a:lnTo>
                    <a:lnTo>
                      <a:pt x="78" y="728"/>
                    </a:lnTo>
                    <a:lnTo>
                      <a:pt x="75" y="733"/>
                    </a:lnTo>
                    <a:lnTo>
                      <a:pt x="73" y="738"/>
                    </a:lnTo>
                    <a:lnTo>
                      <a:pt x="66" y="747"/>
                    </a:lnTo>
                    <a:lnTo>
                      <a:pt x="60" y="753"/>
                    </a:lnTo>
                    <a:lnTo>
                      <a:pt x="71" y="753"/>
                    </a:lnTo>
                    <a:lnTo>
                      <a:pt x="81" y="753"/>
                    </a:lnTo>
                    <a:lnTo>
                      <a:pt x="79" y="760"/>
                    </a:lnTo>
                    <a:lnTo>
                      <a:pt x="77" y="768"/>
                    </a:lnTo>
                    <a:lnTo>
                      <a:pt x="74" y="776"/>
                    </a:lnTo>
                    <a:lnTo>
                      <a:pt x="71" y="784"/>
                    </a:lnTo>
                    <a:lnTo>
                      <a:pt x="63" y="799"/>
                    </a:lnTo>
                    <a:lnTo>
                      <a:pt x="60" y="808"/>
                    </a:lnTo>
                    <a:lnTo>
                      <a:pt x="61" y="813"/>
                    </a:lnTo>
                    <a:lnTo>
                      <a:pt x="63" y="817"/>
                    </a:lnTo>
                    <a:lnTo>
                      <a:pt x="66" y="822"/>
                    </a:lnTo>
                    <a:lnTo>
                      <a:pt x="71" y="827"/>
                    </a:lnTo>
                    <a:lnTo>
                      <a:pt x="74" y="832"/>
                    </a:lnTo>
                    <a:lnTo>
                      <a:pt x="77" y="838"/>
                    </a:lnTo>
                    <a:lnTo>
                      <a:pt x="79" y="844"/>
                    </a:lnTo>
                    <a:lnTo>
                      <a:pt x="81" y="850"/>
                    </a:lnTo>
                    <a:lnTo>
                      <a:pt x="79" y="858"/>
                    </a:lnTo>
                    <a:lnTo>
                      <a:pt x="76" y="864"/>
                    </a:lnTo>
                    <a:lnTo>
                      <a:pt x="72" y="870"/>
                    </a:lnTo>
                    <a:lnTo>
                      <a:pt x="67" y="876"/>
                    </a:lnTo>
                    <a:lnTo>
                      <a:pt x="62" y="881"/>
                    </a:lnTo>
                    <a:lnTo>
                      <a:pt x="57" y="887"/>
                    </a:lnTo>
                    <a:lnTo>
                      <a:pt x="54" y="893"/>
                    </a:lnTo>
                    <a:lnTo>
                      <a:pt x="53" y="900"/>
                    </a:lnTo>
                    <a:lnTo>
                      <a:pt x="54" y="909"/>
                    </a:lnTo>
                    <a:lnTo>
                      <a:pt x="55" y="918"/>
                    </a:lnTo>
                    <a:lnTo>
                      <a:pt x="56" y="925"/>
                    </a:lnTo>
                    <a:lnTo>
                      <a:pt x="59" y="932"/>
                    </a:lnTo>
                    <a:lnTo>
                      <a:pt x="64" y="945"/>
                    </a:lnTo>
                    <a:lnTo>
                      <a:pt x="71" y="958"/>
                    </a:lnTo>
                    <a:lnTo>
                      <a:pt x="76" y="970"/>
                    </a:lnTo>
                    <a:lnTo>
                      <a:pt x="82" y="983"/>
                    </a:lnTo>
                    <a:lnTo>
                      <a:pt x="84" y="989"/>
                    </a:lnTo>
                    <a:lnTo>
                      <a:pt x="85" y="996"/>
                    </a:lnTo>
                    <a:lnTo>
                      <a:pt x="86" y="1003"/>
                    </a:lnTo>
                    <a:lnTo>
                      <a:pt x="87" y="1011"/>
                    </a:lnTo>
                    <a:lnTo>
                      <a:pt x="86" y="1022"/>
                    </a:lnTo>
                    <a:lnTo>
                      <a:pt x="85" y="1034"/>
                    </a:lnTo>
                    <a:lnTo>
                      <a:pt x="83" y="1044"/>
                    </a:lnTo>
                    <a:lnTo>
                      <a:pt x="81" y="1055"/>
                    </a:lnTo>
                    <a:lnTo>
                      <a:pt x="77" y="1066"/>
                    </a:lnTo>
                    <a:lnTo>
                      <a:pt x="75" y="1077"/>
                    </a:lnTo>
                    <a:lnTo>
                      <a:pt x="74" y="1090"/>
                    </a:lnTo>
                    <a:lnTo>
                      <a:pt x="74" y="1103"/>
                    </a:lnTo>
                    <a:lnTo>
                      <a:pt x="74" y="1116"/>
                    </a:lnTo>
                    <a:lnTo>
                      <a:pt x="75" y="1128"/>
                    </a:lnTo>
                    <a:lnTo>
                      <a:pt x="76" y="1141"/>
                    </a:lnTo>
                    <a:lnTo>
                      <a:pt x="78" y="1152"/>
                    </a:lnTo>
                    <a:lnTo>
                      <a:pt x="82" y="1163"/>
                    </a:lnTo>
                    <a:lnTo>
                      <a:pt x="85" y="1174"/>
                    </a:lnTo>
                    <a:lnTo>
                      <a:pt x="89" y="1184"/>
                    </a:lnTo>
                    <a:lnTo>
                      <a:pt x="94" y="1195"/>
                    </a:lnTo>
                    <a:lnTo>
                      <a:pt x="103" y="1213"/>
                    </a:lnTo>
                    <a:lnTo>
                      <a:pt x="113" y="1231"/>
                    </a:lnTo>
                    <a:lnTo>
                      <a:pt x="124" y="1249"/>
                    </a:lnTo>
                    <a:lnTo>
                      <a:pt x="137" y="1265"/>
                    </a:lnTo>
                    <a:lnTo>
                      <a:pt x="149" y="1282"/>
                    </a:lnTo>
                    <a:lnTo>
                      <a:pt x="160" y="1298"/>
                    </a:lnTo>
                    <a:lnTo>
                      <a:pt x="171" y="1316"/>
                    </a:lnTo>
                    <a:lnTo>
                      <a:pt x="180" y="1334"/>
                    </a:lnTo>
                    <a:lnTo>
                      <a:pt x="188" y="1352"/>
                    </a:lnTo>
                    <a:lnTo>
                      <a:pt x="195" y="1373"/>
                    </a:lnTo>
                    <a:lnTo>
                      <a:pt x="197" y="1383"/>
                    </a:lnTo>
                    <a:lnTo>
                      <a:pt x="198" y="1394"/>
                    </a:lnTo>
                    <a:lnTo>
                      <a:pt x="199" y="1405"/>
                    </a:lnTo>
                    <a:lnTo>
                      <a:pt x="200" y="1418"/>
                    </a:lnTo>
                    <a:lnTo>
                      <a:pt x="200" y="1425"/>
                    </a:lnTo>
                    <a:lnTo>
                      <a:pt x="201" y="1431"/>
                    </a:lnTo>
                    <a:lnTo>
                      <a:pt x="202" y="1437"/>
                    </a:lnTo>
                    <a:lnTo>
                      <a:pt x="205" y="1442"/>
                    </a:lnTo>
                    <a:lnTo>
                      <a:pt x="210" y="1453"/>
                    </a:lnTo>
                    <a:lnTo>
                      <a:pt x="217" y="1463"/>
                    </a:lnTo>
                    <a:lnTo>
                      <a:pt x="222" y="1475"/>
                    </a:lnTo>
                    <a:lnTo>
                      <a:pt x="228" y="1485"/>
                    </a:lnTo>
                    <a:lnTo>
                      <a:pt x="230" y="1491"/>
                    </a:lnTo>
                    <a:lnTo>
                      <a:pt x="231" y="1497"/>
                    </a:lnTo>
                    <a:lnTo>
                      <a:pt x="232" y="1503"/>
                    </a:lnTo>
                    <a:lnTo>
                      <a:pt x="233" y="1510"/>
                    </a:lnTo>
                    <a:lnTo>
                      <a:pt x="232" y="1518"/>
                    </a:lnTo>
                    <a:lnTo>
                      <a:pt x="230" y="1526"/>
                    </a:lnTo>
                    <a:lnTo>
                      <a:pt x="227" y="1532"/>
                    </a:lnTo>
                    <a:lnTo>
                      <a:pt x="223" y="1537"/>
                    </a:lnTo>
                    <a:lnTo>
                      <a:pt x="219" y="1542"/>
                    </a:lnTo>
                    <a:lnTo>
                      <a:pt x="216" y="1547"/>
                    </a:lnTo>
                    <a:lnTo>
                      <a:pt x="213" y="1553"/>
                    </a:lnTo>
                    <a:lnTo>
                      <a:pt x="213" y="1559"/>
                    </a:lnTo>
                    <a:lnTo>
                      <a:pt x="213" y="1578"/>
                    </a:lnTo>
                    <a:lnTo>
                      <a:pt x="213" y="1590"/>
                    </a:lnTo>
                    <a:lnTo>
                      <a:pt x="213" y="1598"/>
                    </a:lnTo>
                    <a:lnTo>
                      <a:pt x="213" y="1603"/>
                    </a:lnTo>
                    <a:lnTo>
                      <a:pt x="212" y="1609"/>
                    </a:lnTo>
                    <a:lnTo>
                      <a:pt x="211" y="1615"/>
                    </a:lnTo>
                    <a:lnTo>
                      <a:pt x="209" y="1622"/>
                    </a:lnTo>
                    <a:lnTo>
                      <a:pt x="207" y="1628"/>
                    </a:lnTo>
                    <a:lnTo>
                      <a:pt x="204" y="1635"/>
                    </a:lnTo>
                    <a:lnTo>
                      <a:pt x="201" y="1644"/>
                    </a:lnTo>
                    <a:lnTo>
                      <a:pt x="200" y="1654"/>
                    </a:lnTo>
                    <a:lnTo>
                      <a:pt x="200" y="1664"/>
                    </a:lnTo>
                    <a:lnTo>
                      <a:pt x="200" y="1672"/>
                    </a:lnTo>
                    <a:lnTo>
                      <a:pt x="204" y="1681"/>
                    </a:lnTo>
                    <a:lnTo>
                      <a:pt x="207" y="1690"/>
                    </a:lnTo>
                    <a:lnTo>
                      <a:pt x="213" y="1700"/>
                    </a:lnTo>
                    <a:lnTo>
                      <a:pt x="220" y="1709"/>
                    </a:lnTo>
                    <a:lnTo>
                      <a:pt x="228" y="1718"/>
                    </a:lnTo>
                    <a:lnTo>
                      <a:pt x="236" y="1727"/>
                    </a:lnTo>
                    <a:lnTo>
                      <a:pt x="246" y="1735"/>
                    </a:lnTo>
                    <a:lnTo>
                      <a:pt x="256" y="1743"/>
                    </a:lnTo>
                    <a:lnTo>
                      <a:pt x="267" y="1752"/>
                    </a:lnTo>
                    <a:lnTo>
                      <a:pt x="278" y="1758"/>
                    </a:lnTo>
                    <a:lnTo>
                      <a:pt x="289" y="1764"/>
                    </a:lnTo>
                    <a:lnTo>
                      <a:pt x="300" y="1769"/>
                    </a:lnTo>
                    <a:lnTo>
                      <a:pt x="311" y="1772"/>
                    </a:lnTo>
                    <a:lnTo>
                      <a:pt x="322" y="1774"/>
                    </a:lnTo>
                    <a:lnTo>
                      <a:pt x="333" y="1775"/>
                    </a:lnTo>
                    <a:lnTo>
                      <a:pt x="342" y="1776"/>
                    </a:lnTo>
                    <a:lnTo>
                      <a:pt x="351" y="1779"/>
                    </a:lnTo>
                    <a:lnTo>
                      <a:pt x="358" y="1781"/>
                    </a:lnTo>
                    <a:lnTo>
                      <a:pt x="366" y="1784"/>
                    </a:lnTo>
                    <a:lnTo>
                      <a:pt x="380" y="1791"/>
                    </a:lnTo>
                    <a:lnTo>
                      <a:pt x="392" y="1798"/>
                    </a:lnTo>
                    <a:lnTo>
                      <a:pt x="404" y="1807"/>
                    </a:lnTo>
                    <a:lnTo>
                      <a:pt x="419" y="1813"/>
                    </a:lnTo>
                    <a:lnTo>
                      <a:pt x="426" y="1815"/>
                    </a:lnTo>
                    <a:lnTo>
                      <a:pt x="434" y="1817"/>
                    </a:lnTo>
                    <a:lnTo>
                      <a:pt x="443" y="1818"/>
                    </a:lnTo>
                    <a:lnTo>
                      <a:pt x="452" y="1818"/>
                    </a:lnTo>
                    <a:lnTo>
                      <a:pt x="452" y="1803"/>
                    </a:lnTo>
                    <a:lnTo>
                      <a:pt x="451" y="1786"/>
                    </a:lnTo>
                    <a:lnTo>
                      <a:pt x="448" y="1772"/>
                    </a:lnTo>
                    <a:lnTo>
                      <a:pt x="445" y="1758"/>
                    </a:lnTo>
                    <a:lnTo>
                      <a:pt x="441" y="1736"/>
                    </a:lnTo>
                    <a:lnTo>
                      <a:pt x="439" y="1726"/>
                    </a:lnTo>
                    <a:lnTo>
                      <a:pt x="440" y="1721"/>
                    </a:lnTo>
                    <a:lnTo>
                      <a:pt x="443" y="1715"/>
                    </a:lnTo>
                    <a:lnTo>
                      <a:pt x="448" y="1709"/>
                    </a:lnTo>
                    <a:lnTo>
                      <a:pt x="454" y="1703"/>
                    </a:lnTo>
                    <a:lnTo>
                      <a:pt x="460" y="1698"/>
                    </a:lnTo>
                    <a:lnTo>
                      <a:pt x="467" y="1693"/>
                    </a:lnTo>
                    <a:lnTo>
                      <a:pt x="474" y="1689"/>
                    </a:lnTo>
                    <a:lnTo>
                      <a:pt x="479" y="1688"/>
                    </a:lnTo>
                    <a:lnTo>
                      <a:pt x="466" y="1633"/>
                    </a:lnTo>
                    <a:lnTo>
                      <a:pt x="459" y="1633"/>
                    </a:lnTo>
                    <a:lnTo>
                      <a:pt x="459" y="1615"/>
                    </a:lnTo>
                    <a:lnTo>
                      <a:pt x="470" y="1612"/>
                    </a:lnTo>
                    <a:lnTo>
                      <a:pt x="479" y="1610"/>
                    </a:lnTo>
                    <a:lnTo>
                      <a:pt x="487" y="1608"/>
                    </a:lnTo>
                    <a:lnTo>
                      <a:pt x="493" y="1605"/>
                    </a:lnTo>
                    <a:lnTo>
                      <a:pt x="505" y="1599"/>
                    </a:lnTo>
                    <a:lnTo>
                      <a:pt x="519" y="1590"/>
                    </a:lnTo>
                    <a:lnTo>
                      <a:pt x="519" y="1510"/>
                    </a:lnTo>
                    <a:lnTo>
                      <a:pt x="507" y="1510"/>
                    </a:lnTo>
                    <a:lnTo>
                      <a:pt x="495" y="1509"/>
                    </a:lnTo>
                    <a:lnTo>
                      <a:pt x="482" y="1508"/>
                    </a:lnTo>
                    <a:lnTo>
                      <a:pt x="471" y="1506"/>
                    </a:lnTo>
                    <a:lnTo>
                      <a:pt x="462" y="1504"/>
                    </a:lnTo>
                    <a:lnTo>
                      <a:pt x="452" y="1502"/>
                    </a:lnTo>
                    <a:lnTo>
                      <a:pt x="443" y="1498"/>
                    </a:lnTo>
                    <a:lnTo>
                      <a:pt x="434" y="1495"/>
                    </a:lnTo>
                    <a:lnTo>
                      <a:pt x="426" y="1490"/>
                    </a:lnTo>
                    <a:lnTo>
                      <a:pt x="420" y="1486"/>
                    </a:lnTo>
                    <a:lnTo>
                      <a:pt x="413" y="1480"/>
                    </a:lnTo>
                    <a:lnTo>
                      <a:pt x="409" y="1474"/>
                    </a:lnTo>
                    <a:lnTo>
                      <a:pt x="404" y="1466"/>
                    </a:lnTo>
                    <a:lnTo>
                      <a:pt x="401" y="1459"/>
                    </a:lnTo>
                    <a:lnTo>
                      <a:pt x="400" y="1451"/>
                    </a:lnTo>
                    <a:lnTo>
                      <a:pt x="399" y="1442"/>
                    </a:lnTo>
                    <a:lnTo>
                      <a:pt x="400" y="1436"/>
                    </a:lnTo>
                    <a:lnTo>
                      <a:pt x="401" y="1430"/>
                    </a:lnTo>
                    <a:lnTo>
                      <a:pt x="404" y="1424"/>
                    </a:lnTo>
                    <a:lnTo>
                      <a:pt x="408" y="1419"/>
                    </a:lnTo>
                    <a:lnTo>
                      <a:pt x="412" y="1415"/>
                    </a:lnTo>
                    <a:lnTo>
                      <a:pt x="417" y="1410"/>
                    </a:lnTo>
                    <a:lnTo>
                      <a:pt x="422" y="1407"/>
                    </a:lnTo>
                    <a:lnTo>
                      <a:pt x="429" y="1403"/>
                    </a:lnTo>
                    <a:lnTo>
                      <a:pt x="441" y="1399"/>
                    </a:lnTo>
                    <a:lnTo>
                      <a:pt x="453" y="1395"/>
                    </a:lnTo>
                    <a:lnTo>
                      <a:pt x="464" y="1393"/>
                    </a:lnTo>
                    <a:lnTo>
                      <a:pt x="473" y="1393"/>
                    </a:lnTo>
                    <a:lnTo>
                      <a:pt x="473" y="1384"/>
                    </a:lnTo>
                    <a:lnTo>
                      <a:pt x="474" y="1374"/>
                    </a:lnTo>
                    <a:lnTo>
                      <a:pt x="476" y="1364"/>
                    </a:lnTo>
                    <a:lnTo>
                      <a:pt x="479" y="1353"/>
                    </a:lnTo>
                    <a:lnTo>
                      <a:pt x="481" y="1342"/>
                    </a:lnTo>
                    <a:lnTo>
                      <a:pt x="484" y="1332"/>
                    </a:lnTo>
                    <a:lnTo>
                      <a:pt x="485" y="1323"/>
                    </a:lnTo>
                    <a:lnTo>
                      <a:pt x="486" y="1313"/>
                    </a:lnTo>
                    <a:lnTo>
                      <a:pt x="485" y="1301"/>
                    </a:lnTo>
                    <a:lnTo>
                      <a:pt x="482" y="1290"/>
                    </a:lnTo>
                    <a:lnTo>
                      <a:pt x="480" y="1278"/>
                    </a:lnTo>
                    <a:lnTo>
                      <a:pt x="476" y="1267"/>
                    </a:lnTo>
                    <a:lnTo>
                      <a:pt x="466" y="1245"/>
                    </a:lnTo>
                    <a:lnTo>
                      <a:pt x="455" y="1224"/>
                    </a:lnTo>
                    <a:lnTo>
                      <a:pt x="444" y="1205"/>
                    </a:lnTo>
                    <a:lnTo>
                      <a:pt x="435" y="1187"/>
                    </a:lnTo>
                    <a:lnTo>
                      <a:pt x="431" y="1179"/>
                    </a:lnTo>
                    <a:lnTo>
                      <a:pt x="429" y="1172"/>
                    </a:lnTo>
                    <a:lnTo>
                      <a:pt x="426" y="1165"/>
                    </a:lnTo>
                    <a:lnTo>
                      <a:pt x="425" y="1159"/>
                    </a:lnTo>
                    <a:lnTo>
                      <a:pt x="425" y="1148"/>
                    </a:lnTo>
                    <a:lnTo>
                      <a:pt x="425" y="1141"/>
                    </a:lnTo>
                    <a:lnTo>
                      <a:pt x="433" y="1141"/>
                    </a:lnTo>
                    <a:lnTo>
                      <a:pt x="441" y="1142"/>
                    </a:lnTo>
                    <a:lnTo>
                      <a:pt x="448" y="1144"/>
                    </a:lnTo>
                    <a:lnTo>
                      <a:pt x="456" y="1145"/>
                    </a:lnTo>
                    <a:lnTo>
                      <a:pt x="473" y="1150"/>
                    </a:lnTo>
                    <a:lnTo>
                      <a:pt x="488" y="1156"/>
                    </a:lnTo>
                    <a:lnTo>
                      <a:pt x="503" y="1161"/>
                    </a:lnTo>
                    <a:lnTo>
                      <a:pt x="518" y="1166"/>
                    </a:lnTo>
                    <a:lnTo>
                      <a:pt x="532" y="1170"/>
                    </a:lnTo>
                    <a:lnTo>
                      <a:pt x="545" y="1171"/>
                    </a:lnTo>
                    <a:lnTo>
                      <a:pt x="549" y="1171"/>
                    </a:lnTo>
                    <a:lnTo>
                      <a:pt x="554" y="1169"/>
                    </a:lnTo>
                    <a:lnTo>
                      <a:pt x="557" y="1168"/>
                    </a:lnTo>
                    <a:lnTo>
                      <a:pt x="560" y="1165"/>
                    </a:lnTo>
                    <a:lnTo>
                      <a:pt x="565" y="1159"/>
                    </a:lnTo>
                    <a:lnTo>
                      <a:pt x="568" y="1151"/>
                    </a:lnTo>
                    <a:lnTo>
                      <a:pt x="570" y="1142"/>
                    </a:lnTo>
                    <a:lnTo>
                      <a:pt x="571" y="1132"/>
                    </a:lnTo>
                    <a:lnTo>
                      <a:pt x="571" y="1123"/>
                    </a:lnTo>
                    <a:lnTo>
                      <a:pt x="571" y="1116"/>
                    </a:lnTo>
                    <a:lnTo>
                      <a:pt x="569" y="1112"/>
                    </a:lnTo>
                    <a:lnTo>
                      <a:pt x="565" y="1102"/>
                    </a:lnTo>
                    <a:lnTo>
                      <a:pt x="560" y="1090"/>
                    </a:lnTo>
                    <a:lnTo>
                      <a:pt x="558" y="1078"/>
                    </a:lnTo>
                    <a:lnTo>
                      <a:pt x="552" y="1066"/>
                    </a:lnTo>
                    <a:lnTo>
                      <a:pt x="545" y="1054"/>
                    </a:lnTo>
                    <a:lnTo>
                      <a:pt x="546" y="1049"/>
                    </a:lnTo>
                    <a:lnTo>
                      <a:pt x="548" y="1044"/>
                    </a:lnTo>
                    <a:lnTo>
                      <a:pt x="551" y="1040"/>
                    </a:lnTo>
                    <a:lnTo>
                      <a:pt x="555" y="1036"/>
                    </a:lnTo>
                    <a:lnTo>
                      <a:pt x="559" y="1032"/>
                    </a:lnTo>
                    <a:lnTo>
                      <a:pt x="565" y="1030"/>
                    </a:lnTo>
                    <a:lnTo>
                      <a:pt x="571" y="1027"/>
                    </a:lnTo>
                    <a:lnTo>
                      <a:pt x="578" y="1025"/>
                    </a:lnTo>
                    <a:lnTo>
                      <a:pt x="591" y="1022"/>
                    </a:lnTo>
                    <a:lnTo>
                      <a:pt x="604" y="1021"/>
                    </a:lnTo>
                    <a:lnTo>
                      <a:pt x="615" y="1021"/>
                    </a:lnTo>
                    <a:lnTo>
                      <a:pt x="625" y="1023"/>
                    </a:lnTo>
                    <a:lnTo>
                      <a:pt x="652" y="1023"/>
                    </a:lnTo>
                    <a:lnTo>
                      <a:pt x="676" y="1023"/>
                    </a:lnTo>
                    <a:lnTo>
                      <a:pt x="697" y="1021"/>
                    </a:lnTo>
                    <a:lnTo>
                      <a:pt x="716" y="1017"/>
                    </a:lnTo>
                    <a:lnTo>
                      <a:pt x="734" y="1013"/>
                    </a:lnTo>
                    <a:lnTo>
                      <a:pt x="750" y="1007"/>
                    </a:lnTo>
                    <a:lnTo>
                      <a:pt x="764" y="1001"/>
                    </a:lnTo>
                    <a:lnTo>
                      <a:pt x="776" y="993"/>
                    </a:lnTo>
                    <a:lnTo>
                      <a:pt x="787" y="984"/>
                    </a:lnTo>
                    <a:lnTo>
                      <a:pt x="795" y="973"/>
                    </a:lnTo>
                    <a:lnTo>
                      <a:pt x="802" y="961"/>
                    </a:lnTo>
                    <a:lnTo>
                      <a:pt x="809" y="949"/>
                    </a:lnTo>
                    <a:lnTo>
                      <a:pt x="812" y="935"/>
                    </a:lnTo>
                    <a:lnTo>
                      <a:pt x="815" y="921"/>
                    </a:lnTo>
                    <a:lnTo>
                      <a:pt x="817" y="904"/>
                    </a:lnTo>
                    <a:lnTo>
                      <a:pt x="817" y="888"/>
                    </a:lnTo>
                    <a:lnTo>
                      <a:pt x="817" y="884"/>
                    </a:lnTo>
                    <a:lnTo>
                      <a:pt x="816" y="882"/>
                    </a:lnTo>
                    <a:lnTo>
                      <a:pt x="815" y="879"/>
                    </a:lnTo>
                    <a:lnTo>
                      <a:pt x="813" y="877"/>
                    </a:lnTo>
                    <a:lnTo>
                      <a:pt x="809" y="874"/>
                    </a:lnTo>
                    <a:lnTo>
                      <a:pt x="803" y="871"/>
                    </a:lnTo>
                    <a:lnTo>
                      <a:pt x="792" y="867"/>
                    </a:lnTo>
                    <a:lnTo>
                      <a:pt x="784" y="863"/>
                    </a:lnTo>
                    <a:lnTo>
                      <a:pt x="782" y="859"/>
                    </a:lnTo>
                    <a:lnTo>
                      <a:pt x="781" y="852"/>
                    </a:lnTo>
                    <a:lnTo>
                      <a:pt x="780" y="847"/>
                    </a:lnTo>
                    <a:lnTo>
                      <a:pt x="779" y="841"/>
                    </a:lnTo>
                    <a:lnTo>
                      <a:pt x="780" y="836"/>
                    </a:lnTo>
                    <a:lnTo>
                      <a:pt x="781" y="830"/>
                    </a:lnTo>
                    <a:lnTo>
                      <a:pt x="782" y="825"/>
                    </a:lnTo>
                    <a:lnTo>
                      <a:pt x="784" y="820"/>
                    </a:lnTo>
                    <a:lnTo>
                      <a:pt x="772" y="816"/>
                    </a:lnTo>
                    <a:lnTo>
                      <a:pt x="758" y="810"/>
                    </a:lnTo>
                    <a:lnTo>
                      <a:pt x="742" y="800"/>
                    </a:lnTo>
                    <a:lnTo>
                      <a:pt x="725" y="789"/>
                    </a:lnTo>
                    <a:lnTo>
                      <a:pt x="717" y="783"/>
                    </a:lnTo>
                    <a:lnTo>
                      <a:pt x="711" y="777"/>
                    </a:lnTo>
                    <a:lnTo>
                      <a:pt x="704" y="771"/>
                    </a:lnTo>
                    <a:lnTo>
                      <a:pt x="700" y="765"/>
                    </a:lnTo>
                    <a:lnTo>
                      <a:pt x="695" y="758"/>
                    </a:lnTo>
                    <a:lnTo>
                      <a:pt x="692" y="752"/>
                    </a:lnTo>
                    <a:lnTo>
                      <a:pt x="691" y="745"/>
                    </a:lnTo>
                    <a:lnTo>
                      <a:pt x="691" y="739"/>
                    </a:lnTo>
                    <a:lnTo>
                      <a:pt x="698" y="616"/>
                    </a:lnTo>
                    <a:lnTo>
                      <a:pt x="697" y="585"/>
                    </a:lnTo>
                    <a:lnTo>
                      <a:pt x="697" y="553"/>
                    </a:lnTo>
                    <a:lnTo>
                      <a:pt x="698" y="546"/>
                    </a:lnTo>
                    <a:lnTo>
                      <a:pt x="699" y="539"/>
                    </a:lnTo>
                    <a:lnTo>
                      <a:pt x="701" y="532"/>
                    </a:lnTo>
                    <a:lnTo>
                      <a:pt x="703" y="525"/>
                    </a:lnTo>
                    <a:lnTo>
                      <a:pt x="708" y="518"/>
                    </a:lnTo>
                    <a:lnTo>
                      <a:pt x="712" y="511"/>
                    </a:lnTo>
                    <a:lnTo>
                      <a:pt x="717" y="505"/>
                    </a:lnTo>
                    <a:lnTo>
                      <a:pt x="725" y="499"/>
                    </a:lnTo>
                    <a:lnTo>
                      <a:pt x="725" y="49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grpSp>
        <p:sp>
          <p:nvSpPr>
            <p:cNvPr id="846" name="Freeform 442"/>
            <p:cNvSpPr>
              <a:spLocks/>
            </p:cNvSpPr>
            <p:nvPr>
              <p:custDataLst>
                <p:tags r:id="rId280"/>
              </p:custDataLst>
            </p:nvPr>
          </p:nvSpPr>
          <p:spPr bwMode="auto">
            <a:xfrm>
              <a:off x="5541994" y="2783418"/>
              <a:ext cx="123825" cy="109538"/>
            </a:xfrm>
            <a:custGeom>
              <a:avLst/>
              <a:gdLst>
                <a:gd name="T0" fmla="*/ 2147483647 w 279"/>
                <a:gd name="T1" fmla="*/ 2147483647 h 204"/>
                <a:gd name="T2" fmla="*/ 2147483647 w 279"/>
                <a:gd name="T3" fmla="*/ 2147483647 h 204"/>
                <a:gd name="T4" fmla="*/ 2147483647 w 279"/>
                <a:gd name="T5" fmla="*/ 2147483647 h 204"/>
                <a:gd name="T6" fmla="*/ 2147483647 w 279"/>
                <a:gd name="T7" fmla="*/ 2147483647 h 204"/>
                <a:gd name="T8" fmla="*/ 2147483647 w 279"/>
                <a:gd name="T9" fmla="*/ 2147483647 h 204"/>
                <a:gd name="T10" fmla="*/ 2147483647 w 279"/>
                <a:gd name="T11" fmla="*/ 2147483647 h 204"/>
                <a:gd name="T12" fmla="*/ 2147483647 w 279"/>
                <a:gd name="T13" fmla="*/ 2147483647 h 204"/>
                <a:gd name="T14" fmla="*/ 2147483647 w 279"/>
                <a:gd name="T15" fmla="*/ 2147483647 h 204"/>
                <a:gd name="T16" fmla="*/ 2147483647 w 279"/>
                <a:gd name="T17" fmla="*/ 2147483647 h 204"/>
                <a:gd name="T18" fmla="*/ 2147483647 w 279"/>
                <a:gd name="T19" fmla="*/ 2147483647 h 204"/>
                <a:gd name="T20" fmla="*/ 2147483647 w 279"/>
                <a:gd name="T21" fmla="*/ 2147483647 h 204"/>
                <a:gd name="T22" fmla="*/ 2147483647 w 279"/>
                <a:gd name="T23" fmla="*/ 2147483647 h 204"/>
                <a:gd name="T24" fmla="*/ 2147483647 w 279"/>
                <a:gd name="T25" fmla="*/ 2147483647 h 204"/>
                <a:gd name="T26" fmla="*/ 2147483647 w 279"/>
                <a:gd name="T27" fmla="*/ 2147483647 h 204"/>
                <a:gd name="T28" fmla="*/ 2147483647 w 279"/>
                <a:gd name="T29" fmla="*/ 2147483647 h 204"/>
                <a:gd name="T30" fmla="*/ 2147483647 w 279"/>
                <a:gd name="T31" fmla="*/ 2147483647 h 204"/>
                <a:gd name="T32" fmla="*/ 2147483647 w 279"/>
                <a:gd name="T33" fmla="*/ 2147483647 h 204"/>
                <a:gd name="T34" fmla="*/ 2147483647 w 279"/>
                <a:gd name="T35" fmla="*/ 2147483647 h 204"/>
                <a:gd name="T36" fmla="*/ 2147483647 w 279"/>
                <a:gd name="T37" fmla="*/ 2147483647 h 204"/>
                <a:gd name="T38" fmla="*/ 2147483647 w 279"/>
                <a:gd name="T39" fmla="*/ 2147483647 h 204"/>
                <a:gd name="T40" fmla="*/ 2147483647 w 279"/>
                <a:gd name="T41" fmla="*/ 2147483647 h 204"/>
                <a:gd name="T42" fmla="*/ 2147483647 w 279"/>
                <a:gd name="T43" fmla="*/ 2147483647 h 204"/>
                <a:gd name="T44" fmla="*/ 2147483647 w 279"/>
                <a:gd name="T45" fmla="*/ 2147483647 h 204"/>
                <a:gd name="T46" fmla="*/ 2147483647 w 279"/>
                <a:gd name="T47" fmla="*/ 2147483647 h 204"/>
                <a:gd name="T48" fmla="*/ 2147483647 w 279"/>
                <a:gd name="T49" fmla="*/ 2147483647 h 204"/>
                <a:gd name="T50" fmla="*/ 2147483647 w 279"/>
                <a:gd name="T51" fmla="*/ 2147483647 h 204"/>
                <a:gd name="T52" fmla="*/ 2147483647 w 279"/>
                <a:gd name="T53" fmla="*/ 2147483647 h 204"/>
                <a:gd name="T54" fmla="*/ 2147483647 w 279"/>
                <a:gd name="T55" fmla="*/ 2147483647 h 204"/>
                <a:gd name="T56" fmla="*/ 2147483647 w 279"/>
                <a:gd name="T57" fmla="*/ 2147483647 h 204"/>
                <a:gd name="T58" fmla="*/ 2147483647 w 279"/>
                <a:gd name="T59" fmla="*/ 2147483647 h 204"/>
                <a:gd name="T60" fmla="*/ 2147483647 w 279"/>
                <a:gd name="T61" fmla="*/ 2147483647 h 204"/>
                <a:gd name="T62" fmla="*/ 2147483647 w 279"/>
                <a:gd name="T63" fmla="*/ 2147483647 h 204"/>
                <a:gd name="T64" fmla="*/ 0 w 279"/>
                <a:gd name="T65" fmla="*/ 2147483647 h 20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79" h="204">
                  <a:moveTo>
                    <a:pt x="0" y="56"/>
                  </a:moveTo>
                  <a:lnTo>
                    <a:pt x="33" y="87"/>
                  </a:lnTo>
                  <a:lnTo>
                    <a:pt x="46" y="123"/>
                  </a:lnTo>
                  <a:lnTo>
                    <a:pt x="59" y="142"/>
                  </a:lnTo>
                  <a:lnTo>
                    <a:pt x="59" y="173"/>
                  </a:lnTo>
                  <a:lnTo>
                    <a:pt x="59" y="179"/>
                  </a:lnTo>
                  <a:lnTo>
                    <a:pt x="80" y="188"/>
                  </a:lnTo>
                  <a:lnTo>
                    <a:pt x="102" y="196"/>
                  </a:lnTo>
                  <a:lnTo>
                    <a:pt x="112" y="199"/>
                  </a:lnTo>
                  <a:lnTo>
                    <a:pt x="122" y="202"/>
                  </a:lnTo>
                  <a:lnTo>
                    <a:pt x="130" y="203"/>
                  </a:lnTo>
                  <a:lnTo>
                    <a:pt x="139" y="204"/>
                  </a:lnTo>
                  <a:lnTo>
                    <a:pt x="142" y="203"/>
                  </a:lnTo>
                  <a:lnTo>
                    <a:pt x="146" y="201"/>
                  </a:lnTo>
                  <a:lnTo>
                    <a:pt x="148" y="198"/>
                  </a:lnTo>
                  <a:lnTo>
                    <a:pt x="151" y="194"/>
                  </a:lnTo>
                  <a:lnTo>
                    <a:pt x="156" y="183"/>
                  </a:lnTo>
                  <a:lnTo>
                    <a:pt x="160" y="172"/>
                  </a:lnTo>
                  <a:lnTo>
                    <a:pt x="165" y="160"/>
                  </a:lnTo>
                  <a:lnTo>
                    <a:pt x="172" y="149"/>
                  </a:lnTo>
                  <a:lnTo>
                    <a:pt x="176" y="145"/>
                  </a:lnTo>
                  <a:lnTo>
                    <a:pt x="181" y="141"/>
                  </a:lnTo>
                  <a:lnTo>
                    <a:pt x="186" y="138"/>
                  </a:lnTo>
                  <a:lnTo>
                    <a:pt x="192" y="136"/>
                  </a:lnTo>
                  <a:lnTo>
                    <a:pt x="201" y="137"/>
                  </a:lnTo>
                  <a:lnTo>
                    <a:pt x="209" y="138"/>
                  </a:lnTo>
                  <a:lnTo>
                    <a:pt x="215" y="140"/>
                  </a:lnTo>
                  <a:lnTo>
                    <a:pt x="220" y="142"/>
                  </a:lnTo>
                  <a:lnTo>
                    <a:pt x="225" y="145"/>
                  </a:lnTo>
                  <a:lnTo>
                    <a:pt x="228" y="148"/>
                  </a:lnTo>
                  <a:lnTo>
                    <a:pt x="230" y="151"/>
                  </a:lnTo>
                  <a:lnTo>
                    <a:pt x="231" y="154"/>
                  </a:lnTo>
                  <a:lnTo>
                    <a:pt x="234" y="160"/>
                  </a:lnTo>
                  <a:lnTo>
                    <a:pt x="234" y="164"/>
                  </a:lnTo>
                  <a:lnTo>
                    <a:pt x="232" y="167"/>
                  </a:lnTo>
                  <a:lnTo>
                    <a:pt x="231" y="167"/>
                  </a:lnTo>
                  <a:lnTo>
                    <a:pt x="232" y="160"/>
                  </a:lnTo>
                  <a:lnTo>
                    <a:pt x="234" y="153"/>
                  </a:lnTo>
                  <a:lnTo>
                    <a:pt x="236" y="147"/>
                  </a:lnTo>
                  <a:lnTo>
                    <a:pt x="238" y="140"/>
                  </a:lnTo>
                  <a:lnTo>
                    <a:pt x="243" y="127"/>
                  </a:lnTo>
                  <a:lnTo>
                    <a:pt x="245" y="117"/>
                  </a:lnTo>
                  <a:lnTo>
                    <a:pt x="250" y="117"/>
                  </a:lnTo>
                  <a:lnTo>
                    <a:pt x="254" y="115"/>
                  </a:lnTo>
                  <a:lnTo>
                    <a:pt x="260" y="113"/>
                  </a:lnTo>
                  <a:lnTo>
                    <a:pt x="264" y="110"/>
                  </a:lnTo>
                  <a:lnTo>
                    <a:pt x="272" y="104"/>
                  </a:lnTo>
                  <a:lnTo>
                    <a:pt x="279" y="99"/>
                  </a:lnTo>
                  <a:lnTo>
                    <a:pt x="265" y="87"/>
                  </a:lnTo>
                  <a:lnTo>
                    <a:pt x="252" y="75"/>
                  </a:lnTo>
                  <a:lnTo>
                    <a:pt x="239" y="66"/>
                  </a:lnTo>
                  <a:lnTo>
                    <a:pt x="227" y="58"/>
                  </a:lnTo>
                  <a:lnTo>
                    <a:pt x="215" y="51"/>
                  </a:lnTo>
                  <a:lnTo>
                    <a:pt x="204" y="44"/>
                  </a:lnTo>
                  <a:lnTo>
                    <a:pt x="194" y="38"/>
                  </a:lnTo>
                  <a:lnTo>
                    <a:pt x="185" y="31"/>
                  </a:lnTo>
                  <a:lnTo>
                    <a:pt x="172" y="31"/>
                  </a:lnTo>
                  <a:lnTo>
                    <a:pt x="146" y="68"/>
                  </a:lnTo>
                  <a:lnTo>
                    <a:pt x="112" y="50"/>
                  </a:lnTo>
                  <a:lnTo>
                    <a:pt x="79" y="25"/>
                  </a:lnTo>
                  <a:lnTo>
                    <a:pt x="33" y="0"/>
                  </a:lnTo>
                  <a:lnTo>
                    <a:pt x="52" y="12"/>
                  </a:lnTo>
                  <a:lnTo>
                    <a:pt x="72" y="74"/>
                  </a:lnTo>
                  <a:lnTo>
                    <a:pt x="46" y="62"/>
                  </a:lnTo>
                  <a:lnTo>
                    <a:pt x="19" y="50"/>
                  </a:lnTo>
                  <a:lnTo>
                    <a:pt x="0" y="56"/>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47" name="Freeform 443"/>
            <p:cNvSpPr>
              <a:spLocks/>
            </p:cNvSpPr>
            <p:nvPr>
              <p:custDataLst>
                <p:tags r:id="rId281"/>
              </p:custDataLst>
            </p:nvPr>
          </p:nvSpPr>
          <p:spPr bwMode="auto">
            <a:xfrm>
              <a:off x="5008594" y="2356381"/>
              <a:ext cx="209550" cy="150812"/>
            </a:xfrm>
            <a:custGeom>
              <a:avLst/>
              <a:gdLst>
                <a:gd name="T0" fmla="*/ 2147483647 w 485"/>
                <a:gd name="T1" fmla="*/ 2147483647 h 291"/>
                <a:gd name="T2" fmla="*/ 2147483647 w 485"/>
                <a:gd name="T3" fmla="*/ 2147483647 h 291"/>
                <a:gd name="T4" fmla="*/ 2147483647 w 485"/>
                <a:gd name="T5" fmla="*/ 2147483647 h 291"/>
                <a:gd name="T6" fmla="*/ 2147483647 w 485"/>
                <a:gd name="T7" fmla="*/ 2147483647 h 291"/>
                <a:gd name="T8" fmla="*/ 2147483647 w 485"/>
                <a:gd name="T9" fmla="*/ 2147483647 h 291"/>
                <a:gd name="T10" fmla="*/ 2147483647 w 485"/>
                <a:gd name="T11" fmla="*/ 2147483647 h 291"/>
                <a:gd name="T12" fmla="*/ 2147483647 w 485"/>
                <a:gd name="T13" fmla="*/ 2147483647 h 291"/>
                <a:gd name="T14" fmla="*/ 2147483647 w 485"/>
                <a:gd name="T15" fmla="*/ 2147483647 h 291"/>
                <a:gd name="T16" fmla="*/ 2147483647 w 485"/>
                <a:gd name="T17" fmla="*/ 2147483647 h 291"/>
                <a:gd name="T18" fmla="*/ 2147483647 w 485"/>
                <a:gd name="T19" fmla="*/ 2147483647 h 291"/>
                <a:gd name="T20" fmla="*/ 2147483647 w 485"/>
                <a:gd name="T21" fmla="*/ 2147483647 h 291"/>
                <a:gd name="T22" fmla="*/ 2147483647 w 485"/>
                <a:gd name="T23" fmla="*/ 2147483647 h 291"/>
                <a:gd name="T24" fmla="*/ 2147483647 w 485"/>
                <a:gd name="T25" fmla="*/ 2147483647 h 291"/>
                <a:gd name="T26" fmla="*/ 2147483647 w 485"/>
                <a:gd name="T27" fmla="*/ 2147483647 h 291"/>
                <a:gd name="T28" fmla="*/ 2147483647 w 485"/>
                <a:gd name="T29" fmla="*/ 2147483647 h 291"/>
                <a:gd name="T30" fmla="*/ 0 w 485"/>
                <a:gd name="T31" fmla="*/ 2147483647 h 291"/>
                <a:gd name="T32" fmla="*/ 2147483647 w 485"/>
                <a:gd name="T33" fmla="*/ 2147483647 h 291"/>
                <a:gd name="T34" fmla="*/ 2147483647 w 485"/>
                <a:gd name="T35" fmla="*/ 2147483647 h 291"/>
                <a:gd name="T36" fmla="*/ 2147483647 w 485"/>
                <a:gd name="T37" fmla="*/ 2147483647 h 291"/>
                <a:gd name="T38" fmla="*/ 2147483647 w 485"/>
                <a:gd name="T39" fmla="*/ 2147483647 h 291"/>
                <a:gd name="T40" fmla="*/ 2147483647 w 485"/>
                <a:gd name="T41" fmla="*/ 2147483647 h 291"/>
                <a:gd name="T42" fmla="*/ 2147483647 w 485"/>
                <a:gd name="T43" fmla="*/ 2147483647 h 291"/>
                <a:gd name="T44" fmla="*/ 2147483647 w 485"/>
                <a:gd name="T45" fmla="*/ 2147483647 h 291"/>
                <a:gd name="T46" fmla="*/ 2147483647 w 485"/>
                <a:gd name="T47" fmla="*/ 2147483647 h 291"/>
                <a:gd name="T48" fmla="*/ 2147483647 w 485"/>
                <a:gd name="T49" fmla="*/ 2147483647 h 291"/>
                <a:gd name="T50" fmla="*/ 2147483647 w 485"/>
                <a:gd name="T51" fmla="*/ 2147483647 h 291"/>
                <a:gd name="T52" fmla="*/ 2147483647 w 485"/>
                <a:gd name="T53" fmla="*/ 2147483647 h 291"/>
                <a:gd name="T54" fmla="*/ 2147483647 w 485"/>
                <a:gd name="T55" fmla="*/ 2147483647 h 291"/>
                <a:gd name="T56" fmla="*/ 2147483647 w 485"/>
                <a:gd name="T57" fmla="*/ 2147483647 h 291"/>
                <a:gd name="T58" fmla="*/ 2147483647 w 485"/>
                <a:gd name="T59" fmla="*/ 2147483647 h 291"/>
                <a:gd name="T60" fmla="*/ 2147483647 w 485"/>
                <a:gd name="T61" fmla="*/ 2147483647 h 291"/>
                <a:gd name="T62" fmla="*/ 2147483647 w 485"/>
                <a:gd name="T63" fmla="*/ 2147483647 h 291"/>
                <a:gd name="T64" fmla="*/ 2147483647 w 485"/>
                <a:gd name="T65" fmla="*/ 2147483647 h 291"/>
                <a:gd name="T66" fmla="*/ 2147483647 w 485"/>
                <a:gd name="T67" fmla="*/ 2147483647 h 291"/>
                <a:gd name="T68" fmla="*/ 2147483647 w 485"/>
                <a:gd name="T69" fmla="*/ 2147483647 h 291"/>
                <a:gd name="T70" fmla="*/ 2147483647 w 485"/>
                <a:gd name="T71" fmla="*/ 2147483647 h 291"/>
                <a:gd name="T72" fmla="*/ 2147483647 w 485"/>
                <a:gd name="T73" fmla="*/ 2147483647 h 291"/>
                <a:gd name="T74" fmla="*/ 2147483647 w 485"/>
                <a:gd name="T75" fmla="*/ 0 h 29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85" h="291">
                  <a:moveTo>
                    <a:pt x="206" y="6"/>
                  </a:moveTo>
                  <a:lnTo>
                    <a:pt x="252" y="20"/>
                  </a:lnTo>
                  <a:lnTo>
                    <a:pt x="292" y="20"/>
                  </a:lnTo>
                  <a:lnTo>
                    <a:pt x="300" y="44"/>
                  </a:lnTo>
                  <a:lnTo>
                    <a:pt x="339" y="32"/>
                  </a:lnTo>
                  <a:lnTo>
                    <a:pt x="372" y="44"/>
                  </a:lnTo>
                  <a:lnTo>
                    <a:pt x="379" y="93"/>
                  </a:lnTo>
                  <a:lnTo>
                    <a:pt x="425" y="131"/>
                  </a:lnTo>
                  <a:lnTo>
                    <a:pt x="459" y="149"/>
                  </a:lnTo>
                  <a:lnTo>
                    <a:pt x="485" y="167"/>
                  </a:lnTo>
                  <a:lnTo>
                    <a:pt x="459" y="186"/>
                  </a:lnTo>
                  <a:lnTo>
                    <a:pt x="412" y="173"/>
                  </a:lnTo>
                  <a:lnTo>
                    <a:pt x="418" y="198"/>
                  </a:lnTo>
                  <a:lnTo>
                    <a:pt x="433" y="210"/>
                  </a:lnTo>
                  <a:lnTo>
                    <a:pt x="433" y="241"/>
                  </a:lnTo>
                  <a:lnTo>
                    <a:pt x="392" y="241"/>
                  </a:lnTo>
                  <a:lnTo>
                    <a:pt x="385" y="266"/>
                  </a:lnTo>
                  <a:lnTo>
                    <a:pt x="385" y="291"/>
                  </a:lnTo>
                  <a:lnTo>
                    <a:pt x="339" y="278"/>
                  </a:lnTo>
                  <a:lnTo>
                    <a:pt x="285" y="266"/>
                  </a:lnTo>
                  <a:lnTo>
                    <a:pt x="239" y="272"/>
                  </a:lnTo>
                  <a:lnTo>
                    <a:pt x="173" y="254"/>
                  </a:lnTo>
                  <a:lnTo>
                    <a:pt x="113" y="254"/>
                  </a:lnTo>
                  <a:lnTo>
                    <a:pt x="60" y="266"/>
                  </a:lnTo>
                  <a:lnTo>
                    <a:pt x="20" y="278"/>
                  </a:lnTo>
                  <a:lnTo>
                    <a:pt x="15" y="271"/>
                  </a:lnTo>
                  <a:lnTo>
                    <a:pt x="11" y="264"/>
                  </a:lnTo>
                  <a:lnTo>
                    <a:pt x="8" y="257"/>
                  </a:lnTo>
                  <a:lnTo>
                    <a:pt x="5" y="251"/>
                  </a:lnTo>
                  <a:lnTo>
                    <a:pt x="3" y="244"/>
                  </a:lnTo>
                  <a:lnTo>
                    <a:pt x="1" y="237"/>
                  </a:lnTo>
                  <a:lnTo>
                    <a:pt x="0" y="229"/>
                  </a:lnTo>
                  <a:lnTo>
                    <a:pt x="0" y="222"/>
                  </a:lnTo>
                  <a:lnTo>
                    <a:pt x="5" y="219"/>
                  </a:lnTo>
                  <a:lnTo>
                    <a:pt x="10" y="214"/>
                  </a:lnTo>
                  <a:lnTo>
                    <a:pt x="14" y="207"/>
                  </a:lnTo>
                  <a:lnTo>
                    <a:pt x="20" y="198"/>
                  </a:lnTo>
                  <a:lnTo>
                    <a:pt x="23" y="189"/>
                  </a:lnTo>
                  <a:lnTo>
                    <a:pt x="27" y="178"/>
                  </a:lnTo>
                  <a:lnTo>
                    <a:pt x="31" y="166"/>
                  </a:lnTo>
                  <a:lnTo>
                    <a:pt x="33" y="155"/>
                  </a:lnTo>
                  <a:lnTo>
                    <a:pt x="41" y="137"/>
                  </a:lnTo>
                  <a:lnTo>
                    <a:pt x="44" y="131"/>
                  </a:lnTo>
                  <a:lnTo>
                    <a:pt x="48" y="126"/>
                  </a:lnTo>
                  <a:lnTo>
                    <a:pt x="54" y="123"/>
                  </a:lnTo>
                  <a:lnTo>
                    <a:pt x="60" y="119"/>
                  </a:lnTo>
                  <a:lnTo>
                    <a:pt x="75" y="115"/>
                  </a:lnTo>
                  <a:lnTo>
                    <a:pt x="87" y="111"/>
                  </a:lnTo>
                  <a:lnTo>
                    <a:pt x="87" y="109"/>
                  </a:lnTo>
                  <a:lnTo>
                    <a:pt x="89" y="106"/>
                  </a:lnTo>
                  <a:lnTo>
                    <a:pt x="91" y="103"/>
                  </a:lnTo>
                  <a:lnTo>
                    <a:pt x="94" y="100"/>
                  </a:lnTo>
                  <a:lnTo>
                    <a:pt x="98" y="97"/>
                  </a:lnTo>
                  <a:lnTo>
                    <a:pt x="101" y="95"/>
                  </a:lnTo>
                  <a:lnTo>
                    <a:pt x="103" y="94"/>
                  </a:lnTo>
                  <a:lnTo>
                    <a:pt x="106" y="93"/>
                  </a:lnTo>
                  <a:lnTo>
                    <a:pt x="106" y="81"/>
                  </a:lnTo>
                  <a:lnTo>
                    <a:pt x="106" y="76"/>
                  </a:lnTo>
                  <a:lnTo>
                    <a:pt x="107" y="72"/>
                  </a:lnTo>
                  <a:lnTo>
                    <a:pt x="109" y="70"/>
                  </a:lnTo>
                  <a:lnTo>
                    <a:pt x="110" y="68"/>
                  </a:lnTo>
                  <a:lnTo>
                    <a:pt x="113" y="67"/>
                  </a:lnTo>
                  <a:lnTo>
                    <a:pt x="117" y="68"/>
                  </a:lnTo>
                  <a:lnTo>
                    <a:pt x="122" y="69"/>
                  </a:lnTo>
                  <a:lnTo>
                    <a:pt x="126" y="69"/>
                  </a:lnTo>
                  <a:lnTo>
                    <a:pt x="128" y="69"/>
                  </a:lnTo>
                  <a:lnTo>
                    <a:pt x="129" y="68"/>
                  </a:lnTo>
                  <a:lnTo>
                    <a:pt x="132" y="66"/>
                  </a:lnTo>
                  <a:lnTo>
                    <a:pt x="133" y="62"/>
                  </a:lnTo>
                  <a:lnTo>
                    <a:pt x="134" y="56"/>
                  </a:lnTo>
                  <a:lnTo>
                    <a:pt x="137" y="48"/>
                  </a:lnTo>
                  <a:lnTo>
                    <a:pt x="139" y="44"/>
                  </a:lnTo>
                  <a:lnTo>
                    <a:pt x="142" y="41"/>
                  </a:lnTo>
                  <a:lnTo>
                    <a:pt x="144" y="39"/>
                  </a:lnTo>
                  <a:lnTo>
                    <a:pt x="146" y="38"/>
                  </a:lnTo>
                  <a:lnTo>
                    <a:pt x="213" y="0"/>
                  </a:lnTo>
                  <a:lnTo>
                    <a:pt x="206" y="6"/>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48" name="Freeform 444"/>
            <p:cNvSpPr>
              <a:spLocks/>
            </p:cNvSpPr>
            <p:nvPr>
              <p:custDataLst>
                <p:tags r:id="rId282"/>
              </p:custDataLst>
            </p:nvPr>
          </p:nvSpPr>
          <p:spPr bwMode="auto">
            <a:xfrm>
              <a:off x="4865719" y="2688168"/>
              <a:ext cx="82550" cy="87313"/>
            </a:xfrm>
            <a:custGeom>
              <a:avLst/>
              <a:gdLst>
                <a:gd name="T0" fmla="*/ 2147483647 w 186"/>
                <a:gd name="T1" fmla="*/ 2147483647 h 166"/>
                <a:gd name="T2" fmla="*/ 2147483647 w 186"/>
                <a:gd name="T3" fmla="*/ 2147483647 h 166"/>
                <a:gd name="T4" fmla="*/ 2147483647 w 186"/>
                <a:gd name="T5" fmla="*/ 2147483647 h 166"/>
                <a:gd name="T6" fmla="*/ 2147483647 w 186"/>
                <a:gd name="T7" fmla="*/ 2147483647 h 166"/>
                <a:gd name="T8" fmla="*/ 2147483647 w 186"/>
                <a:gd name="T9" fmla="*/ 2147483647 h 166"/>
                <a:gd name="T10" fmla="*/ 2147483647 w 186"/>
                <a:gd name="T11" fmla="*/ 2147483647 h 166"/>
                <a:gd name="T12" fmla="*/ 2147483647 w 186"/>
                <a:gd name="T13" fmla="*/ 2147483647 h 166"/>
                <a:gd name="T14" fmla="*/ 2147483647 w 186"/>
                <a:gd name="T15" fmla="*/ 2147483647 h 166"/>
                <a:gd name="T16" fmla="*/ 2147483647 w 186"/>
                <a:gd name="T17" fmla="*/ 2147483647 h 166"/>
                <a:gd name="T18" fmla="*/ 2147483647 w 186"/>
                <a:gd name="T19" fmla="*/ 2147483647 h 166"/>
                <a:gd name="T20" fmla="*/ 0 w 186"/>
                <a:gd name="T21" fmla="*/ 2147483647 h 166"/>
                <a:gd name="T22" fmla="*/ 0 w 186"/>
                <a:gd name="T23" fmla="*/ 0 h 166"/>
                <a:gd name="T24" fmla="*/ 2147483647 w 186"/>
                <a:gd name="T25" fmla="*/ 2147483647 h 166"/>
                <a:gd name="T26" fmla="*/ 2147483647 w 186"/>
                <a:gd name="T27" fmla="*/ 2147483647 h 166"/>
                <a:gd name="T28" fmla="*/ 2147483647 w 186"/>
                <a:gd name="T29" fmla="*/ 2147483647 h 166"/>
                <a:gd name="T30" fmla="*/ 2147483647 w 186"/>
                <a:gd name="T31" fmla="*/ 2147483647 h 166"/>
                <a:gd name="T32" fmla="*/ 2147483647 w 186"/>
                <a:gd name="T33" fmla="*/ 2147483647 h 166"/>
                <a:gd name="T34" fmla="*/ 2147483647 w 186"/>
                <a:gd name="T35" fmla="*/ 2147483647 h 166"/>
                <a:gd name="T36" fmla="*/ 2147483647 w 186"/>
                <a:gd name="T37" fmla="*/ 2147483647 h 166"/>
                <a:gd name="T38" fmla="*/ 2147483647 w 186"/>
                <a:gd name="T39" fmla="*/ 0 h 166"/>
                <a:gd name="T40" fmla="*/ 2147483647 w 186"/>
                <a:gd name="T41" fmla="*/ 2147483647 h 166"/>
                <a:gd name="T42" fmla="*/ 2147483647 w 186"/>
                <a:gd name="T43" fmla="*/ 2147483647 h 166"/>
                <a:gd name="T44" fmla="*/ 2147483647 w 186"/>
                <a:gd name="T45" fmla="*/ 2147483647 h 166"/>
                <a:gd name="T46" fmla="*/ 2147483647 w 186"/>
                <a:gd name="T47" fmla="*/ 2147483647 h 166"/>
                <a:gd name="T48" fmla="*/ 2147483647 w 186"/>
                <a:gd name="T49" fmla="*/ 2147483647 h 166"/>
                <a:gd name="T50" fmla="*/ 2147483647 w 186"/>
                <a:gd name="T51" fmla="*/ 2147483647 h 166"/>
                <a:gd name="T52" fmla="*/ 2147483647 w 186"/>
                <a:gd name="T53" fmla="*/ 2147483647 h 166"/>
                <a:gd name="T54" fmla="*/ 2147483647 w 186"/>
                <a:gd name="T55" fmla="*/ 2147483647 h 166"/>
                <a:gd name="T56" fmla="*/ 2147483647 w 186"/>
                <a:gd name="T57" fmla="*/ 2147483647 h 166"/>
                <a:gd name="T58" fmla="*/ 2147483647 w 186"/>
                <a:gd name="T59" fmla="*/ 2147483647 h 166"/>
                <a:gd name="T60" fmla="*/ 2147483647 w 186"/>
                <a:gd name="T61" fmla="*/ 2147483647 h 16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86" h="166">
                  <a:moveTo>
                    <a:pt x="86" y="147"/>
                  </a:moveTo>
                  <a:lnTo>
                    <a:pt x="83" y="136"/>
                  </a:lnTo>
                  <a:lnTo>
                    <a:pt x="78" y="127"/>
                  </a:lnTo>
                  <a:lnTo>
                    <a:pt x="74" y="118"/>
                  </a:lnTo>
                  <a:lnTo>
                    <a:pt x="70" y="110"/>
                  </a:lnTo>
                  <a:lnTo>
                    <a:pt x="60" y="95"/>
                  </a:lnTo>
                  <a:lnTo>
                    <a:pt x="49" y="82"/>
                  </a:lnTo>
                  <a:lnTo>
                    <a:pt x="37" y="70"/>
                  </a:lnTo>
                  <a:lnTo>
                    <a:pt x="25" y="56"/>
                  </a:lnTo>
                  <a:lnTo>
                    <a:pt x="13" y="38"/>
                  </a:lnTo>
                  <a:lnTo>
                    <a:pt x="0" y="18"/>
                  </a:lnTo>
                  <a:lnTo>
                    <a:pt x="0" y="0"/>
                  </a:lnTo>
                  <a:lnTo>
                    <a:pt x="7" y="2"/>
                  </a:lnTo>
                  <a:lnTo>
                    <a:pt x="14" y="3"/>
                  </a:lnTo>
                  <a:lnTo>
                    <a:pt x="20" y="4"/>
                  </a:lnTo>
                  <a:lnTo>
                    <a:pt x="27" y="4"/>
                  </a:lnTo>
                  <a:lnTo>
                    <a:pt x="33" y="4"/>
                  </a:lnTo>
                  <a:lnTo>
                    <a:pt x="40" y="3"/>
                  </a:lnTo>
                  <a:lnTo>
                    <a:pt x="47" y="2"/>
                  </a:lnTo>
                  <a:lnTo>
                    <a:pt x="53" y="0"/>
                  </a:lnTo>
                  <a:lnTo>
                    <a:pt x="140" y="12"/>
                  </a:lnTo>
                  <a:lnTo>
                    <a:pt x="186" y="91"/>
                  </a:lnTo>
                  <a:lnTo>
                    <a:pt x="171" y="112"/>
                  </a:lnTo>
                  <a:lnTo>
                    <a:pt x="155" y="129"/>
                  </a:lnTo>
                  <a:lnTo>
                    <a:pt x="149" y="137"/>
                  </a:lnTo>
                  <a:lnTo>
                    <a:pt x="144" y="145"/>
                  </a:lnTo>
                  <a:lnTo>
                    <a:pt x="142" y="150"/>
                  </a:lnTo>
                  <a:lnTo>
                    <a:pt x="141" y="156"/>
                  </a:lnTo>
                  <a:lnTo>
                    <a:pt x="140" y="161"/>
                  </a:lnTo>
                  <a:lnTo>
                    <a:pt x="140" y="166"/>
                  </a:lnTo>
                  <a:lnTo>
                    <a:pt x="86" y="14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49" name="Freeform 445"/>
            <p:cNvSpPr>
              <a:spLocks/>
            </p:cNvSpPr>
            <p:nvPr>
              <p:custDataLst>
                <p:tags r:id="rId283"/>
              </p:custDataLst>
            </p:nvPr>
          </p:nvSpPr>
          <p:spPr bwMode="auto">
            <a:xfrm>
              <a:off x="3230594" y="4124856"/>
              <a:ext cx="82550" cy="57150"/>
            </a:xfrm>
            <a:custGeom>
              <a:avLst/>
              <a:gdLst>
                <a:gd name="T0" fmla="*/ 2147483647 w 186"/>
                <a:gd name="T1" fmla="*/ 2147483647 h 104"/>
                <a:gd name="T2" fmla="*/ 2147483647 w 186"/>
                <a:gd name="T3" fmla="*/ 2147483647 h 104"/>
                <a:gd name="T4" fmla="*/ 2147483647 w 186"/>
                <a:gd name="T5" fmla="*/ 2147483647 h 104"/>
                <a:gd name="T6" fmla="*/ 2147483647 w 186"/>
                <a:gd name="T7" fmla="*/ 2147483647 h 104"/>
                <a:gd name="T8" fmla="*/ 2147483647 w 186"/>
                <a:gd name="T9" fmla="*/ 2147483647 h 104"/>
                <a:gd name="T10" fmla="*/ 2147483647 w 186"/>
                <a:gd name="T11" fmla="*/ 2147483647 h 104"/>
                <a:gd name="T12" fmla="*/ 2147483647 w 186"/>
                <a:gd name="T13" fmla="*/ 2147483647 h 104"/>
                <a:gd name="T14" fmla="*/ 2147483647 w 186"/>
                <a:gd name="T15" fmla="*/ 2147483647 h 104"/>
                <a:gd name="T16" fmla="*/ 2147483647 w 186"/>
                <a:gd name="T17" fmla="*/ 2147483647 h 104"/>
                <a:gd name="T18" fmla="*/ 2147483647 w 186"/>
                <a:gd name="T19" fmla="*/ 2147483647 h 104"/>
                <a:gd name="T20" fmla="*/ 2147483647 w 186"/>
                <a:gd name="T21" fmla="*/ 2147483647 h 104"/>
                <a:gd name="T22" fmla="*/ 2147483647 w 186"/>
                <a:gd name="T23" fmla="*/ 2147483647 h 104"/>
                <a:gd name="T24" fmla="*/ 2147483647 w 186"/>
                <a:gd name="T25" fmla="*/ 2147483647 h 104"/>
                <a:gd name="T26" fmla="*/ 2147483647 w 186"/>
                <a:gd name="T27" fmla="*/ 0 h 104"/>
                <a:gd name="T28" fmla="*/ 2147483647 w 186"/>
                <a:gd name="T29" fmla="*/ 0 h 104"/>
                <a:gd name="T30" fmla="*/ 2147483647 w 186"/>
                <a:gd name="T31" fmla="*/ 2147483647 h 104"/>
                <a:gd name="T32" fmla="*/ 2147483647 w 186"/>
                <a:gd name="T33" fmla="*/ 2147483647 h 104"/>
                <a:gd name="T34" fmla="*/ 2147483647 w 186"/>
                <a:gd name="T35" fmla="*/ 2147483647 h 104"/>
                <a:gd name="T36" fmla="*/ 2147483647 w 186"/>
                <a:gd name="T37" fmla="*/ 2147483647 h 104"/>
                <a:gd name="T38" fmla="*/ 2147483647 w 186"/>
                <a:gd name="T39" fmla="*/ 2147483647 h 104"/>
                <a:gd name="T40" fmla="*/ 2147483647 w 186"/>
                <a:gd name="T41" fmla="*/ 2147483647 h 104"/>
                <a:gd name="T42" fmla="*/ 2147483647 w 186"/>
                <a:gd name="T43" fmla="*/ 2147483647 h 104"/>
                <a:gd name="T44" fmla="*/ 2147483647 w 186"/>
                <a:gd name="T45" fmla="*/ 2147483647 h 104"/>
                <a:gd name="T46" fmla="*/ 2147483647 w 186"/>
                <a:gd name="T47" fmla="*/ 2147483647 h 104"/>
                <a:gd name="T48" fmla="*/ 0 w 186"/>
                <a:gd name="T49" fmla="*/ 2147483647 h 104"/>
                <a:gd name="T50" fmla="*/ 2147483647 w 186"/>
                <a:gd name="T51" fmla="*/ 2147483647 h 104"/>
                <a:gd name="T52" fmla="*/ 2147483647 w 186"/>
                <a:gd name="T53" fmla="*/ 2147483647 h 104"/>
                <a:gd name="T54" fmla="*/ 2147483647 w 186"/>
                <a:gd name="T55" fmla="*/ 2147483647 h 104"/>
                <a:gd name="T56" fmla="*/ 2147483647 w 186"/>
                <a:gd name="T57" fmla="*/ 2147483647 h 104"/>
                <a:gd name="T58" fmla="*/ 2147483647 w 186"/>
                <a:gd name="T59" fmla="*/ 2147483647 h 104"/>
                <a:gd name="T60" fmla="*/ 2147483647 w 186"/>
                <a:gd name="T61" fmla="*/ 2147483647 h 104"/>
                <a:gd name="T62" fmla="*/ 2147483647 w 186"/>
                <a:gd name="T63" fmla="*/ 2147483647 h 104"/>
                <a:gd name="T64" fmla="*/ 2147483647 w 186"/>
                <a:gd name="T65" fmla="*/ 2147483647 h 104"/>
                <a:gd name="T66" fmla="*/ 2147483647 w 186"/>
                <a:gd name="T67" fmla="*/ 2147483647 h 104"/>
                <a:gd name="T68" fmla="*/ 2147483647 w 186"/>
                <a:gd name="T69" fmla="*/ 2147483647 h 104"/>
                <a:gd name="T70" fmla="*/ 2147483647 w 186"/>
                <a:gd name="T71" fmla="*/ 2147483647 h 104"/>
                <a:gd name="T72" fmla="*/ 2147483647 w 186"/>
                <a:gd name="T73" fmla="*/ 2147483647 h 104"/>
                <a:gd name="T74" fmla="*/ 2147483647 w 186"/>
                <a:gd name="T75" fmla="*/ 2147483647 h 104"/>
                <a:gd name="T76" fmla="*/ 2147483647 w 186"/>
                <a:gd name="T77" fmla="*/ 2147483647 h 104"/>
                <a:gd name="T78" fmla="*/ 2147483647 w 186"/>
                <a:gd name="T79" fmla="*/ 2147483647 h 104"/>
                <a:gd name="T80" fmla="*/ 2147483647 w 186"/>
                <a:gd name="T81" fmla="*/ 2147483647 h 104"/>
                <a:gd name="T82" fmla="*/ 2147483647 w 186"/>
                <a:gd name="T83" fmla="*/ 2147483647 h 104"/>
                <a:gd name="T84" fmla="*/ 2147483647 w 186"/>
                <a:gd name="T85" fmla="*/ 2147483647 h 104"/>
                <a:gd name="T86" fmla="*/ 2147483647 w 186"/>
                <a:gd name="T87" fmla="*/ 2147483647 h 104"/>
                <a:gd name="T88" fmla="*/ 2147483647 w 186"/>
                <a:gd name="T89" fmla="*/ 2147483647 h 104"/>
                <a:gd name="T90" fmla="*/ 2147483647 w 186"/>
                <a:gd name="T91" fmla="*/ 2147483647 h 104"/>
                <a:gd name="T92" fmla="*/ 2147483647 w 186"/>
                <a:gd name="T93" fmla="*/ 2147483647 h 104"/>
                <a:gd name="T94" fmla="*/ 2147483647 w 186"/>
                <a:gd name="T95" fmla="*/ 2147483647 h 104"/>
                <a:gd name="T96" fmla="*/ 2147483647 w 186"/>
                <a:gd name="T97" fmla="*/ 2147483647 h 1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86" h="104">
                  <a:moveTo>
                    <a:pt x="153" y="21"/>
                  </a:moveTo>
                  <a:lnTo>
                    <a:pt x="146" y="21"/>
                  </a:lnTo>
                  <a:lnTo>
                    <a:pt x="141" y="20"/>
                  </a:lnTo>
                  <a:lnTo>
                    <a:pt x="136" y="18"/>
                  </a:lnTo>
                  <a:lnTo>
                    <a:pt x="133" y="15"/>
                  </a:lnTo>
                  <a:lnTo>
                    <a:pt x="130" y="13"/>
                  </a:lnTo>
                  <a:lnTo>
                    <a:pt x="125" y="11"/>
                  </a:lnTo>
                  <a:lnTo>
                    <a:pt x="120" y="10"/>
                  </a:lnTo>
                  <a:lnTo>
                    <a:pt x="113" y="9"/>
                  </a:lnTo>
                  <a:lnTo>
                    <a:pt x="100" y="8"/>
                  </a:lnTo>
                  <a:lnTo>
                    <a:pt x="88" y="6"/>
                  </a:lnTo>
                  <a:lnTo>
                    <a:pt x="75" y="3"/>
                  </a:lnTo>
                  <a:lnTo>
                    <a:pt x="64" y="1"/>
                  </a:lnTo>
                  <a:lnTo>
                    <a:pt x="60" y="0"/>
                  </a:lnTo>
                  <a:lnTo>
                    <a:pt x="54" y="0"/>
                  </a:lnTo>
                  <a:lnTo>
                    <a:pt x="51" y="1"/>
                  </a:lnTo>
                  <a:lnTo>
                    <a:pt x="46" y="2"/>
                  </a:lnTo>
                  <a:lnTo>
                    <a:pt x="44" y="4"/>
                  </a:lnTo>
                  <a:lnTo>
                    <a:pt x="42" y="6"/>
                  </a:lnTo>
                  <a:lnTo>
                    <a:pt x="41" y="10"/>
                  </a:lnTo>
                  <a:lnTo>
                    <a:pt x="40" y="15"/>
                  </a:lnTo>
                  <a:lnTo>
                    <a:pt x="34" y="27"/>
                  </a:lnTo>
                  <a:lnTo>
                    <a:pt x="20" y="47"/>
                  </a:lnTo>
                  <a:lnTo>
                    <a:pt x="7" y="66"/>
                  </a:lnTo>
                  <a:lnTo>
                    <a:pt x="0" y="77"/>
                  </a:lnTo>
                  <a:lnTo>
                    <a:pt x="8" y="77"/>
                  </a:lnTo>
                  <a:lnTo>
                    <a:pt x="16" y="78"/>
                  </a:lnTo>
                  <a:lnTo>
                    <a:pt x="21" y="79"/>
                  </a:lnTo>
                  <a:lnTo>
                    <a:pt x="25" y="81"/>
                  </a:lnTo>
                  <a:lnTo>
                    <a:pt x="33" y="85"/>
                  </a:lnTo>
                  <a:lnTo>
                    <a:pt x="40" y="89"/>
                  </a:lnTo>
                  <a:lnTo>
                    <a:pt x="45" y="94"/>
                  </a:lnTo>
                  <a:lnTo>
                    <a:pt x="52" y="98"/>
                  </a:lnTo>
                  <a:lnTo>
                    <a:pt x="56" y="100"/>
                  </a:lnTo>
                  <a:lnTo>
                    <a:pt x="61" y="101"/>
                  </a:lnTo>
                  <a:lnTo>
                    <a:pt x="66" y="102"/>
                  </a:lnTo>
                  <a:lnTo>
                    <a:pt x="74" y="102"/>
                  </a:lnTo>
                  <a:lnTo>
                    <a:pt x="107" y="103"/>
                  </a:lnTo>
                  <a:lnTo>
                    <a:pt x="131" y="104"/>
                  </a:lnTo>
                  <a:lnTo>
                    <a:pt x="135" y="103"/>
                  </a:lnTo>
                  <a:lnTo>
                    <a:pt x="139" y="102"/>
                  </a:lnTo>
                  <a:lnTo>
                    <a:pt x="142" y="100"/>
                  </a:lnTo>
                  <a:lnTo>
                    <a:pt x="145" y="97"/>
                  </a:lnTo>
                  <a:lnTo>
                    <a:pt x="147" y="94"/>
                  </a:lnTo>
                  <a:lnTo>
                    <a:pt x="150" y="88"/>
                  </a:lnTo>
                  <a:lnTo>
                    <a:pt x="152" y="83"/>
                  </a:lnTo>
                  <a:lnTo>
                    <a:pt x="153" y="77"/>
                  </a:lnTo>
                  <a:lnTo>
                    <a:pt x="186" y="27"/>
                  </a:lnTo>
                  <a:lnTo>
                    <a:pt x="153" y="2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50" name="Freeform 446"/>
            <p:cNvSpPr>
              <a:spLocks/>
            </p:cNvSpPr>
            <p:nvPr>
              <p:custDataLst>
                <p:tags r:id="rId284"/>
              </p:custDataLst>
            </p:nvPr>
          </p:nvSpPr>
          <p:spPr bwMode="auto">
            <a:xfrm>
              <a:off x="5024469" y="2723093"/>
              <a:ext cx="133350" cy="96838"/>
            </a:xfrm>
            <a:custGeom>
              <a:avLst/>
              <a:gdLst>
                <a:gd name="T0" fmla="*/ 2147483647 w 311"/>
                <a:gd name="T1" fmla="*/ 2147483647 h 179"/>
                <a:gd name="T2" fmla="*/ 2147483647 w 311"/>
                <a:gd name="T3" fmla="*/ 2147483647 h 179"/>
                <a:gd name="T4" fmla="*/ 2147483647 w 311"/>
                <a:gd name="T5" fmla="*/ 2147483647 h 179"/>
                <a:gd name="T6" fmla="*/ 2147483647 w 311"/>
                <a:gd name="T7" fmla="*/ 2147483647 h 179"/>
                <a:gd name="T8" fmla="*/ 2147483647 w 311"/>
                <a:gd name="T9" fmla="*/ 0 h 179"/>
                <a:gd name="T10" fmla="*/ 2147483647 w 311"/>
                <a:gd name="T11" fmla="*/ 2147483647 h 179"/>
                <a:gd name="T12" fmla="*/ 2147483647 w 311"/>
                <a:gd name="T13" fmla="*/ 2147483647 h 179"/>
                <a:gd name="T14" fmla="*/ 2147483647 w 311"/>
                <a:gd name="T15" fmla="*/ 2147483647 h 179"/>
                <a:gd name="T16" fmla="*/ 2147483647 w 311"/>
                <a:gd name="T17" fmla="*/ 2147483647 h 179"/>
                <a:gd name="T18" fmla="*/ 2147483647 w 311"/>
                <a:gd name="T19" fmla="*/ 2147483647 h 179"/>
                <a:gd name="T20" fmla="*/ 2147483647 w 311"/>
                <a:gd name="T21" fmla="*/ 2147483647 h 179"/>
                <a:gd name="T22" fmla="*/ 2147483647 w 311"/>
                <a:gd name="T23" fmla="*/ 2147483647 h 179"/>
                <a:gd name="T24" fmla="*/ 2147483647 w 311"/>
                <a:gd name="T25" fmla="*/ 2147483647 h 179"/>
                <a:gd name="T26" fmla="*/ 2147483647 w 311"/>
                <a:gd name="T27" fmla="*/ 2147483647 h 179"/>
                <a:gd name="T28" fmla="*/ 2147483647 w 311"/>
                <a:gd name="T29" fmla="*/ 2147483647 h 179"/>
                <a:gd name="T30" fmla="*/ 2147483647 w 311"/>
                <a:gd name="T31" fmla="*/ 2147483647 h 179"/>
                <a:gd name="T32" fmla="*/ 2147483647 w 311"/>
                <a:gd name="T33" fmla="*/ 2147483647 h 179"/>
                <a:gd name="T34" fmla="*/ 2147483647 w 311"/>
                <a:gd name="T35" fmla="*/ 2147483647 h 179"/>
                <a:gd name="T36" fmla="*/ 2147483647 w 311"/>
                <a:gd name="T37" fmla="*/ 2147483647 h 179"/>
                <a:gd name="T38" fmla="*/ 2147483647 w 311"/>
                <a:gd name="T39" fmla="*/ 2147483647 h 179"/>
                <a:gd name="T40" fmla="*/ 2147483647 w 311"/>
                <a:gd name="T41" fmla="*/ 2147483647 h 179"/>
                <a:gd name="T42" fmla="*/ 2147483647 w 311"/>
                <a:gd name="T43" fmla="*/ 2147483647 h 179"/>
                <a:gd name="T44" fmla="*/ 2147483647 w 311"/>
                <a:gd name="T45" fmla="*/ 2147483647 h 179"/>
                <a:gd name="T46" fmla="*/ 2147483647 w 311"/>
                <a:gd name="T47" fmla="*/ 2147483647 h 179"/>
                <a:gd name="T48" fmla="*/ 2147483647 w 311"/>
                <a:gd name="T49" fmla="*/ 2147483647 h 179"/>
                <a:gd name="T50" fmla="*/ 2147483647 w 311"/>
                <a:gd name="T51" fmla="*/ 2147483647 h 179"/>
                <a:gd name="T52" fmla="*/ 2147483647 w 311"/>
                <a:gd name="T53" fmla="*/ 2147483647 h 179"/>
                <a:gd name="T54" fmla="*/ 2147483647 w 311"/>
                <a:gd name="T55" fmla="*/ 2147483647 h 179"/>
                <a:gd name="T56" fmla="*/ 2147483647 w 311"/>
                <a:gd name="T57" fmla="*/ 2147483647 h 179"/>
                <a:gd name="T58" fmla="*/ 2147483647 w 311"/>
                <a:gd name="T59" fmla="*/ 2147483647 h 179"/>
                <a:gd name="T60" fmla="*/ 2147483647 w 311"/>
                <a:gd name="T61" fmla="*/ 2147483647 h 179"/>
                <a:gd name="T62" fmla="*/ 2147483647 w 311"/>
                <a:gd name="T63" fmla="*/ 2147483647 h 179"/>
                <a:gd name="T64" fmla="*/ 2147483647 w 311"/>
                <a:gd name="T65" fmla="*/ 2147483647 h 179"/>
                <a:gd name="T66" fmla="*/ 2147483647 w 311"/>
                <a:gd name="T67" fmla="*/ 2147483647 h 179"/>
                <a:gd name="T68" fmla="*/ 2147483647 w 311"/>
                <a:gd name="T69" fmla="*/ 2147483647 h 179"/>
                <a:gd name="T70" fmla="*/ 2147483647 w 311"/>
                <a:gd name="T71" fmla="*/ 2147483647 h 179"/>
                <a:gd name="T72" fmla="*/ 2147483647 w 311"/>
                <a:gd name="T73" fmla="*/ 2147483647 h 179"/>
                <a:gd name="T74" fmla="*/ 0 w 311"/>
                <a:gd name="T75" fmla="*/ 2147483647 h 179"/>
                <a:gd name="T76" fmla="*/ 0 w 311"/>
                <a:gd name="T77" fmla="*/ 2147483647 h 179"/>
                <a:gd name="T78" fmla="*/ 2147483647 w 311"/>
                <a:gd name="T79" fmla="*/ 2147483647 h 179"/>
                <a:gd name="T80" fmla="*/ 2147483647 w 311"/>
                <a:gd name="T81" fmla="*/ 2147483647 h 179"/>
                <a:gd name="T82" fmla="*/ 2147483647 w 311"/>
                <a:gd name="T83" fmla="*/ 2147483647 h 179"/>
                <a:gd name="T84" fmla="*/ 2147483647 w 311"/>
                <a:gd name="T85" fmla="*/ 2147483647 h 179"/>
                <a:gd name="T86" fmla="*/ 2147483647 w 311"/>
                <a:gd name="T87" fmla="*/ 2147483647 h 179"/>
                <a:gd name="T88" fmla="*/ 2147483647 w 311"/>
                <a:gd name="T89" fmla="*/ 2147483647 h 179"/>
                <a:gd name="T90" fmla="*/ 2147483647 w 311"/>
                <a:gd name="T91" fmla="*/ 2147483647 h 179"/>
                <a:gd name="T92" fmla="*/ 2147483647 w 311"/>
                <a:gd name="T93" fmla="*/ 2147483647 h 179"/>
                <a:gd name="T94" fmla="*/ 2147483647 w 311"/>
                <a:gd name="T95" fmla="*/ 2147483647 h 179"/>
                <a:gd name="T96" fmla="*/ 2147483647 w 311"/>
                <a:gd name="T97" fmla="*/ 2147483647 h 179"/>
                <a:gd name="T98" fmla="*/ 2147483647 w 311"/>
                <a:gd name="T99" fmla="*/ 2147483647 h 179"/>
                <a:gd name="T100" fmla="*/ 0 w 311"/>
                <a:gd name="T101" fmla="*/ 2147483647 h 17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11" h="179">
                  <a:moveTo>
                    <a:pt x="0" y="6"/>
                  </a:moveTo>
                  <a:lnTo>
                    <a:pt x="79" y="38"/>
                  </a:lnTo>
                  <a:lnTo>
                    <a:pt x="97" y="33"/>
                  </a:lnTo>
                  <a:lnTo>
                    <a:pt x="115" y="26"/>
                  </a:lnTo>
                  <a:lnTo>
                    <a:pt x="132" y="20"/>
                  </a:lnTo>
                  <a:lnTo>
                    <a:pt x="148" y="14"/>
                  </a:lnTo>
                  <a:lnTo>
                    <a:pt x="163" y="9"/>
                  </a:lnTo>
                  <a:lnTo>
                    <a:pt x="178" y="4"/>
                  </a:lnTo>
                  <a:lnTo>
                    <a:pt x="195" y="1"/>
                  </a:lnTo>
                  <a:lnTo>
                    <a:pt x="211" y="0"/>
                  </a:lnTo>
                  <a:lnTo>
                    <a:pt x="224" y="1"/>
                  </a:lnTo>
                  <a:lnTo>
                    <a:pt x="236" y="2"/>
                  </a:lnTo>
                  <a:lnTo>
                    <a:pt x="247" y="4"/>
                  </a:lnTo>
                  <a:lnTo>
                    <a:pt x="256" y="6"/>
                  </a:lnTo>
                  <a:lnTo>
                    <a:pt x="275" y="10"/>
                  </a:lnTo>
                  <a:lnTo>
                    <a:pt x="292" y="12"/>
                  </a:lnTo>
                  <a:lnTo>
                    <a:pt x="290" y="21"/>
                  </a:lnTo>
                  <a:lnTo>
                    <a:pt x="287" y="28"/>
                  </a:lnTo>
                  <a:lnTo>
                    <a:pt x="283" y="36"/>
                  </a:lnTo>
                  <a:lnTo>
                    <a:pt x="278" y="42"/>
                  </a:lnTo>
                  <a:lnTo>
                    <a:pt x="273" y="48"/>
                  </a:lnTo>
                  <a:lnTo>
                    <a:pt x="269" y="53"/>
                  </a:lnTo>
                  <a:lnTo>
                    <a:pt x="266" y="57"/>
                  </a:lnTo>
                  <a:lnTo>
                    <a:pt x="265" y="62"/>
                  </a:lnTo>
                  <a:lnTo>
                    <a:pt x="265" y="64"/>
                  </a:lnTo>
                  <a:lnTo>
                    <a:pt x="266" y="66"/>
                  </a:lnTo>
                  <a:lnTo>
                    <a:pt x="269" y="69"/>
                  </a:lnTo>
                  <a:lnTo>
                    <a:pt x="271" y="71"/>
                  </a:lnTo>
                  <a:lnTo>
                    <a:pt x="277" y="75"/>
                  </a:lnTo>
                  <a:lnTo>
                    <a:pt x="285" y="79"/>
                  </a:lnTo>
                  <a:lnTo>
                    <a:pt x="301" y="87"/>
                  </a:lnTo>
                  <a:lnTo>
                    <a:pt x="311" y="93"/>
                  </a:lnTo>
                  <a:lnTo>
                    <a:pt x="298" y="100"/>
                  </a:lnTo>
                  <a:lnTo>
                    <a:pt x="287" y="107"/>
                  </a:lnTo>
                  <a:lnTo>
                    <a:pt x="283" y="110"/>
                  </a:lnTo>
                  <a:lnTo>
                    <a:pt x="281" y="115"/>
                  </a:lnTo>
                  <a:lnTo>
                    <a:pt x="278" y="121"/>
                  </a:lnTo>
                  <a:lnTo>
                    <a:pt x="278" y="129"/>
                  </a:lnTo>
                  <a:lnTo>
                    <a:pt x="271" y="131"/>
                  </a:lnTo>
                  <a:lnTo>
                    <a:pt x="252" y="136"/>
                  </a:lnTo>
                  <a:lnTo>
                    <a:pt x="230" y="143"/>
                  </a:lnTo>
                  <a:lnTo>
                    <a:pt x="211" y="148"/>
                  </a:lnTo>
                  <a:lnTo>
                    <a:pt x="202" y="158"/>
                  </a:lnTo>
                  <a:lnTo>
                    <a:pt x="191" y="168"/>
                  </a:lnTo>
                  <a:lnTo>
                    <a:pt x="185" y="172"/>
                  </a:lnTo>
                  <a:lnTo>
                    <a:pt x="178" y="176"/>
                  </a:lnTo>
                  <a:lnTo>
                    <a:pt x="172" y="178"/>
                  </a:lnTo>
                  <a:lnTo>
                    <a:pt x="165" y="179"/>
                  </a:lnTo>
                  <a:lnTo>
                    <a:pt x="158" y="178"/>
                  </a:lnTo>
                  <a:lnTo>
                    <a:pt x="151" y="175"/>
                  </a:lnTo>
                  <a:lnTo>
                    <a:pt x="144" y="171"/>
                  </a:lnTo>
                  <a:lnTo>
                    <a:pt x="137" y="167"/>
                  </a:lnTo>
                  <a:lnTo>
                    <a:pt x="129" y="162"/>
                  </a:lnTo>
                  <a:lnTo>
                    <a:pt x="120" y="158"/>
                  </a:lnTo>
                  <a:lnTo>
                    <a:pt x="110" y="156"/>
                  </a:lnTo>
                  <a:lnTo>
                    <a:pt x="98" y="155"/>
                  </a:lnTo>
                  <a:lnTo>
                    <a:pt x="83" y="155"/>
                  </a:lnTo>
                  <a:lnTo>
                    <a:pt x="66" y="155"/>
                  </a:lnTo>
                  <a:lnTo>
                    <a:pt x="59" y="156"/>
                  </a:lnTo>
                  <a:lnTo>
                    <a:pt x="51" y="157"/>
                  </a:lnTo>
                  <a:lnTo>
                    <a:pt x="45" y="159"/>
                  </a:lnTo>
                  <a:lnTo>
                    <a:pt x="39" y="161"/>
                  </a:lnTo>
                  <a:lnTo>
                    <a:pt x="38" y="151"/>
                  </a:lnTo>
                  <a:lnTo>
                    <a:pt x="36" y="142"/>
                  </a:lnTo>
                  <a:lnTo>
                    <a:pt x="34" y="132"/>
                  </a:lnTo>
                  <a:lnTo>
                    <a:pt x="32" y="123"/>
                  </a:lnTo>
                  <a:lnTo>
                    <a:pt x="26" y="126"/>
                  </a:lnTo>
                  <a:lnTo>
                    <a:pt x="21" y="128"/>
                  </a:lnTo>
                  <a:lnTo>
                    <a:pt x="17" y="129"/>
                  </a:lnTo>
                  <a:lnTo>
                    <a:pt x="13" y="129"/>
                  </a:lnTo>
                  <a:lnTo>
                    <a:pt x="9" y="128"/>
                  </a:lnTo>
                  <a:lnTo>
                    <a:pt x="7" y="126"/>
                  </a:lnTo>
                  <a:lnTo>
                    <a:pt x="5" y="124"/>
                  </a:lnTo>
                  <a:lnTo>
                    <a:pt x="3" y="121"/>
                  </a:lnTo>
                  <a:lnTo>
                    <a:pt x="1" y="114"/>
                  </a:lnTo>
                  <a:lnTo>
                    <a:pt x="0" y="105"/>
                  </a:lnTo>
                  <a:lnTo>
                    <a:pt x="0" y="96"/>
                  </a:lnTo>
                  <a:lnTo>
                    <a:pt x="0" y="87"/>
                  </a:lnTo>
                  <a:lnTo>
                    <a:pt x="1" y="84"/>
                  </a:lnTo>
                  <a:lnTo>
                    <a:pt x="3" y="82"/>
                  </a:lnTo>
                  <a:lnTo>
                    <a:pt x="7" y="80"/>
                  </a:lnTo>
                  <a:lnTo>
                    <a:pt x="13" y="78"/>
                  </a:lnTo>
                  <a:lnTo>
                    <a:pt x="17" y="76"/>
                  </a:lnTo>
                  <a:lnTo>
                    <a:pt x="21" y="72"/>
                  </a:lnTo>
                  <a:lnTo>
                    <a:pt x="23" y="70"/>
                  </a:lnTo>
                  <a:lnTo>
                    <a:pt x="25" y="68"/>
                  </a:lnTo>
                  <a:lnTo>
                    <a:pt x="25" y="65"/>
                  </a:lnTo>
                  <a:lnTo>
                    <a:pt x="26" y="62"/>
                  </a:lnTo>
                  <a:lnTo>
                    <a:pt x="25" y="56"/>
                  </a:lnTo>
                  <a:lnTo>
                    <a:pt x="24" y="51"/>
                  </a:lnTo>
                  <a:lnTo>
                    <a:pt x="21" y="47"/>
                  </a:lnTo>
                  <a:lnTo>
                    <a:pt x="19" y="43"/>
                  </a:lnTo>
                  <a:lnTo>
                    <a:pt x="14" y="36"/>
                  </a:lnTo>
                  <a:lnTo>
                    <a:pt x="8" y="29"/>
                  </a:lnTo>
                  <a:lnTo>
                    <a:pt x="3" y="24"/>
                  </a:lnTo>
                  <a:lnTo>
                    <a:pt x="1" y="18"/>
                  </a:lnTo>
                  <a:lnTo>
                    <a:pt x="0" y="16"/>
                  </a:lnTo>
                  <a:lnTo>
                    <a:pt x="1" y="13"/>
                  </a:lnTo>
                  <a:lnTo>
                    <a:pt x="3" y="10"/>
                  </a:lnTo>
                  <a:lnTo>
                    <a:pt x="6" y="6"/>
                  </a:lnTo>
                  <a:lnTo>
                    <a:pt x="3" y="6"/>
                  </a:lnTo>
                  <a:lnTo>
                    <a:pt x="0" y="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51" name="Freeform 447"/>
            <p:cNvSpPr>
              <a:spLocks/>
            </p:cNvSpPr>
            <p:nvPr>
              <p:custDataLst>
                <p:tags r:id="rId285"/>
              </p:custDataLst>
            </p:nvPr>
          </p:nvSpPr>
          <p:spPr bwMode="auto">
            <a:xfrm>
              <a:off x="4379944" y="3650193"/>
              <a:ext cx="177800" cy="165100"/>
            </a:xfrm>
            <a:custGeom>
              <a:avLst/>
              <a:gdLst>
                <a:gd name="T0" fmla="*/ 2147483647 w 405"/>
                <a:gd name="T1" fmla="*/ 2147483647 h 314"/>
                <a:gd name="T2" fmla="*/ 2147483647 w 405"/>
                <a:gd name="T3" fmla="*/ 2147483647 h 314"/>
                <a:gd name="T4" fmla="*/ 2147483647 w 405"/>
                <a:gd name="T5" fmla="*/ 2147483647 h 314"/>
                <a:gd name="T6" fmla="*/ 2147483647 w 405"/>
                <a:gd name="T7" fmla="*/ 2147483647 h 314"/>
                <a:gd name="T8" fmla="*/ 2147483647 w 405"/>
                <a:gd name="T9" fmla="*/ 2147483647 h 314"/>
                <a:gd name="T10" fmla="*/ 2147483647 w 405"/>
                <a:gd name="T11" fmla="*/ 2147483647 h 314"/>
                <a:gd name="T12" fmla="*/ 2147483647 w 405"/>
                <a:gd name="T13" fmla="*/ 2147483647 h 314"/>
                <a:gd name="T14" fmla="*/ 2147483647 w 405"/>
                <a:gd name="T15" fmla="*/ 2147483647 h 314"/>
                <a:gd name="T16" fmla="*/ 2147483647 w 405"/>
                <a:gd name="T17" fmla="*/ 2147483647 h 314"/>
                <a:gd name="T18" fmla="*/ 2147483647 w 405"/>
                <a:gd name="T19" fmla="*/ 2147483647 h 314"/>
                <a:gd name="T20" fmla="*/ 2147483647 w 405"/>
                <a:gd name="T21" fmla="*/ 2147483647 h 314"/>
                <a:gd name="T22" fmla="*/ 2147483647 w 405"/>
                <a:gd name="T23" fmla="*/ 2147483647 h 314"/>
                <a:gd name="T24" fmla="*/ 2147483647 w 405"/>
                <a:gd name="T25" fmla="*/ 2147483647 h 314"/>
                <a:gd name="T26" fmla="*/ 2147483647 w 405"/>
                <a:gd name="T27" fmla="*/ 2147483647 h 314"/>
                <a:gd name="T28" fmla="*/ 2147483647 w 405"/>
                <a:gd name="T29" fmla="*/ 2147483647 h 314"/>
                <a:gd name="T30" fmla="*/ 2147483647 w 405"/>
                <a:gd name="T31" fmla="*/ 2147483647 h 314"/>
                <a:gd name="T32" fmla="*/ 2147483647 w 405"/>
                <a:gd name="T33" fmla="*/ 2147483647 h 314"/>
                <a:gd name="T34" fmla="*/ 2147483647 w 405"/>
                <a:gd name="T35" fmla="*/ 2147483647 h 314"/>
                <a:gd name="T36" fmla="*/ 2147483647 w 405"/>
                <a:gd name="T37" fmla="*/ 2147483647 h 314"/>
                <a:gd name="T38" fmla="*/ 2147483647 w 405"/>
                <a:gd name="T39" fmla="*/ 2147483647 h 314"/>
                <a:gd name="T40" fmla="*/ 2147483647 w 405"/>
                <a:gd name="T41" fmla="*/ 0 h 314"/>
                <a:gd name="T42" fmla="*/ 2147483647 w 405"/>
                <a:gd name="T43" fmla="*/ 2147483647 h 314"/>
                <a:gd name="T44" fmla="*/ 2147483647 w 405"/>
                <a:gd name="T45" fmla="*/ 2147483647 h 314"/>
                <a:gd name="T46" fmla="*/ 2147483647 w 405"/>
                <a:gd name="T47" fmla="*/ 2147483647 h 314"/>
                <a:gd name="T48" fmla="*/ 2147483647 w 405"/>
                <a:gd name="T49" fmla="*/ 2147483647 h 314"/>
                <a:gd name="T50" fmla="*/ 2147483647 w 405"/>
                <a:gd name="T51" fmla="*/ 2147483647 h 314"/>
                <a:gd name="T52" fmla="*/ 2147483647 w 405"/>
                <a:gd name="T53" fmla="*/ 2147483647 h 314"/>
                <a:gd name="T54" fmla="*/ 2147483647 w 405"/>
                <a:gd name="T55" fmla="*/ 2147483647 h 314"/>
                <a:gd name="T56" fmla="*/ 2147483647 w 405"/>
                <a:gd name="T57" fmla="*/ 2147483647 h 314"/>
                <a:gd name="T58" fmla="*/ 2147483647 w 405"/>
                <a:gd name="T59" fmla="*/ 2147483647 h 314"/>
                <a:gd name="T60" fmla="*/ 2147483647 w 405"/>
                <a:gd name="T61" fmla="*/ 2147483647 h 314"/>
                <a:gd name="T62" fmla="*/ 2147483647 w 405"/>
                <a:gd name="T63" fmla="*/ 2147483647 h 314"/>
                <a:gd name="T64" fmla="*/ 2147483647 w 405"/>
                <a:gd name="T65" fmla="*/ 2147483647 h 314"/>
                <a:gd name="T66" fmla="*/ 2147483647 w 405"/>
                <a:gd name="T67" fmla="*/ 2147483647 h 314"/>
                <a:gd name="T68" fmla="*/ 2147483647 w 405"/>
                <a:gd name="T69" fmla="*/ 2147483647 h 314"/>
                <a:gd name="T70" fmla="*/ 2147483647 w 405"/>
                <a:gd name="T71" fmla="*/ 2147483647 h 314"/>
                <a:gd name="T72" fmla="*/ 2147483647 w 405"/>
                <a:gd name="T73" fmla="*/ 2147483647 h 314"/>
                <a:gd name="T74" fmla="*/ 2147483647 w 405"/>
                <a:gd name="T75" fmla="*/ 2147483647 h 314"/>
                <a:gd name="T76" fmla="*/ 2147483647 w 405"/>
                <a:gd name="T77" fmla="*/ 2147483647 h 314"/>
                <a:gd name="T78" fmla="*/ 2147483647 w 405"/>
                <a:gd name="T79" fmla="*/ 2147483647 h 314"/>
                <a:gd name="T80" fmla="*/ 2147483647 w 405"/>
                <a:gd name="T81" fmla="*/ 2147483647 h 314"/>
                <a:gd name="T82" fmla="*/ 2147483647 w 405"/>
                <a:gd name="T83" fmla="*/ 2147483647 h 314"/>
                <a:gd name="T84" fmla="*/ 2147483647 w 405"/>
                <a:gd name="T85" fmla="*/ 2147483647 h 314"/>
                <a:gd name="T86" fmla="*/ 2147483647 w 405"/>
                <a:gd name="T87" fmla="*/ 2147483647 h 314"/>
                <a:gd name="T88" fmla="*/ 2147483647 w 405"/>
                <a:gd name="T89" fmla="*/ 2147483647 h 314"/>
                <a:gd name="T90" fmla="*/ 2147483647 w 405"/>
                <a:gd name="T91" fmla="*/ 2147483647 h 314"/>
                <a:gd name="T92" fmla="*/ 2147483647 w 405"/>
                <a:gd name="T93" fmla="*/ 2147483647 h 314"/>
                <a:gd name="T94" fmla="*/ 2147483647 w 405"/>
                <a:gd name="T95" fmla="*/ 2147483647 h 314"/>
                <a:gd name="T96" fmla="*/ 2147483647 w 405"/>
                <a:gd name="T97" fmla="*/ 2147483647 h 314"/>
                <a:gd name="T98" fmla="*/ 2147483647 w 405"/>
                <a:gd name="T99" fmla="*/ 2147483647 h 314"/>
                <a:gd name="T100" fmla="*/ 2147483647 w 405"/>
                <a:gd name="T101" fmla="*/ 2147483647 h 314"/>
                <a:gd name="T102" fmla="*/ 2147483647 w 405"/>
                <a:gd name="T103" fmla="*/ 2147483647 h 314"/>
                <a:gd name="T104" fmla="*/ 0 w 405"/>
                <a:gd name="T105" fmla="*/ 2147483647 h 31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05" h="314">
                  <a:moveTo>
                    <a:pt x="0" y="272"/>
                  </a:moveTo>
                  <a:lnTo>
                    <a:pt x="6" y="260"/>
                  </a:lnTo>
                  <a:lnTo>
                    <a:pt x="11" y="248"/>
                  </a:lnTo>
                  <a:lnTo>
                    <a:pt x="13" y="237"/>
                  </a:lnTo>
                  <a:lnTo>
                    <a:pt x="15" y="226"/>
                  </a:lnTo>
                  <a:lnTo>
                    <a:pt x="17" y="202"/>
                  </a:lnTo>
                  <a:lnTo>
                    <a:pt x="20" y="179"/>
                  </a:lnTo>
                  <a:lnTo>
                    <a:pt x="23" y="173"/>
                  </a:lnTo>
                  <a:lnTo>
                    <a:pt x="26" y="167"/>
                  </a:lnTo>
                  <a:lnTo>
                    <a:pt x="32" y="162"/>
                  </a:lnTo>
                  <a:lnTo>
                    <a:pt x="36" y="158"/>
                  </a:lnTo>
                  <a:lnTo>
                    <a:pt x="48" y="150"/>
                  </a:lnTo>
                  <a:lnTo>
                    <a:pt x="60" y="145"/>
                  </a:lnTo>
                  <a:lnTo>
                    <a:pt x="72" y="141"/>
                  </a:lnTo>
                  <a:lnTo>
                    <a:pt x="83" y="137"/>
                  </a:lnTo>
                  <a:lnTo>
                    <a:pt x="93" y="134"/>
                  </a:lnTo>
                  <a:lnTo>
                    <a:pt x="100" y="130"/>
                  </a:lnTo>
                  <a:lnTo>
                    <a:pt x="104" y="125"/>
                  </a:lnTo>
                  <a:lnTo>
                    <a:pt x="109" y="120"/>
                  </a:lnTo>
                  <a:lnTo>
                    <a:pt x="113" y="114"/>
                  </a:lnTo>
                  <a:lnTo>
                    <a:pt x="116" y="107"/>
                  </a:lnTo>
                  <a:lnTo>
                    <a:pt x="123" y="93"/>
                  </a:lnTo>
                  <a:lnTo>
                    <a:pt x="129" y="81"/>
                  </a:lnTo>
                  <a:lnTo>
                    <a:pt x="136" y="69"/>
                  </a:lnTo>
                  <a:lnTo>
                    <a:pt x="143" y="59"/>
                  </a:lnTo>
                  <a:lnTo>
                    <a:pt x="147" y="55"/>
                  </a:lnTo>
                  <a:lnTo>
                    <a:pt x="150" y="53"/>
                  </a:lnTo>
                  <a:lnTo>
                    <a:pt x="155" y="51"/>
                  </a:lnTo>
                  <a:lnTo>
                    <a:pt x="159" y="50"/>
                  </a:lnTo>
                  <a:lnTo>
                    <a:pt x="170" y="51"/>
                  </a:lnTo>
                  <a:lnTo>
                    <a:pt x="180" y="50"/>
                  </a:lnTo>
                  <a:lnTo>
                    <a:pt x="189" y="48"/>
                  </a:lnTo>
                  <a:lnTo>
                    <a:pt x="196" y="44"/>
                  </a:lnTo>
                  <a:lnTo>
                    <a:pt x="213" y="35"/>
                  </a:lnTo>
                  <a:lnTo>
                    <a:pt x="228" y="25"/>
                  </a:lnTo>
                  <a:lnTo>
                    <a:pt x="237" y="20"/>
                  </a:lnTo>
                  <a:lnTo>
                    <a:pt x="247" y="15"/>
                  </a:lnTo>
                  <a:lnTo>
                    <a:pt x="257" y="11"/>
                  </a:lnTo>
                  <a:lnTo>
                    <a:pt x="269" y="7"/>
                  </a:lnTo>
                  <a:lnTo>
                    <a:pt x="282" y="4"/>
                  </a:lnTo>
                  <a:lnTo>
                    <a:pt x="296" y="1"/>
                  </a:lnTo>
                  <a:lnTo>
                    <a:pt x="314" y="0"/>
                  </a:lnTo>
                  <a:lnTo>
                    <a:pt x="332" y="1"/>
                  </a:lnTo>
                  <a:lnTo>
                    <a:pt x="332" y="14"/>
                  </a:lnTo>
                  <a:lnTo>
                    <a:pt x="335" y="25"/>
                  </a:lnTo>
                  <a:lnTo>
                    <a:pt x="337" y="34"/>
                  </a:lnTo>
                  <a:lnTo>
                    <a:pt x="340" y="43"/>
                  </a:lnTo>
                  <a:lnTo>
                    <a:pt x="343" y="50"/>
                  </a:lnTo>
                  <a:lnTo>
                    <a:pt x="348" y="56"/>
                  </a:lnTo>
                  <a:lnTo>
                    <a:pt x="352" y="62"/>
                  </a:lnTo>
                  <a:lnTo>
                    <a:pt x="357" y="66"/>
                  </a:lnTo>
                  <a:lnTo>
                    <a:pt x="368" y="74"/>
                  </a:lnTo>
                  <a:lnTo>
                    <a:pt x="378" y="81"/>
                  </a:lnTo>
                  <a:lnTo>
                    <a:pt x="382" y="85"/>
                  </a:lnTo>
                  <a:lnTo>
                    <a:pt x="385" y="89"/>
                  </a:lnTo>
                  <a:lnTo>
                    <a:pt x="390" y="93"/>
                  </a:lnTo>
                  <a:lnTo>
                    <a:pt x="392" y="100"/>
                  </a:lnTo>
                  <a:lnTo>
                    <a:pt x="396" y="115"/>
                  </a:lnTo>
                  <a:lnTo>
                    <a:pt x="398" y="129"/>
                  </a:lnTo>
                  <a:lnTo>
                    <a:pt x="398" y="143"/>
                  </a:lnTo>
                  <a:lnTo>
                    <a:pt x="398" y="157"/>
                  </a:lnTo>
                  <a:lnTo>
                    <a:pt x="398" y="170"/>
                  </a:lnTo>
                  <a:lnTo>
                    <a:pt x="399" y="183"/>
                  </a:lnTo>
                  <a:lnTo>
                    <a:pt x="402" y="196"/>
                  </a:lnTo>
                  <a:lnTo>
                    <a:pt x="405" y="211"/>
                  </a:lnTo>
                  <a:lnTo>
                    <a:pt x="398" y="217"/>
                  </a:lnTo>
                  <a:lnTo>
                    <a:pt x="390" y="221"/>
                  </a:lnTo>
                  <a:lnTo>
                    <a:pt x="382" y="226"/>
                  </a:lnTo>
                  <a:lnTo>
                    <a:pt x="374" y="233"/>
                  </a:lnTo>
                  <a:lnTo>
                    <a:pt x="365" y="241"/>
                  </a:lnTo>
                  <a:lnTo>
                    <a:pt x="365" y="239"/>
                  </a:lnTo>
                  <a:lnTo>
                    <a:pt x="363" y="237"/>
                  </a:lnTo>
                  <a:lnTo>
                    <a:pt x="361" y="235"/>
                  </a:lnTo>
                  <a:lnTo>
                    <a:pt x="358" y="233"/>
                  </a:lnTo>
                  <a:lnTo>
                    <a:pt x="351" y="230"/>
                  </a:lnTo>
                  <a:lnTo>
                    <a:pt x="342" y="227"/>
                  </a:lnTo>
                  <a:lnTo>
                    <a:pt x="326" y="224"/>
                  </a:lnTo>
                  <a:lnTo>
                    <a:pt x="319" y="223"/>
                  </a:lnTo>
                  <a:lnTo>
                    <a:pt x="300" y="241"/>
                  </a:lnTo>
                  <a:lnTo>
                    <a:pt x="152" y="241"/>
                  </a:lnTo>
                  <a:lnTo>
                    <a:pt x="151" y="249"/>
                  </a:lnTo>
                  <a:lnTo>
                    <a:pt x="150" y="257"/>
                  </a:lnTo>
                  <a:lnTo>
                    <a:pt x="150" y="266"/>
                  </a:lnTo>
                  <a:lnTo>
                    <a:pt x="150" y="274"/>
                  </a:lnTo>
                  <a:lnTo>
                    <a:pt x="152" y="291"/>
                  </a:lnTo>
                  <a:lnTo>
                    <a:pt x="152" y="314"/>
                  </a:lnTo>
                  <a:lnTo>
                    <a:pt x="146" y="314"/>
                  </a:lnTo>
                  <a:lnTo>
                    <a:pt x="139" y="312"/>
                  </a:lnTo>
                  <a:lnTo>
                    <a:pt x="133" y="308"/>
                  </a:lnTo>
                  <a:lnTo>
                    <a:pt x="126" y="305"/>
                  </a:lnTo>
                  <a:lnTo>
                    <a:pt x="114" y="297"/>
                  </a:lnTo>
                  <a:lnTo>
                    <a:pt x="100" y="290"/>
                  </a:lnTo>
                  <a:lnTo>
                    <a:pt x="94" y="299"/>
                  </a:lnTo>
                  <a:lnTo>
                    <a:pt x="89" y="307"/>
                  </a:lnTo>
                  <a:lnTo>
                    <a:pt x="85" y="310"/>
                  </a:lnTo>
                  <a:lnTo>
                    <a:pt x="82" y="312"/>
                  </a:lnTo>
                  <a:lnTo>
                    <a:pt x="78" y="314"/>
                  </a:lnTo>
                  <a:lnTo>
                    <a:pt x="73" y="314"/>
                  </a:lnTo>
                  <a:lnTo>
                    <a:pt x="66" y="313"/>
                  </a:lnTo>
                  <a:lnTo>
                    <a:pt x="60" y="311"/>
                  </a:lnTo>
                  <a:lnTo>
                    <a:pt x="54" y="306"/>
                  </a:lnTo>
                  <a:lnTo>
                    <a:pt x="47" y="302"/>
                  </a:lnTo>
                  <a:lnTo>
                    <a:pt x="38" y="296"/>
                  </a:lnTo>
                  <a:lnTo>
                    <a:pt x="28" y="291"/>
                  </a:lnTo>
                  <a:lnTo>
                    <a:pt x="16" y="287"/>
                  </a:lnTo>
                  <a:lnTo>
                    <a:pt x="0" y="284"/>
                  </a:lnTo>
                  <a:lnTo>
                    <a:pt x="0" y="272"/>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52" name="Freeform 448"/>
            <p:cNvSpPr>
              <a:spLocks/>
            </p:cNvSpPr>
            <p:nvPr>
              <p:custDataLst>
                <p:tags r:id="rId286"/>
              </p:custDataLst>
            </p:nvPr>
          </p:nvSpPr>
          <p:spPr bwMode="auto">
            <a:xfrm>
              <a:off x="4727606" y="3718456"/>
              <a:ext cx="193675" cy="349250"/>
            </a:xfrm>
            <a:custGeom>
              <a:avLst/>
              <a:gdLst>
                <a:gd name="T0" fmla="*/ 2147483647 w 453"/>
                <a:gd name="T1" fmla="*/ 2147483647 h 661"/>
                <a:gd name="T2" fmla="*/ 2147483647 w 453"/>
                <a:gd name="T3" fmla="*/ 2147483647 h 661"/>
                <a:gd name="T4" fmla="*/ 2147483647 w 453"/>
                <a:gd name="T5" fmla="*/ 2147483647 h 661"/>
                <a:gd name="T6" fmla="*/ 2147483647 w 453"/>
                <a:gd name="T7" fmla="*/ 2147483647 h 661"/>
                <a:gd name="T8" fmla="*/ 2147483647 w 453"/>
                <a:gd name="T9" fmla="*/ 2147483647 h 661"/>
                <a:gd name="T10" fmla="*/ 2147483647 w 453"/>
                <a:gd name="T11" fmla="*/ 2147483647 h 661"/>
                <a:gd name="T12" fmla="*/ 2147483647 w 453"/>
                <a:gd name="T13" fmla="*/ 2147483647 h 661"/>
                <a:gd name="T14" fmla="*/ 2147483647 w 453"/>
                <a:gd name="T15" fmla="*/ 2147483647 h 661"/>
                <a:gd name="T16" fmla="*/ 2147483647 w 453"/>
                <a:gd name="T17" fmla="*/ 2147483647 h 661"/>
                <a:gd name="T18" fmla="*/ 2147483647 w 453"/>
                <a:gd name="T19" fmla="*/ 2147483647 h 661"/>
                <a:gd name="T20" fmla="*/ 2147483647 w 453"/>
                <a:gd name="T21" fmla="*/ 2147483647 h 661"/>
                <a:gd name="T22" fmla="*/ 2147483647 w 453"/>
                <a:gd name="T23" fmla="*/ 2147483647 h 661"/>
                <a:gd name="T24" fmla="*/ 2147483647 w 453"/>
                <a:gd name="T25" fmla="*/ 2147483647 h 661"/>
                <a:gd name="T26" fmla="*/ 2147483647 w 453"/>
                <a:gd name="T27" fmla="*/ 2147483647 h 661"/>
                <a:gd name="T28" fmla="*/ 2147483647 w 453"/>
                <a:gd name="T29" fmla="*/ 2147483647 h 661"/>
                <a:gd name="T30" fmla="*/ 2147483647 w 453"/>
                <a:gd name="T31" fmla="*/ 2147483647 h 661"/>
                <a:gd name="T32" fmla="*/ 2147483647 w 453"/>
                <a:gd name="T33" fmla="*/ 2147483647 h 661"/>
                <a:gd name="T34" fmla="*/ 2147483647 w 453"/>
                <a:gd name="T35" fmla="*/ 2147483647 h 661"/>
                <a:gd name="T36" fmla="*/ 2147483647 w 453"/>
                <a:gd name="T37" fmla="*/ 2147483647 h 661"/>
                <a:gd name="T38" fmla="*/ 2147483647 w 453"/>
                <a:gd name="T39" fmla="*/ 2147483647 h 661"/>
                <a:gd name="T40" fmla="*/ 2147483647 w 453"/>
                <a:gd name="T41" fmla="*/ 2147483647 h 661"/>
                <a:gd name="T42" fmla="*/ 2147483647 w 453"/>
                <a:gd name="T43" fmla="*/ 2147483647 h 661"/>
                <a:gd name="T44" fmla="*/ 2147483647 w 453"/>
                <a:gd name="T45" fmla="*/ 2147483647 h 661"/>
                <a:gd name="T46" fmla="*/ 2147483647 w 453"/>
                <a:gd name="T47" fmla="*/ 2147483647 h 661"/>
                <a:gd name="T48" fmla="*/ 2147483647 w 453"/>
                <a:gd name="T49" fmla="*/ 2147483647 h 661"/>
                <a:gd name="T50" fmla="*/ 2147483647 w 453"/>
                <a:gd name="T51" fmla="*/ 2147483647 h 661"/>
                <a:gd name="T52" fmla="*/ 2147483647 w 453"/>
                <a:gd name="T53" fmla="*/ 2147483647 h 661"/>
                <a:gd name="T54" fmla="*/ 2147483647 w 453"/>
                <a:gd name="T55" fmla="*/ 2147483647 h 661"/>
                <a:gd name="T56" fmla="*/ 2147483647 w 453"/>
                <a:gd name="T57" fmla="*/ 2147483647 h 661"/>
                <a:gd name="T58" fmla="*/ 2147483647 w 453"/>
                <a:gd name="T59" fmla="*/ 2147483647 h 661"/>
                <a:gd name="T60" fmla="*/ 2147483647 w 453"/>
                <a:gd name="T61" fmla="*/ 2147483647 h 661"/>
                <a:gd name="T62" fmla="*/ 2147483647 w 453"/>
                <a:gd name="T63" fmla="*/ 2147483647 h 661"/>
                <a:gd name="T64" fmla="*/ 2147483647 w 453"/>
                <a:gd name="T65" fmla="*/ 2147483647 h 661"/>
                <a:gd name="T66" fmla="*/ 2147483647 w 453"/>
                <a:gd name="T67" fmla="*/ 2147483647 h 661"/>
                <a:gd name="T68" fmla="*/ 2147483647 w 453"/>
                <a:gd name="T69" fmla="*/ 2147483647 h 661"/>
                <a:gd name="T70" fmla="*/ 2147483647 w 453"/>
                <a:gd name="T71" fmla="*/ 2147483647 h 661"/>
                <a:gd name="T72" fmla="*/ 2147483647 w 453"/>
                <a:gd name="T73" fmla="*/ 2147483647 h 661"/>
                <a:gd name="T74" fmla="*/ 2147483647 w 453"/>
                <a:gd name="T75" fmla="*/ 2147483647 h 661"/>
                <a:gd name="T76" fmla="*/ 2147483647 w 453"/>
                <a:gd name="T77" fmla="*/ 2147483647 h 661"/>
                <a:gd name="T78" fmla="*/ 2147483647 w 453"/>
                <a:gd name="T79" fmla="*/ 2147483647 h 661"/>
                <a:gd name="T80" fmla="*/ 2147483647 w 453"/>
                <a:gd name="T81" fmla="*/ 2147483647 h 661"/>
                <a:gd name="T82" fmla="*/ 2147483647 w 453"/>
                <a:gd name="T83" fmla="*/ 2147483647 h 661"/>
                <a:gd name="T84" fmla="*/ 2147483647 w 453"/>
                <a:gd name="T85" fmla="*/ 2147483647 h 661"/>
                <a:gd name="T86" fmla="*/ 2147483647 w 453"/>
                <a:gd name="T87" fmla="*/ 2147483647 h 661"/>
                <a:gd name="T88" fmla="*/ 2147483647 w 453"/>
                <a:gd name="T89" fmla="*/ 2147483647 h 661"/>
                <a:gd name="T90" fmla="*/ 2147483647 w 453"/>
                <a:gd name="T91" fmla="*/ 2147483647 h 661"/>
                <a:gd name="T92" fmla="*/ 2147483647 w 453"/>
                <a:gd name="T93" fmla="*/ 2147483647 h 661"/>
                <a:gd name="T94" fmla="*/ 2147483647 w 453"/>
                <a:gd name="T95" fmla="*/ 2147483647 h 661"/>
                <a:gd name="T96" fmla="*/ 2147483647 w 453"/>
                <a:gd name="T97" fmla="*/ 0 h 6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53" h="661">
                  <a:moveTo>
                    <a:pt x="330" y="9"/>
                  </a:moveTo>
                  <a:lnTo>
                    <a:pt x="332" y="23"/>
                  </a:lnTo>
                  <a:lnTo>
                    <a:pt x="335" y="36"/>
                  </a:lnTo>
                  <a:lnTo>
                    <a:pt x="340" y="50"/>
                  </a:lnTo>
                  <a:lnTo>
                    <a:pt x="346" y="63"/>
                  </a:lnTo>
                  <a:lnTo>
                    <a:pt x="321" y="98"/>
                  </a:lnTo>
                  <a:lnTo>
                    <a:pt x="298" y="129"/>
                  </a:lnTo>
                  <a:lnTo>
                    <a:pt x="287" y="145"/>
                  </a:lnTo>
                  <a:lnTo>
                    <a:pt x="277" y="162"/>
                  </a:lnTo>
                  <a:lnTo>
                    <a:pt x="268" y="179"/>
                  </a:lnTo>
                  <a:lnTo>
                    <a:pt x="259" y="200"/>
                  </a:lnTo>
                  <a:lnTo>
                    <a:pt x="253" y="219"/>
                  </a:lnTo>
                  <a:lnTo>
                    <a:pt x="245" y="237"/>
                  </a:lnTo>
                  <a:lnTo>
                    <a:pt x="239" y="255"/>
                  </a:lnTo>
                  <a:lnTo>
                    <a:pt x="232" y="272"/>
                  </a:lnTo>
                  <a:lnTo>
                    <a:pt x="225" y="289"/>
                  </a:lnTo>
                  <a:lnTo>
                    <a:pt x="218" y="309"/>
                  </a:lnTo>
                  <a:lnTo>
                    <a:pt x="209" y="329"/>
                  </a:lnTo>
                  <a:lnTo>
                    <a:pt x="200" y="353"/>
                  </a:lnTo>
                  <a:lnTo>
                    <a:pt x="199" y="356"/>
                  </a:lnTo>
                  <a:lnTo>
                    <a:pt x="196" y="362"/>
                  </a:lnTo>
                  <a:lnTo>
                    <a:pt x="191" y="368"/>
                  </a:lnTo>
                  <a:lnTo>
                    <a:pt x="186" y="374"/>
                  </a:lnTo>
                  <a:lnTo>
                    <a:pt x="180" y="380"/>
                  </a:lnTo>
                  <a:lnTo>
                    <a:pt x="175" y="385"/>
                  </a:lnTo>
                  <a:lnTo>
                    <a:pt x="171" y="389"/>
                  </a:lnTo>
                  <a:lnTo>
                    <a:pt x="167" y="390"/>
                  </a:lnTo>
                  <a:lnTo>
                    <a:pt x="157" y="389"/>
                  </a:lnTo>
                  <a:lnTo>
                    <a:pt x="149" y="386"/>
                  </a:lnTo>
                  <a:lnTo>
                    <a:pt x="141" y="382"/>
                  </a:lnTo>
                  <a:lnTo>
                    <a:pt x="134" y="378"/>
                  </a:lnTo>
                  <a:lnTo>
                    <a:pt x="128" y="374"/>
                  </a:lnTo>
                  <a:lnTo>
                    <a:pt x="121" y="370"/>
                  </a:lnTo>
                  <a:lnTo>
                    <a:pt x="115" y="367"/>
                  </a:lnTo>
                  <a:lnTo>
                    <a:pt x="107" y="366"/>
                  </a:lnTo>
                  <a:lnTo>
                    <a:pt x="94" y="367"/>
                  </a:lnTo>
                  <a:lnTo>
                    <a:pt x="83" y="370"/>
                  </a:lnTo>
                  <a:lnTo>
                    <a:pt x="73" y="374"/>
                  </a:lnTo>
                  <a:lnTo>
                    <a:pt x="64" y="380"/>
                  </a:lnTo>
                  <a:lnTo>
                    <a:pt x="56" y="387"/>
                  </a:lnTo>
                  <a:lnTo>
                    <a:pt x="50" y="395"/>
                  </a:lnTo>
                  <a:lnTo>
                    <a:pt x="44" y="403"/>
                  </a:lnTo>
                  <a:lnTo>
                    <a:pt x="39" y="413"/>
                  </a:lnTo>
                  <a:lnTo>
                    <a:pt x="30" y="434"/>
                  </a:lnTo>
                  <a:lnTo>
                    <a:pt x="21" y="454"/>
                  </a:lnTo>
                  <a:lnTo>
                    <a:pt x="17" y="463"/>
                  </a:lnTo>
                  <a:lnTo>
                    <a:pt x="11" y="473"/>
                  </a:lnTo>
                  <a:lnTo>
                    <a:pt x="7" y="482"/>
                  </a:lnTo>
                  <a:lnTo>
                    <a:pt x="0" y="489"/>
                  </a:lnTo>
                  <a:lnTo>
                    <a:pt x="1" y="494"/>
                  </a:lnTo>
                  <a:lnTo>
                    <a:pt x="1" y="500"/>
                  </a:lnTo>
                  <a:lnTo>
                    <a:pt x="4" y="506"/>
                  </a:lnTo>
                  <a:lnTo>
                    <a:pt x="6" y="512"/>
                  </a:lnTo>
                  <a:lnTo>
                    <a:pt x="8" y="517"/>
                  </a:lnTo>
                  <a:lnTo>
                    <a:pt x="11" y="521"/>
                  </a:lnTo>
                  <a:lnTo>
                    <a:pt x="16" y="524"/>
                  </a:lnTo>
                  <a:lnTo>
                    <a:pt x="20" y="526"/>
                  </a:lnTo>
                  <a:lnTo>
                    <a:pt x="28" y="526"/>
                  </a:lnTo>
                  <a:lnTo>
                    <a:pt x="40" y="526"/>
                  </a:lnTo>
                  <a:lnTo>
                    <a:pt x="55" y="526"/>
                  </a:lnTo>
                  <a:lnTo>
                    <a:pt x="74" y="526"/>
                  </a:lnTo>
                  <a:lnTo>
                    <a:pt x="72" y="537"/>
                  </a:lnTo>
                  <a:lnTo>
                    <a:pt x="71" y="548"/>
                  </a:lnTo>
                  <a:lnTo>
                    <a:pt x="71" y="558"/>
                  </a:lnTo>
                  <a:lnTo>
                    <a:pt x="72" y="569"/>
                  </a:lnTo>
                  <a:lnTo>
                    <a:pt x="73" y="590"/>
                  </a:lnTo>
                  <a:lnTo>
                    <a:pt x="74" y="612"/>
                  </a:lnTo>
                  <a:lnTo>
                    <a:pt x="71" y="621"/>
                  </a:lnTo>
                  <a:lnTo>
                    <a:pt x="67" y="630"/>
                  </a:lnTo>
                  <a:lnTo>
                    <a:pt x="167" y="630"/>
                  </a:lnTo>
                  <a:lnTo>
                    <a:pt x="273" y="630"/>
                  </a:lnTo>
                  <a:lnTo>
                    <a:pt x="433" y="661"/>
                  </a:lnTo>
                  <a:lnTo>
                    <a:pt x="453" y="594"/>
                  </a:lnTo>
                  <a:lnTo>
                    <a:pt x="447" y="588"/>
                  </a:lnTo>
                  <a:lnTo>
                    <a:pt x="442" y="582"/>
                  </a:lnTo>
                  <a:lnTo>
                    <a:pt x="435" y="577"/>
                  </a:lnTo>
                  <a:lnTo>
                    <a:pt x="430" y="573"/>
                  </a:lnTo>
                  <a:lnTo>
                    <a:pt x="415" y="568"/>
                  </a:lnTo>
                  <a:lnTo>
                    <a:pt x="402" y="564"/>
                  </a:lnTo>
                  <a:lnTo>
                    <a:pt x="387" y="561"/>
                  </a:lnTo>
                  <a:lnTo>
                    <a:pt x="373" y="557"/>
                  </a:lnTo>
                  <a:lnTo>
                    <a:pt x="366" y="555"/>
                  </a:lnTo>
                  <a:lnTo>
                    <a:pt x="359" y="552"/>
                  </a:lnTo>
                  <a:lnTo>
                    <a:pt x="353" y="549"/>
                  </a:lnTo>
                  <a:lnTo>
                    <a:pt x="346" y="544"/>
                  </a:lnTo>
                  <a:lnTo>
                    <a:pt x="343" y="541"/>
                  </a:lnTo>
                  <a:lnTo>
                    <a:pt x="340" y="537"/>
                  </a:lnTo>
                  <a:lnTo>
                    <a:pt x="337" y="532"/>
                  </a:lnTo>
                  <a:lnTo>
                    <a:pt x="335" y="527"/>
                  </a:lnTo>
                  <a:lnTo>
                    <a:pt x="333" y="515"/>
                  </a:lnTo>
                  <a:lnTo>
                    <a:pt x="332" y="504"/>
                  </a:lnTo>
                  <a:lnTo>
                    <a:pt x="332" y="482"/>
                  </a:lnTo>
                  <a:lnTo>
                    <a:pt x="333" y="464"/>
                  </a:lnTo>
                  <a:lnTo>
                    <a:pt x="333" y="451"/>
                  </a:lnTo>
                  <a:lnTo>
                    <a:pt x="335" y="439"/>
                  </a:lnTo>
                  <a:lnTo>
                    <a:pt x="337" y="428"/>
                  </a:lnTo>
                  <a:lnTo>
                    <a:pt x="342" y="417"/>
                  </a:lnTo>
                  <a:lnTo>
                    <a:pt x="345" y="406"/>
                  </a:lnTo>
                  <a:lnTo>
                    <a:pt x="351" y="397"/>
                  </a:lnTo>
                  <a:lnTo>
                    <a:pt x="355" y="389"/>
                  </a:lnTo>
                  <a:lnTo>
                    <a:pt x="362" y="380"/>
                  </a:lnTo>
                  <a:lnTo>
                    <a:pt x="373" y="364"/>
                  </a:lnTo>
                  <a:lnTo>
                    <a:pt x="384" y="347"/>
                  </a:lnTo>
                  <a:lnTo>
                    <a:pt x="388" y="338"/>
                  </a:lnTo>
                  <a:lnTo>
                    <a:pt x="392" y="330"/>
                  </a:lnTo>
                  <a:lnTo>
                    <a:pt x="397" y="320"/>
                  </a:lnTo>
                  <a:lnTo>
                    <a:pt x="399" y="310"/>
                  </a:lnTo>
                  <a:lnTo>
                    <a:pt x="399" y="297"/>
                  </a:lnTo>
                  <a:lnTo>
                    <a:pt x="397" y="286"/>
                  </a:lnTo>
                  <a:lnTo>
                    <a:pt x="393" y="276"/>
                  </a:lnTo>
                  <a:lnTo>
                    <a:pt x="389" y="267"/>
                  </a:lnTo>
                  <a:lnTo>
                    <a:pt x="384" y="260"/>
                  </a:lnTo>
                  <a:lnTo>
                    <a:pt x="378" y="253"/>
                  </a:lnTo>
                  <a:lnTo>
                    <a:pt x="373" y="246"/>
                  </a:lnTo>
                  <a:lnTo>
                    <a:pt x="366" y="240"/>
                  </a:lnTo>
                  <a:lnTo>
                    <a:pt x="354" y="229"/>
                  </a:lnTo>
                  <a:lnTo>
                    <a:pt x="343" y="217"/>
                  </a:lnTo>
                  <a:lnTo>
                    <a:pt x="339" y="209"/>
                  </a:lnTo>
                  <a:lnTo>
                    <a:pt x="335" y="201"/>
                  </a:lnTo>
                  <a:lnTo>
                    <a:pt x="333" y="192"/>
                  </a:lnTo>
                  <a:lnTo>
                    <a:pt x="333" y="180"/>
                  </a:lnTo>
                  <a:lnTo>
                    <a:pt x="333" y="176"/>
                  </a:lnTo>
                  <a:lnTo>
                    <a:pt x="335" y="173"/>
                  </a:lnTo>
                  <a:lnTo>
                    <a:pt x="339" y="170"/>
                  </a:lnTo>
                  <a:lnTo>
                    <a:pt x="343" y="167"/>
                  </a:lnTo>
                  <a:lnTo>
                    <a:pt x="353" y="164"/>
                  </a:lnTo>
                  <a:lnTo>
                    <a:pt x="365" y="162"/>
                  </a:lnTo>
                  <a:lnTo>
                    <a:pt x="389" y="162"/>
                  </a:lnTo>
                  <a:lnTo>
                    <a:pt x="406" y="162"/>
                  </a:lnTo>
                  <a:lnTo>
                    <a:pt x="402" y="160"/>
                  </a:lnTo>
                  <a:lnTo>
                    <a:pt x="399" y="156"/>
                  </a:lnTo>
                  <a:lnTo>
                    <a:pt x="395" y="151"/>
                  </a:lnTo>
                  <a:lnTo>
                    <a:pt x="391" y="146"/>
                  </a:lnTo>
                  <a:lnTo>
                    <a:pt x="385" y="132"/>
                  </a:lnTo>
                  <a:lnTo>
                    <a:pt x="379" y="117"/>
                  </a:lnTo>
                  <a:lnTo>
                    <a:pt x="375" y="101"/>
                  </a:lnTo>
                  <a:lnTo>
                    <a:pt x="373" y="83"/>
                  </a:lnTo>
                  <a:lnTo>
                    <a:pt x="371" y="73"/>
                  </a:lnTo>
                  <a:lnTo>
                    <a:pt x="371" y="64"/>
                  </a:lnTo>
                  <a:lnTo>
                    <a:pt x="371" y="54"/>
                  </a:lnTo>
                  <a:lnTo>
                    <a:pt x="373" y="45"/>
                  </a:lnTo>
                  <a:lnTo>
                    <a:pt x="371" y="33"/>
                  </a:lnTo>
                  <a:lnTo>
                    <a:pt x="369" y="21"/>
                  </a:lnTo>
                  <a:lnTo>
                    <a:pt x="367" y="11"/>
                  </a:lnTo>
                  <a:lnTo>
                    <a:pt x="366" y="2"/>
                  </a:lnTo>
                  <a:lnTo>
                    <a:pt x="357" y="1"/>
                  </a:lnTo>
                  <a:lnTo>
                    <a:pt x="347" y="0"/>
                  </a:lnTo>
                  <a:lnTo>
                    <a:pt x="346" y="2"/>
                  </a:lnTo>
                  <a:lnTo>
                    <a:pt x="330" y="9"/>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53" name="Freeform 449"/>
            <p:cNvSpPr>
              <a:spLocks/>
            </p:cNvSpPr>
            <p:nvPr>
              <p:custDataLst>
                <p:tags r:id="rId287"/>
              </p:custDataLst>
            </p:nvPr>
          </p:nvSpPr>
          <p:spPr bwMode="auto">
            <a:xfrm>
              <a:off x="7178706" y="3477156"/>
              <a:ext cx="55563" cy="57150"/>
            </a:xfrm>
            <a:custGeom>
              <a:avLst/>
              <a:gdLst>
                <a:gd name="T0" fmla="*/ 0 w 126"/>
                <a:gd name="T1" fmla="*/ 2147483647 h 105"/>
                <a:gd name="T2" fmla="*/ 2147483647 w 126"/>
                <a:gd name="T3" fmla="*/ 2147483647 h 105"/>
                <a:gd name="T4" fmla="*/ 2147483647 w 126"/>
                <a:gd name="T5" fmla="*/ 2147483647 h 105"/>
                <a:gd name="T6" fmla="*/ 2147483647 w 126"/>
                <a:gd name="T7" fmla="*/ 2147483647 h 105"/>
                <a:gd name="T8" fmla="*/ 2147483647 w 126"/>
                <a:gd name="T9" fmla="*/ 2147483647 h 105"/>
                <a:gd name="T10" fmla="*/ 2147483647 w 126"/>
                <a:gd name="T11" fmla="*/ 2147483647 h 105"/>
                <a:gd name="T12" fmla="*/ 2147483647 w 126"/>
                <a:gd name="T13" fmla="*/ 0 h 105"/>
                <a:gd name="T14" fmla="*/ 2147483647 w 126"/>
                <a:gd name="T15" fmla="*/ 0 h 105"/>
                <a:gd name="T16" fmla="*/ 2147483647 w 126"/>
                <a:gd name="T17" fmla="*/ 2147483647 h 105"/>
                <a:gd name="T18" fmla="*/ 2147483647 w 126"/>
                <a:gd name="T19" fmla="*/ 2147483647 h 105"/>
                <a:gd name="T20" fmla="*/ 2147483647 w 126"/>
                <a:gd name="T21" fmla="*/ 2147483647 h 105"/>
                <a:gd name="T22" fmla="*/ 2147483647 w 126"/>
                <a:gd name="T23" fmla="*/ 2147483647 h 105"/>
                <a:gd name="T24" fmla="*/ 2147483647 w 126"/>
                <a:gd name="T25" fmla="*/ 2147483647 h 105"/>
                <a:gd name="T26" fmla="*/ 2147483647 w 126"/>
                <a:gd name="T27" fmla="*/ 2147483647 h 105"/>
                <a:gd name="T28" fmla="*/ 2147483647 w 126"/>
                <a:gd name="T29" fmla="*/ 2147483647 h 105"/>
                <a:gd name="T30" fmla="*/ 2147483647 w 126"/>
                <a:gd name="T31" fmla="*/ 2147483647 h 105"/>
                <a:gd name="T32" fmla="*/ 2147483647 w 126"/>
                <a:gd name="T33" fmla="*/ 2147483647 h 105"/>
                <a:gd name="T34" fmla="*/ 2147483647 w 126"/>
                <a:gd name="T35" fmla="*/ 2147483647 h 105"/>
                <a:gd name="T36" fmla="*/ 2147483647 w 126"/>
                <a:gd name="T37" fmla="*/ 2147483647 h 105"/>
                <a:gd name="T38" fmla="*/ 2147483647 w 126"/>
                <a:gd name="T39" fmla="*/ 2147483647 h 105"/>
                <a:gd name="T40" fmla="*/ 2147483647 w 126"/>
                <a:gd name="T41" fmla="*/ 2147483647 h 105"/>
                <a:gd name="T42" fmla="*/ 2147483647 w 126"/>
                <a:gd name="T43" fmla="*/ 2147483647 h 105"/>
                <a:gd name="T44" fmla="*/ 2147483647 w 126"/>
                <a:gd name="T45" fmla="*/ 2147483647 h 105"/>
                <a:gd name="T46" fmla="*/ 2147483647 w 126"/>
                <a:gd name="T47" fmla="*/ 2147483647 h 105"/>
                <a:gd name="T48" fmla="*/ 2147483647 w 126"/>
                <a:gd name="T49" fmla="*/ 2147483647 h 105"/>
                <a:gd name="T50" fmla="*/ 2147483647 w 126"/>
                <a:gd name="T51" fmla="*/ 2147483647 h 105"/>
                <a:gd name="T52" fmla="*/ 2147483647 w 126"/>
                <a:gd name="T53" fmla="*/ 2147483647 h 105"/>
                <a:gd name="T54" fmla="*/ 2147483647 w 126"/>
                <a:gd name="T55" fmla="*/ 2147483647 h 105"/>
                <a:gd name="T56" fmla="*/ 2147483647 w 126"/>
                <a:gd name="T57" fmla="*/ 2147483647 h 105"/>
                <a:gd name="T58" fmla="*/ 2147483647 w 126"/>
                <a:gd name="T59" fmla="*/ 2147483647 h 105"/>
                <a:gd name="T60" fmla="*/ 2147483647 w 126"/>
                <a:gd name="T61" fmla="*/ 2147483647 h 105"/>
                <a:gd name="T62" fmla="*/ 2147483647 w 126"/>
                <a:gd name="T63" fmla="*/ 2147483647 h 105"/>
                <a:gd name="T64" fmla="*/ 2147483647 w 126"/>
                <a:gd name="T65" fmla="*/ 2147483647 h 105"/>
                <a:gd name="T66" fmla="*/ 2147483647 w 126"/>
                <a:gd name="T67" fmla="*/ 2147483647 h 105"/>
                <a:gd name="T68" fmla="*/ 2147483647 w 126"/>
                <a:gd name="T69" fmla="*/ 2147483647 h 105"/>
                <a:gd name="T70" fmla="*/ 2147483647 w 126"/>
                <a:gd name="T71" fmla="*/ 2147483647 h 105"/>
                <a:gd name="T72" fmla="*/ 2147483647 w 126"/>
                <a:gd name="T73" fmla="*/ 2147483647 h 105"/>
                <a:gd name="T74" fmla="*/ 2147483647 w 126"/>
                <a:gd name="T75" fmla="*/ 2147483647 h 105"/>
                <a:gd name="T76" fmla="*/ 0 w 126"/>
                <a:gd name="T77" fmla="*/ 2147483647 h 10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26" h="105">
                  <a:moveTo>
                    <a:pt x="0" y="56"/>
                  </a:moveTo>
                  <a:lnTo>
                    <a:pt x="4" y="49"/>
                  </a:lnTo>
                  <a:lnTo>
                    <a:pt x="10" y="41"/>
                  </a:lnTo>
                  <a:lnTo>
                    <a:pt x="16" y="33"/>
                  </a:lnTo>
                  <a:lnTo>
                    <a:pt x="24" y="25"/>
                  </a:lnTo>
                  <a:lnTo>
                    <a:pt x="37" y="11"/>
                  </a:lnTo>
                  <a:lnTo>
                    <a:pt x="47" y="0"/>
                  </a:lnTo>
                  <a:lnTo>
                    <a:pt x="113" y="0"/>
                  </a:lnTo>
                  <a:lnTo>
                    <a:pt x="114" y="4"/>
                  </a:lnTo>
                  <a:lnTo>
                    <a:pt x="115" y="8"/>
                  </a:lnTo>
                  <a:lnTo>
                    <a:pt x="117" y="12"/>
                  </a:lnTo>
                  <a:lnTo>
                    <a:pt x="119" y="14"/>
                  </a:lnTo>
                  <a:lnTo>
                    <a:pt x="124" y="20"/>
                  </a:lnTo>
                  <a:lnTo>
                    <a:pt x="126" y="24"/>
                  </a:lnTo>
                  <a:lnTo>
                    <a:pt x="126" y="32"/>
                  </a:lnTo>
                  <a:lnTo>
                    <a:pt x="125" y="41"/>
                  </a:lnTo>
                  <a:lnTo>
                    <a:pt x="124" y="48"/>
                  </a:lnTo>
                  <a:lnTo>
                    <a:pt x="122" y="55"/>
                  </a:lnTo>
                  <a:lnTo>
                    <a:pt x="119" y="62"/>
                  </a:lnTo>
                  <a:lnTo>
                    <a:pt x="116" y="69"/>
                  </a:lnTo>
                  <a:lnTo>
                    <a:pt x="112" y="75"/>
                  </a:lnTo>
                  <a:lnTo>
                    <a:pt x="108" y="81"/>
                  </a:lnTo>
                  <a:lnTo>
                    <a:pt x="104" y="86"/>
                  </a:lnTo>
                  <a:lnTo>
                    <a:pt x="99" y="90"/>
                  </a:lnTo>
                  <a:lnTo>
                    <a:pt x="93" y="94"/>
                  </a:lnTo>
                  <a:lnTo>
                    <a:pt x="88" y="99"/>
                  </a:lnTo>
                  <a:lnTo>
                    <a:pt x="81" y="101"/>
                  </a:lnTo>
                  <a:lnTo>
                    <a:pt x="74" y="103"/>
                  </a:lnTo>
                  <a:lnTo>
                    <a:pt x="67" y="105"/>
                  </a:lnTo>
                  <a:lnTo>
                    <a:pt x="60" y="105"/>
                  </a:lnTo>
                  <a:lnTo>
                    <a:pt x="48" y="104"/>
                  </a:lnTo>
                  <a:lnTo>
                    <a:pt x="38" y="102"/>
                  </a:lnTo>
                  <a:lnTo>
                    <a:pt x="31" y="98"/>
                  </a:lnTo>
                  <a:lnTo>
                    <a:pt x="24" y="92"/>
                  </a:lnTo>
                  <a:lnTo>
                    <a:pt x="20" y="86"/>
                  </a:lnTo>
                  <a:lnTo>
                    <a:pt x="16" y="78"/>
                  </a:lnTo>
                  <a:lnTo>
                    <a:pt x="14" y="70"/>
                  </a:lnTo>
                  <a:lnTo>
                    <a:pt x="13" y="62"/>
                  </a:lnTo>
                  <a:lnTo>
                    <a:pt x="0" y="56"/>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54" name="Freeform 450"/>
            <p:cNvSpPr>
              <a:spLocks/>
            </p:cNvSpPr>
            <p:nvPr>
              <p:custDataLst>
                <p:tags r:id="rId288"/>
              </p:custDataLst>
            </p:nvPr>
          </p:nvSpPr>
          <p:spPr bwMode="auto">
            <a:xfrm>
              <a:off x="2533681" y="3740681"/>
              <a:ext cx="298450" cy="523875"/>
            </a:xfrm>
            <a:custGeom>
              <a:avLst/>
              <a:gdLst>
                <a:gd name="T0" fmla="*/ 2147483647 w 684"/>
                <a:gd name="T1" fmla="*/ 2147483647 h 998"/>
                <a:gd name="T2" fmla="*/ 2147483647 w 684"/>
                <a:gd name="T3" fmla="*/ 2147483647 h 998"/>
                <a:gd name="T4" fmla="*/ 2147483647 w 684"/>
                <a:gd name="T5" fmla="*/ 2147483647 h 998"/>
                <a:gd name="T6" fmla="*/ 2147483647 w 684"/>
                <a:gd name="T7" fmla="*/ 2147483647 h 998"/>
                <a:gd name="T8" fmla="*/ 2147483647 w 684"/>
                <a:gd name="T9" fmla="*/ 2147483647 h 998"/>
                <a:gd name="T10" fmla="*/ 2147483647 w 684"/>
                <a:gd name="T11" fmla="*/ 2147483647 h 998"/>
                <a:gd name="T12" fmla="*/ 2147483647 w 684"/>
                <a:gd name="T13" fmla="*/ 2147483647 h 998"/>
                <a:gd name="T14" fmla="*/ 2147483647 w 684"/>
                <a:gd name="T15" fmla="*/ 2147483647 h 998"/>
                <a:gd name="T16" fmla="*/ 2147483647 w 684"/>
                <a:gd name="T17" fmla="*/ 2147483647 h 998"/>
                <a:gd name="T18" fmla="*/ 2147483647 w 684"/>
                <a:gd name="T19" fmla="*/ 2147483647 h 998"/>
                <a:gd name="T20" fmla="*/ 2147483647 w 684"/>
                <a:gd name="T21" fmla="*/ 2147483647 h 998"/>
                <a:gd name="T22" fmla="*/ 2147483647 w 684"/>
                <a:gd name="T23" fmla="*/ 2147483647 h 998"/>
                <a:gd name="T24" fmla="*/ 2147483647 w 684"/>
                <a:gd name="T25" fmla="*/ 2147483647 h 998"/>
                <a:gd name="T26" fmla="*/ 2147483647 w 684"/>
                <a:gd name="T27" fmla="*/ 2147483647 h 998"/>
                <a:gd name="T28" fmla="*/ 2147483647 w 684"/>
                <a:gd name="T29" fmla="*/ 2147483647 h 998"/>
                <a:gd name="T30" fmla="*/ 2147483647 w 684"/>
                <a:gd name="T31" fmla="*/ 2147483647 h 998"/>
                <a:gd name="T32" fmla="*/ 2147483647 w 684"/>
                <a:gd name="T33" fmla="*/ 2147483647 h 998"/>
                <a:gd name="T34" fmla="*/ 2147483647 w 684"/>
                <a:gd name="T35" fmla="*/ 2147483647 h 998"/>
                <a:gd name="T36" fmla="*/ 2147483647 w 684"/>
                <a:gd name="T37" fmla="*/ 2147483647 h 998"/>
                <a:gd name="T38" fmla="*/ 2147483647 w 684"/>
                <a:gd name="T39" fmla="*/ 2147483647 h 998"/>
                <a:gd name="T40" fmla="*/ 2147483647 w 684"/>
                <a:gd name="T41" fmla="*/ 2147483647 h 998"/>
                <a:gd name="T42" fmla="*/ 2147483647 w 684"/>
                <a:gd name="T43" fmla="*/ 2147483647 h 998"/>
                <a:gd name="T44" fmla="*/ 2147483647 w 684"/>
                <a:gd name="T45" fmla="*/ 2147483647 h 998"/>
                <a:gd name="T46" fmla="*/ 2147483647 w 684"/>
                <a:gd name="T47" fmla="*/ 2147483647 h 998"/>
                <a:gd name="T48" fmla="*/ 2147483647 w 684"/>
                <a:gd name="T49" fmla="*/ 2147483647 h 998"/>
                <a:gd name="T50" fmla="*/ 2147483647 w 684"/>
                <a:gd name="T51" fmla="*/ 2147483647 h 998"/>
                <a:gd name="T52" fmla="*/ 2147483647 w 684"/>
                <a:gd name="T53" fmla="*/ 2147483647 h 998"/>
                <a:gd name="T54" fmla="*/ 2147483647 w 684"/>
                <a:gd name="T55" fmla="*/ 2147483647 h 998"/>
                <a:gd name="T56" fmla="*/ 2147483647 w 684"/>
                <a:gd name="T57" fmla="*/ 2147483647 h 998"/>
                <a:gd name="T58" fmla="*/ 2147483647 w 684"/>
                <a:gd name="T59" fmla="*/ 2147483647 h 998"/>
                <a:gd name="T60" fmla="*/ 2147483647 w 684"/>
                <a:gd name="T61" fmla="*/ 2147483647 h 998"/>
                <a:gd name="T62" fmla="*/ 2147483647 w 684"/>
                <a:gd name="T63" fmla="*/ 2147483647 h 998"/>
                <a:gd name="T64" fmla="*/ 2147483647 w 684"/>
                <a:gd name="T65" fmla="*/ 2147483647 h 998"/>
                <a:gd name="T66" fmla="*/ 2147483647 w 684"/>
                <a:gd name="T67" fmla="*/ 2147483647 h 998"/>
                <a:gd name="T68" fmla="*/ 2147483647 w 684"/>
                <a:gd name="T69" fmla="*/ 2147483647 h 998"/>
                <a:gd name="T70" fmla="*/ 2147483647 w 684"/>
                <a:gd name="T71" fmla="*/ 2147483647 h 998"/>
                <a:gd name="T72" fmla="*/ 2147483647 w 684"/>
                <a:gd name="T73" fmla="*/ 2147483647 h 998"/>
                <a:gd name="T74" fmla="*/ 2147483647 w 684"/>
                <a:gd name="T75" fmla="*/ 2147483647 h 998"/>
                <a:gd name="T76" fmla="*/ 2147483647 w 684"/>
                <a:gd name="T77" fmla="*/ 2147483647 h 998"/>
                <a:gd name="T78" fmla="*/ 2147483647 w 684"/>
                <a:gd name="T79" fmla="*/ 2147483647 h 998"/>
                <a:gd name="T80" fmla="*/ 2147483647 w 684"/>
                <a:gd name="T81" fmla="*/ 2147483647 h 998"/>
                <a:gd name="T82" fmla="*/ 2147483647 w 684"/>
                <a:gd name="T83" fmla="*/ 2147483647 h 998"/>
                <a:gd name="T84" fmla="*/ 2147483647 w 684"/>
                <a:gd name="T85" fmla="*/ 2147483647 h 998"/>
                <a:gd name="T86" fmla="*/ 2147483647 w 684"/>
                <a:gd name="T87" fmla="*/ 2147483647 h 998"/>
                <a:gd name="T88" fmla="*/ 2147483647 w 684"/>
                <a:gd name="T89" fmla="*/ 2147483647 h 998"/>
                <a:gd name="T90" fmla="*/ 2147483647 w 684"/>
                <a:gd name="T91" fmla="*/ 2147483647 h 998"/>
                <a:gd name="T92" fmla="*/ 2147483647 w 684"/>
                <a:gd name="T93" fmla="*/ 2147483647 h 998"/>
                <a:gd name="T94" fmla="*/ 2147483647 w 684"/>
                <a:gd name="T95" fmla="*/ 2147483647 h 998"/>
                <a:gd name="T96" fmla="*/ 2147483647 w 684"/>
                <a:gd name="T97" fmla="*/ 2147483647 h 998"/>
                <a:gd name="T98" fmla="*/ 2147483647 w 684"/>
                <a:gd name="T99" fmla="*/ 2147483647 h 998"/>
                <a:gd name="T100" fmla="*/ 2147483647 w 684"/>
                <a:gd name="T101" fmla="*/ 2147483647 h 998"/>
                <a:gd name="T102" fmla="*/ 2147483647 w 684"/>
                <a:gd name="T103" fmla="*/ 2147483647 h 998"/>
                <a:gd name="T104" fmla="*/ 2147483647 w 684"/>
                <a:gd name="T105" fmla="*/ 2147483647 h 998"/>
                <a:gd name="T106" fmla="*/ 2147483647 w 684"/>
                <a:gd name="T107" fmla="*/ 2147483647 h 998"/>
                <a:gd name="T108" fmla="*/ 2147483647 w 684"/>
                <a:gd name="T109" fmla="*/ 2147483647 h 998"/>
                <a:gd name="T110" fmla="*/ 2147483647 w 684"/>
                <a:gd name="T111" fmla="*/ 2147483647 h 99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84" h="998">
                  <a:moveTo>
                    <a:pt x="684" y="622"/>
                  </a:moveTo>
                  <a:lnTo>
                    <a:pt x="680" y="609"/>
                  </a:lnTo>
                  <a:lnTo>
                    <a:pt x="676" y="596"/>
                  </a:lnTo>
                  <a:lnTo>
                    <a:pt x="672" y="583"/>
                  </a:lnTo>
                  <a:lnTo>
                    <a:pt x="671" y="573"/>
                  </a:lnTo>
                  <a:lnTo>
                    <a:pt x="671" y="568"/>
                  </a:lnTo>
                  <a:lnTo>
                    <a:pt x="673" y="564"/>
                  </a:lnTo>
                  <a:lnTo>
                    <a:pt x="676" y="559"/>
                  </a:lnTo>
                  <a:lnTo>
                    <a:pt x="678" y="555"/>
                  </a:lnTo>
                  <a:lnTo>
                    <a:pt x="680" y="550"/>
                  </a:lnTo>
                  <a:lnTo>
                    <a:pt x="682" y="546"/>
                  </a:lnTo>
                  <a:lnTo>
                    <a:pt x="683" y="541"/>
                  </a:lnTo>
                  <a:lnTo>
                    <a:pt x="684" y="537"/>
                  </a:lnTo>
                  <a:lnTo>
                    <a:pt x="680" y="519"/>
                  </a:lnTo>
                  <a:lnTo>
                    <a:pt x="671" y="491"/>
                  </a:lnTo>
                  <a:lnTo>
                    <a:pt x="666" y="475"/>
                  </a:lnTo>
                  <a:lnTo>
                    <a:pt x="662" y="459"/>
                  </a:lnTo>
                  <a:lnTo>
                    <a:pt x="659" y="444"/>
                  </a:lnTo>
                  <a:lnTo>
                    <a:pt x="658" y="432"/>
                  </a:lnTo>
                  <a:lnTo>
                    <a:pt x="659" y="423"/>
                  </a:lnTo>
                  <a:lnTo>
                    <a:pt x="661" y="415"/>
                  </a:lnTo>
                  <a:lnTo>
                    <a:pt x="665" y="409"/>
                  </a:lnTo>
                  <a:lnTo>
                    <a:pt x="669" y="403"/>
                  </a:lnTo>
                  <a:lnTo>
                    <a:pt x="673" y="396"/>
                  </a:lnTo>
                  <a:lnTo>
                    <a:pt x="678" y="389"/>
                  </a:lnTo>
                  <a:lnTo>
                    <a:pt x="681" y="381"/>
                  </a:lnTo>
                  <a:lnTo>
                    <a:pt x="684" y="370"/>
                  </a:lnTo>
                  <a:lnTo>
                    <a:pt x="571" y="370"/>
                  </a:lnTo>
                  <a:lnTo>
                    <a:pt x="564" y="366"/>
                  </a:lnTo>
                  <a:lnTo>
                    <a:pt x="557" y="361"/>
                  </a:lnTo>
                  <a:lnTo>
                    <a:pt x="550" y="355"/>
                  </a:lnTo>
                  <a:lnTo>
                    <a:pt x="544" y="347"/>
                  </a:lnTo>
                  <a:lnTo>
                    <a:pt x="539" y="340"/>
                  </a:lnTo>
                  <a:lnTo>
                    <a:pt x="535" y="333"/>
                  </a:lnTo>
                  <a:lnTo>
                    <a:pt x="533" y="326"/>
                  </a:lnTo>
                  <a:lnTo>
                    <a:pt x="532" y="321"/>
                  </a:lnTo>
                  <a:lnTo>
                    <a:pt x="512" y="320"/>
                  </a:lnTo>
                  <a:lnTo>
                    <a:pt x="494" y="318"/>
                  </a:lnTo>
                  <a:lnTo>
                    <a:pt x="477" y="315"/>
                  </a:lnTo>
                  <a:lnTo>
                    <a:pt x="462" y="310"/>
                  </a:lnTo>
                  <a:lnTo>
                    <a:pt x="447" y="304"/>
                  </a:lnTo>
                  <a:lnTo>
                    <a:pt x="434" y="298"/>
                  </a:lnTo>
                  <a:lnTo>
                    <a:pt x="423" y="290"/>
                  </a:lnTo>
                  <a:lnTo>
                    <a:pt x="412" y="281"/>
                  </a:lnTo>
                  <a:lnTo>
                    <a:pt x="402" y="270"/>
                  </a:lnTo>
                  <a:lnTo>
                    <a:pt x="395" y="259"/>
                  </a:lnTo>
                  <a:lnTo>
                    <a:pt x="388" y="246"/>
                  </a:lnTo>
                  <a:lnTo>
                    <a:pt x="382" y="232"/>
                  </a:lnTo>
                  <a:lnTo>
                    <a:pt x="378" y="218"/>
                  </a:lnTo>
                  <a:lnTo>
                    <a:pt x="375" y="201"/>
                  </a:lnTo>
                  <a:lnTo>
                    <a:pt x="373" y="184"/>
                  </a:lnTo>
                  <a:lnTo>
                    <a:pt x="373" y="167"/>
                  </a:lnTo>
                  <a:lnTo>
                    <a:pt x="373" y="155"/>
                  </a:lnTo>
                  <a:lnTo>
                    <a:pt x="374" y="144"/>
                  </a:lnTo>
                  <a:lnTo>
                    <a:pt x="375" y="133"/>
                  </a:lnTo>
                  <a:lnTo>
                    <a:pt x="377" y="123"/>
                  </a:lnTo>
                  <a:lnTo>
                    <a:pt x="380" y="113"/>
                  </a:lnTo>
                  <a:lnTo>
                    <a:pt x="385" y="103"/>
                  </a:lnTo>
                  <a:lnTo>
                    <a:pt x="389" y="94"/>
                  </a:lnTo>
                  <a:lnTo>
                    <a:pt x="395" y="84"/>
                  </a:lnTo>
                  <a:lnTo>
                    <a:pt x="401" y="76"/>
                  </a:lnTo>
                  <a:lnTo>
                    <a:pt x="408" y="68"/>
                  </a:lnTo>
                  <a:lnTo>
                    <a:pt x="416" y="61"/>
                  </a:lnTo>
                  <a:lnTo>
                    <a:pt x="425" y="54"/>
                  </a:lnTo>
                  <a:lnTo>
                    <a:pt x="435" y="48"/>
                  </a:lnTo>
                  <a:lnTo>
                    <a:pt x="446" y="42"/>
                  </a:lnTo>
                  <a:lnTo>
                    <a:pt x="458" y="36"/>
                  </a:lnTo>
                  <a:lnTo>
                    <a:pt x="471" y="31"/>
                  </a:lnTo>
                  <a:lnTo>
                    <a:pt x="471" y="18"/>
                  </a:lnTo>
                  <a:lnTo>
                    <a:pt x="463" y="11"/>
                  </a:lnTo>
                  <a:lnTo>
                    <a:pt x="455" y="7"/>
                  </a:lnTo>
                  <a:lnTo>
                    <a:pt x="447" y="4"/>
                  </a:lnTo>
                  <a:lnTo>
                    <a:pt x="438" y="0"/>
                  </a:lnTo>
                  <a:lnTo>
                    <a:pt x="414" y="19"/>
                  </a:lnTo>
                  <a:lnTo>
                    <a:pt x="389" y="39"/>
                  </a:lnTo>
                  <a:lnTo>
                    <a:pt x="378" y="48"/>
                  </a:lnTo>
                  <a:lnTo>
                    <a:pt x="367" y="56"/>
                  </a:lnTo>
                  <a:lnTo>
                    <a:pt x="356" y="63"/>
                  </a:lnTo>
                  <a:lnTo>
                    <a:pt x="345" y="68"/>
                  </a:lnTo>
                  <a:lnTo>
                    <a:pt x="335" y="68"/>
                  </a:lnTo>
                  <a:lnTo>
                    <a:pt x="326" y="68"/>
                  </a:lnTo>
                  <a:lnTo>
                    <a:pt x="319" y="68"/>
                  </a:lnTo>
                  <a:lnTo>
                    <a:pt x="312" y="68"/>
                  </a:lnTo>
                  <a:lnTo>
                    <a:pt x="309" y="74"/>
                  </a:lnTo>
                  <a:lnTo>
                    <a:pt x="304" y="78"/>
                  </a:lnTo>
                  <a:lnTo>
                    <a:pt x="299" y="81"/>
                  </a:lnTo>
                  <a:lnTo>
                    <a:pt x="295" y="83"/>
                  </a:lnTo>
                  <a:lnTo>
                    <a:pt x="289" y="85"/>
                  </a:lnTo>
                  <a:lnTo>
                    <a:pt x="284" y="85"/>
                  </a:lnTo>
                  <a:lnTo>
                    <a:pt x="278" y="84"/>
                  </a:lnTo>
                  <a:lnTo>
                    <a:pt x="273" y="84"/>
                  </a:lnTo>
                  <a:lnTo>
                    <a:pt x="262" y="82"/>
                  </a:lnTo>
                  <a:lnTo>
                    <a:pt x="251" y="81"/>
                  </a:lnTo>
                  <a:lnTo>
                    <a:pt x="245" y="81"/>
                  </a:lnTo>
                  <a:lnTo>
                    <a:pt x="241" y="81"/>
                  </a:lnTo>
                  <a:lnTo>
                    <a:pt x="236" y="83"/>
                  </a:lnTo>
                  <a:lnTo>
                    <a:pt x="233" y="86"/>
                  </a:lnTo>
                  <a:lnTo>
                    <a:pt x="225" y="94"/>
                  </a:lnTo>
                  <a:lnTo>
                    <a:pt x="221" y="101"/>
                  </a:lnTo>
                  <a:lnTo>
                    <a:pt x="217" y="108"/>
                  </a:lnTo>
                  <a:lnTo>
                    <a:pt x="213" y="114"/>
                  </a:lnTo>
                  <a:lnTo>
                    <a:pt x="209" y="128"/>
                  </a:lnTo>
                  <a:lnTo>
                    <a:pt x="206" y="143"/>
                  </a:lnTo>
                  <a:lnTo>
                    <a:pt x="201" y="159"/>
                  </a:lnTo>
                  <a:lnTo>
                    <a:pt x="196" y="175"/>
                  </a:lnTo>
                  <a:lnTo>
                    <a:pt x="192" y="183"/>
                  </a:lnTo>
                  <a:lnTo>
                    <a:pt x="187" y="191"/>
                  </a:lnTo>
                  <a:lnTo>
                    <a:pt x="180" y="200"/>
                  </a:lnTo>
                  <a:lnTo>
                    <a:pt x="173" y="210"/>
                  </a:lnTo>
                  <a:lnTo>
                    <a:pt x="157" y="227"/>
                  </a:lnTo>
                  <a:lnTo>
                    <a:pt x="140" y="244"/>
                  </a:lnTo>
                  <a:lnTo>
                    <a:pt x="131" y="253"/>
                  </a:lnTo>
                  <a:lnTo>
                    <a:pt x="122" y="263"/>
                  </a:lnTo>
                  <a:lnTo>
                    <a:pt x="115" y="273"/>
                  </a:lnTo>
                  <a:lnTo>
                    <a:pt x="107" y="284"/>
                  </a:lnTo>
                  <a:lnTo>
                    <a:pt x="102" y="288"/>
                  </a:lnTo>
                  <a:lnTo>
                    <a:pt x="98" y="294"/>
                  </a:lnTo>
                  <a:lnTo>
                    <a:pt x="96" y="299"/>
                  </a:lnTo>
                  <a:lnTo>
                    <a:pt x="94" y="305"/>
                  </a:lnTo>
                  <a:lnTo>
                    <a:pt x="90" y="317"/>
                  </a:lnTo>
                  <a:lnTo>
                    <a:pt x="86" y="327"/>
                  </a:lnTo>
                  <a:lnTo>
                    <a:pt x="85" y="331"/>
                  </a:lnTo>
                  <a:lnTo>
                    <a:pt x="84" y="338"/>
                  </a:lnTo>
                  <a:lnTo>
                    <a:pt x="84" y="347"/>
                  </a:lnTo>
                  <a:lnTo>
                    <a:pt x="86" y="356"/>
                  </a:lnTo>
                  <a:lnTo>
                    <a:pt x="88" y="366"/>
                  </a:lnTo>
                  <a:lnTo>
                    <a:pt x="91" y="375"/>
                  </a:lnTo>
                  <a:lnTo>
                    <a:pt x="93" y="378"/>
                  </a:lnTo>
                  <a:lnTo>
                    <a:pt x="95" y="380"/>
                  </a:lnTo>
                  <a:lnTo>
                    <a:pt x="97" y="382"/>
                  </a:lnTo>
                  <a:lnTo>
                    <a:pt x="100" y="382"/>
                  </a:lnTo>
                  <a:lnTo>
                    <a:pt x="98" y="397"/>
                  </a:lnTo>
                  <a:lnTo>
                    <a:pt x="97" y="414"/>
                  </a:lnTo>
                  <a:lnTo>
                    <a:pt x="97" y="433"/>
                  </a:lnTo>
                  <a:lnTo>
                    <a:pt x="97" y="451"/>
                  </a:lnTo>
                  <a:lnTo>
                    <a:pt x="99" y="484"/>
                  </a:lnTo>
                  <a:lnTo>
                    <a:pt x="100" y="505"/>
                  </a:lnTo>
                  <a:lnTo>
                    <a:pt x="99" y="511"/>
                  </a:lnTo>
                  <a:lnTo>
                    <a:pt x="98" y="518"/>
                  </a:lnTo>
                  <a:lnTo>
                    <a:pt x="95" y="525"/>
                  </a:lnTo>
                  <a:lnTo>
                    <a:pt x="91" y="532"/>
                  </a:lnTo>
                  <a:lnTo>
                    <a:pt x="88" y="541"/>
                  </a:lnTo>
                  <a:lnTo>
                    <a:pt x="83" y="548"/>
                  </a:lnTo>
                  <a:lnTo>
                    <a:pt x="77" y="556"/>
                  </a:lnTo>
                  <a:lnTo>
                    <a:pt x="72" y="563"/>
                  </a:lnTo>
                  <a:lnTo>
                    <a:pt x="65" y="570"/>
                  </a:lnTo>
                  <a:lnTo>
                    <a:pt x="59" y="576"/>
                  </a:lnTo>
                  <a:lnTo>
                    <a:pt x="51" y="582"/>
                  </a:lnTo>
                  <a:lnTo>
                    <a:pt x="43" y="587"/>
                  </a:lnTo>
                  <a:lnTo>
                    <a:pt x="37" y="592"/>
                  </a:lnTo>
                  <a:lnTo>
                    <a:pt x="29" y="596"/>
                  </a:lnTo>
                  <a:lnTo>
                    <a:pt x="21" y="598"/>
                  </a:lnTo>
                  <a:lnTo>
                    <a:pt x="14" y="598"/>
                  </a:lnTo>
                  <a:lnTo>
                    <a:pt x="12" y="605"/>
                  </a:lnTo>
                  <a:lnTo>
                    <a:pt x="11" y="612"/>
                  </a:lnTo>
                  <a:lnTo>
                    <a:pt x="9" y="618"/>
                  </a:lnTo>
                  <a:lnTo>
                    <a:pt x="7" y="625"/>
                  </a:lnTo>
                  <a:lnTo>
                    <a:pt x="3" y="637"/>
                  </a:lnTo>
                  <a:lnTo>
                    <a:pt x="0" y="648"/>
                  </a:lnTo>
                  <a:lnTo>
                    <a:pt x="30" y="668"/>
                  </a:lnTo>
                  <a:lnTo>
                    <a:pt x="67" y="694"/>
                  </a:lnTo>
                  <a:lnTo>
                    <a:pt x="87" y="707"/>
                  </a:lnTo>
                  <a:lnTo>
                    <a:pt x="106" y="718"/>
                  </a:lnTo>
                  <a:lnTo>
                    <a:pt x="115" y="722"/>
                  </a:lnTo>
                  <a:lnTo>
                    <a:pt x="123" y="725"/>
                  </a:lnTo>
                  <a:lnTo>
                    <a:pt x="132" y="727"/>
                  </a:lnTo>
                  <a:lnTo>
                    <a:pt x="140" y="727"/>
                  </a:lnTo>
                  <a:lnTo>
                    <a:pt x="153" y="727"/>
                  </a:lnTo>
                  <a:lnTo>
                    <a:pt x="166" y="727"/>
                  </a:lnTo>
                  <a:lnTo>
                    <a:pt x="175" y="728"/>
                  </a:lnTo>
                  <a:lnTo>
                    <a:pt x="184" y="729"/>
                  </a:lnTo>
                  <a:lnTo>
                    <a:pt x="192" y="730"/>
                  </a:lnTo>
                  <a:lnTo>
                    <a:pt x="201" y="732"/>
                  </a:lnTo>
                  <a:lnTo>
                    <a:pt x="218" y="738"/>
                  </a:lnTo>
                  <a:lnTo>
                    <a:pt x="234" y="746"/>
                  </a:lnTo>
                  <a:lnTo>
                    <a:pt x="250" y="755"/>
                  </a:lnTo>
                  <a:lnTo>
                    <a:pt x="265" y="767"/>
                  </a:lnTo>
                  <a:lnTo>
                    <a:pt x="279" y="778"/>
                  </a:lnTo>
                  <a:lnTo>
                    <a:pt x="292" y="789"/>
                  </a:lnTo>
                  <a:lnTo>
                    <a:pt x="299" y="795"/>
                  </a:lnTo>
                  <a:lnTo>
                    <a:pt x="306" y="802"/>
                  </a:lnTo>
                  <a:lnTo>
                    <a:pt x="312" y="809"/>
                  </a:lnTo>
                  <a:lnTo>
                    <a:pt x="318" y="818"/>
                  </a:lnTo>
                  <a:lnTo>
                    <a:pt x="328" y="834"/>
                  </a:lnTo>
                  <a:lnTo>
                    <a:pt x="337" y="850"/>
                  </a:lnTo>
                  <a:lnTo>
                    <a:pt x="342" y="857"/>
                  </a:lnTo>
                  <a:lnTo>
                    <a:pt x="347" y="864"/>
                  </a:lnTo>
                  <a:lnTo>
                    <a:pt x="354" y="871"/>
                  </a:lnTo>
                  <a:lnTo>
                    <a:pt x="359" y="877"/>
                  </a:lnTo>
                  <a:lnTo>
                    <a:pt x="367" y="881"/>
                  </a:lnTo>
                  <a:lnTo>
                    <a:pt x="374" y="885"/>
                  </a:lnTo>
                  <a:lnTo>
                    <a:pt x="382" y="887"/>
                  </a:lnTo>
                  <a:lnTo>
                    <a:pt x="392" y="888"/>
                  </a:lnTo>
                  <a:lnTo>
                    <a:pt x="402" y="887"/>
                  </a:lnTo>
                  <a:lnTo>
                    <a:pt x="412" y="886"/>
                  </a:lnTo>
                  <a:lnTo>
                    <a:pt x="422" y="884"/>
                  </a:lnTo>
                  <a:lnTo>
                    <a:pt x="432" y="882"/>
                  </a:lnTo>
                  <a:lnTo>
                    <a:pt x="442" y="879"/>
                  </a:lnTo>
                  <a:lnTo>
                    <a:pt x="452" y="877"/>
                  </a:lnTo>
                  <a:lnTo>
                    <a:pt x="462" y="876"/>
                  </a:lnTo>
                  <a:lnTo>
                    <a:pt x="471" y="875"/>
                  </a:lnTo>
                  <a:lnTo>
                    <a:pt x="478" y="876"/>
                  </a:lnTo>
                  <a:lnTo>
                    <a:pt x="485" y="878"/>
                  </a:lnTo>
                  <a:lnTo>
                    <a:pt x="489" y="878"/>
                  </a:lnTo>
                  <a:lnTo>
                    <a:pt x="492" y="878"/>
                  </a:lnTo>
                  <a:lnTo>
                    <a:pt x="496" y="877"/>
                  </a:lnTo>
                  <a:lnTo>
                    <a:pt x="499" y="875"/>
                  </a:lnTo>
                  <a:lnTo>
                    <a:pt x="501" y="883"/>
                  </a:lnTo>
                  <a:lnTo>
                    <a:pt x="509" y="894"/>
                  </a:lnTo>
                  <a:lnTo>
                    <a:pt x="515" y="904"/>
                  </a:lnTo>
                  <a:lnTo>
                    <a:pt x="519" y="912"/>
                  </a:lnTo>
                  <a:lnTo>
                    <a:pt x="518" y="915"/>
                  </a:lnTo>
                  <a:lnTo>
                    <a:pt x="516" y="918"/>
                  </a:lnTo>
                  <a:lnTo>
                    <a:pt x="515" y="920"/>
                  </a:lnTo>
                  <a:lnTo>
                    <a:pt x="513" y="922"/>
                  </a:lnTo>
                  <a:lnTo>
                    <a:pt x="508" y="927"/>
                  </a:lnTo>
                  <a:lnTo>
                    <a:pt x="502" y="930"/>
                  </a:lnTo>
                  <a:lnTo>
                    <a:pt x="496" y="933"/>
                  </a:lnTo>
                  <a:lnTo>
                    <a:pt x="490" y="936"/>
                  </a:lnTo>
                  <a:lnTo>
                    <a:pt x="488" y="937"/>
                  </a:lnTo>
                  <a:lnTo>
                    <a:pt x="487" y="939"/>
                  </a:lnTo>
                  <a:lnTo>
                    <a:pt x="486" y="941"/>
                  </a:lnTo>
                  <a:lnTo>
                    <a:pt x="485" y="943"/>
                  </a:lnTo>
                  <a:lnTo>
                    <a:pt x="486" y="954"/>
                  </a:lnTo>
                  <a:lnTo>
                    <a:pt x="488" y="963"/>
                  </a:lnTo>
                  <a:lnTo>
                    <a:pt x="490" y="970"/>
                  </a:lnTo>
                  <a:lnTo>
                    <a:pt x="494" y="977"/>
                  </a:lnTo>
                  <a:lnTo>
                    <a:pt x="499" y="984"/>
                  </a:lnTo>
                  <a:lnTo>
                    <a:pt x="504" y="989"/>
                  </a:lnTo>
                  <a:lnTo>
                    <a:pt x="511" y="994"/>
                  </a:lnTo>
                  <a:lnTo>
                    <a:pt x="519" y="998"/>
                  </a:lnTo>
                  <a:lnTo>
                    <a:pt x="538" y="998"/>
                  </a:lnTo>
                  <a:lnTo>
                    <a:pt x="538" y="986"/>
                  </a:lnTo>
                  <a:lnTo>
                    <a:pt x="539" y="973"/>
                  </a:lnTo>
                  <a:lnTo>
                    <a:pt x="542" y="962"/>
                  </a:lnTo>
                  <a:lnTo>
                    <a:pt x="544" y="950"/>
                  </a:lnTo>
                  <a:lnTo>
                    <a:pt x="548" y="928"/>
                  </a:lnTo>
                  <a:lnTo>
                    <a:pt x="555" y="906"/>
                  </a:lnTo>
                  <a:lnTo>
                    <a:pt x="561" y="884"/>
                  </a:lnTo>
                  <a:lnTo>
                    <a:pt x="566" y="861"/>
                  </a:lnTo>
                  <a:lnTo>
                    <a:pt x="568" y="850"/>
                  </a:lnTo>
                  <a:lnTo>
                    <a:pt x="570" y="838"/>
                  </a:lnTo>
                  <a:lnTo>
                    <a:pt x="571" y="826"/>
                  </a:lnTo>
                  <a:lnTo>
                    <a:pt x="571" y="813"/>
                  </a:lnTo>
                  <a:lnTo>
                    <a:pt x="571" y="803"/>
                  </a:lnTo>
                  <a:lnTo>
                    <a:pt x="569" y="794"/>
                  </a:lnTo>
                  <a:lnTo>
                    <a:pt x="567" y="786"/>
                  </a:lnTo>
                  <a:lnTo>
                    <a:pt x="564" y="780"/>
                  </a:lnTo>
                  <a:lnTo>
                    <a:pt x="559" y="775"/>
                  </a:lnTo>
                  <a:lnTo>
                    <a:pt x="555" y="771"/>
                  </a:lnTo>
                  <a:lnTo>
                    <a:pt x="549" y="768"/>
                  </a:lnTo>
                  <a:lnTo>
                    <a:pt x="545" y="765"/>
                  </a:lnTo>
                  <a:lnTo>
                    <a:pt x="535" y="759"/>
                  </a:lnTo>
                  <a:lnTo>
                    <a:pt x="526" y="752"/>
                  </a:lnTo>
                  <a:lnTo>
                    <a:pt x="523" y="749"/>
                  </a:lnTo>
                  <a:lnTo>
                    <a:pt x="521" y="745"/>
                  </a:lnTo>
                  <a:lnTo>
                    <a:pt x="519" y="740"/>
                  </a:lnTo>
                  <a:lnTo>
                    <a:pt x="519" y="733"/>
                  </a:lnTo>
                  <a:lnTo>
                    <a:pt x="519" y="728"/>
                  </a:lnTo>
                  <a:lnTo>
                    <a:pt x="521" y="723"/>
                  </a:lnTo>
                  <a:lnTo>
                    <a:pt x="523" y="719"/>
                  </a:lnTo>
                  <a:lnTo>
                    <a:pt x="526" y="716"/>
                  </a:lnTo>
                  <a:lnTo>
                    <a:pt x="535" y="710"/>
                  </a:lnTo>
                  <a:lnTo>
                    <a:pt x="546" y="706"/>
                  </a:lnTo>
                  <a:lnTo>
                    <a:pt x="566" y="700"/>
                  </a:lnTo>
                  <a:lnTo>
                    <a:pt x="578" y="696"/>
                  </a:lnTo>
                  <a:lnTo>
                    <a:pt x="578" y="678"/>
                  </a:lnTo>
                  <a:lnTo>
                    <a:pt x="568" y="673"/>
                  </a:lnTo>
                  <a:lnTo>
                    <a:pt x="560" y="668"/>
                  </a:lnTo>
                  <a:lnTo>
                    <a:pt x="556" y="665"/>
                  </a:lnTo>
                  <a:lnTo>
                    <a:pt x="554" y="662"/>
                  </a:lnTo>
                  <a:lnTo>
                    <a:pt x="552" y="658"/>
                  </a:lnTo>
                  <a:lnTo>
                    <a:pt x="552" y="654"/>
                  </a:lnTo>
                  <a:lnTo>
                    <a:pt x="553" y="651"/>
                  </a:lnTo>
                  <a:lnTo>
                    <a:pt x="556" y="649"/>
                  </a:lnTo>
                  <a:lnTo>
                    <a:pt x="563" y="646"/>
                  </a:lnTo>
                  <a:lnTo>
                    <a:pt x="569" y="644"/>
                  </a:lnTo>
                  <a:lnTo>
                    <a:pt x="588" y="639"/>
                  </a:lnTo>
                  <a:lnTo>
                    <a:pt x="611" y="635"/>
                  </a:lnTo>
                  <a:lnTo>
                    <a:pt x="655" y="628"/>
                  </a:lnTo>
                  <a:lnTo>
                    <a:pt x="684" y="62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55" name="Freeform 451"/>
            <p:cNvSpPr>
              <a:spLocks/>
            </p:cNvSpPr>
            <p:nvPr>
              <p:custDataLst>
                <p:tags r:id="rId289"/>
              </p:custDataLst>
            </p:nvPr>
          </p:nvSpPr>
          <p:spPr bwMode="auto">
            <a:xfrm>
              <a:off x="4786344" y="4008968"/>
              <a:ext cx="187325" cy="274638"/>
            </a:xfrm>
            <a:custGeom>
              <a:avLst/>
              <a:gdLst>
                <a:gd name="T0" fmla="*/ 2147483647 w 429"/>
                <a:gd name="T1" fmla="*/ 2147483647 h 524"/>
                <a:gd name="T2" fmla="*/ 2147483647 w 429"/>
                <a:gd name="T3" fmla="*/ 2147483647 h 524"/>
                <a:gd name="T4" fmla="*/ 2147483647 w 429"/>
                <a:gd name="T5" fmla="*/ 2147483647 h 524"/>
                <a:gd name="T6" fmla="*/ 2147483647 w 429"/>
                <a:gd name="T7" fmla="*/ 2147483647 h 524"/>
                <a:gd name="T8" fmla="*/ 2147483647 w 429"/>
                <a:gd name="T9" fmla="*/ 2147483647 h 524"/>
                <a:gd name="T10" fmla="*/ 2147483647 w 429"/>
                <a:gd name="T11" fmla="*/ 2147483647 h 524"/>
                <a:gd name="T12" fmla="*/ 2147483647 w 429"/>
                <a:gd name="T13" fmla="*/ 2147483647 h 524"/>
                <a:gd name="T14" fmla="*/ 2147483647 w 429"/>
                <a:gd name="T15" fmla="*/ 2147483647 h 524"/>
                <a:gd name="T16" fmla="*/ 2147483647 w 429"/>
                <a:gd name="T17" fmla="*/ 2147483647 h 524"/>
                <a:gd name="T18" fmla="*/ 2147483647 w 429"/>
                <a:gd name="T19" fmla="*/ 2147483647 h 524"/>
                <a:gd name="T20" fmla="*/ 2147483647 w 429"/>
                <a:gd name="T21" fmla="*/ 2147483647 h 524"/>
                <a:gd name="T22" fmla="*/ 2147483647 w 429"/>
                <a:gd name="T23" fmla="*/ 2147483647 h 524"/>
                <a:gd name="T24" fmla="*/ 2147483647 w 429"/>
                <a:gd name="T25" fmla="*/ 2147483647 h 524"/>
                <a:gd name="T26" fmla="*/ 2147483647 w 429"/>
                <a:gd name="T27" fmla="*/ 2147483647 h 524"/>
                <a:gd name="T28" fmla="*/ 2147483647 w 429"/>
                <a:gd name="T29" fmla="*/ 2147483647 h 524"/>
                <a:gd name="T30" fmla="*/ 2147483647 w 429"/>
                <a:gd name="T31" fmla="*/ 2147483647 h 524"/>
                <a:gd name="T32" fmla="*/ 2147483647 w 429"/>
                <a:gd name="T33" fmla="*/ 2147483647 h 524"/>
                <a:gd name="T34" fmla="*/ 2147483647 w 429"/>
                <a:gd name="T35" fmla="*/ 2147483647 h 524"/>
                <a:gd name="T36" fmla="*/ 2147483647 w 429"/>
                <a:gd name="T37" fmla="*/ 2147483647 h 524"/>
                <a:gd name="T38" fmla="*/ 2147483647 w 429"/>
                <a:gd name="T39" fmla="*/ 2147483647 h 524"/>
                <a:gd name="T40" fmla="*/ 2147483647 w 429"/>
                <a:gd name="T41" fmla="*/ 2147483647 h 524"/>
                <a:gd name="T42" fmla="*/ 2147483647 w 429"/>
                <a:gd name="T43" fmla="*/ 2147483647 h 524"/>
                <a:gd name="T44" fmla="*/ 2147483647 w 429"/>
                <a:gd name="T45" fmla="*/ 2147483647 h 524"/>
                <a:gd name="T46" fmla="*/ 2147483647 w 429"/>
                <a:gd name="T47" fmla="*/ 2147483647 h 524"/>
                <a:gd name="T48" fmla="*/ 2147483647 w 429"/>
                <a:gd name="T49" fmla="*/ 2147483647 h 524"/>
                <a:gd name="T50" fmla="*/ 2147483647 w 429"/>
                <a:gd name="T51" fmla="*/ 2147483647 h 524"/>
                <a:gd name="T52" fmla="*/ 2147483647 w 429"/>
                <a:gd name="T53" fmla="*/ 2147483647 h 524"/>
                <a:gd name="T54" fmla="*/ 2147483647 w 429"/>
                <a:gd name="T55" fmla="*/ 2147483647 h 524"/>
                <a:gd name="T56" fmla="*/ 2147483647 w 429"/>
                <a:gd name="T57" fmla="*/ 2147483647 h 524"/>
                <a:gd name="T58" fmla="*/ 2147483647 w 429"/>
                <a:gd name="T59" fmla="*/ 2147483647 h 524"/>
                <a:gd name="T60" fmla="*/ 2147483647 w 429"/>
                <a:gd name="T61" fmla="*/ 2147483647 h 524"/>
                <a:gd name="T62" fmla="*/ 2147483647 w 429"/>
                <a:gd name="T63" fmla="*/ 2147483647 h 524"/>
                <a:gd name="T64" fmla="*/ 2147483647 w 429"/>
                <a:gd name="T65" fmla="*/ 2147483647 h 524"/>
                <a:gd name="T66" fmla="*/ 2147483647 w 429"/>
                <a:gd name="T67" fmla="*/ 2147483647 h 524"/>
                <a:gd name="T68" fmla="*/ 2147483647 w 429"/>
                <a:gd name="T69" fmla="*/ 2147483647 h 524"/>
                <a:gd name="T70" fmla="*/ 2147483647 w 429"/>
                <a:gd name="T71" fmla="*/ 2147483647 h 524"/>
                <a:gd name="T72" fmla="*/ 2147483647 w 429"/>
                <a:gd name="T73" fmla="*/ 2147483647 h 524"/>
                <a:gd name="T74" fmla="*/ 2147483647 w 429"/>
                <a:gd name="T75" fmla="*/ 2147483647 h 524"/>
                <a:gd name="T76" fmla="*/ 2147483647 w 429"/>
                <a:gd name="T77" fmla="*/ 2147483647 h 524"/>
                <a:gd name="T78" fmla="*/ 2147483647 w 429"/>
                <a:gd name="T79" fmla="*/ 2147483647 h 524"/>
                <a:gd name="T80" fmla="*/ 2147483647 w 429"/>
                <a:gd name="T81" fmla="*/ 2147483647 h 524"/>
                <a:gd name="T82" fmla="*/ 2147483647 w 429"/>
                <a:gd name="T83" fmla="*/ 2147483647 h 524"/>
                <a:gd name="T84" fmla="*/ 2147483647 w 429"/>
                <a:gd name="T85" fmla="*/ 2147483647 h 524"/>
                <a:gd name="T86" fmla="*/ 2147483647 w 429"/>
                <a:gd name="T87" fmla="*/ 2147483647 h 524"/>
                <a:gd name="T88" fmla="*/ 2147483647 w 429"/>
                <a:gd name="T89" fmla="*/ 2147483647 h 524"/>
                <a:gd name="T90" fmla="*/ 2147483647 w 429"/>
                <a:gd name="T91" fmla="*/ 2147483647 h 524"/>
                <a:gd name="T92" fmla="*/ 2147483647 w 429"/>
                <a:gd name="T93" fmla="*/ 2147483647 h 524"/>
                <a:gd name="T94" fmla="*/ 2147483647 w 429"/>
                <a:gd name="T95" fmla="*/ 2147483647 h 524"/>
                <a:gd name="T96" fmla="*/ 2147483647 w 429"/>
                <a:gd name="T97" fmla="*/ 2147483647 h 524"/>
                <a:gd name="T98" fmla="*/ 2147483647 w 429"/>
                <a:gd name="T99" fmla="*/ 2147483647 h 524"/>
                <a:gd name="T100" fmla="*/ 2147483647 w 429"/>
                <a:gd name="T101" fmla="*/ 2147483647 h 524"/>
                <a:gd name="T102" fmla="*/ 2147483647 w 429"/>
                <a:gd name="T103" fmla="*/ 2147483647 h 524"/>
                <a:gd name="T104" fmla="*/ 2147483647 w 429"/>
                <a:gd name="T105" fmla="*/ 2147483647 h 524"/>
                <a:gd name="T106" fmla="*/ 2147483647 w 429"/>
                <a:gd name="T107" fmla="*/ 2147483647 h 524"/>
                <a:gd name="T108" fmla="*/ 2147483647 w 429"/>
                <a:gd name="T109" fmla="*/ 2147483647 h 524"/>
                <a:gd name="T110" fmla="*/ 2147483647 w 429"/>
                <a:gd name="T111" fmla="*/ 2147483647 h 524"/>
                <a:gd name="T112" fmla="*/ 2147483647 w 429"/>
                <a:gd name="T113" fmla="*/ 2147483647 h 524"/>
                <a:gd name="T114" fmla="*/ 2147483647 w 429"/>
                <a:gd name="T115" fmla="*/ 2147483647 h 524"/>
                <a:gd name="T116" fmla="*/ 2147483647 w 429"/>
                <a:gd name="T117" fmla="*/ 2147483647 h 524"/>
                <a:gd name="T118" fmla="*/ 2147483647 w 429"/>
                <a:gd name="T119" fmla="*/ 2147483647 h 524"/>
                <a:gd name="T120" fmla="*/ 2147483647 w 429"/>
                <a:gd name="T121" fmla="*/ 2147483647 h 524"/>
                <a:gd name="T122" fmla="*/ 2147483647 w 429"/>
                <a:gd name="T123" fmla="*/ 2147483647 h 524"/>
                <a:gd name="T124" fmla="*/ 2147483647 w 429"/>
                <a:gd name="T125" fmla="*/ 2147483647 h 52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29" h="524">
                  <a:moveTo>
                    <a:pt x="426" y="0"/>
                  </a:moveTo>
                  <a:lnTo>
                    <a:pt x="427" y="12"/>
                  </a:lnTo>
                  <a:lnTo>
                    <a:pt x="429" y="22"/>
                  </a:lnTo>
                  <a:lnTo>
                    <a:pt x="429" y="31"/>
                  </a:lnTo>
                  <a:lnTo>
                    <a:pt x="429" y="38"/>
                  </a:lnTo>
                  <a:lnTo>
                    <a:pt x="428" y="43"/>
                  </a:lnTo>
                  <a:lnTo>
                    <a:pt x="427" y="48"/>
                  </a:lnTo>
                  <a:lnTo>
                    <a:pt x="426" y="51"/>
                  </a:lnTo>
                  <a:lnTo>
                    <a:pt x="424" y="54"/>
                  </a:lnTo>
                  <a:lnTo>
                    <a:pt x="419" y="60"/>
                  </a:lnTo>
                  <a:lnTo>
                    <a:pt x="416" y="64"/>
                  </a:lnTo>
                  <a:lnTo>
                    <a:pt x="415" y="67"/>
                  </a:lnTo>
                  <a:lnTo>
                    <a:pt x="413" y="71"/>
                  </a:lnTo>
                  <a:lnTo>
                    <a:pt x="413" y="75"/>
                  </a:lnTo>
                  <a:lnTo>
                    <a:pt x="413" y="81"/>
                  </a:lnTo>
                  <a:lnTo>
                    <a:pt x="413" y="109"/>
                  </a:lnTo>
                  <a:lnTo>
                    <a:pt x="414" y="135"/>
                  </a:lnTo>
                  <a:lnTo>
                    <a:pt x="414" y="160"/>
                  </a:lnTo>
                  <a:lnTo>
                    <a:pt x="413" y="183"/>
                  </a:lnTo>
                  <a:lnTo>
                    <a:pt x="410" y="196"/>
                  </a:lnTo>
                  <a:lnTo>
                    <a:pt x="408" y="207"/>
                  </a:lnTo>
                  <a:lnTo>
                    <a:pt x="405" y="218"/>
                  </a:lnTo>
                  <a:lnTo>
                    <a:pt x="401" y="229"/>
                  </a:lnTo>
                  <a:lnTo>
                    <a:pt x="396" y="241"/>
                  </a:lnTo>
                  <a:lnTo>
                    <a:pt x="390" y="254"/>
                  </a:lnTo>
                  <a:lnTo>
                    <a:pt x="382" y="266"/>
                  </a:lnTo>
                  <a:lnTo>
                    <a:pt x="372" y="278"/>
                  </a:lnTo>
                  <a:lnTo>
                    <a:pt x="360" y="288"/>
                  </a:lnTo>
                  <a:lnTo>
                    <a:pt x="346" y="300"/>
                  </a:lnTo>
                  <a:lnTo>
                    <a:pt x="338" y="309"/>
                  </a:lnTo>
                  <a:lnTo>
                    <a:pt x="331" y="316"/>
                  </a:lnTo>
                  <a:lnTo>
                    <a:pt x="325" y="324"/>
                  </a:lnTo>
                  <a:lnTo>
                    <a:pt x="319" y="333"/>
                  </a:lnTo>
                  <a:lnTo>
                    <a:pt x="318" y="361"/>
                  </a:lnTo>
                  <a:lnTo>
                    <a:pt x="314" y="395"/>
                  </a:lnTo>
                  <a:lnTo>
                    <a:pt x="312" y="412"/>
                  </a:lnTo>
                  <a:lnTo>
                    <a:pt x="308" y="428"/>
                  </a:lnTo>
                  <a:lnTo>
                    <a:pt x="306" y="434"/>
                  </a:lnTo>
                  <a:lnTo>
                    <a:pt x="304" y="439"/>
                  </a:lnTo>
                  <a:lnTo>
                    <a:pt x="302" y="442"/>
                  </a:lnTo>
                  <a:lnTo>
                    <a:pt x="300" y="444"/>
                  </a:lnTo>
                  <a:lnTo>
                    <a:pt x="290" y="448"/>
                  </a:lnTo>
                  <a:lnTo>
                    <a:pt x="280" y="451"/>
                  </a:lnTo>
                  <a:lnTo>
                    <a:pt x="274" y="453"/>
                  </a:lnTo>
                  <a:lnTo>
                    <a:pt x="269" y="455"/>
                  </a:lnTo>
                  <a:lnTo>
                    <a:pt x="264" y="458"/>
                  </a:lnTo>
                  <a:lnTo>
                    <a:pt x="259" y="462"/>
                  </a:lnTo>
                  <a:lnTo>
                    <a:pt x="253" y="472"/>
                  </a:lnTo>
                  <a:lnTo>
                    <a:pt x="245" y="487"/>
                  </a:lnTo>
                  <a:lnTo>
                    <a:pt x="239" y="494"/>
                  </a:lnTo>
                  <a:lnTo>
                    <a:pt x="234" y="500"/>
                  </a:lnTo>
                  <a:lnTo>
                    <a:pt x="230" y="502"/>
                  </a:lnTo>
                  <a:lnTo>
                    <a:pt x="227" y="504"/>
                  </a:lnTo>
                  <a:lnTo>
                    <a:pt x="223" y="505"/>
                  </a:lnTo>
                  <a:lnTo>
                    <a:pt x="219" y="506"/>
                  </a:lnTo>
                  <a:lnTo>
                    <a:pt x="210" y="505"/>
                  </a:lnTo>
                  <a:lnTo>
                    <a:pt x="201" y="504"/>
                  </a:lnTo>
                  <a:lnTo>
                    <a:pt x="196" y="503"/>
                  </a:lnTo>
                  <a:lnTo>
                    <a:pt x="192" y="501"/>
                  </a:lnTo>
                  <a:lnTo>
                    <a:pt x="189" y="498"/>
                  </a:lnTo>
                  <a:lnTo>
                    <a:pt x="186" y="494"/>
                  </a:lnTo>
                  <a:lnTo>
                    <a:pt x="166" y="496"/>
                  </a:lnTo>
                  <a:lnTo>
                    <a:pt x="145" y="500"/>
                  </a:lnTo>
                  <a:lnTo>
                    <a:pt x="135" y="502"/>
                  </a:lnTo>
                  <a:lnTo>
                    <a:pt x="126" y="501"/>
                  </a:lnTo>
                  <a:lnTo>
                    <a:pt x="123" y="500"/>
                  </a:lnTo>
                  <a:lnTo>
                    <a:pt x="119" y="499"/>
                  </a:lnTo>
                  <a:lnTo>
                    <a:pt x="116" y="497"/>
                  </a:lnTo>
                  <a:lnTo>
                    <a:pt x="113" y="494"/>
                  </a:lnTo>
                  <a:lnTo>
                    <a:pt x="106" y="493"/>
                  </a:lnTo>
                  <a:lnTo>
                    <a:pt x="100" y="493"/>
                  </a:lnTo>
                  <a:lnTo>
                    <a:pt x="95" y="493"/>
                  </a:lnTo>
                  <a:lnTo>
                    <a:pt x="91" y="494"/>
                  </a:lnTo>
                  <a:lnTo>
                    <a:pt x="83" y="497"/>
                  </a:lnTo>
                  <a:lnTo>
                    <a:pt x="78" y="502"/>
                  </a:lnTo>
                  <a:lnTo>
                    <a:pt x="73" y="507"/>
                  </a:lnTo>
                  <a:lnTo>
                    <a:pt x="68" y="513"/>
                  </a:lnTo>
                  <a:lnTo>
                    <a:pt x="62" y="519"/>
                  </a:lnTo>
                  <a:lnTo>
                    <a:pt x="54" y="524"/>
                  </a:lnTo>
                  <a:lnTo>
                    <a:pt x="39" y="507"/>
                  </a:lnTo>
                  <a:lnTo>
                    <a:pt x="27" y="491"/>
                  </a:lnTo>
                  <a:lnTo>
                    <a:pt x="14" y="474"/>
                  </a:lnTo>
                  <a:lnTo>
                    <a:pt x="0" y="456"/>
                  </a:lnTo>
                  <a:lnTo>
                    <a:pt x="6" y="447"/>
                  </a:lnTo>
                  <a:lnTo>
                    <a:pt x="13" y="440"/>
                  </a:lnTo>
                  <a:lnTo>
                    <a:pt x="18" y="434"/>
                  </a:lnTo>
                  <a:lnTo>
                    <a:pt x="25" y="430"/>
                  </a:lnTo>
                  <a:lnTo>
                    <a:pt x="31" y="427"/>
                  </a:lnTo>
                  <a:lnTo>
                    <a:pt x="36" y="425"/>
                  </a:lnTo>
                  <a:lnTo>
                    <a:pt x="42" y="424"/>
                  </a:lnTo>
                  <a:lnTo>
                    <a:pt x="46" y="424"/>
                  </a:lnTo>
                  <a:lnTo>
                    <a:pt x="55" y="425"/>
                  </a:lnTo>
                  <a:lnTo>
                    <a:pt x="61" y="428"/>
                  </a:lnTo>
                  <a:lnTo>
                    <a:pt x="65" y="431"/>
                  </a:lnTo>
                  <a:lnTo>
                    <a:pt x="67" y="432"/>
                  </a:lnTo>
                  <a:lnTo>
                    <a:pt x="58" y="418"/>
                  </a:lnTo>
                  <a:lnTo>
                    <a:pt x="51" y="405"/>
                  </a:lnTo>
                  <a:lnTo>
                    <a:pt x="47" y="395"/>
                  </a:lnTo>
                  <a:lnTo>
                    <a:pt x="45" y="386"/>
                  </a:lnTo>
                  <a:lnTo>
                    <a:pt x="45" y="378"/>
                  </a:lnTo>
                  <a:lnTo>
                    <a:pt x="45" y="372"/>
                  </a:lnTo>
                  <a:lnTo>
                    <a:pt x="47" y="366"/>
                  </a:lnTo>
                  <a:lnTo>
                    <a:pt x="50" y="362"/>
                  </a:lnTo>
                  <a:lnTo>
                    <a:pt x="54" y="359"/>
                  </a:lnTo>
                  <a:lnTo>
                    <a:pt x="57" y="356"/>
                  </a:lnTo>
                  <a:lnTo>
                    <a:pt x="61" y="354"/>
                  </a:lnTo>
                  <a:lnTo>
                    <a:pt x="65" y="353"/>
                  </a:lnTo>
                  <a:lnTo>
                    <a:pt x="71" y="352"/>
                  </a:lnTo>
                  <a:lnTo>
                    <a:pt x="73" y="351"/>
                  </a:lnTo>
                  <a:lnTo>
                    <a:pt x="81" y="343"/>
                  </a:lnTo>
                  <a:lnTo>
                    <a:pt x="89" y="337"/>
                  </a:lnTo>
                  <a:lnTo>
                    <a:pt x="94" y="334"/>
                  </a:lnTo>
                  <a:lnTo>
                    <a:pt x="100" y="333"/>
                  </a:lnTo>
                  <a:lnTo>
                    <a:pt x="104" y="333"/>
                  </a:lnTo>
                  <a:lnTo>
                    <a:pt x="109" y="335"/>
                  </a:lnTo>
                  <a:lnTo>
                    <a:pt x="112" y="339"/>
                  </a:lnTo>
                  <a:lnTo>
                    <a:pt x="115" y="342"/>
                  </a:lnTo>
                  <a:lnTo>
                    <a:pt x="123" y="350"/>
                  </a:lnTo>
                  <a:lnTo>
                    <a:pt x="130" y="356"/>
                  </a:lnTo>
                  <a:lnTo>
                    <a:pt x="135" y="359"/>
                  </a:lnTo>
                  <a:lnTo>
                    <a:pt x="140" y="359"/>
                  </a:lnTo>
                  <a:lnTo>
                    <a:pt x="146" y="356"/>
                  </a:lnTo>
                  <a:lnTo>
                    <a:pt x="154" y="351"/>
                  </a:lnTo>
                  <a:lnTo>
                    <a:pt x="163" y="354"/>
                  </a:lnTo>
                  <a:lnTo>
                    <a:pt x="172" y="354"/>
                  </a:lnTo>
                  <a:lnTo>
                    <a:pt x="181" y="353"/>
                  </a:lnTo>
                  <a:lnTo>
                    <a:pt x="188" y="350"/>
                  </a:lnTo>
                  <a:lnTo>
                    <a:pt x="193" y="345"/>
                  </a:lnTo>
                  <a:lnTo>
                    <a:pt x="199" y="340"/>
                  </a:lnTo>
                  <a:lnTo>
                    <a:pt x="202" y="334"/>
                  </a:lnTo>
                  <a:lnTo>
                    <a:pt x="205" y="328"/>
                  </a:lnTo>
                  <a:lnTo>
                    <a:pt x="210" y="315"/>
                  </a:lnTo>
                  <a:lnTo>
                    <a:pt x="212" y="302"/>
                  </a:lnTo>
                  <a:lnTo>
                    <a:pt x="213" y="293"/>
                  </a:lnTo>
                  <a:lnTo>
                    <a:pt x="213" y="290"/>
                  </a:lnTo>
                  <a:lnTo>
                    <a:pt x="215" y="283"/>
                  </a:lnTo>
                  <a:lnTo>
                    <a:pt x="215" y="276"/>
                  </a:lnTo>
                  <a:lnTo>
                    <a:pt x="215" y="269"/>
                  </a:lnTo>
                  <a:lnTo>
                    <a:pt x="213" y="262"/>
                  </a:lnTo>
                  <a:lnTo>
                    <a:pt x="208" y="249"/>
                  </a:lnTo>
                  <a:lnTo>
                    <a:pt x="201" y="236"/>
                  </a:lnTo>
                  <a:lnTo>
                    <a:pt x="186" y="217"/>
                  </a:lnTo>
                  <a:lnTo>
                    <a:pt x="180" y="210"/>
                  </a:lnTo>
                  <a:lnTo>
                    <a:pt x="188" y="203"/>
                  </a:lnTo>
                  <a:lnTo>
                    <a:pt x="202" y="187"/>
                  </a:lnTo>
                  <a:lnTo>
                    <a:pt x="205" y="182"/>
                  </a:lnTo>
                  <a:lnTo>
                    <a:pt x="207" y="177"/>
                  </a:lnTo>
                  <a:lnTo>
                    <a:pt x="210" y="173"/>
                  </a:lnTo>
                  <a:lnTo>
                    <a:pt x="211" y="168"/>
                  </a:lnTo>
                  <a:lnTo>
                    <a:pt x="210" y="164"/>
                  </a:lnTo>
                  <a:lnTo>
                    <a:pt x="208" y="161"/>
                  </a:lnTo>
                  <a:lnTo>
                    <a:pt x="205" y="157"/>
                  </a:lnTo>
                  <a:lnTo>
                    <a:pt x="200" y="155"/>
                  </a:lnTo>
                  <a:lnTo>
                    <a:pt x="200" y="148"/>
                  </a:lnTo>
                  <a:lnTo>
                    <a:pt x="200" y="142"/>
                  </a:lnTo>
                  <a:lnTo>
                    <a:pt x="197" y="137"/>
                  </a:lnTo>
                  <a:lnTo>
                    <a:pt x="195" y="133"/>
                  </a:lnTo>
                  <a:lnTo>
                    <a:pt x="192" y="131"/>
                  </a:lnTo>
                  <a:lnTo>
                    <a:pt x="188" y="129"/>
                  </a:lnTo>
                  <a:lnTo>
                    <a:pt x="183" y="129"/>
                  </a:lnTo>
                  <a:lnTo>
                    <a:pt x="179" y="129"/>
                  </a:lnTo>
                  <a:lnTo>
                    <a:pt x="161" y="132"/>
                  </a:lnTo>
                  <a:lnTo>
                    <a:pt x="154" y="137"/>
                  </a:lnTo>
                  <a:lnTo>
                    <a:pt x="144" y="134"/>
                  </a:lnTo>
                  <a:lnTo>
                    <a:pt x="137" y="131"/>
                  </a:lnTo>
                  <a:lnTo>
                    <a:pt x="132" y="128"/>
                  </a:lnTo>
                  <a:lnTo>
                    <a:pt x="127" y="124"/>
                  </a:lnTo>
                  <a:lnTo>
                    <a:pt x="125" y="119"/>
                  </a:lnTo>
                  <a:lnTo>
                    <a:pt x="123" y="114"/>
                  </a:lnTo>
                  <a:lnTo>
                    <a:pt x="123" y="109"/>
                  </a:lnTo>
                  <a:lnTo>
                    <a:pt x="123" y="103"/>
                  </a:lnTo>
                  <a:lnTo>
                    <a:pt x="125" y="93"/>
                  </a:lnTo>
                  <a:lnTo>
                    <a:pt x="128" y="84"/>
                  </a:lnTo>
                  <a:lnTo>
                    <a:pt x="132" y="76"/>
                  </a:lnTo>
                  <a:lnTo>
                    <a:pt x="133" y="74"/>
                  </a:lnTo>
                  <a:lnTo>
                    <a:pt x="293" y="105"/>
                  </a:lnTo>
                  <a:lnTo>
                    <a:pt x="306" y="38"/>
                  </a:lnTo>
                  <a:lnTo>
                    <a:pt x="311" y="30"/>
                  </a:lnTo>
                  <a:lnTo>
                    <a:pt x="317" y="22"/>
                  </a:lnTo>
                  <a:lnTo>
                    <a:pt x="323" y="17"/>
                  </a:lnTo>
                  <a:lnTo>
                    <a:pt x="329" y="12"/>
                  </a:lnTo>
                  <a:lnTo>
                    <a:pt x="336" y="9"/>
                  </a:lnTo>
                  <a:lnTo>
                    <a:pt x="343" y="7"/>
                  </a:lnTo>
                  <a:lnTo>
                    <a:pt x="350" y="6"/>
                  </a:lnTo>
                  <a:lnTo>
                    <a:pt x="358" y="5"/>
                  </a:lnTo>
                  <a:lnTo>
                    <a:pt x="374" y="5"/>
                  </a:lnTo>
                  <a:lnTo>
                    <a:pt x="391" y="4"/>
                  </a:lnTo>
                  <a:lnTo>
                    <a:pt x="399" y="4"/>
                  </a:lnTo>
                  <a:lnTo>
                    <a:pt x="408" y="4"/>
                  </a:lnTo>
                  <a:lnTo>
                    <a:pt x="417" y="2"/>
                  </a:lnTo>
                  <a:lnTo>
                    <a:pt x="426"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56" name="Freeform 452"/>
            <p:cNvSpPr>
              <a:spLocks/>
            </p:cNvSpPr>
            <p:nvPr>
              <p:custDataLst>
                <p:tags r:id="rId290"/>
              </p:custDataLst>
            </p:nvPr>
          </p:nvSpPr>
          <p:spPr bwMode="auto">
            <a:xfrm>
              <a:off x="4818094" y="2651656"/>
              <a:ext cx="127000" cy="114300"/>
            </a:xfrm>
            <a:custGeom>
              <a:avLst/>
              <a:gdLst>
                <a:gd name="T0" fmla="*/ 2147483647 w 292"/>
                <a:gd name="T1" fmla="*/ 2147483647 h 223"/>
                <a:gd name="T2" fmla="*/ 2147483647 w 292"/>
                <a:gd name="T3" fmla="*/ 2147483647 h 223"/>
                <a:gd name="T4" fmla="*/ 2147483647 w 292"/>
                <a:gd name="T5" fmla="*/ 2147483647 h 223"/>
                <a:gd name="T6" fmla="*/ 2147483647 w 292"/>
                <a:gd name="T7" fmla="*/ 2147483647 h 223"/>
                <a:gd name="T8" fmla="*/ 2147483647 w 292"/>
                <a:gd name="T9" fmla="*/ 2147483647 h 223"/>
                <a:gd name="T10" fmla="*/ 2147483647 w 292"/>
                <a:gd name="T11" fmla="*/ 2147483647 h 223"/>
                <a:gd name="T12" fmla="*/ 2147483647 w 292"/>
                <a:gd name="T13" fmla="*/ 2147483647 h 223"/>
                <a:gd name="T14" fmla="*/ 2147483647 w 292"/>
                <a:gd name="T15" fmla="*/ 2147483647 h 223"/>
                <a:gd name="T16" fmla="*/ 2147483647 w 292"/>
                <a:gd name="T17" fmla="*/ 2147483647 h 223"/>
                <a:gd name="T18" fmla="*/ 2147483647 w 292"/>
                <a:gd name="T19" fmla="*/ 2147483647 h 223"/>
                <a:gd name="T20" fmla="*/ 2147483647 w 292"/>
                <a:gd name="T21" fmla="*/ 2147483647 h 223"/>
                <a:gd name="T22" fmla="*/ 2147483647 w 292"/>
                <a:gd name="T23" fmla="*/ 2147483647 h 223"/>
                <a:gd name="T24" fmla="*/ 2147483647 w 292"/>
                <a:gd name="T25" fmla="*/ 2147483647 h 223"/>
                <a:gd name="T26" fmla="*/ 2147483647 w 292"/>
                <a:gd name="T27" fmla="*/ 2147483647 h 223"/>
                <a:gd name="T28" fmla="*/ 2147483647 w 292"/>
                <a:gd name="T29" fmla="*/ 2147483647 h 223"/>
                <a:gd name="T30" fmla="*/ 2147483647 w 292"/>
                <a:gd name="T31" fmla="*/ 2147483647 h 223"/>
                <a:gd name="T32" fmla="*/ 2147483647 w 292"/>
                <a:gd name="T33" fmla="*/ 2147483647 h 223"/>
                <a:gd name="T34" fmla="*/ 2147483647 w 292"/>
                <a:gd name="T35" fmla="*/ 2147483647 h 223"/>
                <a:gd name="T36" fmla="*/ 2147483647 w 292"/>
                <a:gd name="T37" fmla="*/ 2147483647 h 223"/>
                <a:gd name="T38" fmla="*/ 2147483647 w 292"/>
                <a:gd name="T39" fmla="*/ 2147483647 h 223"/>
                <a:gd name="T40" fmla="*/ 2147483647 w 292"/>
                <a:gd name="T41" fmla="*/ 2147483647 h 223"/>
                <a:gd name="T42" fmla="*/ 2147483647 w 292"/>
                <a:gd name="T43" fmla="*/ 2147483647 h 223"/>
                <a:gd name="T44" fmla="*/ 2147483647 w 292"/>
                <a:gd name="T45" fmla="*/ 2147483647 h 223"/>
                <a:gd name="T46" fmla="*/ 2147483647 w 292"/>
                <a:gd name="T47" fmla="*/ 2147483647 h 223"/>
                <a:gd name="T48" fmla="*/ 2147483647 w 292"/>
                <a:gd name="T49" fmla="*/ 2147483647 h 223"/>
                <a:gd name="T50" fmla="*/ 2147483647 w 292"/>
                <a:gd name="T51" fmla="*/ 2147483647 h 223"/>
                <a:gd name="T52" fmla="*/ 0 w 292"/>
                <a:gd name="T53" fmla="*/ 2147483647 h 223"/>
                <a:gd name="T54" fmla="*/ 2147483647 w 292"/>
                <a:gd name="T55" fmla="*/ 2147483647 h 223"/>
                <a:gd name="T56" fmla="*/ 2147483647 w 292"/>
                <a:gd name="T57" fmla="*/ 2147483647 h 223"/>
                <a:gd name="T58" fmla="*/ 2147483647 w 292"/>
                <a:gd name="T59" fmla="*/ 2147483647 h 223"/>
                <a:gd name="T60" fmla="*/ 2147483647 w 292"/>
                <a:gd name="T61" fmla="*/ 2147483647 h 223"/>
                <a:gd name="T62" fmla="*/ 2147483647 w 292"/>
                <a:gd name="T63" fmla="*/ 2147483647 h 223"/>
                <a:gd name="T64" fmla="*/ 2147483647 w 292"/>
                <a:gd name="T65" fmla="*/ 2147483647 h 223"/>
                <a:gd name="T66" fmla="*/ 2147483647 w 292"/>
                <a:gd name="T67" fmla="*/ 0 h 223"/>
                <a:gd name="T68" fmla="*/ 2147483647 w 292"/>
                <a:gd name="T69" fmla="*/ 2147483647 h 223"/>
                <a:gd name="T70" fmla="*/ 2147483647 w 292"/>
                <a:gd name="T71" fmla="*/ 2147483647 h 223"/>
                <a:gd name="T72" fmla="*/ 2147483647 w 292"/>
                <a:gd name="T73" fmla="*/ 2147483647 h 223"/>
                <a:gd name="T74" fmla="*/ 2147483647 w 292"/>
                <a:gd name="T75" fmla="*/ 2147483647 h 223"/>
                <a:gd name="T76" fmla="*/ 2147483647 w 292"/>
                <a:gd name="T77" fmla="*/ 2147483647 h 223"/>
                <a:gd name="T78" fmla="*/ 2147483647 w 292"/>
                <a:gd name="T79" fmla="*/ 2147483647 h 223"/>
                <a:gd name="T80" fmla="*/ 2147483647 w 292"/>
                <a:gd name="T81" fmla="*/ 2147483647 h 223"/>
                <a:gd name="T82" fmla="*/ 2147483647 w 292"/>
                <a:gd name="T83" fmla="*/ 2147483647 h 223"/>
                <a:gd name="T84" fmla="*/ 2147483647 w 292"/>
                <a:gd name="T85" fmla="*/ 2147483647 h 22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92" h="223">
                  <a:moveTo>
                    <a:pt x="292" y="69"/>
                  </a:moveTo>
                  <a:lnTo>
                    <a:pt x="259" y="93"/>
                  </a:lnTo>
                  <a:lnTo>
                    <a:pt x="172" y="75"/>
                  </a:lnTo>
                  <a:lnTo>
                    <a:pt x="166" y="77"/>
                  </a:lnTo>
                  <a:lnTo>
                    <a:pt x="159" y="78"/>
                  </a:lnTo>
                  <a:lnTo>
                    <a:pt x="152" y="79"/>
                  </a:lnTo>
                  <a:lnTo>
                    <a:pt x="146" y="79"/>
                  </a:lnTo>
                  <a:lnTo>
                    <a:pt x="139" y="79"/>
                  </a:lnTo>
                  <a:lnTo>
                    <a:pt x="133" y="78"/>
                  </a:lnTo>
                  <a:lnTo>
                    <a:pt x="126" y="77"/>
                  </a:lnTo>
                  <a:lnTo>
                    <a:pt x="119" y="75"/>
                  </a:lnTo>
                  <a:lnTo>
                    <a:pt x="119" y="93"/>
                  </a:lnTo>
                  <a:lnTo>
                    <a:pt x="132" y="113"/>
                  </a:lnTo>
                  <a:lnTo>
                    <a:pt x="144" y="131"/>
                  </a:lnTo>
                  <a:lnTo>
                    <a:pt x="156" y="145"/>
                  </a:lnTo>
                  <a:lnTo>
                    <a:pt x="168" y="157"/>
                  </a:lnTo>
                  <a:lnTo>
                    <a:pt x="179" y="170"/>
                  </a:lnTo>
                  <a:lnTo>
                    <a:pt x="189" y="185"/>
                  </a:lnTo>
                  <a:lnTo>
                    <a:pt x="193" y="193"/>
                  </a:lnTo>
                  <a:lnTo>
                    <a:pt x="197" y="202"/>
                  </a:lnTo>
                  <a:lnTo>
                    <a:pt x="202" y="211"/>
                  </a:lnTo>
                  <a:lnTo>
                    <a:pt x="205" y="222"/>
                  </a:lnTo>
                  <a:lnTo>
                    <a:pt x="191" y="223"/>
                  </a:lnTo>
                  <a:lnTo>
                    <a:pt x="175" y="223"/>
                  </a:lnTo>
                  <a:lnTo>
                    <a:pt x="168" y="223"/>
                  </a:lnTo>
                  <a:lnTo>
                    <a:pt x="161" y="222"/>
                  </a:lnTo>
                  <a:lnTo>
                    <a:pt x="154" y="220"/>
                  </a:lnTo>
                  <a:lnTo>
                    <a:pt x="146" y="216"/>
                  </a:lnTo>
                  <a:lnTo>
                    <a:pt x="139" y="213"/>
                  </a:lnTo>
                  <a:lnTo>
                    <a:pt x="134" y="209"/>
                  </a:lnTo>
                  <a:lnTo>
                    <a:pt x="130" y="203"/>
                  </a:lnTo>
                  <a:lnTo>
                    <a:pt x="127" y="198"/>
                  </a:lnTo>
                  <a:lnTo>
                    <a:pt x="124" y="192"/>
                  </a:lnTo>
                  <a:lnTo>
                    <a:pt x="121" y="187"/>
                  </a:lnTo>
                  <a:lnTo>
                    <a:pt x="117" y="183"/>
                  </a:lnTo>
                  <a:lnTo>
                    <a:pt x="113" y="180"/>
                  </a:lnTo>
                  <a:lnTo>
                    <a:pt x="102" y="162"/>
                  </a:lnTo>
                  <a:lnTo>
                    <a:pt x="91" y="145"/>
                  </a:lnTo>
                  <a:lnTo>
                    <a:pt x="80" y="129"/>
                  </a:lnTo>
                  <a:lnTo>
                    <a:pt x="68" y="113"/>
                  </a:lnTo>
                  <a:lnTo>
                    <a:pt x="61" y="105"/>
                  </a:lnTo>
                  <a:lnTo>
                    <a:pt x="55" y="99"/>
                  </a:lnTo>
                  <a:lnTo>
                    <a:pt x="48" y="93"/>
                  </a:lnTo>
                  <a:lnTo>
                    <a:pt x="42" y="87"/>
                  </a:lnTo>
                  <a:lnTo>
                    <a:pt x="35" y="83"/>
                  </a:lnTo>
                  <a:lnTo>
                    <a:pt x="27" y="79"/>
                  </a:lnTo>
                  <a:lnTo>
                    <a:pt x="21" y="76"/>
                  </a:lnTo>
                  <a:lnTo>
                    <a:pt x="13" y="75"/>
                  </a:lnTo>
                  <a:lnTo>
                    <a:pt x="9" y="70"/>
                  </a:lnTo>
                  <a:lnTo>
                    <a:pt x="4" y="65"/>
                  </a:lnTo>
                  <a:lnTo>
                    <a:pt x="2" y="62"/>
                  </a:lnTo>
                  <a:lnTo>
                    <a:pt x="1" y="58"/>
                  </a:lnTo>
                  <a:lnTo>
                    <a:pt x="0" y="54"/>
                  </a:lnTo>
                  <a:lnTo>
                    <a:pt x="0" y="49"/>
                  </a:lnTo>
                  <a:lnTo>
                    <a:pt x="22" y="53"/>
                  </a:lnTo>
                  <a:lnTo>
                    <a:pt x="40" y="55"/>
                  </a:lnTo>
                  <a:lnTo>
                    <a:pt x="57" y="56"/>
                  </a:lnTo>
                  <a:lnTo>
                    <a:pt x="70" y="55"/>
                  </a:lnTo>
                  <a:lnTo>
                    <a:pt x="82" y="53"/>
                  </a:lnTo>
                  <a:lnTo>
                    <a:pt x="91" y="50"/>
                  </a:lnTo>
                  <a:lnTo>
                    <a:pt x="99" y="46"/>
                  </a:lnTo>
                  <a:lnTo>
                    <a:pt x="106" y="41"/>
                  </a:lnTo>
                  <a:lnTo>
                    <a:pt x="117" y="31"/>
                  </a:lnTo>
                  <a:lnTo>
                    <a:pt x="127" y="20"/>
                  </a:lnTo>
                  <a:lnTo>
                    <a:pt x="132" y="14"/>
                  </a:lnTo>
                  <a:lnTo>
                    <a:pt x="138" y="9"/>
                  </a:lnTo>
                  <a:lnTo>
                    <a:pt x="145" y="4"/>
                  </a:lnTo>
                  <a:lnTo>
                    <a:pt x="152" y="0"/>
                  </a:lnTo>
                  <a:lnTo>
                    <a:pt x="162" y="8"/>
                  </a:lnTo>
                  <a:lnTo>
                    <a:pt x="172" y="14"/>
                  </a:lnTo>
                  <a:lnTo>
                    <a:pt x="183" y="21"/>
                  </a:lnTo>
                  <a:lnTo>
                    <a:pt x="194" y="26"/>
                  </a:lnTo>
                  <a:lnTo>
                    <a:pt x="205" y="31"/>
                  </a:lnTo>
                  <a:lnTo>
                    <a:pt x="218" y="34"/>
                  </a:lnTo>
                  <a:lnTo>
                    <a:pt x="231" y="37"/>
                  </a:lnTo>
                  <a:lnTo>
                    <a:pt x="246" y="37"/>
                  </a:lnTo>
                  <a:lnTo>
                    <a:pt x="255" y="36"/>
                  </a:lnTo>
                  <a:lnTo>
                    <a:pt x="262" y="34"/>
                  </a:lnTo>
                  <a:lnTo>
                    <a:pt x="270" y="32"/>
                  </a:lnTo>
                  <a:lnTo>
                    <a:pt x="279" y="31"/>
                  </a:lnTo>
                  <a:lnTo>
                    <a:pt x="283" y="42"/>
                  </a:lnTo>
                  <a:lnTo>
                    <a:pt x="285" y="47"/>
                  </a:lnTo>
                  <a:lnTo>
                    <a:pt x="287" y="49"/>
                  </a:lnTo>
                  <a:lnTo>
                    <a:pt x="289" y="52"/>
                  </a:lnTo>
                  <a:lnTo>
                    <a:pt x="292" y="6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57" name="Freeform 453"/>
            <p:cNvSpPr>
              <a:spLocks/>
            </p:cNvSpPr>
            <p:nvPr>
              <p:custDataLst>
                <p:tags r:id="rId291"/>
              </p:custDataLst>
            </p:nvPr>
          </p:nvSpPr>
          <p:spPr bwMode="auto">
            <a:xfrm>
              <a:off x="4768881" y="2510368"/>
              <a:ext cx="168275" cy="77788"/>
            </a:xfrm>
            <a:custGeom>
              <a:avLst/>
              <a:gdLst>
                <a:gd name="T0" fmla="*/ 2147483647 w 379"/>
                <a:gd name="T1" fmla="*/ 2147483647 h 147"/>
                <a:gd name="T2" fmla="*/ 2147483647 w 379"/>
                <a:gd name="T3" fmla="*/ 2147483647 h 147"/>
                <a:gd name="T4" fmla="*/ 2147483647 w 379"/>
                <a:gd name="T5" fmla="*/ 2147483647 h 147"/>
                <a:gd name="T6" fmla="*/ 2147483647 w 379"/>
                <a:gd name="T7" fmla="*/ 2147483647 h 147"/>
                <a:gd name="T8" fmla="*/ 2147483647 w 379"/>
                <a:gd name="T9" fmla="*/ 2147483647 h 147"/>
                <a:gd name="T10" fmla="*/ 2147483647 w 379"/>
                <a:gd name="T11" fmla="*/ 2147483647 h 147"/>
                <a:gd name="T12" fmla="*/ 2147483647 w 379"/>
                <a:gd name="T13" fmla="*/ 2147483647 h 147"/>
                <a:gd name="T14" fmla="*/ 2147483647 w 379"/>
                <a:gd name="T15" fmla="*/ 2147483647 h 147"/>
                <a:gd name="T16" fmla="*/ 2147483647 w 379"/>
                <a:gd name="T17" fmla="*/ 2147483647 h 147"/>
                <a:gd name="T18" fmla="*/ 2147483647 w 379"/>
                <a:gd name="T19" fmla="*/ 2147483647 h 147"/>
                <a:gd name="T20" fmla="*/ 2147483647 w 379"/>
                <a:gd name="T21" fmla="*/ 2147483647 h 147"/>
                <a:gd name="T22" fmla="*/ 2147483647 w 379"/>
                <a:gd name="T23" fmla="*/ 2147483647 h 147"/>
                <a:gd name="T24" fmla="*/ 2147483647 w 379"/>
                <a:gd name="T25" fmla="*/ 2147483647 h 147"/>
                <a:gd name="T26" fmla="*/ 2147483647 w 379"/>
                <a:gd name="T27" fmla="*/ 2147483647 h 147"/>
                <a:gd name="T28" fmla="*/ 2147483647 w 379"/>
                <a:gd name="T29" fmla="*/ 2147483647 h 147"/>
                <a:gd name="T30" fmla="*/ 2147483647 w 379"/>
                <a:gd name="T31" fmla="*/ 2147483647 h 147"/>
                <a:gd name="T32" fmla="*/ 2147483647 w 379"/>
                <a:gd name="T33" fmla="*/ 2147483647 h 147"/>
                <a:gd name="T34" fmla="*/ 2147483647 w 379"/>
                <a:gd name="T35" fmla="*/ 2147483647 h 147"/>
                <a:gd name="T36" fmla="*/ 2147483647 w 379"/>
                <a:gd name="T37" fmla="*/ 2147483647 h 147"/>
                <a:gd name="T38" fmla="*/ 2147483647 w 379"/>
                <a:gd name="T39" fmla="*/ 2147483647 h 147"/>
                <a:gd name="T40" fmla="*/ 2147483647 w 379"/>
                <a:gd name="T41" fmla="*/ 2147483647 h 147"/>
                <a:gd name="T42" fmla="*/ 2147483647 w 379"/>
                <a:gd name="T43" fmla="*/ 2147483647 h 147"/>
                <a:gd name="T44" fmla="*/ 2147483647 w 379"/>
                <a:gd name="T45" fmla="*/ 2147483647 h 147"/>
                <a:gd name="T46" fmla="*/ 2147483647 w 379"/>
                <a:gd name="T47" fmla="*/ 2147483647 h 147"/>
                <a:gd name="T48" fmla="*/ 0 w 379"/>
                <a:gd name="T49" fmla="*/ 2147483647 h 147"/>
                <a:gd name="T50" fmla="*/ 2147483647 w 379"/>
                <a:gd name="T51" fmla="*/ 2147483647 h 147"/>
                <a:gd name="T52" fmla="*/ 2147483647 w 379"/>
                <a:gd name="T53" fmla="*/ 2147483647 h 147"/>
                <a:gd name="T54" fmla="*/ 2147483647 w 379"/>
                <a:gd name="T55" fmla="*/ 2147483647 h 147"/>
                <a:gd name="T56" fmla="*/ 2147483647 w 379"/>
                <a:gd name="T57" fmla="*/ 2147483647 h 147"/>
                <a:gd name="T58" fmla="*/ 2147483647 w 379"/>
                <a:gd name="T59" fmla="*/ 2147483647 h 147"/>
                <a:gd name="T60" fmla="*/ 2147483647 w 379"/>
                <a:gd name="T61" fmla="*/ 2147483647 h 147"/>
                <a:gd name="T62" fmla="*/ 2147483647 w 379"/>
                <a:gd name="T63" fmla="*/ 0 h 147"/>
                <a:gd name="T64" fmla="*/ 2147483647 w 379"/>
                <a:gd name="T65" fmla="*/ 2147483647 h 147"/>
                <a:gd name="T66" fmla="*/ 2147483647 w 379"/>
                <a:gd name="T67" fmla="*/ 2147483647 h 147"/>
                <a:gd name="T68" fmla="*/ 2147483647 w 379"/>
                <a:gd name="T69" fmla="*/ 2147483647 h 147"/>
                <a:gd name="T70" fmla="*/ 2147483647 w 379"/>
                <a:gd name="T71" fmla="*/ 2147483647 h 147"/>
                <a:gd name="T72" fmla="*/ 2147483647 w 379"/>
                <a:gd name="T73" fmla="*/ 2147483647 h 147"/>
                <a:gd name="T74" fmla="*/ 2147483647 w 379"/>
                <a:gd name="T75" fmla="*/ 2147483647 h 14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79" h="147">
                  <a:moveTo>
                    <a:pt x="379" y="92"/>
                  </a:moveTo>
                  <a:lnTo>
                    <a:pt x="375" y="94"/>
                  </a:lnTo>
                  <a:lnTo>
                    <a:pt x="366" y="98"/>
                  </a:lnTo>
                  <a:lnTo>
                    <a:pt x="360" y="101"/>
                  </a:lnTo>
                  <a:lnTo>
                    <a:pt x="357" y="105"/>
                  </a:lnTo>
                  <a:lnTo>
                    <a:pt x="354" y="108"/>
                  </a:lnTo>
                  <a:lnTo>
                    <a:pt x="353" y="111"/>
                  </a:lnTo>
                  <a:lnTo>
                    <a:pt x="347" y="117"/>
                  </a:lnTo>
                  <a:lnTo>
                    <a:pt x="341" y="123"/>
                  </a:lnTo>
                  <a:lnTo>
                    <a:pt x="333" y="127"/>
                  </a:lnTo>
                  <a:lnTo>
                    <a:pt x="324" y="130"/>
                  </a:lnTo>
                  <a:lnTo>
                    <a:pt x="320" y="131"/>
                  </a:lnTo>
                  <a:lnTo>
                    <a:pt x="315" y="132"/>
                  </a:lnTo>
                  <a:lnTo>
                    <a:pt x="311" y="132"/>
                  </a:lnTo>
                  <a:lnTo>
                    <a:pt x="306" y="131"/>
                  </a:lnTo>
                  <a:lnTo>
                    <a:pt x="301" y="130"/>
                  </a:lnTo>
                  <a:lnTo>
                    <a:pt x="296" y="128"/>
                  </a:lnTo>
                  <a:lnTo>
                    <a:pt x="291" y="126"/>
                  </a:lnTo>
                  <a:lnTo>
                    <a:pt x="286" y="123"/>
                  </a:lnTo>
                  <a:lnTo>
                    <a:pt x="281" y="119"/>
                  </a:lnTo>
                  <a:lnTo>
                    <a:pt x="277" y="117"/>
                  </a:lnTo>
                  <a:lnTo>
                    <a:pt x="275" y="116"/>
                  </a:lnTo>
                  <a:lnTo>
                    <a:pt x="271" y="116"/>
                  </a:lnTo>
                  <a:lnTo>
                    <a:pt x="269" y="118"/>
                  </a:lnTo>
                  <a:lnTo>
                    <a:pt x="268" y="120"/>
                  </a:lnTo>
                  <a:lnTo>
                    <a:pt x="267" y="123"/>
                  </a:lnTo>
                  <a:lnTo>
                    <a:pt x="266" y="126"/>
                  </a:lnTo>
                  <a:lnTo>
                    <a:pt x="266" y="140"/>
                  </a:lnTo>
                  <a:lnTo>
                    <a:pt x="266" y="147"/>
                  </a:lnTo>
                  <a:lnTo>
                    <a:pt x="257" y="145"/>
                  </a:lnTo>
                  <a:lnTo>
                    <a:pt x="251" y="143"/>
                  </a:lnTo>
                  <a:lnTo>
                    <a:pt x="244" y="140"/>
                  </a:lnTo>
                  <a:lnTo>
                    <a:pt x="240" y="137"/>
                  </a:lnTo>
                  <a:lnTo>
                    <a:pt x="229" y="131"/>
                  </a:lnTo>
                  <a:lnTo>
                    <a:pt x="213" y="123"/>
                  </a:lnTo>
                  <a:lnTo>
                    <a:pt x="113" y="141"/>
                  </a:lnTo>
                  <a:lnTo>
                    <a:pt x="95" y="132"/>
                  </a:lnTo>
                  <a:lnTo>
                    <a:pt x="80" y="124"/>
                  </a:lnTo>
                  <a:lnTo>
                    <a:pt x="68" y="116"/>
                  </a:lnTo>
                  <a:lnTo>
                    <a:pt x="58" y="109"/>
                  </a:lnTo>
                  <a:lnTo>
                    <a:pt x="51" y="101"/>
                  </a:lnTo>
                  <a:lnTo>
                    <a:pt x="45" y="94"/>
                  </a:lnTo>
                  <a:lnTo>
                    <a:pt x="40" y="88"/>
                  </a:lnTo>
                  <a:lnTo>
                    <a:pt x="37" y="82"/>
                  </a:lnTo>
                  <a:lnTo>
                    <a:pt x="31" y="70"/>
                  </a:lnTo>
                  <a:lnTo>
                    <a:pt x="26" y="59"/>
                  </a:lnTo>
                  <a:lnTo>
                    <a:pt x="21" y="54"/>
                  </a:lnTo>
                  <a:lnTo>
                    <a:pt x="16" y="48"/>
                  </a:lnTo>
                  <a:lnTo>
                    <a:pt x="9" y="42"/>
                  </a:lnTo>
                  <a:lnTo>
                    <a:pt x="0" y="36"/>
                  </a:lnTo>
                  <a:lnTo>
                    <a:pt x="16" y="39"/>
                  </a:lnTo>
                  <a:lnTo>
                    <a:pt x="29" y="40"/>
                  </a:lnTo>
                  <a:lnTo>
                    <a:pt x="41" y="40"/>
                  </a:lnTo>
                  <a:lnTo>
                    <a:pt x="52" y="38"/>
                  </a:lnTo>
                  <a:lnTo>
                    <a:pt x="62" y="36"/>
                  </a:lnTo>
                  <a:lnTo>
                    <a:pt x="72" y="33"/>
                  </a:lnTo>
                  <a:lnTo>
                    <a:pt x="79" y="29"/>
                  </a:lnTo>
                  <a:lnTo>
                    <a:pt x="87" y="25"/>
                  </a:lnTo>
                  <a:lnTo>
                    <a:pt x="102" y="16"/>
                  </a:lnTo>
                  <a:lnTo>
                    <a:pt x="119" y="8"/>
                  </a:lnTo>
                  <a:lnTo>
                    <a:pt x="128" y="5"/>
                  </a:lnTo>
                  <a:lnTo>
                    <a:pt x="138" y="2"/>
                  </a:lnTo>
                  <a:lnTo>
                    <a:pt x="149" y="1"/>
                  </a:lnTo>
                  <a:lnTo>
                    <a:pt x="159" y="0"/>
                  </a:lnTo>
                  <a:lnTo>
                    <a:pt x="179" y="11"/>
                  </a:lnTo>
                  <a:lnTo>
                    <a:pt x="200" y="23"/>
                  </a:lnTo>
                  <a:lnTo>
                    <a:pt x="222" y="34"/>
                  </a:lnTo>
                  <a:lnTo>
                    <a:pt x="244" y="45"/>
                  </a:lnTo>
                  <a:lnTo>
                    <a:pt x="278" y="61"/>
                  </a:lnTo>
                  <a:lnTo>
                    <a:pt x="292" y="67"/>
                  </a:lnTo>
                  <a:lnTo>
                    <a:pt x="314" y="73"/>
                  </a:lnTo>
                  <a:lnTo>
                    <a:pt x="333" y="80"/>
                  </a:lnTo>
                  <a:lnTo>
                    <a:pt x="343" y="83"/>
                  </a:lnTo>
                  <a:lnTo>
                    <a:pt x="354" y="86"/>
                  </a:lnTo>
                  <a:lnTo>
                    <a:pt x="365" y="89"/>
                  </a:lnTo>
                  <a:lnTo>
                    <a:pt x="379" y="9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58" name="Freeform 454"/>
            <p:cNvSpPr>
              <a:spLocks/>
            </p:cNvSpPr>
            <p:nvPr>
              <p:custDataLst>
                <p:tags r:id="rId292"/>
              </p:custDataLst>
            </p:nvPr>
          </p:nvSpPr>
          <p:spPr bwMode="auto">
            <a:xfrm>
              <a:off x="4732369" y="2365906"/>
              <a:ext cx="30162" cy="60325"/>
            </a:xfrm>
            <a:custGeom>
              <a:avLst/>
              <a:gdLst>
                <a:gd name="T0" fmla="*/ 0 w 61"/>
                <a:gd name="T1" fmla="*/ 0 h 67"/>
                <a:gd name="T2" fmla="*/ 0 w 61"/>
                <a:gd name="T3" fmla="*/ 2147483647 h 67"/>
                <a:gd name="T4" fmla="*/ 0 w 61"/>
                <a:gd name="T5" fmla="*/ 2147483647 h 67"/>
                <a:gd name="T6" fmla="*/ 2147483647 w 61"/>
                <a:gd name="T7" fmla="*/ 2147483647 h 67"/>
                <a:gd name="T8" fmla="*/ 2147483647 w 61"/>
                <a:gd name="T9" fmla="*/ 2147483647 h 67"/>
                <a:gd name="T10" fmla="*/ 2147483647 w 61"/>
                <a:gd name="T11" fmla="*/ 2147483647 h 67"/>
                <a:gd name="T12" fmla="*/ 2147483647 w 61"/>
                <a:gd name="T13" fmla="*/ 2147483647 h 67"/>
                <a:gd name="T14" fmla="*/ 2147483647 w 61"/>
                <a:gd name="T15" fmla="*/ 2147483647 h 67"/>
                <a:gd name="T16" fmla="*/ 2147483647 w 61"/>
                <a:gd name="T17" fmla="*/ 2147483647 h 67"/>
                <a:gd name="T18" fmla="*/ 2147483647 w 61"/>
                <a:gd name="T19" fmla="*/ 2147483647 h 67"/>
                <a:gd name="T20" fmla="*/ 2147483647 w 61"/>
                <a:gd name="T21" fmla="*/ 2147483647 h 67"/>
                <a:gd name="T22" fmla="*/ 2147483647 w 61"/>
                <a:gd name="T23" fmla="*/ 2147483647 h 67"/>
                <a:gd name="T24" fmla="*/ 2147483647 w 61"/>
                <a:gd name="T25" fmla="*/ 2147483647 h 67"/>
                <a:gd name="T26" fmla="*/ 2147483647 w 61"/>
                <a:gd name="T27" fmla="*/ 2147483647 h 67"/>
                <a:gd name="T28" fmla="*/ 2147483647 w 61"/>
                <a:gd name="T29" fmla="*/ 2147483647 h 67"/>
                <a:gd name="T30" fmla="*/ 2147483647 w 61"/>
                <a:gd name="T31" fmla="*/ 2147483647 h 67"/>
                <a:gd name="T32" fmla="*/ 2147483647 w 61"/>
                <a:gd name="T33" fmla="*/ 2147483647 h 67"/>
                <a:gd name="T34" fmla="*/ 2147483647 w 61"/>
                <a:gd name="T35" fmla="*/ 2147483647 h 67"/>
                <a:gd name="T36" fmla="*/ 2147483647 w 61"/>
                <a:gd name="T37" fmla="*/ 0 h 67"/>
                <a:gd name="T38" fmla="*/ 2147483647 w 61"/>
                <a:gd name="T39" fmla="*/ 2147483647 h 67"/>
                <a:gd name="T40" fmla="*/ 2147483647 w 61"/>
                <a:gd name="T41" fmla="*/ 2147483647 h 67"/>
                <a:gd name="T42" fmla="*/ 2147483647 w 61"/>
                <a:gd name="T43" fmla="*/ 2147483647 h 67"/>
                <a:gd name="T44" fmla="*/ 2147483647 w 61"/>
                <a:gd name="T45" fmla="*/ 2147483647 h 67"/>
                <a:gd name="T46" fmla="*/ 2147483647 w 61"/>
                <a:gd name="T47" fmla="*/ 2147483647 h 67"/>
                <a:gd name="T48" fmla="*/ 0 w 61"/>
                <a:gd name="T49" fmla="*/ 0 h 6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1" h="67">
                  <a:moveTo>
                    <a:pt x="0" y="0"/>
                  </a:moveTo>
                  <a:lnTo>
                    <a:pt x="0" y="9"/>
                  </a:lnTo>
                  <a:lnTo>
                    <a:pt x="0" y="18"/>
                  </a:lnTo>
                  <a:lnTo>
                    <a:pt x="1" y="24"/>
                  </a:lnTo>
                  <a:lnTo>
                    <a:pt x="2" y="30"/>
                  </a:lnTo>
                  <a:lnTo>
                    <a:pt x="3" y="36"/>
                  </a:lnTo>
                  <a:lnTo>
                    <a:pt x="6" y="42"/>
                  </a:lnTo>
                  <a:lnTo>
                    <a:pt x="12" y="55"/>
                  </a:lnTo>
                  <a:lnTo>
                    <a:pt x="21" y="67"/>
                  </a:lnTo>
                  <a:lnTo>
                    <a:pt x="28" y="65"/>
                  </a:lnTo>
                  <a:lnTo>
                    <a:pt x="35" y="61"/>
                  </a:lnTo>
                  <a:lnTo>
                    <a:pt x="42" y="58"/>
                  </a:lnTo>
                  <a:lnTo>
                    <a:pt x="48" y="53"/>
                  </a:lnTo>
                  <a:lnTo>
                    <a:pt x="53" y="47"/>
                  </a:lnTo>
                  <a:lnTo>
                    <a:pt x="57" y="40"/>
                  </a:lnTo>
                  <a:lnTo>
                    <a:pt x="59" y="32"/>
                  </a:lnTo>
                  <a:lnTo>
                    <a:pt x="61" y="24"/>
                  </a:lnTo>
                  <a:lnTo>
                    <a:pt x="53" y="14"/>
                  </a:lnTo>
                  <a:lnTo>
                    <a:pt x="41" y="0"/>
                  </a:lnTo>
                  <a:lnTo>
                    <a:pt x="28" y="3"/>
                  </a:lnTo>
                  <a:lnTo>
                    <a:pt x="18" y="4"/>
                  </a:lnTo>
                  <a:lnTo>
                    <a:pt x="13" y="4"/>
                  </a:lnTo>
                  <a:lnTo>
                    <a:pt x="10" y="3"/>
                  </a:lnTo>
                  <a:lnTo>
                    <a:pt x="6" y="2"/>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59" name="Freeform 455"/>
            <p:cNvSpPr>
              <a:spLocks/>
            </p:cNvSpPr>
            <p:nvPr>
              <p:custDataLst>
                <p:tags r:id="rId293"/>
              </p:custDataLst>
            </p:nvPr>
          </p:nvSpPr>
          <p:spPr bwMode="auto">
            <a:xfrm>
              <a:off x="4703794" y="2370668"/>
              <a:ext cx="25400" cy="58738"/>
            </a:xfrm>
            <a:custGeom>
              <a:avLst/>
              <a:gdLst>
                <a:gd name="T0" fmla="*/ 0 w 60"/>
                <a:gd name="T1" fmla="*/ 2147483647 h 55"/>
                <a:gd name="T2" fmla="*/ 0 w 60"/>
                <a:gd name="T3" fmla="*/ 2147483647 h 55"/>
                <a:gd name="T4" fmla="*/ 2147483647 w 60"/>
                <a:gd name="T5" fmla="*/ 2147483647 h 55"/>
                <a:gd name="T6" fmla="*/ 2147483647 w 60"/>
                <a:gd name="T7" fmla="*/ 2147483647 h 55"/>
                <a:gd name="T8" fmla="*/ 2147483647 w 60"/>
                <a:gd name="T9" fmla="*/ 2147483647 h 55"/>
                <a:gd name="T10" fmla="*/ 2147483647 w 60"/>
                <a:gd name="T11" fmla="*/ 2147483647 h 55"/>
                <a:gd name="T12" fmla="*/ 2147483647 w 60"/>
                <a:gd name="T13" fmla="*/ 2147483647 h 55"/>
                <a:gd name="T14" fmla="*/ 2147483647 w 60"/>
                <a:gd name="T15" fmla="*/ 2147483647 h 55"/>
                <a:gd name="T16" fmla="*/ 2147483647 w 60"/>
                <a:gd name="T17" fmla="*/ 2147483647 h 55"/>
                <a:gd name="T18" fmla="*/ 2147483647 w 60"/>
                <a:gd name="T19" fmla="*/ 2147483647 h 55"/>
                <a:gd name="T20" fmla="*/ 2147483647 w 60"/>
                <a:gd name="T21" fmla="*/ 2147483647 h 55"/>
                <a:gd name="T22" fmla="*/ 2147483647 w 60"/>
                <a:gd name="T23" fmla="*/ 2147483647 h 55"/>
                <a:gd name="T24" fmla="*/ 2147483647 w 60"/>
                <a:gd name="T25" fmla="*/ 2147483647 h 55"/>
                <a:gd name="T26" fmla="*/ 2147483647 w 60"/>
                <a:gd name="T27" fmla="*/ 2147483647 h 55"/>
                <a:gd name="T28" fmla="*/ 2147483647 w 60"/>
                <a:gd name="T29" fmla="*/ 2147483647 h 55"/>
                <a:gd name="T30" fmla="*/ 2147483647 w 60"/>
                <a:gd name="T31" fmla="*/ 2147483647 h 55"/>
                <a:gd name="T32" fmla="*/ 2147483647 w 60"/>
                <a:gd name="T33" fmla="*/ 2147483647 h 55"/>
                <a:gd name="T34" fmla="*/ 2147483647 w 60"/>
                <a:gd name="T35" fmla="*/ 0 h 55"/>
                <a:gd name="T36" fmla="*/ 2147483647 w 60"/>
                <a:gd name="T37" fmla="*/ 2147483647 h 55"/>
                <a:gd name="T38" fmla="*/ 2147483647 w 60"/>
                <a:gd name="T39" fmla="*/ 2147483647 h 55"/>
                <a:gd name="T40" fmla="*/ 2147483647 w 60"/>
                <a:gd name="T41" fmla="*/ 2147483647 h 55"/>
                <a:gd name="T42" fmla="*/ 0 w 60"/>
                <a:gd name="T43" fmla="*/ 2147483647 h 5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60" h="55">
                  <a:moveTo>
                    <a:pt x="0" y="6"/>
                  </a:moveTo>
                  <a:lnTo>
                    <a:pt x="0" y="24"/>
                  </a:lnTo>
                  <a:lnTo>
                    <a:pt x="5" y="32"/>
                  </a:lnTo>
                  <a:lnTo>
                    <a:pt x="10" y="40"/>
                  </a:lnTo>
                  <a:lnTo>
                    <a:pt x="16" y="45"/>
                  </a:lnTo>
                  <a:lnTo>
                    <a:pt x="21" y="49"/>
                  </a:lnTo>
                  <a:lnTo>
                    <a:pt x="27" y="52"/>
                  </a:lnTo>
                  <a:lnTo>
                    <a:pt x="33" y="54"/>
                  </a:lnTo>
                  <a:lnTo>
                    <a:pt x="40" y="55"/>
                  </a:lnTo>
                  <a:lnTo>
                    <a:pt x="46" y="55"/>
                  </a:lnTo>
                  <a:lnTo>
                    <a:pt x="53" y="52"/>
                  </a:lnTo>
                  <a:lnTo>
                    <a:pt x="60" y="49"/>
                  </a:lnTo>
                  <a:lnTo>
                    <a:pt x="50" y="34"/>
                  </a:lnTo>
                  <a:lnTo>
                    <a:pt x="42" y="22"/>
                  </a:lnTo>
                  <a:lnTo>
                    <a:pt x="39" y="17"/>
                  </a:lnTo>
                  <a:lnTo>
                    <a:pt x="35" y="12"/>
                  </a:lnTo>
                  <a:lnTo>
                    <a:pt x="34" y="6"/>
                  </a:lnTo>
                  <a:lnTo>
                    <a:pt x="33" y="0"/>
                  </a:lnTo>
                  <a:lnTo>
                    <a:pt x="23" y="1"/>
                  </a:lnTo>
                  <a:lnTo>
                    <a:pt x="15" y="3"/>
                  </a:lnTo>
                  <a:lnTo>
                    <a:pt x="7" y="5"/>
                  </a:lnTo>
                  <a:lnTo>
                    <a:pt x="0" y="6"/>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60" name="Freeform 456"/>
            <p:cNvSpPr>
              <a:spLocks/>
            </p:cNvSpPr>
            <p:nvPr>
              <p:custDataLst>
                <p:tags r:id="rId294"/>
              </p:custDataLst>
            </p:nvPr>
          </p:nvSpPr>
          <p:spPr bwMode="auto">
            <a:xfrm>
              <a:off x="4673631" y="2316693"/>
              <a:ext cx="52388" cy="77788"/>
            </a:xfrm>
            <a:custGeom>
              <a:avLst/>
              <a:gdLst>
                <a:gd name="T0" fmla="*/ 2147483647 w 120"/>
                <a:gd name="T1" fmla="*/ 2147483647 h 148"/>
                <a:gd name="T2" fmla="*/ 2147483647 w 120"/>
                <a:gd name="T3" fmla="*/ 2147483647 h 148"/>
                <a:gd name="T4" fmla="*/ 2147483647 w 120"/>
                <a:gd name="T5" fmla="*/ 2147483647 h 148"/>
                <a:gd name="T6" fmla="*/ 2147483647 w 120"/>
                <a:gd name="T7" fmla="*/ 2147483647 h 148"/>
                <a:gd name="T8" fmla="*/ 2147483647 w 120"/>
                <a:gd name="T9" fmla="*/ 2147483647 h 148"/>
                <a:gd name="T10" fmla="*/ 2147483647 w 120"/>
                <a:gd name="T11" fmla="*/ 2147483647 h 148"/>
                <a:gd name="T12" fmla="*/ 2147483647 w 120"/>
                <a:gd name="T13" fmla="*/ 2147483647 h 148"/>
                <a:gd name="T14" fmla="*/ 2147483647 w 120"/>
                <a:gd name="T15" fmla="*/ 2147483647 h 148"/>
                <a:gd name="T16" fmla="*/ 2147483647 w 120"/>
                <a:gd name="T17" fmla="*/ 2147483647 h 148"/>
                <a:gd name="T18" fmla="*/ 2147483647 w 120"/>
                <a:gd name="T19" fmla="*/ 2147483647 h 148"/>
                <a:gd name="T20" fmla="*/ 2147483647 w 120"/>
                <a:gd name="T21" fmla="*/ 2147483647 h 148"/>
                <a:gd name="T22" fmla="*/ 2147483647 w 120"/>
                <a:gd name="T23" fmla="*/ 2147483647 h 148"/>
                <a:gd name="T24" fmla="*/ 2147483647 w 120"/>
                <a:gd name="T25" fmla="*/ 2147483647 h 148"/>
                <a:gd name="T26" fmla="*/ 2147483647 w 120"/>
                <a:gd name="T27" fmla="*/ 2147483647 h 148"/>
                <a:gd name="T28" fmla="*/ 2147483647 w 120"/>
                <a:gd name="T29" fmla="*/ 2147483647 h 148"/>
                <a:gd name="T30" fmla="*/ 2147483647 w 120"/>
                <a:gd name="T31" fmla="*/ 2147483647 h 148"/>
                <a:gd name="T32" fmla="*/ 2147483647 w 120"/>
                <a:gd name="T33" fmla="*/ 2147483647 h 148"/>
                <a:gd name="T34" fmla="*/ 2147483647 w 120"/>
                <a:gd name="T35" fmla="*/ 2147483647 h 148"/>
                <a:gd name="T36" fmla="*/ 0 w 120"/>
                <a:gd name="T37" fmla="*/ 2147483647 h 148"/>
                <a:gd name="T38" fmla="*/ 2147483647 w 120"/>
                <a:gd name="T39" fmla="*/ 2147483647 h 148"/>
                <a:gd name="T40" fmla="*/ 2147483647 w 120"/>
                <a:gd name="T41" fmla="*/ 2147483647 h 148"/>
                <a:gd name="T42" fmla="*/ 2147483647 w 120"/>
                <a:gd name="T43" fmla="*/ 2147483647 h 148"/>
                <a:gd name="T44" fmla="*/ 2147483647 w 120"/>
                <a:gd name="T45" fmla="*/ 2147483647 h 148"/>
                <a:gd name="T46" fmla="*/ 2147483647 w 120"/>
                <a:gd name="T47" fmla="*/ 2147483647 h 148"/>
                <a:gd name="T48" fmla="*/ 2147483647 w 120"/>
                <a:gd name="T49" fmla="*/ 2147483647 h 148"/>
                <a:gd name="T50" fmla="*/ 2147483647 w 120"/>
                <a:gd name="T51" fmla="*/ 2147483647 h 148"/>
                <a:gd name="T52" fmla="*/ 2147483647 w 120"/>
                <a:gd name="T53" fmla="*/ 2147483647 h 148"/>
                <a:gd name="T54" fmla="*/ 2147483647 w 120"/>
                <a:gd name="T55" fmla="*/ 2147483647 h 148"/>
                <a:gd name="T56" fmla="*/ 2147483647 w 120"/>
                <a:gd name="T57" fmla="*/ 0 h 148"/>
                <a:gd name="T58" fmla="*/ 2147483647 w 120"/>
                <a:gd name="T59" fmla="*/ 2147483647 h 148"/>
                <a:gd name="T60" fmla="*/ 2147483647 w 120"/>
                <a:gd name="T61" fmla="*/ 2147483647 h 148"/>
                <a:gd name="T62" fmla="*/ 2147483647 w 120"/>
                <a:gd name="T63" fmla="*/ 2147483647 h 148"/>
                <a:gd name="T64" fmla="*/ 2147483647 w 120"/>
                <a:gd name="T65" fmla="*/ 2147483647 h 148"/>
                <a:gd name="T66" fmla="*/ 2147483647 w 120"/>
                <a:gd name="T67" fmla="*/ 2147483647 h 148"/>
                <a:gd name="T68" fmla="*/ 2147483647 w 120"/>
                <a:gd name="T69" fmla="*/ 2147483647 h 148"/>
                <a:gd name="T70" fmla="*/ 2147483647 w 120"/>
                <a:gd name="T71" fmla="*/ 2147483647 h 148"/>
                <a:gd name="T72" fmla="*/ 2147483647 w 120"/>
                <a:gd name="T73" fmla="*/ 2147483647 h 148"/>
                <a:gd name="T74" fmla="*/ 2147483647 w 120"/>
                <a:gd name="T75" fmla="*/ 2147483647 h 148"/>
                <a:gd name="T76" fmla="*/ 2147483647 w 120"/>
                <a:gd name="T77" fmla="*/ 2147483647 h 148"/>
                <a:gd name="T78" fmla="*/ 2147483647 w 120"/>
                <a:gd name="T79" fmla="*/ 2147483647 h 148"/>
                <a:gd name="T80" fmla="*/ 2147483647 w 120"/>
                <a:gd name="T81" fmla="*/ 2147483647 h 148"/>
                <a:gd name="T82" fmla="*/ 2147483647 w 120"/>
                <a:gd name="T83" fmla="*/ 2147483647 h 148"/>
                <a:gd name="T84" fmla="*/ 2147483647 w 120"/>
                <a:gd name="T85" fmla="*/ 2147483647 h 148"/>
                <a:gd name="T86" fmla="*/ 2147483647 w 120"/>
                <a:gd name="T87" fmla="*/ 2147483647 h 148"/>
                <a:gd name="T88" fmla="*/ 2147483647 w 120"/>
                <a:gd name="T89" fmla="*/ 2147483647 h 148"/>
                <a:gd name="T90" fmla="*/ 2147483647 w 120"/>
                <a:gd name="T91" fmla="*/ 2147483647 h 148"/>
                <a:gd name="T92" fmla="*/ 2147483647 w 120"/>
                <a:gd name="T93" fmla="*/ 2147483647 h 148"/>
                <a:gd name="T94" fmla="*/ 2147483647 w 120"/>
                <a:gd name="T95" fmla="*/ 2147483647 h 148"/>
                <a:gd name="T96" fmla="*/ 2147483647 w 120"/>
                <a:gd name="T97" fmla="*/ 2147483647 h 148"/>
                <a:gd name="T98" fmla="*/ 2147483647 w 120"/>
                <a:gd name="T99" fmla="*/ 2147483647 h 148"/>
                <a:gd name="T100" fmla="*/ 2147483647 w 120"/>
                <a:gd name="T101" fmla="*/ 2147483647 h 148"/>
                <a:gd name="T102" fmla="*/ 2147483647 w 120"/>
                <a:gd name="T103" fmla="*/ 2147483647 h 148"/>
                <a:gd name="T104" fmla="*/ 2147483647 w 120"/>
                <a:gd name="T105" fmla="*/ 2147483647 h 148"/>
                <a:gd name="T106" fmla="*/ 2147483647 w 120"/>
                <a:gd name="T107" fmla="*/ 2147483647 h 148"/>
                <a:gd name="T108" fmla="*/ 2147483647 w 120"/>
                <a:gd name="T109" fmla="*/ 2147483647 h 148"/>
                <a:gd name="T110" fmla="*/ 2147483647 w 120"/>
                <a:gd name="T111" fmla="*/ 2147483647 h 148"/>
                <a:gd name="T112" fmla="*/ 2147483647 w 120"/>
                <a:gd name="T113" fmla="*/ 2147483647 h 148"/>
                <a:gd name="T114" fmla="*/ 2147483647 w 120"/>
                <a:gd name="T115" fmla="*/ 2147483647 h 148"/>
                <a:gd name="T116" fmla="*/ 2147483647 w 120"/>
                <a:gd name="T117" fmla="*/ 2147483647 h 148"/>
                <a:gd name="T118" fmla="*/ 2147483647 w 120"/>
                <a:gd name="T119" fmla="*/ 2147483647 h 14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20" h="148">
                  <a:moveTo>
                    <a:pt x="74" y="129"/>
                  </a:moveTo>
                  <a:lnTo>
                    <a:pt x="70" y="131"/>
                  </a:lnTo>
                  <a:lnTo>
                    <a:pt x="67" y="132"/>
                  </a:lnTo>
                  <a:lnTo>
                    <a:pt x="64" y="133"/>
                  </a:lnTo>
                  <a:lnTo>
                    <a:pt x="60" y="133"/>
                  </a:lnTo>
                  <a:lnTo>
                    <a:pt x="56" y="133"/>
                  </a:lnTo>
                  <a:lnTo>
                    <a:pt x="53" y="132"/>
                  </a:lnTo>
                  <a:lnTo>
                    <a:pt x="50" y="131"/>
                  </a:lnTo>
                  <a:lnTo>
                    <a:pt x="47" y="129"/>
                  </a:lnTo>
                  <a:lnTo>
                    <a:pt x="41" y="128"/>
                  </a:lnTo>
                  <a:lnTo>
                    <a:pt x="34" y="125"/>
                  </a:lnTo>
                  <a:lnTo>
                    <a:pt x="26" y="120"/>
                  </a:lnTo>
                  <a:lnTo>
                    <a:pt x="19" y="115"/>
                  </a:lnTo>
                  <a:lnTo>
                    <a:pt x="11" y="108"/>
                  </a:lnTo>
                  <a:lnTo>
                    <a:pt x="6" y="101"/>
                  </a:lnTo>
                  <a:lnTo>
                    <a:pt x="3" y="97"/>
                  </a:lnTo>
                  <a:lnTo>
                    <a:pt x="2" y="94"/>
                  </a:lnTo>
                  <a:lnTo>
                    <a:pt x="1" y="90"/>
                  </a:lnTo>
                  <a:lnTo>
                    <a:pt x="0" y="87"/>
                  </a:lnTo>
                  <a:lnTo>
                    <a:pt x="2" y="73"/>
                  </a:lnTo>
                  <a:lnTo>
                    <a:pt x="8" y="55"/>
                  </a:lnTo>
                  <a:lnTo>
                    <a:pt x="14" y="35"/>
                  </a:lnTo>
                  <a:lnTo>
                    <a:pt x="20" y="18"/>
                  </a:lnTo>
                  <a:lnTo>
                    <a:pt x="32" y="17"/>
                  </a:lnTo>
                  <a:lnTo>
                    <a:pt x="42" y="16"/>
                  </a:lnTo>
                  <a:lnTo>
                    <a:pt x="51" y="14"/>
                  </a:lnTo>
                  <a:lnTo>
                    <a:pt x="58" y="11"/>
                  </a:lnTo>
                  <a:lnTo>
                    <a:pt x="70" y="5"/>
                  </a:lnTo>
                  <a:lnTo>
                    <a:pt x="80" y="0"/>
                  </a:lnTo>
                  <a:lnTo>
                    <a:pt x="85" y="2"/>
                  </a:lnTo>
                  <a:lnTo>
                    <a:pt x="93" y="7"/>
                  </a:lnTo>
                  <a:lnTo>
                    <a:pt x="98" y="10"/>
                  </a:lnTo>
                  <a:lnTo>
                    <a:pt x="102" y="13"/>
                  </a:lnTo>
                  <a:lnTo>
                    <a:pt x="106" y="16"/>
                  </a:lnTo>
                  <a:lnTo>
                    <a:pt x="107" y="18"/>
                  </a:lnTo>
                  <a:lnTo>
                    <a:pt x="100" y="28"/>
                  </a:lnTo>
                  <a:lnTo>
                    <a:pt x="93" y="37"/>
                  </a:lnTo>
                  <a:lnTo>
                    <a:pt x="95" y="42"/>
                  </a:lnTo>
                  <a:lnTo>
                    <a:pt x="98" y="49"/>
                  </a:lnTo>
                  <a:lnTo>
                    <a:pt x="102" y="56"/>
                  </a:lnTo>
                  <a:lnTo>
                    <a:pt x="107" y="63"/>
                  </a:lnTo>
                  <a:lnTo>
                    <a:pt x="115" y="75"/>
                  </a:lnTo>
                  <a:lnTo>
                    <a:pt x="120" y="79"/>
                  </a:lnTo>
                  <a:lnTo>
                    <a:pt x="113" y="81"/>
                  </a:lnTo>
                  <a:lnTo>
                    <a:pt x="107" y="84"/>
                  </a:lnTo>
                  <a:lnTo>
                    <a:pt x="100" y="87"/>
                  </a:lnTo>
                  <a:lnTo>
                    <a:pt x="96" y="91"/>
                  </a:lnTo>
                  <a:lnTo>
                    <a:pt x="90" y="95"/>
                  </a:lnTo>
                  <a:lnTo>
                    <a:pt x="87" y="99"/>
                  </a:lnTo>
                  <a:lnTo>
                    <a:pt x="82" y="104"/>
                  </a:lnTo>
                  <a:lnTo>
                    <a:pt x="80" y="109"/>
                  </a:lnTo>
                  <a:lnTo>
                    <a:pt x="78" y="114"/>
                  </a:lnTo>
                  <a:lnTo>
                    <a:pt x="77" y="120"/>
                  </a:lnTo>
                  <a:lnTo>
                    <a:pt x="76" y="125"/>
                  </a:lnTo>
                  <a:lnTo>
                    <a:pt x="75" y="130"/>
                  </a:lnTo>
                  <a:lnTo>
                    <a:pt x="76" y="135"/>
                  </a:lnTo>
                  <a:lnTo>
                    <a:pt x="77" y="140"/>
                  </a:lnTo>
                  <a:lnTo>
                    <a:pt x="78" y="144"/>
                  </a:lnTo>
                  <a:lnTo>
                    <a:pt x="80" y="148"/>
                  </a:lnTo>
                  <a:lnTo>
                    <a:pt x="74" y="12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61" name="Freeform 457"/>
            <p:cNvSpPr>
              <a:spLocks/>
            </p:cNvSpPr>
            <p:nvPr>
              <p:custDataLst>
                <p:tags r:id="rId295"/>
              </p:custDataLst>
            </p:nvPr>
          </p:nvSpPr>
          <p:spPr bwMode="auto">
            <a:xfrm>
              <a:off x="5105431" y="3121556"/>
              <a:ext cx="273050" cy="307975"/>
            </a:xfrm>
            <a:custGeom>
              <a:avLst/>
              <a:gdLst>
                <a:gd name="T0" fmla="*/ 2147483647 w 631"/>
                <a:gd name="T1" fmla="*/ 2147483647 h 592"/>
                <a:gd name="T2" fmla="*/ 2147483647 w 631"/>
                <a:gd name="T3" fmla="*/ 2147483647 h 592"/>
                <a:gd name="T4" fmla="*/ 2147483647 w 631"/>
                <a:gd name="T5" fmla="*/ 2147483647 h 592"/>
                <a:gd name="T6" fmla="*/ 2147483647 w 631"/>
                <a:gd name="T7" fmla="*/ 2147483647 h 592"/>
                <a:gd name="T8" fmla="*/ 2147483647 w 631"/>
                <a:gd name="T9" fmla="*/ 2147483647 h 592"/>
                <a:gd name="T10" fmla="*/ 2147483647 w 631"/>
                <a:gd name="T11" fmla="*/ 2147483647 h 592"/>
                <a:gd name="T12" fmla="*/ 2147483647 w 631"/>
                <a:gd name="T13" fmla="*/ 2147483647 h 592"/>
                <a:gd name="T14" fmla="*/ 2147483647 w 631"/>
                <a:gd name="T15" fmla="*/ 2147483647 h 592"/>
                <a:gd name="T16" fmla="*/ 2147483647 w 631"/>
                <a:gd name="T17" fmla="*/ 2147483647 h 592"/>
                <a:gd name="T18" fmla="*/ 2147483647 w 631"/>
                <a:gd name="T19" fmla="*/ 2147483647 h 592"/>
                <a:gd name="T20" fmla="*/ 2147483647 w 631"/>
                <a:gd name="T21" fmla="*/ 2147483647 h 592"/>
                <a:gd name="T22" fmla="*/ 2147483647 w 631"/>
                <a:gd name="T23" fmla="*/ 2147483647 h 592"/>
                <a:gd name="T24" fmla="*/ 2147483647 w 631"/>
                <a:gd name="T25" fmla="*/ 2147483647 h 592"/>
                <a:gd name="T26" fmla="*/ 2147483647 w 631"/>
                <a:gd name="T27" fmla="*/ 2147483647 h 592"/>
                <a:gd name="T28" fmla="*/ 2147483647 w 631"/>
                <a:gd name="T29" fmla="*/ 2147483647 h 592"/>
                <a:gd name="T30" fmla="*/ 2147483647 w 631"/>
                <a:gd name="T31" fmla="*/ 2147483647 h 592"/>
                <a:gd name="T32" fmla="*/ 2147483647 w 631"/>
                <a:gd name="T33" fmla="*/ 2147483647 h 592"/>
                <a:gd name="T34" fmla="*/ 2147483647 w 631"/>
                <a:gd name="T35" fmla="*/ 2147483647 h 592"/>
                <a:gd name="T36" fmla="*/ 2147483647 w 631"/>
                <a:gd name="T37" fmla="*/ 2147483647 h 592"/>
                <a:gd name="T38" fmla="*/ 2147483647 w 631"/>
                <a:gd name="T39" fmla="*/ 2147483647 h 592"/>
                <a:gd name="T40" fmla="*/ 2147483647 w 631"/>
                <a:gd name="T41" fmla="*/ 2147483647 h 592"/>
                <a:gd name="T42" fmla="*/ 2147483647 w 631"/>
                <a:gd name="T43" fmla="*/ 2147483647 h 592"/>
                <a:gd name="T44" fmla="*/ 2147483647 w 631"/>
                <a:gd name="T45" fmla="*/ 2147483647 h 592"/>
                <a:gd name="T46" fmla="*/ 2147483647 w 631"/>
                <a:gd name="T47" fmla="*/ 2147483647 h 592"/>
                <a:gd name="T48" fmla="*/ 2147483647 w 631"/>
                <a:gd name="T49" fmla="*/ 2147483647 h 592"/>
                <a:gd name="T50" fmla="*/ 2147483647 w 631"/>
                <a:gd name="T51" fmla="*/ 2147483647 h 592"/>
                <a:gd name="T52" fmla="*/ 2147483647 w 631"/>
                <a:gd name="T53" fmla="*/ 2147483647 h 592"/>
                <a:gd name="T54" fmla="*/ 2147483647 w 631"/>
                <a:gd name="T55" fmla="*/ 2147483647 h 592"/>
                <a:gd name="T56" fmla="*/ 2147483647 w 631"/>
                <a:gd name="T57" fmla="*/ 2147483647 h 592"/>
                <a:gd name="T58" fmla="*/ 2147483647 w 631"/>
                <a:gd name="T59" fmla="*/ 2147483647 h 592"/>
                <a:gd name="T60" fmla="*/ 2147483647 w 631"/>
                <a:gd name="T61" fmla="*/ 2147483647 h 592"/>
                <a:gd name="T62" fmla="*/ 2147483647 w 631"/>
                <a:gd name="T63" fmla="*/ 2147483647 h 592"/>
                <a:gd name="T64" fmla="*/ 2147483647 w 631"/>
                <a:gd name="T65" fmla="*/ 2147483647 h 592"/>
                <a:gd name="T66" fmla="*/ 2147483647 w 631"/>
                <a:gd name="T67" fmla="*/ 2147483647 h 592"/>
                <a:gd name="T68" fmla="*/ 2147483647 w 631"/>
                <a:gd name="T69" fmla="*/ 2147483647 h 592"/>
                <a:gd name="T70" fmla="*/ 2147483647 w 631"/>
                <a:gd name="T71" fmla="*/ 2147483647 h 592"/>
                <a:gd name="T72" fmla="*/ 2147483647 w 631"/>
                <a:gd name="T73" fmla="*/ 2147483647 h 592"/>
                <a:gd name="T74" fmla="*/ 2147483647 w 631"/>
                <a:gd name="T75" fmla="*/ 2147483647 h 592"/>
                <a:gd name="T76" fmla="*/ 2147483647 w 631"/>
                <a:gd name="T77" fmla="*/ 2147483647 h 592"/>
                <a:gd name="T78" fmla="*/ 2147483647 w 631"/>
                <a:gd name="T79" fmla="*/ 2147483647 h 592"/>
                <a:gd name="T80" fmla="*/ 2147483647 w 631"/>
                <a:gd name="T81" fmla="*/ 2147483647 h 592"/>
                <a:gd name="T82" fmla="*/ 2147483647 w 631"/>
                <a:gd name="T83" fmla="*/ 2147483647 h 592"/>
                <a:gd name="T84" fmla="*/ 2147483647 w 631"/>
                <a:gd name="T85" fmla="*/ 2147483647 h 592"/>
                <a:gd name="T86" fmla="*/ 2147483647 w 631"/>
                <a:gd name="T87" fmla="*/ 2147483647 h 592"/>
                <a:gd name="T88" fmla="*/ 2147483647 w 631"/>
                <a:gd name="T89" fmla="*/ 2147483647 h 592"/>
                <a:gd name="T90" fmla="*/ 2147483647 w 631"/>
                <a:gd name="T91" fmla="*/ 2147483647 h 592"/>
                <a:gd name="T92" fmla="*/ 0 w 631"/>
                <a:gd name="T93" fmla="*/ 2147483647 h 592"/>
                <a:gd name="T94" fmla="*/ 2147483647 w 631"/>
                <a:gd name="T95" fmla="*/ 2147483647 h 592"/>
                <a:gd name="T96" fmla="*/ 2147483647 w 631"/>
                <a:gd name="T97" fmla="*/ 2147483647 h 592"/>
                <a:gd name="T98" fmla="*/ 2147483647 w 631"/>
                <a:gd name="T99" fmla="*/ 2147483647 h 592"/>
                <a:gd name="T100" fmla="*/ 2147483647 w 631"/>
                <a:gd name="T101" fmla="*/ 2147483647 h 592"/>
                <a:gd name="T102" fmla="*/ 2147483647 w 631"/>
                <a:gd name="T103" fmla="*/ 2147483647 h 592"/>
                <a:gd name="T104" fmla="*/ 2147483647 w 631"/>
                <a:gd name="T105" fmla="*/ 2147483647 h 592"/>
                <a:gd name="T106" fmla="*/ 2147483647 w 631"/>
                <a:gd name="T107" fmla="*/ 2147483647 h 592"/>
                <a:gd name="T108" fmla="*/ 2147483647 w 631"/>
                <a:gd name="T109" fmla="*/ 2147483647 h 592"/>
                <a:gd name="T110" fmla="*/ 2147483647 w 631"/>
                <a:gd name="T111" fmla="*/ 0 h 5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31" h="592">
                  <a:moveTo>
                    <a:pt x="13" y="0"/>
                  </a:moveTo>
                  <a:lnTo>
                    <a:pt x="21" y="2"/>
                  </a:lnTo>
                  <a:lnTo>
                    <a:pt x="26" y="2"/>
                  </a:lnTo>
                  <a:lnTo>
                    <a:pt x="32" y="4"/>
                  </a:lnTo>
                  <a:lnTo>
                    <a:pt x="40" y="7"/>
                  </a:lnTo>
                  <a:lnTo>
                    <a:pt x="54" y="8"/>
                  </a:lnTo>
                  <a:lnTo>
                    <a:pt x="67" y="9"/>
                  </a:lnTo>
                  <a:lnTo>
                    <a:pt x="78" y="11"/>
                  </a:lnTo>
                  <a:lnTo>
                    <a:pt x="88" y="13"/>
                  </a:lnTo>
                  <a:lnTo>
                    <a:pt x="104" y="19"/>
                  </a:lnTo>
                  <a:lnTo>
                    <a:pt x="118" y="26"/>
                  </a:lnTo>
                  <a:lnTo>
                    <a:pt x="130" y="32"/>
                  </a:lnTo>
                  <a:lnTo>
                    <a:pt x="141" y="38"/>
                  </a:lnTo>
                  <a:lnTo>
                    <a:pt x="146" y="40"/>
                  </a:lnTo>
                  <a:lnTo>
                    <a:pt x="153" y="42"/>
                  </a:lnTo>
                  <a:lnTo>
                    <a:pt x="159" y="43"/>
                  </a:lnTo>
                  <a:lnTo>
                    <a:pt x="166" y="44"/>
                  </a:lnTo>
                  <a:lnTo>
                    <a:pt x="189" y="43"/>
                  </a:lnTo>
                  <a:lnTo>
                    <a:pt x="210" y="41"/>
                  </a:lnTo>
                  <a:lnTo>
                    <a:pt x="227" y="37"/>
                  </a:lnTo>
                  <a:lnTo>
                    <a:pt x="244" y="33"/>
                  </a:lnTo>
                  <a:lnTo>
                    <a:pt x="277" y="23"/>
                  </a:lnTo>
                  <a:lnTo>
                    <a:pt x="312" y="14"/>
                  </a:lnTo>
                  <a:lnTo>
                    <a:pt x="399" y="38"/>
                  </a:lnTo>
                  <a:lnTo>
                    <a:pt x="400" y="53"/>
                  </a:lnTo>
                  <a:lnTo>
                    <a:pt x="403" y="69"/>
                  </a:lnTo>
                  <a:lnTo>
                    <a:pt x="405" y="82"/>
                  </a:lnTo>
                  <a:lnTo>
                    <a:pt x="410" y="95"/>
                  </a:lnTo>
                  <a:lnTo>
                    <a:pt x="413" y="107"/>
                  </a:lnTo>
                  <a:lnTo>
                    <a:pt x="417" y="119"/>
                  </a:lnTo>
                  <a:lnTo>
                    <a:pt x="423" y="130"/>
                  </a:lnTo>
                  <a:lnTo>
                    <a:pt x="427" y="140"/>
                  </a:lnTo>
                  <a:lnTo>
                    <a:pt x="438" y="158"/>
                  </a:lnTo>
                  <a:lnTo>
                    <a:pt x="450" y="175"/>
                  </a:lnTo>
                  <a:lnTo>
                    <a:pt x="461" y="190"/>
                  </a:lnTo>
                  <a:lnTo>
                    <a:pt x="472" y="204"/>
                  </a:lnTo>
                  <a:lnTo>
                    <a:pt x="478" y="213"/>
                  </a:lnTo>
                  <a:lnTo>
                    <a:pt x="482" y="222"/>
                  </a:lnTo>
                  <a:lnTo>
                    <a:pt x="484" y="232"/>
                  </a:lnTo>
                  <a:lnTo>
                    <a:pt x="485" y="240"/>
                  </a:lnTo>
                  <a:lnTo>
                    <a:pt x="488" y="248"/>
                  </a:lnTo>
                  <a:lnTo>
                    <a:pt x="491" y="255"/>
                  </a:lnTo>
                  <a:lnTo>
                    <a:pt x="494" y="258"/>
                  </a:lnTo>
                  <a:lnTo>
                    <a:pt x="496" y="261"/>
                  </a:lnTo>
                  <a:lnTo>
                    <a:pt x="501" y="263"/>
                  </a:lnTo>
                  <a:lnTo>
                    <a:pt x="505" y="266"/>
                  </a:lnTo>
                  <a:lnTo>
                    <a:pt x="508" y="267"/>
                  </a:lnTo>
                  <a:lnTo>
                    <a:pt x="513" y="270"/>
                  </a:lnTo>
                  <a:lnTo>
                    <a:pt x="516" y="274"/>
                  </a:lnTo>
                  <a:lnTo>
                    <a:pt x="519" y="278"/>
                  </a:lnTo>
                  <a:lnTo>
                    <a:pt x="526" y="290"/>
                  </a:lnTo>
                  <a:lnTo>
                    <a:pt x="533" y="303"/>
                  </a:lnTo>
                  <a:lnTo>
                    <a:pt x="537" y="317"/>
                  </a:lnTo>
                  <a:lnTo>
                    <a:pt x="541" y="331"/>
                  </a:lnTo>
                  <a:lnTo>
                    <a:pt x="544" y="346"/>
                  </a:lnTo>
                  <a:lnTo>
                    <a:pt x="545" y="358"/>
                  </a:lnTo>
                  <a:lnTo>
                    <a:pt x="546" y="363"/>
                  </a:lnTo>
                  <a:lnTo>
                    <a:pt x="548" y="368"/>
                  </a:lnTo>
                  <a:lnTo>
                    <a:pt x="551" y="374"/>
                  </a:lnTo>
                  <a:lnTo>
                    <a:pt x="557" y="381"/>
                  </a:lnTo>
                  <a:lnTo>
                    <a:pt x="569" y="398"/>
                  </a:lnTo>
                  <a:lnTo>
                    <a:pt x="583" y="415"/>
                  </a:lnTo>
                  <a:lnTo>
                    <a:pt x="598" y="432"/>
                  </a:lnTo>
                  <a:lnTo>
                    <a:pt x="612" y="447"/>
                  </a:lnTo>
                  <a:lnTo>
                    <a:pt x="624" y="458"/>
                  </a:lnTo>
                  <a:lnTo>
                    <a:pt x="631" y="463"/>
                  </a:lnTo>
                  <a:lnTo>
                    <a:pt x="622" y="472"/>
                  </a:lnTo>
                  <a:lnTo>
                    <a:pt x="612" y="481"/>
                  </a:lnTo>
                  <a:lnTo>
                    <a:pt x="619" y="489"/>
                  </a:lnTo>
                  <a:lnTo>
                    <a:pt x="624" y="496"/>
                  </a:lnTo>
                  <a:lnTo>
                    <a:pt x="626" y="501"/>
                  </a:lnTo>
                  <a:lnTo>
                    <a:pt x="626" y="507"/>
                  </a:lnTo>
                  <a:lnTo>
                    <a:pt x="626" y="511"/>
                  </a:lnTo>
                  <a:lnTo>
                    <a:pt x="626" y="516"/>
                  </a:lnTo>
                  <a:lnTo>
                    <a:pt x="627" y="523"/>
                  </a:lnTo>
                  <a:lnTo>
                    <a:pt x="631" y="531"/>
                  </a:lnTo>
                  <a:lnTo>
                    <a:pt x="629" y="535"/>
                  </a:lnTo>
                  <a:lnTo>
                    <a:pt x="626" y="539"/>
                  </a:lnTo>
                  <a:lnTo>
                    <a:pt x="622" y="543"/>
                  </a:lnTo>
                  <a:lnTo>
                    <a:pt x="617" y="548"/>
                  </a:lnTo>
                  <a:lnTo>
                    <a:pt x="605" y="559"/>
                  </a:lnTo>
                  <a:lnTo>
                    <a:pt x="592" y="569"/>
                  </a:lnTo>
                  <a:lnTo>
                    <a:pt x="569" y="585"/>
                  </a:lnTo>
                  <a:lnTo>
                    <a:pt x="558" y="592"/>
                  </a:lnTo>
                  <a:lnTo>
                    <a:pt x="53" y="592"/>
                  </a:lnTo>
                  <a:lnTo>
                    <a:pt x="46" y="174"/>
                  </a:lnTo>
                  <a:lnTo>
                    <a:pt x="35" y="166"/>
                  </a:lnTo>
                  <a:lnTo>
                    <a:pt x="25" y="157"/>
                  </a:lnTo>
                  <a:lnTo>
                    <a:pt x="18" y="148"/>
                  </a:lnTo>
                  <a:lnTo>
                    <a:pt x="11" y="138"/>
                  </a:lnTo>
                  <a:lnTo>
                    <a:pt x="6" y="128"/>
                  </a:lnTo>
                  <a:lnTo>
                    <a:pt x="2" y="117"/>
                  </a:lnTo>
                  <a:lnTo>
                    <a:pt x="1" y="105"/>
                  </a:lnTo>
                  <a:lnTo>
                    <a:pt x="0" y="93"/>
                  </a:lnTo>
                  <a:lnTo>
                    <a:pt x="1" y="91"/>
                  </a:lnTo>
                  <a:lnTo>
                    <a:pt x="3" y="89"/>
                  </a:lnTo>
                  <a:lnTo>
                    <a:pt x="7" y="86"/>
                  </a:lnTo>
                  <a:lnTo>
                    <a:pt x="10" y="83"/>
                  </a:lnTo>
                  <a:lnTo>
                    <a:pt x="13" y="80"/>
                  </a:lnTo>
                  <a:lnTo>
                    <a:pt x="17" y="77"/>
                  </a:lnTo>
                  <a:lnTo>
                    <a:pt x="19" y="73"/>
                  </a:lnTo>
                  <a:lnTo>
                    <a:pt x="20" y="69"/>
                  </a:lnTo>
                  <a:lnTo>
                    <a:pt x="20" y="61"/>
                  </a:lnTo>
                  <a:lnTo>
                    <a:pt x="18" y="53"/>
                  </a:lnTo>
                  <a:lnTo>
                    <a:pt x="15" y="47"/>
                  </a:lnTo>
                  <a:lnTo>
                    <a:pt x="13" y="42"/>
                  </a:lnTo>
                  <a:lnTo>
                    <a:pt x="11" y="38"/>
                  </a:lnTo>
                  <a:lnTo>
                    <a:pt x="9" y="34"/>
                  </a:lnTo>
                  <a:lnTo>
                    <a:pt x="7" y="30"/>
                  </a:lnTo>
                  <a:lnTo>
                    <a:pt x="7" y="26"/>
                  </a:lnTo>
                  <a:lnTo>
                    <a:pt x="10" y="11"/>
                  </a:lnTo>
                  <a:lnTo>
                    <a:pt x="1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62" name="Freeform 458"/>
            <p:cNvSpPr>
              <a:spLocks/>
            </p:cNvSpPr>
            <p:nvPr>
              <p:custDataLst>
                <p:tags r:id="rId296"/>
              </p:custDataLst>
            </p:nvPr>
          </p:nvSpPr>
          <p:spPr bwMode="auto">
            <a:xfrm>
              <a:off x="4700619" y="2756431"/>
              <a:ext cx="17462" cy="57150"/>
            </a:xfrm>
            <a:custGeom>
              <a:avLst/>
              <a:gdLst>
                <a:gd name="T0" fmla="*/ 2147483647 w 40"/>
                <a:gd name="T1" fmla="*/ 2147483647 h 93"/>
                <a:gd name="T2" fmla="*/ 2147483647 w 40"/>
                <a:gd name="T3" fmla="*/ 2147483647 h 93"/>
                <a:gd name="T4" fmla="*/ 2147483647 w 40"/>
                <a:gd name="T5" fmla="*/ 2147483647 h 93"/>
                <a:gd name="T6" fmla="*/ 2147483647 w 40"/>
                <a:gd name="T7" fmla="*/ 2147483647 h 93"/>
                <a:gd name="T8" fmla="*/ 2147483647 w 40"/>
                <a:gd name="T9" fmla="*/ 2147483647 h 93"/>
                <a:gd name="T10" fmla="*/ 2147483647 w 40"/>
                <a:gd name="T11" fmla="*/ 2147483647 h 93"/>
                <a:gd name="T12" fmla="*/ 2147483647 w 40"/>
                <a:gd name="T13" fmla="*/ 0 h 93"/>
                <a:gd name="T14" fmla="*/ 2147483647 w 40"/>
                <a:gd name="T15" fmla="*/ 2147483647 h 93"/>
                <a:gd name="T16" fmla="*/ 2147483647 w 40"/>
                <a:gd name="T17" fmla="*/ 2147483647 h 93"/>
                <a:gd name="T18" fmla="*/ 2147483647 w 40"/>
                <a:gd name="T19" fmla="*/ 2147483647 h 93"/>
                <a:gd name="T20" fmla="*/ 2147483647 w 40"/>
                <a:gd name="T21" fmla="*/ 2147483647 h 93"/>
                <a:gd name="T22" fmla="*/ 2147483647 w 40"/>
                <a:gd name="T23" fmla="*/ 2147483647 h 93"/>
                <a:gd name="T24" fmla="*/ 2147483647 w 40"/>
                <a:gd name="T25" fmla="*/ 2147483647 h 93"/>
                <a:gd name="T26" fmla="*/ 2147483647 w 40"/>
                <a:gd name="T27" fmla="*/ 2147483647 h 93"/>
                <a:gd name="T28" fmla="*/ 2147483647 w 40"/>
                <a:gd name="T29" fmla="*/ 2147483647 h 93"/>
                <a:gd name="T30" fmla="*/ 2147483647 w 40"/>
                <a:gd name="T31" fmla="*/ 2147483647 h 93"/>
                <a:gd name="T32" fmla="*/ 2147483647 w 40"/>
                <a:gd name="T33" fmla="*/ 2147483647 h 93"/>
                <a:gd name="T34" fmla="*/ 2147483647 w 40"/>
                <a:gd name="T35" fmla="*/ 2147483647 h 93"/>
                <a:gd name="T36" fmla="*/ 2147483647 w 40"/>
                <a:gd name="T37" fmla="*/ 2147483647 h 93"/>
                <a:gd name="T38" fmla="*/ 2147483647 w 40"/>
                <a:gd name="T39" fmla="*/ 2147483647 h 93"/>
                <a:gd name="T40" fmla="*/ 2147483647 w 40"/>
                <a:gd name="T41" fmla="*/ 2147483647 h 93"/>
                <a:gd name="T42" fmla="*/ 2147483647 w 40"/>
                <a:gd name="T43" fmla="*/ 2147483647 h 93"/>
                <a:gd name="T44" fmla="*/ 0 w 40"/>
                <a:gd name="T45" fmla="*/ 2147483647 h 93"/>
                <a:gd name="T46" fmla="*/ 2147483647 w 40"/>
                <a:gd name="T47" fmla="*/ 2147483647 h 93"/>
                <a:gd name="T48" fmla="*/ 2147483647 w 40"/>
                <a:gd name="T49" fmla="*/ 2147483647 h 93"/>
                <a:gd name="T50" fmla="*/ 2147483647 w 40"/>
                <a:gd name="T51" fmla="*/ 2147483647 h 93"/>
                <a:gd name="T52" fmla="*/ 2147483647 w 40"/>
                <a:gd name="T53" fmla="*/ 2147483647 h 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0" h="93">
                  <a:moveTo>
                    <a:pt x="7" y="31"/>
                  </a:moveTo>
                  <a:lnTo>
                    <a:pt x="10" y="30"/>
                  </a:lnTo>
                  <a:lnTo>
                    <a:pt x="14" y="26"/>
                  </a:lnTo>
                  <a:lnTo>
                    <a:pt x="20" y="20"/>
                  </a:lnTo>
                  <a:lnTo>
                    <a:pt x="25" y="15"/>
                  </a:lnTo>
                  <a:lnTo>
                    <a:pt x="35" y="4"/>
                  </a:lnTo>
                  <a:lnTo>
                    <a:pt x="40" y="0"/>
                  </a:lnTo>
                  <a:lnTo>
                    <a:pt x="37" y="26"/>
                  </a:lnTo>
                  <a:lnTo>
                    <a:pt x="35" y="53"/>
                  </a:lnTo>
                  <a:lnTo>
                    <a:pt x="34" y="65"/>
                  </a:lnTo>
                  <a:lnTo>
                    <a:pt x="34" y="77"/>
                  </a:lnTo>
                  <a:lnTo>
                    <a:pt x="35" y="82"/>
                  </a:lnTo>
                  <a:lnTo>
                    <a:pt x="36" y="86"/>
                  </a:lnTo>
                  <a:lnTo>
                    <a:pt x="37" y="90"/>
                  </a:lnTo>
                  <a:lnTo>
                    <a:pt x="40" y="93"/>
                  </a:lnTo>
                  <a:lnTo>
                    <a:pt x="26" y="93"/>
                  </a:lnTo>
                  <a:lnTo>
                    <a:pt x="13" y="93"/>
                  </a:lnTo>
                  <a:lnTo>
                    <a:pt x="11" y="92"/>
                  </a:lnTo>
                  <a:lnTo>
                    <a:pt x="8" y="91"/>
                  </a:lnTo>
                  <a:lnTo>
                    <a:pt x="6" y="88"/>
                  </a:lnTo>
                  <a:lnTo>
                    <a:pt x="4" y="86"/>
                  </a:lnTo>
                  <a:lnTo>
                    <a:pt x="1" y="80"/>
                  </a:lnTo>
                  <a:lnTo>
                    <a:pt x="0" y="73"/>
                  </a:lnTo>
                  <a:lnTo>
                    <a:pt x="1" y="64"/>
                  </a:lnTo>
                  <a:lnTo>
                    <a:pt x="3" y="50"/>
                  </a:lnTo>
                  <a:lnTo>
                    <a:pt x="6" y="37"/>
                  </a:lnTo>
                  <a:lnTo>
                    <a:pt x="7" y="3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63" name="Freeform 459"/>
            <p:cNvSpPr>
              <a:spLocks/>
            </p:cNvSpPr>
            <p:nvPr>
              <p:custDataLst>
                <p:tags r:id="rId297"/>
              </p:custDataLst>
            </p:nvPr>
          </p:nvSpPr>
          <p:spPr bwMode="auto">
            <a:xfrm>
              <a:off x="4340256" y="2507193"/>
              <a:ext cx="295275" cy="273050"/>
            </a:xfrm>
            <a:custGeom>
              <a:avLst/>
              <a:gdLst>
                <a:gd name="T0" fmla="*/ 2147483647 w 664"/>
                <a:gd name="T1" fmla="*/ 2147483647 h 518"/>
                <a:gd name="T2" fmla="*/ 2147483647 w 664"/>
                <a:gd name="T3" fmla="*/ 2147483647 h 518"/>
                <a:gd name="T4" fmla="*/ 2147483647 w 664"/>
                <a:gd name="T5" fmla="*/ 2147483647 h 518"/>
                <a:gd name="T6" fmla="*/ 2147483647 w 664"/>
                <a:gd name="T7" fmla="*/ 2147483647 h 518"/>
                <a:gd name="T8" fmla="*/ 2147483647 w 664"/>
                <a:gd name="T9" fmla="*/ 2147483647 h 518"/>
                <a:gd name="T10" fmla="*/ 2147483647 w 664"/>
                <a:gd name="T11" fmla="*/ 2147483647 h 518"/>
                <a:gd name="T12" fmla="*/ 2147483647 w 664"/>
                <a:gd name="T13" fmla="*/ 2147483647 h 518"/>
                <a:gd name="T14" fmla="*/ 2147483647 w 664"/>
                <a:gd name="T15" fmla="*/ 2147483647 h 518"/>
                <a:gd name="T16" fmla="*/ 2147483647 w 664"/>
                <a:gd name="T17" fmla="*/ 2147483647 h 518"/>
                <a:gd name="T18" fmla="*/ 2147483647 w 664"/>
                <a:gd name="T19" fmla="*/ 2147483647 h 518"/>
                <a:gd name="T20" fmla="*/ 2147483647 w 664"/>
                <a:gd name="T21" fmla="*/ 2147483647 h 518"/>
                <a:gd name="T22" fmla="*/ 2147483647 w 664"/>
                <a:gd name="T23" fmla="*/ 2147483647 h 518"/>
                <a:gd name="T24" fmla="*/ 2147483647 w 664"/>
                <a:gd name="T25" fmla="*/ 2147483647 h 518"/>
                <a:gd name="T26" fmla="*/ 2147483647 w 664"/>
                <a:gd name="T27" fmla="*/ 2147483647 h 518"/>
                <a:gd name="T28" fmla="*/ 2147483647 w 664"/>
                <a:gd name="T29" fmla="*/ 2147483647 h 518"/>
                <a:gd name="T30" fmla="*/ 2147483647 w 664"/>
                <a:gd name="T31" fmla="*/ 2147483647 h 518"/>
                <a:gd name="T32" fmla="*/ 2147483647 w 664"/>
                <a:gd name="T33" fmla="*/ 2147483647 h 518"/>
                <a:gd name="T34" fmla="*/ 2147483647 w 664"/>
                <a:gd name="T35" fmla="*/ 2147483647 h 518"/>
                <a:gd name="T36" fmla="*/ 2147483647 w 664"/>
                <a:gd name="T37" fmla="*/ 2147483647 h 518"/>
                <a:gd name="T38" fmla="*/ 2147483647 w 664"/>
                <a:gd name="T39" fmla="*/ 2147483647 h 518"/>
                <a:gd name="T40" fmla="*/ 2147483647 w 664"/>
                <a:gd name="T41" fmla="*/ 2147483647 h 518"/>
                <a:gd name="T42" fmla="*/ 2147483647 w 664"/>
                <a:gd name="T43" fmla="*/ 2147483647 h 518"/>
                <a:gd name="T44" fmla="*/ 2147483647 w 664"/>
                <a:gd name="T45" fmla="*/ 2147483647 h 518"/>
                <a:gd name="T46" fmla="*/ 2147483647 w 664"/>
                <a:gd name="T47" fmla="*/ 2147483647 h 518"/>
                <a:gd name="T48" fmla="*/ 2147483647 w 664"/>
                <a:gd name="T49" fmla="*/ 2147483647 h 518"/>
                <a:gd name="T50" fmla="*/ 2147483647 w 664"/>
                <a:gd name="T51" fmla="*/ 2147483647 h 518"/>
                <a:gd name="T52" fmla="*/ 2147483647 w 664"/>
                <a:gd name="T53" fmla="*/ 2147483647 h 518"/>
                <a:gd name="T54" fmla="*/ 2147483647 w 664"/>
                <a:gd name="T55" fmla="*/ 2147483647 h 518"/>
                <a:gd name="T56" fmla="*/ 2147483647 w 664"/>
                <a:gd name="T57" fmla="*/ 2147483647 h 518"/>
                <a:gd name="T58" fmla="*/ 2147483647 w 664"/>
                <a:gd name="T59" fmla="*/ 2147483647 h 518"/>
                <a:gd name="T60" fmla="*/ 2147483647 w 664"/>
                <a:gd name="T61" fmla="*/ 2147483647 h 518"/>
                <a:gd name="T62" fmla="*/ 2147483647 w 664"/>
                <a:gd name="T63" fmla="*/ 2147483647 h 518"/>
                <a:gd name="T64" fmla="*/ 2147483647 w 664"/>
                <a:gd name="T65" fmla="*/ 2147483647 h 518"/>
                <a:gd name="T66" fmla="*/ 2147483647 w 664"/>
                <a:gd name="T67" fmla="*/ 2147483647 h 518"/>
                <a:gd name="T68" fmla="*/ 2147483647 w 664"/>
                <a:gd name="T69" fmla="*/ 2147483647 h 518"/>
                <a:gd name="T70" fmla="*/ 2147483647 w 664"/>
                <a:gd name="T71" fmla="*/ 2147483647 h 518"/>
                <a:gd name="T72" fmla="*/ 2147483647 w 664"/>
                <a:gd name="T73" fmla="*/ 2147483647 h 518"/>
                <a:gd name="T74" fmla="*/ 2147483647 w 664"/>
                <a:gd name="T75" fmla="*/ 2147483647 h 518"/>
                <a:gd name="T76" fmla="*/ 2147483647 w 664"/>
                <a:gd name="T77" fmla="*/ 2147483647 h 518"/>
                <a:gd name="T78" fmla="*/ 2147483647 w 664"/>
                <a:gd name="T79" fmla="*/ 2147483647 h 518"/>
                <a:gd name="T80" fmla="*/ 2147483647 w 664"/>
                <a:gd name="T81" fmla="*/ 2147483647 h 518"/>
                <a:gd name="T82" fmla="*/ 2147483647 w 664"/>
                <a:gd name="T83" fmla="*/ 2147483647 h 518"/>
                <a:gd name="T84" fmla="*/ 2147483647 w 664"/>
                <a:gd name="T85" fmla="*/ 2147483647 h 518"/>
                <a:gd name="T86" fmla="*/ 2147483647 w 664"/>
                <a:gd name="T87" fmla="*/ 2147483647 h 518"/>
                <a:gd name="T88" fmla="*/ 2147483647 w 664"/>
                <a:gd name="T89" fmla="*/ 2147483647 h 518"/>
                <a:gd name="T90" fmla="*/ 2147483647 w 664"/>
                <a:gd name="T91" fmla="*/ 2147483647 h 518"/>
                <a:gd name="T92" fmla="*/ 2147483647 w 664"/>
                <a:gd name="T93" fmla="*/ 2147483647 h 518"/>
                <a:gd name="T94" fmla="*/ 2147483647 w 664"/>
                <a:gd name="T95" fmla="*/ 2147483647 h 518"/>
                <a:gd name="T96" fmla="*/ 2147483647 w 664"/>
                <a:gd name="T97" fmla="*/ 2147483647 h 518"/>
                <a:gd name="T98" fmla="*/ 2147483647 w 664"/>
                <a:gd name="T99" fmla="*/ 2147483647 h 518"/>
                <a:gd name="T100" fmla="*/ 2147483647 w 664"/>
                <a:gd name="T101" fmla="*/ 2147483647 h 518"/>
                <a:gd name="T102" fmla="*/ 2147483647 w 664"/>
                <a:gd name="T103" fmla="*/ 2147483647 h 518"/>
                <a:gd name="T104" fmla="*/ 2147483647 w 664"/>
                <a:gd name="T105" fmla="*/ 2147483647 h 518"/>
                <a:gd name="T106" fmla="*/ 2147483647 w 664"/>
                <a:gd name="T107" fmla="*/ 2147483647 h 518"/>
                <a:gd name="T108" fmla="*/ 2147483647 w 664"/>
                <a:gd name="T109" fmla="*/ 2147483647 h 518"/>
                <a:gd name="T110" fmla="*/ 2147483647 w 664"/>
                <a:gd name="T111" fmla="*/ 2147483647 h 518"/>
                <a:gd name="T112" fmla="*/ 2147483647 w 664"/>
                <a:gd name="T113" fmla="*/ 2147483647 h 518"/>
                <a:gd name="T114" fmla="*/ 2147483647 w 664"/>
                <a:gd name="T115" fmla="*/ 2147483647 h 518"/>
                <a:gd name="T116" fmla="*/ 2147483647 w 664"/>
                <a:gd name="T117" fmla="*/ 2147483647 h 518"/>
                <a:gd name="T118" fmla="*/ 2147483647 w 664"/>
                <a:gd name="T119" fmla="*/ 2147483647 h 518"/>
                <a:gd name="T120" fmla="*/ 2147483647 w 664"/>
                <a:gd name="T121" fmla="*/ 2147483647 h 518"/>
                <a:gd name="T122" fmla="*/ 2147483647 w 664"/>
                <a:gd name="T123" fmla="*/ 2147483647 h 51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64" h="518">
                  <a:moveTo>
                    <a:pt x="146" y="450"/>
                  </a:moveTo>
                  <a:lnTo>
                    <a:pt x="148" y="447"/>
                  </a:lnTo>
                  <a:lnTo>
                    <a:pt x="149" y="445"/>
                  </a:lnTo>
                  <a:lnTo>
                    <a:pt x="150" y="441"/>
                  </a:lnTo>
                  <a:lnTo>
                    <a:pt x="151" y="438"/>
                  </a:lnTo>
                  <a:lnTo>
                    <a:pt x="151" y="431"/>
                  </a:lnTo>
                  <a:lnTo>
                    <a:pt x="150" y="424"/>
                  </a:lnTo>
                  <a:lnTo>
                    <a:pt x="147" y="411"/>
                  </a:lnTo>
                  <a:lnTo>
                    <a:pt x="146" y="400"/>
                  </a:lnTo>
                  <a:lnTo>
                    <a:pt x="147" y="378"/>
                  </a:lnTo>
                  <a:lnTo>
                    <a:pt x="149" y="364"/>
                  </a:lnTo>
                  <a:lnTo>
                    <a:pt x="151" y="353"/>
                  </a:lnTo>
                  <a:lnTo>
                    <a:pt x="152" y="339"/>
                  </a:lnTo>
                  <a:lnTo>
                    <a:pt x="150" y="320"/>
                  </a:lnTo>
                  <a:lnTo>
                    <a:pt x="146" y="298"/>
                  </a:lnTo>
                  <a:lnTo>
                    <a:pt x="141" y="273"/>
                  </a:lnTo>
                  <a:lnTo>
                    <a:pt x="139" y="252"/>
                  </a:lnTo>
                  <a:lnTo>
                    <a:pt x="134" y="251"/>
                  </a:lnTo>
                  <a:lnTo>
                    <a:pt x="127" y="249"/>
                  </a:lnTo>
                  <a:lnTo>
                    <a:pt x="119" y="246"/>
                  </a:lnTo>
                  <a:lnTo>
                    <a:pt x="109" y="241"/>
                  </a:lnTo>
                  <a:lnTo>
                    <a:pt x="87" y="231"/>
                  </a:lnTo>
                  <a:lnTo>
                    <a:pt x="64" y="217"/>
                  </a:lnTo>
                  <a:lnTo>
                    <a:pt x="20" y="192"/>
                  </a:lnTo>
                  <a:lnTo>
                    <a:pt x="0" y="178"/>
                  </a:lnTo>
                  <a:lnTo>
                    <a:pt x="19" y="172"/>
                  </a:lnTo>
                  <a:lnTo>
                    <a:pt x="24" y="171"/>
                  </a:lnTo>
                  <a:lnTo>
                    <a:pt x="28" y="168"/>
                  </a:lnTo>
                  <a:lnTo>
                    <a:pt x="31" y="165"/>
                  </a:lnTo>
                  <a:lnTo>
                    <a:pt x="36" y="159"/>
                  </a:lnTo>
                  <a:lnTo>
                    <a:pt x="39" y="155"/>
                  </a:lnTo>
                  <a:lnTo>
                    <a:pt x="44" y="151"/>
                  </a:lnTo>
                  <a:lnTo>
                    <a:pt x="48" y="148"/>
                  </a:lnTo>
                  <a:lnTo>
                    <a:pt x="52" y="147"/>
                  </a:lnTo>
                  <a:lnTo>
                    <a:pt x="92" y="159"/>
                  </a:lnTo>
                  <a:lnTo>
                    <a:pt x="100" y="155"/>
                  </a:lnTo>
                  <a:lnTo>
                    <a:pt x="108" y="153"/>
                  </a:lnTo>
                  <a:lnTo>
                    <a:pt x="116" y="152"/>
                  </a:lnTo>
                  <a:lnTo>
                    <a:pt x="125" y="152"/>
                  </a:lnTo>
                  <a:lnTo>
                    <a:pt x="132" y="153"/>
                  </a:lnTo>
                  <a:lnTo>
                    <a:pt x="140" y="155"/>
                  </a:lnTo>
                  <a:lnTo>
                    <a:pt x="147" y="157"/>
                  </a:lnTo>
                  <a:lnTo>
                    <a:pt x="152" y="159"/>
                  </a:lnTo>
                  <a:lnTo>
                    <a:pt x="152" y="86"/>
                  </a:lnTo>
                  <a:lnTo>
                    <a:pt x="165" y="94"/>
                  </a:lnTo>
                  <a:lnTo>
                    <a:pt x="175" y="102"/>
                  </a:lnTo>
                  <a:lnTo>
                    <a:pt x="181" y="105"/>
                  </a:lnTo>
                  <a:lnTo>
                    <a:pt x="185" y="109"/>
                  </a:lnTo>
                  <a:lnTo>
                    <a:pt x="192" y="110"/>
                  </a:lnTo>
                  <a:lnTo>
                    <a:pt x="198" y="111"/>
                  </a:lnTo>
                  <a:lnTo>
                    <a:pt x="207" y="110"/>
                  </a:lnTo>
                  <a:lnTo>
                    <a:pt x="217" y="107"/>
                  </a:lnTo>
                  <a:lnTo>
                    <a:pt x="226" y="103"/>
                  </a:lnTo>
                  <a:lnTo>
                    <a:pt x="236" y="99"/>
                  </a:lnTo>
                  <a:lnTo>
                    <a:pt x="246" y="93"/>
                  </a:lnTo>
                  <a:lnTo>
                    <a:pt x="255" y="87"/>
                  </a:lnTo>
                  <a:lnTo>
                    <a:pt x="264" y="80"/>
                  </a:lnTo>
                  <a:lnTo>
                    <a:pt x="273" y="73"/>
                  </a:lnTo>
                  <a:lnTo>
                    <a:pt x="282" y="65"/>
                  </a:lnTo>
                  <a:lnTo>
                    <a:pt x="289" y="57"/>
                  </a:lnTo>
                  <a:lnTo>
                    <a:pt x="297" y="48"/>
                  </a:lnTo>
                  <a:lnTo>
                    <a:pt x="303" y="40"/>
                  </a:lnTo>
                  <a:lnTo>
                    <a:pt x="308" y="32"/>
                  </a:lnTo>
                  <a:lnTo>
                    <a:pt x="313" y="25"/>
                  </a:lnTo>
                  <a:lnTo>
                    <a:pt x="316" y="18"/>
                  </a:lnTo>
                  <a:lnTo>
                    <a:pt x="318" y="12"/>
                  </a:lnTo>
                  <a:lnTo>
                    <a:pt x="337" y="11"/>
                  </a:lnTo>
                  <a:lnTo>
                    <a:pt x="354" y="8"/>
                  </a:lnTo>
                  <a:lnTo>
                    <a:pt x="370" y="4"/>
                  </a:lnTo>
                  <a:lnTo>
                    <a:pt x="385" y="0"/>
                  </a:lnTo>
                  <a:lnTo>
                    <a:pt x="385" y="24"/>
                  </a:lnTo>
                  <a:lnTo>
                    <a:pt x="404" y="32"/>
                  </a:lnTo>
                  <a:lnTo>
                    <a:pt x="422" y="40"/>
                  </a:lnTo>
                  <a:lnTo>
                    <a:pt x="440" y="50"/>
                  </a:lnTo>
                  <a:lnTo>
                    <a:pt x="457" y="61"/>
                  </a:lnTo>
                  <a:lnTo>
                    <a:pt x="475" y="72"/>
                  </a:lnTo>
                  <a:lnTo>
                    <a:pt x="493" y="81"/>
                  </a:lnTo>
                  <a:lnTo>
                    <a:pt x="511" y="90"/>
                  </a:lnTo>
                  <a:lnTo>
                    <a:pt x="531" y="98"/>
                  </a:lnTo>
                  <a:lnTo>
                    <a:pt x="538" y="101"/>
                  </a:lnTo>
                  <a:lnTo>
                    <a:pt x="552" y="107"/>
                  </a:lnTo>
                  <a:lnTo>
                    <a:pt x="561" y="111"/>
                  </a:lnTo>
                  <a:lnTo>
                    <a:pt x="569" y="114"/>
                  </a:lnTo>
                  <a:lnTo>
                    <a:pt x="578" y="116"/>
                  </a:lnTo>
                  <a:lnTo>
                    <a:pt x="584" y="117"/>
                  </a:lnTo>
                  <a:lnTo>
                    <a:pt x="604" y="118"/>
                  </a:lnTo>
                  <a:lnTo>
                    <a:pt x="623" y="121"/>
                  </a:lnTo>
                  <a:lnTo>
                    <a:pt x="644" y="124"/>
                  </a:lnTo>
                  <a:lnTo>
                    <a:pt x="664" y="129"/>
                  </a:lnTo>
                  <a:lnTo>
                    <a:pt x="658" y="136"/>
                  </a:lnTo>
                  <a:lnTo>
                    <a:pt x="654" y="145"/>
                  </a:lnTo>
                  <a:lnTo>
                    <a:pt x="650" y="155"/>
                  </a:lnTo>
                  <a:lnTo>
                    <a:pt x="645" y="166"/>
                  </a:lnTo>
                  <a:lnTo>
                    <a:pt x="638" y="189"/>
                  </a:lnTo>
                  <a:lnTo>
                    <a:pt x="629" y="212"/>
                  </a:lnTo>
                  <a:lnTo>
                    <a:pt x="620" y="236"/>
                  </a:lnTo>
                  <a:lnTo>
                    <a:pt x="609" y="256"/>
                  </a:lnTo>
                  <a:lnTo>
                    <a:pt x="604" y="265"/>
                  </a:lnTo>
                  <a:lnTo>
                    <a:pt x="598" y="272"/>
                  </a:lnTo>
                  <a:lnTo>
                    <a:pt x="591" y="279"/>
                  </a:lnTo>
                  <a:lnTo>
                    <a:pt x="584" y="283"/>
                  </a:lnTo>
                  <a:lnTo>
                    <a:pt x="585" y="286"/>
                  </a:lnTo>
                  <a:lnTo>
                    <a:pt x="588" y="290"/>
                  </a:lnTo>
                  <a:lnTo>
                    <a:pt x="593" y="294"/>
                  </a:lnTo>
                  <a:lnTo>
                    <a:pt x="599" y="298"/>
                  </a:lnTo>
                  <a:lnTo>
                    <a:pt x="606" y="301"/>
                  </a:lnTo>
                  <a:lnTo>
                    <a:pt x="612" y="304"/>
                  </a:lnTo>
                  <a:lnTo>
                    <a:pt x="618" y="307"/>
                  </a:lnTo>
                  <a:lnTo>
                    <a:pt x="623" y="307"/>
                  </a:lnTo>
                  <a:lnTo>
                    <a:pt x="623" y="326"/>
                  </a:lnTo>
                  <a:lnTo>
                    <a:pt x="623" y="334"/>
                  </a:lnTo>
                  <a:lnTo>
                    <a:pt x="622" y="340"/>
                  </a:lnTo>
                  <a:lnTo>
                    <a:pt x="622" y="344"/>
                  </a:lnTo>
                  <a:lnTo>
                    <a:pt x="620" y="347"/>
                  </a:lnTo>
                  <a:lnTo>
                    <a:pt x="618" y="353"/>
                  </a:lnTo>
                  <a:lnTo>
                    <a:pt x="617" y="363"/>
                  </a:lnTo>
                  <a:lnTo>
                    <a:pt x="618" y="372"/>
                  </a:lnTo>
                  <a:lnTo>
                    <a:pt x="618" y="381"/>
                  </a:lnTo>
                  <a:lnTo>
                    <a:pt x="620" y="391"/>
                  </a:lnTo>
                  <a:lnTo>
                    <a:pt x="622" y="399"/>
                  </a:lnTo>
                  <a:lnTo>
                    <a:pt x="624" y="408"/>
                  </a:lnTo>
                  <a:lnTo>
                    <a:pt x="629" y="416"/>
                  </a:lnTo>
                  <a:lnTo>
                    <a:pt x="632" y="423"/>
                  </a:lnTo>
                  <a:lnTo>
                    <a:pt x="638" y="430"/>
                  </a:lnTo>
                  <a:lnTo>
                    <a:pt x="622" y="444"/>
                  </a:lnTo>
                  <a:lnTo>
                    <a:pt x="608" y="457"/>
                  </a:lnTo>
                  <a:lnTo>
                    <a:pt x="593" y="469"/>
                  </a:lnTo>
                  <a:lnTo>
                    <a:pt x="577" y="480"/>
                  </a:lnTo>
                  <a:lnTo>
                    <a:pt x="569" y="484"/>
                  </a:lnTo>
                  <a:lnTo>
                    <a:pt x="561" y="487"/>
                  </a:lnTo>
                  <a:lnTo>
                    <a:pt x="551" y="489"/>
                  </a:lnTo>
                  <a:lnTo>
                    <a:pt x="542" y="489"/>
                  </a:lnTo>
                  <a:lnTo>
                    <a:pt x="532" y="488"/>
                  </a:lnTo>
                  <a:lnTo>
                    <a:pt x="521" y="485"/>
                  </a:lnTo>
                  <a:lnTo>
                    <a:pt x="509" y="481"/>
                  </a:lnTo>
                  <a:lnTo>
                    <a:pt x="497" y="474"/>
                  </a:lnTo>
                  <a:lnTo>
                    <a:pt x="487" y="466"/>
                  </a:lnTo>
                  <a:lnTo>
                    <a:pt x="477" y="460"/>
                  </a:lnTo>
                  <a:lnTo>
                    <a:pt x="473" y="458"/>
                  </a:lnTo>
                  <a:lnTo>
                    <a:pt x="467" y="457"/>
                  </a:lnTo>
                  <a:lnTo>
                    <a:pt x="463" y="456"/>
                  </a:lnTo>
                  <a:lnTo>
                    <a:pt x="457" y="456"/>
                  </a:lnTo>
                  <a:lnTo>
                    <a:pt x="450" y="456"/>
                  </a:lnTo>
                  <a:lnTo>
                    <a:pt x="443" y="457"/>
                  </a:lnTo>
                  <a:lnTo>
                    <a:pt x="436" y="459"/>
                  </a:lnTo>
                  <a:lnTo>
                    <a:pt x="429" y="462"/>
                  </a:lnTo>
                  <a:lnTo>
                    <a:pt x="423" y="465"/>
                  </a:lnTo>
                  <a:lnTo>
                    <a:pt x="417" y="468"/>
                  </a:lnTo>
                  <a:lnTo>
                    <a:pt x="411" y="472"/>
                  </a:lnTo>
                  <a:lnTo>
                    <a:pt x="406" y="477"/>
                  </a:lnTo>
                  <a:lnTo>
                    <a:pt x="397" y="486"/>
                  </a:lnTo>
                  <a:lnTo>
                    <a:pt x="390" y="496"/>
                  </a:lnTo>
                  <a:lnTo>
                    <a:pt x="388" y="503"/>
                  </a:lnTo>
                  <a:lnTo>
                    <a:pt x="386" y="508"/>
                  </a:lnTo>
                  <a:lnTo>
                    <a:pt x="385" y="512"/>
                  </a:lnTo>
                  <a:lnTo>
                    <a:pt x="385" y="517"/>
                  </a:lnTo>
                  <a:lnTo>
                    <a:pt x="364" y="518"/>
                  </a:lnTo>
                  <a:lnTo>
                    <a:pt x="343" y="517"/>
                  </a:lnTo>
                  <a:lnTo>
                    <a:pt x="333" y="515"/>
                  </a:lnTo>
                  <a:lnTo>
                    <a:pt x="325" y="512"/>
                  </a:lnTo>
                  <a:lnTo>
                    <a:pt x="321" y="510"/>
                  </a:lnTo>
                  <a:lnTo>
                    <a:pt x="317" y="507"/>
                  </a:lnTo>
                  <a:lnTo>
                    <a:pt x="314" y="503"/>
                  </a:lnTo>
                  <a:lnTo>
                    <a:pt x="311" y="499"/>
                  </a:lnTo>
                  <a:lnTo>
                    <a:pt x="307" y="500"/>
                  </a:lnTo>
                  <a:lnTo>
                    <a:pt x="303" y="502"/>
                  </a:lnTo>
                  <a:lnTo>
                    <a:pt x="299" y="505"/>
                  </a:lnTo>
                  <a:lnTo>
                    <a:pt x="296" y="508"/>
                  </a:lnTo>
                  <a:lnTo>
                    <a:pt x="293" y="511"/>
                  </a:lnTo>
                  <a:lnTo>
                    <a:pt x="289" y="514"/>
                  </a:lnTo>
                  <a:lnTo>
                    <a:pt x="287" y="516"/>
                  </a:lnTo>
                  <a:lnTo>
                    <a:pt x="285" y="517"/>
                  </a:lnTo>
                  <a:lnTo>
                    <a:pt x="277" y="517"/>
                  </a:lnTo>
                  <a:lnTo>
                    <a:pt x="268" y="516"/>
                  </a:lnTo>
                  <a:lnTo>
                    <a:pt x="259" y="514"/>
                  </a:lnTo>
                  <a:lnTo>
                    <a:pt x="248" y="512"/>
                  </a:lnTo>
                  <a:lnTo>
                    <a:pt x="227" y="506"/>
                  </a:lnTo>
                  <a:lnTo>
                    <a:pt x="205" y="496"/>
                  </a:lnTo>
                  <a:lnTo>
                    <a:pt x="195" y="492"/>
                  </a:lnTo>
                  <a:lnTo>
                    <a:pt x="185" y="487"/>
                  </a:lnTo>
                  <a:lnTo>
                    <a:pt x="175" y="481"/>
                  </a:lnTo>
                  <a:lnTo>
                    <a:pt x="168" y="475"/>
                  </a:lnTo>
                  <a:lnTo>
                    <a:pt x="160" y="469"/>
                  </a:lnTo>
                  <a:lnTo>
                    <a:pt x="153" y="463"/>
                  </a:lnTo>
                  <a:lnTo>
                    <a:pt x="149" y="456"/>
                  </a:lnTo>
                  <a:lnTo>
                    <a:pt x="146" y="45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64" name="Freeform 460"/>
            <p:cNvSpPr>
              <a:spLocks/>
            </p:cNvSpPr>
            <p:nvPr>
              <p:custDataLst>
                <p:tags r:id="rId298"/>
              </p:custDataLst>
            </p:nvPr>
          </p:nvSpPr>
          <p:spPr bwMode="auto">
            <a:xfrm>
              <a:off x="5421344" y="2742143"/>
              <a:ext cx="150812" cy="82550"/>
            </a:xfrm>
            <a:custGeom>
              <a:avLst/>
              <a:gdLst>
                <a:gd name="T0" fmla="*/ 2147483647 w 352"/>
                <a:gd name="T1" fmla="*/ 2147483647 h 153"/>
                <a:gd name="T2" fmla="*/ 2147483647 w 352"/>
                <a:gd name="T3" fmla="*/ 2147483647 h 153"/>
                <a:gd name="T4" fmla="*/ 2147483647 w 352"/>
                <a:gd name="T5" fmla="*/ 2147483647 h 153"/>
                <a:gd name="T6" fmla="*/ 2147483647 w 352"/>
                <a:gd name="T7" fmla="*/ 2147483647 h 153"/>
                <a:gd name="T8" fmla="*/ 2147483647 w 352"/>
                <a:gd name="T9" fmla="*/ 2147483647 h 153"/>
                <a:gd name="T10" fmla="*/ 2147483647 w 352"/>
                <a:gd name="T11" fmla="*/ 2147483647 h 153"/>
                <a:gd name="T12" fmla="*/ 2147483647 w 352"/>
                <a:gd name="T13" fmla="*/ 2147483647 h 153"/>
                <a:gd name="T14" fmla="*/ 2147483647 w 352"/>
                <a:gd name="T15" fmla="*/ 2147483647 h 153"/>
                <a:gd name="T16" fmla="*/ 2147483647 w 352"/>
                <a:gd name="T17" fmla="*/ 2147483647 h 153"/>
                <a:gd name="T18" fmla="*/ 2147483647 w 352"/>
                <a:gd name="T19" fmla="*/ 2147483647 h 153"/>
                <a:gd name="T20" fmla="*/ 2147483647 w 352"/>
                <a:gd name="T21" fmla="*/ 2147483647 h 153"/>
                <a:gd name="T22" fmla="*/ 2147483647 w 352"/>
                <a:gd name="T23" fmla="*/ 2147483647 h 153"/>
                <a:gd name="T24" fmla="*/ 2147483647 w 352"/>
                <a:gd name="T25" fmla="*/ 2147483647 h 153"/>
                <a:gd name="T26" fmla="*/ 2147483647 w 352"/>
                <a:gd name="T27" fmla="*/ 2147483647 h 153"/>
                <a:gd name="T28" fmla="*/ 2147483647 w 352"/>
                <a:gd name="T29" fmla="*/ 2147483647 h 153"/>
                <a:gd name="T30" fmla="*/ 2147483647 w 352"/>
                <a:gd name="T31" fmla="*/ 2147483647 h 153"/>
                <a:gd name="T32" fmla="*/ 2147483647 w 352"/>
                <a:gd name="T33" fmla="*/ 2147483647 h 153"/>
                <a:gd name="T34" fmla="*/ 2147483647 w 352"/>
                <a:gd name="T35" fmla="*/ 2147483647 h 153"/>
                <a:gd name="T36" fmla="*/ 2147483647 w 352"/>
                <a:gd name="T37" fmla="*/ 2147483647 h 153"/>
                <a:gd name="T38" fmla="*/ 2147483647 w 352"/>
                <a:gd name="T39" fmla="*/ 2147483647 h 153"/>
                <a:gd name="T40" fmla="*/ 2147483647 w 352"/>
                <a:gd name="T41" fmla="*/ 2147483647 h 153"/>
                <a:gd name="T42" fmla="*/ 2147483647 w 352"/>
                <a:gd name="T43" fmla="*/ 2147483647 h 153"/>
                <a:gd name="T44" fmla="*/ 2147483647 w 352"/>
                <a:gd name="T45" fmla="*/ 2147483647 h 153"/>
                <a:gd name="T46" fmla="*/ 2147483647 w 352"/>
                <a:gd name="T47" fmla="*/ 2147483647 h 153"/>
                <a:gd name="T48" fmla="*/ 2147483647 w 352"/>
                <a:gd name="T49" fmla="*/ 2147483647 h 153"/>
                <a:gd name="T50" fmla="*/ 2147483647 w 352"/>
                <a:gd name="T51" fmla="*/ 2147483647 h 153"/>
                <a:gd name="T52" fmla="*/ 2147483647 w 352"/>
                <a:gd name="T53" fmla="*/ 2147483647 h 153"/>
                <a:gd name="T54" fmla="*/ 0 w 352"/>
                <a:gd name="T55" fmla="*/ 0 h 153"/>
                <a:gd name="T56" fmla="*/ 2147483647 w 352"/>
                <a:gd name="T57" fmla="*/ 0 h 153"/>
                <a:gd name="T58" fmla="*/ 2147483647 w 352"/>
                <a:gd name="T59" fmla="*/ 2147483647 h 153"/>
                <a:gd name="T60" fmla="*/ 2147483647 w 352"/>
                <a:gd name="T61" fmla="*/ 2147483647 h 153"/>
                <a:gd name="T62" fmla="*/ 2147483647 w 352"/>
                <a:gd name="T63" fmla="*/ 2147483647 h 153"/>
                <a:gd name="T64" fmla="*/ 2147483647 w 352"/>
                <a:gd name="T65" fmla="*/ 2147483647 h 153"/>
                <a:gd name="T66" fmla="*/ 2147483647 w 352"/>
                <a:gd name="T67" fmla="*/ 2147483647 h 153"/>
                <a:gd name="T68" fmla="*/ 2147483647 w 352"/>
                <a:gd name="T69" fmla="*/ 2147483647 h 153"/>
                <a:gd name="T70" fmla="*/ 2147483647 w 352"/>
                <a:gd name="T71" fmla="*/ 2147483647 h 153"/>
                <a:gd name="T72" fmla="*/ 2147483647 w 352"/>
                <a:gd name="T73" fmla="*/ 2147483647 h 153"/>
                <a:gd name="T74" fmla="*/ 2147483647 w 352"/>
                <a:gd name="T75" fmla="*/ 2147483647 h 15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52" h="153">
                  <a:moveTo>
                    <a:pt x="332" y="91"/>
                  </a:moveTo>
                  <a:lnTo>
                    <a:pt x="352" y="153"/>
                  </a:lnTo>
                  <a:lnTo>
                    <a:pt x="326" y="141"/>
                  </a:lnTo>
                  <a:lnTo>
                    <a:pt x="299" y="129"/>
                  </a:lnTo>
                  <a:lnTo>
                    <a:pt x="266" y="141"/>
                  </a:lnTo>
                  <a:lnTo>
                    <a:pt x="232" y="141"/>
                  </a:lnTo>
                  <a:lnTo>
                    <a:pt x="227" y="135"/>
                  </a:lnTo>
                  <a:lnTo>
                    <a:pt x="226" y="135"/>
                  </a:lnTo>
                  <a:lnTo>
                    <a:pt x="219" y="129"/>
                  </a:lnTo>
                  <a:lnTo>
                    <a:pt x="213" y="125"/>
                  </a:lnTo>
                  <a:lnTo>
                    <a:pt x="205" y="121"/>
                  </a:lnTo>
                  <a:lnTo>
                    <a:pt x="197" y="118"/>
                  </a:lnTo>
                  <a:lnTo>
                    <a:pt x="181" y="113"/>
                  </a:lnTo>
                  <a:lnTo>
                    <a:pt x="163" y="110"/>
                  </a:lnTo>
                  <a:lnTo>
                    <a:pt x="126" y="107"/>
                  </a:lnTo>
                  <a:lnTo>
                    <a:pt x="86" y="104"/>
                  </a:lnTo>
                  <a:lnTo>
                    <a:pt x="85" y="94"/>
                  </a:lnTo>
                  <a:lnTo>
                    <a:pt x="82" y="84"/>
                  </a:lnTo>
                  <a:lnTo>
                    <a:pt x="80" y="75"/>
                  </a:lnTo>
                  <a:lnTo>
                    <a:pt x="75" y="67"/>
                  </a:lnTo>
                  <a:lnTo>
                    <a:pt x="71" y="59"/>
                  </a:lnTo>
                  <a:lnTo>
                    <a:pt x="67" y="52"/>
                  </a:lnTo>
                  <a:lnTo>
                    <a:pt x="61" y="44"/>
                  </a:lnTo>
                  <a:lnTo>
                    <a:pt x="56" y="37"/>
                  </a:lnTo>
                  <a:lnTo>
                    <a:pt x="44" y="26"/>
                  </a:lnTo>
                  <a:lnTo>
                    <a:pt x="29" y="16"/>
                  </a:lnTo>
                  <a:lnTo>
                    <a:pt x="15" y="7"/>
                  </a:lnTo>
                  <a:lnTo>
                    <a:pt x="0" y="0"/>
                  </a:lnTo>
                  <a:lnTo>
                    <a:pt x="7" y="0"/>
                  </a:lnTo>
                  <a:lnTo>
                    <a:pt x="60" y="18"/>
                  </a:lnTo>
                  <a:lnTo>
                    <a:pt x="106" y="30"/>
                  </a:lnTo>
                  <a:lnTo>
                    <a:pt x="134" y="18"/>
                  </a:lnTo>
                  <a:lnTo>
                    <a:pt x="180" y="36"/>
                  </a:lnTo>
                  <a:lnTo>
                    <a:pt x="206" y="55"/>
                  </a:lnTo>
                  <a:lnTo>
                    <a:pt x="246" y="49"/>
                  </a:lnTo>
                  <a:lnTo>
                    <a:pt x="286" y="61"/>
                  </a:lnTo>
                  <a:lnTo>
                    <a:pt x="313" y="79"/>
                  </a:lnTo>
                  <a:lnTo>
                    <a:pt x="332" y="91"/>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65" name="Freeform 461"/>
            <p:cNvSpPr>
              <a:spLocks/>
            </p:cNvSpPr>
            <p:nvPr>
              <p:custDataLst>
                <p:tags r:id="rId299"/>
              </p:custDataLst>
            </p:nvPr>
          </p:nvSpPr>
          <p:spPr bwMode="auto">
            <a:xfrm>
              <a:off x="4970494" y="2802468"/>
              <a:ext cx="147637" cy="173038"/>
            </a:xfrm>
            <a:custGeom>
              <a:avLst/>
              <a:gdLst>
                <a:gd name="T0" fmla="*/ 2147483647 w 331"/>
                <a:gd name="T1" fmla="*/ 2147483647 h 327"/>
                <a:gd name="T2" fmla="*/ 2147483647 w 331"/>
                <a:gd name="T3" fmla="*/ 2147483647 h 327"/>
                <a:gd name="T4" fmla="*/ 2147483647 w 331"/>
                <a:gd name="T5" fmla="*/ 2147483647 h 327"/>
                <a:gd name="T6" fmla="*/ 2147483647 w 331"/>
                <a:gd name="T7" fmla="*/ 2147483647 h 327"/>
                <a:gd name="T8" fmla="*/ 2147483647 w 331"/>
                <a:gd name="T9" fmla="*/ 2147483647 h 327"/>
                <a:gd name="T10" fmla="*/ 2147483647 w 331"/>
                <a:gd name="T11" fmla="*/ 2147483647 h 327"/>
                <a:gd name="T12" fmla="*/ 2147483647 w 331"/>
                <a:gd name="T13" fmla="*/ 2147483647 h 327"/>
                <a:gd name="T14" fmla="*/ 2147483647 w 331"/>
                <a:gd name="T15" fmla="*/ 2147483647 h 327"/>
                <a:gd name="T16" fmla="*/ 2147483647 w 331"/>
                <a:gd name="T17" fmla="*/ 2147483647 h 327"/>
                <a:gd name="T18" fmla="*/ 2147483647 w 331"/>
                <a:gd name="T19" fmla="*/ 2147483647 h 327"/>
                <a:gd name="T20" fmla="*/ 2147483647 w 331"/>
                <a:gd name="T21" fmla="*/ 2147483647 h 327"/>
                <a:gd name="T22" fmla="*/ 2147483647 w 331"/>
                <a:gd name="T23" fmla="*/ 2147483647 h 327"/>
                <a:gd name="T24" fmla="*/ 2147483647 w 331"/>
                <a:gd name="T25" fmla="*/ 2147483647 h 327"/>
                <a:gd name="T26" fmla="*/ 2147483647 w 331"/>
                <a:gd name="T27" fmla="*/ 2147483647 h 327"/>
                <a:gd name="T28" fmla="*/ 2147483647 w 331"/>
                <a:gd name="T29" fmla="*/ 2147483647 h 327"/>
                <a:gd name="T30" fmla="*/ 2147483647 w 331"/>
                <a:gd name="T31" fmla="*/ 2147483647 h 327"/>
                <a:gd name="T32" fmla="*/ 2147483647 w 331"/>
                <a:gd name="T33" fmla="*/ 2147483647 h 327"/>
                <a:gd name="T34" fmla="*/ 2147483647 w 331"/>
                <a:gd name="T35" fmla="*/ 2147483647 h 327"/>
                <a:gd name="T36" fmla="*/ 2147483647 w 331"/>
                <a:gd name="T37" fmla="*/ 2147483647 h 327"/>
                <a:gd name="T38" fmla="*/ 2147483647 w 331"/>
                <a:gd name="T39" fmla="*/ 2147483647 h 327"/>
                <a:gd name="T40" fmla="*/ 2147483647 w 331"/>
                <a:gd name="T41" fmla="*/ 2147483647 h 327"/>
                <a:gd name="T42" fmla="*/ 2147483647 w 331"/>
                <a:gd name="T43" fmla="*/ 2147483647 h 327"/>
                <a:gd name="T44" fmla="*/ 2147483647 w 331"/>
                <a:gd name="T45" fmla="*/ 2147483647 h 327"/>
                <a:gd name="T46" fmla="*/ 2147483647 w 331"/>
                <a:gd name="T47" fmla="*/ 2147483647 h 327"/>
                <a:gd name="T48" fmla="*/ 2147483647 w 331"/>
                <a:gd name="T49" fmla="*/ 2147483647 h 327"/>
                <a:gd name="T50" fmla="*/ 2147483647 w 331"/>
                <a:gd name="T51" fmla="*/ 2147483647 h 327"/>
                <a:gd name="T52" fmla="*/ 2147483647 w 331"/>
                <a:gd name="T53" fmla="*/ 2147483647 h 327"/>
                <a:gd name="T54" fmla="*/ 2147483647 w 331"/>
                <a:gd name="T55" fmla="*/ 2147483647 h 327"/>
                <a:gd name="T56" fmla="*/ 2147483647 w 331"/>
                <a:gd name="T57" fmla="*/ 2147483647 h 327"/>
                <a:gd name="T58" fmla="*/ 2147483647 w 331"/>
                <a:gd name="T59" fmla="*/ 2147483647 h 327"/>
                <a:gd name="T60" fmla="*/ 2147483647 w 331"/>
                <a:gd name="T61" fmla="*/ 2147483647 h 327"/>
                <a:gd name="T62" fmla="*/ 2147483647 w 331"/>
                <a:gd name="T63" fmla="*/ 2147483647 h 327"/>
                <a:gd name="T64" fmla="*/ 2147483647 w 331"/>
                <a:gd name="T65" fmla="*/ 2147483647 h 327"/>
                <a:gd name="T66" fmla="*/ 2147483647 w 331"/>
                <a:gd name="T67" fmla="*/ 2147483647 h 327"/>
                <a:gd name="T68" fmla="*/ 2147483647 w 331"/>
                <a:gd name="T69" fmla="*/ 2147483647 h 327"/>
                <a:gd name="T70" fmla="*/ 0 w 331"/>
                <a:gd name="T71" fmla="*/ 2147483647 h 327"/>
                <a:gd name="T72" fmla="*/ 2147483647 w 331"/>
                <a:gd name="T73" fmla="*/ 2147483647 h 327"/>
                <a:gd name="T74" fmla="*/ 2147483647 w 331"/>
                <a:gd name="T75" fmla="*/ 2147483647 h 327"/>
                <a:gd name="T76" fmla="*/ 2147483647 w 331"/>
                <a:gd name="T77" fmla="*/ 2147483647 h 327"/>
                <a:gd name="T78" fmla="*/ 2147483647 w 331"/>
                <a:gd name="T79" fmla="*/ 2147483647 h 327"/>
                <a:gd name="T80" fmla="*/ 2147483647 w 331"/>
                <a:gd name="T81" fmla="*/ 2147483647 h 327"/>
                <a:gd name="T82" fmla="*/ 2147483647 w 331"/>
                <a:gd name="T83" fmla="*/ 2147483647 h 327"/>
                <a:gd name="T84" fmla="*/ 2147483647 w 331"/>
                <a:gd name="T85" fmla="*/ 2147483647 h 327"/>
                <a:gd name="T86" fmla="*/ 2147483647 w 331"/>
                <a:gd name="T87" fmla="*/ 2147483647 h 327"/>
                <a:gd name="T88" fmla="*/ 2147483647 w 331"/>
                <a:gd name="T89" fmla="*/ 2147483647 h 327"/>
                <a:gd name="T90" fmla="*/ 2147483647 w 331"/>
                <a:gd name="T91" fmla="*/ 2147483647 h 327"/>
                <a:gd name="T92" fmla="*/ 2147483647 w 331"/>
                <a:gd name="T93" fmla="*/ 2147483647 h 327"/>
                <a:gd name="T94" fmla="*/ 2147483647 w 331"/>
                <a:gd name="T95" fmla="*/ 2147483647 h 3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31" h="327">
                  <a:moveTo>
                    <a:pt x="331" y="56"/>
                  </a:moveTo>
                  <a:lnTo>
                    <a:pt x="245" y="37"/>
                  </a:lnTo>
                  <a:lnTo>
                    <a:pt x="230" y="40"/>
                  </a:lnTo>
                  <a:lnTo>
                    <a:pt x="216" y="44"/>
                  </a:lnTo>
                  <a:lnTo>
                    <a:pt x="204" y="50"/>
                  </a:lnTo>
                  <a:lnTo>
                    <a:pt x="193" y="56"/>
                  </a:lnTo>
                  <a:lnTo>
                    <a:pt x="189" y="59"/>
                  </a:lnTo>
                  <a:lnTo>
                    <a:pt x="185" y="63"/>
                  </a:lnTo>
                  <a:lnTo>
                    <a:pt x="182" y="67"/>
                  </a:lnTo>
                  <a:lnTo>
                    <a:pt x="181" y="72"/>
                  </a:lnTo>
                  <a:lnTo>
                    <a:pt x="180" y="77"/>
                  </a:lnTo>
                  <a:lnTo>
                    <a:pt x="181" y="81"/>
                  </a:lnTo>
                  <a:lnTo>
                    <a:pt x="182" y="87"/>
                  </a:lnTo>
                  <a:lnTo>
                    <a:pt x="185" y="92"/>
                  </a:lnTo>
                  <a:lnTo>
                    <a:pt x="184" y="94"/>
                  </a:lnTo>
                  <a:lnTo>
                    <a:pt x="181" y="98"/>
                  </a:lnTo>
                  <a:lnTo>
                    <a:pt x="179" y="101"/>
                  </a:lnTo>
                  <a:lnTo>
                    <a:pt x="177" y="102"/>
                  </a:lnTo>
                  <a:lnTo>
                    <a:pt x="174" y="105"/>
                  </a:lnTo>
                  <a:lnTo>
                    <a:pt x="172" y="105"/>
                  </a:lnTo>
                  <a:lnTo>
                    <a:pt x="168" y="105"/>
                  </a:lnTo>
                  <a:lnTo>
                    <a:pt x="165" y="102"/>
                  </a:lnTo>
                  <a:lnTo>
                    <a:pt x="162" y="100"/>
                  </a:lnTo>
                  <a:lnTo>
                    <a:pt x="160" y="98"/>
                  </a:lnTo>
                  <a:lnTo>
                    <a:pt x="159" y="92"/>
                  </a:lnTo>
                  <a:lnTo>
                    <a:pt x="159" y="86"/>
                  </a:lnTo>
                  <a:lnTo>
                    <a:pt x="149" y="85"/>
                  </a:lnTo>
                  <a:lnTo>
                    <a:pt x="139" y="82"/>
                  </a:lnTo>
                  <a:lnTo>
                    <a:pt x="132" y="79"/>
                  </a:lnTo>
                  <a:lnTo>
                    <a:pt x="126" y="74"/>
                  </a:lnTo>
                  <a:lnTo>
                    <a:pt x="126" y="83"/>
                  </a:lnTo>
                  <a:lnTo>
                    <a:pt x="126" y="92"/>
                  </a:lnTo>
                  <a:lnTo>
                    <a:pt x="127" y="96"/>
                  </a:lnTo>
                  <a:lnTo>
                    <a:pt x="129" y="101"/>
                  </a:lnTo>
                  <a:lnTo>
                    <a:pt x="135" y="109"/>
                  </a:lnTo>
                  <a:lnTo>
                    <a:pt x="139" y="116"/>
                  </a:lnTo>
                  <a:lnTo>
                    <a:pt x="146" y="122"/>
                  </a:lnTo>
                  <a:lnTo>
                    <a:pt x="151" y="127"/>
                  </a:lnTo>
                  <a:lnTo>
                    <a:pt x="154" y="129"/>
                  </a:lnTo>
                  <a:lnTo>
                    <a:pt x="156" y="130"/>
                  </a:lnTo>
                  <a:lnTo>
                    <a:pt x="157" y="130"/>
                  </a:lnTo>
                  <a:lnTo>
                    <a:pt x="159" y="130"/>
                  </a:lnTo>
                  <a:lnTo>
                    <a:pt x="159" y="147"/>
                  </a:lnTo>
                  <a:lnTo>
                    <a:pt x="159" y="163"/>
                  </a:lnTo>
                  <a:lnTo>
                    <a:pt x="159" y="177"/>
                  </a:lnTo>
                  <a:lnTo>
                    <a:pt x="159" y="191"/>
                  </a:lnTo>
                  <a:lnTo>
                    <a:pt x="159" y="213"/>
                  </a:lnTo>
                  <a:lnTo>
                    <a:pt x="159" y="237"/>
                  </a:lnTo>
                  <a:lnTo>
                    <a:pt x="158" y="242"/>
                  </a:lnTo>
                  <a:lnTo>
                    <a:pt x="157" y="247"/>
                  </a:lnTo>
                  <a:lnTo>
                    <a:pt x="156" y="251"/>
                  </a:lnTo>
                  <a:lnTo>
                    <a:pt x="154" y="254"/>
                  </a:lnTo>
                  <a:lnTo>
                    <a:pt x="150" y="257"/>
                  </a:lnTo>
                  <a:lnTo>
                    <a:pt x="147" y="259"/>
                  </a:lnTo>
                  <a:lnTo>
                    <a:pt x="144" y="259"/>
                  </a:lnTo>
                  <a:lnTo>
                    <a:pt x="139" y="259"/>
                  </a:lnTo>
                  <a:lnTo>
                    <a:pt x="145" y="264"/>
                  </a:lnTo>
                  <a:lnTo>
                    <a:pt x="154" y="270"/>
                  </a:lnTo>
                  <a:lnTo>
                    <a:pt x="158" y="274"/>
                  </a:lnTo>
                  <a:lnTo>
                    <a:pt x="162" y="276"/>
                  </a:lnTo>
                  <a:lnTo>
                    <a:pt x="167" y="277"/>
                  </a:lnTo>
                  <a:lnTo>
                    <a:pt x="172" y="278"/>
                  </a:lnTo>
                  <a:lnTo>
                    <a:pt x="167" y="286"/>
                  </a:lnTo>
                  <a:lnTo>
                    <a:pt x="161" y="291"/>
                  </a:lnTo>
                  <a:lnTo>
                    <a:pt x="158" y="293"/>
                  </a:lnTo>
                  <a:lnTo>
                    <a:pt x="155" y="295"/>
                  </a:lnTo>
                  <a:lnTo>
                    <a:pt x="150" y="296"/>
                  </a:lnTo>
                  <a:lnTo>
                    <a:pt x="146" y="296"/>
                  </a:lnTo>
                  <a:lnTo>
                    <a:pt x="140" y="297"/>
                  </a:lnTo>
                  <a:lnTo>
                    <a:pt x="137" y="299"/>
                  </a:lnTo>
                  <a:lnTo>
                    <a:pt x="134" y="302"/>
                  </a:lnTo>
                  <a:lnTo>
                    <a:pt x="130" y="307"/>
                  </a:lnTo>
                  <a:lnTo>
                    <a:pt x="128" y="311"/>
                  </a:lnTo>
                  <a:lnTo>
                    <a:pt x="127" y="316"/>
                  </a:lnTo>
                  <a:lnTo>
                    <a:pt x="126" y="321"/>
                  </a:lnTo>
                  <a:lnTo>
                    <a:pt x="126" y="327"/>
                  </a:lnTo>
                  <a:lnTo>
                    <a:pt x="122" y="311"/>
                  </a:lnTo>
                  <a:lnTo>
                    <a:pt x="121" y="300"/>
                  </a:lnTo>
                  <a:lnTo>
                    <a:pt x="121" y="296"/>
                  </a:lnTo>
                  <a:lnTo>
                    <a:pt x="122" y="292"/>
                  </a:lnTo>
                  <a:lnTo>
                    <a:pt x="124" y="288"/>
                  </a:lnTo>
                  <a:lnTo>
                    <a:pt x="126" y="284"/>
                  </a:lnTo>
                  <a:lnTo>
                    <a:pt x="116" y="284"/>
                  </a:lnTo>
                  <a:lnTo>
                    <a:pt x="109" y="286"/>
                  </a:lnTo>
                  <a:lnTo>
                    <a:pt x="103" y="288"/>
                  </a:lnTo>
                  <a:lnTo>
                    <a:pt x="98" y="290"/>
                  </a:lnTo>
                  <a:lnTo>
                    <a:pt x="93" y="292"/>
                  </a:lnTo>
                  <a:lnTo>
                    <a:pt x="89" y="294"/>
                  </a:lnTo>
                  <a:lnTo>
                    <a:pt x="83" y="295"/>
                  </a:lnTo>
                  <a:lnTo>
                    <a:pt x="79" y="296"/>
                  </a:lnTo>
                  <a:lnTo>
                    <a:pt x="78" y="272"/>
                  </a:lnTo>
                  <a:lnTo>
                    <a:pt x="74" y="251"/>
                  </a:lnTo>
                  <a:lnTo>
                    <a:pt x="73" y="242"/>
                  </a:lnTo>
                  <a:lnTo>
                    <a:pt x="73" y="234"/>
                  </a:lnTo>
                  <a:lnTo>
                    <a:pt x="76" y="225"/>
                  </a:lnTo>
                  <a:lnTo>
                    <a:pt x="79" y="216"/>
                  </a:lnTo>
                  <a:lnTo>
                    <a:pt x="68" y="216"/>
                  </a:lnTo>
                  <a:lnTo>
                    <a:pt x="57" y="213"/>
                  </a:lnTo>
                  <a:lnTo>
                    <a:pt x="48" y="211"/>
                  </a:lnTo>
                  <a:lnTo>
                    <a:pt x="40" y="207"/>
                  </a:lnTo>
                  <a:lnTo>
                    <a:pt x="34" y="203"/>
                  </a:lnTo>
                  <a:lnTo>
                    <a:pt x="28" y="198"/>
                  </a:lnTo>
                  <a:lnTo>
                    <a:pt x="23" y="193"/>
                  </a:lnTo>
                  <a:lnTo>
                    <a:pt x="20" y="187"/>
                  </a:lnTo>
                  <a:lnTo>
                    <a:pt x="13" y="173"/>
                  </a:lnTo>
                  <a:lnTo>
                    <a:pt x="9" y="158"/>
                  </a:lnTo>
                  <a:lnTo>
                    <a:pt x="4" y="144"/>
                  </a:lnTo>
                  <a:lnTo>
                    <a:pt x="0" y="130"/>
                  </a:lnTo>
                  <a:lnTo>
                    <a:pt x="10" y="124"/>
                  </a:lnTo>
                  <a:lnTo>
                    <a:pt x="19" y="118"/>
                  </a:lnTo>
                  <a:lnTo>
                    <a:pt x="28" y="111"/>
                  </a:lnTo>
                  <a:lnTo>
                    <a:pt x="37" y="101"/>
                  </a:lnTo>
                  <a:lnTo>
                    <a:pt x="45" y="92"/>
                  </a:lnTo>
                  <a:lnTo>
                    <a:pt x="50" y="81"/>
                  </a:lnTo>
                  <a:lnTo>
                    <a:pt x="56" y="69"/>
                  </a:lnTo>
                  <a:lnTo>
                    <a:pt x="59" y="56"/>
                  </a:lnTo>
                  <a:lnTo>
                    <a:pt x="73" y="55"/>
                  </a:lnTo>
                  <a:lnTo>
                    <a:pt x="88" y="52"/>
                  </a:lnTo>
                  <a:lnTo>
                    <a:pt x="102" y="47"/>
                  </a:lnTo>
                  <a:lnTo>
                    <a:pt x="115" y="41"/>
                  </a:lnTo>
                  <a:lnTo>
                    <a:pt x="140" y="29"/>
                  </a:lnTo>
                  <a:lnTo>
                    <a:pt x="166" y="19"/>
                  </a:lnTo>
                  <a:lnTo>
                    <a:pt x="180" y="14"/>
                  </a:lnTo>
                  <a:lnTo>
                    <a:pt x="192" y="10"/>
                  </a:lnTo>
                  <a:lnTo>
                    <a:pt x="205" y="8"/>
                  </a:lnTo>
                  <a:lnTo>
                    <a:pt x="218" y="7"/>
                  </a:lnTo>
                  <a:lnTo>
                    <a:pt x="230" y="8"/>
                  </a:lnTo>
                  <a:lnTo>
                    <a:pt x="240" y="10"/>
                  </a:lnTo>
                  <a:lnTo>
                    <a:pt x="249" y="14"/>
                  </a:lnTo>
                  <a:lnTo>
                    <a:pt x="257" y="19"/>
                  </a:lnTo>
                  <a:lnTo>
                    <a:pt x="264" y="23"/>
                  </a:lnTo>
                  <a:lnTo>
                    <a:pt x="271" y="27"/>
                  </a:lnTo>
                  <a:lnTo>
                    <a:pt x="278" y="30"/>
                  </a:lnTo>
                  <a:lnTo>
                    <a:pt x="285" y="31"/>
                  </a:lnTo>
                  <a:lnTo>
                    <a:pt x="292" y="30"/>
                  </a:lnTo>
                  <a:lnTo>
                    <a:pt x="297" y="28"/>
                  </a:lnTo>
                  <a:lnTo>
                    <a:pt x="303" y="24"/>
                  </a:lnTo>
                  <a:lnTo>
                    <a:pt x="307" y="20"/>
                  </a:lnTo>
                  <a:lnTo>
                    <a:pt x="316" y="10"/>
                  </a:lnTo>
                  <a:lnTo>
                    <a:pt x="325" y="0"/>
                  </a:lnTo>
                  <a:lnTo>
                    <a:pt x="327" y="6"/>
                  </a:lnTo>
                  <a:lnTo>
                    <a:pt x="329" y="14"/>
                  </a:lnTo>
                  <a:lnTo>
                    <a:pt x="330" y="23"/>
                  </a:lnTo>
                  <a:lnTo>
                    <a:pt x="330" y="32"/>
                  </a:lnTo>
                  <a:lnTo>
                    <a:pt x="331" y="49"/>
                  </a:lnTo>
                  <a:lnTo>
                    <a:pt x="331" y="56"/>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66" name="Freeform 462"/>
            <p:cNvSpPr>
              <a:spLocks/>
            </p:cNvSpPr>
            <p:nvPr>
              <p:custDataLst>
                <p:tags r:id="rId300"/>
              </p:custDataLst>
            </p:nvPr>
          </p:nvSpPr>
          <p:spPr bwMode="auto">
            <a:xfrm>
              <a:off x="5054631" y="2994556"/>
              <a:ext cx="69850" cy="57150"/>
            </a:xfrm>
            <a:custGeom>
              <a:avLst/>
              <a:gdLst>
                <a:gd name="T0" fmla="*/ 0 w 153"/>
                <a:gd name="T1" fmla="*/ 0 h 49"/>
                <a:gd name="T2" fmla="*/ 2147483647 w 153"/>
                <a:gd name="T3" fmla="*/ 2147483647 h 49"/>
                <a:gd name="T4" fmla="*/ 2147483647 w 153"/>
                <a:gd name="T5" fmla="*/ 2147483647 h 49"/>
                <a:gd name="T6" fmla="*/ 2147483647 w 153"/>
                <a:gd name="T7" fmla="*/ 2147483647 h 49"/>
                <a:gd name="T8" fmla="*/ 2147483647 w 153"/>
                <a:gd name="T9" fmla="*/ 2147483647 h 49"/>
                <a:gd name="T10" fmla="*/ 2147483647 w 153"/>
                <a:gd name="T11" fmla="*/ 2147483647 h 49"/>
                <a:gd name="T12" fmla="*/ 2147483647 w 153"/>
                <a:gd name="T13" fmla="*/ 2147483647 h 49"/>
                <a:gd name="T14" fmla="*/ 2147483647 w 153"/>
                <a:gd name="T15" fmla="*/ 2147483647 h 49"/>
                <a:gd name="T16" fmla="*/ 2147483647 w 153"/>
                <a:gd name="T17" fmla="*/ 0 h 49"/>
                <a:gd name="T18" fmla="*/ 2147483647 w 153"/>
                <a:gd name="T19" fmla="*/ 2147483647 h 49"/>
                <a:gd name="T20" fmla="*/ 2147483647 w 153"/>
                <a:gd name="T21" fmla="*/ 2147483647 h 49"/>
                <a:gd name="T22" fmla="*/ 2147483647 w 153"/>
                <a:gd name="T23" fmla="*/ 2147483647 h 49"/>
                <a:gd name="T24" fmla="*/ 2147483647 w 153"/>
                <a:gd name="T25" fmla="*/ 2147483647 h 49"/>
                <a:gd name="T26" fmla="*/ 2147483647 w 153"/>
                <a:gd name="T27" fmla="*/ 2147483647 h 49"/>
                <a:gd name="T28" fmla="*/ 2147483647 w 153"/>
                <a:gd name="T29" fmla="*/ 2147483647 h 49"/>
                <a:gd name="T30" fmla="*/ 2147483647 w 153"/>
                <a:gd name="T31" fmla="*/ 2147483647 h 49"/>
                <a:gd name="T32" fmla="*/ 2147483647 w 153"/>
                <a:gd name="T33" fmla="*/ 2147483647 h 49"/>
                <a:gd name="T34" fmla="*/ 2147483647 w 153"/>
                <a:gd name="T35" fmla="*/ 2147483647 h 49"/>
                <a:gd name="T36" fmla="*/ 2147483647 w 153"/>
                <a:gd name="T37" fmla="*/ 2147483647 h 49"/>
                <a:gd name="T38" fmla="*/ 2147483647 w 153"/>
                <a:gd name="T39" fmla="*/ 2147483647 h 49"/>
                <a:gd name="T40" fmla="*/ 2147483647 w 153"/>
                <a:gd name="T41" fmla="*/ 2147483647 h 49"/>
                <a:gd name="T42" fmla="*/ 2147483647 w 153"/>
                <a:gd name="T43" fmla="*/ 2147483647 h 49"/>
                <a:gd name="T44" fmla="*/ 2147483647 w 153"/>
                <a:gd name="T45" fmla="*/ 2147483647 h 49"/>
                <a:gd name="T46" fmla="*/ 2147483647 w 153"/>
                <a:gd name="T47" fmla="*/ 2147483647 h 49"/>
                <a:gd name="T48" fmla="*/ 0 w 153"/>
                <a:gd name="T49" fmla="*/ 2147483647 h 49"/>
                <a:gd name="T50" fmla="*/ 0 w 153"/>
                <a:gd name="T51" fmla="*/ 0 h 4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53" h="49">
                  <a:moveTo>
                    <a:pt x="0" y="0"/>
                  </a:moveTo>
                  <a:lnTo>
                    <a:pt x="44" y="2"/>
                  </a:lnTo>
                  <a:lnTo>
                    <a:pt x="83" y="6"/>
                  </a:lnTo>
                  <a:lnTo>
                    <a:pt x="103" y="8"/>
                  </a:lnTo>
                  <a:lnTo>
                    <a:pt x="121" y="7"/>
                  </a:lnTo>
                  <a:lnTo>
                    <a:pt x="130" y="6"/>
                  </a:lnTo>
                  <a:lnTo>
                    <a:pt x="137" y="5"/>
                  </a:lnTo>
                  <a:lnTo>
                    <a:pt x="145" y="3"/>
                  </a:lnTo>
                  <a:lnTo>
                    <a:pt x="153" y="0"/>
                  </a:lnTo>
                  <a:lnTo>
                    <a:pt x="153" y="9"/>
                  </a:lnTo>
                  <a:lnTo>
                    <a:pt x="153" y="25"/>
                  </a:lnTo>
                  <a:lnTo>
                    <a:pt x="143" y="31"/>
                  </a:lnTo>
                  <a:lnTo>
                    <a:pt x="133" y="36"/>
                  </a:lnTo>
                  <a:lnTo>
                    <a:pt x="124" y="40"/>
                  </a:lnTo>
                  <a:lnTo>
                    <a:pt x="114" y="44"/>
                  </a:lnTo>
                  <a:lnTo>
                    <a:pt x="106" y="46"/>
                  </a:lnTo>
                  <a:lnTo>
                    <a:pt x="99" y="48"/>
                  </a:lnTo>
                  <a:lnTo>
                    <a:pt x="92" y="49"/>
                  </a:lnTo>
                  <a:lnTo>
                    <a:pt x="87" y="49"/>
                  </a:lnTo>
                  <a:lnTo>
                    <a:pt x="72" y="48"/>
                  </a:lnTo>
                  <a:lnTo>
                    <a:pt x="60" y="46"/>
                  </a:lnTo>
                  <a:lnTo>
                    <a:pt x="50" y="43"/>
                  </a:lnTo>
                  <a:lnTo>
                    <a:pt x="41" y="38"/>
                  </a:lnTo>
                  <a:lnTo>
                    <a:pt x="22" y="29"/>
                  </a:lnTo>
                  <a:lnTo>
                    <a:pt x="0" y="19"/>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67" name="Freeform 463"/>
            <p:cNvSpPr>
              <a:spLocks/>
            </p:cNvSpPr>
            <p:nvPr>
              <p:custDataLst>
                <p:tags r:id="rId301"/>
              </p:custDataLst>
            </p:nvPr>
          </p:nvSpPr>
          <p:spPr bwMode="auto">
            <a:xfrm>
              <a:off x="4133881" y="3726393"/>
              <a:ext cx="187325" cy="158750"/>
            </a:xfrm>
            <a:custGeom>
              <a:avLst/>
              <a:gdLst>
                <a:gd name="T0" fmla="*/ 2147483647 w 426"/>
                <a:gd name="T1" fmla="*/ 2147483647 h 299"/>
                <a:gd name="T2" fmla="*/ 2147483647 w 426"/>
                <a:gd name="T3" fmla="*/ 2147483647 h 299"/>
                <a:gd name="T4" fmla="*/ 2147483647 w 426"/>
                <a:gd name="T5" fmla="*/ 2147483647 h 299"/>
                <a:gd name="T6" fmla="*/ 2147483647 w 426"/>
                <a:gd name="T7" fmla="*/ 2147483647 h 299"/>
                <a:gd name="T8" fmla="*/ 2147483647 w 426"/>
                <a:gd name="T9" fmla="*/ 2147483647 h 299"/>
                <a:gd name="T10" fmla="*/ 2147483647 w 426"/>
                <a:gd name="T11" fmla="*/ 2147483647 h 299"/>
                <a:gd name="T12" fmla="*/ 2147483647 w 426"/>
                <a:gd name="T13" fmla="*/ 2147483647 h 299"/>
                <a:gd name="T14" fmla="*/ 2147483647 w 426"/>
                <a:gd name="T15" fmla="*/ 2147483647 h 299"/>
                <a:gd name="T16" fmla="*/ 2147483647 w 426"/>
                <a:gd name="T17" fmla="*/ 2147483647 h 299"/>
                <a:gd name="T18" fmla="*/ 2147483647 w 426"/>
                <a:gd name="T19" fmla="*/ 2147483647 h 299"/>
                <a:gd name="T20" fmla="*/ 2147483647 w 426"/>
                <a:gd name="T21" fmla="*/ 2147483647 h 299"/>
                <a:gd name="T22" fmla="*/ 2147483647 w 426"/>
                <a:gd name="T23" fmla="*/ 2147483647 h 299"/>
                <a:gd name="T24" fmla="*/ 2147483647 w 426"/>
                <a:gd name="T25" fmla="*/ 2147483647 h 299"/>
                <a:gd name="T26" fmla="*/ 2147483647 w 426"/>
                <a:gd name="T27" fmla="*/ 2147483647 h 299"/>
                <a:gd name="T28" fmla="*/ 2147483647 w 426"/>
                <a:gd name="T29" fmla="*/ 2147483647 h 299"/>
                <a:gd name="T30" fmla="*/ 2147483647 w 426"/>
                <a:gd name="T31" fmla="*/ 2147483647 h 299"/>
                <a:gd name="T32" fmla="*/ 2147483647 w 426"/>
                <a:gd name="T33" fmla="*/ 2147483647 h 299"/>
                <a:gd name="T34" fmla="*/ 2147483647 w 426"/>
                <a:gd name="T35" fmla="*/ 2147483647 h 299"/>
                <a:gd name="T36" fmla="*/ 2147483647 w 426"/>
                <a:gd name="T37" fmla="*/ 2147483647 h 299"/>
                <a:gd name="T38" fmla="*/ 2147483647 w 426"/>
                <a:gd name="T39" fmla="*/ 2147483647 h 299"/>
                <a:gd name="T40" fmla="*/ 2147483647 w 426"/>
                <a:gd name="T41" fmla="*/ 2147483647 h 299"/>
                <a:gd name="T42" fmla="*/ 2147483647 w 426"/>
                <a:gd name="T43" fmla="*/ 2147483647 h 299"/>
                <a:gd name="T44" fmla="*/ 2147483647 w 426"/>
                <a:gd name="T45" fmla="*/ 2147483647 h 299"/>
                <a:gd name="T46" fmla="*/ 2147483647 w 426"/>
                <a:gd name="T47" fmla="*/ 2147483647 h 299"/>
                <a:gd name="T48" fmla="*/ 2147483647 w 426"/>
                <a:gd name="T49" fmla="*/ 2147483647 h 299"/>
                <a:gd name="T50" fmla="*/ 2147483647 w 426"/>
                <a:gd name="T51" fmla="*/ 2147483647 h 299"/>
                <a:gd name="T52" fmla="*/ 2147483647 w 426"/>
                <a:gd name="T53" fmla="*/ 2147483647 h 299"/>
                <a:gd name="T54" fmla="*/ 2147483647 w 426"/>
                <a:gd name="T55" fmla="*/ 2147483647 h 299"/>
                <a:gd name="T56" fmla="*/ 2147483647 w 426"/>
                <a:gd name="T57" fmla="*/ 2147483647 h 299"/>
                <a:gd name="T58" fmla="*/ 2147483647 w 426"/>
                <a:gd name="T59" fmla="*/ 2147483647 h 299"/>
                <a:gd name="T60" fmla="*/ 2147483647 w 426"/>
                <a:gd name="T61" fmla="*/ 2147483647 h 299"/>
                <a:gd name="T62" fmla="*/ 2147483647 w 426"/>
                <a:gd name="T63" fmla="*/ 2147483647 h 299"/>
                <a:gd name="T64" fmla="*/ 2147483647 w 426"/>
                <a:gd name="T65" fmla="*/ 2147483647 h 299"/>
                <a:gd name="T66" fmla="*/ 2147483647 w 426"/>
                <a:gd name="T67" fmla="*/ 2147483647 h 299"/>
                <a:gd name="T68" fmla="*/ 2147483647 w 426"/>
                <a:gd name="T69" fmla="*/ 2147483647 h 299"/>
                <a:gd name="T70" fmla="*/ 2147483647 w 426"/>
                <a:gd name="T71" fmla="*/ 2147483647 h 299"/>
                <a:gd name="T72" fmla="*/ 2147483647 w 426"/>
                <a:gd name="T73" fmla="*/ 2147483647 h 299"/>
                <a:gd name="T74" fmla="*/ 2147483647 w 426"/>
                <a:gd name="T75" fmla="*/ 2147483647 h 299"/>
                <a:gd name="T76" fmla="*/ 2147483647 w 426"/>
                <a:gd name="T77" fmla="*/ 2147483647 h 299"/>
                <a:gd name="T78" fmla="*/ 2147483647 w 426"/>
                <a:gd name="T79" fmla="*/ 2147483647 h 299"/>
                <a:gd name="T80" fmla="*/ 2147483647 w 426"/>
                <a:gd name="T81" fmla="*/ 2147483647 h 299"/>
                <a:gd name="T82" fmla="*/ 2147483647 w 426"/>
                <a:gd name="T83" fmla="*/ 2147483647 h 299"/>
                <a:gd name="T84" fmla="*/ 2147483647 w 426"/>
                <a:gd name="T85" fmla="*/ 2147483647 h 299"/>
                <a:gd name="T86" fmla="*/ 2147483647 w 426"/>
                <a:gd name="T87" fmla="*/ 2147483647 h 299"/>
                <a:gd name="T88" fmla="*/ 2147483647 w 426"/>
                <a:gd name="T89" fmla="*/ 2147483647 h 299"/>
                <a:gd name="T90" fmla="*/ 2147483647 w 426"/>
                <a:gd name="T91" fmla="*/ 2147483647 h 299"/>
                <a:gd name="T92" fmla="*/ 2147483647 w 426"/>
                <a:gd name="T93" fmla="*/ 2147483647 h 299"/>
                <a:gd name="T94" fmla="*/ 2147483647 w 426"/>
                <a:gd name="T95" fmla="*/ 2147483647 h 299"/>
                <a:gd name="T96" fmla="*/ 2147483647 w 426"/>
                <a:gd name="T97" fmla="*/ 2147483647 h 299"/>
                <a:gd name="T98" fmla="*/ 2147483647 w 426"/>
                <a:gd name="T99" fmla="*/ 2147483647 h 299"/>
                <a:gd name="T100" fmla="*/ 2147483647 w 426"/>
                <a:gd name="T101" fmla="*/ 2147483647 h 299"/>
                <a:gd name="T102" fmla="*/ 2147483647 w 426"/>
                <a:gd name="T103" fmla="*/ 2147483647 h 299"/>
                <a:gd name="T104" fmla="*/ 2147483647 w 426"/>
                <a:gd name="T105" fmla="*/ 2147483647 h 299"/>
                <a:gd name="T106" fmla="*/ 2147483647 w 426"/>
                <a:gd name="T107" fmla="*/ 2147483647 h 299"/>
                <a:gd name="T108" fmla="*/ 2147483647 w 426"/>
                <a:gd name="T109" fmla="*/ 2147483647 h 299"/>
                <a:gd name="T110" fmla="*/ 2147483647 w 426"/>
                <a:gd name="T111" fmla="*/ 2147483647 h 299"/>
                <a:gd name="T112" fmla="*/ 2147483647 w 426"/>
                <a:gd name="T113" fmla="*/ 2147483647 h 299"/>
                <a:gd name="T114" fmla="*/ 2147483647 w 426"/>
                <a:gd name="T115" fmla="*/ 2147483647 h 299"/>
                <a:gd name="T116" fmla="*/ 2147483647 w 426"/>
                <a:gd name="T117" fmla="*/ 2147483647 h 299"/>
                <a:gd name="T118" fmla="*/ 2147483647 w 426"/>
                <a:gd name="T119" fmla="*/ 2147483647 h 29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26" h="299">
                  <a:moveTo>
                    <a:pt x="179" y="13"/>
                  </a:moveTo>
                  <a:lnTo>
                    <a:pt x="194" y="16"/>
                  </a:lnTo>
                  <a:lnTo>
                    <a:pt x="207" y="19"/>
                  </a:lnTo>
                  <a:lnTo>
                    <a:pt x="216" y="22"/>
                  </a:lnTo>
                  <a:lnTo>
                    <a:pt x="223" y="24"/>
                  </a:lnTo>
                  <a:lnTo>
                    <a:pt x="230" y="29"/>
                  </a:lnTo>
                  <a:lnTo>
                    <a:pt x="233" y="31"/>
                  </a:lnTo>
                  <a:lnTo>
                    <a:pt x="253" y="35"/>
                  </a:lnTo>
                  <a:lnTo>
                    <a:pt x="269" y="37"/>
                  </a:lnTo>
                  <a:lnTo>
                    <a:pt x="279" y="37"/>
                  </a:lnTo>
                  <a:lnTo>
                    <a:pt x="285" y="37"/>
                  </a:lnTo>
                  <a:lnTo>
                    <a:pt x="300" y="37"/>
                  </a:lnTo>
                  <a:lnTo>
                    <a:pt x="314" y="36"/>
                  </a:lnTo>
                  <a:lnTo>
                    <a:pt x="319" y="34"/>
                  </a:lnTo>
                  <a:lnTo>
                    <a:pt x="325" y="32"/>
                  </a:lnTo>
                  <a:lnTo>
                    <a:pt x="329" y="29"/>
                  </a:lnTo>
                  <a:lnTo>
                    <a:pt x="331" y="25"/>
                  </a:lnTo>
                  <a:lnTo>
                    <a:pt x="365" y="25"/>
                  </a:lnTo>
                  <a:lnTo>
                    <a:pt x="368" y="37"/>
                  </a:lnTo>
                  <a:lnTo>
                    <a:pt x="372" y="49"/>
                  </a:lnTo>
                  <a:lnTo>
                    <a:pt x="376" y="62"/>
                  </a:lnTo>
                  <a:lnTo>
                    <a:pt x="383" y="74"/>
                  </a:lnTo>
                  <a:lnTo>
                    <a:pt x="386" y="79"/>
                  </a:lnTo>
                  <a:lnTo>
                    <a:pt x="391" y="84"/>
                  </a:lnTo>
                  <a:lnTo>
                    <a:pt x="395" y="88"/>
                  </a:lnTo>
                  <a:lnTo>
                    <a:pt x="400" y="92"/>
                  </a:lnTo>
                  <a:lnTo>
                    <a:pt x="405" y="95"/>
                  </a:lnTo>
                  <a:lnTo>
                    <a:pt x="412" y="97"/>
                  </a:lnTo>
                  <a:lnTo>
                    <a:pt x="418" y="98"/>
                  </a:lnTo>
                  <a:lnTo>
                    <a:pt x="425" y="99"/>
                  </a:lnTo>
                  <a:lnTo>
                    <a:pt x="425" y="111"/>
                  </a:lnTo>
                  <a:lnTo>
                    <a:pt x="425" y="120"/>
                  </a:lnTo>
                  <a:lnTo>
                    <a:pt x="425" y="130"/>
                  </a:lnTo>
                  <a:lnTo>
                    <a:pt x="425" y="142"/>
                  </a:lnTo>
                  <a:lnTo>
                    <a:pt x="419" y="151"/>
                  </a:lnTo>
                  <a:lnTo>
                    <a:pt x="416" y="158"/>
                  </a:lnTo>
                  <a:lnTo>
                    <a:pt x="413" y="164"/>
                  </a:lnTo>
                  <a:lnTo>
                    <a:pt x="412" y="170"/>
                  </a:lnTo>
                  <a:lnTo>
                    <a:pt x="412" y="175"/>
                  </a:lnTo>
                  <a:lnTo>
                    <a:pt x="412" y="181"/>
                  </a:lnTo>
                  <a:lnTo>
                    <a:pt x="414" y="186"/>
                  </a:lnTo>
                  <a:lnTo>
                    <a:pt x="415" y="190"/>
                  </a:lnTo>
                  <a:lnTo>
                    <a:pt x="419" y="200"/>
                  </a:lnTo>
                  <a:lnTo>
                    <a:pt x="423" y="211"/>
                  </a:lnTo>
                  <a:lnTo>
                    <a:pt x="425" y="218"/>
                  </a:lnTo>
                  <a:lnTo>
                    <a:pt x="426" y="226"/>
                  </a:lnTo>
                  <a:lnTo>
                    <a:pt x="426" y="236"/>
                  </a:lnTo>
                  <a:lnTo>
                    <a:pt x="425" y="247"/>
                  </a:lnTo>
                  <a:lnTo>
                    <a:pt x="426" y="261"/>
                  </a:lnTo>
                  <a:lnTo>
                    <a:pt x="426" y="274"/>
                  </a:lnTo>
                  <a:lnTo>
                    <a:pt x="425" y="280"/>
                  </a:lnTo>
                  <a:lnTo>
                    <a:pt x="423" y="285"/>
                  </a:lnTo>
                  <a:lnTo>
                    <a:pt x="418" y="292"/>
                  </a:lnTo>
                  <a:lnTo>
                    <a:pt x="412" y="296"/>
                  </a:lnTo>
                  <a:lnTo>
                    <a:pt x="385" y="296"/>
                  </a:lnTo>
                  <a:lnTo>
                    <a:pt x="380" y="298"/>
                  </a:lnTo>
                  <a:lnTo>
                    <a:pt x="375" y="299"/>
                  </a:lnTo>
                  <a:lnTo>
                    <a:pt x="370" y="299"/>
                  </a:lnTo>
                  <a:lnTo>
                    <a:pt x="365" y="297"/>
                  </a:lnTo>
                  <a:lnTo>
                    <a:pt x="360" y="296"/>
                  </a:lnTo>
                  <a:lnTo>
                    <a:pt x="356" y="293"/>
                  </a:lnTo>
                  <a:lnTo>
                    <a:pt x="351" y="290"/>
                  </a:lnTo>
                  <a:lnTo>
                    <a:pt x="347" y="286"/>
                  </a:lnTo>
                  <a:lnTo>
                    <a:pt x="338" y="278"/>
                  </a:lnTo>
                  <a:lnTo>
                    <a:pt x="330" y="269"/>
                  </a:lnTo>
                  <a:lnTo>
                    <a:pt x="324" y="261"/>
                  </a:lnTo>
                  <a:lnTo>
                    <a:pt x="318" y="253"/>
                  </a:lnTo>
                  <a:lnTo>
                    <a:pt x="311" y="253"/>
                  </a:lnTo>
                  <a:lnTo>
                    <a:pt x="304" y="252"/>
                  </a:lnTo>
                  <a:lnTo>
                    <a:pt x="294" y="251"/>
                  </a:lnTo>
                  <a:lnTo>
                    <a:pt x="279" y="247"/>
                  </a:lnTo>
                  <a:lnTo>
                    <a:pt x="278" y="232"/>
                  </a:lnTo>
                  <a:lnTo>
                    <a:pt x="275" y="217"/>
                  </a:lnTo>
                  <a:lnTo>
                    <a:pt x="274" y="210"/>
                  </a:lnTo>
                  <a:lnTo>
                    <a:pt x="272" y="203"/>
                  </a:lnTo>
                  <a:lnTo>
                    <a:pt x="269" y="197"/>
                  </a:lnTo>
                  <a:lnTo>
                    <a:pt x="266" y="190"/>
                  </a:lnTo>
                  <a:lnTo>
                    <a:pt x="261" y="184"/>
                  </a:lnTo>
                  <a:lnTo>
                    <a:pt x="257" y="179"/>
                  </a:lnTo>
                  <a:lnTo>
                    <a:pt x="251" y="173"/>
                  </a:lnTo>
                  <a:lnTo>
                    <a:pt x="245" y="168"/>
                  </a:lnTo>
                  <a:lnTo>
                    <a:pt x="238" y="165"/>
                  </a:lnTo>
                  <a:lnTo>
                    <a:pt x="230" y="162"/>
                  </a:lnTo>
                  <a:lnTo>
                    <a:pt x="222" y="161"/>
                  </a:lnTo>
                  <a:lnTo>
                    <a:pt x="213" y="160"/>
                  </a:lnTo>
                  <a:lnTo>
                    <a:pt x="204" y="161"/>
                  </a:lnTo>
                  <a:lnTo>
                    <a:pt x="195" y="162"/>
                  </a:lnTo>
                  <a:lnTo>
                    <a:pt x="188" y="163"/>
                  </a:lnTo>
                  <a:lnTo>
                    <a:pt x="181" y="166"/>
                  </a:lnTo>
                  <a:lnTo>
                    <a:pt x="173" y="168"/>
                  </a:lnTo>
                  <a:lnTo>
                    <a:pt x="167" y="172"/>
                  </a:lnTo>
                  <a:lnTo>
                    <a:pt x="160" y="176"/>
                  </a:lnTo>
                  <a:lnTo>
                    <a:pt x="155" y="181"/>
                  </a:lnTo>
                  <a:lnTo>
                    <a:pt x="141" y="191"/>
                  </a:lnTo>
                  <a:lnTo>
                    <a:pt x="131" y="202"/>
                  </a:lnTo>
                  <a:lnTo>
                    <a:pt x="118" y="215"/>
                  </a:lnTo>
                  <a:lnTo>
                    <a:pt x="106" y="228"/>
                  </a:lnTo>
                  <a:lnTo>
                    <a:pt x="105" y="218"/>
                  </a:lnTo>
                  <a:lnTo>
                    <a:pt x="103" y="209"/>
                  </a:lnTo>
                  <a:lnTo>
                    <a:pt x="100" y="201"/>
                  </a:lnTo>
                  <a:lnTo>
                    <a:pt x="95" y="193"/>
                  </a:lnTo>
                  <a:lnTo>
                    <a:pt x="90" y="186"/>
                  </a:lnTo>
                  <a:lnTo>
                    <a:pt x="83" y="179"/>
                  </a:lnTo>
                  <a:lnTo>
                    <a:pt x="76" y="171"/>
                  </a:lnTo>
                  <a:lnTo>
                    <a:pt x="68" y="165"/>
                  </a:lnTo>
                  <a:lnTo>
                    <a:pt x="50" y="153"/>
                  </a:lnTo>
                  <a:lnTo>
                    <a:pt x="33" y="140"/>
                  </a:lnTo>
                  <a:lnTo>
                    <a:pt x="24" y="134"/>
                  </a:lnTo>
                  <a:lnTo>
                    <a:pt x="15" y="127"/>
                  </a:lnTo>
                  <a:lnTo>
                    <a:pt x="8" y="119"/>
                  </a:lnTo>
                  <a:lnTo>
                    <a:pt x="0" y="111"/>
                  </a:lnTo>
                  <a:lnTo>
                    <a:pt x="15" y="101"/>
                  </a:lnTo>
                  <a:lnTo>
                    <a:pt x="31" y="90"/>
                  </a:lnTo>
                  <a:lnTo>
                    <a:pt x="46" y="77"/>
                  </a:lnTo>
                  <a:lnTo>
                    <a:pt x="60" y="62"/>
                  </a:lnTo>
                  <a:lnTo>
                    <a:pt x="75" y="48"/>
                  </a:lnTo>
                  <a:lnTo>
                    <a:pt x="87" y="33"/>
                  </a:lnTo>
                  <a:lnTo>
                    <a:pt x="98" y="17"/>
                  </a:lnTo>
                  <a:lnTo>
                    <a:pt x="106" y="0"/>
                  </a:lnTo>
                  <a:lnTo>
                    <a:pt x="179" y="13"/>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68" name="Freeform 464"/>
            <p:cNvSpPr>
              <a:spLocks/>
            </p:cNvSpPr>
            <p:nvPr>
              <p:custDataLst>
                <p:tags r:id="rId302"/>
              </p:custDataLst>
            </p:nvPr>
          </p:nvSpPr>
          <p:spPr bwMode="auto">
            <a:xfrm>
              <a:off x="6178581" y="2989793"/>
              <a:ext cx="692150" cy="874713"/>
            </a:xfrm>
            <a:custGeom>
              <a:avLst/>
              <a:gdLst>
                <a:gd name="T0" fmla="*/ 2147483647 w 1594"/>
                <a:gd name="T1" fmla="*/ 2147483647 h 1670"/>
                <a:gd name="T2" fmla="*/ 2147483647 w 1594"/>
                <a:gd name="T3" fmla="*/ 2147483647 h 1670"/>
                <a:gd name="T4" fmla="*/ 2147483647 w 1594"/>
                <a:gd name="T5" fmla="*/ 2147483647 h 1670"/>
                <a:gd name="T6" fmla="*/ 2147483647 w 1594"/>
                <a:gd name="T7" fmla="*/ 2147483647 h 1670"/>
                <a:gd name="T8" fmla="*/ 2147483647 w 1594"/>
                <a:gd name="T9" fmla="*/ 2147483647 h 1670"/>
                <a:gd name="T10" fmla="*/ 2147483647 w 1594"/>
                <a:gd name="T11" fmla="*/ 2147483647 h 1670"/>
                <a:gd name="T12" fmla="*/ 2147483647 w 1594"/>
                <a:gd name="T13" fmla="*/ 2147483647 h 1670"/>
                <a:gd name="T14" fmla="*/ 2147483647 w 1594"/>
                <a:gd name="T15" fmla="*/ 2147483647 h 1670"/>
                <a:gd name="T16" fmla="*/ 2147483647 w 1594"/>
                <a:gd name="T17" fmla="*/ 2147483647 h 1670"/>
                <a:gd name="T18" fmla="*/ 2147483647 w 1594"/>
                <a:gd name="T19" fmla="*/ 2147483647 h 1670"/>
                <a:gd name="T20" fmla="*/ 2147483647 w 1594"/>
                <a:gd name="T21" fmla="*/ 2147483647 h 1670"/>
                <a:gd name="T22" fmla="*/ 2147483647 w 1594"/>
                <a:gd name="T23" fmla="*/ 2147483647 h 1670"/>
                <a:gd name="T24" fmla="*/ 2147483647 w 1594"/>
                <a:gd name="T25" fmla="*/ 2147483647 h 1670"/>
                <a:gd name="T26" fmla="*/ 2147483647 w 1594"/>
                <a:gd name="T27" fmla="*/ 2147483647 h 1670"/>
                <a:gd name="T28" fmla="*/ 2147483647 w 1594"/>
                <a:gd name="T29" fmla="*/ 2147483647 h 1670"/>
                <a:gd name="T30" fmla="*/ 2147483647 w 1594"/>
                <a:gd name="T31" fmla="*/ 2147483647 h 1670"/>
                <a:gd name="T32" fmla="*/ 2147483647 w 1594"/>
                <a:gd name="T33" fmla="*/ 2147483647 h 1670"/>
                <a:gd name="T34" fmla="*/ 2147483647 w 1594"/>
                <a:gd name="T35" fmla="*/ 2147483647 h 1670"/>
                <a:gd name="T36" fmla="*/ 2147483647 w 1594"/>
                <a:gd name="T37" fmla="*/ 2147483647 h 1670"/>
                <a:gd name="T38" fmla="*/ 2147483647 w 1594"/>
                <a:gd name="T39" fmla="*/ 2147483647 h 1670"/>
                <a:gd name="T40" fmla="*/ 2147483647 w 1594"/>
                <a:gd name="T41" fmla="*/ 2147483647 h 1670"/>
                <a:gd name="T42" fmla="*/ 2147483647 w 1594"/>
                <a:gd name="T43" fmla="*/ 2147483647 h 1670"/>
                <a:gd name="T44" fmla="*/ 2147483647 w 1594"/>
                <a:gd name="T45" fmla="*/ 2147483647 h 1670"/>
                <a:gd name="T46" fmla="*/ 2147483647 w 1594"/>
                <a:gd name="T47" fmla="*/ 2147483647 h 1670"/>
                <a:gd name="T48" fmla="*/ 2147483647 w 1594"/>
                <a:gd name="T49" fmla="*/ 2147483647 h 1670"/>
                <a:gd name="T50" fmla="*/ 2147483647 w 1594"/>
                <a:gd name="T51" fmla="*/ 2147483647 h 1670"/>
                <a:gd name="T52" fmla="*/ 2147483647 w 1594"/>
                <a:gd name="T53" fmla="*/ 2147483647 h 1670"/>
                <a:gd name="T54" fmla="*/ 2147483647 w 1594"/>
                <a:gd name="T55" fmla="*/ 2147483647 h 1670"/>
                <a:gd name="T56" fmla="*/ 2147483647 w 1594"/>
                <a:gd name="T57" fmla="*/ 2147483647 h 1670"/>
                <a:gd name="T58" fmla="*/ 2147483647 w 1594"/>
                <a:gd name="T59" fmla="*/ 2147483647 h 1670"/>
                <a:gd name="T60" fmla="*/ 2147483647 w 1594"/>
                <a:gd name="T61" fmla="*/ 2147483647 h 1670"/>
                <a:gd name="T62" fmla="*/ 2147483647 w 1594"/>
                <a:gd name="T63" fmla="*/ 2147483647 h 1670"/>
                <a:gd name="T64" fmla="*/ 2147483647 w 1594"/>
                <a:gd name="T65" fmla="*/ 2147483647 h 1670"/>
                <a:gd name="T66" fmla="*/ 2147483647 w 1594"/>
                <a:gd name="T67" fmla="*/ 2147483647 h 1670"/>
                <a:gd name="T68" fmla="*/ 2147483647 w 1594"/>
                <a:gd name="T69" fmla="*/ 2147483647 h 1670"/>
                <a:gd name="T70" fmla="*/ 2147483647 w 1594"/>
                <a:gd name="T71" fmla="*/ 2147483647 h 1670"/>
                <a:gd name="T72" fmla="*/ 2147483647 w 1594"/>
                <a:gd name="T73" fmla="*/ 2147483647 h 1670"/>
                <a:gd name="T74" fmla="*/ 2147483647 w 1594"/>
                <a:gd name="T75" fmla="*/ 2147483647 h 1670"/>
                <a:gd name="T76" fmla="*/ 2147483647 w 1594"/>
                <a:gd name="T77" fmla="*/ 2147483647 h 1670"/>
                <a:gd name="T78" fmla="*/ 2147483647 w 1594"/>
                <a:gd name="T79" fmla="*/ 2147483647 h 1670"/>
                <a:gd name="T80" fmla="*/ 2147483647 w 1594"/>
                <a:gd name="T81" fmla="*/ 2147483647 h 1670"/>
                <a:gd name="T82" fmla="*/ 2147483647 w 1594"/>
                <a:gd name="T83" fmla="*/ 2147483647 h 1670"/>
                <a:gd name="T84" fmla="*/ 2147483647 w 1594"/>
                <a:gd name="T85" fmla="*/ 2147483647 h 1670"/>
                <a:gd name="T86" fmla="*/ 2147483647 w 1594"/>
                <a:gd name="T87" fmla="*/ 2147483647 h 1670"/>
                <a:gd name="T88" fmla="*/ 2147483647 w 1594"/>
                <a:gd name="T89" fmla="*/ 2147483647 h 1670"/>
                <a:gd name="T90" fmla="*/ 2147483647 w 1594"/>
                <a:gd name="T91" fmla="*/ 2147483647 h 1670"/>
                <a:gd name="T92" fmla="*/ 2147483647 w 1594"/>
                <a:gd name="T93" fmla="*/ 2147483647 h 1670"/>
                <a:gd name="T94" fmla="*/ 2147483647 w 1594"/>
                <a:gd name="T95" fmla="*/ 2147483647 h 1670"/>
                <a:gd name="T96" fmla="*/ 2147483647 w 1594"/>
                <a:gd name="T97" fmla="*/ 2147483647 h 1670"/>
                <a:gd name="T98" fmla="*/ 2147483647 w 1594"/>
                <a:gd name="T99" fmla="*/ 2147483647 h 1670"/>
                <a:gd name="T100" fmla="*/ 2147483647 w 1594"/>
                <a:gd name="T101" fmla="*/ 2147483647 h 1670"/>
                <a:gd name="T102" fmla="*/ 2147483647 w 1594"/>
                <a:gd name="T103" fmla="*/ 2147483647 h 1670"/>
                <a:gd name="T104" fmla="*/ 2147483647 w 1594"/>
                <a:gd name="T105" fmla="*/ 2147483647 h 1670"/>
                <a:gd name="T106" fmla="*/ 2147483647 w 1594"/>
                <a:gd name="T107" fmla="*/ 2147483647 h 1670"/>
                <a:gd name="T108" fmla="*/ 2147483647 w 1594"/>
                <a:gd name="T109" fmla="*/ 2147483647 h 1670"/>
                <a:gd name="T110" fmla="*/ 2147483647 w 1594"/>
                <a:gd name="T111" fmla="*/ 2147483647 h 1670"/>
                <a:gd name="T112" fmla="*/ 2147483647 w 1594"/>
                <a:gd name="T113" fmla="*/ 2147483647 h 167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594" h="1670">
                  <a:moveTo>
                    <a:pt x="385" y="0"/>
                  </a:moveTo>
                  <a:lnTo>
                    <a:pt x="400" y="16"/>
                  </a:lnTo>
                  <a:lnTo>
                    <a:pt x="415" y="33"/>
                  </a:lnTo>
                  <a:lnTo>
                    <a:pt x="427" y="48"/>
                  </a:lnTo>
                  <a:lnTo>
                    <a:pt x="437" y="63"/>
                  </a:lnTo>
                  <a:lnTo>
                    <a:pt x="448" y="76"/>
                  </a:lnTo>
                  <a:lnTo>
                    <a:pt x="459" y="90"/>
                  </a:lnTo>
                  <a:lnTo>
                    <a:pt x="464" y="96"/>
                  </a:lnTo>
                  <a:lnTo>
                    <a:pt x="471" y="101"/>
                  </a:lnTo>
                  <a:lnTo>
                    <a:pt x="477" y="107"/>
                  </a:lnTo>
                  <a:lnTo>
                    <a:pt x="485" y="111"/>
                  </a:lnTo>
                  <a:lnTo>
                    <a:pt x="492" y="118"/>
                  </a:lnTo>
                  <a:lnTo>
                    <a:pt x="499" y="126"/>
                  </a:lnTo>
                  <a:lnTo>
                    <a:pt x="506" y="134"/>
                  </a:lnTo>
                  <a:lnTo>
                    <a:pt x="512" y="144"/>
                  </a:lnTo>
                  <a:lnTo>
                    <a:pt x="519" y="153"/>
                  </a:lnTo>
                  <a:lnTo>
                    <a:pt x="523" y="163"/>
                  </a:lnTo>
                  <a:lnTo>
                    <a:pt x="528" y="174"/>
                  </a:lnTo>
                  <a:lnTo>
                    <a:pt x="531" y="185"/>
                  </a:lnTo>
                  <a:lnTo>
                    <a:pt x="485" y="185"/>
                  </a:lnTo>
                  <a:lnTo>
                    <a:pt x="485" y="216"/>
                  </a:lnTo>
                  <a:lnTo>
                    <a:pt x="490" y="229"/>
                  </a:lnTo>
                  <a:lnTo>
                    <a:pt x="497" y="240"/>
                  </a:lnTo>
                  <a:lnTo>
                    <a:pt x="505" y="250"/>
                  </a:lnTo>
                  <a:lnTo>
                    <a:pt x="514" y="257"/>
                  </a:lnTo>
                  <a:lnTo>
                    <a:pt x="523" y="264"/>
                  </a:lnTo>
                  <a:lnTo>
                    <a:pt x="534" y="269"/>
                  </a:lnTo>
                  <a:lnTo>
                    <a:pt x="544" y="274"/>
                  </a:lnTo>
                  <a:lnTo>
                    <a:pt x="556" y="278"/>
                  </a:lnTo>
                  <a:lnTo>
                    <a:pt x="578" y="287"/>
                  </a:lnTo>
                  <a:lnTo>
                    <a:pt x="600" y="296"/>
                  </a:lnTo>
                  <a:lnTo>
                    <a:pt x="610" y="302"/>
                  </a:lnTo>
                  <a:lnTo>
                    <a:pt x="620" y="310"/>
                  </a:lnTo>
                  <a:lnTo>
                    <a:pt x="629" y="318"/>
                  </a:lnTo>
                  <a:lnTo>
                    <a:pt x="638" y="327"/>
                  </a:lnTo>
                  <a:lnTo>
                    <a:pt x="631" y="420"/>
                  </a:lnTo>
                  <a:lnTo>
                    <a:pt x="643" y="429"/>
                  </a:lnTo>
                  <a:lnTo>
                    <a:pt x="660" y="440"/>
                  </a:lnTo>
                  <a:lnTo>
                    <a:pt x="679" y="450"/>
                  </a:lnTo>
                  <a:lnTo>
                    <a:pt x="701" y="459"/>
                  </a:lnTo>
                  <a:lnTo>
                    <a:pt x="723" y="468"/>
                  </a:lnTo>
                  <a:lnTo>
                    <a:pt x="744" y="475"/>
                  </a:lnTo>
                  <a:lnTo>
                    <a:pt x="753" y="478"/>
                  </a:lnTo>
                  <a:lnTo>
                    <a:pt x="762" y="480"/>
                  </a:lnTo>
                  <a:lnTo>
                    <a:pt x="770" y="481"/>
                  </a:lnTo>
                  <a:lnTo>
                    <a:pt x="777" y="481"/>
                  </a:lnTo>
                  <a:lnTo>
                    <a:pt x="779" y="488"/>
                  </a:lnTo>
                  <a:lnTo>
                    <a:pt x="784" y="494"/>
                  </a:lnTo>
                  <a:lnTo>
                    <a:pt x="789" y="497"/>
                  </a:lnTo>
                  <a:lnTo>
                    <a:pt x="795" y="499"/>
                  </a:lnTo>
                  <a:lnTo>
                    <a:pt x="800" y="501"/>
                  </a:lnTo>
                  <a:lnTo>
                    <a:pt x="807" y="501"/>
                  </a:lnTo>
                  <a:lnTo>
                    <a:pt x="814" y="500"/>
                  </a:lnTo>
                  <a:lnTo>
                    <a:pt x="822" y="499"/>
                  </a:lnTo>
                  <a:lnTo>
                    <a:pt x="836" y="496"/>
                  </a:lnTo>
                  <a:lnTo>
                    <a:pt x="852" y="492"/>
                  </a:lnTo>
                  <a:lnTo>
                    <a:pt x="858" y="492"/>
                  </a:lnTo>
                  <a:lnTo>
                    <a:pt x="865" y="491"/>
                  </a:lnTo>
                  <a:lnTo>
                    <a:pt x="871" y="492"/>
                  </a:lnTo>
                  <a:lnTo>
                    <a:pt x="877" y="493"/>
                  </a:lnTo>
                  <a:lnTo>
                    <a:pt x="886" y="499"/>
                  </a:lnTo>
                  <a:lnTo>
                    <a:pt x="892" y="504"/>
                  </a:lnTo>
                  <a:lnTo>
                    <a:pt x="898" y="511"/>
                  </a:lnTo>
                  <a:lnTo>
                    <a:pt x="903" y="517"/>
                  </a:lnTo>
                  <a:lnTo>
                    <a:pt x="908" y="523"/>
                  </a:lnTo>
                  <a:lnTo>
                    <a:pt x="914" y="529"/>
                  </a:lnTo>
                  <a:lnTo>
                    <a:pt x="918" y="532"/>
                  </a:lnTo>
                  <a:lnTo>
                    <a:pt x="921" y="534"/>
                  </a:lnTo>
                  <a:lnTo>
                    <a:pt x="925" y="536"/>
                  </a:lnTo>
                  <a:lnTo>
                    <a:pt x="930" y="537"/>
                  </a:lnTo>
                  <a:lnTo>
                    <a:pt x="946" y="540"/>
                  </a:lnTo>
                  <a:lnTo>
                    <a:pt x="968" y="546"/>
                  </a:lnTo>
                  <a:lnTo>
                    <a:pt x="993" y="552"/>
                  </a:lnTo>
                  <a:lnTo>
                    <a:pt x="1021" y="559"/>
                  </a:lnTo>
                  <a:lnTo>
                    <a:pt x="1047" y="564"/>
                  </a:lnTo>
                  <a:lnTo>
                    <a:pt x="1071" y="568"/>
                  </a:lnTo>
                  <a:lnTo>
                    <a:pt x="1082" y="569"/>
                  </a:lnTo>
                  <a:lnTo>
                    <a:pt x="1090" y="570"/>
                  </a:lnTo>
                  <a:lnTo>
                    <a:pt x="1098" y="569"/>
                  </a:lnTo>
                  <a:lnTo>
                    <a:pt x="1102" y="567"/>
                  </a:lnTo>
                  <a:lnTo>
                    <a:pt x="1098" y="560"/>
                  </a:lnTo>
                  <a:lnTo>
                    <a:pt x="1093" y="552"/>
                  </a:lnTo>
                  <a:lnTo>
                    <a:pt x="1090" y="544"/>
                  </a:lnTo>
                  <a:lnTo>
                    <a:pt x="1088" y="535"/>
                  </a:lnTo>
                  <a:lnTo>
                    <a:pt x="1083" y="520"/>
                  </a:lnTo>
                  <a:lnTo>
                    <a:pt x="1082" y="512"/>
                  </a:lnTo>
                  <a:lnTo>
                    <a:pt x="1082" y="481"/>
                  </a:lnTo>
                  <a:lnTo>
                    <a:pt x="1082" y="450"/>
                  </a:lnTo>
                  <a:lnTo>
                    <a:pt x="1115" y="450"/>
                  </a:lnTo>
                  <a:lnTo>
                    <a:pt x="1121" y="461"/>
                  </a:lnTo>
                  <a:lnTo>
                    <a:pt x="1125" y="468"/>
                  </a:lnTo>
                  <a:lnTo>
                    <a:pt x="1131" y="474"/>
                  </a:lnTo>
                  <a:lnTo>
                    <a:pt x="1136" y="481"/>
                  </a:lnTo>
                  <a:lnTo>
                    <a:pt x="1135" y="497"/>
                  </a:lnTo>
                  <a:lnTo>
                    <a:pt x="1132" y="507"/>
                  </a:lnTo>
                  <a:lnTo>
                    <a:pt x="1130" y="515"/>
                  </a:lnTo>
                  <a:lnTo>
                    <a:pt x="1128" y="524"/>
                  </a:lnTo>
                  <a:lnTo>
                    <a:pt x="1149" y="530"/>
                  </a:lnTo>
                  <a:lnTo>
                    <a:pt x="1169" y="536"/>
                  </a:lnTo>
                  <a:lnTo>
                    <a:pt x="1179" y="539"/>
                  </a:lnTo>
                  <a:lnTo>
                    <a:pt x="1189" y="541"/>
                  </a:lnTo>
                  <a:lnTo>
                    <a:pt x="1199" y="542"/>
                  </a:lnTo>
                  <a:lnTo>
                    <a:pt x="1209" y="543"/>
                  </a:lnTo>
                  <a:lnTo>
                    <a:pt x="1210" y="547"/>
                  </a:lnTo>
                  <a:lnTo>
                    <a:pt x="1212" y="551"/>
                  </a:lnTo>
                  <a:lnTo>
                    <a:pt x="1215" y="554"/>
                  </a:lnTo>
                  <a:lnTo>
                    <a:pt x="1220" y="557"/>
                  </a:lnTo>
                  <a:lnTo>
                    <a:pt x="1228" y="560"/>
                  </a:lnTo>
                  <a:lnTo>
                    <a:pt x="1235" y="561"/>
                  </a:lnTo>
                  <a:lnTo>
                    <a:pt x="1243" y="561"/>
                  </a:lnTo>
                  <a:lnTo>
                    <a:pt x="1249" y="559"/>
                  </a:lnTo>
                  <a:lnTo>
                    <a:pt x="1256" y="556"/>
                  </a:lnTo>
                  <a:lnTo>
                    <a:pt x="1261" y="553"/>
                  </a:lnTo>
                  <a:lnTo>
                    <a:pt x="1267" y="549"/>
                  </a:lnTo>
                  <a:lnTo>
                    <a:pt x="1272" y="544"/>
                  </a:lnTo>
                  <a:lnTo>
                    <a:pt x="1277" y="539"/>
                  </a:lnTo>
                  <a:lnTo>
                    <a:pt x="1281" y="534"/>
                  </a:lnTo>
                  <a:lnTo>
                    <a:pt x="1289" y="521"/>
                  </a:lnTo>
                  <a:lnTo>
                    <a:pt x="1294" y="509"/>
                  </a:lnTo>
                  <a:lnTo>
                    <a:pt x="1299" y="498"/>
                  </a:lnTo>
                  <a:lnTo>
                    <a:pt x="1302" y="487"/>
                  </a:lnTo>
                  <a:lnTo>
                    <a:pt x="1312" y="476"/>
                  </a:lnTo>
                  <a:lnTo>
                    <a:pt x="1322" y="465"/>
                  </a:lnTo>
                  <a:lnTo>
                    <a:pt x="1333" y="456"/>
                  </a:lnTo>
                  <a:lnTo>
                    <a:pt x="1344" y="446"/>
                  </a:lnTo>
                  <a:lnTo>
                    <a:pt x="1356" y="438"/>
                  </a:lnTo>
                  <a:lnTo>
                    <a:pt x="1367" y="430"/>
                  </a:lnTo>
                  <a:lnTo>
                    <a:pt x="1379" y="423"/>
                  </a:lnTo>
                  <a:lnTo>
                    <a:pt x="1391" y="416"/>
                  </a:lnTo>
                  <a:lnTo>
                    <a:pt x="1404" y="409"/>
                  </a:lnTo>
                  <a:lnTo>
                    <a:pt x="1417" y="403"/>
                  </a:lnTo>
                  <a:lnTo>
                    <a:pt x="1430" y="398"/>
                  </a:lnTo>
                  <a:lnTo>
                    <a:pt x="1444" y="393"/>
                  </a:lnTo>
                  <a:lnTo>
                    <a:pt x="1472" y="384"/>
                  </a:lnTo>
                  <a:lnTo>
                    <a:pt x="1501" y="377"/>
                  </a:lnTo>
                  <a:lnTo>
                    <a:pt x="1507" y="385"/>
                  </a:lnTo>
                  <a:lnTo>
                    <a:pt x="1515" y="395"/>
                  </a:lnTo>
                  <a:lnTo>
                    <a:pt x="1526" y="406"/>
                  </a:lnTo>
                  <a:lnTo>
                    <a:pt x="1537" y="418"/>
                  </a:lnTo>
                  <a:lnTo>
                    <a:pt x="1549" y="428"/>
                  </a:lnTo>
                  <a:lnTo>
                    <a:pt x="1562" y="436"/>
                  </a:lnTo>
                  <a:lnTo>
                    <a:pt x="1568" y="440"/>
                  </a:lnTo>
                  <a:lnTo>
                    <a:pt x="1574" y="442"/>
                  </a:lnTo>
                  <a:lnTo>
                    <a:pt x="1581" y="444"/>
                  </a:lnTo>
                  <a:lnTo>
                    <a:pt x="1587" y="444"/>
                  </a:lnTo>
                  <a:lnTo>
                    <a:pt x="1594" y="432"/>
                  </a:lnTo>
                  <a:lnTo>
                    <a:pt x="1590" y="453"/>
                  </a:lnTo>
                  <a:lnTo>
                    <a:pt x="1585" y="477"/>
                  </a:lnTo>
                  <a:lnTo>
                    <a:pt x="1583" y="488"/>
                  </a:lnTo>
                  <a:lnTo>
                    <a:pt x="1579" y="498"/>
                  </a:lnTo>
                  <a:lnTo>
                    <a:pt x="1576" y="502"/>
                  </a:lnTo>
                  <a:lnTo>
                    <a:pt x="1574" y="506"/>
                  </a:lnTo>
                  <a:lnTo>
                    <a:pt x="1571" y="509"/>
                  </a:lnTo>
                  <a:lnTo>
                    <a:pt x="1568" y="512"/>
                  </a:lnTo>
                  <a:lnTo>
                    <a:pt x="1554" y="515"/>
                  </a:lnTo>
                  <a:lnTo>
                    <a:pt x="1531" y="523"/>
                  </a:lnTo>
                  <a:lnTo>
                    <a:pt x="1520" y="530"/>
                  </a:lnTo>
                  <a:lnTo>
                    <a:pt x="1511" y="536"/>
                  </a:lnTo>
                  <a:lnTo>
                    <a:pt x="1506" y="539"/>
                  </a:lnTo>
                  <a:lnTo>
                    <a:pt x="1504" y="542"/>
                  </a:lnTo>
                  <a:lnTo>
                    <a:pt x="1502" y="546"/>
                  </a:lnTo>
                  <a:lnTo>
                    <a:pt x="1501" y="549"/>
                  </a:lnTo>
                  <a:lnTo>
                    <a:pt x="1502" y="584"/>
                  </a:lnTo>
                  <a:lnTo>
                    <a:pt x="1501" y="624"/>
                  </a:lnTo>
                  <a:lnTo>
                    <a:pt x="1498" y="634"/>
                  </a:lnTo>
                  <a:lnTo>
                    <a:pt x="1497" y="645"/>
                  </a:lnTo>
                  <a:lnTo>
                    <a:pt x="1495" y="654"/>
                  </a:lnTo>
                  <a:lnTo>
                    <a:pt x="1493" y="663"/>
                  </a:lnTo>
                  <a:lnTo>
                    <a:pt x="1490" y="671"/>
                  </a:lnTo>
                  <a:lnTo>
                    <a:pt x="1485" y="679"/>
                  </a:lnTo>
                  <a:lnTo>
                    <a:pt x="1480" y="685"/>
                  </a:lnTo>
                  <a:lnTo>
                    <a:pt x="1474" y="690"/>
                  </a:lnTo>
                  <a:lnTo>
                    <a:pt x="1471" y="693"/>
                  </a:lnTo>
                  <a:lnTo>
                    <a:pt x="1464" y="694"/>
                  </a:lnTo>
                  <a:lnTo>
                    <a:pt x="1457" y="695"/>
                  </a:lnTo>
                  <a:lnTo>
                    <a:pt x="1449" y="696"/>
                  </a:lnTo>
                  <a:lnTo>
                    <a:pt x="1441" y="697"/>
                  </a:lnTo>
                  <a:lnTo>
                    <a:pt x="1434" y="700"/>
                  </a:lnTo>
                  <a:lnTo>
                    <a:pt x="1431" y="701"/>
                  </a:lnTo>
                  <a:lnTo>
                    <a:pt x="1429" y="704"/>
                  </a:lnTo>
                  <a:lnTo>
                    <a:pt x="1428" y="706"/>
                  </a:lnTo>
                  <a:lnTo>
                    <a:pt x="1428" y="709"/>
                  </a:lnTo>
                  <a:lnTo>
                    <a:pt x="1427" y="721"/>
                  </a:lnTo>
                  <a:lnTo>
                    <a:pt x="1427" y="735"/>
                  </a:lnTo>
                  <a:lnTo>
                    <a:pt x="1425" y="750"/>
                  </a:lnTo>
                  <a:lnTo>
                    <a:pt x="1423" y="764"/>
                  </a:lnTo>
                  <a:lnTo>
                    <a:pt x="1420" y="778"/>
                  </a:lnTo>
                  <a:lnTo>
                    <a:pt x="1417" y="791"/>
                  </a:lnTo>
                  <a:lnTo>
                    <a:pt x="1413" y="803"/>
                  </a:lnTo>
                  <a:lnTo>
                    <a:pt x="1408" y="814"/>
                  </a:lnTo>
                  <a:lnTo>
                    <a:pt x="1361" y="733"/>
                  </a:lnTo>
                  <a:lnTo>
                    <a:pt x="1359" y="737"/>
                  </a:lnTo>
                  <a:lnTo>
                    <a:pt x="1354" y="746"/>
                  </a:lnTo>
                  <a:lnTo>
                    <a:pt x="1349" y="751"/>
                  </a:lnTo>
                  <a:lnTo>
                    <a:pt x="1345" y="755"/>
                  </a:lnTo>
                  <a:lnTo>
                    <a:pt x="1340" y="758"/>
                  </a:lnTo>
                  <a:lnTo>
                    <a:pt x="1335" y="759"/>
                  </a:lnTo>
                  <a:lnTo>
                    <a:pt x="1329" y="758"/>
                  </a:lnTo>
                  <a:lnTo>
                    <a:pt x="1325" y="757"/>
                  </a:lnTo>
                  <a:lnTo>
                    <a:pt x="1321" y="754"/>
                  </a:lnTo>
                  <a:lnTo>
                    <a:pt x="1316" y="751"/>
                  </a:lnTo>
                  <a:lnTo>
                    <a:pt x="1313" y="746"/>
                  </a:lnTo>
                  <a:lnTo>
                    <a:pt x="1311" y="742"/>
                  </a:lnTo>
                  <a:lnTo>
                    <a:pt x="1308" y="738"/>
                  </a:lnTo>
                  <a:lnTo>
                    <a:pt x="1308" y="733"/>
                  </a:lnTo>
                  <a:lnTo>
                    <a:pt x="1308" y="727"/>
                  </a:lnTo>
                  <a:lnTo>
                    <a:pt x="1311" y="721"/>
                  </a:lnTo>
                  <a:lnTo>
                    <a:pt x="1313" y="715"/>
                  </a:lnTo>
                  <a:lnTo>
                    <a:pt x="1315" y="709"/>
                  </a:lnTo>
                  <a:lnTo>
                    <a:pt x="1323" y="698"/>
                  </a:lnTo>
                  <a:lnTo>
                    <a:pt x="1332" y="687"/>
                  </a:lnTo>
                  <a:lnTo>
                    <a:pt x="1340" y="677"/>
                  </a:lnTo>
                  <a:lnTo>
                    <a:pt x="1348" y="666"/>
                  </a:lnTo>
                  <a:lnTo>
                    <a:pt x="1350" y="660"/>
                  </a:lnTo>
                  <a:lnTo>
                    <a:pt x="1352" y="655"/>
                  </a:lnTo>
                  <a:lnTo>
                    <a:pt x="1355" y="648"/>
                  </a:lnTo>
                  <a:lnTo>
                    <a:pt x="1355" y="642"/>
                  </a:lnTo>
                  <a:lnTo>
                    <a:pt x="1235" y="642"/>
                  </a:lnTo>
                  <a:lnTo>
                    <a:pt x="1231" y="641"/>
                  </a:lnTo>
                  <a:lnTo>
                    <a:pt x="1225" y="638"/>
                  </a:lnTo>
                  <a:lnTo>
                    <a:pt x="1221" y="632"/>
                  </a:lnTo>
                  <a:lnTo>
                    <a:pt x="1217" y="626"/>
                  </a:lnTo>
                  <a:lnTo>
                    <a:pt x="1214" y="618"/>
                  </a:lnTo>
                  <a:lnTo>
                    <a:pt x="1211" y="610"/>
                  </a:lnTo>
                  <a:lnTo>
                    <a:pt x="1210" y="601"/>
                  </a:lnTo>
                  <a:lnTo>
                    <a:pt x="1209" y="592"/>
                  </a:lnTo>
                  <a:lnTo>
                    <a:pt x="1203" y="592"/>
                  </a:lnTo>
                  <a:lnTo>
                    <a:pt x="1198" y="591"/>
                  </a:lnTo>
                  <a:lnTo>
                    <a:pt x="1192" y="590"/>
                  </a:lnTo>
                  <a:lnTo>
                    <a:pt x="1187" y="588"/>
                  </a:lnTo>
                  <a:lnTo>
                    <a:pt x="1182" y="585"/>
                  </a:lnTo>
                  <a:lnTo>
                    <a:pt x="1179" y="582"/>
                  </a:lnTo>
                  <a:lnTo>
                    <a:pt x="1177" y="577"/>
                  </a:lnTo>
                  <a:lnTo>
                    <a:pt x="1176" y="573"/>
                  </a:lnTo>
                  <a:lnTo>
                    <a:pt x="1167" y="573"/>
                  </a:lnTo>
                  <a:lnTo>
                    <a:pt x="1159" y="573"/>
                  </a:lnTo>
                  <a:lnTo>
                    <a:pt x="1151" y="573"/>
                  </a:lnTo>
                  <a:lnTo>
                    <a:pt x="1143" y="573"/>
                  </a:lnTo>
                  <a:lnTo>
                    <a:pt x="1136" y="574"/>
                  </a:lnTo>
                  <a:lnTo>
                    <a:pt x="1131" y="575"/>
                  </a:lnTo>
                  <a:lnTo>
                    <a:pt x="1124" y="578"/>
                  </a:lnTo>
                  <a:lnTo>
                    <a:pt x="1117" y="582"/>
                  </a:lnTo>
                  <a:lnTo>
                    <a:pt x="1112" y="587"/>
                  </a:lnTo>
                  <a:lnTo>
                    <a:pt x="1106" y="592"/>
                  </a:lnTo>
                  <a:lnTo>
                    <a:pt x="1103" y="598"/>
                  </a:lnTo>
                  <a:lnTo>
                    <a:pt x="1102" y="604"/>
                  </a:lnTo>
                  <a:lnTo>
                    <a:pt x="1104" y="608"/>
                  </a:lnTo>
                  <a:lnTo>
                    <a:pt x="1110" y="613"/>
                  </a:lnTo>
                  <a:lnTo>
                    <a:pt x="1117" y="619"/>
                  </a:lnTo>
                  <a:lnTo>
                    <a:pt x="1127" y="625"/>
                  </a:lnTo>
                  <a:lnTo>
                    <a:pt x="1137" y="631"/>
                  </a:lnTo>
                  <a:lnTo>
                    <a:pt x="1147" y="636"/>
                  </a:lnTo>
                  <a:lnTo>
                    <a:pt x="1156" y="640"/>
                  </a:lnTo>
                  <a:lnTo>
                    <a:pt x="1162" y="642"/>
                  </a:lnTo>
                  <a:lnTo>
                    <a:pt x="1149" y="652"/>
                  </a:lnTo>
                  <a:lnTo>
                    <a:pt x="1134" y="664"/>
                  </a:lnTo>
                  <a:lnTo>
                    <a:pt x="1127" y="670"/>
                  </a:lnTo>
                  <a:lnTo>
                    <a:pt x="1121" y="677"/>
                  </a:lnTo>
                  <a:lnTo>
                    <a:pt x="1119" y="680"/>
                  </a:lnTo>
                  <a:lnTo>
                    <a:pt x="1117" y="683"/>
                  </a:lnTo>
                  <a:lnTo>
                    <a:pt x="1116" y="687"/>
                  </a:lnTo>
                  <a:lnTo>
                    <a:pt x="1115" y="690"/>
                  </a:lnTo>
                  <a:lnTo>
                    <a:pt x="1116" y="695"/>
                  </a:lnTo>
                  <a:lnTo>
                    <a:pt x="1117" y="698"/>
                  </a:lnTo>
                  <a:lnTo>
                    <a:pt x="1120" y="702"/>
                  </a:lnTo>
                  <a:lnTo>
                    <a:pt x="1122" y="706"/>
                  </a:lnTo>
                  <a:lnTo>
                    <a:pt x="1130" y="714"/>
                  </a:lnTo>
                  <a:lnTo>
                    <a:pt x="1139" y="722"/>
                  </a:lnTo>
                  <a:lnTo>
                    <a:pt x="1149" y="729"/>
                  </a:lnTo>
                  <a:lnTo>
                    <a:pt x="1160" y="735"/>
                  </a:lnTo>
                  <a:lnTo>
                    <a:pt x="1166" y="737"/>
                  </a:lnTo>
                  <a:lnTo>
                    <a:pt x="1171" y="738"/>
                  </a:lnTo>
                  <a:lnTo>
                    <a:pt x="1177" y="739"/>
                  </a:lnTo>
                  <a:lnTo>
                    <a:pt x="1182" y="740"/>
                  </a:lnTo>
                  <a:lnTo>
                    <a:pt x="1209" y="844"/>
                  </a:lnTo>
                  <a:lnTo>
                    <a:pt x="1194" y="844"/>
                  </a:lnTo>
                  <a:lnTo>
                    <a:pt x="1180" y="844"/>
                  </a:lnTo>
                  <a:lnTo>
                    <a:pt x="1167" y="844"/>
                  </a:lnTo>
                  <a:lnTo>
                    <a:pt x="1156" y="844"/>
                  </a:lnTo>
                  <a:lnTo>
                    <a:pt x="1149" y="843"/>
                  </a:lnTo>
                  <a:lnTo>
                    <a:pt x="1142" y="838"/>
                  </a:lnTo>
                  <a:lnTo>
                    <a:pt x="1137" y="836"/>
                  </a:lnTo>
                  <a:lnTo>
                    <a:pt x="1132" y="834"/>
                  </a:lnTo>
                  <a:lnTo>
                    <a:pt x="1127" y="833"/>
                  </a:lnTo>
                  <a:lnTo>
                    <a:pt x="1122" y="832"/>
                  </a:lnTo>
                  <a:lnTo>
                    <a:pt x="1117" y="834"/>
                  </a:lnTo>
                  <a:lnTo>
                    <a:pt x="1109" y="839"/>
                  </a:lnTo>
                  <a:lnTo>
                    <a:pt x="1099" y="846"/>
                  </a:lnTo>
                  <a:lnTo>
                    <a:pt x="1087" y="854"/>
                  </a:lnTo>
                  <a:lnTo>
                    <a:pt x="1075" y="864"/>
                  </a:lnTo>
                  <a:lnTo>
                    <a:pt x="1065" y="872"/>
                  </a:lnTo>
                  <a:lnTo>
                    <a:pt x="1058" y="878"/>
                  </a:lnTo>
                  <a:lnTo>
                    <a:pt x="1056" y="882"/>
                  </a:lnTo>
                  <a:lnTo>
                    <a:pt x="1076" y="894"/>
                  </a:lnTo>
                  <a:lnTo>
                    <a:pt x="1075" y="900"/>
                  </a:lnTo>
                  <a:lnTo>
                    <a:pt x="1072" y="907"/>
                  </a:lnTo>
                  <a:lnTo>
                    <a:pt x="1069" y="912"/>
                  </a:lnTo>
                  <a:lnTo>
                    <a:pt x="1066" y="919"/>
                  </a:lnTo>
                  <a:lnTo>
                    <a:pt x="1058" y="928"/>
                  </a:lnTo>
                  <a:lnTo>
                    <a:pt x="1049" y="937"/>
                  </a:lnTo>
                  <a:lnTo>
                    <a:pt x="1039" y="945"/>
                  </a:lnTo>
                  <a:lnTo>
                    <a:pt x="1027" y="952"/>
                  </a:lnTo>
                  <a:lnTo>
                    <a:pt x="1016" y="958"/>
                  </a:lnTo>
                  <a:lnTo>
                    <a:pt x="1004" y="964"/>
                  </a:lnTo>
                  <a:lnTo>
                    <a:pt x="992" y="972"/>
                  </a:lnTo>
                  <a:lnTo>
                    <a:pt x="981" y="978"/>
                  </a:lnTo>
                  <a:lnTo>
                    <a:pt x="971" y="985"/>
                  </a:lnTo>
                  <a:lnTo>
                    <a:pt x="962" y="993"/>
                  </a:lnTo>
                  <a:lnTo>
                    <a:pt x="957" y="997"/>
                  </a:lnTo>
                  <a:lnTo>
                    <a:pt x="954" y="1001"/>
                  </a:lnTo>
                  <a:lnTo>
                    <a:pt x="951" y="1006"/>
                  </a:lnTo>
                  <a:lnTo>
                    <a:pt x="948" y="1011"/>
                  </a:lnTo>
                  <a:lnTo>
                    <a:pt x="946" y="1017"/>
                  </a:lnTo>
                  <a:lnTo>
                    <a:pt x="944" y="1022"/>
                  </a:lnTo>
                  <a:lnTo>
                    <a:pt x="943" y="1029"/>
                  </a:lnTo>
                  <a:lnTo>
                    <a:pt x="943" y="1036"/>
                  </a:lnTo>
                  <a:lnTo>
                    <a:pt x="934" y="1039"/>
                  </a:lnTo>
                  <a:lnTo>
                    <a:pt x="926" y="1042"/>
                  </a:lnTo>
                  <a:lnTo>
                    <a:pt x="919" y="1046"/>
                  </a:lnTo>
                  <a:lnTo>
                    <a:pt x="912" y="1050"/>
                  </a:lnTo>
                  <a:lnTo>
                    <a:pt x="898" y="1060"/>
                  </a:lnTo>
                  <a:lnTo>
                    <a:pt x="886" y="1072"/>
                  </a:lnTo>
                  <a:lnTo>
                    <a:pt x="864" y="1099"/>
                  </a:lnTo>
                  <a:lnTo>
                    <a:pt x="843" y="1128"/>
                  </a:lnTo>
                  <a:lnTo>
                    <a:pt x="832" y="1143"/>
                  </a:lnTo>
                  <a:lnTo>
                    <a:pt x="821" y="1156"/>
                  </a:lnTo>
                  <a:lnTo>
                    <a:pt x="809" y="1168"/>
                  </a:lnTo>
                  <a:lnTo>
                    <a:pt x="796" y="1179"/>
                  </a:lnTo>
                  <a:lnTo>
                    <a:pt x="788" y="1184"/>
                  </a:lnTo>
                  <a:lnTo>
                    <a:pt x="780" y="1188"/>
                  </a:lnTo>
                  <a:lnTo>
                    <a:pt x="773" y="1192"/>
                  </a:lnTo>
                  <a:lnTo>
                    <a:pt x="764" y="1196"/>
                  </a:lnTo>
                  <a:lnTo>
                    <a:pt x="754" y="1199"/>
                  </a:lnTo>
                  <a:lnTo>
                    <a:pt x="745" y="1201"/>
                  </a:lnTo>
                  <a:lnTo>
                    <a:pt x="734" y="1202"/>
                  </a:lnTo>
                  <a:lnTo>
                    <a:pt x="723" y="1202"/>
                  </a:lnTo>
                  <a:lnTo>
                    <a:pt x="723" y="1211"/>
                  </a:lnTo>
                  <a:lnTo>
                    <a:pt x="723" y="1220"/>
                  </a:lnTo>
                  <a:lnTo>
                    <a:pt x="723" y="1227"/>
                  </a:lnTo>
                  <a:lnTo>
                    <a:pt x="723" y="1233"/>
                  </a:lnTo>
                  <a:lnTo>
                    <a:pt x="723" y="1244"/>
                  </a:lnTo>
                  <a:lnTo>
                    <a:pt x="723" y="1261"/>
                  </a:lnTo>
                  <a:lnTo>
                    <a:pt x="723" y="1279"/>
                  </a:lnTo>
                  <a:lnTo>
                    <a:pt x="725" y="1298"/>
                  </a:lnTo>
                  <a:lnTo>
                    <a:pt x="727" y="1308"/>
                  </a:lnTo>
                  <a:lnTo>
                    <a:pt x="729" y="1317"/>
                  </a:lnTo>
                  <a:lnTo>
                    <a:pt x="731" y="1325"/>
                  </a:lnTo>
                  <a:lnTo>
                    <a:pt x="735" y="1332"/>
                  </a:lnTo>
                  <a:lnTo>
                    <a:pt x="739" y="1339"/>
                  </a:lnTo>
                  <a:lnTo>
                    <a:pt x="744" y="1344"/>
                  </a:lnTo>
                  <a:lnTo>
                    <a:pt x="750" y="1348"/>
                  </a:lnTo>
                  <a:lnTo>
                    <a:pt x="757" y="1350"/>
                  </a:lnTo>
                  <a:lnTo>
                    <a:pt x="751" y="1366"/>
                  </a:lnTo>
                  <a:lnTo>
                    <a:pt x="744" y="1380"/>
                  </a:lnTo>
                  <a:lnTo>
                    <a:pt x="736" y="1393"/>
                  </a:lnTo>
                  <a:lnTo>
                    <a:pt x="729" y="1405"/>
                  </a:lnTo>
                  <a:lnTo>
                    <a:pt x="721" y="1419"/>
                  </a:lnTo>
                  <a:lnTo>
                    <a:pt x="716" y="1432"/>
                  </a:lnTo>
                  <a:lnTo>
                    <a:pt x="713" y="1438"/>
                  </a:lnTo>
                  <a:lnTo>
                    <a:pt x="712" y="1445"/>
                  </a:lnTo>
                  <a:lnTo>
                    <a:pt x="711" y="1453"/>
                  </a:lnTo>
                  <a:lnTo>
                    <a:pt x="710" y="1460"/>
                  </a:lnTo>
                  <a:lnTo>
                    <a:pt x="711" y="1463"/>
                  </a:lnTo>
                  <a:lnTo>
                    <a:pt x="712" y="1465"/>
                  </a:lnTo>
                  <a:lnTo>
                    <a:pt x="714" y="1467"/>
                  </a:lnTo>
                  <a:lnTo>
                    <a:pt x="718" y="1469"/>
                  </a:lnTo>
                  <a:lnTo>
                    <a:pt x="724" y="1473"/>
                  </a:lnTo>
                  <a:lnTo>
                    <a:pt x="730" y="1474"/>
                  </a:lnTo>
                  <a:lnTo>
                    <a:pt x="730" y="1510"/>
                  </a:lnTo>
                  <a:lnTo>
                    <a:pt x="722" y="1524"/>
                  </a:lnTo>
                  <a:lnTo>
                    <a:pt x="716" y="1539"/>
                  </a:lnTo>
                  <a:lnTo>
                    <a:pt x="711" y="1545"/>
                  </a:lnTo>
                  <a:lnTo>
                    <a:pt x="706" y="1549"/>
                  </a:lnTo>
                  <a:lnTo>
                    <a:pt x="702" y="1551"/>
                  </a:lnTo>
                  <a:lnTo>
                    <a:pt x="699" y="1552"/>
                  </a:lnTo>
                  <a:lnTo>
                    <a:pt x="695" y="1553"/>
                  </a:lnTo>
                  <a:lnTo>
                    <a:pt x="690" y="1553"/>
                  </a:lnTo>
                  <a:lnTo>
                    <a:pt x="690" y="1561"/>
                  </a:lnTo>
                  <a:lnTo>
                    <a:pt x="691" y="1571"/>
                  </a:lnTo>
                  <a:lnTo>
                    <a:pt x="693" y="1576"/>
                  </a:lnTo>
                  <a:lnTo>
                    <a:pt x="694" y="1580"/>
                  </a:lnTo>
                  <a:lnTo>
                    <a:pt x="695" y="1583"/>
                  </a:lnTo>
                  <a:lnTo>
                    <a:pt x="697" y="1584"/>
                  </a:lnTo>
                  <a:lnTo>
                    <a:pt x="671" y="1605"/>
                  </a:lnTo>
                  <a:lnTo>
                    <a:pt x="649" y="1622"/>
                  </a:lnTo>
                  <a:lnTo>
                    <a:pt x="639" y="1632"/>
                  </a:lnTo>
                  <a:lnTo>
                    <a:pt x="630" y="1643"/>
                  </a:lnTo>
                  <a:lnTo>
                    <a:pt x="620" y="1656"/>
                  </a:lnTo>
                  <a:lnTo>
                    <a:pt x="611" y="1670"/>
                  </a:lnTo>
                  <a:lnTo>
                    <a:pt x="595" y="1663"/>
                  </a:lnTo>
                  <a:lnTo>
                    <a:pt x="584" y="1656"/>
                  </a:lnTo>
                  <a:lnTo>
                    <a:pt x="575" y="1649"/>
                  </a:lnTo>
                  <a:lnTo>
                    <a:pt x="568" y="1641"/>
                  </a:lnTo>
                  <a:lnTo>
                    <a:pt x="563" y="1631"/>
                  </a:lnTo>
                  <a:lnTo>
                    <a:pt x="560" y="1621"/>
                  </a:lnTo>
                  <a:lnTo>
                    <a:pt x="555" y="1609"/>
                  </a:lnTo>
                  <a:lnTo>
                    <a:pt x="551" y="1597"/>
                  </a:lnTo>
                  <a:lnTo>
                    <a:pt x="542" y="1574"/>
                  </a:lnTo>
                  <a:lnTo>
                    <a:pt x="530" y="1552"/>
                  </a:lnTo>
                  <a:lnTo>
                    <a:pt x="516" y="1529"/>
                  </a:lnTo>
                  <a:lnTo>
                    <a:pt x="501" y="1505"/>
                  </a:lnTo>
                  <a:lnTo>
                    <a:pt x="486" y="1483"/>
                  </a:lnTo>
                  <a:lnTo>
                    <a:pt x="473" y="1461"/>
                  </a:lnTo>
                  <a:lnTo>
                    <a:pt x="461" y="1441"/>
                  </a:lnTo>
                  <a:lnTo>
                    <a:pt x="451" y="1424"/>
                  </a:lnTo>
                  <a:lnTo>
                    <a:pt x="442" y="1405"/>
                  </a:lnTo>
                  <a:lnTo>
                    <a:pt x="436" y="1388"/>
                  </a:lnTo>
                  <a:lnTo>
                    <a:pt x="430" y="1370"/>
                  </a:lnTo>
                  <a:lnTo>
                    <a:pt x="425" y="1352"/>
                  </a:lnTo>
                  <a:lnTo>
                    <a:pt x="419" y="1334"/>
                  </a:lnTo>
                  <a:lnTo>
                    <a:pt x="414" y="1316"/>
                  </a:lnTo>
                  <a:lnTo>
                    <a:pt x="407" y="1296"/>
                  </a:lnTo>
                  <a:lnTo>
                    <a:pt x="398" y="1276"/>
                  </a:lnTo>
                  <a:lnTo>
                    <a:pt x="376" y="1244"/>
                  </a:lnTo>
                  <a:lnTo>
                    <a:pt x="352" y="1214"/>
                  </a:lnTo>
                  <a:lnTo>
                    <a:pt x="341" y="1200"/>
                  </a:lnTo>
                  <a:lnTo>
                    <a:pt x="330" y="1184"/>
                  </a:lnTo>
                  <a:lnTo>
                    <a:pt x="320" y="1169"/>
                  </a:lnTo>
                  <a:lnTo>
                    <a:pt x="312" y="1153"/>
                  </a:lnTo>
                  <a:lnTo>
                    <a:pt x="301" y="1114"/>
                  </a:lnTo>
                  <a:lnTo>
                    <a:pt x="292" y="1078"/>
                  </a:lnTo>
                  <a:lnTo>
                    <a:pt x="284" y="1043"/>
                  </a:lnTo>
                  <a:lnTo>
                    <a:pt x="280" y="1008"/>
                  </a:lnTo>
                  <a:lnTo>
                    <a:pt x="275" y="974"/>
                  </a:lnTo>
                  <a:lnTo>
                    <a:pt x="273" y="938"/>
                  </a:lnTo>
                  <a:lnTo>
                    <a:pt x="272" y="901"/>
                  </a:lnTo>
                  <a:lnTo>
                    <a:pt x="272" y="864"/>
                  </a:lnTo>
                  <a:lnTo>
                    <a:pt x="268" y="863"/>
                  </a:lnTo>
                  <a:lnTo>
                    <a:pt x="263" y="862"/>
                  </a:lnTo>
                  <a:lnTo>
                    <a:pt x="259" y="861"/>
                  </a:lnTo>
                  <a:lnTo>
                    <a:pt x="256" y="857"/>
                  </a:lnTo>
                  <a:lnTo>
                    <a:pt x="252" y="855"/>
                  </a:lnTo>
                  <a:lnTo>
                    <a:pt x="250" y="852"/>
                  </a:lnTo>
                  <a:lnTo>
                    <a:pt x="247" y="848"/>
                  </a:lnTo>
                  <a:lnTo>
                    <a:pt x="246" y="844"/>
                  </a:lnTo>
                  <a:lnTo>
                    <a:pt x="242" y="836"/>
                  </a:lnTo>
                  <a:lnTo>
                    <a:pt x="240" y="827"/>
                  </a:lnTo>
                  <a:lnTo>
                    <a:pt x="239" y="817"/>
                  </a:lnTo>
                  <a:lnTo>
                    <a:pt x="239" y="808"/>
                  </a:lnTo>
                  <a:lnTo>
                    <a:pt x="230" y="814"/>
                  </a:lnTo>
                  <a:lnTo>
                    <a:pt x="224" y="821"/>
                  </a:lnTo>
                  <a:lnTo>
                    <a:pt x="217" y="828"/>
                  </a:lnTo>
                  <a:lnTo>
                    <a:pt x="210" y="836"/>
                  </a:lnTo>
                  <a:lnTo>
                    <a:pt x="201" y="852"/>
                  </a:lnTo>
                  <a:lnTo>
                    <a:pt x="192" y="869"/>
                  </a:lnTo>
                  <a:lnTo>
                    <a:pt x="186" y="876"/>
                  </a:lnTo>
                  <a:lnTo>
                    <a:pt x="182" y="883"/>
                  </a:lnTo>
                  <a:lnTo>
                    <a:pt x="176" y="890"/>
                  </a:lnTo>
                  <a:lnTo>
                    <a:pt x="171" y="895"/>
                  </a:lnTo>
                  <a:lnTo>
                    <a:pt x="164" y="900"/>
                  </a:lnTo>
                  <a:lnTo>
                    <a:pt x="157" y="903"/>
                  </a:lnTo>
                  <a:lnTo>
                    <a:pt x="148" y="905"/>
                  </a:lnTo>
                  <a:lnTo>
                    <a:pt x="139" y="906"/>
                  </a:lnTo>
                  <a:lnTo>
                    <a:pt x="134" y="905"/>
                  </a:lnTo>
                  <a:lnTo>
                    <a:pt x="127" y="903"/>
                  </a:lnTo>
                  <a:lnTo>
                    <a:pt x="120" y="900"/>
                  </a:lnTo>
                  <a:lnTo>
                    <a:pt x="113" y="895"/>
                  </a:lnTo>
                  <a:lnTo>
                    <a:pt x="105" y="889"/>
                  </a:lnTo>
                  <a:lnTo>
                    <a:pt x="97" y="883"/>
                  </a:lnTo>
                  <a:lnTo>
                    <a:pt x="90" y="876"/>
                  </a:lnTo>
                  <a:lnTo>
                    <a:pt x="82" y="868"/>
                  </a:lnTo>
                  <a:lnTo>
                    <a:pt x="75" y="860"/>
                  </a:lnTo>
                  <a:lnTo>
                    <a:pt x="69" y="851"/>
                  </a:lnTo>
                  <a:lnTo>
                    <a:pt x="62" y="842"/>
                  </a:lnTo>
                  <a:lnTo>
                    <a:pt x="57" y="833"/>
                  </a:lnTo>
                  <a:lnTo>
                    <a:pt x="52" y="825"/>
                  </a:lnTo>
                  <a:lnTo>
                    <a:pt x="49" y="817"/>
                  </a:lnTo>
                  <a:lnTo>
                    <a:pt x="47" y="809"/>
                  </a:lnTo>
                  <a:lnTo>
                    <a:pt x="46" y="801"/>
                  </a:lnTo>
                  <a:lnTo>
                    <a:pt x="51" y="798"/>
                  </a:lnTo>
                  <a:lnTo>
                    <a:pt x="63" y="792"/>
                  </a:lnTo>
                  <a:lnTo>
                    <a:pt x="77" y="786"/>
                  </a:lnTo>
                  <a:lnTo>
                    <a:pt x="85" y="783"/>
                  </a:lnTo>
                  <a:lnTo>
                    <a:pt x="77" y="783"/>
                  </a:lnTo>
                  <a:lnTo>
                    <a:pt x="67" y="782"/>
                  </a:lnTo>
                  <a:lnTo>
                    <a:pt x="59" y="780"/>
                  </a:lnTo>
                  <a:lnTo>
                    <a:pt x="51" y="779"/>
                  </a:lnTo>
                  <a:lnTo>
                    <a:pt x="44" y="776"/>
                  </a:lnTo>
                  <a:lnTo>
                    <a:pt x="37" y="774"/>
                  </a:lnTo>
                  <a:lnTo>
                    <a:pt x="30" y="771"/>
                  </a:lnTo>
                  <a:lnTo>
                    <a:pt x="25" y="767"/>
                  </a:lnTo>
                  <a:lnTo>
                    <a:pt x="21" y="763"/>
                  </a:lnTo>
                  <a:lnTo>
                    <a:pt x="16" y="759"/>
                  </a:lnTo>
                  <a:lnTo>
                    <a:pt x="12" y="754"/>
                  </a:lnTo>
                  <a:lnTo>
                    <a:pt x="8" y="750"/>
                  </a:lnTo>
                  <a:lnTo>
                    <a:pt x="3" y="738"/>
                  </a:lnTo>
                  <a:lnTo>
                    <a:pt x="0" y="727"/>
                  </a:lnTo>
                  <a:lnTo>
                    <a:pt x="10" y="719"/>
                  </a:lnTo>
                  <a:lnTo>
                    <a:pt x="21" y="713"/>
                  </a:lnTo>
                  <a:lnTo>
                    <a:pt x="32" y="708"/>
                  </a:lnTo>
                  <a:lnTo>
                    <a:pt x="44" y="704"/>
                  </a:lnTo>
                  <a:lnTo>
                    <a:pt x="67" y="699"/>
                  </a:lnTo>
                  <a:lnTo>
                    <a:pt x="90" y="695"/>
                  </a:lnTo>
                  <a:lnTo>
                    <a:pt x="102" y="693"/>
                  </a:lnTo>
                  <a:lnTo>
                    <a:pt x="113" y="689"/>
                  </a:lnTo>
                  <a:lnTo>
                    <a:pt x="123" y="686"/>
                  </a:lnTo>
                  <a:lnTo>
                    <a:pt x="133" y="681"/>
                  </a:lnTo>
                  <a:lnTo>
                    <a:pt x="142" y="676"/>
                  </a:lnTo>
                  <a:lnTo>
                    <a:pt x="151" y="668"/>
                  </a:lnTo>
                  <a:lnTo>
                    <a:pt x="159" y="659"/>
                  </a:lnTo>
                  <a:lnTo>
                    <a:pt x="165" y="648"/>
                  </a:lnTo>
                  <a:lnTo>
                    <a:pt x="161" y="646"/>
                  </a:lnTo>
                  <a:lnTo>
                    <a:pt x="157" y="643"/>
                  </a:lnTo>
                  <a:lnTo>
                    <a:pt x="151" y="639"/>
                  </a:lnTo>
                  <a:lnTo>
                    <a:pt x="145" y="633"/>
                  </a:lnTo>
                  <a:lnTo>
                    <a:pt x="131" y="621"/>
                  </a:lnTo>
                  <a:lnTo>
                    <a:pt x="118" y="607"/>
                  </a:lnTo>
                  <a:lnTo>
                    <a:pt x="106" y="592"/>
                  </a:lnTo>
                  <a:lnTo>
                    <a:pt x="95" y="576"/>
                  </a:lnTo>
                  <a:lnTo>
                    <a:pt x="92" y="569"/>
                  </a:lnTo>
                  <a:lnTo>
                    <a:pt x="89" y="562"/>
                  </a:lnTo>
                  <a:lnTo>
                    <a:pt x="86" y="555"/>
                  </a:lnTo>
                  <a:lnTo>
                    <a:pt x="85" y="549"/>
                  </a:lnTo>
                  <a:lnTo>
                    <a:pt x="81" y="548"/>
                  </a:lnTo>
                  <a:lnTo>
                    <a:pt x="77" y="547"/>
                  </a:lnTo>
                  <a:lnTo>
                    <a:pt x="73" y="545"/>
                  </a:lnTo>
                  <a:lnTo>
                    <a:pt x="70" y="541"/>
                  </a:lnTo>
                  <a:lnTo>
                    <a:pt x="64" y="534"/>
                  </a:lnTo>
                  <a:lnTo>
                    <a:pt x="59" y="524"/>
                  </a:lnTo>
                  <a:lnTo>
                    <a:pt x="59" y="500"/>
                  </a:lnTo>
                  <a:lnTo>
                    <a:pt x="73" y="499"/>
                  </a:lnTo>
                  <a:lnTo>
                    <a:pt x="86" y="498"/>
                  </a:lnTo>
                  <a:lnTo>
                    <a:pt x="98" y="496"/>
                  </a:lnTo>
                  <a:lnTo>
                    <a:pt x="109" y="492"/>
                  </a:lnTo>
                  <a:lnTo>
                    <a:pt x="119" y="489"/>
                  </a:lnTo>
                  <a:lnTo>
                    <a:pt x="129" y="484"/>
                  </a:lnTo>
                  <a:lnTo>
                    <a:pt x="138" y="479"/>
                  </a:lnTo>
                  <a:lnTo>
                    <a:pt x="147" y="473"/>
                  </a:lnTo>
                  <a:lnTo>
                    <a:pt x="154" y="466"/>
                  </a:lnTo>
                  <a:lnTo>
                    <a:pt x="162" y="459"/>
                  </a:lnTo>
                  <a:lnTo>
                    <a:pt x="169" y="452"/>
                  </a:lnTo>
                  <a:lnTo>
                    <a:pt x="175" y="444"/>
                  </a:lnTo>
                  <a:lnTo>
                    <a:pt x="186" y="428"/>
                  </a:lnTo>
                  <a:lnTo>
                    <a:pt x="197" y="410"/>
                  </a:lnTo>
                  <a:lnTo>
                    <a:pt x="216" y="374"/>
                  </a:lnTo>
                  <a:lnTo>
                    <a:pt x="235" y="338"/>
                  </a:lnTo>
                  <a:lnTo>
                    <a:pt x="246" y="322"/>
                  </a:lnTo>
                  <a:lnTo>
                    <a:pt x="257" y="308"/>
                  </a:lnTo>
                  <a:lnTo>
                    <a:pt x="263" y="300"/>
                  </a:lnTo>
                  <a:lnTo>
                    <a:pt x="270" y="294"/>
                  </a:lnTo>
                  <a:lnTo>
                    <a:pt x="277" y="289"/>
                  </a:lnTo>
                  <a:lnTo>
                    <a:pt x="285" y="284"/>
                  </a:lnTo>
                  <a:lnTo>
                    <a:pt x="279" y="272"/>
                  </a:lnTo>
                  <a:lnTo>
                    <a:pt x="274" y="261"/>
                  </a:lnTo>
                  <a:lnTo>
                    <a:pt x="273" y="256"/>
                  </a:lnTo>
                  <a:lnTo>
                    <a:pt x="272" y="251"/>
                  </a:lnTo>
                  <a:lnTo>
                    <a:pt x="272" y="245"/>
                  </a:lnTo>
                  <a:lnTo>
                    <a:pt x="272" y="240"/>
                  </a:lnTo>
                  <a:lnTo>
                    <a:pt x="273" y="235"/>
                  </a:lnTo>
                  <a:lnTo>
                    <a:pt x="274" y="230"/>
                  </a:lnTo>
                  <a:lnTo>
                    <a:pt x="276" y="226"/>
                  </a:lnTo>
                  <a:lnTo>
                    <a:pt x="280" y="222"/>
                  </a:lnTo>
                  <a:lnTo>
                    <a:pt x="283" y="219"/>
                  </a:lnTo>
                  <a:lnTo>
                    <a:pt x="287" y="216"/>
                  </a:lnTo>
                  <a:lnTo>
                    <a:pt x="293" y="213"/>
                  </a:lnTo>
                  <a:lnTo>
                    <a:pt x="298" y="210"/>
                  </a:lnTo>
                  <a:lnTo>
                    <a:pt x="269" y="183"/>
                  </a:lnTo>
                  <a:lnTo>
                    <a:pt x="247" y="163"/>
                  </a:lnTo>
                  <a:lnTo>
                    <a:pt x="237" y="153"/>
                  </a:lnTo>
                  <a:lnTo>
                    <a:pt x="227" y="142"/>
                  </a:lnTo>
                  <a:lnTo>
                    <a:pt x="217" y="128"/>
                  </a:lnTo>
                  <a:lnTo>
                    <a:pt x="205" y="111"/>
                  </a:lnTo>
                  <a:lnTo>
                    <a:pt x="205" y="68"/>
                  </a:lnTo>
                  <a:lnTo>
                    <a:pt x="229" y="68"/>
                  </a:lnTo>
                  <a:lnTo>
                    <a:pt x="256" y="66"/>
                  </a:lnTo>
                  <a:lnTo>
                    <a:pt x="270" y="65"/>
                  </a:lnTo>
                  <a:lnTo>
                    <a:pt x="283" y="63"/>
                  </a:lnTo>
                  <a:lnTo>
                    <a:pt x="297" y="60"/>
                  </a:lnTo>
                  <a:lnTo>
                    <a:pt x="310" y="57"/>
                  </a:lnTo>
                  <a:lnTo>
                    <a:pt x="322" y="54"/>
                  </a:lnTo>
                  <a:lnTo>
                    <a:pt x="335" y="49"/>
                  </a:lnTo>
                  <a:lnTo>
                    <a:pt x="347" y="44"/>
                  </a:lnTo>
                  <a:lnTo>
                    <a:pt x="357" y="37"/>
                  </a:lnTo>
                  <a:lnTo>
                    <a:pt x="366" y="30"/>
                  </a:lnTo>
                  <a:lnTo>
                    <a:pt x="374" y="21"/>
                  </a:lnTo>
                  <a:lnTo>
                    <a:pt x="381" y="11"/>
                  </a:lnTo>
                  <a:lnTo>
                    <a:pt x="385"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69" name="Freeform 465"/>
            <p:cNvSpPr>
              <a:spLocks/>
            </p:cNvSpPr>
            <p:nvPr>
              <p:custDataLst>
                <p:tags r:id="rId303"/>
              </p:custDataLst>
            </p:nvPr>
          </p:nvSpPr>
          <p:spPr bwMode="auto">
            <a:xfrm>
              <a:off x="4300569" y="3785131"/>
              <a:ext cx="158750" cy="206375"/>
            </a:xfrm>
            <a:custGeom>
              <a:avLst/>
              <a:gdLst>
                <a:gd name="T0" fmla="*/ 2147483647 w 359"/>
                <a:gd name="T1" fmla="*/ 2147483647 h 394"/>
                <a:gd name="T2" fmla="*/ 2147483647 w 359"/>
                <a:gd name="T3" fmla="*/ 2147483647 h 394"/>
                <a:gd name="T4" fmla="*/ 2147483647 w 359"/>
                <a:gd name="T5" fmla="*/ 2147483647 h 394"/>
                <a:gd name="T6" fmla="*/ 2147483647 w 359"/>
                <a:gd name="T7" fmla="*/ 2147483647 h 394"/>
                <a:gd name="T8" fmla="*/ 2147483647 w 359"/>
                <a:gd name="T9" fmla="*/ 2147483647 h 394"/>
                <a:gd name="T10" fmla="*/ 2147483647 w 359"/>
                <a:gd name="T11" fmla="*/ 2147483647 h 394"/>
                <a:gd name="T12" fmla="*/ 2147483647 w 359"/>
                <a:gd name="T13" fmla="*/ 2147483647 h 394"/>
                <a:gd name="T14" fmla="*/ 0 w 359"/>
                <a:gd name="T15" fmla="*/ 2147483647 h 394"/>
                <a:gd name="T16" fmla="*/ 2147483647 w 359"/>
                <a:gd name="T17" fmla="*/ 2147483647 h 394"/>
                <a:gd name="T18" fmla="*/ 2147483647 w 359"/>
                <a:gd name="T19" fmla="*/ 2147483647 h 394"/>
                <a:gd name="T20" fmla="*/ 2147483647 w 359"/>
                <a:gd name="T21" fmla="*/ 2147483647 h 394"/>
                <a:gd name="T22" fmla="*/ 2147483647 w 359"/>
                <a:gd name="T23" fmla="*/ 2147483647 h 394"/>
                <a:gd name="T24" fmla="*/ 2147483647 w 359"/>
                <a:gd name="T25" fmla="*/ 2147483647 h 394"/>
                <a:gd name="T26" fmla="*/ 2147483647 w 359"/>
                <a:gd name="T27" fmla="*/ 2147483647 h 394"/>
                <a:gd name="T28" fmla="*/ 2147483647 w 359"/>
                <a:gd name="T29" fmla="*/ 2147483647 h 394"/>
                <a:gd name="T30" fmla="*/ 2147483647 w 359"/>
                <a:gd name="T31" fmla="*/ 2147483647 h 394"/>
                <a:gd name="T32" fmla="*/ 2147483647 w 359"/>
                <a:gd name="T33" fmla="*/ 2147483647 h 394"/>
                <a:gd name="T34" fmla="*/ 2147483647 w 359"/>
                <a:gd name="T35" fmla="*/ 2147483647 h 394"/>
                <a:gd name="T36" fmla="*/ 2147483647 w 359"/>
                <a:gd name="T37" fmla="*/ 0 h 394"/>
                <a:gd name="T38" fmla="*/ 2147483647 w 359"/>
                <a:gd name="T39" fmla="*/ 2147483647 h 394"/>
                <a:gd name="T40" fmla="*/ 2147483647 w 359"/>
                <a:gd name="T41" fmla="*/ 2147483647 h 394"/>
                <a:gd name="T42" fmla="*/ 2147483647 w 359"/>
                <a:gd name="T43" fmla="*/ 2147483647 h 394"/>
                <a:gd name="T44" fmla="*/ 2147483647 w 359"/>
                <a:gd name="T45" fmla="*/ 2147483647 h 394"/>
                <a:gd name="T46" fmla="*/ 2147483647 w 359"/>
                <a:gd name="T47" fmla="*/ 2147483647 h 394"/>
                <a:gd name="T48" fmla="*/ 2147483647 w 359"/>
                <a:gd name="T49" fmla="*/ 2147483647 h 394"/>
                <a:gd name="T50" fmla="*/ 2147483647 w 359"/>
                <a:gd name="T51" fmla="*/ 2147483647 h 394"/>
                <a:gd name="T52" fmla="*/ 2147483647 w 359"/>
                <a:gd name="T53" fmla="*/ 2147483647 h 394"/>
                <a:gd name="T54" fmla="*/ 2147483647 w 359"/>
                <a:gd name="T55" fmla="*/ 2147483647 h 394"/>
                <a:gd name="T56" fmla="*/ 2147483647 w 359"/>
                <a:gd name="T57" fmla="*/ 2147483647 h 394"/>
                <a:gd name="T58" fmla="*/ 2147483647 w 359"/>
                <a:gd name="T59" fmla="*/ 2147483647 h 394"/>
                <a:gd name="T60" fmla="*/ 2147483647 w 359"/>
                <a:gd name="T61" fmla="*/ 2147483647 h 394"/>
                <a:gd name="T62" fmla="*/ 2147483647 w 359"/>
                <a:gd name="T63" fmla="*/ 2147483647 h 394"/>
                <a:gd name="T64" fmla="*/ 2147483647 w 359"/>
                <a:gd name="T65" fmla="*/ 2147483647 h 394"/>
                <a:gd name="T66" fmla="*/ 2147483647 w 359"/>
                <a:gd name="T67" fmla="*/ 2147483647 h 394"/>
                <a:gd name="T68" fmla="*/ 2147483647 w 359"/>
                <a:gd name="T69" fmla="*/ 2147483647 h 394"/>
                <a:gd name="T70" fmla="*/ 2147483647 w 359"/>
                <a:gd name="T71" fmla="*/ 2147483647 h 394"/>
                <a:gd name="T72" fmla="*/ 2147483647 w 359"/>
                <a:gd name="T73" fmla="*/ 2147483647 h 394"/>
                <a:gd name="T74" fmla="*/ 2147483647 w 359"/>
                <a:gd name="T75" fmla="*/ 2147483647 h 394"/>
                <a:gd name="T76" fmla="*/ 2147483647 w 359"/>
                <a:gd name="T77" fmla="*/ 2147483647 h 394"/>
                <a:gd name="T78" fmla="*/ 2147483647 w 359"/>
                <a:gd name="T79" fmla="*/ 2147483647 h 394"/>
                <a:gd name="T80" fmla="*/ 2147483647 w 359"/>
                <a:gd name="T81" fmla="*/ 2147483647 h 394"/>
                <a:gd name="T82" fmla="*/ 2147483647 w 359"/>
                <a:gd name="T83" fmla="*/ 2147483647 h 394"/>
                <a:gd name="T84" fmla="*/ 2147483647 w 359"/>
                <a:gd name="T85" fmla="*/ 2147483647 h 394"/>
                <a:gd name="T86" fmla="*/ 2147483647 w 359"/>
                <a:gd name="T87" fmla="*/ 2147483647 h 394"/>
                <a:gd name="T88" fmla="*/ 2147483647 w 359"/>
                <a:gd name="T89" fmla="*/ 2147483647 h 394"/>
                <a:gd name="T90" fmla="*/ 2147483647 w 359"/>
                <a:gd name="T91" fmla="*/ 2147483647 h 394"/>
                <a:gd name="T92" fmla="*/ 2147483647 w 359"/>
                <a:gd name="T93" fmla="*/ 2147483647 h 394"/>
                <a:gd name="T94" fmla="*/ 2147483647 w 359"/>
                <a:gd name="T95" fmla="*/ 2147483647 h 394"/>
                <a:gd name="T96" fmla="*/ 2147483647 w 359"/>
                <a:gd name="T97" fmla="*/ 2147483647 h 394"/>
                <a:gd name="T98" fmla="*/ 2147483647 w 359"/>
                <a:gd name="T99" fmla="*/ 2147483647 h 394"/>
                <a:gd name="T100" fmla="*/ 2147483647 w 359"/>
                <a:gd name="T101" fmla="*/ 2147483647 h 394"/>
                <a:gd name="T102" fmla="*/ 2147483647 w 359"/>
                <a:gd name="T103" fmla="*/ 2147483647 h 394"/>
                <a:gd name="T104" fmla="*/ 2147483647 w 359"/>
                <a:gd name="T105" fmla="*/ 2147483647 h 394"/>
                <a:gd name="T106" fmla="*/ 2147483647 w 359"/>
                <a:gd name="T107" fmla="*/ 2147483647 h 394"/>
                <a:gd name="T108" fmla="*/ 2147483647 w 359"/>
                <a:gd name="T109" fmla="*/ 2147483647 h 394"/>
                <a:gd name="T110" fmla="*/ 2147483647 w 359"/>
                <a:gd name="T111" fmla="*/ 2147483647 h 394"/>
                <a:gd name="T112" fmla="*/ 2147483647 w 359"/>
                <a:gd name="T113" fmla="*/ 2147483647 h 394"/>
                <a:gd name="T114" fmla="*/ 2147483647 w 359"/>
                <a:gd name="T115" fmla="*/ 2147483647 h 39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59" h="394">
                  <a:moveTo>
                    <a:pt x="53" y="394"/>
                  </a:moveTo>
                  <a:lnTo>
                    <a:pt x="53" y="382"/>
                  </a:lnTo>
                  <a:lnTo>
                    <a:pt x="53" y="370"/>
                  </a:lnTo>
                  <a:lnTo>
                    <a:pt x="53" y="358"/>
                  </a:lnTo>
                  <a:lnTo>
                    <a:pt x="53" y="346"/>
                  </a:lnTo>
                  <a:lnTo>
                    <a:pt x="53" y="333"/>
                  </a:lnTo>
                  <a:lnTo>
                    <a:pt x="52" y="322"/>
                  </a:lnTo>
                  <a:lnTo>
                    <a:pt x="50" y="312"/>
                  </a:lnTo>
                  <a:lnTo>
                    <a:pt x="46" y="302"/>
                  </a:lnTo>
                  <a:lnTo>
                    <a:pt x="43" y="293"/>
                  </a:lnTo>
                  <a:lnTo>
                    <a:pt x="40" y="284"/>
                  </a:lnTo>
                  <a:lnTo>
                    <a:pt x="35" y="277"/>
                  </a:lnTo>
                  <a:lnTo>
                    <a:pt x="32" y="270"/>
                  </a:lnTo>
                  <a:lnTo>
                    <a:pt x="13" y="245"/>
                  </a:lnTo>
                  <a:lnTo>
                    <a:pt x="0" y="222"/>
                  </a:lnTo>
                  <a:lnTo>
                    <a:pt x="0" y="185"/>
                  </a:lnTo>
                  <a:lnTo>
                    <a:pt x="27" y="185"/>
                  </a:lnTo>
                  <a:lnTo>
                    <a:pt x="33" y="181"/>
                  </a:lnTo>
                  <a:lnTo>
                    <a:pt x="38" y="174"/>
                  </a:lnTo>
                  <a:lnTo>
                    <a:pt x="40" y="169"/>
                  </a:lnTo>
                  <a:lnTo>
                    <a:pt x="41" y="163"/>
                  </a:lnTo>
                  <a:lnTo>
                    <a:pt x="41" y="150"/>
                  </a:lnTo>
                  <a:lnTo>
                    <a:pt x="40" y="136"/>
                  </a:lnTo>
                  <a:lnTo>
                    <a:pt x="38" y="107"/>
                  </a:lnTo>
                  <a:lnTo>
                    <a:pt x="32" y="79"/>
                  </a:lnTo>
                  <a:lnTo>
                    <a:pt x="31" y="65"/>
                  </a:lnTo>
                  <a:lnTo>
                    <a:pt x="31" y="52"/>
                  </a:lnTo>
                  <a:lnTo>
                    <a:pt x="32" y="47"/>
                  </a:lnTo>
                  <a:lnTo>
                    <a:pt x="34" y="41"/>
                  </a:lnTo>
                  <a:lnTo>
                    <a:pt x="36" y="36"/>
                  </a:lnTo>
                  <a:lnTo>
                    <a:pt x="40" y="31"/>
                  </a:lnTo>
                  <a:lnTo>
                    <a:pt x="120" y="31"/>
                  </a:lnTo>
                  <a:lnTo>
                    <a:pt x="120" y="27"/>
                  </a:lnTo>
                  <a:lnTo>
                    <a:pt x="122" y="22"/>
                  </a:lnTo>
                  <a:lnTo>
                    <a:pt x="124" y="18"/>
                  </a:lnTo>
                  <a:lnTo>
                    <a:pt x="128" y="14"/>
                  </a:lnTo>
                  <a:lnTo>
                    <a:pt x="133" y="6"/>
                  </a:lnTo>
                  <a:lnTo>
                    <a:pt x="140" y="0"/>
                  </a:lnTo>
                  <a:lnTo>
                    <a:pt x="141" y="9"/>
                  </a:lnTo>
                  <a:lnTo>
                    <a:pt x="142" y="18"/>
                  </a:lnTo>
                  <a:lnTo>
                    <a:pt x="143" y="22"/>
                  </a:lnTo>
                  <a:lnTo>
                    <a:pt x="142" y="26"/>
                  </a:lnTo>
                  <a:lnTo>
                    <a:pt x="142" y="29"/>
                  </a:lnTo>
                  <a:lnTo>
                    <a:pt x="140" y="31"/>
                  </a:lnTo>
                  <a:lnTo>
                    <a:pt x="153" y="31"/>
                  </a:lnTo>
                  <a:lnTo>
                    <a:pt x="168" y="31"/>
                  </a:lnTo>
                  <a:lnTo>
                    <a:pt x="180" y="31"/>
                  </a:lnTo>
                  <a:lnTo>
                    <a:pt x="186" y="31"/>
                  </a:lnTo>
                  <a:lnTo>
                    <a:pt x="202" y="34"/>
                  </a:lnTo>
                  <a:lnTo>
                    <a:pt x="214" y="38"/>
                  </a:lnTo>
                  <a:lnTo>
                    <a:pt x="224" y="43"/>
                  </a:lnTo>
                  <a:lnTo>
                    <a:pt x="233" y="49"/>
                  </a:lnTo>
                  <a:lnTo>
                    <a:pt x="240" y="53"/>
                  </a:lnTo>
                  <a:lnTo>
                    <a:pt x="246" y="58"/>
                  </a:lnTo>
                  <a:lnTo>
                    <a:pt x="252" y="60"/>
                  </a:lnTo>
                  <a:lnTo>
                    <a:pt x="259" y="61"/>
                  </a:lnTo>
                  <a:lnTo>
                    <a:pt x="264" y="61"/>
                  </a:lnTo>
                  <a:lnTo>
                    <a:pt x="268" y="59"/>
                  </a:lnTo>
                  <a:lnTo>
                    <a:pt x="271" y="57"/>
                  </a:lnTo>
                  <a:lnTo>
                    <a:pt x="275" y="54"/>
                  </a:lnTo>
                  <a:lnTo>
                    <a:pt x="280" y="46"/>
                  </a:lnTo>
                  <a:lnTo>
                    <a:pt x="286" y="37"/>
                  </a:lnTo>
                  <a:lnTo>
                    <a:pt x="300" y="44"/>
                  </a:lnTo>
                  <a:lnTo>
                    <a:pt x="312" y="52"/>
                  </a:lnTo>
                  <a:lnTo>
                    <a:pt x="319" y="55"/>
                  </a:lnTo>
                  <a:lnTo>
                    <a:pt x="325" y="59"/>
                  </a:lnTo>
                  <a:lnTo>
                    <a:pt x="332" y="61"/>
                  </a:lnTo>
                  <a:lnTo>
                    <a:pt x="338" y="61"/>
                  </a:lnTo>
                  <a:lnTo>
                    <a:pt x="359" y="148"/>
                  </a:lnTo>
                  <a:lnTo>
                    <a:pt x="353" y="161"/>
                  </a:lnTo>
                  <a:lnTo>
                    <a:pt x="346" y="173"/>
                  </a:lnTo>
                  <a:lnTo>
                    <a:pt x="338" y="185"/>
                  </a:lnTo>
                  <a:lnTo>
                    <a:pt x="331" y="195"/>
                  </a:lnTo>
                  <a:lnTo>
                    <a:pt x="323" y="206"/>
                  </a:lnTo>
                  <a:lnTo>
                    <a:pt x="318" y="218"/>
                  </a:lnTo>
                  <a:lnTo>
                    <a:pt x="315" y="224"/>
                  </a:lnTo>
                  <a:lnTo>
                    <a:pt x="314" y="231"/>
                  </a:lnTo>
                  <a:lnTo>
                    <a:pt x="313" y="239"/>
                  </a:lnTo>
                  <a:lnTo>
                    <a:pt x="312" y="247"/>
                  </a:lnTo>
                  <a:lnTo>
                    <a:pt x="313" y="255"/>
                  </a:lnTo>
                  <a:lnTo>
                    <a:pt x="316" y="263"/>
                  </a:lnTo>
                  <a:lnTo>
                    <a:pt x="321" y="273"/>
                  </a:lnTo>
                  <a:lnTo>
                    <a:pt x="325" y="283"/>
                  </a:lnTo>
                  <a:lnTo>
                    <a:pt x="331" y="293"/>
                  </a:lnTo>
                  <a:lnTo>
                    <a:pt x="335" y="302"/>
                  </a:lnTo>
                  <a:lnTo>
                    <a:pt x="337" y="309"/>
                  </a:lnTo>
                  <a:lnTo>
                    <a:pt x="338" y="315"/>
                  </a:lnTo>
                  <a:lnTo>
                    <a:pt x="337" y="321"/>
                  </a:lnTo>
                  <a:lnTo>
                    <a:pt x="332" y="331"/>
                  </a:lnTo>
                  <a:lnTo>
                    <a:pt x="330" y="337"/>
                  </a:lnTo>
                  <a:lnTo>
                    <a:pt x="327" y="343"/>
                  </a:lnTo>
                  <a:lnTo>
                    <a:pt x="326" y="351"/>
                  </a:lnTo>
                  <a:lnTo>
                    <a:pt x="325" y="358"/>
                  </a:lnTo>
                  <a:lnTo>
                    <a:pt x="319" y="358"/>
                  </a:lnTo>
                  <a:lnTo>
                    <a:pt x="313" y="357"/>
                  </a:lnTo>
                  <a:lnTo>
                    <a:pt x="308" y="356"/>
                  </a:lnTo>
                  <a:lnTo>
                    <a:pt x="304" y="354"/>
                  </a:lnTo>
                  <a:lnTo>
                    <a:pt x="298" y="350"/>
                  </a:lnTo>
                  <a:lnTo>
                    <a:pt x="292" y="346"/>
                  </a:lnTo>
                  <a:lnTo>
                    <a:pt x="287" y="340"/>
                  </a:lnTo>
                  <a:lnTo>
                    <a:pt x="280" y="336"/>
                  </a:lnTo>
                  <a:lnTo>
                    <a:pt x="277" y="335"/>
                  </a:lnTo>
                  <a:lnTo>
                    <a:pt x="271" y="334"/>
                  </a:lnTo>
                  <a:lnTo>
                    <a:pt x="266" y="333"/>
                  </a:lnTo>
                  <a:lnTo>
                    <a:pt x="259" y="333"/>
                  </a:lnTo>
                  <a:lnTo>
                    <a:pt x="246" y="333"/>
                  </a:lnTo>
                  <a:lnTo>
                    <a:pt x="234" y="334"/>
                  </a:lnTo>
                  <a:lnTo>
                    <a:pt x="221" y="336"/>
                  </a:lnTo>
                  <a:lnTo>
                    <a:pt x="208" y="338"/>
                  </a:lnTo>
                  <a:lnTo>
                    <a:pt x="181" y="343"/>
                  </a:lnTo>
                  <a:lnTo>
                    <a:pt x="155" y="351"/>
                  </a:lnTo>
                  <a:lnTo>
                    <a:pt x="131" y="359"/>
                  </a:lnTo>
                  <a:lnTo>
                    <a:pt x="107" y="367"/>
                  </a:lnTo>
                  <a:lnTo>
                    <a:pt x="86" y="375"/>
                  </a:lnTo>
                  <a:lnTo>
                    <a:pt x="66" y="382"/>
                  </a:lnTo>
                  <a:lnTo>
                    <a:pt x="53" y="394"/>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70" name="Freeform 466"/>
            <p:cNvSpPr>
              <a:spLocks/>
            </p:cNvSpPr>
            <p:nvPr>
              <p:custDataLst>
                <p:tags r:id="rId304"/>
              </p:custDataLst>
            </p:nvPr>
          </p:nvSpPr>
          <p:spPr bwMode="auto">
            <a:xfrm>
              <a:off x="5368956" y="3980393"/>
              <a:ext cx="192088" cy="271463"/>
            </a:xfrm>
            <a:custGeom>
              <a:avLst/>
              <a:gdLst>
                <a:gd name="T0" fmla="*/ 2147483647 w 449"/>
                <a:gd name="T1" fmla="*/ 2147483647 h 523"/>
                <a:gd name="T2" fmla="*/ 2147483647 w 449"/>
                <a:gd name="T3" fmla="*/ 2147483647 h 523"/>
                <a:gd name="T4" fmla="*/ 2147483647 w 449"/>
                <a:gd name="T5" fmla="*/ 2147483647 h 523"/>
                <a:gd name="T6" fmla="*/ 2147483647 w 449"/>
                <a:gd name="T7" fmla="*/ 2147483647 h 523"/>
                <a:gd name="T8" fmla="*/ 2147483647 w 449"/>
                <a:gd name="T9" fmla="*/ 2147483647 h 523"/>
                <a:gd name="T10" fmla="*/ 2147483647 w 449"/>
                <a:gd name="T11" fmla="*/ 2147483647 h 523"/>
                <a:gd name="T12" fmla="*/ 2147483647 w 449"/>
                <a:gd name="T13" fmla="*/ 2147483647 h 523"/>
                <a:gd name="T14" fmla="*/ 2147483647 w 449"/>
                <a:gd name="T15" fmla="*/ 2147483647 h 523"/>
                <a:gd name="T16" fmla="*/ 2147483647 w 449"/>
                <a:gd name="T17" fmla="*/ 2147483647 h 523"/>
                <a:gd name="T18" fmla="*/ 2147483647 w 449"/>
                <a:gd name="T19" fmla="*/ 2147483647 h 523"/>
                <a:gd name="T20" fmla="*/ 2147483647 w 449"/>
                <a:gd name="T21" fmla="*/ 2147483647 h 523"/>
                <a:gd name="T22" fmla="*/ 2147483647 w 449"/>
                <a:gd name="T23" fmla="*/ 2147483647 h 523"/>
                <a:gd name="T24" fmla="*/ 2147483647 w 449"/>
                <a:gd name="T25" fmla="*/ 2147483647 h 523"/>
                <a:gd name="T26" fmla="*/ 2147483647 w 449"/>
                <a:gd name="T27" fmla="*/ 2147483647 h 523"/>
                <a:gd name="T28" fmla="*/ 2147483647 w 449"/>
                <a:gd name="T29" fmla="*/ 2147483647 h 523"/>
                <a:gd name="T30" fmla="*/ 2147483647 w 449"/>
                <a:gd name="T31" fmla="*/ 2147483647 h 523"/>
                <a:gd name="T32" fmla="*/ 2147483647 w 449"/>
                <a:gd name="T33" fmla="*/ 2147483647 h 523"/>
                <a:gd name="T34" fmla="*/ 2147483647 w 449"/>
                <a:gd name="T35" fmla="*/ 2147483647 h 523"/>
                <a:gd name="T36" fmla="*/ 2147483647 w 449"/>
                <a:gd name="T37" fmla="*/ 2147483647 h 523"/>
                <a:gd name="T38" fmla="*/ 2147483647 w 449"/>
                <a:gd name="T39" fmla="*/ 2147483647 h 523"/>
                <a:gd name="T40" fmla="*/ 2147483647 w 449"/>
                <a:gd name="T41" fmla="*/ 2147483647 h 523"/>
                <a:gd name="T42" fmla="*/ 2147483647 w 449"/>
                <a:gd name="T43" fmla="*/ 2147483647 h 523"/>
                <a:gd name="T44" fmla="*/ 2147483647 w 449"/>
                <a:gd name="T45" fmla="*/ 2147483647 h 523"/>
                <a:gd name="T46" fmla="*/ 2147483647 w 449"/>
                <a:gd name="T47" fmla="*/ 2147483647 h 523"/>
                <a:gd name="T48" fmla="*/ 2147483647 w 449"/>
                <a:gd name="T49" fmla="*/ 2147483647 h 523"/>
                <a:gd name="T50" fmla="*/ 2147483647 w 449"/>
                <a:gd name="T51" fmla="*/ 0 h 523"/>
                <a:gd name="T52" fmla="*/ 2147483647 w 449"/>
                <a:gd name="T53" fmla="*/ 0 h 523"/>
                <a:gd name="T54" fmla="*/ 2147483647 w 449"/>
                <a:gd name="T55" fmla="*/ 0 h 523"/>
                <a:gd name="T56" fmla="*/ 2147483647 w 449"/>
                <a:gd name="T57" fmla="*/ 2147483647 h 523"/>
                <a:gd name="T58" fmla="*/ 2147483647 w 449"/>
                <a:gd name="T59" fmla="*/ 2147483647 h 523"/>
                <a:gd name="T60" fmla="*/ 2147483647 w 449"/>
                <a:gd name="T61" fmla="*/ 2147483647 h 523"/>
                <a:gd name="T62" fmla="*/ 2147483647 w 449"/>
                <a:gd name="T63" fmla="*/ 2147483647 h 523"/>
                <a:gd name="T64" fmla="*/ 2147483647 w 449"/>
                <a:gd name="T65" fmla="*/ 2147483647 h 523"/>
                <a:gd name="T66" fmla="*/ 2147483647 w 449"/>
                <a:gd name="T67" fmla="*/ 2147483647 h 523"/>
                <a:gd name="T68" fmla="*/ 2147483647 w 449"/>
                <a:gd name="T69" fmla="*/ 2147483647 h 523"/>
                <a:gd name="T70" fmla="*/ 2147483647 w 449"/>
                <a:gd name="T71" fmla="*/ 2147483647 h 523"/>
                <a:gd name="T72" fmla="*/ 2147483647 w 449"/>
                <a:gd name="T73" fmla="*/ 2147483647 h 523"/>
                <a:gd name="T74" fmla="*/ 2147483647 w 449"/>
                <a:gd name="T75" fmla="*/ 2147483647 h 523"/>
                <a:gd name="T76" fmla="*/ 2147483647 w 449"/>
                <a:gd name="T77" fmla="*/ 2147483647 h 523"/>
                <a:gd name="T78" fmla="*/ 2147483647 w 449"/>
                <a:gd name="T79" fmla="*/ 2147483647 h 523"/>
                <a:gd name="T80" fmla="*/ 2147483647 w 449"/>
                <a:gd name="T81" fmla="*/ 2147483647 h 523"/>
                <a:gd name="T82" fmla="*/ 2147483647 w 449"/>
                <a:gd name="T83" fmla="*/ 2147483647 h 523"/>
                <a:gd name="T84" fmla="*/ 2147483647 w 449"/>
                <a:gd name="T85" fmla="*/ 2147483647 h 523"/>
                <a:gd name="T86" fmla="*/ 2147483647 w 449"/>
                <a:gd name="T87" fmla="*/ 2147483647 h 523"/>
                <a:gd name="T88" fmla="*/ 2147483647 w 449"/>
                <a:gd name="T89" fmla="*/ 2147483647 h 523"/>
                <a:gd name="T90" fmla="*/ 2147483647 w 449"/>
                <a:gd name="T91" fmla="*/ 2147483647 h 523"/>
                <a:gd name="T92" fmla="*/ 2147483647 w 449"/>
                <a:gd name="T93" fmla="*/ 2147483647 h 523"/>
                <a:gd name="T94" fmla="*/ 2147483647 w 449"/>
                <a:gd name="T95" fmla="*/ 2147483647 h 523"/>
                <a:gd name="T96" fmla="*/ 2147483647 w 449"/>
                <a:gd name="T97" fmla="*/ 2147483647 h 523"/>
                <a:gd name="T98" fmla="*/ 2147483647 w 449"/>
                <a:gd name="T99" fmla="*/ 2147483647 h 523"/>
                <a:gd name="T100" fmla="*/ 2147483647 w 449"/>
                <a:gd name="T101" fmla="*/ 2147483647 h 523"/>
                <a:gd name="T102" fmla="*/ 2147483647 w 449"/>
                <a:gd name="T103" fmla="*/ 2147483647 h 523"/>
                <a:gd name="T104" fmla="*/ 2147483647 w 449"/>
                <a:gd name="T105" fmla="*/ 2147483647 h 523"/>
                <a:gd name="T106" fmla="*/ 2147483647 w 449"/>
                <a:gd name="T107" fmla="*/ 2147483647 h 523"/>
                <a:gd name="T108" fmla="*/ 2147483647 w 449"/>
                <a:gd name="T109" fmla="*/ 2147483647 h 52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49" h="523">
                  <a:moveTo>
                    <a:pt x="410" y="370"/>
                  </a:moveTo>
                  <a:lnTo>
                    <a:pt x="410" y="105"/>
                  </a:lnTo>
                  <a:lnTo>
                    <a:pt x="407" y="102"/>
                  </a:lnTo>
                  <a:lnTo>
                    <a:pt x="405" y="98"/>
                  </a:lnTo>
                  <a:lnTo>
                    <a:pt x="405" y="95"/>
                  </a:lnTo>
                  <a:lnTo>
                    <a:pt x="408" y="92"/>
                  </a:lnTo>
                  <a:lnTo>
                    <a:pt x="413" y="84"/>
                  </a:lnTo>
                  <a:lnTo>
                    <a:pt x="422" y="77"/>
                  </a:lnTo>
                  <a:lnTo>
                    <a:pt x="432" y="70"/>
                  </a:lnTo>
                  <a:lnTo>
                    <a:pt x="441" y="60"/>
                  </a:lnTo>
                  <a:lnTo>
                    <a:pt x="444" y="55"/>
                  </a:lnTo>
                  <a:lnTo>
                    <a:pt x="447" y="50"/>
                  </a:lnTo>
                  <a:lnTo>
                    <a:pt x="448" y="44"/>
                  </a:lnTo>
                  <a:lnTo>
                    <a:pt x="449" y="37"/>
                  </a:lnTo>
                  <a:lnTo>
                    <a:pt x="438" y="37"/>
                  </a:lnTo>
                  <a:lnTo>
                    <a:pt x="432" y="34"/>
                  </a:lnTo>
                  <a:lnTo>
                    <a:pt x="426" y="32"/>
                  </a:lnTo>
                  <a:lnTo>
                    <a:pt x="422" y="27"/>
                  </a:lnTo>
                  <a:lnTo>
                    <a:pt x="418" y="24"/>
                  </a:lnTo>
                  <a:lnTo>
                    <a:pt x="411" y="21"/>
                  </a:lnTo>
                  <a:lnTo>
                    <a:pt x="402" y="19"/>
                  </a:lnTo>
                  <a:lnTo>
                    <a:pt x="390" y="18"/>
                  </a:lnTo>
                  <a:lnTo>
                    <a:pt x="382" y="19"/>
                  </a:lnTo>
                  <a:lnTo>
                    <a:pt x="377" y="20"/>
                  </a:lnTo>
                  <a:lnTo>
                    <a:pt x="371" y="22"/>
                  </a:lnTo>
                  <a:lnTo>
                    <a:pt x="368" y="24"/>
                  </a:lnTo>
                  <a:lnTo>
                    <a:pt x="360" y="31"/>
                  </a:lnTo>
                  <a:lnTo>
                    <a:pt x="355" y="37"/>
                  </a:lnTo>
                  <a:lnTo>
                    <a:pt x="348" y="44"/>
                  </a:lnTo>
                  <a:lnTo>
                    <a:pt x="340" y="50"/>
                  </a:lnTo>
                  <a:lnTo>
                    <a:pt x="333" y="52"/>
                  </a:lnTo>
                  <a:lnTo>
                    <a:pt x="326" y="54"/>
                  </a:lnTo>
                  <a:lnTo>
                    <a:pt x="319" y="55"/>
                  </a:lnTo>
                  <a:lnTo>
                    <a:pt x="310" y="55"/>
                  </a:lnTo>
                  <a:lnTo>
                    <a:pt x="298" y="55"/>
                  </a:lnTo>
                  <a:lnTo>
                    <a:pt x="287" y="54"/>
                  </a:lnTo>
                  <a:lnTo>
                    <a:pt x="277" y="52"/>
                  </a:lnTo>
                  <a:lnTo>
                    <a:pt x="267" y="50"/>
                  </a:lnTo>
                  <a:lnTo>
                    <a:pt x="251" y="43"/>
                  </a:lnTo>
                  <a:lnTo>
                    <a:pt x="235" y="36"/>
                  </a:lnTo>
                  <a:lnTo>
                    <a:pt x="220" y="27"/>
                  </a:lnTo>
                  <a:lnTo>
                    <a:pt x="206" y="19"/>
                  </a:lnTo>
                  <a:lnTo>
                    <a:pt x="197" y="15"/>
                  </a:lnTo>
                  <a:lnTo>
                    <a:pt x="189" y="12"/>
                  </a:lnTo>
                  <a:lnTo>
                    <a:pt x="180" y="9"/>
                  </a:lnTo>
                  <a:lnTo>
                    <a:pt x="170" y="6"/>
                  </a:lnTo>
                  <a:lnTo>
                    <a:pt x="152" y="7"/>
                  </a:lnTo>
                  <a:lnTo>
                    <a:pt x="134" y="8"/>
                  </a:lnTo>
                  <a:lnTo>
                    <a:pt x="127" y="7"/>
                  </a:lnTo>
                  <a:lnTo>
                    <a:pt x="119" y="6"/>
                  </a:lnTo>
                  <a:lnTo>
                    <a:pt x="111" y="4"/>
                  </a:lnTo>
                  <a:lnTo>
                    <a:pt x="103" y="0"/>
                  </a:lnTo>
                  <a:lnTo>
                    <a:pt x="80" y="0"/>
                  </a:lnTo>
                  <a:lnTo>
                    <a:pt x="52" y="0"/>
                  </a:lnTo>
                  <a:lnTo>
                    <a:pt x="24" y="0"/>
                  </a:lnTo>
                  <a:lnTo>
                    <a:pt x="5" y="0"/>
                  </a:lnTo>
                  <a:lnTo>
                    <a:pt x="5" y="7"/>
                  </a:lnTo>
                  <a:lnTo>
                    <a:pt x="5" y="18"/>
                  </a:lnTo>
                  <a:lnTo>
                    <a:pt x="5" y="29"/>
                  </a:lnTo>
                  <a:lnTo>
                    <a:pt x="5" y="37"/>
                  </a:lnTo>
                  <a:lnTo>
                    <a:pt x="9" y="47"/>
                  </a:lnTo>
                  <a:lnTo>
                    <a:pt x="15" y="60"/>
                  </a:lnTo>
                  <a:lnTo>
                    <a:pt x="19" y="74"/>
                  </a:lnTo>
                  <a:lnTo>
                    <a:pt x="23" y="91"/>
                  </a:lnTo>
                  <a:lnTo>
                    <a:pt x="28" y="109"/>
                  </a:lnTo>
                  <a:lnTo>
                    <a:pt x="31" y="128"/>
                  </a:lnTo>
                  <a:lnTo>
                    <a:pt x="34" y="150"/>
                  </a:lnTo>
                  <a:lnTo>
                    <a:pt x="38" y="172"/>
                  </a:lnTo>
                  <a:lnTo>
                    <a:pt x="38" y="190"/>
                  </a:lnTo>
                  <a:lnTo>
                    <a:pt x="37" y="206"/>
                  </a:lnTo>
                  <a:lnTo>
                    <a:pt x="33" y="219"/>
                  </a:lnTo>
                  <a:lnTo>
                    <a:pt x="29" y="230"/>
                  </a:lnTo>
                  <a:lnTo>
                    <a:pt x="18" y="249"/>
                  </a:lnTo>
                  <a:lnTo>
                    <a:pt x="7" y="269"/>
                  </a:lnTo>
                  <a:lnTo>
                    <a:pt x="17" y="284"/>
                  </a:lnTo>
                  <a:lnTo>
                    <a:pt x="10" y="321"/>
                  </a:lnTo>
                  <a:lnTo>
                    <a:pt x="0" y="328"/>
                  </a:lnTo>
                  <a:lnTo>
                    <a:pt x="28" y="339"/>
                  </a:lnTo>
                  <a:lnTo>
                    <a:pt x="55" y="352"/>
                  </a:lnTo>
                  <a:lnTo>
                    <a:pt x="84" y="367"/>
                  </a:lnTo>
                  <a:lnTo>
                    <a:pt x="111" y="381"/>
                  </a:lnTo>
                  <a:lnTo>
                    <a:pt x="136" y="396"/>
                  </a:lnTo>
                  <a:lnTo>
                    <a:pt x="159" y="411"/>
                  </a:lnTo>
                  <a:lnTo>
                    <a:pt x="170" y="420"/>
                  </a:lnTo>
                  <a:lnTo>
                    <a:pt x="180" y="428"/>
                  </a:lnTo>
                  <a:lnTo>
                    <a:pt x="189" y="436"/>
                  </a:lnTo>
                  <a:lnTo>
                    <a:pt x="197" y="444"/>
                  </a:lnTo>
                  <a:lnTo>
                    <a:pt x="198" y="451"/>
                  </a:lnTo>
                  <a:lnTo>
                    <a:pt x="199" y="457"/>
                  </a:lnTo>
                  <a:lnTo>
                    <a:pt x="201" y="464"/>
                  </a:lnTo>
                  <a:lnTo>
                    <a:pt x="205" y="471"/>
                  </a:lnTo>
                  <a:lnTo>
                    <a:pt x="209" y="479"/>
                  </a:lnTo>
                  <a:lnTo>
                    <a:pt x="214" y="486"/>
                  </a:lnTo>
                  <a:lnTo>
                    <a:pt x="220" y="492"/>
                  </a:lnTo>
                  <a:lnTo>
                    <a:pt x="226" y="498"/>
                  </a:lnTo>
                  <a:lnTo>
                    <a:pt x="233" y="503"/>
                  </a:lnTo>
                  <a:lnTo>
                    <a:pt x="240" y="508"/>
                  </a:lnTo>
                  <a:lnTo>
                    <a:pt x="247" y="512"/>
                  </a:lnTo>
                  <a:lnTo>
                    <a:pt x="256" y="516"/>
                  </a:lnTo>
                  <a:lnTo>
                    <a:pt x="264" y="519"/>
                  </a:lnTo>
                  <a:lnTo>
                    <a:pt x="273" y="521"/>
                  </a:lnTo>
                  <a:lnTo>
                    <a:pt x="281" y="523"/>
                  </a:lnTo>
                  <a:lnTo>
                    <a:pt x="290" y="523"/>
                  </a:lnTo>
                  <a:lnTo>
                    <a:pt x="304" y="502"/>
                  </a:lnTo>
                  <a:lnTo>
                    <a:pt x="320" y="482"/>
                  </a:lnTo>
                  <a:lnTo>
                    <a:pt x="335" y="462"/>
                  </a:lnTo>
                  <a:lnTo>
                    <a:pt x="349" y="444"/>
                  </a:lnTo>
                  <a:lnTo>
                    <a:pt x="365" y="427"/>
                  </a:lnTo>
                  <a:lnTo>
                    <a:pt x="379" y="408"/>
                  </a:lnTo>
                  <a:lnTo>
                    <a:pt x="394" y="390"/>
                  </a:lnTo>
                  <a:lnTo>
                    <a:pt x="410" y="37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71" name="Freeform 467"/>
            <p:cNvSpPr>
              <a:spLocks/>
            </p:cNvSpPr>
            <p:nvPr>
              <p:custDataLst>
                <p:tags r:id="rId305"/>
              </p:custDataLst>
            </p:nvPr>
          </p:nvSpPr>
          <p:spPr bwMode="auto">
            <a:xfrm>
              <a:off x="5351494" y="3065993"/>
              <a:ext cx="101600" cy="130175"/>
            </a:xfrm>
            <a:custGeom>
              <a:avLst/>
              <a:gdLst>
                <a:gd name="T0" fmla="*/ 2147483647 w 226"/>
                <a:gd name="T1" fmla="*/ 2147483647 h 246"/>
                <a:gd name="T2" fmla="*/ 2147483647 w 226"/>
                <a:gd name="T3" fmla="*/ 2147483647 h 246"/>
                <a:gd name="T4" fmla="*/ 2147483647 w 226"/>
                <a:gd name="T5" fmla="*/ 2147483647 h 246"/>
                <a:gd name="T6" fmla="*/ 2147483647 w 226"/>
                <a:gd name="T7" fmla="*/ 2147483647 h 246"/>
                <a:gd name="T8" fmla="*/ 2147483647 w 226"/>
                <a:gd name="T9" fmla="*/ 2147483647 h 246"/>
                <a:gd name="T10" fmla="*/ 2147483647 w 226"/>
                <a:gd name="T11" fmla="*/ 2147483647 h 246"/>
                <a:gd name="T12" fmla="*/ 2147483647 w 226"/>
                <a:gd name="T13" fmla="*/ 2147483647 h 246"/>
                <a:gd name="T14" fmla="*/ 2147483647 w 226"/>
                <a:gd name="T15" fmla="*/ 2147483647 h 246"/>
                <a:gd name="T16" fmla="*/ 2147483647 w 226"/>
                <a:gd name="T17" fmla="*/ 2147483647 h 246"/>
                <a:gd name="T18" fmla="*/ 2147483647 w 226"/>
                <a:gd name="T19" fmla="*/ 2147483647 h 246"/>
                <a:gd name="T20" fmla="*/ 2147483647 w 226"/>
                <a:gd name="T21" fmla="*/ 2147483647 h 246"/>
                <a:gd name="T22" fmla="*/ 2147483647 w 226"/>
                <a:gd name="T23" fmla="*/ 2147483647 h 246"/>
                <a:gd name="T24" fmla="*/ 2147483647 w 226"/>
                <a:gd name="T25" fmla="*/ 2147483647 h 246"/>
                <a:gd name="T26" fmla="*/ 2147483647 w 226"/>
                <a:gd name="T27" fmla="*/ 2147483647 h 246"/>
                <a:gd name="T28" fmla="*/ 2147483647 w 226"/>
                <a:gd name="T29" fmla="*/ 2147483647 h 246"/>
                <a:gd name="T30" fmla="*/ 2147483647 w 226"/>
                <a:gd name="T31" fmla="*/ 2147483647 h 246"/>
                <a:gd name="T32" fmla="*/ 2147483647 w 226"/>
                <a:gd name="T33" fmla="*/ 2147483647 h 246"/>
                <a:gd name="T34" fmla="*/ 2147483647 w 226"/>
                <a:gd name="T35" fmla="*/ 2147483647 h 246"/>
                <a:gd name="T36" fmla="*/ 2147483647 w 226"/>
                <a:gd name="T37" fmla="*/ 2147483647 h 246"/>
                <a:gd name="T38" fmla="*/ 2147483647 w 226"/>
                <a:gd name="T39" fmla="*/ 2147483647 h 246"/>
                <a:gd name="T40" fmla="*/ 2147483647 w 226"/>
                <a:gd name="T41" fmla="*/ 2147483647 h 246"/>
                <a:gd name="T42" fmla="*/ 2147483647 w 226"/>
                <a:gd name="T43" fmla="*/ 2147483647 h 246"/>
                <a:gd name="T44" fmla="*/ 2147483647 w 226"/>
                <a:gd name="T45" fmla="*/ 2147483647 h 246"/>
                <a:gd name="T46" fmla="*/ 2147483647 w 226"/>
                <a:gd name="T47" fmla="*/ 2147483647 h 246"/>
                <a:gd name="T48" fmla="*/ 2147483647 w 226"/>
                <a:gd name="T49" fmla="*/ 2147483647 h 246"/>
                <a:gd name="T50" fmla="*/ 2147483647 w 226"/>
                <a:gd name="T51" fmla="*/ 2147483647 h 246"/>
                <a:gd name="T52" fmla="*/ 2147483647 w 226"/>
                <a:gd name="T53" fmla="*/ 2147483647 h 246"/>
                <a:gd name="T54" fmla="*/ 2147483647 w 226"/>
                <a:gd name="T55" fmla="*/ 2147483647 h 246"/>
                <a:gd name="T56" fmla="*/ 2147483647 w 226"/>
                <a:gd name="T57" fmla="*/ 2147483647 h 246"/>
                <a:gd name="T58" fmla="*/ 2147483647 w 226"/>
                <a:gd name="T59" fmla="*/ 2147483647 h 246"/>
                <a:gd name="T60" fmla="*/ 2147483647 w 226"/>
                <a:gd name="T61" fmla="*/ 2147483647 h 246"/>
                <a:gd name="T62" fmla="*/ 2147483647 w 226"/>
                <a:gd name="T63" fmla="*/ 2147483647 h 246"/>
                <a:gd name="T64" fmla="*/ 2147483647 w 226"/>
                <a:gd name="T65" fmla="*/ 2147483647 h 246"/>
                <a:gd name="T66" fmla="*/ 2147483647 w 226"/>
                <a:gd name="T67" fmla="*/ 2147483647 h 24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26" h="246">
                  <a:moveTo>
                    <a:pt x="0" y="221"/>
                  </a:moveTo>
                  <a:lnTo>
                    <a:pt x="12" y="228"/>
                  </a:lnTo>
                  <a:lnTo>
                    <a:pt x="27" y="236"/>
                  </a:lnTo>
                  <a:lnTo>
                    <a:pt x="36" y="240"/>
                  </a:lnTo>
                  <a:lnTo>
                    <a:pt x="44" y="243"/>
                  </a:lnTo>
                  <a:lnTo>
                    <a:pt x="53" y="245"/>
                  </a:lnTo>
                  <a:lnTo>
                    <a:pt x="60" y="246"/>
                  </a:lnTo>
                  <a:lnTo>
                    <a:pt x="68" y="245"/>
                  </a:lnTo>
                  <a:lnTo>
                    <a:pt x="76" y="243"/>
                  </a:lnTo>
                  <a:lnTo>
                    <a:pt x="85" y="241"/>
                  </a:lnTo>
                  <a:lnTo>
                    <a:pt x="92" y="237"/>
                  </a:lnTo>
                  <a:lnTo>
                    <a:pt x="110" y="228"/>
                  </a:lnTo>
                  <a:lnTo>
                    <a:pt x="126" y="217"/>
                  </a:lnTo>
                  <a:lnTo>
                    <a:pt x="141" y="205"/>
                  </a:lnTo>
                  <a:lnTo>
                    <a:pt x="153" y="194"/>
                  </a:lnTo>
                  <a:lnTo>
                    <a:pt x="161" y="184"/>
                  </a:lnTo>
                  <a:lnTo>
                    <a:pt x="167" y="178"/>
                  </a:lnTo>
                  <a:lnTo>
                    <a:pt x="159" y="173"/>
                  </a:lnTo>
                  <a:lnTo>
                    <a:pt x="154" y="167"/>
                  </a:lnTo>
                  <a:lnTo>
                    <a:pt x="149" y="160"/>
                  </a:lnTo>
                  <a:lnTo>
                    <a:pt x="146" y="152"/>
                  </a:lnTo>
                  <a:lnTo>
                    <a:pt x="143" y="145"/>
                  </a:lnTo>
                  <a:lnTo>
                    <a:pt x="142" y="137"/>
                  </a:lnTo>
                  <a:lnTo>
                    <a:pt x="141" y="130"/>
                  </a:lnTo>
                  <a:lnTo>
                    <a:pt x="139" y="123"/>
                  </a:lnTo>
                  <a:lnTo>
                    <a:pt x="141" y="116"/>
                  </a:lnTo>
                  <a:lnTo>
                    <a:pt x="143" y="110"/>
                  </a:lnTo>
                  <a:lnTo>
                    <a:pt x="146" y="105"/>
                  </a:lnTo>
                  <a:lnTo>
                    <a:pt x="150" y="100"/>
                  </a:lnTo>
                  <a:lnTo>
                    <a:pt x="156" y="94"/>
                  </a:lnTo>
                  <a:lnTo>
                    <a:pt x="161" y="90"/>
                  </a:lnTo>
                  <a:lnTo>
                    <a:pt x="168" y="86"/>
                  </a:lnTo>
                  <a:lnTo>
                    <a:pt x="176" y="82"/>
                  </a:lnTo>
                  <a:lnTo>
                    <a:pt x="204" y="71"/>
                  </a:lnTo>
                  <a:lnTo>
                    <a:pt x="226" y="61"/>
                  </a:lnTo>
                  <a:lnTo>
                    <a:pt x="225" y="49"/>
                  </a:lnTo>
                  <a:lnTo>
                    <a:pt x="223" y="38"/>
                  </a:lnTo>
                  <a:lnTo>
                    <a:pt x="221" y="30"/>
                  </a:lnTo>
                  <a:lnTo>
                    <a:pt x="217" y="23"/>
                  </a:lnTo>
                  <a:lnTo>
                    <a:pt x="214" y="17"/>
                  </a:lnTo>
                  <a:lnTo>
                    <a:pt x="212" y="12"/>
                  </a:lnTo>
                  <a:lnTo>
                    <a:pt x="212" y="6"/>
                  </a:lnTo>
                  <a:lnTo>
                    <a:pt x="213" y="0"/>
                  </a:lnTo>
                  <a:lnTo>
                    <a:pt x="202" y="1"/>
                  </a:lnTo>
                  <a:lnTo>
                    <a:pt x="191" y="4"/>
                  </a:lnTo>
                  <a:lnTo>
                    <a:pt x="181" y="7"/>
                  </a:lnTo>
                  <a:lnTo>
                    <a:pt x="171" y="11"/>
                  </a:lnTo>
                  <a:lnTo>
                    <a:pt x="154" y="20"/>
                  </a:lnTo>
                  <a:lnTo>
                    <a:pt x="136" y="29"/>
                  </a:lnTo>
                  <a:lnTo>
                    <a:pt x="121" y="38"/>
                  </a:lnTo>
                  <a:lnTo>
                    <a:pt x="107" y="47"/>
                  </a:lnTo>
                  <a:lnTo>
                    <a:pt x="100" y="51"/>
                  </a:lnTo>
                  <a:lnTo>
                    <a:pt x="93" y="53"/>
                  </a:lnTo>
                  <a:lnTo>
                    <a:pt x="87" y="55"/>
                  </a:lnTo>
                  <a:lnTo>
                    <a:pt x="80" y="55"/>
                  </a:lnTo>
                  <a:lnTo>
                    <a:pt x="75" y="54"/>
                  </a:lnTo>
                  <a:lnTo>
                    <a:pt x="67" y="51"/>
                  </a:lnTo>
                  <a:lnTo>
                    <a:pt x="59" y="47"/>
                  </a:lnTo>
                  <a:lnTo>
                    <a:pt x="51" y="41"/>
                  </a:lnTo>
                  <a:lnTo>
                    <a:pt x="36" y="31"/>
                  </a:lnTo>
                  <a:lnTo>
                    <a:pt x="27" y="24"/>
                  </a:lnTo>
                  <a:lnTo>
                    <a:pt x="24" y="39"/>
                  </a:lnTo>
                  <a:lnTo>
                    <a:pt x="21" y="64"/>
                  </a:lnTo>
                  <a:lnTo>
                    <a:pt x="18" y="95"/>
                  </a:lnTo>
                  <a:lnTo>
                    <a:pt x="13" y="129"/>
                  </a:lnTo>
                  <a:lnTo>
                    <a:pt x="10" y="163"/>
                  </a:lnTo>
                  <a:lnTo>
                    <a:pt x="7" y="191"/>
                  </a:lnTo>
                  <a:lnTo>
                    <a:pt x="3" y="212"/>
                  </a:lnTo>
                  <a:lnTo>
                    <a:pt x="0" y="221"/>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72" name="Freeform 468"/>
            <p:cNvSpPr>
              <a:spLocks/>
            </p:cNvSpPr>
            <p:nvPr>
              <p:custDataLst>
                <p:tags r:id="rId306"/>
              </p:custDataLst>
            </p:nvPr>
          </p:nvSpPr>
          <p:spPr bwMode="auto">
            <a:xfrm>
              <a:off x="5649944" y="3169181"/>
              <a:ext cx="22225" cy="55562"/>
            </a:xfrm>
            <a:custGeom>
              <a:avLst/>
              <a:gdLst>
                <a:gd name="T0" fmla="*/ 2147483647 w 60"/>
                <a:gd name="T1" fmla="*/ 0 h 81"/>
                <a:gd name="T2" fmla="*/ 2147483647 w 60"/>
                <a:gd name="T3" fmla="*/ 2147483647 h 81"/>
                <a:gd name="T4" fmla="*/ 2147483647 w 60"/>
                <a:gd name="T5" fmla="*/ 2147483647 h 81"/>
                <a:gd name="T6" fmla="*/ 2147483647 w 60"/>
                <a:gd name="T7" fmla="*/ 2147483647 h 81"/>
                <a:gd name="T8" fmla="*/ 2147483647 w 60"/>
                <a:gd name="T9" fmla="*/ 2147483647 h 81"/>
                <a:gd name="T10" fmla="*/ 2147483647 w 60"/>
                <a:gd name="T11" fmla="*/ 2147483647 h 81"/>
                <a:gd name="T12" fmla="*/ 2147483647 w 60"/>
                <a:gd name="T13" fmla="*/ 0 h 81"/>
                <a:gd name="T14" fmla="*/ 2147483647 w 60"/>
                <a:gd name="T15" fmla="*/ 2147483647 h 81"/>
                <a:gd name="T16" fmla="*/ 2147483647 w 60"/>
                <a:gd name="T17" fmla="*/ 2147483647 h 81"/>
                <a:gd name="T18" fmla="*/ 2147483647 w 60"/>
                <a:gd name="T19" fmla="*/ 2147483647 h 81"/>
                <a:gd name="T20" fmla="*/ 2147483647 w 60"/>
                <a:gd name="T21" fmla="*/ 2147483647 h 81"/>
                <a:gd name="T22" fmla="*/ 2147483647 w 60"/>
                <a:gd name="T23" fmla="*/ 2147483647 h 81"/>
                <a:gd name="T24" fmla="*/ 2147483647 w 60"/>
                <a:gd name="T25" fmla="*/ 2147483647 h 81"/>
                <a:gd name="T26" fmla="*/ 2147483647 w 60"/>
                <a:gd name="T27" fmla="*/ 2147483647 h 81"/>
                <a:gd name="T28" fmla="*/ 2147483647 w 60"/>
                <a:gd name="T29" fmla="*/ 2147483647 h 81"/>
                <a:gd name="T30" fmla="*/ 2147483647 w 60"/>
                <a:gd name="T31" fmla="*/ 2147483647 h 81"/>
                <a:gd name="T32" fmla="*/ 2147483647 w 60"/>
                <a:gd name="T33" fmla="*/ 2147483647 h 81"/>
                <a:gd name="T34" fmla="*/ 2147483647 w 60"/>
                <a:gd name="T35" fmla="*/ 2147483647 h 81"/>
                <a:gd name="T36" fmla="*/ 2147483647 w 60"/>
                <a:gd name="T37" fmla="*/ 2147483647 h 81"/>
                <a:gd name="T38" fmla="*/ 0 w 60"/>
                <a:gd name="T39" fmla="*/ 2147483647 h 81"/>
                <a:gd name="T40" fmla="*/ 2147483647 w 60"/>
                <a:gd name="T41" fmla="*/ 2147483647 h 81"/>
                <a:gd name="T42" fmla="*/ 2147483647 w 60"/>
                <a:gd name="T43" fmla="*/ 2147483647 h 81"/>
                <a:gd name="T44" fmla="*/ 2147483647 w 60"/>
                <a:gd name="T45" fmla="*/ 0 h 81"/>
                <a:gd name="T46" fmla="*/ 2147483647 w 60"/>
                <a:gd name="T47" fmla="*/ 0 h 8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60" h="81">
                  <a:moveTo>
                    <a:pt x="27" y="0"/>
                  </a:moveTo>
                  <a:lnTo>
                    <a:pt x="29" y="2"/>
                  </a:lnTo>
                  <a:lnTo>
                    <a:pt x="32" y="3"/>
                  </a:lnTo>
                  <a:lnTo>
                    <a:pt x="36" y="3"/>
                  </a:lnTo>
                  <a:lnTo>
                    <a:pt x="40" y="2"/>
                  </a:lnTo>
                  <a:lnTo>
                    <a:pt x="47" y="1"/>
                  </a:lnTo>
                  <a:lnTo>
                    <a:pt x="53" y="0"/>
                  </a:lnTo>
                  <a:lnTo>
                    <a:pt x="53" y="26"/>
                  </a:lnTo>
                  <a:lnTo>
                    <a:pt x="54" y="47"/>
                  </a:lnTo>
                  <a:lnTo>
                    <a:pt x="54" y="57"/>
                  </a:lnTo>
                  <a:lnTo>
                    <a:pt x="56" y="65"/>
                  </a:lnTo>
                  <a:lnTo>
                    <a:pt x="58" y="73"/>
                  </a:lnTo>
                  <a:lnTo>
                    <a:pt x="60" y="81"/>
                  </a:lnTo>
                  <a:lnTo>
                    <a:pt x="20" y="81"/>
                  </a:lnTo>
                  <a:lnTo>
                    <a:pt x="14" y="80"/>
                  </a:lnTo>
                  <a:lnTo>
                    <a:pt x="7" y="77"/>
                  </a:lnTo>
                  <a:lnTo>
                    <a:pt x="5" y="74"/>
                  </a:lnTo>
                  <a:lnTo>
                    <a:pt x="2" y="72"/>
                  </a:lnTo>
                  <a:lnTo>
                    <a:pt x="1" y="70"/>
                  </a:lnTo>
                  <a:lnTo>
                    <a:pt x="0" y="68"/>
                  </a:lnTo>
                  <a:lnTo>
                    <a:pt x="7" y="12"/>
                  </a:lnTo>
                  <a:lnTo>
                    <a:pt x="20" y="6"/>
                  </a:lnTo>
                  <a:lnTo>
                    <a:pt x="34" y="0"/>
                  </a:lnTo>
                  <a:lnTo>
                    <a:pt x="27"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73" name="Freeform 469"/>
            <p:cNvSpPr>
              <a:spLocks/>
            </p:cNvSpPr>
            <p:nvPr>
              <p:custDataLst>
                <p:tags r:id="rId307"/>
              </p:custDataLst>
            </p:nvPr>
          </p:nvSpPr>
          <p:spPr bwMode="auto">
            <a:xfrm>
              <a:off x="4937156" y="2303993"/>
              <a:ext cx="161925" cy="66675"/>
            </a:xfrm>
            <a:custGeom>
              <a:avLst/>
              <a:gdLst>
                <a:gd name="T0" fmla="*/ 2147483647 w 370"/>
                <a:gd name="T1" fmla="*/ 2147483647 h 129"/>
                <a:gd name="T2" fmla="*/ 2147483647 w 370"/>
                <a:gd name="T3" fmla="*/ 2147483647 h 129"/>
                <a:gd name="T4" fmla="*/ 2147483647 w 370"/>
                <a:gd name="T5" fmla="*/ 2147483647 h 129"/>
                <a:gd name="T6" fmla="*/ 2147483647 w 370"/>
                <a:gd name="T7" fmla="*/ 2147483647 h 129"/>
                <a:gd name="T8" fmla="*/ 2147483647 w 370"/>
                <a:gd name="T9" fmla="*/ 2147483647 h 129"/>
                <a:gd name="T10" fmla="*/ 2147483647 w 370"/>
                <a:gd name="T11" fmla="*/ 2147483647 h 129"/>
                <a:gd name="T12" fmla="*/ 2147483647 w 370"/>
                <a:gd name="T13" fmla="*/ 2147483647 h 129"/>
                <a:gd name="T14" fmla="*/ 2147483647 w 370"/>
                <a:gd name="T15" fmla="*/ 2147483647 h 129"/>
                <a:gd name="T16" fmla="*/ 2147483647 w 370"/>
                <a:gd name="T17" fmla="*/ 2147483647 h 129"/>
                <a:gd name="T18" fmla="*/ 2147483647 w 370"/>
                <a:gd name="T19" fmla="*/ 2147483647 h 129"/>
                <a:gd name="T20" fmla="*/ 2147483647 w 370"/>
                <a:gd name="T21" fmla="*/ 2147483647 h 129"/>
                <a:gd name="T22" fmla="*/ 2147483647 w 370"/>
                <a:gd name="T23" fmla="*/ 2147483647 h 129"/>
                <a:gd name="T24" fmla="*/ 2147483647 w 370"/>
                <a:gd name="T25" fmla="*/ 2147483647 h 129"/>
                <a:gd name="T26" fmla="*/ 2147483647 w 370"/>
                <a:gd name="T27" fmla="*/ 0 h 129"/>
                <a:gd name="T28" fmla="*/ 2147483647 w 370"/>
                <a:gd name="T29" fmla="*/ 0 h 129"/>
                <a:gd name="T30" fmla="*/ 2147483647 w 370"/>
                <a:gd name="T31" fmla="*/ 2147483647 h 129"/>
                <a:gd name="T32" fmla="*/ 2147483647 w 370"/>
                <a:gd name="T33" fmla="*/ 2147483647 h 129"/>
                <a:gd name="T34" fmla="*/ 2147483647 w 370"/>
                <a:gd name="T35" fmla="*/ 2147483647 h 129"/>
                <a:gd name="T36" fmla="*/ 2147483647 w 370"/>
                <a:gd name="T37" fmla="*/ 2147483647 h 129"/>
                <a:gd name="T38" fmla="*/ 2147483647 w 370"/>
                <a:gd name="T39" fmla="*/ 2147483647 h 129"/>
                <a:gd name="T40" fmla="*/ 2147483647 w 370"/>
                <a:gd name="T41" fmla="*/ 2147483647 h 129"/>
                <a:gd name="T42" fmla="*/ 2147483647 w 370"/>
                <a:gd name="T43" fmla="*/ 2147483647 h 129"/>
                <a:gd name="T44" fmla="*/ 2147483647 w 370"/>
                <a:gd name="T45" fmla="*/ 2147483647 h 129"/>
                <a:gd name="T46" fmla="*/ 2147483647 w 370"/>
                <a:gd name="T47" fmla="*/ 2147483647 h 129"/>
                <a:gd name="T48" fmla="*/ 2147483647 w 370"/>
                <a:gd name="T49" fmla="*/ 2147483647 h 129"/>
                <a:gd name="T50" fmla="*/ 2147483647 w 370"/>
                <a:gd name="T51" fmla="*/ 2147483647 h 129"/>
                <a:gd name="T52" fmla="*/ 2147483647 w 370"/>
                <a:gd name="T53" fmla="*/ 2147483647 h 129"/>
                <a:gd name="T54" fmla="*/ 2147483647 w 370"/>
                <a:gd name="T55" fmla="*/ 2147483647 h 129"/>
                <a:gd name="T56" fmla="*/ 2147483647 w 370"/>
                <a:gd name="T57" fmla="*/ 2147483647 h 129"/>
                <a:gd name="T58" fmla="*/ 2147483647 w 370"/>
                <a:gd name="T59" fmla="*/ 2147483647 h 129"/>
                <a:gd name="T60" fmla="*/ 2147483647 w 370"/>
                <a:gd name="T61" fmla="*/ 2147483647 h 129"/>
                <a:gd name="T62" fmla="*/ 2147483647 w 370"/>
                <a:gd name="T63" fmla="*/ 2147483647 h 129"/>
                <a:gd name="T64" fmla="*/ 2147483647 w 370"/>
                <a:gd name="T65" fmla="*/ 2147483647 h 129"/>
                <a:gd name="T66" fmla="*/ 2147483647 w 370"/>
                <a:gd name="T67" fmla="*/ 2147483647 h 129"/>
                <a:gd name="T68" fmla="*/ 2147483647 w 370"/>
                <a:gd name="T69" fmla="*/ 2147483647 h 129"/>
                <a:gd name="T70" fmla="*/ 2147483647 w 370"/>
                <a:gd name="T71" fmla="*/ 2147483647 h 129"/>
                <a:gd name="T72" fmla="*/ 2147483647 w 370"/>
                <a:gd name="T73" fmla="*/ 2147483647 h 129"/>
                <a:gd name="T74" fmla="*/ 2147483647 w 370"/>
                <a:gd name="T75" fmla="*/ 2147483647 h 129"/>
                <a:gd name="T76" fmla="*/ 0 w 370"/>
                <a:gd name="T77" fmla="*/ 2147483647 h 129"/>
                <a:gd name="T78" fmla="*/ 0 w 370"/>
                <a:gd name="T79" fmla="*/ 2147483647 h 129"/>
                <a:gd name="T80" fmla="*/ 2147483647 w 370"/>
                <a:gd name="T81" fmla="*/ 2147483647 h 129"/>
                <a:gd name="T82" fmla="*/ 2147483647 w 370"/>
                <a:gd name="T83" fmla="*/ 2147483647 h 129"/>
                <a:gd name="T84" fmla="*/ 2147483647 w 370"/>
                <a:gd name="T85" fmla="*/ 2147483647 h 129"/>
                <a:gd name="T86" fmla="*/ 2147483647 w 370"/>
                <a:gd name="T87" fmla="*/ 2147483647 h 129"/>
                <a:gd name="T88" fmla="*/ 2147483647 w 370"/>
                <a:gd name="T89" fmla="*/ 2147483647 h 129"/>
                <a:gd name="T90" fmla="*/ 2147483647 w 370"/>
                <a:gd name="T91" fmla="*/ 2147483647 h 129"/>
                <a:gd name="T92" fmla="*/ 2147483647 w 370"/>
                <a:gd name="T93" fmla="*/ 2147483647 h 129"/>
                <a:gd name="T94" fmla="*/ 2147483647 w 370"/>
                <a:gd name="T95" fmla="*/ 2147483647 h 129"/>
                <a:gd name="T96" fmla="*/ 2147483647 w 370"/>
                <a:gd name="T97" fmla="*/ 2147483647 h 129"/>
                <a:gd name="T98" fmla="*/ 2147483647 w 370"/>
                <a:gd name="T99" fmla="*/ 2147483647 h 129"/>
                <a:gd name="T100" fmla="*/ 2147483647 w 370"/>
                <a:gd name="T101" fmla="*/ 2147483647 h 129"/>
                <a:gd name="T102" fmla="*/ 2147483647 w 370"/>
                <a:gd name="T103" fmla="*/ 2147483647 h 129"/>
                <a:gd name="T104" fmla="*/ 2147483647 w 370"/>
                <a:gd name="T105" fmla="*/ 2147483647 h 129"/>
                <a:gd name="T106" fmla="*/ 2147483647 w 370"/>
                <a:gd name="T107" fmla="*/ 2147483647 h 129"/>
                <a:gd name="T108" fmla="*/ 2147483647 w 370"/>
                <a:gd name="T109" fmla="*/ 2147483647 h 129"/>
                <a:gd name="T110" fmla="*/ 2147483647 w 370"/>
                <a:gd name="T111" fmla="*/ 2147483647 h 129"/>
                <a:gd name="T112" fmla="*/ 2147483647 w 370"/>
                <a:gd name="T113" fmla="*/ 2147483647 h 129"/>
                <a:gd name="T114" fmla="*/ 2147483647 w 370"/>
                <a:gd name="T115" fmla="*/ 2147483647 h 129"/>
                <a:gd name="T116" fmla="*/ 2147483647 w 370"/>
                <a:gd name="T117" fmla="*/ 2147483647 h 129"/>
                <a:gd name="T118" fmla="*/ 2147483647 w 370"/>
                <a:gd name="T119" fmla="*/ 2147483647 h 12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70" h="129">
                  <a:moveTo>
                    <a:pt x="250" y="117"/>
                  </a:moveTo>
                  <a:lnTo>
                    <a:pt x="258" y="119"/>
                  </a:lnTo>
                  <a:lnTo>
                    <a:pt x="277" y="123"/>
                  </a:lnTo>
                  <a:lnTo>
                    <a:pt x="295" y="127"/>
                  </a:lnTo>
                  <a:lnTo>
                    <a:pt x="303" y="129"/>
                  </a:lnTo>
                  <a:lnTo>
                    <a:pt x="370" y="97"/>
                  </a:lnTo>
                  <a:lnTo>
                    <a:pt x="358" y="75"/>
                  </a:lnTo>
                  <a:lnTo>
                    <a:pt x="345" y="48"/>
                  </a:lnTo>
                  <a:lnTo>
                    <a:pt x="335" y="27"/>
                  </a:lnTo>
                  <a:lnTo>
                    <a:pt x="330" y="18"/>
                  </a:lnTo>
                  <a:lnTo>
                    <a:pt x="300" y="15"/>
                  </a:lnTo>
                  <a:lnTo>
                    <a:pt x="257" y="9"/>
                  </a:lnTo>
                  <a:lnTo>
                    <a:pt x="214" y="2"/>
                  </a:lnTo>
                  <a:lnTo>
                    <a:pt x="183" y="0"/>
                  </a:lnTo>
                  <a:lnTo>
                    <a:pt x="179" y="0"/>
                  </a:lnTo>
                  <a:lnTo>
                    <a:pt x="176" y="1"/>
                  </a:lnTo>
                  <a:lnTo>
                    <a:pt x="172" y="2"/>
                  </a:lnTo>
                  <a:lnTo>
                    <a:pt x="170" y="3"/>
                  </a:lnTo>
                  <a:lnTo>
                    <a:pt x="162" y="7"/>
                  </a:lnTo>
                  <a:lnTo>
                    <a:pt x="150" y="12"/>
                  </a:lnTo>
                  <a:lnTo>
                    <a:pt x="147" y="21"/>
                  </a:lnTo>
                  <a:lnTo>
                    <a:pt x="140" y="35"/>
                  </a:lnTo>
                  <a:lnTo>
                    <a:pt x="134" y="48"/>
                  </a:lnTo>
                  <a:lnTo>
                    <a:pt x="131" y="55"/>
                  </a:lnTo>
                  <a:lnTo>
                    <a:pt x="122" y="54"/>
                  </a:lnTo>
                  <a:lnTo>
                    <a:pt x="111" y="49"/>
                  </a:lnTo>
                  <a:lnTo>
                    <a:pt x="98" y="44"/>
                  </a:lnTo>
                  <a:lnTo>
                    <a:pt x="84" y="38"/>
                  </a:lnTo>
                  <a:lnTo>
                    <a:pt x="60" y="26"/>
                  </a:lnTo>
                  <a:lnTo>
                    <a:pt x="44" y="18"/>
                  </a:lnTo>
                  <a:lnTo>
                    <a:pt x="32" y="25"/>
                  </a:lnTo>
                  <a:lnTo>
                    <a:pt x="21" y="33"/>
                  </a:lnTo>
                  <a:lnTo>
                    <a:pt x="16" y="37"/>
                  </a:lnTo>
                  <a:lnTo>
                    <a:pt x="12" y="41"/>
                  </a:lnTo>
                  <a:lnTo>
                    <a:pt x="9" y="46"/>
                  </a:lnTo>
                  <a:lnTo>
                    <a:pt x="5" y="52"/>
                  </a:lnTo>
                  <a:lnTo>
                    <a:pt x="3" y="57"/>
                  </a:lnTo>
                  <a:lnTo>
                    <a:pt x="1" y="63"/>
                  </a:lnTo>
                  <a:lnTo>
                    <a:pt x="0" y="69"/>
                  </a:lnTo>
                  <a:lnTo>
                    <a:pt x="0" y="75"/>
                  </a:lnTo>
                  <a:lnTo>
                    <a:pt x="1" y="82"/>
                  </a:lnTo>
                  <a:lnTo>
                    <a:pt x="3" y="88"/>
                  </a:lnTo>
                  <a:lnTo>
                    <a:pt x="6" y="96"/>
                  </a:lnTo>
                  <a:lnTo>
                    <a:pt x="11" y="103"/>
                  </a:lnTo>
                  <a:lnTo>
                    <a:pt x="20" y="101"/>
                  </a:lnTo>
                  <a:lnTo>
                    <a:pt x="33" y="99"/>
                  </a:lnTo>
                  <a:lnTo>
                    <a:pt x="50" y="97"/>
                  </a:lnTo>
                  <a:lnTo>
                    <a:pt x="69" y="95"/>
                  </a:lnTo>
                  <a:lnTo>
                    <a:pt x="102" y="92"/>
                  </a:lnTo>
                  <a:lnTo>
                    <a:pt x="117" y="91"/>
                  </a:lnTo>
                  <a:lnTo>
                    <a:pt x="137" y="92"/>
                  </a:lnTo>
                  <a:lnTo>
                    <a:pt x="152" y="94"/>
                  </a:lnTo>
                  <a:lnTo>
                    <a:pt x="166" y="97"/>
                  </a:lnTo>
                  <a:lnTo>
                    <a:pt x="177" y="100"/>
                  </a:lnTo>
                  <a:lnTo>
                    <a:pt x="189" y="104"/>
                  </a:lnTo>
                  <a:lnTo>
                    <a:pt x="201" y="108"/>
                  </a:lnTo>
                  <a:lnTo>
                    <a:pt x="217" y="110"/>
                  </a:lnTo>
                  <a:lnTo>
                    <a:pt x="237" y="111"/>
                  </a:lnTo>
                  <a:lnTo>
                    <a:pt x="237" y="117"/>
                  </a:lnTo>
                  <a:lnTo>
                    <a:pt x="250" y="11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74" name="Freeform 470"/>
            <p:cNvSpPr>
              <a:spLocks/>
            </p:cNvSpPr>
            <p:nvPr>
              <p:custDataLst>
                <p:tags r:id="rId308"/>
              </p:custDataLst>
            </p:nvPr>
          </p:nvSpPr>
          <p:spPr bwMode="auto">
            <a:xfrm>
              <a:off x="5348319" y="3024718"/>
              <a:ext cx="30162" cy="57150"/>
            </a:xfrm>
            <a:custGeom>
              <a:avLst/>
              <a:gdLst>
                <a:gd name="T0" fmla="*/ 2147483647 w 80"/>
                <a:gd name="T1" fmla="*/ 2147483647 h 94"/>
                <a:gd name="T2" fmla="*/ 2147483647 w 80"/>
                <a:gd name="T3" fmla="*/ 0 h 94"/>
                <a:gd name="T4" fmla="*/ 2147483647 w 80"/>
                <a:gd name="T5" fmla="*/ 0 h 94"/>
                <a:gd name="T6" fmla="*/ 2147483647 w 80"/>
                <a:gd name="T7" fmla="*/ 2147483647 h 94"/>
                <a:gd name="T8" fmla="*/ 2147483647 w 80"/>
                <a:gd name="T9" fmla="*/ 2147483647 h 94"/>
                <a:gd name="T10" fmla="*/ 2147483647 w 80"/>
                <a:gd name="T11" fmla="*/ 2147483647 h 94"/>
                <a:gd name="T12" fmla="*/ 2147483647 w 80"/>
                <a:gd name="T13" fmla="*/ 2147483647 h 94"/>
                <a:gd name="T14" fmla="*/ 2147483647 w 80"/>
                <a:gd name="T15" fmla="*/ 2147483647 h 94"/>
                <a:gd name="T16" fmla="*/ 2147483647 w 80"/>
                <a:gd name="T17" fmla="*/ 2147483647 h 94"/>
                <a:gd name="T18" fmla="*/ 2147483647 w 80"/>
                <a:gd name="T19" fmla="*/ 2147483647 h 94"/>
                <a:gd name="T20" fmla="*/ 2147483647 w 80"/>
                <a:gd name="T21" fmla="*/ 2147483647 h 94"/>
                <a:gd name="T22" fmla="*/ 2147483647 w 80"/>
                <a:gd name="T23" fmla="*/ 2147483647 h 94"/>
                <a:gd name="T24" fmla="*/ 2147483647 w 80"/>
                <a:gd name="T25" fmla="*/ 2147483647 h 94"/>
                <a:gd name="T26" fmla="*/ 2147483647 w 80"/>
                <a:gd name="T27" fmla="*/ 2147483647 h 94"/>
                <a:gd name="T28" fmla="*/ 2147483647 w 80"/>
                <a:gd name="T29" fmla="*/ 2147483647 h 94"/>
                <a:gd name="T30" fmla="*/ 2147483647 w 80"/>
                <a:gd name="T31" fmla="*/ 2147483647 h 94"/>
                <a:gd name="T32" fmla="*/ 2147483647 w 80"/>
                <a:gd name="T33" fmla="*/ 2147483647 h 94"/>
                <a:gd name="T34" fmla="*/ 2147483647 w 80"/>
                <a:gd name="T35" fmla="*/ 2147483647 h 94"/>
                <a:gd name="T36" fmla="*/ 2147483647 w 80"/>
                <a:gd name="T37" fmla="*/ 2147483647 h 94"/>
                <a:gd name="T38" fmla="*/ 2147483647 w 80"/>
                <a:gd name="T39" fmla="*/ 2147483647 h 94"/>
                <a:gd name="T40" fmla="*/ 2147483647 w 80"/>
                <a:gd name="T41" fmla="*/ 2147483647 h 94"/>
                <a:gd name="T42" fmla="*/ 2147483647 w 80"/>
                <a:gd name="T43" fmla="*/ 2147483647 h 94"/>
                <a:gd name="T44" fmla="*/ 2147483647 w 80"/>
                <a:gd name="T45" fmla="*/ 2147483647 h 94"/>
                <a:gd name="T46" fmla="*/ 2147483647 w 80"/>
                <a:gd name="T47" fmla="*/ 2147483647 h 94"/>
                <a:gd name="T48" fmla="*/ 2147483647 w 80"/>
                <a:gd name="T49" fmla="*/ 2147483647 h 94"/>
                <a:gd name="T50" fmla="*/ 0 w 80"/>
                <a:gd name="T51" fmla="*/ 2147483647 h 94"/>
                <a:gd name="T52" fmla="*/ 2147483647 w 80"/>
                <a:gd name="T53" fmla="*/ 2147483647 h 94"/>
                <a:gd name="T54" fmla="*/ 2147483647 w 80"/>
                <a:gd name="T55" fmla="*/ 2147483647 h 94"/>
                <a:gd name="T56" fmla="*/ 2147483647 w 80"/>
                <a:gd name="T57" fmla="*/ 2147483647 h 94"/>
                <a:gd name="T58" fmla="*/ 2147483647 w 80"/>
                <a:gd name="T59" fmla="*/ 2147483647 h 9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80" h="94">
                  <a:moveTo>
                    <a:pt x="27" y="1"/>
                  </a:moveTo>
                  <a:lnTo>
                    <a:pt x="34" y="0"/>
                  </a:lnTo>
                  <a:lnTo>
                    <a:pt x="41" y="0"/>
                  </a:lnTo>
                  <a:lnTo>
                    <a:pt x="47" y="2"/>
                  </a:lnTo>
                  <a:lnTo>
                    <a:pt x="54" y="4"/>
                  </a:lnTo>
                  <a:lnTo>
                    <a:pt x="60" y="6"/>
                  </a:lnTo>
                  <a:lnTo>
                    <a:pt x="66" y="8"/>
                  </a:lnTo>
                  <a:lnTo>
                    <a:pt x="73" y="8"/>
                  </a:lnTo>
                  <a:lnTo>
                    <a:pt x="80" y="7"/>
                  </a:lnTo>
                  <a:lnTo>
                    <a:pt x="80" y="38"/>
                  </a:lnTo>
                  <a:lnTo>
                    <a:pt x="75" y="44"/>
                  </a:lnTo>
                  <a:lnTo>
                    <a:pt x="69" y="51"/>
                  </a:lnTo>
                  <a:lnTo>
                    <a:pt x="64" y="59"/>
                  </a:lnTo>
                  <a:lnTo>
                    <a:pt x="58" y="68"/>
                  </a:lnTo>
                  <a:lnTo>
                    <a:pt x="51" y="84"/>
                  </a:lnTo>
                  <a:lnTo>
                    <a:pt x="47" y="94"/>
                  </a:lnTo>
                  <a:lnTo>
                    <a:pt x="43" y="93"/>
                  </a:lnTo>
                  <a:lnTo>
                    <a:pt x="40" y="92"/>
                  </a:lnTo>
                  <a:lnTo>
                    <a:pt x="37" y="91"/>
                  </a:lnTo>
                  <a:lnTo>
                    <a:pt x="34" y="89"/>
                  </a:lnTo>
                  <a:lnTo>
                    <a:pt x="29" y="84"/>
                  </a:lnTo>
                  <a:lnTo>
                    <a:pt x="23" y="78"/>
                  </a:lnTo>
                  <a:lnTo>
                    <a:pt x="19" y="72"/>
                  </a:lnTo>
                  <a:lnTo>
                    <a:pt x="13" y="65"/>
                  </a:lnTo>
                  <a:lnTo>
                    <a:pt x="7" y="60"/>
                  </a:lnTo>
                  <a:lnTo>
                    <a:pt x="0" y="56"/>
                  </a:lnTo>
                  <a:lnTo>
                    <a:pt x="8" y="41"/>
                  </a:lnTo>
                  <a:lnTo>
                    <a:pt x="13" y="29"/>
                  </a:lnTo>
                  <a:lnTo>
                    <a:pt x="19" y="17"/>
                  </a:lnTo>
                  <a:lnTo>
                    <a:pt x="27" y="1"/>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75" name="Freeform 471"/>
            <p:cNvSpPr>
              <a:spLocks/>
            </p:cNvSpPr>
            <p:nvPr>
              <p:custDataLst>
                <p:tags r:id="rId309"/>
              </p:custDataLst>
            </p:nvPr>
          </p:nvSpPr>
          <p:spPr bwMode="auto">
            <a:xfrm>
              <a:off x="5164169" y="5036081"/>
              <a:ext cx="61912" cy="57150"/>
            </a:xfrm>
            <a:custGeom>
              <a:avLst/>
              <a:gdLst>
                <a:gd name="T0" fmla="*/ 2147483647 w 135"/>
                <a:gd name="T1" fmla="*/ 2147483647 h 98"/>
                <a:gd name="T2" fmla="*/ 2147483647 w 135"/>
                <a:gd name="T3" fmla="*/ 2147483647 h 98"/>
                <a:gd name="T4" fmla="*/ 2147483647 w 135"/>
                <a:gd name="T5" fmla="*/ 2147483647 h 98"/>
                <a:gd name="T6" fmla="*/ 2147483647 w 135"/>
                <a:gd name="T7" fmla="*/ 2147483647 h 98"/>
                <a:gd name="T8" fmla="*/ 2147483647 w 135"/>
                <a:gd name="T9" fmla="*/ 2147483647 h 98"/>
                <a:gd name="T10" fmla="*/ 2147483647 w 135"/>
                <a:gd name="T11" fmla="*/ 2147483647 h 98"/>
                <a:gd name="T12" fmla="*/ 2147483647 w 135"/>
                <a:gd name="T13" fmla="*/ 2147483647 h 98"/>
                <a:gd name="T14" fmla="*/ 2147483647 w 135"/>
                <a:gd name="T15" fmla="*/ 2147483647 h 98"/>
                <a:gd name="T16" fmla="*/ 2147483647 w 135"/>
                <a:gd name="T17" fmla="*/ 2147483647 h 98"/>
                <a:gd name="T18" fmla="*/ 2147483647 w 135"/>
                <a:gd name="T19" fmla="*/ 2147483647 h 98"/>
                <a:gd name="T20" fmla="*/ 2147483647 w 135"/>
                <a:gd name="T21" fmla="*/ 2147483647 h 98"/>
                <a:gd name="T22" fmla="*/ 2147483647 w 135"/>
                <a:gd name="T23" fmla="*/ 0 h 98"/>
                <a:gd name="T24" fmla="*/ 2147483647 w 135"/>
                <a:gd name="T25" fmla="*/ 0 h 98"/>
                <a:gd name="T26" fmla="*/ 2147483647 w 135"/>
                <a:gd name="T27" fmla="*/ 0 h 98"/>
                <a:gd name="T28" fmla="*/ 2147483647 w 135"/>
                <a:gd name="T29" fmla="*/ 2147483647 h 98"/>
                <a:gd name="T30" fmla="*/ 2147483647 w 135"/>
                <a:gd name="T31" fmla="*/ 2147483647 h 98"/>
                <a:gd name="T32" fmla="*/ 2147483647 w 135"/>
                <a:gd name="T33" fmla="*/ 2147483647 h 98"/>
                <a:gd name="T34" fmla="*/ 2147483647 w 135"/>
                <a:gd name="T35" fmla="*/ 2147483647 h 98"/>
                <a:gd name="T36" fmla="*/ 2147483647 w 135"/>
                <a:gd name="T37" fmla="*/ 2147483647 h 98"/>
                <a:gd name="T38" fmla="*/ 2147483647 w 135"/>
                <a:gd name="T39" fmla="*/ 2147483647 h 98"/>
                <a:gd name="T40" fmla="*/ 2147483647 w 135"/>
                <a:gd name="T41" fmla="*/ 2147483647 h 98"/>
                <a:gd name="T42" fmla="*/ 2147483647 w 135"/>
                <a:gd name="T43" fmla="*/ 2147483647 h 98"/>
                <a:gd name="T44" fmla="*/ 2147483647 w 135"/>
                <a:gd name="T45" fmla="*/ 2147483647 h 98"/>
                <a:gd name="T46" fmla="*/ 2147483647 w 135"/>
                <a:gd name="T47" fmla="*/ 2147483647 h 98"/>
                <a:gd name="T48" fmla="*/ 2147483647 w 135"/>
                <a:gd name="T49" fmla="*/ 2147483647 h 98"/>
                <a:gd name="T50" fmla="*/ 2147483647 w 135"/>
                <a:gd name="T51" fmla="*/ 2147483647 h 98"/>
                <a:gd name="T52" fmla="*/ 2147483647 w 135"/>
                <a:gd name="T53" fmla="*/ 2147483647 h 98"/>
                <a:gd name="T54" fmla="*/ 2147483647 w 135"/>
                <a:gd name="T55" fmla="*/ 2147483647 h 98"/>
                <a:gd name="T56" fmla="*/ 2147483647 w 135"/>
                <a:gd name="T57" fmla="*/ 2147483647 h 98"/>
                <a:gd name="T58" fmla="*/ 2147483647 w 135"/>
                <a:gd name="T59" fmla="*/ 2147483647 h 98"/>
                <a:gd name="T60" fmla="*/ 2147483647 w 135"/>
                <a:gd name="T61" fmla="*/ 2147483647 h 98"/>
                <a:gd name="T62" fmla="*/ 2147483647 w 135"/>
                <a:gd name="T63" fmla="*/ 2147483647 h 98"/>
                <a:gd name="T64" fmla="*/ 2147483647 w 135"/>
                <a:gd name="T65" fmla="*/ 2147483647 h 98"/>
                <a:gd name="T66" fmla="*/ 2147483647 w 135"/>
                <a:gd name="T67" fmla="*/ 2147483647 h 98"/>
                <a:gd name="T68" fmla="*/ 2147483647 w 135"/>
                <a:gd name="T69" fmla="*/ 2147483647 h 98"/>
                <a:gd name="T70" fmla="*/ 2147483647 w 135"/>
                <a:gd name="T71" fmla="*/ 2147483647 h 98"/>
                <a:gd name="T72" fmla="*/ 2147483647 w 135"/>
                <a:gd name="T73" fmla="*/ 2147483647 h 98"/>
                <a:gd name="T74" fmla="*/ 2147483647 w 135"/>
                <a:gd name="T75" fmla="*/ 2147483647 h 98"/>
                <a:gd name="T76" fmla="*/ 0 w 135"/>
                <a:gd name="T77" fmla="*/ 2147483647 h 98"/>
                <a:gd name="T78" fmla="*/ 0 w 135"/>
                <a:gd name="T79" fmla="*/ 2147483647 h 98"/>
                <a:gd name="T80" fmla="*/ 2147483647 w 135"/>
                <a:gd name="T81" fmla="*/ 2147483647 h 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35" h="98">
                  <a:moveTo>
                    <a:pt x="3" y="55"/>
                  </a:moveTo>
                  <a:lnTo>
                    <a:pt x="11" y="54"/>
                  </a:lnTo>
                  <a:lnTo>
                    <a:pt x="18" y="53"/>
                  </a:lnTo>
                  <a:lnTo>
                    <a:pt x="24" y="50"/>
                  </a:lnTo>
                  <a:lnTo>
                    <a:pt x="31" y="47"/>
                  </a:lnTo>
                  <a:lnTo>
                    <a:pt x="42" y="38"/>
                  </a:lnTo>
                  <a:lnTo>
                    <a:pt x="52" y="28"/>
                  </a:lnTo>
                  <a:lnTo>
                    <a:pt x="61" y="18"/>
                  </a:lnTo>
                  <a:lnTo>
                    <a:pt x="71" y="8"/>
                  </a:lnTo>
                  <a:lnTo>
                    <a:pt x="76" y="5"/>
                  </a:lnTo>
                  <a:lnTo>
                    <a:pt x="82" y="2"/>
                  </a:lnTo>
                  <a:lnTo>
                    <a:pt x="88" y="0"/>
                  </a:lnTo>
                  <a:lnTo>
                    <a:pt x="96" y="0"/>
                  </a:lnTo>
                  <a:lnTo>
                    <a:pt x="102" y="0"/>
                  </a:lnTo>
                  <a:lnTo>
                    <a:pt x="110" y="3"/>
                  </a:lnTo>
                  <a:lnTo>
                    <a:pt x="117" y="6"/>
                  </a:lnTo>
                  <a:lnTo>
                    <a:pt x="123" y="11"/>
                  </a:lnTo>
                  <a:lnTo>
                    <a:pt x="128" y="16"/>
                  </a:lnTo>
                  <a:lnTo>
                    <a:pt x="132" y="24"/>
                  </a:lnTo>
                  <a:lnTo>
                    <a:pt x="134" y="30"/>
                  </a:lnTo>
                  <a:lnTo>
                    <a:pt x="135" y="37"/>
                  </a:lnTo>
                  <a:lnTo>
                    <a:pt x="134" y="40"/>
                  </a:lnTo>
                  <a:lnTo>
                    <a:pt x="132" y="43"/>
                  </a:lnTo>
                  <a:lnTo>
                    <a:pt x="129" y="47"/>
                  </a:lnTo>
                  <a:lnTo>
                    <a:pt x="124" y="51"/>
                  </a:lnTo>
                  <a:lnTo>
                    <a:pt x="113" y="61"/>
                  </a:lnTo>
                  <a:lnTo>
                    <a:pt x="100" y="72"/>
                  </a:lnTo>
                  <a:lnTo>
                    <a:pt x="87" y="82"/>
                  </a:lnTo>
                  <a:lnTo>
                    <a:pt x="74" y="91"/>
                  </a:lnTo>
                  <a:lnTo>
                    <a:pt x="63" y="96"/>
                  </a:lnTo>
                  <a:lnTo>
                    <a:pt x="55" y="98"/>
                  </a:lnTo>
                  <a:lnTo>
                    <a:pt x="51" y="97"/>
                  </a:lnTo>
                  <a:lnTo>
                    <a:pt x="43" y="92"/>
                  </a:lnTo>
                  <a:lnTo>
                    <a:pt x="32" y="85"/>
                  </a:lnTo>
                  <a:lnTo>
                    <a:pt x="21" y="77"/>
                  </a:lnTo>
                  <a:lnTo>
                    <a:pt x="11" y="68"/>
                  </a:lnTo>
                  <a:lnTo>
                    <a:pt x="5" y="62"/>
                  </a:lnTo>
                  <a:lnTo>
                    <a:pt x="1" y="59"/>
                  </a:lnTo>
                  <a:lnTo>
                    <a:pt x="0" y="57"/>
                  </a:lnTo>
                  <a:lnTo>
                    <a:pt x="0" y="56"/>
                  </a:lnTo>
                  <a:lnTo>
                    <a:pt x="3" y="55"/>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76" name="Freeform 472"/>
            <p:cNvSpPr>
              <a:spLocks/>
            </p:cNvSpPr>
            <p:nvPr>
              <p:custDataLst>
                <p:tags r:id="rId310"/>
              </p:custDataLst>
            </p:nvPr>
          </p:nvSpPr>
          <p:spPr bwMode="auto">
            <a:xfrm>
              <a:off x="4935569" y="2351618"/>
              <a:ext cx="131762" cy="84138"/>
            </a:xfrm>
            <a:custGeom>
              <a:avLst/>
              <a:gdLst>
                <a:gd name="T0" fmla="*/ 2147483647 w 312"/>
                <a:gd name="T1" fmla="*/ 2147483647 h 155"/>
                <a:gd name="T2" fmla="*/ 2147483647 w 312"/>
                <a:gd name="T3" fmla="*/ 2147483647 h 155"/>
                <a:gd name="T4" fmla="*/ 2147483647 w 312"/>
                <a:gd name="T5" fmla="*/ 2147483647 h 155"/>
                <a:gd name="T6" fmla="*/ 2147483647 w 312"/>
                <a:gd name="T7" fmla="*/ 2147483647 h 155"/>
                <a:gd name="T8" fmla="*/ 2147483647 w 312"/>
                <a:gd name="T9" fmla="*/ 2147483647 h 155"/>
                <a:gd name="T10" fmla="*/ 2147483647 w 312"/>
                <a:gd name="T11" fmla="*/ 2147483647 h 155"/>
                <a:gd name="T12" fmla="*/ 2147483647 w 312"/>
                <a:gd name="T13" fmla="*/ 2147483647 h 155"/>
                <a:gd name="T14" fmla="*/ 2147483647 w 312"/>
                <a:gd name="T15" fmla="*/ 2147483647 h 155"/>
                <a:gd name="T16" fmla="*/ 2147483647 w 312"/>
                <a:gd name="T17" fmla="*/ 2147483647 h 155"/>
                <a:gd name="T18" fmla="*/ 2147483647 w 312"/>
                <a:gd name="T19" fmla="*/ 2147483647 h 155"/>
                <a:gd name="T20" fmla="*/ 2147483647 w 312"/>
                <a:gd name="T21" fmla="*/ 2147483647 h 155"/>
                <a:gd name="T22" fmla="*/ 2147483647 w 312"/>
                <a:gd name="T23" fmla="*/ 2147483647 h 155"/>
                <a:gd name="T24" fmla="*/ 2147483647 w 312"/>
                <a:gd name="T25" fmla="*/ 2147483647 h 155"/>
                <a:gd name="T26" fmla="*/ 2147483647 w 312"/>
                <a:gd name="T27" fmla="*/ 2147483647 h 155"/>
                <a:gd name="T28" fmla="*/ 2147483647 w 312"/>
                <a:gd name="T29" fmla="*/ 2147483647 h 155"/>
                <a:gd name="T30" fmla="*/ 2147483647 w 312"/>
                <a:gd name="T31" fmla="*/ 2147483647 h 155"/>
                <a:gd name="T32" fmla="*/ 2147483647 w 312"/>
                <a:gd name="T33" fmla="*/ 2147483647 h 155"/>
                <a:gd name="T34" fmla="*/ 2147483647 w 312"/>
                <a:gd name="T35" fmla="*/ 2147483647 h 155"/>
                <a:gd name="T36" fmla="*/ 2147483647 w 312"/>
                <a:gd name="T37" fmla="*/ 2147483647 h 155"/>
                <a:gd name="T38" fmla="*/ 2147483647 w 312"/>
                <a:gd name="T39" fmla="*/ 2147483647 h 155"/>
                <a:gd name="T40" fmla="*/ 2147483647 w 312"/>
                <a:gd name="T41" fmla="*/ 2147483647 h 155"/>
                <a:gd name="T42" fmla="*/ 2147483647 w 312"/>
                <a:gd name="T43" fmla="*/ 2147483647 h 155"/>
                <a:gd name="T44" fmla="*/ 2147483647 w 312"/>
                <a:gd name="T45" fmla="*/ 2147483647 h 155"/>
                <a:gd name="T46" fmla="*/ 2147483647 w 312"/>
                <a:gd name="T47" fmla="*/ 2147483647 h 155"/>
                <a:gd name="T48" fmla="*/ 2147483647 w 312"/>
                <a:gd name="T49" fmla="*/ 2147483647 h 155"/>
                <a:gd name="T50" fmla="*/ 2147483647 w 312"/>
                <a:gd name="T51" fmla="*/ 2147483647 h 155"/>
                <a:gd name="T52" fmla="*/ 2147483647 w 312"/>
                <a:gd name="T53" fmla="*/ 2147483647 h 155"/>
                <a:gd name="T54" fmla="*/ 2147483647 w 312"/>
                <a:gd name="T55" fmla="*/ 2147483647 h 155"/>
                <a:gd name="T56" fmla="*/ 2147483647 w 312"/>
                <a:gd name="T57" fmla="*/ 2147483647 h 155"/>
                <a:gd name="T58" fmla="*/ 2147483647 w 312"/>
                <a:gd name="T59" fmla="*/ 2147483647 h 155"/>
                <a:gd name="T60" fmla="*/ 2147483647 w 312"/>
                <a:gd name="T61" fmla="*/ 2147483647 h 155"/>
                <a:gd name="T62" fmla="*/ 2147483647 w 312"/>
                <a:gd name="T63" fmla="*/ 2147483647 h 155"/>
                <a:gd name="T64" fmla="*/ 2147483647 w 312"/>
                <a:gd name="T65" fmla="*/ 2147483647 h 155"/>
                <a:gd name="T66" fmla="*/ 2147483647 w 312"/>
                <a:gd name="T67" fmla="*/ 2147483647 h 155"/>
                <a:gd name="T68" fmla="*/ 2147483647 w 312"/>
                <a:gd name="T69" fmla="*/ 2147483647 h 155"/>
                <a:gd name="T70" fmla="*/ 2147483647 w 312"/>
                <a:gd name="T71" fmla="*/ 0 h 155"/>
                <a:gd name="T72" fmla="*/ 2147483647 w 312"/>
                <a:gd name="T73" fmla="*/ 2147483647 h 155"/>
                <a:gd name="T74" fmla="*/ 2147483647 w 312"/>
                <a:gd name="T75" fmla="*/ 2147483647 h 155"/>
                <a:gd name="T76" fmla="*/ 2147483647 w 312"/>
                <a:gd name="T77" fmla="*/ 2147483647 h 155"/>
                <a:gd name="T78" fmla="*/ 2147483647 w 312"/>
                <a:gd name="T79" fmla="*/ 2147483647 h 155"/>
                <a:gd name="T80" fmla="*/ 2147483647 w 312"/>
                <a:gd name="T81" fmla="*/ 2147483647 h 155"/>
                <a:gd name="T82" fmla="*/ 2147483647 w 312"/>
                <a:gd name="T83" fmla="*/ 2147483647 h 155"/>
                <a:gd name="T84" fmla="*/ 2147483647 w 312"/>
                <a:gd name="T85" fmla="*/ 2147483647 h 155"/>
                <a:gd name="T86" fmla="*/ 2147483647 w 312"/>
                <a:gd name="T87" fmla="*/ 2147483647 h 155"/>
                <a:gd name="T88" fmla="*/ 2147483647 w 312"/>
                <a:gd name="T89" fmla="*/ 2147483647 h 155"/>
                <a:gd name="T90" fmla="*/ 2147483647 w 312"/>
                <a:gd name="T91" fmla="*/ 2147483647 h 155"/>
                <a:gd name="T92" fmla="*/ 2147483647 w 312"/>
                <a:gd name="T93" fmla="*/ 2147483647 h 155"/>
                <a:gd name="T94" fmla="*/ 2147483647 w 312"/>
                <a:gd name="T95" fmla="*/ 2147483647 h 155"/>
                <a:gd name="T96" fmla="*/ 2147483647 w 312"/>
                <a:gd name="T97" fmla="*/ 2147483647 h 155"/>
                <a:gd name="T98" fmla="*/ 2147483647 w 312"/>
                <a:gd name="T99" fmla="*/ 2147483647 h 155"/>
                <a:gd name="T100" fmla="*/ 2147483647 w 312"/>
                <a:gd name="T101" fmla="*/ 2147483647 h 155"/>
                <a:gd name="T102" fmla="*/ 2147483647 w 312"/>
                <a:gd name="T103" fmla="*/ 2147483647 h 155"/>
                <a:gd name="T104" fmla="*/ 2147483647 w 312"/>
                <a:gd name="T105" fmla="*/ 2147483647 h 155"/>
                <a:gd name="T106" fmla="*/ 2147483647 w 312"/>
                <a:gd name="T107" fmla="*/ 2147483647 h 155"/>
                <a:gd name="T108" fmla="*/ 2147483647 w 312"/>
                <a:gd name="T109" fmla="*/ 2147483647 h 155"/>
                <a:gd name="T110" fmla="*/ 2147483647 w 312"/>
                <a:gd name="T111" fmla="*/ 2147483647 h 155"/>
                <a:gd name="T112" fmla="*/ 2147483647 w 312"/>
                <a:gd name="T113" fmla="*/ 2147483647 h 155"/>
                <a:gd name="T114" fmla="*/ 0 w 312"/>
                <a:gd name="T115" fmla="*/ 2147483647 h 155"/>
                <a:gd name="T116" fmla="*/ 2147483647 w 312"/>
                <a:gd name="T117" fmla="*/ 2147483647 h 155"/>
                <a:gd name="T118" fmla="*/ 2147483647 w 312"/>
                <a:gd name="T119" fmla="*/ 2147483647 h 155"/>
                <a:gd name="T120" fmla="*/ 2147483647 w 312"/>
                <a:gd name="T121" fmla="*/ 2147483647 h 155"/>
                <a:gd name="T122" fmla="*/ 2147483647 w 312"/>
                <a:gd name="T123" fmla="*/ 2147483647 h 15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12" h="155">
                  <a:moveTo>
                    <a:pt x="192" y="155"/>
                  </a:moveTo>
                  <a:lnTo>
                    <a:pt x="194" y="151"/>
                  </a:lnTo>
                  <a:lnTo>
                    <a:pt x="197" y="148"/>
                  </a:lnTo>
                  <a:lnTo>
                    <a:pt x="200" y="145"/>
                  </a:lnTo>
                  <a:lnTo>
                    <a:pt x="203" y="142"/>
                  </a:lnTo>
                  <a:lnTo>
                    <a:pt x="211" y="137"/>
                  </a:lnTo>
                  <a:lnTo>
                    <a:pt x="220" y="132"/>
                  </a:lnTo>
                  <a:lnTo>
                    <a:pt x="238" y="123"/>
                  </a:lnTo>
                  <a:lnTo>
                    <a:pt x="253" y="117"/>
                  </a:lnTo>
                  <a:lnTo>
                    <a:pt x="255" y="109"/>
                  </a:lnTo>
                  <a:lnTo>
                    <a:pt x="260" y="97"/>
                  </a:lnTo>
                  <a:lnTo>
                    <a:pt x="264" y="91"/>
                  </a:lnTo>
                  <a:lnTo>
                    <a:pt x="267" y="86"/>
                  </a:lnTo>
                  <a:lnTo>
                    <a:pt x="269" y="82"/>
                  </a:lnTo>
                  <a:lnTo>
                    <a:pt x="272" y="81"/>
                  </a:lnTo>
                  <a:lnTo>
                    <a:pt x="312" y="44"/>
                  </a:lnTo>
                  <a:lnTo>
                    <a:pt x="312" y="39"/>
                  </a:lnTo>
                  <a:lnTo>
                    <a:pt x="310" y="35"/>
                  </a:lnTo>
                  <a:lnTo>
                    <a:pt x="306" y="32"/>
                  </a:lnTo>
                  <a:lnTo>
                    <a:pt x="302" y="30"/>
                  </a:lnTo>
                  <a:lnTo>
                    <a:pt x="291" y="28"/>
                  </a:lnTo>
                  <a:lnTo>
                    <a:pt x="280" y="27"/>
                  </a:lnTo>
                  <a:lnTo>
                    <a:pt x="268" y="27"/>
                  </a:lnTo>
                  <a:lnTo>
                    <a:pt x="259" y="27"/>
                  </a:lnTo>
                  <a:lnTo>
                    <a:pt x="256" y="26"/>
                  </a:lnTo>
                  <a:lnTo>
                    <a:pt x="253" y="25"/>
                  </a:lnTo>
                  <a:lnTo>
                    <a:pt x="252" y="23"/>
                  </a:lnTo>
                  <a:lnTo>
                    <a:pt x="253" y="20"/>
                  </a:lnTo>
                  <a:lnTo>
                    <a:pt x="232" y="19"/>
                  </a:lnTo>
                  <a:lnTo>
                    <a:pt x="216" y="17"/>
                  </a:lnTo>
                  <a:lnTo>
                    <a:pt x="202" y="13"/>
                  </a:lnTo>
                  <a:lnTo>
                    <a:pt x="189" y="9"/>
                  </a:lnTo>
                  <a:lnTo>
                    <a:pt x="177" y="6"/>
                  </a:lnTo>
                  <a:lnTo>
                    <a:pt x="163" y="3"/>
                  </a:lnTo>
                  <a:lnTo>
                    <a:pt x="146" y="1"/>
                  </a:lnTo>
                  <a:lnTo>
                    <a:pt x="126" y="0"/>
                  </a:lnTo>
                  <a:lnTo>
                    <a:pt x="110" y="1"/>
                  </a:lnTo>
                  <a:lnTo>
                    <a:pt x="74" y="4"/>
                  </a:lnTo>
                  <a:lnTo>
                    <a:pt x="53" y="6"/>
                  </a:lnTo>
                  <a:lnTo>
                    <a:pt x="34" y="8"/>
                  </a:lnTo>
                  <a:lnTo>
                    <a:pt x="18" y="10"/>
                  </a:lnTo>
                  <a:lnTo>
                    <a:pt x="7" y="12"/>
                  </a:lnTo>
                  <a:lnTo>
                    <a:pt x="9" y="17"/>
                  </a:lnTo>
                  <a:lnTo>
                    <a:pt x="11" y="19"/>
                  </a:lnTo>
                  <a:lnTo>
                    <a:pt x="13" y="19"/>
                  </a:lnTo>
                  <a:lnTo>
                    <a:pt x="15" y="20"/>
                  </a:lnTo>
                  <a:lnTo>
                    <a:pt x="18" y="20"/>
                  </a:lnTo>
                  <a:lnTo>
                    <a:pt x="19" y="20"/>
                  </a:lnTo>
                  <a:lnTo>
                    <a:pt x="20" y="22"/>
                  </a:lnTo>
                  <a:lnTo>
                    <a:pt x="20" y="26"/>
                  </a:lnTo>
                  <a:lnTo>
                    <a:pt x="20" y="30"/>
                  </a:lnTo>
                  <a:lnTo>
                    <a:pt x="19" y="35"/>
                  </a:lnTo>
                  <a:lnTo>
                    <a:pt x="18" y="39"/>
                  </a:lnTo>
                  <a:lnTo>
                    <a:pt x="15" y="42"/>
                  </a:lnTo>
                  <a:lnTo>
                    <a:pt x="12" y="45"/>
                  </a:lnTo>
                  <a:lnTo>
                    <a:pt x="9" y="48"/>
                  </a:lnTo>
                  <a:lnTo>
                    <a:pt x="4" y="49"/>
                  </a:lnTo>
                  <a:lnTo>
                    <a:pt x="0" y="50"/>
                  </a:lnTo>
                  <a:lnTo>
                    <a:pt x="74" y="68"/>
                  </a:lnTo>
                  <a:lnTo>
                    <a:pt x="87" y="111"/>
                  </a:lnTo>
                  <a:lnTo>
                    <a:pt x="166" y="123"/>
                  </a:lnTo>
                  <a:lnTo>
                    <a:pt x="192" y="15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77" name="Freeform 473"/>
            <p:cNvSpPr>
              <a:spLocks/>
            </p:cNvSpPr>
            <p:nvPr>
              <p:custDataLst>
                <p:tags r:id="rId311"/>
              </p:custDataLst>
            </p:nvPr>
          </p:nvSpPr>
          <p:spPr bwMode="auto">
            <a:xfrm>
              <a:off x="4641881" y="2537356"/>
              <a:ext cx="19050" cy="60325"/>
            </a:xfrm>
            <a:custGeom>
              <a:avLst/>
              <a:gdLst>
                <a:gd name="T0" fmla="*/ 0 w 46"/>
                <a:gd name="T1" fmla="*/ 2147483647 h 50"/>
                <a:gd name="T2" fmla="*/ 2147483647 w 46"/>
                <a:gd name="T3" fmla="*/ 2147483647 h 50"/>
                <a:gd name="T4" fmla="*/ 2147483647 w 46"/>
                <a:gd name="T5" fmla="*/ 2147483647 h 50"/>
                <a:gd name="T6" fmla="*/ 2147483647 w 46"/>
                <a:gd name="T7" fmla="*/ 2147483647 h 50"/>
                <a:gd name="T8" fmla="*/ 2147483647 w 46"/>
                <a:gd name="T9" fmla="*/ 2147483647 h 50"/>
                <a:gd name="T10" fmla="*/ 2147483647 w 46"/>
                <a:gd name="T11" fmla="*/ 2147483647 h 50"/>
                <a:gd name="T12" fmla="*/ 2147483647 w 46"/>
                <a:gd name="T13" fmla="*/ 2147483647 h 50"/>
                <a:gd name="T14" fmla="*/ 2147483647 w 46"/>
                <a:gd name="T15" fmla="*/ 0 h 50"/>
                <a:gd name="T16" fmla="*/ 2147483647 w 46"/>
                <a:gd name="T17" fmla="*/ 2147483647 h 50"/>
                <a:gd name="T18" fmla="*/ 2147483647 w 46"/>
                <a:gd name="T19" fmla="*/ 2147483647 h 50"/>
                <a:gd name="T20" fmla="*/ 2147483647 w 46"/>
                <a:gd name="T21" fmla="*/ 2147483647 h 50"/>
                <a:gd name="T22" fmla="*/ 2147483647 w 46"/>
                <a:gd name="T23" fmla="*/ 2147483647 h 50"/>
                <a:gd name="T24" fmla="*/ 2147483647 w 46"/>
                <a:gd name="T25" fmla="*/ 2147483647 h 50"/>
                <a:gd name="T26" fmla="*/ 2147483647 w 46"/>
                <a:gd name="T27" fmla="*/ 2147483647 h 50"/>
                <a:gd name="T28" fmla="*/ 0 w 46"/>
                <a:gd name="T29" fmla="*/ 2147483647 h 5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 h="50">
                  <a:moveTo>
                    <a:pt x="0" y="25"/>
                  </a:moveTo>
                  <a:lnTo>
                    <a:pt x="2" y="18"/>
                  </a:lnTo>
                  <a:lnTo>
                    <a:pt x="1" y="14"/>
                  </a:lnTo>
                  <a:lnTo>
                    <a:pt x="2" y="13"/>
                  </a:lnTo>
                  <a:lnTo>
                    <a:pt x="3" y="13"/>
                  </a:lnTo>
                  <a:lnTo>
                    <a:pt x="6" y="12"/>
                  </a:lnTo>
                  <a:lnTo>
                    <a:pt x="13" y="12"/>
                  </a:lnTo>
                  <a:lnTo>
                    <a:pt x="46" y="0"/>
                  </a:lnTo>
                  <a:lnTo>
                    <a:pt x="46" y="50"/>
                  </a:lnTo>
                  <a:lnTo>
                    <a:pt x="40" y="49"/>
                  </a:lnTo>
                  <a:lnTo>
                    <a:pt x="33" y="45"/>
                  </a:lnTo>
                  <a:lnTo>
                    <a:pt x="25" y="41"/>
                  </a:lnTo>
                  <a:lnTo>
                    <a:pt x="17" y="37"/>
                  </a:lnTo>
                  <a:lnTo>
                    <a:pt x="5" y="28"/>
                  </a:lnTo>
                  <a:lnTo>
                    <a:pt x="0" y="2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78" name="Freeform 474"/>
            <p:cNvSpPr>
              <a:spLocks/>
            </p:cNvSpPr>
            <p:nvPr>
              <p:custDataLst>
                <p:tags r:id="rId312"/>
              </p:custDataLst>
            </p:nvPr>
          </p:nvSpPr>
          <p:spPr bwMode="auto">
            <a:xfrm>
              <a:off x="5338794" y="4421718"/>
              <a:ext cx="69850" cy="241300"/>
            </a:xfrm>
            <a:custGeom>
              <a:avLst/>
              <a:gdLst>
                <a:gd name="T0" fmla="*/ 2147483647 w 166"/>
                <a:gd name="T1" fmla="*/ 2147483647 h 456"/>
                <a:gd name="T2" fmla="*/ 2147483647 w 166"/>
                <a:gd name="T3" fmla="*/ 2147483647 h 456"/>
                <a:gd name="T4" fmla="*/ 2147483647 w 166"/>
                <a:gd name="T5" fmla="*/ 2147483647 h 456"/>
                <a:gd name="T6" fmla="*/ 2147483647 w 166"/>
                <a:gd name="T7" fmla="*/ 2147483647 h 456"/>
                <a:gd name="T8" fmla="*/ 2147483647 w 166"/>
                <a:gd name="T9" fmla="*/ 2147483647 h 456"/>
                <a:gd name="T10" fmla="*/ 2147483647 w 166"/>
                <a:gd name="T11" fmla="*/ 2147483647 h 456"/>
                <a:gd name="T12" fmla="*/ 2147483647 w 166"/>
                <a:gd name="T13" fmla="*/ 2147483647 h 456"/>
                <a:gd name="T14" fmla="*/ 2147483647 w 166"/>
                <a:gd name="T15" fmla="*/ 2147483647 h 456"/>
                <a:gd name="T16" fmla="*/ 2147483647 w 166"/>
                <a:gd name="T17" fmla="*/ 2147483647 h 456"/>
                <a:gd name="T18" fmla="*/ 2147483647 w 166"/>
                <a:gd name="T19" fmla="*/ 2147483647 h 456"/>
                <a:gd name="T20" fmla="*/ 2147483647 w 166"/>
                <a:gd name="T21" fmla="*/ 2147483647 h 456"/>
                <a:gd name="T22" fmla="*/ 2147483647 w 166"/>
                <a:gd name="T23" fmla="*/ 2147483647 h 456"/>
                <a:gd name="T24" fmla="*/ 2147483647 w 166"/>
                <a:gd name="T25" fmla="*/ 2147483647 h 456"/>
                <a:gd name="T26" fmla="*/ 2147483647 w 166"/>
                <a:gd name="T27" fmla="*/ 2147483647 h 456"/>
                <a:gd name="T28" fmla="*/ 2147483647 w 166"/>
                <a:gd name="T29" fmla="*/ 2147483647 h 456"/>
                <a:gd name="T30" fmla="*/ 2147483647 w 166"/>
                <a:gd name="T31" fmla="*/ 2147483647 h 456"/>
                <a:gd name="T32" fmla="*/ 2147483647 w 166"/>
                <a:gd name="T33" fmla="*/ 2147483647 h 456"/>
                <a:gd name="T34" fmla="*/ 2147483647 w 166"/>
                <a:gd name="T35" fmla="*/ 2147483647 h 456"/>
                <a:gd name="T36" fmla="*/ 2147483647 w 166"/>
                <a:gd name="T37" fmla="*/ 2147483647 h 456"/>
                <a:gd name="T38" fmla="*/ 2147483647 w 166"/>
                <a:gd name="T39" fmla="*/ 2147483647 h 456"/>
                <a:gd name="T40" fmla="*/ 2147483647 w 166"/>
                <a:gd name="T41" fmla="*/ 2147483647 h 456"/>
                <a:gd name="T42" fmla="*/ 2147483647 w 166"/>
                <a:gd name="T43" fmla="*/ 2147483647 h 456"/>
                <a:gd name="T44" fmla="*/ 2147483647 w 166"/>
                <a:gd name="T45" fmla="*/ 2147483647 h 456"/>
                <a:gd name="T46" fmla="*/ 2147483647 w 166"/>
                <a:gd name="T47" fmla="*/ 2147483647 h 456"/>
                <a:gd name="T48" fmla="*/ 2147483647 w 166"/>
                <a:gd name="T49" fmla="*/ 2147483647 h 456"/>
                <a:gd name="T50" fmla="*/ 2147483647 w 166"/>
                <a:gd name="T51" fmla="*/ 2147483647 h 456"/>
                <a:gd name="T52" fmla="*/ 2147483647 w 166"/>
                <a:gd name="T53" fmla="*/ 2147483647 h 456"/>
                <a:gd name="T54" fmla="*/ 2147483647 w 166"/>
                <a:gd name="T55" fmla="*/ 2147483647 h 456"/>
                <a:gd name="T56" fmla="*/ 2147483647 w 166"/>
                <a:gd name="T57" fmla="*/ 2147483647 h 456"/>
                <a:gd name="T58" fmla="*/ 2147483647 w 166"/>
                <a:gd name="T59" fmla="*/ 2147483647 h 456"/>
                <a:gd name="T60" fmla="*/ 2147483647 w 166"/>
                <a:gd name="T61" fmla="*/ 2147483647 h 456"/>
                <a:gd name="T62" fmla="*/ 2147483647 w 166"/>
                <a:gd name="T63" fmla="*/ 2147483647 h 456"/>
                <a:gd name="T64" fmla="*/ 2147483647 w 166"/>
                <a:gd name="T65" fmla="*/ 2147483647 h 456"/>
                <a:gd name="T66" fmla="*/ 2147483647 w 166"/>
                <a:gd name="T67" fmla="*/ 2147483647 h 456"/>
                <a:gd name="T68" fmla="*/ 2147483647 w 166"/>
                <a:gd name="T69" fmla="*/ 2147483647 h 456"/>
                <a:gd name="T70" fmla="*/ 2147483647 w 166"/>
                <a:gd name="T71" fmla="*/ 2147483647 h 456"/>
                <a:gd name="T72" fmla="*/ 2147483647 w 166"/>
                <a:gd name="T73" fmla="*/ 2147483647 h 456"/>
                <a:gd name="T74" fmla="*/ 2147483647 w 166"/>
                <a:gd name="T75" fmla="*/ 2147483647 h 456"/>
                <a:gd name="T76" fmla="*/ 2147483647 w 166"/>
                <a:gd name="T77" fmla="*/ 2147483647 h 456"/>
                <a:gd name="T78" fmla="*/ 2147483647 w 166"/>
                <a:gd name="T79" fmla="*/ 2147483647 h 456"/>
                <a:gd name="T80" fmla="*/ 2147483647 w 166"/>
                <a:gd name="T81" fmla="*/ 2147483647 h 456"/>
                <a:gd name="T82" fmla="*/ 2147483647 w 166"/>
                <a:gd name="T83" fmla="*/ 2147483647 h 456"/>
                <a:gd name="T84" fmla="*/ 2147483647 w 166"/>
                <a:gd name="T85" fmla="*/ 2147483647 h 456"/>
                <a:gd name="T86" fmla="*/ 2147483647 w 166"/>
                <a:gd name="T87" fmla="*/ 2147483647 h 456"/>
                <a:gd name="T88" fmla="*/ 2147483647 w 166"/>
                <a:gd name="T89" fmla="*/ 2147483647 h 456"/>
                <a:gd name="T90" fmla="*/ 2147483647 w 166"/>
                <a:gd name="T91" fmla="*/ 2147483647 h 456"/>
                <a:gd name="T92" fmla="*/ 2147483647 w 166"/>
                <a:gd name="T93" fmla="*/ 2147483647 h 456"/>
                <a:gd name="T94" fmla="*/ 2147483647 w 166"/>
                <a:gd name="T95" fmla="*/ 2147483647 h 456"/>
                <a:gd name="T96" fmla="*/ 2147483647 w 166"/>
                <a:gd name="T97" fmla="*/ 2147483647 h 456"/>
                <a:gd name="T98" fmla="*/ 2147483647 w 166"/>
                <a:gd name="T99" fmla="*/ 2147483647 h 456"/>
                <a:gd name="T100" fmla="*/ 2147483647 w 166"/>
                <a:gd name="T101" fmla="*/ 2147483647 h 4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66" h="456">
                  <a:moveTo>
                    <a:pt x="7" y="277"/>
                  </a:moveTo>
                  <a:lnTo>
                    <a:pt x="10" y="282"/>
                  </a:lnTo>
                  <a:lnTo>
                    <a:pt x="14" y="287"/>
                  </a:lnTo>
                  <a:lnTo>
                    <a:pt x="19" y="290"/>
                  </a:lnTo>
                  <a:lnTo>
                    <a:pt x="25" y="294"/>
                  </a:lnTo>
                  <a:lnTo>
                    <a:pt x="37" y="300"/>
                  </a:lnTo>
                  <a:lnTo>
                    <a:pt x="52" y="304"/>
                  </a:lnTo>
                  <a:lnTo>
                    <a:pt x="58" y="306"/>
                  </a:lnTo>
                  <a:lnTo>
                    <a:pt x="65" y="309"/>
                  </a:lnTo>
                  <a:lnTo>
                    <a:pt x="70" y="312"/>
                  </a:lnTo>
                  <a:lnTo>
                    <a:pt x="76" y="316"/>
                  </a:lnTo>
                  <a:lnTo>
                    <a:pt x="80" y="320"/>
                  </a:lnTo>
                  <a:lnTo>
                    <a:pt x="84" y="325"/>
                  </a:lnTo>
                  <a:lnTo>
                    <a:pt x="86" y="331"/>
                  </a:lnTo>
                  <a:lnTo>
                    <a:pt x="87" y="339"/>
                  </a:lnTo>
                  <a:lnTo>
                    <a:pt x="86" y="347"/>
                  </a:lnTo>
                  <a:lnTo>
                    <a:pt x="82" y="356"/>
                  </a:lnTo>
                  <a:lnTo>
                    <a:pt x="78" y="363"/>
                  </a:lnTo>
                  <a:lnTo>
                    <a:pt x="74" y="369"/>
                  </a:lnTo>
                  <a:lnTo>
                    <a:pt x="68" y="375"/>
                  </a:lnTo>
                  <a:lnTo>
                    <a:pt x="64" y="381"/>
                  </a:lnTo>
                  <a:lnTo>
                    <a:pt x="62" y="388"/>
                  </a:lnTo>
                  <a:lnTo>
                    <a:pt x="60" y="394"/>
                  </a:lnTo>
                  <a:lnTo>
                    <a:pt x="60" y="400"/>
                  </a:lnTo>
                  <a:lnTo>
                    <a:pt x="62" y="405"/>
                  </a:lnTo>
                  <a:lnTo>
                    <a:pt x="64" y="411"/>
                  </a:lnTo>
                  <a:lnTo>
                    <a:pt x="67" y="416"/>
                  </a:lnTo>
                  <a:lnTo>
                    <a:pt x="76" y="424"/>
                  </a:lnTo>
                  <a:lnTo>
                    <a:pt x="85" y="432"/>
                  </a:lnTo>
                  <a:lnTo>
                    <a:pt x="104" y="445"/>
                  </a:lnTo>
                  <a:lnTo>
                    <a:pt x="120" y="456"/>
                  </a:lnTo>
                  <a:lnTo>
                    <a:pt x="120" y="443"/>
                  </a:lnTo>
                  <a:lnTo>
                    <a:pt x="120" y="432"/>
                  </a:lnTo>
                  <a:lnTo>
                    <a:pt x="120" y="423"/>
                  </a:lnTo>
                  <a:lnTo>
                    <a:pt x="120" y="413"/>
                  </a:lnTo>
                  <a:lnTo>
                    <a:pt x="131" y="413"/>
                  </a:lnTo>
                  <a:lnTo>
                    <a:pt x="141" y="410"/>
                  </a:lnTo>
                  <a:lnTo>
                    <a:pt x="145" y="407"/>
                  </a:lnTo>
                  <a:lnTo>
                    <a:pt x="149" y="405"/>
                  </a:lnTo>
                  <a:lnTo>
                    <a:pt x="153" y="402"/>
                  </a:lnTo>
                  <a:lnTo>
                    <a:pt x="155" y="399"/>
                  </a:lnTo>
                  <a:lnTo>
                    <a:pt x="160" y="393"/>
                  </a:lnTo>
                  <a:lnTo>
                    <a:pt x="164" y="384"/>
                  </a:lnTo>
                  <a:lnTo>
                    <a:pt x="166" y="375"/>
                  </a:lnTo>
                  <a:lnTo>
                    <a:pt x="166" y="364"/>
                  </a:lnTo>
                  <a:lnTo>
                    <a:pt x="165" y="350"/>
                  </a:lnTo>
                  <a:lnTo>
                    <a:pt x="163" y="339"/>
                  </a:lnTo>
                  <a:lnTo>
                    <a:pt x="158" y="328"/>
                  </a:lnTo>
                  <a:lnTo>
                    <a:pt x="153" y="318"/>
                  </a:lnTo>
                  <a:lnTo>
                    <a:pt x="148" y="307"/>
                  </a:lnTo>
                  <a:lnTo>
                    <a:pt x="144" y="296"/>
                  </a:lnTo>
                  <a:lnTo>
                    <a:pt x="141" y="284"/>
                  </a:lnTo>
                  <a:lnTo>
                    <a:pt x="140" y="271"/>
                  </a:lnTo>
                  <a:lnTo>
                    <a:pt x="135" y="269"/>
                  </a:lnTo>
                  <a:lnTo>
                    <a:pt x="127" y="261"/>
                  </a:lnTo>
                  <a:lnTo>
                    <a:pt x="118" y="251"/>
                  </a:lnTo>
                  <a:lnTo>
                    <a:pt x="108" y="238"/>
                  </a:lnTo>
                  <a:lnTo>
                    <a:pt x="97" y="224"/>
                  </a:lnTo>
                  <a:lnTo>
                    <a:pt x="88" y="211"/>
                  </a:lnTo>
                  <a:lnTo>
                    <a:pt x="85" y="206"/>
                  </a:lnTo>
                  <a:lnTo>
                    <a:pt x="82" y="200"/>
                  </a:lnTo>
                  <a:lnTo>
                    <a:pt x="80" y="195"/>
                  </a:lnTo>
                  <a:lnTo>
                    <a:pt x="80" y="192"/>
                  </a:lnTo>
                  <a:lnTo>
                    <a:pt x="81" y="177"/>
                  </a:lnTo>
                  <a:lnTo>
                    <a:pt x="85" y="157"/>
                  </a:lnTo>
                  <a:lnTo>
                    <a:pt x="88" y="147"/>
                  </a:lnTo>
                  <a:lnTo>
                    <a:pt x="91" y="138"/>
                  </a:lnTo>
                  <a:lnTo>
                    <a:pt x="96" y="129"/>
                  </a:lnTo>
                  <a:lnTo>
                    <a:pt x="100" y="123"/>
                  </a:lnTo>
                  <a:lnTo>
                    <a:pt x="98" y="113"/>
                  </a:lnTo>
                  <a:lnTo>
                    <a:pt x="96" y="99"/>
                  </a:lnTo>
                  <a:lnTo>
                    <a:pt x="95" y="82"/>
                  </a:lnTo>
                  <a:lnTo>
                    <a:pt x="93" y="63"/>
                  </a:lnTo>
                  <a:lnTo>
                    <a:pt x="92" y="45"/>
                  </a:lnTo>
                  <a:lnTo>
                    <a:pt x="90" y="30"/>
                  </a:lnTo>
                  <a:lnTo>
                    <a:pt x="89" y="18"/>
                  </a:lnTo>
                  <a:lnTo>
                    <a:pt x="87" y="12"/>
                  </a:lnTo>
                  <a:lnTo>
                    <a:pt x="71" y="8"/>
                  </a:lnTo>
                  <a:lnTo>
                    <a:pt x="54" y="6"/>
                  </a:lnTo>
                  <a:lnTo>
                    <a:pt x="33" y="4"/>
                  </a:lnTo>
                  <a:lnTo>
                    <a:pt x="7" y="0"/>
                  </a:lnTo>
                  <a:lnTo>
                    <a:pt x="12" y="10"/>
                  </a:lnTo>
                  <a:lnTo>
                    <a:pt x="19" y="21"/>
                  </a:lnTo>
                  <a:lnTo>
                    <a:pt x="22" y="25"/>
                  </a:lnTo>
                  <a:lnTo>
                    <a:pt x="28" y="28"/>
                  </a:lnTo>
                  <a:lnTo>
                    <a:pt x="33" y="30"/>
                  </a:lnTo>
                  <a:lnTo>
                    <a:pt x="40" y="31"/>
                  </a:lnTo>
                  <a:lnTo>
                    <a:pt x="40" y="44"/>
                  </a:lnTo>
                  <a:lnTo>
                    <a:pt x="40" y="55"/>
                  </a:lnTo>
                  <a:lnTo>
                    <a:pt x="40" y="64"/>
                  </a:lnTo>
                  <a:lnTo>
                    <a:pt x="40" y="74"/>
                  </a:lnTo>
                  <a:lnTo>
                    <a:pt x="40" y="78"/>
                  </a:lnTo>
                  <a:lnTo>
                    <a:pt x="39" y="81"/>
                  </a:lnTo>
                  <a:lnTo>
                    <a:pt x="36" y="85"/>
                  </a:lnTo>
                  <a:lnTo>
                    <a:pt x="35" y="88"/>
                  </a:lnTo>
                  <a:lnTo>
                    <a:pt x="29" y="95"/>
                  </a:lnTo>
                  <a:lnTo>
                    <a:pt x="22" y="102"/>
                  </a:lnTo>
                  <a:lnTo>
                    <a:pt x="15" y="109"/>
                  </a:lnTo>
                  <a:lnTo>
                    <a:pt x="9" y="115"/>
                  </a:lnTo>
                  <a:lnTo>
                    <a:pt x="3" y="122"/>
                  </a:lnTo>
                  <a:lnTo>
                    <a:pt x="0" y="129"/>
                  </a:lnTo>
                  <a:lnTo>
                    <a:pt x="7" y="277"/>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79" name="Freeform 475"/>
            <p:cNvSpPr>
              <a:spLocks/>
            </p:cNvSpPr>
            <p:nvPr>
              <p:custDataLst>
                <p:tags r:id="rId313"/>
              </p:custDataLst>
            </p:nvPr>
          </p:nvSpPr>
          <p:spPr bwMode="auto">
            <a:xfrm>
              <a:off x="4830794" y="2992968"/>
              <a:ext cx="14287" cy="57150"/>
            </a:xfrm>
            <a:custGeom>
              <a:avLst/>
              <a:gdLst>
                <a:gd name="T0" fmla="*/ 2147483647 w 27"/>
                <a:gd name="T1" fmla="*/ 0 h 19"/>
                <a:gd name="T2" fmla="*/ 2147483647 w 27"/>
                <a:gd name="T3" fmla="*/ 2147483647 h 19"/>
                <a:gd name="T4" fmla="*/ 2147483647 w 27"/>
                <a:gd name="T5" fmla="*/ 2147483647 h 19"/>
                <a:gd name="T6" fmla="*/ 2147483647 w 27"/>
                <a:gd name="T7" fmla="*/ 2147483647 h 19"/>
                <a:gd name="T8" fmla="*/ 0 w 27"/>
                <a:gd name="T9" fmla="*/ 2147483647 h 19"/>
                <a:gd name="T10" fmla="*/ 2147483647 w 27"/>
                <a:gd name="T11" fmla="*/ 2147483647 h 19"/>
                <a:gd name="T12" fmla="*/ 2147483647 w 27"/>
                <a:gd name="T13" fmla="*/ 0 h 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 h="19">
                  <a:moveTo>
                    <a:pt x="27" y="0"/>
                  </a:moveTo>
                  <a:lnTo>
                    <a:pt x="27" y="12"/>
                  </a:lnTo>
                  <a:lnTo>
                    <a:pt x="27" y="19"/>
                  </a:lnTo>
                  <a:lnTo>
                    <a:pt x="9" y="19"/>
                  </a:lnTo>
                  <a:lnTo>
                    <a:pt x="0" y="19"/>
                  </a:lnTo>
                  <a:lnTo>
                    <a:pt x="9" y="12"/>
                  </a:lnTo>
                  <a:lnTo>
                    <a:pt x="27"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80" name="Freeform 476"/>
            <p:cNvSpPr>
              <a:spLocks/>
            </p:cNvSpPr>
            <p:nvPr>
              <p:custDataLst>
                <p:tags r:id="rId314"/>
              </p:custDataLst>
            </p:nvPr>
          </p:nvSpPr>
          <p:spPr bwMode="auto">
            <a:xfrm>
              <a:off x="5149881" y="4613806"/>
              <a:ext cx="188913" cy="217487"/>
            </a:xfrm>
            <a:custGeom>
              <a:avLst/>
              <a:gdLst>
                <a:gd name="T0" fmla="*/ 2147483647 w 438"/>
                <a:gd name="T1" fmla="*/ 2147483647 h 406"/>
                <a:gd name="T2" fmla="*/ 2147483647 w 438"/>
                <a:gd name="T3" fmla="*/ 2147483647 h 406"/>
                <a:gd name="T4" fmla="*/ 2147483647 w 438"/>
                <a:gd name="T5" fmla="*/ 2147483647 h 406"/>
                <a:gd name="T6" fmla="*/ 2147483647 w 438"/>
                <a:gd name="T7" fmla="*/ 2147483647 h 406"/>
                <a:gd name="T8" fmla="*/ 2147483647 w 438"/>
                <a:gd name="T9" fmla="*/ 2147483647 h 406"/>
                <a:gd name="T10" fmla="*/ 2147483647 w 438"/>
                <a:gd name="T11" fmla="*/ 2147483647 h 406"/>
                <a:gd name="T12" fmla="*/ 2147483647 w 438"/>
                <a:gd name="T13" fmla="*/ 2147483647 h 406"/>
                <a:gd name="T14" fmla="*/ 2147483647 w 438"/>
                <a:gd name="T15" fmla="*/ 2147483647 h 406"/>
                <a:gd name="T16" fmla="*/ 2147483647 w 438"/>
                <a:gd name="T17" fmla="*/ 2147483647 h 406"/>
                <a:gd name="T18" fmla="*/ 2147483647 w 438"/>
                <a:gd name="T19" fmla="*/ 2147483647 h 406"/>
                <a:gd name="T20" fmla="*/ 2147483647 w 438"/>
                <a:gd name="T21" fmla="*/ 2147483647 h 406"/>
                <a:gd name="T22" fmla="*/ 2147483647 w 438"/>
                <a:gd name="T23" fmla="*/ 2147483647 h 406"/>
                <a:gd name="T24" fmla="*/ 2147483647 w 438"/>
                <a:gd name="T25" fmla="*/ 2147483647 h 406"/>
                <a:gd name="T26" fmla="*/ 2147483647 w 438"/>
                <a:gd name="T27" fmla="*/ 2147483647 h 406"/>
                <a:gd name="T28" fmla="*/ 2147483647 w 438"/>
                <a:gd name="T29" fmla="*/ 2147483647 h 406"/>
                <a:gd name="T30" fmla="*/ 2147483647 w 438"/>
                <a:gd name="T31" fmla="*/ 2147483647 h 406"/>
                <a:gd name="T32" fmla="*/ 2147483647 w 438"/>
                <a:gd name="T33" fmla="*/ 2147483647 h 406"/>
                <a:gd name="T34" fmla="*/ 2147483647 w 438"/>
                <a:gd name="T35" fmla="*/ 2147483647 h 406"/>
                <a:gd name="T36" fmla="*/ 2147483647 w 438"/>
                <a:gd name="T37" fmla="*/ 2147483647 h 406"/>
                <a:gd name="T38" fmla="*/ 2147483647 w 438"/>
                <a:gd name="T39" fmla="*/ 2147483647 h 406"/>
                <a:gd name="T40" fmla="*/ 2147483647 w 438"/>
                <a:gd name="T41" fmla="*/ 2147483647 h 406"/>
                <a:gd name="T42" fmla="*/ 2147483647 w 438"/>
                <a:gd name="T43" fmla="*/ 2147483647 h 406"/>
                <a:gd name="T44" fmla="*/ 2147483647 w 438"/>
                <a:gd name="T45" fmla="*/ 2147483647 h 406"/>
                <a:gd name="T46" fmla="*/ 2147483647 w 438"/>
                <a:gd name="T47" fmla="*/ 2147483647 h 406"/>
                <a:gd name="T48" fmla="*/ 2147483647 w 438"/>
                <a:gd name="T49" fmla="*/ 2147483647 h 406"/>
                <a:gd name="T50" fmla="*/ 2147483647 w 438"/>
                <a:gd name="T51" fmla="*/ 2147483647 h 406"/>
                <a:gd name="T52" fmla="*/ 2147483647 w 438"/>
                <a:gd name="T53" fmla="*/ 2147483647 h 406"/>
                <a:gd name="T54" fmla="*/ 2147483647 w 438"/>
                <a:gd name="T55" fmla="*/ 2147483647 h 406"/>
                <a:gd name="T56" fmla="*/ 2147483647 w 438"/>
                <a:gd name="T57" fmla="*/ 2147483647 h 406"/>
                <a:gd name="T58" fmla="*/ 2147483647 w 438"/>
                <a:gd name="T59" fmla="*/ 2147483647 h 406"/>
                <a:gd name="T60" fmla="*/ 2147483647 w 438"/>
                <a:gd name="T61" fmla="*/ 2147483647 h 406"/>
                <a:gd name="T62" fmla="*/ 2147483647 w 438"/>
                <a:gd name="T63" fmla="*/ 2147483647 h 406"/>
                <a:gd name="T64" fmla="*/ 0 w 438"/>
                <a:gd name="T65" fmla="*/ 2147483647 h 406"/>
                <a:gd name="T66" fmla="*/ 2147483647 w 438"/>
                <a:gd name="T67" fmla="*/ 2147483647 h 406"/>
                <a:gd name="T68" fmla="*/ 2147483647 w 438"/>
                <a:gd name="T69" fmla="*/ 2147483647 h 406"/>
                <a:gd name="T70" fmla="*/ 2147483647 w 438"/>
                <a:gd name="T71" fmla="*/ 2147483647 h 406"/>
                <a:gd name="T72" fmla="*/ 2147483647 w 438"/>
                <a:gd name="T73" fmla="*/ 2147483647 h 406"/>
                <a:gd name="T74" fmla="*/ 2147483647 w 438"/>
                <a:gd name="T75" fmla="*/ 2147483647 h 406"/>
                <a:gd name="T76" fmla="*/ 2147483647 w 438"/>
                <a:gd name="T77" fmla="*/ 2147483647 h 406"/>
                <a:gd name="T78" fmla="*/ 2147483647 w 438"/>
                <a:gd name="T79" fmla="*/ 2147483647 h 406"/>
                <a:gd name="T80" fmla="*/ 2147483647 w 438"/>
                <a:gd name="T81" fmla="*/ 2147483647 h 406"/>
                <a:gd name="T82" fmla="*/ 2147483647 w 438"/>
                <a:gd name="T83" fmla="*/ 2147483647 h 406"/>
                <a:gd name="T84" fmla="*/ 2147483647 w 438"/>
                <a:gd name="T85" fmla="*/ 2147483647 h 406"/>
                <a:gd name="T86" fmla="*/ 2147483647 w 438"/>
                <a:gd name="T87" fmla="*/ 2147483647 h 406"/>
                <a:gd name="T88" fmla="*/ 2147483647 w 438"/>
                <a:gd name="T89" fmla="*/ 2147483647 h 406"/>
                <a:gd name="T90" fmla="*/ 2147483647 w 438"/>
                <a:gd name="T91" fmla="*/ 2147483647 h 406"/>
                <a:gd name="T92" fmla="*/ 2147483647 w 438"/>
                <a:gd name="T93" fmla="*/ 2147483647 h 406"/>
                <a:gd name="T94" fmla="*/ 2147483647 w 438"/>
                <a:gd name="T95" fmla="*/ 2147483647 h 406"/>
                <a:gd name="T96" fmla="*/ 2147483647 w 438"/>
                <a:gd name="T97" fmla="*/ 2147483647 h 406"/>
                <a:gd name="T98" fmla="*/ 2147483647 w 438"/>
                <a:gd name="T99" fmla="*/ 2147483647 h 406"/>
                <a:gd name="T100" fmla="*/ 2147483647 w 438"/>
                <a:gd name="T101" fmla="*/ 2147483647 h 406"/>
                <a:gd name="T102" fmla="*/ 2147483647 w 438"/>
                <a:gd name="T103" fmla="*/ 2147483647 h 406"/>
                <a:gd name="T104" fmla="*/ 2147483647 w 438"/>
                <a:gd name="T105" fmla="*/ 2147483647 h 406"/>
                <a:gd name="T106" fmla="*/ 2147483647 w 438"/>
                <a:gd name="T107" fmla="*/ 2147483647 h 406"/>
                <a:gd name="T108" fmla="*/ 2147483647 w 438"/>
                <a:gd name="T109" fmla="*/ 2147483647 h 40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38" h="406">
                  <a:moveTo>
                    <a:pt x="272" y="0"/>
                  </a:moveTo>
                  <a:lnTo>
                    <a:pt x="284" y="8"/>
                  </a:lnTo>
                  <a:lnTo>
                    <a:pt x="301" y="17"/>
                  </a:lnTo>
                  <a:lnTo>
                    <a:pt x="320" y="27"/>
                  </a:lnTo>
                  <a:lnTo>
                    <a:pt x="341" y="37"/>
                  </a:lnTo>
                  <a:lnTo>
                    <a:pt x="363" y="47"/>
                  </a:lnTo>
                  <a:lnTo>
                    <a:pt x="385" y="55"/>
                  </a:lnTo>
                  <a:lnTo>
                    <a:pt x="395" y="58"/>
                  </a:lnTo>
                  <a:lnTo>
                    <a:pt x="406" y="60"/>
                  </a:lnTo>
                  <a:lnTo>
                    <a:pt x="416" y="61"/>
                  </a:lnTo>
                  <a:lnTo>
                    <a:pt x="425" y="61"/>
                  </a:lnTo>
                  <a:lnTo>
                    <a:pt x="425" y="81"/>
                  </a:lnTo>
                  <a:lnTo>
                    <a:pt x="427" y="101"/>
                  </a:lnTo>
                  <a:lnTo>
                    <a:pt x="429" y="120"/>
                  </a:lnTo>
                  <a:lnTo>
                    <a:pt x="432" y="138"/>
                  </a:lnTo>
                  <a:lnTo>
                    <a:pt x="434" y="157"/>
                  </a:lnTo>
                  <a:lnTo>
                    <a:pt x="436" y="176"/>
                  </a:lnTo>
                  <a:lnTo>
                    <a:pt x="438" y="195"/>
                  </a:lnTo>
                  <a:lnTo>
                    <a:pt x="438" y="216"/>
                  </a:lnTo>
                  <a:lnTo>
                    <a:pt x="438" y="223"/>
                  </a:lnTo>
                  <a:lnTo>
                    <a:pt x="436" y="230"/>
                  </a:lnTo>
                  <a:lnTo>
                    <a:pt x="435" y="237"/>
                  </a:lnTo>
                  <a:lnTo>
                    <a:pt x="432" y="245"/>
                  </a:lnTo>
                  <a:lnTo>
                    <a:pt x="425" y="259"/>
                  </a:lnTo>
                  <a:lnTo>
                    <a:pt x="416" y="274"/>
                  </a:lnTo>
                  <a:lnTo>
                    <a:pt x="407" y="287"/>
                  </a:lnTo>
                  <a:lnTo>
                    <a:pt x="399" y="298"/>
                  </a:lnTo>
                  <a:lnTo>
                    <a:pt x="391" y="307"/>
                  </a:lnTo>
                  <a:lnTo>
                    <a:pt x="385" y="314"/>
                  </a:lnTo>
                  <a:lnTo>
                    <a:pt x="381" y="320"/>
                  </a:lnTo>
                  <a:lnTo>
                    <a:pt x="378" y="326"/>
                  </a:lnTo>
                  <a:lnTo>
                    <a:pt x="374" y="332"/>
                  </a:lnTo>
                  <a:lnTo>
                    <a:pt x="373" y="339"/>
                  </a:lnTo>
                  <a:lnTo>
                    <a:pt x="372" y="352"/>
                  </a:lnTo>
                  <a:lnTo>
                    <a:pt x="372" y="363"/>
                  </a:lnTo>
                  <a:lnTo>
                    <a:pt x="359" y="372"/>
                  </a:lnTo>
                  <a:lnTo>
                    <a:pt x="339" y="387"/>
                  </a:lnTo>
                  <a:lnTo>
                    <a:pt x="321" y="401"/>
                  </a:lnTo>
                  <a:lnTo>
                    <a:pt x="312" y="406"/>
                  </a:lnTo>
                  <a:lnTo>
                    <a:pt x="205" y="388"/>
                  </a:lnTo>
                  <a:lnTo>
                    <a:pt x="192" y="382"/>
                  </a:lnTo>
                  <a:lnTo>
                    <a:pt x="182" y="379"/>
                  </a:lnTo>
                  <a:lnTo>
                    <a:pt x="172" y="376"/>
                  </a:lnTo>
                  <a:lnTo>
                    <a:pt x="165" y="370"/>
                  </a:lnTo>
                  <a:lnTo>
                    <a:pt x="157" y="365"/>
                  </a:lnTo>
                  <a:lnTo>
                    <a:pt x="150" y="359"/>
                  </a:lnTo>
                  <a:lnTo>
                    <a:pt x="145" y="353"/>
                  </a:lnTo>
                  <a:lnTo>
                    <a:pt x="139" y="346"/>
                  </a:lnTo>
                  <a:lnTo>
                    <a:pt x="134" y="338"/>
                  </a:lnTo>
                  <a:lnTo>
                    <a:pt x="124" y="322"/>
                  </a:lnTo>
                  <a:lnTo>
                    <a:pt x="114" y="304"/>
                  </a:lnTo>
                  <a:lnTo>
                    <a:pt x="108" y="296"/>
                  </a:lnTo>
                  <a:lnTo>
                    <a:pt x="101" y="288"/>
                  </a:lnTo>
                  <a:lnTo>
                    <a:pt x="94" y="279"/>
                  </a:lnTo>
                  <a:lnTo>
                    <a:pt x="86" y="271"/>
                  </a:lnTo>
                  <a:lnTo>
                    <a:pt x="72" y="259"/>
                  </a:lnTo>
                  <a:lnTo>
                    <a:pt x="58" y="247"/>
                  </a:lnTo>
                  <a:lnTo>
                    <a:pt x="44" y="234"/>
                  </a:lnTo>
                  <a:lnTo>
                    <a:pt x="31" y="220"/>
                  </a:lnTo>
                  <a:lnTo>
                    <a:pt x="24" y="213"/>
                  </a:lnTo>
                  <a:lnTo>
                    <a:pt x="19" y="204"/>
                  </a:lnTo>
                  <a:lnTo>
                    <a:pt x="13" y="195"/>
                  </a:lnTo>
                  <a:lnTo>
                    <a:pt x="9" y="186"/>
                  </a:lnTo>
                  <a:lnTo>
                    <a:pt x="4" y="176"/>
                  </a:lnTo>
                  <a:lnTo>
                    <a:pt x="2" y="166"/>
                  </a:lnTo>
                  <a:lnTo>
                    <a:pt x="0" y="154"/>
                  </a:lnTo>
                  <a:lnTo>
                    <a:pt x="0" y="141"/>
                  </a:lnTo>
                  <a:lnTo>
                    <a:pt x="18" y="141"/>
                  </a:lnTo>
                  <a:lnTo>
                    <a:pt x="31" y="141"/>
                  </a:lnTo>
                  <a:lnTo>
                    <a:pt x="40" y="141"/>
                  </a:lnTo>
                  <a:lnTo>
                    <a:pt x="46" y="141"/>
                  </a:lnTo>
                  <a:lnTo>
                    <a:pt x="53" y="141"/>
                  </a:lnTo>
                  <a:lnTo>
                    <a:pt x="58" y="140"/>
                  </a:lnTo>
                  <a:lnTo>
                    <a:pt x="63" y="138"/>
                  </a:lnTo>
                  <a:lnTo>
                    <a:pt x="68" y="136"/>
                  </a:lnTo>
                  <a:lnTo>
                    <a:pt x="77" y="131"/>
                  </a:lnTo>
                  <a:lnTo>
                    <a:pt x="85" y="124"/>
                  </a:lnTo>
                  <a:lnTo>
                    <a:pt x="99" y="108"/>
                  </a:lnTo>
                  <a:lnTo>
                    <a:pt x="113" y="92"/>
                  </a:lnTo>
                  <a:lnTo>
                    <a:pt x="117" y="87"/>
                  </a:lnTo>
                  <a:lnTo>
                    <a:pt x="124" y="83"/>
                  </a:lnTo>
                  <a:lnTo>
                    <a:pt x="130" y="80"/>
                  </a:lnTo>
                  <a:lnTo>
                    <a:pt x="136" y="77"/>
                  </a:lnTo>
                  <a:lnTo>
                    <a:pt x="150" y="71"/>
                  </a:lnTo>
                  <a:lnTo>
                    <a:pt x="165" y="65"/>
                  </a:lnTo>
                  <a:lnTo>
                    <a:pt x="179" y="60"/>
                  </a:lnTo>
                  <a:lnTo>
                    <a:pt x="192" y="55"/>
                  </a:lnTo>
                  <a:lnTo>
                    <a:pt x="203" y="50"/>
                  </a:lnTo>
                  <a:lnTo>
                    <a:pt x="212" y="43"/>
                  </a:lnTo>
                  <a:lnTo>
                    <a:pt x="211" y="43"/>
                  </a:lnTo>
                  <a:lnTo>
                    <a:pt x="210" y="41"/>
                  </a:lnTo>
                  <a:lnTo>
                    <a:pt x="210" y="38"/>
                  </a:lnTo>
                  <a:lnTo>
                    <a:pt x="210" y="36"/>
                  </a:lnTo>
                  <a:lnTo>
                    <a:pt x="211" y="30"/>
                  </a:lnTo>
                  <a:lnTo>
                    <a:pt x="212" y="24"/>
                  </a:lnTo>
                  <a:lnTo>
                    <a:pt x="213" y="17"/>
                  </a:lnTo>
                  <a:lnTo>
                    <a:pt x="214" y="14"/>
                  </a:lnTo>
                  <a:lnTo>
                    <a:pt x="217" y="12"/>
                  </a:lnTo>
                  <a:lnTo>
                    <a:pt x="221" y="12"/>
                  </a:lnTo>
                  <a:lnTo>
                    <a:pt x="225" y="12"/>
                  </a:lnTo>
                  <a:lnTo>
                    <a:pt x="229" y="11"/>
                  </a:lnTo>
                  <a:lnTo>
                    <a:pt x="232" y="9"/>
                  </a:lnTo>
                  <a:lnTo>
                    <a:pt x="234" y="7"/>
                  </a:lnTo>
                  <a:lnTo>
                    <a:pt x="236" y="4"/>
                  </a:lnTo>
                  <a:lnTo>
                    <a:pt x="239" y="0"/>
                  </a:lnTo>
                  <a:lnTo>
                    <a:pt x="244" y="2"/>
                  </a:lnTo>
                  <a:lnTo>
                    <a:pt x="248" y="3"/>
                  </a:lnTo>
                  <a:lnTo>
                    <a:pt x="251" y="3"/>
                  </a:lnTo>
                  <a:lnTo>
                    <a:pt x="256" y="2"/>
                  </a:lnTo>
                  <a:lnTo>
                    <a:pt x="264" y="1"/>
                  </a:lnTo>
                  <a:lnTo>
                    <a:pt x="272"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81" name="Freeform 477"/>
            <p:cNvSpPr>
              <a:spLocks/>
            </p:cNvSpPr>
            <p:nvPr>
              <p:custDataLst>
                <p:tags r:id="rId315"/>
              </p:custDataLst>
            </p:nvPr>
          </p:nvSpPr>
          <p:spPr bwMode="auto">
            <a:xfrm>
              <a:off x="5062569" y="4389968"/>
              <a:ext cx="293687" cy="300038"/>
            </a:xfrm>
            <a:custGeom>
              <a:avLst/>
              <a:gdLst>
                <a:gd name="T0" fmla="*/ 2147483647 w 678"/>
                <a:gd name="T1" fmla="*/ 2147483647 h 574"/>
                <a:gd name="T2" fmla="*/ 2147483647 w 678"/>
                <a:gd name="T3" fmla="*/ 2147483647 h 574"/>
                <a:gd name="T4" fmla="*/ 2147483647 w 678"/>
                <a:gd name="T5" fmla="*/ 2147483647 h 574"/>
                <a:gd name="T6" fmla="*/ 2147483647 w 678"/>
                <a:gd name="T7" fmla="*/ 2147483647 h 574"/>
                <a:gd name="T8" fmla="*/ 2147483647 w 678"/>
                <a:gd name="T9" fmla="*/ 2147483647 h 574"/>
                <a:gd name="T10" fmla="*/ 2147483647 w 678"/>
                <a:gd name="T11" fmla="*/ 2147483647 h 574"/>
                <a:gd name="T12" fmla="*/ 2147483647 w 678"/>
                <a:gd name="T13" fmla="*/ 2147483647 h 574"/>
                <a:gd name="T14" fmla="*/ 2147483647 w 678"/>
                <a:gd name="T15" fmla="*/ 2147483647 h 574"/>
                <a:gd name="T16" fmla="*/ 2147483647 w 678"/>
                <a:gd name="T17" fmla="*/ 2147483647 h 574"/>
                <a:gd name="T18" fmla="*/ 2147483647 w 678"/>
                <a:gd name="T19" fmla="*/ 2147483647 h 574"/>
                <a:gd name="T20" fmla="*/ 2147483647 w 678"/>
                <a:gd name="T21" fmla="*/ 2147483647 h 574"/>
                <a:gd name="T22" fmla="*/ 2147483647 w 678"/>
                <a:gd name="T23" fmla="*/ 2147483647 h 574"/>
                <a:gd name="T24" fmla="*/ 2147483647 w 678"/>
                <a:gd name="T25" fmla="*/ 2147483647 h 574"/>
                <a:gd name="T26" fmla="*/ 2147483647 w 678"/>
                <a:gd name="T27" fmla="*/ 2147483647 h 574"/>
                <a:gd name="T28" fmla="*/ 2147483647 w 678"/>
                <a:gd name="T29" fmla="*/ 2147483647 h 574"/>
                <a:gd name="T30" fmla="*/ 2147483647 w 678"/>
                <a:gd name="T31" fmla="*/ 2147483647 h 574"/>
                <a:gd name="T32" fmla="*/ 2147483647 w 678"/>
                <a:gd name="T33" fmla="*/ 2147483647 h 574"/>
                <a:gd name="T34" fmla="*/ 2147483647 w 678"/>
                <a:gd name="T35" fmla="*/ 2147483647 h 574"/>
                <a:gd name="T36" fmla="*/ 2147483647 w 678"/>
                <a:gd name="T37" fmla="*/ 2147483647 h 574"/>
                <a:gd name="T38" fmla="*/ 2147483647 w 678"/>
                <a:gd name="T39" fmla="*/ 2147483647 h 574"/>
                <a:gd name="T40" fmla="*/ 2147483647 w 678"/>
                <a:gd name="T41" fmla="*/ 2147483647 h 574"/>
                <a:gd name="T42" fmla="*/ 2147483647 w 678"/>
                <a:gd name="T43" fmla="*/ 2147483647 h 574"/>
                <a:gd name="T44" fmla="*/ 2147483647 w 678"/>
                <a:gd name="T45" fmla="*/ 2147483647 h 574"/>
                <a:gd name="T46" fmla="*/ 2147483647 w 678"/>
                <a:gd name="T47" fmla="*/ 2147483647 h 574"/>
                <a:gd name="T48" fmla="*/ 2147483647 w 678"/>
                <a:gd name="T49" fmla="*/ 2147483647 h 574"/>
                <a:gd name="T50" fmla="*/ 2147483647 w 678"/>
                <a:gd name="T51" fmla="*/ 2147483647 h 574"/>
                <a:gd name="T52" fmla="*/ 2147483647 w 678"/>
                <a:gd name="T53" fmla="*/ 2147483647 h 574"/>
                <a:gd name="T54" fmla="*/ 2147483647 w 678"/>
                <a:gd name="T55" fmla="*/ 2147483647 h 574"/>
                <a:gd name="T56" fmla="*/ 2147483647 w 678"/>
                <a:gd name="T57" fmla="*/ 2147483647 h 574"/>
                <a:gd name="T58" fmla="*/ 2147483647 w 678"/>
                <a:gd name="T59" fmla="*/ 2147483647 h 574"/>
                <a:gd name="T60" fmla="*/ 2147483647 w 678"/>
                <a:gd name="T61" fmla="*/ 2147483647 h 574"/>
                <a:gd name="T62" fmla="*/ 2147483647 w 678"/>
                <a:gd name="T63" fmla="*/ 2147483647 h 574"/>
                <a:gd name="T64" fmla="*/ 0 w 678"/>
                <a:gd name="T65" fmla="*/ 2147483647 h 574"/>
                <a:gd name="T66" fmla="*/ 2147483647 w 678"/>
                <a:gd name="T67" fmla="*/ 2147483647 h 574"/>
                <a:gd name="T68" fmla="*/ 2147483647 w 678"/>
                <a:gd name="T69" fmla="*/ 2147483647 h 574"/>
                <a:gd name="T70" fmla="*/ 2147483647 w 678"/>
                <a:gd name="T71" fmla="*/ 2147483647 h 574"/>
                <a:gd name="T72" fmla="*/ 2147483647 w 678"/>
                <a:gd name="T73" fmla="*/ 2147483647 h 574"/>
                <a:gd name="T74" fmla="*/ 2147483647 w 678"/>
                <a:gd name="T75" fmla="*/ 2147483647 h 574"/>
                <a:gd name="T76" fmla="*/ 2147483647 w 678"/>
                <a:gd name="T77" fmla="*/ 2147483647 h 574"/>
                <a:gd name="T78" fmla="*/ 2147483647 w 678"/>
                <a:gd name="T79" fmla="*/ 2147483647 h 574"/>
                <a:gd name="T80" fmla="*/ 2147483647 w 678"/>
                <a:gd name="T81" fmla="*/ 2147483647 h 574"/>
                <a:gd name="T82" fmla="*/ 2147483647 w 678"/>
                <a:gd name="T83" fmla="*/ 2147483647 h 574"/>
                <a:gd name="T84" fmla="*/ 2147483647 w 678"/>
                <a:gd name="T85" fmla="*/ 2147483647 h 574"/>
                <a:gd name="T86" fmla="*/ 2147483647 w 678"/>
                <a:gd name="T87" fmla="*/ 2147483647 h 574"/>
                <a:gd name="T88" fmla="*/ 2147483647 w 678"/>
                <a:gd name="T89" fmla="*/ 2147483647 h 574"/>
                <a:gd name="T90" fmla="*/ 2147483647 w 678"/>
                <a:gd name="T91" fmla="*/ 2147483647 h 574"/>
                <a:gd name="T92" fmla="*/ 2147483647 w 678"/>
                <a:gd name="T93" fmla="*/ 2147483647 h 574"/>
                <a:gd name="T94" fmla="*/ 2147483647 w 678"/>
                <a:gd name="T95" fmla="*/ 2147483647 h 574"/>
                <a:gd name="T96" fmla="*/ 2147483647 w 678"/>
                <a:gd name="T97" fmla="*/ 2147483647 h 574"/>
                <a:gd name="T98" fmla="*/ 2147483647 w 678"/>
                <a:gd name="T99" fmla="*/ 2147483647 h 574"/>
                <a:gd name="T100" fmla="*/ 2147483647 w 678"/>
                <a:gd name="T101" fmla="*/ 2147483647 h 574"/>
                <a:gd name="T102" fmla="*/ 2147483647 w 678"/>
                <a:gd name="T103" fmla="*/ 2147483647 h 574"/>
                <a:gd name="T104" fmla="*/ 2147483647 w 678"/>
                <a:gd name="T105" fmla="*/ 2147483647 h 574"/>
                <a:gd name="T106" fmla="*/ 2147483647 w 678"/>
                <a:gd name="T107" fmla="*/ 2147483647 h 574"/>
                <a:gd name="T108" fmla="*/ 2147483647 w 678"/>
                <a:gd name="T109" fmla="*/ 2147483647 h 574"/>
                <a:gd name="T110" fmla="*/ 2147483647 w 678"/>
                <a:gd name="T111" fmla="*/ 2147483647 h 574"/>
                <a:gd name="T112" fmla="*/ 2147483647 w 678"/>
                <a:gd name="T113" fmla="*/ 2147483647 h 574"/>
                <a:gd name="T114" fmla="*/ 2147483647 w 678"/>
                <a:gd name="T115" fmla="*/ 2147483647 h 574"/>
                <a:gd name="T116" fmla="*/ 2147483647 w 678"/>
                <a:gd name="T117" fmla="*/ 2147483647 h 57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678" h="574">
                  <a:moveTo>
                    <a:pt x="505" y="1"/>
                  </a:moveTo>
                  <a:lnTo>
                    <a:pt x="507" y="4"/>
                  </a:lnTo>
                  <a:lnTo>
                    <a:pt x="513" y="8"/>
                  </a:lnTo>
                  <a:lnTo>
                    <a:pt x="521" y="12"/>
                  </a:lnTo>
                  <a:lnTo>
                    <a:pt x="529" y="16"/>
                  </a:lnTo>
                  <a:lnTo>
                    <a:pt x="552" y="26"/>
                  </a:lnTo>
                  <a:lnTo>
                    <a:pt x="578" y="37"/>
                  </a:lnTo>
                  <a:lnTo>
                    <a:pt x="624" y="55"/>
                  </a:lnTo>
                  <a:lnTo>
                    <a:pt x="645" y="63"/>
                  </a:lnTo>
                  <a:lnTo>
                    <a:pt x="650" y="73"/>
                  </a:lnTo>
                  <a:lnTo>
                    <a:pt x="657" y="84"/>
                  </a:lnTo>
                  <a:lnTo>
                    <a:pt x="660" y="88"/>
                  </a:lnTo>
                  <a:lnTo>
                    <a:pt x="666" y="91"/>
                  </a:lnTo>
                  <a:lnTo>
                    <a:pt x="671" y="93"/>
                  </a:lnTo>
                  <a:lnTo>
                    <a:pt x="678" y="94"/>
                  </a:lnTo>
                  <a:lnTo>
                    <a:pt x="678" y="107"/>
                  </a:lnTo>
                  <a:lnTo>
                    <a:pt x="678" y="118"/>
                  </a:lnTo>
                  <a:lnTo>
                    <a:pt x="678" y="127"/>
                  </a:lnTo>
                  <a:lnTo>
                    <a:pt x="678" y="137"/>
                  </a:lnTo>
                  <a:lnTo>
                    <a:pt x="678" y="141"/>
                  </a:lnTo>
                  <a:lnTo>
                    <a:pt x="677" y="144"/>
                  </a:lnTo>
                  <a:lnTo>
                    <a:pt x="674" y="148"/>
                  </a:lnTo>
                  <a:lnTo>
                    <a:pt x="673" y="151"/>
                  </a:lnTo>
                  <a:lnTo>
                    <a:pt x="667" y="158"/>
                  </a:lnTo>
                  <a:lnTo>
                    <a:pt x="660" y="165"/>
                  </a:lnTo>
                  <a:lnTo>
                    <a:pt x="653" y="172"/>
                  </a:lnTo>
                  <a:lnTo>
                    <a:pt x="647" y="178"/>
                  </a:lnTo>
                  <a:lnTo>
                    <a:pt x="641" y="185"/>
                  </a:lnTo>
                  <a:lnTo>
                    <a:pt x="638" y="192"/>
                  </a:lnTo>
                  <a:lnTo>
                    <a:pt x="638" y="346"/>
                  </a:lnTo>
                  <a:lnTo>
                    <a:pt x="466" y="378"/>
                  </a:lnTo>
                  <a:lnTo>
                    <a:pt x="464" y="382"/>
                  </a:lnTo>
                  <a:lnTo>
                    <a:pt x="461" y="388"/>
                  </a:lnTo>
                  <a:lnTo>
                    <a:pt x="460" y="394"/>
                  </a:lnTo>
                  <a:lnTo>
                    <a:pt x="460" y="400"/>
                  </a:lnTo>
                  <a:lnTo>
                    <a:pt x="461" y="415"/>
                  </a:lnTo>
                  <a:lnTo>
                    <a:pt x="466" y="433"/>
                  </a:lnTo>
                  <a:lnTo>
                    <a:pt x="460" y="434"/>
                  </a:lnTo>
                  <a:lnTo>
                    <a:pt x="455" y="435"/>
                  </a:lnTo>
                  <a:lnTo>
                    <a:pt x="451" y="436"/>
                  </a:lnTo>
                  <a:lnTo>
                    <a:pt x="448" y="436"/>
                  </a:lnTo>
                  <a:lnTo>
                    <a:pt x="444" y="435"/>
                  </a:lnTo>
                  <a:lnTo>
                    <a:pt x="439" y="433"/>
                  </a:lnTo>
                  <a:lnTo>
                    <a:pt x="436" y="437"/>
                  </a:lnTo>
                  <a:lnTo>
                    <a:pt x="434" y="440"/>
                  </a:lnTo>
                  <a:lnTo>
                    <a:pt x="432" y="442"/>
                  </a:lnTo>
                  <a:lnTo>
                    <a:pt x="429" y="444"/>
                  </a:lnTo>
                  <a:lnTo>
                    <a:pt x="425" y="445"/>
                  </a:lnTo>
                  <a:lnTo>
                    <a:pt x="421" y="445"/>
                  </a:lnTo>
                  <a:lnTo>
                    <a:pt x="417" y="445"/>
                  </a:lnTo>
                  <a:lnTo>
                    <a:pt x="414" y="447"/>
                  </a:lnTo>
                  <a:lnTo>
                    <a:pt x="413" y="450"/>
                  </a:lnTo>
                  <a:lnTo>
                    <a:pt x="412" y="457"/>
                  </a:lnTo>
                  <a:lnTo>
                    <a:pt x="411" y="463"/>
                  </a:lnTo>
                  <a:lnTo>
                    <a:pt x="410" y="469"/>
                  </a:lnTo>
                  <a:lnTo>
                    <a:pt x="410" y="471"/>
                  </a:lnTo>
                  <a:lnTo>
                    <a:pt x="410" y="474"/>
                  </a:lnTo>
                  <a:lnTo>
                    <a:pt x="411" y="476"/>
                  </a:lnTo>
                  <a:lnTo>
                    <a:pt x="412" y="476"/>
                  </a:lnTo>
                  <a:lnTo>
                    <a:pt x="403" y="483"/>
                  </a:lnTo>
                  <a:lnTo>
                    <a:pt x="392" y="488"/>
                  </a:lnTo>
                  <a:lnTo>
                    <a:pt x="379" y="493"/>
                  </a:lnTo>
                  <a:lnTo>
                    <a:pt x="365" y="498"/>
                  </a:lnTo>
                  <a:lnTo>
                    <a:pt x="350" y="504"/>
                  </a:lnTo>
                  <a:lnTo>
                    <a:pt x="336" y="510"/>
                  </a:lnTo>
                  <a:lnTo>
                    <a:pt x="330" y="513"/>
                  </a:lnTo>
                  <a:lnTo>
                    <a:pt x="324" y="516"/>
                  </a:lnTo>
                  <a:lnTo>
                    <a:pt x="317" y="520"/>
                  </a:lnTo>
                  <a:lnTo>
                    <a:pt x="313" y="525"/>
                  </a:lnTo>
                  <a:lnTo>
                    <a:pt x="299" y="541"/>
                  </a:lnTo>
                  <a:lnTo>
                    <a:pt x="285" y="557"/>
                  </a:lnTo>
                  <a:lnTo>
                    <a:pt x="277" y="564"/>
                  </a:lnTo>
                  <a:lnTo>
                    <a:pt x="268" y="569"/>
                  </a:lnTo>
                  <a:lnTo>
                    <a:pt x="263" y="571"/>
                  </a:lnTo>
                  <a:lnTo>
                    <a:pt x="258" y="573"/>
                  </a:lnTo>
                  <a:lnTo>
                    <a:pt x="253" y="574"/>
                  </a:lnTo>
                  <a:lnTo>
                    <a:pt x="246" y="574"/>
                  </a:lnTo>
                  <a:lnTo>
                    <a:pt x="238" y="574"/>
                  </a:lnTo>
                  <a:lnTo>
                    <a:pt x="227" y="574"/>
                  </a:lnTo>
                  <a:lnTo>
                    <a:pt x="212" y="574"/>
                  </a:lnTo>
                  <a:lnTo>
                    <a:pt x="193" y="574"/>
                  </a:lnTo>
                  <a:lnTo>
                    <a:pt x="192" y="569"/>
                  </a:lnTo>
                  <a:lnTo>
                    <a:pt x="189" y="564"/>
                  </a:lnTo>
                  <a:lnTo>
                    <a:pt x="186" y="559"/>
                  </a:lnTo>
                  <a:lnTo>
                    <a:pt x="180" y="554"/>
                  </a:lnTo>
                  <a:lnTo>
                    <a:pt x="173" y="550"/>
                  </a:lnTo>
                  <a:lnTo>
                    <a:pt x="165" y="547"/>
                  </a:lnTo>
                  <a:lnTo>
                    <a:pt x="156" y="545"/>
                  </a:lnTo>
                  <a:lnTo>
                    <a:pt x="146" y="544"/>
                  </a:lnTo>
                  <a:lnTo>
                    <a:pt x="133" y="545"/>
                  </a:lnTo>
                  <a:lnTo>
                    <a:pt x="120" y="548"/>
                  </a:lnTo>
                  <a:lnTo>
                    <a:pt x="108" y="552"/>
                  </a:lnTo>
                  <a:lnTo>
                    <a:pt x="93" y="556"/>
                  </a:lnTo>
                  <a:lnTo>
                    <a:pt x="61" y="556"/>
                  </a:lnTo>
                  <a:lnTo>
                    <a:pt x="48" y="544"/>
                  </a:lnTo>
                  <a:lnTo>
                    <a:pt x="33" y="527"/>
                  </a:lnTo>
                  <a:lnTo>
                    <a:pt x="17" y="510"/>
                  </a:lnTo>
                  <a:lnTo>
                    <a:pt x="0" y="494"/>
                  </a:lnTo>
                  <a:lnTo>
                    <a:pt x="0" y="285"/>
                  </a:lnTo>
                  <a:lnTo>
                    <a:pt x="21" y="286"/>
                  </a:lnTo>
                  <a:lnTo>
                    <a:pt x="54" y="286"/>
                  </a:lnTo>
                  <a:lnTo>
                    <a:pt x="73" y="286"/>
                  </a:lnTo>
                  <a:lnTo>
                    <a:pt x="89" y="285"/>
                  </a:lnTo>
                  <a:lnTo>
                    <a:pt x="97" y="284"/>
                  </a:lnTo>
                  <a:lnTo>
                    <a:pt x="103" y="282"/>
                  </a:lnTo>
                  <a:lnTo>
                    <a:pt x="109" y="281"/>
                  </a:lnTo>
                  <a:lnTo>
                    <a:pt x="113" y="279"/>
                  </a:lnTo>
                  <a:lnTo>
                    <a:pt x="119" y="275"/>
                  </a:lnTo>
                  <a:lnTo>
                    <a:pt x="123" y="269"/>
                  </a:lnTo>
                  <a:lnTo>
                    <a:pt x="126" y="263"/>
                  </a:lnTo>
                  <a:lnTo>
                    <a:pt x="129" y="256"/>
                  </a:lnTo>
                  <a:lnTo>
                    <a:pt x="130" y="247"/>
                  </a:lnTo>
                  <a:lnTo>
                    <a:pt x="131" y="238"/>
                  </a:lnTo>
                  <a:lnTo>
                    <a:pt x="131" y="229"/>
                  </a:lnTo>
                  <a:lnTo>
                    <a:pt x="130" y="220"/>
                  </a:lnTo>
                  <a:lnTo>
                    <a:pt x="129" y="202"/>
                  </a:lnTo>
                  <a:lnTo>
                    <a:pt x="126" y="185"/>
                  </a:lnTo>
                  <a:lnTo>
                    <a:pt x="125" y="171"/>
                  </a:lnTo>
                  <a:lnTo>
                    <a:pt x="126" y="162"/>
                  </a:lnTo>
                  <a:lnTo>
                    <a:pt x="130" y="165"/>
                  </a:lnTo>
                  <a:lnTo>
                    <a:pt x="132" y="168"/>
                  </a:lnTo>
                  <a:lnTo>
                    <a:pt x="136" y="170"/>
                  </a:lnTo>
                  <a:lnTo>
                    <a:pt x="140" y="171"/>
                  </a:lnTo>
                  <a:lnTo>
                    <a:pt x="147" y="174"/>
                  </a:lnTo>
                  <a:lnTo>
                    <a:pt x="156" y="175"/>
                  </a:lnTo>
                  <a:lnTo>
                    <a:pt x="174" y="175"/>
                  </a:lnTo>
                  <a:lnTo>
                    <a:pt x="187" y="174"/>
                  </a:lnTo>
                  <a:lnTo>
                    <a:pt x="187" y="180"/>
                  </a:lnTo>
                  <a:lnTo>
                    <a:pt x="188" y="186"/>
                  </a:lnTo>
                  <a:lnTo>
                    <a:pt x="190" y="191"/>
                  </a:lnTo>
                  <a:lnTo>
                    <a:pt x="192" y="197"/>
                  </a:lnTo>
                  <a:lnTo>
                    <a:pt x="195" y="201"/>
                  </a:lnTo>
                  <a:lnTo>
                    <a:pt x="199" y="204"/>
                  </a:lnTo>
                  <a:lnTo>
                    <a:pt x="202" y="207"/>
                  </a:lnTo>
                  <a:lnTo>
                    <a:pt x="208" y="210"/>
                  </a:lnTo>
                  <a:lnTo>
                    <a:pt x="218" y="213"/>
                  </a:lnTo>
                  <a:lnTo>
                    <a:pt x="229" y="216"/>
                  </a:lnTo>
                  <a:lnTo>
                    <a:pt x="241" y="217"/>
                  </a:lnTo>
                  <a:lnTo>
                    <a:pt x="253" y="217"/>
                  </a:lnTo>
                  <a:lnTo>
                    <a:pt x="260" y="216"/>
                  </a:lnTo>
                  <a:lnTo>
                    <a:pt x="269" y="214"/>
                  </a:lnTo>
                  <a:lnTo>
                    <a:pt x="277" y="211"/>
                  </a:lnTo>
                  <a:lnTo>
                    <a:pt x="286" y="207"/>
                  </a:lnTo>
                  <a:lnTo>
                    <a:pt x="301" y="199"/>
                  </a:lnTo>
                  <a:lnTo>
                    <a:pt x="313" y="192"/>
                  </a:lnTo>
                  <a:lnTo>
                    <a:pt x="315" y="195"/>
                  </a:lnTo>
                  <a:lnTo>
                    <a:pt x="319" y="196"/>
                  </a:lnTo>
                  <a:lnTo>
                    <a:pt x="322" y="196"/>
                  </a:lnTo>
                  <a:lnTo>
                    <a:pt x="325" y="195"/>
                  </a:lnTo>
                  <a:lnTo>
                    <a:pt x="331" y="193"/>
                  </a:lnTo>
                  <a:lnTo>
                    <a:pt x="333" y="192"/>
                  </a:lnTo>
                  <a:lnTo>
                    <a:pt x="338" y="192"/>
                  </a:lnTo>
                  <a:lnTo>
                    <a:pt x="343" y="190"/>
                  </a:lnTo>
                  <a:lnTo>
                    <a:pt x="348" y="188"/>
                  </a:lnTo>
                  <a:lnTo>
                    <a:pt x="353" y="185"/>
                  </a:lnTo>
                  <a:lnTo>
                    <a:pt x="357" y="182"/>
                  </a:lnTo>
                  <a:lnTo>
                    <a:pt x="360" y="178"/>
                  </a:lnTo>
                  <a:lnTo>
                    <a:pt x="364" y="173"/>
                  </a:lnTo>
                  <a:lnTo>
                    <a:pt x="368" y="168"/>
                  </a:lnTo>
                  <a:lnTo>
                    <a:pt x="373" y="156"/>
                  </a:lnTo>
                  <a:lnTo>
                    <a:pt x="379" y="142"/>
                  </a:lnTo>
                  <a:lnTo>
                    <a:pt x="383" y="126"/>
                  </a:lnTo>
                  <a:lnTo>
                    <a:pt x="388" y="111"/>
                  </a:lnTo>
                  <a:lnTo>
                    <a:pt x="395" y="78"/>
                  </a:lnTo>
                  <a:lnTo>
                    <a:pt x="403" y="47"/>
                  </a:lnTo>
                  <a:lnTo>
                    <a:pt x="406" y="33"/>
                  </a:lnTo>
                  <a:lnTo>
                    <a:pt x="410" y="20"/>
                  </a:lnTo>
                  <a:lnTo>
                    <a:pt x="414" y="10"/>
                  </a:lnTo>
                  <a:lnTo>
                    <a:pt x="418" y="1"/>
                  </a:lnTo>
                  <a:lnTo>
                    <a:pt x="425" y="4"/>
                  </a:lnTo>
                  <a:lnTo>
                    <a:pt x="431" y="6"/>
                  </a:lnTo>
                  <a:lnTo>
                    <a:pt x="436" y="8"/>
                  </a:lnTo>
                  <a:lnTo>
                    <a:pt x="442" y="8"/>
                  </a:lnTo>
                  <a:lnTo>
                    <a:pt x="453" y="8"/>
                  </a:lnTo>
                  <a:lnTo>
                    <a:pt x="462" y="6"/>
                  </a:lnTo>
                  <a:lnTo>
                    <a:pt x="472" y="4"/>
                  </a:lnTo>
                  <a:lnTo>
                    <a:pt x="482" y="1"/>
                  </a:lnTo>
                  <a:lnTo>
                    <a:pt x="493" y="0"/>
                  </a:lnTo>
                  <a:lnTo>
                    <a:pt x="505" y="1"/>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82" name="Freeform 478"/>
            <p:cNvSpPr>
              <a:spLocks/>
            </p:cNvSpPr>
            <p:nvPr>
              <p:custDataLst>
                <p:tags r:id="rId316"/>
              </p:custDataLst>
            </p:nvPr>
          </p:nvSpPr>
          <p:spPr bwMode="auto">
            <a:xfrm>
              <a:off x="4799044" y="4663018"/>
              <a:ext cx="350837" cy="381000"/>
            </a:xfrm>
            <a:custGeom>
              <a:avLst/>
              <a:gdLst>
                <a:gd name="T0" fmla="*/ 2147483647 w 810"/>
                <a:gd name="T1" fmla="*/ 2147483647 h 727"/>
                <a:gd name="T2" fmla="*/ 2147483647 w 810"/>
                <a:gd name="T3" fmla="*/ 2147483647 h 727"/>
                <a:gd name="T4" fmla="*/ 2147483647 w 810"/>
                <a:gd name="T5" fmla="*/ 2147483647 h 727"/>
                <a:gd name="T6" fmla="*/ 2147483647 w 810"/>
                <a:gd name="T7" fmla="*/ 2147483647 h 727"/>
                <a:gd name="T8" fmla="*/ 2147483647 w 810"/>
                <a:gd name="T9" fmla="*/ 2147483647 h 727"/>
                <a:gd name="T10" fmla="*/ 2147483647 w 810"/>
                <a:gd name="T11" fmla="*/ 2147483647 h 727"/>
                <a:gd name="T12" fmla="*/ 2147483647 w 810"/>
                <a:gd name="T13" fmla="*/ 2147483647 h 727"/>
                <a:gd name="T14" fmla="*/ 2147483647 w 810"/>
                <a:gd name="T15" fmla="*/ 2147483647 h 727"/>
                <a:gd name="T16" fmla="*/ 2147483647 w 810"/>
                <a:gd name="T17" fmla="*/ 0 h 727"/>
                <a:gd name="T18" fmla="*/ 2147483647 w 810"/>
                <a:gd name="T19" fmla="*/ 2147483647 h 727"/>
                <a:gd name="T20" fmla="*/ 2147483647 w 810"/>
                <a:gd name="T21" fmla="*/ 2147483647 h 727"/>
                <a:gd name="T22" fmla="*/ 0 w 810"/>
                <a:gd name="T23" fmla="*/ 2147483647 h 727"/>
                <a:gd name="T24" fmla="*/ 2147483647 w 810"/>
                <a:gd name="T25" fmla="*/ 2147483647 h 727"/>
                <a:gd name="T26" fmla="*/ 2147483647 w 810"/>
                <a:gd name="T27" fmla="*/ 2147483647 h 727"/>
                <a:gd name="T28" fmla="*/ 2147483647 w 810"/>
                <a:gd name="T29" fmla="*/ 2147483647 h 727"/>
                <a:gd name="T30" fmla="*/ 2147483647 w 810"/>
                <a:gd name="T31" fmla="*/ 2147483647 h 727"/>
                <a:gd name="T32" fmla="*/ 2147483647 w 810"/>
                <a:gd name="T33" fmla="*/ 2147483647 h 727"/>
                <a:gd name="T34" fmla="*/ 2147483647 w 810"/>
                <a:gd name="T35" fmla="*/ 2147483647 h 727"/>
                <a:gd name="T36" fmla="*/ 2147483647 w 810"/>
                <a:gd name="T37" fmla="*/ 2147483647 h 727"/>
                <a:gd name="T38" fmla="*/ 2147483647 w 810"/>
                <a:gd name="T39" fmla="*/ 2147483647 h 727"/>
                <a:gd name="T40" fmla="*/ 2147483647 w 810"/>
                <a:gd name="T41" fmla="*/ 2147483647 h 727"/>
                <a:gd name="T42" fmla="*/ 2147483647 w 810"/>
                <a:gd name="T43" fmla="*/ 2147483647 h 727"/>
                <a:gd name="T44" fmla="*/ 2147483647 w 810"/>
                <a:gd name="T45" fmla="*/ 2147483647 h 727"/>
                <a:gd name="T46" fmla="*/ 2147483647 w 810"/>
                <a:gd name="T47" fmla="*/ 2147483647 h 727"/>
                <a:gd name="T48" fmla="*/ 2147483647 w 810"/>
                <a:gd name="T49" fmla="*/ 2147483647 h 727"/>
                <a:gd name="T50" fmla="*/ 2147483647 w 810"/>
                <a:gd name="T51" fmla="*/ 2147483647 h 727"/>
                <a:gd name="T52" fmla="*/ 2147483647 w 810"/>
                <a:gd name="T53" fmla="*/ 2147483647 h 727"/>
                <a:gd name="T54" fmla="*/ 2147483647 w 810"/>
                <a:gd name="T55" fmla="*/ 2147483647 h 727"/>
                <a:gd name="T56" fmla="*/ 2147483647 w 810"/>
                <a:gd name="T57" fmla="*/ 2147483647 h 727"/>
                <a:gd name="T58" fmla="*/ 2147483647 w 810"/>
                <a:gd name="T59" fmla="*/ 2147483647 h 727"/>
                <a:gd name="T60" fmla="*/ 2147483647 w 810"/>
                <a:gd name="T61" fmla="*/ 2147483647 h 727"/>
                <a:gd name="T62" fmla="*/ 2147483647 w 810"/>
                <a:gd name="T63" fmla="*/ 2147483647 h 727"/>
                <a:gd name="T64" fmla="*/ 2147483647 w 810"/>
                <a:gd name="T65" fmla="*/ 2147483647 h 727"/>
                <a:gd name="T66" fmla="*/ 2147483647 w 810"/>
                <a:gd name="T67" fmla="*/ 2147483647 h 727"/>
                <a:gd name="T68" fmla="*/ 2147483647 w 810"/>
                <a:gd name="T69" fmla="*/ 2147483647 h 727"/>
                <a:gd name="T70" fmla="*/ 2147483647 w 810"/>
                <a:gd name="T71" fmla="*/ 2147483647 h 727"/>
                <a:gd name="T72" fmla="*/ 2147483647 w 810"/>
                <a:gd name="T73" fmla="*/ 2147483647 h 727"/>
                <a:gd name="T74" fmla="*/ 2147483647 w 810"/>
                <a:gd name="T75" fmla="*/ 2147483647 h 727"/>
                <a:gd name="T76" fmla="*/ 2147483647 w 810"/>
                <a:gd name="T77" fmla="*/ 2147483647 h 727"/>
                <a:gd name="T78" fmla="*/ 2147483647 w 810"/>
                <a:gd name="T79" fmla="*/ 2147483647 h 727"/>
                <a:gd name="T80" fmla="*/ 2147483647 w 810"/>
                <a:gd name="T81" fmla="*/ 2147483647 h 727"/>
                <a:gd name="T82" fmla="*/ 2147483647 w 810"/>
                <a:gd name="T83" fmla="*/ 2147483647 h 727"/>
                <a:gd name="T84" fmla="*/ 2147483647 w 810"/>
                <a:gd name="T85" fmla="*/ 2147483647 h 727"/>
                <a:gd name="T86" fmla="*/ 2147483647 w 810"/>
                <a:gd name="T87" fmla="*/ 2147483647 h 727"/>
                <a:gd name="T88" fmla="*/ 2147483647 w 810"/>
                <a:gd name="T89" fmla="*/ 2147483647 h 727"/>
                <a:gd name="T90" fmla="*/ 2147483647 w 810"/>
                <a:gd name="T91" fmla="*/ 2147483647 h 727"/>
                <a:gd name="T92" fmla="*/ 2147483647 w 810"/>
                <a:gd name="T93" fmla="*/ 2147483647 h 727"/>
                <a:gd name="T94" fmla="*/ 2147483647 w 810"/>
                <a:gd name="T95" fmla="*/ 2147483647 h 727"/>
                <a:gd name="T96" fmla="*/ 2147483647 w 810"/>
                <a:gd name="T97" fmla="*/ 2147483647 h 727"/>
                <a:gd name="T98" fmla="*/ 2147483647 w 810"/>
                <a:gd name="T99" fmla="*/ 2147483647 h 727"/>
                <a:gd name="T100" fmla="*/ 2147483647 w 810"/>
                <a:gd name="T101" fmla="*/ 2147483647 h 727"/>
                <a:gd name="T102" fmla="*/ 2147483647 w 810"/>
                <a:gd name="T103" fmla="*/ 2147483647 h 72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810" h="727">
                  <a:moveTo>
                    <a:pt x="810" y="61"/>
                  </a:moveTo>
                  <a:lnTo>
                    <a:pt x="807" y="54"/>
                  </a:lnTo>
                  <a:lnTo>
                    <a:pt x="802" y="48"/>
                  </a:lnTo>
                  <a:lnTo>
                    <a:pt x="797" y="42"/>
                  </a:lnTo>
                  <a:lnTo>
                    <a:pt x="790" y="36"/>
                  </a:lnTo>
                  <a:lnTo>
                    <a:pt x="784" y="32"/>
                  </a:lnTo>
                  <a:lnTo>
                    <a:pt x="775" y="28"/>
                  </a:lnTo>
                  <a:lnTo>
                    <a:pt x="766" y="26"/>
                  </a:lnTo>
                  <a:lnTo>
                    <a:pt x="756" y="25"/>
                  </a:lnTo>
                  <a:lnTo>
                    <a:pt x="743" y="26"/>
                  </a:lnTo>
                  <a:lnTo>
                    <a:pt x="730" y="29"/>
                  </a:lnTo>
                  <a:lnTo>
                    <a:pt x="718" y="33"/>
                  </a:lnTo>
                  <a:lnTo>
                    <a:pt x="703" y="37"/>
                  </a:lnTo>
                  <a:lnTo>
                    <a:pt x="671" y="37"/>
                  </a:lnTo>
                  <a:lnTo>
                    <a:pt x="651" y="41"/>
                  </a:lnTo>
                  <a:lnTo>
                    <a:pt x="634" y="44"/>
                  </a:lnTo>
                  <a:lnTo>
                    <a:pt x="627" y="46"/>
                  </a:lnTo>
                  <a:lnTo>
                    <a:pt x="619" y="48"/>
                  </a:lnTo>
                  <a:lnTo>
                    <a:pt x="611" y="51"/>
                  </a:lnTo>
                  <a:lnTo>
                    <a:pt x="604" y="55"/>
                  </a:lnTo>
                  <a:lnTo>
                    <a:pt x="411" y="55"/>
                  </a:lnTo>
                  <a:lnTo>
                    <a:pt x="411" y="37"/>
                  </a:lnTo>
                  <a:lnTo>
                    <a:pt x="292" y="37"/>
                  </a:lnTo>
                  <a:lnTo>
                    <a:pt x="280" y="40"/>
                  </a:lnTo>
                  <a:lnTo>
                    <a:pt x="269" y="41"/>
                  </a:lnTo>
                  <a:lnTo>
                    <a:pt x="257" y="40"/>
                  </a:lnTo>
                  <a:lnTo>
                    <a:pt x="245" y="39"/>
                  </a:lnTo>
                  <a:lnTo>
                    <a:pt x="232" y="37"/>
                  </a:lnTo>
                  <a:lnTo>
                    <a:pt x="220" y="34"/>
                  </a:lnTo>
                  <a:lnTo>
                    <a:pt x="208" y="30"/>
                  </a:lnTo>
                  <a:lnTo>
                    <a:pt x="196" y="26"/>
                  </a:lnTo>
                  <a:lnTo>
                    <a:pt x="172" y="17"/>
                  </a:lnTo>
                  <a:lnTo>
                    <a:pt x="149" y="8"/>
                  </a:lnTo>
                  <a:lnTo>
                    <a:pt x="137" y="5"/>
                  </a:lnTo>
                  <a:lnTo>
                    <a:pt x="126" y="2"/>
                  </a:lnTo>
                  <a:lnTo>
                    <a:pt x="116" y="0"/>
                  </a:lnTo>
                  <a:lnTo>
                    <a:pt x="105" y="0"/>
                  </a:lnTo>
                  <a:lnTo>
                    <a:pt x="97" y="0"/>
                  </a:lnTo>
                  <a:lnTo>
                    <a:pt x="91" y="2"/>
                  </a:lnTo>
                  <a:lnTo>
                    <a:pt x="83" y="5"/>
                  </a:lnTo>
                  <a:lnTo>
                    <a:pt x="75" y="8"/>
                  </a:lnTo>
                  <a:lnTo>
                    <a:pt x="68" y="13"/>
                  </a:lnTo>
                  <a:lnTo>
                    <a:pt x="60" y="19"/>
                  </a:lnTo>
                  <a:lnTo>
                    <a:pt x="53" y="24"/>
                  </a:lnTo>
                  <a:lnTo>
                    <a:pt x="46" y="31"/>
                  </a:lnTo>
                  <a:lnTo>
                    <a:pt x="6" y="31"/>
                  </a:lnTo>
                  <a:lnTo>
                    <a:pt x="3" y="45"/>
                  </a:lnTo>
                  <a:lnTo>
                    <a:pt x="0" y="55"/>
                  </a:lnTo>
                  <a:lnTo>
                    <a:pt x="0" y="58"/>
                  </a:lnTo>
                  <a:lnTo>
                    <a:pt x="2" y="61"/>
                  </a:lnTo>
                  <a:lnTo>
                    <a:pt x="4" y="64"/>
                  </a:lnTo>
                  <a:lnTo>
                    <a:pt x="7" y="68"/>
                  </a:lnTo>
                  <a:lnTo>
                    <a:pt x="12" y="70"/>
                  </a:lnTo>
                  <a:lnTo>
                    <a:pt x="16" y="72"/>
                  </a:lnTo>
                  <a:lnTo>
                    <a:pt x="21" y="74"/>
                  </a:lnTo>
                  <a:lnTo>
                    <a:pt x="26" y="74"/>
                  </a:lnTo>
                  <a:lnTo>
                    <a:pt x="26" y="86"/>
                  </a:lnTo>
                  <a:lnTo>
                    <a:pt x="28" y="99"/>
                  </a:lnTo>
                  <a:lnTo>
                    <a:pt x="32" y="113"/>
                  </a:lnTo>
                  <a:lnTo>
                    <a:pt x="36" y="129"/>
                  </a:lnTo>
                  <a:lnTo>
                    <a:pt x="40" y="144"/>
                  </a:lnTo>
                  <a:lnTo>
                    <a:pt x="47" y="160"/>
                  </a:lnTo>
                  <a:lnTo>
                    <a:pt x="53" y="175"/>
                  </a:lnTo>
                  <a:lnTo>
                    <a:pt x="60" y="192"/>
                  </a:lnTo>
                  <a:lnTo>
                    <a:pt x="77" y="223"/>
                  </a:lnTo>
                  <a:lnTo>
                    <a:pt x="93" y="252"/>
                  </a:lnTo>
                  <a:lnTo>
                    <a:pt x="102" y="265"/>
                  </a:lnTo>
                  <a:lnTo>
                    <a:pt x="109" y="276"/>
                  </a:lnTo>
                  <a:lnTo>
                    <a:pt x="117" y="286"/>
                  </a:lnTo>
                  <a:lnTo>
                    <a:pt x="125" y="296"/>
                  </a:lnTo>
                  <a:lnTo>
                    <a:pt x="128" y="298"/>
                  </a:lnTo>
                  <a:lnTo>
                    <a:pt x="133" y="300"/>
                  </a:lnTo>
                  <a:lnTo>
                    <a:pt x="137" y="301"/>
                  </a:lnTo>
                  <a:lnTo>
                    <a:pt x="142" y="301"/>
                  </a:lnTo>
                  <a:lnTo>
                    <a:pt x="151" y="302"/>
                  </a:lnTo>
                  <a:lnTo>
                    <a:pt x="159" y="302"/>
                  </a:lnTo>
                  <a:lnTo>
                    <a:pt x="159" y="309"/>
                  </a:lnTo>
                  <a:lnTo>
                    <a:pt x="159" y="317"/>
                  </a:lnTo>
                  <a:lnTo>
                    <a:pt x="159" y="326"/>
                  </a:lnTo>
                  <a:lnTo>
                    <a:pt x="159" y="332"/>
                  </a:lnTo>
                  <a:lnTo>
                    <a:pt x="158" y="339"/>
                  </a:lnTo>
                  <a:lnTo>
                    <a:pt x="157" y="346"/>
                  </a:lnTo>
                  <a:lnTo>
                    <a:pt x="154" y="353"/>
                  </a:lnTo>
                  <a:lnTo>
                    <a:pt x="152" y="359"/>
                  </a:lnTo>
                  <a:lnTo>
                    <a:pt x="149" y="366"/>
                  </a:lnTo>
                  <a:lnTo>
                    <a:pt x="147" y="374"/>
                  </a:lnTo>
                  <a:lnTo>
                    <a:pt x="146" y="383"/>
                  </a:lnTo>
                  <a:lnTo>
                    <a:pt x="146" y="394"/>
                  </a:lnTo>
                  <a:lnTo>
                    <a:pt x="146" y="403"/>
                  </a:lnTo>
                  <a:lnTo>
                    <a:pt x="147" y="410"/>
                  </a:lnTo>
                  <a:lnTo>
                    <a:pt x="148" y="418"/>
                  </a:lnTo>
                  <a:lnTo>
                    <a:pt x="150" y="425"/>
                  </a:lnTo>
                  <a:lnTo>
                    <a:pt x="156" y="439"/>
                  </a:lnTo>
                  <a:lnTo>
                    <a:pt x="162" y="453"/>
                  </a:lnTo>
                  <a:lnTo>
                    <a:pt x="168" y="469"/>
                  </a:lnTo>
                  <a:lnTo>
                    <a:pt x="173" y="484"/>
                  </a:lnTo>
                  <a:lnTo>
                    <a:pt x="175" y="491"/>
                  </a:lnTo>
                  <a:lnTo>
                    <a:pt x="178" y="500"/>
                  </a:lnTo>
                  <a:lnTo>
                    <a:pt x="179" y="508"/>
                  </a:lnTo>
                  <a:lnTo>
                    <a:pt x="179" y="518"/>
                  </a:lnTo>
                  <a:lnTo>
                    <a:pt x="179" y="542"/>
                  </a:lnTo>
                  <a:lnTo>
                    <a:pt x="180" y="564"/>
                  </a:lnTo>
                  <a:lnTo>
                    <a:pt x="183" y="586"/>
                  </a:lnTo>
                  <a:lnTo>
                    <a:pt x="187" y="606"/>
                  </a:lnTo>
                  <a:lnTo>
                    <a:pt x="191" y="616"/>
                  </a:lnTo>
                  <a:lnTo>
                    <a:pt x="194" y="627"/>
                  </a:lnTo>
                  <a:lnTo>
                    <a:pt x="198" y="637"/>
                  </a:lnTo>
                  <a:lnTo>
                    <a:pt x="204" y="647"/>
                  </a:lnTo>
                  <a:lnTo>
                    <a:pt x="209" y="657"/>
                  </a:lnTo>
                  <a:lnTo>
                    <a:pt x="216" y="667"/>
                  </a:lnTo>
                  <a:lnTo>
                    <a:pt x="224" y="679"/>
                  </a:lnTo>
                  <a:lnTo>
                    <a:pt x="231" y="690"/>
                  </a:lnTo>
                  <a:lnTo>
                    <a:pt x="235" y="696"/>
                  </a:lnTo>
                  <a:lnTo>
                    <a:pt x="238" y="698"/>
                  </a:lnTo>
                  <a:lnTo>
                    <a:pt x="241" y="700"/>
                  </a:lnTo>
                  <a:lnTo>
                    <a:pt x="245" y="700"/>
                  </a:lnTo>
                  <a:lnTo>
                    <a:pt x="249" y="701"/>
                  </a:lnTo>
                  <a:lnTo>
                    <a:pt x="252" y="703"/>
                  </a:lnTo>
                  <a:lnTo>
                    <a:pt x="256" y="707"/>
                  </a:lnTo>
                  <a:lnTo>
                    <a:pt x="259" y="715"/>
                  </a:lnTo>
                  <a:lnTo>
                    <a:pt x="259" y="708"/>
                  </a:lnTo>
                  <a:lnTo>
                    <a:pt x="262" y="699"/>
                  </a:lnTo>
                  <a:lnTo>
                    <a:pt x="264" y="688"/>
                  </a:lnTo>
                  <a:lnTo>
                    <a:pt x="265" y="678"/>
                  </a:lnTo>
                  <a:lnTo>
                    <a:pt x="298" y="678"/>
                  </a:lnTo>
                  <a:lnTo>
                    <a:pt x="301" y="685"/>
                  </a:lnTo>
                  <a:lnTo>
                    <a:pt x="304" y="691"/>
                  </a:lnTo>
                  <a:lnTo>
                    <a:pt x="308" y="696"/>
                  </a:lnTo>
                  <a:lnTo>
                    <a:pt x="313" y="701"/>
                  </a:lnTo>
                  <a:lnTo>
                    <a:pt x="317" y="706"/>
                  </a:lnTo>
                  <a:lnTo>
                    <a:pt x="322" y="710"/>
                  </a:lnTo>
                  <a:lnTo>
                    <a:pt x="328" y="713"/>
                  </a:lnTo>
                  <a:lnTo>
                    <a:pt x="333" y="716"/>
                  </a:lnTo>
                  <a:lnTo>
                    <a:pt x="346" y="721"/>
                  </a:lnTo>
                  <a:lnTo>
                    <a:pt x="359" y="724"/>
                  </a:lnTo>
                  <a:lnTo>
                    <a:pt x="372" y="726"/>
                  </a:lnTo>
                  <a:lnTo>
                    <a:pt x="384" y="727"/>
                  </a:lnTo>
                  <a:lnTo>
                    <a:pt x="393" y="726"/>
                  </a:lnTo>
                  <a:lnTo>
                    <a:pt x="400" y="725"/>
                  </a:lnTo>
                  <a:lnTo>
                    <a:pt x="407" y="723"/>
                  </a:lnTo>
                  <a:lnTo>
                    <a:pt x="414" y="721"/>
                  </a:lnTo>
                  <a:lnTo>
                    <a:pt x="419" y="718"/>
                  </a:lnTo>
                  <a:lnTo>
                    <a:pt x="425" y="714"/>
                  </a:lnTo>
                  <a:lnTo>
                    <a:pt x="429" y="710"/>
                  </a:lnTo>
                  <a:lnTo>
                    <a:pt x="433" y="706"/>
                  </a:lnTo>
                  <a:lnTo>
                    <a:pt x="441" y="696"/>
                  </a:lnTo>
                  <a:lnTo>
                    <a:pt x="447" y="686"/>
                  </a:lnTo>
                  <a:lnTo>
                    <a:pt x="452" y="675"/>
                  </a:lnTo>
                  <a:lnTo>
                    <a:pt x="458" y="665"/>
                  </a:lnTo>
                  <a:lnTo>
                    <a:pt x="458" y="554"/>
                  </a:lnTo>
                  <a:lnTo>
                    <a:pt x="462" y="542"/>
                  </a:lnTo>
                  <a:lnTo>
                    <a:pt x="463" y="529"/>
                  </a:lnTo>
                  <a:lnTo>
                    <a:pt x="464" y="516"/>
                  </a:lnTo>
                  <a:lnTo>
                    <a:pt x="464" y="502"/>
                  </a:lnTo>
                  <a:lnTo>
                    <a:pt x="464" y="490"/>
                  </a:lnTo>
                  <a:lnTo>
                    <a:pt x="465" y="480"/>
                  </a:lnTo>
                  <a:lnTo>
                    <a:pt x="466" y="476"/>
                  </a:lnTo>
                  <a:lnTo>
                    <a:pt x="467" y="473"/>
                  </a:lnTo>
                  <a:lnTo>
                    <a:pt x="469" y="470"/>
                  </a:lnTo>
                  <a:lnTo>
                    <a:pt x="471" y="469"/>
                  </a:lnTo>
                  <a:lnTo>
                    <a:pt x="466" y="456"/>
                  </a:lnTo>
                  <a:lnTo>
                    <a:pt x="464" y="444"/>
                  </a:lnTo>
                  <a:lnTo>
                    <a:pt x="463" y="435"/>
                  </a:lnTo>
                  <a:lnTo>
                    <a:pt x="463" y="426"/>
                  </a:lnTo>
                  <a:lnTo>
                    <a:pt x="463" y="409"/>
                  </a:lnTo>
                  <a:lnTo>
                    <a:pt x="464" y="388"/>
                  </a:lnTo>
                  <a:lnTo>
                    <a:pt x="465" y="378"/>
                  </a:lnTo>
                  <a:lnTo>
                    <a:pt x="469" y="368"/>
                  </a:lnTo>
                  <a:lnTo>
                    <a:pt x="474" y="358"/>
                  </a:lnTo>
                  <a:lnTo>
                    <a:pt x="482" y="348"/>
                  </a:lnTo>
                  <a:lnTo>
                    <a:pt x="490" y="338"/>
                  </a:lnTo>
                  <a:lnTo>
                    <a:pt x="500" y="330"/>
                  </a:lnTo>
                  <a:lnTo>
                    <a:pt x="506" y="327"/>
                  </a:lnTo>
                  <a:lnTo>
                    <a:pt x="511" y="324"/>
                  </a:lnTo>
                  <a:lnTo>
                    <a:pt x="518" y="322"/>
                  </a:lnTo>
                  <a:lnTo>
                    <a:pt x="525" y="320"/>
                  </a:lnTo>
                  <a:lnTo>
                    <a:pt x="526" y="298"/>
                  </a:lnTo>
                  <a:lnTo>
                    <a:pt x="528" y="275"/>
                  </a:lnTo>
                  <a:lnTo>
                    <a:pt x="532" y="254"/>
                  </a:lnTo>
                  <a:lnTo>
                    <a:pt x="538" y="232"/>
                  </a:lnTo>
                  <a:lnTo>
                    <a:pt x="542" y="211"/>
                  </a:lnTo>
                  <a:lnTo>
                    <a:pt x="546" y="190"/>
                  </a:lnTo>
                  <a:lnTo>
                    <a:pt x="550" y="168"/>
                  </a:lnTo>
                  <a:lnTo>
                    <a:pt x="551" y="148"/>
                  </a:lnTo>
                  <a:lnTo>
                    <a:pt x="550" y="141"/>
                  </a:lnTo>
                  <a:lnTo>
                    <a:pt x="548" y="135"/>
                  </a:lnTo>
                  <a:lnTo>
                    <a:pt x="544" y="129"/>
                  </a:lnTo>
                  <a:lnTo>
                    <a:pt x="541" y="124"/>
                  </a:lnTo>
                  <a:lnTo>
                    <a:pt x="537" y="117"/>
                  </a:lnTo>
                  <a:lnTo>
                    <a:pt x="533" y="111"/>
                  </a:lnTo>
                  <a:lnTo>
                    <a:pt x="531" y="105"/>
                  </a:lnTo>
                  <a:lnTo>
                    <a:pt x="531" y="99"/>
                  </a:lnTo>
                  <a:lnTo>
                    <a:pt x="531" y="94"/>
                  </a:lnTo>
                  <a:lnTo>
                    <a:pt x="532" y="91"/>
                  </a:lnTo>
                  <a:lnTo>
                    <a:pt x="535" y="88"/>
                  </a:lnTo>
                  <a:lnTo>
                    <a:pt x="539" y="86"/>
                  </a:lnTo>
                  <a:lnTo>
                    <a:pt x="548" y="84"/>
                  </a:lnTo>
                  <a:lnTo>
                    <a:pt x="559" y="83"/>
                  </a:lnTo>
                  <a:lnTo>
                    <a:pt x="587" y="82"/>
                  </a:lnTo>
                  <a:lnTo>
                    <a:pt x="617" y="80"/>
                  </a:lnTo>
                  <a:lnTo>
                    <a:pt x="640" y="74"/>
                  </a:lnTo>
                  <a:lnTo>
                    <a:pt x="662" y="70"/>
                  </a:lnTo>
                  <a:lnTo>
                    <a:pt x="685" y="67"/>
                  </a:lnTo>
                  <a:lnTo>
                    <a:pt x="708" y="63"/>
                  </a:lnTo>
                  <a:lnTo>
                    <a:pt x="731" y="62"/>
                  </a:lnTo>
                  <a:lnTo>
                    <a:pt x="754" y="61"/>
                  </a:lnTo>
                  <a:lnTo>
                    <a:pt x="778" y="61"/>
                  </a:lnTo>
                  <a:lnTo>
                    <a:pt x="803" y="61"/>
                  </a:lnTo>
                  <a:lnTo>
                    <a:pt x="810" y="61"/>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83" name="Freeform 479"/>
            <p:cNvSpPr>
              <a:spLocks/>
            </p:cNvSpPr>
            <p:nvPr>
              <p:custDataLst>
                <p:tags r:id="rId317"/>
              </p:custDataLst>
            </p:nvPr>
          </p:nvSpPr>
          <p:spPr bwMode="auto">
            <a:xfrm>
              <a:off x="4078319" y="3593043"/>
              <a:ext cx="161925" cy="141288"/>
            </a:xfrm>
            <a:custGeom>
              <a:avLst/>
              <a:gdLst>
                <a:gd name="T0" fmla="*/ 2147483647 w 365"/>
                <a:gd name="T1" fmla="*/ 2147483647 h 271"/>
                <a:gd name="T2" fmla="*/ 2147483647 w 365"/>
                <a:gd name="T3" fmla="*/ 2147483647 h 271"/>
                <a:gd name="T4" fmla="*/ 2147483647 w 365"/>
                <a:gd name="T5" fmla="*/ 2147483647 h 271"/>
                <a:gd name="T6" fmla="*/ 2147483647 w 365"/>
                <a:gd name="T7" fmla="*/ 2147483647 h 271"/>
                <a:gd name="T8" fmla="*/ 2147483647 w 365"/>
                <a:gd name="T9" fmla="*/ 2147483647 h 271"/>
                <a:gd name="T10" fmla="*/ 2147483647 w 365"/>
                <a:gd name="T11" fmla="*/ 2147483647 h 271"/>
                <a:gd name="T12" fmla="*/ 2147483647 w 365"/>
                <a:gd name="T13" fmla="*/ 2147483647 h 271"/>
                <a:gd name="T14" fmla="*/ 2147483647 w 365"/>
                <a:gd name="T15" fmla="*/ 2147483647 h 271"/>
                <a:gd name="T16" fmla="*/ 2147483647 w 365"/>
                <a:gd name="T17" fmla="*/ 2147483647 h 271"/>
                <a:gd name="T18" fmla="*/ 2147483647 w 365"/>
                <a:gd name="T19" fmla="*/ 2147483647 h 271"/>
                <a:gd name="T20" fmla="*/ 2147483647 w 365"/>
                <a:gd name="T21" fmla="*/ 2147483647 h 271"/>
                <a:gd name="T22" fmla="*/ 2147483647 w 365"/>
                <a:gd name="T23" fmla="*/ 2147483647 h 271"/>
                <a:gd name="T24" fmla="*/ 2147483647 w 365"/>
                <a:gd name="T25" fmla="*/ 2147483647 h 271"/>
                <a:gd name="T26" fmla="*/ 2147483647 w 365"/>
                <a:gd name="T27" fmla="*/ 2147483647 h 271"/>
                <a:gd name="T28" fmla="*/ 2147483647 w 365"/>
                <a:gd name="T29" fmla="*/ 2147483647 h 271"/>
                <a:gd name="T30" fmla="*/ 2147483647 w 365"/>
                <a:gd name="T31" fmla="*/ 2147483647 h 271"/>
                <a:gd name="T32" fmla="*/ 2147483647 w 365"/>
                <a:gd name="T33" fmla="*/ 2147483647 h 271"/>
                <a:gd name="T34" fmla="*/ 2147483647 w 365"/>
                <a:gd name="T35" fmla="*/ 2147483647 h 271"/>
                <a:gd name="T36" fmla="*/ 2147483647 w 365"/>
                <a:gd name="T37" fmla="*/ 2147483647 h 271"/>
                <a:gd name="T38" fmla="*/ 2147483647 w 365"/>
                <a:gd name="T39" fmla="*/ 2147483647 h 271"/>
                <a:gd name="T40" fmla="*/ 2147483647 w 365"/>
                <a:gd name="T41" fmla="*/ 2147483647 h 271"/>
                <a:gd name="T42" fmla="*/ 2147483647 w 365"/>
                <a:gd name="T43" fmla="*/ 2147483647 h 271"/>
                <a:gd name="T44" fmla="*/ 2147483647 w 365"/>
                <a:gd name="T45" fmla="*/ 2147483647 h 271"/>
                <a:gd name="T46" fmla="*/ 2147483647 w 365"/>
                <a:gd name="T47" fmla="*/ 2147483647 h 271"/>
                <a:gd name="T48" fmla="*/ 2147483647 w 365"/>
                <a:gd name="T49" fmla="*/ 2147483647 h 271"/>
                <a:gd name="T50" fmla="*/ 2147483647 w 365"/>
                <a:gd name="T51" fmla="*/ 2147483647 h 271"/>
                <a:gd name="T52" fmla="*/ 2147483647 w 365"/>
                <a:gd name="T53" fmla="*/ 2147483647 h 271"/>
                <a:gd name="T54" fmla="*/ 2147483647 w 365"/>
                <a:gd name="T55" fmla="*/ 2147483647 h 271"/>
                <a:gd name="T56" fmla="*/ 2147483647 w 365"/>
                <a:gd name="T57" fmla="*/ 2147483647 h 271"/>
                <a:gd name="T58" fmla="*/ 2147483647 w 365"/>
                <a:gd name="T59" fmla="*/ 2147483647 h 271"/>
                <a:gd name="T60" fmla="*/ 2147483647 w 365"/>
                <a:gd name="T61" fmla="*/ 2147483647 h 271"/>
                <a:gd name="T62" fmla="*/ 2147483647 w 365"/>
                <a:gd name="T63" fmla="*/ 2147483647 h 271"/>
                <a:gd name="T64" fmla="*/ 0 w 365"/>
                <a:gd name="T65" fmla="*/ 2147483647 h 271"/>
                <a:gd name="T66" fmla="*/ 2147483647 w 365"/>
                <a:gd name="T67" fmla="*/ 2147483647 h 271"/>
                <a:gd name="T68" fmla="*/ 2147483647 w 365"/>
                <a:gd name="T69" fmla="*/ 2147483647 h 271"/>
                <a:gd name="T70" fmla="*/ 2147483647 w 365"/>
                <a:gd name="T71" fmla="*/ 2147483647 h 271"/>
                <a:gd name="T72" fmla="*/ 2147483647 w 365"/>
                <a:gd name="T73" fmla="*/ 2147483647 h 271"/>
                <a:gd name="T74" fmla="*/ 2147483647 w 365"/>
                <a:gd name="T75" fmla="*/ 2147483647 h 271"/>
                <a:gd name="T76" fmla="*/ 2147483647 w 365"/>
                <a:gd name="T77" fmla="*/ 2147483647 h 271"/>
                <a:gd name="T78" fmla="*/ 2147483647 w 365"/>
                <a:gd name="T79" fmla="*/ 2147483647 h 271"/>
                <a:gd name="T80" fmla="*/ 2147483647 w 365"/>
                <a:gd name="T81" fmla="*/ 2147483647 h 271"/>
                <a:gd name="T82" fmla="*/ 2147483647 w 365"/>
                <a:gd name="T83" fmla="*/ 2147483647 h 271"/>
                <a:gd name="T84" fmla="*/ 2147483647 w 365"/>
                <a:gd name="T85" fmla="*/ 0 h 271"/>
                <a:gd name="T86" fmla="*/ 2147483647 w 365"/>
                <a:gd name="T87" fmla="*/ 2147483647 h 271"/>
                <a:gd name="T88" fmla="*/ 2147483647 w 365"/>
                <a:gd name="T89" fmla="*/ 2147483647 h 271"/>
                <a:gd name="T90" fmla="*/ 2147483647 w 365"/>
                <a:gd name="T91" fmla="*/ 2147483647 h 271"/>
                <a:gd name="T92" fmla="*/ 2147483647 w 365"/>
                <a:gd name="T93" fmla="*/ 2147483647 h 271"/>
                <a:gd name="T94" fmla="*/ 2147483647 w 365"/>
                <a:gd name="T95" fmla="*/ 2147483647 h 271"/>
                <a:gd name="T96" fmla="*/ 2147483647 w 365"/>
                <a:gd name="T97" fmla="*/ 2147483647 h 271"/>
                <a:gd name="T98" fmla="*/ 2147483647 w 365"/>
                <a:gd name="T99" fmla="*/ 2147483647 h 271"/>
                <a:gd name="T100" fmla="*/ 2147483647 w 365"/>
                <a:gd name="T101" fmla="*/ 2147483647 h 271"/>
                <a:gd name="T102" fmla="*/ 2147483647 w 365"/>
                <a:gd name="T103" fmla="*/ 2147483647 h 271"/>
                <a:gd name="T104" fmla="*/ 2147483647 w 365"/>
                <a:gd name="T105" fmla="*/ 2147483647 h 271"/>
                <a:gd name="T106" fmla="*/ 2147483647 w 365"/>
                <a:gd name="T107" fmla="*/ 2147483647 h 271"/>
                <a:gd name="T108" fmla="*/ 2147483647 w 365"/>
                <a:gd name="T109" fmla="*/ 2147483647 h 271"/>
                <a:gd name="T110" fmla="*/ 2147483647 w 365"/>
                <a:gd name="T111" fmla="*/ 2147483647 h 271"/>
                <a:gd name="T112" fmla="*/ 2147483647 w 365"/>
                <a:gd name="T113" fmla="*/ 2147483647 h 271"/>
                <a:gd name="T114" fmla="*/ 2147483647 w 365"/>
                <a:gd name="T115" fmla="*/ 2147483647 h 271"/>
                <a:gd name="T116" fmla="*/ 2147483647 w 365"/>
                <a:gd name="T117" fmla="*/ 2147483647 h 27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65" h="271">
                  <a:moveTo>
                    <a:pt x="219" y="252"/>
                  </a:moveTo>
                  <a:lnTo>
                    <a:pt x="203" y="250"/>
                  </a:lnTo>
                  <a:lnTo>
                    <a:pt x="184" y="248"/>
                  </a:lnTo>
                  <a:lnTo>
                    <a:pt x="163" y="246"/>
                  </a:lnTo>
                  <a:lnTo>
                    <a:pt x="142" y="246"/>
                  </a:lnTo>
                  <a:lnTo>
                    <a:pt x="121" y="247"/>
                  </a:lnTo>
                  <a:lnTo>
                    <a:pt x="101" y="249"/>
                  </a:lnTo>
                  <a:lnTo>
                    <a:pt x="92" y="250"/>
                  </a:lnTo>
                  <a:lnTo>
                    <a:pt x="82" y="252"/>
                  </a:lnTo>
                  <a:lnTo>
                    <a:pt x="74" y="255"/>
                  </a:lnTo>
                  <a:lnTo>
                    <a:pt x="65" y="258"/>
                  </a:lnTo>
                  <a:lnTo>
                    <a:pt x="26" y="271"/>
                  </a:lnTo>
                  <a:lnTo>
                    <a:pt x="23" y="271"/>
                  </a:lnTo>
                  <a:lnTo>
                    <a:pt x="20" y="270"/>
                  </a:lnTo>
                  <a:lnTo>
                    <a:pt x="18" y="268"/>
                  </a:lnTo>
                  <a:lnTo>
                    <a:pt x="17" y="266"/>
                  </a:lnTo>
                  <a:lnTo>
                    <a:pt x="17" y="260"/>
                  </a:lnTo>
                  <a:lnTo>
                    <a:pt x="18" y="254"/>
                  </a:lnTo>
                  <a:lnTo>
                    <a:pt x="24" y="240"/>
                  </a:lnTo>
                  <a:lnTo>
                    <a:pt x="26" y="228"/>
                  </a:lnTo>
                  <a:lnTo>
                    <a:pt x="45" y="227"/>
                  </a:lnTo>
                  <a:lnTo>
                    <a:pt x="61" y="226"/>
                  </a:lnTo>
                  <a:lnTo>
                    <a:pt x="75" y="224"/>
                  </a:lnTo>
                  <a:lnTo>
                    <a:pt x="89" y="222"/>
                  </a:lnTo>
                  <a:lnTo>
                    <a:pt x="102" y="220"/>
                  </a:lnTo>
                  <a:lnTo>
                    <a:pt x="115" y="218"/>
                  </a:lnTo>
                  <a:lnTo>
                    <a:pt x="129" y="216"/>
                  </a:lnTo>
                  <a:lnTo>
                    <a:pt x="146" y="216"/>
                  </a:lnTo>
                  <a:lnTo>
                    <a:pt x="164" y="217"/>
                  </a:lnTo>
                  <a:lnTo>
                    <a:pt x="182" y="218"/>
                  </a:lnTo>
                  <a:lnTo>
                    <a:pt x="191" y="218"/>
                  </a:lnTo>
                  <a:lnTo>
                    <a:pt x="199" y="218"/>
                  </a:lnTo>
                  <a:lnTo>
                    <a:pt x="209" y="217"/>
                  </a:lnTo>
                  <a:lnTo>
                    <a:pt x="219" y="216"/>
                  </a:lnTo>
                  <a:lnTo>
                    <a:pt x="217" y="211"/>
                  </a:lnTo>
                  <a:lnTo>
                    <a:pt x="215" y="208"/>
                  </a:lnTo>
                  <a:lnTo>
                    <a:pt x="213" y="203"/>
                  </a:lnTo>
                  <a:lnTo>
                    <a:pt x="210" y="201"/>
                  </a:lnTo>
                  <a:lnTo>
                    <a:pt x="204" y="196"/>
                  </a:lnTo>
                  <a:lnTo>
                    <a:pt x="195" y="194"/>
                  </a:lnTo>
                  <a:lnTo>
                    <a:pt x="186" y="192"/>
                  </a:lnTo>
                  <a:lnTo>
                    <a:pt x="175" y="191"/>
                  </a:lnTo>
                  <a:lnTo>
                    <a:pt x="164" y="191"/>
                  </a:lnTo>
                  <a:lnTo>
                    <a:pt x="152" y="190"/>
                  </a:lnTo>
                  <a:lnTo>
                    <a:pt x="120" y="191"/>
                  </a:lnTo>
                  <a:lnTo>
                    <a:pt x="93" y="192"/>
                  </a:lnTo>
                  <a:lnTo>
                    <a:pt x="79" y="193"/>
                  </a:lnTo>
                  <a:lnTo>
                    <a:pt x="64" y="196"/>
                  </a:lnTo>
                  <a:lnTo>
                    <a:pt x="49" y="199"/>
                  </a:lnTo>
                  <a:lnTo>
                    <a:pt x="33" y="203"/>
                  </a:lnTo>
                  <a:lnTo>
                    <a:pt x="37" y="191"/>
                  </a:lnTo>
                  <a:lnTo>
                    <a:pt x="38" y="183"/>
                  </a:lnTo>
                  <a:lnTo>
                    <a:pt x="39" y="177"/>
                  </a:lnTo>
                  <a:lnTo>
                    <a:pt x="39" y="172"/>
                  </a:lnTo>
                  <a:lnTo>
                    <a:pt x="34" y="168"/>
                  </a:lnTo>
                  <a:lnTo>
                    <a:pt x="26" y="164"/>
                  </a:lnTo>
                  <a:lnTo>
                    <a:pt x="18" y="161"/>
                  </a:lnTo>
                  <a:lnTo>
                    <a:pt x="13" y="160"/>
                  </a:lnTo>
                  <a:lnTo>
                    <a:pt x="13" y="153"/>
                  </a:lnTo>
                  <a:lnTo>
                    <a:pt x="11" y="147"/>
                  </a:lnTo>
                  <a:lnTo>
                    <a:pt x="8" y="144"/>
                  </a:lnTo>
                  <a:lnTo>
                    <a:pt x="6" y="143"/>
                  </a:lnTo>
                  <a:lnTo>
                    <a:pt x="4" y="142"/>
                  </a:lnTo>
                  <a:lnTo>
                    <a:pt x="2" y="141"/>
                  </a:lnTo>
                  <a:lnTo>
                    <a:pt x="0" y="139"/>
                  </a:lnTo>
                  <a:lnTo>
                    <a:pt x="0" y="135"/>
                  </a:lnTo>
                  <a:lnTo>
                    <a:pt x="1" y="125"/>
                  </a:lnTo>
                  <a:lnTo>
                    <a:pt x="5" y="115"/>
                  </a:lnTo>
                  <a:lnTo>
                    <a:pt x="11" y="104"/>
                  </a:lnTo>
                  <a:lnTo>
                    <a:pt x="17" y="92"/>
                  </a:lnTo>
                  <a:lnTo>
                    <a:pt x="24" y="80"/>
                  </a:lnTo>
                  <a:lnTo>
                    <a:pt x="30" y="69"/>
                  </a:lnTo>
                  <a:lnTo>
                    <a:pt x="36" y="59"/>
                  </a:lnTo>
                  <a:lnTo>
                    <a:pt x="39" y="49"/>
                  </a:lnTo>
                  <a:lnTo>
                    <a:pt x="45" y="43"/>
                  </a:lnTo>
                  <a:lnTo>
                    <a:pt x="48" y="42"/>
                  </a:lnTo>
                  <a:lnTo>
                    <a:pt x="49" y="44"/>
                  </a:lnTo>
                  <a:lnTo>
                    <a:pt x="49" y="48"/>
                  </a:lnTo>
                  <a:lnTo>
                    <a:pt x="48" y="51"/>
                  </a:lnTo>
                  <a:lnTo>
                    <a:pt x="52" y="36"/>
                  </a:lnTo>
                  <a:lnTo>
                    <a:pt x="61" y="35"/>
                  </a:lnTo>
                  <a:lnTo>
                    <a:pt x="75" y="31"/>
                  </a:lnTo>
                  <a:lnTo>
                    <a:pt x="94" y="25"/>
                  </a:lnTo>
                  <a:lnTo>
                    <a:pt x="114" y="18"/>
                  </a:lnTo>
                  <a:lnTo>
                    <a:pt x="150" y="6"/>
                  </a:lnTo>
                  <a:lnTo>
                    <a:pt x="165" y="0"/>
                  </a:lnTo>
                  <a:lnTo>
                    <a:pt x="175" y="8"/>
                  </a:lnTo>
                  <a:lnTo>
                    <a:pt x="184" y="15"/>
                  </a:lnTo>
                  <a:lnTo>
                    <a:pt x="194" y="20"/>
                  </a:lnTo>
                  <a:lnTo>
                    <a:pt x="202" y="24"/>
                  </a:lnTo>
                  <a:lnTo>
                    <a:pt x="210" y="27"/>
                  </a:lnTo>
                  <a:lnTo>
                    <a:pt x="220" y="29"/>
                  </a:lnTo>
                  <a:lnTo>
                    <a:pt x="229" y="30"/>
                  </a:lnTo>
                  <a:lnTo>
                    <a:pt x="239" y="30"/>
                  </a:lnTo>
                  <a:lnTo>
                    <a:pt x="239" y="42"/>
                  </a:lnTo>
                  <a:lnTo>
                    <a:pt x="241" y="52"/>
                  </a:lnTo>
                  <a:lnTo>
                    <a:pt x="243" y="61"/>
                  </a:lnTo>
                  <a:lnTo>
                    <a:pt x="247" y="69"/>
                  </a:lnTo>
                  <a:lnTo>
                    <a:pt x="250" y="77"/>
                  </a:lnTo>
                  <a:lnTo>
                    <a:pt x="254" y="84"/>
                  </a:lnTo>
                  <a:lnTo>
                    <a:pt x="259" y="90"/>
                  </a:lnTo>
                  <a:lnTo>
                    <a:pt x="264" y="95"/>
                  </a:lnTo>
                  <a:lnTo>
                    <a:pt x="286" y="115"/>
                  </a:lnTo>
                  <a:lnTo>
                    <a:pt x="305" y="129"/>
                  </a:lnTo>
                  <a:lnTo>
                    <a:pt x="305" y="210"/>
                  </a:lnTo>
                  <a:lnTo>
                    <a:pt x="352" y="234"/>
                  </a:lnTo>
                  <a:lnTo>
                    <a:pt x="353" y="245"/>
                  </a:lnTo>
                  <a:lnTo>
                    <a:pt x="359" y="257"/>
                  </a:lnTo>
                  <a:lnTo>
                    <a:pt x="363" y="267"/>
                  </a:lnTo>
                  <a:lnTo>
                    <a:pt x="365" y="271"/>
                  </a:lnTo>
                  <a:lnTo>
                    <a:pt x="353" y="267"/>
                  </a:lnTo>
                  <a:lnTo>
                    <a:pt x="321" y="259"/>
                  </a:lnTo>
                  <a:lnTo>
                    <a:pt x="300" y="255"/>
                  </a:lnTo>
                  <a:lnTo>
                    <a:pt x="275" y="252"/>
                  </a:lnTo>
                  <a:lnTo>
                    <a:pt x="262" y="251"/>
                  </a:lnTo>
                  <a:lnTo>
                    <a:pt x="248" y="251"/>
                  </a:lnTo>
                  <a:lnTo>
                    <a:pt x="233" y="251"/>
                  </a:lnTo>
                  <a:lnTo>
                    <a:pt x="219" y="252"/>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84" name="Freeform 480"/>
            <p:cNvSpPr>
              <a:spLocks/>
            </p:cNvSpPr>
            <p:nvPr>
              <p:custDataLst>
                <p:tags r:id="rId318"/>
              </p:custDataLst>
            </p:nvPr>
          </p:nvSpPr>
          <p:spPr bwMode="auto">
            <a:xfrm>
              <a:off x="5251481" y="4155018"/>
              <a:ext cx="269875" cy="334963"/>
            </a:xfrm>
            <a:custGeom>
              <a:avLst/>
              <a:gdLst>
                <a:gd name="T0" fmla="*/ 2147483647 w 624"/>
                <a:gd name="T1" fmla="*/ 2147483647 h 640"/>
                <a:gd name="T2" fmla="*/ 2147483647 w 624"/>
                <a:gd name="T3" fmla="*/ 2147483647 h 640"/>
                <a:gd name="T4" fmla="*/ 2147483647 w 624"/>
                <a:gd name="T5" fmla="*/ 2147483647 h 640"/>
                <a:gd name="T6" fmla="*/ 2147483647 w 624"/>
                <a:gd name="T7" fmla="*/ 2147483647 h 640"/>
                <a:gd name="T8" fmla="*/ 2147483647 w 624"/>
                <a:gd name="T9" fmla="*/ 2147483647 h 640"/>
                <a:gd name="T10" fmla="*/ 2147483647 w 624"/>
                <a:gd name="T11" fmla="*/ 2147483647 h 640"/>
                <a:gd name="T12" fmla="*/ 2147483647 w 624"/>
                <a:gd name="T13" fmla="*/ 2147483647 h 640"/>
                <a:gd name="T14" fmla="*/ 2147483647 w 624"/>
                <a:gd name="T15" fmla="*/ 2147483647 h 640"/>
                <a:gd name="T16" fmla="*/ 2147483647 w 624"/>
                <a:gd name="T17" fmla="*/ 2147483647 h 640"/>
                <a:gd name="T18" fmla="*/ 2147483647 w 624"/>
                <a:gd name="T19" fmla="*/ 2147483647 h 640"/>
                <a:gd name="T20" fmla="*/ 2147483647 w 624"/>
                <a:gd name="T21" fmla="*/ 2147483647 h 640"/>
                <a:gd name="T22" fmla="*/ 2147483647 w 624"/>
                <a:gd name="T23" fmla="*/ 2147483647 h 640"/>
                <a:gd name="T24" fmla="*/ 2147483647 w 624"/>
                <a:gd name="T25" fmla="*/ 2147483647 h 640"/>
                <a:gd name="T26" fmla="*/ 2147483647 w 624"/>
                <a:gd name="T27" fmla="*/ 2147483647 h 640"/>
                <a:gd name="T28" fmla="*/ 2147483647 w 624"/>
                <a:gd name="T29" fmla="*/ 2147483647 h 640"/>
                <a:gd name="T30" fmla="*/ 2147483647 w 624"/>
                <a:gd name="T31" fmla="*/ 2147483647 h 640"/>
                <a:gd name="T32" fmla="*/ 2147483647 w 624"/>
                <a:gd name="T33" fmla="*/ 2147483647 h 640"/>
                <a:gd name="T34" fmla="*/ 2147483647 w 624"/>
                <a:gd name="T35" fmla="*/ 2147483647 h 640"/>
                <a:gd name="T36" fmla="*/ 2147483647 w 624"/>
                <a:gd name="T37" fmla="*/ 2147483647 h 640"/>
                <a:gd name="T38" fmla="*/ 2147483647 w 624"/>
                <a:gd name="T39" fmla="*/ 2147483647 h 640"/>
                <a:gd name="T40" fmla="*/ 2147483647 w 624"/>
                <a:gd name="T41" fmla="*/ 2147483647 h 640"/>
                <a:gd name="T42" fmla="*/ 2147483647 w 624"/>
                <a:gd name="T43" fmla="*/ 2147483647 h 640"/>
                <a:gd name="T44" fmla="*/ 2147483647 w 624"/>
                <a:gd name="T45" fmla="*/ 2147483647 h 640"/>
                <a:gd name="T46" fmla="*/ 2147483647 w 624"/>
                <a:gd name="T47" fmla="*/ 2147483647 h 640"/>
                <a:gd name="T48" fmla="*/ 2147483647 w 624"/>
                <a:gd name="T49" fmla="*/ 2147483647 h 640"/>
                <a:gd name="T50" fmla="*/ 2147483647 w 624"/>
                <a:gd name="T51" fmla="*/ 2147483647 h 640"/>
                <a:gd name="T52" fmla="*/ 2147483647 w 624"/>
                <a:gd name="T53" fmla="*/ 2147483647 h 640"/>
                <a:gd name="T54" fmla="*/ 2147483647 w 624"/>
                <a:gd name="T55" fmla="*/ 2147483647 h 640"/>
                <a:gd name="T56" fmla="*/ 2147483647 w 624"/>
                <a:gd name="T57" fmla="*/ 2147483647 h 640"/>
                <a:gd name="T58" fmla="*/ 2147483647 w 624"/>
                <a:gd name="T59" fmla="*/ 2147483647 h 640"/>
                <a:gd name="T60" fmla="*/ 2147483647 w 624"/>
                <a:gd name="T61" fmla="*/ 2147483647 h 640"/>
                <a:gd name="T62" fmla="*/ 2147483647 w 624"/>
                <a:gd name="T63" fmla="*/ 2147483647 h 640"/>
                <a:gd name="T64" fmla="*/ 2147483647 w 624"/>
                <a:gd name="T65" fmla="*/ 2147483647 h 640"/>
                <a:gd name="T66" fmla="*/ 2147483647 w 624"/>
                <a:gd name="T67" fmla="*/ 2147483647 h 640"/>
                <a:gd name="T68" fmla="*/ 2147483647 w 624"/>
                <a:gd name="T69" fmla="*/ 2147483647 h 640"/>
                <a:gd name="T70" fmla="*/ 2147483647 w 624"/>
                <a:gd name="T71" fmla="*/ 2147483647 h 640"/>
                <a:gd name="T72" fmla="*/ 2147483647 w 624"/>
                <a:gd name="T73" fmla="*/ 2147483647 h 640"/>
                <a:gd name="T74" fmla="*/ 2147483647 w 624"/>
                <a:gd name="T75" fmla="*/ 2147483647 h 640"/>
                <a:gd name="T76" fmla="*/ 2147483647 w 624"/>
                <a:gd name="T77" fmla="*/ 2147483647 h 640"/>
                <a:gd name="T78" fmla="*/ 2147483647 w 624"/>
                <a:gd name="T79" fmla="*/ 2147483647 h 640"/>
                <a:gd name="T80" fmla="*/ 2147483647 w 624"/>
                <a:gd name="T81" fmla="*/ 2147483647 h 640"/>
                <a:gd name="T82" fmla="*/ 2147483647 w 624"/>
                <a:gd name="T83" fmla="*/ 2147483647 h 640"/>
                <a:gd name="T84" fmla="*/ 2147483647 w 624"/>
                <a:gd name="T85" fmla="*/ 2147483647 h 640"/>
                <a:gd name="T86" fmla="*/ 2147483647 w 624"/>
                <a:gd name="T87" fmla="*/ 2147483647 h 640"/>
                <a:gd name="T88" fmla="*/ 2147483647 w 624"/>
                <a:gd name="T89" fmla="*/ 2147483647 h 640"/>
                <a:gd name="T90" fmla="*/ 0 w 624"/>
                <a:gd name="T91" fmla="*/ 2147483647 h 640"/>
                <a:gd name="T92" fmla="*/ 0 w 624"/>
                <a:gd name="T93" fmla="*/ 2147483647 h 640"/>
                <a:gd name="T94" fmla="*/ 2147483647 w 624"/>
                <a:gd name="T95" fmla="*/ 2147483647 h 640"/>
                <a:gd name="T96" fmla="*/ 2147483647 w 624"/>
                <a:gd name="T97" fmla="*/ 2147483647 h 640"/>
                <a:gd name="T98" fmla="*/ 2147483647 w 624"/>
                <a:gd name="T99" fmla="*/ 2147483647 h 640"/>
                <a:gd name="T100" fmla="*/ 2147483647 w 624"/>
                <a:gd name="T101" fmla="*/ 2147483647 h 640"/>
                <a:gd name="T102" fmla="*/ 2147483647 w 624"/>
                <a:gd name="T103" fmla="*/ 2147483647 h 640"/>
                <a:gd name="T104" fmla="*/ 2147483647 w 624"/>
                <a:gd name="T105" fmla="*/ 2147483647 h 6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24" h="640">
                  <a:moveTo>
                    <a:pt x="79" y="0"/>
                  </a:moveTo>
                  <a:lnTo>
                    <a:pt x="146" y="0"/>
                  </a:lnTo>
                  <a:lnTo>
                    <a:pt x="146" y="12"/>
                  </a:lnTo>
                  <a:lnTo>
                    <a:pt x="173" y="43"/>
                  </a:lnTo>
                  <a:lnTo>
                    <a:pt x="232" y="43"/>
                  </a:lnTo>
                  <a:lnTo>
                    <a:pt x="239" y="12"/>
                  </a:lnTo>
                  <a:lnTo>
                    <a:pt x="259" y="0"/>
                  </a:lnTo>
                  <a:lnTo>
                    <a:pt x="273" y="0"/>
                  </a:lnTo>
                  <a:lnTo>
                    <a:pt x="287" y="5"/>
                  </a:lnTo>
                  <a:lnTo>
                    <a:pt x="301" y="10"/>
                  </a:lnTo>
                  <a:lnTo>
                    <a:pt x="314" y="16"/>
                  </a:lnTo>
                  <a:lnTo>
                    <a:pt x="326" y="22"/>
                  </a:lnTo>
                  <a:lnTo>
                    <a:pt x="351" y="36"/>
                  </a:lnTo>
                  <a:lnTo>
                    <a:pt x="374" y="51"/>
                  </a:lnTo>
                  <a:lnTo>
                    <a:pt x="396" y="66"/>
                  </a:lnTo>
                  <a:lnTo>
                    <a:pt x="418" y="81"/>
                  </a:lnTo>
                  <a:lnTo>
                    <a:pt x="441" y="97"/>
                  </a:lnTo>
                  <a:lnTo>
                    <a:pt x="465" y="111"/>
                  </a:lnTo>
                  <a:lnTo>
                    <a:pt x="465" y="118"/>
                  </a:lnTo>
                  <a:lnTo>
                    <a:pt x="467" y="124"/>
                  </a:lnTo>
                  <a:lnTo>
                    <a:pt x="469" y="131"/>
                  </a:lnTo>
                  <a:lnTo>
                    <a:pt x="471" y="138"/>
                  </a:lnTo>
                  <a:lnTo>
                    <a:pt x="476" y="146"/>
                  </a:lnTo>
                  <a:lnTo>
                    <a:pt x="480" y="153"/>
                  </a:lnTo>
                  <a:lnTo>
                    <a:pt x="485" y="159"/>
                  </a:lnTo>
                  <a:lnTo>
                    <a:pt x="491" y="165"/>
                  </a:lnTo>
                  <a:lnTo>
                    <a:pt x="497" y="170"/>
                  </a:lnTo>
                  <a:lnTo>
                    <a:pt x="503" y="175"/>
                  </a:lnTo>
                  <a:lnTo>
                    <a:pt x="511" y="179"/>
                  </a:lnTo>
                  <a:lnTo>
                    <a:pt x="519" y="183"/>
                  </a:lnTo>
                  <a:lnTo>
                    <a:pt x="526" y="186"/>
                  </a:lnTo>
                  <a:lnTo>
                    <a:pt x="534" y="188"/>
                  </a:lnTo>
                  <a:lnTo>
                    <a:pt x="543" y="190"/>
                  </a:lnTo>
                  <a:lnTo>
                    <a:pt x="552" y="190"/>
                  </a:lnTo>
                  <a:lnTo>
                    <a:pt x="552" y="193"/>
                  </a:lnTo>
                  <a:lnTo>
                    <a:pt x="554" y="195"/>
                  </a:lnTo>
                  <a:lnTo>
                    <a:pt x="556" y="198"/>
                  </a:lnTo>
                  <a:lnTo>
                    <a:pt x="559" y="200"/>
                  </a:lnTo>
                  <a:lnTo>
                    <a:pt x="565" y="205"/>
                  </a:lnTo>
                  <a:lnTo>
                    <a:pt x="571" y="209"/>
                  </a:lnTo>
                  <a:lnTo>
                    <a:pt x="567" y="219"/>
                  </a:lnTo>
                  <a:lnTo>
                    <a:pt x="561" y="227"/>
                  </a:lnTo>
                  <a:lnTo>
                    <a:pt x="554" y="236"/>
                  </a:lnTo>
                  <a:lnTo>
                    <a:pt x="545" y="244"/>
                  </a:lnTo>
                  <a:lnTo>
                    <a:pt x="537" y="252"/>
                  </a:lnTo>
                  <a:lnTo>
                    <a:pt x="531" y="260"/>
                  </a:lnTo>
                  <a:lnTo>
                    <a:pt x="526" y="266"/>
                  </a:lnTo>
                  <a:lnTo>
                    <a:pt x="525" y="271"/>
                  </a:lnTo>
                  <a:lnTo>
                    <a:pt x="526" y="277"/>
                  </a:lnTo>
                  <a:lnTo>
                    <a:pt x="528" y="283"/>
                  </a:lnTo>
                  <a:lnTo>
                    <a:pt x="533" y="287"/>
                  </a:lnTo>
                  <a:lnTo>
                    <a:pt x="538" y="291"/>
                  </a:lnTo>
                  <a:lnTo>
                    <a:pt x="543" y="295"/>
                  </a:lnTo>
                  <a:lnTo>
                    <a:pt x="547" y="299"/>
                  </a:lnTo>
                  <a:lnTo>
                    <a:pt x="550" y="303"/>
                  </a:lnTo>
                  <a:lnTo>
                    <a:pt x="552" y="307"/>
                  </a:lnTo>
                  <a:lnTo>
                    <a:pt x="552" y="425"/>
                  </a:lnTo>
                  <a:lnTo>
                    <a:pt x="549" y="430"/>
                  </a:lnTo>
                  <a:lnTo>
                    <a:pt x="549" y="434"/>
                  </a:lnTo>
                  <a:lnTo>
                    <a:pt x="550" y="439"/>
                  </a:lnTo>
                  <a:lnTo>
                    <a:pt x="552" y="443"/>
                  </a:lnTo>
                  <a:lnTo>
                    <a:pt x="556" y="452"/>
                  </a:lnTo>
                  <a:lnTo>
                    <a:pt x="558" y="462"/>
                  </a:lnTo>
                  <a:lnTo>
                    <a:pt x="558" y="475"/>
                  </a:lnTo>
                  <a:lnTo>
                    <a:pt x="558" y="483"/>
                  </a:lnTo>
                  <a:lnTo>
                    <a:pt x="558" y="489"/>
                  </a:lnTo>
                  <a:lnTo>
                    <a:pt x="558" y="499"/>
                  </a:lnTo>
                  <a:lnTo>
                    <a:pt x="559" y="507"/>
                  </a:lnTo>
                  <a:lnTo>
                    <a:pt x="561" y="515"/>
                  </a:lnTo>
                  <a:lnTo>
                    <a:pt x="567" y="523"/>
                  </a:lnTo>
                  <a:lnTo>
                    <a:pt x="574" y="532"/>
                  </a:lnTo>
                  <a:lnTo>
                    <a:pt x="594" y="549"/>
                  </a:lnTo>
                  <a:lnTo>
                    <a:pt x="624" y="572"/>
                  </a:lnTo>
                  <a:lnTo>
                    <a:pt x="622" y="575"/>
                  </a:lnTo>
                  <a:lnTo>
                    <a:pt x="616" y="579"/>
                  </a:lnTo>
                  <a:lnTo>
                    <a:pt x="609" y="583"/>
                  </a:lnTo>
                  <a:lnTo>
                    <a:pt x="599" y="589"/>
                  </a:lnTo>
                  <a:lnTo>
                    <a:pt x="575" y="600"/>
                  </a:lnTo>
                  <a:lnTo>
                    <a:pt x="546" y="611"/>
                  </a:lnTo>
                  <a:lnTo>
                    <a:pt x="518" y="622"/>
                  </a:lnTo>
                  <a:lnTo>
                    <a:pt x="491" y="631"/>
                  </a:lnTo>
                  <a:lnTo>
                    <a:pt x="470" y="638"/>
                  </a:lnTo>
                  <a:lnTo>
                    <a:pt x="458" y="640"/>
                  </a:lnTo>
                  <a:lnTo>
                    <a:pt x="443" y="638"/>
                  </a:lnTo>
                  <a:lnTo>
                    <a:pt x="423" y="634"/>
                  </a:lnTo>
                  <a:lnTo>
                    <a:pt x="403" y="630"/>
                  </a:lnTo>
                  <a:lnTo>
                    <a:pt x="392" y="628"/>
                  </a:lnTo>
                  <a:lnTo>
                    <a:pt x="369" y="630"/>
                  </a:lnTo>
                  <a:lnTo>
                    <a:pt x="348" y="632"/>
                  </a:lnTo>
                  <a:lnTo>
                    <a:pt x="339" y="633"/>
                  </a:lnTo>
                  <a:lnTo>
                    <a:pt x="329" y="633"/>
                  </a:lnTo>
                  <a:lnTo>
                    <a:pt x="318" y="631"/>
                  </a:lnTo>
                  <a:lnTo>
                    <a:pt x="306" y="628"/>
                  </a:lnTo>
                  <a:lnTo>
                    <a:pt x="303" y="625"/>
                  </a:lnTo>
                  <a:lnTo>
                    <a:pt x="301" y="620"/>
                  </a:lnTo>
                  <a:lnTo>
                    <a:pt x="299" y="614"/>
                  </a:lnTo>
                  <a:lnTo>
                    <a:pt x="298" y="608"/>
                  </a:lnTo>
                  <a:lnTo>
                    <a:pt x="295" y="592"/>
                  </a:lnTo>
                  <a:lnTo>
                    <a:pt x="294" y="573"/>
                  </a:lnTo>
                  <a:lnTo>
                    <a:pt x="291" y="556"/>
                  </a:lnTo>
                  <a:lnTo>
                    <a:pt x="289" y="541"/>
                  </a:lnTo>
                  <a:lnTo>
                    <a:pt x="288" y="529"/>
                  </a:lnTo>
                  <a:lnTo>
                    <a:pt x="286" y="523"/>
                  </a:lnTo>
                  <a:lnTo>
                    <a:pt x="270" y="519"/>
                  </a:lnTo>
                  <a:lnTo>
                    <a:pt x="253" y="517"/>
                  </a:lnTo>
                  <a:lnTo>
                    <a:pt x="232" y="515"/>
                  </a:lnTo>
                  <a:lnTo>
                    <a:pt x="206" y="511"/>
                  </a:lnTo>
                  <a:lnTo>
                    <a:pt x="185" y="502"/>
                  </a:lnTo>
                  <a:lnTo>
                    <a:pt x="139" y="482"/>
                  </a:lnTo>
                  <a:lnTo>
                    <a:pt x="113" y="470"/>
                  </a:lnTo>
                  <a:lnTo>
                    <a:pt x="90" y="459"/>
                  </a:lnTo>
                  <a:lnTo>
                    <a:pt x="82" y="454"/>
                  </a:lnTo>
                  <a:lnTo>
                    <a:pt x="74" y="450"/>
                  </a:lnTo>
                  <a:lnTo>
                    <a:pt x="68" y="446"/>
                  </a:lnTo>
                  <a:lnTo>
                    <a:pt x="66" y="443"/>
                  </a:lnTo>
                  <a:lnTo>
                    <a:pt x="66" y="437"/>
                  </a:lnTo>
                  <a:lnTo>
                    <a:pt x="66" y="428"/>
                  </a:lnTo>
                  <a:lnTo>
                    <a:pt x="66" y="419"/>
                  </a:lnTo>
                  <a:lnTo>
                    <a:pt x="66" y="412"/>
                  </a:lnTo>
                  <a:lnTo>
                    <a:pt x="65" y="402"/>
                  </a:lnTo>
                  <a:lnTo>
                    <a:pt x="62" y="392"/>
                  </a:lnTo>
                  <a:lnTo>
                    <a:pt x="57" y="384"/>
                  </a:lnTo>
                  <a:lnTo>
                    <a:pt x="53" y="377"/>
                  </a:lnTo>
                  <a:lnTo>
                    <a:pt x="48" y="371"/>
                  </a:lnTo>
                  <a:lnTo>
                    <a:pt x="44" y="363"/>
                  </a:lnTo>
                  <a:lnTo>
                    <a:pt x="41" y="357"/>
                  </a:lnTo>
                  <a:lnTo>
                    <a:pt x="40" y="351"/>
                  </a:lnTo>
                  <a:lnTo>
                    <a:pt x="32" y="350"/>
                  </a:lnTo>
                  <a:lnTo>
                    <a:pt x="27" y="347"/>
                  </a:lnTo>
                  <a:lnTo>
                    <a:pt x="21" y="343"/>
                  </a:lnTo>
                  <a:lnTo>
                    <a:pt x="17" y="338"/>
                  </a:lnTo>
                  <a:lnTo>
                    <a:pt x="12" y="332"/>
                  </a:lnTo>
                  <a:lnTo>
                    <a:pt x="9" y="325"/>
                  </a:lnTo>
                  <a:lnTo>
                    <a:pt x="7" y="317"/>
                  </a:lnTo>
                  <a:lnTo>
                    <a:pt x="5" y="308"/>
                  </a:lnTo>
                  <a:lnTo>
                    <a:pt x="1" y="291"/>
                  </a:lnTo>
                  <a:lnTo>
                    <a:pt x="0" y="276"/>
                  </a:lnTo>
                  <a:lnTo>
                    <a:pt x="0" y="262"/>
                  </a:lnTo>
                  <a:lnTo>
                    <a:pt x="0" y="252"/>
                  </a:lnTo>
                  <a:lnTo>
                    <a:pt x="0" y="243"/>
                  </a:lnTo>
                  <a:lnTo>
                    <a:pt x="0" y="234"/>
                  </a:lnTo>
                  <a:lnTo>
                    <a:pt x="0" y="225"/>
                  </a:lnTo>
                  <a:lnTo>
                    <a:pt x="0" y="215"/>
                  </a:lnTo>
                  <a:lnTo>
                    <a:pt x="10" y="212"/>
                  </a:lnTo>
                  <a:lnTo>
                    <a:pt x="20" y="208"/>
                  </a:lnTo>
                  <a:lnTo>
                    <a:pt x="29" y="202"/>
                  </a:lnTo>
                  <a:lnTo>
                    <a:pt x="38" y="195"/>
                  </a:lnTo>
                  <a:lnTo>
                    <a:pt x="46" y="188"/>
                  </a:lnTo>
                  <a:lnTo>
                    <a:pt x="54" y="180"/>
                  </a:lnTo>
                  <a:lnTo>
                    <a:pt x="61" y="173"/>
                  </a:lnTo>
                  <a:lnTo>
                    <a:pt x="66" y="166"/>
                  </a:lnTo>
                  <a:lnTo>
                    <a:pt x="73" y="85"/>
                  </a:lnTo>
                  <a:lnTo>
                    <a:pt x="77" y="77"/>
                  </a:lnTo>
                  <a:lnTo>
                    <a:pt x="81" y="67"/>
                  </a:lnTo>
                  <a:lnTo>
                    <a:pt x="83" y="55"/>
                  </a:lnTo>
                  <a:lnTo>
                    <a:pt x="84" y="43"/>
                  </a:lnTo>
                  <a:lnTo>
                    <a:pt x="84" y="30"/>
                  </a:lnTo>
                  <a:lnTo>
                    <a:pt x="83" y="18"/>
                  </a:lnTo>
                  <a:lnTo>
                    <a:pt x="82" y="8"/>
                  </a:lnTo>
                  <a:lnTo>
                    <a:pt x="79" y="0"/>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885" name="Freeform 481"/>
            <p:cNvSpPr>
              <a:spLocks/>
            </p:cNvSpPr>
            <p:nvPr>
              <p:custDataLst>
                <p:tags r:id="rId319"/>
              </p:custDataLst>
            </p:nvPr>
          </p:nvSpPr>
          <p:spPr bwMode="auto">
            <a:xfrm>
              <a:off x="7815294" y="2669118"/>
              <a:ext cx="19050" cy="57150"/>
            </a:xfrm>
            <a:custGeom>
              <a:avLst/>
              <a:gdLst>
                <a:gd name="T0" fmla="*/ 2147483647 w 52"/>
                <a:gd name="T1" fmla="*/ 2147483647 h 50"/>
                <a:gd name="T2" fmla="*/ 0 w 52"/>
                <a:gd name="T3" fmla="*/ 2147483647 h 50"/>
                <a:gd name="T4" fmla="*/ 2147483647 w 52"/>
                <a:gd name="T5" fmla="*/ 2147483647 h 50"/>
                <a:gd name="T6" fmla="*/ 2147483647 w 52"/>
                <a:gd name="T7" fmla="*/ 2147483647 h 50"/>
                <a:gd name="T8" fmla="*/ 2147483647 w 52"/>
                <a:gd name="T9" fmla="*/ 2147483647 h 50"/>
                <a:gd name="T10" fmla="*/ 2147483647 w 52"/>
                <a:gd name="T11" fmla="*/ 2147483647 h 50"/>
                <a:gd name="T12" fmla="*/ 2147483647 w 52"/>
                <a:gd name="T13" fmla="*/ 2147483647 h 50"/>
                <a:gd name="T14" fmla="*/ 2147483647 w 52"/>
                <a:gd name="T15" fmla="*/ 2147483647 h 50"/>
                <a:gd name="T16" fmla="*/ 2147483647 w 52"/>
                <a:gd name="T17" fmla="*/ 2147483647 h 50"/>
                <a:gd name="T18" fmla="*/ 2147483647 w 52"/>
                <a:gd name="T19" fmla="*/ 0 h 50"/>
                <a:gd name="T20" fmla="*/ 2147483647 w 52"/>
                <a:gd name="T21" fmla="*/ 2147483647 h 50"/>
                <a:gd name="T22" fmla="*/ 2147483647 w 52"/>
                <a:gd name="T23" fmla="*/ 2147483647 h 50"/>
                <a:gd name="T24" fmla="*/ 2147483647 w 52"/>
                <a:gd name="T25" fmla="*/ 2147483647 h 50"/>
                <a:gd name="T26" fmla="*/ 2147483647 w 52"/>
                <a:gd name="T27" fmla="*/ 2147483647 h 50"/>
                <a:gd name="T28" fmla="*/ 2147483647 w 52"/>
                <a:gd name="T29" fmla="*/ 2147483647 h 50"/>
                <a:gd name="T30" fmla="*/ 2147483647 w 52"/>
                <a:gd name="T31" fmla="*/ 2147483647 h 5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2" h="50">
                  <a:moveTo>
                    <a:pt x="13" y="50"/>
                  </a:moveTo>
                  <a:lnTo>
                    <a:pt x="0" y="32"/>
                  </a:lnTo>
                  <a:lnTo>
                    <a:pt x="2" y="25"/>
                  </a:lnTo>
                  <a:lnTo>
                    <a:pt x="6" y="18"/>
                  </a:lnTo>
                  <a:lnTo>
                    <a:pt x="12" y="13"/>
                  </a:lnTo>
                  <a:lnTo>
                    <a:pt x="18" y="9"/>
                  </a:lnTo>
                  <a:lnTo>
                    <a:pt x="26" y="5"/>
                  </a:lnTo>
                  <a:lnTo>
                    <a:pt x="34" y="3"/>
                  </a:lnTo>
                  <a:lnTo>
                    <a:pt x="43" y="1"/>
                  </a:lnTo>
                  <a:lnTo>
                    <a:pt x="52" y="0"/>
                  </a:lnTo>
                  <a:lnTo>
                    <a:pt x="40" y="11"/>
                  </a:lnTo>
                  <a:lnTo>
                    <a:pt x="27" y="22"/>
                  </a:lnTo>
                  <a:lnTo>
                    <a:pt x="22" y="30"/>
                  </a:lnTo>
                  <a:lnTo>
                    <a:pt x="17" y="36"/>
                  </a:lnTo>
                  <a:lnTo>
                    <a:pt x="14" y="43"/>
                  </a:lnTo>
                  <a:lnTo>
                    <a:pt x="13" y="5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86" name="Freeform 482"/>
            <p:cNvSpPr>
              <a:spLocks/>
            </p:cNvSpPr>
            <p:nvPr>
              <p:custDataLst>
                <p:tags r:id="rId320"/>
              </p:custDataLst>
            </p:nvPr>
          </p:nvSpPr>
          <p:spPr bwMode="auto">
            <a:xfrm>
              <a:off x="7674006" y="2670706"/>
              <a:ext cx="141288" cy="125412"/>
            </a:xfrm>
            <a:custGeom>
              <a:avLst/>
              <a:gdLst>
                <a:gd name="T0" fmla="*/ 2147483647 w 320"/>
                <a:gd name="T1" fmla="*/ 2147483647 h 234"/>
                <a:gd name="T2" fmla="*/ 2147483647 w 320"/>
                <a:gd name="T3" fmla="*/ 2147483647 h 234"/>
                <a:gd name="T4" fmla="*/ 2147483647 w 320"/>
                <a:gd name="T5" fmla="*/ 2147483647 h 234"/>
                <a:gd name="T6" fmla="*/ 2147483647 w 320"/>
                <a:gd name="T7" fmla="*/ 2147483647 h 234"/>
                <a:gd name="T8" fmla="*/ 2147483647 w 320"/>
                <a:gd name="T9" fmla="*/ 2147483647 h 234"/>
                <a:gd name="T10" fmla="*/ 2147483647 w 320"/>
                <a:gd name="T11" fmla="*/ 2147483647 h 234"/>
                <a:gd name="T12" fmla="*/ 2147483647 w 320"/>
                <a:gd name="T13" fmla="*/ 2147483647 h 234"/>
                <a:gd name="T14" fmla="*/ 2147483647 w 320"/>
                <a:gd name="T15" fmla="*/ 2147483647 h 234"/>
                <a:gd name="T16" fmla="*/ 2147483647 w 320"/>
                <a:gd name="T17" fmla="*/ 2147483647 h 234"/>
                <a:gd name="T18" fmla="*/ 2147483647 w 320"/>
                <a:gd name="T19" fmla="*/ 2147483647 h 234"/>
                <a:gd name="T20" fmla="*/ 2147483647 w 320"/>
                <a:gd name="T21" fmla="*/ 2147483647 h 234"/>
                <a:gd name="T22" fmla="*/ 2147483647 w 320"/>
                <a:gd name="T23" fmla="*/ 2147483647 h 234"/>
                <a:gd name="T24" fmla="*/ 2147483647 w 320"/>
                <a:gd name="T25" fmla="*/ 2147483647 h 234"/>
                <a:gd name="T26" fmla="*/ 2147483647 w 320"/>
                <a:gd name="T27" fmla="*/ 2147483647 h 234"/>
                <a:gd name="T28" fmla="*/ 2147483647 w 320"/>
                <a:gd name="T29" fmla="*/ 2147483647 h 234"/>
                <a:gd name="T30" fmla="*/ 2147483647 w 320"/>
                <a:gd name="T31" fmla="*/ 2147483647 h 234"/>
                <a:gd name="T32" fmla="*/ 2147483647 w 320"/>
                <a:gd name="T33" fmla="*/ 2147483647 h 234"/>
                <a:gd name="T34" fmla="*/ 2147483647 w 320"/>
                <a:gd name="T35" fmla="*/ 2147483647 h 234"/>
                <a:gd name="T36" fmla="*/ 2147483647 w 320"/>
                <a:gd name="T37" fmla="*/ 2147483647 h 234"/>
                <a:gd name="T38" fmla="*/ 2147483647 w 320"/>
                <a:gd name="T39" fmla="*/ 2147483647 h 234"/>
                <a:gd name="T40" fmla="*/ 2147483647 w 320"/>
                <a:gd name="T41" fmla="*/ 2147483647 h 234"/>
                <a:gd name="T42" fmla="*/ 2147483647 w 320"/>
                <a:gd name="T43" fmla="*/ 2147483647 h 234"/>
                <a:gd name="T44" fmla="*/ 2147483647 w 320"/>
                <a:gd name="T45" fmla="*/ 0 h 234"/>
                <a:gd name="T46" fmla="*/ 2147483647 w 320"/>
                <a:gd name="T47" fmla="*/ 0 h 234"/>
                <a:gd name="T48" fmla="*/ 2147483647 w 320"/>
                <a:gd name="T49" fmla="*/ 2147483647 h 234"/>
                <a:gd name="T50" fmla="*/ 2147483647 w 320"/>
                <a:gd name="T51" fmla="*/ 2147483647 h 234"/>
                <a:gd name="T52" fmla="*/ 2147483647 w 320"/>
                <a:gd name="T53" fmla="*/ 2147483647 h 234"/>
                <a:gd name="T54" fmla="*/ 2147483647 w 320"/>
                <a:gd name="T55" fmla="*/ 2147483647 h 234"/>
                <a:gd name="T56" fmla="*/ 2147483647 w 320"/>
                <a:gd name="T57" fmla="*/ 2147483647 h 234"/>
                <a:gd name="T58" fmla="*/ 2147483647 w 320"/>
                <a:gd name="T59" fmla="*/ 2147483647 h 234"/>
                <a:gd name="T60" fmla="*/ 2147483647 w 320"/>
                <a:gd name="T61" fmla="*/ 2147483647 h 234"/>
                <a:gd name="T62" fmla="*/ 2147483647 w 320"/>
                <a:gd name="T63" fmla="*/ 2147483647 h 234"/>
                <a:gd name="T64" fmla="*/ 2147483647 w 320"/>
                <a:gd name="T65" fmla="*/ 2147483647 h 234"/>
                <a:gd name="T66" fmla="*/ 2147483647 w 320"/>
                <a:gd name="T67" fmla="*/ 2147483647 h 234"/>
                <a:gd name="T68" fmla="*/ 2147483647 w 320"/>
                <a:gd name="T69" fmla="*/ 2147483647 h 234"/>
                <a:gd name="T70" fmla="*/ 2147483647 w 320"/>
                <a:gd name="T71" fmla="*/ 2147483647 h 234"/>
                <a:gd name="T72" fmla="*/ 2147483647 w 320"/>
                <a:gd name="T73" fmla="*/ 2147483647 h 234"/>
                <a:gd name="T74" fmla="*/ 2147483647 w 320"/>
                <a:gd name="T75" fmla="*/ 2147483647 h 234"/>
                <a:gd name="T76" fmla="*/ 2147483647 w 320"/>
                <a:gd name="T77" fmla="*/ 2147483647 h 234"/>
                <a:gd name="T78" fmla="*/ 2147483647 w 320"/>
                <a:gd name="T79" fmla="*/ 2147483647 h 234"/>
                <a:gd name="T80" fmla="*/ 2147483647 w 320"/>
                <a:gd name="T81" fmla="*/ 2147483647 h 234"/>
                <a:gd name="T82" fmla="*/ 2147483647 w 320"/>
                <a:gd name="T83" fmla="*/ 2147483647 h 234"/>
                <a:gd name="T84" fmla="*/ 2147483647 w 320"/>
                <a:gd name="T85" fmla="*/ 2147483647 h 234"/>
                <a:gd name="T86" fmla="*/ 2147483647 w 320"/>
                <a:gd name="T87" fmla="*/ 2147483647 h 234"/>
                <a:gd name="T88" fmla="*/ 2147483647 w 320"/>
                <a:gd name="T89" fmla="*/ 2147483647 h 234"/>
                <a:gd name="T90" fmla="*/ 2147483647 w 320"/>
                <a:gd name="T91" fmla="*/ 2147483647 h 234"/>
                <a:gd name="T92" fmla="*/ 2147483647 w 320"/>
                <a:gd name="T93" fmla="*/ 2147483647 h 234"/>
                <a:gd name="T94" fmla="*/ 2147483647 w 320"/>
                <a:gd name="T95" fmla="*/ 2147483647 h 234"/>
                <a:gd name="T96" fmla="*/ 2147483647 w 320"/>
                <a:gd name="T97" fmla="*/ 2147483647 h 234"/>
                <a:gd name="T98" fmla="*/ 2147483647 w 320"/>
                <a:gd name="T99" fmla="*/ 2147483647 h 234"/>
                <a:gd name="T100" fmla="*/ 2147483647 w 320"/>
                <a:gd name="T101" fmla="*/ 2147483647 h 234"/>
                <a:gd name="T102" fmla="*/ 2147483647 w 320"/>
                <a:gd name="T103" fmla="*/ 2147483647 h 234"/>
                <a:gd name="T104" fmla="*/ 2147483647 w 320"/>
                <a:gd name="T105" fmla="*/ 2147483647 h 234"/>
                <a:gd name="T106" fmla="*/ 2147483647 w 320"/>
                <a:gd name="T107" fmla="*/ 2147483647 h 234"/>
                <a:gd name="T108" fmla="*/ 2147483647 w 320"/>
                <a:gd name="T109" fmla="*/ 2147483647 h 234"/>
                <a:gd name="T110" fmla="*/ 2147483647 w 320"/>
                <a:gd name="T111" fmla="*/ 2147483647 h 234"/>
                <a:gd name="T112" fmla="*/ 2147483647 w 320"/>
                <a:gd name="T113" fmla="*/ 2147483647 h 234"/>
                <a:gd name="T114" fmla="*/ 2147483647 w 320"/>
                <a:gd name="T115" fmla="*/ 2147483647 h 234"/>
                <a:gd name="T116" fmla="*/ 2147483647 w 320"/>
                <a:gd name="T117" fmla="*/ 2147483647 h 23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20" h="234">
                  <a:moveTo>
                    <a:pt x="87" y="234"/>
                  </a:moveTo>
                  <a:lnTo>
                    <a:pt x="76" y="231"/>
                  </a:lnTo>
                  <a:lnTo>
                    <a:pt x="61" y="228"/>
                  </a:lnTo>
                  <a:lnTo>
                    <a:pt x="61" y="226"/>
                  </a:lnTo>
                  <a:lnTo>
                    <a:pt x="63" y="224"/>
                  </a:lnTo>
                  <a:lnTo>
                    <a:pt x="66" y="222"/>
                  </a:lnTo>
                  <a:lnTo>
                    <a:pt x="70" y="220"/>
                  </a:lnTo>
                  <a:lnTo>
                    <a:pt x="77" y="217"/>
                  </a:lnTo>
                  <a:lnTo>
                    <a:pt x="80" y="216"/>
                  </a:lnTo>
                  <a:lnTo>
                    <a:pt x="64" y="204"/>
                  </a:lnTo>
                  <a:lnTo>
                    <a:pt x="50" y="194"/>
                  </a:lnTo>
                  <a:lnTo>
                    <a:pt x="43" y="189"/>
                  </a:lnTo>
                  <a:lnTo>
                    <a:pt x="38" y="182"/>
                  </a:lnTo>
                  <a:lnTo>
                    <a:pt x="36" y="179"/>
                  </a:lnTo>
                  <a:lnTo>
                    <a:pt x="34" y="175"/>
                  </a:lnTo>
                  <a:lnTo>
                    <a:pt x="34" y="171"/>
                  </a:lnTo>
                  <a:lnTo>
                    <a:pt x="33" y="167"/>
                  </a:lnTo>
                  <a:lnTo>
                    <a:pt x="34" y="164"/>
                  </a:lnTo>
                  <a:lnTo>
                    <a:pt x="34" y="160"/>
                  </a:lnTo>
                  <a:lnTo>
                    <a:pt x="36" y="157"/>
                  </a:lnTo>
                  <a:lnTo>
                    <a:pt x="38" y="154"/>
                  </a:lnTo>
                  <a:lnTo>
                    <a:pt x="43" y="149"/>
                  </a:lnTo>
                  <a:lnTo>
                    <a:pt x="50" y="145"/>
                  </a:lnTo>
                  <a:lnTo>
                    <a:pt x="56" y="141"/>
                  </a:lnTo>
                  <a:lnTo>
                    <a:pt x="64" y="139"/>
                  </a:lnTo>
                  <a:lnTo>
                    <a:pt x="73" y="137"/>
                  </a:lnTo>
                  <a:lnTo>
                    <a:pt x="80" y="137"/>
                  </a:lnTo>
                  <a:lnTo>
                    <a:pt x="80" y="126"/>
                  </a:lnTo>
                  <a:lnTo>
                    <a:pt x="80" y="111"/>
                  </a:lnTo>
                  <a:lnTo>
                    <a:pt x="67" y="111"/>
                  </a:lnTo>
                  <a:lnTo>
                    <a:pt x="61" y="111"/>
                  </a:lnTo>
                  <a:lnTo>
                    <a:pt x="61" y="102"/>
                  </a:lnTo>
                  <a:lnTo>
                    <a:pt x="61" y="93"/>
                  </a:lnTo>
                  <a:lnTo>
                    <a:pt x="60" y="86"/>
                  </a:lnTo>
                  <a:lnTo>
                    <a:pt x="58" y="79"/>
                  </a:lnTo>
                  <a:lnTo>
                    <a:pt x="55" y="70"/>
                  </a:lnTo>
                  <a:lnTo>
                    <a:pt x="53" y="62"/>
                  </a:lnTo>
                  <a:lnTo>
                    <a:pt x="46" y="46"/>
                  </a:lnTo>
                  <a:lnTo>
                    <a:pt x="40" y="32"/>
                  </a:lnTo>
                  <a:lnTo>
                    <a:pt x="33" y="31"/>
                  </a:lnTo>
                  <a:lnTo>
                    <a:pt x="27" y="29"/>
                  </a:lnTo>
                  <a:lnTo>
                    <a:pt x="20" y="25"/>
                  </a:lnTo>
                  <a:lnTo>
                    <a:pt x="16" y="21"/>
                  </a:lnTo>
                  <a:lnTo>
                    <a:pt x="7" y="10"/>
                  </a:lnTo>
                  <a:lnTo>
                    <a:pt x="0" y="0"/>
                  </a:lnTo>
                  <a:lnTo>
                    <a:pt x="9" y="0"/>
                  </a:lnTo>
                  <a:lnTo>
                    <a:pt x="17" y="0"/>
                  </a:lnTo>
                  <a:lnTo>
                    <a:pt x="24" y="0"/>
                  </a:lnTo>
                  <a:lnTo>
                    <a:pt x="33" y="0"/>
                  </a:lnTo>
                  <a:lnTo>
                    <a:pt x="38" y="3"/>
                  </a:lnTo>
                  <a:lnTo>
                    <a:pt x="45" y="8"/>
                  </a:lnTo>
                  <a:lnTo>
                    <a:pt x="56" y="16"/>
                  </a:lnTo>
                  <a:lnTo>
                    <a:pt x="67" y="26"/>
                  </a:lnTo>
                  <a:lnTo>
                    <a:pt x="78" y="35"/>
                  </a:lnTo>
                  <a:lnTo>
                    <a:pt x="88" y="42"/>
                  </a:lnTo>
                  <a:lnTo>
                    <a:pt x="96" y="48"/>
                  </a:lnTo>
                  <a:lnTo>
                    <a:pt x="100" y="50"/>
                  </a:lnTo>
                  <a:lnTo>
                    <a:pt x="119" y="58"/>
                  </a:lnTo>
                  <a:lnTo>
                    <a:pt x="135" y="65"/>
                  </a:lnTo>
                  <a:lnTo>
                    <a:pt x="152" y="70"/>
                  </a:lnTo>
                  <a:lnTo>
                    <a:pt x="166" y="76"/>
                  </a:lnTo>
                  <a:lnTo>
                    <a:pt x="181" y="79"/>
                  </a:lnTo>
                  <a:lnTo>
                    <a:pt x="197" y="82"/>
                  </a:lnTo>
                  <a:lnTo>
                    <a:pt x="214" y="85"/>
                  </a:lnTo>
                  <a:lnTo>
                    <a:pt x="233" y="87"/>
                  </a:lnTo>
                  <a:lnTo>
                    <a:pt x="236" y="77"/>
                  </a:lnTo>
                  <a:lnTo>
                    <a:pt x="240" y="62"/>
                  </a:lnTo>
                  <a:lnTo>
                    <a:pt x="257" y="83"/>
                  </a:lnTo>
                  <a:lnTo>
                    <a:pt x="275" y="100"/>
                  </a:lnTo>
                  <a:lnTo>
                    <a:pt x="284" y="107"/>
                  </a:lnTo>
                  <a:lnTo>
                    <a:pt x="293" y="113"/>
                  </a:lnTo>
                  <a:lnTo>
                    <a:pt x="305" y="119"/>
                  </a:lnTo>
                  <a:lnTo>
                    <a:pt x="320" y="123"/>
                  </a:lnTo>
                  <a:lnTo>
                    <a:pt x="297" y="133"/>
                  </a:lnTo>
                  <a:lnTo>
                    <a:pt x="277" y="141"/>
                  </a:lnTo>
                  <a:lnTo>
                    <a:pt x="268" y="144"/>
                  </a:lnTo>
                  <a:lnTo>
                    <a:pt x="258" y="147"/>
                  </a:lnTo>
                  <a:lnTo>
                    <a:pt x="249" y="148"/>
                  </a:lnTo>
                  <a:lnTo>
                    <a:pt x="240" y="149"/>
                  </a:lnTo>
                  <a:lnTo>
                    <a:pt x="237" y="159"/>
                  </a:lnTo>
                  <a:lnTo>
                    <a:pt x="234" y="170"/>
                  </a:lnTo>
                  <a:lnTo>
                    <a:pt x="232" y="176"/>
                  </a:lnTo>
                  <a:lnTo>
                    <a:pt x="231" y="181"/>
                  </a:lnTo>
                  <a:lnTo>
                    <a:pt x="231" y="187"/>
                  </a:lnTo>
                  <a:lnTo>
                    <a:pt x="233" y="192"/>
                  </a:lnTo>
                  <a:lnTo>
                    <a:pt x="222" y="192"/>
                  </a:lnTo>
                  <a:lnTo>
                    <a:pt x="213" y="191"/>
                  </a:lnTo>
                  <a:lnTo>
                    <a:pt x="204" y="189"/>
                  </a:lnTo>
                  <a:lnTo>
                    <a:pt x="198" y="187"/>
                  </a:lnTo>
                  <a:lnTo>
                    <a:pt x="186" y="181"/>
                  </a:lnTo>
                  <a:lnTo>
                    <a:pt x="176" y="176"/>
                  </a:lnTo>
                  <a:lnTo>
                    <a:pt x="168" y="170"/>
                  </a:lnTo>
                  <a:lnTo>
                    <a:pt x="159" y="165"/>
                  </a:lnTo>
                  <a:lnTo>
                    <a:pt x="155" y="164"/>
                  </a:lnTo>
                  <a:lnTo>
                    <a:pt x="151" y="162"/>
                  </a:lnTo>
                  <a:lnTo>
                    <a:pt x="145" y="161"/>
                  </a:lnTo>
                  <a:lnTo>
                    <a:pt x="140" y="161"/>
                  </a:lnTo>
                  <a:lnTo>
                    <a:pt x="131" y="162"/>
                  </a:lnTo>
                  <a:lnTo>
                    <a:pt x="122" y="164"/>
                  </a:lnTo>
                  <a:lnTo>
                    <a:pt x="114" y="167"/>
                  </a:lnTo>
                  <a:lnTo>
                    <a:pt x="108" y="170"/>
                  </a:lnTo>
                  <a:lnTo>
                    <a:pt x="100" y="173"/>
                  </a:lnTo>
                  <a:lnTo>
                    <a:pt x="94" y="176"/>
                  </a:lnTo>
                  <a:lnTo>
                    <a:pt x="87" y="178"/>
                  </a:lnTo>
                  <a:lnTo>
                    <a:pt x="80" y="179"/>
                  </a:lnTo>
                  <a:lnTo>
                    <a:pt x="85" y="183"/>
                  </a:lnTo>
                  <a:lnTo>
                    <a:pt x="90" y="188"/>
                  </a:lnTo>
                  <a:lnTo>
                    <a:pt x="96" y="191"/>
                  </a:lnTo>
                  <a:lnTo>
                    <a:pt x="101" y="194"/>
                  </a:lnTo>
                  <a:lnTo>
                    <a:pt x="116" y="200"/>
                  </a:lnTo>
                  <a:lnTo>
                    <a:pt x="133" y="204"/>
                  </a:lnTo>
                  <a:lnTo>
                    <a:pt x="126" y="212"/>
                  </a:lnTo>
                  <a:lnTo>
                    <a:pt x="119" y="219"/>
                  </a:lnTo>
                  <a:lnTo>
                    <a:pt x="113" y="224"/>
                  </a:lnTo>
                  <a:lnTo>
                    <a:pt x="108" y="228"/>
                  </a:lnTo>
                  <a:lnTo>
                    <a:pt x="102" y="231"/>
                  </a:lnTo>
                  <a:lnTo>
                    <a:pt x="97" y="233"/>
                  </a:lnTo>
                  <a:lnTo>
                    <a:pt x="91" y="234"/>
                  </a:lnTo>
                  <a:lnTo>
                    <a:pt x="87" y="23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87" name="Freeform 483"/>
            <p:cNvSpPr>
              <a:spLocks/>
            </p:cNvSpPr>
            <p:nvPr>
              <p:custDataLst>
                <p:tags r:id="rId321"/>
              </p:custDataLst>
            </p:nvPr>
          </p:nvSpPr>
          <p:spPr bwMode="auto">
            <a:xfrm>
              <a:off x="7643844" y="3024718"/>
              <a:ext cx="52387" cy="57150"/>
            </a:xfrm>
            <a:custGeom>
              <a:avLst/>
              <a:gdLst>
                <a:gd name="T0" fmla="*/ 2147483647 w 125"/>
                <a:gd name="T1" fmla="*/ 2147483647 h 93"/>
                <a:gd name="T2" fmla="*/ 2147483647 w 125"/>
                <a:gd name="T3" fmla="*/ 2147483647 h 93"/>
                <a:gd name="T4" fmla="*/ 2147483647 w 125"/>
                <a:gd name="T5" fmla="*/ 2147483647 h 93"/>
                <a:gd name="T6" fmla="*/ 2147483647 w 125"/>
                <a:gd name="T7" fmla="*/ 2147483647 h 93"/>
                <a:gd name="T8" fmla="*/ 2147483647 w 125"/>
                <a:gd name="T9" fmla="*/ 2147483647 h 93"/>
                <a:gd name="T10" fmla="*/ 2147483647 w 125"/>
                <a:gd name="T11" fmla="*/ 2147483647 h 93"/>
                <a:gd name="T12" fmla="*/ 2147483647 w 125"/>
                <a:gd name="T13" fmla="*/ 2147483647 h 93"/>
                <a:gd name="T14" fmla="*/ 2147483647 w 125"/>
                <a:gd name="T15" fmla="*/ 2147483647 h 93"/>
                <a:gd name="T16" fmla="*/ 2147483647 w 125"/>
                <a:gd name="T17" fmla="*/ 2147483647 h 93"/>
                <a:gd name="T18" fmla="*/ 2147483647 w 125"/>
                <a:gd name="T19" fmla="*/ 2147483647 h 93"/>
                <a:gd name="T20" fmla="*/ 2147483647 w 125"/>
                <a:gd name="T21" fmla="*/ 0 h 93"/>
                <a:gd name="T22" fmla="*/ 2147483647 w 125"/>
                <a:gd name="T23" fmla="*/ 0 h 93"/>
                <a:gd name="T24" fmla="*/ 2147483647 w 125"/>
                <a:gd name="T25" fmla="*/ 2147483647 h 93"/>
                <a:gd name="T26" fmla="*/ 2147483647 w 125"/>
                <a:gd name="T27" fmla="*/ 2147483647 h 93"/>
                <a:gd name="T28" fmla="*/ 2147483647 w 125"/>
                <a:gd name="T29" fmla="*/ 2147483647 h 93"/>
                <a:gd name="T30" fmla="*/ 2147483647 w 125"/>
                <a:gd name="T31" fmla="*/ 2147483647 h 93"/>
                <a:gd name="T32" fmla="*/ 2147483647 w 125"/>
                <a:gd name="T33" fmla="*/ 2147483647 h 93"/>
                <a:gd name="T34" fmla="*/ 2147483647 w 125"/>
                <a:gd name="T35" fmla="*/ 2147483647 h 93"/>
                <a:gd name="T36" fmla="*/ 2147483647 w 125"/>
                <a:gd name="T37" fmla="*/ 2147483647 h 93"/>
                <a:gd name="T38" fmla="*/ 2147483647 w 125"/>
                <a:gd name="T39" fmla="*/ 2147483647 h 93"/>
                <a:gd name="T40" fmla="*/ 2147483647 w 125"/>
                <a:gd name="T41" fmla="*/ 2147483647 h 93"/>
                <a:gd name="T42" fmla="*/ 2147483647 w 125"/>
                <a:gd name="T43" fmla="*/ 2147483647 h 93"/>
                <a:gd name="T44" fmla="*/ 2147483647 w 125"/>
                <a:gd name="T45" fmla="*/ 2147483647 h 93"/>
                <a:gd name="T46" fmla="*/ 2147483647 w 125"/>
                <a:gd name="T47" fmla="*/ 2147483647 h 93"/>
                <a:gd name="T48" fmla="*/ 2147483647 w 125"/>
                <a:gd name="T49" fmla="*/ 2147483647 h 93"/>
                <a:gd name="T50" fmla="*/ 2147483647 w 125"/>
                <a:gd name="T51" fmla="*/ 2147483647 h 93"/>
                <a:gd name="T52" fmla="*/ 2147483647 w 125"/>
                <a:gd name="T53" fmla="*/ 2147483647 h 93"/>
                <a:gd name="T54" fmla="*/ 2147483647 w 125"/>
                <a:gd name="T55" fmla="*/ 2147483647 h 93"/>
                <a:gd name="T56" fmla="*/ 2147483647 w 125"/>
                <a:gd name="T57" fmla="*/ 2147483647 h 93"/>
                <a:gd name="T58" fmla="*/ 2147483647 w 125"/>
                <a:gd name="T59" fmla="*/ 2147483647 h 93"/>
                <a:gd name="T60" fmla="*/ 2147483647 w 125"/>
                <a:gd name="T61" fmla="*/ 2147483647 h 93"/>
                <a:gd name="T62" fmla="*/ 2147483647 w 125"/>
                <a:gd name="T63" fmla="*/ 2147483647 h 93"/>
                <a:gd name="T64" fmla="*/ 2147483647 w 125"/>
                <a:gd name="T65" fmla="*/ 2147483647 h 93"/>
                <a:gd name="T66" fmla="*/ 2147483647 w 125"/>
                <a:gd name="T67" fmla="*/ 2147483647 h 93"/>
                <a:gd name="T68" fmla="*/ 0 w 125"/>
                <a:gd name="T69" fmla="*/ 2147483647 h 93"/>
                <a:gd name="T70" fmla="*/ 0 w 125"/>
                <a:gd name="T71" fmla="*/ 2147483647 h 93"/>
                <a:gd name="T72" fmla="*/ 2147483647 w 125"/>
                <a:gd name="T73" fmla="*/ 2147483647 h 93"/>
                <a:gd name="T74" fmla="*/ 2147483647 w 125"/>
                <a:gd name="T75" fmla="*/ 2147483647 h 93"/>
                <a:gd name="T76" fmla="*/ 2147483647 w 125"/>
                <a:gd name="T77" fmla="*/ 2147483647 h 93"/>
                <a:gd name="T78" fmla="*/ 2147483647 w 125"/>
                <a:gd name="T79" fmla="*/ 2147483647 h 93"/>
                <a:gd name="T80" fmla="*/ 2147483647 w 125"/>
                <a:gd name="T81" fmla="*/ 2147483647 h 93"/>
                <a:gd name="T82" fmla="*/ 2147483647 w 125"/>
                <a:gd name="T83" fmla="*/ 2147483647 h 9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25" h="93">
                  <a:moveTo>
                    <a:pt x="33" y="19"/>
                  </a:moveTo>
                  <a:lnTo>
                    <a:pt x="43" y="19"/>
                  </a:lnTo>
                  <a:lnTo>
                    <a:pt x="52" y="19"/>
                  </a:lnTo>
                  <a:lnTo>
                    <a:pt x="55" y="19"/>
                  </a:lnTo>
                  <a:lnTo>
                    <a:pt x="58" y="17"/>
                  </a:lnTo>
                  <a:lnTo>
                    <a:pt x="61" y="15"/>
                  </a:lnTo>
                  <a:lnTo>
                    <a:pt x="65" y="11"/>
                  </a:lnTo>
                  <a:lnTo>
                    <a:pt x="68" y="8"/>
                  </a:lnTo>
                  <a:lnTo>
                    <a:pt x="70" y="5"/>
                  </a:lnTo>
                  <a:lnTo>
                    <a:pt x="72" y="3"/>
                  </a:lnTo>
                  <a:lnTo>
                    <a:pt x="72" y="0"/>
                  </a:lnTo>
                  <a:lnTo>
                    <a:pt x="118" y="0"/>
                  </a:lnTo>
                  <a:lnTo>
                    <a:pt x="122" y="15"/>
                  </a:lnTo>
                  <a:lnTo>
                    <a:pt x="125" y="25"/>
                  </a:lnTo>
                  <a:lnTo>
                    <a:pt x="124" y="29"/>
                  </a:lnTo>
                  <a:lnTo>
                    <a:pt x="122" y="33"/>
                  </a:lnTo>
                  <a:lnTo>
                    <a:pt x="119" y="35"/>
                  </a:lnTo>
                  <a:lnTo>
                    <a:pt x="117" y="37"/>
                  </a:lnTo>
                  <a:lnTo>
                    <a:pt x="111" y="40"/>
                  </a:lnTo>
                  <a:lnTo>
                    <a:pt x="104" y="41"/>
                  </a:lnTo>
                  <a:lnTo>
                    <a:pt x="88" y="41"/>
                  </a:lnTo>
                  <a:lnTo>
                    <a:pt x="72" y="43"/>
                  </a:lnTo>
                  <a:lnTo>
                    <a:pt x="70" y="47"/>
                  </a:lnTo>
                  <a:lnTo>
                    <a:pt x="69" y="53"/>
                  </a:lnTo>
                  <a:lnTo>
                    <a:pt x="67" y="61"/>
                  </a:lnTo>
                  <a:lnTo>
                    <a:pt x="67" y="71"/>
                  </a:lnTo>
                  <a:lnTo>
                    <a:pt x="66" y="86"/>
                  </a:lnTo>
                  <a:lnTo>
                    <a:pt x="66" y="93"/>
                  </a:lnTo>
                  <a:lnTo>
                    <a:pt x="49" y="85"/>
                  </a:lnTo>
                  <a:lnTo>
                    <a:pt x="27" y="73"/>
                  </a:lnTo>
                  <a:lnTo>
                    <a:pt x="16" y="65"/>
                  </a:lnTo>
                  <a:lnTo>
                    <a:pt x="7" y="58"/>
                  </a:lnTo>
                  <a:lnTo>
                    <a:pt x="4" y="54"/>
                  </a:lnTo>
                  <a:lnTo>
                    <a:pt x="2" y="50"/>
                  </a:lnTo>
                  <a:lnTo>
                    <a:pt x="0" y="47"/>
                  </a:lnTo>
                  <a:lnTo>
                    <a:pt x="0" y="43"/>
                  </a:lnTo>
                  <a:lnTo>
                    <a:pt x="7" y="43"/>
                  </a:lnTo>
                  <a:lnTo>
                    <a:pt x="15" y="41"/>
                  </a:lnTo>
                  <a:lnTo>
                    <a:pt x="20" y="39"/>
                  </a:lnTo>
                  <a:lnTo>
                    <a:pt x="23" y="36"/>
                  </a:lnTo>
                  <a:lnTo>
                    <a:pt x="28" y="28"/>
                  </a:lnTo>
                  <a:lnTo>
                    <a:pt x="33" y="1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88" name="Freeform 484"/>
            <p:cNvSpPr>
              <a:spLocks/>
            </p:cNvSpPr>
            <p:nvPr>
              <p:custDataLst>
                <p:tags r:id="rId322"/>
              </p:custDataLst>
            </p:nvPr>
          </p:nvSpPr>
          <p:spPr bwMode="auto">
            <a:xfrm>
              <a:off x="7589869" y="3039006"/>
              <a:ext cx="60325" cy="84137"/>
            </a:xfrm>
            <a:custGeom>
              <a:avLst/>
              <a:gdLst>
                <a:gd name="T0" fmla="*/ 2147483647 w 133"/>
                <a:gd name="T1" fmla="*/ 2147483647 h 154"/>
                <a:gd name="T2" fmla="*/ 2147483647 w 133"/>
                <a:gd name="T3" fmla="*/ 2147483647 h 154"/>
                <a:gd name="T4" fmla="*/ 2147483647 w 133"/>
                <a:gd name="T5" fmla="*/ 2147483647 h 154"/>
                <a:gd name="T6" fmla="*/ 2147483647 w 133"/>
                <a:gd name="T7" fmla="*/ 2147483647 h 154"/>
                <a:gd name="T8" fmla="*/ 2147483647 w 133"/>
                <a:gd name="T9" fmla="*/ 2147483647 h 154"/>
                <a:gd name="T10" fmla="*/ 2147483647 w 133"/>
                <a:gd name="T11" fmla="*/ 2147483647 h 154"/>
                <a:gd name="T12" fmla="*/ 2147483647 w 133"/>
                <a:gd name="T13" fmla="*/ 0 h 154"/>
                <a:gd name="T14" fmla="*/ 2147483647 w 133"/>
                <a:gd name="T15" fmla="*/ 2147483647 h 154"/>
                <a:gd name="T16" fmla="*/ 2147483647 w 133"/>
                <a:gd name="T17" fmla="*/ 2147483647 h 154"/>
                <a:gd name="T18" fmla="*/ 2147483647 w 133"/>
                <a:gd name="T19" fmla="*/ 2147483647 h 154"/>
                <a:gd name="T20" fmla="*/ 2147483647 w 133"/>
                <a:gd name="T21" fmla="*/ 2147483647 h 154"/>
                <a:gd name="T22" fmla="*/ 2147483647 w 133"/>
                <a:gd name="T23" fmla="*/ 2147483647 h 154"/>
                <a:gd name="T24" fmla="*/ 2147483647 w 133"/>
                <a:gd name="T25" fmla="*/ 2147483647 h 154"/>
                <a:gd name="T26" fmla="*/ 2147483647 w 133"/>
                <a:gd name="T27" fmla="*/ 2147483647 h 154"/>
                <a:gd name="T28" fmla="*/ 2147483647 w 133"/>
                <a:gd name="T29" fmla="*/ 2147483647 h 154"/>
                <a:gd name="T30" fmla="*/ 2147483647 w 133"/>
                <a:gd name="T31" fmla="*/ 2147483647 h 154"/>
                <a:gd name="T32" fmla="*/ 2147483647 w 133"/>
                <a:gd name="T33" fmla="*/ 2147483647 h 154"/>
                <a:gd name="T34" fmla="*/ 2147483647 w 133"/>
                <a:gd name="T35" fmla="*/ 2147483647 h 154"/>
                <a:gd name="T36" fmla="*/ 2147483647 w 133"/>
                <a:gd name="T37" fmla="*/ 2147483647 h 154"/>
                <a:gd name="T38" fmla="*/ 2147483647 w 133"/>
                <a:gd name="T39" fmla="*/ 2147483647 h 154"/>
                <a:gd name="T40" fmla="*/ 2147483647 w 133"/>
                <a:gd name="T41" fmla="*/ 2147483647 h 154"/>
                <a:gd name="T42" fmla="*/ 2147483647 w 133"/>
                <a:gd name="T43" fmla="*/ 2147483647 h 154"/>
                <a:gd name="T44" fmla="*/ 2147483647 w 133"/>
                <a:gd name="T45" fmla="*/ 2147483647 h 154"/>
                <a:gd name="T46" fmla="*/ 2147483647 w 133"/>
                <a:gd name="T47" fmla="*/ 2147483647 h 154"/>
                <a:gd name="T48" fmla="*/ 2147483647 w 133"/>
                <a:gd name="T49" fmla="*/ 2147483647 h 154"/>
                <a:gd name="T50" fmla="*/ 2147483647 w 133"/>
                <a:gd name="T51" fmla="*/ 2147483647 h 154"/>
                <a:gd name="T52" fmla="*/ 2147483647 w 133"/>
                <a:gd name="T53" fmla="*/ 2147483647 h 154"/>
                <a:gd name="T54" fmla="*/ 2147483647 w 133"/>
                <a:gd name="T55" fmla="*/ 2147483647 h 154"/>
                <a:gd name="T56" fmla="*/ 2147483647 w 133"/>
                <a:gd name="T57" fmla="*/ 2147483647 h 154"/>
                <a:gd name="T58" fmla="*/ 2147483647 w 133"/>
                <a:gd name="T59" fmla="*/ 2147483647 h 154"/>
                <a:gd name="T60" fmla="*/ 2147483647 w 133"/>
                <a:gd name="T61" fmla="*/ 2147483647 h 154"/>
                <a:gd name="T62" fmla="*/ 2147483647 w 133"/>
                <a:gd name="T63" fmla="*/ 2147483647 h 154"/>
                <a:gd name="T64" fmla="*/ 2147483647 w 133"/>
                <a:gd name="T65" fmla="*/ 2147483647 h 154"/>
                <a:gd name="T66" fmla="*/ 2147483647 w 133"/>
                <a:gd name="T67" fmla="*/ 2147483647 h 154"/>
                <a:gd name="T68" fmla="*/ 2147483647 w 133"/>
                <a:gd name="T69" fmla="*/ 2147483647 h 154"/>
                <a:gd name="T70" fmla="*/ 2147483647 w 133"/>
                <a:gd name="T71" fmla="*/ 2147483647 h 154"/>
                <a:gd name="T72" fmla="*/ 2147483647 w 133"/>
                <a:gd name="T73" fmla="*/ 2147483647 h 154"/>
                <a:gd name="T74" fmla="*/ 2147483647 w 133"/>
                <a:gd name="T75" fmla="*/ 2147483647 h 154"/>
                <a:gd name="T76" fmla="*/ 2147483647 w 133"/>
                <a:gd name="T77" fmla="*/ 2147483647 h 154"/>
                <a:gd name="T78" fmla="*/ 2147483647 w 133"/>
                <a:gd name="T79" fmla="*/ 2147483647 h 154"/>
                <a:gd name="T80" fmla="*/ 2147483647 w 133"/>
                <a:gd name="T81" fmla="*/ 2147483647 h 154"/>
                <a:gd name="T82" fmla="*/ 2147483647 w 133"/>
                <a:gd name="T83" fmla="*/ 2147483647 h 154"/>
                <a:gd name="T84" fmla="*/ 2147483647 w 133"/>
                <a:gd name="T85" fmla="*/ 2147483647 h 154"/>
                <a:gd name="T86" fmla="*/ 2147483647 w 133"/>
                <a:gd name="T87" fmla="*/ 2147483647 h 154"/>
                <a:gd name="T88" fmla="*/ 2147483647 w 133"/>
                <a:gd name="T89" fmla="*/ 2147483647 h 154"/>
                <a:gd name="T90" fmla="*/ 2147483647 w 133"/>
                <a:gd name="T91" fmla="*/ 2147483647 h 154"/>
                <a:gd name="T92" fmla="*/ 2147483647 w 133"/>
                <a:gd name="T93" fmla="*/ 2147483647 h 154"/>
                <a:gd name="T94" fmla="*/ 2147483647 w 133"/>
                <a:gd name="T95" fmla="*/ 2147483647 h 154"/>
                <a:gd name="T96" fmla="*/ 2147483647 w 133"/>
                <a:gd name="T97" fmla="*/ 2147483647 h 154"/>
                <a:gd name="T98" fmla="*/ 2147483647 w 133"/>
                <a:gd name="T99" fmla="*/ 2147483647 h 154"/>
                <a:gd name="T100" fmla="*/ 2147483647 w 133"/>
                <a:gd name="T101" fmla="*/ 2147483647 h 154"/>
                <a:gd name="T102" fmla="*/ 0 w 133"/>
                <a:gd name="T103" fmla="*/ 2147483647 h 154"/>
                <a:gd name="T104" fmla="*/ 0 w 133"/>
                <a:gd name="T105" fmla="*/ 2147483647 h 154"/>
                <a:gd name="T106" fmla="*/ 2147483647 w 133"/>
                <a:gd name="T107" fmla="*/ 2147483647 h 154"/>
                <a:gd name="T108" fmla="*/ 2147483647 w 133"/>
                <a:gd name="T109" fmla="*/ 2147483647 h 15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33" h="154">
                  <a:moveTo>
                    <a:pt x="20" y="12"/>
                  </a:moveTo>
                  <a:lnTo>
                    <a:pt x="24" y="10"/>
                  </a:lnTo>
                  <a:lnTo>
                    <a:pt x="31" y="6"/>
                  </a:lnTo>
                  <a:lnTo>
                    <a:pt x="34" y="4"/>
                  </a:lnTo>
                  <a:lnTo>
                    <a:pt x="37" y="2"/>
                  </a:lnTo>
                  <a:lnTo>
                    <a:pt x="42" y="1"/>
                  </a:lnTo>
                  <a:lnTo>
                    <a:pt x="46" y="0"/>
                  </a:lnTo>
                  <a:lnTo>
                    <a:pt x="59" y="1"/>
                  </a:lnTo>
                  <a:lnTo>
                    <a:pt x="70" y="4"/>
                  </a:lnTo>
                  <a:lnTo>
                    <a:pt x="81" y="8"/>
                  </a:lnTo>
                  <a:lnTo>
                    <a:pt x="90" y="14"/>
                  </a:lnTo>
                  <a:lnTo>
                    <a:pt x="99" y="21"/>
                  </a:lnTo>
                  <a:lnTo>
                    <a:pt x="105" y="30"/>
                  </a:lnTo>
                  <a:lnTo>
                    <a:pt x="112" y="40"/>
                  </a:lnTo>
                  <a:lnTo>
                    <a:pt x="116" y="50"/>
                  </a:lnTo>
                  <a:lnTo>
                    <a:pt x="121" y="60"/>
                  </a:lnTo>
                  <a:lnTo>
                    <a:pt x="124" y="71"/>
                  </a:lnTo>
                  <a:lnTo>
                    <a:pt x="127" y="82"/>
                  </a:lnTo>
                  <a:lnTo>
                    <a:pt x="130" y="94"/>
                  </a:lnTo>
                  <a:lnTo>
                    <a:pt x="132" y="116"/>
                  </a:lnTo>
                  <a:lnTo>
                    <a:pt x="133" y="135"/>
                  </a:lnTo>
                  <a:lnTo>
                    <a:pt x="132" y="138"/>
                  </a:lnTo>
                  <a:lnTo>
                    <a:pt x="130" y="141"/>
                  </a:lnTo>
                  <a:lnTo>
                    <a:pt x="125" y="144"/>
                  </a:lnTo>
                  <a:lnTo>
                    <a:pt x="121" y="147"/>
                  </a:lnTo>
                  <a:lnTo>
                    <a:pt x="115" y="150"/>
                  </a:lnTo>
                  <a:lnTo>
                    <a:pt x="110" y="153"/>
                  </a:lnTo>
                  <a:lnTo>
                    <a:pt x="104" y="154"/>
                  </a:lnTo>
                  <a:lnTo>
                    <a:pt x="99" y="154"/>
                  </a:lnTo>
                  <a:lnTo>
                    <a:pt x="93" y="153"/>
                  </a:lnTo>
                  <a:lnTo>
                    <a:pt x="87" y="149"/>
                  </a:lnTo>
                  <a:lnTo>
                    <a:pt x="79" y="141"/>
                  </a:lnTo>
                  <a:lnTo>
                    <a:pt x="71" y="134"/>
                  </a:lnTo>
                  <a:lnTo>
                    <a:pt x="64" y="126"/>
                  </a:lnTo>
                  <a:lnTo>
                    <a:pt x="58" y="118"/>
                  </a:lnTo>
                  <a:lnTo>
                    <a:pt x="54" y="111"/>
                  </a:lnTo>
                  <a:lnTo>
                    <a:pt x="53" y="105"/>
                  </a:lnTo>
                  <a:lnTo>
                    <a:pt x="54" y="98"/>
                  </a:lnTo>
                  <a:lnTo>
                    <a:pt x="56" y="83"/>
                  </a:lnTo>
                  <a:lnTo>
                    <a:pt x="58" y="68"/>
                  </a:lnTo>
                  <a:lnTo>
                    <a:pt x="59" y="62"/>
                  </a:lnTo>
                  <a:lnTo>
                    <a:pt x="47" y="61"/>
                  </a:lnTo>
                  <a:lnTo>
                    <a:pt x="36" y="59"/>
                  </a:lnTo>
                  <a:lnTo>
                    <a:pt x="25" y="56"/>
                  </a:lnTo>
                  <a:lnTo>
                    <a:pt x="17" y="52"/>
                  </a:lnTo>
                  <a:lnTo>
                    <a:pt x="13" y="49"/>
                  </a:lnTo>
                  <a:lnTo>
                    <a:pt x="10" y="46"/>
                  </a:lnTo>
                  <a:lnTo>
                    <a:pt x="7" y="43"/>
                  </a:lnTo>
                  <a:lnTo>
                    <a:pt x="4" y="39"/>
                  </a:lnTo>
                  <a:lnTo>
                    <a:pt x="2" y="34"/>
                  </a:lnTo>
                  <a:lnTo>
                    <a:pt x="1" y="29"/>
                  </a:lnTo>
                  <a:lnTo>
                    <a:pt x="0" y="24"/>
                  </a:lnTo>
                  <a:lnTo>
                    <a:pt x="0" y="18"/>
                  </a:lnTo>
                  <a:lnTo>
                    <a:pt x="7" y="15"/>
                  </a:lnTo>
                  <a:lnTo>
                    <a:pt x="20"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89" name="Freeform 485"/>
            <p:cNvSpPr>
              <a:spLocks/>
            </p:cNvSpPr>
            <p:nvPr>
              <p:custDataLst>
                <p:tags r:id="rId323"/>
              </p:custDataLst>
            </p:nvPr>
          </p:nvSpPr>
          <p:spPr bwMode="auto">
            <a:xfrm>
              <a:off x="7605744" y="2800881"/>
              <a:ext cx="209550" cy="244475"/>
            </a:xfrm>
            <a:custGeom>
              <a:avLst/>
              <a:gdLst>
                <a:gd name="T0" fmla="*/ 2147483647 w 485"/>
                <a:gd name="T1" fmla="*/ 2147483647 h 468"/>
                <a:gd name="T2" fmla="*/ 2147483647 w 485"/>
                <a:gd name="T3" fmla="*/ 2147483647 h 468"/>
                <a:gd name="T4" fmla="*/ 2147483647 w 485"/>
                <a:gd name="T5" fmla="*/ 2147483647 h 468"/>
                <a:gd name="T6" fmla="*/ 2147483647 w 485"/>
                <a:gd name="T7" fmla="*/ 2147483647 h 468"/>
                <a:gd name="T8" fmla="*/ 2147483647 w 485"/>
                <a:gd name="T9" fmla="*/ 2147483647 h 468"/>
                <a:gd name="T10" fmla="*/ 2147483647 w 485"/>
                <a:gd name="T11" fmla="*/ 2147483647 h 468"/>
                <a:gd name="T12" fmla="*/ 2147483647 w 485"/>
                <a:gd name="T13" fmla="*/ 2147483647 h 468"/>
                <a:gd name="T14" fmla="*/ 2147483647 w 485"/>
                <a:gd name="T15" fmla="*/ 2147483647 h 468"/>
                <a:gd name="T16" fmla="*/ 2147483647 w 485"/>
                <a:gd name="T17" fmla="*/ 2147483647 h 468"/>
                <a:gd name="T18" fmla="*/ 2147483647 w 485"/>
                <a:gd name="T19" fmla="*/ 2147483647 h 468"/>
                <a:gd name="T20" fmla="*/ 2147483647 w 485"/>
                <a:gd name="T21" fmla="*/ 2147483647 h 468"/>
                <a:gd name="T22" fmla="*/ 2147483647 w 485"/>
                <a:gd name="T23" fmla="*/ 2147483647 h 468"/>
                <a:gd name="T24" fmla="*/ 2147483647 w 485"/>
                <a:gd name="T25" fmla="*/ 2147483647 h 468"/>
                <a:gd name="T26" fmla="*/ 2147483647 w 485"/>
                <a:gd name="T27" fmla="*/ 2147483647 h 468"/>
                <a:gd name="T28" fmla="*/ 2147483647 w 485"/>
                <a:gd name="T29" fmla="*/ 2147483647 h 468"/>
                <a:gd name="T30" fmla="*/ 2147483647 w 485"/>
                <a:gd name="T31" fmla="*/ 2147483647 h 468"/>
                <a:gd name="T32" fmla="*/ 2147483647 w 485"/>
                <a:gd name="T33" fmla="*/ 2147483647 h 468"/>
                <a:gd name="T34" fmla="*/ 2147483647 w 485"/>
                <a:gd name="T35" fmla="*/ 2147483647 h 468"/>
                <a:gd name="T36" fmla="*/ 2147483647 w 485"/>
                <a:gd name="T37" fmla="*/ 2147483647 h 468"/>
                <a:gd name="T38" fmla="*/ 2147483647 w 485"/>
                <a:gd name="T39" fmla="*/ 2147483647 h 468"/>
                <a:gd name="T40" fmla="*/ 2147483647 w 485"/>
                <a:gd name="T41" fmla="*/ 2147483647 h 468"/>
                <a:gd name="T42" fmla="*/ 2147483647 w 485"/>
                <a:gd name="T43" fmla="*/ 2147483647 h 468"/>
                <a:gd name="T44" fmla="*/ 2147483647 w 485"/>
                <a:gd name="T45" fmla="*/ 2147483647 h 468"/>
                <a:gd name="T46" fmla="*/ 2147483647 w 485"/>
                <a:gd name="T47" fmla="*/ 2147483647 h 468"/>
                <a:gd name="T48" fmla="*/ 2147483647 w 485"/>
                <a:gd name="T49" fmla="*/ 2147483647 h 468"/>
                <a:gd name="T50" fmla="*/ 2147483647 w 485"/>
                <a:gd name="T51" fmla="*/ 2147483647 h 468"/>
                <a:gd name="T52" fmla="*/ 2147483647 w 485"/>
                <a:gd name="T53" fmla="*/ 2147483647 h 468"/>
                <a:gd name="T54" fmla="*/ 2147483647 w 485"/>
                <a:gd name="T55" fmla="*/ 2147483647 h 468"/>
                <a:gd name="T56" fmla="*/ 2147483647 w 485"/>
                <a:gd name="T57" fmla="*/ 2147483647 h 468"/>
                <a:gd name="T58" fmla="*/ 2147483647 w 485"/>
                <a:gd name="T59" fmla="*/ 2147483647 h 468"/>
                <a:gd name="T60" fmla="*/ 2147483647 w 485"/>
                <a:gd name="T61" fmla="*/ 2147483647 h 468"/>
                <a:gd name="T62" fmla="*/ 2147483647 w 485"/>
                <a:gd name="T63" fmla="*/ 2147483647 h 468"/>
                <a:gd name="T64" fmla="*/ 2147483647 w 485"/>
                <a:gd name="T65" fmla="*/ 2147483647 h 468"/>
                <a:gd name="T66" fmla="*/ 2147483647 w 485"/>
                <a:gd name="T67" fmla="*/ 2147483647 h 468"/>
                <a:gd name="T68" fmla="*/ 2147483647 w 485"/>
                <a:gd name="T69" fmla="*/ 2147483647 h 468"/>
                <a:gd name="T70" fmla="*/ 2147483647 w 485"/>
                <a:gd name="T71" fmla="*/ 2147483647 h 468"/>
                <a:gd name="T72" fmla="*/ 2147483647 w 485"/>
                <a:gd name="T73" fmla="*/ 2147483647 h 468"/>
                <a:gd name="T74" fmla="*/ 2147483647 w 485"/>
                <a:gd name="T75" fmla="*/ 2147483647 h 468"/>
                <a:gd name="T76" fmla="*/ 2147483647 w 485"/>
                <a:gd name="T77" fmla="*/ 2147483647 h 468"/>
                <a:gd name="T78" fmla="*/ 2147483647 w 485"/>
                <a:gd name="T79" fmla="*/ 2147483647 h 468"/>
                <a:gd name="T80" fmla="*/ 2147483647 w 485"/>
                <a:gd name="T81" fmla="*/ 2147483647 h 468"/>
                <a:gd name="T82" fmla="*/ 2147483647 w 485"/>
                <a:gd name="T83" fmla="*/ 2147483647 h 468"/>
                <a:gd name="T84" fmla="*/ 2147483647 w 485"/>
                <a:gd name="T85" fmla="*/ 2147483647 h 468"/>
                <a:gd name="T86" fmla="*/ 2147483647 w 485"/>
                <a:gd name="T87" fmla="*/ 2147483647 h 468"/>
                <a:gd name="T88" fmla="*/ 2147483647 w 485"/>
                <a:gd name="T89" fmla="*/ 2147483647 h 468"/>
                <a:gd name="T90" fmla="*/ 2147483647 w 485"/>
                <a:gd name="T91" fmla="*/ 2147483647 h 468"/>
                <a:gd name="T92" fmla="*/ 2147483647 w 485"/>
                <a:gd name="T93" fmla="*/ 2147483647 h 468"/>
                <a:gd name="T94" fmla="*/ 2147483647 w 485"/>
                <a:gd name="T95" fmla="*/ 2147483647 h 468"/>
                <a:gd name="T96" fmla="*/ 2147483647 w 485"/>
                <a:gd name="T97" fmla="*/ 2147483647 h 468"/>
                <a:gd name="T98" fmla="*/ 2147483647 w 485"/>
                <a:gd name="T99" fmla="*/ 2147483647 h 468"/>
                <a:gd name="T100" fmla="*/ 2147483647 w 485"/>
                <a:gd name="T101" fmla="*/ 2147483647 h 468"/>
                <a:gd name="T102" fmla="*/ 2147483647 w 485"/>
                <a:gd name="T103" fmla="*/ 2147483647 h 468"/>
                <a:gd name="T104" fmla="*/ 2147483647 w 485"/>
                <a:gd name="T105" fmla="*/ 2147483647 h 468"/>
                <a:gd name="T106" fmla="*/ 2147483647 w 485"/>
                <a:gd name="T107" fmla="*/ 2147483647 h 468"/>
                <a:gd name="T108" fmla="*/ 2147483647 w 485"/>
                <a:gd name="T109" fmla="*/ 2147483647 h 468"/>
                <a:gd name="T110" fmla="*/ 2147483647 w 485"/>
                <a:gd name="T111" fmla="*/ 2147483647 h 468"/>
                <a:gd name="T112" fmla="*/ 2147483647 w 485"/>
                <a:gd name="T113" fmla="*/ 2147483647 h 468"/>
                <a:gd name="T114" fmla="*/ 0 w 485"/>
                <a:gd name="T115" fmla="*/ 2147483647 h 468"/>
                <a:gd name="T116" fmla="*/ 2147483647 w 485"/>
                <a:gd name="T117" fmla="*/ 2147483647 h 468"/>
                <a:gd name="T118" fmla="*/ 2147483647 w 485"/>
                <a:gd name="T119" fmla="*/ 2147483647 h 468"/>
                <a:gd name="T120" fmla="*/ 2147483647 w 485"/>
                <a:gd name="T121" fmla="*/ 2147483647 h 468"/>
                <a:gd name="T122" fmla="*/ 2147483647 w 485"/>
                <a:gd name="T123" fmla="*/ 2147483647 h 468"/>
                <a:gd name="T124" fmla="*/ 2147483647 w 485"/>
                <a:gd name="T125" fmla="*/ 2147483647 h 46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5" h="468">
                  <a:moveTo>
                    <a:pt x="100" y="351"/>
                  </a:moveTo>
                  <a:lnTo>
                    <a:pt x="113" y="351"/>
                  </a:lnTo>
                  <a:lnTo>
                    <a:pt x="126" y="351"/>
                  </a:lnTo>
                  <a:lnTo>
                    <a:pt x="134" y="351"/>
                  </a:lnTo>
                  <a:lnTo>
                    <a:pt x="142" y="348"/>
                  </a:lnTo>
                  <a:lnTo>
                    <a:pt x="149" y="346"/>
                  </a:lnTo>
                  <a:lnTo>
                    <a:pt x="158" y="342"/>
                  </a:lnTo>
                  <a:lnTo>
                    <a:pt x="167" y="339"/>
                  </a:lnTo>
                  <a:lnTo>
                    <a:pt x="177" y="336"/>
                  </a:lnTo>
                  <a:lnTo>
                    <a:pt x="188" y="334"/>
                  </a:lnTo>
                  <a:lnTo>
                    <a:pt x="199" y="333"/>
                  </a:lnTo>
                  <a:lnTo>
                    <a:pt x="200" y="339"/>
                  </a:lnTo>
                  <a:lnTo>
                    <a:pt x="203" y="345"/>
                  </a:lnTo>
                  <a:lnTo>
                    <a:pt x="208" y="352"/>
                  </a:lnTo>
                  <a:lnTo>
                    <a:pt x="212" y="357"/>
                  </a:lnTo>
                  <a:lnTo>
                    <a:pt x="226" y="348"/>
                  </a:lnTo>
                  <a:lnTo>
                    <a:pt x="239" y="339"/>
                  </a:lnTo>
                  <a:lnTo>
                    <a:pt x="233" y="335"/>
                  </a:lnTo>
                  <a:lnTo>
                    <a:pt x="226" y="329"/>
                  </a:lnTo>
                  <a:lnTo>
                    <a:pt x="224" y="327"/>
                  </a:lnTo>
                  <a:lnTo>
                    <a:pt x="221" y="325"/>
                  </a:lnTo>
                  <a:lnTo>
                    <a:pt x="220" y="322"/>
                  </a:lnTo>
                  <a:lnTo>
                    <a:pt x="220" y="320"/>
                  </a:lnTo>
                  <a:lnTo>
                    <a:pt x="220" y="316"/>
                  </a:lnTo>
                  <a:lnTo>
                    <a:pt x="222" y="312"/>
                  </a:lnTo>
                  <a:lnTo>
                    <a:pt x="225" y="309"/>
                  </a:lnTo>
                  <a:lnTo>
                    <a:pt x="229" y="306"/>
                  </a:lnTo>
                  <a:lnTo>
                    <a:pt x="233" y="303"/>
                  </a:lnTo>
                  <a:lnTo>
                    <a:pt x="236" y="301"/>
                  </a:lnTo>
                  <a:lnTo>
                    <a:pt x="238" y="298"/>
                  </a:lnTo>
                  <a:lnTo>
                    <a:pt x="239" y="296"/>
                  </a:lnTo>
                  <a:lnTo>
                    <a:pt x="239" y="276"/>
                  </a:lnTo>
                  <a:lnTo>
                    <a:pt x="239" y="268"/>
                  </a:lnTo>
                  <a:lnTo>
                    <a:pt x="239" y="259"/>
                  </a:lnTo>
                  <a:lnTo>
                    <a:pt x="239" y="240"/>
                  </a:lnTo>
                  <a:lnTo>
                    <a:pt x="242" y="246"/>
                  </a:lnTo>
                  <a:lnTo>
                    <a:pt x="246" y="253"/>
                  </a:lnTo>
                  <a:lnTo>
                    <a:pt x="253" y="259"/>
                  </a:lnTo>
                  <a:lnTo>
                    <a:pt x="259" y="265"/>
                  </a:lnTo>
                  <a:lnTo>
                    <a:pt x="268" y="255"/>
                  </a:lnTo>
                  <a:lnTo>
                    <a:pt x="277" y="249"/>
                  </a:lnTo>
                  <a:lnTo>
                    <a:pt x="284" y="244"/>
                  </a:lnTo>
                  <a:lnTo>
                    <a:pt x="292" y="241"/>
                  </a:lnTo>
                  <a:lnTo>
                    <a:pt x="300" y="238"/>
                  </a:lnTo>
                  <a:lnTo>
                    <a:pt x="307" y="235"/>
                  </a:lnTo>
                  <a:lnTo>
                    <a:pt x="316" y="230"/>
                  </a:lnTo>
                  <a:lnTo>
                    <a:pt x="325" y="222"/>
                  </a:lnTo>
                  <a:lnTo>
                    <a:pt x="316" y="217"/>
                  </a:lnTo>
                  <a:lnTo>
                    <a:pt x="310" y="212"/>
                  </a:lnTo>
                  <a:lnTo>
                    <a:pt x="304" y="208"/>
                  </a:lnTo>
                  <a:lnTo>
                    <a:pt x="301" y="203"/>
                  </a:lnTo>
                  <a:lnTo>
                    <a:pt x="293" y="194"/>
                  </a:lnTo>
                  <a:lnTo>
                    <a:pt x="285" y="185"/>
                  </a:lnTo>
                  <a:lnTo>
                    <a:pt x="300" y="190"/>
                  </a:lnTo>
                  <a:lnTo>
                    <a:pt x="312" y="196"/>
                  </a:lnTo>
                  <a:lnTo>
                    <a:pt x="318" y="199"/>
                  </a:lnTo>
                  <a:lnTo>
                    <a:pt x="325" y="201"/>
                  </a:lnTo>
                  <a:lnTo>
                    <a:pt x="332" y="203"/>
                  </a:lnTo>
                  <a:lnTo>
                    <a:pt x="338" y="203"/>
                  </a:lnTo>
                  <a:lnTo>
                    <a:pt x="343" y="202"/>
                  </a:lnTo>
                  <a:lnTo>
                    <a:pt x="345" y="200"/>
                  </a:lnTo>
                  <a:lnTo>
                    <a:pt x="347" y="197"/>
                  </a:lnTo>
                  <a:lnTo>
                    <a:pt x="347" y="193"/>
                  </a:lnTo>
                  <a:lnTo>
                    <a:pt x="346" y="185"/>
                  </a:lnTo>
                  <a:lnTo>
                    <a:pt x="345" y="179"/>
                  </a:lnTo>
                  <a:lnTo>
                    <a:pt x="322" y="142"/>
                  </a:lnTo>
                  <a:lnTo>
                    <a:pt x="303" y="111"/>
                  </a:lnTo>
                  <a:lnTo>
                    <a:pt x="295" y="96"/>
                  </a:lnTo>
                  <a:lnTo>
                    <a:pt x="290" y="80"/>
                  </a:lnTo>
                  <a:lnTo>
                    <a:pt x="288" y="72"/>
                  </a:lnTo>
                  <a:lnTo>
                    <a:pt x="287" y="63"/>
                  </a:lnTo>
                  <a:lnTo>
                    <a:pt x="285" y="53"/>
                  </a:lnTo>
                  <a:lnTo>
                    <a:pt x="285" y="43"/>
                  </a:lnTo>
                  <a:lnTo>
                    <a:pt x="287" y="34"/>
                  </a:lnTo>
                  <a:lnTo>
                    <a:pt x="288" y="26"/>
                  </a:lnTo>
                  <a:lnTo>
                    <a:pt x="291" y="19"/>
                  </a:lnTo>
                  <a:lnTo>
                    <a:pt x="295" y="13"/>
                  </a:lnTo>
                  <a:lnTo>
                    <a:pt x="301" y="7"/>
                  </a:lnTo>
                  <a:lnTo>
                    <a:pt x="307" y="4"/>
                  </a:lnTo>
                  <a:lnTo>
                    <a:pt x="316" y="1"/>
                  </a:lnTo>
                  <a:lnTo>
                    <a:pt x="325" y="0"/>
                  </a:lnTo>
                  <a:lnTo>
                    <a:pt x="328" y="7"/>
                  </a:lnTo>
                  <a:lnTo>
                    <a:pt x="332" y="13"/>
                  </a:lnTo>
                  <a:lnTo>
                    <a:pt x="336" y="18"/>
                  </a:lnTo>
                  <a:lnTo>
                    <a:pt x="340" y="23"/>
                  </a:lnTo>
                  <a:lnTo>
                    <a:pt x="351" y="31"/>
                  </a:lnTo>
                  <a:lnTo>
                    <a:pt x="363" y="38"/>
                  </a:lnTo>
                  <a:lnTo>
                    <a:pt x="377" y="45"/>
                  </a:lnTo>
                  <a:lnTo>
                    <a:pt x="389" y="51"/>
                  </a:lnTo>
                  <a:lnTo>
                    <a:pt x="401" y="60"/>
                  </a:lnTo>
                  <a:lnTo>
                    <a:pt x="412" y="68"/>
                  </a:lnTo>
                  <a:lnTo>
                    <a:pt x="415" y="72"/>
                  </a:lnTo>
                  <a:lnTo>
                    <a:pt x="418" y="76"/>
                  </a:lnTo>
                  <a:lnTo>
                    <a:pt x="421" y="81"/>
                  </a:lnTo>
                  <a:lnTo>
                    <a:pt x="423" y="86"/>
                  </a:lnTo>
                  <a:lnTo>
                    <a:pt x="426" y="98"/>
                  </a:lnTo>
                  <a:lnTo>
                    <a:pt x="428" y="111"/>
                  </a:lnTo>
                  <a:lnTo>
                    <a:pt x="430" y="122"/>
                  </a:lnTo>
                  <a:lnTo>
                    <a:pt x="434" y="133"/>
                  </a:lnTo>
                  <a:lnTo>
                    <a:pt x="436" y="137"/>
                  </a:lnTo>
                  <a:lnTo>
                    <a:pt x="438" y="142"/>
                  </a:lnTo>
                  <a:lnTo>
                    <a:pt x="441" y="145"/>
                  </a:lnTo>
                  <a:lnTo>
                    <a:pt x="445" y="148"/>
                  </a:lnTo>
                  <a:lnTo>
                    <a:pt x="445" y="173"/>
                  </a:lnTo>
                  <a:lnTo>
                    <a:pt x="440" y="173"/>
                  </a:lnTo>
                  <a:lnTo>
                    <a:pt x="436" y="175"/>
                  </a:lnTo>
                  <a:lnTo>
                    <a:pt x="432" y="177"/>
                  </a:lnTo>
                  <a:lnTo>
                    <a:pt x="428" y="179"/>
                  </a:lnTo>
                  <a:lnTo>
                    <a:pt x="425" y="181"/>
                  </a:lnTo>
                  <a:lnTo>
                    <a:pt x="421" y="183"/>
                  </a:lnTo>
                  <a:lnTo>
                    <a:pt x="416" y="184"/>
                  </a:lnTo>
                  <a:lnTo>
                    <a:pt x="412" y="185"/>
                  </a:lnTo>
                  <a:lnTo>
                    <a:pt x="415" y="189"/>
                  </a:lnTo>
                  <a:lnTo>
                    <a:pt x="418" y="193"/>
                  </a:lnTo>
                  <a:lnTo>
                    <a:pt x="422" y="196"/>
                  </a:lnTo>
                  <a:lnTo>
                    <a:pt x="426" y="199"/>
                  </a:lnTo>
                  <a:lnTo>
                    <a:pt x="430" y="201"/>
                  </a:lnTo>
                  <a:lnTo>
                    <a:pt x="435" y="202"/>
                  </a:lnTo>
                  <a:lnTo>
                    <a:pt x="440" y="203"/>
                  </a:lnTo>
                  <a:lnTo>
                    <a:pt x="445" y="203"/>
                  </a:lnTo>
                  <a:lnTo>
                    <a:pt x="446" y="211"/>
                  </a:lnTo>
                  <a:lnTo>
                    <a:pt x="447" y="225"/>
                  </a:lnTo>
                  <a:lnTo>
                    <a:pt x="450" y="243"/>
                  </a:lnTo>
                  <a:lnTo>
                    <a:pt x="455" y="262"/>
                  </a:lnTo>
                  <a:lnTo>
                    <a:pt x="460" y="282"/>
                  </a:lnTo>
                  <a:lnTo>
                    <a:pt x="468" y="299"/>
                  </a:lnTo>
                  <a:lnTo>
                    <a:pt x="471" y="306"/>
                  </a:lnTo>
                  <a:lnTo>
                    <a:pt x="475" y="312"/>
                  </a:lnTo>
                  <a:lnTo>
                    <a:pt x="480" y="317"/>
                  </a:lnTo>
                  <a:lnTo>
                    <a:pt x="485" y="320"/>
                  </a:lnTo>
                  <a:lnTo>
                    <a:pt x="485" y="382"/>
                  </a:lnTo>
                  <a:lnTo>
                    <a:pt x="480" y="381"/>
                  </a:lnTo>
                  <a:lnTo>
                    <a:pt x="475" y="378"/>
                  </a:lnTo>
                  <a:lnTo>
                    <a:pt x="471" y="374"/>
                  </a:lnTo>
                  <a:lnTo>
                    <a:pt x="467" y="369"/>
                  </a:lnTo>
                  <a:lnTo>
                    <a:pt x="463" y="364"/>
                  </a:lnTo>
                  <a:lnTo>
                    <a:pt x="460" y="359"/>
                  </a:lnTo>
                  <a:lnTo>
                    <a:pt x="459" y="354"/>
                  </a:lnTo>
                  <a:lnTo>
                    <a:pt x="458" y="351"/>
                  </a:lnTo>
                  <a:lnTo>
                    <a:pt x="453" y="356"/>
                  </a:lnTo>
                  <a:lnTo>
                    <a:pt x="448" y="360"/>
                  </a:lnTo>
                  <a:lnTo>
                    <a:pt x="444" y="361"/>
                  </a:lnTo>
                  <a:lnTo>
                    <a:pt x="440" y="362"/>
                  </a:lnTo>
                  <a:lnTo>
                    <a:pt x="436" y="363"/>
                  </a:lnTo>
                  <a:lnTo>
                    <a:pt x="432" y="363"/>
                  </a:lnTo>
                  <a:lnTo>
                    <a:pt x="432" y="380"/>
                  </a:lnTo>
                  <a:lnTo>
                    <a:pt x="430" y="391"/>
                  </a:lnTo>
                  <a:lnTo>
                    <a:pt x="429" y="399"/>
                  </a:lnTo>
                  <a:lnTo>
                    <a:pt x="425" y="413"/>
                  </a:lnTo>
                  <a:lnTo>
                    <a:pt x="419" y="403"/>
                  </a:lnTo>
                  <a:lnTo>
                    <a:pt x="412" y="393"/>
                  </a:lnTo>
                  <a:lnTo>
                    <a:pt x="408" y="389"/>
                  </a:lnTo>
                  <a:lnTo>
                    <a:pt x="404" y="385"/>
                  </a:lnTo>
                  <a:lnTo>
                    <a:pt x="401" y="382"/>
                  </a:lnTo>
                  <a:lnTo>
                    <a:pt x="399" y="382"/>
                  </a:lnTo>
                  <a:lnTo>
                    <a:pt x="389" y="382"/>
                  </a:lnTo>
                  <a:lnTo>
                    <a:pt x="379" y="382"/>
                  </a:lnTo>
                  <a:lnTo>
                    <a:pt x="378" y="389"/>
                  </a:lnTo>
                  <a:lnTo>
                    <a:pt x="376" y="398"/>
                  </a:lnTo>
                  <a:lnTo>
                    <a:pt x="376" y="402"/>
                  </a:lnTo>
                  <a:lnTo>
                    <a:pt x="376" y="406"/>
                  </a:lnTo>
                  <a:lnTo>
                    <a:pt x="377" y="410"/>
                  </a:lnTo>
                  <a:lnTo>
                    <a:pt x="379" y="413"/>
                  </a:lnTo>
                  <a:lnTo>
                    <a:pt x="345" y="413"/>
                  </a:lnTo>
                  <a:lnTo>
                    <a:pt x="340" y="410"/>
                  </a:lnTo>
                  <a:lnTo>
                    <a:pt x="337" y="407"/>
                  </a:lnTo>
                  <a:lnTo>
                    <a:pt x="335" y="404"/>
                  </a:lnTo>
                  <a:lnTo>
                    <a:pt x="334" y="400"/>
                  </a:lnTo>
                  <a:lnTo>
                    <a:pt x="333" y="392"/>
                  </a:lnTo>
                  <a:lnTo>
                    <a:pt x="332" y="382"/>
                  </a:lnTo>
                  <a:lnTo>
                    <a:pt x="312" y="382"/>
                  </a:lnTo>
                  <a:lnTo>
                    <a:pt x="312" y="395"/>
                  </a:lnTo>
                  <a:lnTo>
                    <a:pt x="310" y="405"/>
                  </a:lnTo>
                  <a:lnTo>
                    <a:pt x="307" y="413"/>
                  </a:lnTo>
                  <a:lnTo>
                    <a:pt x="305" y="420"/>
                  </a:lnTo>
                  <a:lnTo>
                    <a:pt x="303" y="426"/>
                  </a:lnTo>
                  <a:lnTo>
                    <a:pt x="301" y="431"/>
                  </a:lnTo>
                  <a:lnTo>
                    <a:pt x="300" y="437"/>
                  </a:lnTo>
                  <a:lnTo>
                    <a:pt x="299" y="443"/>
                  </a:lnTo>
                  <a:lnTo>
                    <a:pt x="299" y="450"/>
                  </a:lnTo>
                  <a:lnTo>
                    <a:pt x="301" y="456"/>
                  </a:lnTo>
                  <a:lnTo>
                    <a:pt x="302" y="460"/>
                  </a:lnTo>
                  <a:lnTo>
                    <a:pt x="304" y="463"/>
                  </a:lnTo>
                  <a:lnTo>
                    <a:pt x="307" y="466"/>
                  </a:lnTo>
                  <a:lnTo>
                    <a:pt x="312" y="468"/>
                  </a:lnTo>
                  <a:lnTo>
                    <a:pt x="298" y="468"/>
                  </a:lnTo>
                  <a:lnTo>
                    <a:pt x="284" y="468"/>
                  </a:lnTo>
                  <a:lnTo>
                    <a:pt x="272" y="468"/>
                  </a:lnTo>
                  <a:lnTo>
                    <a:pt x="266" y="468"/>
                  </a:lnTo>
                  <a:lnTo>
                    <a:pt x="264" y="468"/>
                  </a:lnTo>
                  <a:lnTo>
                    <a:pt x="260" y="467"/>
                  </a:lnTo>
                  <a:lnTo>
                    <a:pt x="258" y="465"/>
                  </a:lnTo>
                  <a:lnTo>
                    <a:pt x="256" y="462"/>
                  </a:lnTo>
                  <a:lnTo>
                    <a:pt x="251" y="456"/>
                  </a:lnTo>
                  <a:lnTo>
                    <a:pt x="247" y="449"/>
                  </a:lnTo>
                  <a:lnTo>
                    <a:pt x="244" y="440"/>
                  </a:lnTo>
                  <a:lnTo>
                    <a:pt x="242" y="432"/>
                  </a:lnTo>
                  <a:lnTo>
                    <a:pt x="239" y="424"/>
                  </a:lnTo>
                  <a:lnTo>
                    <a:pt x="239" y="419"/>
                  </a:lnTo>
                  <a:lnTo>
                    <a:pt x="229" y="418"/>
                  </a:lnTo>
                  <a:lnTo>
                    <a:pt x="222" y="417"/>
                  </a:lnTo>
                  <a:lnTo>
                    <a:pt x="215" y="414"/>
                  </a:lnTo>
                  <a:lnTo>
                    <a:pt x="209" y="411"/>
                  </a:lnTo>
                  <a:lnTo>
                    <a:pt x="204" y="406"/>
                  </a:lnTo>
                  <a:lnTo>
                    <a:pt x="202" y="401"/>
                  </a:lnTo>
                  <a:lnTo>
                    <a:pt x="200" y="395"/>
                  </a:lnTo>
                  <a:lnTo>
                    <a:pt x="199" y="389"/>
                  </a:lnTo>
                  <a:lnTo>
                    <a:pt x="190" y="394"/>
                  </a:lnTo>
                  <a:lnTo>
                    <a:pt x="179" y="399"/>
                  </a:lnTo>
                  <a:lnTo>
                    <a:pt x="166" y="405"/>
                  </a:lnTo>
                  <a:lnTo>
                    <a:pt x="150" y="411"/>
                  </a:lnTo>
                  <a:lnTo>
                    <a:pt x="136" y="417"/>
                  </a:lnTo>
                  <a:lnTo>
                    <a:pt x="121" y="421"/>
                  </a:lnTo>
                  <a:lnTo>
                    <a:pt x="107" y="424"/>
                  </a:lnTo>
                  <a:lnTo>
                    <a:pt x="93" y="425"/>
                  </a:lnTo>
                  <a:lnTo>
                    <a:pt x="90" y="435"/>
                  </a:lnTo>
                  <a:lnTo>
                    <a:pt x="86" y="443"/>
                  </a:lnTo>
                  <a:lnTo>
                    <a:pt x="80" y="451"/>
                  </a:lnTo>
                  <a:lnTo>
                    <a:pt x="72" y="455"/>
                  </a:lnTo>
                  <a:lnTo>
                    <a:pt x="65" y="459"/>
                  </a:lnTo>
                  <a:lnTo>
                    <a:pt x="56" y="461"/>
                  </a:lnTo>
                  <a:lnTo>
                    <a:pt x="45" y="462"/>
                  </a:lnTo>
                  <a:lnTo>
                    <a:pt x="33" y="462"/>
                  </a:lnTo>
                  <a:lnTo>
                    <a:pt x="27" y="461"/>
                  </a:lnTo>
                  <a:lnTo>
                    <a:pt x="22" y="457"/>
                  </a:lnTo>
                  <a:lnTo>
                    <a:pt x="16" y="452"/>
                  </a:lnTo>
                  <a:lnTo>
                    <a:pt x="11" y="446"/>
                  </a:lnTo>
                  <a:lnTo>
                    <a:pt x="7" y="438"/>
                  </a:lnTo>
                  <a:lnTo>
                    <a:pt x="3" y="431"/>
                  </a:lnTo>
                  <a:lnTo>
                    <a:pt x="1" y="424"/>
                  </a:lnTo>
                  <a:lnTo>
                    <a:pt x="0" y="419"/>
                  </a:lnTo>
                  <a:lnTo>
                    <a:pt x="0" y="417"/>
                  </a:lnTo>
                  <a:lnTo>
                    <a:pt x="1" y="415"/>
                  </a:lnTo>
                  <a:lnTo>
                    <a:pt x="2" y="414"/>
                  </a:lnTo>
                  <a:lnTo>
                    <a:pt x="3" y="414"/>
                  </a:lnTo>
                  <a:lnTo>
                    <a:pt x="7" y="413"/>
                  </a:lnTo>
                  <a:lnTo>
                    <a:pt x="11" y="414"/>
                  </a:lnTo>
                  <a:lnTo>
                    <a:pt x="16" y="414"/>
                  </a:lnTo>
                  <a:lnTo>
                    <a:pt x="22" y="415"/>
                  </a:lnTo>
                  <a:lnTo>
                    <a:pt x="27" y="414"/>
                  </a:lnTo>
                  <a:lnTo>
                    <a:pt x="33" y="413"/>
                  </a:lnTo>
                  <a:lnTo>
                    <a:pt x="38" y="411"/>
                  </a:lnTo>
                  <a:lnTo>
                    <a:pt x="44" y="409"/>
                  </a:lnTo>
                  <a:lnTo>
                    <a:pt x="48" y="405"/>
                  </a:lnTo>
                  <a:lnTo>
                    <a:pt x="53" y="401"/>
                  </a:lnTo>
                  <a:lnTo>
                    <a:pt x="60" y="391"/>
                  </a:lnTo>
                  <a:lnTo>
                    <a:pt x="66" y="379"/>
                  </a:lnTo>
                  <a:lnTo>
                    <a:pt x="72" y="369"/>
                  </a:lnTo>
                  <a:lnTo>
                    <a:pt x="80" y="360"/>
                  </a:lnTo>
                  <a:lnTo>
                    <a:pt x="83" y="356"/>
                  </a:lnTo>
                  <a:lnTo>
                    <a:pt x="89" y="354"/>
                  </a:lnTo>
                  <a:lnTo>
                    <a:pt x="93" y="352"/>
                  </a:lnTo>
                  <a:lnTo>
                    <a:pt x="100" y="35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90" name="Freeform 486"/>
            <p:cNvSpPr>
              <a:spLocks/>
            </p:cNvSpPr>
            <p:nvPr>
              <p:custDataLst>
                <p:tags r:id="rId324"/>
              </p:custDataLst>
            </p:nvPr>
          </p:nvSpPr>
          <p:spPr bwMode="auto">
            <a:xfrm>
              <a:off x="5189569" y="1691218"/>
              <a:ext cx="107950" cy="60325"/>
            </a:xfrm>
            <a:custGeom>
              <a:avLst/>
              <a:gdLst>
                <a:gd name="T0" fmla="*/ 2147483647 w 246"/>
                <a:gd name="T1" fmla="*/ 2147483647 h 42"/>
                <a:gd name="T2" fmla="*/ 2147483647 w 246"/>
                <a:gd name="T3" fmla="*/ 2147483647 h 42"/>
                <a:gd name="T4" fmla="*/ 2147483647 w 246"/>
                <a:gd name="T5" fmla="*/ 2147483647 h 42"/>
                <a:gd name="T6" fmla="*/ 2147483647 w 246"/>
                <a:gd name="T7" fmla="*/ 2147483647 h 42"/>
                <a:gd name="T8" fmla="*/ 2147483647 w 246"/>
                <a:gd name="T9" fmla="*/ 2147483647 h 42"/>
                <a:gd name="T10" fmla="*/ 2147483647 w 246"/>
                <a:gd name="T11" fmla="*/ 2147483647 h 42"/>
                <a:gd name="T12" fmla="*/ 2147483647 w 246"/>
                <a:gd name="T13" fmla="*/ 2147483647 h 42"/>
                <a:gd name="T14" fmla="*/ 2147483647 w 246"/>
                <a:gd name="T15" fmla="*/ 2147483647 h 42"/>
                <a:gd name="T16" fmla="*/ 2147483647 w 246"/>
                <a:gd name="T17" fmla="*/ 2147483647 h 42"/>
                <a:gd name="T18" fmla="*/ 2147483647 w 246"/>
                <a:gd name="T19" fmla="*/ 2147483647 h 42"/>
                <a:gd name="T20" fmla="*/ 2147483647 w 246"/>
                <a:gd name="T21" fmla="*/ 2147483647 h 42"/>
                <a:gd name="T22" fmla="*/ 2147483647 w 246"/>
                <a:gd name="T23" fmla="*/ 2147483647 h 42"/>
                <a:gd name="T24" fmla="*/ 2147483647 w 246"/>
                <a:gd name="T25" fmla="*/ 2147483647 h 42"/>
                <a:gd name="T26" fmla="*/ 2147483647 w 246"/>
                <a:gd name="T27" fmla="*/ 2147483647 h 42"/>
                <a:gd name="T28" fmla="*/ 2147483647 w 246"/>
                <a:gd name="T29" fmla="*/ 2147483647 h 42"/>
                <a:gd name="T30" fmla="*/ 2147483647 w 246"/>
                <a:gd name="T31" fmla="*/ 2147483647 h 42"/>
                <a:gd name="T32" fmla="*/ 2147483647 w 246"/>
                <a:gd name="T33" fmla="*/ 2147483647 h 42"/>
                <a:gd name="T34" fmla="*/ 2147483647 w 246"/>
                <a:gd name="T35" fmla="*/ 2147483647 h 42"/>
                <a:gd name="T36" fmla="*/ 2147483647 w 246"/>
                <a:gd name="T37" fmla="*/ 2147483647 h 42"/>
                <a:gd name="T38" fmla="*/ 2147483647 w 246"/>
                <a:gd name="T39" fmla="*/ 2147483647 h 42"/>
                <a:gd name="T40" fmla="*/ 2147483647 w 246"/>
                <a:gd name="T41" fmla="*/ 2147483647 h 42"/>
                <a:gd name="T42" fmla="*/ 2147483647 w 246"/>
                <a:gd name="T43" fmla="*/ 2147483647 h 42"/>
                <a:gd name="T44" fmla="*/ 2147483647 w 246"/>
                <a:gd name="T45" fmla="*/ 2147483647 h 42"/>
                <a:gd name="T46" fmla="*/ 2147483647 w 246"/>
                <a:gd name="T47" fmla="*/ 2147483647 h 42"/>
                <a:gd name="T48" fmla="*/ 2147483647 w 246"/>
                <a:gd name="T49" fmla="*/ 2147483647 h 42"/>
                <a:gd name="T50" fmla="*/ 2147483647 w 246"/>
                <a:gd name="T51" fmla="*/ 2147483647 h 42"/>
                <a:gd name="T52" fmla="*/ 2147483647 w 246"/>
                <a:gd name="T53" fmla="*/ 2147483647 h 42"/>
                <a:gd name="T54" fmla="*/ 2147483647 w 246"/>
                <a:gd name="T55" fmla="*/ 2147483647 h 42"/>
                <a:gd name="T56" fmla="*/ 2147483647 w 246"/>
                <a:gd name="T57" fmla="*/ 2147483647 h 42"/>
                <a:gd name="T58" fmla="*/ 2147483647 w 246"/>
                <a:gd name="T59" fmla="*/ 2147483647 h 42"/>
                <a:gd name="T60" fmla="*/ 2147483647 w 246"/>
                <a:gd name="T61" fmla="*/ 2147483647 h 42"/>
                <a:gd name="T62" fmla="*/ 2147483647 w 246"/>
                <a:gd name="T63" fmla="*/ 2147483647 h 42"/>
                <a:gd name="T64" fmla="*/ 2147483647 w 246"/>
                <a:gd name="T65" fmla="*/ 0 h 42"/>
                <a:gd name="T66" fmla="*/ 2147483647 w 246"/>
                <a:gd name="T67" fmla="*/ 2147483647 h 42"/>
                <a:gd name="T68" fmla="*/ 2147483647 w 246"/>
                <a:gd name="T69" fmla="*/ 2147483647 h 42"/>
                <a:gd name="T70" fmla="*/ 2147483647 w 246"/>
                <a:gd name="T71" fmla="*/ 2147483647 h 42"/>
                <a:gd name="T72" fmla="*/ 2147483647 w 246"/>
                <a:gd name="T73" fmla="*/ 2147483647 h 42"/>
                <a:gd name="T74" fmla="*/ 2147483647 w 246"/>
                <a:gd name="T75" fmla="*/ 2147483647 h 42"/>
                <a:gd name="T76" fmla="*/ 2147483647 w 246"/>
                <a:gd name="T77" fmla="*/ 2147483647 h 42"/>
                <a:gd name="T78" fmla="*/ 2147483647 w 246"/>
                <a:gd name="T79" fmla="*/ 2147483647 h 42"/>
                <a:gd name="T80" fmla="*/ 2147483647 w 246"/>
                <a:gd name="T81" fmla="*/ 2147483647 h 42"/>
                <a:gd name="T82" fmla="*/ 2147483647 w 246"/>
                <a:gd name="T83" fmla="*/ 2147483647 h 42"/>
                <a:gd name="T84" fmla="*/ 2147483647 w 246"/>
                <a:gd name="T85" fmla="*/ 2147483647 h 42"/>
                <a:gd name="T86" fmla="*/ 2147483647 w 246"/>
                <a:gd name="T87" fmla="*/ 2147483647 h 42"/>
                <a:gd name="T88" fmla="*/ 2147483647 w 246"/>
                <a:gd name="T89" fmla="*/ 2147483647 h 42"/>
                <a:gd name="T90" fmla="*/ 2147483647 w 246"/>
                <a:gd name="T91" fmla="*/ 2147483647 h 42"/>
                <a:gd name="T92" fmla="*/ 0 w 246"/>
                <a:gd name="T93" fmla="*/ 2147483647 h 42"/>
                <a:gd name="T94" fmla="*/ 2147483647 w 246"/>
                <a:gd name="T95" fmla="*/ 2147483647 h 42"/>
                <a:gd name="T96" fmla="*/ 2147483647 w 246"/>
                <a:gd name="T97" fmla="*/ 2147483647 h 42"/>
                <a:gd name="T98" fmla="*/ 2147483647 w 246"/>
                <a:gd name="T99" fmla="*/ 2147483647 h 42"/>
                <a:gd name="T100" fmla="*/ 2147483647 w 246"/>
                <a:gd name="T101" fmla="*/ 2147483647 h 42"/>
                <a:gd name="T102" fmla="*/ 2147483647 w 246"/>
                <a:gd name="T103" fmla="*/ 2147483647 h 42"/>
                <a:gd name="T104" fmla="*/ 2147483647 w 246"/>
                <a:gd name="T105" fmla="*/ 2147483647 h 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46" h="42">
                  <a:moveTo>
                    <a:pt x="27" y="36"/>
                  </a:moveTo>
                  <a:lnTo>
                    <a:pt x="36" y="36"/>
                  </a:lnTo>
                  <a:lnTo>
                    <a:pt x="45" y="35"/>
                  </a:lnTo>
                  <a:lnTo>
                    <a:pt x="53" y="33"/>
                  </a:lnTo>
                  <a:lnTo>
                    <a:pt x="59" y="31"/>
                  </a:lnTo>
                  <a:lnTo>
                    <a:pt x="66" y="30"/>
                  </a:lnTo>
                  <a:lnTo>
                    <a:pt x="72" y="29"/>
                  </a:lnTo>
                  <a:lnTo>
                    <a:pt x="80" y="29"/>
                  </a:lnTo>
                  <a:lnTo>
                    <a:pt x="87" y="30"/>
                  </a:lnTo>
                  <a:lnTo>
                    <a:pt x="87" y="42"/>
                  </a:lnTo>
                  <a:lnTo>
                    <a:pt x="154" y="42"/>
                  </a:lnTo>
                  <a:lnTo>
                    <a:pt x="154" y="39"/>
                  </a:lnTo>
                  <a:lnTo>
                    <a:pt x="156" y="36"/>
                  </a:lnTo>
                  <a:lnTo>
                    <a:pt x="159" y="33"/>
                  </a:lnTo>
                  <a:lnTo>
                    <a:pt x="163" y="31"/>
                  </a:lnTo>
                  <a:lnTo>
                    <a:pt x="175" y="26"/>
                  </a:lnTo>
                  <a:lnTo>
                    <a:pt x="190" y="23"/>
                  </a:lnTo>
                  <a:lnTo>
                    <a:pt x="221" y="17"/>
                  </a:lnTo>
                  <a:lnTo>
                    <a:pt x="246" y="12"/>
                  </a:lnTo>
                  <a:lnTo>
                    <a:pt x="212" y="13"/>
                  </a:lnTo>
                  <a:lnTo>
                    <a:pt x="186" y="14"/>
                  </a:lnTo>
                  <a:lnTo>
                    <a:pt x="178" y="15"/>
                  </a:lnTo>
                  <a:lnTo>
                    <a:pt x="171" y="15"/>
                  </a:lnTo>
                  <a:lnTo>
                    <a:pt x="168" y="14"/>
                  </a:lnTo>
                  <a:lnTo>
                    <a:pt x="167" y="12"/>
                  </a:lnTo>
                  <a:lnTo>
                    <a:pt x="159" y="16"/>
                  </a:lnTo>
                  <a:lnTo>
                    <a:pt x="152" y="17"/>
                  </a:lnTo>
                  <a:lnTo>
                    <a:pt x="147" y="17"/>
                  </a:lnTo>
                  <a:lnTo>
                    <a:pt x="141" y="15"/>
                  </a:lnTo>
                  <a:lnTo>
                    <a:pt x="137" y="12"/>
                  </a:lnTo>
                  <a:lnTo>
                    <a:pt x="133" y="9"/>
                  </a:lnTo>
                  <a:lnTo>
                    <a:pt x="129" y="5"/>
                  </a:lnTo>
                  <a:lnTo>
                    <a:pt x="126" y="0"/>
                  </a:lnTo>
                  <a:lnTo>
                    <a:pt x="121" y="2"/>
                  </a:lnTo>
                  <a:lnTo>
                    <a:pt x="113" y="4"/>
                  </a:lnTo>
                  <a:lnTo>
                    <a:pt x="103" y="5"/>
                  </a:lnTo>
                  <a:lnTo>
                    <a:pt x="93" y="5"/>
                  </a:lnTo>
                  <a:lnTo>
                    <a:pt x="74" y="6"/>
                  </a:lnTo>
                  <a:lnTo>
                    <a:pt x="60" y="6"/>
                  </a:lnTo>
                  <a:lnTo>
                    <a:pt x="58" y="9"/>
                  </a:lnTo>
                  <a:lnTo>
                    <a:pt x="56" y="12"/>
                  </a:lnTo>
                  <a:lnTo>
                    <a:pt x="54" y="15"/>
                  </a:lnTo>
                  <a:lnTo>
                    <a:pt x="50" y="17"/>
                  </a:lnTo>
                  <a:lnTo>
                    <a:pt x="42" y="20"/>
                  </a:lnTo>
                  <a:lnTo>
                    <a:pt x="33" y="22"/>
                  </a:lnTo>
                  <a:lnTo>
                    <a:pt x="14" y="24"/>
                  </a:lnTo>
                  <a:lnTo>
                    <a:pt x="0" y="24"/>
                  </a:lnTo>
                  <a:lnTo>
                    <a:pt x="1" y="27"/>
                  </a:lnTo>
                  <a:lnTo>
                    <a:pt x="3" y="29"/>
                  </a:lnTo>
                  <a:lnTo>
                    <a:pt x="5" y="31"/>
                  </a:lnTo>
                  <a:lnTo>
                    <a:pt x="9" y="33"/>
                  </a:lnTo>
                  <a:lnTo>
                    <a:pt x="17" y="35"/>
                  </a:lnTo>
                  <a:lnTo>
                    <a:pt x="27" y="3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91" name="Freeform 487"/>
            <p:cNvSpPr>
              <a:spLocks/>
            </p:cNvSpPr>
            <p:nvPr>
              <p:custDataLst>
                <p:tags r:id="rId325"/>
              </p:custDataLst>
            </p:nvPr>
          </p:nvSpPr>
          <p:spPr bwMode="auto">
            <a:xfrm>
              <a:off x="5332444" y="1673756"/>
              <a:ext cx="63500" cy="57150"/>
            </a:xfrm>
            <a:custGeom>
              <a:avLst/>
              <a:gdLst>
                <a:gd name="T0" fmla="*/ 2147483647 w 149"/>
                <a:gd name="T1" fmla="*/ 0 h 61"/>
                <a:gd name="T2" fmla="*/ 2147483647 w 149"/>
                <a:gd name="T3" fmla="*/ 2147483647 h 61"/>
                <a:gd name="T4" fmla="*/ 2147483647 w 149"/>
                <a:gd name="T5" fmla="*/ 2147483647 h 61"/>
                <a:gd name="T6" fmla="*/ 2147483647 w 149"/>
                <a:gd name="T7" fmla="*/ 2147483647 h 61"/>
                <a:gd name="T8" fmla="*/ 2147483647 w 149"/>
                <a:gd name="T9" fmla="*/ 2147483647 h 61"/>
                <a:gd name="T10" fmla="*/ 2147483647 w 149"/>
                <a:gd name="T11" fmla="*/ 2147483647 h 61"/>
                <a:gd name="T12" fmla="*/ 2147483647 w 149"/>
                <a:gd name="T13" fmla="*/ 2147483647 h 61"/>
                <a:gd name="T14" fmla="*/ 2147483647 w 149"/>
                <a:gd name="T15" fmla="*/ 2147483647 h 61"/>
                <a:gd name="T16" fmla="*/ 2147483647 w 149"/>
                <a:gd name="T17" fmla="*/ 2147483647 h 61"/>
                <a:gd name="T18" fmla="*/ 2147483647 w 149"/>
                <a:gd name="T19" fmla="*/ 2147483647 h 61"/>
                <a:gd name="T20" fmla="*/ 2147483647 w 149"/>
                <a:gd name="T21" fmla="*/ 2147483647 h 61"/>
                <a:gd name="T22" fmla="*/ 2147483647 w 149"/>
                <a:gd name="T23" fmla="*/ 2147483647 h 61"/>
                <a:gd name="T24" fmla="*/ 2147483647 w 149"/>
                <a:gd name="T25" fmla="*/ 2147483647 h 61"/>
                <a:gd name="T26" fmla="*/ 2147483647 w 149"/>
                <a:gd name="T27" fmla="*/ 2147483647 h 61"/>
                <a:gd name="T28" fmla="*/ 2147483647 w 149"/>
                <a:gd name="T29" fmla="*/ 2147483647 h 61"/>
                <a:gd name="T30" fmla="*/ 2147483647 w 149"/>
                <a:gd name="T31" fmla="*/ 2147483647 h 61"/>
                <a:gd name="T32" fmla="*/ 2147483647 w 149"/>
                <a:gd name="T33" fmla="*/ 2147483647 h 61"/>
                <a:gd name="T34" fmla="*/ 2147483647 w 149"/>
                <a:gd name="T35" fmla="*/ 2147483647 h 61"/>
                <a:gd name="T36" fmla="*/ 2147483647 w 149"/>
                <a:gd name="T37" fmla="*/ 2147483647 h 61"/>
                <a:gd name="T38" fmla="*/ 2147483647 w 149"/>
                <a:gd name="T39" fmla="*/ 2147483647 h 61"/>
                <a:gd name="T40" fmla="*/ 2147483647 w 149"/>
                <a:gd name="T41" fmla="*/ 2147483647 h 61"/>
                <a:gd name="T42" fmla="*/ 2147483647 w 149"/>
                <a:gd name="T43" fmla="*/ 2147483647 h 61"/>
                <a:gd name="T44" fmla="*/ 2147483647 w 149"/>
                <a:gd name="T45" fmla="*/ 2147483647 h 61"/>
                <a:gd name="T46" fmla="*/ 2147483647 w 149"/>
                <a:gd name="T47" fmla="*/ 2147483647 h 61"/>
                <a:gd name="T48" fmla="*/ 2147483647 w 149"/>
                <a:gd name="T49" fmla="*/ 2147483647 h 61"/>
                <a:gd name="T50" fmla="*/ 2147483647 w 149"/>
                <a:gd name="T51" fmla="*/ 2147483647 h 61"/>
                <a:gd name="T52" fmla="*/ 2147483647 w 149"/>
                <a:gd name="T53" fmla="*/ 2147483647 h 61"/>
                <a:gd name="T54" fmla="*/ 2147483647 w 149"/>
                <a:gd name="T55" fmla="*/ 2147483647 h 61"/>
                <a:gd name="T56" fmla="*/ 2147483647 w 149"/>
                <a:gd name="T57" fmla="*/ 2147483647 h 61"/>
                <a:gd name="T58" fmla="*/ 2147483647 w 149"/>
                <a:gd name="T59" fmla="*/ 2147483647 h 61"/>
                <a:gd name="T60" fmla="*/ 2147483647 w 149"/>
                <a:gd name="T61" fmla="*/ 2147483647 h 61"/>
                <a:gd name="T62" fmla="*/ 2147483647 w 149"/>
                <a:gd name="T63" fmla="*/ 2147483647 h 61"/>
                <a:gd name="T64" fmla="*/ 0 w 149"/>
                <a:gd name="T65" fmla="*/ 2147483647 h 61"/>
                <a:gd name="T66" fmla="*/ 0 w 149"/>
                <a:gd name="T67" fmla="*/ 2147483647 h 61"/>
                <a:gd name="T68" fmla="*/ 2147483647 w 149"/>
                <a:gd name="T69" fmla="*/ 2147483647 h 61"/>
                <a:gd name="T70" fmla="*/ 2147483647 w 149"/>
                <a:gd name="T71" fmla="*/ 2147483647 h 61"/>
                <a:gd name="T72" fmla="*/ 2147483647 w 149"/>
                <a:gd name="T73" fmla="*/ 2147483647 h 61"/>
                <a:gd name="T74" fmla="*/ 2147483647 w 149"/>
                <a:gd name="T75" fmla="*/ 2147483647 h 61"/>
                <a:gd name="T76" fmla="*/ 2147483647 w 149"/>
                <a:gd name="T77" fmla="*/ 2147483647 h 61"/>
                <a:gd name="T78" fmla="*/ 2147483647 w 149"/>
                <a:gd name="T79" fmla="*/ 2147483647 h 61"/>
                <a:gd name="T80" fmla="*/ 2147483647 w 149"/>
                <a:gd name="T81" fmla="*/ 2147483647 h 61"/>
                <a:gd name="T82" fmla="*/ 2147483647 w 149"/>
                <a:gd name="T83" fmla="*/ 2147483647 h 61"/>
                <a:gd name="T84" fmla="*/ 2147483647 w 149"/>
                <a:gd name="T85" fmla="*/ 0 h 6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9" h="61">
                  <a:moveTo>
                    <a:pt x="103" y="0"/>
                  </a:moveTo>
                  <a:lnTo>
                    <a:pt x="118" y="1"/>
                  </a:lnTo>
                  <a:lnTo>
                    <a:pt x="134" y="3"/>
                  </a:lnTo>
                  <a:lnTo>
                    <a:pt x="145" y="5"/>
                  </a:lnTo>
                  <a:lnTo>
                    <a:pt x="149" y="6"/>
                  </a:lnTo>
                  <a:lnTo>
                    <a:pt x="149" y="8"/>
                  </a:lnTo>
                  <a:lnTo>
                    <a:pt x="147" y="10"/>
                  </a:lnTo>
                  <a:lnTo>
                    <a:pt x="145" y="12"/>
                  </a:lnTo>
                  <a:lnTo>
                    <a:pt x="141" y="13"/>
                  </a:lnTo>
                  <a:lnTo>
                    <a:pt x="137" y="14"/>
                  </a:lnTo>
                  <a:lnTo>
                    <a:pt x="132" y="14"/>
                  </a:lnTo>
                  <a:lnTo>
                    <a:pt x="127" y="14"/>
                  </a:lnTo>
                  <a:lnTo>
                    <a:pt x="123" y="12"/>
                  </a:lnTo>
                  <a:lnTo>
                    <a:pt x="123" y="23"/>
                  </a:lnTo>
                  <a:lnTo>
                    <a:pt x="123" y="33"/>
                  </a:lnTo>
                  <a:lnTo>
                    <a:pt x="123" y="41"/>
                  </a:lnTo>
                  <a:lnTo>
                    <a:pt x="123" y="49"/>
                  </a:lnTo>
                  <a:lnTo>
                    <a:pt x="116" y="50"/>
                  </a:lnTo>
                  <a:lnTo>
                    <a:pt x="109" y="51"/>
                  </a:lnTo>
                  <a:lnTo>
                    <a:pt x="104" y="53"/>
                  </a:lnTo>
                  <a:lnTo>
                    <a:pt x="100" y="55"/>
                  </a:lnTo>
                  <a:lnTo>
                    <a:pt x="94" y="57"/>
                  </a:lnTo>
                  <a:lnTo>
                    <a:pt x="89" y="59"/>
                  </a:lnTo>
                  <a:lnTo>
                    <a:pt x="83" y="61"/>
                  </a:lnTo>
                  <a:lnTo>
                    <a:pt x="76" y="61"/>
                  </a:lnTo>
                  <a:lnTo>
                    <a:pt x="67" y="60"/>
                  </a:lnTo>
                  <a:lnTo>
                    <a:pt x="53" y="57"/>
                  </a:lnTo>
                  <a:lnTo>
                    <a:pt x="39" y="54"/>
                  </a:lnTo>
                  <a:lnTo>
                    <a:pt x="25" y="49"/>
                  </a:lnTo>
                  <a:lnTo>
                    <a:pt x="12" y="45"/>
                  </a:lnTo>
                  <a:lnTo>
                    <a:pt x="3" y="41"/>
                  </a:lnTo>
                  <a:lnTo>
                    <a:pt x="1" y="39"/>
                  </a:lnTo>
                  <a:lnTo>
                    <a:pt x="0" y="38"/>
                  </a:lnTo>
                  <a:lnTo>
                    <a:pt x="0" y="37"/>
                  </a:lnTo>
                  <a:lnTo>
                    <a:pt x="3" y="37"/>
                  </a:lnTo>
                  <a:lnTo>
                    <a:pt x="19" y="36"/>
                  </a:lnTo>
                  <a:lnTo>
                    <a:pt x="35" y="35"/>
                  </a:lnTo>
                  <a:lnTo>
                    <a:pt x="48" y="32"/>
                  </a:lnTo>
                  <a:lnTo>
                    <a:pt x="60" y="27"/>
                  </a:lnTo>
                  <a:lnTo>
                    <a:pt x="72" y="22"/>
                  </a:lnTo>
                  <a:lnTo>
                    <a:pt x="82" y="16"/>
                  </a:lnTo>
                  <a:lnTo>
                    <a:pt x="93" y="8"/>
                  </a:lnTo>
                  <a:lnTo>
                    <a:pt x="10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92" name="Freeform 488"/>
            <p:cNvSpPr>
              <a:spLocks/>
            </p:cNvSpPr>
            <p:nvPr>
              <p:custDataLst>
                <p:tags r:id="rId326"/>
              </p:custDataLst>
            </p:nvPr>
          </p:nvSpPr>
          <p:spPr bwMode="auto">
            <a:xfrm>
              <a:off x="5368956" y="1681693"/>
              <a:ext cx="130175" cy="57150"/>
            </a:xfrm>
            <a:custGeom>
              <a:avLst/>
              <a:gdLst>
                <a:gd name="T0" fmla="*/ 2147483647 w 299"/>
                <a:gd name="T1" fmla="*/ 2147483647 h 74"/>
                <a:gd name="T2" fmla="*/ 2147483647 w 299"/>
                <a:gd name="T3" fmla="*/ 2147483647 h 74"/>
                <a:gd name="T4" fmla="*/ 2147483647 w 299"/>
                <a:gd name="T5" fmla="*/ 2147483647 h 74"/>
                <a:gd name="T6" fmla="*/ 2147483647 w 299"/>
                <a:gd name="T7" fmla="*/ 2147483647 h 74"/>
                <a:gd name="T8" fmla="*/ 2147483647 w 299"/>
                <a:gd name="T9" fmla="*/ 2147483647 h 74"/>
                <a:gd name="T10" fmla="*/ 2147483647 w 299"/>
                <a:gd name="T11" fmla="*/ 2147483647 h 74"/>
                <a:gd name="T12" fmla="*/ 2147483647 w 299"/>
                <a:gd name="T13" fmla="*/ 2147483647 h 74"/>
                <a:gd name="T14" fmla="*/ 2147483647 w 299"/>
                <a:gd name="T15" fmla="*/ 2147483647 h 74"/>
                <a:gd name="T16" fmla="*/ 2147483647 w 299"/>
                <a:gd name="T17" fmla="*/ 2147483647 h 74"/>
                <a:gd name="T18" fmla="*/ 2147483647 w 299"/>
                <a:gd name="T19" fmla="*/ 2147483647 h 74"/>
                <a:gd name="T20" fmla="*/ 2147483647 w 299"/>
                <a:gd name="T21" fmla="*/ 2147483647 h 74"/>
                <a:gd name="T22" fmla="*/ 2147483647 w 299"/>
                <a:gd name="T23" fmla="*/ 2147483647 h 74"/>
                <a:gd name="T24" fmla="*/ 2147483647 w 299"/>
                <a:gd name="T25" fmla="*/ 2147483647 h 74"/>
                <a:gd name="T26" fmla="*/ 2147483647 w 299"/>
                <a:gd name="T27" fmla="*/ 2147483647 h 74"/>
                <a:gd name="T28" fmla="*/ 2147483647 w 299"/>
                <a:gd name="T29" fmla="*/ 2147483647 h 74"/>
                <a:gd name="T30" fmla="*/ 2147483647 w 299"/>
                <a:gd name="T31" fmla="*/ 2147483647 h 74"/>
                <a:gd name="T32" fmla="*/ 2147483647 w 299"/>
                <a:gd name="T33" fmla="*/ 2147483647 h 74"/>
                <a:gd name="T34" fmla="*/ 2147483647 w 299"/>
                <a:gd name="T35" fmla="*/ 2147483647 h 74"/>
                <a:gd name="T36" fmla="*/ 2147483647 w 299"/>
                <a:gd name="T37" fmla="*/ 2147483647 h 74"/>
                <a:gd name="T38" fmla="*/ 2147483647 w 299"/>
                <a:gd name="T39" fmla="*/ 2147483647 h 74"/>
                <a:gd name="T40" fmla="*/ 2147483647 w 299"/>
                <a:gd name="T41" fmla="*/ 2147483647 h 74"/>
                <a:gd name="T42" fmla="*/ 2147483647 w 299"/>
                <a:gd name="T43" fmla="*/ 2147483647 h 74"/>
                <a:gd name="T44" fmla="*/ 2147483647 w 299"/>
                <a:gd name="T45" fmla="*/ 0 h 74"/>
                <a:gd name="T46" fmla="*/ 2147483647 w 299"/>
                <a:gd name="T47" fmla="*/ 2147483647 h 74"/>
                <a:gd name="T48" fmla="*/ 2147483647 w 299"/>
                <a:gd name="T49" fmla="*/ 2147483647 h 74"/>
                <a:gd name="T50" fmla="*/ 2147483647 w 299"/>
                <a:gd name="T51" fmla="*/ 2147483647 h 74"/>
                <a:gd name="T52" fmla="*/ 2147483647 w 299"/>
                <a:gd name="T53" fmla="*/ 2147483647 h 74"/>
                <a:gd name="T54" fmla="*/ 2147483647 w 299"/>
                <a:gd name="T55" fmla="*/ 2147483647 h 74"/>
                <a:gd name="T56" fmla="*/ 2147483647 w 299"/>
                <a:gd name="T57" fmla="*/ 2147483647 h 74"/>
                <a:gd name="T58" fmla="*/ 2147483647 w 299"/>
                <a:gd name="T59" fmla="*/ 2147483647 h 74"/>
                <a:gd name="T60" fmla="*/ 2147483647 w 299"/>
                <a:gd name="T61" fmla="*/ 2147483647 h 74"/>
                <a:gd name="T62" fmla="*/ 2147483647 w 299"/>
                <a:gd name="T63" fmla="*/ 2147483647 h 74"/>
                <a:gd name="T64" fmla="*/ 2147483647 w 299"/>
                <a:gd name="T65" fmla="*/ 2147483647 h 74"/>
                <a:gd name="T66" fmla="*/ 2147483647 w 299"/>
                <a:gd name="T67" fmla="*/ 2147483647 h 74"/>
                <a:gd name="T68" fmla="*/ 2147483647 w 299"/>
                <a:gd name="T69" fmla="*/ 2147483647 h 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99" h="74">
                  <a:moveTo>
                    <a:pt x="126" y="74"/>
                  </a:moveTo>
                  <a:lnTo>
                    <a:pt x="133" y="72"/>
                  </a:lnTo>
                  <a:lnTo>
                    <a:pt x="142" y="69"/>
                  </a:lnTo>
                  <a:lnTo>
                    <a:pt x="154" y="65"/>
                  </a:lnTo>
                  <a:lnTo>
                    <a:pt x="166" y="60"/>
                  </a:lnTo>
                  <a:lnTo>
                    <a:pt x="178" y="54"/>
                  </a:lnTo>
                  <a:lnTo>
                    <a:pt x="189" y="48"/>
                  </a:lnTo>
                  <a:lnTo>
                    <a:pt x="199" y="42"/>
                  </a:lnTo>
                  <a:lnTo>
                    <a:pt x="205" y="37"/>
                  </a:lnTo>
                  <a:lnTo>
                    <a:pt x="207" y="40"/>
                  </a:lnTo>
                  <a:lnTo>
                    <a:pt x="209" y="43"/>
                  </a:lnTo>
                  <a:lnTo>
                    <a:pt x="211" y="46"/>
                  </a:lnTo>
                  <a:lnTo>
                    <a:pt x="214" y="48"/>
                  </a:lnTo>
                  <a:lnTo>
                    <a:pt x="220" y="51"/>
                  </a:lnTo>
                  <a:lnTo>
                    <a:pt x="227" y="53"/>
                  </a:lnTo>
                  <a:lnTo>
                    <a:pt x="243" y="55"/>
                  </a:lnTo>
                  <a:lnTo>
                    <a:pt x="259" y="55"/>
                  </a:lnTo>
                  <a:lnTo>
                    <a:pt x="269" y="55"/>
                  </a:lnTo>
                  <a:lnTo>
                    <a:pt x="278" y="55"/>
                  </a:lnTo>
                  <a:lnTo>
                    <a:pt x="286" y="55"/>
                  </a:lnTo>
                  <a:lnTo>
                    <a:pt x="292" y="55"/>
                  </a:lnTo>
                  <a:lnTo>
                    <a:pt x="293" y="46"/>
                  </a:lnTo>
                  <a:lnTo>
                    <a:pt x="295" y="38"/>
                  </a:lnTo>
                  <a:lnTo>
                    <a:pt x="298" y="31"/>
                  </a:lnTo>
                  <a:lnTo>
                    <a:pt x="299" y="25"/>
                  </a:lnTo>
                  <a:lnTo>
                    <a:pt x="279" y="25"/>
                  </a:lnTo>
                  <a:lnTo>
                    <a:pt x="260" y="25"/>
                  </a:lnTo>
                  <a:lnTo>
                    <a:pt x="244" y="25"/>
                  </a:lnTo>
                  <a:lnTo>
                    <a:pt x="232" y="25"/>
                  </a:lnTo>
                  <a:lnTo>
                    <a:pt x="225" y="25"/>
                  </a:lnTo>
                  <a:lnTo>
                    <a:pt x="220" y="26"/>
                  </a:lnTo>
                  <a:lnTo>
                    <a:pt x="214" y="27"/>
                  </a:lnTo>
                  <a:lnTo>
                    <a:pt x="211" y="29"/>
                  </a:lnTo>
                  <a:lnTo>
                    <a:pt x="204" y="33"/>
                  </a:lnTo>
                  <a:lnTo>
                    <a:pt x="199" y="37"/>
                  </a:lnTo>
                  <a:lnTo>
                    <a:pt x="172" y="37"/>
                  </a:lnTo>
                  <a:lnTo>
                    <a:pt x="174" y="32"/>
                  </a:lnTo>
                  <a:lnTo>
                    <a:pt x="176" y="28"/>
                  </a:lnTo>
                  <a:lnTo>
                    <a:pt x="178" y="24"/>
                  </a:lnTo>
                  <a:lnTo>
                    <a:pt x="180" y="21"/>
                  </a:lnTo>
                  <a:lnTo>
                    <a:pt x="187" y="16"/>
                  </a:lnTo>
                  <a:lnTo>
                    <a:pt x="194" y="13"/>
                  </a:lnTo>
                  <a:lnTo>
                    <a:pt x="202" y="11"/>
                  </a:lnTo>
                  <a:lnTo>
                    <a:pt x="210" y="9"/>
                  </a:lnTo>
                  <a:lnTo>
                    <a:pt x="217" y="5"/>
                  </a:lnTo>
                  <a:lnTo>
                    <a:pt x="225" y="0"/>
                  </a:lnTo>
                  <a:lnTo>
                    <a:pt x="199" y="0"/>
                  </a:lnTo>
                  <a:lnTo>
                    <a:pt x="185" y="3"/>
                  </a:lnTo>
                  <a:lnTo>
                    <a:pt x="170" y="7"/>
                  </a:lnTo>
                  <a:lnTo>
                    <a:pt x="157" y="11"/>
                  </a:lnTo>
                  <a:lnTo>
                    <a:pt x="145" y="18"/>
                  </a:lnTo>
                  <a:lnTo>
                    <a:pt x="134" y="25"/>
                  </a:lnTo>
                  <a:lnTo>
                    <a:pt x="123" y="32"/>
                  </a:lnTo>
                  <a:lnTo>
                    <a:pt x="114" y="40"/>
                  </a:lnTo>
                  <a:lnTo>
                    <a:pt x="105" y="49"/>
                  </a:lnTo>
                  <a:lnTo>
                    <a:pt x="100" y="53"/>
                  </a:lnTo>
                  <a:lnTo>
                    <a:pt x="95" y="56"/>
                  </a:lnTo>
                  <a:lnTo>
                    <a:pt x="87" y="59"/>
                  </a:lnTo>
                  <a:lnTo>
                    <a:pt x="80" y="61"/>
                  </a:lnTo>
                  <a:lnTo>
                    <a:pt x="64" y="63"/>
                  </a:lnTo>
                  <a:lnTo>
                    <a:pt x="47" y="64"/>
                  </a:lnTo>
                  <a:lnTo>
                    <a:pt x="32" y="64"/>
                  </a:lnTo>
                  <a:lnTo>
                    <a:pt x="18" y="65"/>
                  </a:lnTo>
                  <a:lnTo>
                    <a:pt x="12" y="67"/>
                  </a:lnTo>
                  <a:lnTo>
                    <a:pt x="7" y="68"/>
                  </a:lnTo>
                  <a:lnTo>
                    <a:pt x="2" y="70"/>
                  </a:lnTo>
                  <a:lnTo>
                    <a:pt x="0" y="74"/>
                  </a:lnTo>
                  <a:lnTo>
                    <a:pt x="39" y="74"/>
                  </a:lnTo>
                  <a:lnTo>
                    <a:pt x="73" y="74"/>
                  </a:lnTo>
                  <a:lnTo>
                    <a:pt x="102" y="74"/>
                  </a:lnTo>
                  <a:lnTo>
                    <a:pt x="126" y="7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93" name="Freeform 489"/>
            <p:cNvSpPr>
              <a:spLocks/>
            </p:cNvSpPr>
            <p:nvPr>
              <p:custDataLst>
                <p:tags r:id="rId327"/>
              </p:custDataLst>
            </p:nvPr>
          </p:nvSpPr>
          <p:spPr bwMode="auto">
            <a:xfrm>
              <a:off x="5902356" y="1867431"/>
              <a:ext cx="41275" cy="57150"/>
            </a:xfrm>
            <a:custGeom>
              <a:avLst/>
              <a:gdLst>
                <a:gd name="T0" fmla="*/ 2147483647 w 100"/>
                <a:gd name="T1" fmla="*/ 0 h 42"/>
                <a:gd name="T2" fmla="*/ 2147483647 w 100"/>
                <a:gd name="T3" fmla="*/ 2147483647 h 42"/>
                <a:gd name="T4" fmla="*/ 2147483647 w 100"/>
                <a:gd name="T5" fmla="*/ 2147483647 h 42"/>
                <a:gd name="T6" fmla="*/ 2147483647 w 100"/>
                <a:gd name="T7" fmla="*/ 2147483647 h 42"/>
                <a:gd name="T8" fmla="*/ 2147483647 w 100"/>
                <a:gd name="T9" fmla="*/ 2147483647 h 42"/>
                <a:gd name="T10" fmla="*/ 2147483647 w 100"/>
                <a:gd name="T11" fmla="*/ 2147483647 h 42"/>
                <a:gd name="T12" fmla="*/ 2147483647 w 100"/>
                <a:gd name="T13" fmla="*/ 2147483647 h 42"/>
                <a:gd name="T14" fmla="*/ 2147483647 w 100"/>
                <a:gd name="T15" fmla="*/ 2147483647 h 42"/>
                <a:gd name="T16" fmla="*/ 2147483647 w 100"/>
                <a:gd name="T17" fmla="*/ 2147483647 h 42"/>
                <a:gd name="T18" fmla="*/ 2147483647 w 100"/>
                <a:gd name="T19" fmla="*/ 2147483647 h 42"/>
                <a:gd name="T20" fmla="*/ 2147483647 w 100"/>
                <a:gd name="T21" fmla="*/ 2147483647 h 42"/>
                <a:gd name="T22" fmla="*/ 2147483647 w 100"/>
                <a:gd name="T23" fmla="*/ 2147483647 h 42"/>
                <a:gd name="T24" fmla="*/ 2147483647 w 100"/>
                <a:gd name="T25" fmla="*/ 2147483647 h 42"/>
                <a:gd name="T26" fmla="*/ 2147483647 w 100"/>
                <a:gd name="T27" fmla="*/ 2147483647 h 42"/>
                <a:gd name="T28" fmla="*/ 0 w 100"/>
                <a:gd name="T29" fmla="*/ 2147483647 h 42"/>
                <a:gd name="T30" fmla="*/ 2147483647 w 100"/>
                <a:gd name="T31" fmla="*/ 2147483647 h 42"/>
                <a:gd name="T32" fmla="*/ 2147483647 w 100"/>
                <a:gd name="T33" fmla="*/ 2147483647 h 42"/>
                <a:gd name="T34" fmla="*/ 2147483647 w 100"/>
                <a:gd name="T35" fmla="*/ 2147483647 h 42"/>
                <a:gd name="T36" fmla="*/ 2147483647 w 100"/>
                <a:gd name="T37" fmla="*/ 2147483647 h 42"/>
                <a:gd name="T38" fmla="*/ 2147483647 w 100"/>
                <a:gd name="T39" fmla="*/ 2147483647 h 42"/>
                <a:gd name="T40" fmla="*/ 2147483647 w 100"/>
                <a:gd name="T41" fmla="*/ 2147483647 h 42"/>
                <a:gd name="T42" fmla="*/ 2147483647 w 100"/>
                <a:gd name="T43" fmla="*/ 2147483647 h 42"/>
                <a:gd name="T44" fmla="*/ 2147483647 w 100"/>
                <a:gd name="T45" fmla="*/ 2147483647 h 42"/>
                <a:gd name="T46" fmla="*/ 2147483647 w 100"/>
                <a:gd name="T47" fmla="*/ 2147483647 h 42"/>
                <a:gd name="T48" fmla="*/ 2147483647 w 100"/>
                <a:gd name="T49" fmla="*/ 2147483647 h 42"/>
                <a:gd name="T50" fmla="*/ 2147483647 w 100"/>
                <a:gd name="T51" fmla="*/ 0 h 42"/>
                <a:gd name="T52" fmla="*/ 2147483647 w 100"/>
                <a:gd name="T53" fmla="*/ 0 h 4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00" h="42">
                  <a:moveTo>
                    <a:pt x="93" y="0"/>
                  </a:moveTo>
                  <a:lnTo>
                    <a:pt x="97" y="7"/>
                  </a:lnTo>
                  <a:lnTo>
                    <a:pt x="100" y="18"/>
                  </a:lnTo>
                  <a:lnTo>
                    <a:pt x="92" y="24"/>
                  </a:lnTo>
                  <a:lnTo>
                    <a:pt x="86" y="29"/>
                  </a:lnTo>
                  <a:lnTo>
                    <a:pt x="79" y="34"/>
                  </a:lnTo>
                  <a:lnTo>
                    <a:pt x="72" y="37"/>
                  </a:lnTo>
                  <a:lnTo>
                    <a:pt x="65" y="39"/>
                  </a:lnTo>
                  <a:lnTo>
                    <a:pt x="57" y="41"/>
                  </a:lnTo>
                  <a:lnTo>
                    <a:pt x="49" y="42"/>
                  </a:lnTo>
                  <a:lnTo>
                    <a:pt x="40" y="42"/>
                  </a:lnTo>
                  <a:lnTo>
                    <a:pt x="27" y="41"/>
                  </a:lnTo>
                  <a:lnTo>
                    <a:pt x="12" y="39"/>
                  </a:lnTo>
                  <a:lnTo>
                    <a:pt x="1" y="37"/>
                  </a:lnTo>
                  <a:lnTo>
                    <a:pt x="0" y="36"/>
                  </a:lnTo>
                  <a:lnTo>
                    <a:pt x="6" y="36"/>
                  </a:lnTo>
                  <a:lnTo>
                    <a:pt x="12" y="35"/>
                  </a:lnTo>
                  <a:lnTo>
                    <a:pt x="18" y="33"/>
                  </a:lnTo>
                  <a:lnTo>
                    <a:pt x="23" y="30"/>
                  </a:lnTo>
                  <a:lnTo>
                    <a:pt x="33" y="25"/>
                  </a:lnTo>
                  <a:lnTo>
                    <a:pt x="44" y="18"/>
                  </a:lnTo>
                  <a:lnTo>
                    <a:pt x="55" y="11"/>
                  </a:lnTo>
                  <a:lnTo>
                    <a:pt x="66" y="5"/>
                  </a:lnTo>
                  <a:lnTo>
                    <a:pt x="72" y="3"/>
                  </a:lnTo>
                  <a:lnTo>
                    <a:pt x="79" y="1"/>
                  </a:lnTo>
                  <a:lnTo>
                    <a:pt x="86" y="0"/>
                  </a:lnTo>
                  <a:lnTo>
                    <a:pt x="9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94" name="Freeform 490"/>
            <p:cNvSpPr>
              <a:spLocks/>
            </p:cNvSpPr>
            <p:nvPr>
              <p:custDataLst>
                <p:tags r:id="rId328"/>
              </p:custDataLst>
            </p:nvPr>
          </p:nvSpPr>
          <p:spPr bwMode="auto">
            <a:xfrm>
              <a:off x="5811869" y="1726143"/>
              <a:ext cx="15875" cy="58738"/>
            </a:xfrm>
            <a:custGeom>
              <a:avLst/>
              <a:gdLst>
                <a:gd name="T0" fmla="*/ 2147483647 w 40"/>
                <a:gd name="T1" fmla="*/ 2147483647 h 5"/>
                <a:gd name="T2" fmla="*/ 0 w 40"/>
                <a:gd name="T3" fmla="*/ 2147483647 h 5"/>
                <a:gd name="T4" fmla="*/ 2147483647 w 40"/>
                <a:gd name="T5" fmla="*/ 2147483647 h 5"/>
                <a:gd name="T6" fmla="*/ 2147483647 w 40"/>
                <a:gd name="T7" fmla="*/ 2147483647 h 5"/>
                <a:gd name="T8" fmla="*/ 2147483647 w 40"/>
                <a:gd name="T9" fmla="*/ 0 h 5"/>
                <a:gd name="T10" fmla="*/ 2147483647 w 40"/>
                <a:gd name="T11" fmla="*/ 0 h 5"/>
                <a:gd name="T12" fmla="*/ 2147483647 w 40"/>
                <a:gd name="T13" fmla="*/ 0 h 5"/>
                <a:gd name="T14" fmla="*/ 2147483647 w 40"/>
                <a:gd name="T15" fmla="*/ 2147483647 h 5"/>
                <a:gd name="T16" fmla="*/ 2147483647 w 40"/>
                <a:gd name="T17" fmla="*/ 2147483647 h 5"/>
                <a:gd name="T18" fmla="*/ 2147483647 w 40"/>
                <a:gd name="T19" fmla="*/ 2147483647 h 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0" h="5">
                  <a:moveTo>
                    <a:pt x="40" y="5"/>
                  </a:moveTo>
                  <a:lnTo>
                    <a:pt x="0" y="5"/>
                  </a:lnTo>
                  <a:lnTo>
                    <a:pt x="5" y="3"/>
                  </a:lnTo>
                  <a:lnTo>
                    <a:pt x="9" y="1"/>
                  </a:lnTo>
                  <a:lnTo>
                    <a:pt x="15" y="0"/>
                  </a:lnTo>
                  <a:lnTo>
                    <a:pt x="20" y="0"/>
                  </a:lnTo>
                  <a:lnTo>
                    <a:pt x="25" y="0"/>
                  </a:lnTo>
                  <a:lnTo>
                    <a:pt x="30" y="1"/>
                  </a:lnTo>
                  <a:lnTo>
                    <a:pt x="35" y="3"/>
                  </a:lnTo>
                  <a:lnTo>
                    <a:pt x="40" y="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95" name="Freeform 491"/>
            <p:cNvSpPr>
              <a:spLocks/>
            </p:cNvSpPr>
            <p:nvPr>
              <p:custDataLst>
                <p:tags r:id="rId329"/>
              </p:custDataLst>
            </p:nvPr>
          </p:nvSpPr>
          <p:spPr bwMode="auto">
            <a:xfrm>
              <a:off x="5834094" y="1684868"/>
              <a:ext cx="14287" cy="60325"/>
            </a:xfrm>
            <a:custGeom>
              <a:avLst/>
              <a:gdLst>
                <a:gd name="T0" fmla="*/ 0 w 33"/>
                <a:gd name="T1" fmla="*/ 2147483647 h 31"/>
                <a:gd name="T2" fmla="*/ 2147483647 w 33"/>
                <a:gd name="T3" fmla="*/ 0 h 31"/>
                <a:gd name="T4" fmla="*/ 2147483647 w 33"/>
                <a:gd name="T5" fmla="*/ 2147483647 h 31"/>
                <a:gd name="T6" fmla="*/ 2147483647 w 33"/>
                <a:gd name="T7" fmla="*/ 2147483647 h 31"/>
                <a:gd name="T8" fmla="*/ 2147483647 w 33"/>
                <a:gd name="T9" fmla="*/ 2147483647 h 31"/>
                <a:gd name="T10" fmla="*/ 2147483647 w 33"/>
                <a:gd name="T11" fmla="*/ 2147483647 h 31"/>
                <a:gd name="T12" fmla="*/ 2147483647 w 33"/>
                <a:gd name="T13" fmla="*/ 2147483647 h 31"/>
                <a:gd name="T14" fmla="*/ 2147483647 w 33"/>
                <a:gd name="T15" fmla="*/ 2147483647 h 31"/>
                <a:gd name="T16" fmla="*/ 0 w 33"/>
                <a:gd name="T17" fmla="*/ 2147483647 h 31"/>
                <a:gd name="T18" fmla="*/ 0 w 33"/>
                <a:gd name="T19" fmla="*/ 2147483647 h 31"/>
                <a:gd name="T20" fmla="*/ 0 w 33"/>
                <a:gd name="T21" fmla="*/ 2147483647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3" h="31">
                  <a:moveTo>
                    <a:pt x="0" y="19"/>
                  </a:moveTo>
                  <a:lnTo>
                    <a:pt x="20" y="0"/>
                  </a:lnTo>
                  <a:lnTo>
                    <a:pt x="20" y="4"/>
                  </a:lnTo>
                  <a:lnTo>
                    <a:pt x="22" y="10"/>
                  </a:lnTo>
                  <a:lnTo>
                    <a:pt x="25" y="14"/>
                  </a:lnTo>
                  <a:lnTo>
                    <a:pt x="27" y="18"/>
                  </a:lnTo>
                  <a:lnTo>
                    <a:pt x="31" y="26"/>
                  </a:lnTo>
                  <a:lnTo>
                    <a:pt x="33" y="31"/>
                  </a:lnTo>
                  <a:lnTo>
                    <a:pt x="0" y="31"/>
                  </a:lnTo>
                  <a:lnTo>
                    <a:pt x="0" y="25"/>
                  </a:lnTo>
                  <a:lnTo>
                    <a:pt x="0" y="1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96" name="Freeform 492"/>
            <p:cNvSpPr>
              <a:spLocks/>
            </p:cNvSpPr>
            <p:nvPr>
              <p:custDataLst>
                <p:tags r:id="rId330"/>
              </p:custDataLst>
            </p:nvPr>
          </p:nvSpPr>
          <p:spPr bwMode="auto">
            <a:xfrm>
              <a:off x="5978556" y="1800756"/>
              <a:ext cx="17463" cy="57150"/>
            </a:xfrm>
            <a:custGeom>
              <a:avLst/>
              <a:gdLst>
                <a:gd name="T0" fmla="*/ 2147483647 w 41"/>
                <a:gd name="T1" fmla="*/ 0 h 43"/>
                <a:gd name="T2" fmla="*/ 2147483647 w 41"/>
                <a:gd name="T3" fmla="*/ 2147483647 h 43"/>
                <a:gd name="T4" fmla="*/ 2147483647 w 41"/>
                <a:gd name="T5" fmla="*/ 2147483647 h 43"/>
                <a:gd name="T6" fmla="*/ 2147483647 w 41"/>
                <a:gd name="T7" fmla="*/ 2147483647 h 43"/>
                <a:gd name="T8" fmla="*/ 2147483647 w 41"/>
                <a:gd name="T9" fmla="*/ 2147483647 h 43"/>
                <a:gd name="T10" fmla="*/ 2147483647 w 41"/>
                <a:gd name="T11" fmla="*/ 2147483647 h 43"/>
                <a:gd name="T12" fmla="*/ 2147483647 w 41"/>
                <a:gd name="T13" fmla="*/ 2147483647 h 43"/>
                <a:gd name="T14" fmla="*/ 0 w 41"/>
                <a:gd name="T15" fmla="*/ 2147483647 h 43"/>
                <a:gd name="T16" fmla="*/ 2147483647 w 41"/>
                <a:gd name="T17" fmla="*/ 2147483647 h 43"/>
                <a:gd name="T18" fmla="*/ 2147483647 w 41"/>
                <a:gd name="T19" fmla="*/ 2147483647 h 43"/>
                <a:gd name="T20" fmla="*/ 2147483647 w 41"/>
                <a:gd name="T21" fmla="*/ 2147483647 h 43"/>
                <a:gd name="T22" fmla="*/ 2147483647 w 41"/>
                <a:gd name="T23" fmla="*/ 0 h 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 h="43">
                  <a:moveTo>
                    <a:pt x="41" y="0"/>
                  </a:moveTo>
                  <a:lnTo>
                    <a:pt x="41" y="43"/>
                  </a:lnTo>
                  <a:lnTo>
                    <a:pt x="31" y="42"/>
                  </a:lnTo>
                  <a:lnTo>
                    <a:pt x="24" y="40"/>
                  </a:lnTo>
                  <a:lnTo>
                    <a:pt x="18" y="37"/>
                  </a:lnTo>
                  <a:lnTo>
                    <a:pt x="13" y="33"/>
                  </a:lnTo>
                  <a:lnTo>
                    <a:pt x="5" y="25"/>
                  </a:lnTo>
                  <a:lnTo>
                    <a:pt x="0" y="19"/>
                  </a:lnTo>
                  <a:lnTo>
                    <a:pt x="12" y="13"/>
                  </a:lnTo>
                  <a:lnTo>
                    <a:pt x="25" y="7"/>
                  </a:lnTo>
                  <a:lnTo>
                    <a:pt x="36" y="2"/>
                  </a:lnTo>
                  <a:lnTo>
                    <a:pt x="41"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97" name="Freeform 493"/>
            <p:cNvSpPr>
              <a:spLocks/>
            </p:cNvSpPr>
            <p:nvPr>
              <p:custDataLst>
                <p:tags r:id="rId331"/>
              </p:custDataLst>
            </p:nvPr>
          </p:nvSpPr>
          <p:spPr bwMode="auto">
            <a:xfrm>
              <a:off x="6032531" y="1684868"/>
              <a:ext cx="93663" cy="60325"/>
            </a:xfrm>
            <a:custGeom>
              <a:avLst/>
              <a:gdLst>
                <a:gd name="T0" fmla="*/ 2147483647 w 213"/>
                <a:gd name="T1" fmla="*/ 0 h 62"/>
                <a:gd name="T2" fmla="*/ 2147483647 w 213"/>
                <a:gd name="T3" fmla="*/ 0 h 62"/>
                <a:gd name="T4" fmla="*/ 2147483647 w 213"/>
                <a:gd name="T5" fmla="*/ 2147483647 h 62"/>
                <a:gd name="T6" fmla="*/ 2147483647 w 213"/>
                <a:gd name="T7" fmla="*/ 2147483647 h 62"/>
                <a:gd name="T8" fmla="*/ 2147483647 w 213"/>
                <a:gd name="T9" fmla="*/ 2147483647 h 62"/>
                <a:gd name="T10" fmla="*/ 2147483647 w 213"/>
                <a:gd name="T11" fmla="*/ 2147483647 h 62"/>
                <a:gd name="T12" fmla="*/ 2147483647 w 213"/>
                <a:gd name="T13" fmla="*/ 2147483647 h 62"/>
                <a:gd name="T14" fmla="*/ 2147483647 w 213"/>
                <a:gd name="T15" fmla="*/ 2147483647 h 62"/>
                <a:gd name="T16" fmla="*/ 2147483647 w 213"/>
                <a:gd name="T17" fmla="*/ 2147483647 h 62"/>
                <a:gd name="T18" fmla="*/ 2147483647 w 213"/>
                <a:gd name="T19" fmla="*/ 2147483647 h 62"/>
                <a:gd name="T20" fmla="*/ 2147483647 w 213"/>
                <a:gd name="T21" fmla="*/ 2147483647 h 62"/>
                <a:gd name="T22" fmla="*/ 2147483647 w 213"/>
                <a:gd name="T23" fmla="*/ 2147483647 h 62"/>
                <a:gd name="T24" fmla="*/ 2147483647 w 213"/>
                <a:gd name="T25" fmla="*/ 2147483647 h 62"/>
                <a:gd name="T26" fmla="*/ 2147483647 w 213"/>
                <a:gd name="T27" fmla="*/ 2147483647 h 62"/>
                <a:gd name="T28" fmla="*/ 2147483647 w 213"/>
                <a:gd name="T29" fmla="*/ 2147483647 h 62"/>
                <a:gd name="T30" fmla="*/ 2147483647 w 213"/>
                <a:gd name="T31" fmla="*/ 2147483647 h 62"/>
                <a:gd name="T32" fmla="*/ 2147483647 w 213"/>
                <a:gd name="T33" fmla="*/ 2147483647 h 62"/>
                <a:gd name="T34" fmla="*/ 2147483647 w 213"/>
                <a:gd name="T35" fmla="*/ 2147483647 h 62"/>
                <a:gd name="T36" fmla="*/ 2147483647 w 213"/>
                <a:gd name="T37" fmla="*/ 2147483647 h 62"/>
                <a:gd name="T38" fmla="*/ 2147483647 w 213"/>
                <a:gd name="T39" fmla="*/ 2147483647 h 62"/>
                <a:gd name="T40" fmla="*/ 2147483647 w 213"/>
                <a:gd name="T41" fmla="*/ 2147483647 h 62"/>
                <a:gd name="T42" fmla="*/ 2147483647 w 213"/>
                <a:gd name="T43" fmla="*/ 2147483647 h 62"/>
                <a:gd name="T44" fmla="*/ 2147483647 w 213"/>
                <a:gd name="T45" fmla="*/ 2147483647 h 62"/>
                <a:gd name="T46" fmla="*/ 2147483647 w 213"/>
                <a:gd name="T47" fmla="*/ 2147483647 h 62"/>
                <a:gd name="T48" fmla="*/ 2147483647 w 213"/>
                <a:gd name="T49" fmla="*/ 2147483647 h 62"/>
                <a:gd name="T50" fmla="*/ 2147483647 w 213"/>
                <a:gd name="T51" fmla="*/ 2147483647 h 62"/>
                <a:gd name="T52" fmla="*/ 0 w 213"/>
                <a:gd name="T53" fmla="*/ 2147483647 h 62"/>
                <a:gd name="T54" fmla="*/ 2147483647 w 213"/>
                <a:gd name="T55" fmla="*/ 2147483647 h 62"/>
                <a:gd name="T56" fmla="*/ 2147483647 w 213"/>
                <a:gd name="T57" fmla="*/ 2147483647 h 62"/>
                <a:gd name="T58" fmla="*/ 2147483647 w 213"/>
                <a:gd name="T59" fmla="*/ 2147483647 h 62"/>
                <a:gd name="T60" fmla="*/ 2147483647 w 213"/>
                <a:gd name="T61" fmla="*/ 2147483647 h 62"/>
                <a:gd name="T62" fmla="*/ 2147483647 w 213"/>
                <a:gd name="T63" fmla="*/ 2147483647 h 62"/>
                <a:gd name="T64" fmla="*/ 2147483647 w 213"/>
                <a:gd name="T65" fmla="*/ 2147483647 h 62"/>
                <a:gd name="T66" fmla="*/ 2147483647 w 213"/>
                <a:gd name="T67" fmla="*/ 2147483647 h 62"/>
                <a:gd name="T68" fmla="*/ 2147483647 w 213"/>
                <a:gd name="T69" fmla="*/ 2147483647 h 62"/>
                <a:gd name="T70" fmla="*/ 2147483647 w 213"/>
                <a:gd name="T71" fmla="*/ 2147483647 h 62"/>
                <a:gd name="T72" fmla="*/ 2147483647 w 213"/>
                <a:gd name="T73" fmla="*/ 2147483647 h 62"/>
                <a:gd name="T74" fmla="*/ 2147483647 w 213"/>
                <a:gd name="T75" fmla="*/ 0 h 62"/>
                <a:gd name="T76" fmla="*/ 2147483647 w 213"/>
                <a:gd name="T77" fmla="*/ 0 h 6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3" h="62">
                  <a:moveTo>
                    <a:pt x="61" y="0"/>
                  </a:moveTo>
                  <a:lnTo>
                    <a:pt x="83" y="0"/>
                  </a:lnTo>
                  <a:lnTo>
                    <a:pt x="105" y="1"/>
                  </a:lnTo>
                  <a:lnTo>
                    <a:pt x="127" y="3"/>
                  </a:lnTo>
                  <a:lnTo>
                    <a:pt x="146" y="7"/>
                  </a:lnTo>
                  <a:lnTo>
                    <a:pt x="166" y="11"/>
                  </a:lnTo>
                  <a:lnTo>
                    <a:pt x="184" y="16"/>
                  </a:lnTo>
                  <a:lnTo>
                    <a:pt x="191" y="19"/>
                  </a:lnTo>
                  <a:lnTo>
                    <a:pt x="199" y="23"/>
                  </a:lnTo>
                  <a:lnTo>
                    <a:pt x="207" y="27"/>
                  </a:lnTo>
                  <a:lnTo>
                    <a:pt x="213" y="31"/>
                  </a:lnTo>
                  <a:lnTo>
                    <a:pt x="211" y="35"/>
                  </a:lnTo>
                  <a:lnTo>
                    <a:pt x="207" y="38"/>
                  </a:lnTo>
                  <a:lnTo>
                    <a:pt x="201" y="41"/>
                  </a:lnTo>
                  <a:lnTo>
                    <a:pt x="195" y="44"/>
                  </a:lnTo>
                  <a:lnTo>
                    <a:pt x="177" y="49"/>
                  </a:lnTo>
                  <a:lnTo>
                    <a:pt x="156" y="53"/>
                  </a:lnTo>
                  <a:lnTo>
                    <a:pt x="135" y="57"/>
                  </a:lnTo>
                  <a:lnTo>
                    <a:pt x="114" y="59"/>
                  </a:lnTo>
                  <a:lnTo>
                    <a:pt x="95" y="62"/>
                  </a:lnTo>
                  <a:lnTo>
                    <a:pt x="80" y="62"/>
                  </a:lnTo>
                  <a:lnTo>
                    <a:pt x="62" y="62"/>
                  </a:lnTo>
                  <a:lnTo>
                    <a:pt x="43" y="59"/>
                  </a:lnTo>
                  <a:lnTo>
                    <a:pt x="33" y="59"/>
                  </a:lnTo>
                  <a:lnTo>
                    <a:pt x="23" y="59"/>
                  </a:lnTo>
                  <a:lnTo>
                    <a:pt x="12" y="60"/>
                  </a:lnTo>
                  <a:lnTo>
                    <a:pt x="0" y="62"/>
                  </a:lnTo>
                  <a:lnTo>
                    <a:pt x="6" y="50"/>
                  </a:lnTo>
                  <a:lnTo>
                    <a:pt x="11" y="39"/>
                  </a:lnTo>
                  <a:lnTo>
                    <a:pt x="17" y="29"/>
                  </a:lnTo>
                  <a:lnTo>
                    <a:pt x="23" y="20"/>
                  </a:lnTo>
                  <a:lnTo>
                    <a:pt x="27" y="16"/>
                  </a:lnTo>
                  <a:lnTo>
                    <a:pt x="30" y="12"/>
                  </a:lnTo>
                  <a:lnTo>
                    <a:pt x="34" y="9"/>
                  </a:lnTo>
                  <a:lnTo>
                    <a:pt x="39" y="6"/>
                  </a:lnTo>
                  <a:lnTo>
                    <a:pt x="43" y="3"/>
                  </a:lnTo>
                  <a:lnTo>
                    <a:pt x="49" y="1"/>
                  </a:lnTo>
                  <a:lnTo>
                    <a:pt x="54" y="0"/>
                  </a:lnTo>
                  <a:lnTo>
                    <a:pt x="61"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98" name="Freeform 494"/>
            <p:cNvSpPr>
              <a:spLocks/>
            </p:cNvSpPr>
            <p:nvPr>
              <p:custDataLst>
                <p:tags r:id="rId332"/>
              </p:custDataLst>
            </p:nvPr>
          </p:nvSpPr>
          <p:spPr bwMode="auto">
            <a:xfrm>
              <a:off x="6092856" y="1710268"/>
              <a:ext cx="103188" cy="60325"/>
            </a:xfrm>
            <a:custGeom>
              <a:avLst/>
              <a:gdLst>
                <a:gd name="T0" fmla="*/ 2147483647 w 239"/>
                <a:gd name="T1" fmla="*/ 0 h 56"/>
                <a:gd name="T2" fmla="*/ 2147483647 w 239"/>
                <a:gd name="T3" fmla="*/ 2147483647 h 56"/>
                <a:gd name="T4" fmla="*/ 2147483647 w 239"/>
                <a:gd name="T5" fmla="*/ 2147483647 h 56"/>
                <a:gd name="T6" fmla="*/ 2147483647 w 239"/>
                <a:gd name="T7" fmla="*/ 2147483647 h 56"/>
                <a:gd name="T8" fmla="*/ 2147483647 w 239"/>
                <a:gd name="T9" fmla="*/ 2147483647 h 56"/>
                <a:gd name="T10" fmla="*/ 2147483647 w 239"/>
                <a:gd name="T11" fmla="*/ 2147483647 h 56"/>
                <a:gd name="T12" fmla="*/ 2147483647 w 239"/>
                <a:gd name="T13" fmla="*/ 2147483647 h 56"/>
                <a:gd name="T14" fmla="*/ 2147483647 w 239"/>
                <a:gd name="T15" fmla="*/ 2147483647 h 56"/>
                <a:gd name="T16" fmla="*/ 0 w 239"/>
                <a:gd name="T17" fmla="*/ 2147483647 h 56"/>
                <a:gd name="T18" fmla="*/ 2147483647 w 239"/>
                <a:gd name="T19" fmla="*/ 2147483647 h 56"/>
                <a:gd name="T20" fmla="*/ 2147483647 w 239"/>
                <a:gd name="T21" fmla="*/ 2147483647 h 56"/>
                <a:gd name="T22" fmla="*/ 2147483647 w 239"/>
                <a:gd name="T23" fmla="*/ 2147483647 h 56"/>
                <a:gd name="T24" fmla="*/ 2147483647 w 239"/>
                <a:gd name="T25" fmla="*/ 2147483647 h 56"/>
                <a:gd name="T26" fmla="*/ 2147483647 w 239"/>
                <a:gd name="T27" fmla="*/ 2147483647 h 56"/>
                <a:gd name="T28" fmla="*/ 2147483647 w 239"/>
                <a:gd name="T29" fmla="*/ 2147483647 h 56"/>
                <a:gd name="T30" fmla="*/ 2147483647 w 239"/>
                <a:gd name="T31" fmla="*/ 2147483647 h 56"/>
                <a:gd name="T32" fmla="*/ 2147483647 w 239"/>
                <a:gd name="T33" fmla="*/ 2147483647 h 56"/>
                <a:gd name="T34" fmla="*/ 2147483647 w 239"/>
                <a:gd name="T35" fmla="*/ 2147483647 h 56"/>
                <a:gd name="T36" fmla="*/ 2147483647 w 239"/>
                <a:gd name="T37" fmla="*/ 2147483647 h 56"/>
                <a:gd name="T38" fmla="*/ 2147483647 w 239"/>
                <a:gd name="T39" fmla="*/ 2147483647 h 56"/>
                <a:gd name="T40" fmla="*/ 2147483647 w 239"/>
                <a:gd name="T41" fmla="*/ 2147483647 h 56"/>
                <a:gd name="T42" fmla="*/ 2147483647 w 239"/>
                <a:gd name="T43" fmla="*/ 2147483647 h 56"/>
                <a:gd name="T44" fmla="*/ 2147483647 w 239"/>
                <a:gd name="T45" fmla="*/ 2147483647 h 56"/>
                <a:gd name="T46" fmla="*/ 2147483647 w 239"/>
                <a:gd name="T47" fmla="*/ 2147483647 h 56"/>
                <a:gd name="T48" fmla="*/ 2147483647 w 239"/>
                <a:gd name="T49" fmla="*/ 2147483647 h 56"/>
                <a:gd name="T50" fmla="*/ 2147483647 w 239"/>
                <a:gd name="T51" fmla="*/ 2147483647 h 56"/>
                <a:gd name="T52" fmla="*/ 2147483647 w 239"/>
                <a:gd name="T53" fmla="*/ 2147483647 h 56"/>
                <a:gd name="T54" fmla="*/ 2147483647 w 239"/>
                <a:gd name="T55" fmla="*/ 2147483647 h 56"/>
                <a:gd name="T56" fmla="*/ 2147483647 w 239"/>
                <a:gd name="T57" fmla="*/ 2147483647 h 56"/>
                <a:gd name="T58" fmla="*/ 2147483647 w 239"/>
                <a:gd name="T59" fmla="*/ 2147483647 h 56"/>
                <a:gd name="T60" fmla="*/ 2147483647 w 239"/>
                <a:gd name="T61" fmla="*/ 2147483647 h 56"/>
                <a:gd name="T62" fmla="*/ 2147483647 w 239"/>
                <a:gd name="T63" fmla="*/ 2147483647 h 56"/>
                <a:gd name="T64" fmla="*/ 2147483647 w 239"/>
                <a:gd name="T65" fmla="*/ 2147483647 h 56"/>
                <a:gd name="T66" fmla="*/ 2147483647 w 239"/>
                <a:gd name="T67" fmla="*/ 2147483647 h 56"/>
                <a:gd name="T68" fmla="*/ 2147483647 w 239"/>
                <a:gd name="T69" fmla="*/ 2147483647 h 56"/>
                <a:gd name="T70" fmla="*/ 2147483647 w 239"/>
                <a:gd name="T71" fmla="*/ 2147483647 h 56"/>
                <a:gd name="T72" fmla="*/ 2147483647 w 239"/>
                <a:gd name="T73" fmla="*/ 2147483647 h 56"/>
                <a:gd name="T74" fmla="*/ 2147483647 w 239"/>
                <a:gd name="T75" fmla="*/ 2147483647 h 56"/>
                <a:gd name="T76" fmla="*/ 2147483647 w 239"/>
                <a:gd name="T77" fmla="*/ 2147483647 h 56"/>
                <a:gd name="T78" fmla="*/ 2147483647 w 239"/>
                <a:gd name="T79" fmla="*/ 2147483647 h 56"/>
                <a:gd name="T80" fmla="*/ 2147483647 w 239"/>
                <a:gd name="T81" fmla="*/ 2147483647 h 56"/>
                <a:gd name="T82" fmla="*/ 2147483647 w 239"/>
                <a:gd name="T83" fmla="*/ 2147483647 h 56"/>
                <a:gd name="T84" fmla="*/ 2147483647 w 239"/>
                <a:gd name="T85" fmla="*/ 2147483647 h 56"/>
                <a:gd name="T86" fmla="*/ 2147483647 w 239"/>
                <a:gd name="T87" fmla="*/ 0 h 56"/>
                <a:gd name="T88" fmla="*/ 2147483647 w 239"/>
                <a:gd name="T89" fmla="*/ 2147483647 h 56"/>
                <a:gd name="T90" fmla="*/ 2147483647 w 239"/>
                <a:gd name="T91" fmla="*/ 2147483647 h 56"/>
                <a:gd name="T92" fmla="*/ 2147483647 w 239"/>
                <a:gd name="T93" fmla="*/ 2147483647 h 56"/>
                <a:gd name="T94" fmla="*/ 2147483647 w 239"/>
                <a:gd name="T95" fmla="*/ 2147483647 h 56"/>
                <a:gd name="T96" fmla="*/ 2147483647 w 239"/>
                <a:gd name="T97" fmla="*/ 2147483647 h 56"/>
                <a:gd name="T98" fmla="*/ 2147483647 w 239"/>
                <a:gd name="T99" fmla="*/ 2147483647 h 56"/>
                <a:gd name="T100" fmla="*/ 2147483647 w 239"/>
                <a:gd name="T101" fmla="*/ 2147483647 h 56"/>
                <a:gd name="T102" fmla="*/ 2147483647 w 239"/>
                <a:gd name="T103" fmla="*/ 2147483647 h 56"/>
                <a:gd name="T104" fmla="*/ 2147483647 w 239"/>
                <a:gd name="T105" fmla="*/ 2147483647 h 56"/>
                <a:gd name="T106" fmla="*/ 2147483647 w 239"/>
                <a:gd name="T107" fmla="*/ 0 h 5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39" h="56">
                  <a:moveTo>
                    <a:pt x="41" y="0"/>
                  </a:moveTo>
                  <a:lnTo>
                    <a:pt x="30" y="3"/>
                  </a:lnTo>
                  <a:lnTo>
                    <a:pt x="23" y="5"/>
                  </a:lnTo>
                  <a:lnTo>
                    <a:pt x="19" y="7"/>
                  </a:lnTo>
                  <a:lnTo>
                    <a:pt x="15" y="9"/>
                  </a:lnTo>
                  <a:lnTo>
                    <a:pt x="13" y="13"/>
                  </a:lnTo>
                  <a:lnTo>
                    <a:pt x="10" y="15"/>
                  </a:lnTo>
                  <a:lnTo>
                    <a:pt x="7" y="17"/>
                  </a:lnTo>
                  <a:lnTo>
                    <a:pt x="0" y="19"/>
                  </a:lnTo>
                  <a:lnTo>
                    <a:pt x="2" y="24"/>
                  </a:lnTo>
                  <a:lnTo>
                    <a:pt x="5" y="27"/>
                  </a:lnTo>
                  <a:lnTo>
                    <a:pt x="7" y="30"/>
                  </a:lnTo>
                  <a:lnTo>
                    <a:pt x="10" y="33"/>
                  </a:lnTo>
                  <a:lnTo>
                    <a:pt x="17" y="36"/>
                  </a:lnTo>
                  <a:lnTo>
                    <a:pt x="24" y="38"/>
                  </a:lnTo>
                  <a:lnTo>
                    <a:pt x="41" y="38"/>
                  </a:lnTo>
                  <a:lnTo>
                    <a:pt x="54" y="38"/>
                  </a:lnTo>
                  <a:lnTo>
                    <a:pt x="153" y="38"/>
                  </a:lnTo>
                  <a:lnTo>
                    <a:pt x="155" y="41"/>
                  </a:lnTo>
                  <a:lnTo>
                    <a:pt x="156" y="44"/>
                  </a:lnTo>
                  <a:lnTo>
                    <a:pt x="159" y="46"/>
                  </a:lnTo>
                  <a:lnTo>
                    <a:pt x="162" y="48"/>
                  </a:lnTo>
                  <a:lnTo>
                    <a:pt x="167" y="51"/>
                  </a:lnTo>
                  <a:lnTo>
                    <a:pt x="174" y="54"/>
                  </a:lnTo>
                  <a:lnTo>
                    <a:pt x="188" y="56"/>
                  </a:lnTo>
                  <a:lnTo>
                    <a:pt x="200" y="56"/>
                  </a:lnTo>
                  <a:lnTo>
                    <a:pt x="204" y="55"/>
                  </a:lnTo>
                  <a:lnTo>
                    <a:pt x="210" y="54"/>
                  </a:lnTo>
                  <a:lnTo>
                    <a:pt x="214" y="52"/>
                  </a:lnTo>
                  <a:lnTo>
                    <a:pt x="220" y="49"/>
                  </a:lnTo>
                  <a:lnTo>
                    <a:pt x="230" y="43"/>
                  </a:lnTo>
                  <a:lnTo>
                    <a:pt x="239" y="38"/>
                  </a:lnTo>
                  <a:lnTo>
                    <a:pt x="232" y="37"/>
                  </a:lnTo>
                  <a:lnTo>
                    <a:pt x="225" y="36"/>
                  </a:lnTo>
                  <a:lnTo>
                    <a:pt x="219" y="34"/>
                  </a:lnTo>
                  <a:lnTo>
                    <a:pt x="213" y="32"/>
                  </a:lnTo>
                  <a:lnTo>
                    <a:pt x="201" y="26"/>
                  </a:lnTo>
                  <a:lnTo>
                    <a:pt x="190" y="19"/>
                  </a:lnTo>
                  <a:lnTo>
                    <a:pt x="178" y="13"/>
                  </a:lnTo>
                  <a:lnTo>
                    <a:pt x="167" y="6"/>
                  </a:lnTo>
                  <a:lnTo>
                    <a:pt x="160" y="4"/>
                  </a:lnTo>
                  <a:lnTo>
                    <a:pt x="154" y="2"/>
                  </a:lnTo>
                  <a:lnTo>
                    <a:pt x="147" y="1"/>
                  </a:lnTo>
                  <a:lnTo>
                    <a:pt x="140" y="0"/>
                  </a:lnTo>
                  <a:lnTo>
                    <a:pt x="134" y="1"/>
                  </a:lnTo>
                  <a:lnTo>
                    <a:pt x="127" y="4"/>
                  </a:lnTo>
                  <a:lnTo>
                    <a:pt x="124" y="6"/>
                  </a:lnTo>
                  <a:lnTo>
                    <a:pt x="122" y="8"/>
                  </a:lnTo>
                  <a:lnTo>
                    <a:pt x="121" y="10"/>
                  </a:lnTo>
                  <a:lnTo>
                    <a:pt x="120" y="13"/>
                  </a:lnTo>
                  <a:lnTo>
                    <a:pt x="100" y="8"/>
                  </a:lnTo>
                  <a:lnTo>
                    <a:pt x="80" y="4"/>
                  </a:lnTo>
                  <a:lnTo>
                    <a:pt x="61" y="1"/>
                  </a:lnTo>
                  <a:lnTo>
                    <a:pt x="41"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899" name="Freeform 495"/>
            <p:cNvSpPr>
              <a:spLocks/>
            </p:cNvSpPr>
            <p:nvPr>
              <p:custDataLst>
                <p:tags r:id="rId333"/>
              </p:custDataLst>
            </p:nvPr>
          </p:nvSpPr>
          <p:spPr bwMode="auto">
            <a:xfrm>
              <a:off x="6210331" y="1724556"/>
              <a:ext cx="82550" cy="57150"/>
            </a:xfrm>
            <a:custGeom>
              <a:avLst/>
              <a:gdLst>
                <a:gd name="T0" fmla="*/ 2147483647 w 187"/>
                <a:gd name="T1" fmla="*/ 2147483647 h 80"/>
                <a:gd name="T2" fmla="*/ 2147483647 w 187"/>
                <a:gd name="T3" fmla="*/ 0 h 80"/>
                <a:gd name="T4" fmla="*/ 2147483647 w 187"/>
                <a:gd name="T5" fmla="*/ 2147483647 h 80"/>
                <a:gd name="T6" fmla="*/ 2147483647 w 187"/>
                <a:gd name="T7" fmla="*/ 2147483647 h 80"/>
                <a:gd name="T8" fmla="*/ 2147483647 w 187"/>
                <a:gd name="T9" fmla="*/ 2147483647 h 80"/>
                <a:gd name="T10" fmla="*/ 2147483647 w 187"/>
                <a:gd name="T11" fmla="*/ 2147483647 h 80"/>
                <a:gd name="T12" fmla="*/ 2147483647 w 187"/>
                <a:gd name="T13" fmla="*/ 2147483647 h 80"/>
                <a:gd name="T14" fmla="*/ 2147483647 w 187"/>
                <a:gd name="T15" fmla="*/ 2147483647 h 80"/>
                <a:gd name="T16" fmla="*/ 2147483647 w 187"/>
                <a:gd name="T17" fmla="*/ 2147483647 h 80"/>
                <a:gd name="T18" fmla="*/ 2147483647 w 187"/>
                <a:gd name="T19" fmla="*/ 2147483647 h 80"/>
                <a:gd name="T20" fmla="*/ 2147483647 w 187"/>
                <a:gd name="T21" fmla="*/ 2147483647 h 80"/>
                <a:gd name="T22" fmla="*/ 2147483647 w 187"/>
                <a:gd name="T23" fmla="*/ 2147483647 h 80"/>
                <a:gd name="T24" fmla="*/ 2147483647 w 187"/>
                <a:gd name="T25" fmla="*/ 2147483647 h 80"/>
                <a:gd name="T26" fmla="*/ 2147483647 w 187"/>
                <a:gd name="T27" fmla="*/ 2147483647 h 80"/>
                <a:gd name="T28" fmla="*/ 2147483647 w 187"/>
                <a:gd name="T29" fmla="*/ 2147483647 h 80"/>
                <a:gd name="T30" fmla="*/ 2147483647 w 187"/>
                <a:gd name="T31" fmla="*/ 2147483647 h 80"/>
                <a:gd name="T32" fmla="*/ 2147483647 w 187"/>
                <a:gd name="T33" fmla="*/ 2147483647 h 80"/>
                <a:gd name="T34" fmla="*/ 2147483647 w 187"/>
                <a:gd name="T35" fmla="*/ 2147483647 h 80"/>
                <a:gd name="T36" fmla="*/ 2147483647 w 187"/>
                <a:gd name="T37" fmla="*/ 2147483647 h 80"/>
                <a:gd name="T38" fmla="*/ 2147483647 w 187"/>
                <a:gd name="T39" fmla="*/ 2147483647 h 80"/>
                <a:gd name="T40" fmla="*/ 2147483647 w 187"/>
                <a:gd name="T41" fmla="*/ 2147483647 h 80"/>
                <a:gd name="T42" fmla="*/ 2147483647 w 187"/>
                <a:gd name="T43" fmla="*/ 2147483647 h 80"/>
                <a:gd name="T44" fmla="*/ 2147483647 w 187"/>
                <a:gd name="T45" fmla="*/ 2147483647 h 80"/>
                <a:gd name="T46" fmla="*/ 2147483647 w 187"/>
                <a:gd name="T47" fmla="*/ 2147483647 h 80"/>
                <a:gd name="T48" fmla="*/ 2147483647 w 187"/>
                <a:gd name="T49" fmla="*/ 2147483647 h 80"/>
                <a:gd name="T50" fmla="*/ 2147483647 w 187"/>
                <a:gd name="T51" fmla="*/ 2147483647 h 80"/>
                <a:gd name="T52" fmla="*/ 2147483647 w 187"/>
                <a:gd name="T53" fmla="*/ 2147483647 h 80"/>
                <a:gd name="T54" fmla="*/ 2147483647 w 187"/>
                <a:gd name="T55" fmla="*/ 2147483647 h 80"/>
                <a:gd name="T56" fmla="*/ 2147483647 w 187"/>
                <a:gd name="T57" fmla="*/ 2147483647 h 80"/>
                <a:gd name="T58" fmla="*/ 2147483647 w 187"/>
                <a:gd name="T59" fmla="*/ 2147483647 h 80"/>
                <a:gd name="T60" fmla="*/ 2147483647 w 187"/>
                <a:gd name="T61" fmla="*/ 2147483647 h 80"/>
                <a:gd name="T62" fmla="*/ 2147483647 w 187"/>
                <a:gd name="T63" fmla="*/ 2147483647 h 80"/>
                <a:gd name="T64" fmla="*/ 2147483647 w 187"/>
                <a:gd name="T65" fmla="*/ 2147483647 h 80"/>
                <a:gd name="T66" fmla="*/ 0 w 187"/>
                <a:gd name="T67" fmla="*/ 2147483647 h 80"/>
                <a:gd name="T68" fmla="*/ 2147483647 w 187"/>
                <a:gd name="T69" fmla="*/ 2147483647 h 80"/>
                <a:gd name="T70" fmla="*/ 2147483647 w 187"/>
                <a:gd name="T71" fmla="*/ 2147483647 h 80"/>
                <a:gd name="T72" fmla="*/ 2147483647 w 187"/>
                <a:gd name="T73" fmla="*/ 2147483647 h 80"/>
                <a:gd name="T74" fmla="*/ 2147483647 w 187"/>
                <a:gd name="T75" fmla="*/ 2147483647 h 80"/>
                <a:gd name="T76" fmla="*/ 2147483647 w 187"/>
                <a:gd name="T77" fmla="*/ 2147483647 h 80"/>
                <a:gd name="T78" fmla="*/ 2147483647 w 187"/>
                <a:gd name="T79" fmla="*/ 2147483647 h 8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87" h="80">
                  <a:moveTo>
                    <a:pt x="14" y="19"/>
                  </a:moveTo>
                  <a:lnTo>
                    <a:pt x="41" y="0"/>
                  </a:lnTo>
                  <a:lnTo>
                    <a:pt x="44" y="3"/>
                  </a:lnTo>
                  <a:lnTo>
                    <a:pt x="50" y="6"/>
                  </a:lnTo>
                  <a:lnTo>
                    <a:pt x="58" y="9"/>
                  </a:lnTo>
                  <a:lnTo>
                    <a:pt x="67" y="12"/>
                  </a:lnTo>
                  <a:lnTo>
                    <a:pt x="89" y="19"/>
                  </a:lnTo>
                  <a:lnTo>
                    <a:pt x="114" y="26"/>
                  </a:lnTo>
                  <a:lnTo>
                    <a:pt x="139" y="33"/>
                  </a:lnTo>
                  <a:lnTo>
                    <a:pt x="161" y="38"/>
                  </a:lnTo>
                  <a:lnTo>
                    <a:pt x="177" y="42"/>
                  </a:lnTo>
                  <a:lnTo>
                    <a:pt x="187" y="43"/>
                  </a:lnTo>
                  <a:lnTo>
                    <a:pt x="187" y="56"/>
                  </a:lnTo>
                  <a:lnTo>
                    <a:pt x="187" y="68"/>
                  </a:lnTo>
                  <a:lnTo>
                    <a:pt x="170" y="70"/>
                  </a:lnTo>
                  <a:lnTo>
                    <a:pt x="151" y="71"/>
                  </a:lnTo>
                  <a:lnTo>
                    <a:pt x="133" y="71"/>
                  </a:lnTo>
                  <a:lnTo>
                    <a:pt x="116" y="70"/>
                  </a:lnTo>
                  <a:lnTo>
                    <a:pt x="85" y="69"/>
                  </a:lnTo>
                  <a:lnTo>
                    <a:pt x="61" y="68"/>
                  </a:lnTo>
                  <a:lnTo>
                    <a:pt x="55" y="69"/>
                  </a:lnTo>
                  <a:lnTo>
                    <a:pt x="51" y="70"/>
                  </a:lnTo>
                  <a:lnTo>
                    <a:pt x="45" y="72"/>
                  </a:lnTo>
                  <a:lnTo>
                    <a:pt x="41" y="74"/>
                  </a:lnTo>
                  <a:lnTo>
                    <a:pt x="33" y="78"/>
                  </a:lnTo>
                  <a:lnTo>
                    <a:pt x="28" y="80"/>
                  </a:lnTo>
                  <a:lnTo>
                    <a:pt x="22" y="79"/>
                  </a:lnTo>
                  <a:lnTo>
                    <a:pt x="18" y="76"/>
                  </a:lnTo>
                  <a:lnTo>
                    <a:pt x="14" y="72"/>
                  </a:lnTo>
                  <a:lnTo>
                    <a:pt x="9" y="67"/>
                  </a:lnTo>
                  <a:lnTo>
                    <a:pt x="6" y="62"/>
                  </a:lnTo>
                  <a:lnTo>
                    <a:pt x="3" y="57"/>
                  </a:lnTo>
                  <a:lnTo>
                    <a:pt x="2" y="53"/>
                  </a:lnTo>
                  <a:lnTo>
                    <a:pt x="0" y="50"/>
                  </a:lnTo>
                  <a:lnTo>
                    <a:pt x="2" y="44"/>
                  </a:lnTo>
                  <a:lnTo>
                    <a:pt x="3" y="40"/>
                  </a:lnTo>
                  <a:lnTo>
                    <a:pt x="5" y="36"/>
                  </a:lnTo>
                  <a:lnTo>
                    <a:pt x="7" y="31"/>
                  </a:lnTo>
                  <a:lnTo>
                    <a:pt x="13" y="24"/>
                  </a:lnTo>
                  <a:lnTo>
                    <a:pt x="14" y="1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00" name="Freeform 496"/>
            <p:cNvSpPr>
              <a:spLocks/>
            </p:cNvSpPr>
            <p:nvPr>
              <p:custDataLst>
                <p:tags r:id="rId334"/>
              </p:custDataLst>
            </p:nvPr>
          </p:nvSpPr>
          <p:spPr bwMode="auto">
            <a:xfrm>
              <a:off x="6737381" y="1849968"/>
              <a:ext cx="79375" cy="58738"/>
            </a:xfrm>
            <a:custGeom>
              <a:avLst/>
              <a:gdLst>
                <a:gd name="T0" fmla="*/ 2147483647 w 183"/>
                <a:gd name="T1" fmla="*/ 0 h 73"/>
                <a:gd name="T2" fmla="*/ 2147483647 w 183"/>
                <a:gd name="T3" fmla="*/ 0 h 73"/>
                <a:gd name="T4" fmla="*/ 2147483647 w 183"/>
                <a:gd name="T5" fmla="*/ 2147483647 h 73"/>
                <a:gd name="T6" fmla="*/ 2147483647 w 183"/>
                <a:gd name="T7" fmla="*/ 2147483647 h 73"/>
                <a:gd name="T8" fmla="*/ 2147483647 w 183"/>
                <a:gd name="T9" fmla="*/ 2147483647 h 73"/>
                <a:gd name="T10" fmla="*/ 2147483647 w 183"/>
                <a:gd name="T11" fmla="*/ 2147483647 h 73"/>
                <a:gd name="T12" fmla="*/ 2147483647 w 183"/>
                <a:gd name="T13" fmla="*/ 2147483647 h 73"/>
                <a:gd name="T14" fmla="*/ 2147483647 w 183"/>
                <a:gd name="T15" fmla="*/ 2147483647 h 73"/>
                <a:gd name="T16" fmla="*/ 2147483647 w 183"/>
                <a:gd name="T17" fmla="*/ 2147483647 h 73"/>
                <a:gd name="T18" fmla="*/ 2147483647 w 183"/>
                <a:gd name="T19" fmla="*/ 2147483647 h 73"/>
                <a:gd name="T20" fmla="*/ 2147483647 w 183"/>
                <a:gd name="T21" fmla="*/ 2147483647 h 73"/>
                <a:gd name="T22" fmla="*/ 2147483647 w 183"/>
                <a:gd name="T23" fmla="*/ 2147483647 h 73"/>
                <a:gd name="T24" fmla="*/ 2147483647 w 183"/>
                <a:gd name="T25" fmla="*/ 2147483647 h 73"/>
                <a:gd name="T26" fmla="*/ 2147483647 w 183"/>
                <a:gd name="T27" fmla="*/ 2147483647 h 73"/>
                <a:gd name="T28" fmla="*/ 2147483647 w 183"/>
                <a:gd name="T29" fmla="*/ 2147483647 h 73"/>
                <a:gd name="T30" fmla="*/ 2147483647 w 183"/>
                <a:gd name="T31" fmla="*/ 2147483647 h 73"/>
                <a:gd name="T32" fmla="*/ 2147483647 w 183"/>
                <a:gd name="T33" fmla="*/ 2147483647 h 73"/>
                <a:gd name="T34" fmla="*/ 2147483647 w 183"/>
                <a:gd name="T35" fmla="*/ 2147483647 h 73"/>
                <a:gd name="T36" fmla="*/ 2147483647 w 183"/>
                <a:gd name="T37" fmla="*/ 2147483647 h 73"/>
                <a:gd name="T38" fmla="*/ 2147483647 w 183"/>
                <a:gd name="T39" fmla="*/ 2147483647 h 73"/>
                <a:gd name="T40" fmla="*/ 2147483647 w 183"/>
                <a:gd name="T41" fmla="*/ 2147483647 h 73"/>
                <a:gd name="T42" fmla="*/ 2147483647 w 183"/>
                <a:gd name="T43" fmla="*/ 2147483647 h 73"/>
                <a:gd name="T44" fmla="*/ 2147483647 w 183"/>
                <a:gd name="T45" fmla="*/ 2147483647 h 73"/>
                <a:gd name="T46" fmla="*/ 2147483647 w 183"/>
                <a:gd name="T47" fmla="*/ 2147483647 h 73"/>
                <a:gd name="T48" fmla="*/ 2147483647 w 183"/>
                <a:gd name="T49" fmla="*/ 2147483647 h 73"/>
                <a:gd name="T50" fmla="*/ 0 w 183"/>
                <a:gd name="T51" fmla="*/ 2147483647 h 73"/>
                <a:gd name="T52" fmla="*/ 2147483647 w 183"/>
                <a:gd name="T53" fmla="*/ 2147483647 h 73"/>
                <a:gd name="T54" fmla="*/ 2147483647 w 183"/>
                <a:gd name="T55" fmla="*/ 2147483647 h 73"/>
                <a:gd name="T56" fmla="*/ 2147483647 w 183"/>
                <a:gd name="T57" fmla="*/ 2147483647 h 73"/>
                <a:gd name="T58" fmla="*/ 2147483647 w 183"/>
                <a:gd name="T59" fmla="*/ 2147483647 h 73"/>
                <a:gd name="T60" fmla="*/ 2147483647 w 183"/>
                <a:gd name="T61" fmla="*/ 2147483647 h 73"/>
                <a:gd name="T62" fmla="*/ 2147483647 w 183"/>
                <a:gd name="T63" fmla="*/ 0 h 73"/>
                <a:gd name="T64" fmla="*/ 2147483647 w 183"/>
                <a:gd name="T65" fmla="*/ 0 h 73"/>
                <a:gd name="T66" fmla="*/ 2147483647 w 183"/>
                <a:gd name="T67" fmla="*/ 0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83" h="73">
                  <a:moveTo>
                    <a:pt x="50" y="0"/>
                  </a:moveTo>
                  <a:lnTo>
                    <a:pt x="63" y="0"/>
                  </a:lnTo>
                  <a:lnTo>
                    <a:pt x="75" y="1"/>
                  </a:lnTo>
                  <a:lnTo>
                    <a:pt x="86" y="4"/>
                  </a:lnTo>
                  <a:lnTo>
                    <a:pt x="97" y="7"/>
                  </a:lnTo>
                  <a:lnTo>
                    <a:pt x="106" y="10"/>
                  </a:lnTo>
                  <a:lnTo>
                    <a:pt x="116" y="15"/>
                  </a:lnTo>
                  <a:lnTo>
                    <a:pt x="124" y="19"/>
                  </a:lnTo>
                  <a:lnTo>
                    <a:pt x="131" y="25"/>
                  </a:lnTo>
                  <a:lnTo>
                    <a:pt x="159" y="49"/>
                  </a:lnTo>
                  <a:lnTo>
                    <a:pt x="183" y="73"/>
                  </a:lnTo>
                  <a:lnTo>
                    <a:pt x="137" y="73"/>
                  </a:lnTo>
                  <a:lnTo>
                    <a:pt x="128" y="72"/>
                  </a:lnTo>
                  <a:lnTo>
                    <a:pt x="117" y="70"/>
                  </a:lnTo>
                  <a:lnTo>
                    <a:pt x="104" y="66"/>
                  </a:lnTo>
                  <a:lnTo>
                    <a:pt x="90" y="62"/>
                  </a:lnTo>
                  <a:lnTo>
                    <a:pt x="73" y="56"/>
                  </a:lnTo>
                  <a:lnTo>
                    <a:pt x="58" y="50"/>
                  </a:lnTo>
                  <a:lnTo>
                    <a:pt x="42" y="44"/>
                  </a:lnTo>
                  <a:lnTo>
                    <a:pt x="28" y="37"/>
                  </a:lnTo>
                  <a:lnTo>
                    <a:pt x="16" y="30"/>
                  </a:lnTo>
                  <a:lnTo>
                    <a:pt x="7" y="23"/>
                  </a:lnTo>
                  <a:lnTo>
                    <a:pt x="4" y="19"/>
                  </a:lnTo>
                  <a:lnTo>
                    <a:pt x="2" y="16"/>
                  </a:lnTo>
                  <a:lnTo>
                    <a:pt x="1" y="14"/>
                  </a:lnTo>
                  <a:lnTo>
                    <a:pt x="0" y="11"/>
                  </a:lnTo>
                  <a:lnTo>
                    <a:pt x="1" y="8"/>
                  </a:lnTo>
                  <a:lnTo>
                    <a:pt x="3" y="6"/>
                  </a:lnTo>
                  <a:lnTo>
                    <a:pt x="7" y="4"/>
                  </a:lnTo>
                  <a:lnTo>
                    <a:pt x="13" y="3"/>
                  </a:lnTo>
                  <a:lnTo>
                    <a:pt x="19" y="1"/>
                  </a:lnTo>
                  <a:lnTo>
                    <a:pt x="28" y="0"/>
                  </a:lnTo>
                  <a:lnTo>
                    <a:pt x="38" y="0"/>
                  </a:lnTo>
                  <a:lnTo>
                    <a:pt x="5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01" name="Freeform 497"/>
            <p:cNvSpPr>
              <a:spLocks/>
            </p:cNvSpPr>
            <p:nvPr>
              <p:custDataLst>
                <p:tags r:id="rId335"/>
              </p:custDataLst>
            </p:nvPr>
          </p:nvSpPr>
          <p:spPr bwMode="auto">
            <a:xfrm>
              <a:off x="6804056" y="1867431"/>
              <a:ext cx="33338" cy="57150"/>
            </a:xfrm>
            <a:custGeom>
              <a:avLst/>
              <a:gdLst>
                <a:gd name="T0" fmla="*/ 0 w 79"/>
                <a:gd name="T1" fmla="*/ 2147483647 h 42"/>
                <a:gd name="T2" fmla="*/ 2147483647 w 79"/>
                <a:gd name="T3" fmla="*/ 2147483647 h 42"/>
                <a:gd name="T4" fmla="*/ 2147483647 w 79"/>
                <a:gd name="T5" fmla="*/ 2147483647 h 42"/>
                <a:gd name="T6" fmla="*/ 2147483647 w 79"/>
                <a:gd name="T7" fmla="*/ 0 h 42"/>
                <a:gd name="T8" fmla="*/ 2147483647 w 79"/>
                <a:gd name="T9" fmla="*/ 0 h 42"/>
                <a:gd name="T10" fmla="*/ 2147483647 w 79"/>
                <a:gd name="T11" fmla="*/ 2147483647 h 42"/>
                <a:gd name="T12" fmla="*/ 2147483647 w 79"/>
                <a:gd name="T13" fmla="*/ 2147483647 h 42"/>
                <a:gd name="T14" fmla="*/ 2147483647 w 79"/>
                <a:gd name="T15" fmla="*/ 2147483647 h 42"/>
                <a:gd name="T16" fmla="*/ 2147483647 w 79"/>
                <a:gd name="T17" fmla="*/ 2147483647 h 42"/>
                <a:gd name="T18" fmla="*/ 2147483647 w 79"/>
                <a:gd name="T19" fmla="*/ 2147483647 h 42"/>
                <a:gd name="T20" fmla="*/ 2147483647 w 79"/>
                <a:gd name="T21" fmla="*/ 2147483647 h 42"/>
                <a:gd name="T22" fmla="*/ 2147483647 w 79"/>
                <a:gd name="T23" fmla="*/ 2147483647 h 42"/>
                <a:gd name="T24" fmla="*/ 2147483647 w 79"/>
                <a:gd name="T25" fmla="*/ 2147483647 h 42"/>
                <a:gd name="T26" fmla="*/ 2147483647 w 79"/>
                <a:gd name="T27" fmla="*/ 2147483647 h 42"/>
                <a:gd name="T28" fmla="*/ 2147483647 w 79"/>
                <a:gd name="T29" fmla="*/ 2147483647 h 42"/>
                <a:gd name="T30" fmla="*/ 2147483647 w 79"/>
                <a:gd name="T31" fmla="*/ 2147483647 h 42"/>
                <a:gd name="T32" fmla="*/ 2147483647 w 79"/>
                <a:gd name="T33" fmla="*/ 2147483647 h 42"/>
                <a:gd name="T34" fmla="*/ 2147483647 w 79"/>
                <a:gd name="T35" fmla="*/ 2147483647 h 42"/>
                <a:gd name="T36" fmla="*/ 2147483647 w 79"/>
                <a:gd name="T37" fmla="*/ 2147483647 h 42"/>
                <a:gd name="T38" fmla="*/ 2147483647 w 79"/>
                <a:gd name="T39" fmla="*/ 2147483647 h 42"/>
                <a:gd name="T40" fmla="*/ 2147483647 w 79"/>
                <a:gd name="T41" fmla="*/ 2147483647 h 42"/>
                <a:gd name="T42" fmla="*/ 2147483647 w 79"/>
                <a:gd name="T43" fmla="*/ 2147483647 h 42"/>
                <a:gd name="T44" fmla="*/ 2147483647 w 79"/>
                <a:gd name="T45" fmla="*/ 2147483647 h 42"/>
                <a:gd name="T46" fmla="*/ 0 w 79"/>
                <a:gd name="T47" fmla="*/ 2147483647 h 42"/>
                <a:gd name="T48" fmla="*/ 0 w 79"/>
                <a:gd name="T49" fmla="*/ 2147483647 h 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79" h="42">
                  <a:moveTo>
                    <a:pt x="0" y="6"/>
                  </a:moveTo>
                  <a:lnTo>
                    <a:pt x="23" y="2"/>
                  </a:lnTo>
                  <a:lnTo>
                    <a:pt x="41" y="1"/>
                  </a:lnTo>
                  <a:lnTo>
                    <a:pt x="60" y="0"/>
                  </a:lnTo>
                  <a:lnTo>
                    <a:pt x="79" y="0"/>
                  </a:lnTo>
                  <a:lnTo>
                    <a:pt x="79" y="9"/>
                  </a:lnTo>
                  <a:lnTo>
                    <a:pt x="79" y="18"/>
                  </a:lnTo>
                  <a:lnTo>
                    <a:pt x="79" y="22"/>
                  </a:lnTo>
                  <a:lnTo>
                    <a:pt x="75" y="27"/>
                  </a:lnTo>
                  <a:lnTo>
                    <a:pt x="72" y="31"/>
                  </a:lnTo>
                  <a:lnTo>
                    <a:pt x="68" y="35"/>
                  </a:lnTo>
                  <a:lnTo>
                    <a:pt x="62" y="38"/>
                  </a:lnTo>
                  <a:lnTo>
                    <a:pt x="57" y="40"/>
                  </a:lnTo>
                  <a:lnTo>
                    <a:pt x="51" y="42"/>
                  </a:lnTo>
                  <a:lnTo>
                    <a:pt x="46" y="42"/>
                  </a:lnTo>
                  <a:lnTo>
                    <a:pt x="40" y="42"/>
                  </a:lnTo>
                  <a:lnTo>
                    <a:pt x="35" y="41"/>
                  </a:lnTo>
                  <a:lnTo>
                    <a:pt x="29" y="39"/>
                  </a:lnTo>
                  <a:lnTo>
                    <a:pt x="25" y="37"/>
                  </a:lnTo>
                  <a:lnTo>
                    <a:pt x="16" y="32"/>
                  </a:lnTo>
                  <a:lnTo>
                    <a:pt x="11" y="26"/>
                  </a:lnTo>
                  <a:lnTo>
                    <a:pt x="5" y="20"/>
                  </a:lnTo>
                  <a:lnTo>
                    <a:pt x="2" y="14"/>
                  </a:lnTo>
                  <a:lnTo>
                    <a:pt x="0" y="9"/>
                  </a:lnTo>
                  <a:lnTo>
                    <a:pt x="0" y="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02" name="Freeform 498"/>
            <p:cNvSpPr>
              <a:spLocks/>
            </p:cNvSpPr>
            <p:nvPr>
              <p:custDataLst>
                <p:tags r:id="rId336"/>
              </p:custDataLst>
            </p:nvPr>
          </p:nvSpPr>
          <p:spPr bwMode="auto">
            <a:xfrm>
              <a:off x="6834219" y="1878543"/>
              <a:ext cx="52387" cy="58738"/>
            </a:xfrm>
            <a:custGeom>
              <a:avLst/>
              <a:gdLst>
                <a:gd name="T0" fmla="*/ 2147483647 w 113"/>
                <a:gd name="T1" fmla="*/ 2147483647 h 52"/>
                <a:gd name="T2" fmla="*/ 2147483647 w 113"/>
                <a:gd name="T3" fmla="*/ 2147483647 h 52"/>
                <a:gd name="T4" fmla="*/ 2147483647 w 113"/>
                <a:gd name="T5" fmla="*/ 2147483647 h 52"/>
                <a:gd name="T6" fmla="*/ 2147483647 w 113"/>
                <a:gd name="T7" fmla="*/ 2147483647 h 52"/>
                <a:gd name="T8" fmla="*/ 2147483647 w 113"/>
                <a:gd name="T9" fmla="*/ 2147483647 h 52"/>
                <a:gd name="T10" fmla="*/ 2147483647 w 113"/>
                <a:gd name="T11" fmla="*/ 2147483647 h 52"/>
                <a:gd name="T12" fmla="*/ 2147483647 w 113"/>
                <a:gd name="T13" fmla="*/ 2147483647 h 52"/>
                <a:gd name="T14" fmla="*/ 2147483647 w 113"/>
                <a:gd name="T15" fmla="*/ 2147483647 h 52"/>
                <a:gd name="T16" fmla="*/ 2147483647 w 113"/>
                <a:gd name="T17" fmla="*/ 2147483647 h 52"/>
                <a:gd name="T18" fmla="*/ 2147483647 w 113"/>
                <a:gd name="T19" fmla="*/ 2147483647 h 52"/>
                <a:gd name="T20" fmla="*/ 2147483647 w 113"/>
                <a:gd name="T21" fmla="*/ 2147483647 h 52"/>
                <a:gd name="T22" fmla="*/ 2147483647 w 113"/>
                <a:gd name="T23" fmla="*/ 2147483647 h 52"/>
                <a:gd name="T24" fmla="*/ 2147483647 w 113"/>
                <a:gd name="T25" fmla="*/ 2147483647 h 52"/>
                <a:gd name="T26" fmla="*/ 2147483647 w 113"/>
                <a:gd name="T27" fmla="*/ 2147483647 h 52"/>
                <a:gd name="T28" fmla="*/ 2147483647 w 113"/>
                <a:gd name="T29" fmla="*/ 2147483647 h 52"/>
                <a:gd name="T30" fmla="*/ 2147483647 w 113"/>
                <a:gd name="T31" fmla="*/ 2147483647 h 52"/>
                <a:gd name="T32" fmla="*/ 2147483647 w 113"/>
                <a:gd name="T33" fmla="*/ 2147483647 h 52"/>
                <a:gd name="T34" fmla="*/ 2147483647 w 113"/>
                <a:gd name="T35" fmla="*/ 2147483647 h 52"/>
                <a:gd name="T36" fmla="*/ 0 w 113"/>
                <a:gd name="T37" fmla="*/ 2147483647 h 52"/>
                <a:gd name="T38" fmla="*/ 2147483647 w 113"/>
                <a:gd name="T39" fmla="*/ 2147483647 h 52"/>
                <a:gd name="T40" fmla="*/ 2147483647 w 113"/>
                <a:gd name="T41" fmla="*/ 2147483647 h 52"/>
                <a:gd name="T42" fmla="*/ 2147483647 w 113"/>
                <a:gd name="T43" fmla="*/ 2147483647 h 52"/>
                <a:gd name="T44" fmla="*/ 2147483647 w 113"/>
                <a:gd name="T45" fmla="*/ 2147483647 h 52"/>
                <a:gd name="T46" fmla="*/ 2147483647 w 113"/>
                <a:gd name="T47" fmla="*/ 2147483647 h 52"/>
                <a:gd name="T48" fmla="*/ 2147483647 w 113"/>
                <a:gd name="T49" fmla="*/ 2147483647 h 52"/>
                <a:gd name="T50" fmla="*/ 2147483647 w 113"/>
                <a:gd name="T51" fmla="*/ 2147483647 h 52"/>
                <a:gd name="T52" fmla="*/ 2147483647 w 113"/>
                <a:gd name="T53" fmla="*/ 0 h 52"/>
                <a:gd name="T54" fmla="*/ 2147483647 w 113"/>
                <a:gd name="T55" fmla="*/ 0 h 52"/>
                <a:gd name="T56" fmla="*/ 2147483647 w 113"/>
                <a:gd name="T57" fmla="*/ 2147483647 h 52"/>
                <a:gd name="T58" fmla="*/ 2147483647 w 113"/>
                <a:gd name="T59" fmla="*/ 2147483647 h 52"/>
                <a:gd name="T60" fmla="*/ 2147483647 w 113"/>
                <a:gd name="T61" fmla="*/ 2147483647 h 52"/>
                <a:gd name="T62" fmla="*/ 2147483647 w 113"/>
                <a:gd name="T63" fmla="*/ 2147483647 h 52"/>
                <a:gd name="T64" fmla="*/ 2147483647 w 113"/>
                <a:gd name="T65" fmla="*/ 2147483647 h 52"/>
                <a:gd name="T66" fmla="*/ 2147483647 w 113"/>
                <a:gd name="T67" fmla="*/ 2147483647 h 52"/>
                <a:gd name="T68" fmla="*/ 2147483647 w 113"/>
                <a:gd name="T69" fmla="*/ 2147483647 h 5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3" h="52">
                  <a:moveTo>
                    <a:pt x="113" y="39"/>
                  </a:moveTo>
                  <a:lnTo>
                    <a:pt x="112" y="42"/>
                  </a:lnTo>
                  <a:lnTo>
                    <a:pt x="109" y="45"/>
                  </a:lnTo>
                  <a:lnTo>
                    <a:pt x="106" y="47"/>
                  </a:lnTo>
                  <a:lnTo>
                    <a:pt x="103" y="49"/>
                  </a:lnTo>
                  <a:lnTo>
                    <a:pt x="94" y="51"/>
                  </a:lnTo>
                  <a:lnTo>
                    <a:pt x="85" y="52"/>
                  </a:lnTo>
                  <a:lnTo>
                    <a:pt x="66" y="52"/>
                  </a:lnTo>
                  <a:lnTo>
                    <a:pt x="53" y="51"/>
                  </a:lnTo>
                  <a:lnTo>
                    <a:pt x="47" y="51"/>
                  </a:lnTo>
                  <a:lnTo>
                    <a:pt x="39" y="48"/>
                  </a:lnTo>
                  <a:lnTo>
                    <a:pt x="30" y="45"/>
                  </a:lnTo>
                  <a:lnTo>
                    <a:pt x="21" y="41"/>
                  </a:lnTo>
                  <a:lnTo>
                    <a:pt x="13" y="36"/>
                  </a:lnTo>
                  <a:lnTo>
                    <a:pt x="6" y="31"/>
                  </a:lnTo>
                  <a:lnTo>
                    <a:pt x="4" y="28"/>
                  </a:lnTo>
                  <a:lnTo>
                    <a:pt x="2" y="25"/>
                  </a:lnTo>
                  <a:lnTo>
                    <a:pt x="1" y="22"/>
                  </a:lnTo>
                  <a:lnTo>
                    <a:pt x="0" y="20"/>
                  </a:lnTo>
                  <a:lnTo>
                    <a:pt x="1" y="15"/>
                  </a:lnTo>
                  <a:lnTo>
                    <a:pt x="1" y="11"/>
                  </a:lnTo>
                  <a:lnTo>
                    <a:pt x="3" y="8"/>
                  </a:lnTo>
                  <a:lnTo>
                    <a:pt x="5" y="5"/>
                  </a:lnTo>
                  <a:lnTo>
                    <a:pt x="7" y="3"/>
                  </a:lnTo>
                  <a:lnTo>
                    <a:pt x="10" y="2"/>
                  </a:lnTo>
                  <a:lnTo>
                    <a:pt x="14" y="1"/>
                  </a:lnTo>
                  <a:lnTo>
                    <a:pt x="17" y="0"/>
                  </a:lnTo>
                  <a:lnTo>
                    <a:pt x="26" y="0"/>
                  </a:lnTo>
                  <a:lnTo>
                    <a:pt x="36" y="2"/>
                  </a:lnTo>
                  <a:lnTo>
                    <a:pt x="46" y="5"/>
                  </a:lnTo>
                  <a:lnTo>
                    <a:pt x="57" y="9"/>
                  </a:lnTo>
                  <a:lnTo>
                    <a:pt x="77" y="18"/>
                  </a:lnTo>
                  <a:lnTo>
                    <a:pt x="95" y="29"/>
                  </a:lnTo>
                  <a:lnTo>
                    <a:pt x="108" y="36"/>
                  </a:lnTo>
                  <a:lnTo>
                    <a:pt x="113" y="3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03" name="Freeform 499"/>
            <p:cNvSpPr>
              <a:spLocks/>
            </p:cNvSpPr>
            <p:nvPr>
              <p:custDataLst>
                <p:tags r:id="rId337"/>
              </p:custDataLst>
            </p:nvPr>
          </p:nvSpPr>
          <p:spPr bwMode="auto">
            <a:xfrm>
              <a:off x="6605619" y="1851556"/>
              <a:ext cx="61912" cy="58737"/>
            </a:xfrm>
            <a:custGeom>
              <a:avLst/>
              <a:gdLst>
                <a:gd name="T0" fmla="*/ 0 w 139"/>
                <a:gd name="T1" fmla="*/ 2147483647 h 40"/>
                <a:gd name="T2" fmla="*/ 2147483647 w 139"/>
                <a:gd name="T3" fmla="*/ 2147483647 h 40"/>
                <a:gd name="T4" fmla="*/ 2147483647 w 139"/>
                <a:gd name="T5" fmla="*/ 2147483647 h 40"/>
                <a:gd name="T6" fmla="*/ 2147483647 w 139"/>
                <a:gd name="T7" fmla="*/ 2147483647 h 40"/>
                <a:gd name="T8" fmla="*/ 2147483647 w 139"/>
                <a:gd name="T9" fmla="*/ 2147483647 h 40"/>
                <a:gd name="T10" fmla="*/ 2147483647 w 139"/>
                <a:gd name="T11" fmla="*/ 2147483647 h 40"/>
                <a:gd name="T12" fmla="*/ 2147483647 w 139"/>
                <a:gd name="T13" fmla="*/ 2147483647 h 40"/>
                <a:gd name="T14" fmla="*/ 2147483647 w 139"/>
                <a:gd name="T15" fmla="*/ 0 h 40"/>
                <a:gd name="T16" fmla="*/ 2147483647 w 139"/>
                <a:gd name="T17" fmla="*/ 2147483647 h 40"/>
                <a:gd name="T18" fmla="*/ 2147483647 w 139"/>
                <a:gd name="T19" fmla="*/ 2147483647 h 40"/>
                <a:gd name="T20" fmla="*/ 2147483647 w 139"/>
                <a:gd name="T21" fmla="*/ 2147483647 h 40"/>
                <a:gd name="T22" fmla="*/ 2147483647 w 139"/>
                <a:gd name="T23" fmla="*/ 2147483647 h 40"/>
                <a:gd name="T24" fmla="*/ 2147483647 w 139"/>
                <a:gd name="T25" fmla="*/ 2147483647 h 40"/>
                <a:gd name="T26" fmla="*/ 2147483647 w 139"/>
                <a:gd name="T27" fmla="*/ 2147483647 h 40"/>
                <a:gd name="T28" fmla="*/ 2147483647 w 139"/>
                <a:gd name="T29" fmla="*/ 2147483647 h 40"/>
                <a:gd name="T30" fmla="*/ 2147483647 w 139"/>
                <a:gd name="T31" fmla="*/ 2147483647 h 40"/>
                <a:gd name="T32" fmla="*/ 2147483647 w 139"/>
                <a:gd name="T33" fmla="*/ 2147483647 h 40"/>
                <a:gd name="T34" fmla="*/ 2147483647 w 139"/>
                <a:gd name="T35" fmla="*/ 2147483647 h 40"/>
                <a:gd name="T36" fmla="*/ 2147483647 w 139"/>
                <a:gd name="T37" fmla="*/ 2147483647 h 40"/>
                <a:gd name="T38" fmla="*/ 2147483647 w 139"/>
                <a:gd name="T39" fmla="*/ 2147483647 h 40"/>
                <a:gd name="T40" fmla="*/ 2147483647 w 139"/>
                <a:gd name="T41" fmla="*/ 2147483647 h 40"/>
                <a:gd name="T42" fmla="*/ 0 w 139"/>
                <a:gd name="T43" fmla="*/ 2147483647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39" h="40">
                  <a:moveTo>
                    <a:pt x="0" y="8"/>
                  </a:moveTo>
                  <a:lnTo>
                    <a:pt x="8" y="9"/>
                  </a:lnTo>
                  <a:lnTo>
                    <a:pt x="19" y="8"/>
                  </a:lnTo>
                  <a:lnTo>
                    <a:pt x="30" y="7"/>
                  </a:lnTo>
                  <a:lnTo>
                    <a:pt x="42" y="5"/>
                  </a:lnTo>
                  <a:lnTo>
                    <a:pt x="53" y="2"/>
                  </a:lnTo>
                  <a:lnTo>
                    <a:pt x="64" y="1"/>
                  </a:lnTo>
                  <a:lnTo>
                    <a:pt x="73" y="0"/>
                  </a:lnTo>
                  <a:lnTo>
                    <a:pt x="80" y="2"/>
                  </a:lnTo>
                  <a:lnTo>
                    <a:pt x="139" y="39"/>
                  </a:lnTo>
                  <a:lnTo>
                    <a:pt x="133" y="40"/>
                  </a:lnTo>
                  <a:lnTo>
                    <a:pt x="125" y="39"/>
                  </a:lnTo>
                  <a:lnTo>
                    <a:pt x="116" y="38"/>
                  </a:lnTo>
                  <a:lnTo>
                    <a:pt x="106" y="36"/>
                  </a:lnTo>
                  <a:lnTo>
                    <a:pt x="86" y="30"/>
                  </a:lnTo>
                  <a:lnTo>
                    <a:pt x="64" y="24"/>
                  </a:lnTo>
                  <a:lnTo>
                    <a:pt x="44" y="16"/>
                  </a:lnTo>
                  <a:lnTo>
                    <a:pt x="26" y="11"/>
                  </a:lnTo>
                  <a:lnTo>
                    <a:pt x="17" y="9"/>
                  </a:lnTo>
                  <a:lnTo>
                    <a:pt x="11" y="7"/>
                  </a:lnTo>
                  <a:lnTo>
                    <a:pt x="4" y="7"/>
                  </a:lnTo>
                  <a:lnTo>
                    <a:pt x="0" y="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04" name="Freeform 500"/>
            <p:cNvSpPr>
              <a:spLocks/>
            </p:cNvSpPr>
            <p:nvPr>
              <p:custDataLst>
                <p:tags r:id="rId338"/>
              </p:custDataLst>
            </p:nvPr>
          </p:nvSpPr>
          <p:spPr bwMode="auto">
            <a:xfrm>
              <a:off x="6905656" y="1792818"/>
              <a:ext cx="139700" cy="57150"/>
            </a:xfrm>
            <a:custGeom>
              <a:avLst/>
              <a:gdLst>
                <a:gd name="T0" fmla="*/ 2147483647 w 325"/>
                <a:gd name="T1" fmla="*/ 2147483647 h 71"/>
                <a:gd name="T2" fmla="*/ 2147483647 w 325"/>
                <a:gd name="T3" fmla="*/ 2147483647 h 71"/>
                <a:gd name="T4" fmla="*/ 2147483647 w 325"/>
                <a:gd name="T5" fmla="*/ 0 h 71"/>
                <a:gd name="T6" fmla="*/ 2147483647 w 325"/>
                <a:gd name="T7" fmla="*/ 2147483647 h 71"/>
                <a:gd name="T8" fmla="*/ 2147483647 w 325"/>
                <a:gd name="T9" fmla="*/ 2147483647 h 71"/>
                <a:gd name="T10" fmla="*/ 2147483647 w 325"/>
                <a:gd name="T11" fmla="*/ 2147483647 h 71"/>
                <a:gd name="T12" fmla="*/ 2147483647 w 325"/>
                <a:gd name="T13" fmla="*/ 2147483647 h 71"/>
                <a:gd name="T14" fmla="*/ 2147483647 w 325"/>
                <a:gd name="T15" fmla="*/ 2147483647 h 71"/>
                <a:gd name="T16" fmla="*/ 2147483647 w 325"/>
                <a:gd name="T17" fmla="*/ 2147483647 h 71"/>
                <a:gd name="T18" fmla="*/ 2147483647 w 325"/>
                <a:gd name="T19" fmla="*/ 2147483647 h 71"/>
                <a:gd name="T20" fmla="*/ 2147483647 w 325"/>
                <a:gd name="T21" fmla="*/ 2147483647 h 71"/>
                <a:gd name="T22" fmla="*/ 2147483647 w 325"/>
                <a:gd name="T23" fmla="*/ 2147483647 h 71"/>
                <a:gd name="T24" fmla="*/ 2147483647 w 325"/>
                <a:gd name="T25" fmla="*/ 2147483647 h 71"/>
                <a:gd name="T26" fmla="*/ 2147483647 w 325"/>
                <a:gd name="T27" fmla="*/ 2147483647 h 71"/>
                <a:gd name="T28" fmla="*/ 2147483647 w 325"/>
                <a:gd name="T29" fmla="*/ 2147483647 h 71"/>
                <a:gd name="T30" fmla="*/ 2147483647 w 325"/>
                <a:gd name="T31" fmla="*/ 2147483647 h 71"/>
                <a:gd name="T32" fmla="*/ 2147483647 w 325"/>
                <a:gd name="T33" fmla="*/ 2147483647 h 71"/>
                <a:gd name="T34" fmla="*/ 2147483647 w 325"/>
                <a:gd name="T35" fmla="*/ 2147483647 h 71"/>
                <a:gd name="T36" fmla="*/ 2147483647 w 325"/>
                <a:gd name="T37" fmla="*/ 2147483647 h 71"/>
                <a:gd name="T38" fmla="*/ 2147483647 w 325"/>
                <a:gd name="T39" fmla="*/ 2147483647 h 71"/>
                <a:gd name="T40" fmla="*/ 2147483647 w 325"/>
                <a:gd name="T41" fmla="*/ 2147483647 h 71"/>
                <a:gd name="T42" fmla="*/ 2147483647 w 325"/>
                <a:gd name="T43" fmla="*/ 2147483647 h 71"/>
                <a:gd name="T44" fmla="*/ 2147483647 w 325"/>
                <a:gd name="T45" fmla="*/ 2147483647 h 71"/>
                <a:gd name="T46" fmla="*/ 2147483647 w 325"/>
                <a:gd name="T47" fmla="*/ 2147483647 h 71"/>
                <a:gd name="T48" fmla="*/ 2147483647 w 325"/>
                <a:gd name="T49" fmla="*/ 2147483647 h 71"/>
                <a:gd name="T50" fmla="*/ 2147483647 w 325"/>
                <a:gd name="T51" fmla="*/ 2147483647 h 71"/>
                <a:gd name="T52" fmla="*/ 2147483647 w 325"/>
                <a:gd name="T53" fmla="*/ 2147483647 h 71"/>
                <a:gd name="T54" fmla="*/ 2147483647 w 325"/>
                <a:gd name="T55" fmla="*/ 2147483647 h 71"/>
                <a:gd name="T56" fmla="*/ 2147483647 w 325"/>
                <a:gd name="T57" fmla="*/ 2147483647 h 71"/>
                <a:gd name="T58" fmla="*/ 2147483647 w 325"/>
                <a:gd name="T59" fmla="*/ 2147483647 h 71"/>
                <a:gd name="T60" fmla="*/ 2147483647 w 325"/>
                <a:gd name="T61" fmla="*/ 2147483647 h 71"/>
                <a:gd name="T62" fmla="*/ 0 w 325"/>
                <a:gd name="T63" fmla="*/ 2147483647 h 7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25" h="71">
                  <a:moveTo>
                    <a:pt x="0" y="12"/>
                  </a:moveTo>
                  <a:lnTo>
                    <a:pt x="10" y="7"/>
                  </a:lnTo>
                  <a:lnTo>
                    <a:pt x="20" y="3"/>
                  </a:lnTo>
                  <a:lnTo>
                    <a:pt x="31" y="1"/>
                  </a:lnTo>
                  <a:lnTo>
                    <a:pt x="42" y="0"/>
                  </a:lnTo>
                  <a:lnTo>
                    <a:pt x="53" y="0"/>
                  </a:lnTo>
                  <a:lnTo>
                    <a:pt x="62" y="2"/>
                  </a:lnTo>
                  <a:lnTo>
                    <a:pt x="73" y="4"/>
                  </a:lnTo>
                  <a:lnTo>
                    <a:pt x="83" y="6"/>
                  </a:lnTo>
                  <a:lnTo>
                    <a:pt x="92" y="10"/>
                  </a:lnTo>
                  <a:lnTo>
                    <a:pt x="101" y="14"/>
                  </a:lnTo>
                  <a:lnTo>
                    <a:pt x="110" y="18"/>
                  </a:lnTo>
                  <a:lnTo>
                    <a:pt x="116" y="23"/>
                  </a:lnTo>
                  <a:lnTo>
                    <a:pt x="122" y="29"/>
                  </a:lnTo>
                  <a:lnTo>
                    <a:pt x="127" y="33"/>
                  </a:lnTo>
                  <a:lnTo>
                    <a:pt x="130" y="38"/>
                  </a:lnTo>
                  <a:lnTo>
                    <a:pt x="133" y="43"/>
                  </a:lnTo>
                  <a:lnTo>
                    <a:pt x="136" y="34"/>
                  </a:lnTo>
                  <a:lnTo>
                    <a:pt x="138" y="25"/>
                  </a:lnTo>
                  <a:lnTo>
                    <a:pt x="139" y="15"/>
                  </a:lnTo>
                  <a:lnTo>
                    <a:pt x="139" y="6"/>
                  </a:lnTo>
                  <a:lnTo>
                    <a:pt x="161" y="7"/>
                  </a:lnTo>
                  <a:lnTo>
                    <a:pt x="188" y="9"/>
                  </a:lnTo>
                  <a:lnTo>
                    <a:pt x="216" y="13"/>
                  </a:lnTo>
                  <a:lnTo>
                    <a:pt x="245" y="19"/>
                  </a:lnTo>
                  <a:lnTo>
                    <a:pt x="258" y="23"/>
                  </a:lnTo>
                  <a:lnTo>
                    <a:pt x="271" y="28"/>
                  </a:lnTo>
                  <a:lnTo>
                    <a:pt x="283" y="32"/>
                  </a:lnTo>
                  <a:lnTo>
                    <a:pt x="295" y="37"/>
                  </a:lnTo>
                  <a:lnTo>
                    <a:pt x="305" y="43"/>
                  </a:lnTo>
                  <a:lnTo>
                    <a:pt x="314" y="48"/>
                  </a:lnTo>
                  <a:lnTo>
                    <a:pt x="320" y="55"/>
                  </a:lnTo>
                  <a:lnTo>
                    <a:pt x="325" y="61"/>
                  </a:lnTo>
                  <a:lnTo>
                    <a:pt x="316" y="64"/>
                  </a:lnTo>
                  <a:lnTo>
                    <a:pt x="305" y="67"/>
                  </a:lnTo>
                  <a:lnTo>
                    <a:pt x="294" y="68"/>
                  </a:lnTo>
                  <a:lnTo>
                    <a:pt x="283" y="70"/>
                  </a:lnTo>
                  <a:lnTo>
                    <a:pt x="259" y="71"/>
                  </a:lnTo>
                  <a:lnTo>
                    <a:pt x="234" y="71"/>
                  </a:lnTo>
                  <a:lnTo>
                    <a:pt x="210" y="70"/>
                  </a:lnTo>
                  <a:lnTo>
                    <a:pt x="186" y="69"/>
                  </a:lnTo>
                  <a:lnTo>
                    <a:pt x="167" y="68"/>
                  </a:lnTo>
                  <a:lnTo>
                    <a:pt x="152" y="67"/>
                  </a:lnTo>
                  <a:lnTo>
                    <a:pt x="133" y="69"/>
                  </a:lnTo>
                  <a:lnTo>
                    <a:pt x="104" y="71"/>
                  </a:lnTo>
                  <a:lnTo>
                    <a:pt x="90" y="71"/>
                  </a:lnTo>
                  <a:lnTo>
                    <a:pt x="78" y="70"/>
                  </a:lnTo>
                  <a:lnTo>
                    <a:pt x="72" y="68"/>
                  </a:lnTo>
                  <a:lnTo>
                    <a:pt x="69" y="67"/>
                  </a:lnTo>
                  <a:lnTo>
                    <a:pt x="67" y="64"/>
                  </a:lnTo>
                  <a:lnTo>
                    <a:pt x="66" y="61"/>
                  </a:lnTo>
                  <a:lnTo>
                    <a:pt x="58" y="61"/>
                  </a:lnTo>
                  <a:lnTo>
                    <a:pt x="51" y="60"/>
                  </a:lnTo>
                  <a:lnTo>
                    <a:pt x="46" y="59"/>
                  </a:lnTo>
                  <a:lnTo>
                    <a:pt x="42" y="57"/>
                  </a:lnTo>
                  <a:lnTo>
                    <a:pt x="35" y="53"/>
                  </a:lnTo>
                  <a:lnTo>
                    <a:pt x="31" y="49"/>
                  </a:lnTo>
                  <a:lnTo>
                    <a:pt x="25" y="45"/>
                  </a:lnTo>
                  <a:lnTo>
                    <a:pt x="20" y="41"/>
                  </a:lnTo>
                  <a:lnTo>
                    <a:pt x="16" y="39"/>
                  </a:lnTo>
                  <a:lnTo>
                    <a:pt x="12" y="38"/>
                  </a:lnTo>
                  <a:lnTo>
                    <a:pt x="6" y="37"/>
                  </a:lnTo>
                  <a:lnTo>
                    <a:pt x="0" y="37"/>
                  </a:lnTo>
                  <a:lnTo>
                    <a:pt x="0" y="22"/>
                  </a:lnTo>
                  <a:lnTo>
                    <a:pt x="0"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05" name="Freeform 501"/>
            <p:cNvSpPr>
              <a:spLocks/>
            </p:cNvSpPr>
            <p:nvPr>
              <p:custDataLst>
                <p:tags r:id="rId339"/>
              </p:custDataLst>
            </p:nvPr>
          </p:nvSpPr>
          <p:spPr bwMode="auto">
            <a:xfrm>
              <a:off x="7065994" y="1800756"/>
              <a:ext cx="95250" cy="57150"/>
            </a:xfrm>
            <a:custGeom>
              <a:avLst/>
              <a:gdLst>
                <a:gd name="T0" fmla="*/ 2147483647 w 220"/>
                <a:gd name="T1" fmla="*/ 2147483647 h 72"/>
                <a:gd name="T2" fmla="*/ 2147483647 w 220"/>
                <a:gd name="T3" fmla="*/ 2147483647 h 72"/>
                <a:gd name="T4" fmla="*/ 2147483647 w 220"/>
                <a:gd name="T5" fmla="*/ 2147483647 h 72"/>
                <a:gd name="T6" fmla="*/ 2147483647 w 220"/>
                <a:gd name="T7" fmla="*/ 2147483647 h 72"/>
                <a:gd name="T8" fmla="*/ 2147483647 w 220"/>
                <a:gd name="T9" fmla="*/ 2147483647 h 72"/>
                <a:gd name="T10" fmla="*/ 2147483647 w 220"/>
                <a:gd name="T11" fmla="*/ 2147483647 h 72"/>
                <a:gd name="T12" fmla="*/ 2147483647 w 220"/>
                <a:gd name="T13" fmla="*/ 2147483647 h 72"/>
                <a:gd name="T14" fmla="*/ 2147483647 w 220"/>
                <a:gd name="T15" fmla="*/ 2147483647 h 72"/>
                <a:gd name="T16" fmla="*/ 2147483647 w 220"/>
                <a:gd name="T17" fmla="*/ 2147483647 h 72"/>
                <a:gd name="T18" fmla="*/ 2147483647 w 220"/>
                <a:gd name="T19" fmla="*/ 2147483647 h 72"/>
                <a:gd name="T20" fmla="*/ 2147483647 w 220"/>
                <a:gd name="T21" fmla="*/ 2147483647 h 72"/>
                <a:gd name="T22" fmla="*/ 2147483647 w 220"/>
                <a:gd name="T23" fmla="*/ 2147483647 h 72"/>
                <a:gd name="T24" fmla="*/ 2147483647 w 220"/>
                <a:gd name="T25" fmla="*/ 2147483647 h 72"/>
                <a:gd name="T26" fmla="*/ 2147483647 w 220"/>
                <a:gd name="T27" fmla="*/ 2147483647 h 72"/>
                <a:gd name="T28" fmla="*/ 2147483647 w 220"/>
                <a:gd name="T29" fmla="*/ 0 h 72"/>
                <a:gd name="T30" fmla="*/ 2147483647 w 220"/>
                <a:gd name="T31" fmla="*/ 2147483647 h 72"/>
                <a:gd name="T32" fmla="*/ 2147483647 w 220"/>
                <a:gd name="T33" fmla="*/ 2147483647 h 72"/>
                <a:gd name="T34" fmla="*/ 2147483647 w 220"/>
                <a:gd name="T35" fmla="*/ 2147483647 h 72"/>
                <a:gd name="T36" fmla="*/ 2147483647 w 220"/>
                <a:gd name="T37" fmla="*/ 2147483647 h 72"/>
                <a:gd name="T38" fmla="*/ 2147483647 w 220"/>
                <a:gd name="T39" fmla="*/ 2147483647 h 72"/>
                <a:gd name="T40" fmla="*/ 2147483647 w 220"/>
                <a:gd name="T41" fmla="*/ 2147483647 h 72"/>
                <a:gd name="T42" fmla="*/ 2147483647 w 220"/>
                <a:gd name="T43" fmla="*/ 2147483647 h 72"/>
                <a:gd name="T44" fmla="*/ 2147483647 w 220"/>
                <a:gd name="T45" fmla="*/ 2147483647 h 72"/>
                <a:gd name="T46" fmla="*/ 2147483647 w 220"/>
                <a:gd name="T47" fmla="*/ 2147483647 h 72"/>
                <a:gd name="T48" fmla="*/ 2147483647 w 220"/>
                <a:gd name="T49" fmla="*/ 2147483647 h 72"/>
                <a:gd name="T50" fmla="*/ 2147483647 w 220"/>
                <a:gd name="T51" fmla="*/ 2147483647 h 72"/>
                <a:gd name="T52" fmla="*/ 2147483647 w 220"/>
                <a:gd name="T53" fmla="*/ 2147483647 h 72"/>
                <a:gd name="T54" fmla="*/ 2147483647 w 220"/>
                <a:gd name="T55" fmla="*/ 2147483647 h 72"/>
                <a:gd name="T56" fmla="*/ 2147483647 w 220"/>
                <a:gd name="T57" fmla="*/ 2147483647 h 72"/>
                <a:gd name="T58" fmla="*/ 2147483647 w 220"/>
                <a:gd name="T59" fmla="*/ 2147483647 h 72"/>
                <a:gd name="T60" fmla="*/ 2147483647 w 220"/>
                <a:gd name="T61" fmla="*/ 2147483647 h 72"/>
                <a:gd name="T62" fmla="*/ 2147483647 w 220"/>
                <a:gd name="T63" fmla="*/ 2147483647 h 72"/>
                <a:gd name="T64" fmla="*/ 2147483647 w 220"/>
                <a:gd name="T65" fmla="*/ 2147483647 h 72"/>
                <a:gd name="T66" fmla="*/ 2147483647 w 220"/>
                <a:gd name="T67" fmla="*/ 2147483647 h 72"/>
                <a:gd name="T68" fmla="*/ 2147483647 w 220"/>
                <a:gd name="T69" fmla="*/ 2147483647 h 72"/>
                <a:gd name="T70" fmla="*/ 2147483647 w 220"/>
                <a:gd name="T71" fmla="*/ 2147483647 h 72"/>
                <a:gd name="T72" fmla="*/ 2147483647 w 220"/>
                <a:gd name="T73" fmla="*/ 2147483647 h 72"/>
                <a:gd name="T74" fmla="*/ 2147483647 w 220"/>
                <a:gd name="T75" fmla="*/ 2147483647 h 72"/>
                <a:gd name="T76" fmla="*/ 2147483647 w 220"/>
                <a:gd name="T77" fmla="*/ 2147483647 h 72"/>
                <a:gd name="T78" fmla="*/ 2147483647 w 220"/>
                <a:gd name="T79" fmla="*/ 2147483647 h 72"/>
                <a:gd name="T80" fmla="*/ 2147483647 w 220"/>
                <a:gd name="T81" fmla="*/ 2147483647 h 72"/>
                <a:gd name="T82" fmla="*/ 2147483647 w 220"/>
                <a:gd name="T83" fmla="*/ 2147483647 h 72"/>
                <a:gd name="T84" fmla="*/ 2147483647 w 220"/>
                <a:gd name="T85" fmla="*/ 2147483647 h 72"/>
                <a:gd name="T86" fmla="*/ 2147483647 w 220"/>
                <a:gd name="T87" fmla="*/ 2147483647 h 72"/>
                <a:gd name="T88" fmla="*/ 2147483647 w 220"/>
                <a:gd name="T89" fmla="*/ 2147483647 h 72"/>
                <a:gd name="T90" fmla="*/ 2147483647 w 220"/>
                <a:gd name="T91" fmla="*/ 2147483647 h 72"/>
                <a:gd name="T92" fmla="*/ 2147483647 w 220"/>
                <a:gd name="T93" fmla="*/ 2147483647 h 72"/>
                <a:gd name="T94" fmla="*/ 2147483647 w 220"/>
                <a:gd name="T95" fmla="*/ 2147483647 h 72"/>
                <a:gd name="T96" fmla="*/ 2147483647 w 220"/>
                <a:gd name="T97" fmla="*/ 2147483647 h 72"/>
                <a:gd name="T98" fmla="*/ 2147483647 w 220"/>
                <a:gd name="T99" fmla="*/ 2147483647 h 72"/>
                <a:gd name="T100" fmla="*/ 2147483647 w 220"/>
                <a:gd name="T101" fmla="*/ 2147483647 h 72"/>
                <a:gd name="T102" fmla="*/ 2147483647 w 220"/>
                <a:gd name="T103" fmla="*/ 2147483647 h 72"/>
                <a:gd name="T104" fmla="*/ 0 w 220"/>
                <a:gd name="T105" fmla="*/ 2147483647 h 72"/>
                <a:gd name="T106" fmla="*/ 2147483647 w 220"/>
                <a:gd name="T107" fmla="*/ 2147483647 h 72"/>
                <a:gd name="T108" fmla="*/ 2147483647 w 220"/>
                <a:gd name="T109" fmla="*/ 2147483647 h 72"/>
                <a:gd name="T110" fmla="*/ 2147483647 w 220"/>
                <a:gd name="T111" fmla="*/ 2147483647 h 72"/>
                <a:gd name="T112" fmla="*/ 2147483647 w 220"/>
                <a:gd name="T113" fmla="*/ 2147483647 h 7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20" h="72">
                  <a:moveTo>
                    <a:pt x="87" y="25"/>
                  </a:moveTo>
                  <a:lnTo>
                    <a:pt x="92" y="26"/>
                  </a:lnTo>
                  <a:lnTo>
                    <a:pt x="98" y="27"/>
                  </a:lnTo>
                  <a:lnTo>
                    <a:pt x="101" y="28"/>
                  </a:lnTo>
                  <a:lnTo>
                    <a:pt x="104" y="27"/>
                  </a:lnTo>
                  <a:lnTo>
                    <a:pt x="109" y="27"/>
                  </a:lnTo>
                  <a:lnTo>
                    <a:pt x="113" y="25"/>
                  </a:lnTo>
                  <a:lnTo>
                    <a:pt x="114" y="26"/>
                  </a:lnTo>
                  <a:lnTo>
                    <a:pt x="115" y="26"/>
                  </a:lnTo>
                  <a:lnTo>
                    <a:pt x="116" y="25"/>
                  </a:lnTo>
                  <a:lnTo>
                    <a:pt x="117" y="25"/>
                  </a:lnTo>
                  <a:lnTo>
                    <a:pt x="119" y="22"/>
                  </a:lnTo>
                  <a:lnTo>
                    <a:pt x="120" y="17"/>
                  </a:lnTo>
                  <a:lnTo>
                    <a:pt x="120" y="7"/>
                  </a:lnTo>
                  <a:lnTo>
                    <a:pt x="120" y="0"/>
                  </a:lnTo>
                  <a:lnTo>
                    <a:pt x="125" y="5"/>
                  </a:lnTo>
                  <a:lnTo>
                    <a:pt x="131" y="10"/>
                  </a:lnTo>
                  <a:lnTo>
                    <a:pt x="137" y="15"/>
                  </a:lnTo>
                  <a:lnTo>
                    <a:pt x="143" y="19"/>
                  </a:lnTo>
                  <a:lnTo>
                    <a:pt x="156" y="25"/>
                  </a:lnTo>
                  <a:lnTo>
                    <a:pt x="170" y="30"/>
                  </a:lnTo>
                  <a:lnTo>
                    <a:pt x="183" y="35"/>
                  </a:lnTo>
                  <a:lnTo>
                    <a:pt x="196" y="41"/>
                  </a:lnTo>
                  <a:lnTo>
                    <a:pt x="203" y="44"/>
                  </a:lnTo>
                  <a:lnTo>
                    <a:pt x="209" y="47"/>
                  </a:lnTo>
                  <a:lnTo>
                    <a:pt x="214" y="51"/>
                  </a:lnTo>
                  <a:lnTo>
                    <a:pt x="220" y="55"/>
                  </a:lnTo>
                  <a:lnTo>
                    <a:pt x="206" y="56"/>
                  </a:lnTo>
                  <a:lnTo>
                    <a:pt x="194" y="57"/>
                  </a:lnTo>
                  <a:lnTo>
                    <a:pt x="182" y="58"/>
                  </a:lnTo>
                  <a:lnTo>
                    <a:pt x="171" y="60"/>
                  </a:lnTo>
                  <a:lnTo>
                    <a:pt x="151" y="65"/>
                  </a:lnTo>
                  <a:lnTo>
                    <a:pt x="134" y="70"/>
                  </a:lnTo>
                  <a:lnTo>
                    <a:pt x="126" y="71"/>
                  </a:lnTo>
                  <a:lnTo>
                    <a:pt x="117" y="72"/>
                  </a:lnTo>
                  <a:lnTo>
                    <a:pt x="110" y="72"/>
                  </a:lnTo>
                  <a:lnTo>
                    <a:pt x="103" y="72"/>
                  </a:lnTo>
                  <a:lnTo>
                    <a:pt x="95" y="70"/>
                  </a:lnTo>
                  <a:lnTo>
                    <a:pt x="88" y="66"/>
                  </a:lnTo>
                  <a:lnTo>
                    <a:pt x="81" y="61"/>
                  </a:lnTo>
                  <a:lnTo>
                    <a:pt x="74" y="55"/>
                  </a:lnTo>
                  <a:lnTo>
                    <a:pt x="59" y="53"/>
                  </a:lnTo>
                  <a:lnTo>
                    <a:pt x="45" y="50"/>
                  </a:lnTo>
                  <a:lnTo>
                    <a:pt x="33" y="47"/>
                  </a:lnTo>
                  <a:lnTo>
                    <a:pt x="22" y="43"/>
                  </a:lnTo>
                  <a:lnTo>
                    <a:pt x="18" y="41"/>
                  </a:lnTo>
                  <a:lnTo>
                    <a:pt x="13" y="38"/>
                  </a:lnTo>
                  <a:lnTo>
                    <a:pt x="9" y="35"/>
                  </a:lnTo>
                  <a:lnTo>
                    <a:pt x="7" y="31"/>
                  </a:lnTo>
                  <a:lnTo>
                    <a:pt x="3" y="27"/>
                  </a:lnTo>
                  <a:lnTo>
                    <a:pt x="2" y="23"/>
                  </a:lnTo>
                  <a:lnTo>
                    <a:pt x="1" y="18"/>
                  </a:lnTo>
                  <a:lnTo>
                    <a:pt x="0" y="13"/>
                  </a:lnTo>
                  <a:lnTo>
                    <a:pt x="23" y="17"/>
                  </a:lnTo>
                  <a:lnTo>
                    <a:pt x="44" y="21"/>
                  </a:lnTo>
                  <a:lnTo>
                    <a:pt x="64" y="24"/>
                  </a:lnTo>
                  <a:lnTo>
                    <a:pt x="87" y="2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06" name="Freeform 502"/>
            <p:cNvSpPr>
              <a:spLocks/>
            </p:cNvSpPr>
            <p:nvPr>
              <p:custDataLst>
                <p:tags r:id="rId340"/>
              </p:custDataLst>
            </p:nvPr>
          </p:nvSpPr>
          <p:spPr bwMode="auto">
            <a:xfrm>
              <a:off x="7026306" y="1848381"/>
              <a:ext cx="63500" cy="58737"/>
            </a:xfrm>
            <a:custGeom>
              <a:avLst/>
              <a:gdLst>
                <a:gd name="T0" fmla="*/ 2147483647 w 146"/>
                <a:gd name="T1" fmla="*/ 2147483647 h 30"/>
                <a:gd name="T2" fmla="*/ 2147483647 w 146"/>
                <a:gd name="T3" fmla="*/ 2147483647 h 30"/>
                <a:gd name="T4" fmla="*/ 2147483647 w 146"/>
                <a:gd name="T5" fmla="*/ 2147483647 h 30"/>
                <a:gd name="T6" fmla="*/ 2147483647 w 146"/>
                <a:gd name="T7" fmla="*/ 2147483647 h 30"/>
                <a:gd name="T8" fmla="*/ 2147483647 w 146"/>
                <a:gd name="T9" fmla="*/ 2147483647 h 30"/>
                <a:gd name="T10" fmla="*/ 2147483647 w 146"/>
                <a:gd name="T11" fmla="*/ 2147483647 h 30"/>
                <a:gd name="T12" fmla="*/ 2147483647 w 146"/>
                <a:gd name="T13" fmla="*/ 2147483647 h 30"/>
                <a:gd name="T14" fmla="*/ 2147483647 w 146"/>
                <a:gd name="T15" fmla="*/ 2147483647 h 30"/>
                <a:gd name="T16" fmla="*/ 2147483647 w 146"/>
                <a:gd name="T17" fmla="*/ 2147483647 h 30"/>
                <a:gd name="T18" fmla="*/ 2147483647 w 146"/>
                <a:gd name="T19" fmla="*/ 2147483647 h 30"/>
                <a:gd name="T20" fmla="*/ 2147483647 w 146"/>
                <a:gd name="T21" fmla="*/ 2147483647 h 30"/>
                <a:gd name="T22" fmla="*/ 2147483647 w 146"/>
                <a:gd name="T23" fmla="*/ 2147483647 h 30"/>
                <a:gd name="T24" fmla="*/ 2147483647 w 146"/>
                <a:gd name="T25" fmla="*/ 2147483647 h 30"/>
                <a:gd name="T26" fmla="*/ 2147483647 w 146"/>
                <a:gd name="T27" fmla="*/ 2147483647 h 30"/>
                <a:gd name="T28" fmla="*/ 2147483647 w 146"/>
                <a:gd name="T29" fmla="*/ 2147483647 h 30"/>
                <a:gd name="T30" fmla="*/ 2147483647 w 146"/>
                <a:gd name="T31" fmla="*/ 2147483647 h 30"/>
                <a:gd name="T32" fmla="*/ 2147483647 w 146"/>
                <a:gd name="T33" fmla="*/ 2147483647 h 30"/>
                <a:gd name="T34" fmla="*/ 2147483647 w 146"/>
                <a:gd name="T35" fmla="*/ 0 h 30"/>
                <a:gd name="T36" fmla="*/ 2147483647 w 146"/>
                <a:gd name="T37" fmla="*/ 2147483647 h 30"/>
                <a:gd name="T38" fmla="*/ 2147483647 w 146"/>
                <a:gd name="T39" fmla="*/ 2147483647 h 30"/>
                <a:gd name="T40" fmla="*/ 2147483647 w 146"/>
                <a:gd name="T41" fmla="*/ 2147483647 h 30"/>
                <a:gd name="T42" fmla="*/ 0 w 146"/>
                <a:gd name="T43" fmla="*/ 2147483647 h 30"/>
                <a:gd name="T44" fmla="*/ 2147483647 w 146"/>
                <a:gd name="T45" fmla="*/ 2147483647 h 30"/>
                <a:gd name="T46" fmla="*/ 2147483647 w 146"/>
                <a:gd name="T47" fmla="*/ 2147483647 h 30"/>
                <a:gd name="T48" fmla="*/ 2147483647 w 146"/>
                <a:gd name="T49" fmla="*/ 2147483647 h 30"/>
                <a:gd name="T50" fmla="*/ 2147483647 w 146"/>
                <a:gd name="T51" fmla="*/ 2147483647 h 30"/>
                <a:gd name="T52" fmla="*/ 2147483647 w 146"/>
                <a:gd name="T53" fmla="*/ 2147483647 h 30"/>
                <a:gd name="T54" fmla="*/ 2147483647 w 146"/>
                <a:gd name="T55" fmla="*/ 2147483647 h 30"/>
                <a:gd name="T56" fmla="*/ 2147483647 w 146"/>
                <a:gd name="T57" fmla="*/ 2147483647 h 30"/>
                <a:gd name="T58" fmla="*/ 2147483647 w 146"/>
                <a:gd name="T59" fmla="*/ 2147483647 h 30"/>
                <a:gd name="T60" fmla="*/ 2147483647 w 146"/>
                <a:gd name="T61" fmla="*/ 2147483647 h 30"/>
                <a:gd name="T62" fmla="*/ 2147483647 w 146"/>
                <a:gd name="T63" fmla="*/ 2147483647 h 3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6" h="30">
                  <a:moveTo>
                    <a:pt x="146" y="25"/>
                  </a:moveTo>
                  <a:lnTo>
                    <a:pt x="140" y="16"/>
                  </a:lnTo>
                  <a:lnTo>
                    <a:pt x="137" y="9"/>
                  </a:lnTo>
                  <a:lnTo>
                    <a:pt x="133" y="4"/>
                  </a:lnTo>
                  <a:lnTo>
                    <a:pt x="128" y="1"/>
                  </a:lnTo>
                  <a:lnTo>
                    <a:pt x="126" y="1"/>
                  </a:lnTo>
                  <a:lnTo>
                    <a:pt x="124" y="1"/>
                  </a:lnTo>
                  <a:lnTo>
                    <a:pt x="120" y="2"/>
                  </a:lnTo>
                  <a:lnTo>
                    <a:pt x="118" y="3"/>
                  </a:lnTo>
                  <a:lnTo>
                    <a:pt x="113" y="9"/>
                  </a:lnTo>
                  <a:lnTo>
                    <a:pt x="105" y="19"/>
                  </a:lnTo>
                  <a:lnTo>
                    <a:pt x="72" y="19"/>
                  </a:lnTo>
                  <a:lnTo>
                    <a:pt x="63" y="18"/>
                  </a:lnTo>
                  <a:lnTo>
                    <a:pt x="55" y="17"/>
                  </a:lnTo>
                  <a:lnTo>
                    <a:pt x="47" y="14"/>
                  </a:lnTo>
                  <a:lnTo>
                    <a:pt x="40" y="12"/>
                  </a:lnTo>
                  <a:lnTo>
                    <a:pt x="29" y="6"/>
                  </a:lnTo>
                  <a:lnTo>
                    <a:pt x="19" y="0"/>
                  </a:lnTo>
                  <a:lnTo>
                    <a:pt x="14" y="9"/>
                  </a:lnTo>
                  <a:lnTo>
                    <a:pt x="10" y="15"/>
                  </a:lnTo>
                  <a:lnTo>
                    <a:pt x="4" y="20"/>
                  </a:lnTo>
                  <a:lnTo>
                    <a:pt x="0" y="25"/>
                  </a:lnTo>
                  <a:lnTo>
                    <a:pt x="33" y="25"/>
                  </a:lnTo>
                  <a:lnTo>
                    <a:pt x="57" y="25"/>
                  </a:lnTo>
                  <a:lnTo>
                    <a:pt x="77" y="25"/>
                  </a:lnTo>
                  <a:lnTo>
                    <a:pt x="99" y="25"/>
                  </a:lnTo>
                  <a:lnTo>
                    <a:pt x="110" y="26"/>
                  </a:lnTo>
                  <a:lnTo>
                    <a:pt x="123" y="29"/>
                  </a:lnTo>
                  <a:lnTo>
                    <a:pt x="128" y="30"/>
                  </a:lnTo>
                  <a:lnTo>
                    <a:pt x="135" y="30"/>
                  </a:lnTo>
                  <a:lnTo>
                    <a:pt x="140" y="28"/>
                  </a:lnTo>
                  <a:lnTo>
                    <a:pt x="146" y="2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07" name="Freeform 503"/>
            <p:cNvSpPr>
              <a:spLocks/>
            </p:cNvSpPr>
            <p:nvPr>
              <p:custDataLst>
                <p:tags r:id="rId341"/>
              </p:custDataLst>
            </p:nvPr>
          </p:nvSpPr>
          <p:spPr bwMode="auto">
            <a:xfrm>
              <a:off x="7005669" y="1845206"/>
              <a:ext cx="20637" cy="58737"/>
            </a:xfrm>
            <a:custGeom>
              <a:avLst/>
              <a:gdLst>
                <a:gd name="T0" fmla="*/ 0 w 53"/>
                <a:gd name="T1" fmla="*/ 2147483647 h 9"/>
                <a:gd name="T2" fmla="*/ 2147483647 w 53"/>
                <a:gd name="T3" fmla="*/ 2147483647 h 9"/>
                <a:gd name="T4" fmla="*/ 2147483647 w 53"/>
                <a:gd name="T5" fmla="*/ 2147483647 h 9"/>
                <a:gd name="T6" fmla="*/ 2147483647 w 53"/>
                <a:gd name="T7" fmla="*/ 2147483647 h 9"/>
                <a:gd name="T8" fmla="*/ 2147483647 w 53"/>
                <a:gd name="T9" fmla="*/ 2147483647 h 9"/>
                <a:gd name="T10" fmla="*/ 2147483647 w 53"/>
                <a:gd name="T11" fmla="*/ 2147483647 h 9"/>
                <a:gd name="T12" fmla="*/ 2147483647 w 53"/>
                <a:gd name="T13" fmla="*/ 2147483647 h 9"/>
                <a:gd name="T14" fmla="*/ 2147483647 w 53"/>
                <a:gd name="T15" fmla="*/ 2147483647 h 9"/>
                <a:gd name="T16" fmla="*/ 2147483647 w 53"/>
                <a:gd name="T17" fmla="*/ 0 h 9"/>
                <a:gd name="T18" fmla="*/ 2147483647 w 53"/>
                <a:gd name="T19" fmla="*/ 0 h 9"/>
                <a:gd name="T20" fmla="*/ 2147483647 w 53"/>
                <a:gd name="T21" fmla="*/ 0 h 9"/>
                <a:gd name="T22" fmla="*/ 2147483647 w 53"/>
                <a:gd name="T23" fmla="*/ 2147483647 h 9"/>
                <a:gd name="T24" fmla="*/ 2147483647 w 53"/>
                <a:gd name="T25" fmla="*/ 2147483647 h 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3" h="9">
                  <a:moveTo>
                    <a:pt x="0" y="9"/>
                  </a:moveTo>
                  <a:lnTo>
                    <a:pt x="17" y="9"/>
                  </a:lnTo>
                  <a:lnTo>
                    <a:pt x="29" y="9"/>
                  </a:lnTo>
                  <a:lnTo>
                    <a:pt x="40" y="9"/>
                  </a:lnTo>
                  <a:lnTo>
                    <a:pt x="53" y="9"/>
                  </a:lnTo>
                  <a:lnTo>
                    <a:pt x="46" y="6"/>
                  </a:lnTo>
                  <a:lnTo>
                    <a:pt x="38" y="3"/>
                  </a:lnTo>
                  <a:lnTo>
                    <a:pt x="31" y="1"/>
                  </a:lnTo>
                  <a:lnTo>
                    <a:pt x="25" y="0"/>
                  </a:lnTo>
                  <a:lnTo>
                    <a:pt x="19" y="0"/>
                  </a:lnTo>
                  <a:lnTo>
                    <a:pt x="14" y="0"/>
                  </a:lnTo>
                  <a:lnTo>
                    <a:pt x="9" y="1"/>
                  </a:lnTo>
                  <a:lnTo>
                    <a:pt x="6" y="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08" name="Line 504"/>
            <p:cNvSpPr>
              <a:spLocks noChangeShapeType="1"/>
            </p:cNvSpPr>
            <p:nvPr>
              <p:custDataLst>
                <p:tags r:id="rId342"/>
              </p:custDataLst>
            </p:nvPr>
          </p:nvSpPr>
          <p:spPr bwMode="auto">
            <a:xfrm flipV="1">
              <a:off x="7007256" y="1843618"/>
              <a:ext cx="0" cy="1588"/>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09" name="Freeform 505"/>
            <p:cNvSpPr>
              <a:spLocks/>
            </p:cNvSpPr>
            <p:nvPr>
              <p:custDataLst>
                <p:tags r:id="rId343"/>
              </p:custDataLst>
            </p:nvPr>
          </p:nvSpPr>
          <p:spPr bwMode="auto">
            <a:xfrm>
              <a:off x="6176994" y="1772181"/>
              <a:ext cx="11112" cy="55562"/>
            </a:xfrm>
            <a:custGeom>
              <a:avLst/>
              <a:gdLst>
                <a:gd name="T0" fmla="*/ 0 w 26"/>
                <a:gd name="T1" fmla="*/ 2147483647 h 25"/>
                <a:gd name="T2" fmla="*/ 2147483647 w 26"/>
                <a:gd name="T3" fmla="*/ 2147483647 h 25"/>
                <a:gd name="T4" fmla="*/ 2147483647 w 26"/>
                <a:gd name="T5" fmla="*/ 2147483647 h 25"/>
                <a:gd name="T6" fmla="*/ 2147483647 w 26"/>
                <a:gd name="T7" fmla="*/ 2147483647 h 25"/>
                <a:gd name="T8" fmla="*/ 2147483647 w 26"/>
                <a:gd name="T9" fmla="*/ 2147483647 h 25"/>
                <a:gd name="T10" fmla="*/ 2147483647 w 26"/>
                <a:gd name="T11" fmla="*/ 2147483647 h 25"/>
                <a:gd name="T12" fmla="*/ 2147483647 w 26"/>
                <a:gd name="T13" fmla="*/ 0 h 25"/>
                <a:gd name="T14" fmla="*/ 2147483647 w 26"/>
                <a:gd name="T15" fmla="*/ 2147483647 h 25"/>
                <a:gd name="T16" fmla="*/ 2147483647 w 26"/>
                <a:gd name="T17" fmla="*/ 2147483647 h 25"/>
                <a:gd name="T18" fmla="*/ 2147483647 w 26"/>
                <a:gd name="T19" fmla="*/ 2147483647 h 25"/>
                <a:gd name="T20" fmla="*/ 0 w 26"/>
                <a:gd name="T21" fmla="*/ 2147483647 h 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6" h="25">
                  <a:moveTo>
                    <a:pt x="0" y="25"/>
                  </a:moveTo>
                  <a:lnTo>
                    <a:pt x="5" y="17"/>
                  </a:lnTo>
                  <a:lnTo>
                    <a:pt x="13" y="8"/>
                  </a:lnTo>
                  <a:lnTo>
                    <a:pt x="16" y="5"/>
                  </a:lnTo>
                  <a:lnTo>
                    <a:pt x="20" y="2"/>
                  </a:lnTo>
                  <a:lnTo>
                    <a:pt x="23" y="1"/>
                  </a:lnTo>
                  <a:lnTo>
                    <a:pt x="26" y="0"/>
                  </a:lnTo>
                  <a:lnTo>
                    <a:pt x="26" y="25"/>
                  </a:lnTo>
                  <a:lnTo>
                    <a:pt x="20" y="25"/>
                  </a:lnTo>
                  <a:lnTo>
                    <a:pt x="13" y="25"/>
                  </a:lnTo>
                  <a:lnTo>
                    <a:pt x="0" y="2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10" name="Freeform 506"/>
            <p:cNvSpPr>
              <a:spLocks/>
            </p:cNvSpPr>
            <p:nvPr>
              <p:custDataLst>
                <p:tags r:id="rId344"/>
              </p:custDataLst>
            </p:nvPr>
          </p:nvSpPr>
          <p:spPr bwMode="auto">
            <a:xfrm>
              <a:off x="6926294" y="1843618"/>
              <a:ext cx="9525" cy="57150"/>
            </a:xfrm>
            <a:custGeom>
              <a:avLst/>
              <a:gdLst>
                <a:gd name="T0" fmla="*/ 2147483647 w 33"/>
                <a:gd name="T1" fmla="*/ 2147483647 h 25"/>
                <a:gd name="T2" fmla="*/ 2147483647 w 33"/>
                <a:gd name="T3" fmla="*/ 2147483647 h 25"/>
                <a:gd name="T4" fmla="*/ 2147483647 w 33"/>
                <a:gd name="T5" fmla="*/ 0 h 25"/>
                <a:gd name="T6" fmla="*/ 0 w 33"/>
                <a:gd name="T7" fmla="*/ 0 h 25"/>
                <a:gd name="T8" fmla="*/ 2147483647 w 33"/>
                <a:gd name="T9" fmla="*/ 2147483647 h 25"/>
                <a:gd name="T10" fmla="*/ 2147483647 w 33"/>
                <a:gd name="T11" fmla="*/ 2147483647 h 25"/>
                <a:gd name="T12" fmla="*/ 2147483647 w 33"/>
                <a:gd name="T13" fmla="*/ 2147483647 h 25"/>
                <a:gd name="T14" fmla="*/ 2147483647 w 33"/>
                <a:gd name="T15" fmla="*/ 2147483647 h 25"/>
                <a:gd name="T16" fmla="*/ 2147483647 w 33"/>
                <a:gd name="T17" fmla="*/ 2147483647 h 25"/>
                <a:gd name="T18" fmla="*/ 2147483647 w 33"/>
                <a:gd name="T19" fmla="*/ 2147483647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25">
                  <a:moveTo>
                    <a:pt x="33" y="25"/>
                  </a:moveTo>
                  <a:lnTo>
                    <a:pt x="33" y="12"/>
                  </a:lnTo>
                  <a:lnTo>
                    <a:pt x="33" y="0"/>
                  </a:lnTo>
                  <a:lnTo>
                    <a:pt x="0" y="0"/>
                  </a:lnTo>
                  <a:lnTo>
                    <a:pt x="9" y="9"/>
                  </a:lnTo>
                  <a:lnTo>
                    <a:pt x="16" y="17"/>
                  </a:lnTo>
                  <a:lnTo>
                    <a:pt x="20" y="20"/>
                  </a:lnTo>
                  <a:lnTo>
                    <a:pt x="24" y="23"/>
                  </a:lnTo>
                  <a:lnTo>
                    <a:pt x="28" y="24"/>
                  </a:lnTo>
                  <a:lnTo>
                    <a:pt x="33" y="2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11" name="Freeform 507"/>
            <p:cNvSpPr>
              <a:spLocks/>
            </p:cNvSpPr>
            <p:nvPr>
              <p:custDataLst>
                <p:tags r:id="rId345"/>
              </p:custDataLst>
            </p:nvPr>
          </p:nvSpPr>
          <p:spPr bwMode="auto">
            <a:xfrm>
              <a:off x="6880256" y="1807106"/>
              <a:ext cx="9525" cy="57150"/>
            </a:xfrm>
            <a:custGeom>
              <a:avLst/>
              <a:gdLst>
                <a:gd name="T0" fmla="*/ 0 w 20"/>
                <a:gd name="T1" fmla="*/ 0 h 18"/>
                <a:gd name="T2" fmla="*/ 2147483647 w 20"/>
                <a:gd name="T3" fmla="*/ 2147483647 h 18"/>
                <a:gd name="T4" fmla="*/ 2147483647 w 20"/>
                <a:gd name="T5" fmla="*/ 2147483647 h 18"/>
                <a:gd name="T6" fmla="*/ 2147483647 w 20"/>
                <a:gd name="T7" fmla="*/ 0 h 18"/>
                <a:gd name="T8" fmla="*/ 0 w 20"/>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18">
                  <a:moveTo>
                    <a:pt x="0" y="0"/>
                  </a:moveTo>
                  <a:lnTo>
                    <a:pt x="13" y="18"/>
                  </a:lnTo>
                  <a:lnTo>
                    <a:pt x="16" y="11"/>
                  </a:lnTo>
                  <a:lnTo>
                    <a:pt x="20" y="0"/>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12" name="Freeform 508"/>
            <p:cNvSpPr>
              <a:spLocks/>
            </p:cNvSpPr>
            <p:nvPr>
              <p:custDataLst>
                <p:tags r:id="rId346"/>
              </p:custDataLst>
            </p:nvPr>
          </p:nvSpPr>
          <p:spPr bwMode="auto">
            <a:xfrm>
              <a:off x="7380319" y="2377018"/>
              <a:ext cx="12700" cy="58738"/>
            </a:xfrm>
            <a:custGeom>
              <a:avLst/>
              <a:gdLst>
                <a:gd name="T0" fmla="*/ 0 w 33"/>
                <a:gd name="T1" fmla="*/ 2147483647 h 31"/>
                <a:gd name="T2" fmla="*/ 0 w 33"/>
                <a:gd name="T3" fmla="*/ 0 h 31"/>
                <a:gd name="T4" fmla="*/ 2147483647 w 33"/>
                <a:gd name="T5" fmla="*/ 0 h 31"/>
                <a:gd name="T6" fmla="*/ 2147483647 w 33"/>
                <a:gd name="T7" fmla="*/ 0 h 31"/>
                <a:gd name="T8" fmla="*/ 2147483647 w 33"/>
                <a:gd name="T9" fmla="*/ 0 h 31"/>
                <a:gd name="T10" fmla="*/ 2147483647 w 33"/>
                <a:gd name="T11" fmla="*/ 0 h 31"/>
                <a:gd name="T12" fmla="*/ 2147483647 w 33"/>
                <a:gd name="T13" fmla="*/ 2147483647 h 31"/>
                <a:gd name="T14" fmla="*/ 2147483647 w 33"/>
                <a:gd name="T15" fmla="*/ 2147483647 h 31"/>
                <a:gd name="T16" fmla="*/ 2147483647 w 33"/>
                <a:gd name="T17" fmla="*/ 2147483647 h 31"/>
                <a:gd name="T18" fmla="*/ 2147483647 w 33"/>
                <a:gd name="T19" fmla="*/ 2147483647 h 31"/>
                <a:gd name="T20" fmla="*/ 2147483647 w 33"/>
                <a:gd name="T21" fmla="*/ 2147483647 h 31"/>
                <a:gd name="T22" fmla="*/ 2147483647 w 33"/>
                <a:gd name="T23" fmla="*/ 2147483647 h 31"/>
                <a:gd name="T24" fmla="*/ 2147483647 w 33"/>
                <a:gd name="T25" fmla="*/ 2147483647 h 31"/>
                <a:gd name="T26" fmla="*/ 2147483647 w 33"/>
                <a:gd name="T27" fmla="*/ 2147483647 h 31"/>
                <a:gd name="T28" fmla="*/ 0 w 33"/>
                <a:gd name="T29" fmla="*/ 2147483647 h 3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3" h="31">
                  <a:moveTo>
                    <a:pt x="0" y="31"/>
                  </a:moveTo>
                  <a:lnTo>
                    <a:pt x="0" y="0"/>
                  </a:lnTo>
                  <a:lnTo>
                    <a:pt x="9" y="0"/>
                  </a:lnTo>
                  <a:lnTo>
                    <a:pt x="16" y="0"/>
                  </a:lnTo>
                  <a:lnTo>
                    <a:pt x="24" y="0"/>
                  </a:lnTo>
                  <a:lnTo>
                    <a:pt x="33" y="0"/>
                  </a:lnTo>
                  <a:lnTo>
                    <a:pt x="30" y="2"/>
                  </a:lnTo>
                  <a:lnTo>
                    <a:pt x="29" y="5"/>
                  </a:lnTo>
                  <a:lnTo>
                    <a:pt x="28" y="9"/>
                  </a:lnTo>
                  <a:lnTo>
                    <a:pt x="28" y="13"/>
                  </a:lnTo>
                  <a:lnTo>
                    <a:pt x="28" y="17"/>
                  </a:lnTo>
                  <a:lnTo>
                    <a:pt x="29" y="21"/>
                  </a:lnTo>
                  <a:lnTo>
                    <a:pt x="30" y="26"/>
                  </a:lnTo>
                  <a:lnTo>
                    <a:pt x="33" y="31"/>
                  </a:lnTo>
                  <a:lnTo>
                    <a:pt x="0" y="3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13" name="Freeform 509"/>
            <p:cNvSpPr>
              <a:spLocks/>
            </p:cNvSpPr>
            <p:nvPr>
              <p:custDataLst>
                <p:tags r:id="rId347"/>
              </p:custDataLst>
            </p:nvPr>
          </p:nvSpPr>
          <p:spPr bwMode="auto">
            <a:xfrm>
              <a:off x="7674006" y="1899181"/>
              <a:ext cx="55563" cy="58737"/>
            </a:xfrm>
            <a:custGeom>
              <a:avLst/>
              <a:gdLst>
                <a:gd name="T0" fmla="*/ 2147483647 w 129"/>
                <a:gd name="T1" fmla="*/ 2147483647 h 56"/>
                <a:gd name="T2" fmla="*/ 2147483647 w 129"/>
                <a:gd name="T3" fmla="*/ 2147483647 h 56"/>
                <a:gd name="T4" fmla="*/ 2147483647 w 129"/>
                <a:gd name="T5" fmla="*/ 2147483647 h 56"/>
                <a:gd name="T6" fmla="*/ 0 w 129"/>
                <a:gd name="T7" fmla="*/ 2147483647 h 56"/>
                <a:gd name="T8" fmla="*/ 2147483647 w 129"/>
                <a:gd name="T9" fmla="*/ 2147483647 h 56"/>
                <a:gd name="T10" fmla="*/ 2147483647 w 129"/>
                <a:gd name="T11" fmla="*/ 2147483647 h 56"/>
                <a:gd name="T12" fmla="*/ 2147483647 w 129"/>
                <a:gd name="T13" fmla="*/ 2147483647 h 56"/>
                <a:gd name="T14" fmla="*/ 2147483647 w 129"/>
                <a:gd name="T15" fmla="*/ 2147483647 h 56"/>
                <a:gd name="T16" fmla="*/ 2147483647 w 129"/>
                <a:gd name="T17" fmla="*/ 2147483647 h 56"/>
                <a:gd name="T18" fmla="*/ 2147483647 w 129"/>
                <a:gd name="T19" fmla="*/ 2147483647 h 56"/>
                <a:gd name="T20" fmla="*/ 2147483647 w 129"/>
                <a:gd name="T21" fmla="*/ 2147483647 h 56"/>
                <a:gd name="T22" fmla="*/ 2147483647 w 129"/>
                <a:gd name="T23" fmla="*/ 2147483647 h 56"/>
                <a:gd name="T24" fmla="*/ 2147483647 w 129"/>
                <a:gd name="T25" fmla="*/ 0 h 56"/>
                <a:gd name="T26" fmla="*/ 2147483647 w 129"/>
                <a:gd name="T27" fmla="*/ 2147483647 h 56"/>
                <a:gd name="T28" fmla="*/ 2147483647 w 129"/>
                <a:gd name="T29" fmla="*/ 2147483647 h 56"/>
                <a:gd name="T30" fmla="*/ 2147483647 w 129"/>
                <a:gd name="T31" fmla="*/ 2147483647 h 56"/>
                <a:gd name="T32" fmla="*/ 2147483647 w 129"/>
                <a:gd name="T33" fmla="*/ 2147483647 h 56"/>
                <a:gd name="T34" fmla="*/ 2147483647 w 129"/>
                <a:gd name="T35" fmla="*/ 2147483647 h 56"/>
                <a:gd name="T36" fmla="*/ 2147483647 w 129"/>
                <a:gd name="T37" fmla="*/ 2147483647 h 56"/>
                <a:gd name="T38" fmla="*/ 2147483647 w 129"/>
                <a:gd name="T39" fmla="*/ 2147483647 h 56"/>
                <a:gd name="T40" fmla="*/ 2147483647 w 129"/>
                <a:gd name="T41" fmla="*/ 2147483647 h 56"/>
                <a:gd name="T42" fmla="*/ 2147483647 w 129"/>
                <a:gd name="T43" fmla="*/ 2147483647 h 56"/>
                <a:gd name="T44" fmla="*/ 2147483647 w 129"/>
                <a:gd name="T45" fmla="*/ 2147483647 h 56"/>
                <a:gd name="T46" fmla="*/ 2147483647 w 129"/>
                <a:gd name="T47" fmla="*/ 2147483647 h 56"/>
                <a:gd name="T48" fmla="*/ 2147483647 w 129"/>
                <a:gd name="T49" fmla="*/ 2147483647 h 56"/>
                <a:gd name="T50" fmla="*/ 2147483647 w 129"/>
                <a:gd name="T51" fmla="*/ 2147483647 h 56"/>
                <a:gd name="T52" fmla="*/ 2147483647 w 129"/>
                <a:gd name="T53" fmla="*/ 2147483647 h 56"/>
                <a:gd name="T54" fmla="*/ 2147483647 w 129"/>
                <a:gd name="T55" fmla="*/ 2147483647 h 56"/>
                <a:gd name="T56" fmla="*/ 2147483647 w 129"/>
                <a:gd name="T57" fmla="*/ 2147483647 h 56"/>
                <a:gd name="T58" fmla="*/ 2147483647 w 129"/>
                <a:gd name="T59" fmla="*/ 2147483647 h 56"/>
                <a:gd name="T60" fmla="*/ 2147483647 w 129"/>
                <a:gd name="T61" fmla="*/ 2147483647 h 56"/>
                <a:gd name="T62" fmla="*/ 2147483647 w 129"/>
                <a:gd name="T63" fmla="*/ 2147483647 h 56"/>
                <a:gd name="T64" fmla="*/ 2147483647 w 129"/>
                <a:gd name="T65" fmla="*/ 2147483647 h 56"/>
                <a:gd name="T66" fmla="*/ 2147483647 w 129"/>
                <a:gd name="T67" fmla="*/ 2147483647 h 56"/>
                <a:gd name="T68" fmla="*/ 2147483647 w 129"/>
                <a:gd name="T69" fmla="*/ 2147483647 h 56"/>
                <a:gd name="T70" fmla="*/ 2147483647 w 129"/>
                <a:gd name="T71" fmla="*/ 2147483647 h 56"/>
                <a:gd name="T72" fmla="*/ 2147483647 w 129"/>
                <a:gd name="T73" fmla="*/ 2147483647 h 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29" h="56">
                  <a:moveTo>
                    <a:pt x="3" y="44"/>
                  </a:moveTo>
                  <a:lnTo>
                    <a:pt x="1" y="42"/>
                  </a:lnTo>
                  <a:lnTo>
                    <a:pt x="1" y="40"/>
                  </a:lnTo>
                  <a:lnTo>
                    <a:pt x="0" y="37"/>
                  </a:lnTo>
                  <a:lnTo>
                    <a:pt x="1" y="33"/>
                  </a:lnTo>
                  <a:lnTo>
                    <a:pt x="2" y="25"/>
                  </a:lnTo>
                  <a:lnTo>
                    <a:pt x="3" y="18"/>
                  </a:lnTo>
                  <a:lnTo>
                    <a:pt x="9" y="13"/>
                  </a:lnTo>
                  <a:lnTo>
                    <a:pt x="16" y="9"/>
                  </a:lnTo>
                  <a:lnTo>
                    <a:pt x="21" y="6"/>
                  </a:lnTo>
                  <a:lnTo>
                    <a:pt x="27" y="5"/>
                  </a:lnTo>
                  <a:lnTo>
                    <a:pt x="39" y="3"/>
                  </a:lnTo>
                  <a:lnTo>
                    <a:pt x="57" y="0"/>
                  </a:lnTo>
                  <a:lnTo>
                    <a:pt x="60" y="5"/>
                  </a:lnTo>
                  <a:lnTo>
                    <a:pt x="64" y="8"/>
                  </a:lnTo>
                  <a:lnTo>
                    <a:pt x="69" y="11"/>
                  </a:lnTo>
                  <a:lnTo>
                    <a:pt x="73" y="14"/>
                  </a:lnTo>
                  <a:lnTo>
                    <a:pt x="83" y="18"/>
                  </a:lnTo>
                  <a:lnTo>
                    <a:pt x="93" y="21"/>
                  </a:lnTo>
                  <a:lnTo>
                    <a:pt x="103" y="25"/>
                  </a:lnTo>
                  <a:lnTo>
                    <a:pt x="113" y="29"/>
                  </a:lnTo>
                  <a:lnTo>
                    <a:pt x="117" y="32"/>
                  </a:lnTo>
                  <a:lnTo>
                    <a:pt x="121" y="35"/>
                  </a:lnTo>
                  <a:lnTo>
                    <a:pt x="126" y="38"/>
                  </a:lnTo>
                  <a:lnTo>
                    <a:pt x="129" y="44"/>
                  </a:lnTo>
                  <a:lnTo>
                    <a:pt x="119" y="48"/>
                  </a:lnTo>
                  <a:lnTo>
                    <a:pt x="109" y="51"/>
                  </a:lnTo>
                  <a:lnTo>
                    <a:pt x="99" y="53"/>
                  </a:lnTo>
                  <a:lnTo>
                    <a:pt x="90" y="54"/>
                  </a:lnTo>
                  <a:lnTo>
                    <a:pt x="70" y="56"/>
                  </a:lnTo>
                  <a:lnTo>
                    <a:pt x="49" y="56"/>
                  </a:lnTo>
                  <a:lnTo>
                    <a:pt x="40" y="55"/>
                  </a:lnTo>
                  <a:lnTo>
                    <a:pt x="31" y="54"/>
                  </a:lnTo>
                  <a:lnTo>
                    <a:pt x="23" y="52"/>
                  </a:lnTo>
                  <a:lnTo>
                    <a:pt x="16" y="50"/>
                  </a:lnTo>
                  <a:lnTo>
                    <a:pt x="6" y="46"/>
                  </a:lnTo>
                  <a:lnTo>
                    <a:pt x="3" y="4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14" name="Freeform 510"/>
            <p:cNvSpPr>
              <a:spLocks/>
            </p:cNvSpPr>
            <p:nvPr>
              <p:custDataLst>
                <p:tags r:id="rId348"/>
              </p:custDataLst>
            </p:nvPr>
          </p:nvSpPr>
          <p:spPr bwMode="auto">
            <a:xfrm>
              <a:off x="7810531" y="2251606"/>
              <a:ext cx="14288" cy="57150"/>
            </a:xfrm>
            <a:custGeom>
              <a:avLst/>
              <a:gdLst>
                <a:gd name="T0" fmla="*/ 2147483647 w 41"/>
                <a:gd name="T1" fmla="*/ 2147483647 h 42"/>
                <a:gd name="T2" fmla="*/ 0 w 41"/>
                <a:gd name="T3" fmla="*/ 2147483647 h 42"/>
                <a:gd name="T4" fmla="*/ 0 w 41"/>
                <a:gd name="T5" fmla="*/ 2147483647 h 42"/>
                <a:gd name="T6" fmla="*/ 2147483647 w 41"/>
                <a:gd name="T7" fmla="*/ 2147483647 h 42"/>
                <a:gd name="T8" fmla="*/ 2147483647 w 41"/>
                <a:gd name="T9" fmla="*/ 2147483647 h 42"/>
                <a:gd name="T10" fmla="*/ 2147483647 w 41"/>
                <a:gd name="T11" fmla="*/ 2147483647 h 42"/>
                <a:gd name="T12" fmla="*/ 2147483647 w 41"/>
                <a:gd name="T13" fmla="*/ 0 h 42"/>
                <a:gd name="T14" fmla="*/ 2147483647 w 41"/>
                <a:gd name="T15" fmla="*/ 2147483647 h 42"/>
                <a:gd name="T16" fmla="*/ 2147483647 w 41"/>
                <a:gd name="T17" fmla="*/ 2147483647 h 42"/>
                <a:gd name="T18" fmla="*/ 2147483647 w 41"/>
                <a:gd name="T19" fmla="*/ 2147483647 h 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1" h="42">
                  <a:moveTo>
                    <a:pt x="21" y="42"/>
                  </a:moveTo>
                  <a:lnTo>
                    <a:pt x="0" y="30"/>
                  </a:lnTo>
                  <a:lnTo>
                    <a:pt x="0" y="6"/>
                  </a:lnTo>
                  <a:lnTo>
                    <a:pt x="7" y="5"/>
                  </a:lnTo>
                  <a:lnTo>
                    <a:pt x="14" y="3"/>
                  </a:lnTo>
                  <a:lnTo>
                    <a:pt x="24" y="1"/>
                  </a:lnTo>
                  <a:lnTo>
                    <a:pt x="34" y="0"/>
                  </a:lnTo>
                  <a:lnTo>
                    <a:pt x="34" y="18"/>
                  </a:lnTo>
                  <a:lnTo>
                    <a:pt x="41" y="18"/>
                  </a:lnTo>
                  <a:lnTo>
                    <a:pt x="21" y="4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15" name="Freeform 511"/>
            <p:cNvSpPr>
              <a:spLocks/>
            </p:cNvSpPr>
            <p:nvPr>
              <p:custDataLst>
                <p:tags r:id="rId349"/>
              </p:custDataLst>
            </p:nvPr>
          </p:nvSpPr>
          <p:spPr bwMode="auto">
            <a:xfrm>
              <a:off x="7959756" y="2364318"/>
              <a:ext cx="42863" cy="60325"/>
            </a:xfrm>
            <a:custGeom>
              <a:avLst/>
              <a:gdLst>
                <a:gd name="T0" fmla="*/ 2147483647 w 93"/>
                <a:gd name="T1" fmla="*/ 2147483647 h 39"/>
                <a:gd name="T2" fmla="*/ 2147483647 w 93"/>
                <a:gd name="T3" fmla="*/ 2147483647 h 39"/>
                <a:gd name="T4" fmla="*/ 2147483647 w 93"/>
                <a:gd name="T5" fmla="*/ 2147483647 h 39"/>
                <a:gd name="T6" fmla="*/ 2147483647 w 93"/>
                <a:gd name="T7" fmla="*/ 2147483647 h 39"/>
                <a:gd name="T8" fmla="*/ 2147483647 w 93"/>
                <a:gd name="T9" fmla="*/ 2147483647 h 39"/>
                <a:gd name="T10" fmla="*/ 2147483647 w 93"/>
                <a:gd name="T11" fmla="*/ 2147483647 h 39"/>
                <a:gd name="T12" fmla="*/ 2147483647 w 93"/>
                <a:gd name="T13" fmla="*/ 2147483647 h 39"/>
                <a:gd name="T14" fmla="*/ 2147483647 w 93"/>
                <a:gd name="T15" fmla="*/ 2147483647 h 39"/>
                <a:gd name="T16" fmla="*/ 2147483647 w 93"/>
                <a:gd name="T17" fmla="*/ 2147483647 h 39"/>
                <a:gd name="T18" fmla="*/ 2147483647 w 93"/>
                <a:gd name="T19" fmla="*/ 2147483647 h 39"/>
                <a:gd name="T20" fmla="*/ 2147483647 w 93"/>
                <a:gd name="T21" fmla="*/ 2147483647 h 39"/>
                <a:gd name="T22" fmla="*/ 2147483647 w 93"/>
                <a:gd name="T23" fmla="*/ 2147483647 h 39"/>
                <a:gd name="T24" fmla="*/ 2147483647 w 93"/>
                <a:gd name="T25" fmla="*/ 2147483647 h 39"/>
                <a:gd name="T26" fmla="*/ 2147483647 w 93"/>
                <a:gd name="T27" fmla="*/ 2147483647 h 39"/>
                <a:gd name="T28" fmla="*/ 2147483647 w 93"/>
                <a:gd name="T29" fmla="*/ 2147483647 h 39"/>
                <a:gd name="T30" fmla="*/ 0 w 93"/>
                <a:gd name="T31" fmla="*/ 2147483647 h 39"/>
                <a:gd name="T32" fmla="*/ 2147483647 w 93"/>
                <a:gd name="T33" fmla="*/ 2147483647 h 39"/>
                <a:gd name="T34" fmla="*/ 2147483647 w 93"/>
                <a:gd name="T35" fmla="*/ 0 h 39"/>
                <a:gd name="T36" fmla="*/ 2147483647 w 93"/>
                <a:gd name="T37" fmla="*/ 0 h 39"/>
                <a:gd name="T38" fmla="*/ 2147483647 w 93"/>
                <a:gd name="T39" fmla="*/ 2147483647 h 39"/>
                <a:gd name="T40" fmla="*/ 2147483647 w 93"/>
                <a:gd name="T41" fmla="*/ 2147483647 h 39"/>
                <a:gd name="T42" fmla="*/ 2147483647 w 93"/>
                <a:gd name="T43" fmla="*/ 2147483647 h 3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93" h="39">
                  <a:moveTo>
                    <a:pt x="60" y="9"/>
                  </a:moveTo>
                  <a:lnTo>
                    <a:pt x="67" y="18"/>
                  </a:lnTo>
                  <a:lnTo>
                    <a:pt x="77" y="28"/>
                  </a:lnTo>
                  <a:lnTo>
                    <a:pt x="81" y="33"/>
                  </a:lnTo>
                  <a:lnTo>
                    <a:pt x="86" y="36"/>
                  </a:lnTo>
                  <a:lnTo>
                    <a:pt x="90" y="38"/>
                  </a:lnTo>
                  <a:lnTo>
                    <a:pt x="93" y="39"/>
                  </a:lnTo>
                  <a:lnTo>
                    <a:pt x="60" y="39"/>
                  </a:lnTo>
                  <a:lnTo>
                    <a:pt x="50" y="36"/>
                  </a:lnTo>
                  <a:lnTo>
                    <a:pt x="43" y="32"/>
                  </a:lnTo>
                  <a:lnTo>
                    <a:pt x="36" y="28"/>
                  </a:lnTo>
                  <a:lnTo>
                    <a:pt x="30" y="23"/>
                  </a:lnTo>
                  <a:lnTo>
                    <a:pt x="24" y="18"/>
                  </a:lnTo>
                  <a:lnTo>
                    <a:pt x="16" y="13"/>
                  </a:lnTo>
                  <a:lnTo>
                    <a:pt x="9" y="7"/>
                  </a:lnTo>
                  <a:lnTo>
                    <a:pt x="0" y="3"/>
                  </a:lnTo>
                  <a:lnTo>
                    <a:pt x="11" y="1"/>
                  </a:lnTo>
                  <a:lnTo>
                    <a:pt x="20" y="0"/>
                  </a:lnTo>
                  <a:lnTo>
                    <a:pt x="26" y="0"/>
                  </a:lnTo>
                  <a:lnTo>
                    <a:pt x="33" y="1"/>
                  </a:lnTo>
                  <a:lnTo>
                    <a:pt x="44" y="4"/>
                  </a:lnTo>
                  <a:lnTo>
                    <a:pt x="60" y="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16" name="Freeform 512"/>
            <p:cNvSpPr>
              <a:spLocks/>
            </p:cNvSpPr>
            <p:nvPr>
              <p:custDataLst>
                <p:tags r:id="rId350"/>
              </p:custDataLst>
            </p:nvPr>
          </p:nvSpPr>
          <p:spPr bwMode="auto">
            <a:xfrm>
              <a:off x="8010556" y="2380193"/>
              <a:ext cx="19050" cy="58738"/>
            </a:xfrm>
            <a:custGeom>
              <a:avLst/>
              <a:gdLst>
                <a:gd name="T0" fmla="*/ 2147483647 w 39"/>
                <a:gd name="T1" fmla="*/ 2147483647 h 19"/>
                <a:gd name="T2" fmla="*/ 2147483647 w 39"/>
                <a:gd name="T3" fmla="*/ 2147483647 h 19"/>
                <a:gd name="T4" fmla="*/ 2147483647 w 39"/>
                <a:gd name="T5" fmla="*/ 2147483647 h 19"/>
                <a:gd name="T6" fmla="*/ 2147483647 w 39"/>
                <a:gd name="T7" fmla="*/ 2147483647 h 19"/>
                <a:gd name="T8" fmla="*/ 2147483647 w 39"/>
                <a:gd name="T9" fmla="*/ 2147483647 h 19"/>
                <a:gd name="T10" fmla="*/ 2147483647 w 39"/>
                <a:gd name="T11" fmla="*/ 2147483647 h 19"/>
                <a:gd name="T12" fmla="*/ 0 w 39"/>
                <a:gd name="T13" fmla="*/ 2147483647 h 19"/>
                <a:gd name="T14" fmla="*/ 0 w 39"/>
                <a:gd name="T15" fmla="*/ 0 h 19"/>
                <a:gd name="T16" fmla="*/ 2147483647 w 39"/>
                <a:gd name="T17" fmla="*/ 2147483647 h 19"/>
                <a:gd name="T18" fmla="*/ 2147483647 w 39"/>
                <a:gd name="T19" fmla="*/ 2147483647 h 19"/>
                <a:gd name="T20" fmla="*/ 2147483647 w 39"/>
                <a:gd name="T21" fmla="*/ 2147483647 h 19"/>
                <a:gd name="T22" fmla="*/ 2147483647 w 39"/>
                <a:gd name="T23" fmla="*/ 2147483647 h 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9" h="19">
                  <a:moveTo>
                    <a:pt x="39" y="19"/>
                  </a:moveTo>
                  <a:lnTo>
                    <a:pt x="13" y="19"/>
                  </a:lnTo>
                  <a:lnTo>
                    <a:pt x="8" y="19"/>
                  </a:lnTo>
                  <a:lnTo>
                    <a:pt x="5" y="17"/>
                  </a:lnTo>
                  <a:lnTo>
                    <a:pt x="3" y="14"/>
                  </a:lnTo>
                  <a:lnTo>
                    <a:pt x="2" y="11"/>
                  </a:lnTo>
                  <a:lnTo>
                    <a:pt x="0" y="5"/>
                  </a:lnTo>
                  <a:lnTo>
                    <a:pt x="0" y="0"/>
                  </a:lnTo>
                  <a:lnTo>
                    <a:pt x="13" y="4"/>
                  </a:lnTo>
                  <a:lnTo>
                    <a:pt x="22" y="9"/>
                  </a:lnTo>
                  <a:lnTo>
                    <a:pt x="30" y="14"/>
                  </a:lnTo>
                  <a:lnTo>
                    <a:pt x="39" y="1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17" name="Freeform 513"/>
            <p:cNvSpPr>
              <a:spLocks/>
            </p:cNvSpPr>
            <p:nvPr>
              <p:custDataLst>
                <p:tags r:id="rId351"/>
              </p:custDataLst>
            </p:nvPr>
          </p:nvSpPr>
          <p:spPr bwMode="auto">
            <a:xfrm>
              <a:off x="7875619" y="2507193"/>
              <a:ext cx="14287" cy="57150"/>
            </a:xfrm>
            <a:custGeom>
              <a:avLst/>
              <a:gdLst>
                <a:gd name="T0" fmla="*/ 0 w 26"/>
                <a:gd name="T1" fmla="*/ 2147483647 h 36"/>
                <a:gd name="T2" fmla="*/ 2147483647 w 26"/>
                <a:gd name="T3" fmla="*/ 2147483647 h 36"/>
                <a:gd name="T4" fmla="*/ 2147483647 w 26"/>
                <a:gd name="T5" fmla="*/ 2147483647 h 36"/>
                <a:gd name="T6" fmla="*/ 2147483647 w 26"/>
                <a:gd name="T7" fmla="*/ 2147483647 h 36"/>
                <a:gd name="T8" fmla="*/ 2147483647 w 26"/>
                <a:gd name="T9" fmla="*/ 0 h 36"/>
                <a:gd name="T10" fmla="*/ 2147483647 w 26"/>
                <a:gd name="T11" fmla="*/ 2147483647 h 36"/>
                <a:gd name="T12" fmla="*/ 2147483647 w 26"/>
                <a:gd name="T13" fmla="*/ 2147483647 h 36"/>
                <a:gd name="T14" fmla="*/ 2147483647 w 26"/>
                <a:gd name="T15" fmla="*/ 2147483647 h 36"/>
                <a:gd name="T16" fmla="*/ 2147483647 w 26"/>
                <a:gd name="T17" fmla="*/ 2147483647 h 36"/>
                <a:gd name="T18" fmla="*/ 2147483647 w 26"/>
                <a:gd name="T19" fmla="*/ 2147483647 h 36"/>
                <a:gd name="T20" fmla="*/ 2147483647 w 26"/>
                <a:gd name="T21" fmla="*/ 2147483647 h 36"/>
                <a:gd name="T22" fmla="*/ 2147483647 w 26"/>
                <a:gd name="T23" fmla="*/ 2147483647 h 36"/>
                <a:gd name="T24" fmla="*/ 2147483647 w 26"/>
                <a:gd name="T25" fmla="*/ 2147483647 h 36"/>
                <a:gd name="T26" fmla="*/ 2147483647 w 26"/>
                <a:gd name="T27" fmla="*/ 2147483647 h 36"/>
                <a:gd name="T28" fmla="*/ 0 w 26"/>
                <a:gd name="T29" fmla="*/ 2147483647 h 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6" h="36">
                  <a:moveTo>
                    <a:pt x="0" y="36"/>
                  </a:moveTo>
                  <a:lnTo>
                    <a:pt x="3" y="31"/>
                  </a:lnTo>
                  <a:lnTo>
                    <a:pt x="10" y="20"/>
                  </a:lnTo>
                  <a:lnTo>
                    <a:pt x="18" y="8"/>
                  </a:lnTo>
                  <a:lnTo>
                    <a:pt x="26" y="0"/>
                  </a:lnTo>
                  <a:lnTo>
                    <a:pt x="26" y="9"/>
                  </a:lnTo>
                  <a:lnTo>
                    <a:pt x="26" y="18"/>
                  </a:lnTo>
                  <a:lnTo>
                    <a:pt x="25" y="22"/>
                  </a:lnTo>
                  <a:lnTo>
                    <a:pt x="24" y="26"/>
                  </a:lnTo>
                  <a:lnTo>
                    <a:pt x="21" y="29"/>
                  </a:lnTo>
                  <a:lnTo>
                    <a:pt x="17" y="32"/>
                  </a:lnTo>
                  <a:lnTo>
                    <a:pt x="14" y="34"/>
                  </a:lnTo>
                  <a:lnTo>
                    <a:pt x="10" y="35"/>
                  </a:lnTo>
                  <a:lnTo>
                    <a:pt x="4" y="36"/>
                  </a:lnTo>
                  <a:lnTo>
                    <a:pt x="0" y="3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18" name="Freeform 514"/>
            <p:cNvSpPr>
              <a:spLocks/>
            </p:cNvSpPr>
            <p:nvPr>
              <p:custDataLst>
                <p:tags r:id="rId352"/>
              </p:custDataLst>
            </p:nvPr>
          </p:nvSpPr>
          <p:spPr bwMode="auto">
            <a:xfrm>
              <a:off x="7886731" y="2535768"/>
              <a:ext cx="3175" cy="60325"/>
            </a:xfrm>
            <a:custGeom>
              <a:avLst/>
              <a:gdLst>
                <a:gd name="T0" fmla="*/ 0 w 6"/>
                <a:gd name="T1" fmla="*/ 2147483647 h 37"/>
                <a:gd name="T2" fmla="*/ 0 w 6"/>
                <a:gd name="T3" fmla="*/ 0 h 37"/>
                <a:gd name="T4" fmla="*/ 2147483647 w 6"/>
                <a:gd name="T5" fmla="*/ 0 h 37"/>
                <a:gd name="T6" fmla="*/ 2147483647 w 6"/>
                <a:gd name="T7" fmla="*/ 2147483647 h 37"/>
                <a:gd name="T8" fmla="*/ 0 w 6"/>
                <a:gd name="T9" fmla="*/ 2147483647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37">
                  <a:moveTo>
                    <a:pt x="0" y="37"/>
                  </a:moveTo>
                  <a:lnTo>
                    <a:pt x="0" y="0"/>
                  </a:lnTo>
                  <a:lnTo>
                    <a:pt x="6" y="0"/>
                  </a:lnTo>
                  <a:lnTo>
                    <a:pt x="6" y="31"/>
                  </a:lnTo>
                  <a:lnTo>
                    <a:pt x="0" y="3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19" name="Freeform 515"/>
            <p:cNvSpPr>
              <a:spLocks/>
            </p:cNvSpPr>
            <p:nvPr>
              <p:custDataLst>
                <p:tags r:id="rId353"/>
              </p:custDataLst>
            </p:nvPr>
          </p:nvSpPr>
          <p:spPr bwMode="auto">
            <a:xfrm>
              <a:off x="7874031" y="2618318"/>
              <a:ext cx="9525" cy="55563"/>
            </a:xfrm>
            <a:custGeom>
              <a:avLst/>
              <a:gdLst>
                <a:gd name="T0" fmla="*/ 0 w 20"/>
                <a:gd name="T1" fmla="*/ 2147483647 h 43"/>
                <a:gd name="T2" fmla="*/ 0 w 20"/>
                <a:gd name="T3" fmla="*/ 2147483647 h 43"/>
                <a:gd name="T4" fmla="*/ 0 w 20"/>
                <a:gd name="T5" fmla="*/ 2147483647 h 43"/>
                <a:gd name="T6" fmla="*/ 2147483647 w 20"/>
                <a:gd name="T7" fmla="*/ 2147483647 h 43"/>
                <a:gd name="T8" fmla="*/ 2147483647 w 20"/>
                <a:gd name="T9" fmla="*/ 0 h 43"/>
                <a:gd name="T10" fmla="*/ 2147483647 w 20"/>
                <a:gd name="T11" fmla="*/ 2147483647 h 43"/>
                <a:gd name="T12" fmla="*/ 2147483647 w 20"/>
                <a:gd name="T13" fmla="*/ 2147483647 h 43"/>
                <a:gd name="T14" fmla="*/ 2147483647 w 20"/>
                <a:gd name="T15" fmla="*/ 2147483647 h 43"/>
                <a:gd name="T16" fmla="*/ 2147483647 w 20"/>
                <a:gd name="T17" fmla="*/ 2147483647 h 43"/>
                <a:gd name="T18" fmla="*/ 2147483647 w 20"/>
                <a:gd name="T19" fmla="*/ 2147483647 h 43"/>
                <a:gd name="T20" fmla="*/ 2147483647 w 20"/>
                <a:gd name="T21" fmla="*/ 2147483647 h 43"/>
                <a:gd name="T22" fmla="*/ 2147483647 w 20"/>
                <a:gd name="T23" fmla="*/ 2147483647 h 43"/>
                <a:gd name="T24" fmla="*/ 2147483647 w 20"/>
                <a:gd name="T25" fmla="*/ 2147483647 h 43"/>
                <a:gd name="T26" fmla="*/ 2147483647 w 20"/>
                <a:gd name="T27" fmla="*/ 2147483647 h 43"/>
                <a:gd name="T28" fmla="*/ 2147483647 w 20"/>
                <a:gd name="T29" fmla="*/ 2147483647 h 43"/>
                <a:gd name="T30" fmla="*/ 2147483647 w 20"/>
                <a:gd name="T31" fmla="*/ 2147483647 h 43"/>
                <a:gd name="T32" fmla="*/ 2147483647 w 20"/>
                <a:gd name="T33" fmla="*/ 2147483647 h 43"/>
                <a:gd name="T34" fmla="*/ 2147483647 w 20"/>
                <a:gd name="T35" fmla="*/ 2147483647 h 43"/>
                <a:gd name="T36" fmla="*/ 0 w 20"/>
                <a:gd name="T37" fmla="*/ 2147483647 h 43"/>
                <a:gd name="T38" fmla="*/ 0 w 20"/>
                <a:gd name="T39" fmla="*/ 2147483647 h 4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0" h="43">
                  <a:moveTo>
                    <a:pt x="0" y="31"/>
                  </a:moveTo>
                  <a:lnTo>
                    <a:pt x="0" y="25"/>
                  </a:lnTo>
                  <a:lnTo>
                    <a:pt x="0" y="18"/>
                  </a:lnTo>
                  <a:lnTo>
                    <a:pt x="2" y="9"/>
                  </a:lnTo>
                  <a:lnTo>
                    <a:pt x="7" y="0"/>
                  </a:lnTo>
                  <a:lnTo>
                    <a:pt x="11" y="7"/>
                  </a:lnTo>
                  <a:lnTo>
                    <a:pt x="16" y="12"/>
                  </a:lnTo>
                  <a:lnTo>
                    <a:pt x="17" y="14"/>
                  </a:lnTo>
                  <a:lnTo>
                    <a:pt x="19" y="18"/>
                  </a:lnTo>
                  <a:lnTo>
                    <a:pt x="19" y="21"/>
                  </a:lnTo>
                  <a:lnTo>
                    <a:pt x="20" y="25"/>
                  </a:lnTo>
                  <a:lnTo>
                    <a:pt x="19" y="27"/>
                  </a:lnTo>
                  <a:lnTo>
                    <a:pt x="18" y="30"/>
                  </a:lnTo>
                  <a:lnTo>
                    <a:pt x="16" y="33"/>
                  </a:lnTo>
                  <a:lnTo>
                    <a:pt x="12" y="36"/>
                  </a:lnTo>
                  <a:lnTo>
                    <a:pt x="9" y="39"/>
                  </a:lnTo>
                  <a:lnTo>
                    <a:pt x="6" y="41"/>
                  </a:lnTo>
                  <a:lnTo>
                    <a:pt x="2" y="42"/>
                  </a:lnTo>
                  <a:lnTo>
                    <a:pt x="0" y="43"/>
                  </a:lnTo>
                  <a:lnTo>
                    <a:pt x="0" y="3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20" name="Freeform 516"/>
            <p:cNvSpPr>
              <a:spLocks/>
            </p:cNvSpPr>
            <p:nvPr>
              <p:custDataLst>
                <p:tags r:id="rId354"/>
              </p:custDataLst>
            </p:nvPr>
          </p:nvSpPr>
          <p:spPr bwMode="auto">
            <a:xfrm>
              <a:off x="7851806" y="2653243"/>
              <a:ext cx="0" cy="58738"/>
            </a:xfrm>
            <a:custGeom>
              <a:avLst/>
              <a:gdLst>
                <a:gd name="T0" fmla="*/ 2147483647 h 30"/>
                <a:gd name="T1" fmla="*/ 2147483647 h 30"/>
                <a:gd name="T2" fmla="*/ 2147483647 h 30"/>
                <a:gd name="T3" fmla="*/ 2147483647 h 30"/>
                <a:gd name="T4" fmla="*/ 0 h 30"/>
                <a:gd name="T5" fmla="*/ 0 60000 65536"/>
                <a:gd name="T6" fmla="*/ 0 60000 65536"/>
                <a:gd name="T7" fmla="*/ 0 60000 65536"/>
                <a:gd name="T8" fmla="*/ 0 60000 65536"/>
                <a:gd name="T9" fmla="*/ 0 60000 65536"/>
              </a:gdLst>
              <a:ahLst/>
              <a:cxnLst>
                <a:cxn ang="T5">
                  <a:pos x="0" y="T0"/>
                </a:cxn>
                <a:cxn ang="T6">
                  <a:pos x="0" y="T1"/>
                </a:cxn>
                <a:cxn ang="T7">
                  <a:pos x="0" y="T2"/>
                </a:cxn>
                <a:cxn ang="T8">
                  <a:pos x="0" y="T3"/>
                </a:cxn>
                <a:cxn ang="T9">
                  <a:pos x="0" y="T4"/>
                </a:cxn>
              </a:cxnLst>
              <a:rect l="0" t="0" r="r" b="b"/>
              <a:pathLst>
                <a:path h="30">
                  <a:moveTo>
                    <a:pt x="0" y="30"/>
                  </a:moveTo>
                  <a:lnTo>
                    <a:pt x="0" y="25"/>
                  </a:lnTo>
                  <a:lnTo>
                    <a:pt x="0" y="18"/>
                  </a:lnTo>
                  <a:lnTo>
                    <a:pt x="0" y="9"/>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21" name="Freeform 517"/>
            <p:cNvSpPr>
              <a:spLocks/>
            </p:cNvSpPr>
            <p:nvPr>
              <p:custDataLst>
                <p:tags r:id="rId355"/>
              </p:custDataLst>
            </p:nvPr>
          </p:nvSpPr>
          <p:spPr bwMode="auto">
            <a:xfrm>
              <a:off x="7851806" y="2653243"/>
              <a:ext cx="7938" cy="58738"/>
            </a:xfrm>
            <a:custGeom>
              <a:avLst/>
              <a:gdLst>
                <a:gd name="T0" fmla="*/ 0 w 20"/>
                <a:gd name="T1" fmla="*/ 0 h 24"/>
                <a:gd name="T2" fmla="*/ 2147483647 w 20"/>
                <a:gd name="T3" fmla="*/ 0 h 24"/>
                <a:gd name="T4" fmla="*/ 0 w 20"/>
                <a:gd name="T5" fmla="*/ 2147483647 h 24"/>
                <a:gd name="T6" fmla="*/ 0 60000 65536"/>
                <a:gd name="T7" fmla="*/ 0 60000 65536"/>
                <a:gd name="T8" fmla="*/ 0 60000 65536"/>
              </a:gdLst>
              <a:ahLst/>
              <a:cxnLst>
                <a:cxn ang="T6">
                  <a:pos x="T0" y="T1"/>
                </a:cxn>
                <a:cxn ang="T7">
                  <a:pos x="T2" y="T3"/>
                </a:cxn>
                <a:cxn ang="T8">
                  <a:pos x="T4" y="T5"/>
                </a:cxn>
              </a:cxnLst>
              <a:rect l="0" t="0" r="r" b="b"/>
              <a:pathLst>
                <a:path w="20" h="24">
                  <a:moveTo>
                    <a:pt x="0" y="0"/>
                  </a:moveTo>
                  <a:lnTo>
                    <a:pt x="20" y="0"/>
                  </a:lnTo>
                  <a:lnTo>
                    <a:pt x="0" y="2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22" name="Freeform 518"/>
            <p:cNvSpPr>
              <a:spLocks/>
            </p:cNvSpPr>
            <p:nvPr>
              <p:custDataLst>
                <p:tags r:id="rId356"/>
              </p:custDataLst>
            </p:nvPr>
          </p:nvSpPr>
          <p:spPr bwMode="auto">
            <a:xfrm>
              <a:off x="7605744" y="2240493"/>
              <a:ext cx="17462" cy="60325"/>
            </a:xfrm>
            <a:custGeom>
              <a:avLst/>
              <a:gdLst>
                <a:gd name="T0" fmla="*/ 0 w 46"/>
                <a:gd name="T1" fmla="*/ 0 h 19"/>
                <a:gd name="T2" fmla="*/ 2147483647 w 46"/>
                <a:gd name="T3" fmla="*/ 2147483647 h 19"/>
                <a:gd name="T4" fmla="*/ 2147483647 w 46"/>
                <a:gd name="T5" fmla="*/ 2147483647 h 19"/>
                <a:gd name="T6" fmla="*/ 2147483647 w 46"/>
                <a:gd name="T7" fmla="*/ 2147483647 h 19"/>
                <a:gd name="T8" fmla="*/ 2147483647 w 46"/>
                <a:gd name="T9" fmla="*/ 2147483647 h 19"/>
                <a:gd name="T10" fmla="*/ 2147483647 w 46"/>
                <a:gd name="T11" fmla="*/ 2147483647 h 19"/>
                <a:gd name="T12" fmla="*/ 2147483647 w 46"/>
                <a:gd name="T13" fmla="*/ 2147483647 h 19"/>
                <a:gd name="T14" fmla="*/ 2147483647 w 46"/>
                <a:gd name="T15" fmla="*/ 2147483647 h 19"/>
                <a:gd name="T16" fmla="*/ 2147483647 w 46"/>
                <a:gd name="T17" fmla="*/ 2147483647 h 19"/>
                <a:gd name="T18" fmla="*/ 2147483647 w 46"/>
                <a:gd name="T19" fmla="*/ 2147483647 h 19"/>
                <a:gd name="T20" fmla="*/ 2147483647 w 46"/>
                <a:gd name="T21" fmla="*/ 2147483647 h 19"/>
                <a:gd name="T22" fmla="*/ 2147483647 w 46"/>
                <a:gd name="T23" fmla="*/ 2147483647 h 19"/>
                <a:gd name="T24" fmla="*/ 2147483647 w 46"/>
                <a:gd name="T25" fmla="*/ 2147483647 h 19"/>
                <a:gd name="T26" fmla="*/ 2147483647 w 46"/>
                <a:gd name="T27" fmla="*/ 2147483647 h 19"/>
                <a:gd name="T28" fmla="*/ 2147483647 w 46"/>
                <a:gd name="T29" fmla="*/ 2147483647 h 19"/>
                <a:gd name="T30" fmla="*/ 2147483647 w 46"/>
                <a:gd name="T31" fmla="*/ 2147483647 h 19"/>
                <a:gd name="T32" fmla="*/ 0 w 46"/>
                <a:gd name="T33" fmla="*/ 0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6" h="19">
                  <a:moveTo>
                    <a:pt x="0" y="0"/>
                  </a:moveTo>
                  <a:lnTo>
                    <a:pt x="9" y="3"/>
                  </a:lnTo>
                  <a:lnTo>
                    <a:pt x="14" y="5"/>
                  </a:lnTo>
                  <a:lnTo>
                    <a:pt x="19" y="8"/>
                  </a:lnTo>
                  <a:lnTo>
                    <a:pt x="23" y="10"/>
                  </a:lnTo>
                  <a:lnTo>
                    <a:pt x="26" y="12"/>
                  </a:lnTo>
                  <a:lnTo>
                    <a:pt x="32" y="14"/>
                  </a:lnTo>
                  <a:lnTo>
                    <a:pt x="37" y="17"/>
                  </a:lnTo>
                  <a:lnTo>
                    <a:pt x="46" y="19"/>
                  </a:lnTo>
                  <a:lnTo>
                    <a:pt x="33" y="19"/>
                  </a:lnTo>
                  <a:lnTo>
                    <a:pt x="24" y="19"/>
                  </a:lnTo>
                  <a:lnTo>
                    <a:pt x="18" y="18"/>
                  </a:lnTo>
                  <a:lnTo>
                    <a:pt x="13" y="17"/>
                  </a:lnTo>
                  <a:lnTo>
                    <a:pt x="10" y="14"/>
                  </a:lnTo>
                  <a:lnTo>
                    <a:pt x="7" y="11"/>
                  </a:lnTo>
                  <a:lnTo>
                    <a:pt x="4" y="7"/>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23" name="Freeform 519"/>
            <p:cNvSpPr>
              <a:spLocks/>
            </p:cNvSpPr>
            <p:nvPr>
              <p:custDataLst>
                <p:tags r:id="rId357"/>
              </p:custDataLst>
            </p:nvPr>
          </p:nvSpPr>
          <p:spPr bwMode="auto">
            <a:xfrm>
              <a:off x="4921281" y="2380193"/>
              <a:ext cx="47625" cy="58738"/>
            </a:xfrm>
            <a:custGeom>
              <a:avLst/>
              <a:gdLst>
                <a:gd name="T0" fmla="*/ 2147483647 w 100"/>
                <a:gd name="T1" fmla="*/ 0 h 55"/>
                <a:gd name="T2" fmla="*/ 2147483647 w 100"/>
                <a:gd name="T3" fmla="*/ 2147483647 h 55"/>
                <a:gd name="T4" fmla="*/ 2147483647 w 100"/>
                <a:gd name="T5" fmla="*/ 2147483647 h 55"/>
                <a:gd name="T6" fmla="*/ 2147483647 w 100"/>
                <a:gd name="T7" fmla="*/ 2147483647 h 55"/>
                <a:gd name="T8" fmla="*/ 0 w 100"/>
                <a:gd name="T9" fmla="*/ 2147483647 h 55"/>
                <a:gd name="T10" fmla="*/ 2147483647 w 100"/>
                <a:gd name="T11" fmla="*/ 2147483647 h 55"/>
                <a:gd name="T12" fmla="*/ 2147483647 w 100"/>
                <a:gd name="T13" fmla="*/ 2147483647 h 55"/>
                <a:gd name="T14" fmla="*/ 2147483647 w 100"/>
                <a:gd name="T15" fmla="*/ 2147483647 h 55"/>
                <a:gd name="T16" fmla="*/ 2147483647 w 100"/>
                <a:gd name="T17" fmla="*/ 2147483647 h 55"/>
                <a:gd name="T18" fmla="*/ 2147483647 w 100"/>
                <a:gd name="T19" fmla="*/ 2147483647 h 55"/>
                <a:gd name="T20" fmla="*/ 2147483647 w 100"/>
                <a:gd name="T21" fmla="*/ 0 h 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0" h="55">
                  <a:moveTo>
                    <a:pt x="33" y="0"/>
                  </a:moveTo>
                  <a:lnTo>
                    <a:pt x="100" y="12"/>
                  </a:lnTo>
                  <a:lnTo>
                    <a:pt x="100" y="55"/>
                  </a:lnTo>
                  <a:lnTo>
                    <a:pt x="13" y="55"/>
                  </a:lnTo>
                  <a:lnTo>
                    <a:pt x="0" y="43"/>
                  </a:lnTo>
                  <a:lnTo>
                    <a:pt x="1" y="38"/>
                  </a:lnTo>
                  <a:lnTo>
                    <a:pt x="4" y="32"/>
                  </a:lnTo>
                  <a:lnTo>
                    <a:pt x="10" y="25"/>
                  </a:lnTo>
                  <a:lnTo>
                    <a:pt x="16" y="18"/>
                  </a:lnTo>
                  <a:lnTo>
                    <a:pt x="27" y="5"/>
                  </a:lnTo>
                  <a:lnTo>
                    <a:pt x="3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24" name="Freeform 520"/>
            <p:cNvSpPr>
              <a:spLocks/>
            </p:cNvSpPr>
            <p:nvPr>
              <p:custDataLst>
                <p:tags r:id="rId358"/>
              </p:custDataLst>
            </p:nvPr>
          </p:nvSpPr>
          <p:spPr bwMode="auto">
            <a:xfrm>
              <a:off x="5370544" y="1972206"/>
              <a:ext cx="42862" cy="58737"/>
            </a:xfrm>
            <a:custGeom>
              <a:avLst/>
              <a:gdLst>
                <a:gd name="T0" fmla="*/ 2147483647 w 99"/>
                <a:gd name="T1" fmla="*/ 2147483647 h 51"/>
                <a:gd name="T2" fmla="*/ 2147483647 w 99"/>
                <a:gd name="T3" fmla="*/ 2147483647 h 51"/>
                <a:gd name="T4" fmla="*/ 2147483647 w 99"/>
                <a:gd name="T5" fmla="*/ 0 h 51"/>
                <a:gd name="T6" fmla="*/ 2147483647 w 99"/>
                <a:gd name="T7" fmla="*/ 0 h 51"/>
                <a:gd name="T8" fmla="*/ 2147483647 w 99"/>
                <a:gd name="T9" fmla="*/ 2147483647 h 51"/>
                <a:gd name="T10" fmla="*/ 2147483647 w 99"/>
                <a:gd name="T11" fmla="*/ 2147483647 h 51"/>
                <a:gd name="T12" fmla="*/ 2147483647 w 99"/>
                <a:gd name="T13" fmla="*/ 2147483647 h 51"/>
                <a:gd name="T14" fmla="*/ 2147483647 w 99"/>
                <a:gd name="T15" fmla="*/ 2147483647 h 51"/>
                <a:gd name="T16" fmla="*/ 2147483647 w 99"/>
                <a:gd name="T17" fmla="*/ 2147483647 h 51"/>
                <a:gd name="T18" fmla="*/ 2147483647 w 99"/>
                <a:gd name="T19" fmla="*/ 2147483647 h 51"/>
                <a:gd name="T20" fmla="*/ 2147483647 w 99"/>
                <a:gd name="T21" fmla="*/ 2147483647 h 51"/>
                <a:gd name="T22" fmla="*/ 2147483647 w 99"/>
                <a:gd name="T23" fmla="*/ 2147483647 h 51"/>
                <a:gd name="T24" fmla="*/ 2147483647 w 99"/>
                <a:gd name="T25" fmla="*/ 2147483647 h 51"/>
                <a:gd name="T26" fmla="*/ 2147483647 w 99"/>
                <a:gd name="T27" fmla="*/ 2147483647 h 51"/>
                <a:gd name="T28" fmla="*/ 2147483647 w 99"/>
                <a:gd name="T29" fmla="*/ 2147483647 h 51"/>
                <a:gd name="T30" fmla="*/ 2147483647 w 99"/>
                <a:gd name="T31" fmla="*/ 2147483647 h 51"/>
                <a:gd name="T32" fmla="*/ 2147483647 w 99"/>
                <a:gd name="T33" fmla="*/ 2147483647 h 51"/>
                <a:gd name="T34" fmla="*/ 2147483647 w 99"/>
                <a:gd name="T35" fmla="*/ 2147483647 h 51"/>
                <a:gd name="T36" fmla="*/ 2147483647 w 99"/>
                <a:gd name="T37" fmla="*/ 2147483647 h 51"/>
                <a:gd name="T38" fmla="*/ 2147483647 w 99"/>
                <a:gd name="T39" fmla="*/ 2147483647 h 51"/>
                <a:gd name="T40" fmla="*/ 2147483647 w 99"/>
                <a:gd name="T41" fmla="*/ 2147483647 h 51"/>
                <a:gd name="T42" fmla="*/ 2147483647 w 99"/>
                <a:gd name="T43" fmla="*/ 2147483647 h 51"/>
                <a:gd name="T44" fmla="*/ 2147483647 w 99"/>
                <a:gd name="T45" fmla="*/ 2147483647 h 51"/>
                <a:gd name="T46" fmla="*/ 2147483647 w 99"/>
                <a:gd name="T47" fmla="*/ 2147483647 h 51"/>
                <a:gd name="T48" fmla="*/ 2147483647 w 99"/>
                <a:gd name="T49" fmla="*/ 2147483647 h 51"/>
                <a:gd name="T50" fmla="*/ 2147483647 w 99"/>
                <a:gd name="T51" fmla="*/ 2147483647 h 51"/>
                <a:gd name="T52" fmla="*/ 2147483647 w 99"/>
                <a:gd name="T53" fmla="*/ 2147483647 h 51"/>
                <a:gd name="T54" fmla="*/ 0 w 99"/>
                <a:gd name="T55" fmla="*/ 2147483647 h 51"/>
                <a:gd name="T56" fmla="*/ 2147483647 w 99"/>
                <a:gd name="T57" fmla="*/ 2147483647 h 51"/>
                <a:gd name="T58" fmla="*/ 2147483647 w 99"/>
                <a:gd name="T59" fmla="*/ 2147483647 h 51"/>
                <a:gd name="T60" fmla="*/ 2147483647 w 99"/>
                <a:gd name="T61" fmla="*/ 2147483647 h 51"/>
                <a:gd name="T62" fmla="*/ 2147483647 w 99"/>
                <a:gd name="T63" fmla="*/ 2147483647 h 51"/>
                <a:gd name="T64" fmla="*/ 2147483647 w 99"/>
                <a:gd name="T65" fmla="*/ 2147483647 h 51"/>
                <a:gd name="T66" fmla="*/ 2147483647 w 99"/>
                <a:gd name="T67" fmla="*/ 2147483647 h 51"/>
                <a:gd name="T68" fmla="*/ 2147483647 w 99"/>
                <a:gd name="T69" fmla="*/ 2147483647 h 51"/>
                <a:gd name="T70" fmla="*/ 2147483647 w 99"/>
                <a:gd name="T71" fmla="*/ 2147483647 h 51"/>
                <a:gd name="T72" fmla="*/ 2147483647 w 99"/>
                <a:gd name="T73" fmla="*/ 2147483647 h 51"/>
                <a:gd name="T74" fmla="*/ 2147483647 w 99"/>
                <a:gd name="T75" fmla="*/ 2147483647 h 51"/>
                <a:gd name="T76" fmla="*/ 2147483647 w 99"/>
                <a:gd name="T77" fmla="*/ 2147483647 h 5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99" h="51">
                  <a:moveTo>
                    <a:pt x="53" y="2"/>
                  </a:moveTo>
                  <a:lnTo>
                    <a:pt x="58" y="1"/>
                  </a:lnTo>
                  <a:lnTo>
                    <a:pt x="62" y="0"/>
                  </a:lnTo>
                  <a:lnTo>
                    <a:pt x="65" y="0"/>
                  </a:lnTo>
                  <a:lnTo>
                    <a:pt x="69" y="1"/>
                  </a:lnTo>
                  <a:lnTo>
                    <a:pt x="74" y="5"/>
                  </a:lnTo>
                  <a:lnTo>
                    <a:pt x="79" y="11"/>
                  </a:lnTo>
                  <a:lnTo>
                    <a:pt x="83" y="18"/>
                  </a:lnTo>
                  <a:lnTo>
                    <a:pt x="87" y="25"/>
                  </a:lnTo>
                  <a:lnTo>
                    <a:pt x="91" y="28"/>
                  </a:lnTo>
                  <a:lnTo>
                    <a:pt x="93" y="30"/>
                  </a:lnTo>
                  <a:lnTo>
                    <a:pt x="96" y="32"/>
                  </a:lnTo>
                  <a:lnTo>
                    <a:pt x="99" y="34"/>
                  </a:lnTo>
                  <a:lnTo>
                    <a:pt x="99" y="37"/>
                  </a:lnTo>
                  <a:lnTo>
                    <a:pt x="97" y="40"/>
                  </a:lnTo>
                  <a:lnTo>
                    <a:pt x="95" y="43"/>
                  </a:lnTo>
                  <a:lnTo>
                    <a:pt x="91" y="45"/>
                  </a:lnTo>
                  <a:lnTo>
                    <a:pt x="86" y="47"/>
                  </a:lnTo>
                  <a:lnTo>
                    <a:pt x="81" y="48"/>
                  </a:lnTo>
                  <a:lnTo>
                    <a:pt x="74" y="50"/>
                  </a:lnTo>
                  <a:lnTo>
                    <a:pt x="68" y="50"/>
                  </a:lnTo>
                  <a:lnTo>
                    <a:pt x="52" y="51"/>
                  </a:lnTo>
                  <a:lnTo>
                    <a:pt x="36" y="49"/>
                  </a:lnTo>
                  <a:lnTo>
                    <a:pt x="27" y="48"/>
                  </a:lnTo>
                  <a:lnTo>
                    <a:pt x="18" y="45"/>
                  </a:lnTo>
                  <a:lnTo>
                    <a:pt x="9" y="43"/>
                  </a:lnTo>
                  <a:lnTo>
                    <a:pt x="1" y="40"/>
                  </a:lnTo>
                  <a:lnTo>
                    <a:pt x="0" y="39"/>
                  </a:lnTo>
                  <a:lnTo>
                    <a:pt x="1" y="37"/>
                  </a:lnTo>
                  <a:lnTo>
                    <a:pt x="3" y="35"/>
                  </a:lnTo>
                  <a:lnTo>
                    <a:pt x="6" y="33"/>
                  </a:lnTo>
                  <a:lnTo>
                    <a:pt x="14" y="29"/>
                  </a:lnTo>
                  <a:lnTo>
                    <a:pt x="25" y="24"/>
                  </a:lnTo>
                  <a:lnTo>
                    <a:pt x="35" y="19"/>
                  </a:lnTo>
                  <a:lnTo>
                    <a:pt x="45" y="12"/>
                  </a:lnTo>
                  <a:lnTo>
                    <a:pt x="48" y="10"/>
                  </a:lnTo>
                  <a:lnTo>
                    <a:pt x="51" y="7"/>
                  </a:lnTo>
                  <a:lnTo>
                    <a:pt x="52" y="5"/>
                  </a:lnTo>
                  <a:lnTo>
                    <a:pt x="53" y="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25" name="Freeform 521"/>
            <p:cNvSpPr>
              <a:spLocks/>
            </p:cNvSpPr>
            <p:nvPr>
              <p:custDataLst>
                <p:tags r:id="rId359"/>
              </p:custDataLst>
            </p:nvPr>
          </p:nvSpPr>
          <p:spPr bwMode="auto">
            <a:xfrm>
              <a:off x="5405469" y="1784881"/>
              <a:ext cx="228600" cy="163512"/>
            </a:xfrm>
            <a:custGeom>
              <a:avLst/>
              <a:gdLst>
                <a:gd name="T0" fmla="*/ 2147483647 w 525"/>
                <a:gd name="T1" fmla="*/ 2147483647 h 311"/>
                <a:gd name="T2" fmla="*/ 2147483647 w 525"/>
                <a:gd name="T3" fmla="*/ 2147483647 h 311"/>
                <a:gd name="T4" fmla="*/ 2147483647 w 525"/>
                <a:gd name="T5" fmla="*/ 2147483647 h 311"/>
                <a:gd name="T6" fmla="*/ 2147483647 w 525"/>
                <a:gd name="T7" fmla="*/ 2147483647 h 311"/>
                <a:gd name="T8" fmla="*/ 2147483647 w 525"/>
                <a:gd name="T9" fmla="*/ 2147483647 h 311"/>
                <a:gd name="T10" fmla="*/ 2147483647 w 525"/>
                <a:gd name="T11" fmla="*/ 2147483647 h 311"/>
                <a:gd name="T12" fmla="*/ 2147483647 w 525"/>
                <a:gd name="T13" fmla="*/ 2147483647 h 311"/>
                <a:gd name="T14" fmla="*/ 2147483647 w 525"/>
                <a:gd name="T15" fmla="*/ 2147483647 h 311"/>
                <a:gd name="T16" fmla="*/ 2147483647 w 525"/>
                <a:gd name="T17" fmla="*/ 2147483647 h 311"/>
                <a:gd name="T18" fmla="*/ 2147483647 w 525"/>
                <a:gd name="T19" fmla="*/ 2147483647 h 311"/>
                <a:gd name="T20" fmla="*/ 2147483647 w 525"/>
                <a:gd name="T21" fmla="*/ 2147483647 h 311"/>
                <a:gd name="T22" fmla="*/ 2147483647 w 525"/>
                <a:gd name="T23" fmla="*/ 2147483647 h 311"/>
                <a:gd name="T24" fmla="*/ 2147483647 w 525"/>
                <a:gd name="T25" fmla="*/ 2147483647 h 311"/>
                <a:gd name="T26" fmla="*/ 2147483647 w 525"/>
                <a:gd name="T27" fmla="*/ 2147483647 h 311"/>
                <a:gd name="T28" fmla="*/ 2147483647 w 525"/>
                <a:gd name="T29" fmla="*/ 2147483647 h 311"/>
                <a:gd name="T30" fmla="*/ 2147483647 w 525"/>
                <a:gd name="T31" fmla="*/ 2147483647 h 311"/>
                <a:gd name="T32" fmla="*/ 2147483647 w 525"/>
                <a:gd name="T33" fmla="*/ 2147483647 h 311"/>
                <a:gd name="T34" fmla="*/ 2147483647 w 525"/>
                <a:gd name="T35" fmla="*/ 2147483647 h 311"/>
                <a:gd name="T36" fmla="*/ 2147483647 w 525"/>
                <a:gd name="T37" fmla="*/ 2147483647 h 311"/>
                <a:gd name="T38" fmla="*/ 2147483647 w 525"/>
                <a:gd name="T39" fmla="*/ 2147483647 h 311"/>
                <a:gd name="T40" fmla="*/ 2147483647 w 525"/>
                <a:gd name="T41" fmla="*/ 2147483647 h 311"/>
                <a:gd name="T42" fmla="*/ 2147483647 w 525"/>
                <a:gd name="T43" fmla="*/ 2147483647 h 311"/>
                <a:gd name="T44" fmla="*/ 2147483647 w 525"/>
                <a:gd name="T45" fmla="*/ 2147483647 h 311"/>
                <a:gd name="T46" fmla="*/ 2147483647 w 525"/>
                <a:gd name="T47" fmla="*/ 2147483647 h 311"/>
                <a:gd name="T48" fmla="*/ 2147483647 w 525"/>
                <a:gd name="T49" fmla="*/ 2147483647 h 311"/>
                <a:gd name="T50" fmla="*/ 2147483647 w 525"/>
                <a:gd name="T51" fmla="*/ 2147483647 h 311"/>
                <a:gd name="T52" fmla="*/ 2147483647 w 525"/>
                <a:gd name="T53" fmla="*/ 2147483647 h 311"/>
                <a:gd name="T54" fmla="*/ 2147483647 w 525"/>
                <a:gd name="T55" fmla="*/ 2147483647 h 311"/>
                <a:gd name="T56" fmla="*/ 2147483647 w 525"/>
                <a:gd name="T57" fmla="*/ 2147483647 h 311"/>
                <a:gd name="T58" fmla="*/ 2147483647 w 525"/>
                <a:gd name="T59" fmla="*/ 2147483647 h 311"/>
                <a:gd name="T60" fmla="*/ 2147483647 w 525"/>
                <a:gd name="T61" fmla="*/ 2147483647 h 311"/>
                <a:gd name="T62" fmla="*/ 2147483647 w 525"/>
                <a:gd name="T63" fmla="*/ 2147483647 h 311"/>
                <a:gd name="T64" fmla="*/ 2147483647 w 525"/>
                <a:gd name="T65" fmla="*/ 2147483647 h 311"/>
                <a:gd name="T66" fmla="*/ 2147483647 w 525"/>
                <a:gd name="T67" fmla="*/ 2147483647 h 311"/>
                <a:gd name="T68" fmla="*/ 2147483647 w 525"/>
                <a:gd name="T69" fmla="*/ 2147483647 h 311"/>
                <a:gd name="T70" fmla="*/ 2147483647 w 525"/>
                <a:gd name="T71" fmla="*/ 2147483647 h 311"/>
                <a:gd name="T72" fmla="*/ 2147483647 w 525"/>
                <a:gd name="T73" fmla="*/ 2147483647 h 311"/>
                <a:gd name="T74" fmla="*/ 2147483647 w 525"/>
                <a:gd name="T75" fmla="*/ 2147483647 h 311"/>
                <a:gd name="T76" fmla="*/ 0 w 525"/>
                <a:gd name="T77" fmla="*/ 2147483647 h 311"/>
                <a:gd name="T78" fmla="*/ 2147483647 w 525"/>
                <a:gd name="T79" fmla="*/ 2147483647 h 311"/>
                <a:gd name="T80" fmla="*/ 2147483647 w 525"/>
                <a:gd name="T81" fmla="*/ 2147483647 h 311"/>
                <a:gd name="T82" fmla="*/ 2147483647 w 525"/>
                <a:gd name="T83" fmla="*/ 2147483647 h 311"/>
                <a:gd name="T84" fmla="*/ 2147483647 w 525"/>
                <a:gd name="T85" fmla="*/ 2147483647 h 311"/>
                <a:gd name="T86" fmla="*/ 2147483647 w 525"/>
                <a:gd name="T87" fmla="*/ 2147483647 h 311"/>
                <a:gd name="T88" fmla="*/ 2147483647 w 525"/>
                <a:gd name="T89" fmla="*/ 2147483647 h 311"/>
                <a:gd name="T90" fmla="*/ 2147483647 w 525"/>
                <a:gd name="T91" fmla="*/ 2147483647 h 311"/>
                <a:gd name="T92" fmla="*/ 2147483647 w 525"/>
                <a:gd name="T93" fmla="*/ 2147483647 h 311"/>
                <a:gd name="T94" fmla="*/ 2147483647 w 525"/>
                <a:gd name="T95" fmla="*/ 2147483647 h 311"/>
                <a:gd name="T96" fmla="*/ 2147483647 w 525"/>
                <a:gd name="T97" fmla="*/ 2147483647 h 311"/>
                <a:gd name="T98" fmla="*/ 2147483647 w 525"/>
                <a:gd name="T99" fmla="*/ 2147483647 h 311"/>
                <a:gd name="T100" fmla="*/ 2147483647 w 525"/>
                <a:gd name="T101" fmla="*/ 2147483647 h 311"/>
                <a:gd name="T102" fmla="*/ 2147483647 w 525"/>
                <a:gd name="T103" fmla="*/ 2147483647 h 311"/>
                <a:gd name="T104" fmla="*/ 2147483647 w 525"/>
                <a:gd name="T105" fmla="*/ 2147483647 h 311"/>
                <a:gd name="T106" fmla="*/ 2147483647 w 525"/>
                <a:gd name="T107" fmla="*/ 2147483647 h 311"/>
                <a:gd name="T108" fmla="*/ 2147483647 w 525"/>
                <a:gd name="T109" fmla="*/ 2147483647 h 311"/>
                <a:gd name="T110" fmla="*/ 2147483647 w 525"/>
                <a:gd name="T111" fmla="*/ 2147483647 h 31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25" h="311">
                  <a:moveTo>
                    <a:pt x="273" y="31"/>
                  </a:moveTo>
                  <a:lnTo>
                    <a:pt x="307" y="31"/>
                  </a:lnTo>
                  <a:lnTo>
                    <a:pt x="315" y="27"/>
                  </a:lnTo>
                  <a:lnTo>
                    <a:pt x="324" y="24"/>
                  </a:lnTo>
                  <a:lnTo>
                    <a:pt x="333" y="22"/>
                  </a:lnTo>
                  <a:lnTo>
                    <a:pt x="342" y="21"/>
                  </a:lnTo>
                  <a:lnTo>
                    <a:pt x="359" y="20"/>
                  </a:lnTo>
                  <a:lnTo>
                    <a:pt x="377" y="20"/>
                  </a:lnTo>
                  <a:lnTo>
                    <a:pt x="385" y="20"/>
                  </a:lnTo>
                  <a:lnTo>
                    <a:pt x="393" y="20"/>
                  </a:lnTo>
                  <a:lnTo>
                    <a:pt x="401" y="19"/>
                  </a:lnTo>
                  <a:lnTo>
                    <a:pt x="408" y="17"/>
                  </a:lnTo>
                  <a:lnTo>
                    <a:pt x="415" y="15"/>
                  </a:lnTo>
                  <a:lnTo>
                    <a:pt x="421" y="11"/>
                  </a:lnTo>
                  <a:lnTo>
                    <a:pt x="427" y="7"/>
                  </a:lnTo>
                  <a:lnTo>
                    <a:pt x="433" y="0"/>
                  </a:lnTo>
                  <a:lnTo>
                    <a:pt x="512" y="0"/>
                  </a:lnTo>
                  <a:lnTo>
                    <a:pt x="514" y="6"/>
                  </a:lnTo>
                  <a:lnTo>
                    <a:pt x="519" y="12"/>
                  </a:lnTo>
                  <a:lnTo>
                    <a:pt x="523" y="17"/>
                  </a:lnTo>
                  <a:lnTo>
                    <a:pt x="525" y="19"/>
                  </a:lnTo>
                  <a:lnTo>
                    <a:pt x="511" y="26"/>
                  </a:lnTo>
                  <a:lnTo>
                    <a:pt x="491" y="36"/>
                  </a:lnTo>
                  <a:lnTo>
                    <a:pt x="468" y="47"/>
                  </a:lnTo>
                  <a:lnTo>
                    <a:pt x="443" y="57"/>
                  </a:lnTo>
                  <a:lnTo>
                    <a:pt x="418" y="66"/>
                  </a:lnTo>
                  <a:lnTo>
                    <a:pt x="392" y="73"/>
                  </a:lnTo>
                  <a:lnTo>
                    <a:pt x="379" y="76"/>
                  </a:lnTo>
                  <a:lnTo>
                    <a:pt x="368" y="78"/>
                  </a:lnTo>
                  <a:lnTo>
                    <a:pt x="356" y="80"/>
                  </a:lnTo>
                  <a:lnTo>
                    <a:pt x="346" y="80"/>
                  </a:lnTo>
                  <a:lnTo>
                    <a:pt x="333" y="81"/>
                  </a:lnTo>
                  <a:lnTo>
                    <a:pt x="321" y="83"/>
                  </a:lnTo>
                  <a:lnTo>
                    <a:pt x="309" y="86"/>
                  </a:lnTo>
                  <a:lnTo>
                    <a:pt x="299" y="90"/>
                  </a:lnTo>
                  <a:lnTo>
                    <a:pt x="279" y="101"/>
                  </a:lnTo>
                  <a:lnTo>
                    <a:pt x="262" y="111"/>
                  </a:lnTo>
                  <a:lnTo>
                    <a:pt x="253" y="116"/>
                  </a:lnTo>
                  <a:lnTo>
                    <a:pt x="244" y="121"/>
                  </a:lnTo>
                  <a:lnTo>
                    <a:pt x="235" y="124"/>
                  </a:lnTo>
                  <a:lnTo>
                    <a:pt x="226" y="127"/>
                  </a:lnTo>
                  <a:lnTo>
                    <a:pt x="218" y="129"/>
                  </a:lnTo>
                  <a:lnTo>
                    <a:pt x="208" y="129"/>
                  </a:lnTo>
                  <a:lnTo>
                    <a:pt x="198" y="127"/>
                  </a:lnTo>
                  <a:lnTo>
                    <a:pt x="187" y="123"/>
                  </a:lnTo>
                  <a:lnTo>
                    <a:pt x="186" y="128"/>
                  </a:lnTo>
                  <a:lnTo>
                    <a:pt x="183" y="133"/>
                  </a:lnTo>
                  <a:lnTo>
                    <a:pt x="178" y="137"/>
                  </a:lnTo>
                  <a:lnTo>
                    <a:pt x="174" y="142"/>
                  </a:lnTo>
                  <a:lnTo>
                    <a:pt x="174" y="144"/>
                  </a:lnTo>
                  <a:lnTo>
                    <a:pt x="175" y="145"/>
                  </a:lnTo>
                  <a:lnTo>
                    <a:pt x="177" y="146"/>
                  </a:lnTo>
                  <a:lnTo>
                    <a:pt x="180" y="147"/>
                  </a:lnTo>
                  <a:lnTo>
                    <a:pt x="185" y="148"/>
                  </a:lnTo>
                  <a:lnTo>
                    <a:pt x="187" y="148"/>
                  </a:lnTo>
                  <a:lnTo>
                    <a:pt x="186" y="152"/>
                  </a:lnTo>
                  <a:lnTo>
                    <a:pt x="184" y="157"/>
                  </a:lnTo>
                  <a:lnTo>
                    <a:pt x="181" y="160"/>
                  </a:lnTo>
                  <a:lnTo>
                    <a:pt x="178" y="164"/>
                  </a:lnTo>
                  <a:lnTo>
                    <a:pt x="176" y="167"/>
                  </a:lnTo>
                  <a:lnTo>
                    <a:pt x="175" y="171"/>
                  </a:lnTo>
                  <a:lnTo>
                    <a:pt x="176" y="175"/>
                  </a:lnTo>
                  <a:lnTo>
                    <a:pt x="180" y="179"/>
                  </a:lnTo>
                  <a:lnTo>
                    <a:pt x="175" y="185"/>
                  </a:lnTo>
                  <a:lnTo>
                    <a:pt x="168" y="190"/>
                  </a:lnTo>
                  <a:lnTo>
                    <a:pt x="162" y="194"/>
                  </a:lnTo>
                  <a:lnTo>
                    <a:pt x="155" y="197"/>
                  </a:lnTo>
                  <a:lnTo>
                    <a:pt x="150" y="201"/>
                  </a:lnTo>
                  <a:lnTo>
                    <a:pt x="144" y="204"/>
                  </a:lnTo>
                  <a:lnTo>
                    <a:pt x="143" y="207"/>
                  </a:lnTo>
                  <a:lnTo>
                    <a:pt x="141" y="209"/>
                  </a:lnTo>
                  <a:lnTo>
                    <a:pt x="141" y="213"/>
                  </a:lnTo>
                  <a:lnTo>
                    <a:pt x="140" y="216"/>
                  </a:lnTo>
                  <a:lnTo>
                    <a:pt x="141" y="222"/>
                  </a:lnTo>
                  <a:lnTo>
                    <a:pt x="144" y="228"/>
                  </a:lnTo>
                  <a:lnTo>
                    <a:pt x="149" y="234"/>
                  </a:lnTo>
                  <a:lnTo>
                    <a:pt x="155" y="241"/>
                  </a:lnTo>
                  <a:lnTo>
                    <a:pt x="163" y="247"/>
                  </a:lnTo>
                  <a:lnTo>
                    <a:pt x="172" y="254"/>
                  </a:lnTo>
                  <a:lnTo>
                    <a:pt x="181" y="260"/>
                  </a:lnTo>
                  <a:lnTo>
                    <a:pt x="191" y="267"/>
                  </a:lnTo>
                  <a:lnTo>
                    <a:pt x="213" y="279"/>
                  </a:lnTo>
                  <a:lnTo>
                    <a:pt x="235" y="290"/>
                  </a:lnTo>
                  <a:lnTo>
                    <a:pt x="256" y="300"/>
                  </a:lnTo>
                  <a:lnTo>
                    <a:pt x="273" y="308"/>
                  </a:lnTo>
                  <a:lnTo>
                    <a:pt x="258" y="310"/>
                  </a:lnTo>
                  <a:lnTo>
                    <a:pt x="243" y="311"/>
                  </a:lnTo>
                  <a:lnTo>
                    <a:pt x="229" y="311"/>
                  </a:lnTo>
                  <a:lnTo>
                    <a:pt x="214" y="310"/>
                  </a:lnTo>
                  <a:lnTo>
                    <a:pt x="189" y="309"/>
                  </a:lnTo>
                  <a:lnTo>
                    <a:pt x="167" y="308"/>
                  </a:lnTo>
                  <a:lnTo>
                    <a:pt x="155" y="308"/>
                  </a:lnTo>
                  <a:lnTo>
                    <a:pt x="145" y="308"/>
                  </a:lnTo>
                  <a:lnTo>
                    <a:pt x="138" y="307"/>
                  </a:lnTo>
                  <a:lnTo>
                    <a:pt x="131" y="305"/>
                  </a:lnTo>
                  <a:lnTo>
                    <a:pt x="129" y="304"/>
                  </a:lnTo>
                  <a:lnTo>
                    <a:pt x="127" y="302"/>
                  </a:lnTo>
                  <a:lnTo>
                    <a:pt x="124" y="300"/>
                  </a:lnTo>
                  <a:lnTo>
                    <a:pt x="123" y="298"/>
                  </a:lnTo>
                  <a:lnTo>
                    <a:pt x="121" y="292"/>
                  </a:lnTo>
                  <a:lnTo>
                    <a:pt x="120" y="284"/>
                  </a:lnTo>
                  <a:lnTo>
                    <a:pt x="120" y="282"/>
                  </a:lnTo>
                  <a:lnTo>
                    <a:pt x="119" y="280"/>
                  </a:lnTo>
                  <a:lnTo>
                    <a:pt x="118" y="279"/>
                  </a:lnTo>
                  <a:lnTo>
                    <a:pt x="116" y="278"/>
                  </a:lnTo>
                  <a:lnTo>
                    <a:pt x="111" y="277"/>
                  </a:lnTo>
                  <a:lnTo>
                    <a:pt x="106" y="276"/>
                  </a:lnTo>
                  <a:lnTo>
                    <a:pt x="95" y="277"/>
                  </a:lnTo>
                  <a:lnTo>
                    <a:pt x="87" y="278"/>
                  </a:lnTo>
                  <a:lnTo>
                    <a:pt x="84" y="287"/>
                  </a:lnTo>
                  <a:lnTo>
                    <a:pt x="80" y="296"/>
                  </a:lnTo>
                  <a:lnTo>
                    <a:pt x="66" y="291"/>
                  </a:lnTo>
                  <a:lnTo>
                    <a:pt x="55" y="287"/>
                  </a:lnTo>
                  <a:lnTo>
                    <a:pt x="44" y="282"/>
                  </a:lnTo>
                  <a:lnTo>
                    <a:pt x="35" y="276"/>
                  </a:lnTo>
                  <a:lnTo>
                    <a:pt x="19" y="263"/>
                  </a:lnTo>
                  <a:lnTo>
                    <a:pt x="0" y="246"/>
                  </a:lnTo>
                  <a:lnTo>
                    <a:pt x="8" y="244"/>
                  </a:lnTo>
                  <a:lnTo>
                    <a:pt x="13" y="242"/>
                  </a:lnTo>
                  <a:lnTo>
                    <a:pt x="18" y="239"/>
                  </a:lnTo>
                  <a:lnTo>
                    <a:pt x="22" y="237"/>
                  </a:lnTo>
                  <a:lnTo>
                    <a:pt x="29" y="230"/>
                  </a:lnTo>
                  <a:lnTo>
                    <a:pt x="34" y="222"/>
                  </a:lnTo>
                  <a:lnTo>
                    <a:pt x="31" y="219"/>
                  </a:lnTo>
                  <a:lnTo>
                    <a:pt x="29" y="216"/>
                  </a:lnTo>
                  <a:lnTo>
                    <a:pt x="28" y="213"/>
                  </a:lnTo>
                  <a:lnTo>
                    <a:pt x="28" y="211"/>
                  </a:lnTo>
                  <a:lnTo>
                    <a:pt x="30" y="205"/>
                  </a:lnTo>
                  <a:lnTo>
                    <a:pt x="34" y="200"/>
                  </a:lnTo>
                  <a:lnTo>
                    <a:pt x="38" y="196"/>
                  </a:lnTo>
                  <a:lnTo>
                    <a:pt x="40" y="191"/>
                  </a:lnTo>
                  <a:lnTo>
                    <a:pt x="40" y="188"/>
                  </a:lnTo>
                  <a:lnTo>
                    <a:pt x="39" y="185"/>
                  </a:lnTo>
                  <a:lnTo>
                    <a:pt x="37" y="182"/>
                  </a:lnTo>
                  <a:lnTo>
                    <a:pt x="34" y="179"/>
                  </a:lnTo>
                  <a:lnTo>
                    <a:pt x="73" y="179"/>
                  </a:lnTo>
                  <a:lnTo>
                    <a:pt x="106" y="179"/>
                  </a:lnTo>
                  <a:lnTo>
                    <a:pt x="134" y="179"/>
                  </a:lnTo>
                  <a:lnTo>
                    <a:pt x="167" y="179"/>
                  </a:lnTo>
                  <a:lnTo>
                    <a:pt x="147" y="178"/>
                  </a:lnTo>
                  <a:lnTo>
                    <a:pt x="131" y="177"/>
                  </a:lnTo>
                  <a:lnTo>
                    <a:pt x="117" y="174"/>
                  </a:lnTo>
                  <a:lnTo>
                    <a:pt x="102" y="171"/>
                  </a:lnTo>
                  <a:lnTo>
                    <a:pt x="90" y="166"/>
                  </a:lnTo>
                  <a:lnTo>
                    <a:pt x="78" y="161"/>
                  </a:lnTo>
                  <a:lnTo>
                    <a:pt x="66" y="155"/>
                  </a:lnTo>
                  <a:lnTo>
                    <a:pt x="54" y="148"/>
                  </a:lnTo>
                  <a:lnTo>
                    <a:pt x="65" y="143"/>
                  </a:lnTo>
                  <a:lnTo>
                    <a:pt x="75" y="139"/>
                  </a:lnTo>
                  <a:lnTo>
                    <a:pt x="84" y="134"/>
                  </a:lnTo>
                  <a:lnTo>
                    <a:pt x="91" y="130"/>
                  </a:lnTo>
                  <a:lnTo>
                    <a:pt x="106" y="120"/>
                  </a:lnTo>
                  <a:lnTo>
                    <a:pt x="120" y="111"/>
                  </a:lnTo>
                  <a:lnTo>
                    <a:pt x="118" y="110"/>
                  </a:lnTo>
                  <a:lnTo>
                    <a:pt x="115" y="108"/>
                  </a:lnTo>
                  <a:lnTo>
                    <a:pt x="111" y="103"/>
                  </a:lnTo>
                  <a:lnTo>
                    <a:pt x="108" y="99"/>
                  </a:lnTo>
                  <a:lnTo>
                    <a:pt x="102" y="87"/>
                  </a:lnTo>
                  <a:lnTo>
                    <a:pt x="100" y="80"/>
                  </a:lnTo>
                  <a:lnTo>
                    <a:pt x="108" y="80"/>
                  </a:lnTo>
                  <a:lnTo>
                    <a:pt x="117" y="78"/>
                  </a:lnTo>
                  <a:lnTo>
                    <a:pt x="127" y="76"/>
                  </a:lnTo>
                  <a:lnTo>
                    <a:pt x="138" y="73"/>
                  </a:lnTo>
                  <a:lnTo>
                    <a:pt x="161" y="66"/>
                  </a:lnTo>
                  <a:lnTo>
                    <a:pt x="184" y="58"/>
                  </a:lnTo>
                  <a:lnTo>
                    <a:pt x="209" y="50"/>
                  </a:lnTo>
                  <a:lnTo>
                    <a:pt x="232" y="41"/>
                  </a:lnTo>
                  <a:lnTo>
                    <a:pt x="254" y="35"/>
                  </a:lnTo>
                  <a:lnTo>
                    <a:pt x="273" y="3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26" name="Freeform 522"/>
            <p:cNvSpPr>
              <a:spLocks/>
            </p:cNvSpPr>
            <p:nvPr>
              <p:custDataLst>
                <p:tags r:id="rId360"/>
              </p:custDataLst>
            </p:nvPr>
          </p:nvSpPr>
          <p:spPr bwMode="auto">
            <a:xfrm>
              <a:off x="5197506" y="2096031"/>
              <a:ext cx="31750" cy="55562"/>
            </a:xfrm>
            <a:custGeom>
              <a:avLst/>
              <a:gdLst>
                <a:gd name="T0" fmla="*/ 2147483647 w 79"/>
                <a:gd name="T1" fmla="*/ 0 h 38"/>
                <a:gd name="T2" fmla="*/ 2147483647 w 79"/>
                <a:gd name="T3" fmla="*/ 2147483647 h 38"/>
                <a:gd name="T4" fmla="*/ 2147483647 w 79"/>
                <a:gd name="T5" fmla="*/ 2147483647 h 38"/>
                <a:gd name="T6" fmla="*/ 2147483647 w 79"/>
                <a:gd name="T7" fmla="*/ 2147483647 h 38"/>
                <a:gd name="T8" fmla="*/ 2147483647 w 79"/>
                <a:gd name="T9" fmla="*/ 2147483647 h 38"/>
                <a:gd name="T10" fmla="*/ 2147483647 w 79"/>
                <a:gd name="T11" fmla="*/ 2147483647 h 38"/>
                <a:gd name="T12" fmla="*/ 2147483647 w 79"/>
                <a:gd name="T13" fmla="*/ 2147483647 h 38"/>
                <a:gd name="T14" fmla="*/ 2147483647 w 79"/>
                <a:gd name="T15" fmla="*/ 2147483647 h 38"/>
                <a:gd name="T16" fmla="*/ 2147483647 w 79"/>
                <a:gd name="T17" fmla="*/ 2147483647 h 38"/>
                <a:gd name="T18" fmla="*/ 2147483647 w 79"/>
                <a:gd name="T19" fmla="*/ 2147483647 h 38"/>
                <a:gd name="T20" fmla="*/ 2147483647 w 79"/>
                <a:gd name="T21" fmla="*/ 2147483647 h 38"/>
                <a:gd name="T22" fmla="*/ 2147483647 w 79"/>
                <a:gd name="T23" fmla="*/ 2147483647 h 38"/>
                <a:gd name="T24" fmla="*/ 2147483647 w 79"/>
                <a:gd name="T25" fmla="*/ 2147483647 h 38"/>
                <a:gd name="T26" fmla="*/ 2147483647 w 79"/>
                <a:gd name="T27" fmla="*/ 2147483647 h 38"/>
                <a:gd name="T28" fmla="*/ 2147483647 w 79"/>
                <a:gd name="T29" fmla="*/ 2147483647 h 38"/>
                <a:gd name="T30" fmla="*/ 2147483647 w 79"/>
                <a:gd name="T31" fmla="*/ 2147483647 h 38"/>
                <a:gd name="T32" fmla="*/ 2147483647 w 79"/>
                <a:gd name="T33" fmla="*/ 2147483647 h 38"/>
                <a:gd name="T34" fmla="*/ 2147483647 w 79"/>
                <a:gd name="T35" fmla="*/ 2147483647 h 38"/>
                <a:gd name="T36" fmla="*/ 2147483647 w 79"/>
                <a:gd name="T37" fmla="*/ 2147483647 h 38"/>
                <a:gd name="T38" fmla="*/ 2147483647 w 79"/>
                <a:gd name="T39" fmla="*/ 2147483647 h 38"/>
                <a:gd name="T40" fmla="*/ 2147483647 w 79"/>
                <a:gd name="T41" fmla="*/ 2147483647 h 38"/>
                <a:gd name="T42" fmla="*/ 2147483647 w 79"/>
                <a:gd name="T43" fmla="*/ 2147483647 h 38"/>
                <a:gd name="T44" fmla="*/ 2147483647 w 79"/>
                <a:gd name="T45" fmla="*/ 2147483647 h 38"/>
                <a:gd name="T46" fmla="*/ 0 w 79"/>
                <a:gd name="T47" fmla="*/ 2147483647 h 38"/>
                <a:gd name="T48" fmla="*/ 0 w 79"/>
                <a:gd name="T49" fmla="*/ 2147483647 h 38"/>
                <a:gd name="T50" fmla="*/ 2147483647 w 79"/>
                <a:gd name="T51" fmla="*/ 2147483647 h 38"/>
                <a:gd name="T52" fmla="*/ 2147483647 w 79"/>
                <a:gd name="T53" fmla="*/ 2147483647 h 38"/>
                <a:gd name="T54" fmla="*/ 2147483647 w 79"/>
                <a:gd name="T55" fmla="*/ 2147483647 h 38"/>
                <a:gd name="T56" fmla="*/ 2147483647 w 79"/>
                <a:gd name="T57" fmla="*/ 2147483647 h 38"/>
                <a:gd name="T58" fmla="*/ 2147483647 w 79"/>
                <a:gd name="T59" fmla="*/ 2147483647 h 38"/>
                <a:gd name="T60" fmla="*/ 2147483647 w 79"/>
                <a:gd name="T61" fmla="*/ 0 h 3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79" h="38">
                  <a:moveTo>
                    <a:pt x="46" y="0"/>
                  </a:moveTo>
                  <a:lnTo>
                    <a:pt x="54" y="1"/>
                  </a:lnTo>
                  <a:lnTo>
                    <a:pt x="62" y="3"/>
                  </a:lnTo>
                  <a:lnTo>
                    <a:pt x="68" y="7"/>
                  </a:lnTo>
                  <a:lnTo>
                    <a:pt x="72" y="12"/>
                  </a:lnTo>
                  <a:lnTo>
                    <a:pt x="75" y="17"/>
                  </a:lnTo>
                  <a:lnTo>
                    <a:pt x="77" y="22"/>
                  </a:lnTo>
                  <a:lnTo>
                    <a:pt x="79" y="27"/>
                  </a:lnTo>
                  <a:lnTo>
                    <a:pt x="79" y="32"/>
                  </a:lnTo>
                  <a:lnTo>
                    <a:pt x="77" y="34"/>
                  </a:lnTo>
                  <a:lnTo>
                    <a:pt x="75" y="35"/>
                  </a:lnTo>
                  <a:lnTo>
                    <a:pt x="72" y="36"/>
                  </a:lnTo>
                  <a:lnTo>
                    <a:pt x="68" y="37"/>
                  </a:lnTo>
                  <a:lnTo>
                    <a:pt x="57" y="38"/>
                  </a:lnTo>
                  <a:lnTo>
                    <a:pt x="46" y="38"/>
                  </a:lnTo>
                  <a:lnTo>
                    <a:pt x="38" y="37"/>
                  </a:lnTo>
                  <a:lnTo>
                    <a:pt x="30" y="36"/>
                  </a:lnTo>
                  <a:lnTo>
                    <a:pt x="21" y="35"/>
                  </a:lnTo>
                  <a:lnTo>
                    <a:pt x="15" y="32"/>
                  </a:lnTo>
                  <a:lnTo>
                    <a:pt x="8" y="29"/>
                  </a:lnTo>
                  <a:lnTo>
                    <a:pt x="4" y="25"/>
                  </a:lnTo>
                  <a:lnTo>
                    <a:pt x="2" y="22"/>
                  </a:lnTo>
                  <a:lnTo>
                    <a:pt x="1" y="20"/>
                  </a:lnTo>
                  <a:lnTo>
                    <a:pt x="0" y="17"/>
                  </a:lnTo>
                  <a:lnTo>
                    <a:pt x="0" y="13"/>
                  </a:lnTo>
                  <a:lnTo>
                    <a:pt x="1" y="11"/>
                  </a:lnTo>
                  <a:lnTo>
                    <a:pt x="4" y="9"/>
                  </a:lnTo>
                  <a:lnTo>
                    <a:pt x="10" y="6"/>
                  </a:lnTo>
                  <a:lnTo>
                    <a:pt x="17" y="4"/>
                  </a:lnTo>
                  <a:lnTo>
                    <a:pt x="32" y="1"/>
                  </a:lnTo>
                  <a:lnTo>
                    <a:pt x="46"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27" name="Freeform 523"/>
            <p:cNvSpPr>
              <a:spLocks/>
            </p:cNvSpPr>
            <p:nvPr>
              <p:custDataLst>
                <p:tags r:id="rId361"/>
              </p:custDataLst>
            </p:nvPr>
          </p:nvSpPr>
          <p:spPr bwMode="auto">
            <a:xfrm>
              <a:off x="7502556" y="2392893"/>
              <a:ext cx="196850" cy="268288"/>
            </a:xfrm>
            <a:custGeom>
              <a:avLst/>
              <a:gdLst>
                <a:gd name="T0" fmla="*/ 2147483647 w 459"/>
                <a:gd name="T1" fmla="*/ 2147483647 h 511"/>
                <a:gd name="T2" fmla="*/ 2147483647 w 459"/>
                <a:gd name="T3" fmla="*/ 2147483647 h 511"/>
                <a:gd name="T4" fmla="*/ 0 w 459"/>
                <a:gd name="T5" fmla="*/ 0 h 511"/>
                <a:gd name="T6" fmla="*/ 2147483647 w 459"/>
                <a:gd name="T7" fmla="*/ 2147483647 h 511"/>
                <a:gd name="T8" fmla="*/ 2147483647 w 459"/>
                <a:gd name="T9" fmla="*/ 2147483647 h 511"/>
                <a:gd name="T10" fmla="*/ 2147483647 w 459"/>
                <a:gd name="T11" fmla="*/ 2147483647 h 511"/>
                <a:gd name="T12" fmla="*/ 2147483647 w 459"/>
                <a:gd name="T13" fmla="*/ 2147483647 h 511"/>
                <a:gd name="T14" fmla="*/ 2147483647 w 459"/>
                <a:gd name="T15" fmla="*/ 2147483647 h 511"/>
                <a:gd name="T16" fmla="*/ 2147483647 w 459"/>
                <a:gd name="T17" fmla="*/ 2147483647 h 511"/>
                <a:gd name="T18" fmla="*/ 2147483647 w 459"/>
                <a:gd name="T19" fmla="*/ 2147483647 h 511"/>
                <a:gd name="T20" fmla="*/ 2147483647 w 459"/>
                <a:gd name="T21" fmla="*/ 2147483647 h 511"/>
                <a:gd name="T22" fmla="*/ 2147483647 w 459"/>
                <a:gd name="T23" fmla="*/ 2147483647 h 511"/>
                <a:gd name="T24" fmla="*/ 2147483647 w 459"/>
                <a:gd name="T25" fmla="*/ 2147483647 h 511"/>
                <a:gd name="T26" fmla="*/ 2147483647 w 459"/>
                <a:gd name="T27" fmla="*/ 2147483647 h 511"/>
                <a:gd name="T28" fmla="*/ 2147483647 w 459"/>
                <a:gd name="T29" fmla="*/ 2147483647 h 511"/>
                <a:gd name="T30" fmla="*/ 2147483647 w 459"/>
                <a:gd name="T31" fmla="*/ 2147483647 h 511"/>
                <a:gd name="T32" fmla="*/ 2147483647 w 459"/>
                <a:gd name="T33" fmla="*/ 2147483647 h 511"/>
                <a:gd name="T34" fmla="*/ 2147483647 w 459"/>
                <a:gd name="T35" fmla="*/ 2147483647 h 511"/>
                <a:gd name="T36" fmla="*/ 2147483647 w 459"/>
                <a:gd name="T37" fmla="*/ 2147483647 h 511"/>
                <a:gd name="T38" fmla="*/ 2147483647 w 459"/>
                <a:gd name="T39" fmla="*/ 2147483647 h 511"/>
                <a:gd name="T40" fmla="*/ 2147483647 w 459"/>
                <a:gd name="T41" fmla="*/ 2147483647 h 511"/>
                <a:gd name="T42" fmla="*/ 2147483647 w 459"/>
                <a:gd name="T43" fmla="*/ 2147483647 h 511"/>
                <a:gd name="T44" fmla="*/ 2147483647 w 459"/>
                <a:gd name="T45" fmla="*/ 2147483647 h 511"/>
                <a:gd name="T46" fmla="*/ 2147483647 w 459"/>
                <a:gd name="T47" fmla="*/ 2147483647 h 511"/>
                <a:gd name="T48" fmla="*/ 2147483647 w 459"/>
                <a:gd name="T49" fmla="*/ 2147483647 h 511"/>
                <a:gd name="T50" fmla="*/ 2147483647 w 459"/>
                <a:gd name="T51" fmla="*/ 2147483647 h 511"/>
                <a:gd name="T52" fmla="*/ 2147483647 w 459"/>
                <a:gd name="T53" fmla="*/ 2147483647 h 511"/>
                <a:gd name="T54" fmla="*/ 2147483647 w 459"/>
                <a:gd name="T55" fmla="*/ 2147483647 h 511"/>
                <a:gd name="T56" fmla="*/ 2147483647 w 459"/>
                <a:gd name="T57" fmla="*/ 2147483647 h 511"/>
                <a:gd name="T58" fmla="*/ 2147483647 w 459"/>
                <a:gd name="T59" fmla="*/ 2147483647 h 511"/>
                <a:gd name="T60" fmla="*/ 2147483647 w 459"/>
                <a:gd name="T61" fmla="*/ 2147483647 h 511"/>
                <a:gd name="T62" fmla="*/ 2147483647 w 459"/>
                <a:gd name="T63" fmla="*/ 2147483647 h 511"/>
                <a:gd name="T64" fmla="*/ 2147483647 w 459"/>
                <a:gd name="T65" fmla="*/ 2147483647 h 511"/>
                <a:gd name="T66" fmla="*/ 2147483647 w 459"/>
                <a:gd name="T67" fmla="*/ 2147483647 h 511"/>
                <a:gd name="T68" fmla="*/ 2147483647 w 459"/>
                <a:gd name="T69" fmla="*/ 2147483647 h 511"/>
                <a:gd name="T70" fmla="*/ 2147483647 w 459"/>
                <a:gd name="T71" fmla="*/ 2147483647 h 511"/>
                <a:gd name="T72" fmla="*/ 2147483647 w 459"/>
                <a:gd name="T73" fmla="*/ 2147483647 h 511"/>
                <a:gd name="T74" fmla="*/ 2147483647 w 459"/>
                <a:gd name="T75" fmla="*/ 2147483647 h 511"/>
                <a:gd name="T76" fmla="*/ 2147483647 w 459"/>
                <a:gd name="T77" fmla="*/ 2147483647 h 511"/>
                <a:gd name="T78" fmla="*/ 2147483647 w 459"/>
                <a:gd name="T79" fmla="*/ 2147483647 h 511"/>
                <a:gd name="T80" fmla="*/ 2147483647 w 459"/>
                <a:gd name="T81" fmla="*/ 2147483647 h 511"/>
                <a:gd name="T82" fmla="*/ 2147483647 w 459"/>
                <a:gd name="T83" fmla="*/ 2147483647 h 511"/>
                <a:gd name="T84" fmla="*/ 2147483647 w 459"/>
                <a:gd name="T85" fmla="*/ 2147483647 h 511"/>
                <a:gd name="T86" fmla="*/ 2147483647 w 459"/>
                <a:gd name="T87" fmla="*/ 2147483647 h 511"/>
                <a:gd name="T88" fmla="*/ 2147483647 w 459"/>
                <a:gd name="T89" fmla="*/ 2147483647 h 511"/>
                <a:gd name="T90" fmla="*/ 2147483647 w 459"/>
                <a:gd name="T91" fmla="*/ 2147483647 h 511"/>
                <a:gd name="T92" fmla="*/ 2147483647 w 459"/>
                <a:gd name="T93" fmla="*/ 2147483647 h 51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59" h="511">
                  <a:moveTo>
                    <a:pt x="33" y="68"/>
                  </a:moveTo>
                  <a:lnTo>
                    <a:pt x="29" y="56"/>
                  </a:lnTo>
                  <a:lnTo>
                    <a:pt x="26" y="45"/>
                  </a:lnTo>
                  <a:lnTo>
                    <a:pt x="22" y="38"/>
                  </a:lnTo>
                  <a:lnTo>
                    <a:pt x="16" y="31"/>
                  </a:lnTo>
                  <a:lnTo>
                    <a:pt x="12" y="25"/>
                  </a:lnTo>
                  <a:lnTo>
                    <a:pt x="6" y="18"/>
                  </a:lnTo>
                  <a:lnTo>
                    <a:pt x="3" y="10"/>
                  </a:lnTo>
                  <a:lnTo>
                    <a:pt x="0" y="0"/>
                  </a:lnTo>
                  <a:lnTo>
                    <a:pt x="6" y="2"/>
                  </a:lnTo>
                  <a:lnTo>
                    <a:pt x="16" y="5"/>
                  </a:lnTo>
                  <a:lnTo>
                    <a:pt x="22" y="7"/>
                  </a:lnTo>
                  <a:lnTo>
                    <a:pt x="26" y="8"/>
                  </a:lnTo>
                  <a:lnTo>
                    <a:pt x="29" y="8"/>
                  </a:lnTo>
                  <a:lnTo>
                    <a:pt x="33" y="6"/>
                  </a:lnTo>
                  <a:lnTo>
                    <a:pt x="59" y="31"/>
                  </a:lnTo>
                  <a:lnTo>
                    <a:pt x="80" y="50"/>
                  </a:lnTo>
                  <a:lnTo>
                    <a:pt x="95" y="67"/>
                  </a:lnTo>
                  <a:lnTo>
                    <a:pt x="107" y="80"/>
                  </a:lnTo>
                  <a:lnTo>
                    <a:pt x="125" y="102"/>
                  </a:lnTo>
                  <a:lnTo>
                    <a:pt x="146" y="123"/>
                  </a:lnTo>
                  <a:lnTo>
                    <a:pt x="172" y="149"/>
                  </a:lnTo>
                  <a:lnTo>
                    <a:pt x="195" y="175"/>
                  </a:lnTo>
                  <a:lnTo>
                    <a:pt x="216" y="198"/>
                  </a:lnTo>
                  <a:lnTo>
                    <a:pt x="239" y="222"/>
                  </a:lnTo>
                  <a:lnTo>
                    <a:pt x="248" y="230"/>
                  </a:lnTo>
                  <a:lnTo>
                    <a:pt x="258" y="237"/>
                  </a:lnTo>
                  <a:lnTo>
                    <a:pt x="269" y="245"/>
                  </a:lnTo>
                  <a:lnTo>
                    <a:pt x="280" y="252"/>
                  </a:lnTo>
                  <a:lnTo>
                    <a:pt x="303" y="266"/>
                  </a:lnTo>
                  <a:lnTo>
                    <a:pt x="327" y="281"/>
                  </a:lnTo>
                  <a:lnTo>
                    <a:pt x="350" y="295"/>
                  </a:lnTo>
                  <a:lnTo>
                    <a:pt x="372" y="311"/>
                  </a:lnTo>
                  <a:lnTo>
                    <a:pt x="382" y="318"/>
                  </a:lnTo>
                  <a:lnTo>
                    <a:pt x="391" y="327"/>
                  </a:lnTo>
                  <a:lnTo>
                    <a:pt x="398" y="336"/>
                  </a:lnTo>
                  <a:lnTo>
                    <a:pt x="405" y="345"/>
                  </a:lnTo>
                  <a:lnTo>
                    <a:pt x="387" y="334"/>
                  </a:lnTo>
                  <a:lnTo>
                    <a:pt x="365" y="320"/>
                  </a:lnTo>
                  <a:lnTo>
                    <a:pt x="343" y="306"/>
                  </a:lnTo>
                  <a:lnTo>
                    <a:pt x="326" y="295"/>
                  </a:lnTo>
                  <a:lnTo>
                    <a:pt x="324" y="296"/>
                  </a:lnTo>
                  <a:lnTo>
                    <a:pt x="318" y="296"/>
                  </a:lnTo>
                  <a:lnTo>
                    <a:pt x="316" y="297"/>
                  </a:lnTo>
                  <a:lnTo>
                    <a:pt x="314" y="298"/>
                  </a:lnTo>
                  <a:lnTo>
                    <a:pt x="313" y="300"/>
                  </a:lnTo>
                  <a:lnTo>
                    <a:pt x="311" y="301"/>
                  </a:lnTo>
                  <a:lnTo>
                    <a:pt x="313" y="311"/>
                  </a:lnTo>
                  <a:lnTo>
                    <a:pt x="313" y="320"/>
                  </a:lnTo>
                  <a:lnTo>
                    <a:pt x="315" y="328"/>
                  </a:lnTo>
                  <a:lnTo>
                    <a:pt x="317" y="337"/>
                  </a:lnTo>
                  <a:lnTo>
                    <a:pt x="319" y="344"/>
                  </a:lnTo>
                  <a:lnTo>
                    <a:pt x="322" y="351"/>
                  </a:lnTo>
                  <a:lnTo>
                    <a:pt x="326" y="358"/>
                  </a:lnTo>
                  <a:lnTo>
                    <a:pt x="329" y="364"/>
                  </a:lnTo>
                  <a:lnTo>
                    <a:pt x="338" y="375"/>
                  </a:lnTo>
                  <a:lnTo>
                    <a:pt x="348" y="387"/>
                  </a:lnTo>
                  <a:lnTo>
                    <a:pt x="359" y="396"/>
                  </a:lnTo>
                  <a:lnTo>
                    <a:pt x="370" y="405"/>
                  </a:lnTo>
                  <a:lnTo>
                    <a:pt x="394" y="421"/>
                  </a:lnTo>
                  <a:lnTo>
                    <a:pt x="418" y="438"/>
                  </a:lnTo>
                  <a:lnTo>
                    <a:pt x="430" y="448"/>
                  </a:lnTo>
                  <a:lnTo>
                    <a:pt x="440" y="458"/>
                  </a:lnTo>
                  <a:lnTo>
                    <a:pt x="450" y="468"/>
                  </a:lnTo>
                  <a:lnTo>
                    <a:pt x="459" y="480"/>
                  </a:lnTo>
                  <a:lnTo>
                    <a:pt x="448" y="476"/>
                  </a:lnTo>
                  <a:lnTo>
                    <a:pt x="437" y="473"/>
                  </a:lnTo>
                  <a:lnTo>
                    <a:pt x="432" y="471"/>
                  </a:lnTo>
                  <a:lnTo>
                    <a:pt x="428" y="469"/>
                  </a:lnTo>
                  <a:lnTo>
                    <a:pt x="426" y="466"/>
                  </a:lnTo>
                  <a:lnTo>
                    <a:pt x="425" y="462"/>
                  </a:lnTo>
                  <a:lnTo>
                    <a:pt x="392" y="462"/>
                  </a:lnTo>
                  <a:lnTo>
                    <a:pt x="392" y="475"/>
                  </a:lnTo>
                  <a:lnTo>
                    <a:pt x="393" y="488"/>
                  </a:lnTo>
                  <a:lnTo>
                    <a:pt x="393" y="494"/>
                  </a:lnTo>
                  <a:lnTo>
                    <a:pt x="395" y="501"/>
                  </a:lnTo>
                  <a:lnTo>
                    <a:pt x="396" y="506"/>
                  </a:lnTo>
                  <a:lnTo>
                    <a:pt x="398" y="511"/>
                  </a:lnTo>
                  <a:lnTo>
                    <a:pt x="395" y="505"/>
                  </a:lnTo>
                  <a:lnTo>
                    <a:pt x="392" y="498"/>
                  </a:lnTo>
                  <a:lnTo>
                    <a:pt x="388" y="492"/>
                  </a:lnTo>
                  <a:lnTo>
                    <a:pt x="383" y="486"/>
                  </a:lnTo>
                  <a:lnTo>
                    <a:pt x="374" y="476"/>
                  </a:lnTo>
                  <a:lnTo>
                    <a:pt x="363" y="466"/>
                  </a:lnTo>
                  <a:lnTo>
                    <a:pt x="354" y="458"/>
                  </a:lnTo>
                  <a:lnTo>
                    <a:pt x="346" y="449"/>
                  </a:lnTo>
                  <a:lnTo>
                    <a:pt x="343" y="445"/>
                  </a:lnTo>
                  <a:lnTo>
                    <a:pt x="340" y="439"/>
                  </a:lnTo>
                  <a:lnTo>
                    <a:pt x="339" y="435"/>
                  </a:lnTo>
                  <a:lnTo>
                    <a:pt x="339" y="431"/>
                  </a:lnTo>
                  <a:lnTo>
                    <a:pt x="337" y="425"/>
                  </a:lnTo>
                  <a:lnTo>
                    <a:pt x="333" y="419"/>
                  </a:lnTo>
                  <a:lnTo>
                    <a:pt x="328" y="411"/>
                  </a:lnTo>
                  <a:lnTo>
                    <a:pt x="321" y="403"/>
                  </a:lnTo>
                  <a:lnTo>
                    <a:pt x="316" y="394"/>
                  </a:lnTo>
                  <a:lnTo>
                    <a:pt x="310" y="384"/>
                  </a:lnTo>
                  <a:lnTo>
                    <a:pt x="307" y="376"/>
                  </a:lnTo>
                  <a:lnTo>
                    <a:pt x="305" y="369"/>
                  </a:lnTo>
                  <a:lnTo>
                    <a:pt x="298" y="367"/>
                  </a:lnTo>
                  <a:lnTo>
                    <a:pt x="292" y="365"/>
                  </a:lnTo>
                  <a:lnTo>
                    <a:pt x="285" y="362"/>
                  </a:lnTo>
                  <a:lnTo>
                    <a:pt x="280" y="358"/>
                  </a:lnTo>
                  <a:lnTo>
                    <a:pt x="274" y="353"/>
                  </a:lnTo>
                  <a:lnTo>
                    <a:pt x="269" y="348"/>
                  </a:lnTo>
                  <a:lnTo>
                    <a:pt x="264" y="343"/>
                  </a:lnTo>
                  <a:lnTo>
                    <a:pt x="261" y="337"/>
                  </a:lnTo>
                  <a:lnTo>
                    <a:pt x="254" y="325"/>
                  </a:lnTo>
                  <a:lnTo>
                    <a:pt x="249" y="314"/>
                  </a:lnTo>
                  <a:lnTo>
                    <a:pt x="247" y="304"/>
                  </a:lnTo>
                  <a:lnTo>
                    <a:pt x="246" y="295"/>
                  </a:lnTo>
                  <a:lnTo>
                    <a:pt x="245" y="293"/>
                  </a:lnTo>
                  <a:lnTo>
                    <a:pt x="242" y="289"/>
                  </a:lnTo>
                  <a:lnTo>
                    <a:pt x="239" y="285"/>
                  </a:lnTo>
                  <a:lnTo>
                    <a:pt x="234" y="281"/>
                  </a:lnTo>
                  <a:lnTo>
                    <a:pt x="221" y="269"/>
                  </a:lnTo>
                  <a:lnTo>
                    <a:pt x="208" y="257"/>
                  </a:lnTo>
                  <a:lnTo>
                    <a:pt x="194" y="244"/>
                  </a:lnTo>
                  <a:lnTo>
                    <a:pt x="181" y="232"/>
                  </a:lnTo>
                  <a:lnTo>
                    <a:pt x="175" y="226"/>
                  </a:lnTo>
                  <a:lnTo>
                    <a:pt x="171" y="220"/>
                  </a:lnTo>
                  <a:lnTo>
                    <a:pt x="168" y="214"/>
                  </a:lnTo>
                  <a:lnTo>
                    <a:pt x="165" y="209"/>
                  </a:lnTo>
                  <a:lnTo>
                    <a:pt x="163" y="203"/>
                  </a:lnTo>
                  <a:lnTo>
                    <a:pt x="161" y="197"/>
                  </a:lnTo>
                  <a:lnTo>
                    <a:pt x="158" y="192"/>
                  </a:lnTo>
                  <a:lnTo>
                    <a:pt x="154" y="187"/>
                  </a:lnTo>
                  <a:lnTo>
                    <a:pt x="146" y="178"/>
                  </a:lnTo>
                  <a:lnTo>
                    <a:pt x="137" y="170"/>
                  </a:lnTo>
                  <a:lnTo>
                    <a:pt x="115" y="155"/>
                  </a:lnTo>
                  <a:lnTo>
                    <a:pt x="92" y="143"/>
                  </a:lnTo>
                  <a:lnTo>
                    <a:pt x="81" y="136"/>
                  </a:lnTo>
                  <a:lnTo>
                    <a:pt x="70" y="130"/>
                  </a:lnTo>
                  <a:lnTo>
                    <a:pt x="60" y="122"/>
                  </a:lnTo>
                  <a:lnTo>
                    <a:pt x="51" y="114"/>
                  </a:lnTo>
                  <a:lnTo>
                    <a:pt x="47" y="110"/>
                  </a:lnTo>
                  <a:lnTo>
                    <a:pt x="44" y="104"/>
                  </a:lnTo>
                  <a:lnTo>
                    <a:pt x="40" y="99"/>
                  </a:lnTo>
                  <a:lnTo>
                    <a:pt x="38" y="93"/>
                  </a:lnTo>
                  <a:lnTo>
                    <a:pt x="36" y="88"/>
                  </a:lnTo>
                  <a:lnTo>
                    <a:pt x="34" y="81"/>
                  </a:lnTo>
                  <a:lnTo>
                    <a:pt x="34" y="75"/>
                  </a:lnTo>
                  <a:lnTo>
                    <a:pt x="33" y="6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grpSp>
          <p:nvGrpSpPr>
            <p:cNvPr id="928" name="Group 524"/>
            <p:cNvGrpSpPr>
              <a:grpSpLocks/>
            </p:cNvGrpSpPr>
            <p:nvPr>
              <p:custDataLst>
                <p:tags r:id="rId362"/>
              </p:custDataLst>
            </p:nvPr>
          </p:nvGrpSpPr>
          <p:grpSpPr bwMode="auto">
            <a:xfrm>
              <a:off x="6292881" y="2348443"/>
              <a:ext cx="671513" cy="384175"/>
              <a:chOff x="4115" y="1551"/>
              <a:chExt cx="504" cy="244"/>
            </a:xfrm>
          </p:grpSpPr>
          <p:sp>
            <p:nvSpPr>
              <p:cNvPr id="953" name="Freeform 525"/>
              <p:cNvSpPr>
                <a:spLocks/>
              </p:cNvSpPr>
              <p:nvPr/>
            </p:nvSpPr>
            <p:spPr bwMode="auto">
              <a:xfrm>
                <a:off x="4540" y="1551"/>
                <a:ext cx="79" cy="86"/>
              </a:xfrm>
              <a:custGeom>
                <a:avLst/>
                <a:gdLst>
                  <a:gd name="T0" fmla="*/ 0 w 240"/>
                  <a:gd name="T1" fmla="*/ 3 h 259"/>
                  <a:gd name="T2" fmla="*/ 1 w 240"/>
                  <a:gd name="T3" fmla="*/ 3 h 259"/>
                  <a:gd name="T4" fmla="*/ 1 w 240"/>
                  <a:gd name="T5" fmla="*/ 3 h 259"/>
                  <a:gd name="T6" fmla="*/ 2 w 240"/>
                  <a:gd name="T7" fmla="*/ 3 h 259"/>
                  <a:gd name="T8" fmla="*/ 2 w 240"/>
                  <a:gd name="T9" fmla="*/ 2 h 259"/>
                  <a:gd name="T10" fmla="*/ 3 w 240"/>
                  <a:gd name="T11" fmla="*/ 1 h 259"/>
                  <a:gd name="T12" fmla="*/ 3 w 240"/>
                  <a:gd name="T13" fmla="*/ 0 h 259"/>
                  <a:gd name="T14" fmla="*/ 3 w 240"/>
                  <a:gd name="T15" fmla="*/ 0 h 259"/>
                  <a:gd name="T16" fmla="*/ 2 w 240"/>
                  <a:gd name="T17" fmla="*/ 0 h 259"/>
                  <a:gd name="T18" fmla="*/ 2 w 240"/>
                  <a:gd name="T19" fmla="*/ 1 h 259"/>
                  <a:gd name="T20" fmla="*/ 2 w 240"/>
                  <a:gd name="T21" fmla="*/ 1 h 259"/>
                  <a:gd name="T22" fmla="*/ 2 w 240"/>
                  <a:gd name="T23" fmla="*/ 2 h 259"/>
                  <a:gd name="T24" fmla="*/ 1 w 240"/>
                  <a:gd name="T25" fmla="*/ 2 h 259"/>
                  <a:gd name="T26" fmla="*/ 1 w 240"/>
                  <a:gd name="T27" fmla="*/ 3 h 259"/>
                  <a:gd name="T28" fmla="*/ 0 w 240"/>
                  <a:gd name="T29" fmla="*/ 3 h 259"/>
                  <a:gd name="T30" fmla="*/ 0 w 240"/>
                  <a:gd name="T31" fmla="*/ 3 h 259"/>
                  <a:gd name="T32" fmla="*/ 0 w 240"/>
                  <a:gd name="T33" fmla="*/ 3 h 2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40" h="259">
                    <a:moveTo>
                      <a:pt x="13" y="247"/>
                    </a:moveTo>
                    <a:lnTo>
                      <a:pt x="79" y="259"/>
                    </a:lnTo>
                    <a:lnTo>
                      <a:pt x="120" y="240"/>
                    </a:lnTo>
                    <a:lnTo>
                      <a:pt x="133" y="210"/>
                    </a:lnTo>
                    <a:lnTo>
                      <a:pt x="192" y="161"/>
                    </a:lnTo>
                    <a:lnTo>
                      <a:pt x="212" y="111"/>
                    </a:lnTo>
                    <a:lnTo>
                      <a:pt x="240" y="26"/>
                    </a:lnTo>
                    <a:lnTo>
                      <a:pt x="212" y="0"/>
                    </a:lnTo>
                    <a:lnTo>
                      <a:pt x="206" y="32"/>
                    </a:lnTo>
                    <a:lnTo>
                      <a:pt x="199" y="74"/>
                    </a:lnTo>
                    <a:lnTo>
                      <a:pt x="166" y="105"/>
                    </a:lnTo>
                    <a:lnTo>
                      <a:pt x="133" y="149"/>
                    </a:lnTo>
                    <a:lnTo>
                      <a:pt x="113" y="179"/>
                    </a:lnTo>
                    <a:lnTo>
                      <a:pt x="93" y="216"/>
                    </a:lnTo>
                    <a:lnTo>
                      <a:pt x="20" y="222"/>
                    </a:lnTo>
                    <a:lnTo>
                      <a:pt x="0" y="222"/>
                    </a:lnTo>
                    <a:lnTo>
                      <a:pt x="13" y="247"/>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954" name="Freeform 526"/>
              <p:cNvSpPr>
                <a:spLocks/>
              </p:cNvSpPr>
              <p:nvPr/>
            </p:nvSpPr>
            <p:spPr bwMode="auto">
              <a:xfrm>
                <a:off x="4115" y="1761"/>
                <a:ext cx="84" cy="34"/>
              </a:xfrm>
              <a:custGeom>
                <a:avLst/>
                <a:gdLst>
                  <a:gd name="T0" fmla="*/ 0 w 259"/>
                  <a:gd name="T1" fmla="*/ 1 h 104"/>
                  <a:gd name="T2" fmla="*/ 0 w 259"/>
                  <a:gd name="T3" fmla="*/ 1 h 104"/>
                  <a:gd name="T4" fmla="*/ 1 w 259"/>
                  <a:gd name="T5" fmla="*/ 1 h 104"/>
                  <a:gd name="T6" fmla="*/ 1 w 259"/>
                  <a:gd name="T7" fmla="*/ 1 h 104"/>
                  <a:gd name="T8" fmla="*/ 1 w 259"/>
                  <a:gd name="T9" fmla="*/ 1 h 104"/>
                  <a:gd name="T10" fmla="*/ 2 w 259"/>
                  <a:gd name="T11" fmla="*/ 1 h 104"/>
                  <a:gd name="T12" fmla="*/ 3 w 259"/>
                  <a:gd name="T13" fmla="*/ 0 h 104"/>
                  <a:gd name="T14" fmla="*/ 3 w 259"/>
                  <a:gd name="T15" fmla="*/ 0 h 104"/>
                  <a:gd name="T16" fmla="*/ 3 w 259"/>
                  <a:gd name="T17" fmla="*/ 0 h 104"/>
                  <a:gd name="T18" fmla="*/ 2 w 259"/>
                  <a:gd name="T19" fmla="*/ 0 h 104"/>
                  <a:gd name="T20" fmla="*/ 2 w 259"/>
                  <a:gd name="T21" fmla="*/ 0 h 104"/>
                  <a:gd name="T22" fmla="*/ 1 w 259"/>
                  <a:gd name="T23" fmla="*/ 0 h 104"/>
                  <a:gd name="T24" fmla="*/ 1 w 259"/>
                  <a:gd name="T25" fmla="*/ 0 h 104"/>
                  <a:gd name="T26" fmla="*/ 0 w 259"/>
                  <a:gd name="T27" fmla="*/ 1 h 104"/>
                  <a:gd name="T28" fmla="*/ 0 w 259"/>
                  <a:gd name="T29" fmla="*/ 1 h 104"/>
                  <a:gd name="T30" fmla="*/ 0 w 259"/>
                  <a:gd name="T31" fmla="*/ 1 h 104"/>
                  <a:gd name="T32" fmla="*/ 0 w 259"/>
                  <a:gd name="T33" fmla="*/ 1 h 10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59" h="104">
                    <a:moveTo>
                      <a:pt x="33" y="104"/>
                    </a:moveTo>
                    <a:lnTo>
                      <a:pt x="26" y="86"/>
                    </a:lnTo>
                    <a:lnTo>
                      <a:pt x="52" y="62"/>
                    </a:lnTo>
                    <a:lnTo>
                      <a:pt x="72" y="49"/>
                    </a:lnTo>
                    <a:lnTo>
                      <a:pt x="126" y="43"/>
                    </a:lnTo>
                    <a:lnTo>
                      <a:pt x="172" y="43"/>
                    </a:lnTo>
                    <a:lnTo>
                      <a:pt x="246" y="31"/>
                    </a:lnTo>
                    <a:lnTo>
                      <a:pt x="259" y="7"/>
                    </a:lnTo>
                    <a:lnTo>
                      <a:pt x="246" y="0"/>
                    </a:lnTo>
                    <a:lnTo>
                      <a:pt x="205" y="13"/>
                    </a:lnTo>
                    <a:lnTo>
                      <a:pt x="152" y="7"/>
                    </a:lnTo>
                    <a:lnTo>
                      <a:pt x="106" y="13"/>
                    </a:lnTo>
                    <a:lnTo>
                      <a:pt x="52" y="19"/>
                    </a:lnTo>
                    <a:lnTo>
                      <a:pt x="26" y="43"/>
                    </a:lnTo>
                    <a:lnTo>
                      <a:pt x="0" y="68"/>
                    </a:lnTo>
                    <a:lnTo>
                      <a:pt x="0" y="104"/>
                    </a:lnTo>
                    <a:lnTo>
                      <a:pt x="33" y="104"/>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grpSp>
        <p:sp>
          <p:nvSpPr>
            <p:cNvPr id="929" name="Freeform 527"/>
            <p:cNvSpPr>
              <a:spLocks/>
            </p:cNvSpPr>
            <p:nvPr>
              <p:custDataLst>
                <p:tags r:id="rId363"/>
              </p:custDataLst>
            </p:nvPr>
          </p:nvSpPr>
          <p:spPr bwMode="auto">
            <a:xfrm>
              <a:off x="5349906" y="3097743"/>
              <a:ext cx="530225" cy="511175"/>
            </a:xfrm>
            <a:custGeom>
              <a:avLst/>
              <a:gdLst>
                <a:gd name="T0" fmla="*/ 2147483647 w 1227"/>
                <a:gd name="T1" fmla="*/ 2147483647 h 979"/>
                <a:gd name="T2" fmla="*/ 2147483647 w 1227"/>
                <a:gd name="T3" fmla="*/ 2147483647 h 979"/>
                <a:gd name="T4" fmla="*/ 2147483647 w 1227"/>
                <a:gd name="T5" fmla="*/ 2147483647 h 979"/>
                <a:gd name="T6" fmla="*/ 2147483647 w 1227"/>
                <a:gd name="T7" fmla="*/ 2147483647 h 979"/>
                <a:gd name="T8" fmla="*/ 2147483647 w 1227"/>
                <a:gd name="T9" fmla="*/ 2147483647 h 979"/>
                <a:gd name="T10" fmla="*/ 2147483647 w 1227"/>
                <a:gd name="T11" fmla="*/ 2147483647 h 979"/>
                <a:gd name="T12" fmla="*/ 2147483647 w 1227"/>
                <a:gd name="T13" fmla="*/ 2147483647 h 979"/>
                <a:gd name="T14" fmla="*/ 2147483647 w 1227"/>
                <a:gd name="T15" fmla="*/ 2147483647 h 979"/>
                <a:gd name="T16" fmla="*/ 2147483647 w 1227"/>
                <a:gd name="T17" fmla="*/ 2147483647 h 979"/>
                <a:gd name="T18" fmla="*/ 2147483647 w 1227"/>
                <a:gd name="T19" fmla="*/ 2147483647 h 979"/>
                <a:gd name="T20" fmla="*/ 2147483647 w 1227"/>
                <a:gd name="T21" fmla="*/ 2147483647 h 979"/>
                <a:gd name="T22" fmla="*/ 2147483647 w 1227"/>
                <a:gd name="T23" fmla="*/ 2147483647 h 979"/>
                <a:gd name="T24" fmla="*/ 2147483647 w 1227"/>
                <a:gd name="T25" fmla="*/ 2147483647 h 979"/>
                <a:gd name="T26" fmla="*/ 2147483647 w 1227"/>
                <a:gd name="T27" fmla="*/ 2147483647 h 979"/>
                <a:gd name="T28" fmla="*/ 2147483647 w 1227"/>
                <a:gd name="T29" fmla="*/ 2147483647 h 979"/>
                <a:gd name="T30" fmla="*/ 2147483647 w 1227"/>
                <a:gd name="T31" fmla="*/ 2147483647 h 979"/>
                <a:gd name="T32" fmla="*/ 2147483647 w 1227"/>
                <a:gd name="T33" fmla="*/ 2147483647 h 979"/>
                <a:gd name="T34" fmla="*/ 2147483647 w 1227"/>
                <a:gd name="T35" fmla="*/ 2147483647 h 979"/>
                <a:gd name="T36" fmla="*/ 2147483647 w 1227"/>
                <a:gd name="T37" fmla="*/ 2147483647 h 979"/>
                <a:gd name="T38" fmla="*/ 2147483647 w 1227"/>
                <a:gd name="T39" fmla="*/ 2147483647 h 979"/>
                <a:gd name="T40" fmla="*/ 2147483647 w 1227"/>
                <a:gd name="T41" fmla="*/ 2147483647 h 979"/>
                <a:gd name="T42" fmla="*/ 2147483647 w 1227"/>
                <a:gd name="T43" fmla="*/ 2147483647 h 979"/>
                <a:gd name="T44" fmla="*/ 2147483647 w 1227"/>
                <a:gd name="T45" fmla="*/ 2147483647 h 979"/>
                <a:gd name="T46" fmla="*/ 2147483647 w 1227"/>
                <a:gd name="T47" fmla="*/ 2147483647 h 979"/>
                <a:gd name="T48" fmla="*/ 2147483647 w 1227"/>
                <a:gd name="T49" fmla="*/ 2147483647 h 979"/>
                <a:gd name="T50" fmla="*/ 2147483647 w 1227"/>
                <a:gd name="T51" fmla="*/ 2147483647 h 979"/>
                <a:gd name="T52" fmla="*/ 2147483647 w 1227"/>
                <a:gd name="T53" fmla="*/ 2147483647 h 979"/>
                <a:gd name="T54" fmla="*/ 2147483647 w 1227"/>
                <a:gd name="T55" fmla="*/ 2147483647 h 979"/>
                <a:gd name="T56" fmla="*/ 2147483647 w 1227"/>
                <a:gd name="T57" fmla="*/ 2147483647 h 979"/>
                <a:gd name="T58" fmla="*/ 0 w 1227"/>
                <a:gd name="T59" fmla="*/ 2147483647 h 979"/>
                <a:gd name="T60" fmla="*/ 2147483647 w 1227"/>
                <a:gd name="T61" fmla="*/ 2147483647 h 979"/>
                <a:gd name="T62" fmla="*/ 2147483647 w 1227"/>
                <a:gd name="T63" fmla="*/ 2147483647 h 979"/>
                <a:gd name="T64" fmla="*/ 2147483647 w 1227"/>
                <a:gd name="T65" fmla="*/ 2147483647 h 979"/>
                <a:gd name="T66" fmla="*/ 2147483647 w 1227"/>
                <a:gd name="T67" fmla="*/ 2147483647 h 979"/>
                <a:gd name="T68" fmla="*/ 2147483647 w 1227"/>
                <a:gd name="T69" fmla="*/ 2147483647 h 979"/>
                <a:gd name="T70" fmla="*/ 2147483647 w 1227"/>
                <a:gd name="T71" fmla="*/ 2147483647 h 979"/>
                <a:gd name="T72" fmla="*/ 2147483647 w 1227"/>
                <a:gd name="T73" fmla="*/ 2147483647 h 979"/>
                <a:gd name="T74" fmla="*/ 2147483647 w 1227"/>
                <a:gd name="T75" fmla="*/ 2147483647 h 979"/>
                <a:gd name="T76" fmla="*/ 2147483647 w 1227"/>
                <a:gd name="T77" fmla="*/ 2147483647 h 979"/>
                <a:gd name="T78" fmla="*/ 2147483647 w 1227"/>
                <a:gd name="T79" fmla="*/ 2147483647 h 979"/>
                <a:gd name="T80" fmla="*/ 2147483647 w 1227"/>
                <a:gd name="T81" fmla="*/ 2147483647 h 979"/>
                <a:gd name="T82" fmla="*/ 2147483647 w 1227"/>
                <a:gd name="T83" fmla="*/ 2147483647 h 979"/>
                <a:gd name="T84" fmla="*/ 2147483647 w 1227"/>
                <a:gd name="T85" fmla="*/ 2147483647 h 979"/>
                <a:gd name="T86" fmla="*/ 2147483647 w 1227"/>
                <a:gd name="T87" fmla="*/ 2147483647 h 979"/>
                <a:gd name="T88" fmla="*/ 2147483647 w 1227"/>
                <a:gd name="T89" fmla="*/ 2147483647 h 979"/>
                <a:gd name="T90" fmla="*/ 2147483647 w 1227"/>
                <a:gd name="T91" fmla="*/ 2147483647 h 979"/>
                <a:gd name="T92" fmla="*/ 2147483647 w 1227"/>
                <a:gd name="T93" fmla="*/ 2147483647 h 979"/>
                <a:gd name="T94" fmla="*/ 2147483647 w 1227"/>
                <a:gd name="T95" fmla="*/ 2147483647 h 979"/>
                <a:gd name="T96" fmla="*/ 2147483647 w 1227"/>
                <a:gd name="T97" fmla="*/ 2147483647 h 979"/>
                <a:gd name="T98" fmla="*/ 2147483647 w 1227"/>
                <a:gd name="T99" fmla="*/ 2147483647 h 979"/>
                <a:gd name="T100" fmla="*/ 2147483647 w 1227"/>
                <a:gd name="T101" fmla="*/ 2147483647 h 979"/>
                <a:gd name="T102" fmla="*/ 2147483647 w 1227"/>
                <a:gd name="T103" fmla="*/ 2147483647 h 979"/>
                <a:gd name="T104" fmla="*/ 2147483647 w 1227"/>
                <a:gd name="T105" fmla="*/ 2147483647 h 979"/>
                <a:gd name="T106" fmla="*/ 2147483647 w 1227"/>
                <a:gd name="T107" fmla="*/ 2147483647 h 979"/>
                <a:gd name="T108" fmla="*/ 2147483647 w 1227"/>
                <a:gd name="T109" fmla="*/ 2147483647 h 979"/>
                <a:gd name="T110" fmla="*/ 2147483647 w 1227"/>
                <a:gd name="T111" fmla="*/ 2147483647 h 979"/>
                <a:gd name="T112" fmla="*/ 2147483647 w 1227"/>
                <a:gd name="T113" fmla="*/ 2147483647 h 97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227" h="979">
                  <a:moveTo>
                    <a:pt x="940" y="468"/>
                  </a:moveTo>
                  <a:lnTo>
                    <a:pt x="937" y="468"/>
                  </a:lnTo>
                  <a:lnTo>
                    <a:pt x="935" y="467"/>
                  </a:lnTo>
                  <a:lnTo>
                    <a:pt x="932" y="466"/>
                  </a:lnTo>
                  <a:lnTo>
                    <a:pt x="931" y="465"/>
                  </a:lnTo>
                  <a:lnTo>
                    <a:pt x="930" y="461"/>
                  </a:lnTo>
                  <a:lnTo>
                    <a:pt x="930" y="456"/>
                  </a:lnTo>
                  <a:lnTo>
                    <a:pt x="932" y="442"/>
                  </a:lnTo>
                  <a:lnTo>
                    <a:pt x="933" y="425"/>
                  </a:lnTo>
                  <a:lnTo>
                    <a:pt x="933" y="420"/>
                  </a:lnTo>
                  <a:lnTo>
                    <a:pt x="932" y="416"/>
                  </a:lnTo>
                  <a:lnTo>
                    <a:pt x="930" y="412"/>
                  </a:lnTo>
                  <a:lnTo>
                    <a:pt x="928" y="407"/>
                  </a:lnTo>
                  <a:lnTo>
                    <a:pt x="921" y="400"/>
                  </a:lnTo>
                  <a:lnTo>
                    <a:pt x="915" y="392"/>
                  </a:lnTo>
                  <a:lnTo>
                    <a:pt x="908" y="385"/>
                  </a:lnTo>
                  <a:lnTo>
                    <a:pt x="903" y="378"/>
                  </a:lnTo>
                  <a:lnTo>
                    <a:pt x="902" y="373"/>
                  </a:lnTo>
                  <a:lnTo>
                    <a:pt x="901" y="370"/>
                  </a:lnTo>
                  <a:lnTo>
                    <a:pt x="899" y="367"/>
                  </a:lnTo>
                  <a:lnTo>
                    <a:pt x="901" y="363"/>
                  </a:lnTo>
                  <a:lnTo>
                    <a:pt x="865" y="344"/>
                  </a:lnTo>
                  <a:lnTo>
                    <a:pt x="838" y="328"/>
                  </a:lnTo>
                  <a:lnTo>
                    <a:pt x="817" y="312"/>
                  </a:lnTo>
                  <a:lnTo>
                    <a:pt x="801" y="300"/>
                  </a:lnTo>
                  <a:lnTo>
                    <a:pt x="779" y="280"/>
                  </a:lnTo>
                  <a:lnTo>
                    <a:pt x="761" y="264"/>
                  </a:lnTo>
                  <a:lnTo>
                    <a:pt x="759" y="263"/>
                  </a:lnTo>
                  <a:lnTo>
                    <a:pt x="757" y="258"/>
                  </a:lnTo>
                  <a:lnTo>
                    <a:pt x="756" y="252"/>
                  </a:lnTo>
                  <a:lnTo>
                    <a:pt x="754" y="245"/>
                  </a:lnTo>
                  <a:lnTo>
                    <a:pt x="752" y="229"/>
                  </a:lnTo>
                  <a:lnTo>
                    <a:pt x="748" y="216"/>
                  </a:lnTo>
                  <a:lnTo>
                    <a:pt x="740" y="218"/>
                  </a:lnTo>
                  <a:lnTo>
                    <a:pt x="733" y="218"/>
                  </a:lnTo>
                  <a:lnTo>
                    <a:pt x="726" y="218"/>
                  </a:lnTo>
                  <a:lnTo>
                    <a:pt x="718" y="217"/>
                  </a:lnTo>
                  <a:lnTo>
                    <a:pt x="711" y="215"/>
                  </a:lnTo>
                  <a:lnTo>
                    <a:pt x="703" y="212"/>
                  </a:lnTo>
                  <a:lnTo>
                    <a:pt x="695" y="207"/>
                  </a:lnTo>
                  <a:lnTo>
                    <a:pt x="688" y="203"/>
                  </a:lnTo>
                  <a:lnTo>
                    <a:pt x="667" y="199"/>
                  </a:lnTo>
                  <a:lnTo>
                    <a:pt x="650" y="197"/>
                  </a:lnTo>
                  <a:lnTo>
                    <a:pt x="638" y="196"/>
                  </a:lnTo>
                  <a:lnTo>
                    <a:pt x="630" y="196"/>
                  </a:lnTo>
                  <a:lnTo>
                    <a:pt x="617" y="199"/>
                  </a:lnTo>
                  <a:lnTo>
                    <a:pt x="602" y="203"/>
                  </a:lnTo>
                  <a:lnTo>
                    <a:pt x="596" y="201"/>
                  </a:lnTo>
                  <a:lnTo>
                    <a:pt x="591" y="201"/>
                  </a:lnTo>
                  <a:lnTo>
                    <a:pt x="584" y="202"/>
                  </a:lnTo>
                  <a:lnTo>
                    <a:pt x="578" y="203"/>
                  </a:lnTo>
                  <a:lnTo>
                    <a:pt x="570" y="204"/>
                  </a:lnTo>
                  <a:lnTo>
                    <a:pt x="563" y="205"/>
                  </a:lnTo>
                  <a:lnTo>
                    <a:pt x="556" y="204"/>
                  </a:lnTo>
                  <a:lnTo>
                    <a:pt x="548" y="203"/>
                  </a:lnTo>
                  <a:lnTo>
                    <a:pt x="530" y="195"/>
                  </a:lnTo>
                  <a:lnTo>
                    <a:pt x="517" y="190"/>
                  </a:lnTo>
                  <a:lnTo>
                    <a:pt x="513" y="187"/>
                  </a:lnTo>
                  <a:lnTo>
                    <a:pt x="509" y="183"/>
                  </a:lnTo>
                  <a:lnTo>
                    <a:pt x="505" y="179"/>
                  </a:lnTo>
                  <a:lnTo>
                    <a:pt x="502" y="173"/>
                  </a:lnTo>
                  <a:lnTo>
                    <a:pt x="493" y="152"/>
                  </a:lnTo>
                  <a:lnTo>
                    <a:pt x="487" y="136"/>
                  </a:lnTo>
                  <a:lnTo>
                    <a:pt x="483" y="128"/>
                  </a:lnTo>
                  <a:lnTo>
                    <a:pt x="479" y="121"/>
                  </a:lnTo>
                  <a:lnTo>
                    <a:pt x="476" y="115"/>
                  </a:lnTo>
                  <a:lnTo>
                    <a:pt x="470" y="109"/>
                  </a:lnTo>
                  <a:lnTo>
                    <a:pt x="465" y="103"/>
                  </a:lnTo>
                  <a:lnTo>
                    <a:pt x="459" y="96"/>
                  </a:lnTo>
                  <a:lnTo>
                    <a:pt x="451" y="91"/>
                  </a:lnTo>
                  <a:lnTo>
                    <a:pt x="443" y="86"/>
                  </a:lnTo>
                  <a:lnTo>
                    <a:pt x="432" y="81"/>
                  </a:lnTo>
                  <a:lnTo>
                    <a:pt x="420" y="77"/>
                  </a:lnTo>
                  <a:lnTo>
                    <a:pt x="405" y="72"/>
                  </a:lnTo>
                  <a:lnTo>
                    <a:pt x="389" y="68"/>
                  </a:lnTo>
                  <a:lnTo>
                    <a:pt x="365" y="61"/>
                  </a:lnTo>
                  <a:lnTo>
                    <a:pt x="346" y="55"/>
                  </a:lnTo>
                  <a:lnTo>
                    <a:pt x="332" y="48"/>
                  </a:lnTo>
                  <a:lnTo>
                    <a:pt x="317" y="40"/>
                  </a:lnTo>
                  <a:lnTo>
                    <a:pt x="303" y="32"/>
                  </a:lnTo>
                  <a:lnTo>
                    <a:pt x="287" y="23"/>
                  </a:lnTo>
                  <a:lnTo>
                    <a:pt x="265" y="13"/>
                  </a:lnTo>
                  <a:lnTo>
                    <a:pt x="236" y="0"/>
                  </a:lnTo>
                  <a:lnTo>
                    <a:pt x="214" y="10"/>
                  </a:lnTo>
                  <a:lnTo>
                    <a:pt x="186" y="24"/>
                  </a:lnTo>
                  <a:lnTo>
                    <a:pt x="178" y="28"/>
                  </a:lnTo>
                  <a:lnTo>
                    <a:pt x="171" y="33"/>
                  </a:lnTo>
                  <a:lnTo>
                    <a:pt x="166" y="38"/>
                  </a:lnTo>
                  <a:lnTo>
                    <a:pt x="160" y="44"/>
                  </a:lnTo>
                  <a:lnTo>
                    <a:pt x="156" y="49"/>
                  </a:lnTo>
                  <a:lnTo>
                    <a:pt x="153" y="55"/>
                  </a:lnTo>
                  <a:lnTo>
                    <a:pt x="151" y="61"/>
                  </a:lnTo>
                  <a:lnTo>
                    <a:pt x="149" y="68"/>
                  </a:lnTo>
                  <a:lnTo>
                    <a:pt x="151" y="75"/>
                  </a:lnTo>
                  <a:lnTo>
                    <a:pt x="152" y="82"/>
                  </a:lnTo>
                  <a:lnTo>
                    <a:pt x="153" y="90"/>
                  </a:lnTo>
                  <a:lnTo>
                    <a:pt x="156" y="97"/>
                  </a:lnTo>
                  <a:lnTo>
                    <a:pt x="159" y="105"/>
                  </a:lnTo>
                  <a:lnTo>
                    <a:pt x="164" y="112"/>
                  </a:lnTo>
                  <a:lnTo>
                    <a:pt x="169" y="118"/>
                  </a:lnTo>
                  <a:lnTo>
                    <a:pt x="177" y="123"/>
                  </a:lnTo>
                  <a:lnTo>
                    <a:pt x="171" y="129"/>
                  </a:lnTo>
                  <a:lnTo>
                    <a:pt x="163" y="139"/>
                  </a:lnTo>
                  <a:lnTo>
                    <a:pt x="151" y="150"/>
                  </a:lnTo>
                  <a:lnTo>
                    <a:pt x="136" y="162"/>
                  </a:lnTo>
                  <a:lnTo>
                    <a:pt x="120" y="173"/>
                  </a:lnTo>
                  <a:lnTo>
                    <a:pt x="102" y="182"/>
                  </a:lnTo>
                  <a:lnTo>
                    <a:pt x="95" y="186"/>
                  </a:lnTo>
                  <a:lnTo>
                    <a:pt x="86" y="188"/>
                  </a:lnTo>
                  <a:lnTo>
                    <a:pt x="78" y="190"/>
                  </a:lnTo>
                  <a:lnTo>
                    <a:pt x="70" y="191"/>
                  </a:lnTo>
                  <a:lnTo>
                    <a:pt x="54" y="190"/>
                  </a:lnTo>
                  <a:lnTo>
                    <a:pt x="37" y="187"/>
                  </a:lnTo>
                  <a:lnTo>
                    <a:pt x="22" y="183"/>
                  </a:lnTo>
                  <a:lnTo>
                    <a:pt x="10" y="179"/>
                  </a:lnTo>
                  <a:lnTo>
                    <a:pt x="9" y="183"/>
                  </a:lnTo>
                  <a:lnTo>
                    <a:pt x="6" y="193"/>
                  </a:lnTo>
                  <a:lnTo>
                    <a:pt x="2" y="208"/>
                  </a:lnTo>
                  <a:lnTo>
                    <a:pt x="0" y="226"/>
                  </a:lnTo>
                  <a:lnTo>
                    <a:pt x="0" y="236"/>
                  </a:lnTo>
                  <a:lnTo>
                    <a:pt x="0" y="245"/>
                  </a:lnTo>
                  <a:lnTo>
                    <a:pt x="2" y="253"/>
                  </a:lnTo>
                  <a:lnTo>
                    <a:pt x="5" y="261"/>
                  </a:lnTo>
                  <a:lnTo>
                    <a:pt x="9" y="269"/>
                  </a:lnTo>
                  <a:lnTo>
                    <a:pt x="14" y="276"/>
                  </a:lnTo>
                  <a:lnTo>
                    <a:pt x="18" y="278"/>
                  </a:lnTo>
                  <a:lnTo>
                    <a:pt x="21" y="280"/>
                  </a:lnTo>
                  <a:lnTo>
                    <a:pt x="25" y="282"/>
                  </a:lnTo>
                  <a:lnTo>
                    <a:pt x="30" y="283"/>
                  </a:lnTo>
                  <a:lnTo>
                    <a:pt x="32" y="291"/>
                  </a:lnTo>
                  <a:lnTo>
                    <a:pt x="35" y="299"/>
                  </a:lnTo>
                  <a:lnTo>
                    <a:pt x="40" y="307"/>
                  </a:lnTo>
                  <a:lnTo>
                    <a:pt x="44" y="315"/>
                  </a:lnTo>
                  <a:lnTo>
                    <a:pt x="56" y="331"/>
                  </a:lnTo>
                  <a:lnTo>
                    <a:pt x="69" y="347"/>
                  </a:lnTo>
                  <a:lnTo>
                    <a:pt x="83" y="364"/>
                  </a:lnTo>
                  <a:lnTo>
                    <a:pt x="92" y="383"/>
                  </a:lnTo>
                  <a:lnTo>
                    <a:pt x="97" y="393"/>
                  </a:lnTo>
                  <a:lnTo>
                    <a:pt x="100" y="403"/>
                  </a:lnTo>
                  <a:lnTo>
                    <a:pt x="102" y="414"/>
                  </a:lnTo>
                  <a:lnTo>
                    <a:pt x="103" y="425"/>
                  </a:lnTo>
                  <a:lnTo>
                    <a:pt x="110" y="425"/>
                  </a:lnTo>
                  <a:lnTo>
                    <a:pt x="117" y="426"/>
                  </a:lnTo>
                  <a:lnTo>
                    <a:pt x="121" y="427"/>
                  </a:lnTo>
                  <a:lnTo>
                    <a:pt x="124" y="429"/>
                  </a:lnTo>
                  <a:lnTo>
                    <a:pt x="128" y="431"/>
                  </a:lnTo>
                  <a:lnTo>
                    <a:pt x="131" y="435"/>
                  </a:lnTo>
                  <a:lnTo>
                    <a:pt x="133" y="438"/>
                  </a:lnTo>
                  <a:lnTo>
                    <a:pt x="135" y="441"/>
                  </a:lnTo>
                  <a:lnTo>
                    <a:pt x="139" y="450"/>
                  </a:lnTo>
                  <a:lnTo>
                    <a:pt x="143" y="459"/>
                  </a:lnTo>
                  <a:lnTo>
                    <a:pt x="148" y="469"/>
                  </a:lnTo>
                  <a:lnTo>
                    <a:pt x="156" y="480"/>
                  </a:lnTo>
                  <a:lnTo>
                    <a:pt x="184" y="504"/>
                  </a:lnTo>
                  <a:lnTo>
                    <a:pt x="216" y="536"/>
                  </a:lnTo>
                  <a:lnTo>
                    <a:pt x="224" y="546"/>
                  </a:lnTo>
                  <a:lnTo>
                    <a:pt x="232" y="556"/>
                  </a:lnTo>
                  <a:lnTo>
                    <a:pt x="238" y="565"/>
                  </a:lnTo>
                  <a:lnTo>
                    <a:pt x="244" y="575"/>
                  </a:lnTo>
                  <a:lnTo>
                    <a:pt x="249" y="585"/>
                  </a:lnTo>
                  <a:lnTo>
                    <a:pt x="253" y="595"/>
                  </a:lnTo>
                  <a:lnTo>
                    <a:pt x="255" y="606"/>
                  </a:lnTo>
                  <a:lnTo>
                    <a:pt x="256" y="616"/>
                  </a:lnTo>
                  <a:lnTo>
                    <a:pt x="256" y="624"/>
                  </a:lnTo>
                  <a:lnTo>
                    <a:pt x="257" y="631"/>
                  </a:lnTo>
                  <a:lnTo>
                    <a:pt x="258" y="638"/>
                  </a:lnTo>
                  <a:lnTo>
                    <a:pt x="260" y="645"/>
                  </a:lnTo>
                  <a:lnTo>
                    <a:pt x="266" y="659"/>
                  </a:lnTo>
                  <a:lnTo>
                    <a:pt x="272" y="670"/>
                  </a:lnTo>
                  <a:lnTo>
                    <a:pt x="280" y="681"/>
                  </a:lnTo>
                  <a:lnTo>
                    <a:pt x="289" y="691"/>
                  </a:lnTo>
                  <a:lnTo>
                    <a:pt x="299" y="701"/>
                  </a:lnTo>
                  <a:lnTo>
                    <a:pt x="310" y="710"/>
                  </a:lnTo>
                  <a:lnTo>
                    <a:pt x="331" y="730"/>
                  </a:lnTo>
                  <a:lnTo>
                    <a:pt x="352" y="750"/>
                  </a:lnTo>
                  <a:lnTo>
                    <a:pt x="361" y="761"/>
                  </a:lnTo>
                  <a:lnTo>
                    <a:pt x="369" y="774"/>
                  </a:lnTo>
                  <a:lnTo>
                    <a:pt x="377" y="787"/>
                  </a:lnTo>
                  <a:lnTo>
                    <a:pt x="382" y="801"/>
                  </a:lnTo>
                  <a:lnTo>
                    <a:pt x="388" y="814"/>
                  </a:lnTo>
                  <a:lnTo>
                    <a:pt x="394" y="827"/>
                  </a:lnTo>
                  <a:lnTo>
                    <a:pt x="401" y="838"/>
                  </a:lnTo>
                  <a:lnTo>
                    <a:pt x="409" y="848"/>
                  </a:lnTo>
                  <a:lnTo>
                    <a:pt x="425" y="867"/>
                  </a:lnTo>
                  <a:lnTo>
                    <a:pt x="443" y="886"/>
                  </a:lnTo>
                  <a:lnTo>
                    <a:pt x="459" y="905"/>
                  </a:lnTo>
                  <a:lnTo>
                    <a:pt x="476" y="925"/>
                  </a:lnTo>
                  <a:lnTo>
                    <a:pt x="483" y="938"/>
                  </a:lnTo>
                  <a:lnTo>
                    <a:pt x="490" y="950"/>
                  </a:lnTo>
                  <a:lnTo>
                    <a:pt x="496" y="964"/>
                  </a:lnTo>
                  <a:lnTo>
                    <a:pt x="502" y="979"/>
                  </a:lnTo>
                  <a:lnTo>
                    <a:pt x="528" y="979"/>
                  </a:lnTo>
                  <a:lnTo>
                    <a:pt x="535" y="973"/>
                  </a:lnTo>
                  <a:lnTo>
                    <a:pt x="539" y="966"/>
                  </a:lnTo>
                  <a:lnTo>
                    <a:pt x="541" y="960"/>
                  </a:lnTo>
                  <a:lnTo>
                    <a:pt x="543" y="953"/>
                  </a:lnTo>
                  <a:lnTo>
                    <a:pt x="543" y="938"/>
                  </a:lnTo>
                  <a:lnTo>
                    <a:pt x="541" y="918"/>
                  </a:lnTo>
                  <a:lnTo>
                    <a:pt x="543" y="913"/>
                  </a:lnTo>
                  <a:lnTo>
                    <a:pt x="546" y="909"/>
                  </a:lnTo>
                  <a:lnTo>
                    <a:pt x="551" y="905"/>
                  </a:lnTo>
                  <a:lnTo>
                    <a:pt x="557" y="901"/>
                  </a:lnTo>
                  <a:lnTo>
                    <a:pt x="563" y="898"/>
                  </a:lnTo>
                  <a:lnTo>
                    <a:pt x="570" y="896"/>
                  </a:lnTo>
                  <a:lnTo>
                    <a:pt x="577" y="894"/>
                  </a:lnTo>
                  <a:lnTo>
                    <a:pt x="582" y="893"/>
                  </a:lnTo>
                  <a:lnTo>
                    <a:pt x="594" y="894"/>
                  </a:lnTo>
                  <a:lnTo>
                    <a:pt x="605" y="895"/>
                  </a:lnTo>
                  <a:lnTo>
                    <a:pt x="616" y="896"/>
                  </a:lnTo>
                  <a:lnTo>
                    <a:pt x="626" y="898"/>
                  </a:lnTo>
                  <a:lnTo>
                    <a:pt x="644" y="902"/>
                  </a:lnTo>
                  <a:lnTo>
                    <a:pt x="660" y="909"/>
                  </a:lnTo>
                  <a:lnTo>
                    <a:pt x="674" y="916"/>
                  </a:lnTo>
                  <a:lnTo>
                    <a:pt x="686" y="924"/>
                  </a:lnTo>
                  <a:lnTo>
                    <a:pt x="697" y="934"/>
                  </a:lnTo>
                  <a:lnTo>
                    <a:pt x="708" y="943"/>
                  </a:lnTo>
                  <a:lnTo>
                    <a:pt x="729" y="916"/>
                  </a:lnTo>
                  <a:lnTo>
                    <a:pt x="756" y="881"/>
                  </a:lnTo>
                  <a:lnTo>
                    <a:pt x="778" y="851"/>
                  </a:lnTo>
                  <a:lnTo>
                    <a:pt x="787" y="838"/>
                  </a:lnTo>
                  <a:lnTo>
                    <a:pt x="1033" y="789"/>
                  </a:lnTo>
                  <a:lnTo>
                    <a:pt x="1146" y="763"/>
                  </a:lnTo>
                  <a:lnTo>
                    <a:pt x="1227" y="616"/>
                  </a:lnTo>
                  <a:lnTo>
                    <a:pt x="1199" y="567"/>
                  </a:lnTo>
                  <a:lnTo>
                    <a:pt x="1173" y="591"/>
                  </a:lnTo>
                  <a:lnTo>
                    <a:pt x="1000" y="573"/>
                  </a:lnTo>
                  <a:lnTo>
                    <a:pt x="940" y="480"/>
                  </a:lnTo>
                  <a:lnTo>
                    <a:pt x="940" y="46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30" name="Freeform 528"/>
            <p:cNvSpPr>
              <a:spLocks/>
            </p:cNvSpPr>
            <p:nvPr>
              <p:custDataLst>
                <p:tags r:id="rId364"/>
              </p:custDataLst>
            </p:nvPr>
          </p:nvSpPr>
          <p:spPr bwMode="auto">
            <a:xfrm>
              <a:off x="4824444" y="2642131"/>
              <a:ext cx="57150" cy="57150"/>
            </a:xfrm>
            <a:custGeom>
              <a:avLst/>
              <a:gdLst>
                <a:gd name="T0" fmla="*/ 2147483647 w 146"/>
                <a:gd name="T1" fmla="*/ 2147483647 h 81"/>
                <a:gd name="T2" fmla="*/ 2147483647 w 146"/>
                <a:gd name="T3" fmla="*/ 2147483647 h 81"/>
                <a:gd name="T4" fmla="*/ 2147483647 w 146"/>
                <a:gd name="T5" fmla="*/ 2147483647 h 81"/>
                <a:gd name="T6" fmla="*/ 2147483647 w 146"/>
                <a:gd name="T7" fmla="*/ 2147483647 h 81"/>
                <a:gd name="T8" fmla="*/ 2147483647 w 146"/>
                <a:gd name="T9" fmla="*/ 2147483647 h 81"/>
                <a:gd name="T10" fmla="*/ 2147483647 w 146"/>
                <a:gd name="T11" fmla="*/ 2147483647 h 81"/>
                <a:gd name="T12" fmla="*/ 2147483647 w 146"/>
                <a:gd name="T13" fmla="*/ 2147483647 h 81"/>
                <a:gd name="T14" fmla="*/ 2147483647 w 146"/>
                <a:gd name="T15" fmla="*/ 2147483647 h 81"/>
                <a:gd name="T16" fmla="*/ 2147483647 w 146"/>
                <a:gd name="T17" fmla="*/ 2147483647 h 81"/>
                <a:gd name="T18" fmla="*/ 2147483647 w 146"/>
                <a:gd name="T19" fmla="*/ 2147483647 h 81"/>
                <a:gd name="T20" fmla="*/ 2147483647 w 146"/>
                <a:gd name="T21" fmla="*/ 2147483647 h 81"/>
                <a:gd name="T22" fmla="*/ 2147483647 w 146"/>
                <a:gd name="T23" fmla="*/ 2147483647 h 81"/>
                <a:gd name="T24" fmla="*/ 2147483647 w 146"/>
                <a:gd name="T25" fmla="*/ 2147483647 h 81"/>
                <a:gd name="T26" fmla="*/ 2147483647 w 146"/>
                <a:gd name="T27" fmla="*/ 2147483647 h 81"/>
                <a:gd name="T28" fmla="*/ 0 w 146"/>
                <a:gd name="T29" fmla="*/ 2147483647 h 81"/>
                <a:gd name="T30" fmla="*/ 0 w 146"/>
                <a:gd name="T31" fmla="*/ 2147483647 h 81"/>
                <a:gd name="T32" fmla="*/ 0 w 146"/>
                <a:gd name="T33" fmla="*/ 2147483647 h 81"/>
                <a:gd name="T34" fmla="*/ 0 w 146"/>
                <a:gd name="T35" fmla="*/ 2147483647 h 81"/>
                <a:gd name="T36" fmla="*/ 0 w 146"/>
                <a:gd name="T37" fmla="*/ 2147483647 h 81"/>
                <a:gd name="T38" fmla="*/ 2147483647 w 146"/>
                <a:gd name="T39" fmla="*/ 2147483647 h 81"/>
                <a:gd name="T40" fmla="*/ 2147483647 w 146"/>
                <a:gd name="T41" fmla="*/ 2147483647 h 81"/>
                <a:gd name="T42" fmla="*/ 2147483647 w 146"/>
                <a:gd name="T43" fmla="*/ 2147483647 h 81"/>
                <a:gd name="T44" fmla="*/ 2147483647 w 146"/>
                <a:gd name="T45" fmla="*/ 2147483647 h 81"/>
                <a:gd name="T46" fmla="*/ 2147483647 w 146"/>
                <a:gd name="T47" fmla="*/ 2147483647 h 81"/>
                <a:gd name="T48" fmla="*/ 2147483647 w 146"/>
                <a:gd name="T49" fmla="*/ 2147483647 h 81"/>
                <a:gd name="T50" fmla="*/ 2147483647 w 146"/>
                <a:gd name="T51" fmla="*/ 2147483647 h 81"/>
                <a:gd name="T52" fmla="*/ 2147483647 w 146"/>
                <a:gd name="T53" fmla="*/ 2147483647 h 81"/>
                <a:gd name="T54" fmla="*/ 2147483647 w 146"/>
                <a:gd name="T55" fmla="*/ 2147483647 h 81"/>
                <a:gd name="T56" fmla="*/ 2147483647 w 146"/>
                <a:gd name="T57" fmla="*/ 0 h 81"/>
                <a:gd name="T58" fmla="*/ 2147483647 w 146"/>
                <a:gd name="T59" fmla="*/ 2147483647 h 81"/>
                <a:gd name="T60" fmla="*/ 2147483647 w 146"/>
                <a:gd name="T61" fmla="*/ 2147483647 h 81"/>
                <a:gd name="T62" fmla="*/ 2147483647 w 146"/>
                <a:gd name="T63" fmla="*/ 2147483647 h 81"/>
                <a:gd name="T64" fmla="*/ 2147483647 w 146"/>
                <a:gd name="T65" fmla="*/ 2147483647 h 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46" h="81">
                  <a:moveTo>
                    <a:pt x="146" y="18"/>
                  </a:moveTo>
                  <a:lnTo>
                    <a:pt x="138" y="24"/>
                  </a:lnTo>
                  <a:lnTo>
                    <a:pt x="130" y="29"/>
                  </a:lnTo>
                  <a:lnTo>
                    <a:pt x="123" y="35"/>
                  </a:lnTo>
                  <a:lnTo>
                    <a:pt x="118" y="41"/>
                  </a:lnTo>
                  <a:lnTo>
                    <a:pt x="108" y="53"/>
                  </a:lnTo>
                  <a:lnTo>
                    <a:pt x="98" y="64"/>
                  </a:lnTo>
                  <a:lnTo>
                    <a:pt x="93" y="69"/>
                  </a:lnTo>
                  <a:lnTo>
                    <a:pt x="85" y="73"/>
                  </a:lnTo>
                  <a:lnTo>
                    <a:pt x="76" y="77"/>
                  </a:lnTo>
                  <a:lnTo>
                    <a:pt x="66" y="80"/>
                  </a:lnTo>
                  <a:lnTo>
                    <a:pt x="53" y="81"/>
                  </a:lnTo>
                  <a:lnTo>
                    <a:pt x="39" y="80"/>
                  </a:lnTo>
                  <a:lnTo>
                    <a:pt x="21" y="77"/>
                  </a:lnTo>
                  <a:lnTo>
                    <a:pt x="0" y="74"/>
                  </a:lnTo>
                  <a:lnTo>
                    <a:pt x="0" y="62"/>
                  </a:lnTo>
                  <a:lnTo>
                    <a:pt x="0" y="49"/>
                  </a:lnTo>
                  <a:lnTo>
                    <a:pt x="0" y="34"/>
                  </a:lnTo>
                  <a:lnTo>
                    <a:pt x="0" y="18"/>
                  </a:lnTo>
                  <a:lnTo>
                    <a:pt x="14" y="18"/>
                  </a:lnTo>
                  <a:lnTo>
                    <a:pt x="22" y="18"/>
                  </a:lnTo>
                  <a:lnTo>
                    <a:pt x="31" y="18"/>
                  </a:lnTo>
                  <a:lnTo>
                    <a:pt x="40" y="18"/>
                  </a:lnTo>
                  <a:lnTo>
                    <a:pt x="52" y="18"/>
                  </a:lnTo>
                  <a:lnTo>
                    <a:pt x="63" y="16"/>
                  </a:lnTo>
                  <a:lnTo>
                    <a:pt x="73" y="14"/>
                  </a:lnTo>
                  <a:lnTo>
                    <a:pt x="83" y="11"/>
                  </a:lnTo>
                  <a:lnTo>
                    <a:pt x="101" y="5"/>
                  </a:lnTo>
                  <a:lnTo>
                    <a:pt x="120" y="0"/>
                  </a:lnTo>
                  <a:lnTo>
                    <a:pt x="129" y="4"/>
                  </a:lnTo>
                  <a:lnTo>
                    <a:pt x="135" y="9"/>
                  </a:lnTo>
                  <a:lnTo>
                    <a:pt x="141" y="14"/>
                  </a:lnTo>
                  <a:lnTo>
                    <a:pt x="146" y="1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31" name="Freeform 529"/>
            <p:cNvSpPr>
              <a:spLocks/>
            </p:cNvSpPr>
            <p:nvPr>
              <p:custDataLst>
                <p:tags r:id="rId365"/>
              </p:custDataLst>
            </p:nvPr>
          </p:nvSpPr>
          <p:spPr bwMode="auto">
            <a:xfrm>
              <a:off x="4564094" y="2854856"/>
              <a:ext cx="15875" cy="57150"/>
            </a:xfrm>
            <a:custGeom>
              <a:avLst/>
              <a:gdLst>
                <a:gd name="T0" fmla="*/ 2147483647 w 34"/>
                <a:gd name="T1" fmla="*/ 2147483647 h 49"/>
                <a:gd name="T2" fmla="*/ 2147483647 w 34"/>
                <a:gd name="T3" fmla="*/ 2147483647 h 49"/>
                <a:gd name="T4" fmla="*/ 2147483647 w 34"/>
                <a:gd name="T5" fmla="*/ 2147483647 h 49"/>
                <a:gd name="T6" fmla="*/ 2147483647 w 34"/>
                <a:gd name="T7" fmla="*/ 2147483647 h 49"/>
                <a:gd name="T8" fmla="*/ 2147483647 w 34"/>
                <a:gd name="T9" fmla="*/ 2147483647 h 49"/>
                <a:gd name="T10" fmla="*/ 2147483647 w 34"/>
                <a:gd name="T11" fmla="*/ 2147483647 h 49"/>
                <a:gd name="T12" fmla="*/ 2147483647 w 34"/>
                <a:gd name="T13" fmla="*/ 2147483647 h 49"/>
                <a:gd name="T14" fmla="*/ 2147483647 w 34"/>
                <a:gd name="T15" fmla="*/ 2147483647 h 49"/>
                <a:gd name="T16" fmla="*/ 2147483647 w 34"/>
                <a:gd name="T17" fmla="*/ 0 h 49"/>
                <a:gd name="T18" fmla="*/ 2147483647 w 34"/>
                <a:gd name="T19" fmla="*/ 0 h 49"/>
                <a:gd name="T20" fmla="*/ 0 w 34"/>
                <a:gd name="T21" fmla="*/ 0 h 49"/>
                <a:gd name="T22" fmla="*/ 2147483647 w 34"/>
                <a:gd name="T23" fmla="*/ 2147483647 h 49"/>
                <a:gd name="T24" fmla="*/ 2147483647 w 34"/>
                <a:gd name="T25" fmla="*/ 2147483647 h 49"/>
                <a:gd name="T26" fmla="*/ 2147483647 w 34"/>
                <a:gd name="T27" fmla="*/ 2147483647 h 49"/>
                <a:gd name="T28" fmla="*/ 2147483647 w 34"/>
                <a:gd name="T29" fmla="*/ 2147483647 h 49"/>
                <a:gd name="T30" fmla="*/ 2147483647 w 34"/>
                <a:gd name="T31" fmla="*/ 2147483647 h 49"/>
                <a:gd name="T32" fmla="*/ 2147483647 w 34"/>
                <a:gd name="T33" fmla="*/ 2147483647 h 49"/>
                <a:gd name="T34" fmla="*/ 2147483647 w 34"/>
                <a:gd name="T35" fmla="*/ 2147483647 h 49"/>
                <a:gd name="T36" fmla="*/ 2147483647 w 34"/>
                <a:gd name="T37" fmla="*/ 2147483647 h 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4" h="49">
                  <a:moveTo>
                    <a:pt x="34" y="49"/>
                  </a:moveTo>
                  <a:lnTo>
                    <a:pt x="34" y="34"/>
                  </a:lnTo>
                  <a:lnTo>
                    <a:pt x="34" y="25"/>
                  </a:lnTo>
                  <a:lnTo>
                    <a:pt x="33" y="21"/>
                  </a:lnTo>
                  <a:lnTo>
                    <a:pt x="33" y="17"/>
                  </a:lnTo>
                  <a:lnTo>
                    <a:pt x="31" y="15"/>
                  </a:lnTo>
                  <a:lnTo>
                    <a:pt x="30" y="12"/>
                  </a:lnTo>
                  <a:lnTo>
                    <a:pt x="25" y="8"/>
                  </a:lnTo>
                  <a:lnTo>
                    <a:pt x="21" y="0"/>
                  </a:lnTo>
                  <a:lnTo>
                    <a:pt x="8" y="0"/>
                  </a:lnTo>
                  <a:lnTo>
                    <a:pt x="0" y="0"/>
                  </a:lnTo>
                  <a:lnTo>
                    <a:pt x="3" y="11"/>
                  </a:lnTo>
                  <a:lnTo>
                    <a:pt x="7" y="20"/>
                  </a:lnTo>
                  <a:lnTo>
                    <a:pt x="10" y="27"/>
                  </a:lnTo>
                  <a:lnTo>
                    <a:pt x="14" y="34"/>
                  </a:lnTo>
                  <a:lnTo>
                    <a:pt x="19" y="39"/>
                  </a:lnTo>
                  <a:lnTo>
                    <a:pt x="24" y="43"/>
                  </a:lnTo>
                  <a:lnTo>
                    <a:pt x="29" y="46"/>
                  </a:lnTo>
                  <a:lnTo>
                    <a:pt x="34" y="4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32" name="Freeform 530"/>
            <p:cNvSpPr>
              <a:spLocks/>
            </p:cNvSpPr>
            <p:nvPr>
              <p:custDataLst>
                <p:tags r:id="rId366"/>
              </p:custDataLst>
            </p:nvPr>
          </p:nvSpPr>
          <p:spPr bwMode="auto">
            <a:xfrm>
              <a:off x="4156106" y="3200931"/>
              <a:ext cx="28575" cy="57150"/>
            </a:xfrm>
            <a:custGeom>
              <a:avLst/>
              <a:gdLst>
                <a:gd name="T0" fmla="*/ 2147483647 w 60"/>
                <a:gd name="T1" fmla="*/ 0 h 74"/>
                <a:gd name="T2" fmla="*/ 2147483647 w 60"/>
                <a:gd name="T3" fmla="*/ 2147483647 h 74"/>
                <a:gd name="T4" fmla="*/ 2147483647 w 60"/>
                <a:gd name="T5" fmla="*/ 2147483647 h 74"/>
                <a:gd name="T6" fmla="*/ 2147483647 w 60"/>
                <a:gd name="T7" fmla="*/ 2147483647 h 74"/>
                <a:gd name="T8" fmla="*/ 2147483647 w 60"/>
                <a:gd name="T9" fmla="*/ 2147483647 h 74"/>
                <a:gd name="T10" fmla="*/ 2147483647 w 60"/>
                <a:gd name="T11" fmla="*/ 2147483647 h 74"/>
                <a:gd name="T12" fmla="*/ 2147483647 w 60"/>
                <a:gd name="T13" fmla="*/ 2147483647 h 74"/>
                <a:gd name="T14" fmla="*/ 2147483647 w 60"/>
                <a:gd name="T15" fmla="*/ 2147483647 h 74"/>
                <a:gd name="T16" fmla="*/ 2147483647 w 60"/>
                <a:gd name="T17" fmla="*/ 2147483647 h 74"/>
                <a:gd name="T18" fmla="*/ 2147483647 w 60"/>
                <a:gd name="T19" fmla="*/ 2147483647 h 74"/>
                <a:gd name="T20" fmla="*/ 2147483647 w 60"/>
                <a:gd name="T21" fmla="*/ 2147483647 h 74"/>
                <a:gd name="T22" fmla="*/ 2147483647 w 60"/>
                <a:gd name="T23" fmla="*/ 2147483647 h 74"/>
                <a:gd name="T24" fmla="*/ 2147483647 w 60"/>
                <a:gd name="T25" fmla="*/ 2147483647 h 74"/>
                <a:gd name="T26" fmla="*/ 2147483647 w 60"/>
                <a:gd name="T27" fmla="*/ 2147483647 h 74"/>
                <a:gd name="T28" fmla="*/ 0 w 60"/>
                <a:gd name="T29" fmla="*/ 2147483647 h 74"/>
                <a:gd name="T30" fmla="*/ 2147483647 w 60"/>
                <a:gd name="T31" fmla="*/ 2147483647 h 74"/>
                <a:gd name="T32" fmla="*/ 2147483647 w 60"/>
                <a:gd name="T33" fmla="*/ 2147483647 h 74"/>
                <a:gd name="T34" fmla="*/ 2147483647 w 60"/>
                <a:gd name="T35" fmla="*/ 2147483647 h 74"/>
                <a:gd name="T36" fmla="*/ 2147483647 w 60"/>
                <a:gd name="T37" fmla="*/ 2147483647 h 74"/>
                <a:gd name="T38" fmla="*/ 2147483647 w 60"/>
                <a:gd name="T39" fmla="*/ 2147483647 h 74"/>
                <a:gd name="T40" fmla="*/ 2147483647 w 60"/>
                <a:gd name="T41" fmla="*/ 2147483647 h 74"/>
                <a:gd name="T42" fmla="*/ 2147483647 w 60"/>
                <a:gd name="T43" fmla="*/ 2147483647 h 74"/>
                <a:gd name="T44" fmla="*/ 2147483647 w 60"/>
                <a:gd name="T45" fmla="*/ 2147483647 h 74"/>
                <a:gd name="T46" fmla="*/ 2147483647 w 60"/>
                <a:gd name="T47" fmla="*/ 0 h 74"/>
                <a:gd name="T48" fmla="*/ 2147483647 w 60"/>
                <a:gd name="T49" fmla="*/ 0 h 7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0" h="74">
                  <a:moveTo>
                    <a:pt x="60" y="0"/>
                  </a:moveTo>
                  <a:lnTo>
                    <a:pt x="56" y="4"/>
                  </a:lnTo>
                  <a:lnTo>
                    <a:pt x="51" y="10"/>
                  </a:lnTo>
                  <a:lnTo>
                    <a:pt x="48" y="15"/>
                  </a:lnTo>
                  <a:lnTo>
                    <a:pt x="46" y="21"/>
                  </a:lnTo>
                  <a:lnTo>
                    <a:pt x="41" y="31"/>
                  </a:lnTo>
                  <a:lnTo>
                    <a:pt x="37" y="42"/>
                  </a:lnTo>
                  <a:lnTo>
                    <a:pt x="35" y="47"/>
                  </a:lnTo>
                  <a:lnTo>
                    <a:pt x="32" y="51"/>
                  </a:lnTo>
                  <a:lnTo>
                    <a:pt x="29" y="56"/>
                  </a:lnTo>
                  <a:lnTo>
                    <a:pt x="25" y="60"/>
                  </a:lnTo>
                  <a:lnTo>
                    <a:pt x="20" y="65"/>
                  </a:lnTo>
                  <a:lnTo>
                    <a:pt x="15" y="69"/>
                  </a:lnTo>
                  <a:lnTo>
                    <a:pt x="8" y="72"/>
                  </a:lnTo>
                  <a:lnTo>
                    <a:pt x="0" y="74"/>
                  </a:lnTo>
                  <a:lnTo>
                    <a:pt x="5" y="60"/>
                  </a:lnTo>
                  <a:lnTo>
                    <a:pt x="12" y="47"/>
                  </a:lnTo>
                  <a:lnTo>
                    <a:pt x="19" y="34"/>
                  </a:lnTo>
                  <a:lnTo>
                    <a:pt x="27" y="23"/>
                  </a:lnTo>
                  <a:lnTo>
                    <a:pt x="36" y="14"/>
                  </a:lnTo>
                  <a:lnTo>
                    <a:pt x="43" y="6"/>
                  </a:lnTo>
                  <a:lnTo>
                    <a:pt x="48" y="3"/>
                  </a:lnTo>
                  <a:lnTo>
                    <a:pt x="52" y="1"/>
                  </a:lnTo>
                  <a:lnTo>
                    <a:pt x="56" y="0"/>
                  </a:lnTo>
                  <a:lnTo>
                    <a:pt x="6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33" name="Freeform 531"/>
            <p:cNvSpPr>
              <a:spLocks/>
            </p:cNvSpPr>
            <p:nvPr>
              <p:custDataLst>
                <p:tags r:id="rId367"/>
              </p:custDataLst>
            </p:nvPr>
          </p:nvSpPr>
          <p:spPr bwMode="auto">
            <a:xfrm>
              <a:off x="4097369" y="3216806"/>
              <a:ext cx="23812" cy="60325"/>
            </a:xfrm>
            <a:custGeom>
              <a:avLst/>
              <a:gdLst>
                <a:gd name="T0" fmla="*/ 2147483647 w 47"/>
                <a:gd name="T1" fmla="*/ 2147483647 h 45"/>
                <a:gd name="T2" fmla="*/ 2147483647 w 47"/>
                <a:gd name="T3" fmla="*/ 2147483647 h 45"/>
                <a:gd name="T4" fmla="*/ 2147483647 w 47"/>
                <a:gd name="T5" fmla="*/ 2147483647 h 45"/>
                <a:gd name="T6" fmla="*/ 2147483647 w 47"/>
                <a:gd name="T7" fmla="*/ 2147483647 h 45"/>
                <a:gd name="T8" fmla="*/ 2147483647 w 47"/>
                <a:gd name="T9" fmla="*/ 2147483647 h 45"/>
                <a:gd name="T10" fmla="*/ 2147483647 w 47"/>
                <a:gd name="T11" fmla="*/ 2147483647 h 45"/>
                <a:gd name="T12" fmla="*/ 2147483647 w 47"/>
                <a:gd name="T13" fmla="*/ 0 h 45"/>
                <a:gd name="T14" fmla="*/ 2147483647 w 47"/>
                <a:gd name="T15" fmla="*/ 2147483647 h 45"/>
                <a:gd name="T16" fmla="*/ 2147483647 w 47"/>
                <a:gd name="T17" fmla="*/ 2147483647 h 45"/>
                <a:gd name="T18" fmla="*/ 2147483647 w 47"/>
                <a:gd name="T19" fmla="*/ 2147483647 h 45"/>
                <a:gd name="T20" fmla="*/ 2147483647 w 47"/>
                <a:gd name="T21" fmla="*/ 2147483647 h 45"/>
                <a:gd name="T22" fmla="*/ 2147483647 w 47"/>
                <a:gd name="T23" fmla="*/ 2147483647 h 45"/>
                <a:gd name="T24" fmla="*/ 2147483647 w 47"/>
                <a:gd name="T25" fmla="*/ 2147483647 h 45"/>
                <a:gd name="T26" fmla="*/ 2147483647 w 47"/>
                <a:gd name="T27" fmla="*/ 2147483647 h 45"/>
                <a:gd name="T28" fmla="*/ 2147483647 w 47"/>
                <a:gd name="T29" fmla="*/ 2147483647 h 45"/>
                <a:gd name="T30" fmla="*/ 2147483647 w 47"/>
                <a:gd name="T31" fmla="*/ 2147483647 h 45"/>
                <a:gd name="T32" fmla="*/ 2147483647 w 47"/>
                <a:gd name="T33" fmla="*/ 2147483647 h 45"/>
                <a:gd name="T34" fmla="*/ 2147483647 w 47"/>
                <a:gd name="T35" fmla="*/ 2147483647 h 45"/>
                <a:gd name="T36" fmla="*/ 0 w 47"/>
                <a:gd name="T37" fmla="*/ 2147483647 h 45"/>
                <a:gd name="T38" fmla="*/ 2147483647 w 47"/>
                <a:gd name="T39" fmla="*/ 2147483647 h 45"/>
                <a:gd name="T40" fmla="*/ 2147483647 w 47"/>
                <a:gd name="T41" fmla="*/ 2147483647 h 45"/>
                <a:gd name="T42" fmla="*/ 2147483647 w 47"/>
                <a:gd name="T43" fmla="*/ 2147483647 h 45"/>
                <a:gd name="T44" fmla="*/ 2147483647 w 47"/>
                <a:gd name="T45" fmla="*/ 2147483647 h 4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7" h="45">
                  <a:moveTo>
                    <a:pt x="13" y="8"/>
                  </a:moveTo>
                  <a:lnTo>
                    <a:pt x="22" y="8"/>
                  </a:lnTo>
                  <a:lnTo>
                    <a:pt x="28" y="6"/>
                  </a:lnTo>
                  <a:lnTo>
                    <a:pt x="32" y="5"/>
                  </a:lnTo>
                  <a:lnTo>
                    <a:pt x="35" y="3"/>
                  </a:lnTo>
                  <a:lnTo>
                    <a:pt x="37" y="1"/>
                  </a:lnTo>
                  <a:lnTo>
                    <a:pt x="39" y="0"/>
                  </a:lnTo>
                  <a:lnTo>
                    <a:pt x="43" y="1"/>
                  </a:lnTo>
                  <a:lnTo>
                    <a:pt x="47" y="2"/>
                  </a:lnTo>
                  <a:lnTo>
                    <a:pt x="46" y="7"/>
                  </a:lnTo>
                  <a:lnTo>
                    <a:pt x="46" y="11"/>
                  </a:lnTo>
                  <a:lnTo>
                    <a:pt x="44" y="15"/>
                  </a:lnTo>
                  <a:lnTo>
                    <a:pt x="43" y="19"/>
                  </a:lnTo>
                  <a:lnTo>
                    <a:pt x="37" y="26"/>
                  </a:lnTo>
                  <a:lnTo>
                    <a:pt x="30" y="32"/>
                  </a:lnTo>
                  <a:lnTo>
                    <a:pt x="24" y="38"/>
                  </a:lnTo>
                  <a:lnTo>
                    <a:pt x="16" y="42"/>
                  </a:lnTo>
                  <a:lnTo>
                    <a:pt x="7" y="45"/>
                  </a:lnTo>
                  <a:lnTo>
                    <a:pt x="0" y="45"/>
                  </a:lnTo>
                  <a:lnTo>
                    <a:pt x="2" y="38"/>
                  </a:lnTo>
                  <a:lnTo>
                    <a:pt x="6" y="26"/>
                  </a:lnTo>
                  <a:lnTo>
                    <a:pt x="11" y="15"/>
                  </a:lnTo>
                  <a:lnTo>
                    <a:pt x="13" y="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34" name="Freeform 532"/>
            <p:cNvSpPr>
              <a:spLocks/>
            </p:cNvSpPr>
            <p:nvPr>
              <p:custDataLst>
                <p:tags r:id="rId368"/>
              </p:custDataLst>
            </p:nvPr>
          </p:nvSpPr>
          <p:spPr bwMode="auto">
            <a:xfrm>
              <a:off x="4071969" y="3210456"/>
              <a:ext cx="6350" cy="57150"/>
            </a:xfrm>
            <a:custGeom>
              <a:avLst/>
              <a:gdLst>
                <a:gd name="T0" fmla="*/ 2147483647 w 26"/>
                <a:gd name="T1" fmla="*/ 2147483647 h 36"/>
                <a:gd name="T2" fmla="*/ 2147483647 w 26"/>
                <a:gd name="T3" fmla="*/ 2147483647 h 36"/>
                <a:gd name="T4" fmla="*/ 2147483647 w 26"/>
                <a:gd name="T5" fmla="*/ 2147483647 h 36"/>
                <a:gd name="T6" fmla="*/ 2147483647 w 26"/>
                <a:gd name="T7" fmla="*/ 2147483647 h 36"/>
                <a:gd name="T8" fmla="*/ 0 w 26"/>
                <a:gd name="T9" fmla="*/ 0 h 36"/>
                <a:gd name="T10" fmla="*/ 2147483647 w 26"/>
                <a:gd name="T11" fmla="*/ 0 h 36"/>
                <a:gd name="T12" fmla="*/ 2147483647 w 26"/>
                <a:gd name="T13" fmla="*/ 2147483647 h 36"/>
                <a:gd name="T14" fmla="*/ 2147483647 w 26"/>
                <a:gd name="T15" fmla="*/ 2147483647 h 36"/>
                <a:gd name="T16" fmla="*/ 2147483647 w 26"/>
                <a:gd name="T17" fmla="*/ 2147483647 h 36"/>
                <a:gd name="T18" fmla="*/ 2147483647 w 26"/>
                <a:gd name="T19" fmla="*/ 2147483647 h 36"/>
                <a:gd name="T20" fmla="*/ 2147483647 w 26"/>
                <a:gd name="T21" fmla="*/ 2147483647 h 36"/>
                <a:gd name="T22" fmla="*/ 2147483647 w 26"/>
                <a:gd name="T23" fmla="*/ 2147483647 h 36"/>
                <a:gd name="T24" fmla="*/ 2147483647 w 26"/>
                <a:gd name="T25" fmla="*/ 2147483647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 h="36">
                  <a:moveTo>
                    <a:pt x="6" y="36"/>
                  </a:moveTo>
                  <a:lnTo>
                    <a:pt x="5" y="30"/>
                  </a:lnTo>
                  <a:lnTo>
                    <a:pt x="3" y="20"/>
                  </a:lnTo>
                  <a:lnTo>
                    <a:pt x="1" y="10"/>
                  </a:lnTo>
                  <a:lnTo>
                    <a:pt x="0" y="0"/>
                  </a:lnTo>
                  <a:lnTo>
                    <a:pt x="26" y="0"/>
                  </a:lnTo>
                  <a:lnTo>
                    <a:pt x="25" y="12"/>
                  </a:lnTo>
                  <a:lnTo>
                    <a:pt x="24" y="23"/>
                  </a:lnTo>
                  <a:lnTo>
                    <a:pt x="23" y="27"/>
                  </a:lnTo>
                  <a:lnTo>
                    <a:pt x="23" y="31"/>
                  </a:lnTo>
                  <a:lnTo>
                    <a:pt x="24" y="34"/>
                  </a:lnTo>
                  <a:lnTo>
                    <a:pt x="26" y="36"/>
                  </a:lnTo>
                  <a:lnTo>
                    <a:pt x="6" y="3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35" name="Freeform 533"/>
            <p:cNvSpPr>
              <a:spLocks/>
            </p:cNvSpPr>
            <p:nvPr>
              <p:custDataLst>
                <p:tags r:id="rId369"/>
              </p:custDataLst>
            </p:nvPr>
          </p:nvSpPr>
          <p:spPr bwMode="auto">
            <a:xfrm>
              <a:off x="5343556" y="2938993"/>
              <a:ext cx="174625" cy="158750"/>
            </a:xfrm>
            <a:custGeom>
              <a:avLst/>
              <a:gdLst>
                <a:gd name="T0" fmla="*/ 2147483647 w 405"/>
                <a:gd name="T1" fmla="*/ 2147483647 h 302"/>
                <a:gd name="T2" fmla="*/ 2147483647 w 405"/>
                <a:gd name="T3" fmla="*/ 2147483647 h 302"/>
                <a:gd name="T4" fmla="*/ 2147483647 w 405"/>
                <a:gd name="T5" fmla="*/ 2147483647 h 302"/>
                <a:gd name="T6" fmla="*/ 2147483647 w 405"/>
                <a:gd name="T7" fmla="*/ 2147483647 h 302"/>
                <a:gd name="T8" fmla="*/ 2147483647 w 405"/>
                <a:gd name="T9" fmla="*/ 2147483647 h 302"/>
                <a:gd name="T10" fmla="*/ 2147483647 w 405"/>
                <a:gd name="T11" fmla="*/ 2147483647 h 302"/>
                <a:gd name="T12" fmla="*/ 2147483647 w 405"/>
                <a:gd name="T13" fmla="*/ 2147483647 h 302"/>
                <a:gd name="T14" fmla="*/ 2147483647 w 405"/>
                <a:gd name="T15" fmla="*/ 2147483647 h 302"/>
                <a:gd name="T16" fmla="*/ 2147483647 w 405"/>
                <a:gd name="T17" fmla="*/ 2147483647 h 302"/>
                <a:gd name="T18" fmla="*/ 2147483647 w 405"/>
                <a:gd name="T19" fmla="*/ 2147483647 h 302"/>
                <a:gd name="T20" fmla="*/ 2147483647 w 405"/>
                <a:gd name="T21" fmla="*/ 2147483647 h 302"/>
                <a:gd name="T22" fmla="*/ 2147483647 w 405"/>
                <a:gd name="T23" fmla="*/ 2147483647 h 302"/>
                <a:gd name="T24" fmla="*/ 2147483647 w 405"/>
                <a:gd name="T25" fmla="*/ 2147483647 h 302"/>
                <a:gd name="T26" fmla="*/ 2147483647 w 405"/>
                <a:gd name="T27" fmla="*/ 2147483647 h 302"/>
                <a:gd name="T28" fmla="*/ 2147483647 w 405"/>
                <a:gd name="T29" fmla="*/ 2147483647 h 302"/>
                <a:gd name="T30" fmla="*/ 2147483647 w 405"/>
                <a:gd name="T31" fmla="*/ 2147483647 h 302"/>
                <a:gd name="T32" fmla="*/ 2147483647 w 405"/>
                <a:gd name="T33" fmla="*/ 2147483647 h 302"/>
                <a:gd name="T34" fmla="*/ 2147483647 w 405"/>
                <a:gd name="T35" fmla="*/ 2147483647 h 302"/>
                <a:gd name="T36" fmla="*/ 2147483647 w 405"/>
                <a:gd name="T37" fmla="*/ 2147483647 h 302"/>
                <a:gd name="T38" fmla="*/ 2147483647 w 405"/>
                <a:gd name="T39" fmla="*/ 2147483647 h 302"/>
                <a:gd name="T40" fmla="*/ 2147483647 w 405"/>
                <a:gd name="T41" fmla="*/ 2147483647 h 302"/>
                <a:gd name="T42" fmla="*/ 2147483647 w 405"/>
                <a:gd name="T43" fmla="*/ 2147483647 h 302"/>
                <a:gd name="T44" fmla="*/ 2147483647 w 405"/>
                <a:gd name="T45" fmla="*/ 2147483647 h 302"/>
                <a:gd name="T46" fmla="*/ 2147483647 w 405"/>
                <a:gd name="T47" fmla="*/ 2147483647 h 302"/>
                <a:gd name="T48" fmla="*/ 2147483647 w 405"/>
                <a:gd name="T49" fmla="*/ 2147483647 h 302"/>
                <a:gd name="T50" fmla="*/ 2147483647 w 405"/>
                <a:gd name="T51" fmla="*/ 2147483647 h 302"/>
                <a:gd name="T52" fmla="*/ 2147483647 w 405"/>
                <a:gd name="T53" fmla="*/ 2147483647 h 302"/>
                <a:gd name="T54" fmla="*/ 2147483647 w 405"/>
                <a:gd name="T55" fmla="*/ 2147483647 h 302"/>
                <a:gd name="T56" fmla="*/ 2147483647 w 405"/>
                <a:gd name="T57" fmla="*/ 2147483647 h 302"/>
                <a:gd name="T58" fmla="*/ 2147483647 w 405"/>
                <a:gd name="T59" fmla="*/ 2147483647 h 302"/>
                <a:gd name="T60" fmla="*/ 2147483647 w 405"/>
                <a:gd name="T61" fmla="*/ 2147483647 h 302"/>
                <a:gd name="T62" fmla="*/ 2147483647 w 405"/>
                <a:gd name="T63" fmla="*/ 2147483647 h 302"/>
                <a:gd name="T64" fmla="*/ 2147483647 w 405"/>
                <a:gd name="T65" fmla="*/ 2147483647 h 302"/>
                <a:gd name="T66" fmla="*/ 2147483647 w 405"/>
                <a:gd name="T67" fmla="*/ 2147483647 h 302"/>
                <a:gd name="T68" fmla="*/ 2147483647 w 405"/>
                <a:gd name="T69" fmla="*/ 2147483647 h 302"/>
                <a:gd name="T70" fmla="*/ 2147483647 w 405"/>
                <a:gd name="T71" fmla="*/ 2147483647 h 302"/>
                <a:gd name="T72" fmla="*/ 2147483647 w 405"/>
                <a:gd name="T73" fmla="*/ 2147483647 h 302"/>
                <a:gd name="T74" fmla="*/ 2147483647 w 405"/>
                <a:gd name="T75" fmla="*/ 2147483647 h 302"/>
                <a:gd name="T76" fmla="*/ 2147483647 w 405"/>
                <a:gd name="T77" fmla="*/ 2147483647 h 302"/>
                <a:gd name="T78" fmla="*/ 2147483647 w 405"/>
                <a:gd name="T79" fmla="*/ 2147483647 h 302"/>
                <a:gd name="T80" fmla="*/ 2147483647 w 405"/>
                <a:gd name="T81" fmla="*/ 2147483647 h 302"/>
                <a:gd name="T82" fmla="*/ 2147483647 w 405"/>
                <a:gd name="T83" fmla="*/ 2147483647 h 302"/>
                <a:gd name="T84" fmla="*/ 2147483647 w 405"/>
                <a:gd name="T85" fmla="*/ 2147483647 h 302"/>
                <a:gd name="T86" fmla="*/ 2147483647 w 405"/>
                <a:gd name="T87" fmla="*/ 2147483647 h 302"/>
                <a:gd name="T88" fmla="*/ 2147483647 w 405"/>
                <a:gd name="T89" fmla="*/ 2147483647 h 302"/>
                <a:gd name="T90" fmla="*/ 2147483647 w 405"/>
                <a:gd name="T91" fmla="*/ 2147483647 h 30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05" h="302">
                  <a:moveTo>
                    <a:pt x="26" y="166"/>
                  </a:moveTo>
                  <a:lnTo>
                    <a:pt x="26" y="162"/>
                  </a:lnTo>
                  <a:lnTo>
                    <a:pt x="27" y="158"/>
                  </a:lnTo>
                  <a:lnTo>
                    <a:pt x="28" y="156"/>
                  </a:lnTo>
                  <a:lnTo>
                    <a:pt x="29" y="155"/>
                  </a:lnTo>
                  <a:lnTo>
                    <a:pt x="30" y="154"/>
                  </a:lnTo>
                  <a:lnTo>
                    <a:pt x="33" y="154"/>
                  </a:lnTo>
                  <a:lnTo>
                    <a:pt x="28" y="151"/>
                  </a:lnTo>
                  <a:lnTo>
                    <a:pt x="23" y="147"/>
                  </a:lnTo>
                  <a:lnTo>
                    <a:pt x="18" y="143"/>
                  </a:lnTo>
                  <a:lnTo>
                    <a:pt x="14" y="138"/>
                  </a:lnTo>
                  <a:lnTo>
                    <a:pt x="6" y="127"/>
                  </a:lnTo>
                  <a:lnTo>
                    <a:pt x="0" y="117"/>
                  </a:lnTo>
                  <a:lnTo>
                    <a:pt x="2" y="116"/>
                  </a:lnTo>
                  <a:lnTo>
                    <a:pt x="4" y="115"/>
                  </a:lnTo>
                  <a:lnTo>
                    <a:pt x="5" y="112"/>
                  </a:lnTo>
                  <a:lnTo>
                    <a:pt x="5" y="110"/>
                  </a:lnTo>
                  <a:lnTo>
                    <a:pt x="6" y="104"/>
                  </a:lnTo>
                  <a:lnTo>
                    <a:pt x="6" y="98"/>
                  </a:lnTo>
                  <a:lnTo>
                    <a:pt x="17" y="97"/>
                  </a:lnTo>
                  <a:lnTo>
                    <a:pt x="26" y="95"/>
                  </a:lnTo>
                  <a:lnTo>
                    <a:pt x="34" y="93"/>
                  </a:lnTo>
                  <a:lnTo>
                    <a:pt x="41" y="91"/>
                  </a:lnTo>
                  <a:lnTo>
                    <a:pt x="47" y="88"/>
                  </a:lnTo>
                  <a:lnTo>
                    <a:pt x="52" y="85"/>
                  </a:lnTo>
                  <a:lnTo>
                    <a:pt x="57" y="82"/>
                  </a:lnTo>
                  <a:lnTo>
                    <a:pt x="60" y="78"/>
                  </a:lnTo>
                  <a:lnTo>
                    <a:pt x="67" y="70"/>
                  </a:lnTo>
                  <a:lnTo>
                    <a:pt x="71" y="61"/>
                  </a:lnTo>
                  <a:lnTo>
                    <a:pt x="75" y="52"/>
                  </a:lnTo>
                  <a:lnTo>
                    <a:pt x="80" y="43"/>
                  </a:lnTo>
                  <a:lnTo>
                    <a:pt x="84" y="47"/>
                  </a:lnTo>
                  <a:lnTo>
                    <a:pt x="89" y="50"/>
                  </a:lnTo>
                  <a:lnTo>
                    <a:pt x="95" y="52"/>
                  </a:lnTo>
                  <a:lnTo>
                    <a:pt x="102" y="53"/>
                  </a:lnTo>
                  <a:lnTo>
                    <a:pt x="117" y="54"/>
                  </a:lnTo>
                  <a:lnTo>
                    <a:pt x="135" y="52"/>
                  </a:lnTo>
                  <a:lnTo>
                    <a:pt x="169" y="46"/>
                  </a:lnTo>
                  <a:lnTo>
                    <a:pt x="200" y="43"/>
                  </a:lnTo>
                  <a:lnTo>
                    <a:pt x="212" y="43"/>
                  </a:lnTo>
                  <a:lnTo>
                    <a:pt x="223" y="42"/>
                  </a:lnTo>
                  <a:lnTo>
                    <a:pt x="234" y="41"/>
                  </a:lnTo>
                  <a:lnTo>
                    <a:pt x="245" y="39"/>
                  </a:lnTo>
                  <a:lnTo>
                    <a:pt x="264" y="35"/>
                  </a:lnTo>
                  <a:lnTo>
                    <a:pt x="283" y="29"/>
                  </a:lnTo>
                  <a:lnTo>
                    <a:pt x="318" y="17"/>
                  </a:lnTo>
                  <a:lnTo>
                    <a:pt x="352" y="6"/>
                  </a:lnTo>
                  <a:lnTo>
                    <a:pt x="359" y="4"/>
                  </a:lnTo>
                  <a:lnTo>
                    <a:pt x="365" y="3"/>
                  </a:lnTo>
                  <a:lnTo>
                    <a:pt x="372" y="3"/>
                  </a:lnTo>
                  <a:lnTo>
                    <a:pt x="378" y="3"/>
                  </a:lnTo>
                  <a:lnTo>
                    <a:pt x="385" y="3"/>
                  </a:lnTo>
                  <a:lnTo>
                    <a:pt x="392" y="2"/>
                  </a:lnTo>
                  <a:lnTo>
                    <a:pt x="398" y="1"/>
                  </a:lnTo>
                  <a:lnTo>
                    <a:pt x="405" y="0"/>
                  </a:lnTo>
                  <a:lnTo>
                    <a:pt x="395" y="8"/>
                  </a:lnTo>
                  <a:lnTo>
                    <a:pt x="372" y="29"/>
                  </a:lnTo>
                  <a:lnTo>
                    <a:pt x="360" y="41"/>
                  </a:lnTo>
                  <a:lnTo>
                    <a:pt x="349" y="52"/>
                  </a:lnTo>
                  <a:lnTo>
                    <a:pt x="344" y="57"/>
                  </a:lnTo>
                  <a:lnTo>
                    <a:pt x="341" y="61"/>
                  </a:lnTo>
                  <a:lnTo>
                    <a:pt x="339" y="64"/>
                  </a:lnTo>
                  <a:lnTo>
                    <a:pt x="339" y="68"/>
                  </a:lnTo>
                  <a:lnTo>
                    <a:pt x="339" y="96"/>
                  </a:lnTo>
                  <a:lnTo>
                    <a:pt x="338" y="132"/>
                  </a:lnTo>
                  <a:lnTo>
                    <a:pt x="337" y="149"/>
                  </a:lnTo>
                  <a:lnTo>
                    <a:pt x="336" y="165"/>
                  </a:lnTo>
                  <a:lnTo>
                    <a:pt x="335" y="180"/>
                  </a:lnTo>
                  <a:lnTo>
                    <a:pt x="332" y="191"/>
                  </a:lnTo>
                  <a:lnTo>
                    <a:pt x="326" y="198"/>
                  </a:lnTo>
                  <a:lnTo>
                    <a:pt x="317" y="204"/>
                  </a:lnTo>
                  <a:lnTo>
                    <a:pt x="305" y="210"/>
                  </a:lnTo>
                  <a:lnTo>
                    <a:pt x="293" y="215"/>
                  </a:lnTo>
                  <a:lnTo>
                    <a:pt x="265" y="227"/>
                  </a:lnTo>
                  <a:lnTo>
                    <a:pt x="239" y="241"/>
                  </a:lnTo>
                  <a:lnTo>
                    <a:pt x="106" y="302"/>
                  </a:lnTo>
                  <a:lnTo>
                    <a:pt x="53" y="271"/>
                  </a:lnTo>
                  <a:lnTo>
                    <a:pt x="57" y="260"/>
                  </a:lnTo>
                  <a:lnTo>
                    <a:pt x="64" y="240"/>
                  </a:lnTo>
                  <a:lnTo>
                    <a:pt x="70" y="228"/>
                  </a:lnTo>
                  <a:lnTo>
                    <a:pt x="75" y="218"/>
                  </a:lnTo>
                  <a:lnTo>
                    <a:pt x="81" y="209"/>
                  </a:lnTo>
                  <a:lnTo>
                    <a:pt x="86" y="203"/>
                  </a:lnTo>
                  <a:lnTo>
                    <a:pt x="86" y="172"/>
                  </a:lnTo>
                  <a:lnTo>
                    <a:pt x="79" y="173"/>
                  </a:lnTo>
                  <a:lnTo>
                    <a:pt x="71" y="173"/>
                  </a:lnTo>
                  <a:lnTo>
                    <a:pt x="63" y="171"/>
                  </a:lnTo>
                  <a:lnTo>
                    <a:pt x="57" y="169"/>
                  </a:lnTo>
                  <a:lnTo>
                    <a:pt x="49" y="167"/>
                  </a:lnTo>
                  <a:lnTo>
                    <a:pt x="41" y="165"/>
                  </a:lnTo>
                  <a:lnTo>
                    <a:pt x="34" y="165"/>
                  </a:lnTo>
                  <a:lnTo>
                    <a:pt x="26" y="166"/>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936" name="Freeform 534"/>
            <p:cNvSpPr>
              <a:spLocks/>
            </p:cNvSpPr>
            <p:nvPr>
              <p:custDataLst>
                <p:tags r:id="rId370"/>
              </p:custDataLst>
            </p:nvPr>
          </p:nvSpPr>
          <p:spPr bwMode="auto">
            <a:xfrm>
              <a:off x="7437469" y="3319993"/>
              <a:ext cx="42862" cy="79375"/>
            </a:xfrm>
            <a:custGeom>
              <a:avLst/>
              <a:gdLst>
                <a:gd name="T0" fmla="*/ 2147483647 w 100"/>
                <a:gd name="T1" fmla="*/ 2147483647 h 155"/>
                <a:gd name="T2" fmla="*/ 2147483647 w 100"/>
                <a:gd name="T3" fmla="*/ 2147483647 h 155"/>
                <a:gd name="T4" fmla="*/ 2147483647 w 100"/>
                <a:gd name="T5" fmla="*/ 2147483647 h 155"/>
                <a:gd name="T6" fmla="*/ 2147483647 w 100"/>
                <a:gd name="T7" fmla="*/ 2147483647 h 155"/>
                <a:gd name="T8" fmla="*/ 2147483647 w 100"/>
                <a:gd name="T9" fmla="*/ 2147483647 h 155"/>
                <a:gd name="T10" fmla="*/ 2147483647 w 100"/>
                <a:gd name="T11" fmla="*/ 2147483647 h 155"/>
                <a:gd name="T12" fmla="*/ 2147483647 w 100"/>
                <a:gd name="T13" fmla="*/ 2147483647 h 155"/>
                <a:gd name="T14" fmla="*/ 2147483647 w 100"/>
                <a:gd name="T15" fmla="*/ 2147483647 h 155"/>
                <a:gd name="T16" fmla="*/ 2147483647 w 100"/>
                <a:gd name="T17" fmla="*/ 2147483647 h 155"/>
                <a:gd name="T18" fmla="*/ 2147483647 w 100"/>
                <a:gd name="T19" fmla="*/ 2147483647 h 155"/>
                <a:gd name="T20" fmla="*/ 2147483647 w 100"/>
                <a:gd name="T21" fmla="*/ 2147483647 h 155"/>
                <a:gd name="T22" fmla="*/ 2147483647 w 100"/>
                <a:gd name="T23" fmla="*/ 2147483647 h 155"/>
                <a:gd name="T24" fmla="*/ 2147483647 w 100"/>
                <a:gd name="T25" fmla="*/ 2147483647 h 155"/>
                <a:gd name="T26" fmla="*/ 2147483647 w 100"/>
                <a:gd name="T27" fmla="*/ 2147483647 h 155"/>
                <a:gd name="T28" fmla="*/ 2147483647 w 100"/>
                <a:gd name="T29" fmla="*/ 2147483647 h 155"/>
                <a:gd name="T30" fmla="*/ 2147483647 w 100"/>
                <a:gd name="T31" fmla="*/ 2147483647 h 155"/>
                <a:gd name="T32" fmla="*/ 2147483647 w 100"/>
                <a:gd name="T33" fmla="*/ 2147483647 h 155"/>
                <a:gd name="T34" fmla="*/ 2147483647 w 100"/>
                <a:gd name="T35" fmla="*/ 2147483647 h 155"/>
                <a:gd name="T36" fmla="*/ 2147483647 w 100"/>
                <a:gd name="T37" fmla="*/ 2147483647 h 155"/>
                <a:gd name="T38" fmla="*/ 2147483647 w 100"/>
                <a:gd name="T39" fmla="*/ 2147483647 h 155"/>
                <a:gd name="T40" fmla="*/ 2147483647 w 100"/>
                <a:gd name="T41" fmla="*/ 2147483647 h 155"/>
                <a:gd name="T42" fmla="*/ 2147483647 w 100"/>
                <a:gd name="T43" fmla="*/ 2147483647 h 155"/>
                <a:gd name="T44" fmla="*/ 2147483647 w 100"/>
                <a:gd name="T45" fmla="*/ 2147483647 h 155"/>
                <a:gd name="T46" fmla="*/ 0 w 100"/>
                <a:gd name="T47" fmla="*/ 2147483647 h 155"/>
                <a:gd name="T48" fmla="*/ 0 w 100"/>
                <a:gd name="T49" fmla="*/ 2147483647 h 155"/>
                <a:gd name="T50" fmla="*/ 0 w 100"/>
                <a:gd name="T51" fmla="*/ 2147483647 h 155"/>
                <a:gd name="T52" fmla="*/ 0 w 100"/>
                <a:gd name="T53" fmla="*/ 2147483647 h 155"/>
                <a:gd name="T54" fmla="*/ 0 w 100"/>
                <a:gd name="T55" fmla="*/ 2147483647 h 155"/>
                <a:gd name="T56" fmla="*/ 0 w 100"/>
                <a:gd name="T57" fmla="*/ 2147483647 h 155"/>
                <a:gd name="T58" fmla="*/ 2147483647 w 100"/>
                <a:gd name="T59" fmla="*/ 2147483647 h 155"/>
                <a:gd name="T60" fmla="*/ 2147483647 w 100"/>
                <a:gd name="T61" fmla="*/ 2147483647 h 155"/>
                <a:gd name="T62" fmla="*/ 2147483647 w 100"/>
                <a:gd name="T63" fmla="*/ 2147483647 h 155"/>
                <a:gd name="T64" fmla="*/ 2147483647 w 100"/>
                <a:gd name="T65" fmla="*/ 2147483647 h 155"/>
                <a:gd name="T66" fmla="*/ 2147483647 w 100"/>
                <a:gd name="T67" fmla="*/ 2147483647 h 155"/>
                <a:gd name="T68" fmla="*/ 2147483647 w 100"/>
                <a:gd name="T69" fmla="*/ 2147483647 h 155"/>
                <a:gd name="T70" fmla="*/ 2147483647 w 100"/>
                <a:gd name="T71" fmla="*/ 2147483647 h 155"/>
                <a:gd name="T72" fmla="*/ 2147483647 w 100"/>
                <a:gd name="T73" fmla="*/ 2147483647 h 155"/>
                <a:gd name="T74" fmla="*/ 2147483647 w 100"/>
                <a:gd name="T75" fmla="*/ 2147483647 h 155"/>
                <a:gd name="T76" fmla="*/ 2147483647 w 100"/>
                <a:gd name="T77" fmla="*/ 2147483647 h 155"/>
                <a:gd name="T78" fmla="*/ 2147483647 w 100"/>
                <a:gd name="T79" fmla="*/ 0 h 155"/>
                <a:gd name="T80" fmla="*/ 2147483647 w 100"/>
                <a:gd name="T81" fmla="*/ 0 h 155"/>
                <a:gd name="T82" fmla="*/ 2147483647 w 100"/>
                <a:gd name="T83" fmla="*/ 0 h 155"/>
                <a:gd name="T84" fmla="*/ 2147483647 w 100"/>
                <a:gd name="T85" fmla="*/ 2147483647 h 15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0" h="155">
                  <a:moveTo>
                    <a:pt x="100" y="1"/>
                  </a:moveTo>
                  <a:lnTo>
                    <a:pt x="100" y="30"/>
                  </a:lnTo>
                  <a:lnTo>
                    <a:pt x="100" y="55"/>
                  </a:lnTo>
                  <a:lnTo>
                    <a:pt x="100" y="78"/>
                  </a:lnTo>
                  <a:lnTo>
                    <a:pt x="100" y="99"/>
                  </a:lnTo>
                  <a:lnTo>
                    <a:pt x="98" y="109"/>
                  </a:lnTo>
                  <a:lnTo>
                    <a:pt x="94" y="118"/>
                  </a:lnTo>
                  <a:lnTo>
                    <a:pt x="89" y="128"/>
                  </a:lnTo>
                  <a:lnTo>
                    <a:pt x="82" y="137"/>
                  </a:lnTo>
                  <a:lnTo>
                    <a:pt x="73" y="144"/>
                  </a:lnTo>
                  <a:lnTo>
                    <a:pt x="62" y="150"/>
                  </a:lnTo>
                  <a:lnTo>
                    <a:pt x="57" y="152"/>
                  </a:lnTo>
                  <a:lnTo>
                    <a:pt x="51" y="154"/>
                  </a:lnTo>
                  <a:lnTo>
                    <a:pt x="46" y="155"/>
                  </a:lnTo>
                  <a:lnTo>
                    <a:pt x="39" y="155"/>
                  </a:lnTo>
                  <a:lnTo>
                    <a:pt x="35" y="154"/>
                  </a:lnTo>
                  <a:lnTo>
                    <a:pt x="30" y="153"/>
                  </a:lnTo>
                  <a:lnTo>
                    <a:pt x="26" y="151"/>
                  </a:lnTo>
                  <a:lnTo>
                    <a:pt x="22" y="149"/>
                  </a:lnTo>
                  <a:lnTo>
                    <a:pt x="15" y="142"/>
                  </a:lnTo>
                  <a:lnTo>
                    <a:pt x="9" y="134"/>
                  </a:lnTo>
                  <a:lnTo>
                    <a:pt x="5" y="124"/>
                  </a:lnTo>
                  <a:lnTo>
                    <a:pt x="2" y="113"/>
                  </a:lnTo>
                  <a:lnTo>
                    <a:pt x="0" y="103"/>
                  </a:lnTo>
                  <a:lnTo>
                    <a:pt x="0" y="93"/>
                  </a:lnTo>
                  <a:lnTo>
                    <a:pt x="0" y="77"/>
                  </a:lnTo>
                  <a:lnTo>
                    <a:pt x="0" y="65"/>
                  </a:lnTo>
                  <a:lnTo>
                    <a:pt x="0" y="56"/>
                  </a:lnTo>
                  <a:lnTo>
                    <a:pt x="0" y="50"/>
                  </a:lnTo>
                  <a:lnTo>
                    <a:pt x="15" y="50"/>
                  </a:lnTo>
                  <a:lnTo>
                    <a:pt x="26" y="50"/>
                  </a:lnTo>
                  <a:lnTo>
                    <a:pt x="26" y="40"/>
                  </a:lnTo>
                  <a:lnTo>
                    <a:pt x="27" y="31"/>
                  </a:lnTo>
                  <a:lnTo>
                    <a:pt x="29" y="23"/>
                  </a:lnTo>
                  <a:lnTo>
                    <a:pt x="31" y="17"/>
                  </a:lnTo>
                  <a:lnTo>
                    <a:pt x="35" y="12"/>
                  </a:lnTo>
                  <a:lnTo>
                    <a:pt x="39" y="7"/>
                  </a:lnTo>
                  <a:lnTo>
                    <a:pt x="42" y="4"/>
                  </a:lnTo>
                  <a:lnTo>
                    <a:pt x="48" y="2"/>
                  </a:lnTo>
                  <a:lnTo>
                    <a:pt x="59" y="0"/>
                  </a:lnTo>
                  <a:lnTo>
                    <a:pt x="71" y="0"/>
                  </a:lnTo>
                  <a:lnTo>
                    <a:pt x="84" y="0"/>
                  </a:lnTo>
                  <a:lnTo>
                    <a:pt x="100" y="1"/>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grpSp>
          <p:nvGrpSpPr>
            <p:cNvPr id="937" name="Group 535"/>
            <p:cNvGrpSpPr>
              <a:grpSpLocks/>
            </p:cNvGrpSpPr>
            <p:nvPr>
              <p:custDataLst>
                <p:tags r:id="rId371"/>
              </p:custDataLst>
            </p:nvPr>
          </p:nvGrpSpPr>
          <p:grpSpPr bwMode="auto">
            <a:xfrm>
              <a:off x="5084794" y="2788181"/>
              <a:ext cx="482600" cy="201612"/>
              <a:chOff x="3289" y="1830"/>
              <a:chExt cx="363" cy="128"/>
            </a:xfrm>
          </p:grpSpPr>
          <p:sp>
            <p:nvSpPr>
              <p:cNvPr id="948" name="Freeform 536"/>
              <p:cNvSpPr>
                <a:spLocks/>
              </p:cNvSpPr>
              <p:nvPr/>
            </p:nvSpPr>
            <p:spPr bwMode="auto">
              <a:xfrm>
                <a:off x="3289" y="1871"/>
                <a:ext cx="4" cy="3"/>
              </a:xfrm>
              <a:custGeom>
                <a:avLst/>
                <a:gdLst>
                  <a:gd name="T0" fmla="*/ 0 w 13"/>
                  <a:gd name="T1" fmla="*/ 0 h 7"/>
                  <a:gd name="T2" fmla="*/ 0 w 13"/>
                  <a:gd name="T3" fmla="*/ 0 h 7"/>
                  <a:gd name="T4" fmla="*/ 0 w 13"/>
                  <a:gd name="T5" fmla="*/ 0 h 7"/>
                  <a:gd name="T6" fmla="*/ 0 w 13"/>
                  <a:gd name="T7" fmla="*/ 0 h 7"/>
                  <a:gd name="T8" fmla="*/ 0 w 13"/>
                  <a:gd name="T9" fmla="*/ 0 h 7"/>
                  <a:gd name="T10" fmla="*/ 0 w 13"/>
                  <a:gd name="T11" fmla="*/ 0 h 7"/>
                  <a:gd name="T12" fmla="*/ 0 w 13"/>
                  <a:gd name="T13" fmla="*/ 0 h 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 h="7">
                    <a:moveTo>
                      <a:pt x="13" y="0"/>
                    </a:moveTo>
                    <a:lnTo>
                      <a:pt x="12" y="1"/>
                    </a:lnTo>
                    <a:lnTo>
                      <a:pt x="9" y="3"/>
                    </a:lnTo>
                    <a:lnTo>
                      <a:pt x="4" y="5"/>
                    </a:lnTo>
                    <a:lnTo>
                      <a:pt x="0" y="7"/>
                    </a:lnTo>
                    <a:lnTo>
                      <a:pt x="7" y="3"/>
                    </a:lnTo>
                    <a:lnTo>
                      <a:pt x="1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49" name="Freeform 537"/>
              <p:cNvSpPr>
                <a:spLocks/>
              </p:cNvSpPr>
              <p:nvPr/>
            </p:nvSpPr>
            <p:spPr bwMode="auto">
              <a:xfrm>
                <a:off x="3324" y="1937"/>
                <a:ext cx="10" cy="3"/>
              </a:xfrm>
              <a:custGeom>
                <a:avLst/>
                <a:gdLst>
                  <a:gd name="T0" fmla="*/ 0 w 34"/>
                  <a:gd name="T1" fmla="*/ 0 h 8"/>
                  <a:gd name="T2" fmla="*/ 0 w 34"/>
                  <a:gd name="T3" fmla="*/ 0 h 8"/>
                  <a:gd name="T4" fmla="*/ 0 w 34"/>
                  <a:gd name="T5" fmla="*/ 0 h 8"/>
                  <a:gd name="T6" fmla="*/ 0 w 34"/>
                  <a:gd name="T7" fmla="*/ 0 h 8"/>
                  <a:gd name="T8" fmla="*/ 0 w 34"/>
                  <a:gd name="T9" fmla="*/ 0 h 8"/>
                  <a:gd name="T10" fmla="*/ 0 w 34"/>
                  <a:gd name="T11" fmla="*/ 0 h 8"/>
                  <a:gd name="T12" fmla="*/ 0 w 34"/>
                  <a:gd name="T13" fmla="*/ 0 h 8"/>
                  <a:gd name="T14" fmla="*/ 0 w 34"/>
                  <a:gd name="T15" fmla="*/ 0 h 8"/>
                  <a:gd name="T16" fmla="*/ 0 w 34"/>
                  <a:gd name="T17" fmla="*/ 0 h 8"/>
                  <a:gd name="T18" fmla="*/ 0 w 34"/>
                  <a:gd name="T19" fmla="*/ 0 h 8"/>
                  <a:gd name="T20" fmla="*/ 0 w 34"/>
                  <a:gd name="T21" fmla="*/ 0 h 8"/>
                  <a:gd name="T22" fmla="*/ 0 w 34"/>
                  <a:gd name="T23" fmla="*/ 0 h 8"/>
                  <a:gd name="T24" fmla="*/ 0 w 34"/>
                  <a:gd name="T25" fmla="*/ 0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4" h="8">
                    <a:moveTo>
                      <a:pt x="0" y="6"/>
                    </a:moveTo>
                    <a:lnTo>
                      <a:pt x="7" y="5"/>
                    </a:lnTo>
                    <a:lnTo>
                      <a:pt x="15" y="3"/>
                    </a:lnTo>
                    <a:lnTo>
                      <a:pt x="25" y="1"/>
                    </a:lnTo>
                    <a:lnTo>
                      <a:pt x="34" y="0"/>
                    </a:lnTo>
                    <a:lnTo>
                      <a:pt x="31" y="2"/>
                    </a:lnTo>
                    <a:lnTo>
                      <a:pt x="27" y="4"/>
                    </a:lnTo>
                    <a:lnTo>
                      <a:pt x="22" y="6"/>
                    </a:lnTo>
                    <a:lnTo>
                      <a:pt x="18" y="7"/>
                    </a:lnTo>
                    <a:lnTo>
                      <a:pt x="12" y="8"/>
                    </a:lnTo>
                    <a:lnTo>
                      <a:pt x="8" y="8"/>
                    </a:lnTo>
                    <a:lnTo>
                      <a:pt x="4" y="8"/>
                    </a:lnTo>
                    <a:lnTo>
                      <a:pt x="0" y="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50" name="Freeform 538"/>
              <p:cNvSpPr>
                <a:spLocks/>
              </p:cNvSpPr>
              <p:nvPr/>
            </p:nvSpPr>
            <p:spPr bwMode="auto">
              <a:xfrm>
                <a:off x="3343" y="1948"/>
                <a:ext cx="4" cy="8"/>
              </a:xfrm>
              <a:custGeom>
                <a:avLst/>
                <a:gdLst>
                  <a:gd name="T0" fmla="*/ 0 w 13"/>
                  <a:gd name="T1" fmla="*/ 0 h 24"/>
                  <a:gd name="T2" fmla="*/ 0 w 13"/>
                  <a:gd name="T3" fmla="*/ 0 h 24"/>
                  <a:gd name="T4" fmla="*/ 0 w 13"/>
                  <a:gd name="T5" fmla="*/ 0 h 24"/>
                  <a:gd name="T6" fmla="*/ 0 w 13"/>
                  <a:gd name="T7" fmla="*/ 0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 h="24">
                    <a:moveTo>
                      <a:pt x="0" y="24"/>
                    </a:moveTo>
                    <a:lnTo>
                      <a:pt x="0" y="0"/>
                    </a:lnTo>
                    <a:lnTo>
                      <a:pt x="13" y="12"/>
                    </a:lnTo>
                    <a:lnTo>
                      <a:pt x="0" y="2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51" name="Freeform 539"/>
              <p:cNvSpPr>
                <a:spLocks/>
              </p:cNvSpPr>
              <p:nvPr/>
            </p:nvSpPr>
            <p:spPr bwMode="auto">
              <a:xfrm>
                <a:off x="3313" y="1834"/>
                <a:ext cx="34" cy="23"/>
              </a:xfrm>
              <a:custGeom>
                <a:avLst/>
                <a:gdLst>
                  <a:gd name="T0" fmla="*/ 0 w 107"/>
                  <a:gd name="T1" fmla="*/ 0 h 69"/>
                  <a:gd name="T2" fmla="*/ 0 w 107"/>
                  <a:gd name="T3" fmla="*/ 0 h 69"/>
                  <a:gd name="T4" fmla="*/ 0 w 107"/>
                  <a:gd name="T5" fmla="*/ 1 h 69"/>
                  <a:gd name="T6" fmla="*/ 0 w 107"/>
                  <a:gd name="T7" fmla="*/ 1 h 69"/>
                  <a:gd name="T8" fmla="*/ 0 w 107"/>
                  <a:gd name="T9" fmla="*/ 1 h 69"/>
                  <a:gd name="T10" fmla="*/ 0 w 107"/>
                  <a:gd name="T11" fmla="*/ 1 h 69"/>
                  <a:gd name="T12" fmla="*/ 1 w 107"/>
                  <a:gd name="T13" fmla="*/ 1 h 69"/>
                  <a:gd name="T14" fmla="*/ 1 w 107"/>
                  <a:gd name="T15" fmla="*/ 1 h 69"/>
                  <a:gd name="T16" fmla="*/ 1 w 107"/>
                  <a:gd name="T17" fmla="*/ 1 h 69"/>
                  <a:gd name="T18" fmla="*/ 1 w 107"/>
                  <a:gd name="T19" fmla="*/ 0 h 69"/>
                  <a:gd name="T20" fmla="*/ 1 w 107"/>
                  <a:gd name="T21" fmla="*/ 0 h 69"/>
                  <a:gd name="T22" fmla="*/ 1 w 107"/>
                  <a:gd name="T23" fmla="*/ 0 h 69"/>
                  <a:gd name="T24" fmla="*/ 1 w 107"/>
                  <a:gd name="T25" fmla="*/ 0 h 69"/>
                  <a:gd name="T26" fmla="*/ 1 w 107"/>
                  <a:gd name="T27" fmla="*/ 0 h 69"/>
                  <a:gd name="T28" fmla="*/ 1 w 107"/>
                  <a:gd name="T29" fmla="*/ 0 h 69"/>
                  <a:gd name="T30" fmla="*/ 1 w 107"/>
                  <a:gd name="T31" fmla="*/ 0 h 69"/>
                  <a:gd name="T32" fmla="*/ 1 w 107"/>
                  <a:gd name="T33" fmla="*/ 0 h 69"/>
                  <a:gd name="T34" fmla="*/ 1 w 107"/>
                  <a:gd name="T35" fmla="*/ 0 h 69"/>
                  <a:gd name="T36" fmla="*/ 1 w 107"/>
                  <a:gd name="T37" fmla="*/ 0 h 69"/>
                  <a:gd name="T38" fmla="*/ 1 w 107"/>
                  <a:gd name="T39" fmla="*/ 0 h 69"/>
                  <a:gd name="T40" fmla="*/ 0 w 107"/>
                  <a:gd name="T41" fmla="*/ 0 h 69"/>
                  <a:gd name="T42" fmla="*/ 0 w 107"/>
                  <a:gd name="T43" fmla="*/ 0 h 69"/>
                  <a:gd name="T44" fmla="*/ 0 w 107"/>
                  <a:gd name="T45" fmla="*/ 0 h 6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07" h="69">
                    <a:moveTo>
                      <a:pt x="0" y="13"/>
                    </a:moveTo>
                    <a:lnTo>
                      <a:pt x="0" y="27"/>
                    </a:lnTo>
                    <a:lnTo>
                      <a:pt x="0" y="45"/>
                    </a:lnTo>
                    <a:lnTo>
                      <a:pt x="0" y="62"/>
                    </a:lnTo>
                    <a:lnTo>
                      <a:pt x="0" y="69"/>
                    </a:lnTo>
                    <a:lnTo>
                      <a:pt x="16" y="66"/>
                    </a:lnTo>
                    <a:lnTo>
                      <a:pt x="49" y="58"/>
                    </a:lnTo>
                    <a:lnTo>
                      <a:pt x="85" y="50"/>
                    </a:lnTo>
                    <a:lnTo>
                      <a:pt x="107" y="44"/>
                    </a:lnTo>
                    <a:lnTo>
                      <a:pt x="101" y="38"/>
                    </a:lnTo>
                    <a:lnTo>
                      <a:pt x="94" y="34"/>
                    </a:lnTo>
                    <a:lnTo>
                      <a:pt x="86" y="30"/>
                    </a:lnTo>
                    <a:lnTo>
                      <a:pt x="78" y="27"/>
                    </a:lnTo>
                    <a:lnTo>
                      <a:pt x="72" y="23"/>
                    </a:lnTo>
                    <a:lnTo>
                      <a:pt x="65" y="18"/>
                    </a:lnTo>
                    <a:lnTo>
                      <a:pt x="63" y="15"/>
                    </a:lnTo>
                    <a:lnTo>
                      <a:pt x="62" y="11"/>
                    </a:lnTo>
                    <a:lnTo>
                      <a:pt x="61" y="7"/>
                    </a:lnTo>
                    <a:lnTo>
                      <a:pt x="61" y="0"/>
                    </a:lnTo>
                    <a:lnTo>
                      <a:pt x="54" y="1"/>
                    </a:lnTo>
                    <a:lnTo>
                      <a:pt x="38" y="4"/>
                    </a:lnTo>
                    <a:lnTo>
                      <a:pt x="18" y="9"/>
                    </a:lnTo>
                    <a:lnTo>
                      <a:pt x="0" y="1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52" name="Freeform 540"/>
              <p:cNvSpPr>
                <a:spLocks/>
              </p:cNvSpPr>
              <p:nvPr/>
            </p:nvSpPr>
            <p:spPr bwMode="auto">
              <a:xfrm>
                <a:off x="3302" y="1830"/>
                <a:ext cx="350" cy="128"/>
              </a:xfrm>
              <a:custGeom>
                <a:avLst/>
                <a:gdLst>
                  <a:gd name="T0" fmla="*/ 11 w 1070"/>
                  <a:gd name="T1" fmla="*/ 2 h 382"/>
                  <a:gd name="T2" fmla="*/ 11 w 1070"/>
                  <a:gd name="T3" fmla="*/ 1 h 382"/>
                  <a:gd name="T4" fmla="*/ 11 w 1070"/>
                  <a:gd name="T5" fmla="*/ 1 h 382"/>
                  <a:gd name="T6" fmla="*/ 11 w 1070"/>
                  <a:gd name="T7" fmla="*/ 0 h 382"/>
                  <a:gd name="T8" fmla="*/ 9 w 1070"/>
                  <a:gd name="T9" fmla="*/ 0 h 382"/>
                  <a:gd name="T10" fmla="*/ 9 w 1070"/>
                  <a:gd name="T11" fmla="*/ 1 h 382"/>
                  <a:gd name="T12" fmla="*/ 8 w 1070"/>
                  <a:gd name="T13" fmla="*/ 1 h 382"/>
                  <a:gd name="T14" fmla="*/ 7 w 1070"/>
                  <a:gd name="T15" fmla="*/ 1 h 382"/>
                  <a:gd name="T16" fmla="*/ 7 w 1070"/>
                  <a:gd name="T17" fmla="*/ 1 h 382"/>
                  <a:gd name="T18" fmla="*/ 7 w 1070"/>
                  <a:gd name="T19" fmla="*/ 0 h 382"/>
                  <a:gd name="T20" fmla="*/ 6 w 1070"/>
                  <a:gd name="T21" fmla="*/ 0 h 382"/>
                  <a:gd name="T22" fmla="*/ 6 w 1070"/>
                  <a:gd name="T23" fmla="*/ 0 h 382"/>
                  <a:gd name="T24" fmla="*/ 5 w 1070"/>
                  <a:gd name="T25" fmla="*/ 0 h 382"/>
                  <a:gd name="T26" fmla="*/ 5 w 1070"/>
                  <a:gd name="T27" fmla="*/ 0 h 382"/>
                  <a:gd name="T28" fmla="*/ 3 w 1070"/>
                  <a:gd name="T29" fmla="*/ 0 h 382"/>
                  <a:gd name="T30" fmla="*/ 3 w 1070"/>
                  <a:gd name="T31" fmla="*/ 1 h 382"/>
                  <a:gd name="T32" fmla="*/ 2 w 1070"/>
                  <a:gd name="T33" fmla="*/ 1 h 382"/>
                  <a:gd name="T34" fmla="*/ 2 w 1070"/>
                  <a:gd name="T35" fmla="*/ 1 h 382"/>
                  <a:gd name="T36" fmla="*/ 2 w 1070"/>
                  <a:gd name="T37" fmla="*/ 1 h 382"/>
                  <a:gd name="T38" fmla="*/ 1 w 1070"/>
                  <a:gd name="T39" fmla="*/ 1 h 382"/>
                  <a:gd name="T40" fmla="*/ 1 w 1070"/>
                  <a:gd name="T41" fmla="*/ 1 h 382"/>
                  <a:gd name="T42" fmla="*/ 0 w 1070"/>
                  <a:gd name="T43" fmla="*/ 1 h 382"/>
                  <a:gd name="T44" fmla="*/ 0 w 1070"/>
                  <a:gd name="T45" fmla="*/ 2 h 382"/>
                  <a:gd name="T46" fmla="*/ 0 w 1070"/>
                  <a:gd name="T47" fmla="*/ 2 h 382"/>
                  <a:gd name="T48" fmla="*/ 0 w 1070"/>
                  <a:gd name="T49" fmla="*/ 2 h 382"/>
                  <a:gd name="T50" fmla="*/ 0 w 1070"/>
                  <a:gd name="T51" fmla="*/ 3 h 382"/>
                  <a:gd name="T52" fmla="*/ 1 w 1070"/>
                  <a:gd name="T53" fmla="*/ 3 h 382"/>
                  <a:gd name="T54" fmla="*/ 1 w 1070"/>
                  <a:gd name="T55" fmla="*/ 3 h 382"/>
                  <a:gd name="T56" fmla="*/ 1 w 1070"/>
                  <a:gd name="T57" fmla="*/ 3 h 382"/>
                  <a:gd name="T58" fmla="*/ 1 w 1070"/>
                  <a:gd name="T59" fmla="*/ 4 h 382"/>
                  <a:gd name="T60" fmla="*/ 2 w 1070"/>
                  <a:gd name="T61" fmla="*/ 4 h 382"/>
                  <a:gd name="T62" fmla="*/ 3 w 1070"/>
                  <a:gd name="T63" fmla="*/ 5 h 382"/>
                  <a:gd name="T64" fmla="*/ 3 w 1070"/>
                  <a:gd name="T65" fmla="*/ 4 h 382"/>
                  <a:gd name="T66" fmla="*/ 3 w 1070"/>
                  <a:gd name="T67" fmla="*/ 4 h 382"/>
                  <a:gd name="T68" fmla="*/ 3 w 1070"/>
                  <a:gd name="T69" fmla="*/ 4 h 382"/>
                  <a:gd name="T70" fmla="*/ 4 w 1070"/>
                  <a:gd name="T71" fmla="*/ 4 h 382"/>
                  <a:gd name="T72" fmla="*/ 4 w 1070"/>
                  <a:gd name="T73" fmla="*/ 4 h 382"/>
                  <a:gd name="T74" fmla="*/ 5 w 1070"/>
                  <a:gd name="T75" fmla="*/ 5 h 382"/>
                  <a:gd name="T76" fmla="*/ 5 w 1070"/>
                  <a:gd name="T77" fmla="*/ 4 h 382"/>
                  <a:gd name="T78" fmla="*/ 6 w 1070"/>
                  <a:gd name="T79" fmla="*/ 4 h 382"/>
                  <a:gd name="T80" fmla="*/ 6 w 1070"/>
                  <a:gd name="T81" fmla="*/ 4 h 382"/>
                  <a:gd name="T82" fmla="*/ 7 w 1070"/>
                  <a:gd name="T83" fmla="*/ 4 h 382"/>
                  <a:gd name="T84" fmla="*/ 7 w 1070"/>
                  <a:gd name="T85" fmla="*/ 5 h 382"/>
                  <a:gd name="T86" fmla="*/ 7 w 1070"/>
                  <a:gd name="T87" fmla="*/ 5 h 382"/>
                  <a:gd name="T88" fmla="*/ 7 w 1070"/>
                  <a:gd name="T89" fmla="*/ 5 h 382"/>
                  <a:gd name="T90" fmla="*/ 8 w 1070"/>
                  <a:gd name="T91" fmla="*/ 4 h 382"/>
                  <a:gd name="T92" fmla="*/ 9 w 1070"/>
                  <a:gd name="T93" fmla="*/ 4 h 382"/>
                  <a:gd name="T94" fmla="*/ 9 w 1070"/>
                  <a:gd name="T95" fmla="*/ 4 h 382"/>
                  <a:gd name="T96" fmla="*/ 10 w 1070"/>
                  <a:gd name="T97" fmla="*/ 4 h 382"/>
                  <a:gd name="T98" fmla="*/ 11 w 1070"/>
                  <a:gd name="T99" fmla="*/ 4 h 382"/>
                  <a:gd name="T100" fmla="*/ 11 w 1070"/>
                  <a:gd name="T101" fmla="*/ 4 h 382"/>
                  <a:gd name="T102" fmla="*/ 12 w 1070"/>
                  <a:gd name="T103" fmla="*/ 4 h 382"/>
                  <a:gd name="T104" fmla="*/ 12 w 1070"/>
                  <a:gd name="T105" fmla="*/ 3 h 382"/>
                  <a:gd name="T106" fmla="*/ 12 w 1070"/>
                  <a:gd name="T107" fmla="*/ 3 h 382"/>
                  <a:gd name="T108" fmla="*/ 12 w 1070"/>
                  <a:gd name="T109" fmla="*/ 2 h 38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070" h="382">
                    <a:moveTo>
                      <a:pt x="1011" y="142"/>
                    </a:moveTo>
                    <a:lnTo>
                      <a:pt x="1011" y="136"/>
                    </a:lnTo>
                    <a:lnTo>
                      <a:pt x="1011" y="123"/>
                    </a:lnTo>
                    <a:lnTo>
                      <a:pt x="1000" y="125"/>
                    </a:lnTo>
                    <a:lnTo>
                      <a:pt x="992" y="124"/>
                    </a:lnTo>
                    <a:lnTo>
                      <a:pt x="984" y="122"/>
                    </a:lnTo>
                    <a:lnTo>
                      <a:pt x="980" y="119"/>
                    </a:lnTo>
                    <a:lnTo>
                      <a:pt x="976" y="114"/>
                    </a:lnTo>
                    <a:lnTo>
                      <a:pt x="972" y="109"/>
                    </a:lnTo>
                    <a:lnTo>
                      <a:pt x="970" y="103"/>
                    </a:lnTo>
                    <a:lnTo>
                      <a:pt x="969" y="96"/>
                    </a:lnTo>
                    <a:lnTo>
                      <a:pt x="967" y="82"/>
                    </a:lnTo>
                    <a:lnTo>
                      <a:pt x="966" y="68"/>
                    </a:lnTo>
                    <a:lnTo>
                      <a:pt x="965" y="62"/>
                    </a:lnTo>
                    <a:lnTo>
                      <a:pt x="962" y="57"/>
                    </a:lnTo>
                    <a:lnTo>
                      <a:pt x="960" y="53"/>
                    </a:lnTo>
                    <a:lnTo>
                      <a:pt x="957" y="50"/>
                    </a:lnTo>
                    <a:lnTo>
                      <a:pt x="950" y="44"/>
                    </a:lnTo>
                    <a:lnTo>
                      <a:pt x="944" y="40"/>
                    </a:lnTo>
                    <a:lnTo>
                      <a:pt x="936" y="36"/>
                    </a:lnTo>
                    <a:lnTo>
                      <a:pt x="928" y="33"/>
                    </a:lnTo>
                    <a:lnTo>
                      <a:pt x="912" y="28"/>
                    </a:lnTo>
                    <a:lnTo>
                      <a:pt x="894" y="25"/>
                    </a:lnTo>
                    <a:lnTo>
                      <a:pt x="857" y="22"/>
                    </a:lnTo>
                    <a:lnTo>
                      <a:pt x="817" y="19"/>
                    </a:lnTo>
                    <a:lnTo>
                      <a:pt x="799" y="29"/>
                    </a:lnTo>
                    <a:lnTo>
                      <a:pt x="769" y="43"/>
                    </a:lnTo>
                    <a:lnTo>
                      <a:pt x="752" y="50"/>
                    </a:lnTo>
                    <a:lnTo>
                      <a:pt x="734" y="56"/>
                    </a:lnTo>
                    <a:lnTo>
                      <a:pt x="726" y="58"/>
                    </a:lnTo>
                    <a:lnTo>
                      <a:pt x="719" y="60"/>
                    </a:lnTo>
                    <a:lnTo>
                      <a:pt x="711" y="61"/>
                    </a:lnTo>
                    <a:lnTo>
                      <a:pt x="704" y="62"/>
                    </a:lnTo>
                    <a:lnTo>
                      <a:pt x="692" y="63"/>
                    </a:lnTo>
                    <a:lnTo>
                      <a:pt x="678" y="65"/>
                    </a:lnTo>
                    <a:lnTo>
                      <a:pt x="664" y="67"/>
                    </a:lnTo>
                    <a:lnTo>
                      <a:pt x="652" y="68"/>
                    </a:lnTo>
                    <a:lnTo>
                      <a:pt x="644" y="68"/>
                    </a:lnTo>
                    <a:lnTo>
                      <a:pt x="637" y="67"/>
                    </a:lnTo>
                    <a:lnTo>
                      <a:pt x="632" y="65"/>
                    </a:lnTo>
                    <a:lnTo>
                      <a:pt x="626" y="63"/>
                    </a:lnTo>
                    <a:lnTo>
                      <a:pt x="622" y="59"/>
                    </a:lnTo>
                    <a:lnTo>
                      <a:pt x="618" y="55"/>
                    </a:lnTo>
                    <a:lnTo>
                      <a:pt x="614" y="50"/>
                    </a:lnTo>
                    <a:lnTo>
                      <a:pt x="612" y="44"/>
                    </a:lnTo>
                    <a:lnTo>
                      <a:pt x="601" y="45"/>
                    </a:lnTo>
                    <a:lnTo>
                      <a:pt x="591" y="44"/>
                    </a:lnTo>
                    <a:lnTo>
                      <a:pt x="581" y="42"/>
                    </a:lnTo>
                    <a:lnTo>
                      <a:pt x="571" y="40"/>
                    </a:lnTo>
                    <a:lnTo>
                      <a:pt x="560" y="37"/>
                    </a:lnTo>
                    <a:lnTo>
                      <a:pt x="549" y="34"/>
                    </a:lnTo>
                    <a:lnTo>
                      <a:pt x="537" y="32"/>
                    </a:lnTo>
                    <a:lnTo>
                      <a:pt x="525" y="32"/>
                    </a:lnTo>
                    <a:lnTo>
                      <a:pt x="525" y="25"/>
                    </a:lnTo>
                    <a:lnTo>
                      <a:pt x="525" y="19"/>
                    </a:lnTo>
                    <a:lnTo>
                      <a:pt x="512" y="22"/>
                    </a:lnTo>
                    <a:lnTo>
                      <a:pt x="499" y="25"/>
                    </a:lnTo>
                    <a:lnTo>
                      <a:pt x="493" y="25"/>
                    </a:lnTo>
                    <a:lnTo>
                      <a:pt x="488" y="23"/>
                    </a:lnTo>
                    <a:lnTo>
                      <a:pt x="483" y="21"/>
                    </a:lnTo>
                    <a:lnTo>
                      <a:pt x="477" y="17"/>
                    </a:lnTo>
                    <a:lnTo>
                      <a:pt x="473" y="13"/>
                    </a:lnTo>
                    <a:lnTo>
                      <a:pt x="468" y="9"/>
                    </a:lnTo>
                    <a:lnTo>
                      <a:pt x="466" y="5"/>
                    </a:lnTo>
                    <a:lnTo>
                      <a:pt x="465" y="0"/>
                    </a:lnTo>
                    <a:lnTo>
                      <a:pt x="456" y="5"/>
                    </a:lnTo>
                    <a:lnTo>
                      <a:pt x="445" y="9"/>
                    </a:lnTo>
                    <a:lnTo>
                      <a:pt x="432" y="12"/>
                    </a:lnTo>
                    <a:lnTo>
                      <a:pt x="419" y="14"/>
                    </a:lnTo>
                    <a:lnTo>
                      <a:pt x="390" y="16"/>
                    </a:lnTo>
                    <a:lnTo>
                      <a:pt x="360" y="19"/>
                    </a:lnTo>
                    <a:lnTo>
                      <a:pt x="343" y="20"/>
                    </a:lnTo>
                    <a:lnTo>
                      <a:pt x="329" y="21"/>
                    </a:lnTo>
                    <a:lnTo>
                      <a:pt x="313" y="23"/>
                    </a:lnTo>
                    <a:lnTo>
                      <a:pt x="299" y="26"/>
                    </a:lnTo>
                    <a:lnTo>
                      <a:pt x="286" y="30"/>
                    </a:lnTo>
                    <a:lnTo>
                      <a:pt x="274" y="35"/>
                    </a:lnTo>
                    <a:lnTo>
                      <a:pt x="267" y="38"/>
                    </a:lnTo>
                    <a:lnTo>
                      <a:pt x="262" y="41"/>
                    </a:lnTo>
                    <a:lnTo>
                      <a:pt x="257" y="45"/>
                    </a:lnTo>
                    <a:lnTo>
                      <a:pt x="253" y="50"/>
                    </a:lnTo>
                    <a:lnTo>
                      <a:pt x="147" y="50"/>
                    </a:lnTo>
                    <a:lnTo>
                      <a:pt x="145" y="54"/>
                    </a:lnTo>
                    <a:lnTo>
                      <a:pt x="142" y="58"/>
                    </a:lnTo>
                    <a:lnTo>
                      <a:pt x="138" y="61"/>
                    </a:lnTo>
                    <a:lnTo>
                      <a:pt x="133" y="62"/>
                    </a:lnTo>
                    <a:lnTo>
                      <a:pt x="143" y="65"/>
                    </a:lnTo>
                    <a:lnTo>
                      <a:pt x="153" y="68"/>
                    </a:lnTo>
                    <a:lnTo>
                      <a:pt x="163" y="70"/>
                    </a:lnTo>
                    <a:lnTo>
                      <a:pt x="173" y="75"/>
                    </a:lnTo>
                    <a:lnTo>
                      <a:pt x="173" y="79"/>
                    </a:lnTo>
                    <a:lnTo>
                      <a:pt x="172" y="83"/>
                    </a:lnTo>
                    <a:lnTo>
                      <a:pt x="170" y="86"/>
                    </a:lnTo>
                    <a:lnTo>
                      <a:pt x="167" y="88"/>
                    </a:lnTo>
                    <a:lnTo>
                      <a:pt x="164" y="90"/>
                    </a:lnTo>
                    <a:lnTo>
                      <a:pt x="161" y="91"/>
                    </a:lnTo>
                    <a:lnTo>
                      <a:pt x="158" y="92"/>
                    </a:lnTo>
                    <a:lnTo>
                      <a:pt x="153" y="93"/>
                    </a:lnTo>
                    <a:lnTo>
                      <a:pt x="133" y="94"/>
                    </a:lnTo>
                    <a:lnTo>
                      <a:pt x="114" y="93"/>
                    </a:lnTo>
                    <a:lnTo>
                      <a:pt x="108" y="93"/>
                    </a:lnTo>
                    <a:lnTo>
                      <a:pt x="94" y="93"/>
                    </a:lnTo>
                    <a:lnTo>
                      <a:pt x="74" y="93"/>
                    </a:lnTo>
                    <a:lnTo>
                      <a:pt x="53" y="93"/>
                    </a:lnTo>
                    <a:lnTo>
                      <a:pt x="42" y="94"/>
                    </a:lnTo>
                    <a:lnTo>
                      <a:pt x="31" y="95"/>
                    </a:lnTo>
                    <a:lnTo>
                      <a:pt x="22" y="99"/>
                    </a:lnTo>
                    <a:lnTo>
                      <a:pt x="15" y="104"/>
                    </a:lnTo>
                    <a:lnTo>
                      <a:pt x="11" y="107"/>
                    </a:lnTo>
                    <a:lnTo>
                      <a:pt x="8" y="110"/>
                    </a:lnTo>
                    <a:lnTo>
                      <a:pt x="6" y="114"/>
                    </a:lnTo>
                    <a:lnTo>
                      <a:pt x="4" y="119"/>
                    </a:lnTo>
                    <a:lnTo>
                      <a:pt x="2" y="130"/>
                    </a:lnTo>
                    <a:lnTo>
                      <a:pt x="0" y="142"/>
                    </a:lnTo>
                    <a:lnTo>
                      <a:pt x="0" y="147"/>
                    </a:lnTo>
                    <a:lnTo>
                      <a:pt x="2" y="151"/>
                    </a:lnTo>
                    <a:lnTo>
                      <a:pt x="4" y="154"/>
                    </a:lnTo>
                    <a:lnTo>
                      <a:pt x="5" y="157"/>
                    </a:lnTo>
                    <a:lnTo>
                      <a:pt x="10" y="162"/>
                    </a:lnTo>
                    <a:lnTo>
                      <a:pt x="16" y="167"/>
                    </a:lnTo>
                    <a:lnTo>
                      <a:pt x="20" y="173"/>
                    </a:lnTo>
                    <a:lnTo>
                      <a:pt x="22" y="179"/>
                    </a:lnTo>
                    <a:lnTo>
                      <a:pt x="24" y="183"/>
                    </a:lnTo>
                    <a:lnTo>
                      <a:pt x="24" y="188"/>
                    </a:lnTo>
                    <a:lnTo>
                      <a:pt x="22" y="193"/>
                    </a:lnTo>
                    <a:lnTo>
                      <a:pt x="20" y="198"/>
                    </a:lnTo>
                    <a:lnTo>
                      <a:pt x="19" y="200"/>
                    </a:lnTo>
                    <a:lnTo>
                      <a:pt x="19" y="203"/>
                    </a:lnTo>
                    <a:lnTo>
                      <a:pt x="20" y="206"/>
                    </a:lnTo>
                    <a:lnTo>
                      <a:pt x="21" y="210"/>
                    </a:lnTo>
                    <a:lnTo>
                      <a:pt x="25" y="217"/>
                    </a:lnTo>
                    <a:lnTo>
                      <a:pt x="30" y="224"/>
                    </a:lnTo>
                    <a:lnTo>
                      <a:pt x="37" y="230"/>
                    </a:lnTo>
                    <a:lnTo>
                      <a:pt x="44" y="235"/>
                    </a:lnTo>
                    <a:lnTo>
                      <a:pt x="49" y="237"/>
                    </a:lnTo>
                    <a:lnTo>
                      <a:pt x="52" y="239"/>
                    </a:lnTo>
                    <a:lnTo>
                      <a:pt x="56" y="241"/>
                    </a:lnTo>
                    <a:lnTo>
                      <a:pt x="60" y="241"/>
                    </a:lnTo>
                    <a:lnTo>
                      <a:pt x="59" y="250"/>
                    </a:lnTo>
                    <a:lnTo>
                      <a:pt x="56" y="259"/>
                    </a:lnTo>
                    <a:lnTo>
                      <a:pt x="52" y="266"/>
                    </a:lnTo>
                    <a:lnTo>
                      <a:pt x="47" y="271"/>
                    </a:lnTo>
                    <a:lnTo>
                      <a:pt x="56" y="271"/>
                    </a:lnTo>
                    <a:lnTo>
                      <a:pt x="66" y="271"/>
                    </a:lnTo>
                    <a:lnTo>
                      <a:pt x="74" y="271"/>
                    </a:lnTo>
                    <a:lnTo>
                      <a:pt x="81" y="271"/>
                    </a:lnTo>
                    <a:lnTo>
                      <a:pt x="82" y="275"/>
                    </a:lnTo>
                    <a:lnTo>
                      <a:pt x="84" y="280"/>
                    </a:lnTo>
                    <a:lnTo>
                      <a:pt x="89" y="284"/>
                    </a:lnTo>
                    <a:lnTo>
                      <a:pt x="96" y="290"/>
                    </a:lnTo>
                    <a:lnTo>
                      <a:pt x="112" y="302"/>
                    </a:lnTo>
                    <a:lnTo>
                      <a:pt x="131" y="313"/>
                    </a:lnTo>
                    <a:lnTo>
                      <a:pt x="170" y="334"/>
                    </a:lnTo>
                    <a:lnTo>
                      <a:pt x="193" y="345"/>
                    </a:lnTo>
                    <a:lnTo>
                      <a:pt x="205" y="352"/>
                    </a:lnTo>
                    <a:lnTo>
                      <a:pt x="218" y="360"/>
                    </a:lnTo>
                    <a:lnTo>
                      <a:pt x="226" y="364"/>
                    </a:lnTo>
                    <a:lnTo>
                      <a:pt x="234" y="367"/>
                    </a:lnTo>
                    <a:lnTo>
                      <a:pt x="243" y="370"/>
                    </a:lnTo>
                    <a:lnTo>
                      <a:pt x="253" y="370"/>
                    </a:lnTo>
                    <a:lnTo>
                      <a:pt x="255" y="370"/>
                    </a:lnTo>
                    <a:lnTo>
                      <a:pt x="257" y="367"/>
                    </a:lnTo>
                    <a:lnTo>
                      <a:pt x="261" y="365"/>
                    </a:lnTo>
                    <a:lnTo>
                      <a:pt x="264" y="361"/>
                    </a:lnTo>
                    <a:lnTo>
                      <a:pt x="267" y="358"/>
                    </a:lnTo>
                    <a:lnTo>
                      <a:pt x="271" y="355"/>
                    </a:lnTo>
                    <a:lnTo>
                      <a:pt x="275" y="353"/>
                    </a:lnTo>
                    <a:lnTo>
                      <a:pt x="279" y="352"/>
                    </a:lnTo>
                    <a:lnTo>
                      <a:pt x="277" y="344"/>
                    </a:lnTo>
                    <a:lnTo>
                      <a:pt x="277" y="338"/>
                    </a:lnTo>
                    <a:lnTo>
                      <a:pt x="278" y="332"/>
                    </a:lnTo>
                    <a:lnTo>
                      <a:pt x="280" y="326"/>
                    </a:lnTo>
                    <a:lnTo>
                      <a:pt x="284" y="322"/>
                    </a:lnTo>
                    <a:lnTo>
                      <a:pt x="289" y="318"/>
                    </a:lnTo>
                    <a:lnTo>
                      <a:pt x="297" y="316"/>
                    </a:lnTo>
                    <a:lnTo>
                      <a:pt x="306" y="315"/>
                    </a:lnTo>
                    <a:lnTo>
                      <a:pt x="316" y="315"/>
                    </a:lnTo>
                    <a:lnTo>
                      <a:pt x="323" y="317"/>
                    </a:lnTo>
                    <a:lnTo>
                      <a:pt x="329" y="320"/>
                    </a:lnTo>
                    <a:lnTo>
                      <a:pt x="334" y="323"/>
                    </a:lnTo>
                    <a:lnTo>
                      <a:pt x="343" y="332"/>
                    </a:lnTo>
                    <a:lnTo>
                      <a:pt x="350" y="342"/>
                    </a:lnTo>
                    <a:lnTo>
                      <a:pt x="353" y="347"/>
                    </a:lnTo>
                    <a:lnTo>
                      <a:pt x="357" y="353"/>
                    </a:lnTo>
                    <a:lnTo>
                      <a:pt x="362" y="358"/>
                    </a:lnTo>
                    <a:lnTo>
                      <a:pt x="367" y="362"/>
                    </a:lnTo>
                    <a:lnTo>
                      <a:pt x="373" y="365"/>
                    </a:lnTo>
                    <a:lnTo>
                      <a:pt x="380" y="368"/>
                    </a:lnTo>
                    <a:lnTo>
                      <a:pt x="389" y="370"/>
                    </a:lnTo>
                    <a:lnTo>
                      <a:pt x="399" y="370"/>
                    </a:lnTo>
                    <a:lnTo>
                      <a:pt x="409" y="370"/>
                    </a:lnTo>
                    <a:lnTo>
                      <a:pt x="418" y="369"/>
                    </a:lnTo>
                    <a:lnTo>
                      <a:pt x="425" y="367"/>
                    </a:lnTo>
                    <a:lnTo>
                      <a:pt x="433" y="365"/>
                    </a:lnTo>
                    <a:lnTo>
                      <a:pt x="447" y="359"/>
                    </a:lnTo>
                    <a:lnTo>
                      <a:pt x="459" y="352"/>
                    </a:lnTo>
                    <a:lnTo>
                      <a:pt x="472" y="345"/>
                    </a:lnTo>
                    <a:lnTo>
                      <a:pt x="483" y="339"/>
                    </a:lnTo>
                    <a:lnTo>
                      <a:pt x="488" y="336"/>
                    </a:lnTo>
                    <a:lnTo>
                      <a:pt x="493" y="335"/>
                    </a:lnTo>
                    <a:lnTo>
                      <a:pt x="499" y="333"/>
                    </a:lnTo>
                    <a:lnTo>
                      <a:pt x="506" y="333"/>
                    </a:lnTo>
                    <a:lnTo>
                      <a:pt x="512" y="332"/>
                    </a:lnTo>
                    <a:lnTo>
                      <a:pt x="521" y="329"/>
                    </a:lnTo>
                    <a:lnTo>
                      <a:pt x="525" y="327"/>
                    </a:lnTo>
                    <a:lnTo>
                      <a:pt x="529" y="325"/>
                    </a:lnTo>
                    <a:lnTo>
                      <a:pt x="531" y="323"/>
                    </a:lnTo>
                    <a:lnTo>
                      <a:pt x="532" y="321"/>
                    </a:lnTo>
                    <a:lnTo>
                      <a:pt x="565" y="321"/>
                    </a:lnTo>
                    <a:lnTo>
                      <a:pt x="564" y="326"/>
                    </a:lnTo>
                    <a:lnTo>
                      <a:pt x="563" y="333"/>
                    </a:lnTo>
                    <a:lnTo>
                      <a:pt x="564" y="341"/>
                    </a:lnTo>
                    <a:lnTo>
                      <a:pt x="565" y="349"/>
                    </a:lnTo>
                    <a:lnTo>
                      <a:pt x="566" y="358"/>
                    </a:lnTo>
                    <a:lnTo>
                      <a:pt x="567" y="367"/>
                    </a:lnTo>
                    <a:lnTo>
                      <a:pt x="567" y="375"/>
                    </a:lnTo>
                    <a:lnTo>
                      <a:pt x="565" y="382"/>
                    </a:lnTo>
                    <a:lnTo>
                      <a:pt x="575" y="381"/>
                    </a:lnTo>
                    <a:lnTo>
                      <a:pt x="582" y="379"/>
                    </a:lnTo>
                    <a:lnTo>
                      <a:pt x="590" y="377"/>
                    </a:lnTo>
                    <a:lnTo>
                      <a:pt x="596" y="375"/>
                    </a:lnTo>
                    <a:lnTo>
                      <a:pt x="601" y="372"/>
                    </a:lnTo>
                    <a:lnTo>
                      <a:pt x="605" y="369"/>
                    </a:lnTo>
                    <a:lnTo>
                      <a:pt x="610" y="366"/>
                    </a:lnTo>
                    <a:lnTo>
                      <a:pt x="613" y="362"/>
                    </a:lnTo>
                    <a:lnTo>
                      <a:pt x="623" y="345"/>
                    </a:lnTo>
                    <a:lnTo>
                      <a:pt x="632" y="327"/>
                    </a:lnTo>
                    <a:lnTo>
                      <a:pt x="636" y="331"/>
                    </a:lnTo>
                    <a:lnTo>
                      <a:pt x="641" y="334"/>
                    </a:lnTo>
                    <a:lnTo>
                      <a:pt x="647" y="336"/>
                    </a:lnTo>
                    <a:lnTo>
                      <a:pt x="654" y="337"/>
                    </a:lnTo>
                    <a:lnTo>
                      <a:pt x="669" y="338"/>
                    </a:lnTo>
                    <a:lnTo>
                      <a:pt x="687" y="336"/>
                    </a:lnTo>
                    <a:lnTo>
                      <a:pt x="721" y="330"/>
                    </a:lnTo>
                    <a:lnTo>
                      <a:pt x="752" y="327"/>
                    </a:lnTo>
                    <a:lnTo>
                      <a:pt x="767" y="327"/>
                    </a:lnTo>
                    <a:lnTo>
                      <a:pt x="781" y="325"/>
                    </a:lnTo>
                    <a:lnTo>
                      <a:pt x="794" y="324"/>
                    </a:lnTo>
                    <a:lnTo>
                      <a:pt x="808" y="321"/>
                    </a:lnTo>
                    <a:lnTo>
                      <a:pt x="831" y="315"/>
                    </a:lnTo>
                    <a:lnTo>
                      <a:pt x="853" y="307"/>
                    </a:lnTo>
                    <a:lnTo>
                      <a:pt x="873" y="299"/>
                    </a:lnTo>
                    <a:lnTo>
                      <a:pt x="895" y="290"/>
                    </a:lnTo>
                    <a:lnTo>
                      <a:pt x="906" y="287"/>
                    </a:lnTo>
                    <a:lnTo>
                      <a:pt x="918" y="283"/>
                    </a:lnTo>
                    <a:lnTo>
                      <a:pt x="930" y="280"/>
                    </a:lnTo>
                    <a:lnTo>
                      <a:pt x="944" y="278"/>
                    </a:lnTo>
                    <a:lnTo>
                      <a:pt x="951" y="279"/>
                    </a:lnTo>
                    <a:lnTo>
                      <a:pt x="961" y="284"/>
                    </a:lnTo>
                    <a:lnTo>
                      <a:pt x="967" y="286"/>
                    </a:lnTo>
                    <a:lnTo>
                      <a:pt x="972" y="288"/>
                    </a:lnTo>
                    <a:lnTo>
                      <a:pt x="979" y="289"/>
                    </a:lnTo>
                    <a:lnTo>
                      <a:pt x="983" y="290"/>
                    </a:lnTo>
                    <a:lnTo>
                      <a:pt x="995" y="290"/>
                    </a:lnTo>
                    <a:lnTo>
                      <a:pt x="1005" y="293"/>
                    </a:lnTo>
                    <a:lnTo>
                      <a:pt x="1015" y="295"/>
                    </a:lnTo>
                    <a:lnTo>
                      <a:pt x="1024" y="300"/>
                    </a:lnTo>
                    <a:lnTo>
                      <a:pt x="1034" y="303"/>
                    </a:lnTo>
                    <a:lnTo>
                      <a:pt x="1045" y="306"/>
                    </a:lnTo>
                    <a:lnTo>
                      <a:pt x="1056" y="308"/>
                    </a:lnTo>
                    <a:lnTo>
                      <a:pt x="1070" y="309"/>
                    </a:lnTo>
                    <a:lnTo>
                      <a:pt x="1068" y="297"/>
                    </a:lnTo>
                    <a:lnTo>
                      <a:pt x="1063" y="286"/>
                    </a:lnTo>
                    <a:lnTo>
                      <a:pt x="1060" y="276"/>
                    </a:lnTo>
                    <a:lnTo>
                      <a:pt x="1056" y="268"/>
                    </a:lnTo>
                    <a:lnTo>
                      <a:pt x="1047" y="254"/>
                    </a:lnTo>
                    <a:lnTo>
                      <a:pt x="1038" y="241"/>
                    </a:lnTo>
                    <a:lnTo>
                      <a:pt x="1034" y="233"/>
                    </a:lnTo>
                    <a:lnTo>
                      <a:pt x="1030" y="226"/>
                    </a:lnTo>
                    <a:lnTo>
                      <a:pt x="1026" y="219"/>
                    </a:lnTo>
                    <a:lnTo>
                      <a:pt x="1024" y="211"/>
                    </a:lnTo>
                    <a:lnTo>
                      <a:pt x="1021" y="202"/>
                    </a:lnTo>
                    <a:lnTo>
                      <a:pt x="1018" y="192"/>
                    </a:lnTo>
                    <a:lnTo>
                      <a:pt x="1017" y="179"/>
                    </a:lnTo>
                    <a:lnTo>
                      <a:pt x="1017" y="167"/>
                    </a:lnTo>
                    <a:lnTo>
                      <a:pt x="1014" y="152"/>
                    </a:lnTo>
                    <a:lnTo>
                      <a:pt x="1011" y="14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grpSp>
        <p:sp>
          <p:nvSpPr>
            <p:cNvPr id="938" name="Freeform 541"/>
            <p:cNvSpPr>
              <a:spLocks/>
            </p:cNvSpPr>
            <p:nvPr>
              <p:custDataLst>
                <p:tags r:id="rId372"/>
              </p:custDataLst>
            </p:nvPr>
          </p:nvSpPr>
          <p:spPr bwMode="auto">
            <a:xfrm>
              <a:off x="3073431" y="3940706"/>
              <a:ext cx="100013" cy="122237"/>
            </a:xfrm>
            <a:custGeom>
              <a:avLst/>
              <a:gdLst>
                <a:gd name="T0" fmla="*/ 2147483647 w 226"/>
                <a:gd name="T1" fmla="*/ 2147483647 h 237"/>
                <a:gd name="T2" fmla="*/ 2147483647 w 226"/>
                <a:gd name="T3" fmla="*/ 2147483647 h 237"/>
                <a:gd name="T4" fmla="*/ 2147483647 w 226"/>
                <a:gd name="T5" fmla="*/ 2147483647 h 237"/>
                <a:gd name="T6" fmla="*/ 2147483647 w 226"/>
                <a:gd name="T7" fmla="*/ 2147483647 h 237"/>
                <a:gd name="T8" fmla="*/ 2147483647 w 226"/>
                <a:gd name="T9" fmla="*/ 2147483647 h 237"/>
                <a:gd name="T10" fmla="*/ 2147483647 w 226"/>
                <a:gd name="T11" fmla="*/ 2147483647 h 237"/>
                <a:gd name="T12" fmla="*/ 2147483647 w 226"/>
                <a:gd name="T13" fmla="*/ 2147483647 h 237"/>
                <a:gd name="T14" fmla="*/ 2147483647 w 226"/>
                <a:gd name="T15" fmla="*/ 2147483647 h 237"/>
                <a:gd name="T16" fmla="*/ 2147483647 w 226"/>
                <a:gd name="T17" fmla="*/ 2147483647 h 237"/>
                <a:gd name="T18" fmla="*/ 2147483647 w 226"/>
                <a:gd name="T19" fmla="*/ 2147483647 h 237"/>
                <a:gd name="T20" fmla="*/ 2147483647 w 226"/>
                <a:gd name="T21" fmla="*/ 2147483647 h 237"/>
                <a:gd name="T22" fmla="*/ 2147483647 w 226"/>
                <a:gd name="T23" fmla="*/ 2147483647 h 237"/>
                <a:gd name="T24" fmla="*/ 2147483647 w 226"/>
                <a:gd name="T25" fmla="*/ 2147483647 h 237"/>
                <a:gd name="T26" fmla="*/ 2147483647 w 226"/>
                <a:gd name="T27" fmla="*/ 2147483647 h 237"/>
                <a:gd name="T28" fmla="*/ 2147483647 w 226"/>
                <a:gd name="T29" fmla="*/ 2147483647 h 237"/>
                <a:gd name="T30" fmla="*/ 2147483647 w 226"/>
                <a:gd name="T31" fmla="*/ 2147483647 h 237"/>
                <a:gd name="T32" fmla="*/ 2147483647 w 226"/>
                <a:gd name="T33" fmla="*/ 2147483647 h 237"/>
                <a:gd name="T34" fmla="*/ 2147483647 w 226"/>
                <a:gd name="T35" fmla="*/ 2147483647 h 237"/>
                <a:gd name="T36" fmla="*/ 2147483647 w 226"/>
                <a:gd name="T37" fmla="*/ 2147483647 h 237"/>
                <a:gd name="T38" fmla="*/ 2147483647 w 226"/>
                <a:gd name="T39" fmla="*/ 2147483647 h 237"/>
                <a:gd name="T40" fmla="*/ 2147483647 w 226"/>
                <a:gd name="T41" fmla="*/ 2147483647 h 237"/>
                <a:gd name="T42" fmla="*/ 2147483647 w 226"/>
                <a:gd name="T43" fmla="*/ 2147483647 h 237"/>
                <a:gd name="T44" fmla="*/ 2147483647 w 226"/>
                <a:gd name="T45" fmla="*/ 2147483647 h 237"/>
                <a:gd name="T46" fmla="*/ 2147483647 w 226"/>
                <a:gd name="T47" fmla="*/ 2147483647 h 237"/>
                <a:gd name="T48" fmla="*/ 2147483647 w 226"/>
                <a:gd name="T49" fmla="*/ 2147483647 h 237"/>
                <a:gd name="T50" fmla="*/ 2147483647 w 226"/>
                <a:gd name="T51" fmla="*/ 2147483647 h 237"/>
                <a:gd name="T52" fmla="*/ 2147483647 w 226"/>
                <a:gd name="T53" fmla="*/ 2147483647 h 237"/>
                <a:gd name="T54" fmla="*/ 2147483647 w 226"/>
                <a:gd name="T55" fmla="*/ 2147483647 h 237"/>
                <a:gd name="T56" fmla="*/ 2147483647 w 226"/>
                <a:gd name="T57" fmla="*/ 2147483647 h 237"/>
                <a:gd name="T58" fmla="*/ 0 w 226"/>
                <a:gd name="T59" fmla="*/ 2147483647 h 237"/>
                <a:gd name="T60" fmla="*/ 2147483647 w 226"/>
                <a:gd name="T61" fmla="*/ 2147483647 h 237"/>
                <a:gd name="T62" fmla="*/ 2147483647 w 226"/>
                <a:gd name="T63" fmla="*/ 2147483647 h 237"/>
                <a:gd name="T64" fmla="*/ 2147483647 w 226"/>
                <a:gd name="T65" fmla="*/ 2147483647 h 237"/>
                <a:gd name="T66" fmla="*/ 2147483647 w 226"/>
                <a:gd name="T67" fmla="*/ 2147483647 h 237"/>
                <a:gd name="T68" fmla="*/ 2147483647 w 226"/>
                <a:gd name="T69" fmla="*/ 2147483647 h 237"/>
                <a:gd name="T70" fmla="*/ 2147483647 w 226"/>
                <a:gd name="T71" fmla="*/ 2147483647 h 23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26" h="237">
                  <a:moveTo>
                    <a:pt x="61" y="234"/>
                  </a:moveTo>
                  <a:lnTo>
                    <a:pt x="63" y="236"/>
                  </a:lnTo>
                  <a:lnTo>
                    <a:pt x="65" y="237"/>
                  </a:lnTo>
                  <a:lnTo>
                    <a:pt x="68" y="237"/>
                  </a:lnTo>
                  <a:lnTo>
                    <a:pt x="70" y="237"/>
                  </a:lnTo>
                  <a:lnTo>
                    <a:pt x="75" y="235"/>
                  </a:lnTo>
                  <a:lnTo>
                    <a:pt x="80" y="234"/>
                  </a:lnTo>
                  <a:lnTo>
                    <a:pt x="83" y="234"/>
                  </a:lnTo>
                  <a:lnTo>
                    <a:pt x="86" y="232"/>
                  </a:lnTo>
                  <a:lnTo>
                    <a:pt x="89" y="230"/>
                  </a:lnTo>
                  <a:lnTo>
                    <a:pt x="92" y="227"/>
                  </a:lnTo>
                  <a:lnTo>
                    <a:pt x="96" y="223"/>
                  </a:lnTo>
                  <a:lnTo>
                    <a:pt x="98" y="219"/>
                  </a:lnTo>
                  <a:lnTo>
                    <a:pt x="99" y="214"/>
                  </a:lnTo>
                  <a:lnTo>
                    <a:pt x="100" y="209"/>
                  </a:lnTo>
                  <a:lnTo>
                    <a:pt x="123" y="209"/>
                  </a:lnTo>
                  <a:lnTo>
                    <a:pt x="145" y="208"/>
                  </a:lnTo>
                  <a:lnTo>
                    <a:pt x="166" y="205"/>
                  </a:lnTo>
                  <a:lnTo>
                    <a:pt x="186" y="201"/>
                  </a:lnTo>
                  <a:lnTo>
                    <a:pt x="195" y="198"/>
                  </a:lnTo>
                  <a:lnTo>
                    <a:pt x="202" y="195"/>
                  </a:lnTo>
                  <a:lnTo>
                    <a:pt x="209" y="191"/>
                  </a:lnTo>
                  <a:lnTo>
                    <a:pt x="215" y="186"/>
                  </a:lnTo>
                  <a:lnTo>
                    <a:pt x="220" y="181"/>
                  </a:lnTo>
                  <a:lnTo>
                    <a:pt x="223" y="175"/>
                  </a:lnTo>
                  <a:lnTo>
                    <a:pt x="225" y="168"/>
                  </a:lnTo>
                  <a:lnTo>
                    <a:pt x="226" y="161"/>
                  </a:lnTo>
                  <a:lnTo>
                    <a:pt x="226" y="153"/>
                  </a:lnTo>
                  <a:lnTo>
                    <a:pt x="225" y="147"/>
                  </a:lnTo>
                  <a:lnTo>
                    <a:pt x="223" y="140"/>
                  </a:lnTo>
                  <a:lnTo>
                    <a:pt x="221" y="134"/>
                  </a:lnTo>
                  <a:lnTo>
                    <a:pt x="215" y="123"/>
                  </a:lnTo>
                  <a:lnTo>
                    <a:pt x="210" y="112"/>
                  </a:lnTo>
                  <a:lnTo>
                    <a:pt x="203" y="100"/>
                  </a:lnTo>
                  <a:lnTo>
                    <a:pt x="198" y="90"/>
                  </a:lnTo>
                  <a:lnTo>
                    <a:pt x="196" y="84"/>
                  </a:lnTo>
                  <a:lnTo>
                    <a:pt x="195" y="79"/>
                  </a:lnTo>
                  <a:lnTo>
                    <a:pt x="193" y="74"/>
                  </a:lnTo>
                  <a:lnTo>
                    <a:pt x="193" y="68"/>
                  </a:lnTo>
                  <a:lnTo>
                    <a:pt x="195" y="59"/>
                  </a:lnTo>
                  <a:lnTo>
                    <a:pt x="197" y="51"/>
                  </a:lnTo>
                  <a:lnTo>
                    <a:pt x="200" y="43"/>
                  </a:lnTo>
                  <a:lnTo>
                    <a:pt x="204" y="36"/>
                  </a:lnTo>
                  <a:lnTo>
                    <a:pt x="213" y="25"/>
                  </a:lnTo>
                  <a:lnTo>
                    <a:pt x="220" y="19"/>
                  </a:lnTo>
                  <a:lnTo>
                    <a:pt x="213" y="14"/>
                  </a:lnTo>
                  <a:lnTo>
                    <a:pt x="203" y="11"/>
                  </a:lnTo>
                  <a:lnTo>
                    <a:pt x="191" y="7"/>
                  </a:lnTo>
                  <a:lnTo>
                    <a:pt x="179" y="5"/>
                  </a:lnTo>
                  <a:lnTo>
                    <a:pt x="154" y="2"/>
                  </a:lnTo>
                  <a:lnTo>
                    <a:pt x="133" y="0"/>
                  </a:lnTo>
                  <a:lnTo>
                    <a:pt x="20" y="6"/>
                  </a:lnTo>
                  <a:lnTo>
                    <a:pt x="20" y="19"/>
                  </a:lnTo>
                  <a:lnTo>
                    <a:pt x="18" y="31"/>
                  </a:lnTo>
                  <a:lnTo>
                    <a:pt x="14" y="42"/>
                  </a:lnTo>
                  <a:lnTo>
                    <a:pt x="10" y="54"/>
                  </a:lnTo>
                  <a:lnTo>
                    <a:pt x="7" y="66"/>
                  </a:lnTo>
                  <a:lnTo>
                    <a:pt x="3" y="79"/>
                  </a:lnTo>
                  <a:lnTo>
                    <a:pt x="1" y="93"/>
                  </a:lnTo>
                  <a:lnTo>
                    <a:pt x="0" y="111"/>
                  </a:lnTo>
                  <a:lnTo>
                    <a:pt x="1" y="121"/>
                  </a:lnTo>
                  <a:lnTo>
                    <a:pt x="3" y="130"/>
                  </a:lnTo>
                  <a:lnTo>
                    <a:pt x="6" y="138"/>
                  </a:lnTo>
                  <a:lnTo>
                    <a:pt x="10" y="146"/>
                  </a:lnTo>
                  <a:lnTo>
                    <a:pt x="19" y="159"/>
                  </a:lnTo>
                  <a:lnTo>
                    <a:pt x="30" y="173"/>
                  </a:lnTo>
                  <a:lnTo>
                    <a:pt x="41" y="185"/>
                  </a:lnTo>
                  <a:lnTo>
                    <a:pt x="51" y="199"/>
                  </a:lnTo>
                  <a:lnTo>
                    <a:pt x="55" y="207"/>
                  </a:lnTo>
                  <a:lnTo>
                    <a:pt x="57" y="216"/>
                  </a:lnTo>
                  <a:lnTo>
                    <a:pt x="59" y="225"/>
                  </a:lnTo>
                  <a:lnTo>
                    <a:pt x="61" y="23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39" name="Freeform 542"/>
            <p:cNvSpPr>
              <a:spLocks/>
            </p:cNvSpPr>
            <p:nvPr>
              <p:custDataLst>
                <p:tags r:id="rId373"/>
              </p:custDataLst>
            </p:nvPr>
          </p:nvSpPr>
          <p:spPr bwMode="auto">
            <a:xfrm>
              <a:off x="7018369" y="3377143"/>
              <a:ext cx="207962" cy="458788"/>
            </a:xfrm>
            <a:custGeom>
              <a:avLst/>
              <a:gdLst>
                <a:gd name="T0" fmla="*/ 2147483647 w 478"/>
                <a:gd name="T1" fmla="*/ 2147483647 h 875"/>
                <a:gd name="T2" fmla="*/ 2147483647 w 478"/>
                <a:gd name="T3" fmla="*/ 2147483647 h 875"/>
                <a:gd name="T4" fmla="*/ 2147483647 w 478"/>
                <a:gd name="T5" fmla="*/ 2147483647 h 875"/>
                <a:gd name="T6" fmla="*/ 2147483647 w 478"/>
                <a:gd name="T7" fmla="*/ 2147483647 h 875"/>
                <a:gd name="T8" fmla="*/ 2147483647 w 478"/>
                <a:gd name="T9" fmla="*/ 2147483647 h 875"/>
                <a:gd name="T10" fmla="*/ 2147483647 w 478"/>
                <a:gd name="T11" fmla="*/ 2147483647 h 875"/>
                <a:gd name="T12" fmla="*/ 2147483647 w 478"/>
                <a:gd name="T13" fmla="*/ 2147483647 h 875"/>
                <a:gd name="T14" fmla="*/ 2147483647 w 478"/>
                <a:gd name="T15" fmla="*/ 2147483647 h 875"/>
                <a:gd name="T16" fmla="*/ 2147483647 w 478"/>
                <a:gd name="T17" fmla="*/ 2147483647 h 875"/>
                <a:gd name="T18" fmla="*/ 2147483647 w 478"/>
                <a:gd name="T19" fmla="*/ 2147483647 h 875"/>
                <a:gd name="T20" fmla="*/ 2147483647 w 478"/>
                <a:gd name="T21" fmla="*/ 2147483647 h 875"/>
                <a:gd name="T22" fmla="*/ 2147483647 w 478"/>
                <a:gd name="T23" fmla="*/ 2147483647 h 875"/>
                <a:gd name="T24" fmla="*/ 2147483647 w 478"/>
                <a:gd name="T25" fmla="*/ 2147483647 h 875"/>
                <a:gd name="T26" fmla="*/ 2147483647 w 478"/>
                <a:gd name="T27" fmla="*/ 2147483647 h 875"/>
                <a:gd name="T28" fmla="*/ 2147483647 w 478"/>
                <a:gd name="T29" fmla="*/ 2147483647 h 875"/>
                <a:gd name="T30" fmla="*/ 2147483647 w 478"/>
                <a:gd name="T31" fmla="*/ 2147483647 h 875"/>
                <a:gd name="T32" fmla="*/ 2147483647 w 478"/>
                <a:gd name="T33" fmla="*/ 2147483647 h 875"/>
                <a:gd name="T34" fmla="*/ 2147483647 w 478"/>
                <a:gd name="T35" fmla="*/ 2147483647 h 875"/>
                <a:gd name="T36" fmla="*/ 2147483647 w 478"/>
                <a:gd name="T37" fmla="*/ 2147483647 h 875"/>
                <a:gd name="T38" fmla="*/ 2147483647 w 478"/>
                <a:gd name="T39" fmla="*/ 2147483647 h 875"/>
                <a:gd name="T40" fmla="*/ 2147483647 w 478"/>
                <a:gd name="T41" fmla="*/ 2147483647 h 875"/>
                <a:gd name="T42" fmla="*/ 2147483647 w 478"/>
                <a:gd name="T43" fmla="*/ 2147483647 h 875"/>
                <a:gd name="T44" fmla="*/ 2147483647 w 478"/>
                <a:gd name="T45" fmla="*/ 2147483647 h 875"/>
                <a:gd name="T46" fmla="*/ 2147483647 w 478"/>
                <a:gd name="T47" fmla="*/ 2147483647 h 875"/>
                <a:gd name="T48" fmla="*/ 2147483647 w 478"/>
                <a:gd name="T49" fmla="*/ 2147483647 h 875"/>
                <a:gd name="T50" fmla="*/ 2147483647 w 478"/>
                <a:gd name="T51" fmla="*/ 2147483647 h 875"/>
                <a:gd name="T52" fmla="*/ 2147483647 w 478"/>
                <a:gd name="T53" fmla="*/ 2147483647 h 875"/>
                <a:gd name="T54" fmla="*/ 2147483647 w 478"/>
                <a:gd name="T55" fmla="*/ 2147483647 h 875"/>
                <a:gd name="T56" fmla="*/ 2147483647 w 478"/>
                <a:gd name="T57" fmla="*/ 2147483647 h 875"/>
                <a:gd name="T58" fmla="*/ 2147483647 w 478"/>
                <a:gd name="T59" fmla="*/ 2147483647 h 875"/>
                <a:gd name="T60" fmla="*/ 2147483647 w 478"/>
                <a:gd name="T61" fmla="*/ 2147483647 h 875"/>
                <a:gd name="T62" fmla="*/ 2147483647 w 478"/>
                <a:gd name="T63" fmla="*/ 2147483647 h 875"/>
                <a:gd name="T64" fmla="*/ 2147483647 w 478"/>
                <a:gd name="T65" fmla="*/ 2147483647 h 875"/>
                <a:gd name="T66" fmla="*/ 2147483647 w 478"/>
                <a:gd name="T67" fmla="*/ 2147483647 h 875"/>
                <a:gd name="T68" fmla="*/ 2147483647 w 478"/>
                <a:gd name="T69" fmla="*/ 2147483647 h 875"/>
                <a:gd name="T70" fmla="*/ 2147483647 w 478"/>
                <a:gd name="T71" fmla="*/ 2147483647 h 875"/>
                <a:gd name="T72" fmla="*/ 2147483647 w 478"/>
                <a:gd name="T73" fmla="*/ 2147483647 h 875"/>
                <a:gd name="T74" fmla="*/ 2147483647 w 478"/>
                <a:gd name="T75" fmla="*/ 2147483647 h 875"/>
                <a:gd name="T76" fmla="*/ 2147483647 w 478"/>
                <a:gd name="T77" fmla="*/ 2147483647 h 875"/>
                <a:gd name="T78" fmla="*/ 2147483647 w 478"/>
                <a:gd name="T79" fmla="*/ 2147483647 h 875"/>
                <a:gd name="T80" fmla="*/ 2147483647 w 478"/>
                <a:gd name="T81" fmla="*/ 2147483647 h 875"/>
                <a:gd name="T82" fmla="*/ 2147483647 w 478"/>
                <a:gd name="T83" fmla="*/ 2147483647 h 875"/>
                <a:gd name="T84" fmla="*/ 2147483647 w 478"/>
                <a:gd name="T85" fmla="*/ 2147483647 h 875"/>
                <a:gd name="T86" fmla="*/ 2147483647 w 478"/>
                <a:gd name="T87" fmla="*/ 2147483647 h 875"/>
                <a:gd name="T88" fmla="*/ 2147483647 w 478"/>
                <a:gd name="T89" fmla="*/ 2147483647 h 875"/>
                <a:gd name="T90" fmla="*/ 2147483647 w 478"/>
                <a:gd name="T91" fmla="*/ 2147483647 h 875"/>
                <a:gd name="T92" fmla="*/ 2147483647 w 478"/>
                <a:gd name="T93" fmla="*/ 2147483647 h 875"/>
                <a:gd name="T94" fmla="*/ 2147483647 w 478"/>
                <a:gd name="T95" fmla="*/ 2147483647 h 875"/>
                <a:gd name="T96" fmla="*/ 2147483647 w 478"/>
                <a:gd name="T97" fmla="*/ 2147483647 h 875"/>
                <a:gd name="T98" fmla="*/ 2147483647 w 478"/>
                <a:gd name="T99" fmla="*/ 2147483647 h 875"/>
                <a:gd name="T100" fmla="*/ 2147483647 w 478"/>
                <a:gd name="T101" fmla="*/ 2147483647 h 87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78" h="875">
                  <a:moveTo>
                    <a:pt x="299" y="104"/>
                  </a:moveTo>
                  <a:lnTo>
                    <a:pt x="295" y="106"/>
                  </a:lnTo>
                  <a:lnTo>
                    <a:pt x="287" y="109"/>
                  </a:lnTo>
                  <a:lnTo>
                    <a:pt x="277" y="116"/>
                  </a:lnTo>
                  <a:lnTo>
                    <a:pt x="264" y="126"/>
                  </a:lnTo>
                  <a:lnTo>
                    <a:pt x="250" y="138"/>
                  </a:lnTo>
                  <a:lnTo>
                    <a:pt x="233" y="154"/>
                  </a:lnTo>
                  <a:lnTo>
                    <a:pt x="217" y="173"/>
                  </a:lnTo>
                  <a:lnTo>
                    <a:pt x="199" y="197"/>
                  </a:lnTo>
                  <a:lnTo>
                    <a:pt x="197" y="201"/>
                  </a:lnTo>
                  <a:lnTo>
                    <a:pt x="197" y="207"/>
                  </a:lnTo>
                  <a:lnTo>
                    <a:pt x="198" y="213"/>
                  </a:lnTo>
                  <a:lnTo>
                    <a:pt x="199" y="221"/>
                  </a:lnTo>
                  <a:lnTo>
                    <a:pt x="202" y="229"/>
                  </a:lnTo>
                  <a:lnTo>
                    <a:pt x="206" y="239"/>
                  </a:lnTo>
                  <a:lnTo>
                    <a:pt x="210" y="248"/>
                  </a:lnTo>
                  <a:lnTo>
                    <a:pt x="214" y="256"/>
                  </a:lnTo>
                  <a:lnTo>
                    <a:pt x="221" y="265"/>
                  </a:lnTo>
                  <a:lnTo>
                    <a:pt x="226" y="273"/>
                  </a:lnTo>
                  <a:lnTo>
                    <a:pt x="233" y="281"/>
                  </a:lnTo>
                  <a:lnTo>
                    <a:pt x="240" y="288"/>
                  </a:lnTo>
                  <a:lnTo>
                    <a:pt x="246" y="294"/>
                  </a:lnTo>
                  <a:lnTo>
                    <a:pt x="253" y="298"/>
                  </a:lnTo>
                  <a:lnTo>
                    <a:pt x="259" y="301"/>
                  </a:lnTo>
                  <a:lnTo>
                    <a:pt x="266" y="302"/>
                  </a:lnTo>
                  <a:lnTo>
                    <a:pt x="271" y="314"/>
                  </a:lnTo>
                  <a:lnTo>
                    <a:pt x="279" y="329"/>
                  </a:lnTo>
                  <a:lnTo>
                    <a:pt x="286" y="346"/>
                  </a:lnTo>
                  <a:lnTo>
                    <a:pt x="292" y="357"/>
                  </a:lnTo>
                  <a:lnTo>
                    <a:pt x="295" y="361"/>
                  </a:lnTo>
                  <a:lnTo>
                    <a:pt x="298" y="365"/>
                  </a:lnTo>
                  <a:lnTo>
                    <a:pt x="302" y="367"/>
                  </a:lnTo>
                  <a:lnTo>
                    <a:pt x="305" y="369"/>
                  </a:lnTo>
                  <a:lnTo>
                    <a:pt x="313" y="372"/>
                  </a:lnTo>
                  <a:lnTo>
                    <a:pt x="319" y="376"/>
                  </a:lnTo>
                  <a:lnTo>
                    <a:pt x="438" y="499"/>
                  </a:lnTo>
                  <a:lnTo>
                    <a:pt x="453" y="535"/>
                  </a:lnTo>
                  <a:lnTo>
                    <a:pt x="466" y="571"/>
                  </a:lnTo>
                  <a:lnTo>
                    <a:pt x="471" y="589"/>
                  </a:lnTo>
                  <a:lnTo>
                    <a:pt x="475" y="607"/>
                  </a:lnTo>
                  <a:lnTo>
                    <a:pt x="477" y="627"/>
                  </a:lnTo>
                  <a:lnTo>
                    <a:pt x="478" y="647"/>
                  </a:lnTo>
                  <a:lnTo>
                    <a:pt x="477" y="666"/>
                  </a:lnTo>
                  <a:lnTo>
                    <a:pt x="476" y="680"/>
                  </a:lnTo>
                  <a:lnTo>
                    <a:pt x="476" y="687"/>
                  </a:lnTo>
                  <a:lnTo>
                    <a:pt x="476" y="693"/>
                  </a:lnTo>
                  <a:lnTo>
                    <a:pt x="476" y="700"/>
                  </a:lnTo>
                  <a:lnTo>
                    <a:pt x="478" y="708"/>
                  </a:lnTo>
                  <a:lnTo>
                    <a:pt x="467" y="711"/>
                  </a:lnTo>
                  <a:lnTo>
                    <a:pt x="457" y="714"/>
                  </a:lnTo>
                  <a:lnTo>
                    <a:pt x="447" y="718"/>
                  </a:lnTo>
                  <a:lnTo>
                    <a:pt x="437" y="722"/>
                  </a:lnTo>
                  <a:lnTo>
                    <a:pt x="428" y="727"/>
                  </a:lnTo>
                  <a:lnTo>
                    <a:pt x="420" y="733"/>
                  </a:lnTo>
                  <a:lnTo>
                    <a:pt x="412" y="739"/>
                  </a:lnTo>
                  <a:lnTo>
                    <a:pt x="404" y="744"/>
                  </a:lnTo>
                  <a:lnTo>
                    <a:pt x="391" y="756"/>
                  </a:lnTo>
                  <a:lnTo>
                    <a:pt x="380" y="767"/>
                  </a:lnTo>
                  <a:lnTo>
                    <a:pt x="371" y="778"/>
                  </a:lnTo>
                  <a:lnTo>
                    <a:pt x="365" y="789"/>
                  </a:lnTo>
                  <a:lnTo>
                    <a:pt x="360" y="786"/>
                  </a:lnTo>
                  <a:lnTo>
                    <a:pt x="354" y="785"/>
                  </a:lnTo>
                  <a:lnTo>
                    <a:pt x="348" y="785"/>
                  </a:lnTo>
                  <a:lnTo>
                    <a:pt x="342" y="786"/>
                  </a:lnTo>
                  <a:lnTo>
                    <a:pt x="330" y="788"/>
                  </a:lnTo>
                  <a:lnTo>
                    <a:pt x="319" y="789"/>
                  </a:lnTo>
                  <a:lnTo>
                    <a:pt x="318" y="793"/>
                  </a:lnTo>
                  <a:lnTo>
                    <a:pt x="316" y="798"/>
                  </a:lnTo>
                  <a:lnTo>
                    <a:pt x="313" y="804"/>
                  </a:lnTo>
                  <a:lnTo>
                    <a:pt x="310" y="810"/>
                  </a:lnTo>
                  <a:lnTo>
                    <a:pt x="300" y="824"/>
                  </a:lnTo>
                  <a:lnTo>
                    <a:pt x="289" y="838"/>
                  </a:lnTo>
                  <a:lnTo>
                    <a:pt x="276" y="853"/>
                  </a:lnTo>
                  <a:lnTo>
                    <a:pt x="263" y="864"/>
                  </a:lnTo>
                  <a:lnTo>
                    <a:pt x="256" y="868"/>
                  </a:lnTo>
                  <a:lnTo>
                    <a:pt x="250" y="872"/>
                  </a:lnTo>
                  <a:lnTo>
                    <a:pt x="244" y="874"/>
                  </a:lnTo>
                  <a:lnTo>
                    <a:pt x="239" y="875"/>
                  </a:lnTo>
                  <a:lnTo>
                    <a:pt x="236" y="874"/>
                  </a:lnTo>
                  <a:lnTo>
                    <a:pt x="234" y="872"/>
                  </a:lnTo>
                  <a:lnTo>
                    <a:pt x="232" y="868"/>
                  </a:lnTo>
                  <a:lnTo>
                    <a:pt x="230" y="864"/>
                  </a:lnTo>
                  <a:lnTo>
                    <a:pt x="226" y="854"/>
                  </a:lnTo>
                  <a:lnTo>
                    <a:pt x="225" y="844"/>
                  </a:lnTo>
                  <a:lnTo>
                    <a:pt x="226" y="830"/>
                  </a:lnTo>
                  <a:lnTo>
                    <a:pt x="229" y="816"/>
                  </a:lnTo>
                  <a:lnTo>
                    <a:pt x="231" y="800"/>
                  </a:lnTo>
                  <a:lnTo>
                    <a:pt x="232" y="782"/>
                  </a:lnTo>
                  <a:lnTo>
                    <a:pt x="244" y="779"/>
                  </a:lnTo>
                  <a:lnTo>
                    <a:pt x="253" y="775"/>
                  </a:lnTo>
                  <a:lnTo>
                    <a:pt x="262" y="770"/>
                  </a:lnTo>
                  <a:lnTo>
                    <a:pt x="269" y="765"/>
                  </a:lnTo>
                  <a:lnTo>
                    <a:pt x="277" y="760"/>
                  </a:lnTo>
                  <a:lnTo>
                    <a:pt x="285" y="756"/>
                  </a:lnTo>
                  <a:lnTo>
                    <a:pt x="289" y="754"/>
                  </a:lnTo>
                  <a:lnTo>
                    <a:pt x="295" y="753"/>
                  </a:lnTo>
                  <a:lnTo>
                    <a:pt x="300" y="752"/>
                  </a:lnTo>
                  <a:lnTo>
                    <a:pt x="305" y="752"/>
                  </a:lnTo>
                  <a:lnTo>
                    <a:pt x="305" y="743"/>
                  </a:lnTo>
                  <a:lnTo>
                    <a:pt x="308" y="733"/>
                  </a:lnTo>
                  <a:lnTo>
                    <a:pt x="311" y="723"/>
                  </a:lnTo>
                  <a:lnTo>
                    <a:pt x="314" y="714"/>
                  </a:lnTo>
                  <a:lnTo>
                    <a:pt x="319" y="705"/>
                  </a:lnTo>
                  <a:lnTo>
                    <a:pt x="324" y="695"/>
                  </a:lnTo>
                  <a:lnTo>
                    <a:pt x="330" y="686"/>
                  </a:lnTo>
                  <a:lnTo>
                    <a:pt x="336" y="677"/>
                  </a:lnTo>
                  <a:lnTo>
                    <a:pt x="349" y="659"/>
                  </a:lnTo>
                  <a:lnTo>
                    <a:pt x="365" y="643"/>
                  </a:lnTo>
                  <a:lnTo>
                    <a:pt x="378" y="629"/>
                  </a:lnTo>
                  <a:lnTo>
                    <a:pt x="392" y="616"/>
                  </a:lnTo>
                  <a:lnTo>
                    <a:pt x="371" y="536"/>
                  </a:lnTo>
                  <a:lnTo>
                    <a:pt x="371" y="514"/>
                  </a:lnTo>
                  <a:lnTo>
                    <a:pt x="368" y="493"/>
                  </a:lnTo>
                  <a:lnTo>
                    <a:pt x="364" y="475"/>
                  </a:lnTo>
                  <a:lnTo>
                    <a:pt x="357" y="458"/>
                  </a:lnTo>
                  <a:lnTo>
                    <a:pt x="349" y="442"/>
                  </a:lnTo>
                  <a:lnTo>
                    <a:pt x="341" y="427"/>
                  </a:lnTo>
                  <a:lnTo>
                    <a:pt x="331" y="414"/>
                  </a:lnTo>
                  <a:lnTo>
                    <a:pt x="321" y="402"/>
                  </a:lnTo>
                  <a:lnTo>
                    <a:pt x="297" y="377"/>
                  </a:lnTo>
                  <a:lnTo>
                    <a:pt x="271" y="355"/>
                  </a:lnTo>
                  <a:lnTo>
                    <a:pt x="245" y="332"/>
                  </a:lnTo>
                  <a:lnTo>
                    <a:pt x="219" y="308"/>
                  </a:lnTo>
                  <a:lnTo>
                    <a:pt x="199" y="292"/>
                  </a:lnTo>
                  <a:lnTo>
                    <a:pt x="179" y="273"/>
                  </a:lnTo>
                  <a:lnTo>
                    <a:pt x="161" y="255"/>
                  </a:lnTo>
                  <a:lnTo>
                    <a:pt x="142" y="237"/>
                  </a:lnTo>
                  <a:lnTo>
                    <a:pt x="124" y="217"/>
                  </a:lnTo>
                  <a:lnTo>
                    <a:pt x="108" y="198"/>
                  </a:lnTo>
                  <a:lnTo>
                    <a:pt x="92" y="179"/>
                  </a:lnTo>
                  <a:lnTo>
                    <a:pt x="79" y="160"/>
                  </a:lnTo>
                  <a:lnTo>
                    <a:pt x="72" y="146"/>
                  </a:lnTo>
                  <a:lnTo>
                    <a:pt x="63" y="133"/>
                  </a:lnTo>
                  <a:lnTo>
                    <a:pt x="53" y="118"/>
                  </a:lnTo>
                  <a:lnTo>
                    <a:pt x="42" y="104"/>
                  </a:lnTo>
                  <a:lnTo>
                    <a:pt x="21" y="77"/>
                  </a:lnTo>
                  <a:lnTo>
                    <a:pt x="0" y="49"/>
                  </a:lnTo>
                  <a:lnTo>
                    <a:pt x="46" y="41"/>
                  </a:lnTo>
                  <a:lnTo>
                    <a:pt x="91" y="32"/>
                  </a:lnTo>
                  <a:lnTo>
                    <a:pt x="111" y="26"/>
                  </a:lnTo>
                  <a:lnTo>
                    <a:pt x="129" y="19"/>
                  </a:lnTo>
                  <a:lnTo>
                    <a:pt x="136" y="15"/>
                  </a:lnTo>
                  <a:lnTo>
                    <a:pt x="143" y="11"/>
                  </a:lnTo>
                  <a:lnTo>
                    <a:pt x="148" y="5"/>
                  </a:lnTo>
                  <a:lnTo>
                    <a:pt x="153" y="0"/>
                  </a:lnTo>
                  <a:lnTo>
                    <a:pt x="163" y="9"/>
                  </a:lnTo>
                  <a:lnTo>
                    <a:pt x="175" y="16"/>
                  </a:lnTo>
                  <a:lnTo>
                    <a:pt x="186" y="21"/>
                  </a:lnTo>
                  <a:lnTo>
                    <a:pt x="198" y="26"/>
                  </a:lnTo>
                  <a:lnTo>
                    <a:pt x="221" y="35"/>
                  </a:lnTo>
                  <a:lnTo>
                    <a:pt x="239" y="43"/>
                  </a:lnTo>
                  <a:lnTo>
                    <a:pt x="256" y="55"/>
                  </a:lnTo>
                  <a:lnTo>
                    <a:pt x="269" y="67"/>
                  </a:lnTo>
                  <a:lnTo>
                    <a:pt x="282" y="82"/>
                  </a:lnTo>
                  <a:lnTo>
                    <a:pt x="299" y="104"/>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940" name="Freeform 543"/>
            <p:cNvSpPr>
              <a:spLocks/>
            </p:cNvSpPr>
            <p:nvPr>
              <p:custDataLst>
                <p:tags r:id="rId374"/>
              </p:custDataLst>
            </p:nvPr>
          </p:nvSpPr>
          <p:spPr bwMode="auto">
            <a:xfrm>
              <a:off x="7105681" y="4062943"/>
              <a:ext cx="25400" cy="57150"/>
            </a:xfrm>
            <a:custGeom>
              <a:avLst/>
              <a:gdLst>
                <a:gd name="T0" fmla="*/ 2147483647 w 59"/>
                <a:gd name="T1" fmla="*/ 2147483647 h 31"/>
                <a:gd name="T2" fmla="*/ 2147483647 w 59"/>
                <a:gd name="T3" fmla="*/ 2147483647 h 31"/>
                <a:gd name="T4" fmla="*/ 2147483647 w 59"/>
                <a:gd name="T5" fmla="*/ 2147483647 h 31"/>
                <a:gd name="T6" fmla="*/ 2147483647 w 59"/>
                <a:gd name="T7" fmla="*/ 2147483647 h 31"/>
                <a:gd name="T8" fmla="*/ 2147483647 w 59"/>
                <a:gd name="T9" fmla="*/ 2147483647 h 31"/>
                <a:gd name="T10" fmla="*/ 2147483647 w 59"/>
                <a:gd name="T11" fmla="*/ 2147483647 h 31"/>
                <a:gd name="T12" fmla="*/ 2147483647 w 59"/>
                <a:gd name="T13" fmla="*/ 2147483647 h 31"/>
                <a:gd name="T14" fmla="*/ 2147483647 w 59"/>
                <a:gd name="T15" fmla="*/ 2147483647 h 31"/>
                <a:gd name="T16" fmla="*/ 2147483647 w 59"/>
                <a:gd name="T17" fmla="*/ 2147483647 h 31"/>
                <a:gd name="T18" fmla="*/ 2147483647 w 59"/>
                <a:gd name="T19" fmla="*/ 2147483647 h 31"/>
                <a:gd name="T20" fmla="*/ 2147483647 w 59"/>
                <a:gd name="T21" fmla="*/ 2147483647 h 31"/>
                <a:gd name="T22" fmla="*/ 2147483647 w 59"/>
                <a:gd name="T23" fmla="*/ 2147483647 h 31"/>
                <a:gd name="T24" fmla="*/ 2147483647 w 59"/>
                <a:gd name="T25" fmla="*/ 2147483647 h 31"/>
                <a:gd name="T26" fmla="*/ 2147483647 w 59"/>
                <a:gd name="T27" fmla="*/ 2147483647 h 31"/>
                <a:gd name="T28" fmla="*/ 0 w 59"/>
                <a:gd name="T29" fmla="*/ 2147483647 h 31"/>
                <a:gd name="T30" fmla="*/ 2147483647 w 59"/>
                <a:gd name="T31" fmla="*/ 2147483647 h 31"/>
                <a:gd name="T32" fmla="*/ 2147483647 w 59"/>
                <a:gd name="T33" fmla="*/ 2147483647 h 31"/>
                <a:gd name="T34" fmla="*/ 2147483647 w 59"/>
                <a:gd name="T35" fmla="*/ 2147483647 h 31"/>
                <a:gd name="T36" fmla="*/ 2147483647 w 59"/>
                <a:gd name="T37" fmla="*/ 2147483647 h 31"/>
                <a:gd name="T38" fmla="*/ 2147483647 w 59"/>
                <a:gd name="T39" fmla="*/ 2147483647 h 31"/>
                <a:gd name="T40" fmla="*/ 2147483647 w 59"/>
                <a:gd name="T41" fmla="*/ 0 h 31"/>
                <a:gd name="T42" fmla="*/ 2147483647 w 59"/>
                <a:gd name="T43" fmla="*/ 0 h 31"/>
                <a:gd name="T44" fmla="*/ 2147483647 w 59"/>
                <a:gd name="T45" fmla="*/ 2147483647 h 31"/>
                <a:gd name="T46" fmla="*/ 2147483647 w 59"/>
                <a:gd name="T47" fmla="*/ 2147483647 h 31"/>
                <a:gd name="T48" fmla="*/ 2147483647 w 59"/>
                <a:gd name="T49" fmla="*/ 2147483647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9" h="31">
                  <a:moveTo>
                    <a:pt x="59" y="6"/>
                  </a:moveTo>
                  <a:lnTo>
                    <a:pt x="57" y="11"/>
                  </a:lnTo>
                  <a:lnTo>
                    <a:pt x="53" y="15"/>
                  </a:lnTo>
                  <a:lnTo>
                    <a:pt x="49" y="19"/>
                  </a:lnTo>
                  <a:lnTo>
                    <a:pt x="45" y="24"/>
                  </a:lnTo>
                  <a:lnTo>
                    <a:pt x="40" y="27"/>
                  </a:lnTo>
                  <a:lnTo>
                    <a:pt x="36" y="29"/>
                  </a:lnTo>
                  <a:lnTo>
                    <a:pt x="30" y="31"/>
                  </a:lnTo>
                  <a:lnTo>
                    <a:pt x="26" y="31"/>
                  </a:lnTo>
                  <a:lnTo>
                    <a:pt x="21" y="31"/>
                  </a:lnTo>
                  <a:lnTo>
                    <a:pt x="17" y="30"/>
                  </a:lnTo>
                  <a:lnTo>
                    <a:pt x="14" y="29"/>
                  </a:lnTo>
                  <a:lnTo>
                    <a:pt x="11" y="27"/>
                  </a:lnTo>
                  <a:lnTo>
                    <a:pt x="4" y="20"/>
                  </a:lnTo>
                  <a:lnTo>
                    <a:pt x="0" y="12"/>
                  </a:lnTo>
                  <a:lnTo>
                    <a:pt x="1" y="9"/>
                  </a:lnTo>
                  <a:lnTo>
                    <a:pt x="3" y="6"/>
                  </a:lnTo>
                  <a:lnTo>
                    <a:pt x="5" y="4"/>
                  </a:lnTo>
                  <a:lnTo>
                    <a:pt x="8" y="3"/>
                  </a:lnTo>
                  <a:lnTo>
                    <a:pt x="16" y="1"/>
                  </a:lnTo>
                  <a:lnTo>
                    <a:pt x="24" y="0"/>
                  </a:lnTo>
                  <a:lnTo>
                    <a:pt x="34" y="0"/>
                  </a:lnTo>
                  <a:lnTo>
                    <a:pt x="42" y="2"/>
                  </a:lnTo>
                  <a:lnTo>
                    <a:pt x="51" y="4"/>
                  </a:lnTo>
                  <a:lnTo>
                    <a:pt x="59" y="6"/>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941" name="Freeform 544"/>
            <p:cNvSpPr>
              <a:spLocks/>
            </p:cNvSpPr>
            <p:nvPr>
              <p:custDataLst>
                <p:tags r:id="rId375"/>
              </p:custDataLst>
            </p:nvPr>
          </p:nvSpPr>
          <p:spPr bwMode="auto">
            <a:xfrm>
              <a:off x="5797581" y="3321581"/>
              <a:ext cx="174625" cy="271462"/>
            </a:xfrm>
            <a:custGeom>
              <a:avLst/>
              <a:gdLst>
                <a:gd name="T0" fmla="*/ 2147483647 w 399"/>
                <a:gd name="T1" fmla="*/ 2147483647 h 518"/>
                <a:gd name="T2" fmla="*/ 2147483647 w 399"/>
                <a:gd name="T3" fmla="*/ 2147483647 h 518"/>
                <a:gd name="T4" fmla="*/ 2147483647 w 399"/>
                <a:gd name="T5" fmla="*/ 2147483647 h 518"/>
                <a:gd name="T6" fmla="*/ 2147483647 w 399"/>
                <a:gd name="T7" fmla="*/ 2147483647 h 518"/>
                <a:gd name="T8" fmla="*/ 2147483647 w 399"/>
                <a:gd name="T9" fmla="*/ 2147483647 h 518"/>
                <a:gd name="T10" fmla="*/ 2147483647 w 399"/>
                <a:gd name="T11" fmla="*/ 2147483647 h 518"/>
                <a:gd name="T12" fmla="*/ 2147483647 w 399"/>
                <a:gd name="T13" fmla="*/ 2147483647 h 518"/>
                <a:gd name="T14" fmla="*/ 2147483647 w 399"/>
                <a:gd name="T15" fmla="*/ 2147483647 h 518"/>
                <a:gd name="T16" fmla="*/ 2147483647 w 399"/>
                <a:gd name="T17" fmla="*/ 2147483647 h 518"/>
                <a:gd name="T18" fmla="*/ 2147483647 w 399"/>
                <a:gd name="T19" fmla="*/ 2147483647 h 518"/>
                <a:gd name="T20" fmla="*/ 2147483647 w 399"/>
                <a:gd name="T21" fmla="*/ 2147483647 h 518"/>
                <a:gd name="T22" fmla="*/ 2147483647 w 399"/>
                <a:gd name="T23" fmla="*/ 2147483647 h 518"/>
                <a:gd name="T24" fmla="*/ 2147483647 w 399"/>
                <a:gd name="T25" fmla="*/ 2147483647 h 518"/>
                <a:gd name="T26" fmla="*/ 2147483647 w 399"/>
                <a:gd name="T27" fmla="*/ 2147483647 h 518"/>
                <a:gd name="T28" fmla="*/ 2147483647 w 399"/>
                <a:gd name="T29" fmla="*/ 2147483647 h 518"/>
                <a:gd name="T30" fmla="*/ 2147483647 w 399"/>
                <a:gd name="T31" fmla="*/ 2147483647 h 518"/>
                <a:gd name="T32" fmla="*/ 2147483647 w 399"/>
                <a:gd name="T33" fmla="*/ 2147483647 h 518"/>
                <a:gd name="T34" fmla="*/ 2147483647 w 399"/>
                <a:gd name="T35" fmla="*/ 2147483647 h 518"/>
                <a:gd name="T36" fmla="*/ 2147483647 w 399"/>
                <a:gd name="T37" fmla="*/ 2147483647 h 518"/>
                <a:gd name="T38" fmla="*/ 2147483647 w 399"/>
                <a:gd name="T39" fmla="*/ 2147483647 h 518"/>
                <a:gd name="T40" fmla="*/ 2147483647 w 399"/>
                <a:gd name="T41" fmla="*/ 2147483647 h 518"/>
                <a:gd name="T42" fmla="*/ 2147483647 w 399"/>
                <a:gd name="T43" fmla="*/ 2147483647 h 518"/>
                <a:gd name="T44" fmla="*/ 2147483647 w 399"/>
                <a:gd name="T45" fmla="*/ 2147483647 h 518"/>
                <a:gd name="T46" fmla="*/ 2147483647 w 399"/>
                <a:gd name="T47" fmla="*/ 2147483647 h 518"/>
                <a:gd name="T48" fmla="*/ 2147483647 w 399"/>
                <a:gd name="T49" fmla="*/ 2147483647 h 518"/>
                <a:gd name="T50" fmla="*/ 2147483647 w 399"/>
                <a:gd name="T51" fmla="*/ 2147483647 h 518"/>
                <a:gd name="T52" fmla="*/ 2147483647 w 399"/>
                <a:gd name="T53" fmla="*/ 2147483647 h 518"/>
                <a:gd name="T54" fmla="*/ 2147483647 w 399"/>
                <a:gd name="T55" fmla="*/ 2147483647 h 518"/>
                <a:gd name="T56" fmla="*/ 2147483647 w 399"/>
                <a:gd name="T57" fmla="*/ 2147483647 h 518"/>
                <a:gd name="T58" fmla="*/ 2147483647 w 399"/>
                <a:gd name="T59" fmla="*/ 2147483647 h 518"/>
                <a:gd name="T60" fmla="*/ 2147483647 w 399"/>
                <a:gd name="T61" fmla="*/ 2147483647 h 518"/>
                <a:gd name="T62" fmla="*/ 2147483647 w 399"/>
                <a:gd name="T63" fmla="*/ 2147483647 h 518"/>
                <a:gd name="T64" fmla="*/ 2147483647 w 399"/>
                <a:gd name="T65" fmla="*/ 2147483647 h 518"/>
                <a:gd name="T66" fmla="*/ 2147483647 w 399"/>
                <a:gd name="T67" fmla="*/ 2147483647 h 518"/>
                <a:gd name="T68" fmla="*/ 2147483647 w 399"/>
                <a:gd name="T69" fmla="*/ 2147483647 h 518"/>
                <a:gd name="T70" fmla="*/ 2147483647 w 399"/>
                <a:gd name="T71" fmla="*/ 2147483647 h 518"/>
                <a:gd name="T72" fmla="*/ 2147483647 w 399"/>
                <a:gd name="T73" fmla="*/ 2147483647 h 518"/>
                <a:gd name="T74" fmla="*/ 2147483647 w 399"/>
                <a:gd name="T75" fmla="*/ 2147483647 h 518"/>
                <a:gd name="T76" fmla="*/ 2147483647 w 399"/>
                <a:gd name="T77" fmla="*/ 2147483647 h 518"/>
                <a:gd name="T78" fmla="*/ 2147483647 w 399"/>
                <a:gd name="T79" fmla="*/ 2147483647 h 518"/>
                <a:gd name="T80" fmla="*/ 2147483647 w 399"/>
                <a:gd name="T81" fmla="*/ 2147483647 h 518"/>
                <a:gd name="T82" fmla="*/ 2147483647 w 399"/>
                <a:gd name="T83" fmla="*/ 2147483647 h 518"/>
                <a:gd name="T84" fmla="*/ 2147483647 w 399"/>
                <a:gd name="T85" fmla="*/ 2147483647 h 518"/>
                <a:gd name="T86" fmla="*/ 0 w 399"/>
                <a:gd name="T87" fmla="*/ 2147483647 h 518"/>
                <a:gd name="T88" fmla="*/ 2147483647 w 399"/>
                <a:gd name="T89" fmla="*/ 2147483647 h 518"/>
                <a:gd name="T90" fmla="*/ 2147483647 w 399"/>
                <a:gd name="T91" fmla="*/ 0 h 51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99" h="518">
                  <a:moveTo>
                    <a:pt x="200" y="0"/>
                  </a:moveTo>
                  <a:lnTo>
                    <a:pt x="200" y="8"/>
                  </a:lnTo>
                  <a:lnTo>
                    <a:pt x="201" y="15"/>
                  </a:lnTo>
                  <a:lnTo>
                    <a:pt x="202" y="22"/>
                  </a:lnTo>
                  <a:lnTo>
                    <a:pt x="205" y="29"/>
                  </a:lnTo>
                  <a:lnTo>
                    <a:pt x="208" y="36"/>
                  </a:lnTo>
                  <a:lnTo>
                    <a:pt x="211" y="42"/>
                  </a:lnTo>
                  <a:lnTo>
                    <a:pt x="214" y="49"/>
                  </a:lnTo>
                  <a:lnTo>
                    <a:pt x="219" y="56"/>
                  </a:lnTo>
                  <a:lnTo>
                    <a:pt x="224" y="63"/>
                  </a:lnTo>
                  <a:lnTo>
                    <a:pt x="230" y="69"/>
                  </a:lnTo>
                  <a:lnTo>
                    <a:pt x="235" y="75"/>
                  </a:lnTo>
                  <a:lnTo>
                    <a:pt x="242" y="81"/>
                  </a:lnTo>
                  <a:lnTo>
                    <a:pt x="249" y="86"/>
                  </a:lnTo>
                  <a:lnTo>
                    <a:pt x="256" y="91"/>
                  </a:lnTo>
                  <a:lnTo>
                    <a:pt x="264" y="95"/>
                  </a:lnTo>
                  <a:lnTo>
                    <a:pt x="273" y="98"/>
                  </a:lnTo>
                  <a:lnTo>
                    <a:pt x="316" y="106"/>
                  </a:lnTo>
                  <a:lnTo>
                    <a:pt x="356" y="116"/>
                  </a:lnTo>
                  <a:lnTo>
                    <a:pt x="365" y="119"/>
                  </a:lnTo>
                  <a:lnTo>
                    <a:pt x="374" y="123"/>
                  </a:lnTo>
                  <a:lnTo>
                    <a:pt x="380" y="127"/>
                  </a:lnTo>
                  <a:lnTo>
                    <a:pt x="387" y="132"/>
                  </a:lnTo>
                  <a:lnTo>
                    <a:pt x="392" y="137"/>
                  </a:lnTo>
                  <a:lnTo>
                    <a:pt x="396" y="144"/>
                  </a:lnTo>
                  <a:lnTo>
                    <a:pt x="398" y="151"/>
                  </a:lnTo>
                  <a:lnTo>
                    <a:pt x="399" y="160"/>
                  </a:lnTo>
                  <a:lnTo>
                    <a:pt x="398" y="174"/>
                  </a:lnTo>
                  <a:lnTo>
                    <a:pt x="396" y="187"/>
                  </a:lnTo>
                  <a:lnTo>
                    <a:pt x="390" y="200"/>
                  </a:lnTo>
                  <a:lnTo>
                    <a:pt x="385" y="213"/>
                  </a:lnTo>
                  <a:lnTo>
                    <a:pt x="369" y="239"/>
                  </a:lnTo>
                  <a:lnTo>
                    <a:pt x="353" y="263"/>
                  </a:lnTo>
                  <a:lnTo>
                    <a:pt x="344" y="276"/>
                  </a:lnTo>
                  <a:lnTo>
                    <a:pt x="335" y="290"/>
                  </a:lnTo>
                  <a:lnTo>
                    <a:pt x="328" y="303"/>
                  </a:lnTo>
                  <a:lnTo>
                    <a:pt x="321" y="316"/>
                  </a:lnTo>
                  <a:lnTo>
                    <a:pt x="314" y="330"/>
                  </a:lnTo>
                  <a:lnTo>
                    <a:pt x="310" y="345"/>
                  </a:lnTo>
                  <a:lnTo>
                    <a:pt x="307" y="360"/>
                  </a:lnTo>
                  <a:lnTo>
                    <a:pt x="306" y="376"/>
                  </a:lnTo>
                  <a:lnTo>
                    <a:pt x="297" y="377"/>
                  </a:lnTo>
                  <a:lnTo>
                    <a:pt x="284" y="381"/>
                  </a:lnTo>
                  <a:lnTo>
                    <a:pt x="268" y="387"/>
                  </a:lnTo>
                  <a:lnTo>
                    <a:pt x="254" y="395"/>
                  </a:lnTo>
                  <a:lnTo>
                    <a:pt x="246" y="399"/>
                  </a:lnTo>
                  <a:lnTo>
                    <a:pt x="241" y="403"/>
                  </a:lnTo>
                  <a:lnTo>
                    <a:pt x="235" y="408"/>
                  </a:lnTo>
                  <a:lnTo>
                    <a:pt x="231" y="413"/>
                  </a:lnTo>
                  <a:lnTo>
                    <a:pt x="227" y="417"/>
                  </a:lnTo>
                  <a:lnTo>
                    <a:pt x="225" y="422"/>
                  </a:lnTo>
                  <a:lnTo>
                    <a:pt x="224" y="427"/>
                  </a:lnTo>
                  <a:lnTo>
                    <a:pt x="227" y="431"/>
                  </a:lnTo>
                  <a:lnTo>
                    <a:pt x="213" y="438"/>
                  </a:lnTo>
                  <a:lnTo>
                    <a:pt x="197" y="446"/>
                  </a:lnTo>
                  <a:lnTo>
                    <a:pt x="188" y="450"/>
                  </a:lnTo>
                  <a:lnTo>
                    <a:pt x="179" y="454"/>
                  </a:lnTo>
                  <a:lnTo>
                    <a:pt x="173" y="456"/>
                  </a:lnTo>
                  <a:lnTo>
                    <a:pt x="166" y="456"/>
                  </a:lnTo>
                  <a:lnTo>
                    <a:pt x="166" y="467"/>
                  </a:lnTo>
                  <a:lnTo>
                    <a:pt x="163" y="475"/>
                  </a:lnTo>
                  <a:lnTo>
                    <a:pt x="158" y="481"/>
                  </a:lnTo>
                  <a:lnTo>
                    <a:pt x="153" y="486"/>
                  </a:lnTo>
                  <a:lnTo>
                    <a:pt x="146" y="490"/>
                  </a:lnTo>
                  <a:lnTo>
                    <a:pt x="139" y="493"/>
                  </a:lnTo>
                  <a:lnTo>
                    <a:pt x="131" y="494"/>
                  </a:lnTo>
                  <a:lnTo>
                    <a:pt x="122" y="496"/>
                  </a:lnTo>
                  <a:lnTo>
                    <a:pt x="102" y="498"/>
                  </a:lnTo>
                  <a:lnTo>
                    <a:pt x="83" y="501"/>
                  </a:lnTo>
                  <a:lnTo>
                    <a:pt x="73" y="504"/>
                  </a:lnTo>
                  <a:lnTo>
                    <a:pt x="64" y="507"/>
                  </a:lnTo>
                  <a:lnTo>
                    <a:pt x="55" y="512"/>
                  </a:lnTo>
                  <a:lnTo>
                    <a:pt x="46" y="518"/>
                  </a:lnTo>
                  <a:lnTo>
                    <a:pt x="46" y="514"/>
                  </a:lnTo>
                  <a:lnTo>
                    <a:pt x="45" y="510"/>
                  </a:lnTo>
                  <a:lnTo>
                    <a:pt x="43" y="506"/>
                  </a:lnTo>
                  <a:lnTo>
                    <a:pt x="40" y="501"/>
                  </a:lnTo>
                  <a:lnTo>
                    <a:pt x="38" y="497"/>
                  </a:lnTo>
                  <a:lnTo>
                    <a:pt x="36" y="492"/>
                  </a:lnTo>
                  <a:lnTo>
                    <a:pt x="34" y="487"/>
                  </a:lnTo>
                  <a:lnTo>
                    <a:pt x="33" y="481"/>
                  </a:lnTo>
                  <a:lnTo>
                    <a:pt x="33" y="468"/>
                  </a:lnTo>
                  <a:lnTo>
                    <a:pt x="31" y="456"/>
                  </a:lnTo>
                  <a:lnTo>
                    <a:pt x="29" y="445"/>
                  </a:lnTo>
                  <a:lnTo>
                    <a:pt x="26" y="436"/>
                  </a:lnTo>
                  <a:lnTo>
                    <a:pt x="17" y="418"/>
                  </a:lnTo>
                  <a:lnTo>
                    <a:pt x="7" y="401"/>
                  </a:lnTo>
                  <a:lnTo>
                    <a:pt x="0" y="358"/>
                  </a:lnTo>
                  <a:lnTo>
                    <a:pt x="113" y="332"/>
                  </a:lnTo>
                  <a:lnTo>
                    <a:pt x="194" y="185"/>
                  </a:lnTo>
                  <a:lnTo>
                    <a:pt x="166" y="136"/>
                  </a:lnTo>
                  <a:lnTo>
                    <a:pt x="20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42" name="Freeform 545"/>
            <p:cNvSpPr>
              <a:spLocks/>
            </p:cNvSpPr>
            <p:nvPr>
              <p:custDataLst>
                <p:tags r:id="rId376"/>
              </p:custDataLst>
            </p:nvPr>
          </p:nvSpPr>
          <p:spPr bwMode="auto">
            <a:xfrm>
              <a:off x="4524406" y="3375556"/>
              <a:ext cx="376238" cy="385762"/>
            </a:xfrm>
            <a:custGeom>
              <a:avLst/>
              <a:gdLst>
                <a:gd name="T0" fmla="*/ 2147483647 w 866"/>
                <a:gd name="T1" fmla="*/ 2147483647 h 740"/>
                <a:gd name="T2" fmla="*/ 2147483647 w 866"/>
                <a:gd name="T3" fmla="*/ 2147483647 h 740"/>
                <a:gd name="T4" fmla="*/ 2147483647 w 866"/>
                <a:gd name="T5" fmla="*/ 2147483647 h 740"/>
                <a:gd name="T6" fmla="*/ 2147483647 w 866"/>
                <a:gd name="T7" fmla="*/ 2147483647 h 740"/>
                <a:gd name="T8" fmla="*/ 2147483647 w 866"/>
                <a:gd name="T9" fmla="*/ 2147483647 h 740"/>
                <a:gd name="T10" fmla="*/ 2147483647 w 866"/>
                <a:gd name="T11" fmla="*/ 2147483647 h 740"/>
                <a:gd name="T12" fmla="*/ 2147483647 w 866"/>
                <a:gd name="T13" fmla="*/ 2147483647 h 740"/>
                <a:gd name="T14" fmla="*/ 2147483647 w 866"/>
                <a:gd name="T15" fmla="*/ 2147483647 h 740"/>
                <a:gd name="T16" fmla="*/ 2147483647 w 866"/>
                <a:gd name="T17" fmla="*/ 2147483647 h 740"/>
                <a:gd name="T18" fmla="*/ 2147483647 w 866"/>
                <a:gd name="T19" fmla="*/ 2147483647 h 740"/>
                <a:gd name="T20" fmla="*/ 2147483647 w 866"/>
                <a:gd name="T21" fmla="*/ 2147483647 h 740"/>
                <a:gd name="T22" fmla="*/ 2147483647 w 866"/>
                <a:gd name="T23" fmla="*/ 2147483647 h 740"/>
                <a:gd name="T24" fmla="*/ 2147483647 w 866"/>
                <a:gd name="T25" fmla="*/ 2147483647 h 740"/>
                <a:gd name="T26" fmla="*/ 2147483647 w 866"/>
                <a:gd name="T27" fmla="*/ 2147483647 h 740"/>
                <a:gd name="T28" fmla="*/ 2147483647 w 866"/>
                <a:gd name="T29" fmla="*/ 2147483647 h 740"/>
                <a:gd name="T30" fmla="*/ 2147483647 w 866"/>
                <a:gd name="T31" fmla="*/ 2147483647 h 740"/>
                <a:gd name="T32" fmla="*/ 2147483647 w 866"/>
                <a:gd name="T33" fmla="*/ 2147483647 h 740"/>
                <a:gd name="T34" fmla="*/ 2147483647 w 866"/>
                <a:gd name="T35" fmla="*/ 2147483647 h 740"/>
                <a:gd name="T36" fmla="*/ 2147483647 w 866"/>
                <a:gd name="T37" fmla="*/ 2147483647 h 740"/>
                <a:gd name="T38" fmla="*/ 2147483647 w 866"/>
                <a:gd name="T39" fmla="*/ 2147483647 h 740"/>
                <a:gd name="T40" fmla="*/ 2147483647 w 866"/>
                <a:gd name="T41" fmla="*/ 2147483647 h 740"/>
                <a:gd name="T42" fmla="*/ 2147483647 w 866"/>
                <a:gd name="T43" fmla="*/ 2147483647 h 740"/>
                <a:gd name="T44" fmla="*/ 2147483647 w 866"/>
                <a:gd name="T45" fmla="*/ 2147483647 h 740"/>
                <a:gd name="T46" fmla="*/ 2147483647 w 866"/>
                <a:gd name="T47" fmla="*/ 2147483647 h 740"/>
                <a:gd name="T48" fmla="*/ 2147483647 w 866"/>
                <a:gd name="T49" fmla="*/ 2147483647 h 740"/>
                <a:gd name="T50" fmla="*/ 2147483647 w 866"/>
                <a:gd name="T51" fmla="*/ 2147483647 h 740"/>
                <a:gd name="T52" fmla="*/ 2147483647 w 866"/>
                <a:gd name="T53" fmla="*/ 2147483647 h 740"/>
                <a:gd name="T54" fmla="*/ 2147483647 w 866"/>
                <a:gd name="T55" fmla="*/ 2147483647 h 740"/>
                <a:gd name="T56" fmla="*/ 2147483647 w 866"/>
                <a:gd name="T57" fmla="*/ 2147483647 h 740"/>
                <a:gd name="T58" fmla="*/ 2147483647 w 866"/>
                <a:gd name="T59" fmla="*/ 2147483647 h 740"/>
                <a:gd name="T60" fmla="*/ 2147483647 w 866"/>
                <a:gd name="T61" fmla="*/ 2147483647 h 740"/>
                <a:gd name="T62" fmla="*/ 2147483647 w 866"/>
                <a:gd name="T63" fmla="*/ 2147483647 h 740"/>
                <a:gd name="T64" fmla="*/ 2147483647 w 866"/>
                <a:gd name="T65" fmla="*/ 2147483647 h 740"/>
                <a:gd name="T66" fmla="*/ 2147483647 w 866"/>
                <a:gd name="T67" fmla="*/ 2147483647 h 740"/>
                <a:gd name="T68" fmla="*/ 2147483647 w 866"/>
                <a:gd name="T69" fmla="*/ 2147483647 h 740"/>
                <a:gd name="T70" fmla="*/ 2147483647 w 866"/>
                <a:gd name="T71" fmla="*/ 2147483647 h 740"/>
                <a:gd name="T72" fmla="*/ 2147483647 w 866"/>
                <a:gd name="T73" fmla="*/ 2147483647 h 740"/>
                <a:gd name="T74" fmla="*/ 2147483647 w 866"/>
                <a:gd name="T75" fmla="*/ 2147483647 h 740"/>
                <a:gd name="T76" fmla="*/ 2147483647 w 866"/>
                <a:gd name="T77" fmla="*/ 2147483647 h 740"/>
                <a:gd name="T78" fmla="*/ 2147483647 w 866"/>
                <a:gd name="T79" fmla="*/ 2147483647 h 740"/>
                <a:gd name="T80" fmla="*/ 2147483647 w 866"/>
                <a:gd name="T81" fmla="*/ 2147483647 h 740"/>
                <a:gd name="T82" fmla="*/ 2147483647 w 866"/>
                <a:gd name="T83" fmla="*/ 2147483647 h 740"/>
                <a:gd name="T84" fmla="*/ 2147483647 w 866"/>
                <a:gd name="T85" fmla="*/ 2147483647 h 740"/>
                <a:gd name="T86" fmla="*/ 2147483647 w 866"/>
                <a:gd name="T87" fmla="*/ 2147483647 h 740"/>
                <a:gd name="T88" fmla="*/ 2147483647 w 866"/>
                <a:gd name="T89" fmla="*/ 2147483647 h 740"/>
                <a:gd name="T90" fmla="*/ 2147483647 w 866"/>
                <a:gd name="T91" fmla="*/ 2147483647 h 740"/>
                <a:gd name="T92" fmla="*/ 2147483647 w 866"/>
                <a:gd name="T93" fmla="*/ 2147483647 h 740"/>
                <a:gd name="T94" fmla="*/ 2147483647 w 866"/>
                <a:gd name="T95" fmla="*/ 2147483647 h 740"/>
                <a:gd name="T96" fmla="*/ 2147483647 w 866"/>
                <a:gd name="T97" fmla="*/ 2147483647 h 740"/>
                <a:gd name="T98" fmla="*/ 2147483647 w 866"/>
                <a:gd name="T99" fmla="*/ 2147483647 h 740"/>
                <a:gd name="T100" fmla="*/ 2147483647 w 866"/>
                <a:gd name="T101" fmla="*/ 2147483647 h 740"/>
                <a:gd name="T102" fmla="*/ 2147483647 w 866"/>
                <a:gd name="T103" fmla="*/ 2147483647 h 740"/>
                <a:gd name="T104" fmla="*/ 2147483647 w 866"/>
                <a:gd name="T105" fmla="*/ 2147483647 h 7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66" h="740">
                  <a:moveTo>
                    <a:pt x="219" y="283"/>
                  </a:moveTo>
                  <a:lnTo>
                    <a:pt x="223" y="278"/>
                  </a:lnTo>
                  <a:lnTo>
                    <a:pt x="227" y="273"/>
                  </a:lnTo>
                  <a:lnTo>
                    <a:pt x="231" y="270"/>
                  </a:lnTo>
                  <a:lnTo>
                    <a:pt x="234" y="267"/>
                  </a:lnTo>
                  <a:lnTo>
                    <a:pt x="238" y="266"/>
                  </a:lnTo>
                  <a:lnTo>
                    <a:pt x="242" y="264"/>
                  </a:lnTo>
                  <a:lnTo>
                    <a:pt x="245" y="264"/>
                  </a:lnTo>
                  <a:lnTo>
                    <a:pt x="250" y="264"/>
                  </a:lnTo>
                  <a:lnTo>
                    <a:pt x="256" y="265"/>
                  </a:lnTo>
                  <a:lnTo>
                    <a:pt x="264" y="268"/>
                  </a:lnTo>
                  <a:lnTo>
                    <a:pt x="272" y="272"/>
                  </a:lnTo>
                  <a:lnTo>
                    <a:pt x="279" y="277"/>
                  </a:lnTo>
                  <a:lnTo>
                    <a:pt x="645" y="6"/>
                  </a:lnTo>
                  <a:lnTo>
                    <a:pt x="649" y="3"/>
                  </a:lnTo>
                  <a:lnTo>
                    <a:pt x="654" y="1"/>
                  </a:lnTo>
                  <a:lnTo>
                    <a:pt x="658" y="0"/>
                  </a:lnTo>
                  <a:lnTo>
                    <a:pt x="663" y="0"/>
                  </a:lnTo>
                  <a:lnTo>
                    <a:pt x="671" y="2"/>
                  </a:lnTo>
                  <a:lnTo>
                    <a:pt x="679" y="6"/>
                  </a:lnTo>
                  <a:lnTo>
                    <a:pt x="689" y="11"/>
                  </a:lnTo>
                  <a:lnTo>
                    <a:pt x="699" y="17"/>
                  </a:lnTo>
                  <a:lnTo>
                    <a:pt x="704" y="19"/>
                  </a:lnTo>
                  <a:lnTo>
                    <a:pt x="711" y="21"/>
                  </a:lnTo>
                  <a:lnTo>
                    <a:pt x="717" y="23"/>
                  </a:lnTo>
                  <a:lnTo>
                    <a:pt x="724" y="25"/>
                  </a:lnTo>
                  <a:lnTo>
                    <a:pt x="726" y="30"/>
                  </a:lnTo>
                  <a:lnTo>
                    <a:pt x="730" y="35"/>
                  </a:lnTo>
                  <a:lnTo>
                    <a:pt x="736" y="42"/>
                  </a:lnTo>
                  <a:lnTo>
                    <a:pt x="744" y="47"/>
                  </a:lnTo>
                  <a:lnTo>
                    <a:pt x="752" y="53"/>
                  </a:lnTo>
                  <a:lnTo>
                    <a:pt x="760" y="57"/>
                  </a:lnTo>
                  <a:lnTo>
                    <a:pt x="769" y="60"/>
                  </a:lnTo>
                  <a:lnTo>
                    <a:pt x="778" y="61"/>
                  </a:lnTo>
                  <a:lnTo>
                    <a:pt x="784" y="60"/>
                  </a:lnTo>
                  <a:lnTo>
                    <a:pt x="791" y="59"/>
                  </a:lnTo>
                  <a:lnTo>
                    <a:pt x="798" y="57"/>
                  </a:lnTo>
                  <a:lnTo>
                    <a:pt x="804" y="54"/>
                  </a:lnTo>
                  <a:lnTo>
                    <a:pt x="816" y="48"/>
                  </a:lnTo>
                  <a:lnTo>
                    <a:pt x="831" y="43"/>
                  </a:lnTo>
                  <a:lnTo>
                    <a:pt x="824" y="122"/>
                  </a:lnTo>
                  <a:lnTo>
                    <a:pt x="836" y="140"/>
                  </a:lnTo>
                  <a:lnTo>
                    <a:pt x="846" y="154"/>
                  </a:lnTo>
                  <a:lnTo>
                    <a:pt x="854" y="166"/>
                  </a:lnTo>
                  <a:lnTo>
                    <a:pt x="859" y="177"/>
                  </a:lnTo>
                  <a:lnTo>
                    <a:pt x="862" y="188"/>
                  </a:lnTo>
                  <a:lnTo>
                    <a:pt x="865" y="197"/>
                  </a:lnTo>
                  <a:lnTo>
                    <a:pt x="866" y="205"/>
                  </a:lnTo>
                  <a:lnTo>
                    <a:pt x="865" y="211"/>
                  </a:lnTo>
                  <a:lnTo>
                    <a:pt x="857" y="234"/>
                  </a:lnTo>
                  <a:lnTo>
                    <a:pt x="850" y="259"/>
                  </a:lnTo>
                  <a:lnTo>
                    <a:pt x="850" y="301"/>
                  </a:lnTo>
                  <a:lnTo>
                    <a:pt x="850" y="334"/>
                  </a:lnTo>
                  <a:lnTo>
                    <a:pt x="850" y="350"/>
                  </a:lnTo>
                  <a:lnTo>
                    <a:pt x="849" y="364"/>
                  </a:lnTo>
                  <a:lnTo>
                    <a:pt x="848" y="376"/>
                  </a:lnTo>
                  <a:lnTo>
                    <a:pt x="846" y="388"/>
                  </a:lnTo>
                  <a:lnTo>
                    <a:pt x="843" y="399"/>
                  </a:lnTo>
                  <a:lnTo>
                    <a:pt x="839" y="411"/>
                  </a:lnTo>
                  <a:lnTo>
                    <a:pt x="834" y="421"/>
                  </a:lnTo>
                  <a:lnTo>
                    <a:pt x="828" y="432"/>
                  </a:lnTo>
                  <a:lnTo>
                    <a:pt x="821" y="443"/>
                  </a:lnTo>
                  <a:lnTo>
                    <a:pt x="813" y="454"/>
                  </a:lnTo>
                  <a:lnTo>
                    <a:pt x="802" y="467"/>
                  </a:lnTo>
                  <a:lnTo>
                    <a:pt x="791" y="480"/>
                  </a:lnTo>
                  <a:lnTo>
                    <a:pt x="786" y="486"/>
                  </a:lnTo>
                  <a:lnTo>
                    <a:pt x="781" y="493"/>
                  </a:lnTo>
                  <a:lnTo>
                    <a:pt x="777" y="499"/>
                  </a:lnTo>
                  <a:lnTo>
                    <a:pt x="773" y="506"/>
                  </a:lnTo>
                  <a:lnTo>
                    <a:pt x="768" y="522"/>
                  </a:lnTo>
                  <a:lnTo>
                    <a:pt x="764" y="537"/>
                  </a:lnTo>
                  <a:lnTo>
                    <a:pt x="758" y="567"/>
                  </a:lnTo>
                  <a:lnTo>
                    <a:pt x="755" y="593"/>
                  </a:lnTo>
                  <a:lnTo>
                    <a:pt x="731" y="585"/>
                  </a:lnTo>
                  <a:lnTo>
                    <a:pt x="698" y="591"/>
                  </a:lnTo>
                  <a:lnTo>
                    <a:pt x="711" y="629"/>
                  </a:lnTo>
                  <a:lnTo>
                    <a:pt x="719" y="636"/>
                  </a:lnTo>
                  <a:lnTo>
                    <a:pt x="704" y="641"/>
                  </a:lnTo>
                  <a:lnTo>
                    <a:pt x="692" y="645"/>
                  </a:lnTo>
                  <a:lnTo>
                    <a:pt x="680" y="646"/>
                  </a:lnTo>
                  <a:lnTo>
                    <a:pt x="670" y="646"/>
                  </a:lnTo>
                  <a:lnTo>
                    <a:pt x="661" y="644"/>
                  </a:lnTo>
                  <a:lnTo>
                    <a:pt x="653" y="641"/>
                  </a:lnTo>
                  <a:lnTo>
                    <a:pt x="644" y="638"/>
                  </a:lnTo>
                  <a:lnTo>
                    <a:pt x="636" y="634"/>
                  </a:lnTo>
                  <a:lnTo>
                    <a:pt x="629" y="631"/>
                  </a:lnTo>
                  <a:lnTo>
                    <a:pt x="620" y="628"/>
                  </a:lnTo>
                  <a:lnTo>
                    <a:pt x="611" y="625"/>
                  </a:lnTo>
                  <a:lnTo>
                    <a:pt x="601" y="624"/>
                  </a:lnTo>
                  <a:lnTo>
                    <a:pt x="591" y="625"/>
                  </a:lnTo>
                  <a:lnTo>
                    <a:pt x="579" y="628"/>
                  </a:lnTo>
                  <a:lnTo>
                    <a:pt x="566" y="633"/>
                  </a:lnTo>
                  <a:lnTo>
                    <a:pt x="552" y="641"/>
                  </a:lnTo>
                  <a:lnTo>
                    <a:pt x="543" y="646"/>
                  </a:lnTo>
                  <a:lnTo>
                    <a:pt x="536" y="652"/>
                  </a:lnTo>
                  <a:lnTo>
                    <a:pt x="530" y="659"/>
                  </a:lnTo>
                  <a:lnTo>
                    <a:pt x="525" y="666"/>
                  </a:lnTo>
                  <a:lnTo>
                    <a:pt x="520" y="673"/>
                  </a:lnTo>
                  <a:lnTo>
                    <a:pt x="514" y="678"/>
                  </a:lnTo>
                  <a:lnTo>
                    <a:pt x="511" y="680"/>
                  </a:lnTo>
                  <a:lnTo>
                    <a:pt x="508" y="683"/>
                  </a:lnTo>
                  <a:lnTo>
                    <a:pt x="503" y="684"/>
                  </a:lnTo>
                  <a:lnTo>
                    <a:pt x="499" y="684"/>
                  </a:lnTo>
                  <a:lnTo>
                    <a:pt x="491" y="684"/>
                  </a:lnTo>
                  <a:lnTo>
                    <a:pt x="486" y="682"/>
                  </a:lnTo>
                  <a:lnTo>
                    <a:pt x="481" y="679"/>
                  </a:lnTo>
                  <a:lnTo>
                    <a:pt x="477" y="676"/>
                  </a:lnTo>
                  <a:lnTo>
                    <a:pt x="470" y="668"/>
                  </a:lnTo>
                  <a:lnTo>
                    <a:pt x="465" y="659"/>
                  </a:lnTo>
                  <a:lnTo>
                    <a:pt x="458" y="650"/>
                  </a:lnTo>
                  <a:lnTo>
                    <a:pt x="451" y="642"/>
                  </a:lnTo>
                  <a:lnTo>
                    <a:pt x="446" y="639"/>
                  </a:lnTo>
                  <a:lnTo>
                    <a:pt x="441" y="637"/>
                  </a:lnTo>
                  <a:lnTo>
                    <a:pt x="433" y="635"/>
                  </a:lnTo>
                  <a:lnTo>
                    <a:pt x="425" y="635"/>
                  </a:lnTo>
                  <a:lnTo>
                    <a:pt x="421" y="635"/>
                  </a:lnTo>
                  <a:lnTo>
                    <a:pt x="417" y="638"/>
                  </a:lnTo>
                  <a:lnTo>
                    <a:pt x="412" y="640"/>
                  </a:lnTo>
                  <a:lnTo>
                    <a:pt x="409" y="644"/>
                  </a:lnTo>
                  <a:lnTo>
                    <a:pt x="405" y="647"/>
                  </a:lnTo>
                  <a:lnTo>
                    <a:pt x="401" y="650"/>
                  </a:lnTo>
                  <a:lnTo>
                    <a:pt x="397" y="652"/>
                  </a:lnTo>
                  <a:lnTo>
                    <a:pt x="392" y="653"/>
                  </a:lnTo>
                  <a:lnTo>
                    <a:pt x="384" y="652"/>
                  </a:lnTo>
                  <a:lnTo>
                    <a:pt x="376" y="651"/>
                  </a:lnTo>
                  <a:lnTo>
                    <a:pt x="369" y="648"/>
                  </a:lnTo>
                  <a:lnTo>
                    <a:pt x="363" y="645"/>
                  </a:lnTo>
                  <a:lnTo>
                    <a:pt x="350" y="638"/>
                  </a:lnTo>
                  <a:lnTo>
                    <a:pt x="339" y="629"/>
                  </a:lnTo>
                  <a:lnTo>
                    <a:pt x="327" y="619"/>
                  </a:lnTo>
                  <a:lnTo>
                    <a:pt x="312" y="611"/>
                  </a:lnTo>
                  <a:lnTo>
                    <a:pt x="306" y="608"/>
                  </a:lnTo>
                  <a:lnTo>
                    <a:pt x="297" y="606"/>
                  </a:lnTo>
                  <a:lnTo>
                    <a:pt x="289" y="604"/>
                  </a:lnTo>
                  <a:lnTo>
                    <a:pt x="279" y="603"/>
                  </a:lnTo>
                  <a:lnTo>
                    <a:pt x="271" y="604"/>
                  </a:lnTo>
                  <a:lnTo>
                    <a:pt x="262" y="606"/>
                  </a:lnTo>
                  <a:lnTo>
                    <a:pt x="253" y="610"/>
                  </a:lnTo>
                  <a:lnTo>
                    <a:pt x="245" y="615"/>
                  </a:lnTo>
                  <a:lnTo>
                    <a:pt x="237" y="620"/>
                  </a:lnTo>
                  <a:lnTo>
                    <a:pt x="229" y="628"/>
                  </a:lnTo>
                  <a:lnTo>
                    <a:pt x="222" y="636"/>
                  </a:lnTo>
                  <a:lnTo>
                    <a:pt x="216" y="644"/>
                  </a:lnTo>
                  <a:lnTo>
                    <a:pt x="209" y="653"/>
                  </a:lnTo>
                  <a:lnTo>
                    <a:pt x="204" y="662"/>
                  </a:lnTo>
                  <a:lnTo>
                    <a:pt x="198" y="671"/>
                  </a:lnTo>
                  <a:lnTo>
                    <a:pt x="194" y="682"/>
                  </a:lnTo>
                  <a:lnTo>
                    <a:pt x="190" y="692"/>
                  </a:lnTo>
                  <a:lnTo>
                    <a:pt x="188" y="702"/>
                  </a:lnTo>
                  <a:lnTo>
                    <a:pt x="187" y="711"/>
                  </a:lnTo>
                  <a:lnTo>
                    <a:pt x="186" y="720"/>
                  </a:lnTo>
                  <a:lnTo>
                    <a:pt x="178" y="719"/>
                  </a:lnTo>
                  <a:lnTo>
                    <a:pt x="172" y="717"/>
                  </a:lnTo>
                  <a:lnTo>
                    <a:pt x="164" y="712"/>
                  </a:lnTo>
                  <a:lnTo>
                    <a:pt x="156" y="708"/>
                  </a:lnTo>
                  <a:lnTo>
                    <a:pt x="149" y="702"/>
                  </a:lnTo>
                  <a:lnTo>
                    <a:pt x="141" y="697"/>
                  </a:lnTo>
                  <a:lnTo>
                    <a:pt x="134" y="693"/>
                  </a:lnTo>
                  <a:lnTo>
                    <a:pt x="127" y="690"/>
                  </a:lnTo>
                  <a:lnTo>
                    <a:pt x="100" y="740"/>
                  </a:lnTo>
                  <a:lnTo>
                    <a:pt x="73" y="740"/>
                  </a:lnTo>
                  <a:lnTo>
                    <a:pt x="70" y="725"/>
                  </a:lnTo>
                  <a:lnTo>
                    <a:pt x="67" y="712"/>
                  </a:lnTo>
                  <a:lnTo>
                    <a:pt x="66" y="699"/>
                  </a:lnTo>
                  <a:lnTo>
                    <a:pt x="66" y="686"/>
                  </a:lnTo>
                  <a:lnTo>
                    <a:pt x="66" y="672"/>
                  </a:lnTo>
                  <a:lnTo>
                    <a:pt x="66" y="658"/>
                  </a:lnTo>
                  <a:lnTo>
                    <a:pt x="64" y="644"/>
                  </a:lnTo>
                  <a:lnTo>
                    <a:pt x="60" y="629"/>
                  </a:lnTo>
                  <a:lnTo>
                    <a:pt x="58" y="622"/>
                  </a:lnTo>
                  <a:lnTo>
                    <a:pt x="53" y="618"/>
                  </a:lnTo>
                  <a:lnTo>
                    <a:pt x="50" y="613"/>
                  </a:lnTo>
                  <a:lnTo>
                    <a:pt x="46" y="609"/>
                  </a:lnTo>
                  <a:lnTo>
                    <a:pt x="36" y="601"/>
                  </a:lnTo>
                  <a:lnTo>
                    <a:pt x="25" y="592"/>
                  </a:lnTo>
                  <a:lnTo>
                    <a:pt x="20" y="587"/>
                  </a:lnTo>
                  <a:lnTo>
                    <a:pt x="16" y="581"/>
                  </a:lnTo>
                  <a:lnTo>
                    <a:pt x="11" y="575"/>
                  </a:lnTo>
                  <a:lnTo>
                    <a:pt x="8" y="566"/>
                  </a:lnTo>
                  <a:lnTo>
                    <a:pt x="5" y="558"/>
                  </a:lnTo>
                  <a:lnTo>
                    <a:pt x="3" y="548"/>
                  </a:lnTo>
                  <a:lnTo>
                    <a:pt x="0" y="537"/>
                  </a:lnTo>
                  <a:lnTo>
                    <a:pt x="0" y="524"/>
                  </a:lnTo>
                  <a:lnTo>
                    <a:pt x="53" y="530"/>
                  </a:lnTo>
                  <a:lnTo>
                    <a:pt x="59" y="526"/>
                  </a:lnTo>
                  <a:lnTo>
                    <a:pt x="64" y="522"/>
                  </a:lnTo>
                  <a:lnTo>
                    <a:pt x="71" y="520"/>
                  </a:lnTo>
                  <a:lnTo>
                    <a:pt x="76" y="518"/>
                  </a:lnTo>
                  <a:lnTo>
                    <a:pt x="91" y="514"/>
                  </a:lnTo>
                  <a:lnTo>
                    <a:pt x="106" y="512"/>
                  </a:lnTo>
                  <a:lnTo>
                    <a:pt x="121" y="511"/>
                  </a:lnTo>
                  <a:lnTo>
                    <a:pt x="139" y="510"/>
                  </a:lnTo>
                  <a:lnTo>
                    <a:pt x="155" y="508"/>
                  </a:lnTo>
                  <a:lnTo>
                    <a:pt x="173" y="505"/>
                  </a:lnTo>
                  <a:lnTo>
                    <a:pt x="177" y="503"/>
                  </a:lnTo>
                  <a:lnTo>
                    <a:pt x="182" y="500"/>
                  </a:lnTo>
                  <a:lnTo>
                    <a:pt x="185" y="497"/>
                  </a:lnTo>
                  <a:lnTo>
                    <a:pt x="189" y="494"/>
                  </a:lnTo>
                  <a:lnTo>
                    <a:pt x="196" y="485"/>
                  </a:lnTo>
                  <a:lnTo>
                    <a:pt x="201" y="475"/>
                  </a:lnTo>
                  <a:lnTo>
                    <a:pt x="207" y="464"/>
                  </a:lnTo>
                  <a:lnTo>
                    <a:pt x="211" y="451"/>
                  </a:lnTo>
                  <a:lnTo>
                    <a:pt x="216" y="438"/>
                  </a:lnTo>
                  <a:lnTo>
                    <a:pt x="219" y="424"/>
                  </a:lnTo>
                  <a:lnTo>
                    <a:pt x="221" y="410"/>
                  </a:lnTo>
                  <a:lnTo>
                    <a:pt x="223" y="395"/>
                  </a:lnTo>
                  <a:lnTo>
                    <a:pt x="224" y="381"/>
                  </a:lnTo>
                  <a:lnTo>
                    <a:pt x="224" y="367"/>
                  </a:lnTo>
                  <a:lnTo>
                    <a:pt x="224" y="354"/>
                  </a:lnTo>
                  <a:lnTo>
                    <a:pt x="223" y="341"/>
                  </a:lnTo>
                  <a:lnTo>
                    <a:pt x="221" y="330"/>
                  </a:lnTo>
                  <a:lnTo>
                    <a:pt x="219" y="320"/>
                  </a:lnTo>
                  <a:lnTo>
                    <a:pt x="219" y="283"/>
                  </a:lnTo>
                </a:path>
              </a:pathLst>
            </a:custGeom>
            <a:solidFill>
              <a:srgbClr val="C0C0C0"/>
            </a:solidFill>
            <a:ln w="9525" cmpd="sng">
              <a:solidFill>
                <a:srgbClr val="FFFFFF"/>
              </a:solidFill>
              <a:prstDash val="solid"/>
              <a:round/>
              <a:headEnd/>
              <a:tailEnd/>
            </a:ln>
          </p:spPr>
          <p:txBody>
            <a:bodyPr/>
            <a:lstStyle/>
            <a:p>
              <a:pPr defTabSz="1547439"/>
              <a:endParaRPr lang="es-PY" sz="3000">
                <a:solidFill>
                  <a:prstClr val="black"/>
                </a:solidFill>
                <a:latin typeface="Calibri"/>
              </a:endParaRPr>
            </a:p>
          </p:txBody>
        </p:sp>
        <p:sp>
          <p:nvSpPr>
            <p:cNvPr id="943" name="Freeform 546"/>
            <p:cNvSpPr>
              <a:spLocks/>
            </p:cNvSpPr>
            <p:nvPr>
              <p:custDataLst>
                <p:tags r:id="rId377"/>
              </p:custDataLst>
            </p:nvPr>
          </p:nvSpPr>
          <p:spPr bwMode="auto">
            <a:xfrm>
              <a:off x="4194206" y="2992968"/>
              <a:ext cx="300038" cy="260350"/>
            </a:xfrm>
            <a:custGeom>
              <a:avLst/>
              <a:gdLst>
                <a:gd name="T0" fmla="*/ 2147483647 w 697"/>
                <a:gd name="T1" fmla="*/ 2147483647 h 500"/>
                <a:gd name="T2" fmla="*/ 2147483647 w 697"/>
                <a:gd name="T3" fmla="*/ 2147483647 h 500"/>
                <a:gd name="T4" fmla="*/ 2147483647 w 697"/>
                <a:gd name="T5" fmla="*/ 2147483647 h 500"/>
                <a:gd name="T6" fmla="*/ 2147483647 w 697"/>
                <a:gd name="T7" fmla="*/ 2147483647 h 500"/>
                <a:gd name="T8" fmla="*/ 2147483647 w 697"/>
                <a:gd name="T9" fmla="*/ 2147483647 h 500"/>
                <a:gd name="T10" fmla="*/ 2147483647 w 697"/>
                <a:gd name="T11" fmla="*/ 2147483647 h 500"/>
                <a:gd name="T12" fmla="*/ 2147483647 w 697"/>
                <a:gd name="T13" fmla="*/ 2147483647 h 500"/>
                <a:gd name="T14" fmla="*/ 2147483647 w 697"/>
                <a:gd name="T15" fmla="*/ 2147483647 h 500"/>
                <a:gd name="T16" fmla="*/ 2147483647 w 697"/>
                <a:gd name="T17" fmla="*/ 2147483647 h 500"/>
                <a:gd name="T18" fmla="*/ 2147483647 w 697"/>
                <a:gd name="T19" fmla="*/ 2147483647 h 500"/>
                <a:gd name="T20" fmla="*/ 2147483647 w 697"/>
                <a:gd name="T21" fmla="*/ 2147483647 h 500"/>
                <a:gd name="T22" fmla="*/ 2147483647 w 697"/>
                <a:gd name="T23" fmla="*/ 2147483647 h 500"/>
                <a:gd name="T24" fmla="*/ 2147483647 w 697"/>
                <a:gd name="T25" fmla="*/ 2147483647 h 500"/>
                <a:gd name="T26" fmla="*/ 2147483647 w 697"/>
                <a:gd name="T27" fmla="*/ 2147483647 h 500"/>
                <a:gd name="T28" fmla="*/ 2147483647 w 697"/>
                <a:gd name="T29" fmla="*/ 2147483647 h 500"/>
                <a:gd name="T30" fmla="*/ 2147483647 w 697"/>
                <a:gd name="T31" fmla="*/ 2147483647 h 500"/>
                <a:gd name="T32" fmla="*/ 2147483647 w 697"/>
                <a:gd name="T33" fmla="*/ 2147483647 h 500"/>
                <a:gd name="T34" fmla="*/ 2147483647 w 697"/>
                <a:gd name="T35" fmla="*/ 2147483647 h 500"/>
                <a:gd name="T36" fmla="*/ 2147483647 w 697"/>
                <a:gd name="T37" fmla="*/ 2147483647 h 500"/>
                <a:gd name="T38" fmla="*/ 2147483647 w 697"/>
                <a:gd name="T39" fmla="*/ 2147483647 h 500"/>
                <a:gd name="T40" fmla="*/ 2147483647 w 697"/>
                <a:gd name="T41" fmla="*/ 2147483647 h 500"/>
                <a:gd name="T42" fmla="*/ 2147483647 w 697"/>
                <a:gd name="T43" fmla="*/ 2147483647 h 500"/>
                <a:gd name="T44" fmla="*/ 2147483647 w 697"/>
                <a:gd name="T45" fmla="*/ 2147483647 h 500"/>
                <a:gd name="T46" fmla="*/ 2147483647 w 697"/>
                <a:gd name="T47" fmla="*/ 2147483647 h 500"/>
                <a:gd name="T48" fmla="*/ 2147483647 w 697"/>
                <a:gd name="T49" fmla="*/ 2147483647 h 500"/>
                <a:gd name="T50" fmla="*/ 2147483647 w 697"/>
                <a:gd name="T51" fmla="*/ 2147483647 h 500"/>
                <a:gd name="T52" fmla="*/ 2147483647 w 697"/>
                <a:gd name="T53" fmla="*/ 2147483647 h 500"/>
                <a:gd name="T54" fmla="*/ 2147483647 w 697"/>
                <a:gd name="T55" fmla="*/ 2147483647 h 500"/>
                <a:gd name="T56" fmla="*/ 2147483647 w 697"/>
                <a:gd name="T57" fmla="*/ 2147483647 h 500"/>
                <a:gd name="T58" fmla="*/ 2147483647 w 697"/>
                <a:gd name="T59" fmla="*/ 2147483647 h 500"/>
                <a:gd name="T60" fmla="*/ 2147483647 w 697"/>
                <a:gd name="T61" fmla="*/ 2147483647 h 500"/>
                <a:gd name="T62" fmla="*/ 2147483647 w 697"/>
                <a:gd name="T63" fmla="*/ 2147483647 h 500"/>
                <a:gd name="T64" fmla="*/ 2147483647 w 697"/>
                <a:gd name="T65" fmla="*/ 2147483647 h 500"/>
                <a:gd name="T66" fmla="*/ 2147483647 w 697"/>
                <a:gd name="T67" fmla="*/ 2147483647 h 500"/>
                <a:gd name="T68" fmla="*/ 2147483647 w 697"/>
                <a:gd name="T69" fmla="*/ 2147483647 h 500"/>
                <a:gd name="T70" fmla="*/ 2147483647 w 697"/>
                <a:gd name="T71" fmla="*/ 2147483647 h 500"/>
                <a:gd name="T72" fmla="*/ 2147483647 w 697"/>
                <a:gd name="T73" fmla="*/ 2147483647 h 500"/>
                <a:gd name="T74" fmla="*/ 2147483647 w 697"/>
                <a:gd name="T75" fmla="*/ 2147483647 h 500"/>
                <a:gd name="T76" fmla="*/ 2147483647 w 697"/>
                <a:gd name="T77" fmla="*/ 2147483647 h 500"/>
                <a:gd name="T78" fmla="*/ 2147483647 w 697"/>
                <a:gd name="T79" fmla="*/ 2147483647 h 500"/>
                <a:gd name="T80" fmla="*/ 2147483647 w 697"/>
                <a:gd name="T81" fmla="*/ 2147483647 h 500"/>
                <a:gd name="T82" fmla="*/ 2147483647 w 697"/>
                <a:gd name="T83" fmla="*/ 2147483647 h 500"/>
                <a:gd name="T84" fmla="*/ 2147483647 w 697"/>
                <a:gd name="T85" fmla="*/ 2147483647 h 500"/>
                <a:gd name="T86" fmla="*/ 2147483647 w 697"/>
                <a:gd name="T87" fmla="*/ 2147483647 h 500"/>
                <a:gd name="T88" fmla="*/ 2147483647 w 697"/>
                <a:gd name="T89" fmla="*/ 2147483647 h 500"/>
                <a:gd name="T90" fmla="*/ 2147483647 w 697"/>
                <a:gd name="T91" fmla="*/ 2147483647 h 500"/>
                <a:gd name="T92" fmla="*/ 2147483647 w 697"/>
                <a:gd name="T93" fmla="*/ 2147483647 h 500"/>
                <a:gd name="T94" fmla="*/ 2147483647 w 697"/>
                <a:gd name="T95" fmla="*/ 2147483647 h 500"/>
                <a:gd name="T96" fmla="*/ 2147483647 w 697"/>
                <a:gd name="T97" fmla="*/ 2147483647 h 500"/>
                <a:gd name="T98" fmla="*/ 2147483647 w 697"/>
                <a:gd name="T99" fmla="*/ 2147483647 h 500"/>
                <a:gd name="T100" fmla="*/ 2147483647 w 697"/>
                <a:gd name="T101" fmla="*/ 2147483647 h 500"/>
                <a:gd name="T102" fmla="*/ 2147483647 w 697"/>
                <a:gd name="T103" fmla="*/ 2147483647 h 5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97" h="500">
                  <a:moveTo>
                    <a:pt x="631" y="50"/>
                  </a:moveTo>
                  <a:lnTo>
                    <a:pt x="635" y="51"/>
                  </a:lnTo>
                  <a:lnTo>
                    <a:pt x="648" y="53"/>
                  </a:lnTo>
                  <a:lnTo>
                    <a:pt x="659" y="55"/>
                  </a:lnTo>
                  <a:lnTo>
                    <a:pt x="664" y="56"/>
                  </a:lnTo>
                  <a:lnTo>
                    <a:pt x="657" y="161"/>
                  </a:lnTo>
                  <a:lnTo>
                    <a:pt x="657" y="163"/>
                  </a:lnTo>
                  <a:lnTo>
                    <a:pt x="659" y="165"/>
                  </a:lnTo>
                  <a:lnTo>
                    <a:pt x="661" y="167"/>
                  </a:lnTo>
                  <a:lnTo>
                    <a:pt x="664" y="169"/>
                  </a:lnTo>
                  <a:lnTo>
                    <a:pt x="669" y="173"/>
                  </a:lnTo>
                  <a:lnTo>
                    <a:pt x="677" y="177"/>
                  </a:lnTo>
                  <a:lnTo>
                    <a:pt x="685" y="181"/>
                  </a:lnTo>
                  <a:lnTo>
                    <a:pt x="691" y="185"/>
                  </a:lnTo>
                  <a:lnTo>
                    <a:pt x="694" y="189"/>
                  </a:lnTo>
                  <a:lnTo>
                    <a:pt x="696" y="192"/>
                  </a:lnTo>
                  <a:lnTo>
                    <a:pt x="697" y="195"/>
                  </a:lnTo>
                  <a:lnTo>
                    <a:pt x="697" y="198"/>
                  </a:lnTo>
                  <a:lnTo>
                    <a:pt x="697" y="203"/>
                  </a:lnTo>
                  <a:lnTo>
                    <a:pt x="696" y="208"/>
                  </a:lnTo>
                  <a:lnTo>
                    <a:pt x="694" y="211"/>
                  </a:lnTo>
                  <a:lnTo>
                    <a:pt x="691" y="214"/>
                  </a:lnTo>
                  <a:lnTo>
                    <a:pt x="688" y="216"/>
                  </a:lnTo>
                  <a:lnTo>
                    <a:pt x="685" y="217"/>
                  </a:lnTo>
                  <a:lnTo>
                    <a:pt x="680" y="218"/>
                  </a:lnTo>
                  <a:lnTo>
                    <a:pt x="676" y="219"/>
                  </a:lnTo>
                  <a:lnTo>
                    <a:pt x="655" y="218"/>
                  </a:lnTo>
                  <a:lnTo>
                    <a:pt x="631" y="216"/>
                  </a:lnTo>
                  <a:lnTo>
                    <a:pt x="619" y="221"/>
                  </a:lnTo>
                  <a:lnTo>
                    <a:pt x="605" y="228"/>
                  </a:lnTo>
                  <a:lnTo>
                    <a:pt x="589" y="235"/>
                  </a:lnTo>
                  <a:lnTo>
                    <a:pt x="574" y="245"/>
                  </a:lnTo>
                  <a:lnTo>
                    <a:pt x="567" y="250"/>
                  </a:lnTo>
                  <a:lnTo>
                    <a:pt x="560" y="256"/>
                  </a:lnTo>
                  <a:lnTo>
                    <a:pt x="554" y="261"/>
                  </a:lnTo>
                  <a:lnTo>
                    <a:pt x="549" y="267"/>
                  </a:lnTo>
                  <a:lnTo>
                    <a:pt x="544" y="274"/>
                  </a:lnTo>
                  <a:lnTo>
                    <a:pt x="541" y="281"/>
                  </a:lnTo>
                  <a:lnTo>
                    <a:pt x="539" y="288"/>
                  </a:lnTo>
                  <a:lnTo>
                    <a:pt x="538" y="296"/>
                  </a:lnTo>
                  <a:lnTo>
                    <a:pt x="529" y="299"/>
                  </a:lnTo>
                  <a:lnTo>
                    <a:pt x="521" y="302"/>
                  </a:lnTo>
                  <a:lnTo>
                    <a:pt x="514" y="306"/>
                  </a:lnTo>
                  <a:lnTo>
                    <a:pt x="506" y="312"/>
                  </a:lnTo>
                  <a:lnTo>
                    <a:pt x="491" y="324"/>
                  </a:lnTo>
                  <a:lnTo>
                    <a:pt x="475" y="339"/>
                  </a:lnTo>
                  <a:lnTo>
                    <a:pt x="465" y="346"/>
                  </a:lnTo>
                  <a:lnTo>
                    <a:pt x="455" y="352"/>
                  </a:lnTo>
                  <a:lnTo>
                    <a:pt x="445" y="360"/>
                  </a:lnTo>
                  <a:lnTo>
                    <a:pt x="433" y="365"/>
                  </a:lnTo>
                  <a:lnTo>
                    <a:pt x="420" y="370"/>
                  </a:lnTo>
                  <a:lnTo>
                    <a:pt x="406" y="373"/>
                  </a:lnTo>
                  <a:lnTo>
                    <a:pt x="389" y="376"/>
                  </a:lnTo>
                  <a:lnTo>
                    <a:pt x="372" y="377"/>
                  </a:lnTo>
                  <a:lnTo>
                    <a:pt x="361" y="377"/>
                  </a:lnTo>
                  <a:lnTo>
                    <a:pt x="352" y="378"/>
                  </a:lnTo>
                  <a:lnTo>
                    <a:pt x="344" y="380"/>
                  </a:lnTo>
                  <a:lnTo>
                    <a:pt x="337" y="382"/>
                  </a:lnTo>
                  <a:lnTo>
                    <a:pt x="326" y="389"/>
                  </a:lnTo>
                  <a:lnTo>
                    <a:pt x="316" y="396"/>
                  </a:lnTo>
                  <a:lnTo>
                    <a:pt x="306" y="404"/>
                  </a:lnTo>
                  <a:lnTo>
                    <a:pt x="296" y="413"/>
                  </a:lnTo>
                  <a:lnTo>
                    <a:pt x="290" y="417"/>
                  </a:lnTo>
                  <a:lnTo>
                    <a:pt x="283" y="420"/>
                  </a:lnTo>
                  <a:lnTo>
                    <a:pt x="274" y="423"/>
                  </a:lnTo>
                  <a:lnTo>
                    <a:pt x="265" y="426"/>
                  </a:lnTo>
                  <a:lnTo>
                    <a:pt x="272" y="494"/>
                  </a:lnTo>
                  <a:lnTo>
                    <a:pt x="0" y="500"/>
                  </a:lnTo>
                  <a:lnTo>
                    <a:pt x="5" y="496"/>
                  </a:lnTo>
                  <a:lnTo>
                    <a:pt x="13" y="492"/>
                  </a:lnTo>
                  <a:lnTo>
                    <a:pt x="22" y="490"/>
                  </a:lnTo>
                  <a:lnTo>
                    <a:pt x="32" y="487"/>
                  </a:lnTo>
                  <a:lnTo>
                    <a:pt x="55" y="483"/>
                  </a:lnTo>
                  <a:lnTo>
                    <a:pt x="80" y="475"/>
                  </a:lnTo>
                  <a:lnTo>
                    <a:pt x="85" y="473"/>
                  </a:lnTo>
                  <a:lnTo>
                    <a:pt x="90" y="469"/>
                  </a:lnTo>
                  <a:lnTo>
                    <a:pt x="92" y="465"/>
                  </a:lnTo>
                  <a:lnTo>
                    <a:pt x="93" y="459"/>
                  </a:lnTo>
                  <a:lnTo>
                    <a:pt x="93" y="451"/>
                  </a:lnTo>
                  <a:lnTo>
                    <a:pt x="93" y="444"/>
                  </a:lnTo>
                  <a:lnTo>
                    <a:pt x="99" y="438"/>
                  </a:lnTo>
                  <a:lnTo>
                    <a:pt x="104" y="432"/>
                  </a:lnTo>
                  <a:lnTo>
                    <a:pt x="112" y="427"/>
                  </a:lnTo>
                  <a:lnTo>
                    <a:pt x="119" y="422"/>
                  </a:lnTo>
                  <a:lnTo>
                    <a:pt x="136" y="414"/>
                  </a:lnTo>
                  <a:lnTo>
                    <a:pt x="152" y="404"/>
                  </a:lnTo>
                  <a:lnTo>
                    <a:pt x="160" y="399"/>
                  </a:lnTo>
                  <a:lnTo>
                    <a:pt x="168" y="394"/>
                  </a:lnTo>
                  <a:lnTo>
                    <a:pt x="174" y="388"/>
                  </a:lnTo>
                  <a:lnTo>
                    <a:pt x="181" y="382"/>
                  </a:lnTo>
                  <a:lnTo>
                    <a:pt x="185" y="375"/>
                  </a:lnTo>
                  <a:lnTo>
                    <a:pt x="189" y="366"/>
                  </a:lnTo>
                  <a:lnTo>
                    <a:pt x="192" y="357"/>
                  </a:lnTo>
                  <a:lnTo>
                    <a:pt x="192" y="345"/>
                  </a:lnTo>
                  <a:lnTo>
                    <a:pt x="193" y="332"/>
                  </a:lnTo>
                  <a:lnTo>
                    <a:pt x="193" y="316"/>
                  </a:lnTo>
                  <a:lnTo>
                    <a:pt x="194" y="296"/>
                  </a:lnTo>
                  <a:lnTo>
                    <a:pt x="195" y="275"/>
                  </a:lnTo>
                  <a:lnTo>
                    <a:pt x="195" y="254"/>
                  </a:lnTo>
                  <a:lnTo>
                    <a:pt x="195" y="232"/>
                  </a:lnTo>
                  <a:lnTo>
                    <a:pt x="194" y="211"/>
                  </a:lnTo>
                  <a:lnTo>
                    <a:pt x="192" y="192"/>
                  </a:lnTo>
                  <a:lnTo>
                    <a:pt x="201" y="192"/>
                  </a:lnTo>
                  <a:lnTo>
                    <a:pt x="207" y="190"/>
                  </a:lnTo>
                  <a:lnTo>
                    <a:pt x="214" y="189"/>
                  </a:lnTo>
                  <a:lnTo>
                    <a:pt x="219" y="185"/>
                  </a:lnTo>
                  <a:lnTo>
                    <a:pt x="224" y="182"/>
                  </a:lnTo>
                  <a:lnTo>
                    <a:pt x="228" y="179"/>
                  </a:lnTo>
                  <a:lnTo>
                    <a:pt x="232" y="176"/>
                  </a:lnTo>
                  <a:lnTo>
                    <a:pt x="236" y="172"/>
                  </a:lnTo>
                  <a:lnTo>
                    <a:pt x="241" y="165"/>
                  </a:lnTo>
                  <a:lnTo>
                    <a:pt x="247" y="158"/>
                  </a:lnTo>
                  <a:lnTo>
                    <a:pt x="249" y="155"/>
                  </a:lnTo>
                  <a:lnTo>
                    <a:pt x="252" y="152"/>
                  </a:lnTo>
                  <a:lnTo>
                    <a:pt x="256" y="150"/>
                  </a:lnTo>
                  <a:lnTo>
                    <a:pt x="259" y="149"/>
                  </a:lnTo>
                  <a:lnTo>
                    <a:pt x="281" y="146"/>
                  </a:lnTo>
                  <a:lnTo>
                    <a:pt x="297" y="145"/>
                  </a:lnTo>
                  <a:lnTo>
                    <a:pt x="306" y="144"/>
                  </a:lnTo>
                  <a:lnTo>
                    <a:pt x="314" y="143"/>
                  </a:lnTo>
                  <a:lnTo>
                    <a:pt x="323" y="140"/>
                  </a:lnTo>
                  <a:lnTo>
                    <a:pt x="331" y="137"/>
                  </a:lnTo>
                  <a:lnTo>
                    <a:pt x="340" y="131"/>
                  </a:lnTo>
                  <a:lnTo>
                    <a:pt x="348" y="124"/>
                  </a:lnTo>
                  <a:lnTo>
                    <a:pt x="354" y="116"/>
                  </a:lnTo>
                  <a:lnTo>
                    <a:pt x="360" y="108"/>
                  </a:lnTo>
                  <a:lnTo>
                    <a:pt x="371" y="89"/>
                  </a:lnTo>
                  <a:lnTo>
                    <a:pt x="380" y="68"/>
                  </a:lnTo>
                  <a:lnTo>
                    <a:pt x="388" y="48"/>
                  </a:lnTo>
                  <a:lnTo>
                    <a:pt x="397" y="29"/>
                  </a:lnTo>
                  <a:lnTo>
                    <a:pt x="402" y="21"/>
                  </a:lnTo>
                  <a:lnTo>
                    <a:pt x="407" y="12"/>
                  </a:lnTo>
                  <a:lnTo>
                    <a:pt x="413" y="6"/>
                  </a:lnTo>
                  <a:lnTo>
                    <a:pt x="418" y="0"/>
                  </a:lnTo>
                  <a:lnTo>
                    <a:pt x="426" y="8"/>
                  </a:lnTo>
                  <a:lnTo>
                    <a:pt x="433" y="14"/>
                  </a:lnTo>
                  <a:lnTo>
                    <a:pt x="441" y="17"/>
                  </a:lnTo>
                  <a:lnTo>
                    <a:pt x="449" y="20"/>
                  </a:lnTo>
                  <a:lnTo>
                    <a:pt x="465" y="20"/>
                  </a:lnTo>
                  <a:lnTo>
                    <a:pt x="485" y="20"/>
                  </a:lnTo>
                  <a:lnTo>
                    <a:pt x="512" y="18"/>
                  </a:lnTo>
                  <a:lnTo>
                    <a:pt x="543" y="16"/>
                  </a:lnTo>
                  <a:lnTo>
                    <a:pt x="571" y="14"/>
                  </a:lnTo>
                  <a:lnTo>
                    <a:pt x="590" y="13"/>
                  </a:lnTo>
                  <a:lnTo>
                    <a:pt x="594" y="13"/>
                  </a:lnTo>
                  <a:lnTo>
                    <a:pt x="595" y="15"/>
                  </a:lnTo>
                  <a:lnTo>
                    <a:pt x="597" y="17"/>
                  </a:lnTo>
                  <a:lnTo>
                    <a:pt x="599" y="21"/>
                  </a:lnTo>
                  <a:lnTo>
                    <a:pt x="601" y="28"/>
                  </a:lnTo>
                  <a:lnTo>
                    <a:pt x="605" y="36"/>
                  </a:lnTo>
                  <a:lnTo>
                    <a:pt x="607" y="44"/>
                  </a:lnTo>
                  <a:lnTo>
                    <a:pt x="609" y="49"/>
                  </a:lnTo>
                  <a:lnTo>
                    <a:pt x="611" y="51"/>
                  </a:lnTo>
                  <a:lnTo>
                    <a:pt x="613" y="52"/>
                  </a:lnTo>
                  <a:lnTo>
                    <a:pt x="615" y="51"/>
                  </a:lnTo>
                  <a:lnTo>
                    <a:pt x="618" y="50"/>
                  </a:lnTo>
                  <a:lnTo>
                    <a:pt x="631" y="5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44" name="Freeform 547"/>
            <p:cNvSpPr>
              <a:spLocks/>
            </p:cNvSpPr>
            <p:nvPr>
              <p:custDataLst>
                <p:tags r:id="rId378"/>
              </p:custDataLst>
            </p:nvPr>
          </p:nvSpPr>
          <p:spPr bwMode="auto">
            <a:xfrm>
              <a:off x="4894294" y="1922993"/>
              <a:ext cx="236537" cy="92075"/>
            </a:xfrm>
            <a:custGeom>
              <a:avLst/>
              <a:gdLst>
                <a:gd name="T0" fmla="*/ 2147483647 w 546"/>
                <a:gd name="T1" fmla="*/ 2147483647 h 173"/>
                <a:gd name="T2" fmla="*/ 2147483647 w 546"/>
                <a:gd name="T3" fmla="*/ 2147483647 h 173"/>
                <a:gd name="T4" fmla="*/ 2147483647 w 546"/>
                <a:gd name="T5" fmla="*/ 2147483647 h 173"/>
                <a:gd name="T6" fmla="*/ 2147483647 w 546"/>
                <a:gd name="T7" fmla="*/ 2147483647 h 173"/>
                <a:gd name="T8" fmla="*/ 2147483647 w 546"/>
                <a:gd name="T9" fmla="*/ 2147483647 h 173"/>
                <a:gd name="T10" fmla="*/ 2147483647 w 546"/>
                <a:gd name="T11" fmla="*/ 2147483647 h 173"/>
                <a:gd name="T12" fmla="*/ 2147483647 w 546"/>
                <a:gd name="T13" fmla="*/ 2147483647 h 173"/>
                <a:gd name="T14" fmla="*/ 2147483647 w 546"/>
                <a:gd name="T15" fmla="*/ 2147483647 h 173"/>
                <a:gd name="T16" fmla="*/ 2147483647 w 546"/>
                <a:gd name="T17" fmla="*/ 2147483647 h 173"/>
                <a:gd name="T18" fmla="*/ 2147483647 w 546"/>
                <a:gd name="T19" fmla="*/ 2147483647 h 173"/>
                <a:gd name="T20" fmla="*/ 2147483647 w 546"/>
                <a:gd name="T21" fmla="*/ 2147483647 h 173"/>
                <a:gd name="T22" fmla="*/ 2147483647 w 546"/>
                <a:gd name="T23" fmla="*/ 2147483647 h 173"/>
                <a:gd name="T24" fmla="*/ 2147483647 w 546"/>
                <a:gd name="T25" fmla="*/ 2147483647 h 173"/>
                <a:gd name="T26" fmla="*/ 2147483647 w 546"/>
                <a:gd name="T27" fmla="*/ 2147483647 h 173"/>
                <a:gd name="T28" fmla="*/ 2147483647 w 546"/>
                <a:gd name="T29" fmla="*/ 0 h 173"/>
                <a:gd name="T30" fmla="*/ 2147483647 w 546"/>
                <a:gd name="T31" fmla="*/ 2147483647 h 173"/>
                <a:gd name="T32" fmla="*/ 2147483647 w 546"/>
                <a:gd name="T33" fmla="*/ 2147483647 h 173"/>
                <a:gd name="T34" fmla="*/ 2147483647 w 546"/>
                <a:gd name="T35" fmla="*/ 2147483647 h 173"/>
                <a:gd name="T36" fmla="*/ 2147483647 w 546"/>
                <a:gd name="T37" fmla="*/ 2147483647 h 173"/>
                <a:gd name="T38" fmla="*/ 2147483647 w 546"/>
                <a:gd name="T39" fmla="*/ 2147483647 h 173"/>
                <a:gd name="T40" fmla="*/ 2147483647 w 546"/>
                <a:gd name="T41" fmla="*/ 2147483647 h 173"/>
                <a:gd name="T42" fmla="*/ 2147483647 w 546"/>
                <a:gd name="T43" fmla="*/ 2147483647 h 173"/>
                <a:gd name="T44" fmla="*/ 2147483647 w 546"/>
                <a:gd name="T45" fmla="*/ 2147483647 h 173"/>
                <a:gd name="T46" fmla="*/ 2147483647 w 546"/>
                <a:gd name="T47" fmla="*/ 2147483647 h 173"/>
                <a:gd name="T48" fmla="*/ 2147483647 w 546"/>
                <a:gd name="T49" fmla="*/ 2147483647 h 173"/>
                <a:gd name="T50" fmla="*/ 2147483647 w 546"/>
                <a:gd name="T51" fmla="*/ 2147483647 h 173"/>
                <a:gd name="T52" fmla="*/ 2147483647 w 546"/>
                <a:gd name="T53" fmla="*/ 2147483647 h 173"/>
                <a:gd name="T54" fmla="*/ 2147483647 w 546"/>
                <a:gd name="T55" fmla="*/ 2147483647 h 173"/>
                <a:gd name="T56" fmla="*/ 2147483647 w 546"/>
                <a:gd name="T57" fmla="*/ 2147483647 h 173"/>
                <a:gd name="T58" fmla="*/ 2147483647 w 546"/>
                <a:gd name="T59" fmla="*/ 2147483647 h 173"/>
                <a:gd name="T60" fmla="*/ 2147483647 w 546"/>
                <a:gd name="T61" fmla="*/ 2147483647 h 173"/>
                <a:gd name="T62" fmla="*/ 2147483647 w 546"/>
                <a:gd name="T63" fmla="*/ 2147483647 h 173"/>
                <a:gd name="T64" fmla="*/ 2147483647 w 546"/>
                <a:gd name="T65" fmla="*/ 2147483647 h 173"/>
                <a:gd name="T66" fmla="*/ 2147483647 w 546"/>
                <a:gd name="T67" fmla="*/ 2147483647 h 173"/>
                <a:gd name="T68" fmla="*/ 2147483647 w 546"/>
                <a:gd name="T69" fmla="*/ 2147483647 h 173"/>
                <a:gd name="T70" fmla="*/ 2147483647 w 546"/>
                <a:gd name="T71" fmla="*/ 2147483647 h 173"/>
                <a:gd name="T72" fmla="*/ 2147483647 w 546"/>
                <a:gd name="T73" fmla="*/ 2147483647 h 173"/>
                <a:gd name="T74" fmla="*/ 2147483647 w 546"/>
                <a:gd name="T75" fmla="*/ 2147483647 h 173"/>
                <a:gd name="T76" fmla="*/ 2147483647 w 546"/>
                <a:gd name="T77" fmla="*/ 2147483647 h 173"/>
                <a:gd name="T78" fmla="*/ 2147483647 w 546"/>
                <a:gd name="T79" fmla="*/ 2147483647 h 173"/>
                <a:gd name="T80" fmla="*/ 2147483647 w 546"/>
                <a:gd name="T81" fmla="*/ 2147483647 h 173"/>
                <a:gd name="T82" fmla="*/ 2147483647 w 546"/>
                <a:gd name="T83" fmla="*/ 2147483647 h 173"/>
                <a:gd name="T84" fmla="*/ 2147483647 w 546"/>
                <a:gd name="T85" fmla="*/ 2147483647 h 173"/>
                <a:gd name="T86" fmla="*/ 2147483647 w 546"/>
                <a:gd name="T87" fmla="*/ 2147483647 h 173"/>
                <a:gd name="T88" fmla="*/ 2147483647 w 546"/>
                <a:gd name="T89" fmla="*/ 2147483647 h 173"/>
                <a:gd name="T90" fmla="*/ 2147483647 w 546"/>
                <a:gd name="T91" fmla="*/ 2147483647 h 173"/>
                <a:gd name="T92" fmla="*/ 2147483647 w 546"/>
                <a:gd name="T93" fmla="*/ 2147483647 h 173"/>
                <a:gd name="T94" fmla="*/ 2147483647 w 546"/>
                <a:gd name="T95" fmla="*/ 2147483647 h 173"/>
                <a:gd name="T96" fmla="*/ 2147483647 w 546"/>
                <a:gd name="T97" fmla="*/ 2147483647 h 173"/>
                <a:gd name="T98" fmla="*/ 2147483647 w 546"/>
                <a:gd name="T99" fmla="*/ 2147483647 h 173"/>
                <a:gd name="T100" fmla="*/ 2147483647 w 546"/>
                <a:gd name="T101" fmla="*/ 2147483647 h 17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46" h="173">
                  <a:moveTo>
                    <a:pt x="47" y="12"/>
                  </a:moveTo>
                  <a:lnTo>
                    <a:pt x="61" y="15"/>
                  </a:lnTo>
                  <a:lnTo>
                    <a:pt x="74" y="19"/>
                  </a:lnTo>
                  <a:lnTo>
                    <a:pt x="61" y="38"/>
                  </a:lnTo>
                  <a:lnTo>
                    <a:pt x="87" y="38"/>
                  </a:lnTo>
                  <a:lnTo>
                    <a:pt x="94" y="34"/>
                  </a:lnTo>
                  <a:lnTo>
                    <a:pt x="102" y="31"/>
                  </a:lnTo>
                  <a:lnTo>
                    <a:pt x="107" y="29"/>
                  </a:lnTo>
                  <a:lnTo>
                    <a:pt x="110" y="27"/>
                  </a:lnTo>
                  <a:lnTo>
                    <a:pt x="112" y="23"/>
                  </a:lnTo>
                  <a:lnTo>
                    <a:pt x="113" y="19"/>
                  </a:lnTo>
                  <a:lnTo>
                    <a:pt x="132" y="27"/>
                  </a:lnTo>
                  <a:lnTo>
                    <a:pt x="142" y="32"/>
                  </a:lnTo>
                  <a:lnTo>
                    <a:pt x="150" y="36"/>
                  </a:lnTo>
                  <a:lnTo>
                    <a:pt x="161" y="44"/>
                  </a:lnTo>
                  <a:lnTo>
                    <a:pt x="161" y="19"/>
                  </a:lnTo>
                  <a:lnTo>
                    <a:pt x="188" y="19"/>
                  </a:lnTo>
                  <a:lnTo>
                    <a:pt x="209" y="19"/>
                  </a:lnTo>
                  <a:lnTo>
                    <a:pt x="224" y="19"/>
                  </a:lnTo>
                  <a:lnTo>
                    <a:pt x="233" y="19"/>
                  </a:lnTo>
                  <a:lnTo>
                    <a:pt x="243" y="19"/>
                  </a:lnTo>
                  <a:lnTo>
                    <a:pt x="253" y="19"/>
                  </a:lnTo>
                  <a:lnTo>
                    <a:pt x="256" y="17"/>
                  </a:lnTo>
                  <a:lnTo>
                    <a:pt x="260" y="16"/>
                  </a:lnTo>
                  <a:lnTo>
                    <a:pt x="264" y="14"/>
                  </a:lnTo>
                  <a:lnTo>
                    <a:pt x="266" y="12"/>
                  </a:lnTo>
                  <a:lnTo>
                    <a:pt x="269" y="14"/>
                  </a:lnTo>
                  <a:lnTo>
                    <a:pt x="273" y="14"/>
                  </a:lnTo>
                  <a:lnTo>
                    <a:pt x="276" y="13"/>
                  </a:lnTo>
                  <a:lnTo>
                    <a:pt x="279" y="11"/>
                  </a:lnTo>
                  <a:lnTo>
                    <a:pt x="281" y="8"/>
                  </a:lnTo>
                  <a:lnTo>
                    <a:pt x="285" y="6"/>
                  </a:lnTo>
                  <a:lnTo>
                    <a:pt x="286" y="3"/>
                  </a:lnTo>
                  <a:lnTo>
                    <a:pt x="287" y="0"/>
                  </a:lnTo>
                  <a:lnTo>
                    <a:pt x="320" y="0"/>
                  </a:lnTo>
                  <a:lnTo>
                    <a:pt x="321" y="5"/>
                  </a:lnTo>
                  <a:lnTo>
                    <a:pt x="324" y="9"/>
                  </a:lnTo>
                  <a:lnTo>
                    <a:pt x="329" y="11"/>
                  </a:lnTo>
                  <a:lnTo>
                    <a:pt x="333" y="12"/>
                  </a:lnTo>
                  <a:lnTo>
                    <a:pt x="338" y="11"/>
                  </a:lnTo>
                  <a:lnTo>
                    <a:pt x="345" y="9"/>
                  </a:lnTo>
                  <a:lnTo>
                    <a:pt x="348" y="7"/>
                  </a:lnTo>
                  <a:lnTo>
                    <a:pt x="351" y="5"/>
                  </a:lnTo>
                  <a:lnTo>
                    <a:pt x="353" y="3"/>
                  </a:lnTo>
                  <a:lnTo>
                    <a:pt x="353" y="0"/>
                  </a:lnTo>
                  <a:lnTo>
                    <a:pt x="358" y="3"/>
                  </a:lnTo>
                  <a:lnTo>
                    <a:pt x="363" y="6"/>
                  </a:lnTo>
                  <a:lnTo>
                    <a:pt x="367" y="7"/>
                  </a:lnTo>
                  <a:lnTo>
                    <a:pt x="371" y="8"/>
                  </a:lnTo>
                  <a:lnTo>
                    <a:pt x="380" y="8"/>
                  </a:lnTo>
                  <a:lnTo>
                    <a:pt x="389" y="7"/>
                  </a:lnTo>
                  <a:lnTo>
                    <a:pt x="404" y="3"/>
                  </a:lnTo>
                  <a:lnTo>
                    <a:pt x="420" y="0"/>
                  </a:lnTo>
                  <a:lnTo>
                    <a:pt x="436" y="1"/>
                  </a:lnTo>
                  <a:lnTo>
                    <a:pt x="453" y="2"/>
                  </a:lnTo>
                  <a:lnTo>
                    <a:pt x="467" y="4"/>
                  </a:lnTo>
                  <a:lnTo>
                    <a:pt x="482" y="6"/>
                  </a:lnTo>
                  <a:lnTo>
                    <a:pt x="498" y="9"/>
                  </a:lnTo>
                  <a:lnTo>
                    <a:pt x="513" y="11"/>
                  </a:lnTo>
                  <a:lnTo>
                    <a:pt x="528" y="12"/>
                  </a:lnTo>
                  <a:lnTo>
                    <a:pt x="546" y="12"/>
                  </a:lnTo>
                  <a:lnTo>
                    <a:pt x="546" y="44"/>
                  </a:lnTo>
                  <a:lnTo>
                    <a:pt x="545" y="49"/>
                  </a:lnTo>
                  <a:lnTo>
                    <a:pt x="542" y="55"/>
                  </a:lnTo>
                  <a:lnTo>
                    <a:pt x="539" y="58"/>
                  </a:lnTo>
                  <a:lnTo>
                    <a:pt x="537" y="60"/>
                  </a:lnTo>
                  <a:lnTo>
                    <a:pt x="535" y="61"/>
                  </a:lnTo>
                  <a:lnTo>
                    <a:pt x="533" y="62"/>
                  </a:lnTo>
                  <a:lnTo>
                    <a:pt x="513" y="62"/>
                  </a:lnTo>
                  <a:lnTo>
                    <a:pt x="498" y="60"/>
                  </a:lnTo>
                  <a:lnTo>
                    <a:pt x="490" y="57"/>
                  </a:lnTo>
                  <a:lnTo>
                    <a:pt x="483" y="54"/>
                  </a:lnTo>
                  <a:lnTo>
                    <a:pt x="478" y="50"/>
                  </a:lnTo>
                  <a:lnTo>
                    <a:pt x="472" y="44"/>
                  </a:lnTo>
                  <a:lnTo>
                    <a:pt x="413" y="44"/>
                  </a:lnTo>
                  <a:lnTo>
                    <a:pt x="421" y="58"/>
                  </a:lnTo>
                  <a:lnTo>
                    <a:pt x="428" y="70"/>
                  </a:lnTo>
                  <a:lnTo>
                    <a:pt x="438" y="81"/>
                  </a:lnTo>
                  <a:lnTo>
                    <a:pt x="448" y="89"/>
                  </a:lnTo>
                  <a:lnTo>
                    <a:pt x="459" y="96"/>
                  </a:lnTo>
                  <a:lnTo>
                    <a:pt x="471" y="102"/>
                  </a:lnTo>
                  <a:lnTo>
                    <a:pt x="484" y="107"/>
                  </a:lnTo>
                  <a:lnTo>
                    <a:pt x="499" y="111"/>
                  </a:lnTo>
                  <a:lnTo>
                    <a:pt x="493" y="119"/>
                  </a:lnTo>
                  <a:lnTo>
                    <a:pt x="488" y="126"/>
                  </a:lnTo>
                  <a:lnTo>
                    <a:pt x="481" y="132"/>
                  </a:lnTo>
                  <a:lnTo>
                    <a:pt x="475" y="136"/>
                  </a:lnTo>
                  <a:lnTo>
                    <a:pt x="466" y="139"/>
                  </a:lnTo>
                  <a:lnTo>
                    <a:pt x="458" y="141"/>
                  </a:lnTo>
                  <a:lnTo>
                    <a:pt x="449" y="142"/>
                  </a:lnTo>
                  <a:lnTo>
                    <a:pt x="439" y="142"/>
                  </a:lnTo>
                  <a:lnTo>
                    <a:pt x="432" y="142"/>
                  </a:lnTo>
                  <a:lnTo>
                    <a:pt x="426" y="141"/>
                  </a:lnTo>
                  <a:lnTo>
                    <a:pt x="421" y="139"/>
                  </a:lnTo>
                  <a:lnTo>
                    <a:pt x="416" y="136"/>
                  </a:lnTo>
                  <a:lnTo>
                    <a:pt x="412" y="134"/>
                  </a:lnTo>
                  <a:lnTo>
                    <a:pt x="409" y="132"/>
                  </a:lnTo>
                  <a:lnTo>
                    <a:pt x="404" y="131"/>
                  </a:lnTo>
                  <a:lnTo>
                    <a:pt x="399" y="130"/>
                  </a:lnTo>
                  <a:lnTo>
                    <a:pt x="394" y="128"/>
                  </a:lnTo>
                  <a:lnTo>
                    <a:pt x="390" y="125"/>
                  </a:lnTo>
                  <a:lnTo>
                    <a:pt x="385" y="121"/>
                  </a:lnTo>
                  <a:lnTo>
                    <a:pt x="381" y="116"/>
                  </a:lnTo>
                  <a:lnTo>
                    <a:pt x="378" y="110"/>
                  </a:lnTo>
                  <a:lnTo>
                    <a:pt x="375" y="104"/>
                  </a:lnTo>
                  <a:lnTo>
                    <a:pt x="374" y="98"/>
                  </a:lnTo>
                  <a:lnTo>
                    <a:pt x="372" y="93"/>
                  </a:lnTo>
                  <a:lnTo>
                    <a:pt x="365" y="92"/>
                  </a:lnTo>
                  <a:lnTo>
                    <a:pt x="358" y="90"/>
                  </a:lnTo>
                  <a:lnTo>
                    <a:pt x="351" y="87"/>
                  </a:lnTo>
                  <a:lnTo>
                    <a:pt x="344" y="84"/>
                  </a:lnTo>
                  <a:lnTo>
                    <a:pt x="337" y="81"/>
                  </a:lnTo>
                  <a:lnTo>
                    <a:pt x="331" y="78"/>
                  </a:lnTo>
                  <a:lnTo>
                    <a:pt x="325" y="76"/>
                  </a:lnTo>
                  <a:lnTo>
                    <a:pt x="320" y="75"/>
                  </a:lnTo>
                  <a:lnTo>
                    <a:pt x="314" y="78"/>
                  </a:lnTo>
                  <a:lnTo>
                    <a:pt x="303" y="87"/>
                  </a:lnTo>
                  <a:lnTo>
                    <a:pt x="289" y="101"/>
                  </a:lnTo>
                  <a:lnTo>
                    <a:pt x="274" y="117"/>
                  </a:lnTo>
                  <a:lnTo>
                    <a:pt x="258" y="134"/>
                  </a:lnTo>
                  <a:lnTo>
                    <a:pt x="246" y="150"/>
                  </a:lnTo>
                  <a:lnTo>
                    <a:pt x="241" y="157"/>
                  </a:lnTo>
                  <a:lnTo>
                    <a:pt x="236" y="163"/>
                  </a:lnTo>
                  <a:lnTo>
                    <a:pt x="234" y="169"/>
                  </a:lnTo>
                  <a:lnTo>
                    <a:pt x="233" y="173"/>
                  </a:lnTo>
                  <a:lnTo>
                    <a:pt x="220" y="172"/>
                  </a:lnTo>
                  <a:lnTo>
                    <a:pt x="209" y="171"/>
                  </a:lnTo>
                  <a:lnTo>
                    <a:pt x="198" y="169"/>
                  </a:lnTo>
                  <a:lnTo>
                    <a:pt x="188" y="167"/>
                  </a:lnTo>
                  <a:lnTo>
                    <a:pt x="180" y="163"/>
                  </a:lnTo>
                  <a:lnTo>
                    <a:pt x="172" y="160"/>
                  </a:lnTo>
                  <a:lnTo>
                    <a:pt x="165" y="155"/>
                  </a:lnTo>
                  <a:lnTo>
                    <a:pt x="158" y="151"/>
                  </a:lnTo>
                  <a:lnTo>
                    <a:pt x="136" y="128"/>
                  </a:lnTo>
                  <a:lnTo>
                    <a:pt x="113" y="105"/>
                  </a:lnTo>
                  <a:lnTo>
                    <a:pt x="108" y="100"/>
                  </a:lnTo>
                  <a:lnTo>
                    <a:pt x="101" y="95"/>
                  </a:lnTo>
                  <a:lnTo>
                    <a:pt x="95" y="91"/>
                  </a:lnTo>
                  <a:lnTo>
                    <a:pt x="88" y="87"/>
                  </a:lnTo>
                  <a:lnTo>
                    <a:pt x="74" y="81"/>
                  </a:lnTo>
                  <a:lnTo>
                    <a:pt x="60" y="76"/>
                  </a:lnTo>
                  <a:lnTo>
                    <a:pt x="45" y="70"/>
                  </a:lnTo>
                  <a:lnTo>
                    <a:pt x="31" y="64"/>
                  </a:lnTo>
                  <a:lnTo>
                    <a:pt x="16" y="58"/>
                  </a:lnTo>
                  <a:lnTo>
                    <a:pt x="0" y="50"/>
                  </a:lnTo>
                  <a:lnTo>
                    <a:pt x="6" y="41"/>
                  </a:lnTo>
                  <a:lnTo>
                    <a:pt x="11" y="34"/>
                  </a:lnTo>
                  <a:lnTo>
                    <a:pt x="16" y="28"/>
                  </a:lnTo>
                  <a:lnTo>
                    <a:pt x="21" y="22"/>
                  </a:lnTo>
                  <a:lnTo>
                    <a:pt x="28" y="19"/>
                  </a:lnTo>
                  <a:lnTo>
                    <a:pt x="33" y="15"/>
                  </a:lnTo>
                  <a:lnTo>
                    <a:pt x="40" y="13"/>
                  </a:lnTo>
                  <a:lnTo>
                    <a:pt x="47"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45" name="Freeform 548"/>
            <p:cNvSpPr>
              <a:spLocks/>
            </p:cNvSpPr>
            <p:nvPr>
              <p:custDataLst>
                <p:tags r:id="rId379"/>
              </p:custDataLst>
            </p:nvPr>
          </p:nvSpPr>
          <p:spPr bwMode="auto">
            <a:xfrm>
              <a:off x="5405469" y="1907118"/>
              <a:ext cx="107950" cy="60325"/>
            </a:xfrm>
            <a:custGeom>
              <a:avLst/>
              <a:gdLst>
                <a:gd name="T0" fmla="*/ 2147483647 w 246"/>
                <a:gd name="T1" fmla="*/ 2147483647 h 42"/>
                <a:gd name="T2" fmla="*/ 2147483647 w 246"/>
                <a:gd name="T3" fmla="*/ 2147483647 h 42"/>
                <a:gd name="T4" fmla="*/ 2147483647 w 246"/>
                <a:gd name="T5" fmla="*/ 2147483647 h 42"/>
                <a:gd name="T6" fmla="*/ 2147483647 w 246"/>
                <a:gd name="T7" fmla="*/ 2147483647 h 42"/>
                <a:gd name="T8" fmla="*/ 2147483647 w 246"/>
                <a:gd name="T9" fmla="*/ 2147483647 h 42"/>
                <a:gd name="T10" fmla="*/ 2147483647 w 246"/>
                <a:gd name="T11" fmla="*/ 2147483647 h 42"/>
                <a:gd name="T12" fmla="*/ 2147483647 w 246"/>
                <a:gd name="T13" fmla="*/ 2147483647 h 42"/>
                <a:gd name="T14" fmla="*/ 2147483647 w 246"/>
                <a:gd name="T15" fmla="*/ 2147483647 h 42"/>
                <a:gd name="T16" fmla="*/ 2147483647 w 246"/>
                <a:gd name="T17" fmla="*/ 2147483647 h 42"/>
                <a:gd name="T18" fmla="*/ 2147483647 w 246"/>
                <a:gd name="T19" fmla="*/ 2147483647 h 42"/>
                <a:gd name="T20" fmla="*/ 2147483647 w 246"/>
                <a:gd name="T21" fmla="*/ 2147483647 h 42"/>
                <a:gd name="T22" fmla="*/ 2147483647 w 246"/>
                <a:gd name="T23" fmla="*/ 2147483647 h 42"/>
                <a:gd name="T24" fmla="*/ 2147483647 w 246"/>
                <a:gd name="T25" fmla="*/ 2147483647 h 42"/>
                <a:gd name="T26" fmla="*/ 2147483647 w 246"/>
                <a:gd name="T27" fmla="*/ 2147483647 h 42"/>
                <a:gd name="T28" fmla="*/ 2147483647 w 246"/>
                <a:gd name="T29" fmla="*/ 2147483647 h 42"/>
                <a:gd name="T30" fmla="*/ 2147483647 w 246"/>
                <a:gd name="T31" fmla="*/ 2147483647 h 42"/>
                <a:gd name="T32" fmla="*/ 2147483647 w 246"/>
                <a:gd name="T33" fmla="*/ 2147483647 h 42"/>
                <a:gd name="T34" fmla="*/ 2147483647 w 246"/>
                <a:gd name="T35" fmla="*/ 2147483647 h 42"/>
                <a:gd name="T36" fmla="*/ 2147483647 w 246"/>
                <a:gd name="T37" fmla="*/ 2147483647 h 42"/>
                <a:gd name="T38" fmla="*/ 2147483647 w 246"/>
                <a:gd name="T39" fmla="*/ 2147483647 h 42"/>
                <a:gd name="T40" fmla="*/ 2147483647 w 246"/>
                <a:gd name="T41" fmla="*/ 2147483647 h 42"/>
                <a:gd name="T42" fmla="*/ 2147483647 w 246"/>
                <a:gd name="T43" fmla="*/ 2147483647 h 42"/>
                <a:gd name="T44" fmla="*/ 2147483647 w 246"/>
                <a:gd name="T45" fmla="*/ 2147483647 h 42"/>
                <a:gd name="T46" fmla="*/ 2147483647 w 246"/>
                <a:gd name="T47" fmla="*/ 2147483647 h 42"/>
                <a:gd name="T48" fmla="*/ 2147483647 w 246"/>
                <a:gd name="T49" fmla="*/ 2147483647 h 42"/>
                <a:gd name="T50" fmla="*/ 2147483647 w 246"/>
                <a:gd name="T51" fmla="*/ 2147483647 h 42"/>
                <a:gd name="T52" fmla="*/ 2147483647 w 246"/>
                <a:gd name="T53" fmla="*/ 2147483647 h 42"/>
                <a:gd name="T54" fmla="*/ 2147483647 w 246"/>
                <a:gd name="T55" fmla="*/ 2147483647 h 42"/>
                <a:gd name="T56" fmla="*/ 2147483647 w 246"/>
                <a:gd name="T57" fmla="*/ 2147483647 h 42"/>
                <a:gd name="T58" fmla="*/ 2147483647 w 246"/>
                <a:gd name="T59" fmla="*/ 2147483647 h 42"/>
                <a:gd name="T60" fmla="*/ 2147483647 w 246"/>
                <a:gd name="T61" fmla="*/ 2147483647 h 42"/>
                <a:gd name="T62" fmla="*/ 2147483647 w 246"/>
                <a:gd name="T63" fmla="*/ 2147483647 h 42"/>
                <a:gd name="T64" fmla="*/ 2147483647 w 246"/>
                <a:gd name="T65" fmla="*/ 0 h 42"/>
                <a:gd name="T66" fmla="*/ 2147483647 w 246"/>
                <a:gd name="T67" fmla="*/ 2147483647 h 42"/>
                <a:gd name="T68" fmla="*/ 2147483647 w 246"/>
                <a:gd name="T69" fmla="*/ 2147483647 h 42"/>
                <a:gd name="T70" fmla="*/ 2147483647 w 246"/>
                <a:gd name="T71" fmla="*/ 2147483647 h 42"/>
                <a:gd name="T72" fmla="*/ 2147483647 w 246"/>
                <a:gd name="T73" fmla="*/ 2147483647 h 42"/>
                <a:gd name="T74" fmla="*/ 2147483647 w 246"/>
                <a:gd name="T75" fmla="*/ 2147483647 h 42"/>
                <a:gd name="T76" fmla="*/ 2147483647 w 246"/>
                <a:gd name="T77" fmla="*/ 2147483647 h 42"/>
                <a:gd name="T78" fmla="*/ 2147483647 w 246"/>
                <a:gd name="T79" fmla="*/ 2147483647 h 42"/>
                <a:gd name="T80" fmla="*/ 2147483647 w 246"/>
                <a:gd name="T81" fmla="*/ 2147483647 h 42"/>
                <a:gd name="T82" fmla="*/ 2147483647 w 246"/>
                <a:gd name="T83" fmla="*/ 2147483647 h 42"/>
                <a:gd name="T84" fmla="*/ 2147483647 w 246"/>
                <a:gd name="T85" fmla="*/ 2147483647 h 42"/>
                <a:gd name="T86" fmla="*/ 2147483647 w 246"/>
                <a:gd name="T87" fmla="*/ 2147483647 h 42"/>
                <a:gd name="T88" fmla="*/ 2147483647 w 246"/>
                <a:gd name="T89" fmla="*/ 2147483647 h 42"/>
                <a:gd name="T90" fmla="*/ 2147483647 w 246"/>
                <a:gd name="T91" fmla="*/ 2147483647 h 42"/>
                <a:gd name="T92" fmla="*/ 0 w 246"/>
                <a:gd name="T93" fmla="*/ 2147483647 h 42"/>
                <a:gd name="T94" fmla="*/ 2147483647 w 246"/>
                <a:gd name="T95" fmla="*/ 2147483647 h 42"/>
                <a:gd name="T96" fmla="*/ 2147483647 w 246"/>
                <a:gd name="T97" fmla="*/ 2147483647 h 42"/>
                <a:gd name="T98" fmla="*/ 2147483647 w 246"/>
                <a:gd name="T99" fmla="*/ 2147483647 h 42"/>
                <a:gd name="T100" fmla="*/ 2147483647 w 246"/>
                <a:gd name="T101" fmla="*/ 2147483647 h 42"/>
                <a:gd name="T102" fmla="*/ 2147483647 w 246"/>
                <a:gd name="T103" fmla="*/ 2147483647 h 42"/>
                <a:gd name="T104" fmla="*/ 2147483647 w 246"/>
                <a:gd name="T105" fmla="*/ 2147483647 h 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46" h="42">
                  <a:moveTo>
                    <a:pt x="27" y="36"/>
                  </a:moveTo>
                  <a:lnTo>
                    <a:pt x="36" y="36"/>
                  </a:lnTo>
                  <a:lnTo>
                    <a:pt x="45" y="35"/>
                  </a:lnTo>
                  <a:lnTo>
                    <a:pt x="53" y="33"/>
                  </a:lnTo>
                  <a:lnTo>
                    <a:pt x="59" y="31"/>
                  </a:lnTo>
                  <a:lnTo>
                    <a:pt x="66" y="30"/>
                  </a:lnTo>
                  <a:lnTo>
                    <a:pt x="72" y="29"/>
                  </a:lnTo>
                  <a:lnTo>
                    <a:pt x="80" y="29"/>
                  </a:lnTo>
                  <a:lnTo>
                    <a:pt x="87" y="30"/>
                  </a:lnTo>
                  <a:lnTo>
                    <a:pt x="87" y="42"/>
                  </a:lnTo>
                  <a:lnTo>
                    <a:pt x="154" y="42"/>
                  </a:lnTo>
                  <a:lnTo>
                    <a:pt x="154" y="39"/>
                  </a:lnTo>
                  <a:lnTo>
                    <a:pt x="156" y="36"/>
                  </a:lnTo>
                  <a:lnTo>
                    <a:pt x="159" y="33"/>
                  </a:lnTo>
                  <a:lnTo>
                    <a:pt x="163" y="31"/>
                  </a:lnTo>
                  <a:lnTo>
                    <a:pt x="175" y="26"/>
                  </a:lnTo>
                  <a:lnTo>
                    <a:pt x="190" y="23"/>
                  </a:lnTo>
                  <a:lnTo>
                    <a:pt x="221" y="17"/>
                  </a:lnTo>
                  <a:lnTo>
                    <a:pt x="246" y="12"/>
                  </a:lnTo>
                  <a:lnTo>
                    <a:pt x="212" y="13"/>
                  </a:lnTo>
                  <a:lnTo>
                    <a:pt x="186" y="14"/>
                  </a:lnTo>
                  <a:lnTo>
                    <a:pt x="178" y="15"/>
                  </a:lnTo>
                  <a:lnTo>
                    <a:pt x="171" y="15"/>
                  </a:lnTo>
                  <a:lnTo>
                    <a:pt x="168" y="14"/>
                  </a:lnTo>
                  <a:lnTo>
                    <a:pt x="167" y="12"/>
                  </a:lnTo>
                  <a:lnTo>
                    <a:pt x="159" y="16"/>
                  </a:lnTo>
                  <a:lnTo>
                    <a:pt x="152" y="17"/>
                  </a:lnTo>
                  <a:lnTo>
                    <a:pt x="147" y="17"/>
                  </a:lnTo>
                  <a:lnTo>
                    <a:pt x="141" y="15"/>
                  </a:lnTo>
                  <a:lnTo>
                    <a:pt x="137" y="12"/>
                  </a:lnTo>
                  <a:lnTo>
                    <a:pt x="133" y="9"/>
                  </a:lnTo>
                  <a:lnTo>
                    <a:pt x="129" y="5"/>
                  </a:lnTo>
                  <a:lnTo>
                    <a:pt x="126" y="0"/>
                  </a:lnTo>
                  <a:lnTo>
                    <a:pt x="121" y="2"/>
                  </a:lnTo>
                  <a:lnTo>
                    <a:pt x="113" y="4"/>
                  </a:lnTo>
                  <a:lnTo>
                    <a:pt x="103" y="5"/>
                  </a:lnTo>
                  <a:lnTo>
                    <a:pt x="93" y="5"/>
                  </a:lnTo>
                  <a:lnTo>
                    <a:pt x="74" y="6"/>
                  </a:lnTo>
                  <a:lnTo>
                    <a:pt x="60" y="6"/>
                  </a:lnTo>
                  <a:lnTo>
                    <a:pt x="58" y="9"/>
                  </a:lnTo>
                  <a:lnTo>
                    <a:pt x="56" y="12"/>
                  </a:lnTo>
                  <a:lnTo>
                    <a:pt x="54" y="15"/>
                  </a:lnTo>
                  <a:lnTo>
                    <a:pt x="50" y="17"/>
                  </a:lnTo>
                  <a:lnTo>
                    <a:pt x="42" y="20"/>
                  </a:lnTo>
                  <a:lnTo>
                    <a:pt x="33" y="22"/>
                  </a:lnTo>
                  <a:lnTo>
                    <a:pt x="14" y="24"/>
                  </a:lnTo>
                  <a:lnTo>
                    <a:pt x="0" y="24"/>
                  </a:lnTo>
                  <a:lnTo>
                    <a:pt x="1" y="27"/>
                  </a:lnTo>
                  <a:lnTo>
                    <a:pt x="3" y="29"/>
                  </a:lnTo>
                  <a:lnTo>
                    <a:pt x="5" y="31"/>
                  </a:lnTo>
                  <a:lnTo>
                    <a:pt x="9" y="33"/>
                  </a:lnTo>
                  <a:lnTo>
                    <a:pt x="17" y="35"/>
                  </a:lnTo>
                  <a:lnTo>
                    <a:pt x="27" y="3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46" name="Freeform 549"/>
            <p:cNvSpPr>
              <a:spLocks/>
            </p:cNvSpPr>
            <p:nvPr>
              <p:custDataLst>
                <p:tags r:id="rId380"/>
              </p:custDataLst>
            </p:nvPr>
          </p:nvSpPr>
          <p:spPr bwMode="auto">
            <a:xfrm>
              <a:off x="5548344" y="1889656"/>
              <a:ext cx="63500" cy="57150"/>
            </a:xfrm>
            <a:custGeom>
              <a:avLst/>
              <a:gdLst>
                <a:gd name="T0" fmla="*/ 2147483647 w 149"/>
                <a:gd name="T1" fmla="*/ 0 h 61"/>
                <a:gd name="T2" fmla="*/ 2147483647 w 149"/>
                <a:gd name="T3" fmla="*/ 2147483647 h 61"/>
                <a:gd name="T4" fmla="*/ 2147483647 w 149"/>
                <a:gd name="T5" fmla="*/ 2147483647 h 61"/>
                <a:gd name="T6" fmla="*/ 2147483647 w 149"/>
                <a:gd name="T7" fmla="*/ 2147483647 h 61"/>
                <a:gd name="T8" fmla="*/ 2147483647 w 149"/>
                <a:gd name="T9" fmla="*/ 2147483647 h 61"/>
                <a:gd name="T10" fmla="*/ 2147483647 w 149"/>
                <a:gd name="T11" fmla="*/ 2147483647 h 61"/>
                <a:gd name="T12" fmla="*/ 2147483647 w 149"/>
                <a:gd name="T13" fmla="*/ 2147483647 h 61"/>
                <a:gd name="T14" fmla="*/ 2147483647 w 149"/>
                <a:gd name="T15" fmla="*/ 2147483647 h 61"/>
                <a:gd name="T16" fmla="*/ 2147483647 w 149"/>
                <a:gd name="T17" fmla="*/ 2147483647 h 61"/>
                <a:gd name="T18" fmla="*/ 2147483647 w 149"/>
                <a:gd name="T19" fmla="*/ 2147483647 h 61"/>
                <a:gd name="T20" fmla="*/ 2147483647 w 149"/>
                <a:gd name="T21" fmla="*/ 2147483647 h 61"/>
                <a:gd name="T22" fmla="*/ 2147483647 w 149"/>
                <a:gd name="T23" fmla="*/ 2147483647 h 61"/>
                <a:gd name="T24" fmla="*/ 2147483647 w 149"/>
                <a:gd name="T25" fmla="*/ 2147483647 h 61"/>
                <a:gd name="T26" fmla="*/ 2147483647 w 149"/>
                <a:gd name="T27" fmla="*/ 2147483647 h 61"/>
                <a:gd name="T28" fmla="*/ 2147483647 w 149"/>
                <a:gd name="T29" fmla="*/ 2147483647 h 61"/>
                <a:gd name="T30" fmla="*/ 2147483647 w 149"/>
                <a:gd name="T31" fmla="*/ 2147483647 h 61"/>
                <a:gd name="T32" fmla="*/ 2147483647 w 149"/>
                <a:gd name="T33" fmla="*/ 2147483647 h 61"/>
                <a:gd name="T34" fmla="*/ 2147483647 w 149"/>
                <a:gd name="T35" fmla="*/ 2147483647 h 61"/>
                <a:gd name="T36" fmla="*/ 2147483647 w 149"/>
                <a:gd name="T37" fmla="*/ 2147483647 h 61"/>
                <a:gd name="T38" fmla="*/ 2147483647 w 149"/>
                <a:gd name="T39" fmla="*/ 2147483647 h 61"/>
                <a:gd name="T40" fmla="*/ 2147483647 w 149"/>
                <a:gd name="T41" fmla="*/ 2147483647 h 61"/>
                <a:gd name="T42" fmla="*/ 2147483647 w 149"/>
                <a:gd name="T43" fmla="*/ 2147483647 h 61"/>
                <a:gd name="T44" fmla="*/ 2147483647 w 149"/>
                <a:gd name="T45" fmla="*/ 2147483647 h 61"/>
                <a:gd name="T46" fmla="*/ 2147483647 w 149"/>
                <a:gd name="T47" fmla="*/ 2147483647 h 61"/>
                <a:gd name="T48" fmla="*/ 2147483647 w 149"/>
                <a:gd name="T49" fmla="*/ 2147483647 h 61"/>
                <a:gd name="T50" fmla="*/ 2147483647 w 149"/>
                <a:gd name="T51" fmla="*/ 2147483647 h 61"/>
                <a:gd name="T52" fmla="*/ 2147483647 w 149"/>
                <a:gd name="T53" fmla="*/ 2147483647 h 61"/>
                <a:gd name="T54" fmla="*/ 2147483647 w 149"/>
                <a:gd name="T55" fmla="*/ 2147483647 h 61"/>
                <a:gd name="T56" fmla="*/ 2147483647 w 149"/>
                <a:gd name="T57" fmla="*/ 2147483647 h 61"/>
                <a:gd name="T58" fmla="*/ 2147483647 w 149"/>
                <a:gd name="T59" fmla="*/ 2147483647 h 61"/>
                <a:gd name="T60" fmla="*/ 2147483647 w 149"/>
                <a:gd name="T61" fmla="*/ 2147483647 h 61"/>
                <a:gd name="T62" fmla="*/ 2147483647 w 149"/>
                <a:gd name="T63" fmla="*/ 2147483647 h 61"/>
                <a:gd name="T64" fmla="*/ 0 w 149"/>
                <a:gd name="T65" fmla="*/ 2147483647 h 61"/>
                <a:gd name="T66" fmla="*/ 0 w 149"/>
                <a:gd name="T67" fmla="*/ 2147483647 h 61"/>
                <a:gd name="T68" fmla="*/ 2147483647 w 149"/>
                <a:gd name="T69" fmla="*/ 2147483647 h 61"/>
                <a:gd name="T70" fmla="*/ 2147483647 w 149"/>
                <a:gd name="T71" fmla="*/ 2147483647 h 61"/>
                <a:gd name="T72" fmla="*/ 2147483647 w 149"/>
                <a:gd name="T73" fmla="*/ 2147483647 h 61"/>
                <a:gd name="T74" fmla="*/ 2147483647 w 149"/>
                <a:gd name="T75" fmla="*/ 2147483647 h 61"/>
                <a:gd name="T76" fmla="*/ 2147483647 w 149"/>
                <a:gd name="T77" fmla="*/ 2147483647 h 61"/>
                <a:gd name="T78" fmla="*/ 2147483647 w 149"/>
                <a:gd name="T79" fmla="*/ 2147483647 h 61"/>
                <a:gd name="T80" fmla="*/ 2147483647 w 149"/>
                <a:gd name="T81" fmla="*/ 2147483647 h 61"/>
                <a:gd name="T82" fmla="*/ 2147483647 w 149"/>
                <a:gd name="T83" fmla="*/ 2147483647 h 61"/>
                <a:gd name="T84" fmla="*/ 2147483647 w 149"/>
                <a:gd name="T85" fmla="*/ 0 h 6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9" h="61">
                  <a:moveTo>
                    <a:pt x="103" y="0"/>
                  </a:moveTo>
                  <a:lnTo>
                    <a:pt x="118" y="1"/>
                  </a:lnTo>
                  <a:lnTo>
                    <a:pt x="134" y="3"/>
                  </a:lnTo>
                  <a:lnTo>
                    <a:pt x="145" y="5"/>
                  </a:lnTo>
                  <a:lnTo>
                    <a:pt x="149" y="6"/>
                  </a:lnTo>
                  <a:lnTo>
                    <a:pt x="149" y="8"/>
                  </a:lnTo>
                  <a:lnTo>
                    <a:pt x="147" y="10"/>
                  </a:lnTo>
                  <a:lnTo>
                    <a:pt x="145" y="12"/>
                  </a:lnTo>
                  <a:lnTo>
                    <a:pt x="141" y="13"/>
                  </a:lnTo>
                  <a:lnTo>
                    <a:pt x="137" y="14"/>
                  </a:lnTo>
                  <a:lnTo>
                    <a:pt x="132" y="14"/>
                  </a:lnTo>
                  <a:lnTo>
                    <a:pt x="127" y="14"/>
                  </a:lnTo>
                  <a:lnTo>
                    <a:pt x="123" y="12"/>
                  </a:lnTo>
                  <a:lnTo>
                    <a:pt x="123" y="23"/>
                  </a:lnTo>
                  <a:lnTo>
                    <a:pt x="123" y="33"/>
                  </a:lnTo>
                  <a:lnTo>
                    <a:pt x="123" y="41"/>
                  </a:lnTo>
                  <a:lnTo>
                    <a:pt x="123" y="49"/>
                  </a:lnTo>
                  <a:lnTo>
                    <a:pt x="116" y="50"/>
                  </a:lnTo>
                  <a:lnTo>
                    <a:pt x="109" y="51"/>
                  </a:lnTo>
                  <a:lnTo>
                    <a:pt x="104" y="53"/>
                  </a:lnTo>
                  <a:lnTo>
                    <a:pt x="100" y="55"/>
                  </a:lnTo>
                  <a:lnTo>
                    <a:pt x="94" y="57"/>
                  </a:lnTo>
                  <a:lnTo>
                    <a:pt x="89" y="59"/>
                  </a:lnTo>
                  <a:lnTo>
                    <a:pt x="83" y="61"/>
                  </a:lnTo>
                  <a:lnTo>
                    <a:pt x="76" y="61"/>
                  </a:lnTo>
                  <a:lnTo>
                    <a:pt x="67" y="60"/>
                  </a:lnTo>
                  <a:lnTo>
                    <a:pt x="53" y="57"/>
                  </a:lnTo>
                  <a:lnTo>
                    <a:pt x="39" y="54"/>
                  </a:lnTo>
                  <a:lnTo>
                    <a:pt x="25" y="49"/>
                  </a:lnTo>
                  <a:lnTo>
                    <a:pt x="12" y="45"/>
                  </a:lnTo>
                  <a:lnTo>
                    <a:pt x="3" y="41"/>
                  </a:lnTo>
                  <a:lnTo>
                    <a:pt x="1" y="39"/>
                  </a:lnTo>
                  <a:lnTo>
                    <a:pt x="0" y="38"/>
                  </a:lnTo>
                  <a:lnTo>
                    <a:pt x="0" y="37"/>
                  </a:lnTo>
                  <a:lnTo>
                    <a:pt x="3" y="37"/>
                  </a:lnTo>
                  <a:lnTo>
                    <a:pt x="19" y="36"/>
                  </a:lnTo>
                  <a:lnTo>
                    <a:pt x="35" y="35"/>
                  </a:lnTo>
                  <a:lnTo>
                    <a:pt x="48" y="32"/>
                  </a:lnTo>
                  <a:lnTo>
                    <a:pt x="60" y="27"/>
                  </a:lnTo>
                  <a:lnTo>
                    <a:pt x="72" y="22"/>
                  </a:lnTo>
                  <a:lnTo>
                    <a:pt x="82" y="16"/>
                  </a:lnTo>
                  <a:lnTo>
                    <a:pt x="93" y="8"/>
                  </a:lnTo>
                  <a:lnTo>
                    <a:pt x="10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sp>
          <p:nvSpPr>
            <p:cNvPr id="947" name="Freeform 550"/>
            <p:cNvSpPr>
              <a:spLocks/>
            </p:cNvSpPr>
            <p:nvPr>
              <p:custDataLst>
                <p:tags r:id="rId381"/>
              </p:custDataLst>
            </p:nvPr>
          </p:nvSpPr>
          <p:spPr bwMode="auto">
            <a:xfrm>
              <a:off x="5584856" y="1897593"/>
              <a:ext cx="130175" cy="57150"/>
            </a:xfrm>
            <a:custGeom>
              <a:avLst/>
              <a:gdLst>
                <a:gd name="T0" fmla="*/ 2147483647 w 299"/>
                <a:gd name="T1" fmla="*/ 2147483647 h 74"/>
                <a:gd name="T2" fmla="*/ 2147483647 w 299"/>
                <a:gd name="T3" fmla="*/ 2147483647 h 74"/>
                <a:gd name="T4" fmla="*/ 2147483647 w 299"/>
                <a:gd name="T5" fmla="*/ 2147483647 h 74"/>
                <a:gd name="T6" fmla="*/ 2147483647 w 299"/>
                <a:gd name="T7" fmla="*/ 2147483647 h 74"/>
                <a:gd name="T8" fmla="*/ 2147483647 w 299"/>
                <a:gd name="T9" fmla="*/ 2147483647 h 74"/>
                <a:gd name="T10" fmla="*/ 2147483647 w 299"/>
                <a:gd name="T11" fmla="*/ 2147483647 h 74"/>
                <a:gd name="T12" fmla="*/ 2147483647 w 299"/>
                <a:gd name="T13" fmla="*/ 2147483647 h 74"/>
                <a:gd name="T14" fmla="*/ 2147483647 w 299"/>
                <a:gd name="T15" fmla="*/ 2147483647 h 74"/>
                <a:gd name="T16" fmla="*/ 2147483647 w 299"/>
                <a:gd name="T17" fmla="*/ 2147483647 h 74"/>
                <a:gd name="T18" fmla="*/ 2147483647 w 299"/>
                <a:gd name="T19" fmla="*/ 2147483647 h 74"/>
                <a:gd name="T20" fmla="*/ 2147483647 w 299"/>
                <a:gd name="T21" fmla="*/ 2147483647 h 74"/>
                <a:gd name="T22" fmla="*/ 2147483647 w 299"/>
                <a:gd name="T23" fmla="*/ 2147483647 h 74"/>
                <a:gd name="T24" fmla="*/ 2147483647 w 299"/>
                <a:gd name="T25" fmla="*/ 2147483647 h 74"/>
                <a:gd name="T26" fmla="*/ 2147483647 w 299"/>
                <a:gd name="T27" fmla="*/ 2147483647 h 74"/>
                <a:gd name="T28" fmla="*/ 2147483647 w 299"/>
                <a:gd name="T29" fmla="*/ 2147483647 h 74"/>
                <a:gd name="T30" fmla="*/ 2147483647 w 299"/>
                <a:gd name="T31" fmla="*/ 2147483647 h 74"/>
                <a:gd name="T32" fmla="*/ 2147483647 w 299"/>
                <a:gd name="T33" fmla="*/ 2147483647 h 74"/>
                <a:gd name="T34" fmla="*/ 2147483647 w 299"/>
                <a:gd name="T35" fmla="*/ 2147483647 h 74"/>
                <a:gd name="T36" fmla="*/ 2147483647 w 299"/>
                <a:gd name="T37" fmla="*/ 2147483647 h 74"/>
                <a:gd name="T38" fmla="*/ 2147483647 w 299"/>
                <a:gd name="T39" fmla="*/ 2147483647 h 74"/>
                <a:gd name="T40" fmla="*/ 2147483647 w 299"/>
                <a:gd name="T41" fmla="*/ 2147483647 h 74"/>
                <a:gd name="T42" fmla="*/ 2147483647 w 299"/>
                <a:gd name="T43" fmla="*/ 2147483647 h 74"/>
                <a:gd name="T44" fmla="*/ 2147483647 w 299"/>
                <a:gd name="T45" fmla="*/ 0 h 74"/>
                <a:gd name="T46" fmla="*/ 2147483647 w 299"/>
                <a:gd name="T47" fmla="*/ 2147483647 h 74"/>
                <a:gd name="T48" fmla="*/ 2147483647 w 299"/>
                <a:gd name="T49" fmla="*/ 2147483647 h 74"/>
                <a:gd name="T50" fmla="*/ 2147483647 w 299"/>
                <a:gd name="T51" fmla="*/ 2147483647 h 74"/>
                <a:gd name="T52" fmla="*/ 2147483647 w 299"/>
                <a:gd name="T53" fmla="*/ 2147483647 h 74"/>
                <a:gd name="T54" fmla="*/ 2147483647 w 299"/>
                <a:gd name="T55" fmla="*/ 2147483647 h 74"/>
                <a:gd name="T56" fmla="*/ 2147483647 w 299"/>
                <a:gd name="T57" fmla="*/ 2147483647 h 74"/>
                <a:gd name="T58" fmla="*/ 2147483647 w 299"/>
                <a:gd name="T59" fmla="*/ 2147483647 h 74"/>
                <a:gd name="T60" fmla="*/ 2147483647 w 299"/>
                <a:gd name="T61" fmla="*/ 2147483647 h 74"/>
                <a:gd name="T62" fmla="*/ 2147483647 w 299"/>
                <a:gd name="T63" fmla="*/ 2147483647 h 74"/>
                <a:gd name="T64" fmla="*/ 2147483647 w 299"/>
                <a:gd name="T65" fmla="*/ 2147483647 h 74"/>
                <a:gd name="T66" fmla="*/ 2147483647 w 299"/>
                <a:gd name="T67" fmla="*/ 2147483647 h 74"/>
                <a:gd name="T68" fmla="*/ 2147483647 w 299"/>
                <a:gd name="T69" fmla="*/ 2147483647 h 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99" h="74">
                  <a:moveTo>
                    <a:pt x="126" y="74"/>
                  </a:moveTo>
                  <a:lnTo>
                    <a:pt x="133" y="72"/>
                  </a:lnTo>
                  <a:lnTo>
                    <a:pt x="142" y="69"/>
                  </a:lnTo>
                  <a:lnTo>
                    <a:pt x="154" y="65"/>
                  </a:lnTo>
                  <a:lnTo>
                    <a:pt x="166" y="60"/>
                  </a:lnTo>
                  <a:lnTo>
                    <a:pt x="178" y="54"/>
                  </a:lnTo>
                  <a:lnTo>
                    <a:pt x="189" y="48"/>
                  </a:lnTo>
                  <a:lnTo>
                    <a:pt x="199" y="42"/>
                  </a:lnTo>
                  <a:lnTo>
                    <a:pt x="205" y="37"/>
                  </a:lnTo>
                  <a:lnTo>
                    <a:pt x="207" y="40"/>
                  </a:lnTo>
                  <a:lnTo>
                    <a:pt x="209" y="43"/>
                  </a:lnTo>
                  <a:lnTo>
                    <a:pt x="211" y="46"/>
                  </a:lnTo>
                  <a:lnTo>
                    <a:pt x="214" y="48"/>
                  </a:lnTo>
                  <a:lnTo>
                    <a:pt x="220" y="51"/>
                  </a:lnTo>
                  <a:lnTo>
                    <a:pt x="227" y="53"/>
                  </a:lnTo>
                  <a:lnTo>
                    <a:pt x="243" y="55"/>
                  </a:lnTo>
                  <a:lnTo>
                    <a:pt x="259" y="55"/>
                  </a:lnTo>
                  <a:lnTo>
                    <a:pt x="269" y="55"/>
                  </a:lnTo>
                  <a:lnTo>
                    <a:pt x="278" y="55"/>
                  </a:lnTo>
                  <a:lnTo>
                    <a:pt x="286" y="55"/>
                  </a:lnTo>
                  <a:lnTo>
                    <a:pt x="292" y="55"/>
                  </a:lnTo>
                  <a:lnTo>
                    <a:pt x="293" y="46"/>
                  </a:lnTo>
                  <a:lnTo>
                    <a:pt x="295" y="38"/>
                  </a:lnTo>
                  <a:lnTo>
                    <a:pt x="298" y="31"/>
                  </a:lnTo>
                  <a:lnTo>
                    <a:pt x="299" y="25"/>
                  </a:lnTo>
                  <a:lnTo>
                    <a:pt x="279" y="25"/>
                  </a:lnTo>
                  <a:lnTo>
                    <a:pt x="260" y="25"/>
                  </a:lnTo>
                  <a:lnTo>
                    <a:pt x="244" y="25"/>
                  </a:lnTo>
                  <a:lnTo>
                    <a:pt x="232" y="25"/>
                  </a:lnTo>
                  <a:lnTo>
                    <a:pt x="225" y="25"/>
                  </a:lnTo>
                  <a:lnTo>
                    <a:pt x="220" y="26"/>
                  </a:lnTo>
                  <a:lnTo>
                    <a:pt x="214" y="27"/>
                  </a:lnTo>
                  <a:lnTo>
                    <a:pt x="211" y="29"/>
                  </a:lnTo>
                  <a:lnTo>
                    <a:pt x="204" y="33"/>
                  </a:lnTo>
                  <a:lnTo>
                    <a:pt x="199" y="37"/>
                  </a:lnTo>
                  <a:lnTo>
                    <a:pt x="172" y="37"/>
                  </a:lnTo>
                  <a:lnTo>
                    <a:pt x="174" y="32"/>
                  </a:lnTo>
                  <a:lnTo>
                    <a:pt x="176" y="28"/>
                  </a:lnTo>
                  <a:lnTo>
                    <a:pt x="178" y="24"/>
                  </a:lnTo>
                  <a:lnTo>
                    <a:pt x="180" y="21"/>
                  </a:lnTo>
                  <a:lnTo>
                    <a:pt x="187" y="16"/>
                  </a:lnTo>
                  <a:lnTo>
                    <a:pt x="194" y="13"/>
                  </a:lnTo>
                  <a:lnTo>
                    <a:pt x="202" y="11"/>
                  </a:lnTo>
                  <a:lnTo>
                    <a:pt x="210" y="9"/>
                  </a:lnTo>
                  <a:lnTo>
                    <a:pt x="217" y="5"/>
                  </a:lnTo>
                  <a:lnTo>
                    <a:pt x="225" y="0"/>
                  </a:lnTo>
                  <a:lnTo>
                    <a:pt x="199" y="0"/>
                  </a:lnTo>
                  <a:lnTo>
                    <a:pt x="185" y="3"/>
                  </a:lnTo>
                  <a:lnTo>
                    <a:pt x="170" y="7"/>
                  </a:lnTo>
                  <a:lnTo>
                    <a:pt x="157" y="11"/>
                  </a:lnTo>
                  <a:lnTo>
                    <a:pt x="145" y="18"/>
                  </a:lnTo>
                  <a:lnTo>
                    <a:pt x="134" y="25"/>
                  </a:lnTo>
                  <a:lnTo>
                    <a:pt x="123" y="32"/>
                  </a:lnTo>
                  <a:lnTo>
                    <a:pt x="114" y="40"/>
                  </a:lnTo>
                  <a:lnTo>
                    <a:pt x="105" y="49"/>
                  </a:lnTo>
                  <a:lnTo>
                    <a:pt x="100" y="53"/>
                  </a:lnTo>
                  <a:lnTo>
                    <a:pt x="95" y="56"/>
                  </a:lnTo>
                  <a:lnTo>
                    <a:pt x="87" y="59"/>
                  </a:lnTo>
                  <a:lnTo>
                    <a:pt x="80" y="61"/>
                  </a:lnTo>
                  <a:lnTo>
                    <a:pt x="64" y="63"/>
                  </a:lnTo>
                  <a:lnTo>
                    <a:pt x="47" y="64"/>
                  </a:lnTo>
                  <a:lnTo>
                    <a:pt x="32" y="64"/>
                  </a:lnTo>
                  <a:lnTo>
                    <a:pt x="18" y="65"/>
                  </a:lnTo>
                  <a:lnTo>
                    <a:pt x="12" y="67"/>
                  </a:lnTo>
                  <a:lnTo>
                    <a:pt x="7" y="68"/>
                  </a:lnTo>
                  <a:lnTo>
                    <a:pt x="2" y="70"/>
                  </a:lnTo>
                  <a:lnTo>
                    <a:pt x="0" y="74"/>
                  </a:lnTo>
                  <a:lnTo>
                    <a:pt x="39" y="74"/>
                  </a:lnTo>
                  <a:lnTo>
                    <a:pt x="73" y="74"/>
                  </a:lnTo>
                  <a:lnTo>
                    <a:pt x="102" y="74"/>
                  </a:lnTo>
                  <a:lnTo>
                    <a:pt x="126" y="7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547439"/>
              <a:endParaRPr lang="es-PY" sz="3000">
                <a:solidFill>
                  <a:prstClr val="black"/>
                </a:solidFill>
                <a:latin typeface="Calibri"/>
              </a:endParaRPr>
            </a:p>
          </p:txBody>
        </p:sp>
        <p:grpSp>
          <p:nvGrpSpPr>
            <p:cNvPr id="1115" name="Grupo 1114"/>
            <p:cNvGrpSpPr/>
            <p:nvPr/>
          </p:nvGrpSpPr>
          <p:grpSpPr>
            <a:xfrm>
              <a:off x="2983607" y="4751106"/>
              <a:ext cx="234887" cy="253248"/>
              <a:chOff x="2370138" y="936625"/>
              <a:chExt cx="4508500" cy="4860925"/>
            </a:xfrm>
            <a:solidFill>
              <a:srgbClr val="FF0000"/>
            </a:solidFill>
          </p:grpSpPr>
          <p:sp>
            <p:nvSpPr>
              <p:cNvPr id="1116" name="3 Forma libre"/>
              <p:cNvSpPr/>
              <p:nvPr/>
            </p:nvSpPr>
            <p:spPr>
              <a:xfrm>
                <a:off x="2370138" y="1401763"/>
                <a:ext cx="1812925" cy="2168525"/>
              </a:xfrm>
              <a:custGeom>
                <a:avLst/>
                <a:gdLst>
                  <a:gd name="connsiteX0" fmla="*/ 14630 w 1815260"/>
                  <a:gd name="connsiteY0" fmla="*/ 1210528 h 2168820"/>
                  <a:gd name="connsiteX1" fmla="*/ 36576 w 1815260"/>
                  <a:gd name="connsiteY1" fmla="*/ 1173952 h 2168820"/>
                  <a:gd name="connsiteX2" fmla="*/ 65837 w 1815260"/>
                  <a:gd name="connsiteY2" fmla="*/ 1071540 h 2168820"/>
                  <a:gd name="connsiteX3" fmla="*/ 73152 w 1815260"/>
                  <a:gd name="connsiteY3" fmla="*/ 1034964 h 2168820"/>
                  <a:gd name="connsiteX4" fmla="*/ 80467 w 1815260"/>
                  <a:gd name="connsiteY4" fmla="*/ 1013018 h 2168820"/>
                  <a:gd name="connsiteX5" fmla="*/ 87782 w 1815260"/>
                  <a:gd name="connsiteY5" fmla="*/ 983757 h 2168820"/>
                  <a:gd name="connsiteX6" fmla="*/ 102413 w 1815260"/>
                  <a:gd name="connsiteY6" fmla="*/ 939866 h 2168820"/>
                  <a:gd name="connsiteX7" fmla="*/ 124358 w 1815260"/>
                  <a:gd name="connsiteY7" fmla="*/ 866714 h 2168820"/>
                  <a:gd name="connsiteX8" fmla="*/ 131673 w 1815260"/>
                  <a:gd name="connsiteY8" fmla="*/ 844768 h 2168820"/>
                  <a:gd name="connsiteX9" fmla="*/ 138989 w 1815260"/>
                  <a:gd name="connsiteY9" fmla="*/ 822823 h 2168820"/>
                  <a:gd name="connsiteX10" fmla="*/ 146304 w 1815260"/>
                  <a:gd name="connsiteY10" fmla="*/ 793562 h 2168820"/>
                  <a:gd name="connsiteX11" fmla="*/ 153619 w 1815260"/>
                  <a:gd name="connsiteY11" fmla="*/ 771616 h 2168820"/>
                  <a:gd name="connsiteX12" fmla="*/ 160934 w 1815260"/>
                  <a:gd name="connsiteY12" fmla="*/ 742356 h 2168820"/>
                  <a:gd name="connsiteX13" fmla="*/ 168249 w 1815260"/>
                  <a:gd name="connsiteY13" fmla="*/ 720410 h 2168820"/>
                  <a:gd name="connsiteX14" fmla="*/ 182880 w 1815260"/>
                  <a:gd name="connsiteY14" fmla="*/ 661888 h 2168820"/>
                  <a:gd name="connsiteX15" fmla="*/ 197510 w 1815260"/>
                  <a:gd name="connsiteY15" fmla="*/ 617997 h 2168820"/>
                  <a:gd name="connsiteX16" fmla="*/ 204825 w 1815260"/>
                  <a:gd name="connsiteY16" fmla="*/ 596052 h 2168820"/>
                  <a:gd name="connsiteX17" fmla="*/ 197510 w 1815260"/>
                  <a:gd name="connsiteY17" fmla="*/ 449748 h 2168820"/>
                  <a:gd name="connsiteX18" fmla="*/ 212141 w 1815260"/>
                  <a:gd name="connsiteY18" fmla="*/ 354650 h 2168820"/>
                  <a:gd name="connsiteX19" fmla="*/ 219456 w 1815260"/>
                  <a:gd name="connsiteY19" fmla="*/ 266868 h 2168820"/>
                  <a:gd name="connsiteX20" fmla="*/ 234086 w 1815260"/>
                  <a:gd name="connsiteY20" fmla="*/ 252237 h 2168820"/>
                  <a:gd name="connsiteX21" fmla="*/ 241401 w 1815260"/>
                  <a:gd name="connsiteY21" fmla="*/ 230292 h 2168820"/>
                  <a:gd name="connsiteX22" fmla="*/ 256032 w 1815260"/>
                  <a:gd name="connsiteY22" fmla="*/ 215661 h 2168820"/>
                  <a:gd name="connsiteX23" fmla="*/ 285293 w 1815260"/>
                  <a:gd name="connsiteY23" fmla="*/ 171770 h 2168820"/>
                  <a:gd name="connsiteX24" fmla="*/ 299923 w 1815260"/>
                  <a:gd name="connsiteY24" fmla="*/ 127879 h 2168820"/>
                  <a:gd name="connsiteX25" fmla="*/ 329184 w 1815260"/>
                  <a:gd name="connsiteY25" fmla="*/ 98618 h 2168820"/>
                  <a:gd name="connsiteX26" fmla="*/ 336499 w 1815260"/>
                  <a:gd name="connsiteY26" fmla="*/ 76672 h 2168820"/>
                  <a:gd name="connsiteX27" fmla="*/ 365760 w 1815260"/>
                  <a:gd name="connsiteY27" fmla="*/ 40096 h 2168820"/>
                  <a:gd name="connsiteX28" fmla="*/ 534009 w 1815260"/>
                  <a:gd name="connsiteY28" fmla="*/ 25466 h 2168820"/>
                  <a:gd name="connsiteX29" fmla="*/ 563270 w 1815260"/>
                  <a:gd name="connsiteY29" fmla="*/ 32781 h 2168820"/>
                  <a:gd name="connsiteX30" fmla="*/ 636422 w 1815260"/>
                  <a:gd name="connsiteY30" fmla="*/ 47412 h 2168820"/>
                  <a:gd name="connsiteX31" fmla="*/ 680313 w 1815260"/>
                  <a:gd name="connsiteY31" fmla="*/ 62042 h 2168820"/>
                  <a:gd name="connsiteX32" fmla="*/ 702259 w 1815260"/>
                  <a:gd name="connsiteY32" fmla="*/ 69357 h 2168820"/>
                  <a:gd name="connsiteX33" fmla="*/ 775411 w 1815260"/>
                  <a:gd name="connsiteY33" fmla="*/ 83988 h 2168820"/>
                  <a:gd name="connsiteX34" fmla="*/ 863193 w 1815260"/>
                  <a:gd name="connsiteY34" fmla="*/ 113248 h 2168820"/>
                  <a:gd name="connsiteX35" fmla="*/ 907085 w 1815260"/>
                  <a:gd name="connsiteY35" fmla="*/ 127879 h 2168820"/>
                  <a:gd name="connsiteX36" fmla="*/ 987552 w 1815260"/>
                  <a:gd name="connsiteY36" fmla="*/ 142509 h 2168820"/>
                  <a:gd name="connsiteX37" fmla="*/ 1031443 w 1815260"/>
                  <a:gd name="connsiteY37" fmla="*/ 157140 h 2168820"/>
                  <a:gd name="connsiteX38" fmla="*/ 1053389 w 1815260"/>
                  <a:gd name="connsiteY38" fmla="*/ 164455 h 2168820"/>
                  <a:gd name="connsiteX39" fmla="*/ 1097280 w 1815260"/>
                  <a:gd name="connsiteY39" fmla="*/ 171770 h 2168820"/>
                  <a:gd name="connsiteX40" fmla="*/ 1163117 w 1815260"/>
                  <a:gd name="connsiteY40" fmla="*/ 193716 h 2168820"/>
                  <a:gd name="connsiteX41" fmla="*/ 1185062 w 1815260"/>
                  <a:gd name="connsiteY41" fmla="*/ 201031 h 2168820"/>
                  <a:gd name="connsiteX42" fmla="*/ 1221638 w 1815260"/>
                  <a:gd name="connsiteY42" fmla="*/ 208346 h 2168820"/>
                  <a:gd name="connsiteX43" fmla="*/ 1265529 w 1815260"/>
                  <a:gd name="connsiteY43" fmla="*/ 215661 h 2168820"/>
                  <a:gd name="connsiteX44" fmla="*/ 1367942 w 1815260"/>
                  <a:gd name="connsiteY44" fmla="*/ 230292 h 2168820"/>
                  <a:gd name="connsiteX45" fmla="*/ 1441094 w 1815260"/>
                  <a:gd name="connsiteY45" fmla="*/ 252237 h 2168820"/>
                  <a:gd name="connsiteX46" fmla="*/ 1463040 w 1815260"/>
                  <a:gd name="connsiteY46" fmla="*/ 259552 h 2168820"/>
                  <a:gd name="connsiteX47" fmla="*/ 1484985 w 1815260"/>
                  <a:gd name="connsiteY47" fmla="*/ 266868 h 2168820"/>
                  <a:gd name="connsiteX48" fmla="*/ 1492301 w 1815260"/>
                  <a:gd name="connsiteY48" fmla="*/ 288813 h 2168820"/>
                  <a:gd name="connsiteX49" fmla="*/ 1477670 w 1815260"/>
                  <a:gd name="connsiteY49" fmla="*/ 332704 h 2168820"/>
                  <a:gd name="connsiteX50" fmla="*/ 1484985 w 1815260"/>
                  <a:gd name="connsiteY50" fmla="*/ 413172 h 2168820"/>
                  <a:gd name="connsiteX51" fmla="*/ 1499616 w 1815260"/>
                  <a:gd name="connsiteY51" fmla="*/ 435117 h 2168820"/>
                  <a:gd name="connsiteX52" fmla="*/ 1528877 w 1815260"/>
                  <a:gd name="connsiteY52" fmla="*/ 464378 h 2168820"/>
                  <a:gd name="connsiteX53" fmla="*/ 1536192 w 1815260"/>
                  <a:gd name="connsiteY53" fmla="*/ 486324 h 2168820"/>
                  <a:gd name="connsiteX54" fmla="*/ 1550822 w 1815260"/>
                  <a:gd name="connsiteY54" fmla="*/ 552160 h 2168820"/>
                  <a:gd name="connsiteX55" fmla="*/ 1558137 w 1815260"/>
                  <a:gd name="connsiteY55" fmla="*/ 574106 h 2168820"/>
                  <a:gd name="connsiteX56" fmla="*/ 1572768 w 1815260"/>
                  <a:gd name="connsiteY56" fmla="*/ 588736 h 2168820"/>
                  <a:gd name="connsiteX57" fmla="*/ 1572768 w 1815260"/>
                  <a:gd name="connsiteY57" fmla="*/ 654573 h 2168820"/>
                  <a:gd name="connsiteX58" fmla="*/ 1543507 w 1815260"/>
                  <a:gd name="connsiteY58" fmla="*/ 735040 h 2168820"/>
                  <a:gd name="connsiteX59" fmla="*/ 1521561 w 1815260"/>
                  <a:gd name="connsiteY59" fmla="*/ 742356 h 2168820"/>
                  <a:gd name="connsiteX60" fmla="*/ 1499616 w 1815260"/>
                  <a:gd name="connsiteY60" fmla="*/ 764301 h 2168820"/>
                  <a:gd name="connsiteX61" fmla="*/ 1484985 w 1815260"/>
                  <a:gd name="connsiteY61" fmla="*/ 808192 h 2168820"/>
                  <a:gd name="connsiteX62" fmla="*/ 1477670 w 1815260"/>
                  <a:gd name="connsiteY62" fmla="*/ 895975 h 2168820"/>
                  <a:gd name="connsiteX63" fmla="*/ 1470355 w 1815260"/>
                  <a:gd name="connsiteY63" fmla="*/ 917920 h 2168820"/>
                  <a:gd name="connsiteX64" fmla="*/ 1463040 w 1815260"/>
                  <a:gd name="connsiteY64" fmla="*/ 961812 h 2168820"/>
                  <a:gd name="connsiteX65" fmla="*/ 1463040 w 1815260"/>
                  <a:gd name="connsiteY65" fmla="*/ 1056909 h 2168820"/>
                  <a:gd name="connsiteX66" fmla="*/ 1455725 w 1815260"/>
                  <a:gd name="connsiteY66" fmla="*/ 1078855 h 2168820"/>
                  <a:gd name="connsiteX67" fmla="*/ 1441094 w 1815260"/>
                  <a:gd name="connsiteY67" fmla="*/ 1093485 h 2168820"/>
                  <a:gd name="connsiteX68" fmla="*/ 1433779 w 1815260"/>
                  <a:gd name="connsiteY68" fmla="*/ 1115431 h 2168820"/>
                  <a:gd name="connsiteX69" fmla="*/ 1506931 w 1815260"/>
                  <a:gd name="connsiteY69" fmla="*/ 1122746 h 2168820"/>
                  <a:gd name="connsiteX70" fmla="*/ 1631289 w 1815260"/>
                  <a:gd name="connsiteY70" fmla="*/ 1130061 h 2168820"/>
                  <a:gd name="connsiteX71" fmla="*/ 1653235 w 1815260"/>
                  <a:gd name="connsiteY71" fmla="*/ 1137376 h 2168820"/>
                  <a:gd name="connsiteX72" fmla="*/ 1697126 w 1815260"/>
                  <a:gd name="connsiteY72" fmla="*/ 1144692 h 2168820"/>
                  <a:gd name="connsiteX73" fmla="*/ 1719072 w 1815260"/>
                  <a:gd name="connsiteY73" fmla="*/ 1152007 h 2168820"/>
                  <a:gd name="connsiteX74" fmla="*/ 1748333 w 1815260"/>
                  <a:gd name="connsiteY74" fmla="*/ 1159322 h 2168820"/>
                  <a:gd name="connsiteX75" fmla="*/ 1814169 w 1815260"/>
                  <a:gd name="connsiteY75" fmla="*/ 1159322 h 2168820"/>
                  <a:gd name="connsiteX76" fmla="*/ 1784909 w 1815260"/>
                  <a:gd name="connsiteY76" fmla="*/ 1217844 h 2168820"/>
                  <a:gd name="connsiteX77" fmla="*/ 1755648 w 1815260"/>
                  <a:gd name="connsiteY77" fmla="*/ 1225159 h 2168820"/>
                  <a:gd name="connsiteX78" fmla="*/ 1711757 w 1815260"/>
                  <a:gd name="connsiteY78" fmla="*/ 1239789 h 2168820"/>
                  <a:gd name="connsiteX79" fmla="*/ 1682496 w 1815260"/>
                  <a:gd name="connsiteY79" fmla="*/ 1269050 h 2168820"/>
                  <a:gd name="connsiteX80" fmla="*/ 1638605 w 1815260"/>
                  <a:gd name="connsiteY80" fmla="*/ 1320256 h 2168820"/>
                  <a:gd name="connsiteX81" fmla="*/ 1631289 w 1815260"/>
                  <a:gd name="connsiteY81" fmla="*/ 1342202 h 2168820"/>
                  <a:gd name="connsiteX82" fmla="*/ 1594713 w 1815260"/>
                  <a:gd name="connsiteY82" fmla="*/ 1334887 h 2168820"/>
                  <a:gd name="connsiteX83" fmla="*/ 1572768 w 1815260"/>
                  <a:gd name="connsiteY83" fmla="*/ 1378778 h 2168820"/>
                  <a:gd name="connsiteX84" fmla="*/ 1528877 w 1815260"/>
                  <a:gd name="connsiteY84" fmla="*/ 1437300 h 2168820"/>
                  <a:gd name="connsiteX85" fmla="*/ 1514246 w 1815260"/>
                  <a:gd name="connsiteY85" fmla="*/ 1481191 h 2168820"/>
                  <a:gd name="connsiteX86" fmla="*/ 1477670 w 1815260"/>
                  <a:gd name="connsiteY86" fmla="*/ 1517767 h 2168820"/>
                  <a:gd name="connsiteX87" fmla="*/ 1455725 w 1815260"/>
                  <a:gd name="connsiteY87" fmla="*/ 1539712 h 2168820"/>
                  <a:gd name="connsiteX88" fmla="*/ 1448409 w 1815260"/>
                  <a:gd name="connsiteY88" fmla="*/ 1634810 h 2168820"/>
                  <a:gd name="connsiteX89" fmla="*/ 1441094 w 1815260"/>
                  <a:gd name="connsiteY89" fmla="*/ 1686016 h 2168820"/>
                  <a:gd name="connsiteX90" fmla="*/ 1426464 w 1815260"/>
                  <a:gd name="connsiteY90" fmla="*/ 1759168 h 2168820"/>
                  <a:gd name="connsiteX91" fmla="*/ 1404518 w 1815260"/>
                  <a:gd name="connsiteY91" fmla="*/ 1883527 h 2168820"/>
                  <a:gd name="connsiteX92" fmla="*/ 1389888 w 1815260"/>
                  <a:gd name="connsiteY92" fmla="*/ 1905472 h 2168820"/>
                  <a:gd name="connsiteX93" fmla="*/ 1367942 w 1815260"/>
                  <a:gd name="connsiteY93" fmla="*/ 1942048 h 2168820"/>
                  <a:gd name="connsiteX94" fmla="*/ 1345997 w 1815260"/>
                  <a:gd name="connsiteY94" fmla="*/ 1949364 h 2168820"/>
                  <a:gd name="connsiteX95" fmla="*/ 1324051 w 1815260"/>
                  <a:gd name="connsiteY95" fmla="*/ 1963994 h 2168820"/>
                  <a:gd name="connsiteX96" fmla="*/ 1207008 w 1815260"/>
                  <a:gd name="connsiteY96" fmla="*/ 1978624 h 2168820"/>
                  <a:gd name="connsiteX97" fmla="*/ 1163117 w 1815260"/>
                  <a:gd name="connsiteY97" fmla="*/ 1993255 h 2168820"/>
                  <a:gd name="connsiteX98" fmla="*/ 1133856 w 1815260"/>
                  <a:gd name="connsiteY98" fmla="*/ 2000570 h 2168820"/>
                  <a:gd name="connsiteX99" fmla="*/ 1089965 w 1815260"/>
                  <a:gd name="connsiteY99" fmla="*/ 2015200 h 2168820"/>
                  <a:gd name="connsiteX100" fmla="*/ 1068019 w 1815260"/>
                  <a:gd name="connsiteY100" fmla="*/ 2022516 h 2168820"/>
                  <a:gd name="connsiteX101" fmla="*/ 1053389 w 1815260"/>
                  <a:gd name="connsiteY101" fmla="*/ 2044461 h 2168820"/>
                  <a:gd name="connsiteX102" fmla="*/ 1046073 w 1815260"/>
                  <a:gd name="connsiteY102" fmla="*/ 2066407 h 2168820"/>
                  <a:gd name="connsiteX103" fmla="*/ 1024128 w 1815260"/>
                  <a:gd name="connsiteY103" fmla="*/ 2073722 h 2168820"/>
                  <a:gd name="connsiteX104" fmla="*/ 1009497 w 1815260"/>
                  <a:gd name="connsiteY104" fmla="*/ 2088352 h 2168820"/>
                  <a:gd name="connsiteX105" fmla="*/ 994867 w 1815260"/>
                  <a:gd name="connsiteY105" fmla="*/ 2146874 h 2168820"/>
                  <a:gd name="connsiteX106" fmla="*/ 987552 w 1815260"/>
                  <a:gd name="connsiteY106" fmla="*/ 2168820 h 2168820"/>
                  <a:gd name="connsiteX107" fmla="*/ 943661 w 1815260"/>
                  <a:gd name="connsiteY107" fmla="*/ 2146874 h 2168820"/>
                  <a:gd name="connsiteX108" fmla="*/ 914400 w 1815260"/>
                  <a:gd name="connsiteY108" fmla="*/ 2117613 h 2168820"/>
                  <a:gd name="connsiteX109" fmla="*/ 899769 w 1815260"/>
                  <a:gd name="connsiteY109" fmla="*/ 2102983 h 2168820"/>
                  <a:gd name="connsiteX110" fmla="*/ 877824 w 1815260"/>
                  <a:gd name="connsiteY110" fmla="*/ 2095668 h 2168820"/>
                  <a:gd name="connsiteX111" fmla="*/ 855878 w 1815260"/>
                  <a:gd name="connsiteY111" fmla="*/ 2081037 h 2168820"/>
                  <a:gd name="connsiteX112" fmla="*/ 826617 w 1815260"/>
                  <a:gd name="connsiteY112" fmla="*/ 2022516 h 2168820"/>
                  <a:gd name="connsiteX113" fmla="*/ 782726 w 1815260"/>
                  <a:gd name="connsiteY113" fmla="*/ 2007885 h 2168820"/>
                  <a:gd name="connsiteX114" fmla="*/ 760781 w 1815260"/>
                  <a:gd name="connsiteY114" fmla="*/ 2000570 h 2168820"/>
                  <a:gd name="connsiteX115" fmla="*/ 746150 w 1815260"/>
                  <a:gd name="connsiteY115" fmla="*/ 1985940 h 2168820"/>
                  <a:gd name="connsiteX116" fmla="*/ 716889 w 1815260"/>
                  <a:gd name="connsiteY116" fmla="*/ 1942048 h 2168820"/>
                  <a:gd name="connsiteX117" fmla="*/ 672998 w 1815260"/>
                  <a:gd name="connsiteY117" fmla="*/ 1927418 h 2168820"/>
                  <a:gd name="connsiteX118" fmla="*/ 651053 w 1815260"/>
                  <a:gd name="connsiteY118" fmla="*/ 1920103 h 2168820"/>
                  <a:gd name="connsiteX119" fmla="*/ 614477 w 1815260"/>
                  <a:gd name="connsiteY119" fmla="*/ 1890842 h 2168820"/>
                  <a:gd name="connsiteX120" fmla="*/ 585216 w 1815260"/>
                  <a:gd name="connsiteY120" fmla="*/ 1861581 h 2168820"/>
                  <a:gd name="connsiteX121" fmla="*/ 555955 w 1815260"/>
                  <a:gd name="connsiteY121" fmla="*/ 1832320 h 2168820"/>
                  <a:gd name="connsiteX122" fmla="*/ 541325 w 1815260"/>
                  <a:gd name="connsiteY122" fmla="*/ 1810375 h 2168820"/>
                  <a:gd name="connsiteX123" fmla="*/ 534009 w 1815260"/>
                  <a:gd name="connsiteY123" fmla="*/ 1788429 h 2168820"/>
                  <a:gd name="connsiteX124" fmla="*/ 482803 w 1815260"/>
                  <a:gd name="connsiteY124" fmla="*/ 1766484 h 2168820"/>
                  <a:gd name="connsiteX125" fmla="*/ 453542 w 1815260"/>
                  <a:gd name="connsiteY125" fmla="*/ 1737223 h 2168820"/>
                  <a:gd name="connsiteX126" fmla="*/ 438912 w 1815260"/>
                  <a:gd name="connsiteY126" fmla="*/ 1722592 h 2168820"/>
                  <a:gd name="connsiteX127" fmla="*/ 373075 w 1815260"/>
                  <a:gd name="connsiteY127" fmla="*/ 1693332 h 2168820"/>
                  <a:gd name="connsiteX128" fmla="*/ 358445 w 1815260"/>
                  <a:gd name="connsiteY128" fmla="*/ 1678701 h 2168820"/>
                  <a:gd name="connsiteX129" fmla="*/ 343814 w 1815260"/>
                  <a:gd name="connsiteY129" fmla="*/ 1634810 h 2168820"/>
                  <a:gd name="connsiteX130" fmla="*/ 336499 w 1815260"/>
                  <a:gd name="connsiteY130" fmla="*/ 1612864 h 2168820"/>
                  <a:gd name="connsiteX131" fmla="*/ 321869 w 1815260"/>
                  <a:gd name="connsiteY131" fmla="*/ 1590919 h 2168820"/>
                  <a:gd name="connsiteX132" fmla="*/ 292608 w 1815260"/>
                  <a:gd name="connsiteY132" fmla="*/ 1554343 h 2168820"/>
                  <a:gd name="connsiteX133" fmla="*/ 270662 w 1815260"/>
                  <a:gd name="connsiteY133" fmla="*/ 1517767 h 2168820"/>
                  <a:gd name="connsiteX134" fmla="*/ 241401 w 1815260"/>
                  <a:gd name="connsiteY134" fmla="*/ 1473876 h 2168820"/>
                  <a:gd name="connsiteX135" fmla="*/ 226771 w 1815260"/>
                  <a:gd name="connsiteY135" fmla="*/ 1429984 h 2168820"/>
                  <a:gd name="connsiteX136" fmla="*/ 219456 w 1815260"/>
                  <a:gd name="connsiteY136" fmla="*/ 1408039 h 2168820"/>
                  <a:gd name="connsiteX137" fmla="*/ 182880 w 1815260"/>
                  <a:gd name="connsiteY137" fmla="*/ 1378778 h 2168820"/>
                  <a:gd name="connsiteX138" fmla="*/ 168249 w 1815260"/>
                  <a:gd name="connsiteY138" fmla="*/ 1364148 h 2168820"/>
                  <a:gd name="connsiteX139" fmla="*/ 146304 w 1815260"/>
                  <a:gd name="connsiteY139" fmla="*/ 1356832 h 2168820"/>
                  <a:gd name="connsiteX140" fmla="*/ 109728 w 1815260"/>
                  <a:gd name="connsiteY140" fmla="*/ 1327572 h 2168820"/>
                  <a:gd name="connsiteX141" fmla="*/ 95097 w 1815260"/>
                  <a:gd name="connsiteY141" fmla="*/ 1312941 h 2168820"/>
                  <a:gd name="connsiteX142" fmla="*/ 58521 w 1815260"/>
                  <a:gd name="connsiteY142" fmla="*/ 1283680 h 2168820"/>
                  <a:gd name="connsiteX143" fmla="*/ 21945 w 1815260"/>
                  <a:gd name="connsiteY143" fmla="*/ 1232474 h 2168820"/>
                  <a:gd name="connsiteX144" fmla="*/ 0 w 1815260"/>
                  <a:gd name="connsiteY144" fmla="*/ 1225159 h 2168820"/>
                  <a:gd name="connsiteX145" fmla="*/ 14630 w 1815260"/>
                  <a:gd name="connsiteY145" fmla="*/ 1210528 h 2168820"/>
                  <a:gd name="connsiteX0" fmla="*/ 14630 w 1815260"/>
                  <a:gd name="connsiteY0" fmla="*/ 1210528 h 2168820"/>
                  <a:gd name="connsiteX1" fmla="*/ 36576 w 1815260"/>
                  <a:gd name="connsiteY1" fmla="*/ 1173952 h 2168820"/>
                  <a:gd name="connsiteX2" fmla="*/ 65837 w 1815260"/>
                  <a:gd name="connsiteY2" fmla="*/ 1071540 h 2168820"/>
                  <a:gd name="connsiteX3" fmla="*/ 73152 w 1815260"/>
                  <a:gd name="connsiteY3" fmla="*/ 1034964 h 2168820"/>
                  <a:gd name="connsiteX4" fmla="*/ 80467 w 1815260"/>
                  <a:gd name="connsiteY4" fmla="*/ 1013018 h 2168820"/>
                  <a:gd name="connsiteX5" fmla="*/ 87782 w 1815260"/>
                  <a:gd name="connsiteY5" fmla="*/ 983757 h 2168820"/>
                  <a:gd name="connsiteX6" fmla="*/ 102413 w 1815260"/>
                  <a:gd name="connsiteY6" fmla="*/ 939866 h 2168820"/>
                  <a:gd name="connsiteX7" fmla="*/ 124358 w 1815260"/>
                  <a:gd name="connsiteY7" fmla="*/ 866714 h 2168820"/>
                  <a:gd name="connsiteX8" fmla="*/ 131673 w 1815260"/>
                  <a:gd name="connsiteY8" fmla="*/ 844768 h 2168820"/>
                  <a:gd name="connsiteX9" fmla="*/ 138989 w 1815260"/>
                  <a:gd name="connsiteY9" fmla="*/ 822823 h 2168820"/>
                  <a:gd name="connsiteX10" fmla="*/ 146304 w 1815260"/>
                  <a:gd name="connsiteY10" fmla="*/ 793562 h 2168820"/>
                  <a:gd name="connsiteX11" fmla="*/ 153619 w 1815260"/>
                  <a:gd name="connsiteY11" fmla="*/ 771616 h 2168820"/>
                  <a:gd name="connsiteX12" fmla="*/ 160934 w 1815260"/>
                  <a:gd name="connsiteY12" fmla="*/ 742356 h 2168820"/>
                  <a:gd name="connsiteX13" fmla="*/ 168249 w 1815260"/>
                  <a:gd name="connsiteY13" fmla="*/ 720410 h 2168820"/>
                  <a:gd name="connsiteX14" fmla="*/ 182880 w 1815260"/>
                  <a:gd name="connsiteY14" fmla="*/ 661888 h 2168820"/>
                  <a:gd name="connsiteX15" fmla="*/ 197510 w 1815260"/>
                  <a:gd name="connsiteY15" fmla="*/ 617997 h 2168820"/>
                  <a:gd name="connsiteX16" fmla="*/ 204825 w 1815260"/>
                  <a:gd name="connsiteY16" fmla="*/ 596052 h 2168820"/>
                  <a:gd name="connsiteX17" fmla="*/ 197510 w 1815260"/>
                  <a:gd name="connsiteY17" fmla="*/ 449748 h 2168820"/>
                  <a:gd name="connsiteX18" fmla="*/ 212141 w 1815260"/>
                  <a:gd name="connsiteY18" fmla="*/ 354650 h 2168820"/>
                  <a:gd name="connsiteX19" fmla="*/ 219456 w 1815260"/>
                  <a:gd name="connsiteY19" fmla="*/ 266868 h 2168820"/>
                  <a:gd name="connsiteX20" fmla="*/ 234086 w 1815260"/>
                  <a:gd name="connsiteY20" fmla="*/ 252237 h 2168820"/>
                  <a:gd name="connsiteX21" fmla="*/ 241401 w 1815260"/>
                  <a:gd name="connsiteY21" fmla="*/ 230292 h 2168820"/>
                  <a:gd name="connsiteX22" fmla="*/ 256032 w 1815260"/>
                  <a:gd name="connsiteY22" fmla="*/ 215661 h 2168820"/>
                  <a:gd name="connsiteX23" fmla="*/ 285293 w 1815260"/>
                  <a:gd name="connsiteY23" fmla="*/ 171770 h 2168820"/>
                  <a:gd name="connsiteX24" fmla="*/ 299923 w 1815260"/>
                  <a:gd name="connsiteY24" fmla="*/ 127879 h 2168820"/>
                  <a:gd name="connsiteX25" fmla="*/ 329184 w 1815260"/>
                  <a:gd name="connsiteY25" fmla="*/ 98618 h 2168820"/>
                  <a:gd name="connsiteX26" fmla="*/ 336499 w 1815260"/>
                  <a:gd name="connsiteY26" fmla="*/ 76672 h 2168820"/>
                  <a:gd name="connsiteX27" fmla="*/ 365760 w 1815260"/>
                  <a:gd name="connsiteY27" fmla="*/ 40096 h 2168820"/>
                  <a:gd name="connsiteX28" fmla="*/ 534009 w 1815260"/>
                  <a:gd name="connsiteY28" fmla="*/ 25466 h 2168820"/>
                  <a:gd name="connsiteX29" fmla="*/ 563270 w 1815260"/>
                  <a:gd name="connsiteY29" fmla="*/ 32781 h 2168820"/>
                  <a:gd name="connsiteX30" fmla="*/ 636422 w 1815260"/>
                  <a:gd name="connsiteY30" fmla="*/ 47412 h 2168820"/>
                  <a:gd name="connsiteX31" fmla="*/ 680313 w 1815260"/>
                  <a:gd name="connsiteY31" fmla="*/ 62042 h 2168820"/>
                  <a:gd name="connsiteX32" fmla="*/ 702259 w 1815260"/>
                  <a:gd name="connsiteY32" fmla="*/ 69357 h 2168820"/>
                  <a:gd name="connsiteX33" fmla="*/ 820655 w 1815260"/>
                  <a:gd name="connsiteY33" fmla="*/ 88750 h 2168820"/>
                  <a:gd name="connsiteX34" fmla="*/ 863193 w 1815260"/>
                  <a:gd name="connsiteY34" fmla="*/ 113248 h 2168820"/>
                  <a:gd name="connsiteX35" fmla="*/ 907085 w 1815260"/>
                  <a:gd name="connsiteY35" fmla="*/ 127879 h 2168820"/>
                  <a:gd name="connsiteX36" fmla="*/ 987552 w 1815260"/>
                  <a:gd name="connsiteY36" fmla="*/ 142509 h 2168820"/>
                  <a:gd name="connsiteX37" fmla="*/ 1031443 w 1815260"/>
                  <a:gd name="connsiteY37" fmla="*/ 157140 h 2168820"/>
                  <a:gd name="connsiteX38" fmla="*/ 1053389 w 1815260"/>
                  <a:gd name="connsiteY38" fmla="*/ 164455 h 2168820"/>
                  <a:gd name="connsiteX39" fmla="*/ 1097280 w 1815260"/>
                  <a:gd name="connsiteY39" fmla="*/ 171770 h 2168820"/>
                  <a:gd name="connsiteX40" fmla="*/ 1163117 w 1815260"/>
                  <a:gd name="connsiteY40" fmla="*/ 193716 h 2168820"/>
                  <a:gd name="connsiteX41" fmla="*/ 1185062 w 1815260"/>
                  <a:gd name="connsiteY41" fmla="*/ 201031 h 2168820"/>
                  <a:gd name="connsiteX42" fmla="*/ 1221638 w 1815260"/>
                  <a:gd name="connsiteY42" fmla="*/ 208346 h 2168820"/>
                  <a:gd name="connsiteX43" fmla="*/ 1265529 w 1815260"/>
                  <a:gd name="connsiteY43" fmla="*/ 215661 h 2168820"/>
                  <a:gd name="connsiteX44" fmla="*/ 1367942 w 1815260"/>
                  <a:gd name="connsiteY44" fmla="*/ 230292 h 2168820"/>
                  <a:gd name="connsiteX45" fmla="*/ 1441094 w 1815260"/>
                  <a:gd name="connsiteY45" fmla="*/ 252237 h 2168820"/>
                  <a:gd name="connsiteX46" fmla="*/ 1463040 w 1815260"/>
                  <a:gd name="connsiteY46" fmla="*/ 259552 h 2168820"/>
                  <a:gd name="connsiteX47" fmla="*/ 1484985 w 1815260"/>
                  <a:gd name="connsiteY47" fmla="*/ 266868 h 2168820"/>
                  <a:gd name="connsiteX48" fmla="*/ 1492301 w 1815260"/>
                  <a:gd name="connsiteY48" fmla="*/ 288813 h 2168820"/>
                  <a:gd name="connsiteX49" fmla="*/ 1477670 w 1815260"/>
                  <a:gd name="connsiteY49" fmla="*/ 332704 h 2168820"/>
                  <a:gd name="connsiteX50" fmla="*/ 1484985 w 1815260"/>
                  <a:gd name="connsiteY50" fmla="*/ 413172 h 2168820"/>
                  <a:gd name="connsiteX51" fmla="*/ 1499616 w 1815260"/>
                  <a:gd name="connsiteY51" fmla="*/ 435117 h 2168820"/>
                  <a:gd name="connsiteX52" fmla="*/ 1528877 w 1815260"/>
                  <a:gd name="connsiteY52" fmla="*/ 464378 h 2168820"/>
                  <a:gd name="connsiteX53" fmla="*/ 1536192 w 1815260"/>
                  <a:gd name="connsiteY53" fmla="*/ 486324 h 2168820"/>
                  <a:gd name="connsiteX54" fmla="*/ 1550822 w 1815260"/>
                  <a:gd name="connsiteY54" fmla="*/ 552160 h 2168820"/>
                  <a:gd name="connsiteX55" fmla="*/ 1558137 w 1815260"/>
                  <a:gd name="connsiteY55" fmla="*/ 574106 h 2168820"/>
                  <a:gd name="connsiteX56" fmla="*/ 1572768 w 1815260"/>
                  <a:gd name="connsiteY56" fmla="*/ 588736 h 2168820"/>
                  <a:gd name="connsiteX57" fmla="*/ 1572768 w 1815260"/>
                  <a:gd name="connsiteY57" fmla="*/ 654573 h 2168820"/>
                  <a:gd name="connsiteX58" fmla="*/ 1543507 w 1815260"/>
                  <a:gd name="connsiteY58" fmla="*/ 735040 h 2168820"/>
                  <a:gd name="connsiteX59" fmla="*/ 1521561 w 1815260"/>
                  <a:gd name="connsiteY59" fmla="*/ 742356 h 2168820"/>
                  <a:gd name="connsiteX60" fmla="*/ 1499616 w 1815260"/>
                  <a:gd name="connsiteY60" fmla="*/ 764301 h 2168820"/>
                  <a:gd name="connsiteX61" fmla="*/ 1484985 w 1815260"/>
                  <a:gd name="connsiteY61" fmla="*/ 808192 h 2168820"/>
                  <a:gd name="connsiteX62" fmla="*/ 1477670 w 1815260"/>
                  <a:gd name="connsiteY62" fmla="*/ 895975 h 2168820"/>
                  <a:gd name="connsiteX63" fmla="*/ 1470355 w 1815260"/>
                  <a:gd name="connsiteY63" fmla="*/ 917920 h 2168820"/>
                  <a:gd name="connsiteX64" fmla="*/ 1463040 w 1815260"/>
                  <a:gd name="connsiteY64" fmla="*/ 961812 h 2168820"/>
                  <a:gd name="connsiteX65" fmla="*/ 1463040 w 1815260"/>
                  <a:gd name="connsiteY65" fmla="*/ 1056909 h 2168820"/>
                  <a:gd name="connsiteX66" fmla="*/ 1455725 w 1815260"/>
                  <a:gd name="connsiteY66" fmla="*/ 1078855 h 2168820"/>
                  <a:gd name="connsiteX67" fmla="*/ 1441094 w 1815260"/>
                  <a:gd name="connsiteY67" fmla="*/ 1093485 h 2168820"/>
                  <a:gd name="connsiteX68" fmla="*/ 1433779 w 1815260"/>
                  <a:gd name="connsiteY68" fmla="*/ 1115431 h 2168820"/>
                  <a:gd name="connsiteX69" fmla="*/ 1506931 w 1815260"/>
                  <a:gd name="connsiteY69" fmla="*/ 1122746 h 2168820"/>
                  <a:gd name="connsiteX70" fmla="*/ 1631289 w 1815260"/>
                  <a:gd name="connsiteY70" fmla="*/ 1130061 h 2168820"/>
                  <a:gd name="connsiteX71" fmla="*/ 1653235 w 1815260"/>
                  <a:gd name="connsiteY71" fmla="*/ 1137376 h 2168820"/>
                  <a:gd name="connsiteX72" fmla="*/ 1697126 w 1815260"/>
                  <a:gd name="connsiteY72" fmla="*/ 1144692 h 2168820"/>
                  <a:gd name="connsiteX73" fmla="*/ 1719072 w 1815260"/>
                  <a:gd name="connsiteY73" fmla="*/ 1152007 h 2168820"/>
                  <a:gd name="connsiteX74" fmla="*/ 1748333 w 1815260"/>
                  <a:gd name="connsiteY74" fmla="*/ 1159322 h 2168820"/>
                  <a:gd name="connsiteX75" fmla="*/ 1814169 w 1815260"/>
                  <a:gd name="connsiteY75" fmla="*/ 1159322 h 2168820"/>
                  <a:gd name="connsiteX76" fmla="*/ 1784909 w 1815260"/>
                  <a:gd name="connsiteY76" fmla="*/ 1217844 h 2168820"/>
                  <a:gd name="connsiteX77" fmla="*/ 1755648 w 1815260"/>
                  <a:gd name="connsiteY77" fmla="*/ 1225159 h 2168820"/>
                  <a:gd name="connsiteX78" fmla="*/ 1711757 w 1815260"/>
                  <a:gd name="connsiteY78" fmla="*/ 1239789 h 2168820"/>
                  <a:gd name="connsiteX79" fmla="*/ 1682496 w 1815260"/>
                  <a:gd name="connsiteY79" fmla="*/ 1269050 h 2168820"/>
                  <a:gd name="connsiteX80" fmla="*/ 1638605 w 1815260"/>
                  <a:gd name="connsiteY80" fmla="*/ 1320256 h 2168820"/>
                  <a:gd name="connsiteX81" fmla="*/ 1631289 w 1815260"/>
                  <a:gd name="connsiteY81" fmla="*/ 1342202 h 2168820"/>
                  <a:gd name="connsiteX82" fmla="*/ 1594713 w 1815260"/>
                  <a:gd name="connsiteY82" fmla="*/ 1334887 h 2168820"/>
                  <a:gd name="connsiteX83" fmla="*/ 1572768 w 1815260"/>
                  <a:gd name="connsiteY83" fmla="*/ 1378778 h 2168820"/>
                  <a:gd name="connsiteX84" fmla="*/ 1528877 w 1815260"/>
                  <a:gd name="connsiteY84" fmla="*/ 1437300 h 2168820"/>
                  <a:gd name="connsiteX85" fmla="*/ 1514246 w 1815260"/>
                  <a:gd name="connsiteY85" fmla="*/ 1481191 h 2168820"/>
                  <a:gd name="connsiteX86" fmla="*/ 1477670 w 1815260"/>
                  <a:gd name="connsiteY86" fmla="*/ 1517767 h 2168820"/>
                  <a:gd name="connsiteX87" fmla="*/ 1455725 w 1815260"/>
                  <a:gd name="connsiteY87" fmla="*/ 1539712 h 2168820"/>
                  <a:gd name="connsiteX88" fmla="*/ 1448409 w 1815260"/>
                  <a:gd name="connsiteY88" fmla="*/ 1634810 h 2168820"/>
                  <a:gd name="connsiteX89" fmla="*/ 1441094 w 1815260"/>
                  <a:gd name="connsiteY89" fmla="*/ 1686016 h 2168820"/>
                  <a:gd name="connsiteX90" fmla="*/ 1426464 w 1815260"/>
                  <a:gd name="connsiteY90" fmla="*/ 1759168 h 2168820"/>
                  <a:gd name="connsiteX91" fmla="*/ 1404518 w 1815260"/>
                  <a:gd name="connsiteY91" fmla="*/ 1883527 h 2168820"/>
                  <a:gd name="connsiteX92" fmla="*/ 1389888 w 1815260"/>
                  <a:gd name="connsiteY92" fmla="*/ 1905472 h 2168820"/>
                  <a:gd name="connsiteX93" fmla="*/ 1367942 w 1815260"/>
                  <a:gd name="connsiteY93" fmla="*/ 1942048 h 2168820"/>
                  <a:gd name="connsiteX94" fmla="*/ 1345997 w 1815260"/>
                  <a:gd name="connsiteY94" fmla="*/ 1949364 h 2168820"/>
                  <a:gd name="connsiteX95" fmla="*/ 1324051 w 1815260"/>
                  <a:gd name="connsiteY95" fmla="*/ 1963994 h 2168820"/>
                  <a:gd name="connsiteX96" fmla="*/ 1207008 w 1815260"/>
                  <a:gd name="connsiteY96" fmla="*/ 1978624 h 2168820"/>
                  <a:gd name="connsiteX97" fmla="*/ 1163117 w 1815260"/>
                  <a:gd name="connsiteY97" fmla="*/ 1993255 h 2168820"/>
                  <a:gd name="connsiteX98" fmla="*/ 1133856 w 1815260"/>
                  <a:gd name="connsiteY98" fmla="*/ 2000570 h 2168820"/>
                  <a:gd name="connsiteX99" fmla="*/ 1089965 w 1815260"/>
                  <a:gd name="connsiteY99" fmla="*/ 2015200 h 2168820"/>
                  <a:gd name="connsiteX100" fmla="*/ 1068019 w 1815260"/>
                  <a:gd name="connsiteY100" fmla="*/ 2022516 h 2168820"/>
                  <a:gd name="connsiteX101" fmla="*/ 1053389 w 1815260"/>
                  <a:gd name="connsiteY101" fmla="*/ 2044461 h 2168820"/>
                  <a:gd name="connsiteX102" fmla="*/ 1046073 w 1815260"/>
                  <a:gd name="connsiteY102" fmla="*/ 2066407 h 2168820"/>
                  <a:gd name="connsiteX103" fmla="*/ 1024128 w 1815260"/>
                  <a:gd name="connsiteY103" fmla="*/ 2073722 h 2168820"/>
                  <a:gd name="connsiteX104" fmla="*/ 1009497 w 1815260"/>
                  <a:gd name="connsiteY104" fmla="*/ 2088352 h 2168820"/>
                  <a:gd name="connsiteX105" fmla="*/ 994867 w 1815260"/>
                  <a:gd name="connsiteY105" fmla="*/ 2146874 h 2168820"/>
                  <a:gd name="connsiteX106" fmla="*/ 987552 w 1815260"/>
                  <a:gd name="connsiteY106" fmla="*/ 2168820 h 2168820"/>
                  <a:gd name="connsiteX107" fmla="*/ 943661 w 1815260"/>
                  <a:gd name="connsiteY107" fmla="*/ 2146874 h 2168820"/>
                  <a:gd name="connsiteX108" fmla="*/ 914400 w 1815260"/>
                  <a:gd name="connsiteY108" fmla="*/ 2117613 h 2168820"/>
                  <a:gd name="connsiteX109" fmla="*/ 899769 w 1815260"/>
                  <a:gd name="connsiteY109" fmla="*/ 2102983 h 2168820"/>
                  <a:gd name="connsiteX110" fmla="*/ 877824 w 1815260"/>
                  <a:gd name="connsiteY110" fmla="*/ 2095668 h 2168820"/>
                  <a:gd name="connsiteX111" fmla="*/ 855878 w 1815260"/>
                  <a:gd name="connsiteY111" fmla="*/ 2081037 h 2168820"/>
                  <a:gd name="connsiteX112" fmla="*/ 826617 w 1815260"/>
                  <a:gd name="connsiteY112" fmla="*/ 2022516 h 2168820"/>
                  <a:gd name="connsiteX113" fmla="*/ 782726 w 1815260"/>
                  <a:gd name="connsiteY113" fmla="*/ 2007885 h 2168820"/>
                  <a:gd name="connsiteX114" fmla="*/ 760781 w 1815260"/>
                  <a:gd name="connsiteY114" fmla="*/ 2000570 h 2168820"/>
                  <a:gd name="connsiteX115" fmla="*/ 746150 w 1815260"/>
                  <a:gd name="connsiteY115" fmla="*/ 1985940 h 2168820"/>
                  <a:gd name="connsiteX116" fmla="*/ 716889 w 1815260"/>
                  <a:gd name="connsiteY116" fmla="*/ 1942048 h 2168820"/>
                  <a:gd name="connsiteX117" fmla="*/ 672998 w 1815260"/>
                  <a:gd name="connsiteY117" fmla="*/ 1927418 h 2168820"/>
                  <a:gd name="connsiteX118" fmla="*/ 651053 w 1815260"/>
                  <a:gd name="connsiteY118" fmla="*/ 1920103 h 2168820"/>
                  <a:gd name="connsiteX119" fmla="*/ 614477 w 1815260"/>
                  <a:gd name="connsiteY119" fmla="*/ 1890842 h 2168820"/>
                  <a:gd name="connsiteX120" fmla="*/ 585216 w 1815260"/>
                  <a:gd name="connsiteY120" fmla="*/ 1861581 h 2168820"/>
                  <a:gd name="connsiteX121" fmla="*/ 555955 w 1815260"/>
                  <a:gd name="connsiteY121" fmla="*/ 1832320 h 2168820"/>
                  <a:gd name="connsiteX122" fmla="*/ 541325 w 1815260"/>
                  <a:gd name="connsiteY122" fmla="*/ 1810375 h 2168820"/>
                  <a:gd name="connsiteX123" fmla="*/ 534009 w 1815260"/>
                  <a:gd name="connsiteY123" fmla="*/ 1788429 h 2168820"/>
                  <a:gd name="connsiteX124" fmla="*/ 482803 w 1815260"/>
                  <a:gd name="connsiteY124" fmla="*/ 1766484 h 2168820"/>
                  <a:gd name="connsiteX125" fmla="*/ 453542 w 1815260"/>
                  <a:gd name="connsiteY125" fmla="*/ 1737223 h 2168820"/>
                  <a:gd name="connsiteX126" fmla="*/ 438912 w 1815260"/>
                  <a:gd name="connsiteY126" fmla="*/ 1722592 h 2168820"/>
                  <a:gd name="connsiteX127" fmla="*/ 373075 w 1815260"/>
                  <a:gd name="connsiteY127" fmla="*/ 1693332 h 2168820"/>
                  <a:gd name="connsiteX128" fmla="*/ 358445 w 1815260"/>
                  <a:gd name="connsiteY128" fmla="*/ 1678701 h 2168820"/>
                  <a:gd name="connsiteX129" fmla="*/ 343814 w 1815260"/>
                  <a:gd name="connsiteY129" fmla="*/ 1634810 h 2168820"/>
                  <a:gd name="connsiteX130" fmla="*/ 336499 w 1815260"/>
                  <a:gd name="connsiteY130" fmla="*/ 1612864 h 2168820"/>
                  <a:gd name="connsiteX131" fmla="*/ 321869 w 1815260"/>
                  <a:gd name="connsiteY131" fmla="*/ 1590919 h 2168820"/>
                  <a:gd name="connsiteX132" fmla="*/ 292608 w 1815260"/>
                  <a:gd name="connsiteY132" fmla="*/ 1554343 h 2168820"/>
                  <a:gd name="connsiteX133" fmla="*/ 270662 w 1815260"/>
                  <a:gd name="connsiteY133" fmla="*/ 1517767 h 2168820"/>
                  <a:gd name="connsiteX134" fmla="*/ 241401 w 1815260"/>
                  <a:gd name="connsiteY134" fmla="*/ 1473876 h 2168820"/>
                  <a:gd name="connsiteX135" fmla="*/ 226771 w 1815260"/>
                  <a:gd name="connsiteY135" fmla="*/ 1429984 h 2168820"/>
                  <a:gd name="connsiteX136" fmla="*/ 219456 w 1815260"/>
                  <a:gd name="connsiteY136" fmla="*/ 1408039 h 2168820"/>
                  <a:gd name="connsiteX137" fmla="*/ 182880 w 1815260"/>
                  <a:gd name="connsiteY137" fmla="*/ 1378778 h 2168820"/>
                  <a:gd name="connsiteX138" fmla="*/ 168249 w 1815260"/>
                  <a:gd name="connsiteY138" fmla="*/ 1364148 h 2168820"/>
                  <a:gd name="connsiteX139" fmla="*/ 146304 w 1815260"/>
                  <a:gd name="connsiteY139" fmla="*/ 1356832 h 2168820"/>
                  <a:gd name="connsiteX140" fmla="*/ 109728 w 1815260"/>
                  <a:gd name="connsiteY140" fmla="*/ 1327572 h 2168820"/>
                  <a:gd name="connsiteX141" fmla="*/ 95097 w 1815260"/>
                  <a:gd name="connsiteY141" fmla="*/ 1312941 h 2168820"/>
                  <a:gd name="connsiteX142" fmla="*/ 58521 w 1815260"/>
                  <a:gd name="connsiteY142" fmla="*/ 1283680 h 2168820"/>
                  <a:gd name="connsiteX143" fmla="*/ 21945 w 1815260"/>
                  <a:gd name="connsiteY143" fmla="*/ 1232474 h 2168820"/>
                  <a:gd name="connsiteX144" fmla="*/ 0 w 1815260"/>
                  <a:gd name="connsiteY144" fmla="*/ 1225159 h 2168820"/>
                  <a:gd name="connsiteX145" fmla="*/ 14630 w 1815260"/>
                  <a:gd name="connsiteY145" fmla="*/ 1210528 h 2168820"/>
                  <a:gd name="connsiteX0" fmla="*/ 14630 w 1815260"/>
                  <a:gd name="connsiteY0" fmla="*/ 1210528 h 2168820"/>
                  <a:gd name="connsiteX1" fmla="*/ 36576 w 1815260"/>
                  <a:gd name="connsiteY1" fmla="*/ 1173952 h 2168820"/>
                  <a:gd name="connsiteX2" fmla="*/ 65837 w 1815260"/>
                  <a:gd name="connsiteY2" fmla="*/ 1071540 h 2168820"/>
                  <a:gd name="connsiteX3" fmla="*/ 73152 w 1815260"/>
                  <a:gd name="connsiteY3" fmla="*/ 1034964 h 2168820"/>
                  <a:gd name="connsiteX4" fmla="*/ 80467 w 1815260"/>
                  <a:gd name="connsiteY4" fmla="*/ 1013018 h 2168820"/>
                  <a:gd name="connsiteX5" fmla="*/ 87782 w 1815260"/>
                  <a:gd name="connsiteY5" fmla="*/ 983757 h 2168820"/>
                  <a:gd name="connsiteX6" fmla="*/ 102413 w 1815260"/>
                  <a:gd name="connsiteY6" fmla="*/ 939866 h 2168820"/>
                  <a:gd name="connsiteX7" fmla="*/ 124358 w 1815260"/>
                  <a:gd name="connsiteY7" fmla="*/ 866714 h 2168820"/>
                  <a:gd name="connsiteX8" fmla="*/ 131673 w 1815260"/>
                  <a:gd name="connsiteY8" fmla="*/ 844768 h 2168820"/>
                  <a:gd name="connsiteX9" fmla="*/ 138989 w 1815260"/>
                  <a:gd name="connsiteY9" fmla="*/ 822823 h 2168820"/>
                  <a:gd name="connsiteX10" fmla="*/ 146304 w 1815260"/>
                  <a:gd name="connsiteY10" fmla="*/ 793562 h 2168820"/>
                  <a:gd name="connsiteX11" fmla="*/ 153619 w 1815260"/>
                  <a:gd name="connsiteY11" fmla="*/ 771616 h 2168820"/>
                  <a:gd name="connsiteX12" fmla="*/ 160934 w 1815260"/>
                  <a:gd name="connsiteY12" fmla="*/ 742356 h 2168820"/>
                  <a:gd name="connsiteX13" fmla="*/ 168249 w 1815260"/>
                  <a:gd name="connsiteY13" fmla="*/ 720410 h 2168820"/>
                  <a:gd name="connsiteX14" fmla="*/ 182880 w 1815260"/>
                  <a:gd name="connsiteY14" fmla="*/ 661888 h 2168820"/>
                  <a:gd name="connsiteX15" fmla="*/ 197510 w 1815260"/>
                  <a:gd name="connsiteY15" fmla="*/ 617997 h 2168820"/>
                  <a:gd name="connsiteX16" fmla="*/ 204825 w 1815260"/>
                  <a:gd name="connsiteY16" fmla="*/ 596052 h 2168820"/>
                  <a:gd name="connsiteX17" fmla="*/ 197510 w 1815260"/>
                  <a:gd name="connsiteY17" fmla="*/ 449748 h 2168820"/>
                  <a:gd name="connsiteX18" fmla="*/ 212141 w 1815260"/>
                  <a:gd name="connsiteY18" fmla="*/ 354650 h 2168820"/>
                  <a:gd name="connsiteX19" fmla="*/ 219456 w 1815260"/>
                  <a:gd name="connsiteY19" fmla="*/ 266868 h 2168820"/>
                  <a:gd name="connsiteX20" fmla="*/ 234086 w 1815260"/>
                  <a:gd name="connsiteY20" fmla="*/ 252237 h 2168820"/>
                  <a:gd name="connsiteX21" fmla="*/ 241401 w 1815260"/>
                  <a:gd name="connsiteY21" fmla="*/ 230292 h 2168820"/>
                  <a:gd name="connsiteX22" fmla="*/ 256032 w 1815260"/>
                  <a:gd name="connsiteY22" fmla="*/ 215661 h 2168820"/>
                  <a:gd name="connsiteX23" fmla="*/ 285293 w 1815260"/>
                  <a:gd name="connsiteY23" fmla="*/ 171770 h 2168820"/>
                  <a:gd name="connsiteX24" fmla="*/ 299923 w 1815260"/>
                  <a:gd name="connsiteY24" fmla="*/ 127879 h 2168820"/>
                  <a:gd name="connsiteX25" fmla="*/ 329184 w 1815260"/>
                  <a:gd name="connsiteY25" fmla="*/ 98618 h 2168820"/>
                  <a:gd name="connsiteX26" fmla="*/ 336499 w 1815260"/>
                  <a:gd name="connsiteY26" fmla="*/ 76672 h 2168820"/>
                  <a:gd name="connsiteX27" fmla="*/ 365760 w 1815260"/>
                  <a:gd name="connsiteY27" fmla="*/ 40096 h 2168820"/>
                  <a:gd name="connsiteX28" fmla="*/ 534009 w 1815260"/>
                  <a:gd name="connsiteY28" fmla="*/ 25466 h 2168820"/>
                  <a:gd name="connsiteX29" fmla="*/ 563270 w 1815260"/>
                  <a:gd name="connsiteY29" fmla="*/ 32781 h 2168820"/>
                  <a:gd name="connsiteX30" fmla="*/ 636422 w 1815260"/>
                  <a:gd name="connsiteY30" fmla="*/ 47412 h 2168820"/>
                  <a:gd name="connsiteX31" fmla="*/ 680313 w 1815260"/>
                  <a:gd name="connsiteY31" fmla="*/ 62042 h 2168820"/>
                  <a:gd name="connsiteX32" fmla="*/ 702259 w 1815260"/>
                  <a:gd name="connsiteY32" fmla="*/ 69357 h 2168820"/>
                  <a:gd name="connsiteX33" fmla="*/ 820655 w 1815260"/>
                  <a:gd name="connsiteY33" fmla="*/ 88750 h 2168820"/>
                  <a:gd name="connsiteX34" fmla="*/ 863193 w 1815260"/>
                  <a:gd name="connsiteY34" fmla="*/ 113248 h 2168820"/>
                  <a:gd name="connsiteX35" fmla="*/ 907085 w 1815260"/>
                  <a:gd name="connsiteY35" fmla="*/ 127879 h 2168820"/>
                  <a:gd name="connsiteX36" fmla="*/ 987552 w 1815260"/>
                  <a:gd name="connsiteY36" fmla="*/ 142509 h 2168820"/>
                  <a:gd name="connsiteX37" fmla="*/ 1031443 w 1815260"/>
                  <a:gd name="connsiteY37" fmla="*/ 157140 h 2168820"/>
                  <a:gd name="connsiteX38" fmla="*/ 1053389 w 1815260"/>
                  <a:gd name="connsiteY38" fmla="*/ 164455 h 2168820"/>
                  <a:gd name="connsiteX39" fmla="*/ 1097280 w 1815260"/>
                  <a:gd name="connsiteY39" fmla="*/ 171770 h 2168820"/>
                  <a:gd name="connsiteX40" fmla="*/ 1163117 w 1815260"/>
                  <a:gd name="connsiteY40" fmla="*/ 193716 h 2168820"/>
                  <a:gd name="connsiteX41" fmla="*/ 1185062 w 1815260"/>
                  <a:gd name="connsiteY41" fmla="*/ 201031 h 2168820"/>
                  <a:gd name="connsiteX42" fmla="*/ 1221638 w 1815260"/>
                  <a:gd name="connsiteY42" fmla="*/ 208346 h 2168820"/>
                  <a:gd name="connsiteX43" fmla="*/ 1265529 w 1815260"/>
                  <a:gd name="connsiteY43" fmla="*/ 215661 h 2168820"/>
                  <a:gd name="connsiteX44" fmla="*/ 1365561 w 1815260"/>
                  <a:gd name="connsiteY44" fmla="*/ 249342 h 2168820"/>
                  <a:gd name="connsiteX45" fmla="*/ 1441094 w 1815260"/>
                  <a:gd name="connsiteY45" fmla="*/ 252237 h 2168820"/>
                  <a:gd name="connsiteX46" fmla="*/ 1463040 w 1815260"/>
                  <a:gd name="connsiteY46" fmla="*/ 259552 h 2168820"/>
                  <a:gd name="connsiteX47" fmla="*/ 1484985 w 1815260"/>
                  <a:gd name="connsiteY47" fmla="*/ 266868 h 2168820"/>
                  <a:gd name="connsiteX48" fmla="*/ 1492301 w 1815260"/>
                  <a:gd name="connsiteY48" fmla="*/ 288813 h 2168820"/>
                  <a:gd name="connsiteX49" fmla="*/ 1477670 w 1815260"/>
                  <a:gd name="connsiteY49" fmla="*/ 332704 h 2168820"/>
                  <a:gd name="connsiteX50" fmla="*/ 1484985 w 1815260"/>
                  <a:gd name="connsiteY50" fmla="*/ 413172 h 2168820"/>
                  <a:gd name="connsiteX51" fmla="*/ 1499616 w 1815260"/>
                  <a:gd name="connsiteY51" fmla="*/ 435117 h 2168820"/>
                  <a:gd name="connsiteX52" fmla="*/ 1528877 w 1815260"/>
                  <a:gd name="connsiteY52" fmla="*/ 464378 h 2168820"/>
                  <a:gd name="connsiteX53" fmla="*/ 1536192 w 1815260"/>
                  <a:gd name="connsiteY53" fmla="*/ 486324 h 2168820"/>
                  <a:gd name="connsiteX54" fmla="*/ 1550822 w 1815260"/>
                  <a:gd name="connsiteY54" fmla="*/ 552160 h 2168820"/>
                  <a:gd name="connsiteX55" fmla="*/ 1558137 w 1815260"/>
                  <a:gd name="connsiteY55" fmla="*/ 574106 h 2168820"/>
                  <a:gd name="connsiteX56" fmla="*/ 1572768 w 1815260"/>
                  <a:gd name="connsiteY56" fmla="*/ 588736 h 2168820"/>
                  <a:gd name="connsiteX57" fmla="*/ 1572768 w 1815260"/>
                  <a:gd name="connsiteY57" fmla="*/ 654573 h 2168820"/>
                  <a:gd name="connsiteX58" fmla="*/ 1543507 w 1815260"/>
                  <a:gd name="connsiteY58" fmla="*/ 735040 h 2168820"/>
                  <a:gd name="connsiteX59" fmla="*/ 1521561 w 1815260"/>
                  <a:gd name="connsiteY59" fmla="*/ 742356 h 2168820"/>
                  <a:gd name="connsiteX60" fmla="*/ 1499616 w 1815260"/>
                  <a:gd name="connsiteY60" fmla="*/ 764301 h 2168820"/>
                  <a:gd name="connsiteX61" fmla="*/ 1484985 w 1815260"/>
                  <a:gd name="connsiteY61" fmla="*/ 808192 h 2168820"/>
                  <a:gd name="connsiteX62" fmla="*/ 1477670 w 1815260"/>
                  <a:gd name="connsiteY62" fmla="*/ 895975 h 2168820"/>
                  <a:gd name="connsiteX63" fmla="*/ 1470355 w 1815260"/>
                  <a:gd name="connsiteY63" fmla="*/ 917920 h 2168820"/>
                  <a:gd name="connsiteX64" fmla="*/ 1463040 w 1815260"/>
                  <a:gd name="connsiteY64" fmla="*/ 961812 h 2168820"/>
                  <a:gd name="connsiteX65" fmla="*/ 1463040 w 1815260"/>
                  <a:gd name="connsiteY65" fmla="*/ 1056909 h 2168820"/>
                  <a:gd name="connsiteX66" fmla="*/ 1455725 w 1815260"/>
                  <a:gd name="connsiteY66" fmla="*/ 1078855 h 2168820"/>
                  <a:gd name="connsiteX67" fmla="*/ 1441094 w 1815260"/>
                  <a:gd name="connsiteY67" fmla="*/ 1093485 h 2168820"/>
                  <a:gd name="connsiteX68" fmla="*/ 1433779 w 1815260"/>
                  <a:gd name="connsiteY68" fmla="*/ 1115431 h 2168820"/>
                  <a:gd name="connsiteX69" fmla="*/ 1506931 w 1815260"/>
                  <a:gd name="connsiteY69" fmla="*/ 1122746 h 2168820"/>
                  <a:gd name="connsiteX70" fmla="*/ 1631289 w 1815260"/>
                  <a:gd name="connsiteY70" fmla="*/ 1130061 h 2168820"/>
                  <a:gd name="connsiteX71" fmla="*/ 1653235 w 1815260"/>
                  <a:gd name="connsiteY71" fmla="*/ 1137376 h 2168820"/>
                  <a:gd name="connsiteX72" fmla="*/ 1697126 w 1815260"/>
                  <a:gd name="connsiteY72" fmla="*/ 1144692 h 2168820"/>
                  <a:gd name="connsiteX73" fmla="*/ 1719072 w 1815260"/>
                  <a:gd name="connsiteY73" fmla="*/ 1152007 h 2168820"/>
                  <a:gd name="connsiteX74" fmla="*/ 1748333 w 1815260"/>
                  <a:gd name="connsiteY74" fmla="*/ 1159322 h 2168820"/>
                  <a:gd name="connsiteX75" fmla="*/ 1814169 w 1815260"/>
                  <a:gd name="connsiteY75" fmla="*/ 1159322 h 2168820"/>
                  <a:gd name="connsiteX76" fmla="*/ 1784909 w 1815260"/>
                  <a:gd name="connsiteY76" fmla="*/ 1217844 h 2168820"/>
                  <a:gd name="connsiteX77" fmla="*/ 1755648 w 1815260"/>
                  <a:gd name="connsiteY77" fmla="*/ 1225159 h 2168820"/>
                  <a:gd name="connsiteX78" fmla="*/ 1711757 w 1815260"/>
                  <a:gd name="connsiteY78" fmla="*/ 1239789 h 2168820"/>
                  <a:gd name="connsiteX79" fmla="*/ 1682496 w 1815260"/>
                  <a:gd name="connsiteY79" fmla="*/ 1269050 h 2168820"/>
                  <a:gd name="connsiteX80" fmla="*/ 1638605 w 1815260"/>
                  <a:gd name="connsiteY80" fmla="*/ 1320256 h 2168820"/>
                  <a:gd name="connsiteX81" fmla="*/ 1631289 w 1815260"/>
                  <a:gd name="connsiteY81" fmla="*/ 1342202 h 2168820"/>
                  <a:gd name="connsiteX82" fmla="*/ 1594713 w 1815260"/>
                  <a:gd name="connsiteY82" fmla="*/ 1334887 h 2168820"/>
                  <a:gd name="connsiteX83" fmla="*/ 1572768 w 1815260"/>
                  <a:gd name="connsiteY83" fmla="*/ 1378778 h 2168820"/>
                  <a:gd name="connsiteX84" fmla="*/ 1528877 w 1815260"/>
                  <a:gd name="connsiteY84" fmla="*/ 1437300 h 2168820"/>
                  <a:gd name="connsiteX85" fmla="*/ 1514246 w 1815260"/>
                  <a:gd name="connsiteY85" fmla="*/ 1481191 h 2168820"/>
                  <a:gd name="connsiteX86" fmla="*/ 1477670 w 1815260"/>
                  <a:gd name="connsiteY86" fmla="*/ 1517767 h 2168820"/>
                  <a:gd name="connsiteX87" fmla="*/ 1455725 w 1815260"/>
                  <a:gd name="connsiteY87" fmla="*/ 1539712 h 2168820"/>
                  <a:gd name="connsiteX88" fmla="*/ 1448409 w 1815260"/>
                  <a:gd name="connsiteY88" fmla="*/ 1634810 h 2168820"/>
                  <a:gd name="connsiteX89" fmla="*/ 1441094 w 1815260"/>
                  <a:gd name="connsiteY89" fmla="*/ 1686016 h 2168820"/>
                  <a:gd name="connsiteX90" fmla="*/ 1426464 w 1815260"/>
                  <a:gd name="connsiteY90" fmla="*/ 1759168 h 2168820"/>
                  <a:gd name="connsiteX91" fmla="*/ 1404518 w 1815260"/>
                  <a:gd name="connsiteY91" fmla="*/ 1883527 h 2168820"/>
                  <a:gd name="connsiteX92" fmla="*/ 1389888 w 1815260"/>
                  <a:gd name="connsiteY92" fmla="*/ 1905472 h 2168820"/>
                  <a:gd name="connsiteX93" fmla="*/ 1367942 w 1815260"/>
                  <a:gd name="connsiteY93" fmla="*/ 1942048 h 2168820"/>
                  <a:gd name="connsiteX94" fmla="*/ 1345997 w 1815260"/>
                  <a:gd name="connsiteY94" fmla="*/ 1949364 h 2168820"/>
                  <a:gd name="connsiteX95" fmla="*/ 1324051 w 1815260"/>
                  <a:gd name="connsiteY95" fmla="*/ 1963994 h 2168820"/>
                  <a:gd name="connsiteX96" fmla="*/ 1207008 w 1815260"/>
                  <a:gd name="connsiteY96" fmla="*/ 1978624 h 2168820"/>
                  <a:gd name="connsiteX97" fmla="*/ 1163117 w 1815260"/>
                  <a:gd name="connsiteY97" fmla="*/ 1993255 h 2168820"/>
                  <a:gd name="connsiteX98" fmla="*/ 1133856 w 1815260"/>
                  <a:gd name="connsiteY98" fmla="*/ 2000570 h 2168820"/>
                  <a:gd name="connsiteX99" fmla="*/ 1089965 w 1815260"/>
                  <a:gd name="connsiteY99" fmla="*/ 2015200 h 2168820"/>
                  <a:gd name="connsiteX100" fmla="*/ 1068019 w 1815260"/>
                  <a:gd name="connsiteY100" fmla="*/ 2022516 h 2168820"/>
                  <a:gd name="connsiteX101" fmla="*/ 1053389 w 1815260"/>
                  <a:gd name="connsiteY101" fmla="*/ 2044461 h 2168820"/>
                  <a:gd name="connsiteX102" fmla="*/ 1046073 w 1815260"/>
                  <a:gd name="connsiteY102" fmla="*/ 2066407 h 2168820"/>
                  <a:gd name="connsiteX103" fmla="*/ 1024128 w 1815260"/>
                  <a:gd name="connsiteY103" fmla="*/ 2073722 h 2168820"/>
                  <a:gd name="connsiteX104" fmla="*/ 1009497 w 1815260"/>
                  <a:gd name="connsiteY104" fmla="*/ 2088352 h 2168820"/>
                  <a:gd name="connsiteX105" fmla="*/ 994867 w 1815260"/>
                  <a:gd name="connsiteY105" fmla="*/ 2146874 h 2168820"/>
                  <a:gd name="connsiteX106" fmla="*/ 987552 w 1815260"/>
                  <a:gd name="connsiteY106" fmla="*/ 2168820 h 2168820"/>
                  <a:gd name="connsiteX107" fmla="*/ 943661 w 1815260"/>
                  <a:gd name="connsiteY107" fmla="*/ 2146874 h 2168820"/>
                  <a:gd name="connsiteX108" fmla="*/ 914400 w 1815260"/>
                  <a:gd name="connsiteY108" fmla="*/ 2117613 h 2168820"/>
                  <a:gd name="connsiteX109" fmla="*/ 899769 w 1815260"/>
                  <a:gd name="connsiteY109" fmla="*/ 2102983 h 2168820"/>
                  <a:gd name="connsiteX110" fmla="*/ 877824 w 1815260"/>
                  <a:gd name="connsiteY110" fmla="*/ 2095668 h 2168820"/>
                  <a:gd name="connsiteX111" fmla="*/ 855878 w 1815260"/>
                  <a:gd name="connsiteY111" fmla="*/ 2081037 h 2168820"/>
                  <a:gd name="connsiteX112" fmla="*/ 826617 w 1815260"/>
                  <a:gd name="connsiteY112" fmla="*/ 2022516 h 2168820"/>
                  <a:gd name="connsiteX113" fmla="*/ 782726 w 1815260"/>
                  <a:gd name="connsiteY113" fmla="*/ 2007885 h 2168820"/>
                  <a:gd name="connsiteX114" fmla="*/ 760781 w 1815260"/>
                  <a:gd name="connsiteY114" fmla="*/ 2000570 h 2168820"/>
                  <a:gd name="connsiteX115" fmla="*/ 746150 w 1815260"/>
                  <a:gd name="connsiteY115" fmla="*/ 1985940 h 2168820"/>
                  <a:gd name="connsiteX116" fmla="*/ 716889 w 1815260"/>
                  <a:gd name="connsiteY116" fmla="*/ 1942048 h 2168820"/>
                  <a:gd name="connsiteX117" fmla="*/ 672998 w 1815260"/>
                  <a:gd name="connsiteY117" fmla="*/ 1927418 h 2168820"/>
                  <a:gd name="connsiteX118" fmla="*/ 651053 w 1815260"/>
                  <a:gd name="connsiteY118" fmla="*/ 1920103 h 2168820"/>
                  <a:gd name="connsiteX119" fmla="*/ 614477 w 1815260"/>
                  <a:gd name="connsiteY119" fmla="*/ 1890842 h 2168820"/>
                  <a:gd name="connsiteX120" fmla="*/ 585216 w 1815260"/>
                  <a:gd name="connsiteY120" fmla="*/ 1861581 h 2168820"/>
                  <a:gd name="connsiteX121" fmla="*/ 555955 w 1815260"/>
                  <a:gd name="connsiteY121" fmla="*/ 1832320 h 2168820"/>
                  <a:gd name="connsiteX122" fmla="*/ 541325 w 1815260"/>
                  <a:gd name="connsiteY122" fmla="*/ 1810375 h 2168820"/>
                  <a:gd name="connsiteX123" fmla="*/ 534009 w 1815260"/>
                  <a:gd name="connsiteY123" fmla="*/ 1788429 h 2168820"/>
                  <a:gd name="connsiteX124" fmla="*/ 482803 w 1815260"/>
                  <a:gd name="connsiteY124" fmla="*/ 1766484 h 2168820"/>
                  <a:gd name="connsiteX125" fmla="*/ 453542 w 1815260"/>
                  <a:gd name="connsiteY125" fmla="*/ 1737223 h 2168820"/>
                  <a:gd name="connsiteX126" fmla="*/ 438912 w 1815260"/>
                  <a:gd name="connsiteY126" fmla="*/ 1722592 h 2168820"/>
                  <a:gd name="connsiteX127" fmla="*/ 373075 w 1815260"/>
                  <a:gd name="connsiteY127" fmla="*/ 1693332 h 2168820"/>
                  <a:gd name="connsiteX128" fmla="*/ 358445 w 1815260"/>
                  <a:gd name="connsiteY128" fmla="*/ 1678701 h 2168820"/>
                  <a:gd name="connsiteX129" fmla="*/ 343814 w 1815260"/>
                  <a:gd name="connsiteY129" fmla="*/ 1634810 h 2168820"/>
                  <a:gd name="connsiteX130" fmla="*/ 336499 w 1815260"/>
                  <a:gd name="connsiteY130" fmla="*/ 1612864 h 2168820"/>
                  <a:gd name="connsiteX131" fmla="*/ 321869 w 1815260"/>
                  <a:gd name="connsiteY131" fmla="*/ 1590919 h 2168820"/>
                  <a:gd name="connsiteX132" fmla="*/ 292608 w 1815260"/>
                  <a:gd name="connsiteY132" fmla="*/ 1554343 h 2168820"/>
                  <a:gd name="connsiteX133" fmla="*/ 270662 w 1815260"/>
                  <a:gd name="connsiteY133" fmla="*/ 1517767 h 2168820"/>
                  <a:gd name="connsiteX134" fmla="*/ 241401 w 1815260"/>
                  <a:gd name="connsiteY134" fmla="*/ 1473876 h 2168820"/>
                  <a:gd name="connsiteX135" fmla="*/ 226771 w 1815260"/>
                  <a:gd name="connsiteY135" fmla="*/ 1429984 h 2168820"/>
                  <a:gd name="connsiteX136" fmla="*/ 219456 w 1815260"/>
                  <a:gd name="connsiteY136" fmla="*/ 1408039 h 2168820"/>
                  <a:gd name="connsiteX137" fmla="*/ 182880 w 1815260"/>
                  <a:gd name="connsiteY137" fmla="*/ 1378778 h 2168820"/>
                  <a:gd name="connsiteX138" fmla="*/ 168249 w 1815260"/>
                  <a:gd name="connsiteY138" fmla="*/ 1364148 h 2168820"/>
                  <a:gd name="connsiteX139" fmla="*/ 146304 w 1815260"/>
                  <a:gd name="connsiteY139" fmla="*/ 1356832 h 2168820"/>
                  <a:gd name="connsiteX140" fmla="*/ 109728 w 1815260"/>
                  <a:gd name="connsiteY140" fmla="*/ 1327572 h 2168820"/>
                  <a:gd name="connsiteX141" fmla="*/ 95097 w 1815260"/>
                  <a:gd name="connsiteY141" fmla="*/ 1312941 h 2168820"/>
                  <a:gd name="connsiteX142" fmla="*/ 58521 w 1815260"/>
                  <a:gd name="connsiteY142" fmla="*/ 1283680 h 2168820"/>
                  <a:gd name="connsiteX143" fmla="*/ 21945 w 1815260"/>
                  <a:gd name="connsiteY143" fmla="*/ 1232474 h 2168820"/>
                  <a:gd name="connsiteX144" fmla="*/ 0 w 1815260"/>
                  <a:gd name="connsiteY144" fmla="*/ 1225159 h 2168820"/>
                  <a:gd name="connsiteX145" fmla="*/ 14630 w 1815260"/>
                  <a:gd name="connsiteY145" fmla="*/ 1210528 h 2168820"/>
                  <a:gd name="connsiteX0" fmla="*/ 14630 w 1815260"/>
                  <a:gd name="connsiteY0" fmla="*/ 1210528 h 2168820"/>
                  <a:gd name="connsiteX1" fmla="*/ 36576 w 1815260"/>
                  <a:gd name="connsiteY1" fmla="*/ 1173952 h 2168820"/>
                  <a:gd name="connsiteX2" fmla="*/ 65837 w 1815260"/>
                  <a:gd name="connsiteY2" fmla="*/ 1071540 h 2168820"/>
                  <a:gd name="connsiteX3" fmla="*/ 73152 w 1815260"/>
                  <a:gd name="connsiteY3" fmla="*/ 1034964 h 2168820"/>
                  <a:gd name="connsiteX4" fmla="*/ 80467 w 1815260"/>
                  <a:gd name="connsiteY4" fmla="*/ 1013018 h 2168820"/>
                  <a:gd name="connsiteX5" fmla="*/ 87782 w 1815260"/>
                  <a:gd name="connsiteY5" fmla="*/ 983757 h 2168820"/>
                  <a:gd name="connsiteX6" fmla="*/ 102413 w 1815260"/>
                  <a:gd name="connsiteY6" fmla="*/ 939866 h 2168820"/>
                  <a:gd name="connsiteX7" fmla="*/ 124358 w 1815260"/>
                  <a:gd name="connsiteY7" fmla="*/ 866714 h 2168820"/>
                  <a:gd name="connsiteX8" fmla="*/ 131673 w 1815260"/>
                  <a:gd name="connsiteY8" fmla="*/ 844768 h 2168820"/>
                  <a:gd name="connsiteX9" fmla="*/ 138989 w 1815260"/>
                  <a:gd name="connsiteY9" fmla="*/ 822823 h 2168820"/>
                  <a:gd name="connsiteX10" fmla="*/ 146304 w 1815260"/>
                  <a:gd name="connsiteY10" fmla="*/ 793562 h 2168820"/>
                  <a:gd name="connsiteX11" fmla="*/ 153619 w 1815260"/>
                  <a:gd name="connsiteY11" fmla="*/ 771616 h 2168820"/>
                  <a:gd name="connsiteX12" fmla="*/ 160934 w 1815260"/>
                  <a:gd name="connsiteY12" fmla="*/ 742356 h 2168820"/>
                  <a:gd name="connsiteX13" fmla="*/ 168249 w 1815260"/>
                  <a:gd name="connsiteY13" fmla="*/ 720410 h 2168820"/>
                  <a:gd name="connsiteX14" fmla="*/ 182880 w 1815260"/>
                  <a:gd name="connsiteY14" fmla="*/ 661888 h 2168820"/>
                  <a:gd name="connsiteX15" fmla="*/ 197510 w 1815260"/>
                  <a:gd name="connsiteY15" fmla="*/ 617997 h 2168820"/>
                  <a:gd name="connsiteX16" fmla="*/ 204825 w 1815260"/>
                  <a:gd name="connsiteY16" fmla="*/ 596052 h 2168820"/>
                  <a:gd name="connsiteX17" fmla="*/ 197510 w 1815260"/>
                  <a:gd name="connsiteY17" fmla="*/ 449748 h 2168820"/>
                  <a:gd name="connsiteX18" fmla="*/ 212141 w 1815260"/>
                  <a:gd name="connsiteY18" fmla="*/ 354650 h 2168820"/>
                  <a:gd name="connsiteX19" fmla="*/ 219456 w 1815260"/>
                  <a:gd name="connsiteY19" fmla="*/ 266868 h 2168820"/>
                  <a:gd name="connsiteX20" fmla="*/ 234086 w 1815260"/>
                  <a:gd name="connsiteY20" fmla="*/ 252237 h 2168820"/>
                  <a:gd name="connsiteX21" fmla="*/ 241401 w 1815260"/>
                  <a:gd name="connsiteY21" fmla="*/ 230292 h 2168820"/>
                  <a:gd name="connsiteX22" fmla="*/ 256032 w 1815260"/>
                  <a:gd name="connsiteY22" fmla="*/ 215661 h 2168820"/>
                  <a:gd name="connsiteX23" fmla="*/ 285293 w 1815260"/>
                  <a:gd name="connsiteY23" fmla="*/ 171770 h 2168820"/>
                  <a:gd name="connsiteX24" fmla="*/ 299923 w 1815260"/>
                  <a:gd name="connsiteY24" fmla="*/ 127879 h 2168820"/>
                  <a:gd name="connsiteX25" fmla="*/ 329184 w 1815260"/>
                  <a:gd name="connsiteY25" fmla="*/ 98618 h 2168820"/>
                  <a:gd name="connsiteX26" fmla="*/ 336499 w 1815260"/>
                  <a:gd name="connsiteY26" fmla="*/ 76672 h 2168820"/>
                  <a:gd name="connsiteX27" fmla="*/ 365760 w 1815260"/>
                  <a:gd name="connsiteY27" fmla="*/ 40096 h 2168820"/>
                  <a:gd name="connsiteX28" fmla="*/ 534009 w 1815260"/>
                  <a:gd name="connsiteY28" fmla="*/ 25466 h 2168820"/>
                  <a:gd name="connsiteX29" fmla="*/ 563270 w 1815260"/>
                  <a:gd name="connsiteY29" fmla="*/ 32781 h 2168820"/>
                  <a:gd name="connsiteX30" fmla="*/ 636422 w 1815260"/>
                  <a:gd name="connsiteY30" fmla="*/ 47412 h 2168820"/>
                  <a:gd name="connsiteX31" fmla="*/ 680313 w 1815260"/>
                  <a:gd name="connsiteY31" fmla="*/ 62042 h 2168820"/>
                  <a:gd name="connsiteX32" fmla="*/ 702259 w 1815260"/>
                  <a:gd name="connsiteY32" fmla="*/ 69357 h 2168820"/>
                  <a:gd name="connsiteX33" fmla="*/ 820655 w 1815260"/>
                  <a:gd name="connsiteY33" fmla="*/ 88750 h 2168820"/>
                  <a:gd name="connsiteX34" fmla="*/ 863193 w 1815260"/>
                  <a:gd name="connsiteY34" fmla="*/ 113248 h 2168820"/>
                  <a:gd name="connsiteX35" fmla="*/ 907085 w 1815260"/>
                  <a:gd name="connsiteY35" fmla="*/ 127879 h 2168820"/>
                  <a:gd name="connsiteX36" fmla="*/ 987552 w 1815260"/>
                  <a:gd name="connsiteY36" fmla="*/ 142509 h 2168820"/>
                  <a:gd name="connsiteX37" fmla="*/ 1031443 w 1815260"/>
                  <a:gd name="connsiteY37" fmla="*/ 157140 h 2168820"/>
                  <a:gd name="connsiteX38" fmla="*/ 1053389 w 1815260"/>
                  <a:gd name="connsiteY38" fmla="*/ 164455 h 2168820"/>
                  <a:gd name="connsiteX39" fmla="*/ 1097280 w 1815260"/>
                  <a:gd name="connsiteY39" fmla="*/ 171770 h 2168820"/>
                  <a:gd name="connsiteX40" fmla="*/ 1163117 w 1815260"/>
                  <a:gd name="connsiteY40" fmla="*/ 193716 h 2168820"/>
                  <a:gd name="connsiteX41" fmla="*/ 1185062 w 1815260"/>
                  <a:gd name="connsiteY41" fmla="*/ 201031 h 2168820"/>
                  <a:gd name="connsiteX42" fmla="*/ 1221638 w 1815260"/>
                  <a:gd name="connsiteY42" fmla="*/ 208346 h 2168820"/>
                  <a:gd name="connsiteX43" fmla="*/ 1265529 w 1815260"/>
                  <a:gd name="connsiteY43" fmla="*/ 215661 h 2168820"/>
                  <a:gd name="connsiteX44" fmla="*/ 1365561 w 1815260"/>
                  <a:gd name="connsiteY44" fmla="*/ 249342 h 2168820"/>
                  <a:gd name="connsiteX45" fmla="*/ 1441094 w 1815260"/>
                  <a:gd name="connsiteY45" fmla="*/ 252237 h 2168820"/>
                  <a:gd name="connsiteX46" fmla="*/ 1463040 w 1815260"/>
                  <a:gd name="connsiteY46" fmla="*/ 259552 h 2168820"/>
                  <a:gd name="connsiteX47" fmla="*/ 1484985 w 1815260"/>
                  <a:gd name="connsiteY47" fmla="*/ 266868 h 2168820"/>
                  <a:gd name="connsiteX48" fmla="*/ 1492301 w 1815260"/>
                  <a:gd name="connsiteY48" fmla="*/ 288813 h 2168820"/>
                  <a:gd name="connsiteX49" fmla="*/ 1477670 w 1815260"/>
                  <a:gd name="connsiteY49" fmla="*/ 332704 h 2168820"/>
                  <a:gd name="connsiteX50" fmla="*/ 1482603 w 1815260"/>
                  <a:gd name="connsiteY50" fmla="*/ 396504 h 2168820"/>
                  <a:gd name="connsiteX51" fmla="*/ 1499616 w 1815260"/>
                  <a:gd name="connsiteY51" fmla="*/ 435117 h 2168820"/>
                  <a:gd name="connsiteX52" fmla="*/ 1528877 w 1815260"/>
                  <a:gd name="connsiteY52" fmla="*/ 464378 h 2168820"/>
                  <a:gd name="connsiteX53" fmla="*/ 1536192 w 1815260"/>
                  <a:gd name="connsiteY53" fmla="*/ 486324 h 2168820"/>
                  <a:gd name="connsiteX54" fmla="*/ 1550822 w 1815260"/>
                  <a:gd name="connsiteY54" fmla="*/ 552160 h 2168820"/>
                  <a:gd name="connsiteX55" fmla="*/ 1558137 w 1815260"/>
                  <a:gd name="connsiteY55" fmla="*/ 574106 h 2168820"/>
                  <a:gd name="connsiteX56" fmla="*/ 1572768 w 1815260"/>
                  <a:gd name="connsiteY56" fmla="*/ 588736 h 2168820"/>
                  <a:gd name="connsiteX57" fmla="*/ 1572768 w 1815260"/>
                  <a:gd name="connsiteY57" fmla="*/ 654573 h 2168820"/>
                  <a:gd name="connsiteX58" fmla="*/ 1543507 w 1815260"/>
                  <a:gd name="connsiteY58" fmla="*/ 735040 h 2168820"/>
                  <a:gd name="connsiteX59" fmla="*/ 1521561 w 1815260"/>
                  <a:gd name="connsiteY59" fmla="*/ 742356 h 2168820"/>
                  <a:gd name="connsiteX60" fmla="*/ 1499616 w 1815260"/>
                  <a:gd name="connsiteY60" fmla="*/ 764301 h 2168820"/>
                  <a:gd name="connsiteX61" fmla="*/ 1484985 w 1815260"/>
                  <a:gd name="connsiteY61" fmla="*/ 808192 h 2168820"/>
                  <a:gd name="connsiteX62" fmla="*/ 1477670 w 1815260"/>
                  <a:gd name="connsiteY62" fmla="*/ 895975 h 2168820"/>
                  <a:gd name="connsiteX63" fmla="*/ 1470355 w 1815260"/>
                  <a:gd name="connsiteY63" fmla="*/ 917920 h 2168820"/>
                  <a:gd name="connsiteX64" fmla="*/ 1463040 w 1815260"/>
                  <a:gd name="connsiteY64" fmla="*/ 961812 h 2168820"/>
                  <a:gd name="connsiteX65" fmla="*/ 1463040 w 1815260"/>
                  <a:gd name="connsiteY65" fmla="*/ 1056909 h 2168820"/>
                  <a:gd name="connsiteX66" fmla="*/ 1455725 w 1815260"/>
                  <a:gd name="connsiteY66" fmla="*/ 1078855 h 2168820"/>
                  <a:gd name="connsiteX67" fmla="*/ 1441094 w 1815260"/>
                  <a:gd name="connsiteY67" fmla="*/ 1093485 h 2168820"/>
                  <a:gd name="connsiteX68" fmla="*/ 1433779 w 1815260"/>
                  <a:gd name="connsiteY68" fmla="*/ 1115431 h 2168820"/>
                  <a:gd name="connsiteX69" fmla="*/ 1506931 w 1815260"/>
                  <a:gd name="connsiteY69" fmla="*/ 1122746 h 2168820"/>
                  <a:gd name="connsiteX70" fmla="*/ 1631289 w 1815260"/>
                  <a:gd name="connsiteY70" fmla="*/ 1130061 h 2168820"/>
                  <a:gd name="connsiteX71" fmla="*/ 1653235 w 1815260"/>
                  <a:gd name="connsiteY71" fmla="*/ 1137376 h 2168820"/>
                  <a:gd name="connsiteX72" fmla="*/ 1697126 w 1815260"/>
                  <a:gd name="connsiteY72" fmla="*/ 1144692 h 2168820"/>
                  <a:gd name="connsiteX73" fmla="*/ 1719072 w 1815260"/>
                  <a:gd name="connsiteY73" fmla="*/ 1152007 h 2168820"/>
                  <a:gd name="connsiteX74" fmla="*/ 1748333 w 1815260"/>
                  <a:gd name="connsiteY74" fmla="*/ 1159322 h 2168820"/>
                  <a:gd name="connsiteX75" fmla="*/ 1814169 w 1815260"/>
                  <a:gd name="connsiteY75" fmla="*/ 1159322 h 2168820"/>
                  <a:gd name="connsiteX76" fmla="*/ 1784909 w 1815260"/>
                  <a:gd name="connsiteY76" fmla="*/ 1217844 h 2168820"/>
                  <a:gd name="connsiteX77" fmla="*/ 1755648 w 1815260"/>
                  <a:gd name="connsiteY77" fmla="*/ 1225159 h 2168820"/>
                  <a:gd name="connsiteX78" fmla="*/ 1711757 w 1815260"/>
                  <a:gd name="connsiteY78" fmla="*/ 1239789 h 2168820"/>
                  <a:gd name="connsiteX79" fmla="*/ 1682496 w 1815260"/>
                  <a:gd name="connsiteY79" fmla="*/ 1269050 h 2168820"/>
                  <a:gd name="connsiteX80" fmla="*/ 1638605 w 1815260"/>
                  <a:gd name="connsiteY80" fmla="*/ 1320256 h 2168820"/>
                  <a:gd name="connsiteX81" fmla="*/ 1631289 w 1815260"/>
                  <a:gd name="connsiteY81" fmla="*/ 1342202 h 2168820"/>
                  <a:gd name="connsiteX82" fmla="*/ 1594713 w 1815260"/>
                  <a:gd name="connsiteY82" fmla="*/ 1334887 h 2168820"/>
                  <a:gd name="connsiteX83" fmla="*/ 1572768 w 1815260"/>
                  <a:gd name="connsiteY83" fmla="*/ 1378778 h 2168820"/>
                  <a:gd name="connsiteX84" fmla="*/ 1528877 w 1815260"/>
                  <a:gd name="connsiteY84" fmla="*/ 1437300 h 2168820"/>
                  <a:gd name="connsiteX85" fmla="*/ 1514246 w 1815260"/>
                  <a:gd name="connsiteY85" fmla="*/ 1481191 h 2168820"/>
                  <a:gd name="connsiteX86" fmla="*/ 1477670 w 1815260"/>
                  <a:gd name="connsiteY86" fmla="*/ 1517767 h 2168820"/>
                  <a:gd name="connsiteX87" fmla="*/ 1455725 w 1815260"/>
                  <a:gd name="connsiteY87" fmla="*/ 1539712 h 2168820"/>
                  <a:gd name="connsiteX88" fmla="*/ 1448409 w 1815260"/>
                  <a:gd name="connsiteY88" fmla="*/ 1634810 h 2168820"/>
                  <a:gd name="connsiteX89" fmla="*/ 1441094 w 1815260"/>
                  <a:gd name="connsiteY89" fmla="*/ 1686016 h 2168820"/>
                  <a:gd name="connsiteX90" fmla="*/ 1426464 w 1815260"/>
                  <a:gd name="connsiteY90" fmla="*/ 1759168 h 2168820"/>
                  <a:gd name="connsiteX91" fmla="*/ 1404518 w 1815260"/>
                  <a:gd name="connsiteY91" fmla="*/ 1883527 h 2168820"/>
                  <a:gd name="connsiteX92" fmla="*/ 1389888 w 1815260"/>
                  <a:gd name="connsiteY92" fmla="*/ 1905472 h 2168820"/>
                  <a:gd name="connsiteX93" fmla="*/ 1367942 w 1815260"/>
                  <a:gd name="connsiteY93" fmla="*/ 1942048 h 2168820"/>
                  <a:gd name="connsiteX94" fmla="*/ 1345997 w 1815260"/>
                  <a:gd name="connsiteY94" fmla="*/ 1949364 h 2168820"/>
                  <a:gd name="connsiteX95" fmla="*/ 1324051 w 1815260"/>
                  <a:gd name="connsiteY95" fmla="*/ 1963994 h 2168820"/>
                  <a:gd name="connsiteX96" fmla="*/ 1207008 w 1815260"/>
                  <a:gd name="connsiteY96" fmla="*/ 1978624 h 2168820"/>
                  <a:gd name="connsiteX97" fmla="*/ 1163117 w 1815260"/>
                  <a:gd name="connsiteY97" fmla="*/ 1993255 h 2168820"/>
                  <a:gd name="connsiteX98" fmla="*/ 1133856 w 1815260"/>
                  <a:gd name="connsiteY98" fmla="*/ 2000570 h 2168820"/>
                  <a:gd name="connsiteX99" fmla="*/ 1089965 w 1815260"/>
                  <a:gd name="connsiteY99" fmla="*/ 2015200 h 2168820"/>
                  <a:gd name="connsiteX100" fmla="*/ 1068019 w 1815260"/>
                  <a:gd name="connsiteY100" fmla="*/ 2022516 h 2168820"/>
                  <a:gd name="connsiteX101" fmla="*/ 1053389 w 1815260"/>
                  <a:gd name="connsiteY101" fmla="*/ 2044461 h 2168820"/>
                  <a:gd name="connsiteX102" fmla="*/ 1046073 w 1815260"/>
                  <a:gd name="connsiteY102" fmla="*/ 2066407 h 2168820"/>
                  <a:gd name="connsiteX103" fmla="*/ 1024128 w 1815260"/>
                  <a:gd name="connsiteY103" fmla="*/ 2073722 h 2168820"/>
                  <a:gd name="connsiteX104" fmla="*/ 1009497 w 1815260"/>
                  <a:gd name="connsiteY104" fmla="*/ 2088352 h 2168820"/>
                  <a:gd name="connsiteX105" fmla="*/ 994867 w 1815260"/>
                  <a:gd name="connsiteY105" fmla="*/ 2146874 h 2168820"/>
                  <a:gd name="connsiteX106" fmla="*/ 987552 w 1815260"/>
                  <a:gd name="connsiteY106" fmla="*/ 2168820 h 2168820"/>
                  <a:gd name="connsiteX107" fmla="*/ 943661 w 1815260"/>
                  <a:gd name="connsiteY107" fmla="*/ 2146874 h 2168820"/>
                  <a:gd name="connsiteX108" fmla="*/ 914400 w 1815260"/>
                  <a:gd name="connsiteY108" fmla="*/ 2117613 h 2168820"/>
                  <a:gd name="connsiteX109" fmla="*/ 899769 w 1815260"/>
                  <a:gd name="connsiteY109" fmla="*/ 2102983 h 2168820"/>
                  <a:gd name="connsiteX110" fmla="*/ 877824 w 1815260"/>
                  <a:gd name="connsiteY110" fmla="*/ 2095668 h 2168820"/>
                  <a:gd name="connsiteX111" fmla="*/ 855878 w 1815260"/>
                  <a:gd name="connsiteY111" fmla="*/ 2081037 h 2168820"/>
                  <a:gd name="connsiteX112" fmla="*/ 826617 w 1815260"/>
                  <a:gd name="connsiteY112" fmla="*/ 2022516 h 2168820"/>
                  <a:gd name="connsiteX113" fmla="*/ 782726 w 1815260"/>
                  <a:gd name="connsiteY113" fmla="*/ 2007885 h 2168820"/>
                  <a:gd name="connsiteX114" fmla="*/ 760781 w 1815260"/>
                  <a:gd name="connsiteY114" fmla="*/ 2000570 h 2168820"/>
                  <a:gd name="connsiteX115" fmla="*/ 746150 w 1815260"/>
                  <a:gd name="connsiteY115" fmla="*/ 1985940 h 2168820"/>
                  <a:gd name="connsiteX116" fmla="*/ 716889 w 1815260"/>
                  <a:gd name="connsiteY116" fmla="*/ 1942048 h 2168820"/>
                  <a:gd name="connsiteX117" fmla="*/ 672998 w 1815260"/>
                  <a:gd name="connsiteY117" fmla="*/ 1927418 h 2168820"/>
                  <a:gd name="connsiteX118" fmla="*/ 651053 w 1815260"/>
                  <a:gd name="connsiteY118" fmla="*/ 1920103 h 2168820"/>
                  <a:gd name="connsiteX119" fmla="*/ 614477 w 1815260"/>
                  <a:gd name="connsiteY119" fmla="*/ 1890842 h 2168820"/>
                  <a:gd name="connsiteX120" fmla="*/ 585216 w 1815260"/>
                  <a:gd name="connsiteY120" fmla="*/ 1861581 h 2168820"/>
                  <a:gd name="connsiteX121" fmla="*/ 555955 w 1815260"/>
                  <a:gd name="connsiteY121" fmla="*/ 1832320 h 2168820"/>
                  <a:gd name="connsiteX122" fmla="*/ 541325 w 1815260"/>
                  <a:gd name="connsiteY122" fmla="*/ 1810375 h 2168820"/>
                  <a:gd name="connsiteX123" fmla="*/ 534009 w 1815260"/>
                  <a:gd name="connsiteY123" fmla="*/ 1788429 h 2168820"/>
                  <a:gd name="connsiteX124" fmla="*/ 482803 w 1815260"/>
                  <a:gd name="connsiteY124" fmla="*/ 1766484 h 2168820"/>
                  <a:gd name="connsiteX125" fmla="*/ 453542 w 1815260"/>
                  <a:gd name="connsiteY125" fmla="*/ 1737223 h 2168820"/>
                  <a:gd name="connsiteX126" fmla="*/ 438912 w 1815260"/>
                  <a:gd name="connsiteY126" fmla="*/ 1722592 h 2168820"/>
                  <a:gd name="connsiteX127" fmla="*/ 373075 w 1815260"/>
                  <a:gd name="connsiteY127" fmla="*/ 1693332 h 2168820"/>
                  <a:gd name="connsiteX128" fmla="*/ 358445 w 1815260"/>
                  <a:gd name="connsiteY128" fmla="*/ 1678701 h 2168820"/>
                  <a:gd name="connsiteX129" fmla="*/ 343814 w 1815260"/>
                  <a:gd name="connsiteY129" fmla="*/ 1634810 h 2168820"/>
                  <a:gd name="connsiteX130" fmla="*/ 336499 w 1815260"/>
                  <a:gd name="connsiteY130" fmla="*/ 1612864 h 2168820"/>
                  <a:gd name="connsiteX131" fmla="*/ 321869 w 1815260"/>
                  <a:gd name="connsiteY131" fmla="*/ 1590919 h 2168820"/>
                  <a:gd name="connsiteX132" fmla="*/ 292608 w 1815260"/>
                  <a:gd name="connsiteY132" fmla="*/ 1554343 h 2168820"/>
                  <a:gd name="connsiteX133" fmla="*/ 270662 w 1815260"/>
                  <a:gd name="connsiteY133" fmla="*/ 1517767 h 2168820"/>
                  <a:gd name="connsiteX134" fmla="*/ 241401 w 1815260"/>
                  <a:gd name="connsiteY134" fmla="*/ 1473876 h 2168820"/>
                  <a:gd name="connsiteX135" fmla="*/ 226771 w 1815260"/>
                  <a:gd name="connsiteY135" fmla="*/ 1429984 h 2168820"/>
                  <a:gd name="connsiteX136" fmla="*/ 219456 w 1815260"/>
                  <a:gd name="connsiteY136" fmla="*/ 1408039 h 2168820"/>
                  <a:gd name="connsiteX137" fmla="*/ 182880 w 1815260"/>
                  <a:gd name="connsiteY137" fmla="*/ 1378778 h 2168820"/>
                  <a:gd name="connsiteX138" fmla="*/ 168249 w 1815260"/>
                  <a:gd name="connsiteY138" fmla="*/ 1364148 h 2168820"/>
                  <a:gd name="connsiteX139" fmla="*/ 146304 w 1815260"/>
                  <a:gd name="connsiteY139" fmla="*/ 1356832 h 2168820"/>
                  <a:gd name="connsiteX140" fmla="*/ 109728 w 1815260"/>
                  <a:gd name="connsiteY140" fmla="*/ 1327572 h 2168820"/>
                  <a:gd name="connsiteX141" fmla="*/ 95097 w 1815260"/>
                  <a:gd name="connsiteY141" fmla="*/ 1312941 h 2168820"/>
                  <a:gd name="connsiteX142" fmla="*/ 58521 w 1815260"/>
                  <a:gd name="connsiteY142" fmla="*/ 1283680 h 2168820"/>
                  <a:gd name="connsiteX143" fmla="*/ 21945 w 1815260"/>
                  <a:gd name="connsiteY143" fmla="*/ 1232474 h 2168820"/>
                  <a:gd name="connsiteX144" fmla="*/ 0 w 1815260"/>
                  <a:gd name="connsiteY144" fmla="*/ 1225159 h 2168820"/>
                  <a:gd name="connsiteX145" fmla="*/ 14630 w 1815260"/>
                  <a:gd name="connsiteY145" fmla="*/ 1210528 h 2168820"/>
                  <a:gd name="connsiteX0" fmla="*/ 14630 w 1815260"/>
                  <a:gd name="connsiteY0" fmla="*/ 1210528 h 2168820"/>
                  <a:gd name="connsiteX1" fmla="*/ 36576 w 1815260"/>
                  <a:gd name="connsiteY1" fmla="*/ 1173952 h 2168820"/>
                  <a:gd name="connsiteX2" fmla="*/ 65837 w 1815260"/>
                  <a:gd name="connsiteY2" fmla="*/ 1071540 h 2168820"/>
                  <a:gd name="connsiteX3" fmla="*/ 73152 w 1815260"/>
                  <a:gd name="connsiteY3" fmla="*/ 1034964 h 2168820"/>
                  <a:gd name="connsiteX4" fmla="*/ 80467 w 1815260"/>
                  <a:gd name="connsiteY4" fmla="*/ 1013018 h 2168820"/>
                  <a:gd name="connsiteX5" fmla="*/ 87782 w 1815260"/>
                  <a:gd name="connsiteY5" fmla="*/ 983757 h 2168820"/>
                  <a:gd name="connsiteX6" fmla="*/ 102413 w 1815260"/>
                  <a:gd name="connsiteY6" fmla="*/ 939866 h 2168820"/>
                  <a:gd name="connsiteX7" fmla="*/ 124358 w 1815260"/>
                  <a:gd name="connsiteY7" fmla="*/ 866714 h 2168820"/>
                  <a:gd name="connsiteX8" fmla="*/ 131673 w 1815260"/>
                  <a:gd name="connsiteY8" fmla="*/ 844768 h 2168820"/>
                  <a:gd name="connsiteX9" fmla="*/ 138989 w 1815260"/>
                  <a:gd name="connsiteY9" fmla="*/ 822823 h 2168820"/>
                  <a:gd name="connsiteX10" fmla="*/ 146304 w 1815260"/>
                  <a:gd name="connsiteY10" fmla="*/ 793562 h 2168820"/>
                  <a:gd name="connsiteX11" fmla="*/ 153619 w 1815260"/>
                  <a:gd name="connsiteY11" fmla="*/ 771616 h 2168820"/>
                  <a:gd name="connsiteX12" fmla="*/ 160934 w 1815260"/>
                  <a:gd name="connsiteY12" fmla="*/ 742356 h 2168820"/>
                  <a:gd name="connsiteX13" fmla="*/ 168249 w 1815260"/>
                  <a:gd name="connsiteY13" fmla="*/ 720410 h 2168820"/>
                  <a:gd name="connsiteX14" fmla="*/ 182880 w 1815260"/>
                  <a:gd name="connsiteY14" fmla="*/ 661888 h 2168820"/>
                  <a:gd name="connsiteX15" fmla="*/ 197510 w 1815260"/>
                  <a:gd name="connsiteY15" fmla="*/ 617997 h 2168820"/>
                  <a:gd name="connsiteX16" fmla="*/ 204825 w 1815260"/>
                  <a:gd name="connsiteY16" fmla="*/ 596052 h 2168820"/>
                  <a:gd name="connsiteX17" fmla="*/ 197510 w 1815260"/>
                  <a:gd name="connsiteY17" fmla="*/ 449748 h 2168820"/>
                  <a:gd name="connsiteX18" fmla="*/ 212141 w 1815260"/>
                  <a:gd name="connsiteY18" fmla="*/ 354650 h 2168820"/>
                  <a:gd name="connsiteX19" fmla="*/ 219456 w 1815260"/>
                  <a:gd name="connsiteY19" fmla="*/ 266868 h 2168820"/>
                  <a:gd name="connsiteX20" fmla="*/ 234086 w 1815260"/>
                  <a:gd name="connsiteY20" fmla="*/ 252237 h 2168820"/>
                  <a:gd name="connsiteX21" fmla="*/ 241401 w 1815260"/>
                  <a:gd name="connsiteY21" fmla="*/ 230292 h 2168820"/>
                  <a:gd name="connsiteX22" fmla="*/ 256032 w 1815260"/>
                  <a:gd name="connsiteY22" fmla="*/ 215661 h 2168820"/>
                  <a:gd name="connsiteX23" fmla="*/ 285293 w 1815260"/>
                  <a:gd name="connsiteY23" fmla="*/ 171770 h 2168820"/>
                  <a:gd name="connsiteX24" fmla="*/ 299923 w 1815260"/>
                  <a:gd name="connsiteY24" fmla="*/ 127879 h 2168820"/>
                  <a:gd name="connsiteX25" fmla="*/ 329184 w 1815260"/>
                  <a:gd name="connsiteY25" fmla="*/ 98618 h 2168820"/>
                  <a:gd name="connsiteX26" fmla="*/ 336499 w 1815260"/>
                  <a:gd name="connsiteY26" fmla="*/ 76672 h 2168820"/>
                  <a:gd name="connsiteX27" fmla="*/ 365760 w 1815260"/>
                  <a:gd name="connsiteY27" fmla="*/ 40096 h 2168820"/>
                  <a:gd name="connsiteX28" fmla="*/ 534009 w 1815260"/>
                  <a:gd name="connsiteY28" fmla="*/ 25466 h 2168820"/>
                  <a:gd name="connsiteX29" fmla="*/ 563270 w 1815260"/>
                  <a:gd name="connsiteY29" fmla="*/ 32781 h 2168820"/>
                  <a:gd name="connsiteX30" fmla="*/ 636422 w 1815260"/>
                  <a:gd name="connsiteY30" fmla="*/ 47412 h 2168820"/>
                  <a:gd name="connsiteX31" fmla="*/ 680313 w 1815260"/>
                  <a:gd name="connsiteY31" fmla="*/ 62042 h 2168820"/>
                  <a:gd name="connsiteX32" fmla="*/ 702259 w 1815260"/>
                  <a:gd name="connsiteY32" fmla="*/ 69357 h 2168820"/>
                  <a:gd name="connsiteX33" fmla="*/ 820655 w 1815260"/>
                  <a:gd name="connsiteY33" fmla="*/ 88750 h 2168820"/>
                  <a:gd name="connsiteX34" fmla="*/ 863193 w 1815260"/>
                  <a:gd name="connsiteY34" fmla="*/ 113248 h 2168820"/>
                  <a:gd name="connsiteX35" fmla="*/ 907085 w 1815260"/>
                  <a:gd name="connsiteY35" fmla="*/ 127879 h 2168820"/>
                  <a:gd name="connsiteX36" fmla="*/ 987552 w 1815260"/>
                  <a:gd name="connsiteY36" fmla="*/ 142509 h 2168820"/>
                  <a:gd name="connsiteX37" fmla="*/ 1031443 w 1815260"/>
                  <a:gd name="connsiteY37" fmla="*/ 157140 h 2168820"/>
                  <a:gd name="connsiteX38" fmla="*/ 1053389 w 1815260"/>
                  <a:gd name="connsiteY38" fmla="*/ 164455 h 2168820"/>
                  <a:gd name="connsiteX39" fmla="*/ 1097280 w 1815260"/>
                  <a:gd name="connsiteY39" fmla="*/ 171770 h 2168820"/>
                  <a:gd name="connsiteX40" fmla="*/ 1163117 w 1815260"/>
                  <a:gd name="connsiteY40" fmla="*/ 193716 h 2168820"/>
                  <a:gd name="connsiteX41" fmla="*/ 1185062 w 1815260"/>
                  <a:gd name="connsiteY41" fmla="*/ 201031 h 2168820"/>
                  <a:gd name="connsiteX42" fmla="*/ 1221638 w 1815260"/>
                  <a:gd name="connsiteY42" fmla="*/ 208346 h 2168820"/>
                  <a:gd name="connsiteX43" fmla="*/ 1265529 w 1815260"/>
                  <a:gd name="connsiteY43" fmla="*/ 215661 h 2168820"/>
                  <a:gd name="connsiteX44" fmla="*/ 1365561 w 1815260"/>
                  <a:gd name="connsiteY44" fmla="*/ 249342 h 2168820"/>
                  <a:gd name="connsiteX45" fmla="*/ 1441094 w 1815260"/>
                  <a:gd name="connsiteY45" fmla="*/ 252237 h 2168820"/>
                  <a:gd name="connsiteX46" fmla="*/ 1463040 w 1815260"/>
                  <a:gd name="connsiteY46" fmla="*/ 259552 h 2168820"/>
                  <a:gd name="connsiteX47" fmla="*/ 1484985 w 1815260"/>
                  <a:gd name="connsiteY47" fmla="*/ 266868 h 2168820"/>
                  <a:gd name="connsiteX48" fmla="*/ 1492301 w 1815260"/>
                  <a:gd name="connsiteY48" fmla="*/ 288813 h 2168820"/>
                  <a:gd name="connsiteX49" fmla="*/ 1477670 w 1815260"/>
                  <a:gd name="connsiteY49" fmla="*/ 332704 h 2168820"/>
                  <a:gd name="connsiteX50" fmla="*/ 1482603 w 1815260"/>
                  <a:gd name="connsiteY50" fmla="*/ 396504 h 2168820"/>
                  <a:gd name="connsiteX51" fmla="*/ 1504379 w 1815260"/>
                  <a:gd name="connsiteY51" fmla="*/ 425592 h 2168820"/>
                  <a:gd name="connsiteX52" fmla="*/ 1528877 w 1815260"/>
                  <a:gd name="connsiteY52" fmla="*/ 464378 h 2168820"/>
                  <a:gd name="connsiteX53" fmla="*/ 1536192 w 1815260"/>
                  <a:gd name="connsiteY53" fmla="*/ 486324 h 2168820"/>
                  <a:gd name="connsiteX54" fmla="*/ 1550822 w 1815260"/>
                  <a:gd name="connsiteY54" fmla="*/ 552160 h 2168820"/>
                  <a:gd name="connsiteX55" fmla="*/ 1558137 w 1815260"/>
                  <a:gd name="connsiteY55" fmla="*/ 574106 h 2168820"/>
                  <a:gd name="connsiteX56" fmla="*/ 1572768 w 1815260"/>
                  <a:gd name="connsiteY56" fmla="*/ 588736 h 2168820"/>
                  <a:gd name="connsiteX57" fmla="*/ 1572768 w 1815260"/>
                  <a:gd name="connsiteY57" fmla="*/ 654573 h 2168820"/>
                  <a:gd name="connsiteX58" fmla="*/ 1543507 w 1815260"/>
                  <a:gd name="connsiteY58" fmla="*/ 735040 h 2168820"/>
                  <a:gd name="connsiteX59" fmla="*/ 1521561 w 1815260"/>
                  <a:gd name="connsiteY59" fmla="*/ 742356 h 2168820"/>
                  <a:gd name="connsiteX60" fmla="*/ 1499616 w 1815260"/>
                  <a:gd name="connsiteY60" fmla="*/ 764301 h 2168820"/>
                  <a:gd name="connsiteX61" fmla="*/ 1484985 w 1815260"/>
                  <a:gd name="connsiteY61" fmla="*/ 808192 h 2168820"/>
                  <a:gd name="connsiteX62" fmla="*/ 1477670 w 1815260"/>
                  <a:gd name="connsiteY62" fmla="*/ 895975 h 2168820"/>
                  <a:gd name="connsiteX63" fmla="*/ 1470355 w 1815260"/>
                  <a:gd name="connsiteY63" fmla="*/ 917920 h 2168820"/>
                  <a:gd name="connsiteX64" fmla="*/ 1463040 w 1815260"/>
                  <a:gd name="connsiteY64" fmla="*/ 961812 h 2168820"/>
                  <a:gd name="connsiteX65" fmla="*/ 1463040 w 1815260"/>
                  <a:gd name="connsiteY65" fmla="*/ 1056909 h 2168820"/>
                  <a:gd name="connsiteX66" fmla="*/ 1455725 w 1815260"/>
                  <a:gd name="connsiteY66" fmla="*/ 1078855 h 2168820"/>
                  <a:gd name="connsiteX67" fmla="*/ 1441094 w 1815260"/>
                  <a:gd name="connsiteY67" fmla="*/ 1093485 h 2168820"/>
                  <a:gd name="connsiteX68" fmla="*/ 1433779 w 1815260"/>
                  <a:gd name="connsiteY68" fmla="*/ 1115431 h 2168820"/>
                  <a:gd name="connsiteX69" fmla="*/ 1506931 w 1815260"/>
                  <a:gd name="connsiteY69" fmla="*/ 1122746 h 2168820"/>
                  <a:gd name="connsiteX70" fmla="*/ 1631289 w 1815260"/>
                  <a:gd name="connsiteY70" fmla="*/ 1130061 h 2168820"/>
                  <a:gd name="connsiteX71" fmla="*/ 1653235 w 1815260"/>
                  <a:gd name="connsiteY71" fmla="*/ 1137376 h 2168820"/>
                  <a:gd name="connsiteX72" fmla="*/ 1697126 w 1815260"/>
                  <a:gd name="connsiteY72" fmla="*/ 1144692 h 2168820"/>
                  <a:gd name="connsiteX73" fmla="*/ 1719072 w 1815260"/>
                  <a:gd name="connsiteY73" fmla="*/ 1152007 h 2168820"/>
                  <a:gd name="connsiteX74" fmla="*/ 1748333 w 1815260"/>
                  <a:gd name="connsiteY74" fmla="*/ 1159322 h 2168820"/>
                  <a:gd name="connsiteX75" fmla="*/ 1814169 w 1815260"/>
                  <a:gd name="connsiteY75" fmla="*/ 1159322 h 2168820"/>
                  <a:gd name="connsiteX76" fmla="*/ 1784909 w 1815260"/>
                  <a:gd name="connsiteY76" fmla="*/ 1217844 h 2168820"/>
                  <a:gd name="connsiteX77" fmla="*/ 1755648 w 1815260"/>
                  <a:gd name="connsiteY77" fmla="*/ 1225159 h 2168820"/>
                  <a:gd name="connsiteX78" fmla="*/ 1711757 w 1815260"/>
                  <a:gd name="connsiteY78" fmla="*/ 1239789 h 2168820"/>
                  <a:gd name="connsiteX79" fmla="*/ 1682496 w 1815260"/>
                  <a:gd name="connsiteY79" fmla="*/ 1269050 h 2168820"/>
                  <a:gd name="connsiteX80" fmla="*/ 1638605 w 1815260"/>
                  <a:gd name="connsiteY80" fmla="*/ 1320256 h 2168820"/>
                  <a:gd name="connsiteX81" fmla="*/ 1631289 w 1815260"/>
                  <a:gd name="connsiteY81" fmla="*/ 1342202 h 2168820"/>
                  <a:gd name="connsiteX82" fmla="*/ 1594713 w 1815260"/>
                  <a:gd name="connsiteY82" fmla="*/ 1334887 h 2168820"/>
                  <a:gd name="connsiteX83" fmla="*/ 1572768 w 1815260"/>
                  <a:gd name="connsiteY83" fmla="*/ 1378778 h 2168820"/>
                  <a:gd name="connsiteX84" fmla="*/ 1528877 w 1815260"/>
                  <a:gd name="connsiteY84" fmla="*/ 1437300 h 2168820"/>
                  <a:gd name="connsiteX85" fmla="*/ 1514246 w 1815260"/>
                  <a:gd name="connsiteY85" fmla="*/ 1481191 h 2168820"/>
                  <a:gd name="connsiteX86" fmla="*/ 1477670 w 1815260"/>
                  <a:gd name="connsiteY86" fmla="*/ 1517767 h 2168820"/>
                  <a:gd name="connsiteX87" fmla="*/ 1455725 w 1815260"/>
                  <a:gd name="connsiteY87" fmla="*/ 1539712 h 2168820"/>
                  <a:gd name="connsiteX88" fmla="*/ 1448409 w 1815260"/>
                  <a:gd name="connsiteY88" fmla="*/ 1634810 h 2168820"/>
                  <a:gd name="connsiteX89" fmla="*/ 1441094 w 1815260"/>
                  <a:gd name="connsiteY89" fmla="*/ 1686016 h 2168820"/>
                  <a:gd name="connsiteX90" fmla="*/ 1426464 w 1815260"/>
                  <a:gd name="connsiteY90" fmla="*/ 1759168 h 2168820"/>
                  <a:gd name="connsiteX91" fmla="*/ 1404518 w 1815260"/>
                  <a:gd name="connsiteY91" fmla="*/ 1883527 h 2168820"/>
                  <a:gd name="connsiteX92" fmla="*/ 1389888 w 1815260"/>
                  <a:gd name="connsiteY92" fmla="*/ 1905472 h 2168820"/>
                  <a:gd name="connsiteX93" fmla="*/ 1367942 w 1815260"/>
                  <a:gd name="connsiteY93" fmla="*/ 1942048 h 2168820"/>
                  <a:gd name="connsiteX94" fmla="*/ 1345997 w 1815260"/>
                  <a:gd name="connsiteY94" fmla="*/ 1949364 h 2168820"/>
                  <a:gd name="connsiteX95" fmla="*/ 1324051 w 1815260"/>
                  <a:gd name="connsiteY95" fmla="*/ 1963994 h 2168820"/>
                  <a:gd name="connsiteX96" fmla="*/ 1207008 w 1815260"/>
                  <a:gd name="connsiteY96" fmla="*/ 1978624 h 2168820"/>
                  <a:gd name="connsiteX97" fmla="*/ 1163117 w 1815260"/>
                  <a:gd name="connsiteY97" fmla="*/ 1993255 h 2168820"/>
                  <a:gd name="connsiteX98" fmla="*/ 1133856 w 1815260"/>
                  <a:gd name="connsiteY98" fmla="*/ 2000570 h 2168820"/>
                  <a:gd name="connsiteX99" fmla="*/ 1089965 w 1815260"/>
                  <a:gd name="connsiteY99" fmla="*/ 2015200 h 2168820"/>
                  <a:gd name="connsiteX100" fmla="*/ 1068019 w 1815260"/>
                  <a:gd name="connsiteY100" fmla="*/ 2022516 h 2168820"/>
                  <a:gd name="connsiteX101" fmla="*/ 1053389 w 1815260"/>
                  <a:gd name="connsiteY101" fmla="*/ 2044461 h 2168820"/>
                  <a:gd name="connsiteX102" fmla="*/ 1046073 w 1815260"/>
                  <a:gd name="connsiteY102" fmla="*/ 2066407 h 2168820"/>
                  <a:gd name="connsiteX103" fmla="*/ 1024128 w 1815260"/>
                  <a:gd name="connsiteY103" fmla="*/ 2073722 h 2168820"/>
                  <a:gd name="connsiteX104" fmla="*/ 1009497 w 1815260"/>
                  <a:gd name="connsiteY104" fmla="*/ 2088352 h 2168820"/>
                  <a:gd name="connsiteX105" fmla="*/ 994867 w 1815260"/>
                  <a:gd name="connsiteY105" fmla="*/ 2146874 h 2168820"/>
                  <a:gd name="connsiteX106" fmla="*/ 987552 w 1815260"/>
                  <a:gd name="connsiteY106" fmla="*/ 2168820 h 2168820"/>
                  <a:gd name="connsiteX107" fmla="*/ 943661 w 1815260"/>
                  <a:gd name="connsiteY107" fmla="*/ 2146874 h 2168820"/>
                  <a:gd name="connsiteX108" fmla="*/ 914400 w 1815260"/>
                  <a:gd name="connsiteY108" fmla="*/ 2117613 h 2168820"/>
                  <a:gd name="connsiteX109" fmla="*/ 899769 w 1815260"/>
                  <a:gd name="connsiteY109" fmla="*/ 2102983 h 2168820"/>
                  <a:gd name="connsiteX110" fmla="*/ 877824 w 1815260"/>
                  <a:gd name="connsiteY110" fmla="*/ 2095668 h 2168820"/>
                  <a:gd name="connsiteX111" fmla="*/ 855878 w 1815260"/>
                  <a:gd name="connsiteY111" fmla="*/ 2081037 h 2168820"/>
                  <a:gd name="connsiteX112" fmla="*/ 826617 w 1815260"/>
                  <a:gd name="connsiteY112" fmla="*/ 2022516 h 2168820"/>
                  <a:gd name="connsiteX113" fmla="*/ 782726 w 1815260"/>
                  <a:gd name="connsiteY113" fmla="*/ 2007885 h 2168820"/>
                  <a:gd name="connsiteX114" fmla="*/ 760781 w 1815260"/>
                  <a:gd name="connsiteY114" fmla="*/ 2000570 h 2168820"/>
                  <a:gd name="connsiteX115" fmla="*/ 746150 w 1815260"/>
                  <a:gd name="connsiteY115" fmla="*/ 1985940 h 2168820"/>
                  <a:gd name="connsiteX116" fmla="*/ 716889 w 1815260"/>
                  <a:gd name="connsiteY116" fmla="*/ 1942048 h 2168820"/>
                  <a:gd name="connsiteX117" fmla="*/ 672998 w 1815260"/>
                  <a:gd name="connsiteY117" fmla="*/ 1927418 h 2168820"/>
                  <a:gd name="connsiteX118" fmla="*/ 651053 w 1815260"/>
                  <a:gd name="connsiteY118" fmla="*/ 1920103 h 2168820"/>
                  <a:gd name="connsiteX119" fmla="*/ 614477 w 1815260"/>
                  <a:gd name="connsiteY119" fmla="*/ 1890842 h 2168820"/>
                  <a:gd name="connsiteX120" fmla="*/ 585216 w 1815260"/>
                  <a:gd name="connsiteY120" fmla="*/ 1861581 h 2168820"/>
                  <a:gd name="connsiteX121" fmla="*/ 555955 w 1815260"/>
                  <a:gd name="connsiteY121" fmla="*/ 1832320 h 2168820"/>
                  <a:gd name="connsiteX122" fmla="*/ 541325 w 1815260"/>
                  <a:gd name="connsiteY122" fmla="*/ 1810375 h 2168820"/>
                  <a:gd name="connsiteX123" fmla="*/ 534009 w 1815260"/>
                  <a:gd name="connsiteY123" fmla="*/ 1788429 h 2168820"/>
                  <a:gd name="connsiteX124" fmla="*/ 482803 w 1815260"/>
                  <a:gd name="connsiteY124" fmla="*/ 1766484 h 2168820"/>
                  <a:gd name="connsiteX125" fmla="*/ 453542 w 1815260"/>
                  <a:gd name="connsiteY125" fmla="*/ 1737223 h 2168820"/>
                  <a:gd name="connsiteX126" fmla="*/ 438912 w 1815260"/>
                  <a:gd name="connsiteY126" fmla="*/ 1722592 h 2168820"/>
                  <a:gd name="connsiteX127" fmla="*/ 373075 w 1815260"/>
                  <a:gd name="connsiteY127" fmla="*/ 1693332 h 2168820"/>
                  <a:gd name="connsiteX128" fmla="*/ 358445 w 1815260"/>
                  <a:gd name="connsiteY128" fmla="*/ 1678701 h 2168820"/>
                  <a:gd name="connsiteX129" fmla="*/ 343814 w 1815260"/>
                  <a:gd name="connsiteY129" fmla="*/ 1634810 h 2168820"/>
                  <a:gd name="connsiteX130" fmla="*/ 336499 w 1815260"/>
                  <a:gd name="connsiteY130" fmla="*/ 1612864 h 2168820"/>
                  <a:gd name="connsiteX131" fmla="*/ 321869 w 1815260"/>
                  <a:gd name="connsiteY131" fmla="*/ 1590919 h 2168820"/>
                  <a:gd name="connsiteX132" fmla="*/ 292608 w 1815260"/>
                  <a:gd name="connsiteY132" fmla="*/ 1554343 h 2168820"/>
                  <a:gd name="connsiteX133" fmla="*/ 270662 w 1815260"/>
                  <a:gd name="connsiteY133" fmla="*/ 1517767 h 2168820"/>
                  <a:gd name="connsiteX134" fmla="*/ 241401 w 1815260"/>
                  <a:gd name="connsiteY134" fmla="*/ 1473876 h 2168820"/>
                  <a:gd name="connsiteX135" fmla="*/ 226771 w 1815260"/>
                  <a:gd name="connsiteY135" fmla="*/ 1429984 h 2168820"/>
                  <a:gd name="connsiteX136" fmla="*/ 219456 w 1815260"/>
                  <a:gd name="connsiteY136" fmla="*/ 1408039 h 2168820"/>
                  <a:gd name="connsiteX137" fmla="*/ 182880 w 1815260"/>
                  <a:gd name="connsiteY137" fmla="*/ 1378778 h 2168820"/>
                  <a:gd name="connsiteX138" fmla="*/ 168249 w 1815260"/>
                  <a:gd name="connsiteY138" fmla="*/ 1364148 h 2168820"/>
                  <a:gd name="connsiteX139" fmla="*/ 146304 w 1815260"/>
                  <a:gd name="connsiteY139" fmla="*/ 1356832 h 2168820"/>
                  <a:gd name="connsiteX140" fmla="*/ 109728 w 1815260"/>
                  <a:gd name="connsiteY140" fmla="*/ 1327572 h 2168820"/>
                  <a:gd name="connsiteX141" fmla="*/ 95097 w 1815260"/>
                  <a:gd name="connsiteY141" fmla="*/ 1312941 h 2168820"/>
                  <a:gd name="connsiteX142" fmla="*/ 58521 w 1815260"/>
                  <a:gd name="connsiteY142" fmla="*/ 1283680 h 2168820"/>
                  <a:gd name="connsiteX143" fmla="*/ 21945 w 1815260"/>
                  <a:gd name="connsiteY143" fmla="*/ 1232474 h 2168820"/>
                  <a:gd name="connsiteX144" fmla="*/ 0 w 1815260"/>
                  <a:gd name="connsiteY144" fmla="*/ 1225159 h 2168820"/>
                  <a:gd name="connsiteX145" fmla="*/ 14630 w 1815260"/>
                  <a:gd name="connsiteY145" fmla="*/ 1210528 h 2168820"/>
                  <a:gd name="connsiteX0" fmla="*/ 14630 w 1815260"/>
                  <a:gd name="connsiteY0" fmla="*/ 1210528 h 2168820"/>
                  <a:gd name="connsiteX1" fmla="*/ 36576 w 1815260"/>
                  <a:gd name="connsiteY1" fmla="*/ 1173952 h 2168820"/>
                  <a:gd name="connsiteX2" fmla="*/ 65837 w 1815260"/>
                  <a:gd name="connsiteY2" fmla="*/ 1071540 h 2168820"/>
                  <a:gd name="connsiteX3" fmla="*/ 73152 w 1815260"/>
                  <a:gd name="connsiteY3" fmla="*/ 1034964 h 2168820"/>
                  <a:gd name="connsiteX4" fmla="*/ 80467 w 1815260"/>
                  <a:gd name="connsiteY4" fmla="*/ 1013018 h 2168820"/>
                  <a:gd name="connsiteX5" fmla="*/ 87782 w 1815260"/>
                  <a:gd name="connsiteY5" fmla="*/ 983757 h 2168820"/>
                  <a:gd name="connsiteX6" fmla="*/ 102413 w 1815260"/>
                  <a:gd name="connsiteY6" fmla="*/ 939866 h 2168820"/>
                  <a:gd name="connsiteX7" fmla="*/ 124358 w 1815260"/>
                  <a:gd name="connsiteY7" fmla="*/ 866714 h 2168820"/>
                  <a:gd name="connsiteX8" fmla="*/ 131673 w 1815260"/>
                  <a:gd name="connsiteY8" fmla="*/ 844768 h 2168820"/>
                  <a:gd name="connsiteX9" fmla="*/ 138989 w 1815260"/>
                  <a:gd name="connsiteY9" fmla="*/ 822823 h 2168820"/>
                  <a:gd name="connsiteX10" fmla="*/ 146304 w 1815260"/>
                  <a:gd name="connsiteY10" fmla="*/ 793562 h 2168820"/>
                  <a:gd name="connsiteX11" fmla="*/ 153619 w 1815260"/>
                  <a:gd name="connsiteY11" fmla="*/ 771616 h 2168820"/>
                  <a:gd name="connsiteX12" fmla="*/ 160934 w 1815260"/>
                  <a:gd name="connsiteY12" fmla="*/ 742356 h 2168820"/>
                  <a:gd name="connsiteX13" fmla="*/ 168249 w 1815260"/>
                  <a:gd name="connsiteY13" fmla="*/ 720410 h 2168820"/>
                  <a:gd name="connsiteX14" fmla="*/ 182880 w 1815260"/>
                  <a:gd name="connsiteY14" fmla="*/ 661888 h 2168820"/>
                  <a:gd name="connsiteX15" fmla="*/ 197510 w 1815260"/>
                  <a:gd name="connsiteY15" fmla="*/ 617997 h 2168820"/>
                  <a:gd name="connsiteX16" fmla="*/ 204825 w 1815260"/>
                  <a:gd name="connsiteY16" fmla="*/ 596052 h 2168820"/>
                  <a:gd name="connsiteX17" fmla="*/ 197510 w 1815260"/>
                  <a:gd name="connsiteY17" fmla="*/ 449748 h 2168820"/>
                  <a:gd name="connsiteX18" fmla="*/ 212141 w 1815260"/>
                  <a:gd name="connsiteY18" fmla="*/ 354650 h 2168820"/>
                  <a:gd name="connsiteX19" fmla="*/ 219456 w 1815260"/>
                  <a:gd name="connsiteY19" fmla="*/ 266868 h 2168820"/>
                  <a:gd name="connsiteX20" fmla="*/ 234086 w 1815260"/>
                  <a:gd name="connsiteY20" fmla="*/ 252237 h 2168820"/>
                  <a:gd name="connsiteX21" fmla="*/ 241401 w 1815260"/>
                  <a:gd name="connsiteY21" fmla="*/ 230292 h 2168820"/>
                  <a:gd name="connsiteX22" fmla="*/ 256032 w 1815260"/>
                  <a:gd name="connsiteY22" fmla="*/ 215661 h 2168820"/>
                  <a:gd name="connsiteX23" fmla="*/ 285293 w 1815260"/>
                  <a:gd name="connsiteY23" fmla="*/ 171770 h 2168820"/>
                  <a:gd name="connsiteX24" fmla="*/ 299923 w 1815260"/>
                  <a:gd name="connsiteY24" fmla="*/ 127879 h 2168820"/>
                  <a:gd name="connsiteX25" fmla="*/ 329184 w 1815260"/>
                  <a:gd name="connsiteY25" fmla="*/ 98618 h 2168820"/>
                  <a:gd name="connsiteX26" fmla="*/ 336499 w 1815260"/>
                  <a:gd name="connsiteY26" fmla="*/ 76672 h 2168820"/>
                  <a:gd name="connsiteX27" fmla="*/ 365760 w 1815260"/>
                  <a:gd name="connsiteY27" fmla="*/ 40096 h 2168820"/>
                  <a:gd name="connsiteX28" fmla="*/ 534009 w 1815260"/>
                  <a:gd name="connsiteY28" fmla="*/ 25466 h 2168820"/>
                  <a:gd name="connsiteX29" fmla="*/ 563270 w 1815260"/>
                  <a:gd name="connsiteY29" fmla="*/ 32781 h 2168820"/>
                  <a:gd name="connsiteX30" fmla="*/ 636422 w 1815260"/>
                  <a:gd name="connsiteY30" fmla="*/ 47412 h 2168820"/>
                  <a:gd name="connsiteX31" fmla="*/ 680313 w 1815260"/>
                  <a:gd name="connsiteY31" fmla="*/ 62042 h 2168820"/>
                  <a:gd name="connsiteX32" fmla="*/ 702259 w 1815260"/>
                  <a:gd name="connsiteY32" fmla="*/ 69357 h 2168820"/>
                  <a:gd name="connsiteX33" fmla="*/ 820655 w 1815260"/>
                  <a:gd name="connsiteY33" fmla="*/ 88750 h 2168820"/>
                  <a:gd name="connsiteX34" fmla="*/ 863193 w 1815260"/>
                  <a:gd name="connsiteY34" fmla="*/ 113248 h 2168820"/>
                  <a:gd name="connsiteX35" fmla="*/ 907085 w 1815260"/>
                  <a:gd name="connsiteY35" fmla="*/ 127879 h 2168820"/>
                  <a:gd name="connsiteX36" fmla="*/ 987552 w 1815260"/>
                  <a:gd name="connsiteY36" fmla="*/ 142509 h 2168820"/>
                  <a:gd name="connsiteX37" fmla="*/ 1031443 w 1815260"/>
                  <a:gd name="connsiteY37" fmla="*/ 157140 h 2168820"/>
                  <a:gd name="connsiteX38" fmla="*/ 1053389 w 1815260"/>
                  <a:gd name="connsiteY38" fmla="*/ 164455 h 2168820"/>
                  <a:gd name="connsiteX39" fmla="*/ 1097280 w 1815260"/>
                  <a:gd name="connsiteY39" fmla="*/ 171770 h 2168820"/>
                  <a:gd name="connsiteX40" fmla="*/ 1163117 w 1815260"/>
                  <a:gd name="connsiteY40" fmla="*/ 193716 h 2168820"/>
                  <a:gd name="connsiteX41" fmla="*/ 1185062 w 1815260"/>
                  <a:gd name="connsiteY41" fmla="*/ 201031 h 2168820"/>
                  <a:gd name="connsiteX42" fmla="*/ 1221638 w 1815260"/>
                  <a:gd name="connsiteY42" fmla="*/ 208346 h 2168820"/>
                  <a:gd name="connsiteX43" fmla="*/ 1265529 w 1815260"/>
                  <a:gd name="connsiteY43" fmla="*/ 215661 h 2168820"/>
                  <a:gd name="connsiteX44" fmla="*/ 1365561 w 1815260"/>
                  <a:gd name="connsiteY44" fmla="*/ 249342 h 2168820"/>
                  <a:gd name="connsiteX45" fmla="*/ 1441094 w 1815260"/>
                  <a:gd name="connsiteY45" fmla="*/ 252237 h 2168820"/>
                  <a:gd name="connsiteX46" fmla="*/ 1463040 w 1815260"/>
                  <a:gd name="connsiteY46" fmla="*/ 259552 h 2168820"/>
                  <a:gd name="connsiteX47" fmla="*/ 1484985 w 1815260"/>
                  <a:gd name="connsiteY47" fmla="*/ 266868 h 2168820"/>
                  <a:gd name="connsiteX48" fmla="*/ 1492301 w 1815260"/>
                  <a:gd name="connsiteY48" fmla="*/ 288813 h 2168820"/>
                  <a:gd name="connsiteX49" fmla="*/ 1477670 w 1815260"/>
                  <a:gd name="connsiteY49" fmla="*/ 332704 h 2168820"/>
                  <a:gd name="connsiteX50" fmla="*/ 1482603 w 1815260"/>
                  <a:gd name="connsiteY50" fmla="*/ 396504 h 2168820"/>
                  <a:gd name="connsiteX51" fmla="*/ 1504379 w 1815260"/>
                  <a:gd name="connsiteY51" fmla="*/ 425592 h 2168820"/>
                  <a:gd name="connsiteX52" fmla="*/ 1528877 w 1815260"/>
                  <a:gd name="connsiteY52" fmla="*/ 464378 h 2168820"/>
                  <a:gd name="connsiteX53" fmla="*/ 1536192 w 1815260"/>
                  <a:gd name="connsiteY53" fmla="*/ 505374 h 2168820"/>
                  <a:gd name="connsiteX54" fmla="*/ 1550822 w 1815260"/>
                  <a:gd name="connsiteY54" fmla="*/ 552160 h 2168820"/>
                  <a:gd name="connsiteX55" fmla="*/ 1558137 w 1815260"/>
                  <a:gd name="connsiteY55" fmla="*/ 574106 h 2168820"/>
                  <a:gd name="connsiteX56" fmla="*/ 1572768 w 1815260"/>
                  <a:gd name="connsiteY56" fmla="*/ 588736 h 2168820"/>
                  <a:gd name="connsiteX57" fmla="*/ 1572768 w 1815260"/>
                  <a:gd name="connsiteY57" fmla="*/ 654573 h 2168820"/>
                  <a:gd name="connsiteX58" fmla="*/ 1543507 w 1815260"/>
                  <a:gd name="connsiteY58" fmla="*/ 735040 h 2168820"/>
                  <a:gd name="connsiteX59" fmla="*/ 1521561 w 1815260"/>
                  <a:gd name="connsiteY59" fmla="*/ 742356 h 2168820"/>
                  <a:gd name="connsiteX60" fmla="*/ 1499616 w 1815260"/>
                  <a:gd name="connsiteY60" fmla="*/ 764301 h 2168820"/>
                  <a:gd name="connsiteX61" fmla="*/ 1484985 w 1815260"/>
                  <a:gd name="connsiteY61" fmla="*/ 808192 h 2168820"/>
                  <a:gd name="connsiteX62" fmla="*/ 1477670 w 1815260"/>
                  <a:gd name="connsiteY62" fmla="*/ 895975 h 2168820"/>
                  <a:gd name="connsiteX63" fmla="*/ 1470355 w 1815260"/>
                  <a:gd name="connsiteY63" fmla="*/ 917920 h 2168820"/>
                  <a:gd name="connsiteX64" fmla="*/ 1463040 w 1815260"/>
                  <a:gd name="connsiteY64" fmla="*/ 961812 h 2168820"/>
                  <a:gd name="connsiteX65" fmla="*/ 1463040 w 1815260"/>
                  <a:gd name="connsiteY65" fmla="*/ 1056909 h 2168820"/>
                  <a:gd name="connsiteX66" fmla="*/ 1455725 w 1815260"/>
                  <a:gd name="connsiteY66" fmla="*/ 1078855 h 2168820"/>
                  <a:gd name="connsiteX67" fmla="*/ 1441094 w 1815260"/>
                  <a:gd name="connsiteY67" fmla="*/ 1093485 h 2168820"/>
                  <a:gd name="connsiteX68" fmla="*/ 1433779 w 1815260"/>
                  <a:gd name="connsiteY68" fmla="*/ 1115431 h 2168820"/>
                  <a:gd name="connsiteX69" fmla="*/ 1506931 w 1815260"/>
                  <a:gd name="connsiteY69" fmla="*/ 1122746 h 2168820"/>
                  <a:gd name="connsiteX70" fmla="*/ 1631289 w 1815260"/>
                  <a:gd name="connsiteY70" fmla="*/ 1130061 h 2168820"/>
                  <a:gd name="connsiteX71" fmla="*/ 1653235 w 1815260"/>
                  <a:gd name="connsiteY71" fmla="*/ 1137376 h 2168820"/>
                  <a:gd name="connsiteX72" fmla="*/ 1697126 w 1815260"/>
                  <a:gd name="connsiteY72" fmla="*/ 1144692 h 2168820"/>
                  <a:gd name="connsiteX73" fmla="*/ 1719072 w 1815260"/>
                  <a:gd name="connsiteY73" fmla="*/ 1152007 h 2168820"/>
                  <a:gd name="connsiteX74" fmla="*/ 1748333 w 1815260"/>
                  <a:gd name="connsiteY74" fmla="*/ 1159322 h 2168820"/>
                  <a:gd name="connsiteX75" fmla="*/ 1814169 w 1815260"/>
                  <a:gd name="connsiteY75" fmla="*/ 1159322 h 2168820"/>
                  <a:gd name="connsiteX76" fmla="*/ 1784909 w 1815260"/>
                  <a:gd name="connsiteY76" fmla="*/ 1217844 h 2168820"/>
                  <a:gd name="connsiteX77" fmla="*/ 1755648 w 1815260"/>
                  <a:gd name="connsiteY77" fmla="*/ 1225159 h 2168820"/>
                  <a:gd name="connsiteX78" fmla="*/ 1711757 w 1815260"/>
                  <a:gd name="connsiteY78" fmla="*/ 1239789 h 2168820"/>
                  <a:gd name="connsiteX79" fmla="*/ 1682496 w 1815260"/>
                  <a:gd name="connsiteY79" fmla="*/ 1269050 h 2168820"/>
                  <a:gd name="connsiteX80" fmla="*/ 1638605 w 1815260"/>
                  <a:gd name="connsiteY80" fmla="*/ 1320256 h 2168820"/>
                  <a:gd name="connsiteX81" fmla="*/ 1631289 w 1815260"/>
                  <a:gd name="connsiteY81" fmla="*/ 1342202 h 2168820"/>
                  <a:gd name="connsiteX82" fmla="*/ 1594713 w 1815260"/>
                  <a:gd name="connsiteY82" fmla="*/ 1334887 h 2168820"/>
                  <a:gd name="connsiteX83" fmla="*/ 1572768 w 1815260"/>
                  <a:gd name="connsiteY83" fmla="*/ 1378778 h 2168820"/>
                  <a:gd name="connsiteX84" fmla="*/ 1528877 w 1815260"/>
                  <a:gd name="connsiteY84" fmla="*/ 1437300 h 2168820"/>
                  <a:gd name="connsiteX85" fmla="*/ 1514246 w 1815260"/>
                  <a:gd name="connsiteY85" fmla="*/ 1481191 h 2168820"/>
                  <a:gd name="connsiteX86" fmla="*/ 1477670 w 1815260"/>
                  <a:gd name="connsiteY86" fmla="*/ 1517767 h 2168820"/>
                  <a:gd name="connsiteX87" fmla="*/ 1455725 w 1815260"/>
                  <a:gd name="connsiteY87" fmla="*/ 1539712 h 2168820"/>
                  <a:gd name="connsiteX88" fmla="*/ 1448409 w 1815260"/>
                  <a:gd name="connsiteY88" fmla="*/ 1634810 h 2168820"/>
                  <a:gd name="connsiteX89" fmla="*/ 1441094 w 1815260"/>
                  <a:gd name="connsiteY89" fmla="*/ 1686016 h 2168820"/>
                  <a:gd name="connsiteX90" fmla="*/ 1426464 w 1815260"/>
                  <a:gd name="connsiteY90" fmla="*/ 1759168 h 2168820"/>
                  <a:gd name="connsiteX91" fmla="*/ 1404518 w 1815260"/>
                  <a:gd name="connsiteY91" fmla="*/ 1883527 h 2168820"/>
                  <a:gd name="connsiteX92" fmla="*/ 1389888 w 1815260"/>
                  <a:gd name="connsiteY92" fmla="*/ 1905472 h 2168820"/>
                  <a:gd name="connsiteX93" fmla="*/ 1367942 w 1815260"/>
                  <a:gd name="connsiteY93" fmla="*/ 1942048 h 2168820"/>
                  <a:gd name="connsiteX94" fmla="*/ 1345997 w 1815260"/>
                  <a:gd name="connsiteY94" fmla="*/ 1949364 h 2168820"/>
                  <a:gd name="connsiteX95" fmla="*/ 1324051 w 1815260"/>
                  <a:gd name="connsiteY95" fmla="*/ 1963994 h 2168820"/>
                  <a:gd name="connsiteX96" fmla="*/ 1207008 w 1815260"/>
                  <a:gd name="connsiteY96" fmla="*/ 1978624 h 2168820"/>
                  <a:gd name="connsiteX97" fmla="*/ 1163117 w 1815260"/>
                  <a:gd name="connsiteY97" fmla="*/ 1993255 h 2168820"/>
                  <a:gd name="connsiteX98" fmla="*/ 1133856 w 1815260"/>
                  <a:gd name="connsiteY98" fmla="*/ 2000570 h 2168820"/>
                  <a:gd name="connsiteX99" fmla="*/ 1089965 w 1815260"/>
                  <a:gd name="connsiteY99" fmla="*/ 2015200 h 2168820"/>
                  <a:gd name="connsiteX100" fmla="*/ 1068019 w 1815260"/>
                  <a:gd name="connsiteY100" fmla="*/ 2022516 h 2168820"/>
                  <a:gd name="connsiteX101" fmla="*/ 1053389 w 1815260"/>
                  <a:gd name="connsiteY101" fmla="*/ 2044461 h 2168820"/>
                  <a:gd name="connsiteX102" fmla="*/ 1046073 w 1815260"/>
                  <a:gd name="connsiteY102" fmla="*/ 2066407 h 2168820"/>
                  <a:gd name="connsiteX103" fmla="*/ 1024128 w 1815260"/>
                  <a:gd name="connsiteY103" fmla="*/ 2073722 h 2168820"/>
                  <a:gd name="connsiteX104" fmla="*/ 1009497 w 1815260"/>
                  <a:gd name="connsiteY104" fmla="*/ 2088352 h 2168820"/>
                  <a:gd name="connsiteX105" fmla="*/ 994867 w 1815260"/>
                  <a:gd name="connsiteY105" fmla="*/ 2146874 h 2168820"/>
                  <a:gd name="connsiteX106" fmla="*/ 987552 w 1815260"/>
                  <a:gd name="connsiteY106" fmla="*/ 2168820 h 2168820"/>
                  <a:gd name="connsiteX107" fmla="*/ 943661 w 1815260"/>
                  <a:gd name="connsiteY107" fmla="*/ 2146874 h 2168820"/>
                  <a:gd name="connsiteX108" fmla="*/ 914400 w 1815260"/>
                  <a:gd name="connsiteY108" fmla="*/ 2117613 h 2168820"/>
                  <a:gd name="connsiteX109" fmla="*/ 899769 w 1815260"/>
                  <a:gd name="connsiteY109" fmla="*/ 2102983 h 2168820"/>
                  <a:gd name="connsiteX110" fmla="*/ 877824 w 1815260"/>
                  <a:gd name="connsiteY110" fmla="*/ 2095668 h 2168820"/>
                  <a:gd name="connsiteX111" fmla="*/ 855878 w 1815260"/>
                  <a:gd name="connsiteY111" fmla="*/ 2081037 h 2168820"/>
                  <a:gd name="connsiteX112" fmla="*/ 826617 w 1815260"/>
                  <a:gd name="connsiteY112" fmla="*/ 2022516 h 2168820"/>
                  <a:gd name="connsiteX113" fmla="*/ 782726 w 1815260"/>
                  <a:gd name="connsiteY113" fmla="*/ 2007885 h 2168820"/>
                  <a:gd name="connsiteX114" fmla="*/ 760781 w 1815260"/>
                  <a:gd name="connsiteY114" fmla="*/ 2000570 h 2168820"/>
                  <a:gd name="connsiteX115" fmla="*/ 746150 w 1815260"/>
                  <a:gd name="connsiteY115" fmla="*/ 1985940 h 2168820"/>
                  <a:gd name="connsiteX116" fmla="*/ 716889 w 1815260"/>
                  <a:gd name="connsiteY116" fmla="*/ 1942048 h 2168820"/>
                  <a:gd name="connsiteX117" fmla="*/ 672998 w 1815260"/>
                  <a:gd name="connsiteY117" fmla="*/ 1927418 h 2168820"/>
                  <a:gd name="connsiteX118" fmla="*/ 651053 w 1815260"/>
                  <a:gd name="connsiteY118" fmla="*/ 1920103 h 2168820"/>
                  <a:gd name="connsiteX119" fmla="*/ 614477 w 1815260"/>
                  <a:gd name="connsiteY119" fmla="*/ 1890842 h 2168820"/>
                  <a:gd name="connsiteX120" fmla="*/ 585216 w 1815260"/>
                  <a:gd name="connsiteY120" fmla="*/ 1861581 h 2168820"/>
                  <a:gd name="connsiteX121" fmla="*/ 555955 w 1815260"/>
                  <a:gd name="connsiteY121" fmla="*/ 1832320 h 2168820"/>
                  <a:gd name="connsiteX122" fmla="*/ 541325 w 1815260"/>
                  <a:gd name="connsiteY122" fmla="*/ 1810375 h 2168820"/>
                  <a:gd name="connsiteX123" fmla="*/ 534009 w 1815260"/>
                  <a:gd name="connsiteY123" fmla="*/ 1788429 h 2168820"/>
                  <a:gd name="connsiteX124" fmla="*/ 482803 w 1815260"/>
                  <a:gd name="connsiteY124" fmla="*/ 1766484 h 2168820"/>
                  <a:gd name="connsiteX125" fmla="*/ 453542 w 1815260"/>
                  <a:gd name="connsiteY125" fmla="*/ 1737223 h 2168820"/>
                  <a:gd name="connsiteX126" fmla="*/ 438912 w 1815260"/>
                  <a:gd name="connsiteY126" fmla="*/ 1722592 h 2168820"/>
                  <a:gd name="connsiteX127" fmla="*/ 373075 w 1815260"/>
                  <a:gd name="connsiteY127" fmla="*/ 1693332 h 2168820"/>
                  <a:gd name="connsiteX128" fmla="*/ 358445 w 1815260"/>
                  <a:gd name="connsiteY128" fmla="*/ 1678701 h 2168820"/>
                  <a:gd name="connsiteX129" fmla="*/ 343814 w 1815260"/>
                  <a:gd name="connsiteY129" fmla="*/ 1634810 h 2168820"/>
                  <a:gd name="connsiteX130" fmla="*/ 336499 w 1815260"/>
                  <a:gd name="connsiteY130" fmla="*/ 1612864 h 2168820"/>
                  <a:gd name="connsiteX131" fmla="*/ 321869 w 1815260"/>
                  <a:gd name="connsiteY131" fmla="*/ 1590919 h 2168820"/>
                  <a:gd name="connsiteX132" fmla="*/ 292608 w 1815260"/>
                  <a:gd name="connsiteY132" fmla="*/ 1554343 h 2168820"/>
                  <a:gd name="connsiteX133" fmla="*/ 270662 w 1815260"/>
                  <a:gd name="connsiteY133" fmla="*/ 1517767 h 2168820"/>
                  <a:gd name="connsiteX134" fmla="*/ 241401 w 1815260"/>
                  <a:gd name="connsiteY134" fmla="*/ 1473876 h 2168820"/>
                  <a:gd name="connsiteX135" fmla="*/ 226771 w 1815260"/>
                  <a:gd name="connsiteY135" fmla="*/ 1429984 h 2168820"/>
                  <a:gd name="connsiteX136" fmla="*/ 219456 w 1815260"/>
                  <a:gd name="connsiteY136" fmla="*/ 1408039 h 2168820"/>
                  <a:gd name="connsiteX137" fmla="*/ 182880 w 1815260"/>
                  <a:gd name="connsiteY137" fmla="*/ 1378778 h 2168820"/>
                  <a:gd name="connsiteX138" fmla="*/ 168249 w 1815260"/>
                  <a:gd name="connsiteY138" fmla="*/ 1364148 h 2168820"/>
                  <a:gd name="connsiteX139" fmla="*/ 146304 w 1815260"/>
                  <a:gd name="connsiteY139" fmla="*/ 1356832 h 2168820"/>
                  <a:gd name="connsiteX140" fmla="*/ 109728 w 1815260"/>
                  <a:gd name="connsiteY140" fmla="*/ 1327572 h 2168820"/>
                  <a:gd name="connsiteX141" fmla="*/ 95097 w 1815260"/>
                  <a:gd name="connsiteY141" fmla="*/ 1312941 h 2168820"/>
                  <a:gd name="connsiteX142" fmla="*/ 58521 w 1815260"/>
                  <a:gd name="connsiteY142" fmla="*/ 1283680 h 2168820"/>
                  <a:gd name="connsiteX143" fmla="*/ 21945 w 1815260"/>
                  <a:gd name="connsiteY143" fmla="*/ 1232474 h 2168820"/>
                  <a:gd name="connsiteX144" fmla="*/ 0 w 1815260"/>
                  <a:gd name="connsiteY144" fmla="*/ 1225159 h 2168820"/>
                  <a:gd name="connsiteX145" fmla="*/ 14630 w 1815260"/>
                  <a:gd name="connsiteY145" fmla="*/ 1210528 h 2168820"/>
                  <a:gd name="connsiteX0" fmla="*/ 14630 w 1815260"/>
                  <a:gd name="connsiteY0" fmla="*/ 1210528 h 2168820"/>
                  <a:gd name="connsiteX1" fmla="*/ 36576 w 1815260"/>
                  <a:gd name="connsiteY1" fmla="*/ 1173952 h 2168820"/>
                  <a:gd name="connsiteX2" fmla="*/ 65837 w 1815260"/>
                  <a:gd name="connsiteY2" fmla="*/ 1071540 h 2168820"/>
                  <a:gd name="connsiteX3" fmla="*/ 73152 w 1815260"/>
                  <a:gd name="connsiteY3" fmla="*/ 1034964 h 2168820"/>
                  <a:gd name="connsiteX4" fmla="*/ 80467 w 1815260"/>
                  <a:gd name="connsiteY4" fmla="*/ 1013018 h 2168820"/>
                  <a:gd name="connsiteX5" fmla="*/ 87782 w 1815260"/>
                  <a:gd name="connsiteY5" fmla="*/ 983757 h 2168820"/>
                  <a:gd name="connsiteX6" fmla="*/ 102413 w 1815260"/>
                  <a:gd name="connsiteY6" fmla="*/ 939866 h 2168820"/>
                  <a:gd name="connsiteX7" fmla="*/ 124358 w 1815260"/>
                  <a:gd name="connsiteY7" fmla="*/ 866714 h 2168820"/>
                  <a:gd name="connsiteX8" fmla="*/ 131673 w 1815260"/>
                  <a:gd name="connsiteY8" fmla="*/ 844768 h 2168820"/>
                  <a:gd name="connsiteX9" fmla="*/ 138989 w 1815260"/>
                  <a:gd name="connsiteY9" fmla="*/ 822823 h 2168820"/>
                  <a:gd name="connsiteX10" fmla="*/ 146304 w 1815260"/>
                  <a:gd name="connsiteY10" fmla="*/ 793562 h 2168820"/>
                  <a:gd name="connsiteX11" fmla="*/ 153619 w 1815260"/>
                  <a:gd name="connsiteY11" fmla="*/ 771616 h 2168820"/>
                  <a:gd name="connsiteX12" fmla="*/ 160934 w 1815260"/>
                  <a:gd name="connsiteY12" fmla="*/ 742356 h 2168820"/>
                  <a:gd name="connsiteX13" fmla="*/ 168249 w 1815260"/>
                  <a:gd name="connsiteY13" fmla="*/ 720410 h 2168820"/>
                  <a:gd name="connsiteX14" fmla="*/ 182880 w 1815260"/>
                  <a:gd name="connsiteY14" fmla="*/ 661888 h 2168820"/>
                  <a:gd name="connsiteX15" fmla="*/ 197510 w 1815260"/>
                  <a:gd name="connsiteY15" fmla="*/ 617997 h 2168820"/>
                  <a:gd name="connsiteX16" fmla="*/ 204825 w 1815260"/>
                  <a:gd name="connsiteY16" fmla="*/ 596052 h 2168820"/>
                  <a:gd name="connsiteX17" fmla="*/ 197510 w 1815260"/>
                  <a:gd name="connsiteY17" fmla="*/ 449748 h 2168820"/>
                  <a:gd name="connsiteX18" fmla="*/ 212141 w 1815260"/>
                  <a:gd name="connsiteY18" fmla="*/ 354650 h 2168820"/>
                  <a:gd name="connsiteX19" fmla="*/ 219456 w 1815260"/>
                  <a:gd name="connsiteY19" fmla="*/ 266868 h 2168820"/>
                  <a:gd name="connsiteX20" fmla="*/ 234086 w 1815260"/>
                  <a:gd name="connsiteY20" fmla="*/ 252237 h 2168820"/>
                  <a:gd name="connsiteX21" fmla="*/ 241401 w 1815260"/>
                  <a:gd name="connsiteY21" fmla="*/ 230292 h 2168820"/>
                  <a:gd name="connsiteX22" fmla="*/ 256032 w 1815260"/>
                  <a:gd name="connsiteY22" fmla="*/ 215661 h 2168820"/>
                  <a:gd name="connsiteX23" fmla="*/ 285293 w 1815260"/>
                  <a:gd name="connsiteY23" fmla="*/ 171770 h 2168820"/>
                  <a:gd name="connsiteX24" fmla="*/ 299923 w 1815260"/>
                  <a:gd name="connsiteY24" fmla="*/ 127879 h 2168820"/>
                  <a:gd name="connsiteX25" fmla="*/ 329184 w 1815260"/>
                  <a:gd name="connsiteY25" fmla="*/ 98618 h 2168820"/>
                  <a:gd name="connsiteX26" fmla="*/ 336499 w 1815260"/>
                  <a:gd name="connsiteY26" fmla="*/ 76672 h 2168820"/>
                  <a:gd name="connsiteX27" fmla="*/ 365760 w 1815260"/>
                  <a:gd name="connsiteY27" fmla="*/ 40096 h 2168820"/>
                  <a:gd name="connsiteX28" fmla="*/ 534009 w 1815260"/>
                  <a:gd name="connsiteY28" fmla="*/ 25466 h 2168820"/>
                  <a:gd name="connsiteX29" fmla="*/ 563270 w 1815260"/>
                  <a:gd name="connsiteY29" fmla="*/ 32781 h 2168820"/>
                  <a:gd name="connsiteX30" fmla="*/ 636422 w 1815260"/>
                  <a:gd name="connsiteY30" fmla="*/ 47412 h 2168820"/>
                  <a:gd name="connsiteX31" fmla="*/ 680313 w 1815260"/>
                  <a:gd name="connsiteY31" fmla="*/ 62042 h 2168820"/>
                  <a:gd name="connsiteX32" fmla="*/ 702259 w 1815260"/>
                  <a:gd name="connsiteY32" fmla="*/ 69357 h 2168820"/>
                  <a:gd name="connsiteX33" fmla="*/ 820655 w 1815260"/>
                  <a:gd name="connsiteY33" fmla="*/ 88750 h 2168820"/>
                  <a:gd name="connsiteX34" fmla="*/ 863193 w 1815260"/>
                  <a:gd name="connsiteY34" fmla="*/ 113248 h 2168820"/>
                  <a:gd name="connsiteX35" fmla="*/ 907085 w 1815260"/>
                  <a:gd name="connsiteY35" fmla="*/ 127879 h 2168820"/>
                  <a:gd name="connsiteX36" fmla="*/ 987552 w 1815260"/>
                  <a:gd name="connsiteY36" fmla="*/ 142509 h 2168820"/>
                  <a:gd name="connsiteX37" fmla="*/ 1031443 w 1815260"/>
                  <a:gd name="connsiteY37" fmla="*/ 157140 h 2168820"/>
                  <a:gd name="connsiteX38" fmla="*/ 1053389 w 1815260"/>
                  <a:gd name="connsiteY38" fmla="*/ 164455 h 2168820"/>
                  <a:gd name="connsiteX39" fmla="*/ 1097280 w 1815260"/>
                  <a:gd name="connsiteY39" fmla="*/ 171770 h 2168820"/>
                  <a:gd name="connsiteX40" fmla="*/ 1163117 w 1815260"/>
                  <a:gd name="connsiteY40" fmla="*/ 193716 h 2168820"/>
                  <a:gd name="connsiteX41" fmla="*/ 1185062 w 1815260"/>
                  <a:gd name="connsiteY41" fmla="*/ 201031 h 2168820"/>
                  <a:gd name="connsiteX42" fmla="*/ 1221638 w 1815260"/>
                  <a:gd name="connsiteY42" fmla="*/ 208346 h 2168820"/>
                  <a:gd name="connsiteX43" fmla="*/ 1265529 w 1815260"/>
                  <a:gd name="connsiteY43" fmla="*/ 215661 h 2168820"/>
                  <a:gd name="connsiteX44" fmla="*/ 1365561 w 1815260"/>
                  <a:gd name="connsiteY44" fmla="*/ 249342 h 2168820"/>
                  <a:gd name="connsiteX45" fmla="*/ 1441094 w 1815260"/>
                  <a:gd name="connsiteY45" fmla="*/ 252237 h 2168820"/>
                  <a:gd name="connsiteX46" fmla="*/ 1463040 w 1815260"/>
                  <a:gd name="connsiteY46" fmla="*/ 259552 h 2168820"/>
                  <a:gd name="connsiteX47" fmla="*/ 1484985 w 1815260"/>
                  <a:gd name="connsiteY47" fmla="*/ 266868 h 2168820"/>
                  <a:gd name="connsiteX48" fmla="*/ 1492301 w 1815260"/>
                  <a:gd name="connsiteY48" fmla="*/ 288813 h 2168820"/>
                  <a:gd name="connsiteX49" fmla="*/ 1477670 w 1815260"/>
                  <a:gd name="connsiteY49" fmla="*/ 332704 h 2168820"/>
                  <a:gd name="connsiteX50" fmla="*/ 1482603 w 1815260"/>
                  <a:gd name="connsiteY50" fmla="*/ 396504 h 2168820"/>
                  <a:gd name="connsiteX51" fmla="*/ 1504379 w 1815260"/>
                  <a:gd name="connsiteY51" fmla="*/ 425592 h 2168820"/>
                  <a:gd name="connsiteX52" fmla="*/ 1528877 w 1815260"/>
                  <a:gd name="connsiteY52" fmla="*/ 464378 h 2168820"/>
                  <a:gd name="connsiteX53" fmla="*/ 1536192 w 1815260"/>
                  <a:gd name="connsiteY53" fmla="*/ 505374 h 2168820"/>
                  <a:gd name="connsiteX54" fmla="*/ 1558137 w 1815260"/>
                  <a:gd name="connsiteY54" fmla="*/ 574106 h 2168820"/>
                  <a:gd name="connsiteX55" fmla="*/ 1572768 w 1815260"/>
                  <a:gd name="connsiteY55" fmla="*/ 588736 h 2168820"/>
                  <a:gd name="connsiteX56" fmla="*/ 1572768 w 1815260"/>
                  <a:gd name="connsiteY56" fmla="*/ 654573 h 2168820"/>
                  <a:gd name="connsiteX57" fmla="*/ 1543507 w 1815260"/>
                  <a:gd name="connsiteY57" fmla="*/ 735040 h 2168820"/>
                  <a:gd name="connsiteX58" fmla="*/ 1521561 w 1815260"/>
                  <a:gd name="connsiteY58" fmla="*/ 742356 h 2168820"/>
                  <a:gd name="connsiteX59" fmla="*/ 1499616 w 1815260"/>
                  <a:gd name="connsiteY59" fmla="*/ 764301 h 2168820"/>
                  <a:gd name="connsiteX60" fmla="*/ 1484985 w 1815260"/>
                  <a:gd name="connsiteY60" fmla="*/ 808192 h 2168820"/>
                  <a:gd name="connsiteX61" fmla="*/ 1477670 w 1815260"/>
                  <a:gd name="connsiteY61" fmla="*/ 895975 h 2168820"/>
                  <a:gd name="connsiteX62" fmla="*/ 1470355 w 1815260"/>
                  <a:gd name="connsiteY62" fmla="*/ 917920 h 2168820"/>
                  <a:gd name="connsiteX63" fmla="*/ 1463040 w 1815260"/>
                  <a:gd name="connsiteY63" fmla="*/ 961812 h 2168820"/>
                  <a:gd name="connsiteX64" fmla="*/ 1463040 w 1815260"/>
                  <a:gd name="connsiteY64" fmla="*/ 1056909 h 2168820"/>
                  <a:gd name="connsiteX65" fmla="*/ 1455725 w 1815260"/>
                  <a:gd name="connsiteY65" fmla="*/ 1078855 h 2168820"/>
                  <a:gd name="connsiteX66" fmla="*/ 1441094 w 1815260"/>
                  <a:gd name="connsiteY66" fmla="*/ 1093485 h 2168820"/>
                  <a:gd name="connsiteX67" fmla="*/ 1433779 w 1815260"/>
                  <a:gd name="connsiteY67" fmla="*/ 1115431 h 2168820"/>
                  <a:gd name="connsiteX68" fmla="*/ 1506931 w 1815260"/>
                  <a:gd name="connsiteY68" fmla="*/ 1122746 h 2168820"/>
                  <a:gd name="connsiteX69" fmla="*/ 1631289 w 1815260"/>
                  <a:gd name="connsiteY69" fmla="*/ 1130061 h 2168820"/>
                  <a:gd name="connsiteX70" fmla="*/ 1653235 w 1815260"/>
                  <a:gd name="connsiteY70" fmla="*/ 1137376 h 2168820"/>
                  <a:gd name="connsiteX71" fmla="*/ 1697126 w 1815260"/>
                  <a:gd name="connsiteY71" fmla="*/ 1144692 h 2168820"/>
                  <a:gd name="connsiteX72" fmla="*/ 1719072 w 1815260"/>
                  <a:gd name="connsiteY72" fmla="*/ 1152007 h 2168820"/>
                  <a:gd name="connsiteX73" fmla="*/ 1748333 w 1815260"/>
                  <a:gd name="connsiteY73" fmla="*/ 1159322 h 2168820"/>
                  <a:gd name="connsiteX74" fmla="*/ 1814169 w 1815260"/>
                  <a:gd name="connsiteY74" fmla="*/ 1159322 h 2168820"/>
                  <a:gd name="connsiteX75" fmla="*/ 1784909 w 1815260"/>
                  <a:gd name="connsiteY75" fmla="*/ 1217844 h 2168820"/>
                  <a:gd name="connsiteX76" fmla="*/ 1755648 w 1815260"/>
                  <a:gd name="connsiteY76" fmla="*/ 1225159 h 2168820"/>
                  <a:gd name="connsiteX77" fmla="*/ 1711757 w 1815260"/>
                  <a:gd name="connsiteY77" fmla="*/ 1239789 h 2168820"/>
                  <a:gd name="connsiteX78" fmla="*/ 1682496 w 1815260"/>
                  <a:gd name="connsiteY78" fmla="*/ 1269050 h 2168820"/>
                  <a:gd name="connsiteX79" fmla="*/ 1638605 w 1815260"/>
                  <a:gd name="connsiteY79" fmla="*/ 1320256 h 2168820"/>
                  <a:gd name="connsiteX80" fmla="*/ 1631289 w 1815260"/>
                  <a:gd name="connsiteY80" fmla="*/ 1342202 h 2168820"/>
                  <a:gd name="connsiteX81" fmla="*/ 1594713 w 1815260"/>
                  <a:gd name="connsiteY81" fmla="*/ 1334887 h 2168820"/>
                  <a:gd name="connsiteX82" fmla="*/ 1572768 w 1815260"/>
                  <a:gd name="connsiteY82" fmla="*/ 1378778 h 2168820"/>
                  <a:gd name="connsiteX83" fmla="*/ 1528877 w 1815260"/>
                  <a:gd name="connsiteY83" fmla="*/ 1437300 h 2168820"/>
                  <a:gd name="connsiteX84" fmla="*/ 1514246 w 1815260"/>
                  <a:gd name="connsiteY84" fmla="*/ 1481191 h 2168820"/>
                  <a:gd name="connsiteX85" fmla="*/ 1477670 w 1815260"/>
                  <a:gd name="connsiteY85" fmla="*/ 1517767 h 2168820"/>
                  <a:gd name="connsiteX86" fmla="*/ 1455725 w 1815260"/>
                  <a:gd name="connsiteY86" fmla="*/ 1539712 h 2168820"/>
                  <a:gd name="connsiteX87" fmla="*/ 1448409 w 1815260"/>
                  <a:gd name="connsiteY87" fmla="*/ 1634810 h 2168820"/>
                  <a:gd name="connsiteX88" fmla="*/ 1441094 w 1815260"/>
                  <a:gd name="connsiteY88" fmla="*/ 1686016 h 2168820"/>
                  <a:gd name="connsiteX89" fmla="*/ 1426464 w 1815260"/>
                  <a:gd name="connsiteY89" fmla="*/ 1759168 h 2168820"/>
                  <a:gd name="connsiteX90" fmla="*/ 1404518 w 1815260"/>
                  <a:gd name="connsiteY90" fmla="*/ 1883527 h 2168820"/>
                  <a:gd name="connsiteX91" fmla="*/ 1389888 w 1815260"/>
                  <a:gd name="connsiteY91" fmla="*/ 1905472 h 2168820"/>
                  <a:gd name="connsiteX92" fmla="*/ 1367942 w 1815260"/>
                  <a:gd name="connsiteY92" fmla="*/ 1942048 h 2168820"/>
                  <a:gd name="connsiteX93" fmla="*/ 1345997 w 1815260"/>
                  <a:gd name="connsiteY93" fmla="*/ 1949364 h 2168820"/>
                  <a:gd name="connsiteX94" fmla="*/ 1324051 w 1815260"/>
                  <a:gd name="connsiteY94" fmla="*/ 1963994 h 2168820"/>
                  <a:gd name="connsiteX95" fmla="*/ 1207008 w 1815260"/>
                  <a:gd name="connsiteY95" fmla="*/ 1978624 h 2168820"/>
                  <a:gd name="connsiteX96" fmla="*/ 1163117 w 1815260"/>
                  <a:gd name="connsiteY96" fmla="*/ 1993255 h 2168820"/>
                  <a:gd name="connsiteX97" fmla="*/ 1133856 w 1815260"/>
                  <a:gd name="connsiteY97" fmla="*/ 2000570 h 2168820"/>
                  <a:gd name="connsiteX98" fmla="*/ 1089965 w 1815260"/>
                  <a:gd name="connsiteY98" fmla="*/ 2015200 h 2168820"/>
                  <a:gd name="connsiteX99" fmla="*/ 1068019 w 1815260"/>
                  <a:gd name="connsiteY99" fmla="*/ 2022516 h 2168820"/>
                  <a:gd name="connsiteX100" fmla="*/ 1053389 w 1815260"/>
                  <a:gd name="connsiteY100" fmla="*/ 2044461 h 2168820"/>
                  <a:gd name="connsiteX101" fmla="*/ 1046073 w 1815260"/>
                  <a:gd name="connsiteY101" fmla="*/ 2066407 h 2168820"/>
                  <a:gd name="connsiteX102" fmla="*/ 1024128 w 1815260"/>
                  <a:gd name="connsiteY102" fmla="*/ 2073722 h 2168820"/>
                  <a:gd name="connsiteX103" fmla="*/ 1009497 w 1815260"/>
                  <a:gd name="connsiteY103" fmla="*/ 2088352 h 2168820"/>
                  <a:gd name="connsiteX104" fmla="*/ 994867 w 1815260"/>
                  <a:gd name="connsiteY104" fmla="*/ 2146874 h 2168820"/>
                  <a:gd name="connsiteX105" fmla="*/ 987552 w 1815260"/>
                  <a:gd name="connsiteY105" fmla="*/ 2168820 h 2168820"/>
                  <a:gd name="connsiteX106" fmla="*/ 943661 w 1815260"/>
                  <a:gd name="connsiteY106" fmla="*/ 2146874 h 2168820"/>
                  <a:gd name="connsiteX107" fmla="*/ 914400 w 1815260"/>
                  <a:gd name="connsiteY107" fmla="*/ 2117613 h 2168820"/>
                  <a:gd name="connsiteX108" fmla="*/ 899769 w 1815260"/>
                  <a:gd name="connsiteY108" fmla="*/ 2102983 h 2168820"/>
                  <a:gd name="connsiteX109" fmla="*/ 877824 w 1815260"/>
                  <a:gd name="connsiteY109" fmla="*/ 2095668 h 2168820"/>
                  <a:gd name="connsiteX110" fmla="*/ 855878 w 1815260"/>
                  <a:gd name="connsiteY110" fmla="*/ 2081037 h 2168820"/>
                  <a:gd name="connsiteX111" fmla="*/ 826617 w 1815260"/>
                  <a:gd name="connsiteY111" fmla="*/ 2022516 h 2168820"/>
                  <a:gd name="connsiteX112" fmla="*/ 782726 w 1815260"/>
                  <a:gd name="connsiteY112" fmla="*/ 2007885 h 2168820"/>
                  <a:gd name="connsiteX113" fmla="*/ 760781 w 1815260"/>
                  <a:gd name="connsiteY113" fmla="*/ 2000570 h 2168820"/>
                  <a:gd name="connsiteX114" fmla="*/ 746150 w 1815260"/>
                  <a:gd name="connsiteY114" fmla="*/ 1985940 h 2168820"/>
                  <a:gd name="connsiteX115" fmla="*/ 716889 w 1815260"/>
                  <a:gd name="connsiteY115" fmla="*/ 1942048 h 2168820"/>
                  <a:gd name="connsiteX116" fmla="*/ 672998 w 1815260"/>
                  <a:gd name="connsiteY116" fmla="*/ 1927418 h 2168820"/>
                  <a:gd name="connsiteX117" fmla="*/ 651053 w 1815260"/>
                  <a:gd name="connsiteY117" fmla="*/ 1920103 h 2168820"/>
                  <a:gd name="connsiteX118" fmla="*/ 614477 w 1815260"/>
                  <a:gd name="connsiteY118" fmla="*/ 1890842 h 2168820"/>
                  <a:gd name="connsiteX119" fmla="*/ 585216 w 1815260"/>
                  <a:gd name="connsiteY119" fmla="*/ 1861581 h 2168820"/>
                  <a:gd name="connsiteX120" fmla="*/ 555955 w 1815260"/>
                  <a:gd name="connsiteY120" fmla="*/ 1832320 h 2168820"/>
                  <a:gd name="connsiteX121" fmla="*/ 541325 w 1815260"/>
                  <a:gd name="connsiteY121" fmla="*/ 1810375 h 2168820"/>
                  <a:gd name="connsiteX122" fmla="*/ 534009 w 1815260"/>
                  <a:gd name="connsiteY122" fmla="*/ 1788429 h 2168820"/>
                  <a:gd name="connsiteX123" fmla="*/ 482803 w 1815260"/>
                  <a:gd name="connsiteY123" fmla="*/ 1766484 h 2168820"/>
                  <a:gd name="connsiteX124" fmla="*/ 453542 w 1815260"/>
                  <a:gd name="connsiteY124" fmla="*/ 1737223 h 2168820"/>
                  <a:gd name="connsiteX125" fmla="*/ 438912 w 1815260"/>
                  <a:gd name="connsiteY125" fmla="*/ 1722592 h 2168820"/>
                  <a:gd name="connsiteX126" fmla="*/ 373075 w 1815260"/>
                  <a:gd name="connsiteY126" fmla="*/ 1693332 h 2168820"/>
                  <a:gd name="connsiteX127" fmla="*/ 358445 w 1815260"/>
                  <a:gd name="connsiteY127" fmla="*/ 1678701 h 2168820"/>
                  <a:gd name="connsiteX128" fmla="*/ 343814 w 1815260"/>
                  <a:gd name="connsiteY128" fmla="*/ 1634810 h 2168820"/>
                  <a:gd name="connsiteX129" fmla="*/ 336499 w 1815260"/>
                  <a:gd name="connsiteY129" fmla="*/ 1612864 h 2168820"/>
                  <a:gd name="connsiteX130" fmla="*/ 321869 w 1815260"/>
                  <a:gd name="connsiteY130" fmla="*/ 1590919 h 2168820"/>
                  <a:gd name="connsiteX131" fmla="*/ 292608 w 1815260"/>
                  <a:gd name="connsiteY131" fmla="*/ 1554343 h 2168820"/>
                  <a:gd name="connsiteX132" fmla="*/ 270662 w 1815260"/>
                  <a:gd name="connsiteY132" fmla="*/ 1517767 h 2168820"/>
                  <a:gd name="connsiteX133" fmla="*/ 241401 w 1815260"/>
                  <a:gd name="connsiteY133" fmla="*/ 1473876 h 2168820"/>
                  <a:gd name="connsiteX134" fmla="*/ 226771 w 1815260"/>
                  <a:gd name="connsiteY134" fmla="*/ 1429984 h 2168820"/>
                  <a:gd name="connsiteX135" fmla="*/ 219456 w 1815260"/>
                  <a:gd name="connsiteY135" fmla="*/ 1408039 h 2168820"/>
                  <a:gd name="connsiteX136" fmla="*/ 182880 w 1815260"/>
                  <a:gd name="connsiteY136" fmla="*/ 1378778 h 2168820"/>
                  <a:gd name="connsiteX137" fmla="*/ 168249 w 1815260"/>
                  <a:gd name="connsiteY137" fmla="*/ 1364148 h 2168820"/>
                  <a:gd name="connsiteX138" fmla="*/ 146304 w 1815260"/>
                  <a:gd name="connsiteY138" fmla="*/ 1356832 h 2168820"/>
                  <a:gd name="connsiteX139" fmla="*/ 109728 w 1815260"/>
                  <a:gd name="connsiteY139" fmla="*/ 1327572 h 2168820"/>
                  <a:gd name="connsiteX140" fmla="*/ 95097 w 1815260"/>
                  <a:gd name="connsiteY140" fmla="*/ 1312941 h 2168820"/>
                  <a:gd name="connsiteX141" fmla="*/ 58521 w 1815260"/>
                  <a:gd name="connsiteY141" fmla="*/ 1283680 h 2168820"/>
                  <a:gd name="connsiteX142" fmla="*/ 21945 w 1815260"/>
                  <a:gd name="connsiteY142" fmla="*/ 1232474 h 2168820"/>
                  <a:gd name="connsiteX143" fmla="*/ 0 w 1815260"/>
                  <a:gd name="connsiteY143" fmla="*/ 1225159 h 2168820"/>
                  <a:gd name="connsiteX144" fmla="*/ 14630 w 1815260"/>
                  <a:gd name="connsiteY144" fmla="*/ 1210528 h 2168820"/>
                  <a:gd name="connsiteX0" fmla="*/ 14630 w 1815260"/>
                  <a:gd name="connsiteY0" fmla="*/ 1210528 h 2168820"/>
                  <a:gd name="connsiteX1" fmla="*/ 36576 w 1815260"/>
                  <a:gd name="connsiteY1" fmla="*/ 1173952 h 2168820"/>
                  <a:gd name="connsiteX2" fmla="*/ 65837 w 1815260"/>
                  <a:gd name="connsiteY2" fmla="*/ 1071540 h 2168820"/>
                  <a:gd name="connsiteX3" fmla="*/ 73152 w 1815260"/>
                  <a:gd name="connsiteY3" fmla="*/ 1034964 h 2168820"/>
                  <a:gd name="connsiteX4" fmla="*/ 80467 w 1815260"/>
                  <a:gd name="connsiteY4" fmla="*/ 1013018 h 2168820"/>
                  <a:gd name="connsiteX5" fmla="*/ 87782 w 1815260"/>
                  <a:gd name="connsiteY5" fmla="*/ 983757 h 2168820"/>
                  <a:gd name="connsiteX6" fmla="*/ 102413 w 1815260"/>
                  <a:gd name="connsiteY6" fmla="*/ 939866 h 2168820"/>
                  <a:gd name="connsiteX7" fmla="*/ 124358 w 1815260"/>
                  <a:gd name="connsiteY7" fmla="*/ 866714 h 2168820"/>
                  <a:gd name="connsiteX8" fmla="*/ 131673 w 1815260"/>
                  <a:gd name="connsiteY8" fmla="*/ 844768 h 2168820"/>
                  <a:gd name="connsiteX9" fmla="*/ 138989 w 1815260"/>
                  <a:gd name="connsiteY9" fmla="*/ 822823 h 2168820"/>
                  <a:gd name="connsiteX10" fmla="*/ 146304 w 1815260"/>
                  <a:gd name="connsiteY10" fmla="*/ 793562 h 2168820"/>
                  <a:gd name="connsiteX11" fmla="*/ 153619 w 1815260"/>
                  <a:gd name="connsiteY11" fmla="*/ 771616 h 2168820"/>
                  <a:gd name="connsiteX12" fmla="*/ 160934 w 1815260"/>
                  <a:gd name="connsiteY12" fmla="*/ 742356 h 2168820"/>
                  <a:gd name="connsiteX13" fmla="*/ 168249 w 1815260"/>
                  <a:gd name="connsiteY13" fmla="*/ 720410 h 2168820"/>
                  <a:gd name="connsiteX14" fmla="*/ 182880 w 1815260"/>
                  <a:gd name="connsiteY14" fmla="*/ 661888 h 2168820"/>
                  <a:gd name="connsiteX15" fmla="*/ 197510 w 1815260"/>
                  <a:gd name="connsiteY15" fmla="*/ 617997 h 2168820"/>
                  <a:gd name="connsiteX16" fmla="*/ 204825 w 1815260"/>
                  <a:gd name="connsiteY16" fmla="*/ 596052 h 2168820"/>
                  <a:gd name="connsiteX17" fmla="*/ 197510 w 1815260"/>
                  <a:gd name="connsiteY17" fmla="*/ 449748 h 2168820"/>
                  <a:gd name="connsiteX18" fmla="*/ 212141 w 1815260"/>
                  <a:gd name="connsiteY18" fmla="*/ 354650 h 2168820"/>
                  <a:gd name="connsiteX19" fmla="*/ 219456 w 1815260"/>
                  <a:gd name="connsiteY19" fmla="*/ 266868 h 2168820"/>
                  <a:gd name="connsiteX20" fmla="*/ 234086 w 1815260"/>
                  <a:gd name="connsiteY20" fmla="*/ 252237 h 2168820"/>
                  <a:gd name="connsiteX21" fmla="*/ 241401 w 1815260"/>
                  <a:gd name="connsiteY21" fmla="*/ 230292 h 2168820"/>
                  <a:gd name="connsiteX22" fmla="*/ 256032 w 1815260"/>
                  <a:gd name="connsiteY22" fmla="*/ 215661 h 2168820"/>
                  <a:gd name="connsiteX23" fmla="*/ 285293 w 1815260"/>
                  <a:gd name="connsiteY23" fmla="*/ 171770 h 2168820"/>
                  <a:gd name="connsiteX24" fmla="*/ 299923 w 1815260"/>
                  <a:gd name="connsiteY24" fmla="*/ 127879 h 2168820"/>
                  <a:gd name="connsiteX25" fmla="*/ 329184 w 1815260"/>
                  <a:gd name="connsiteY25" fmla="*/ 98618 h 2168820"/>
                  <a:gd name="connsiteX26" fmla="*/ 336499 w 1815260"/>
                  <a:gd name="connsiteY26" fmla="*/ 76672 h 2168820"/>
                  <a:gd name="connsiteX27" fmla="*/ 365760 w 1815260"/>
                  <a:gd name="connsiteY27" fmla="*/ 40096 h 2168820"/>
                  <a:gd name="connsiteX28" fmla="*/ 534009 w 1815260"/>
                  <a:gd name="connsiteY28" fmla="*/ 25466 h 2168820"/>
                  <a:gd name="connsiteX29" fmla="*/ 563270 w 1815260"/>
                  <a:gd name="connsiteY29" fmla="*/ 32781 h 2168820"/>
                  <a:gd name="connsiteX30" fmla="*/ 636422 w 1815260"/>
                  <a:gd name="connsiteY30" fmla="*/ 47412 h 2168820"/>
                  <a:gd name="connsiteX31" fmla="*/ 680313 w 1815260"/>
                  <a:gd name="connsiteY31" fmla="*/ 62042 h 2168820"/>
                  <a:gd name="connsiteX32" fmla="*/ 702259 w 1815260"/>
                  <a:gd name="connsiteY32" fmla="*/ 69357 h 2168820"/>
                  <a:gd name="connsiteX33" fmla="*/ 820655 w 1815260"/>
                  <a:gd name="connsiteY33" fmla="*/ 88750 h 2168820"/>
                  <a:gd name="connsiteX34" fmla="*/ 863193 w 1815260"/>
                  <a:gd name="connsiteY34" fmla="*/ 113248 h 2168820"/>
                  <a:gd name="connsiteX35" fmla="*/ 907085 w 1815260"/>
                  <a:gd name="connsiteY35" fmla="*/ 127879 h 2168820"/>
                  <a:gd name="connsiteX36" fmla="*/ 987552 w 1815260"/>
                  <a:gd name="connsiteY36" fmla="*/ 142509 h 2168820"/>
                  <a:gd name="connsiteX37" fmla="*/ 1031443 w 1815260"/>
                  <a:gd name="connsiteY37" fmla="*/ 157140 h 2168820"/>
                  <a:gd name="connsiteX38" fmla="*/ 1053389 w 1815260"/>
                  <a:gd name="connsiteY38" fmla="*/ 164455 h 2168820"/>
                  <a:gd name="connsiteX39" fmla="*/ 1097280 w 1815260"/>
                  <a:gd name="connsiteY39" fmla="*/ 171770 h 2168820"/>
                  <a:gd name="connsiteX40" fmla="*/ 1163117 w 1815260"/>
                  <a:gd name="connsiteY40" fmla="*/ 193716 h 2168820"/>
                  <a:gd name="connsiteX41" fmla="*/ 1185062 w 1815260"/>
                  <a:gd name="connsiteY41" fmla="*/ 201031 h 2168820"/>
                  <a:gd name="connsiteX42" fmla="*/ 1221638 w 1815260"/>
                  <a:gd name="connsiteY42" fmla="*/ 208346 h 2168820"/>
                  <a:gd name="connsiteX43" fmla="*/ 1265529 w 1815260"/>
                  <a:gd name="connsiteY43" fmla="*/ 215661 h 2168820"/>
                  <a:gd name="connsiteX44" fmla="*/ 1365561 w 1815260"/>
                  <a:gd name="connsiteY44" fmla="*/ 249342 h 2168820"/>
                  <a:gd name="connsiteX45" fmla="*/ 1441094 w 1815260"/>
                  <a:gd name="connsiteY45" fmla="*/ 252237 h 2168820"/>
                  <a:gd name="connsiteX46" fmla="*/ 1463040 w 1815260"/>
                  <a:gd name="connsiteY46" fmla="*/ 259552 h 2168820"/>
                  <a:gd name="connsiteX47" fmla="*/ 1484985 w 1815260"/>
                  <a:gd name="connsiteY47" fmla="*/ 266868 h 2168820"/>
                  <a:gd name="connsiteX48" fmla="*/ 1492301 w 1815260"/>
                  <a:gd name="connsiteY48" fmla="*/ 288813 h 2168820"/>
                  <a:gd name="connsiteX49" fmla="*/ 1477670 w 1815260"/>
                  <a:gd name="connsiteY49" fmla="*/ 332704 h 2168820"/>
                  <a:gd name="connsiteX50" fmla="*/ 1482603 w 1815260"/>
                  <a:gd name="connsiteY50" fmla="*/ 396504 h 2168820"/>
                  <a:gd name="connsiteX51" fmla="*/ 1504379 w 1815260"/>
                  <a:gd name="connsiteY51" fmla="*/ 425592 h 2168820"/>
                  <a:gd name="connsiteX52" fmla="*/ 1528877 w 1815260"/>
                  <a:gd name="connsiteY52" fmla="*/ 464378 h 2168820"/>
                  <a:gd name="connsiteX53" fmla="*/ 1536192 w 1815260"/>
                  <a:gd name="connsiteY53" fmla="*/ 505374 h 2168820"/>
                  <a:gd name="connsiteX54" fmla="*/ 1572768 w 1815260"/>
                  <a:gd name="connsiteY54" fmla="*/ 588736 h 2168820"/>
                  <a:gd name="connsiteX55" fmla="*/ 1572768 w 1815260"/>
                  <a:gd name="connsiteY55" fmla="*/ 654573 h 2168820"/>
                  <a:gd name="connsiteX56" fmla="*/ 1543507 w 1815260"/>
                  <a:gd name="connsiteY56" fmla="*/ 735040 h 2168820"/>
                  <a:gd name="connsiteX57" fmla="*/ 1521561 w 1815260"/>
                  <a:gd name="connsiteY57" fmla="*/ 742356 h 2168820"/>
                  <a:gd name="connsiteX58" fmla="*/ 1499616 w 1815260"/>
                  <a:gd name="connsiteY58" fmla="*/ 764301 h 2168820"/>
                  <a:gd name="connsiteX59" fmla="*/ 1484985 w 1815260"/>
                  <a:gd name="connsiteY59" fmla="*/ 808192 h 2168820"/>
                  <a:gd name="connsiteX60" fmla="*/ 1477670 w 1815260"/>
                  <a:gd name="connsiteY60" fmla="*/ 895975 h 2168820"/>
                  <a:gd name="connsiteX61" fmla="*/ 1470355 w 1815260"/>
                  <a:gd name="connsiteY61" fmla="*/ 917920 h 2168820"/>
                  <a:gd name="connsiteX62" fmla="*/ 1463040 w 1815260"/>
                  <a:gd name="connsiteY62" fmla="*/ 961812 h 2168820"/>
                  <a:gd name="connsiteX63" fmla="*/ 1463040 w 1815260"/>
                  <a:gd name="connsiteY63" fmla="*/ 1056909 h 2168820"/>
                  <a:gd name="connsiteX64" fmla="*/ 1455725 w 1815260"/>
                  <a:gd name="connsiteY64" fmla="*/ 1078855 h 2168820"/>
                  <a:gd name="connsiteX65" fmla="*/ 1441094 w 1815260"/>
                  <a:gd name="connsiteY65" fmla="*/ 1093485 h 2168820"/>
                  <a:gd name="connsiteX66" fmla="*/ 1433779 w 1815260"/>
                  <a:gd name="connsiteY66" fmla="*/ 1115431 h 2168820"/>
                  <a:gd name="connsiteX67" fmla="*/ 1506931 w 1815260"/>
                  <a:gd name="connsiteY67" fmla="*/ 1122746 h 2168820"/>
                  <a:gd name="connsiteX68" fmla="*/ 1631289 w 1815260"/>
                  <a:gd name="connsiteY68" fmla="*/ 1130061 h 2168820"/>
                  <a:gd name="connsiteX69" fmla="*/ 1653235 w 1815260"/>
                  <a:gd name="connsiteY69" fmla="*/ 1137376 h 2168820"/>
                  <a:gd name="connsiteX70" fmla="*/ 1697126 w 1815260"/>
                  <a:gd name="connsiteY70" fmla="*/ 1144692 h 2168820"/>
                  <a:gd name="connsiteX71" fmla="*/ 1719072 w 1815260"/>
                  <a:gd name="connsiteY71" fmla="*/ 1152007 h 2168820"/>
                  <a:gd name="connsiteX72" fmla="*/ 1748333 w 1815260"/>
                  <a:gd name="connsiteY72" fmla="*/ 1159322 h 2168820"/>
                  <a:gd name="connsiteX73" fmla="*/ 1814169 w 1815260"/>
                  <a:gd name="connsiteY73" fmla="*/ 1159322 h 2168820"/>
                  <a:gd name="connsiteX74" fmla="*/ 1784909 w 1815260"/>
                  <a:gd name="connsiteY74" fmla="*/ 1217844 h 2168820"/>
                  <a:gd name="connsiteX75" fmla="*/ 1755648 w 1815260"/>
                  <a:gd name="connsiteY75" fmla="*/ 1225159 h 2168820"/>
                  <a:gd name="connsiteX76" fmla="*/ 1711757 w 1815260"/>
                  <a:gd name="connsiteY76" fmla="*/ 1239789 h 2168820"/>
                  <a:gd name="connsiteX77" fmla="*/ 1682496 w 1815260"/>
                  <a:gd name="connsiteY77" fmla="*/ 1269050 h 2168820"/>
                  <a:gd name="connsiteX78" fmla="*/ 1638605 w 1815260"/>
                  <a:gd name="connsiteY78" fmla="*/ 1320256 h 2168820"/>
                  <a:gd name="connsiteX79" fmla="*/ 1631289 w 1815260"/>
                  <a:gd name="connsiteY79" fmla="*/ 1342202 h 2168820"/>
                  <a:gd name="connsiteX80" fmla="*/ 1594713 w 1815260"/>
                  <a:gd name="connsiteY80" fmla="*/ 1334887 h 2168820"/>
                  <a:gd name="connsiteX81" fmla="*/ 1572768 w 1815260"/>
                  <a:gd name="connsiteY81" fmla="*/ 1378778 h 2168820"/>
                  <a:gd name="connsiteX82" fmla="*/ 1528877 w 1815260"/>
                  <a:gd name="connsiteY82" fmla="*/ 1437300 h 2168820"/>
                  <a:gd name="connsiteX83" fmla="*/ 1514246 w 1815260"/>
                  <a:gd name="connsiteY83" fmla="*/ 1481191 h 2168820"/>
                  <a:gd name="connsiteX84" fmla="*/ 1477670 w 1815260"/>
                  <a:gd name="connsiteY84" fmla="*/ 1517767 h 2168820"/>
                  <a:gd name="connsiteX85" fmla="*/ 1455725 w 1815260"/>
                  <a:gd name="connsiteY85" fmla="*/ 1539712 h 2168820"/>
                  <a:gd name="connsiteX86" fmla="*/ 1448409 w 1815260"/>
                  <a:gd name="connsiteY86" fmla="*/ 1634810 h 2168820"/>
                  <a:gd name="connsiteX87" fmla="*/ 1441094 w 1815260"/>
                  <a:gd name="connsiteY87" fmla="*/ 1686016 h 2168820"/>
                  <a:gd name="connsiteX88" fmla="*/ 1426464 w 1815260"/>
                  <a:gd name="connsiteY88" fmla="*/ 1759168 h 2168820"/>
                  <a:gd name="connsiteX89" fmla="*/ 1404518 w 1815260"/>
                  <a:gd name="connsiteY89" fmla="*/ 1883527 h 2168820"/>
                  <a:gd name="connsiteX90" fmla="*/ 1389888 w 1815260"/>
                  <a:gd name="connsiteY90" fmla="*/ 1905472 h 2168820"/>
                  <a:gd name="connsiteX91" fmla="*/ 1367942 w 1815260"/>
                  <a:gd name="connsiteY91" fmla="*/ 1942048 h 2168820"/>
                  <a:gd name="connsiteX92" fmla="*/ 1345997 w 1815260"/>
                  <a:gd name="connsiteY92" fmla="*/ 1949364 h 2168820"/>
                  <a:gd name="connsiteX93" fmla="*/ 1324051 w 1815260"/>
                  <a:gd name="connsiteY93" fmla="*/ 1963994 h 2168820"/>
                  <a:gd name="connsiteX94" fmla="*/ 1207008 w 1815260"/>
                  <a:gd name="connsiteY94" fmla="*/ 1978624 h 2168820"/>
                  <a:gd name="connsiteX95" fmla="*/ 1163117 w 1815260"/>
                  <a:gd name="connsiteY95" fmla="*/ 1993255 h 2168820"/>
                  <a:gd name="connsiteX96" fmla="*/ 1133856 w 1815260"/>
                  <a:gd name="connsiteY96" fmla="*/ 2000570 h 2168820"/>
                  <a:gd name="connsiteX97" fmla="*/ 1089965 w 1815260"/>
                  <a:gd name="connsiteY97" fmla="*/ 2015200 h 2168820"/>
                  <a:gd name="connsiteX98" fmla="*/ 1068019 w 1815260"/>
                  <a:gd name="connsiteY98" fmla="*/ 2022516 h 2168820"/>
                  <a:gd name="connsiteX99" fmla="*/ 1053389 w 1815260"/>
                  <a:gd name="connsiteY99" fmla="*/ 2044461 h 2168820"/>
                  <a:gd name="connsiteX100" fmla="*/ 1046073 w 1815260"/>
                  <a:gd name="connsiteY100" fmla="*/ 2066407 h 2168820"/>
                  <a:gd name="connsiteX101" fmla="*/ 1024128 w 1815260"/>
                  <a:gd name="connsiteY101" fmla="*/ 2073722 h 2168820"/>
                  <a:gd name="connsiteX102" fmla="*/ 1009497 w 1815260"/>
                  <a:gd name="connsiteY102" fmla="*/ 2088352 h 2168820"/>
                  <a:gd name="connsiteX103" fmla="*/ 994867 w 1815260"/>
                  <a:gd name="connsiteY103" fmla="*/ 2146874 h 2168820"/>
                  <a:gd name="connsiteX104" fmla="*/ 987552 w 1815260"/>
                  <a:gd name="connsiteY104" fmla="*/ 2168820 h 2168820"/>
                  <a:gd name="connsiteX105" fmla="*/ 943661 w 1815260"/>
                  <a:gd name="connsiteY105" fmla="*/ 2146874 h 2168820"/>
                  <a:gd name="connsiteX106" fmla="*/ 914400 w 1815260"/>
                  <a:gd name="connsiteY106" fmla="*/ 2117613 h 2168820"/>
                  <a:gd name="connsiteX107" fmla="*/ 899769 w 1815260"/>
                  <a:gd name="connsiteY107" fmla="*/ 2102983 h 2168820"/>
                  <a:gd name="connsiteX108" fmla="*/ 877824 w 1815260"/>
                  <a:gd name="connsiteY108" fmla="*/ 2095668 h 2168820"/>
                  <a:gd name="connsiteX109" fmla="*/ 855878 w 1815260"/>
                  <a:gd name="connsiteY109" fmla="*/ 2081037 h 2168820"/>
                  <a:gd name="connsiteX110" fmla="*/ 826617 w 1815260"/>
                  <a:gd name="connsiteY110" fmla="*/ 2022516 h 2168820"/>
                  <a:gd name="connsiteX111" fmla="*/ 782726 w 1815260"/>
                  <a:gd name="connsiteY111" fmla="*/ 2007885 h 2168820"/>
                  <a:gd name="connsiteX112" fmla="*/ 760781 w 1815260"/>
                  <a:gd name="connsiteY112" fmla="*/ 2000570 h 2168820"/>
                  <a:gd name="connsiteX113" fmla="*/ 746150 w 1815260"/>
                  <a:gd name="connsiteY113" fmla="*/ 1985940 h 2168820"/>
                  <a:gd name="connsiteX114" fmla="*/ 716889 w 1815260"/>
                  <a:gd name="connsiteY114" fmla="*/ 1942048 h 2168820"/>
                  <a:gd name="connsiteX115" fmla="*/ 672998 w 1815260"/>
                  <a:gd name="connsiteY115" fmla="*/ 1927418 h 2168820"/>
                  <a:gd name="connsiteX116" fmla="*/ 651053 w 1815260"/>
                  <a:gd name="connsiteY116" fmla="*/ 1920103 h 2168820"/>
                  <a:gd name="connsiteX117" fmla="*/ 614477 w 1815260"/>
                  <a:gd name="connsiteY117" fmla="*/ 1890842 h 2168820"/>
                  <a:gd name="connsiteX118" fmla="*/ 585216 w 1815260"/>
                  <a:gd name="connsiteY118" fmla="*/ 1861581 h 2168820"/>
                  <a:gd name="connsiteX119" fmla="*/ 555955 w 1815260"/>
                  <a:gd name="connsiteY119" fmla="*/ 1832320 h 2168820"/>
                  <a:gd name="connsiteX120" fmla="*/ 541325 w 1815260"/>
                  <a:gd name="connsiteY120" fmla="*/ 1810375 h 2168820"/>
                  <a:gd name="connsiteX121" fmla="*/ 534009 w 1815260"/>
                  <a:gd name="connsiteY121" fmla="*/ 1788429 h 2168820"/>
                  <a:gd name="connsiteX122" fmla="*/ 482803 w 1815260"/>
                  <a:gd name="connsiteY122" fmla="*/ 1766484 h 2168820"/>
                  <a:gd name="connsiteX123" fmla="*/ 453542 w 1815260"/>
                  <a:gd name="connsiteY123" fmla="*/ 1737223 h 2168820"/>
                  <a:gd name="connsiteX124" fmla="*/ 438912 w 1815260"/>
                  <a:gd name="connsiteY124" fmla="*/ 1722592 h 2168820"/>
                  <a:gd name="connsiteX125" fmla="*/ 373075 w 1815260"/>
                  <a:gd name="connsiteY125" fmla="*/ 1693332 h 2168820"/>
                  <a:gd name="connsiteX126" fmla="*/ 358445 w 1815260"/>
                  <a:gd name="connsiteY126" fmla="*/ 1678701 h 2168820"/>
                  <a:gd name="connsiteX127" fmla="*/ 343814 w 1815260"/>
                  <a:gd name="connsiteY127" fmla="*/ 1634810 h 2168820"/>
                  <a:gd name="connsiteX128" fmla="*/ 336499 w 1815260"/>
                  <a:gd name="connsiteY128" fmla="*/ 1612864 h 2168820"/>
                  <a:gd name="connsiteX129" fmla="*/ 321869 w 1815260"/>
                  <a:gd name="connsiteY129" fmla="*/ 1590919 h 2168820"/>
                  <a:gd name="connsiteX130" fmla="*/ 292608 w 1815260"/>
                  <a:gd name="connsiteY130" fmla="*/ 1554343 h 2168820"/>
                  <a:gd name="connsiteX131" fmla="*/ 270662 w 1815260"/>
                  <a:gd name="connsiteY131" fmla="*/ 1517767 h 2168820"/>
                  <a:gd name="connsiteX132" fmla="*/ 241401 w 1815260"/>
                  <a:gd name="connsiteY132" fmla="*/ 1473876 h 2168820"/>
                  <a:gd name="connsiteX133" fmla="*/ 226771 w 1815260"/>
                  <a:gd name="connsiteY133" fmla="*/ 1429984 h 2168820"/>
                  <a:gd name="connsiteX134" fmla="*/ 219456 w 1815260"/>
                  <a:gd name="connsiteY134" fmla="*/ 1408039 h 2168820"/>
                  <a:gd name="connsiteX135" fmla="*/ 182880 w 1815260"/>
                  <a:gd name="connsiteY135" fmla="*/ 1378778 h 2168820"/>
                  <a:gd name="connsiteX136" fmla="*/ 168249 w 1815260"/>
                  <a:gd name="connsiteY136" fmla="*/ 1364148 h 2168820"/>
                  <a:gd name="connsiteX137" fmla="*/ 146304 w 1815260"/>
                  <a:gd name="connsiteY137" fmla="*/ 1356832 h 2168820"/>
                  <a:gd name="connsiteX138" fmla="*/ 109728 w 1815260"/>
                  <a:gd name="connsiteY138" fmla="*/ 1327572 h 2168820"/>
                  <a:gd name="connsiteX139" fmla="*/ 95097 w 1815260"/>
                  <a:gd name="connsiteY139" fmla="*/ 1312941 h 2168820"/>
                  <a:gd name="connsiteX140" fmla="*/ 58521 w 1815260"/>
                  <a:gd name="connsiteY140" fmla="*/ 1283680 h 2168820"/>
                  <a:gd name="connsiteX141" fmla="*/ 21945 w 1815260"/>
                  <a:gd name="connsiteY141" fmla="*/ 1232474 h 2168820"/>
                  <a:gd name="connsiteX142" fmla="*/ 0 w 1815260"/>
                  <a:gd name="connsiteY142" fmla="*/ 1225159 h 2168820"/>
                  <a:gd name="connsiteX143" fmla="*/ 14630 w 1815260"/>
                  <a:gd name="connsiteY143" fmla="*/ 1210528 h 2168820"/>
                  <a:gd name="connsiteX0" fmla="*/ 14630 w 1815260"/>
                  <a:gd name="connsiteY0" fmla="*/ 1210528 h 2168820"/>
                  <a:gd name="connsiteX1" fmla="*/ 36576 w 1815260"/>
                  <a:gd name="connsiteY1" fmla="*/ 1173952 h 2168820"/>
                  <a:gd name="connsiteX2" fmla="*/ 65837 w 1815260"/>
                  <a:gd name="connsiteY2" fmla="*/ 1071540 h 2168820"/>
                  <a:gd name="connsiteX3" fmla="*/ 73152 w 1815260"/>
                  <a:gd name="connsiteY3" fmla="*/ 1034964 h 2168820"/>
                  <a:gd name="connsiteX4" fmla="*/ 80467 w 1815260"/>
                  <a:gd name="connsiteY4" fmla="*/ 1013018 h 2168820"/>
                  <a:gd name="connsiteX5" fmla="*/ 87782 w 1815260"/>
                  <a:gd name="connsiteY5" fmla="*/ 983757 h 2168820"/>
                  <a:gd name="connsiteX6" fmla="*/ 102413 w 1815260"/>
                  <a:gd name="connsiteY6" fmla="*/ 939866 h 2168820"/>
                  <a:gd name="connsiteX7" fmla="*/ 124358 w 1815260"/>
                  <a:gd name="connsiteY7" fmla="*/ 866714 h 2168820"/>
                  <a:gd name="connsiteX8" fmla="*/ 131673 w 1815260"/>
                  <a:gd name="connsiteY8" fmla="*/ 844768 h 2168820"/>
                  <a:gd name="connsiteX9" fmla="*/ 138989 w 1815260"/>
                  <a:gd name="connsiteY9" fmla="*/ 822823 h 2168820"/>
                  <a:gd name="connsiteX10" fmla="*/ 146304 w 1815260"/>
                  <a:gd name="connsiteY10" fmla="*/ 793562 h 2168820"/>
                  <a:gd name="connsiteX11" fmla="*/ 153619 w 1815260"/>
                  <a:gd name="connsiteY11" fmla="*/ 771616 h 2168820"/>
                  <a:gd name="connsiteX12" fmla="*/ 160934 w 1815260"/>
                  <a:gd name="connsiteY12" fmla="*/ 742356 h 2168820"/>
                  <a:gd name="connsiteX13" fmla="*/ 168249 w 1815260"/>
                  <a:gd name="connsiteY13" fmla="*/ 720410 h 2168820"/>
                  <a:gd name="connsiteX14" fmla="*/ 182880 w 1815260"/>
                  <a:gd name="connsiteY14" fmla="*/ 661888 h 2168820"/>
                  <a:gd name="connsiteX15" fmla="*/ 197510 w 1815260"/>
                  <a:gd name="connsiteY15" fmla="*/ 617997 h 2168820"/>
                  <a:gd name="connsiteX16" fmla="*/ 204825 w 1815260"/>
                  <a:gd name="connsiteY16" fmla="*/ 596052 h 2168820"/>
                  <a:gd name="connsiteX17" fmla="*/ 197510 w 1815260"/>
                  <a:gd name="connsiteY17" fmla="*/ 449748 h 2168820"/>
                  <a:gd name="connsiteX18" fmla="*/ 212141 w 1815260"/>
                  <a:gd name="connsiteY18" fmla="*/ 354650 h 2168820"/>
                  <a:gd name="connsiteX19" fmla="*/ 219456 w 1815260"/>
                  <a:gd name="connsiteY19" fmla="*/ 266868 h 2168820"/>
                  <a:gd name="connsiteX20" fmla="*/ 234086 w 1815260"/>
                  <a:gd name="connsiteY20" fmla="*/ 252237 h 2168820"/>
                  <a:gd name="connsiteX21" fmla="*/ 241401 w 1815260"/>
                  <a:gd name="connsiteY21" fmla="*/ 230292 h 2168820"/>
                  <a:gd name="connsiteX22" fmla="*/ 256032 w 1815260"/>
                  <a:gd name="connsiteY22" fmla="*/ 215661 h 2168820"/>
                  <a:gd name="connsiteX23" fmla="*/ 285293 w 1815260"/>
                  <a:gd name="connsiteY23" fmla="*/ 171770 h 2168820"/>
                  <a:gd name="connsiteX24" fmla="*/ 299923 w 1815260"/>
                  <a:gd name="connsiteY24" fmla="*/ 127879 h 2168820"/>
                  <a:gd name="connsiteX25" fmla="*/ 329184 w 1815260"/>
                  <a:gd name="connsiteY25" fmla="*/ 98618 h 2168820"/>
                  <a:gd name="connsiteX26" fmla="*/ 336499 w 1815260"/>
                  <a:gd name="connsiteY26" fmla="*/ 76672 h 2168820"/>
                  <a:gd name="connsiteX27" fmla="*/ 365760 w 1815260"/>
                  <a:gd name="connsiteY27" fmla="*/ 40096 h 2168820"/>
                  <a:gd name="connsiteX28" fmla="*/ 534009 w 1815260"/>
                  <a:gd name="connsiteY28" fmla="*/ 25466 h 2168820"/>
                  <a:gd name="connsiteX29" fmla="*/ 563270 w 1815260"/>
                  <a:gd name="connsiteY29" fmla="*/ 32781 h 2168820"/>
                  <a:gd name="connsiteX30" fmla="*/ 636422 w 1815260"/>
                  <a:gd name="connsiteY30" fmla="*/ 47412 h 2168820"/>
                  <a:gd name="connsiteX31" fmla="*/ 680313 w 1815260"/>
                  <a:gd name="connsiteY31" fmla="*/ 62042 h 2168820"/>
                  <a:gd name="connsiteX32" fmla="*/ 702259 w 1815260"/>
                  <a:gd name="connsiteY32" fmla="*/ 69357 h 2168820"/>
                  <a:gd name="connsiteX33" fmla="*/ 820655 w 1815260"/>
                  <a:gd name="connsiteY33" fmla="*/ 88750 h 2168820"/>
                  <a:gd name="connsiteX34" fmla="*/ 863193 w 1815260"/>
                  <a:gd name="connsiteY34" fmla="*/ 113248 h 2168820"/>
                  <a:gd name="connsiteX35" fmla="*/ 907085 w 1815260"/>
                  <a:gd name="connsiteY35" fmla="*/ 127879 h 2168820"/>
                  <a:gd name="connsiteX36" fmla="*/ 987552 w 1815260"/>
                  <a:gd name="connsiteY36" fmla="*/ 142509 h 2168820"/>
                  <a:gd name="connsiteX37" fmla="*/ 1031443 w 1815260"/>
                  <a:gd name="connsiteY37" fmla="*/ 157140 h 2168820"/>
                  <a:gd name="connsiteX38" fmla="*/ 1053389 w 1815260"/>
                  <a:gd name="connsiteY38" fmla="*/ 164455 h 2168820"/>
                  <a:gd name="connsiteX39" fmla="*/ 1097280 w 1815260"/>
                  <a:gd name="connsiteY39" fmla="*/ 171770 h 2168820"/>
                  <a:gd name="connsiteX40" fmla="*/ 1163117 w 1815260"/>
                  <a:gd name="connsiteY40" fmla="*/ 193716 h 2168820"/>
                  <a:gd name="connsiteX41" fmla="*/ 1185062 w 1815260"/>
                  <a:gd name="connsiteY41" fmla="*/ 201031 h 2168820"/>
                  <a:gd name="connsiteX42" fmla="*/ 1221638 w 1815260"/>
                  <a:gd name="connsiteY42" fmla="*/ 208346 h 2168820"/>
                  <a:gd name="connsiteX43" fmla="*/ 1265529 w 1815260"/>
                  <a:gd name="connsiteY43" fmla="*/ 215661 h 2168820"/>
                  <a:gd name="connsiteX44" fmla="*/ 1365561 w 1815260"/>
                  <a:gd name="connsiteY44" fmla="*/ 249342 h 2168820"/>
                  <a:gd name="connsiteX45" fmla="*/ 1441094 w 1815260"/>
                  <a:gd name="connsiteY45" fmla="*/ 252237 h 2168820"/>
                  <a:gd name="connsiteX46" fmla="*/ 1463040 w 1815260"/>
                  <a:gd name="connsiteY46" fmla="*/ 259552 h 2168820"/>
                  <a:gd name="connsiteX47" fmla="*/ 1484985 w 1815260"/>
                  <a:gd name="connsiteY47" fmla="*/ 266868 h 2168820"/>
                  <a:gd name="connsiteX48" fmla="*/ 1492301 w 1815260"/>
                  <a:gd name="connsiteY48" fmla="*/ 288813 h 2168820"/>
                  <a:gd name="connsiteX49" fmla="*/ 1477670 w 1815260"/>
                  <a:gd name="connsiteY49" fmla="*/ 332704 h 2168820"/>
                  <a:gd name="connsiteX50" fmla="*/ 1482603 w 1815260"/>
                  <a:gd name="connsiteY50" fmla="*/ 396504 h 2168820"/>
                  <a:gd name="connsiteX51" fmla="*/ 1504379 w 1815260"/>
                  <a:gd name="connsiteY51" fmla="*/ 425592 h 2168820"/>
                  <a:gd name="connsiteX52" fmla="*/ 1528877 w 1815260"/>
                  <a:gd name="connsiteY52" fmla="*/ 464378 h 2168820"/>
                  <a:gd name="connsiteX53" fmla="*/ 1536192 w 1815260"/>
                  <a:gd name="connsiteY53" fmla="*/ 505374 h 2168820"/>
                  <a:gd name="connsiteX54" fmla="*/ 1572768 w 1815260"/>
                  <a:gd name="connsiteY54" fmla="*/ 588736 h 2168820"/>
                  <a:gd name="connsiteX55" fmla="*/ 1572768 w 1815260"/>
                  <a:gd name="connsiteY55" fmla="*/ 654573 h 2168820"/>
                  <a:gd name="connsiteX56" fmla="*/ 1543507 w 1815260"/>
                  <a:gd name="connsiteY56" fmla="*/ 735040 h 2168820"/>
                  <a:gd name="connsiteX57" fmla="*/ 1521561 w 1815260"/>
                  <a:gd name="connsiteY57" fmla="*/ 742356 h 2168820"/>
                  <a:gd name="connsiteX58" fmla="*/ 1499616 w 1815260"/>
                  <a:gd name="connsiteY58" fmla="*/ 764301 h 2168820"/>
                  <a:gd name="connsiteX59" fmla="*/ 1492129 w 1815260"/>
                  <a:gd name="connsiteY59" fmla="*/ 822479 h 2168820"/>
                  <a:gd name="connsiteX60" fmla="*/ 1477670 w 1815260"/>
                  <a:gd name="connsiteY60" fmla="*/ 895975 h 2168820"/>
                  <a:gd name="connsiteX61" fmla="*/ 1470355 w 1815260"/>
                  <a:gd name="connsiteY61" fmla="*/ 917920 h 2168820"/>
                  <a:gd name="connsiteX62" fmla="*/ 1463040 w 1815260"/>
                  <a:gd name="connsiteY62" fmla="*/ 961812 h 2168820"/>
                  <a:gd name="connsiteX63" fmla="*/ 1463040 w 1815260"/>
                  <a:gd name="connsiteY63" fmla="*/ 1056909 h 2168820"/>
                  <a:gd name="connsiteX64" fmla="*/ 1455725 w 1815260"/>
                  <a:gd name="connsiteY64" fmla="*/ 1078855 h 2168820"/>
                  <a:gd name="connsiteX65" fmla="*/ 1441094 w 1815260"/>
                  <a:gd name="connsiteY65" fmla="*/ 1093485 h 2168820"/>
                  <a:gd name="connsiteX66" fmla="*/ 1433779 w 1815260"/>
                  <a:gd name="connsiteY66" fmla="*/ 1115431 h 2168820"/>
                  <a:gd name="connsiteX67" fmla="*/ 1506931 w 1815260"/>
                  <a:gd name="connsiteY67" fmla="*/ 1122746 h 2168820"/>
                  <a:gd name="connsiteX68" fmla="*/ 1631289 w 1815260"/>
                  <a:gd name="connsiteY68" fmla="*/ 1130061 h 2168820"/>
                  <a:gd name="connsiteX69" fmla="*/ 1653235 w 1815260"/>
                  <a:gd name="connsiteY69" fmla="*/ 1137376 h 2168820"/>
                  <a:gd name="connsiteX70" fmla="*/ 1697126 w 1815260"/>
                  <a:gd name="connsiteY70" fmla="*/ 1144692 h 2168820"/>
                  <a:gd name="connsiteX71" fmla="*/ 1719072 w 1815260"/>
                  <a:gd name="connsiteY71" fmla="*/ 1152007 h 2168820"/>
                  <a:gd name="connsiteX72" fmla="*/ 1748333 w 1815260"/>
                  <a:gd name="connsiteY72" fmla="*/ 1159322 h 2168820"/>
                  <a:gd name="connsiteX73" fmla="*/ 1814169 w 1815260"/>
                  <a:gd name="connsiteY73" fmla="*/ 1159322 h 2168820"/>
                  <a:gd name="connsiteX74" fmla="*/ 1784909 w 1815260"/>
                  <a:gd name="connsiteY74" fmla="*/ 1217844 h 2168820"/>
                  <a:gd name="connsiteX75" fmla="*/ 1755648 w 1815260"/>
                  <a:gd name="connsiteY75" fmla="*/ 1225159 h 2168820"/>
                  <a:gd name="connsiteX76" fmla="*/ 1711757 w 1815260"/>
                  <a:gd name="connsiteY76" fmla="*/ 1239789 h 2168820"/>
                  <a:gd name="connsiteX77" fmla="*/ 1682496 w 1815260"/>
                  <a:gd name="connsiteY77" fmla="*/ 1269050 h 2168820"/>
                  <a:gd name="connsiteX78" fmla="*/ 1638605 w 1815260"/>
                  <a:gd name="connsiteY78" fmla="*/ 1320256 h 2168820"/>
                  <a:gd name="connsiteX79" fmla="*/ 1631289 w 1815260"/>
                  <a:gd name="connsiteY79" fmla="*/ 1342202 h 2168820"/>
                  <a:gd name="connsiteX80" fmla="*/ 1594713 w 1815260"/>
                  <a:gd name="connsiteY80" fmla="*/ 1334887 h 2168820"/>
                  <a:gd name="connsiteX81" fmla="*/ 1572768 w 1815260"/>
                  <a:gd name="connsiteY81" fmla="*/ 1378778 h 2168820"/>
                  <a:gd name="connsiteX82" fmla="*/ 1528877 w 1815260"/>
                  <a:gd name="connsiteY82" fmla="*/ 1437300 h 2168820"/>
                  <a:gd name="connsiteX83" fmla="*/ 1514246 w 1815260"/>
                  <a:gd name="connsiteY83" fmla="*/ 1481191 h 2168820"/>
                  <a:gd name="connsiteX84" fmla="*/ 1477670 w 1815260"/>
                  <a:gd name="connsiteY84" fmla="*/ 1517767 h 2168820"/>
                  <a:gd name="connsiteX85" fmla="*/ 1455725 w 1815260"/>
                  <a:gd name="connsiteY85" fmla="*/ 1539712 h 2168820"/>
                  <a:gd name="connsiteX86" fmla="*/ 1448409 w 1815260"/>
                  <a:gd name="connsiteY86" fmla="*/ 1634810 h 2168820"/>
                  <a:gd name="connsiteX87" fmla="*/ 1441094 w 1815260"/>
                  <a:gd name="connsiteY87" fmla="*/ 1686016 h 2168820"/>
                  <a:gd name="connsiteX88" fmla="*/ 1426464 w 1815260"/>
                  <a:gd name="connsiteY88" fmla="*/ 1759168 h 2168820"/>
                  <a:gd name="connsiteX89" fmla="*/ 1404518 w 1815260"/>
                  <a:gd name="connsiteY89" fmla="*/ 1883527 h 2168820"/>
                  <a:gd name="connsiteX90" fmla="*/ 1389888 w 1815260"/>
                  <a:gd name="connsiteY90" fmla="*/ 1905472 h 2168820"/>
                  <a:gd name="connsiteX91" fmla="*/ 1367942 w 1815260"/>
                  <a:gd name="connsiteY91" fmla="*/ 1942048 h 2168820"/>
                  <a:gd name="connsiteX92" fmla="*/ 1345997 w 1815260"/>
                  <a:gd name="connsiteY92" fmla="*/ 1949364 h 2168820"/>
                  <a:gd name="connsiteX93" fmla="*/ 1324051 w 1815260"/>
                  <a:gd name="connsiteY93" fmla="*/ 1963994 h 2168820"/>
                  <a:gd name="connsiteX94" fmla="*/ 1207008 w 1815260"/>
                  <a:gd name="connsiteY94" fmla="*/ 1978624 h 2168820"/>
                  <a:gd name="connsiteX95" fmla="*/ 1163117 w 1815260"/>
                  <a:gd name="connsiteY95" fmla="*/ 1993255 h 2168820"/>
                  <a:gd name="connsiteX96" fmla="*/ 1133856 w 1815260"/>
                  <a:gd name="connsiteY96" fmla="*/ 2000570 h 2168820"/>
                  <a:gd name="connsiteX97" fmla="*/ 1089965 w 1815260"/>
                  <a:gd name="connsiteY97" fmla="*/ 2015200 h 2168820"/>
                  <a:gd name="connsiteX98" fmla="*/ 1068019 w 1815260"/>
                  <a:gd name="connsiteY98" fmla="*/ 2022516 h 2168820"/>
                  <a:gd name="connsiteX99" fmla="*/ 1053389 w 1815260"/>
                  <a:gd name="connsiteY99" fmla="*/ 2044461 h 2168820"/>
                  <a:gd name="connsiteX100" fmla="*/ 1046073 w 1815260"/>
                  <a:gd name="connsiteY100" fmla="*/ 2066407 h 2168820"/>
                  <a:gd name="connsiteX101" fmla="*/ 1024128 w 1815260"/>
                  <a:gd name="connsiteY101" fmla="*/ 2073722 h 2168820"/>
                  <a:gd name="connsiteX102" fmla="*/ 1009497 w 1815260"/>
                  <a:gd name="connsiteY102" fmla="*/ 2088352 h 2168820"/>
                  <a:gd name="connsiteX103" fmla="*/ 994867 w 1815260"/>
                  <a:gd name="connsiteY103" fmla="*/ 2146874 h 2168820"/>
                  <a:gd name="connsiteX104" fmla="*/ 987552 w 1815260"/>
                  <a:gd name="connsiteY104" fmla="*/ 2168820 h 2168820"/>
                  <a:gd name="connsiteX105" fmla="*/ 943661 w 1815260"/>
                  <a:gd name="connsiteY105" fmla="*/ 2146874 h 2168820"/>
                  <a:gd name="connsiteX106" fmla="*/ 914400 w 1815260"/>
                  <a:gd name="connsiteY106" fmla="*/ 2117613 h 2168820"/>
                  <a:gd name="connsiteX107" fmla="*/ 899769 w 1815260"/>
                  <a:gd name="connsiteY107" fmla="*/ 2102983 h 2168820"/>
                  <a:gd name="connsiteX108" fmla="*/ 877824 w 1815260"/>
                  <a:gd name="connsiteY108" fmla="*/ 2095668 h 2168820"/>
                  <a:gd name="connsiteX109" fmla="*/ 855878 w 1815260"/>
                  <a:gd name="connsiteY109" fmla="*/ 2081037 h 2168820"/>
                  <a:gd name="connsiteX110" fmla="*/ 826617 w 1815260"/>
                  <a:gd name="connsiteY110" fmla="*/ 2022516 h 2168820"/>
                  <a:gd name="connsiteX111" fmla="*/ 782726 w 1815260"/>
                  <a:gd name="connsiteY111" fmla="*/ 2007885 h 2168820"/>
                  <a:gd name="connsiteX112" fmla="*/ 760781 w 1815260"/>
                  <a:gd name="connsiteY112" fmla="*/ 2000570 h 2168820"/>
                  <a:gd name="connsiteX113" fmla="*/ 746150 w 1815260"/>
                  <a:gd name="connsiteY113" fmla="*/ 1985940 h 2168820"/>
                  <a:gd name="connsiteX114" fmla="*/ 716889 w 1815260"/>
                  <a:gd name="connsiteY114" fmla="*/ 1942048 h 2168820"/>
                  <a:gd name="connsiteX115" fmla="*/ 672998 w 1815260"/>
                  <a:gd name="connsiteY115" fmla="*/ 1927418 h 2168820"/>
                  <a:gd name="connsiteX116" fmla="*/ 651053 w 1815260"/>
                  <a:gd name="connsiteY116" fmla="*/ 1920103 h 2168820"/>
                  <a:gd name="connsiteX117" fmla="*/ 614477 w 1815260"/>
                  <a:gd name="connsiteY117" fmla="*/ 1890842 h 2168820"/>
                  <a:gd name="connsiteX118" fmla="*/ 585216 w 1815260"/>
                  <a:gd name="connsiteY118" fmla="*/ 1861581 h 2168820"/>
                  <a:gd name="connsiteX119" fmla="*/ 555955 w 1815260"/>
                  <a:gd name="connsiteY119" fmla="*/ 1832320 h 2168820"/>
                  <a:gd name="connsiteX120" fmla="*/ 541325 w 1815260"/>
                  <a:gd name="connsiteY120" fmla="*/ 1810375 h 2168820"/>
                  <a:gd name="connsiteX121" fmla="*/ 534009 w 1815260"/>
                  <a:gd name="connsiteY121" fmla="*/ 1788429 h 2168820"/>
                  <a:gd name="connsiteX122" fmla="*/ 482803 w 1815260"/>
                  <a:gd name="connsiteY122" fmla="*/ 1766484 h 2168820"/>
                  <a:gd name="connsiteX123" fmla="*/ 453542 w 1815260"/>
                  <a:gd name="connsiteY123" fmla="*/ 1737223 h 2168820"/>
                  <a:gd name="connsiteX124" fmla="*/ 438912 w 1815260"/>
                  <a:gd name="connsiteY124" fmla="*/ 1722592 h 2168820"/>
                  <a:gd name="connsiteX125" fmla="*/ 373075 w 1815260"/>
                  <a:gd name="connsiteY125" fmla="*/ 1693332 h 2168820"/>
                  <a:gd name="connsiteX126" fmla="*/ 358445 w 1815260"/>
                  <a:gd name="connsiteY126" fmla="*/ 1678701 h 2168820"/>
                  <a:gd name="connsiteX127" fmla="*/ 343814 w 1815260"/>
                  <a:gd name="connsiteY127" fmla="*/ 1634810 h 2168820"/>
                  <a:gd name="connsiteX128" fmla="*/ 336499 w 1815260"/>
                  <a:gd name="connsiteY128" fmla="*/ 1612864 h 2168820"/>
                  <a:gd name="connsiteX129" fmla="*/ 321869 w 1815260"/>
                  <a:gd name="connsiteY129" fmla="*/ 1590919 h 2168820"/>
                  <a:gd name="connsiteX130" fmla="*/ 292608 w 1815260"/>
                  <a:gd name="connsiteY130" fmla="*/ 1554343 h 2168820"/>
                  <a:gd name="connsiteX131" fmla="*/ 270662 w 1815260"/>
                  <a:gd name="connsiteY131" fmla="*/ 1517767 h 2168820"/>
                  <a:gd name="connsiteX132" fmla="*/ 241401 w 1815260"/>
                  <a:gd name="connsiteY132" fmla="*/ 1473876 h 2168820"/>
                  <a:gd name="connsiteX133" fmla="*/ 226771 w 1815260"/>
                  <a:gd name="connsiteY133" fmla="*/ 1429984 h 2168820"/>
                  <a:gd name="connsiteX134" fmla="*/ 219456 w 1815260"/>
                  <a:gd name="connsiteY134" fmla="*/ 1408039 h 2168820"/>
                  <a:gd name="connsiteX135" fmla="*/ 182880 w 1815260"/>
                  <a:gd name="connsiteY135" fmla="*/ 1378778 h 2168820"/>
                  <a:gd name="connsiteX136" fmla="*/ 168249 w 1815260"/>
                  <a:gd name="connsiteY136" fmla="*/ 1364148 h 2168820"/>
                  <a:gd name="connsiteX137" fmla="*/ 146304 w 1815260"/>
                  <a:gd name="connsiteY137" fmla="*/ 1356832 h 2168820"/>
                  <a:gd name="connsiteX138" fmla="*/ 109728 w 1815260"/>
                  <a:gd name="connsiteY138" fmla="*/ 1327572 h 2168820"/>
                  <a:gd name="connsiteX139" fmla="*/ 95097 w 1815260"/>
                  <a:gd name="connsiteY139" fmla="*/ 1312941 h 2168820"/>
                  <a:gd name="connsiteX140" fmla="*/ 58521 w 1815260"/>
                  <a:gd name="connsiteY140" fmla="*/ 1283680 h 2168820"/>
                  <a:gd name="connsiteX141" fmla="*/ 21945 w 1815260"/>
                  <a:gd name="connsiteY141" fmla="*/ 1232474 h 2168820"/>
                  <a:gd name="connsiteX142" fmla="*/ 0 w 1815260"/>
                  <a:gd name="connsiteY142" fmla="*/ 1225159 h 2168820"/>
                  <a:gd name="connsiteX143" fmla="*/ 14630 w 1815260"/>
                  <a:gd name="connsiteY143" fmla="*/ 1210528 h 2168820"/>
                  <a:gd name="connsiteX0" fmla="*/ 14630 w 1815260"/>
                  <a:gd name="connsiteY0" fmla="*/ 1210528 h 2168820"/>
                  <a:gd name="connsiteX1" fmla="*/ 36576 w 1815260"/>
                  <a:gd name="connsiteY1" fmla="*/ 1173952 h 2168820"/>
                  <a:gd name="connsiteX2" fmla="*/ 65837 w 1815260"/>
                  <a:gd name="connsiteY2" fmla="*/ 1071540 h 2168820"/>
                  <a:gd name="connsiteX3" fmla="*/ 73152 w 1815260"/>
                  <a:gd name="connsiteY3" fmla="*/ 1034964 h 2168820"/>
                  <a:gd name="connsiteX4" fmla="*/ 80467 w 1815260"/>
                  <a:gd name="connsiteY4" fmla="*/ 1013018 h 2168820"/>
                  <a:gd name="connsiteX5" fmla="*/ 87782 w 1815260"/>
                  <a:gd name="connsiteY5" fmla="*/ 983757 h 2168820"/>
                  <a:gd name="connsiteX6" fmla="*/ 102413 w 1815260"/>
                  <a:gd name="connsiteY6" fmla="*/ 939866 h 2168820"/>
                  <a:gd name="connsiteX7" fmla="*/ 124358 w 1815260"/>
                  <a:gd name="connsiteY7" fmla="*/ 866714 h 2168820"/>
                  <a:gd name="connsiteX8" fmla="*/ 131673 w 1815260"/>
                  <a:gd name="connsiteY8" fmla="*/ 844768 h 2168820"/>
                  <a:gd name="connsiteX9" fmla="*/ 138989 w 1815260"/>
                  <a:gd name="connsiteY9" fmla="*/ 822823 h 2168820"/>
                  <a:gd name="connsiteX10" fmla="*/ 146304 w 1815260"/>
                  <a:gd name="connsiteY10" fmla="*/ 793562 h 2168820"/>
                  <a:gd name="connsiteX11" fmla="*/ 153619 w 1815260"/>
                  <a:gd name="connsiteY11" fmla="*/ 771616 h 2168820"/>
                  <a:gd name="connsiteX12" fmla="*/ 160934 w 1815260"/>
                  <a:gd name="connsiteY12" fmla="*/ 742356 h 2168820"/>
                  <a:gd name="connsiteX13" fmla="*/ 168249 w 1815260"/>
                  <a:gd name="connsiteY13" fmla="*/ 720410 h 2168820"/>
                  <a:gd name="connsiteX14" fmla="*/ 182880 w 1815260"/>
                  <a:gd name="connsiteY14" fmla="*/ 661888 h 2168820"/>
                  <a:gd name="connsiteX15" fmla="*/ 197510 w 1815260"/>
                  <a:gd name="connsiteY15" fmla="*/ 617997 h 2168820"/>
                  <a:gd name="connsiteX16" fmla="*/ 204825 w 1815260"/>
                  <a:gd name="connsiteY16" fmla="*/ 596052 h 2168820"/>
                  <a:gd name="connsiteX17" fmla="*/ 197510 w 1815260"/>
                  <a:gd name="connsiteY17" fmla="*/ 449748 h 2168820"/>
                  <a:gd name="connsiteX18" fmla="*/ 212141 w 1815260"/>
                  <a:gd name="connsiteY18" fmla="*/ 354650 h 2168820"/>
                  <a:gd name="connsiteX19" fmla="*/ 219456 w 1815260"/>
                  <a:gd name="connsiteY19" fmla="*/ 266868 h 2168820"/>
                  <a:gd name="connsiteX20" fmla="*/ 234086 w 1815260"/>
                  <a:gd name="connsiteY20" fmla="*/ 252237 h 2168820"/>
                  <a:gd name="connsiteX21" fmla="*/ 241401 w 1815260"/>
                  <a:gd name="connsiteY21" fmla="*/ 230292 h 2168820"/>
                  <a:gd name="connsiteX22" fmla="*/ 256032 w 1815260"/>
                  <a:gd name="connsiteY22" fmla="*/ 215661 h 2168820"/>
                  <a:gd name="connsiteX23" fmla="*/ 285293 w 1815260"/>
                  <a:gd name="connsiteY23" fmla="*/ 171770 h 2168820"/>
                  <a:gd name="connsiteX24" fmla="*/ 299923 w 1815260"/>
                  <a:gd name="connsiteY24" fmla="*/ 127879 h 2168820"/>
                  <a:gd name="connsiteX25" fmla="*/ 329184 w 1815260"/>
                  <a:gd name="connsiteY25" fmla="*/ 98618 h 2168820"/>
                  <a:gd name="connsiteX26" fmla="*/ 336499 w 1815260"/>
                  <a:gd name="connsiteY26" fmla="*/ 76672 h 2168820"/>
                  <a:gd name="connsiteX27" fmla="*/ 365760 w 1815260"/>
                  <a:gd name="connsiteY27" fmla="*/ 40096 h 2168820"/>
                  <a:gd name="connsiteX28" fmla="*/ 534009 w 1815260"/>
                  <a:gd name="connsiteY28" fmla="*/ 25466 h 2168820"/>
                  <a:gd name="connsiteX29" fmla="*/ 563270 w 1815260"/>
                  <a:gd name="connsiteY29" fmla="*/ 32781 h 2168820"/>
                  <a:gd name="connsiteX30" fmla="*/ 636422 w 1815260"/>
                  <a:gd name="connsiteY30" fmla="*/ 47412 h 2168820"/>
                  <a:gd name="connsiteX31" fmla="*/ 680313 w 1815260"/>
                  <a:gd name="connsiteY31" fmla="*/ 62042 h 2168820"/>
                  <a:gd name="connsiteX32" fmla="*/ 702259 w 1815260"/>
                  <a:gd name="connsiteY32" fmla="*/ 69357 h 2168820"/>
                  <a:gd name="connsiteX33" fmla="*/ 820655 w 1815260"/>
                  <a:gd name="connsiteY33" fmla="*/ 88750 h 2168820"/>
                  <a:gd name="connsiteX34" fmla="*/ 863193 w 1815260"/>
                  <a:gd name="connsiteY34" fmla="*/ 113248 h 2168820"/>
                  <a:gd name="connsiteX35" fmla="*/ 907085 w 1815260"/>
                  <a:gd name="connsiteY35" fmla="*/ 127879 h 2168820"/>
                  <a:gd name="connsiteX36" fmla="*/ 987552 w 1815260"/>
                  <a:gd name="connsiteY36" fmla="*/ 142509 h 2168820"/>
                  <a:gd name="connsiteX37" fmla="*/ 1031443 w 1815260"/>
                  <a:gd name="connsiteY37" fmla="*/ 157140 h 2168820"/>
                  <a:gd name="connsiteX38" fmla="*/ 1053389 w 1815260"/>
                  <a:gd name="connsiteY38" fmla="*/ 164455 h 2168820"/>
                  <a:gd name="connsiteX39" fmla="*/ 1097280 w 1815260"/>
                  <a:gd name="connsiteY39" fmla="*/ 171770 h 2168820"/>
                  <a:gd name="connsiteX40" fmla="*/ 1163117 w 1815260"/>
                  <a:gd name="connsiteY40" fmla="*/ 193716 h 2168820"/>
                  <a:gd name="connsiteX41" fmla="*/ 1185062 w 1815260"/>
                  <a:gd name="connsiteY41" fmla="*/ 201031 h 2168820"/>
                  <a:gd name="connsiteX42" fmla="*/ 1221638 w 1815260"/>
                  <a:gd name="connsiteY42" fmla="*/ 208346 h 2168820"/>
                  <a:gd name="connsiteX43" fmla="*/ 1265529 w 1815260"/>
                  <a:gd name="connsiteY43" fmla="*/ 215661 h 2168820"/>
                  <a:gd name="connsiteX44" fmla="*/ 1365561 w 1815260"/>
                  <a:gd name="connsiteY44" fmla="*/ 249342 h 2168820"/>
                  <a:gd name="connsiteX45" fmla="*/ 1441094 w 1815260"/>
                  <a:gd name="connsiteY45" fmla="*/ 252237 h 2168820"/>
                  <a:gd name="connsiteX46" fmla="*/ 1463040 w 1815260"/>
                  <a:gd name="connsiteY46" fmla="*/ 259552 h 2168820"/>
                  <a:gd name="connsiteX47" fmla="*/ 1484985 w 1815260"/>
                  <a:gd name="connsiteY47" fmla="*/ 266868 h 2168820"/>
                  <a:gd name="connsiteX48" fmla="*/ 1492301 w 1815260"/>
                  <a:gd name="connsiteY48" fmla="*/ 288813 h 2168820"/>
                  <a:gd name="connsiteX49" fmla="*/ 1477670 w 1815260"/>
                  <a:gd name="connsiteY49" fmla="*/ 332704 h 2168820"/>
                  <a:gd name="connsiteX50" fmla="*/ 1482603 w 1815260"/>
                  <a:gd name="connsiteY50" fmla="*/ 396504 h 2168820"/>
                  <a:gd name="connsiteX51" fmla="*/ 1504379 w 1815260"/>
                  <a:gd name="connsiteY51" fmla="*/ 425592 h 2168820"/>
                  <a:gd name="connsiteX52" fmla="*/ 1528877 w 1815260"/>
                  <a:gd name="connsiteY52" fmla="*/ 464378 h 2168820"/>
                  <a:gd name="connsiteX53" fmla="*/ 1536192 w 1815260"/>
                  <a:gd name="connsiteY53" fmla="*/ 505374 h 2168820"/>
                  <a:gd name="connsiteX54" fmla="*/ 1572768 w 1815260"/>
                  <a:gd name="connsiteY54" fmla="*/ 588736 h 2168820"/>
                  <a:gd name="connsiteX55" fmla="*/ 1572768 w 1815260"/>
                  <a:gd name="connsiteY55" fmla="*/ 654573 h 2168820"/>
                  <a:gd name="connsiteX56" fmla="*/ 1543507 w 1815260"/>
                  <a:gd name="connsiteY56" fmla="*/ 735040 h 2168820"/>
                  <a:gd name="connsiteX57" fmla="*/ 1521561 w 1815260"/>
                  <a:gd name="connsiteY57" fmla="*/ 742356 h 2168820"/>
                  <a:gd name="connsiteX58" fmla="*/ 1492129 w 1815260"/>
                  <a:gd name="connsiteY58" fmla="*/ 822479 h 2168820"/>
                  <a:gd name="connsiteX59" fmla="*/ 1477670 w 1815260"/>
                  <a:gd name="connsiteY59" fmla="*/ 895975 h 2168820"/>
                  <a:gd name="connsiteX60" fmla="*/ 1470355 w 1815260"/>
                  <a:gd name="connsiteY60" fmla="*/ 917920 h 2168820"/>
                  <a:gd name="connsiteX61" fmla="*/ 1463040 w 1815260"/>
                  <a:gd name="connsiteY61" fmla="*/ 961812 h 2168820"/>
                  <a:gd name="connsiteX62" fmla="*/ 1463040 w 1815260"/>
                  <a:gd name="connsiteY62" fmla="*/ 1056909 h 2168820"/>
                  <a:gd name="connsiteX63" fmla="*/ 1455725 w 1815260"/>
                  <a:gd name="connsiteY63" fmla="*/ 1078855 h 2168820"/>
                  <a:gd name="connsiteX64" fmla="*/ 1441094 w 1815260"/>
                  <a:gd name="connsiteY64" fmla="*/ 1093485 h 2168820"/>
                  <a:gd name="connsiteX65" fmla="*/ 1433779 w 1815260"/>
                  <a:gd name="connsiteY65" fmla="*/ 1115431 h 2168820"/>
                  <a:gd name="connsiteX66" fmla="*/ 1506931 w 1815260"/>
                  <a:gd name="connsiteY66" fmla="*/ 1122746 h 2168820"/>
                  <a:gd name="connsiteX67" fmla="*/ 1631289 w 1815260"/>
                  <a:gd name="connsiteY67" fmla="*/ 1130061 h 2168820"/>
                  <a:gd name="connsiteX68" fmla="*/ 1653235 w 1815260"/>
                  <a:gd name="connsiteY68" fmla="*/ 1137376 h 2168820"/>
                  <a:gd name="connsiteX69" fmla="*/ 1697126 w 1815260"/>
                  <a:gd name="connsiteY69" fmla="*/ 1144692 h 2168820"/>
                  <a:gd name="connsiteX70" fmla="*/ 1719072 w 1815260"/>
                  <a:gd name="connsiteY70" fmla="*/ 1152007 h 2168820"/>
                  <a:gd name="connsiteX71" fmla="*/ 1748333 w 1815260"/>
                  <a:gd name="connsiteY71" fmla="*/ 1159322 h 2168820"/>
                  <a:gd name="connsiteX72" fmla="*/ 1814169 w 1815260"/>
                  <a:gd name="connsiteY72" fmla="*/ 1159322 h 2168820"/>
                  <a:gd name="connsiteX73" fmla="*/ 1784909 w 1815260"/>
                  <a:gd name="connsiteY73" fmla="*/ 1217844 h 2168820"/>
                  <a:gd name="connsiteX74" fmla="*/ 1755648 w 1815260"/>
                  <a:gd name="connsiteY74" fmla="*/ 1225159 h 2168820"/>
                  <a:gd name="connsiteX75" fmla="*/ 1711757 w 1815260"/>
                  <a:gd name="connsiteY75" fmla="*/ 1239789 h 2168820"/>
                  <a:gd name="connsiteX76" fmla="*/ 1682496 w 1815260"/>
                  <a:gd name="connsiteY76" fmla="*/ 1269050 h 2168820"/>
                  <a:gd name="connsiteX77" fmla="*/ 1638605 w 1815260"/>
                  <a:gd name="connsiteY77" fmla="*/ 1320256 h 2168820"/>
                  <a:gd name="connsiteX78" fmla="*/ 1631289 w 1815260"/>
                  <a:gd name="connsiteY78" fmla="*/ 1342202 h 2168820"/>
                  <a:gd name="connsiteX79" fmla="*/ 1594713 w 1815260"/>
                  <a:gd name="connsiteY79" fmla="*/ 1334887 h 2168820"/>
                  <a:gd name="connsiteX80" fmla="*/ 1572768 w 1815260"/>
                  <a:gd name="connsiteY80" fmla="*/ 1378778 h 2168820"/>
                  <a:gd name="connsiteX81" fmla="*/ 1528877 w 1815260"/>
                  <a:gd name="connsiteY81" fmla="*/ 1437300 h 2168820"/>
                  <a:gd name="connsiteX82" fmla="*/ 1514246 w 1815260"/>
                  <a:gd name="connsiteY82" fmla="*/ 1481191 h 2168820"/>
                  <a:gd name="connsiteX83" fmla="*/ 1477670 w 1815260"/>
                  <a:gd name="connsiteY83" fmla="*/ 1517767 h 2168820"/>
                  <a:gd name="connsiteX84" fmla="*/ 1455725 w 1815260"/>
                  <a:gd name="connsiteY84" fmla="*/ 1539712 h 2168820"/>
                  <a:gd name="connsiteX85" fmla="*/ 1448409 w 1815260"/>
                  <a:gd name="connsiteY85" fmla="*/ 1634810 h 2168820"/>
                  <a:gd name="connsiteX86" fmla="*/ 1441094 w 1815260"/>
                  <a:gd name="connsiteY86" fmla="*/ 1686016 h 2168820"/>
                  <a:gd name="connsiteX87" fmla="*/ 1426464 w 1815260"/>
                  <a:gd name="connsiteY87" fmla="*/ 1759168 h 2168820"/>
                  <a:gd name="connsiteX88" fmla="*/ 1404518 w 1815260"/>
                  <a:gd name="connsiteY88" fmla="*/ 1883527 h 2168820"/>
                  <a:gd name="connsiteX89" fmla="*/ 1389888 w 1815260"/>
                  <a:gd name="connsiteY89" fmla="*/ 1905472 h 2168820"/>
                  <a:gd name="connsiteX90" fmla="*/ 1367942 w 1815260"/>
                  <a:gd name="connsiteY90" fmla="*/ 1942048 h 2168820"/>
                  <a:gd name="connsiteX91" fmla="*/ 1345997 w 1815260"/>
                  <a:gd name="connsiteY91" fmla="*/ 1949364 h 2168820"/>
                  <a:gd name="connsiteX92" fmla="*/ 1324051 w 1815260"/>
                  <a:gd name="connsiteY92" fmla="*/ 1963994 h 2168820"/>
                  <a:gd name="connsiteX93" fmla="*/ 1207008 w 1815260"/>
                  <a:gd name="connsiteY93" fmla="*/ 1978624 h 2168820"/>
                  <a:gd name="connsiteX94" fmla="*/ 1163117 w 1815260"/>
                  <a:gd name="connsiteY94" fmla="*/ 1993255 h 2168820"/>
                  <a:gd name="connsiteX95" fmla="*/ 1133856 w 1815260"/>
                  <a:gd name="connsiteY95" fmla="*/ 2000570 h 2168820"/>
                  <a:gd name="connsiteX96" fmla="*/ 1089965 w 1815260"/>
                  <a:gd name="connsiteY96" fmla="*/ 2015200 h 2168820"/>
                  <a:gd name="connsiteX97" fmla="*/ 1068019 w 1815260"/>
                  <a:gd name="connsiteY97" fmla="*/ 2022516 h 2168820"/>
                  <a:gd name="connsiteX98" fmla="*/ 1053389 w 1815260"/>
                  <a:gd name="connsiteY98" fmla="*/ 2044461 h 2168820"/>
                  <a:gd name="connsiteX99" fmla="*/ 1046073 w 1815260"/>
                  <a:gd name="connsiteY99" fmla="*/ 2066407 h 2168820"/>
                  <a:gd name="connsiteX100" fmla="*/ 1024128 w 1815260"/>
                  <a:gd name="connsiteY100" fmla="*/ 2073722 h 2168820"/>
                  <a:gd name="connsiteX101" fmla="*/ 1009497 w 1815260"/>
                  <a:gd name="connsiteY101" fmla="*/ 2088352 h 2168820"/>
                  <a:gd name="connsiteX102" fmla="*/ 994867 w 1815260"/>
                  <a:gd name="connsiteY102" fmla="*/ 2146874 h 2168820"/>
                  <a:gd name="connsiteX103" fmla="*/ 987552 w 1815260"/>
                  <a:gd name="connsiteY103" fmla="*/ 2168820 h 2168820"/>
                  <a:gd name="connsiteX104" fmla="*/ 943661 w 1815260"/>
                  <a:gd name="connsiteY104" fmla="*/ 2146874 h 2168820"/>
                  <a:gd name="connsiteX105" fmla="*/ 914400 w 1815260"/>
                  <a:gd name="connsiteY105" fmla="*/ 2117613 h 2168820"/>
                  <a:gd name="connsiteX106" fmla="*/ 899769 w 1815260"/>
                  <a:gd name="connsiteY106" fmla="*/ 2102983 h 2168820"/>
                  <a:gd name="connsiteX107" fmla="*/ 877824 w 1815260"/>
                  <a:gd name="connsiteY107" fmla="*/ 2095668 h 2168820"/>
                  <a:gd name="connsiteX108" fmla="*/ 855878 w 1815260"/>
                  <a:gd name="connsiteY108" fmla="*/ 2081037 h 2168820"/>
                  <a:gd name="connsiteX109" fmla="*/ 826617 w 1815260"/>
                  <a:gd name="connsiteY109" fmla="*/ 2022516 h 2168820"/>
                  <a:gd name="connsiteX110" fmla="*/ 782726 w 1815260"/>
                  <a:gd name="connsiteY110" fmla="*/ 2007885 h 2168820"/>
                  <a:gd name="connsiteX111" fmla="*/ 760781 w 1815260"/>
                  <a:gd name="connsiteY111" fmla="*/ 2000570 h 2168820"/>
                  <a:gd name="connsiteX112" fmla="*/ 746150 w 1815260"/>
                  <a:gd name="connsiteY112" fmla="*/ 1985940 h 2168820"/>
                  <a:gd name="connsiteX113" fmla="*/ 716889 w 1815260"/>
                  <a:gd name="connsiteY113" fmla="*/ 1942048 h 2168820"/>
                  <a:gd name="connsiteX114" fmla="*/ 672998 w 1815260"/>
                  <a:gd name="connsiteY114" fmla="*/ 1927418 h 2168820"/>
                  <a:gd name="connsiteX115" fmla="*/ 651053 w 1815260"/>
                  <a:gd name="connsiteY115" fmla="*/ 1920103 h 2168820"/>
                  <a:gd name="connsiteX116" fmla="*/ 614477 w 1815260"/>
                  <a:gd name="connsiteY116" fmla="*/ 1890842 h 2168820"/>
                  <a:gd name="connsiteX117" fmla="*/ 585216 w 1815260"/>
                  <a:gd name="connsiteY117" fmla="*/ 1861581 h 2168820"/>
                  <a:gd name="connsiteX118" fmla="*/ 555955 w 1815260"/>
                  <a:gd name="connsiteY118" fmla="*/ 1832320 h 2168820"/>
                  <a:gd name="connsiteX119" fmla="*/ 541325 w 1815260"/>
                  <a:gd name="connsiteY119" fmla="*/ 1810375 h 2168820"/>
                  <a:gd name="connsiteX120" fmla="*/ 534009 w 1815260"/>
                  <a:gd name="connsiteY120" fmla="*/ 1788429 h 2168820"/>
                  <a:gd name="connsiteX121" fmla="*/ 482803 w 1815260"/>
                  <a:gd name="connsiteY121" fmla="*/ 1766484 h 2168820"/>
                  <a:gd name="connsiteX122" fmla="*/ 453542 w 1815260"/>
                  <a:gd name="connsiteY122" fmla="*/ 1737223 h 2168820"/>
                  <a:gd name="connsiteX123" fmla="*/ 438912 w 1815260"/>
                  <a:gd name="connsiteY123" fmla="*/ 1722592 h 2168820"/>
                  <a:gd name="connsiteX124" fmla="*/ 373075 w 1815260"/>
                  <a:gd name="connsiteY124" fmla="*/ 1693332 h 2168820"/>
                  <a:gd name="connsiteX125" fmla="*/ 358445 w 1815260"/>
                  <a:gd name="connsiteY125" fmla="*/ 1678701 h 2168820"/>
                  <a:gd name="connsiteX126" fmla="*/ 343814 w 1815260"/>
                  <a:gd name="connsiteY126" fmla="*/ 1634810 h 2168820"/>
                  <a:gd name="connsiteX127" fmla="*/ 336499 w 1815260"/>
                  <a:gd name="connsiteY127" fmla="*/ 1612864 h 2168820"/>
                  <a:gd name="connsiteX128" fmla="*/ 321869 w 1815260"/>
                  <a:gd name="connsiteY128" fmla="*/ 1590919 h 2168820"/>
                  <a:gd name="connsiteX129" fmla="*/ 292608 w 1815260"/>
                  <a:gd name="connsiteY129" fmla="*/ 1554343 h 2168820"/>
                  <a:gd name="connsiteX130" fmla="*/ 270662 w 1815260"/>
                  <a:gd name="connsiteY130" fmla="*/ 1517767 h 2168820"/>
                  <a:gd name="connsiteX131" fmla="*/ 241401 w 1815260"/>
                  <a:gd name="connsiteY131" fmla="*/ 1473876 h 2168820"/>
                  <a:gd name="connsiteX132" fmla="*/ 226771 w 1815260"/>
                  <a:gd name="connsiteY132" fmla="*/ 1429984 h 2168820"/>
                  <a:gd name="connsiteX133" fmla="*/ 219456 w 1815260"/>
                  <a:gd name="connsiteY133" fmla="*/ 1408039 h 2168820"/>
                  <a:gd name="connsiteX134" fmla="*/ 182880 w 1815260"/>
                  <a:gd name="connsiteY134" fmla="*/ 1378778 h 2168820"/>
                  <a:gd name="connsiteX135" fmla="*/ 168249 w 1815260"/>
                  <a:gd name="connsiteY135" fmla="*/ 1364148 h 2168820"/>
                  <a:gd name="connsiteX136" fmla="*/ 146304 w 1815260"/>
                  <a:gd name="connsiteY136" fmla="*/ 1356832 h 2168820"/>
                  <a:gd name="connsiteX137" fmla="*/ 109728 w 1815260"/>
                  <a:gd name="connsiteY137" fmla="*/ 1327572 h 2168820"/>
                  <a:gd name="connsiteX138" fmla="*/ 95097 w 1815260"/>
                  <a:gd name="connsiteY138" fmla="*/ 1312941 h 2168820"/>
                  <a:gd name="connsiteX139" fmla="*/ 58521 w 1815260"/>
                  <a:gd name="connsiteY139" fmla="*/ 1283680 h 2168820"/>
                  <a:gd name="connsiteX140" fmla="*/ 21945 w 1815260"/>
                  <a:gd name="connsiteY140" fmla="*/ 1232474 h 2168820"/>
                  <a:gd name="connsiteX141" fmla="*/ 0 w 1815260"/>
                  <a:gd name="connsiteY141" fmla="*/ 1225159 h 2168820"/>
                  <a:gd name="connsiteX142" fmla="*/ 14630 w 1815260"/>
                  <a:gd name="connsiteY142"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33779 w 1815069"/>
                  <a:gd name="connsiteY65" fmla="*/ 1115431 h 2168820"/>
                  <a:gd name="connsiteX66" fmla="*/ 1506931 w 1815069"/>
                  <a:gd name="connsiteY66" fmla="*/ 1122746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82496 w 1815069"/>
                  <a:gd name="connsiteY76" fmla="*/ 1269050 h 2168820"/>
                  <a:gd name="connsiteX77" fmla="*/ 1638605 w 1815069"/>
                  <a:gd name="connsiteY77" fmla="*/ 1320256 h 2168820"/>
                  <a:gd name="connsiteX78" fmla="*/ 1631289 w 1815069"/>
                  <a:gd name="connsiteY78" fmla="*/ 1342202 h 2168820"/>
                  <a:gd name="connsiteX79" fmla="*/ 1594713 w 1815069"/>
                  <a:gd name="connsiteY79" fmla="*/ 1334887 h 2168820"/>
                  <a:gd name="connsiteX80" fmla="*/ 1572768 w 1815069"/>
                  <a:gd name="connsiteY80" fmla="*/ 1378778 h 2168820"/>
                  <a:gd name="connsiteX81" fmla="*/ 1528877 w 1815069"/>
                  <a:gd name="connsiteY81" fmla="*/ 1437300 h 2168820"/>
                  <a:gd name="connsiteX82" fmla="*/ 1514246 w 1815069"/>
                  <a:gd name="connsiteY82" fmla="*/ 1481191 h 2168820"/>
                  <a:gd name="connsiteX83" fmla="*/ 1477670 w 1815069"/>
                  <a:gd name="connsiteY83" fmla="*/ 1517767 h 2168820"/>
                  <a:gd name="connsiteX84" fmla="*/ 1455725 w 1815069"/>
                  <a:gd name="connsiteY84" fmla="*/ 1539712 h 2168820"/>
                  <a:gd name="connsiteX85" fmla="*/ 1448409 w 1815069"/>
                  <a:gd name="connsiteY85" fmla="*/ 1634810 h 2168820"/>
                  <a:gd name="connsiteX86" fmla="*/ 1441094 w 1815069"/>
                  <a:gd name="connsiteY86" fmla="*/ 1686016 h 2168820"/>
                  <a:gd name="connsiteX87" fmla="*/ 1426464 w 1815069"/>
                  <a:gd name="connsiteY87" fmla="*/ 1759168 h 2168820"/>
                  <a:gd name="connsiteX88" fmla="*/ 1404518 w 1815069"/>
                  <a:gd name="connsiteY88" fmla="*/ 1883527 h 2168820"/>
                  <a:gd name="connsiteX89" fmla="*/ 1389888 w 1815069"/>
                  <a:gd name="connsiteY89" fmla="*/ 1905472 h 2168820"/>
                  <a:gd name="connsiteX90" fmla="*/ 1367942 w 1815069"/>
                  <a:gd name="connsiteY90" fmla="*/ 1942048 h 2168820"/>
                  <a:gd name="connsiteX91" fmla="*/ 1345997 w 1815069"/>
                  <a:gd name="connsiteY91" fmla="*/ 1949364 h 2168820"/>
                  <a:gd name="connsiteX92" fmla="*/ 1324051 w 1815069"/>
                  <a:gd name="connsiteY92" fmla="*/ 1963994 h 2168820"/>
                  <a:gd name="connsiteX93" fmla="*/ 1207008 w 1815069"/>
                  <a:gd name="connsiteY93" fmla="*/ 1978624 h 2168820"/>
                  <a:gd name="connsiteX94" fmla="*/ 1163117 w 1815069"/>
                  <a:gd name="connsiteY94" fmla="*/ 1993255 h 2168820"/>
                  <a:gd name="connsiteX95" fmla="*/ 1133856 w 1815069"/>
                  <a:gd name="connsiteY95" fmla="*/ 2000570 h 2168820"/>
                  <a:gd name="connsiteX96" fmla="*/ 1089965 w 1815069"/>
                  <a:gd name="connsiteY96" fmla="*/ 2015200 h 2168820"/>
                  <a:gd name="connsiteX97" fmla="*/ 1068019 w 1815069"/>
                  <a:gd name="connsiteY97" fmla="*/ 2022516 h 2168820"/>
                  <a:gd name="connsiteX98" fmla="*/ 1053389 w 1815069"/>
                  <a:gd name="connsiteY98" fmla="*/ 2044461 h 2168820"/>
                  <a:gd name="connsiteX99" fmla="*/ 1046073 w 1815069"/>
                  <a:gd name="connsiteY99" fmla="*/ 2066407 h 2168820"/>
                  <a:gd name="connsiteX100" fmla="*/ 1024128 w 1815069"/>
                  <a:gd name="connsiteY100" fmla="*/ 2073722 h 2168820"/>
                  <a:gd name="connsiteX101" fmla="*/ 1009497 w 1815069"/>
                  <a:gd name="connsiteY101" fmla="*/ 2088352 h 2168820"/>
                  <a:gd name="connsiteX102" fmla="*/ 994867 w 1815069"/>
                  <a:gd name="connsiteY102" fmla="*/ 2146874 h 2168820"/>
                  <a:gd name="connsiteX103" fmla="*/ 987552 w 1815069"/>
                  <a:gd name="connsiteY103" fmla="*/ 2168820 h 2168820"/>
                  <a:gd name="connsiteX104" fmla="*/ 943661 w 1815069"/>
                  <a:gd name="connsiteY104" fmla="*/ 2146874 h 2168820"/>
                  <a:gd name="connsiteX105" fmla="*/ 914400 w 1815069"/>
                  <a:gd name="connsiteY105" fmla="*/ 2117613 h 2168820"/>
                  <a:gd name="connsiteX106" fmla="*/ 899769 w 1815069"/>
                  <a:gd name="connsiteY106" fmla="*/ 2102983 h 2168820"/>
                  <a:gd name="connsiteX107" fmla="*/ 877824 w 1815069"/>
                  <a:gd name="connsiteY107" fmla="*/ 2095668 h 2168820"/>
                  <a:gd name="connsiteX108" fmla="*/ 855878 w 1815069"/>
                  <a:gd name="connsiteY108" fmla="*/ 2081037 h 2168820"/>
                  <a:gd name="connsiteX109" fmla="*/ 826617 w 1815069"/>
                  <a:gd name="connsiteY109" fmla="*/ 2022516 h 2168820"/>
                  <a:gd name="connsiteX110" fmla="*/ 782726 w 1815069"/>
                  <a:gd name="connsiteY110" fmla="*/ 2007885 h 2168820"/>
                  <a:gd name="connsiteX111" fmla="*/ 760781 w 1815069"/>
                  <a:gd name="connsiteY111" fmla="*/ 2000570 h 2168820"/>
                  <a:gd name="connsiteX112" fmla="*/ 746150 w 1815069"/>
                  <a:gd name="connsiteY112" fmla="*/ 1985940 h 2168820"/>
                  <a:gd name="connsiteX113" fmla="*/ 716889 w 1815069"/>
                  <a:gd name="connsiteY113" fmla="*/ 1942048 h 2168820"/>
                  <a:gd name="connsiteX114" fmla="*/ 672998 w 1815069"/>
                  <a:gd name="connsiteY114" fmla="*/ 1927418 h 2168820"/>
                  <a:gd name="connsiteX115" fmla="*/ 651053 w 1815069"/>
                  <a:gd name="connsiteY115" fmla="*/ 1920103 h 2168820"/>
                  <a:gd name="connsiteX116" fmla="*/ 614477 w 1815069"/>
                  <a:gd name="connsiteY116" fmla="*/ 1890842 h 2168820"/>
                  <a:gd name="connsiteX117" fmla="*/ 585216 w 1815069"/>
                  <a:gd name="connsiteY117" fmla="*/ 1861581 h 2168820"/>
                  <a:gd name="connsiteX118" fmla="*/ 555955 w 1815069"/>
                  <a:gd name="connsiteY118" fmla="*/ 1832320 h 2168820"/>
                  <a:gd name="connsiteX119" fmla="*/ 541325 w 1815069"/>
                  <a:gd name="connsiteY119" fmla="*/ 1810375 h 2168820"/>
                  <a:gd name="connsiteX120" fmla="*/ 534009 w 1815069"/>
                  <a:gd name="connsiteY120" fmla="*/ 1788429 h 2168820"/>
                  <a:gd name="connsiteX121" fmla="*/ 482803 w 1815069"/>
                  <a:gd name="connsiteY121" fmla="*/ 1766484 h 2168820"/>
                  <a:gd name="connsiteX122" fmla="*/ 453542 w 1815069"/>
                  <a:gd name="connsiteY122" fmla="*/ 1737223 h 2168820"/>
                  <a:gd name="connsiteX123" fmla="*/ 438912 w 1815069"/>
                  <a:gd name="connsiteY123" fmla="*/ 1722592 h 2168820"/>
                  <a:gd name="connsiteX124" fmla="*/ 373075 w 1815069"/>
                  <a:gd name="connsiteY124" fmla="*/ 1693332 h 2168820"/>
                  <a:gd name="connsiteX125" fmla="*/ 358445 w 1815069"/>
                  <a:gd name="connsiteY125" fmla="*/ 1678701 h 2168820"/>
                  <a:gd name="connsiteX126" fmla="*/ 343814 w 1815069"/>
                  <a:gd name="connsiteY126" fmla="*/ 1634810 h 2168820"/>
                  <a:gd name="connsiteX127" fmla="*/ 336499 w 1815069"/>
                  <a:gd name="connsiteY127" fmla="*/ 1612864 h 2168820"/>
                  <a:gd name="connsiteX128" fmla="*/ 321869 w 1815069"/>
                  <a:gd name="connsiteY128" fmla="*/ 1590919 h 2168820"/>
                  <a:gd name="connsiteX129" fmla="*/ 292608 w 1815069"/>
                  <a:gd name="connsiteY129" fmla="*/ 1554343 h 2168820"/>
                  <a:gd name="connsiteX130" fmla="*/ 270662 w 1815069"/>
                  <a:gd name="connsiteY130" fmla="*/ 1517767 h 2168820"/>
                  <a:gd name="connsiteX131" fmla="*/ 241401 w 1815069"/>
                  <a:gd name="connsiteY131" fmla="*/ 1473876 h 2168820"/>
                  <a:gd name="connsiteX132" fmla="*/ 226771 w 1815069"/>
                  <a:gd name="connsiteY132" fmla="*/ 1429984 h 2168820"/>
                  <a:gd name="connsiteX133" fmla="*/ 219456 w 1815069"/>
                  <a:gd name="connsiteY133" fmla="*/ 1408039 h 2168820"/>
                  <a:gd name="connsiteX134" fmla="*/ 182880 w 1815069"/>
                  <a:gd name="connsiteY134" fmla="*/ 1378778 h 2168820"/>
                  <a:gd name="connsiteX135" fmla="*/ 168249 w 1815069"/>
                  <a:gd name="connsiteY135" fmla="*/ 1364148 h 2168820"/>
                  <a:gd name="connsiteX136" fmla="*/ 146304 w 1815069"/>
                  <a:gd name="connsiteY136" fmla="*/ 1356832 h 2168820"/>
                  <a:gd name="connsiteX137" fmla="*/ 109728 w 1815069"/>
                  <a:gd name="connsiteY137" fmla="*/ 1327572 h 2168820"/>
                  <a:gd name="connsiteX138" fmla="*/ 95097 w 1815069"/>
                  <a:gd name="connsiteY138" fmla="*/ 1312941 h 2168820"/>
                  <a:gd name="connsiteX139" fmla="*/ 58521 w 1815069"/>
                  <a:gd name="connsiteY139" fmla="*/ 1283680 h 2168820"/>
                  <a:gd name="connsiteX140" fmla="*/ 21945 w 1815069"/>
                  <a:gd name="connsiteY140" fmla="*/ 1232474 h 2168820"/>
                  <a:gd name="connsiteX141" fmla="*/ 0 w 1815069"/>
                  <a:gd name="connsiteY141" fmla="*/ 1225159 h 2168820"/>
                  <a:gd name="connsiteX142" fmla="*/ 14630 w 1815069"/>
                  <a:gd name="connsiteY142"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06931 w 1815069"/>
                  <a:gd name="connsiteY66" fmla="*/ 1122746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82496 w 1815069"/>
                  <a:gd name="connsiteY76" fmla="*/ 1269050 h 2168820"/>
                  <a:gd name="connsiteX77" fmla="*/ 1638605 w 1815069"/>
                  <a:gd name="connsiteY77" fmla="*/ 1320256 h 2168820"/>
                  <a:gd name="connsiteX78" fmla="*/ 1631289 w 1815069"/>
                  <a:gd name="connsiteY78" fmla="*/ 1342202 h 2168820"/>
                  <a:gd name="connsiteX79" fmla="*/ 1594713 w 1815069"/>
                  <a:gd name="connsiteY79" fmla="*/ 1334887 h 2168820"/>
                  <a:gd name="connsiteX80" fmla="*/ 1572768 w 1815069"/>
                  <a:gd name="connsiteY80" fmla="*/ 1378778 h 2168820"/>
                  <a:gd name="connsiteX81" fmla="*/ 1528877 w 1815069"/>
                  <a:gd name="connsiteY81" fmla="*/ 1437300 h 2168820"/>
                  <a:gd name="connsiteX82" fmla="*/ 1514246 w 1815069"/>
                  <a:gd name="connsiteY82" fmla="*/ 1481191 h 2168820"/>
                  <a:gd name="connsiteX83" fmla="*/ 1477670 w 1815069"/>
                  <a:gd name="connsiteY83" fmla="*/ 1517767 h 2168820"/>
                  <a:gd name="connsiteX84" fmla="*/ 1455725 w 1815069"/>
                  <a:gd name="connsiteY84" fmla="*/ 1539712 h 2168820"/>
                  <a:gd name="connsiteX85" fmla="*/ 1448409 w 1815069"/>
                  <a:gd name="connsiteY85" fmla="*/ 1634810 h 2168820"/>
                  <a:gd name="connsiteX86" fmla="*/ 1441094 w 1815069"/>
                  <a:gd name="connsiteY86" fmla="*/ 1686016 h 2168820"/>
                  <a:gd name="connsiteX87" fmla="*/ 1426464 w 1815069"/>
                  <a:gd name="connsiteY87" fmla="*/ 1759168 h 2168820"/>
                  <a:gd name="connsiteX88" fmla="*/ 1404518 w 1815069"/>
                  <a:gd name="connsiteY88" fmla="*/ 1883527 h 2168820"/>
                  <a:gd name="connsiteX89" fmla="*/ 1389888 w 1815069"/>
                  <a:gd name="connsiteY89" fmla="*/ 1905472 h 2168820"/>
                  <a:gd name="connsiteX90" fmla="*/ 1367942 w 1815069"/>
                  <a:gd name="connsiteY90" fmla="*/ 1942048 h 2168820"/>
                  <a:gd name="connsiteX91" fmla="*/ 1345997 w 1815069"/>
                  <a:gd name="connsiteY91" fmla="*/ 1949364 h 2168820"/>
                  <a:gd name="connsiteX92" fmla="*/ 1324051 w 1815069"/>
                  <a:gd name="connsiteY92" fmla="*/ 1963994 h 2168820"/>
                  <a:gd name="connsiteX93" fmla="*/ 1207008 w 1815069"/>
                  <a:gd name="connsiteY93" fmla="*/ 1978624 h 2168820"/>
                  <a:gd name="connsiteX94" fmla="*/ 1163117 w 1815069"/>
                  <a:gd name="connsiteY94" fmla="*/ 1993255 h 2168820"/>
                  <a:gd name="connsiteX95" fmla="*/ 1133856 w 1815069"/>
                  <a:gd name="connsiteY95" fmla="*/ 2000570 h 2168820"/>
                  <a:gd name="connsiteX96" fmla="*/ 1089965 w 1815069"/>
                  <a:gd name="connsiteY96" fmla="*/ 2015200 h 2168820"/>
                  <a:gd name="connsiteX97" fmla="*/ 1068019 w 1815069"/>
                  <a:gd name="connsiteY97" fmla="*/ 2022516 h 2168820"/>
                  <a:gd name="connsiteX98" fmla="*/ 1053389 w 1815069"/>
                  <a:gd name="connsiteY98" fmla="*/ 2044461 h 2168820"/>
                  <a:gd name="connsiteX99" fmla="*/ 1046073 w 1815069"/>
                  <a:gd name="connsiteY99" fmla="*/ 2066407 h 2168820"/>
                  <a:gd name="connsiteX100" fmla="*/ 1024128 w 1815069"/>
                  <a:gd name="connsiteY100" fmla="*/ 2073722 h 2168820"/>
                  <a:gd name="connsiteX101" fmla="*/ 1009497 w 1815069"/>
                  <a:gd name="connsiteY101" fmla="*/ 2088352 h 2168820"/>
                  <a:gd name="connsiteX102" fmla="*/ 994867 w 1815069"/>
                  <a:gd name="connsiteY102" fmla="*/ 2146874 h 2168820"/>
                  <a:gd name="connsiteX103" fmla="*/ 987552 w 1815069"/>
                  <a:gd name="connsiteY103" fmla="*/ 2168820 h 2168820"/>
                  <a:gd name="connsiteX104" fmla="*/ 943661 w 1815069"/>
                  <a:gd name="connsiteY104" fmla="*/ 2146874 h 2168820"/>
                  <a:gd name="connsiteX105" fmla="*/ 914400 w 1815069"/>
                  <a:gd name="connsiteY105" fmla="*/ 2117613 h 2168820"/>
                  <a:gd name="connsiteX106" fmla="*/ 899769 w 1815069"/>
                  <a:gd name="connsiteY106" fmla="*/ 2102983 h 2168820"/>
                  <a:gd name="connsiteX107" fmla="*/ 877824 w 1815069"/>
                  <a:gd name="connsiteY107" fmla="*/ 2095668 h 2168820"/>
                  <a:gd name="connsiteX108" fmla="*/ 855878 w 1815069"/>
                  <a:gd name="connsiteY108" fmla="*/ 2081037 h 2168820"/>
                  <a:gd name="connsiteX109" fmla="*/ 826617 w 1815069"/>
                  <a:gd name="connsiteY109" fmla="*/ 2022516 h 2168820"/>
                  <a:gd name="connsiteX110" fmla="*/ 782726 w 1815069"/>
                  <a:gd name="connsiteY110" fmla="*/ 2007885 h 2168820"/>
                  <a:gd name="connsiteX111" fmla="*/ 760781 w 1815069"/>
                  <a:gd name="connsiteY111" fmla="*/ 2000570 h 2168820"/>
                  <a:gd name="connsiteX112" fmla="*/ 746150 w 1815069"/>
                  <a:gd name="connsiteY112" fmla="*/ 1985940 h 2168820"/>
                  <a:gd name="connsiteX113" fmla="*/ 716889 w 1815069"/>
                  <a:gd name="connsiteY113" fmla="*/ 1942048 h 2168820"/>
                  <a:gd name="connsiteX114" fmla="*/ 672998 w 1815069"/>
                  <a:gd name="connsiteY114" fmla="*/ 1927418 h 2168820"/>
                  <a:gd name="connsiteX115" fmla="*/ 651053 w 1815069"/>
                  <a:gd name="connsiteY115" fmla="*/ 1920103 h 2168820"/>
                  <a:gd name="connsiteX116" fmla="*/ 614477 w 1815069"/>
                  <a:gd name="connsiteY116" fmla="*/ 1890842 h 2168820"/>
                  <a:gd name="connsiteX117" fmla="*/ 585216 w 1815069"/>
                  <a:gd name="connsiteY117" fmla="*/ 1861581 h 2168820"/>
                  <a:gd name="connsiteX118" fmla="*/ 555955 w 1815069"/>
                  <a:gd name="connsiteY118" fmla="*/ 1832320 h 2168820"/>
                  <a:gd name="connsiteX119" fmla="*/ 541325 w 1815069"/>
                  <a:gd name="connsiteY119" fmla="*/ 1810375 h 2168820"/>
                  <a:gd name="connsiteX120" fmla="*/ 534009 w 1815069"/>
                  <a:gd name="connsiteY120" fmla="*/ 1788429 h 2168820"/>
                  <a:gd name="connsiteX121" fmla="*/ 482803 w 1815069"/>
                  <a:gd name="connsiteY121" fmla="*/ 1766484 h 2168820"/>
                  <a:gd name="connsiteX122" fmla="*/ 453542 w 1815069"/>
                  <a:gd name="connsiteY122" fmla="*/ 1737223 h 2168820"/>
                  <a:gd name="connsiteX123" fmla="*/ 438912 w 1815069"/>
                  <a:gd name="connsiteY123" fmla="*/ 1722592 h 2168820"/>
                  <a:gd name="connsiteX124" fmla="*/ 373075 w 1815069"/>
                  <a:gd name="connsiteY124" fmla="*/ 1693332 h 2168820"/>
                  <a:gd name="connsiteX125" fmla="*/ 358445 w 1815069"/>
                  <a:gd name="connsiteY125" fmla="*/ 1678701 h 2168820"/>
                  <a:gd name="connsiteX126" fmla="*/ 343814 w 1815069"/>
                  <a:gd name="connsiteY126" fmla="*/ 1634810 h 2168820"/>
                  <a:gd name="connsiteX127" fmla="*/ 336499 w 1815069"/>
                  <a:gd name="connsiteY127" fmla="*/ 1612864 h 2168820"/>
                  <a:gd name="connsiteX128" fmla="*/ 321869 w 1815069"/>
                  <a:gd name="connsiteY128" fmla="*/ 1590919 h 2168820"/>
                  <a:gd name="connsiteX129" fmla="*/ 292608 w 1815069"/>
                  <a:gd name="connsiteY129" fmla="*/ 1554343 h 2168820"/>
                  <a:gd name="connsiteX130" fmla="*/ 270662 w 1815069"/>
                  <a:gd name="connsiteY130" fmla="*/ 1517767 h 2168820"/>
                  <a:gd name="connsiteX131" fmla="*/ 241401 w 1815069"/>
                  <a:gd name="connsiteY131" fmla="*/ 1473876 h 2168820"/>
                  <a:gd name="connsiteX132" fmla="*/ 226771 w 1815069"/>
                  <a:gd name="connsiteY132" fmla="*/ 1429984 h 2168820"/>
                  <a:gd name="connsiteX133" fmla="*/ 219456 w 1815069"/>
                  <a:gd name="connsiteY133" fmla="*/ 1408039 h 2168820"/>
                  <a:gd name="connsiteX134" fmla="*/ 182880 w 1815069"/>
                  <a:gd name="connsiteY134" fmla="*/ 1378778 h 2168820"/>
                  <a:gd name="connsiteX135" fmla="*/ 168249 w 1815069"/>
                  <a:gd name="connsiteY135" fmla="*/ 1364148 h 2168820"/>
                  <a:gd name="connsiteX136" fmla="*/ 146304 w 1815069"/>
                  <a:gd name="connsiteY136" fmla="*/ 1356832 h 2168820"/>
                  <a:gd name="connsiteX137" fmla="*/ 109728 w 1815069"/>
                  <a:gd name="connsiteY137" fmla="*/ 1327572 h 2168820"/>
                  <a:gd name="connsiteX138" fmla="*/ 95097 w 1815069"/>
                  <a:gd name="connsiteY138" fmla="*/ 1312941 h 2168820"/>
                  <a:gd name="connsiteX139" fmla="*/ 58521 w 1815069"/>
                  <a:gd name="connsiteY139" fmla="*/ 1283680 h 2168820"/>
                  <a:gd name="connsiteX140" fmla="*/ 21945 w 1815069"/>
                  <a:gd name="connsiteY140" fmla="*/ 1232474 h 2168820"/>
                  <a:gd name="connsiteX141" fmla="*/ 0 w 1815069"/>
                  <a:gd name="connsiteY141" fmla="*/ 1225159 h 2168820"/>
                  <a:gd name="connsiteX142" fmla="*/ 14630 w 1815069"/>
                  <a:gd name="connsiteY142"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82496 w 1815069"/>
                  <a:gd name="connsiteY76" fmla="*/ 1269050 h 2168820"/>
                  <a:gd name="connsiteX77" fmla="*/ 1638605 w 1815069"/>
                  <a:gd name="connsiteY77" fmla="*/ 1320256 h 2168820"/>
                  <a:gd name="connsiteX78" fmla="*/ 1631289 w 1815069"/>
                  <a:gd name="connsiteY78" fmla="*/ 1342202 h 2168820"/>
                  <a:gd name="connsiteX79" fmla="*/ 1594713 w 1815069"/>
                  <a:gd name="connsiteY79" fmla="*/ 1334887 h 2168820"/>
                  <a:gd name="connsiteX80" fmla="*/ 1572768 w 1815069"/>
                  <a:gd name="connsiteY80" fmla="*/ 1378778 h 2168820"/>
                  <a:gd name="connsiteX81" fmla="*/ 1528877 w 1815069"/>
                  <a:gd name="connsiteY81" fmla="*/ 1437300 h 2168820"/>
                  <a:gd name="connsiteX82" fmla="*/ 1514246 w 1815069"/>
                  <a:gd name="connsiteY82" fmla="*/ 1481191 h 2168820"/>
                  <a:gd name="connsiteX83" fmla="*/ 1477670 w 1815069"/>
                  <a:gd name="connsiteY83" fmla="*/ 1517767 h 2168820"/>
                  <a:gd name="connsiteX84" fmla="*/ 1455725 w 1815069"/>
                  <a:gd name="connsiteY84" fmla="*/ 1539712 h 2168820"/>
                  <a:gd name="connsiteX85" fmla="*/ 1448409 w 1815069"/>
                  <a:gd name="connsiteY85" fmla="*/ 1634810 h 2168820"/>
                  <a:gd name="connsiteX86" fmla="*/ 1441094 w 1815069"/>
                  <a:gd name="connsiteY86" fmla="*/ 1686016 h 2168820"/>
                  <a:gd name="connsiteX87" fmla="*/ 1426464 w 1815069"/>
                  <a:gd name="connsiteY87" fmla="*/ 1759168 h 2168820"/>
                  <a:gd name="connsiteX88" fmla="*/ 1404518 w 1815069"/>
                  <a:gd name="connsiteY88" fmla="*/ 1883527 h 2168820"/>
                  <a:gd name="connsiteX89" fmla="*/ 1389888 w 1815069"/>
                  <a:gd name="connsiteY89" fmla="*/ 1905472 h 2168820"/>
                  <a:gd name="connsiteX90" fmla="*/ 1367942 w 1815069"/>
                  <a:gd name="connsiteY90" fmla="*/ 1942048 h 2168820"/>
                  <a:gd name="connsiteX91" fmla="*/ 1345997 w 1815069"/>
                  <a:gd name="connsiteY91" fmla="*/ 1949364 h 2168820"/>
                  <a:gd name="connsiteX92" fmla="*/ 1324051 w 1815069"/>
                  <a:gd name="connsiteY92" fmla="*/ 1963994 h 2168820"/>
                  <a:gd name="connsiteX93" fmla="*/ 1207008 w 1815069"/>
                  <a:gd name="connsiteY93" fmla="*/ 1978624 h 2168820"/>
                  <a:gd name="connsiteX94" fmla="*/ 1163117 w 1815069"/>
                  <a:gd name="connsiteY94" fmla="*/ 1993255 h 2168820"/>
                  <a:gd name="connsiteX95" fmla="*/ 1133856 w 1815069"/>
                  <a:gd name="connsiteY95" fmla="*/ 2000570 h 2168820"/>
                  <a:gd name="connsiteX96" fmla="*/ 1089965 w 1815069"/>
                  <a:gd name="connsiteY96" fmla="*/ 2015200 h 2168820"/>
                  <a:gd name="connsiteX97" fmla="*/ 1068019 w 1815069"/>
                  <a:gd name="connsiteY97" fmla="*/ 2022516 h 2168820"/>
                  <a:gd name="connsiteX98" fmla="*/ 1053389 w 1815069"/>
                  <a:gd name="connsiteY98" fmla="*/ 2044461 h 2168820"/>
                  <a:gd name="connsiteX99" fmla="*/ 1046073 w 1815069"/>
                  <a:gd name="connsiteY99" fmla="*/ 2066407 h 2168820"/>
                  <a:gd name="connsiteX100" fmla="*/ 1024128 w 1815069"/>
                  <a:gd name="connsiteY100" fmla="*/ 2073722 h 2168820"/>
                  <a:gd name="connsiteX101" fmla="*/ 1009497 w 1815069"/>
                  <a:gd name="connsiteY101" fmla="*/ 2088352 h 2168820"/>
                  <a:gd name="connsiteX102" fmla="*/ 994867 w 1815069"/>
                  <a:gd name="connsiteY102" fmla="*/ 2146874 h 2168820"/>
                  <a:gd name="connsiteX103" fmla="*/ 987552 w 1815069"/>
                  <a:gd name="connsiteY103" fmla="*/ 2168820 h 2168820"/>
                  <a:gd name="connsiteX104" fmla="*/ 943661 w 1815069"/>
                  <a:gd name="connsiteY104" fmla="*/ 2146874 h 2168820"/>
                  <a:gd name="connsiteX105" fmla="*/ 914400 w 1815069"/>
                  <a:gd name="connsiteY105" fmla="*/ 2117613 h 2168820"/>
                  <a:gd name="connsiteX106" fmla="*/ 899769 w 1815069"/>
                  <a:gd name="connsiteY106" fmla="*/ 2102983 h 2168820"/>
                  <a:gd name="connsiteX107" fmla="*/ 877824 w 1815069"/>
                  <a:gd name="connsiteY107" fmla="*/ 2095668 h 2168820"/>
                  <a:gd name="connsiteX108" fmla="*/ 855878 w 1815069"/>
                  <a:gd name="connsiteY108" fmla="*/ 2081037 h 2168820"/>
                  <a:gd name="connsiteX109" fmla="*/ 826617 w 1815069"/>
                  <a:gd name="connsiteY109" fmla="*/ 2022516 h 2168820"/>
                  <a:gd name="connsiteX110" fmla="*/ 782726 w 1815069"/>
                  <a:gd name="connsiteY110" fmla="*/ 2007885 h 2168820"/>
                  <a:gd name="connsiteX111" fmla="*/ 760781 w 1815069"/>
                  <a:gd name="connsiteY111" fmla="*/ 2000570 h 2168820"/>
                  <a:gd name="connsiteX112" fmla="*/ 746150 w 1815069"/>
                  <a:gd name="connsiteY112" fmla="*/ 1985940 h 2168820"/>
                  <a:gd name="connsiteX113" fmla="*/ 716889 w 1815069"/>
                  <a:gd name="connsiteY113" fmla="*/ 1942048 h 2168820"/>
                  <a:gd name="connsiteX114" fmla="*/ 672998 w 1815069"/>
                  <a:gd name="connsiteY114" fmla="*/ 1927418 h 2168820"/>
                  <a:gd name="connsiteX115" fmla="*/ 651053 w 1815069"/>
                  <a:gd name="connsiteY115" fmla="*/ 1920103 h 2168820"/>
                  <a:gd name="connsiteX116" fmla="*/ 614477 w 1815069"/>
                  <a:gd name="connsiteY116" fmla="*/ 1890842 h 2168820"/>
                  <a:gd name="connsiteX117" fmla="*/ 585216 w 1815069"/>
                  <a:gd name="connsiteY117" fmla="*/ 1861581 h 2168820"/>
                  <a:gd name="connsiteX118" fmla="*/ 555955 w 1815069"/>
                  <a:gd name="connsiteY118" fmla="*/ 1832320 h 2168820"/>
                  <a:gd name="connsiteX119" fmla="*/ 541325 w 1815069"/>
                  <a:gd name="connsiteY119" fmla="*/ 1810375 h 2168820"/>
                  <a:gd name="connsiteX120" fmla="*/ 534009 w 1815069"/>
                  <a:gd name="connsiteY120" fmla="*/ 1788429 h 2168820"/>
                  <a:gd name="connsiteX121" fmla="*/ 482803 w 1815069"/>
                  <a:gd name="connsiteY121" fmla="*/ 1766484 h 2168820"/>
                  <a:gd name="connsiteX122" fmla="*/ 453542 w 1815069"/>
                  <a:gd name="connsiteY122" fmla="*/ 1737223 h 2168820"/>
                  <a:gd name="connsiteX123" fmla="*/ 438912 w 1815069"/>
                  <a:gd name="connsiteY123" fmla="*/ 1722592 h 2168820"/>
                  <a:gd name="connsiteX124" fmla="*/ 373075 w 1815069"/>
                  <a:gd name="connsiteY124" fmla="*/ 1693332 h 2168820"/>
                  <a:gd name="connsiteX125" fmla="*/ 358445 w 1815069"/>
                  <a:gd name="connsiteY125" fmla="*/ 1678701 h 2168820"/>
                  <a:gd name="connsiteX126" fmla="*/ 343814 w 1815069"/>
                  <a:gd name="connsiteY126" fmla="*/ 1634810 h 2168820"/>
                  <a:gd name="connsiteX127" fmla="*/ 336499 w 1815069"/>
                  <a:gd name="connsiteY127" fmla="*/ 1612864 h 2168820"/>
                  <a:gd name="connsiteX128" fmla="*/ 321869 w 1815069"/>
                  <a:gd name="connsiteY128" fmla="*/ 1590919 h 2168820"/>
                  <a:gd name="connsiteX129" fmla="*/ 292608 w 1815069"/>
                  <a:gd name="connsiteY129" fmla="*/ 1554343 h 2168820"/>
                  <a:gd name="connsiteX130" fmla="*/ 270662 w 1815069"/>
                  <a:gd name="connsiteY130" fmla="*/ 1517767 h 2168820"/>
                  <a:gd name="connsiteX131" fmla="*/ 241401 w 1815069"/>
                  <a:gd name="connsiteY131" fmla="*/ 1473876 h 2168820"/>
                  <a:gd name="connsiteX132" fmla="*/ 226771 w 1815069"/>
                  <a:gd name="connsiteY132" fmla="*/ 1429984 h 2168820"/>
                  <a:gd name="connsiteX133" fmla="*/ 219456 w 1815069"/>
                  <a:gd name="connsiteY133" fmla="*/ 1408039 h 2168820"/>
                  <a:gd name="connsiteX134" fmla="*/ 182880 w 1815069"/>
                  <a:gd name="connsiteY134" fmla="*/ 1378778 h 2168820"/>
                  <a:gd name="connsiteX135" fmla="*/ 168249 w 1815069"/>
                  <a:gd name="connsiteY135" fmla="*/ 1364148 h 2168820"/>
                  <a:gd name="connsiteX136" fmla="*/ 146304 w 1815069"/>
                  <a:gd name="connsiteY136" fmla="*/ 1356832 h 2168820"/>
                  <a:gd name="connsiteX137" fmla="*/ 109728 w 1815069"/>
                  <a:gd name="connsiteY137" fmla="*/ 1327572 h 2168820"/>
                  <a:gd name="connsiteX138" fmla="*/ 95097 w 1815069"/>
                  <a:gd name="connsiteY138" fmla="*/ 1312941 h 2168820"/>
                  <a:gd name="connsiteX139" fmla="*/ 58521 w 1815069"/>
                  <a:gd name="connsiteY139" fmla="*/ 1283680 h 2168820"/>
                  <a:gd name="connsiteX140" fmla="*/ 21945 w 1815069"/>
                  <a:gd name="connsiteY140" fmla="*/ 1232474 h 2168820"/>
                  <a:gd name="connsiteX141" fmla="*/ 0 w 1815069"/>
                  <a:gd name="connsiteY141" fmla="*/ 1225159 h 2168820"/>
                  <a:gd name="connsiteX142" fmla="*/ 14630 w 1815069"/>
                  <a:gd name="connsiteY142"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82496 w 1815069"/>
                  <a:gd name="connsiteY76" fmla="*/ 1269050 h 2168820"/>
                  <a:gd name="connsiteX77" fmla="*/ 1638605 w 1815069"/>
                  <a:gd name="connsiteY77" fmla="*/ 1320256 h 2168820"/>
                  <a:gd name="connsiteX78" fmla="*/ 1631289 w 1815069"/>
                  <a:gd name="connsiteY78" fmla="*/ 1342202 h 2168820"/>
                  <a:gd name="connsiteX79" fmla="*/ 1594713 w 1815069"/>
                  <a:gd name="connsiteY79" fmla="*/ 1334887 h 2168820"/>
                  <a:gd name="connsiteX80" fmla="*/ 1572768 w 1815069"/>
                  <a:gd name="connsiteY80" fmla="*/ 1378778 h 2168820"/>
                  <a:gd name="connsiteX81" fmla="*/ 1528877 w 1815069"/>
                  <a:gd name="connsiteY81" fmla="*/ 1437300 h 2168820"/>
                  <a:gd name="connsiteX82" fmla="*/ 1514246 w 1815069"/>
                  <a:gd name="connsiteY82" fmla="*/ 1481191 h 2168820"/>
                  <a:gd name="connsiteX83" fmla="*/ 1477670 w 1815069"/>
                  <a:gd name="connsiteY83" fmla="*/ 1517767 h 2168820"/>
                  <a:gd name="connsiteX84" fmla="*/ 1455725 w 1815069"/>
                  <a:gd name="connsiteY84" fmla="*/ 1539712 h 2168820"/>
                  <a:gd name="connsiteX85" fmla="*/ 1462696 w 1815069"/>
                  <a:gd name="connsiteY85" fmla="*/ 1653860 h 2168820"/>
                  <a:gd name="connsiteX86" fmla="*/ 1441094 w 1815069"/>
                  <a:gd name="connsiteY86" fmla="*/ 1686016 h 2168820"/>
                  <a:gd name="connsiteX87" fmla="*/ 1426464 w 1815069"/>
                  <a:gd name="connsiteY87" fmla="*/ 1759168 h 2168820"/>
                  <a:gd name="connsiteX88" fmla="*/ 1404518 w 1815069"/>
                  <a:gd name="connsiteY88" fmla="*/ 1883527 h 2168820"/>
                  <a:gd name="connsiteX89" fmla="*/ 1389888 w 1815069"/>
                  <a:gd name="connsiteY89" fmla="*/ 1905472 h 2168820"/>
                  <a:gd name="connsiteX90" fmla="*/ 1367942 w 1815069"/>
                  <a:gd name="connsiteY90" fmla="*/ 1942048 h 2168820"/>
                  <a:gd name="connsiteX91" fmla="*/ 1345997 w 1815069"/>
                  <a:gd name="connsiteY91" fmla="*/ 1949364 h 2168820"/>
                  <a:gd name="connsiteX92" fmla="*/ 1324051 w 1815069"/>
                  <a:gd name="connsiteY92" fmla="*/ 1963994 h 2168820"/>
                  <a:gd name="connsiteX93" fmla="*/ 1207008 w 1815069"/>
                  <a:gd name="connsiteY93" fmla="*/ 1978624 h 2168820"/>
                  <a:gd name="connsiteX94" fmla="*/ 1163117 w 1815069"/>
                  <a:gd name="connsiteY94" fmla="*/ 1993255 h 2168820"/>
                  <a:gd name="connsiteX95" fmla="*/ 1133856 w 1815069"/>
                  <a:gd name="connsiteY95" fmla="*/ 2000570 h 2168820"/>
                  <a:gd name="connsiteX96" fmla="*/ 1089965 w 1815069"/>
                  <a:gd name="connsiteY96" fmla="*/ 2015200 h 2168820"/>
                  <a:gd name="connsiteX97" fmla="*/ 1068019 w 1815069"/>
                  <a:gd name="connsiteY97" fmla="*/ 2022516 h 2168820"/>
                  <a:gd name="connsiteX98" fmla="*/ 1053389 w 1815069"/>
                  <a:gd name="connsiteY98" fmla="*/ 2044461 h 2168820"/>
                  <a:gd name="connsiteX99" fmla="*/ 1046073 w 1815069"/>
                  <a:gd name="connsiteY99" fmla="*/ 2066407 h 2168820"/>
                  <a:gd name="connsiteX100" fmla="*/ 1024128 w 1815069"/>
                  <a:gd name="connsiteY100" fmla="*/ 2073722 h 2168820"/>
                  <a:gd name="connsiteX101" fmla="*/ 1009497 w 1815069"/>
                  <a:gd name="connsiteY101" fmla="*/ 2088352 h 2168820"/>
                  <a:gd name="connsiteX102" fmla="*/ 994867 w 1815069"/>
                  <a:gd name="connsiteY102" fmla="*/ 2146874 h 2168820"/>
                  <a:gd name="connsiteX103" fmla="*/ 987552 w 1815069"/>
                  <a:gd name="connsiteY103" fmla="*/ 2168820 h 2168820"/>
                  <a:gd name="connsiteX104" fmla="*/ 943661 w 1815069"/>
                  <a:gd name="connsiteY104" fmla="*/ 2146874 h 2168820"/>
                  <a:gd name="connsiteX105" fmla="*/ 914400 w 1815069"/>
                  <a:gd name="connsiteY105" fmla="*/ 2117613 h 2168820"/>
                  <a:gd name="connsiteX106" fmla="*/ 899769 w 1815069"/>
                  <a:gd name="connsiteY106" fmla="*/ 2102983 h 2168820"/>
                  <a:gd name="connsiteX107" fmla="*/ 877824 w 1815069"/>
                  <a:gd name="connsiteY107" fmla="*/ 2095668 h 2168820"/>
                  <a:gd name="connsiteX108" fmla="*/ 855878 w 1815069"/>
                  <a:gd name="connsiteY108" fmla="*/ 2081037 h 2168820"/>
                  <a:gd name="connsiteX109" fmla="*/ 826617 w 1815069"/>
                  <a:gd name="connsiteY109" fmla="*/ 2022516 h 2168820"/>
                  <a:gd name="connsiteX110" fmla="*/ 782726 w 1815069"/>
                  <a:gd name="connsiteY110" fmla="*/ 2007885 h 2168820"/>
                  <a:gd name="connsiteX111" fmla="*/ 760781 w 1815069"/>
                  <a:gd name="connsiteY111" fmla="*/ 2000570 h 2168820"/>
                  <a:gd name="connsiteX112" fmla="*/ 746150 w 1815069"/>
                  <a:gd name="connsiteY112" fmla="*/ 1985940 h 2168820"/>
                  <a:gd name="connsiteX113" fmla="*/ 716889 w 1815069"/>
                  <a:gd name="connsiteY113" fmla="*/ 1942048 h 2168820"/>
                  <a:gd name="connsiteX114" fmla="*/ 672998 w 1815069"/>
                  <a:gd name="connsiteY114" fmla="*/ 1927418 h 2168820"/>
                  <a:gd name="connsiteX115" fmla="*/ 651053 w 1815069"/>
                  <a:gd name="connsiteY115" fmla="*/ 1920103 h 2168820"/>
                  <a:gd name="connsiteX116" fmla="*/ 614477 w 1815069"/>
                  <a:gd name="connsiteY116" fmla="*/ 1890842 h 2168820"/>
                  <a:gd name="connsiteX117" fmla="*/ 585216 w 1815069"/>
                  <a:gd name="connsiteY117" fmla="*/ 1861581 h 2168820"/>
                  <a:gd name="connsiteX118" fmla="*/ 555955 w 1815069"/>
                  <a:gd name="connsiteY118" fmla="*/ 1832320 h 2168820"/>
                  <a:gd name="connsiteX119" fmla="*/ 541325 w 1815069"/>
                  <a:gd name="connsiteY119" fmla="*/ 1810375 h 2168820"/>
                  <a:gd name="connsiteX120" fmla="*/ 534009 w 1815069"/>
                  <a:gd name="connsiteY120" fmla="*/ 1788429 h 2168820"/>
                  <a:gd name="connsiteX121" fmla="*/ 482803 w 1815069"/>
                  <a:gd name="connsiteY121" fmla="*/ 1766484 h 2168820"/>
                  <a:gd name="connsiteX122" fmla="*/ 453542 w 1815069"/>
                  <a:gd name="connsiteY122" fmla="*/ 1737223 h 2168820"/>
                  <a:gd name="connsiteX123" fmla="*/ 438912 w 1815069"/>
                  <a:gd name="connsiteY123" fmla="*/ 1722592 h 2168820"/>
                  <a:gd name="connsiteX124" fmla="*/ 373075 w 1815069"/>
                  <a:gd name="connsiteY124" fmla="*/ 1693332 h 2168820"/>
                  <a:gd name="connsiteX125" fmla="*/ 358445 w 1815069"/>
                  <a:gd name="connsiteY125" fmla="*/ 1678701 h 2168820"/>
                  <a:gd name="connsiteX126" fmla="*/ 343814 w 1815069"/>
                  <a:gd name="connsiteY126" fmla="*/ 1634810 h 2168820"/>
                  <a:gd name="connsiteX127" fmla="*/ 336499 w 1815069"/>
                  <a:gd name="connsiteY127" fmla="*/ 1612864 h 2168820"/>
                  <a:gd name="connsiteX128" fmla="*/ 321869 w 1815069"/>
                  <a:gd name="connsiteY128" fmla="*/ 1590919 h 2168820"/>
                  <a:gd name="connsiteX129" fmla="*/ 292608 w 1815069"/>
                  <a:gd name="connsiteY129" fmla="*/ 1554343 h 2168820"/>
                  <a:gd name="connsiteX130" fmla="*/ 270662 w 1815069"/>
                  <a:gd name="connsiteY130" fmla="*/ 1517767 h 2168820"/>
                  <a:gd name="connsiteX131" fmla="*/ 241401 w 1815069"/>
                  <a:gd name="connsiteY131" fmla="*/ 1473876 h 2168820"/>
                  <a:gd name="connsiteX132" fmla="*/ 226771 w 1815069"/>
                  <a:gd name="connsiteY132" fmla="*/ 1429984 h 2168820"/>
                  <a:gd name="connsiteX133" fmla="*/ 219456 w 1815069"/>
                  <a:gd name="connsiteY133" fmla="*/ 1408039 h 2168820"/>
                  <a:gd name="connsiteX134" fmla="*/ 182880 w 1815069"/>
                  <a:gd name="connsiteY134" fmla="*/ 1378778 h 2168820"/>
                  <a:gd name="connsiteX135" fmla="*/ 168249 w 1815069"/>
                  <a:gd name="connsiteY135" fmla="*/ 1364148 h 2168820"/>
                  <a:gd name="connsiteX136" fmla="*/ 146304 w 1815069"/>
                  <a:gd name="connsiteY136" fmla="*/ 1356832 h 2168820"/>
                  <a:gd name="connsiteX137" fmla="*/ 109728 w 1815069"/>
                  <a:gd name="connsiteY137" fmla="*/ 1327572 h 2168820"/>
                  <a:gd name="connsiteX138" fmla="*/ 95097 w 1815069"/>
                  <a:gd name="connsiteY138" fmla="*/ 1312941 h 2168820"/>
                  <a:gd name="connsiteX139" fmla="*/ 58521 w 1815069"/>
                  <a:gd name="connsiteY139" fmla="*/ 1283680 h 2168820"/>
                  <a:gd name="connsiteX140" fmla="*/ 21945 w 1815069"/>
                  <a:gd name="connsiteY140" fmla="*/ 1232474 h 2168820"/>
                  <a:gd name="connsiteX141" fmla="*/ 0 w 1815069"/>
                  <a:gd name="connsiteY141" fmla="*/ 1225159 h 2168820"/>
                  <a:gd name="connsiteX142" fmla="*/ 14630 w 1815069"/>
                  <a:gd name="connsiteY142"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82496 w 1815069"/>
                  <a:gd name="connsiteY76" fmla="*/ 1269050 h 2168820"/>
                  <a:gd name="connsiteX77" fmla="*/ 1638605 w 1815069"/>
                  <a:gd name="connsiteY77" fmla="*/ 1320256 h 2168820"/>
                  <a:gd name="connsiteX78" fmla="*/ 1631289 w 1815069"/>
                  <a:gd name="connsiteY78" fmla="*/ 1342202 h 2168820"/>
                  <a:gd name="connsiteX79" fmla="*/ 1594713 w 1815069"/>
                  <a:gd name="connsiteY79" fmla="*/ 1334887 h 2168820"/>
                  <a:gd name="connsiteX80" fmla="*/ 1572768 w 1815069"/>
                  <a:gd name="connsiteY80" fmla="*/ 1378778 h 2168820"/>
                  <a:gd name="connsiteX81" fmla="*/ 1528877 w 1815069"/>
                  <a:gd name="connsiteY81" fmla="*/ 1437300 h 2168820"/>
                  <a:gd name="connsiteX82" fmla="*/ 1514246 w 1815069"/>
                  <a:gd name="connsiteY82" fmla="*/ 1481191 h 2168820"/>
                  <a:gd name="connsiteX83" fmla="*/ 1477670 w 1815069"/>
                  <a:gd name="connsiteY83" fmla="*/ 1517767 h 2168820"/>
                  <a:gd name="connsiteX84" fmla="*/ 1462869 w 1815069"/>
                  <a:gd name="connsiteY84" fmla="*/ 1549237 h 2168820"/>
                  <a:gd name="connsiteX85" fmla="*/ 1462696 w 1815069"/>
                  <a:gd name="connsiteY85" fmla="*/ 1653860 h 2168820"/>
                  <a:gd name="connsiteX86" fmla="*/ 1441094 w 1815069"/>
                  <a:gd name="connsiteY86" fmla="*/ 1686016 h 2168820"/>
                  <a:gd name="connsiteX87" fmla="*/ 1426464 w 1815069"/>
                  <a:gd name="connsiteY87" fmla="*/ 1759168 h 2168820"/>
                  <a:gd name="connsiteX88" fmla="*/ 1404518 w 1815069"/>
                  <a:gd name="connsiteY88" fmla="*/ 1883527 h 2168820"/>
                  <a:gd name="connsiteX89" fmla="*/ 1389888 w 1815069"/>
                  <a:gd name="connsiteY89" fmla="*/ 1905472 h 2168820"/>
                  <a:gd name="connsiteX90" fmla="*/ 1367942 w 1815069"/>
                  <a:gd name="connsiteY90" fmla="*/ 1942048 h 2168820"/>
                  <a:gd name="connsiteX91" fmla="*/ 1345997 w 1815069"/>
                  <a:gd name="connsiteY91" fmla="*/ 1949364 h 2168820"/>
                  <a:gd name="connsiteX92" fmla="*/ 1324051 w 1815069"/>
                  <a:gd name="connsiteY92" fmla="*/ 1963994 h 2168820"/>
                  <a:gd name="connsiteX93" fmla="*/ 1207008 w 1815069"/>
                  <a:gd name="connsiteY93" fmla="*/ 1978624 h 2168820"/>
                  <a:gd name="connsiteX94" fmla="*/ 1163117 w 1815069"/>
                  <a:gd name="connsiteY94" fmla="*/ 1993255 h 2168820"/>
                  <a:gd name="connsiteX95" fmla="*/ 1133856 w 1815069"/>
                  <a:gd name="connsiteY95" fmla="*/ 2000570 h 2168820"/>
                  <a:gd name="connsiteX96" fmla="*/ 1089965 w 1815069"/>
                  <a:gd name="connsiteY96" fmla="*/ 2015200 h 2168820"/>
                  <a:gd name="connsiteX97" fmla="*/ 1068019 w 1815069"/>
                  <a:gd name="connsiteY97" fmla="*/ 2022516 h 2168820"/>
                  <a:gd name="connsiteX98" fmla="*/ 1053389 w 1815069"/>
                  <a:gd name="connsiteY98" fmla="*/ 2044461 h 2168820"/>
                  <a:gd name="connsiteX99" fmla="*/ 1046073 w 1815069"/>
                  <a:gd name="connsiteY99" fmla="*/ 2066407 h 2168820"/>
                  <a:gd name="connsiteX100" fmla="*/ 1024128 w 1815069"/>
                  <a:gd name="connsiteY100" fmla="*/ 2073722 h 2168820"/>
                  <a:gd name="connsiteX101" fmla="*/ 1009497 w 1815069"/>
                  <a:gd name="connsiteY101" fmla="*/ 2088352 h 2168820"/>
                  <a:gd name="connsiteX102" fmla="*/ 994867 w 1815069"/>
                  <a:gd name="connsiteY102" fmla="*/ 2146874 h 2168820"/>
                  <a:gd name="connsiteX103" fmla="*/ 987552 w 1815069"/>
                  <a:gd name="connsiteY103" fmla="*/ 2168820 h 2168820"/>
                  <a:gd name="connsiteX104" fmla="*/ 943661 w 1815069"/>
                  <a:gd name="connsiteY104" fmla="*/ 2146874 h 2168820"/>
                  <a:gd name="connsiteX105" fmla="*/ 914400 w 1815069"/>
                  <a:gd name="connsiteY105" fmla="*/ 2117613 h 2168820"/>
                  <a:gd name="connsiteX106" fmla="*/ 899769 w 1815069"/>
                  <a:gd name="connsiteY106" fmla="*/ 2102983 h 2168820"/>
                  <a:gd name="connsiteX107" fmla="*/ 877824 w 1815069"/>
                  <a:gd name="connsiteY107" fmla="*/ 2095668 h 2168820"/>
                  <a:gd name="connsiteX108" fmla="*/ 855878 w 1815069"/>
                  <a:gd name="connsiteY108" fmla="*/ 2081037 h 2168820"/>
                  <a:gd name="connsiteX109" fmla="*/ 826617 w 1815069"/>
                  <a:gd name="connsiteY109" fmla="*/ 2022516 h 2168820"/>
                  <a:gd name="connsiteX110" fmla="*/ 782726 w 1815069"/>
                  <a:gd name="connsiteY110" fmla="*/ 2007885 h 2168820"/>
                  <a:gd name="connsiteX111" fmla="*/ 760781 w 1815069"/>
                  <a:gd name="connsiteY111" fmla="*/ 2000570 h 2168820"/>
                  <a:gd name="connsiteX112" fmla="*/ 746150 w 1815069"/>
                  <a:gd name="connsiteY112" fmla="*/ 1985940 h 2168820"/>
                  <a:gd name="connsiteX113" fmla="*/ 716889 w 1815069"/>
                  <a:gd name="connsiteY113" fmla="*/ 1942048 h 2168820"/>
                  <a:gd name="connsiteX114" fmla="*/ 672998 w 1815069"/>
                  <a:gd name="connsiteY114" fmla="*/ 1927418 h 2168820"/>
                  <a:gd name="connsiteX115" fmla="*/ 651053 w 1815069"/>
                  <a:gd name="connsiteY115" fmla="*/ 1920103 h 2168820"/>
                  <a:gd name="connsiteX116" fmla="*/ 614477 w 1815069"/>
                  <a:gd name="connsiteY116" fmla="*/ 1890842 h 2168820"/>
                  <a:gd name="connsiteX117" fmla="*/ 585216 w 1815069"/>
                  <a:gd name="connsiteY117" fmla="*/ 1861581 h 2168820"/>
                  <a:gd name="connsiteX118" fmla="*/ 555955 w 1815069"/>
                  <a:gd name="connsiteY118" fmla="*/ 1832320 h 2168820"/>
                  <a:gd name="connsiteX119" fmla="*/ 541325 w 1815069"/>
                  <a:gd name="connsiteY119" fmla="*/ 1810375 h 2168820"/>
                  <a:gd name="connsiteX120" fmla="*/ 534009 w 1815069"/>
                  <a:gd name="connsiteY120" fmla="*/ 1788429 h 2168820"/>
                  <a:gd name="connsiteX121" fmla="*/ 482803 w 1815069"/>
                  <a:gd name="connsiteY121" fmla="*/ 1766484 h 2168820"/>
                  <a:gd name="connsiteX122" fmla="*/ 453542 w 1815069"/>
                  <a:gd name="connsiteY122" fmla="*/ 1737223 h 2168820"/>
                  <a:gd name="connsiteX123" fmla="*/ 438912 w 1815069"/>
                  <a:gd name="connsiteY123" fmla="*/ 1722592 h 2168820"/>
                  <a:gd name="connsiteX124" fmla="*/ 373075 w 1815069"/>
                  <a:gd name="connsiteY124" fmla="*/ 1693332 h 2168820"/>
                  <a:gd name="connsiteX125" fmla="*/ 358445 w 1815069"/>
                  <a:gd name="connsiteY125" fmla="*/ 1678701 h 2168820"/>
                  <a:gd name="connsiteX126" fmla="*/ 343814 w 1815069"/>
                  <a:gd name="connsiteY126" fmla="*/ 1634810 h 2168820"/>
                  <a:gd name="connsiteX127" fmla="*/ 336499 w 1815069"/>
                  <a:gd name="connsiteY127" fmla="*/ 1612864 h 2168820"/>
                  <a:gd name="connsiteX128" fmla="*/ 321869 w 1815069"/>
                  <a:gd name="connsiteY128" fmla="*/ 1590919 h 2168820"/>
                  <a:gd name="connsiteX129" fmla="*/ 292608 w 1815069"/>
                  <a:gd name="connsiteY129" fmla="*/ 1554343 h 2168820"/>
                  <a:gd name="connsiteX130" fmla="*/ 270662 w 1815069"/>
                  <a:gd name="connsiteY130" fmla="*/ 1517767 h 2168820"/>
                  <a:gd name="connsiteX131" fmla="*/ 241401 w 1815069"/>
                  <a:gd name="connsiteY131" fmla="*/ 1473876 h 2168820"/>
                  <a:gd name="connsiteX132" fmla="*/ 226771 w 1815069"/>
                  <a:gd name="connsiteY132" fmla="*/ 1429984 h 2168820"/>
                  <a:gd name="connsiteX133" fmla="*/ 219456 w 1815069"/>
                  <a:gd name="connsiteY133" fmla="*/ 1408039 h 2168820"/>
                  <a:gd name="connsiteX134" fmla="*/ 182880 w 1815069"/>
                  <a:gd name="connsiteY134" fmla="*/ 1378778 h 2168820"/>
                  <a:gd name="connsiteX135" fmla="*/ 168249 w 1815069"/>
                  <a:gd name="connsiteY135" fmla="*/ 1364148 h 2168820"/>
                  <a:gd name="connsiteX136" fmla="*/ 146304 w 1815069"/>
                  <a:gd name="connsiteY136" fmla="*/ 1356832 h 2168820"/>
                  <a:gd name="connsiteX137" fmla="*/ 109728 w 1815069"/>
                  <a:gd name="connsiteY137" fmla="*/ 1327572 h 2168820"/>
                  <a:gd name="connsiteX138" fmla="*/ 95097 w 1815069"/>
                  <a:gd name="connsiteY138" fmla="*/ 1312941 h 2168820"/>
                  <a:gd name="connsiteX139" fmla="*/ 58521 w 1815069"/>
                  <a:gd name="connsiteY139" fmla="*/ 1283680 h 2168820"/>
                  <a:gd name="connsiteX140" fmla="*/ 21945 w 1815069"/>
                  <a:gd name="connsiteY140" fmla="*/ 1232474 h 2168820"/>
                  <a:gd name="connsiteX141" fmla="*/ 0 w 1815069"/>
                  <a:gd name="connsiteY141" fmla="*/ 1225159 h 2168820"/>
                  <a:gd name="connsiteX142" fmla="*/ 14630 w 1815069"/>
                  <a:gd name="connsiteY142"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82496 w 1815069"/>
                  <a:gd name="connsiteY76" fmla="*/ 1269050 h 2168820"/>
                  <a:gd name="connsiteX77" fmla="*/ 1638605 w 1815069"/>
                  <a:gd name="connsiteY77" fmla="*/ 1320256 h 2168820"/>
                  <a:gd name="connsiteX78" fmla="*/ 1631289 w 1815069"/>
                  <a:gd name="connsiteY78" fmla="*/ 1342202 h 2168820"/>
                  <a:gd name="connsiteX79" fmla="*/ 1594713 w 1815069"/>
                  <a:gd name="connsiteY79" fmla="*/ 1334887 h 2168820"/>
                  <a:gd name="connsiteX80" fmla="*/ 1572768 w 1815069"/>
                  <a:gd name="connsiteY80" fmla="*/ 1378778 h 2168820"/>
                  <a:gd name="connsiteX81" fmla="*/ 1528877 w 1815069"/>
                  <a:gd name="connsiteY81" fmla="*/ 1437300 h 2168820"/>
                  <a:gd name="connsiteX82" fmla="*/ 1514246 w 1815069"/>
                  <a:gd name="connsiteY82" fmla="*/ 1481191 h 2168820"/>
                  <a:gd name="connsiteX83" fmla="*/ 1477670 w 1815069"/>
                  <a:gd name="connsiteY83" fmla="*/ 1517767 h 2168820"/>
                  <a:gd name="connsiteX84" fmla="*/ 1462869 w 1815069"/>
                  <a:gd name="connsiteY84" fmla="*/ 1549237 h 2168820"/>
                  <a:gd name="connsiteX85" fmla="*/ 1462696 w 1815069"/>
                  <a:gd name="connsiteY85" fmla="*/ 1653860 h 2168820"/>
                  <a:gd name="connsiteX86" fmla="*/ 1441094 w 1815069"/>
                  <a:gd name="connsiteY86" fmla="*/ 1686016 h 2168820"/>
                  <a:gd name="connsiteX87" fmla="*/ 1426464 w 1815069"/>
                  <a:gd name="connsiteY87" fmla="*/ 1759168 h 2168820"/>
                  <a:gd name="connsiteX88" fmla="*/ 1404518 w 1815069"/>
                  <a:gd name="connsiteY88" fmla="*/ 1883527 h 2168820"/>
                  <a:gd name="connsiteX89" fmla="*/ 1389888 w 1815069"/>
                  <a:gd name="connsiteY89" fmla="*/ 1905472 h 2168820"/>
                  <a:gd name="connsiteX90" fmla="*/ 1367942 w 1815069"/>
                  <a:gd name="connsiteY90" fmla="*/ 1942048 h 2168820"/>
                  <a:gd name="connsiteX91" fmla="*/ 1345997 w 1815069"/>
                  <a:gd name="connsiteY91" fmla="*/ 1949364 h 2168820"/>
                  <a:gd name="connsiteX92" fmla="*/ 1324051 w 1815069"/>
                  <a:gd name="connsiteY92" fmla="*/ 1963994 h 2168820"/>
                  <a:gd name="connsiteX93" fmla="*/ 1207008 w 1815069"/>
                  <a:gd name="connsiteY93" fmla="*/ 1978624 h 2168820"/>
                  <a:gd name="connsiteX94" fmla="*/ 1163117 w 1815069"/>
                  <a:gd name="connsiteY94" fmla="*/ 1993255 h 2168820"/>
                  <a:gd name="connsiteX95" fmla="*/ 1133856 w 1815069"/>
                  <a:gd name="connsiteY95" fmla="*/ 2000570 h 2168820"/>
                  <a:gd name="connsiteX96" fmla="*/ 1089965 w 1815069"/>
                  <a:gd name="connsiteY96" fmla="*/ 2015200 h 2168820"/>
                  <a:gd name="connsiteX97" fmla="*/ 1068019 w 1815069"/>
                  <a:gd name="connsiteY97" fmla="*/ 2022516 h 2168820"/>
                  <a:gd name="connsiteX98" fmla="*/ 1053389 w 1815069"/>
                  <a:gd name="connsiteY98" fmla="*/ 2044461 h 2168820"/>
                  <a:gd name="connsiteX99" fmla="*/ 1046073 w 1815069"/>
                  <a:gd name="connsiteY99" fmla="*/ 2066407 h 2168820"/>
                  <a:gd name="connsiteX100" fmla="*/ 1024128 w 1815069"/>
                  <a:gd name="connsiteY100" fmla="*/ 2073722 h 2168820"/>
                  <a:gd name="connsiteX101" fmla="*/ 1009497 w 1815069"/>
                  <a:gd name="connsiteY101" fmla="*/ 2088352 h 2168820"/>
                  <a:gd name="connsiteX102" fmla="*/ 994867 w 1815069"/>
                  <a:gd name="connsiteY102" fmla="*/ 2146874 h 2168820"/>
                  <a:gd name="connsiteX103" fmla="*/ 987552 w 1815069"/>
                  <a:gd name="connsiteY103" fmla="*/ 2168820 h 2168820"/>
                  <a:gd name="connsiteX104" fmla="*/ 943661 w 1815069"/>
                  <a:gd name="connsiteY104" fmla="*/ 2146874 h 2168820"/>
                  <a:gd name="connsiteX105" fmla="*/ 914400 w 1815069"/>
                  <a:gd name="connsiteY105" fmla="*/ 2117613 h 2168820"/>
                  <a:gd name="connsiteX106" fmla="*/ 899769 w 1815069"/>
                  <a:gd name="connsiteY106" fmla="*/ 2102983 h 2168820"/>
                  <a:gd name="connsiteX107" fmla="*/ 877824 w 1815069"/>
                  <a:gd name="connsiteY107" fmla="*/ 2095668 h 2168820"/>
                  <a:gd name="connsiteX108" fmla="*/ 855878 w 1815069"/>
                  <a:gd name="connsiteY108" fmla="*/ 2081037 h 2168820"/>
                  <a:gd name="connsiteX109" fmla="*/ 826617 w 1815069"/>
                  <a:gd name="connsiteY109" fmla="*/ 2022516 h 2168820"/>
                  <a:gd name="connsiteX110" fmla="*/ 782726 w 1815069"/>
                  <a:gd name="connsiteY110" fmla="*/ 2007885 h 2168820"/>
                  <a:gd name="connsiteX111" fmla="*/ 760781 w 1815069"/>
                  <a:gd name="connsiteY111" fmla="*/ 2000570 h 2168820"/>
                  <a:gd name="connsiteX112" fmla="*/ 746150 w 1815069"/>
                  <a:gd name="connsiteY112" fmla="*/ 1985940 h 2168820"/>
                  <a:gd name="connsiteX113" fmla="*/ 716889 w 1815069"/>
                  <a:gd name="connsiteY113" fmla="*/ 1942048 h 2168820"/>
                  <a:gd name="connsiteX114" fmla="*/ 672998 w 1815069"/>
                  <a:gd name="connsiteY114" fmla="*/ 1927418 h 2168820"/>
                  <a:gd name="connsiteX115" fmla="*/ 651053 w 1815069"/>
                  <a:gd name="connsiteY115" fmla="*/ 1920103 h 2168820"/>
                  <a:gd name="connsiteX116" fmla="*/ 614477 w 1815069"/>
                  <a:gd name="connsiteY116" fmla="*/ 1890842 h 2168820"/>
                  <a:gd name="connsiteX117" fmla="*/ 585216 w 1815069"/>
                  <a:gd name="connsiteY117" fmla="*/ 1861581 h 2168820"/>
                  <a:gd name="connsiteX118" fmla="*/ 555955 w 1815069"/>
                  <a:gd name="connsiteY118" fmla="*/ 1832320 h 2168820"/>
                  <a:gd name="connsiteX119" fmla="*/ 541325 w 1815069"/>
                  <a:gd name="connsiteY119" fmla="*/ 1810375 h 2168820"/>
                  <a:gd name="connsiteX120" fmla="*/ 534009 w 1815069"/>
                  <a:gd name="connsiteY120" fmla="*/ 1788429 h 2168820"/>
                  <a:gd name="connsiteX121" fmla="*/ 482803 w 1815069"/>
                  <a:gd name="connsiteY121" fmla="*/ 1766484 h 2168820"/>
                  <a:gd name="connsiteX122" fmla="*/ 453542 w 1815069"/>
                  <a:gd name="connsiteY122" fmla="*/ 1737223 h 2168820"/>
                  <a:gd name="connsiteX123" fmla="*/ 438912 w 1815069"/>
                  <a:gd name="connsiteY123" fmla="*/ 1722592 h 2168820"/>
                  <a:gd name="connsiteX124" fmla="*/ 373075 w 1815069"/>
                  <a:gd name="connsiteY124" fmla="*/ 1693332 h 2168820"/>
                  <a:gd name="connsiteX125" fmla="*/ 358445 w 1815069"/>
                  <a:gd name="connsiteY125" fmla="*/ 1678701 h 2168820"/>
                  <a:gd name="connsiteX126" fmla="*/ 343814 w 1815069"/>
                  <a:gd name="connsiteY126" fmla="*/ 1634810 h 2168820"/>
                  <a:gd name="connsiteX127" fmla="*/ 336499 w 1815069"/>
                  <a:gd name="connsiteY127" fmla="*/ 1612864 h 2168820"/>
                  <a:gd name="connsiteX128" fmla="*/ 321869 w 1815069"/>
                  <a:gd name="connsiteY128" fmla="*/ 1590919 h 2168820"/>
                  <a:gd name="connsiteX129" fmla="*/ 292608 w 1815069"/>
                  <a:gd name="connsiteY129" fmla="*/ 1554343 h 2168820"/>
                  <a:gd name="connsiteX130" fmla="*/ 270662 w 1815069"/>
                  <a:gd name="connsiteY130" fmla="*/ 1517767 h 2168820"/>
                  <a:gd name="connsiteX131" fmla="*/ 241401 w 1815069"/>
                  <a:gd name="connsiteY131" fmla="*/ 1473876 h 2168820"/>
                  <a:gd name="connsiteX132" fmla="*/ 226771 w 1815069"/>
                  <a:gd name="connsiteY132" fmla="*/ 1429984 h 2168820"/>
                  <a:gd name="connsiteX133" fmla="*/ 219456 w 1815069"/>
                  <a:gd name="connsiteY133" fmla="*/ 1408039 h 2168820"/>
                  <a:gd name="connsiteX134" fmla="*/ 182880 w 1815069"/>
                  <a:gd name="connsiteY134" fmla="*/ 1378778 h 2168820"/>
                  <a:gd name="connsiteX135" fmla="*/ 168249 w 1815069"/>
                  <a:gd name="connsiteY135" fmla="*/ 1364148 h 2168820"/>
                  <a:gd name="connsiteX136" fmla="*/ 146304 w 1815069"/>
                  <a:gd name="connsiteY136" fmla="*/ 1356832 h 2168820"/>
                  <a:gd name="connsiteX137" fmla="*/ 109728 w 1815069"/>
                  <a:gd name="connsiteY137" fmla="*/ 1327572 h 2168820"/>
                  <a:gd name="connsiteX138" fmla="*/ 95097 w 1815069"/>
                  <a:gd name="connsiteY138" fmla="*/ 1312941 h 2168820"/>
                  <a:gd name="connsiteX139" fmla="*/ 58521 w 1815069"/>
                  <a:gd name="connsiteY139" fmla="*/ 1283680 h 2168820"/>
                  <a:gd name="connsiteX140" fmla="*/ 21945 w 1815069"/>
                  <a:gd name="connsiteY140" fmla="*/ 1232474 h 2168820"/>
                  <a:gd name="connsiteX141" fmla="*/ 0 w 1815069"/>
                  <a:gd name="connsiteY141" fmla="*/ 1225159 h 2168820"/>
                  <a:gd name="connsiteX142" fmla="*/ 14630 w 1815069"/>
                  <a:gd name="connsiteY142"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82496 w 1815069"/>
                  <a:gd name="connsiteY76" fmla="*/ 1269050 h 2168820"/>
                  <a:gd name="connsiteX77" fmla="*/ 1638605 w 1815069"/>
                  <a:gd name="connsiteY77" fmla="*/ 1320256 h 2168820"/>
                  <a:gd name="connsiteX78" fmla="*/ 1631289 w 1815069"/>
                  <a:gd name="connsiteY78" fmla="*/ 1342202 h 2168820"/>
                  <a:gd name="connsiteX79" fmla="*/ 1594713 w 1815069"/>
                  <a:gd name="connsiteY79" fmla="*/ 1334887 h 2168820"/>
                  <a:gd name="connsiteX80" fmla="*/ 1572768 w 1815069"/>
                  <a:gd name="connsiteY80" fmla="*/ 1378778 h 2168820"/>
                  <a:gd name="connsiteX81" fmla="*/ 1528877 w 1815069"/>
                  <a:gd name="connsiteY81" fmla="*/ 1437300 h 2168820"/>
                  <a:gd name="connsiteX82" fmla="*/ 1514246 w 1815069"/>
                  <a:gd name="connsiteY82" fmla="*/ 1481191 h 2168820"/>
                  <a:gd name="connsiteX83" fmla="*/ 1477670 w 1815069"/>
                  <a:gd name="connsiteY83" fmla="*/ 1517767 h 2168820"/>
                  <a:gd name="connsiteX84" fmla="*/ 1474775 w 1815069"/>
                  <a:gd name="connsiteY84" fmla="*/ 1553999 h 2168820"/>
                  <a:gd name="connsiteX85" fmla="*/ 1462696 w 1815069"/>
                  <a:gd name="connsiteY85" fmla="*/ 1653860 h 2168820"/>
                  <a:gd name="connsiteX86" fmla="*/ 1441094 w 1815069"/>
                  <a:gd name="connsiteY86" fmla="*/ 1686016 h 2168820"/>
                  <a:gd name="connsiteX87" fmla="*/ 1426464 w 1815069"/>
                  <a:gd name="connsiteY87" fmla="*/ 1759168 h 2168820"/>
                  <a:gd name="connsiteX88" fmla="*/ 1404518 w 1815069"/>
                  <a:gd name="connsiteY88" fmla="*/ 1883527 h 2168820"/>
                  <a:gd name="connsiteX89" fmla="*/ 1389888 w 1815069"/>
                  <a:gd name="connsiteY89" fmla="*/ 1905472 h 2168820"/>
                  <a:gd name="connsiteX90" fmla="*/ 1367942 w 1815069"/>
                  <a:gd name="connsiteY90" fmla="*/ 1942048 h 2168820"/>
                  <a:gd name="connsiteX91" fmla="*/ 1345997 w 1815069"/>
                  <a:gd name="connsiteY91" fmla="*/ 1949364 h 2168820"/>
                  <a:gd name="connsiteX92" fmla="*/ 1324051 w 1815069"/>
                  <a:gd name="connsiteY92" fmla="*/ 1963994 h 2168820"/>
                  <a:gd name="connsiteX93" fmla="*/ 1207008 w 1815069"/>
                  <a:gd name="connsiteY93" fmla="*/ 1978624 h 2168820"/>
                  <a:gd name="connsiteX94" fmla="*/ 1163117 w 1815069"/>
                  <a:gd name="connsiteY94" fmla="*/ 1993255 h 2168820"/>
                  <a:gd name="connsiteX95" fmla="*/ 1133856 w 1815069"/>
                  <a:gd name="connsiteY95" fmla="*/ 2000570 h 2168820"/>
                  <a:gd name="connsiteX96" fmla="*/ 1089965 w 1815069"/>
                  <a:gd name="connsiteY96" fmla="*/ 2015200 h 2168820"/>
                  <a:gd name="connsiteX97" fmla="*/ 1068019 w 1815069"/>
                  <a:gd name="connsiteY97" fmla="*/ 2022516 h 2168820"/>
                  <a:gd name="connsiteX98" fmla="*/ 1053389 w 1815069"/>
                  <a:gd name="connsiteY98" fmla="*/ 2044461 h 2168820"/>
                  <a:gd name="connsiteX99" fmla="*/ 1046073 w 1815069"/>
                  <a:gd name="connsiteY99" fmla="*/ 2066407 h 2168820"/>
                  <a:gd name="connsiteX100" fmla="*/ 1024128 w 1815069"/>
                  <a:gd name="connsiteY100" fmla="*/ 2073722 h 2168820"/>
                  <a:gd name="connsiteX101" fmla="*/ 1009497 w 1815069"/>
                  <a:gd name="connsiteY101" fmla="*/ 2088352 h 2168820"/>
                  <a:gd name="connsiteX102" fmla="*/ 994867 w 1815069"/>
                  <a:gd name="connsiteY102" fmla="*/ 2146874 h 2168820"/>
                  <a:gd name="connsiteX103" fmla="*/ 987552 w 1815069"/>
                  <a:gd name="connsiteY103" fmla="*/ 2168820 h 2168820"/>
                  <a:gd name="connsiteX104" fmla="*/ 943661 w 1815069"/>
                  <a:gd name="connsiteY104" fmla="*/ 2146874 h 2168820"/>
                  <a:gd name="connsiteX105" fmla="*/ 914400 w 1815069"/>
                  <a:gd name="connsiteY105" fmla="*/ 2117613 h 2168820"/>
                  <a:gd name="connsiteX106" fmla="*/ 899769 w 1815069"/>
                  <a:gd name="connsiteY106" fmla="*/ 2102983 h 2168820"/>
                  <a:gd name="connsiteX107" fmla="*/ 877824 w 1815069"/>
                  <a:gd name="connsiteY107" fmla="*/ 2095668 h 2168820"/>
                  <a:gd name="connsiteX108" fmla="*/ 855878 w 1815069"/>
                  <a:gd name="connsiteY108" fmla="*/ 2081037 h 2168820"/>
                  <a:gd name="connsiteX109" fmla="*/ 826617 w 1815069"/>
                  <a:gd name="connsiteY109" fmla="*/ 2022516 h 2168820"/>
                  <a:gd name="connsiteX110" fmla="*/ 782726 w 1815069"/>
                  <a:gd name="connsiteY110" fmla="*/ 2007885 h 2168820"/>
                  <a:gd name="connsiteX111" fmla="*/ 760781 w 1815069"/>
                  <a:gd name="connsiteY111" fmla="*/ 2000570 h 2168820"/>
                  <a:gd name="connsiteX112" fmla="*/ 746150 w 1815069"/>
                  <a:gd name="connsiteY112" fmla="*/ 1985940 h 2168820"/>
                  <a:gd name="connsiteX113" fmla="*/ 716889 w 1815069"/>
                  <a:gd name="connsiteY113" fmla="*/ 1942048 h 2168820"/>
                  <a:gd name="connsiteX114" fmla="*/ 672998 w 1815069"/>
                  <a:gd name="connsiteY114" fmla="*/ 1927418 h 2168820"/>
                  <a:gd name="connsiteX115" fmla="*/ 651053 w 1815069"/>
                  <a:gd name="connsiteY115" fmla="*/ 1920103 h 2168820"/>
                  <a:gd name="connsiteX116" fmla="*/ 614477 w 1815069"/>
                  <a:gd name="connsiteY116" fmla="*/ 1890842 h 2168820"/>
                  <a:gd name="connsiteX117" fmla="*/ 585216 w 1815069"/>
                  <a:gd name="connsiteY117" fmla="*/ 1861581 h 2168820"/>
                  <a:gd name="connsiteX118" fmla="*/ 555955 w 1815069"/>
                  <a:gd name="connsiteY118" fmla="*/ 1832320 h 2168820"/>
                  <a:gd name="connsiteX119" fmla="*/ 541325 w 1815069"/>
                  <a:gd name="connsiteY119" fmla="*/ 1810375 h 2168820"/>
                  <a:gd name="connsiteX120" fmla="*/ 534009 w 1815069"/>
                  <a:gd name="connsiteY120" fmla="*/ 1788429 h 2168820"/>
                  <a:gd name="connsiteX121" fmla="*/ 482803 w 1815069"/>
                  <a:gd name="connsiteY121" fmla="*/ 1766484 h 2168820"/>
                  <a:gd name="connsiteX122" fmla="*/ 453542 w 1815069"/>
                  <a:gd name="connsiteY122" fmla="*/ 1737223 h 2168820"/>
                  <a:gd name="connsiteX123" fmla="*/ 438912 w 1815069"/>
                  <a:gd name="connsiteY123" fmla="*/ 1722592 h 2168820"/>
                  <a:gd name="connsiteX124" fmla="*/ 373075 w 1815069"/>
                  <a:gd name="connsiteY124" fmla="*/ 1693332 h 2168820"/>
                  <a:gd name="connsiteX125" fmla="*/ 358445 w 1815069"/>
                  <a:gd name="connsiteY125" fmla="*/ 1678701 h 2168820"/>
                  <a:gd name="connsiteX126" fmla="*/ 343814 w 1815069"/>
                  <a:gd name="connsiteY126" fmla="*/ 1634810 h 2168820"/>
                  <a:gd name="connsiteX127" fmla="*/ 336499 w 1815069"/>
                  <a:gd name="connsiteY127" fmla="*/ 1612864 h 2168820"/>
                  <a:gd name="connsiteX128" fmla="*/ 321869 w 1815069"/>
                  <a:gd name="connsiteY128" fmla="*/ 1590919 h 2168820"/>
                  <a:gd name="connsiteX129" fmla="*/ 292608 w 1815069"/>
                  <a:gd name="connsiteY129" fmla="*/ 1554343 h 2168820"/>
                  <a:gd name="connsiteX130" fmla="*/ 270662 w 1815069"/>
                  <a:gd name="connsiteY130" fmla="*/ 1517767 h 2168820"/>
                  <a:gd name="connsiteX131" fmla="*/ 241401 w 1815069"/>
                  <a:gd name="connsiteY131" fmla="*/ 1473876 h 2168820"/>
                  <a:gd name="connsiteX132" fmla="*/ 226771 w 1815069"/>
                  <a:gd name="connsiteY132" fmla="*/ 1429984 h 2168820"/>
                  <a:gd name="connsiteX133" fmla="*/ 219456 w 1815069"/>
                  <a:gd name="connsiteY133" fmla="*/ 1408039 h 2168820"/>
                  <a:gd name="connsiteX134" fmla="*/ 182880 w 1815069"/>
                  <a:gd name="connsiteY134" fmla="*/ 1378778 h 2168820"/>
                  <a:gd name="connsiteX135" fmla="*/ 168249 w 1815069"/>
                  <a:gd name="connsiteY135" fmla="*/ 1364148 h 2168820"/>
                  <a:gd name="connsiteX136" fmla="*/ 146304 w 1815069"/>
                  <a:gd name="connsiteY136" fmla="*/ 1356832 h 2168820"/>
                  <a:gd name="connsiteX137" fmla="*/ 109728 w 1815069"/>
                  <a:gd name="connsiteY137" fmla="*/ 1327572 h 2168820"/>
                  <a:gd name="connsiteX138" fmla="*/ 95097 w 1815069"/>
                  <a:gd name="connsiteY138" fmla="*/ 1312941 h 2168820"/>
                  <a:gd name="connsiteX139" fmla="*/ 58521 w 1815069"/>
                  <a:gd name="connsiteY139" fmla="*/ 1283680 h 2168820"/>
                  <a:gd name="connsiteX140" fmla="*/ 21945 w 1815069"/>
                  <a:gd name="connsiteY140" fmla="*/ 1232474 h 2168820"/>
                  <a:gd name="connsiteX141" fmla="*/ 0 w 1815069"/>
                  <a:gd name="connsiteY141" fmla="*/ 1225159 h 2168820"/>
                  <a:gd name="connsiteX142" fmla="*/ 14630 w 1815069"/>
                  <a:gd name="connsiteY142"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82496 w 1815069"/>
                  <a:gd name="connsiteY76" fmla="*/ 1269050 h 2168820"/>
                  <a:gd name="connsiteX77" fmla="*/ 1638605 w 1815069"/>
                  <a:gd name="connsiteY77" fmla="*/ 1320256 h 2168820"/>
                  <a:gd name="connsiteX78" fmla="*/ 1631289 w 1815069"/>
                  <a:gd name="connsiteY78" fmla="*/ 1342202 h 2168820"/>
                  <a:gd name="connsiteX79" fmla="*/ 1594713 w 1815069"/>
                  <a:gd name="connsiteY79" fmla="*/ 1334887 h 2168820"/>
                  <a:gd name="connsiteX80" fmla="*/ 1572768 w 1815069"/>
                  <a:gd name="connsiteY80" fmla="*/ 1378778 h 2168820"/>
                  <a:gd name="connsiteX81" fmla="*/ 1528877 w 1815069"/>
                  <a:gd name="connsiteY81" fmla="*/ 1437300 h 2168820"/>
                  <a:gd name="connsiteX82" fmla="*/ 1514246 w 1815069"/>
                  <a:gd name="connsiteY82" fmla="*/ 1481191 h 2168820"/>
                  <a:gd name="connsiteX83" fmla="*/ 1474775 w 1815069"/>
                  <a:gd name="connsiteY83" fmla="*/ 1553999 h 2168820"/>
                  <a:gd name="connsiteX84" fmla="*/ 1462696 w 1815069"/>
                  <a:gd name="connsiteY84" fmla="*/ 1653860 h 2168820"/>
                  <a:gd name="connsiteX85" fmla="*/ 1441094 w 1815069"/>
                  <a:gd name="connsiteY85" fmla="*/ 1686016 h 2168820"/>
                  <a:gd name="connsiteX86" fmla="*/ 1426464 w 1815069"/>
                  <a:gd name="connsiteY86" fmla="*/ 1759168 h 2168820"/>
                  <a:gd name="connsiteX87" fmla="*/ 1404518 w 1815069"/>
                  <a:gd name="connsiteY87" fmla="*/ 1883527 h 2168820"/>
                  <a:gd name="connsiteX88" fmla="*/ 1389888 w 1815069"/>
                  <a:gd name="connsiteY88" fmla="*/ 1905472 h 2168820"/>
                  <a:gd name="connsiteX89" fmla="*/ 1367942 w 1815069"/>
                  <a:gd name="connsiteY89" fmla="*/ 1942048 h 2168820"/>
                  <a:gd name="connsiteX90" fmla="*/ 1345997 w 1815069"/>
                  <a:gd name="connsiteY90" fmla="*/ 1949364 h 2168820"/>
                  <a:gd name="connsiteX91" fmla="*/ 1324051 w 1815069"/>
                  <a:gd name="connsiteY91" fmla="*/ 1963994 h 2168820"/>
                  <a:gd name="connsiteX92" fmla="*/ 1207008 w 1815069"/>
                  <a:gd name="connsiteY92" fmla="*/ 1978624 h 2168820"/>
                  <a:gd name="connsiteX93" fmla="*/ 1163117 w 1815069"/>
                  <a:gd name="connsiteY93" fmla="*/ 1993255 h 2168820"/>
                  <a:gd name="connsiteX94" fmla="*/ 1133856 w 1815069"/>
                  <a:gd name="connsiteY94" fmla="*/ 2000570 h 2168820"/>
                  <a:gd name="connsiteX95" fmla="*/ 1089965 w 1815069"/>
                  <a:gd name="connsiteY95" fmla="*/ 2015200 h 2168820"/>
                  <a:gd name="connsiteX96" fmla="*/ 1068019 w 1815069"/>
                  <a:gd name="connsiteY96" fmla="*/ 2022516 h 2168820"/>
                  <a:gd name="connsiteX97" fmla="*/ 1053389 w 1815069"/>
                  <a:gd name="connsiteY97" fmla="*/ 2044461 h 2168820"/>
                  <a:gd name="connsiteX98" fmla="*/ 1046073 w 1815069"/>
                  <a:gd name="connsiteY98" fmla="*/ 2066407 h 2168820"/>
                  <a:gd name="connsiteX99" fmla="*/ 1024128 w 1815069"/>
                  <a:gd name="connsiteY99" fmla="*/ 2073722 h 2168820"/>
                  <a:gd name="connsiteX100" fmla="*/ 1009497 w 1815069"/>
                  <a:gd name="connsiteY100" fmla="*/ 2088352 h 2168820"/>
                  <a:gd name="connsiteX101" fmla="*/ 994867 w 1815069"/>
                  <a:gd name="connsiteY101" fmla="*/ 2146874 h 2168820"/>
                  <a:gd name="connsiteX102" fmla="*/ 987552 w 1815069"/>
                  <a:gd name="connsiteY102" fmla="*/ 2168820 h 2168820"/>
                  <a:gd name="connsiteX103" fmla="*/ 943661 w 1815069"/>
                  <a:gd name="connsiteY103" fmla="*/ 2146874 h 2168820"/>
                  <a:gd name="connsiteX104" fmla="*/ 914400 w 1815069"/>
                  <a:gd name="connsiteY104" fmla="*/ 2117613 h 2168820"/>
                  <a:gd name="connsiteX105" fmla="*/ 899769 w 1815069"/>
                  <a:gd name="connsiteY105" fmla="*/ 2102983 h 2168820"/>
                  <a:gd name="connsiteX106" fmla="*/ 877824 w 1815069"/>
                  <a:gd name="connsiteY106" fmla="*/ 2095668 h 2168820"/>
                  <a:gd name="connsiteX107" fmla="*/ 855878 w 1815069"/>
                  <a:gd name="connsiteY107" fmla="*/ 2081037 h 2168820"/>
                  <a:gd name="connsiteX108" fmla="*/ 826617 w 1815069"/>
                  <a:gd name="connsiteY108" fmla="*/ 2022516 h 2168820"/>
                  <a:gd name="connsiteX109" fmla="*/ 782726 w 1815069"/>
                  <a:gd name="connsiteY109" fmla="*/ 2007885 h 2168820"/>
                  <a:gd name="connsiteX110" fmla="*/ 760781 w 1815069"/>
                  <a:gd name="connsiteY110" fmla="*/ 2000570 h 2168820"/>
                  <a:gd name="connsiteX111" fmla="*/ 746150 w 1815069"/>
                  <a:gd name="connsiteY111" fmla="*/ 1985940 h 2168820"/>
                  <a:gd name="connsiteX112" fmla="*/ 716889 w 1815069"/>
                  <a:gd name="connsiteY112" fmla="*/ 1942048 h 2168820"/>
                  <a:gd name="connsiteX113" fmla="*/ 672998 w 1815069"/>
                  <a:gd name="connsiteY113" fmla="*/ 1927418 h 2168820"/>
                  <a:gd name="connsiteX114" fmla="*/ 651053 w 1815069"/>
                  <a:gd name="connsiteY114" fmla="*/ 1920103 h 2168820"/>
                  <a:gd name="connsiteX115" fmla="*/ 614477 w 1815069"/>
                  <a:gd name="connsiteY115" fmla="*/ 1890842 h 2168820"/>
                  <a:gd name="connsiteX116" fmla="*/ 585216 w 1815069"/>
                  <a:gd name="connsiteY116" fmla="*/ 1861581 h 2168820"/>
                  <a:gd name="connsiteX117" fmla="*/ 555955 w 1815069"/>
                  <a:gd name="connsiteY117" fmla="*/ 1832320 h 2168820"/>
                  <a:gd name="connsiteX118" fmla="*/ 541325 w 1815069"/>
                  <a:gd name="connsiteY118" fmla="*/ 1810375 h 2168820"/>
                  <a:gd name="connsiteX119" fmla="*/ 534009 w 1815069"/>
                  <a:gd name="connsiteY119" fmla="*/ 1788429 h 2168820"/>
                  <a:gd name="connsiteX120" fmla="*/ 482803 w 1815069"/>
                  <a:gd name="connsiteY120" fmla="*/ 1766484 h 2168820"/>
                  <a:gd name="connsiteX121" fmla="*/ 453542 w 1815069"/>
                  <a:gd name="connsiteY121" fmla="*/ 1737223 h 2168820"/>
                  <a:gd name="connsiteX122" fmla="*/ 438912 w 1815069"/>
                  <a:gd name="connsiteY122" fmla="*/ 1722592 h 2168820"/>
                  <a:gd name="connsiteX123" fmla="*/ 373075 w 1815069"/>
                  <a:gd name="connsiteY123" fmla="*/ 1693332 h 2168820"/>
                  <a:gd name="connsiteX124" fmla="*/ 358445 w 1815069"/>
                  <a:gd name="connsiteY124" fmla="*/ 1678701 h 2168820"/>
                  <a:gd name="connsiteX125" fmla="*/ 343814 w 1815069"/>
                  <a:gd name="connsiteY125" fmla="*/ 1634810 h 2168820"/>
                  <a:gd name="connsiteX126" fmla="*/ 336499 w 1815069"/>
                  <a:gd name="connsiteY126" fmla="*/ 1612864 h 2168820"/>
                  <a:gd name="connsiteX127" fmla="*/ 321869 w 1815069"/>
                  <a:gd name="connsiteY127" fmla="*/ 1590919 h 2168820"/>
                  <a:gd name="connsiteX128" fmla="*/ 292608 w 1815069"/>
                  <a:gd name="connsiteY128" fmla="*/ 1554343 h 2168820"/>
                  <a:gd name="connsiteX129" fmla="*/ 270662 w 1815069"/>
                  <a:gd name="connsiteY129" fmla="*/ 1517767 h 2168820"/>
                  <a:gd name="connsiteX130" fmla="*/ 241401 w 1815069"/>
                  <a:gd name="connsiteY130" fmla="*/ 1473876 h 2168820"/>
                  <a:gd name="connsiteX131" fmla="*/ 226771 w 1815069"/>
                  <a:gd name="connsiteY131" fmla="*/ 1429984 h 2168820"/>
                  <a:gd name="connsiteX132" fmla="*/ 219456 w 1815069"/>
                  <a:gd name="connsiteY132" fmla="*/ 1408039 h 2168820"/>
                  <a:gd name="connsiteX133" fmla="*/ 182880 w 1815069"/>
                  <a:gd name="connsiteY133" fmla="*/ 1378778 h 2168820"/>
                  <a:gd name="connsiteX134" fmla="*/ 168249 w 1815069"/>
                  <a:gd name="connsiteY134" fmla="*/ 1364148 h 2168820"/>
                  <a:gd name="connsiteX135" fmla="*/ 146304 w 1815069"/>
                  <a:gd name="connsiteY135" fmla="*/ 1356832 h 2168820"/>
                  <a:gd name="connsiteX136" fmla="*/ 109728 w 1815069"/>
                  <a:gd name="connsiteY136" fmla="*/ 1327572 h 2168820"/>
                  <a:gd name="connsiteX137" fmla="*/ 95097 w 1815069"/>
                  <a:gd name="connsiteY137" fmla="*/ 1312941 h 2168820"/>
                  <a:gd name="connsiteX138" fmla="*/ 58521 w 1815069"/>
                  <a:gd name="connsiteY138" fmla="*/ 1283680 h 2168820"/>
                  <a:gd name="connsiteX139" fmla="*/ 21945 w 1815069"/>
                  <a:gd name="connsiteY139" fmla="*/ 1232474 h 2168820"/>
                  <a:gd name="connsiteX140" fmla="*/ 0 w 1815069"/>
                  <a:gd name="connsiteY140" fmla="*/ 1225159 h 2168820"/>
                  <a:gd name="connsiteX141" fmla="*/ 14630 w 1815069"/>
                  <a:gd name="connsiteY141"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82496 w 1815069"/>
                  <a:gd name="connsiteY76" fmla="*/ 1269050 h 2168820"/>
                  <a:gd name="connsiteX77" fmla="*/ 1638605 w 1815069"/>
                  <a:gd name="connsiteY77" fmla="*/ 1320256 h 2168820"/>
                  <a:gd name="connsiteX78" fmla="*/ 1631289 w 1815069"/>
                  <a:gd name="connsiteY78" fmla="*/ 1342202 h 2168820"/>
                  <a:gd name="connsiteX79" fmla="*/ 1594713 w 1815069"/>
                  <a:gd name="connsiteY79" fmla="*/ 1334887 h 2168820"/>
                  <a:gd name="connsiteX80" fmla="*/ 1572768 w 1815069"/>
                  <a:gd name="connsiteY80" fmla="*/ 1378778 h 2168820"/>
                  <a:gd name="connsiteX81" fmla="*/ 1528877 w 1815069"/>
                  <a:gd name="connsiteY81" fmla="*/ 1437300 h 2168820"/>
                  <a:gd name="connsiteX82" fmla="*/ 1514246 w 1815069"/>
                  <a:gd name="connsiteY82" fmla="*/ 1481191 h 2168820"/>
                  <a:gd name="connsiteX83" fmla="*/ 1467631 w 1815069"/>
                  <a:gd name="connsiteY83" fmla="*/ 1537330 h 2168820"/>
                  <a:gd name="connsiteX84" fmla="*/ 1462696 w 1815069"/>
                  <a:gd name="connsiteY84" fmla="*/ 1653860 h 2168820"/>
                  <a:gd name="connsiteX85" fmla="*/ 1441094 w 1815069"/>
                  <a:gd name="connsiteY85" fmla="*/ 1686016 h 2168820"/>
                  <a:gd name="connsiteX86" fmla="*/ 1426464 w 1815069"/>
                  <a:gd name="connsiteY86" fmla="*/ 1759168 h 2168820"/>
                  <a:gd name="connsiteX87" fmla="*/ 1404518 w 1815069"/>
                  <a:gd name="connsiteY87" fmla="*/ 1883527 h 2168820"/>
                  <a:gd name="connsiteX88" fmla="*/ 1389888 w 1815069"/>
                  <a:gd name="connsiteY88" fmla="*/ 1905472 h 2168820"/>
                  <a:gd name="connsiteX89" fmla="*/ 1367942 w 1815069"/>
                  <a:gd name="connsiteY89" fmla="*/ 1942048 h 2168820"/>
                  <a:gd name="connsiteX90" fmla="*/ 1345997 w 1815069"/>
                  <a:gd name="connsiteY90" fmla="*/ 1949364 h 2168820"/>
                  <a:gd name="connsiteX91" fmla="*/ 1324051 w 1815069"/>
                  <a:gd name="connsiteY91" fmla="*/ 1963994 h 2168820"/>
                  <a:gd name="connsiteX92" fmla="*/ 1207008 w 1815069"/>
                  <a:gd name="connsiteY92" fmla="*/ 1978624 h 2168820"/>
                  <a:gd name="connsiteX93" fmla="*/ 1163117 w 1815069"/>
                  <a:gd name="connsiteY93" fmla="*/ 1993255 h 2168820"/>
                  <a:gd name="connsiteX94" fmla="*/ 1133856 w 1815069"/>
                  <a:gd name="connsiteY94" fmla="*/ 2000570 h 2168820"/>
                  <a:gd name="connsiteX95" fmla="*/ 1089965 w 1815069"/>
                  <a:gd name="connsiteY95" fmla="*/ 2015200 h 2168820"/>
                  <a:gd name="connsiteX96" fmla="*/ 1068019 w 1815069"/>
                  <a:gd name="connsiteY96" fmla="*/ 2022516 h 2168820"/>
                  <a:gd name="connsiteX97" fmla="*/ 1053389 w 1815069"/>
                  <a:gd name="connsiteY97" fmla="*/ 2044461 h 2168820"/>
                  <a:gd name="connsiteX98" fmla="*/ 1046073 w 1815069"/>
                  <a:gd name="connsiteY98" fmla="*/ 2066407 h 2168820"/>
                  <a:gd name="connsiteX99" fmla="*/ 1024128 w 1815069"/>
                  <a:gd name="connsiteY99" fmla="*/ 2073722 h 2168820"/>
                  <a:gd name="connsiteX100" fmla="*/ 1009497 w 1815069"/>
                  <a:gd name="connsiteY100" fmla="*/ 2088352 h 2168820"/>
                  <a:gd name="connsiteX101" fmla="*/ 994867 w 1815069"/>
                  <a:gd name="connsiteY101" fmla="*/ 2146874 h 2168820"/>
                  <a:gd name="connsiteX102" fmla="*/ 987552 w 1815069"/>
                  <a:gd name="connsiteY102" fmla="*/ 2168820 h 2168820"/>
                  <a:gd name="connsiteX103" fmla="*/ 943661 w 1815069"/>
                  <a:gd name="connsiteY103" fmla="*/ 2146874 h 2168820"/>
                  <a:gd name="connsiteX104" fmla="*/ 914400 w 1815069"/>
                  <a:gd name="connsiteY104" fmla="*/ 2117613 h 2168820"/>
                  <a:gd name="connsiteX105" fmla="*/ 899769 w 1815069"/>
                  <a:gd name="connsiteY105" fmla="*/ 2102983 h 2168820"/>
                  <a:gd name="connsiteX106" fmla="*/ 877824 w 1815069"/>
                  <a:gd name="connsiteY106" fmla="*/ 2095668 h 2168820"/>
                  <a:gd name="connsiteX107" fmla="*/ 855878 w 1815069"/>
                  <a:gd name="connsiteY107" fmla="*/ 2081037 h 2168820"/>
                  <a:gd name="connsiteX108" fmla="*/ 826617 w 1815069"/>
                  <a:gd name="connsiteY108" fmla="*/ 2022516 h 2168820"/>
                  <a:gd name="connsiteX109" fmla="*/ 782726 w 1815069"/>
                  <a:gd name="connsiteY109" fmla="*/ 2007885 h 2168820"/>
                  <a:gd name="connsiteX110" fmla="*/ 760781 w 1815069"/>
                  <a:gd name="connsiteY110" fmla="*/ 2000570 h 2168820"/>
                  <a:gd name="connsiteX111" fmla="*/ 746150 w 1815069"/>
                  <a:gd name="connsiteY111" fmla="*/ 1985940 h 2168820"/>
                  <a:gd name="connsiteX112" fmla="*/ 716889 w 1815069"/>
                  <a:gd name="connsiteY112" fmla="*/ 1942048 h 2168820"/>
                  <a:gd name="connsiteX113" fmla="*/ 672998 w 1815069"/>
                  <a:gd name="connsiteY113" fmla="*/ 1927418 h 2168820"/>
                  <a:gd name="connsiteX114" fmla="*/ 651053 w 1815069"/>
                  <a:gd name="connsiteY114" fmla="*/ 1920103 h 2168820"/>
                  <a:gd name="connsiteX115" fmla="*/ 614477 w 1815069"/>
                  <a:gd name="connsiteY115" fmla="*/ 1890842 h 2168820"/>
                  <a:gd name="connsiteX116" fmla="*/ 585216 w 1815069"/>
                  <a:gd name="connsiteY116" fmla="*/ 1861581 h 2168820"/>
                  <a:gd name="connsiteX117" fmla="*/ 555955 w 1815069"/>
                  <a:gd name="connsiteY117" fmla="*/ 1832320 h 2168820"/>
                  <a:gd name="connsiteX118" fmla="*/ 541325 w 1815069"/>
                  <a:gd name="connsiteY118" fmla="*/ 1810375 h 2168820"/>
                  <a:gd name="connsiteX119" fmla="*/ 534009 w 1815069"/>
                  <a:gd name="connsiteY119" fmla="*/ 1788429 h 2168820"/>
                  <a:gd name="connsiteX120" fmla="*/ 482803 w 1815069"/>
                  <a:gd name="connsiteY120" fmla="*/ 1766484 h 2168820"/>
                  <a:gd name="connsiteX121" fmla="*/ 453542 w 1815069"/>
                  <a:gd name="connsiteY121" fmla="*/ 1737223 h 2168820"/>
                  <a:gd name="connsiteX122" fmla="*/ 438912 w 1815069"/>
                  <a:gd name="connsiteY122" fmla="*/ 1722592 h 2168820"/>
                  <a:gd name="connsiteX123" fmla="*/ 373075 w 1815069"/>
                  <a:gd name="connsiteY123" fmla="*/ 1693332 h 2168820"/>
                  <a:gd name="connsiteX124" fmla="*/ 358445 w 1815069"/>
                  <a:gd name="connsiteY124" fmla="*/ 1678701 h 2168820"/>
                  <a:gd name="connsiteX125" fmla="*/ 343814 w 1815069"/>
                  <a:gd name="connsiteY125" fmla="*/ 1634810 h 2168820"/>
                  <a:gd name="connsiteX126" fmla="*/ 336499 w 1815069"/>
                  <a:gd name="connsiteY126" fmla="*/ 1612864 h 2168820"/>
                  <a:gd name="connsiteX127" fmla="*/ 321869 w 1815069"/>
                  <a:gd name="connsiteY127" fmla="*/ 1590919 h 2168820"/>
                  <a:gd name="connsiteX128" fmla="*/ 292608 w 1815069"/>
                  <a:gd name="connsiteY128" fmla="*/ 1554343 h 2168820"/>
                  <a:gd name="connsiteX129" fmla="*/ 270662 w 1815069"/>
                  <a:gd name="connsiteY129" fmla="*/ 1517767 h 2168820"/>
                  <a:gd name="connsiteX130" fmla="*/ 241401 w 1815069"/>
                  <a:gd name="connsiteY130" fmla="*/ 1473876 h 2168820"/>
                  <a:gd name="connsiteX131" fmla="*/ 226771 w 1815069"/>
                  <a:gd name="connsiteY131" fmla="*/ 1429984 h 2168820"/>
                  <a:gd name="connsiteX132" fmla="*/ 219456 w 1815069"/>
                  <a:gd name="connsiteY132" fmla="*/ 1408039 h 2168820"/>
                  <a:gd name="connsiteX133" fmla="*/ 182880 w 1815069"/>
                  <a:gd name="connsiteY133" fmla="*/ 1378778 h 2168820"/>
                  <a:gd name="connsiteX134" fmla="*/ 168249 w 1815069"/>
                  <a:gd name="connsiteY134" fmla="*/ 1364148 h 2168820"/>
                  <a:gd name="connsiteX135" fmla="*/ 146304 w 1815069"/>
                  <a:gd name="connsiteY135" fmla="*/ 1356832 h 2168820"/>
                  <a:gd name="connsiteX136" fmla="*/ 109728 w 1815069"/>
                  <a:gd name="connsiteY136" fmla="*/ 1327572 h 2168820"/>
                  <a:gd name="connsiteX137" fmla="*/ 95097 w 1815069"/>
                  <a:gd name="connsiteY137" fmla="*/ 1312941 h 2168820"/>
                  <a:gd name="connsiteX138" fmla="*/ 58521 w 1815069"/>
                  <a:gd name="connsiteY138" fmla="*/ 1283680 h 2168820"/>
                  <a:gd name="connsiteX139" fmla="*/ 21945 w 1815069"/>
                  <a:gd name="connsiteY139" fmla="*/ 1232474 h 2168820"/>
                  <a:gd name="connsiteX140" fmla="*/ 0 w 1815069"/>
                  <a:gd name="connsiteY140" fmla="*/ 1225159 h 2168820"/>
                  <a:gd name="connsiteX141" fmla="*/ 14630 w 1815069"/>
                  <a:gd name="connsiteY141"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82496 w 1815069"/>
                  <a:gd name="connsiteY76" fmla="*/ 1269050 h 2168820"/>
                  <a:gd name="connsiteX77" fmla="*/ 1638605 w 1815069"/>
                  <a:gd name="connsiteY77" fmla="*/ 1320256 h 2168820"/>
                  <a:gd name="connsiteX78" fmla="*/ 1631289 w 1815069"/>
                  <a:gd name="connsiteY78" fmla="*/ 1342202 h 2168820"/>
                  <a:gd name="connsiteX79" fmla="*/ 1594713 w 1815069"/>
                  <a:gd name="connsiteY79" fmla="*/ 1334887 h 2168820"/>
                  <a:gd name="connsiteX80" fmla="*/ 1572768 w 1815069"/>
                  <a:gd name="connsiteY80" fmla="*/ 1378778 h 2168820"/>
                  <a:gd name="connsiteX81" fmla="*/ 1528877 w 1815069"/>
                  <a:gd name="connsiteY81" fmla="*/ 1437300 h 2168820"/>
                  <a:gd name="connsiteX82" fmla="*/ 1514246 w 1815069"/>
                  <a:gd name="connsiteY82" fmla="*/ 1481191 h 2168820"/>
                  <a:gd name="connsiteX83" fmla="*/ 1467631 w 1815069"/>
                  <a:gd name="connsiteY83" fmla="*/ 1537330 h 2168820"/>
                  <a:gd name="connsiteX84" fmla="*/ 1462696 w 1815069"/>
                  <a:gd name="connsiteY84" fmla="*/ 1653860 h 2168820"/>
                  <a:gd name="connsiteX85" fmla="*/ 1441094 w 1815069"/>
                  <a:gd name="connsiteY85" fmla="*/ 1686016 h 2168820"/>
                  <a:gd name="connsiteX86" fmla="*/ 1426464 w 1815069"/>
                  <a:gd name="connsiteY86" fmla="*/ 1759168 h 2168820"/>
                  <a:gd name="connsiteX87" fmla="*/ 1404518 w 1815069"/>
                  <a:gd name="connsiteY87" fmla="*/ 1883527 h 2168820"/>
                  <a:gd name="connsiteX88" fmla="*/ 1389888 w 1815069"/>
                  <a:gd name="connsiteY88" fmla="*/ 1905472 h 2168820"/>
                  <a:gd name="connsiteX89" fmla="*/ 1367942 w 1815069"/>
                  <a:gd name="connsiteY89" fmla="*/ 1942048 h 2168820"/>
                  <a:gd name="connsiteX90" fmla="*/ 1345997 w 1815069"/>
                  <a:gd name="connsiteY90" fmla="*/ 1949364 h 2168820"/>
                  <a:gd name="connsiteX91" fmla="*/ 1324051 w 1815069"/>
                  <a:gd name="connsiteY91" fmla="*/ 1963994 h 2168820"/>
                  <a:gd name="connsiteX92" fmla="*/ 1207008 w 1815069"/>
                  <a:gd name="connsiteY92" fmla="*/ 1978624 h 2168820"/>
                  <a:gd name="connsiteX93" fmla="*/ 1163117 w 1815069"/>
                  <a:gd name="connsiteY93" fmla="*/ 1993255 h 2168820"/>
                  <a:gd name="connsiteX94" fmla="*/ 1133856 w 1815069"/>
                  <a:gd name="connsiteY94" fmla="*/ 2000570 h 2168820"/>
                  <a:gd name="connsiteX95" fmla="*/ 1089965 w 1815069"/>
                  <a:gd name="connsiteY95" fmla="*/ 2015200 h 2168820"/>
                  <a:gd name="connsiteX96" fmla="*/ 1068019 w 1815069"/>
                  <a:gd name="connsiteY96" fmla="*/ 2022516 h 2168820"/>
                  <a:gd name="connsiteX97" fmla="*/ 1053389 w 1815069"/>
                  <a:gd name="connsiteY97" fmla="*/ 2044461 h 2168820"/>
                  <a:gd name="connsiteX98" fmla="*/ 1046073 w 1815069"/>
                  <a:gd name="connsiteY98" fmla="*/ 2066407 h 2168820"/>
                  <a:gd name="connsiteX99" fmla="*/ 1024128 w 1815069"/>
                  <a:gd name="connsiteY99" fmla="*/ 2073722 h 2168820"/>
                  <a:gd name="connsiteX100" fmla="*/ 1009497 w 1815069"/>
                  <a:gd name="connsiteY100" fmla="*/ 2088352 h 2168820"/>
                  <a:gd name="connsiteX101" fmla="*/ 994867 w 1815069"/>
                  <a:gd name="connsiteY101" fmla="*/ 2146874 h 2168820"/>
                  <a:gd name="connsiteX102" fmla="*/ 987552 w 1815069"/>
                  <a:gd name="connsiteY102" fmla="*/ 2168820 h 2168820"/>
                  <a:gd name="connsiteX103" fmla="*/ 943661 w 1815069"/>
                  <a:gd name="connsiteY103" fmla="*/ 2146874 h 2168820"/>
                  <a:gd name="connsiteX104" fmla="*/ 914400 w 1815069"/>
                  <a:gd name="connsiteY104" fmla="*/ 2117613 h 2168820"/>
                  <a:gd name="connsiteX105" fmla="*/ 899769 w 1815069"/>
                  <a:gd name="connsiteY105" fmla="*/ 2102983 h 2168820"/>
                  <a:gd name="connsiteX106" fmla="*/ 877824 w 1815069"/>
                  <a:gd name="connsiteY106" fmla="*/ 2095668 h 2168820"/>
                  <a:gd name="connsiteX107" fmla="*/ 855878 w 1815069"/>
                  <a:gd name="connsiteY107" fmla="*/ 2081037 h 2168820"/>
                  <a:gd name="connsiteX108" fmla="*/ 826617 w 1815069"/>
                  <a:gd name="connsiteY108" fmla="*/ 2022516 h 2168820"/>
                  <a:gd name="connsiteX109" fmla="*/ 782726 w 1815069"/>
                  <a:gd name="connsiteY109" fmla="*/ 2007885 h 2168820"/>
                  <a:gd name="connsiteX110" fmla="*/ 760781 w 1815069"/>
                  <a:gd name="connsiteY110" fmla="*/ 2000570 h 2168820"/>
                  <a:gd name="connsiteX111" fmla="*/ 746150 w 1815069"/>
                  <a:gd name="connsiteY111" fmla="*/ 1985940 h 2168820"/>
                  <a:gd name="connsiteX112" fmla="*/ 716889 w 1815069"/>
                  <a:gd name="connsiteY112" fmla="*/ 1942048 h 2168820"/>
                  <a:gd name="connsiteX113" fmla="*/ 672998 w 1815069"/>
                  <a:gd name="connsiteY113" fmla="*/ 1927418 h 2168820"/>
                  <a:gd name="connsiteX114" fmla="*/ 651053 w 1815069"/>
                  <a:gd name="connsiteY114" fmla="*/ 1920103 h 2168820"/>
                  <a:gd name="connsiteX115" fmla="*/ 614477 w 1815069"/>
                  <a:gd name="connsiteY115" fmla="*/ 1890842 h 2168820"/>
                  <a:gd name="connsiteX116" fmla="*/ 585216 w 1815069"/>
                  <a:gd name="connsiteY116" fmla="*/ 1861581 h 2168820"/>
                  <a:gd name="connsiteX117" fmla="*/ 555955 w 1815069"/>
                  <a:gd name="connsiteY117" fmla="*/ 1832320 h 2168820"/>
                  <a:gd name="connsiteX118" fmla="*/ 541325 w 1815069"/>
                  <a:gd name="connsiteY118" fmla="*/ 1810375 h 2168820"/>
                  <a:gd name="connsiteX119" fmla="*/ 534009 w 1815069"/>
                  <a:gd name="connsiteY119" fmla="*/ 1788429 h 2168820"/>
                  <a:gd name="connsiteX120" fmla="*/ 482803 w 1815069"/>
                  <a:gd name="connsiteY120" fmla="*/ 1766484 h 2168820"/>
                  <a:gd name="connsiteX121" fmla="*/ 453542 w 1815069"/>
                  <a:gd name="connsiteY121" fmla="*/ 1737223 h 2168820"/>
                  <a:gd name="connsiteX122" fmla="*/ 438912 w 1815069"/>
                  <a:gd name="connsiteY122" fmla="*/ 1722592 h 2168820"/>
                  <a:gd name="connsiteX123" fmla="*/ 373075 w 1815069"/>
                  <a:gd name="connsiteY123" fmla="*/ 1693332 h 2168820"/>
                  <a:gd name="connsiteX124" fmla="*/ 358445 w 1815069"/>
                  <a:gd name="connsiteY124" fmla="*/ 1678701 h 2168820"/>
                  <a:gd name="connsiteX125" fmla="*/ 343814 w 1815069"/>
                  <a:gd name="connsiteY125" fmla="*/ 1634810 h 2168820"/>
                  <a:gd name="connsiteX126" fmla="*/ 336499 w 1815069"/>
                  <a:gd name="connsiteY126" fmla="*/ 1612864 h 2168820"/>
                  <a:gd name="connsiteX127" fmla="*/ 321869 w 1815069"/>
                  <a:gd name="connsiteY127" fmla="*/ 1590919 h 2168820"/>
                  <a:gd name="connsiteX128" fmla="*/ 292608 w 1815069"/>
                  <a:gd name="connsiteY128" fmla="*/ 1554343 h 2168820"/>
                  <a:gd name="connsiteX129" fmla="*/ 270662 w 1815069"/>
                  <a:gd name="connsiteY129" fmla="*/ 1517767 h 2168820"/>
                  <a:gd name="connsiteX130" fmla="*/ 241401 w 1815069"/>
                  <a:gd name="connsiteY130" fmla="*/ 1473876 h 2168820"/>
                  <a:gd name="connsiteX131" fmla="*/ 226771 w 1815069"/>
                  <a:gd name="connsiteY131" fmla="*/ 1429984 h 2168820"/>
                  <a:gd name="connsiteX132" fmla="*/ 219456 w 1815069"/>
                  <a:gd name="connsiteY132" fmla="*/ 1408039 h 2168820"/>
                  <a:gd name="connsiteX133" fmla="*/ 182880 w 1815069"/>
                  <a:gd name="connsiteY133" fmla="*/ 1378778 h 2168820"/>
                  <a:gd name="connsiteX134" fmla="*/ 168249 w 1815069"/>
                  <a:gd name="connsiteY134" fmla="*/ 1364148 h 2168820"/>
                  <a:gd name="connsiteX135" fmla="*/ 146304 w 1815069"/>
                  <a:gd name="connsiteY135" fmla="*/ 1356832 h 2168820"/>
                  <a:gd name="connsiteX136" fmla="*/ 109728 w 1815069"/>
                  <a:gd name="connsiteY136" fmla="*/ 1327572 h 2168820"/>
                  <a:gd name="connsiteX137" fmla="*/ 95097 w 1815069"/>
                  <a:gd name="connsiteY137" fmla="*/ 1312941 h 2168820"/>
                  <a:gd name="connsiteX138" fmla="*/ 58521 w 1815069"/>
                  <a:gd name="connsiteY138" fmla="*/ 1283680 h 2168820"/>
                  <a:gd name="connsiteX139" fmla="*/ 21945 w 1815069"/>
                  <a:gd name="connsiteY139" fmla="*/ 1232474 h 2168820"/>
                  <a:gd name="connsiteX140" fmla="*/ 0 w 1815069"/>
                  <a:gd name="connsiteY140" fmla="*/ 1225159 h 2168820"/>
                  <a:gd name="connsiteX141" fmla="*/ 14630 w 1815069"/>
                  <a:gd name="connsiteY141"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82496 w 1815069"/>
                  <a:gd name="connsiteY76" fmla="*/ 1269050 h 2168820"/>
                  <a:gd name="connsiteX77" fmla="*/ 1638605 w 1815069"/>
                  <a:gd name="connsiteY77" fmla="*/ 1320256 h 2168820"/>
                  <a:gd name="connsiteX78" fmla="*/ 1631289 w 1815069"/>
                  <a:gd name="connsiteY78" fmla="*/ 1342202 h 2168820"/>
                  <a:gd name="connsiteX79" fmla="*/ 1594713 w 1815069"/>
                  <a:gd name="connsiteY79" fmla="*/ 1334887 h 2168820"/>
                  <a:gd name="connsiteX80" fmla="*/ 1572768 w 1815069"/>
                  <a:gd name="connsiteY80" fmla="*/ 1378778 h 2168820"/>
                  <a:gd name="connsiteX81" fmla="*/ 1528877 w 1815069"/>
                  <a:gd name="connsiteY81" fmla="*/ 1437300 h 2168820"/>
                  <a:gd name="connsiteX82" fmla="*/ 1509483 w 1815069"/>
                  <a:gd name="connsiteY82" fmla="*/ 1478810 h 2168820"/>
                  <a:gd name="connsiteX83" fmla="*/ 1467631 w 1815069"/>
                  <a:gd name="connsiteY83" fmla="*/ 1537330 h 2168820"/>
                  <a:gd name="connsiteX84" fmla="*/ 1462696 w 1815069"/>
                  <a:gd name="connsiteY84" fmla="*/ 1653860 h 2168820"/>
                  <a:gd name="connsiteX85" fmla="*/ 1441094 w 1815069"/>
                  <a:gd name="connsiteY85" fmla="*/ 1686016 h 2168820"/>
                  <a:gd name="connsiteX86" fmla="*/ 1426464 w 1815069"/>
                  <a:gd name="connsiteY86" fmla="*/ 1759168 h 2168820"/>
                  <a:gd name="connsiteX87" fmla="*/ 1404518 w 1815069"/>
                  <a:gd name="connsiteY87" fmla="*/ 1883527 h 2168820"/>
                  <a:gd name="connsiteX88" fmla="*/ 1389888 w 1815069"/>
                  <a:gd name="connsiteY88" fmla="*/ 1905472 h 2168820"/>
                  <a:gd name="connsiteX89" fmla="*/ 1367942 w 1815069"/>
                  <a:gd name="connsiteY89" fmla="*/ 1942048 h 2168820"/>
                  <a:gd name="connsiteX90" fmla="*/ 1345997 w 1815069"/>
                  <a:gd name="connsiteY90" fmla="*/ 1949364 h 2168820"/>
                  <a:gd name="connsiteX91" fmla="*/ 1324051 w 1815069"/>
                  <a:gd name="connsiteY91" fmla="*/ 1963994 h 2168820"/>
                  <a:gd name="connsiteX92" fmla="*/ 1207008 w 1815069"/>
                  <a:gd name="connsiteY92" fmla="*/ 1978624 h 2168820"/>
                  <a:gd name="connsiteX93" fmla="*/ 1163117 w 1815069"/>
                  <a:gd name="connsiteY93" fmla="*/ 1993255 h 2168820"/>
                  <a:gd name="connsiteX94" fmla="*/ 1133856 w 1815069"/>
                  <a:gd name="connsiteY94" fmla="*/ 2000570 h 2168820"/>
                  <a:gd name="connsiteX95" fmla="*/ 1089965 w 1815069"/>
                  <a:gd name="connsiteY95" fmla="*/ 2015200 h 2168820"/>
                  <a:gd name="connsiteX96" fmla="*/ 1068019 w 1815069"/>
                  <a:gd name="connsiteY96" fmla="*/ 2022516 h 2168820"/>
                  <a:gd name="connsiteX97" fmla="*/ 1053389 w 1815069"/>
                  <a:gd name="connsiteY97" fmla="*/ 2044461 h 2168820"/>
                  <a:gd name="connsiteX98" fmla="*/ 1046073 w 1815069"/>
                  <a:gd name="connsiteY98" fmla="*/ 2066407 h 2168820"/>
                  <a:gd name="connsiteX99" fmla="*/ 1024128 w 1815069"/>
                  <a:gd name="connsiteY99" fmla="*/ 2073722 h 2168820"/>
                  <a:gd name="connsiteX100" fmla="*/ 1009497 w 1815069"/>
                  <a:gd name="connsiteY100" fmla="*/ 2088352 h 2168820"/>
                  <a:gd name="connsiteX101" fmla="*/ 994867 w 1815069"/>
                  <a:gd name="connsiteY101" fmla="*/ 2146874 h 2168820"/>
                  <a:gd name="connsiteX102" fmla="*/ 987552 w 1815069"/>
                  <a:gd name="connsiteY102" fmla="*/ 2168820 h 2168820"/>
                  <a:gd name="connsiteX103" fmla="*/ 943661 w 1815069"/>
                  <a:gd name="connsiteY103" fmla="*/ 2146874 h 2168820"/>
                  <a:gd name="connsiteX104" fmla="*/ 914400 w 1815069"/>
                  <a:gd name="connsiteY104" fmla="*/ 2117613 h 2168820"/>
                  <a:gd name="connsiteX105" fmla="*/ 899769 w 1815069"/>
                  <a:gd name="connsiteY105" fmla="*/ 2102983 h 2168820"/>
                  <a:gd name="connsiteX106" fmla="*/ 877824 w 1815069"/>
                  <a:gd name="connsiteY106" fmla="*/ 2095668 h 2168820"/>
                  <a:gd name="connsiteX107" fmla="*/ 855878 w 1815069"/>
                  <a:gd name="connsiteY107" fmla="*/ 2081037 h 2168820"/>
                  <a:gd name="connsiteX108" fmla="*/ 826617 w 1815069"/>
                  <a:gd name="connsiteY108" fmla="*/ 2022516 h 2168820"/>
                  <a:gd name="connsiteX109" fmla="*/ 782726 w 1815069"/>
                  <a:gd name="connsiteY109" fmla="*/ 2007885 h 2168820"/>
                  <a:gd name="connsiteX110" fmla="*/ 760781 w 1815069"/>
                  <a:gd name="connsiteY110" fmla="*/ 2000570 h 2168820"/>
                  <a:gd name="connsiteX111" fmla="*/ 746150 w 1815069"/>
                  <a:gd name="connsiteY111" fmla="*/ 1985940 h 2168820"/>
                  <a:gd name="connsiteX112" fmla="*/ 716889 w 1815069"/>
                  <a:gd name="connsiteY112" fmla="*/ 1942048 h 2168820"/>
                  <a:gd name="connsiteX113" fmla="*/ 672998 w 1815069"/>
                  <a:gd name="connsiteY113" fmla="*/ 1927418 h 2168820"/>
                  <a:gd name="connsiteX114" fmla="*/ 651053 w 1815069"/>
                  <a:gd name="connsiteY114" fmla="*/ 1920103 h 2168820"/>
                  <a:gd name="connsiteX115" fmla="*/ 614477 w 1815069"/>
                  <a:gd name="connsiteY115" fmla="*/ 1890842 h 2168820"/>
                  <a:gd name="connsiteX116" fmla="*/ 585216 w 1815069"/>
                  <a:gd name="connsiteY116" fmla="*/ 1861581 h 2168820"/>
                  <a:gd name="connsiteX117" fmla="*/ 555955 w 1815069"/>
                  <a:gd name="connsiteY117" fmla="*/ 1832320 h 2168820"/>
                  <a:gd name="connsiteX118" fmla="*/ 541325 w 1815069"/>
                  <a:gd name="connsiteY118" fmla="*/ 1810375 h 2168820"/>
                  <a:gd name="connsiteX119" fmla="*/ 534009 w 1815069"/>
                  <a:gd name="connsiteY119" fmla="*/ 1788429 h 2168820"/>
                  <a:gd name="connsiteX120" fmla="*/ 482803 w 1815069"/>
                  <a:gd name="connsiteY120" fmla="*/ 1766484 h 2168820"/>
                  <a:gd name="connsiteX121" fmla="*/ 453542 w 1815069"/>
                  <a:gd name="connsiteY121" fmla="*/ 1737223 h 2168820"/>
                  <a:gd name="connsiteX122" fmla="*/ 438912 w 1815069"/>
                  <a:gd name="connsiteY122" fmla="*/ 1722592 h 2168820"/>
                  <a:gd name="connsiteX123" fmla="*/ 373075 w 1815069"/>
                  <a:gd name="connsiteY123" fmla="*/ 1693332 h 2168820"/>
                  <a:gd name="connsiteX124" fmla="*/ 358445 w 1815069"/>
                  <a:gd name="connsiteY124" fmla="*/ 1678701 h 2168820"/>
                  <a:gd name="connsiteX125" fmla="*/ 343814 w 1815069"/>
                  <a:gd name="connsiteY125" fmla="*/ 1634810 h 2168820"/>
                  <a:gd name="connsiteX126" fmla="*/ 336499 w 1815069"/>
                  <a:gd name="connsiteY126" fmla="*/ 1612864 h 2168820"/>
                  <a:gd name="connsiteX127" fmla="*/ 321869 w 1815069"/>
                  <a:gd name="connsiteY127" fmla="*/ 1590919 h 2168820"/>
                  <a:gd name="connsiteX128" fmla="*/ 292608 w 1815069"/>
                  <a:gd name="connsiteY128" fmla="*/ 1554343 h 2168820"/>
                  <a:gd name="connsiteX129" fmla="*/ 270662 w 1815069"/>
                  <a:gd name="connsiteY129" fmla="*/ 1517767 h 2168820"/>
                  <a:gd name="connsiteX130" fmla="*/ 241401 w 1815069"/>
                  <a:gd name="connsiteY130" fmla="*/ 1473876 h 2168820"/>
                  <a:gd name="connsiteX131" fmla="*/ 226771 w 1815069"/>
                  <a:gd name="connsiteY131" fmla="*/ 1429984 h 2168820"/>
                  <a:gd name="connsiteX132" fmla="*/ 219456 w 1815069"/>
                  <a:gd name="connsiteY132" fmla="*/ 1408039 h 2168820"/>
                  <a:gd name="connsiteX133" fmla="*/ 182880 w 1815069"/>
                  <a:gd name="connsiteY133" fmla="*/ 1378778 h 2168820"/>
                  <a:gd name="connsiteX134" fmla="*/ 168249 w 1815069"/>
                  <a:gd name="connsiteY134" fmla="*/ 1364148 h 2168820"/>
                  <a:gd name="connsiteX135" fmla="*/ 146304 w 1815069"/>
                  <a:gd name="connsiteY135" fmla="*/ 1356832 h 2168820"/>
                  <a:gd name="connsiteX136" fmla="*/ 109728 w 1815069"/>
                  <a:gd name="connsiteY136" fmla="*/ 1327572 h 2168820"/>
                  <a:gd name="connsiteX137" fmla="*/ 95097 w 1815069"/>
                  <a:gd name="connsiteY137" fmla="*/ 1312941 h 2168820"/>
                  <a:gd name="connsiteX138" fmla="*/ 58521 w 1815069"/>
                  <a:gd name="connsiteY138" fmla="*/ 1283680 h 2168820"/>
                  <a:gd name="connsiteX139" fmla="*/ 21945 w 1815069"/>
                  <a:gd name="connsiteY139" fmla="*/ 1232474 h 2168820"/>
                  <a:gd name="connsiteX140" fmla="*/ 0 w 1815069"/>
                  <a:gd name="connsiteY140" fmla="*/ 1225159 h 2168820"/>
                  <a:gd name="connsiteX141" fmla="*/ 14630 w 1815069"/>
                  <a:gd name="connsiteY141"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82496 w 1815069"/>
                  <a:gd name="connsiteY76" fmla="*/ 1269050 h 2168820"/>
                  <a:gd name="connsiteX77" fmla="*/ 1638605 w 1815069"/>
                  <a:gd name="connsiteY77" fmla="*/ 1320256 h 2168820"/>
                  <a:gd name="connsiteX78" fmla="*/ 1631289 w 1815069"/>
                  <a:gd name="connsiteY78" fmla="*/ 1342202 h 2168820"/>
                  <a:gd name="connsiteX79" fmla="*/ 1594713 w 1815069"/>
                  <a:gd name="connsiteY79" fmla="*/ 1334887 h 2168820"/>
                  <a:gd name="connsiteX80" fmla="*/ 1572768 w 1815069"/>
                  <a:gd name="connsiteY80" fmla="*/ 1378778 h 2168820"/>
                  <a:gd name="connsiteX81" fmla="*/ 1528877 w 1815069"/>
                  <a:gd name="connsiteY81" fmla="*/ 1437300 h 2168820"/>
                  <a:gd name="connsiteX82" fmla="*/ 1499958 w 1815069"/>
                  <a:gd name="connsiteY82" fmla="*/ 1476429 h 2168820"/>
                  <a:gd name="connsiteX83" fmla="*/ 1467631 w 1815069"/>
                  <a:gd name="connsiteY83" fmla="*/ 1537330 h 2168820"/>
                  <a:gd name="connsiteX84" fmla="*/ 1462696 w 1815069"/>
                  <a:gd name="connsiteY84" fmla="*/ 1653860 h 2168820"/>
                  <a:gd name="connsiteX85" fmla="*/ 1441094 w 1815069"/>
                  <a:gd name="connsiteY85" fmla="*/ 1686016 h 2168820"/>
                  <a:gd name="connsiteX86" fmla="*/ 1426464 w 1815069"/>
                  <a:gd name="connsiteY86" fmla="*/ 1759168 h 2168820"/>
                  <a:gd name="connsiteX87" fmla="*/ 1404518 w 1815069"/>
                  <a:gd name="connsiteY87" fmla="*/ 1883527 h 2168820"/>
                  <a:gd name="connsiteX88" fmla="*/ 1389888 w 1815069"/>
                  <a:gd name="connsiteY88" fmla="*/ 1905472 h 2168820"/>
                  <a:gd name="connsiteX89" fmla="*/ 1367942 w 1815069"/>
                  <a:gd name="connsiteY89" fmla="*/ 1942048 h 2168820"/>
                  <a:gd name="connsiteX90" fmla="*/ 1345997 w 1815069"/>
                  <a:gd name="connsiteY90" fmla="*/ 1949364 h 2168820"/>
                  <a:gd name="connsiteX91" fmla="*/ 1324051 w 1815069"/>
                  <a:gd name="connsiteY91" fmla="*/ 1963994 h 2168820"/>
                  <a:gd name="connsiteX92" fmla="*/ 1207008 w 1815069"/>
                  <a:gd name="connsiteY92" fmla="*/ 1978624 h 2168820"/>
                  <a:gd name="connsiteX93" fmla="*/ 1163117 w 1815069"/>
                  <a:gd name="connsiteY93" fmla="*/ 1993255 h 2168820"/>
                  <a:gd name="connsiteX94" fmla="*/ 1133856 w 1815069"/>
                  <a:gd name="connsiteY94" fmla="*/ 2000570 h 2168820"/>
                  <a:gd name="connsiteX95" fmla="*/ 1089965 w 1815069"/>
                  <a:gd name="connsiteY95" fmla="*/ 2015200 h 2168820"/>
                  <a:gd name="connsiteX96" fmla="*/ 1068019 w 1815069"/>
                  <a:gd name="connsiteY96" fmla="*/ 2022516 h 2168820"/>
                  <a:gd name="connsiteX97" fmla="*/ 1053389 w 1815069"/>
                  <a:gd name="connsiteY97" fmla="*/ 2044461 h 2168820"/>
                  <a:gd name="connsiteX98" fmla="*/ 1046073 w 1815069"/>
                  <a:gd name="connsiteY98" fmla="*/ 2066407 h 2168820"/>
                  <a:gd name="connsiteX99" fmla="*/ 1024128 w 1815069"/>
                  <a:gd name="connsiteY99" fmla="*/ 2073722 h 2168820"/>
                  <a:gd name="connsiteX100" fmla="*/ 1009497 w 1815069"/>
                  <a:gd name="connsiteY100" fmla="*/ 2088352 h 2168820"/>
                  <a:gd name="connsiteX101" fmla="*/ 994867 w 1815069"/>
                  <a:gd name="connsiteY101" fmla="*/ 2146874 h 2168820"/>
                  <a:gd name="connsiteX102" fmla="*/ 987552 w 1815069"/>
                  <a:gd name="connsiteY102" fmla="*/ 2168820 h 2168820"/>
                  <a:gd name="connsiteX103" fmla="*/ 943661 w 1815069"/>
                  <a:gd name="connsiteY103" fmla="*/ 2146874 h 2168820"/>
                  <a:gd name="connsiteX104" fmla="*/ 914400 w 1815069"/>
                  <a:gd name="connsiteY104" fmla="*/ 2117613 h 2168820"/>
                  <a:gd name="connsiteX105" fmla="*/ 899769 w 1815069"/>
                  <a:gd name="connsiteY105" fmla="*/ 2102983 h 2168820"/>
                  <a:gd name="connsiteX106" fmla="*/ 877824 w 1815069"/>
                  <a:gd name="connsiteY106" fmla="*/ 2095668 h 2168820"/>
                  <a:gd name="connsiteX107" fmla="*/ 855878 w 1815069"/>
                  <a:gd name="connsiteY107" fmla="*/ 2081037 h 2168820"/>
                  <a:gd name="connsiteX108" fmla="*/ 826617 w 1815069"/>
                  <a:gd name="connsiteY108" fmla="*/ 2022516 h 2168820"/>
                  <a:gd name="connsiteX109" fmla="*/ 782726 w 1815069"/>
                  <a:gd name="connsiteY109" fmla="*/ 2007885 h 2168820"/>
                  <a:gd name="connsiteX110" fmla="*/ 760781 w 1815069"/>
                  <a:gd name="connsiteY110" fmla="*/ 2000570 h 2168820"/>
                  <a:gd name="connsiteX111" fmla="*/ 746150 w 1815069"/>
                  <a:gd name="connsiteY111" fmla="*/ 1985940 h 2168820"/>
                  <a:gd name="connsiteX112" fmla="*/ 716889 w 1815069"/>
                  <a:gd name="connsiteY112" fmla="*/ 1942048 h 2168820"/>
                  <a:gd name="connsiteX113" fmla="*/ 672998 w 1815069"/>
                  <a:gd name="connsiteY113" fmla="*/ 1927418 h 2168820"/>
                  <a:gd name="connsiteX114" fmla="*/ 651053 w 1815069"/>
                  <a:gd name="connsiteY114" fmla="*/ 1920103 h 2168820"/>
                  <a:gd name="connsiteX115" fmla="*/ 614477 w 1815069"/>
                  <a:gd name="connsiteY115" fmla="*/ 1890842 h 2168820"/>
                  <a:gd name="connsiteX116" fmla="*/ 585216 w 1815069"/>
                  <a:gd name="connsiteY116" fmla="*/ 1861581 h 2168820"/>
                  <a:gd name="connsiteX117" fmla="*/ 555955 w 1815069"/>
                  <a:gd name="connsiteY117" fmla="*/ 1832320 h 2168820"/>
                  <a:gd name="connsiteX118" fmla="*/ 541325 w 1815069"/>
                  <a:gd name="connsiteY118" fmla="*/ 1810375 h 2168820"/>
                  <a:gd name="connsiteX119" fmla="*/ 534009 w 1815069"/>
                  <a:gd name="connsiteY119" fmla="*/ 1788429 h 2168820"/>
                  <a:gd name="connsiteX120" fmla="*/ 482803 w 1815069"/>
                  <a:gd name="connsiteY120" fmla="*/ 1766484 h 2168820"/>
                  <a:gd name="connsiteX121" fmla="*/ 453542 w 1815069"/>
                  <a:gd name="connsiteY121" fmla="*/ 1737223 h 2168820"/>
                  <a:gd name="connsiteX122" fmla="*/ 438912 w 1815069"/>
                  <a:gd name="connsiteY122" fmla="*/ 1722592 h 2168820"/>
                  <a:gd name="connsiteX123" fmla="*/ 373075 w 1815069"/>
                  <a:gd name="connsiteY123" fmla="*/ 1693332 h 2168820"/>
                  <a:gd name="connsiteX124" fmla="*/ 358445 w 1815069"/>
                  <a:gd name="connsiteY124" fmla="*/ 1678701 h 2168820"/>
                  <a:gd name="connsiteX125" fmla="*/ 343814 w 1815069"/>
                  <a:gd name="connsiteY125" fmla="*/ 1634810 h 2168820"/>
                  <a:gd name="connsiteX126" fmla="*/ 336499 w 1815069"/>
                  <a:gd name="connsiteY126" fmla="*/ 1612864 h 2168820"/>
                  <a:gd name="connsiteX127" fmla="*/ 321869 w 1815069"/>
                  <a:gd name="connsiteY127" fmla="*/ 1590919 h 2168820"/>
                  <a:gd name="connsiteX128" fmla="*/ 292608 w 1815069"/>
                  <a:gd name="connsiteY128" fmla="*/ 1554343 h 2168820"/>
                  <a:gd name="connsiteX129" fmla="*/ 270662 w 1815069"/>
                  <a:gd name="connsiteY129" fmla="*/ 1517767 h 2168820"/>
                  <a:gd name="connsiteX130" fmla="*/ 241401 w 1815069"/>
                  <a:gd name="connsiteY130" fmla="*/ 1473876 h 2168820"/>
                  <a:gd name="connsiteX131" fmla="*/ 226771 w 1815069"/>
                  <a:gd name="connsiteY131" fmla="*/ 1429984 h 2168820"/>
                  <a:gd name="connsiteX132" fmla="*/ 219456 w 1815069"/>
                  <a:gd name="connsiteY132" fmla="*/ 1408039 h 2168820"/>
                  <a:gd name="connsiteX133" fmla="*/ 182880 w 1815069"/>
                  <a:gd name="connsiteY133" fmla="*/ 1378778 h 2168820"/>
                  <a:gd name="connsiteX134" fmla="*/ 168249 w 1815069"/>
                  <a:gd name="connsiteY134" fmla="*/ 1364148 h 2168820"/>
                  <a:gd name="connsiteX135" fmla="*/ 146304 w 1815069"/>
                  <a:gd name="connsiteY135" fmla="*/ 1356832 h 2168820"/>
                  <a:gd name="connsiteX136" fmla="*/ 109728 w 1815069"/>
                  <a:gd name="connsiteY136" fmla="*/ 1327572 h 2168820"/>
                  <a:gd name="connsiteX137" fmla="*/ 95097 w 1815069"/>
                  <a:gd name="connsiteY137" fmla="*/ 1312941 h 2168820"/>
                  <a:gd name="connsiteX138" fmla="*/ 58521 w 1815069"/>
                  <a:gd name="connsiteY138" fmla="*/ 1283680 h 2168820"/>
                  <a:gd name="connsiteX139" fmla="*/ 21945 w 1815069"/>
                  <a:gd name="connsiteY139" fmla="*/ 1232474 h 2168820"/>
                  <a:gd name="connsiteX140" fmla="*/ 0 w 1815069"/>
                  <a:gd name="connsiteY140" fmla="*/ 1225159 h 2168820"/>
                  <a:gd name="connsiteX141" fmla="*/ 14630 w 1815069"/>
                  <a:gd name="connsiteY141"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82496 w 1815069"/>
                  <a:gd name="connsiteY76" fmla="*/ 1269050 h 2168820"/>
                  <a:gd name="connsiteX77" fmla="*/ 1638605 w 1815069"/>
                  <a:gd name="connsiteY77" fmla="*/ 1320256 h 2168820"/>
                  <a:gd name="connsiteX78" fmla="*/ 1631289 w 1815069"/>
                  <a:gd name="connsiteY78" fmla="*/ 1342202 h 2168820"/>
                  <a:gd name="connsiteX79" fmla="*/ 1594713 w 1815069"/>
                  <a:gd name="connsiteY79" fmla="*/ 1334887 h 2168820"/>
                  <a:gd name="connsiteX80" fmla="*/ 1572768 w 1815069"/>
                  <a:gd name="connsiteY80" fmla="*/ 1378778 h 2168820"/>
                  <a:gd name="connsiteX81" fmla="*/ 1528877 w 1815069"/>
                  <a:gd name="connsiteY81" fmla="*/ 1437300 h 2168820"/>
                  <a:gd name="connsiteX82" fmla="*/ 1519008 w 1815069"/>
                  <a:gd name="connsiteY82" fmla="*/ 1485954 h 2168820"/>
                  <a:gd name="connsiteX83" fmla="*/ 1467631 w 1815069"/>
                  <a:gd name="connsiteY83" fmla="*/ 1537330 h 2168820"/>
                  <a:gd name="connsiteX84" fmla="*/ 1462696 w 1815069"/>
                  <a:gd name="connsiteY84" fmla="*/ 1653860 h 2168820"/>
                  <a:gd name="connsiteX85" fmla="*/ 1441094 w 1815069"/>
                  <a:gd name="connsiteY85" fmla="*/ 1686016 h 2168820"/>
                  <a:gd name="connsiteX86" fmla="*/ 1426464 w 1815069"/>
                  <a:gd name="connsiteY86" fmla="*/ 1759168 h 2168820"/>
                  <a:gd name="connsiteX87" fmla="*/ 1404518 w 1815069"/>
                  <a:gd name="connsiteY87" fmla="*/ 1883527 h 2168820"/>
                  <a:gd name="connsiteX88" fmla="*/ 1389888 w 1815069"/>
                  <a:gd name="connsiteY88" fmla="*/ 1905472 h 2168820"/>
                  <a:gd name="connsiteX89" fmla="*/ 1367942 w 1815069"/>
                  <a:gd name="connsiteY89" fmla="*/ 1942048 h 2168820"/>
                  <a:gd name="connsiteX90" fmla="*/ 1345997 w 1815069"/>
                  <a:gd name="connsiteY90" fmla="*/ 1949364 h 2168820"/>
                  <a:gd name="connsiteX91" fmla="*/ 1324051 w 1815069"/>
                  <a:gd name="connsiteY91" fmla="*/ 1963994 h 2168820"/>
                  <a:gd name="connsiteX92" fmla="*/ 1207008 w 1815069"/>
                  <a:gd name="connsiteY92" fmla="*/ 1978624 h 2168820"/>
                  <a:gd name="connsiteX93" fmla="*/ 1163117 w 1815069"/>
                  <a:gd name="connsiteY93" fmla="*/ 1993255 h 2168820"/>
                  <a:gd name="connsiteX94" fmla="*/ 1133856 w 1815069"/>
                  <a:gd name="connsiteY94" fmla="*/ 2000570 h 2168820"/>
                  <a:gd name="connsiteX95" fmla="*/ 1089965 w 1815069"/>
                  <a:gd name="connsiteY95" fmla="*/ 2015200 h 2168820"/>
                  <a:gd name="connsiteX96" fmla="*/ 1068019 w 1815069"/>
                  <a:gd name="connsiteY96" fmla="*/ 2022516 h 2168820"/>
                  <a:gd name="connsiteX97" fmla="*/ 1053389 w 1815069"/>
                  <a:gd name="connsiteY97" fmla="*/ 2044461 h 2168820"/>
                  <a:gd name="connsiteX98" fmla="*/ 1046073 w 1815069"/>
                  <a:gd name="connsiteY98" fmla="*/ 2066407 h 2168820"/>
                  <a:gd name="connsiteX99" fmla="*/ 1024128 w 1815069"/>
                  <a:gd name="connsiteY99" fmla="*/ 2073722 h 2168820"/>
                  <a:gd name="connsiteX100" fmla="*/ 1009497 w 1815069"/>
                  <a:gd name="connsiteY100" fmla="*/ 2088352 h 2168820"/>
                  <a:gd name="connsiteX101" fmla="*/ 994867 w 1815069"/>
                  <a:gd name="connsiteY101" fmla="*/ 2146874 h 2168820"/>
                  <a:gd name="connsiteX102" fmla="*/ 987552 w 1815069"/>
                  <a:gd name="connsiteY102" fmla="*/ 2168820 h 2168820"/>
                  <a:gd name="connsiteX103" fmla="*/ 943661 w 1815069"/>
                  <a:gd name="connsiteY103" fmla="*/ 2146874 h 2168820"/>
                  <a:gd name="connsiteX104" fmla="*/ 914400 w 1815069"/>
                  <a:gd name="connsiteY104" fmla="*/ 2117613 h 2168820"/>
                  <a:gd name="connsiteX105" fmla="*/ 899769 w 1815069"/>
                  <a:gd name="connsiteY105" fmla="*/ 2102983 h 2168820"/>
                  <a:gd name="connsiteX106" fmla="*/ 877824 w 1815069"/>
                  <a:gd name="connsiteY106" fmla="*/ 2095668 h 2168820"/>
                  <a:gd name="connsiteX107" fmla="*/ 855878 w 1815069"/>
                  <a:gd name="connsiteY107" fmla="*/ 2081037 h 2168820"/>
                  <a:gd name="connsiteX108" fmla="*/ 826617 w 1815069"/>
                  <a:gd name="connsiteY108" fmla="*/ 2022516 h 2168820"/>
                  <a:gd name="connsiteX109" fmla="*/ 782726 w 1815069"/>
                  <a:gd name="connsiteY109" fmla="*/ 2007885 h 2168820"/>
                  <a:gd name="connsiteX110" fmla="*/ 760781 w 1815069"/>
                  <a:gd name="connsiteY110" fmla="*/ 2000570 h 2168820"/>
                  <a:gd name="connsiteX111" fmla="*/ 746150 w 1815069"/>
                  <a:gd name="connsiteY111" fmla="*/ 1985940 h 2168820"/>
                  <a:gd name="connsiteX112" fmla="*/ 716889 w 1815069"/>
                  <a:gd name="connsiteY112" fmla="*/ 1942048 h 2168820"/>
                  <a:gd name="connsiteX113" fmla="*/ 672998 w 1815069"/>
                  <a:gd name="connsiteY113" fmla="*/ 1927418 h 2168820"/>
                  <a:gd name="connsiteX114" fmla="*/ 651053 w 1815069"/>
                  <a:gd name="connsiteY114" fmla="*/ 1920103 h 2168820"/>
                  <a:gd name="connsiteX115" fmla="*/ 614477 w 1815069"/>
                  <a:gd name="connsiteY115" fmla="*/ 1890842 h 2168820"/>
                  <a:gd name="connsiteX116" fmla="*/ 585216 w 1815069"/>
                  <a:gd name="connsiteY116" fmla="*/ 1861581 h 2168820"/>
                  <a:gd name="connsiteX117" fmla="*/ 555955 w 1815069"/>
                  <a:gd name="connsiteY117" fmla="*/ 1832320 h 2168820"/>
                  <a:gd name="connsiteX118" fmla="*/ 541325 w 1815069"/>
                  <a:gd name="connsiteY118" fmla="*/ 1810375 h 2168820"/>
                  <a:gd name="connsiteX119" fmla="*/ 534009 w 1815069"/>
                  <a:gd name="connsiteY119" fmla="*/ 1788429 h 2168820"/>
                  <a:gd name="connsiteX120" fmla="*/ 482803 w 1815069"/>
                  <a:gd name="connsiteY120" fmla="*/ 1766484 h 2168820"/>
                  <a:gd name="connsiteX121" fmla="*/ 453542 w 1815069"/>
                  <a:gd name="connsiteY121" fmla="*/ 1737223 h 2168820"/>
                  <a:gd name="connsiteX122" fmla="*/ 438912 w 1815069"/>
                  <a:gd name="connsiteY122" fmla="*/ 1722592 h 2168820"/>
                  <a:gd name="connsiteX123" fmla="*/ 373075 w 1815069"/>
                  <a:gd name="connsiteY123" fmla="*/ 1693332 h 2168820"/>
                  <a:gd name="connsiteX124" fmla="*/ 358445 w 1815069"/>
                  <a:gd name="connsiteY124" fmla="*/ 1678701 h 2168820"/>
                  <a:gd name="connsiteX125" fmla="*/ 343814 w 1815069"/>
                  <a:gd name="connsiteY125" fmla="*/ 1634810 h 2168820"/>
                  <a:gd name="connsiteX126" fmla="*/ 336499 w 1815069"/>
                  <a:gd name="connsiteY126" fmla="*/ 1612864 h 2168820"/>
                  <a:gd name="connsiteX127" fmla="*/ 321869 w 1815069"/>
                  <a:gd name="connsiteY127" fmla="*/ 1590919 h 2168820"/>
                  <a:gd name="connsiteX128" fmla="*/ 292608 w 1815069"/>
                  <a:gd name="connsiteY128" fmla="*/ 1554343 h 2168820"/>
                  <a:gd name="connsiteX129" fmla="*/ 270662 w 1815069"/>
                  <a:gd name="connsiteY129" fmla="*/ 1517767 h 2168820"/>
                  <a:gd name="connsiteX130" fmla="*/ 241401 w 1815069"/>
                  <a:gd name="connsiteY130" fmla="*/ 1473876 h 2168820"/>
                  <a:gd name="connsiteX131" fmla="*/ 226771 w 1815069"/>
                  <a:gd name="connsiteY131" fmla="*/ 1429984 h 2168820"/>
                  <a:gd name="connsiteX132" fmla="*/ 219456 w 1815069"/>
                  <a:gd name="connsiteY132" fmla="*/ 1408039 h 2168820"/>
                  <a:gd name="connsiteX133" fmla="*/ 182880 w 1815069"/>
                  <a:gd name="connsiteY133" fmla="*/ 1378778 h 2168820"/>
                  <a:gd name="connsiteX134" fmla="*/ 168249 w 1815069"/>
                  <a:gd name="connsiteY134" fmla="*/ 1364148 h 2168820"/>
                  <a:gd name="connsiteX135" fmla="*/ 146304 w 1815069"/>
                  <a:gd name="connsiteY135" fmla="*/ 1356832 h 2168820"/>
                  <a:gd name="connsiteX136" fmla="*/ 109728 w 1815069"/>
                  <a:gd name="connsiteY136" fmla="*/ 1327572 h 2168820"/>
                  <a:gd name="connsiteX137" fmla="*/ 95097 w 1815069"/>
                  <a:gd name="connsiteY137" fmla="*/ 1312941 h 2168820"/>
                  <a:gd name="connsiteX138" fmla="*/ 58521 w 1815069"/>
                  <a:gd name="connsiteY138" fmla="*/ 1283680 h 2168820"/>
                  <a:gd name="connsiteX139" fmla="*/ 21945 w 1815069"/>
                  <a:gd name="connsiteY139" fmla="*/ 1232474 h 2168820"/>
                  <a:gd name="connsiteX140" fmla="*/ 0 w 1815069"/>
                  <a:gd name="connsiteY140" fmla="*/ 1225159 h 2168820"/>
                  <a:gd name="connsiteX141" fmla="*/ 14630 w 1815069"/>
                  <a:gd name="connsiteY141"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82496 w 1815069"/>
                  <a:gd name="connsiteY76" fmla="*/ 1269050 h 2168820"/>
                  <a:gd name="connsiteX77" fmla="*/ 1638605 w 1815069"/>
                  <a:gd name="connsiteY77" fmla="*/ 1320256 h 2168820"/>
                  <a:gd name="connsiteX78" fmla="*/ 1631289 w 1815069"/>
                  <a:gd name="connsiteY78" fmla="*/ 1342202 h 2168820"/>
                  <a:gd name="connsiteX79" fmla="*/ 1594713 w 1815069"/>
                  <a:gd name="connsiteY79" fmla="*/ 1334887 h 2168820"/>
                  <a:gd name="connsiteX80" fmla="*/ 1572768 w 1815069"/>
                  <a:gd name="connsiteY80" fmla="*/ 1378778 h 2168820"/>
                  <a:gd name="connsiteX81" fmla="*/ 1545545 w 1815069"/>
                  <a:gd name="connsiteY81" fmla="*/ 1434919 h 2168820"/>
                  <a:gd name="connsiteX82" fmla="*/ 1519008 w 1815069"/>
                  <a:gd name="connsiteY82" fmla="*/ 1485954 h 2168820"/>
                  <a:gd name="connsiteX83" fmla="*/ 1467631 w 1815069"/>
                  <a:gd name="connsiteY83" fmla="*/ 1537330 h 2168820"/>
                  <a:gd name="connsiteX84" fmla="*/ 1462696 w 1815069"/>
                  <a:gd name="connsiteY84" fmla="*/ 1653860 h 2168820"/>
                  <a:gd name="connsiteX85" fmla="*/ 1441094 w 1815069"/>
                  <a:gd name="connsiteY85" fmla="*/ 1686016 h 2168820"/>
                  <a:gd name="connsiteX86" fmla="*/ 1426464 w 1815069"/>
                  <a:gd name="connsiteY86" fmla="*/ 1759168 h 2168820"/>
                  <a:gd name="connsiteX87" fmla="*/ 1404518 w 1815069"/>
                  <a:gd name="connsiteY87" fmla="*/ 1883527 h 2168820"/>
                  <a:gd name="connsiteX88" fmla="*/ 1389888 w 1815069"/>
                  <a:gd name="connsiteY88" fmla="*/ 1905472 h 2168820"/>
                  <a:gd name="connsiteX89" fmla="*/ 1367942 w 1815069"/>
                  <a:gd name="connsiteY89" fmla="*/ 1942048 h 2168820"/>
                  <a:gd name="connsiteX90" fmla="*/ 1345997 w 1815069"/>
                  <a:gd name="connsiteY90" fmla="*/ 1949364 h 2168820"/>
                  <a:gd name="connsiteX91" fmla="*/ 1324051 w 1815069"/>
                  <a:gd name="connsiteY91" fmla="*/ 1963994 h 2168820"/>
                  <a:gd name="connsiteX92" fmla="*/ 1207008 w 1815069"/>
                  <a:gd name="connsiteY92" fmla="*/ 1978624 h 2168820"/>
                  <a:gd name="connsiteX93" fmla="*/ 1163117 w 1815069"/>
                  <a:gd name="connsiteY93" fmla="*/ 1993255 h 2168820"/>
                  <a:gd name="connsiteX94" fmla="*/ 1133856 w 1815069"/>
                  <a:gd name="connsiteY94" fmla="*/ 2000570 h 2168820"/>
                  <a:gd name="connsiteX95" fmla="*/ 1089965 w 1815069"/>
                  <a:gd name="connsiteY95" fmla="*/ 2015200 h 2168820"/>
                  <a:gd name="connsiteX96" fmla="*/ 1068019 w 1815069"/>
                  <a:gd name="connsiteY96" fmla="*/ 2022516 h 2168820"/>
                  <a:gd name="connsiteX97" fmla="*/ 1053389 w 1815069"/>
                  <a:gd name="connsiteY97" fmla="*/ 2044461 h 2168820"/>
                  <a:gd name="connsiteX98" fmla="*/ 1046073 w 1815069"/>
                  <a:gd name="connsiteY98" fmla="*/ 2066407 h 2168820"/>
                  <a:gd name="connsiteX99" fmla="*/ 1024128 w 1815069"/>
                  <a:gd name="connsiteY99" fmla="*/ 2073722 h 2168820"/>
                  <a:gd name="connsiteX100" fmla="*/ 1009497 w 1815069"/>
                  <a:gd name="connsiteY100" fmla="*/ 2088352 h 2168820"/>
                  <a:gd name="connsiteX101" fmla="*/ 994867 w 1815069"/>
                  <a:gd name="connsiteY101" fmla="*/ 2146874 h 2168820"/>
                  <a:gd name="connsiteX102" fmla="*/ 987552 w 1815069"/>
                  <a:gd name="connsiteY102" fmla="*/ 2168820 h 2168820"/>
                  <a:gd name="connsiteX103" fmla="*/ 943661 w 1815069"/>
                  <a:gd name="connsiteY103" fmla="*/ 2146874 h 2168820"/>
                  <a:gd name="connsiteX104" fmla="*/ 914400 w 1815069"/>
                  <a:gd name="connsiteY104" fmla="*/ 2117613 h 2168820"/>
                  <a:gd name="connsiteX105" fmla="*/ 899769 w 1815069"/>
                  <a:gd name="connsiteY105" fmla="*/ 2102983 h 2168820"/>
                  <a:gd name="connsiteX106" fmla="*/ 877824 w 1815069"/>
                  <a:gd name="connsiteY106" fmla="*/ 2095668 h 2168820"/>
                  <a:gd name="connsiteX107" fmla="*/ 855878 w 1815069"/>
                  <a:gd name="connsiteY107" fmla="*/ 2081037 h 2168820"/>
                  <a:gd name="connsiteX108" fmla="*/ 826617 w 1815069"/>
                  <a:gd name="connsiteY108" fmla="*/ 2022516 h 2168820"/>
                  <a:gd name="connsiteX109" fmla="*/ 782726 w 1815069"/>
                  <a:gd name="connsiteY109" fmla="*/ 2007885 h 2168820"/>
                  <a:gd name="connsiteX110" fmla="*/ 760781 w 1815069"/>
                  <a:gd name="connsiteY110" fmla="*/ 2000570 h 2168820"/>
                  <a:gd name="connsiteX111" fmla="*/ 746150 w 1815069"/>
                  <a:gd name="connsiteY111" fmla="*/ 1985940 h 2168820"/>
                  <a:gd name="connsiteX112" fmla="*/ 716889 w 1815069"/>
                  <a:gd name="connsiteY112" fmla="*/ 1942048 h 2168820"/>
                  <a:gd name="connsiteX113" fmla="*/ 672998 w 1815069"/>
                  <a:gd name="connsiteY113" fmla="*/ 1927418 h 2168820"/>
                  <a:gd name="connsiteX114" fmla="*/ 651053 w 1815069"/>
                  <a:gd name="connsiteY114" fmla="*/ 1920103 h 2168820"/>
                  <a:gd name="connsiteX115" fmla="*/ 614477 w 1815069"/>
                  <a:gd name="connsiteY115" fmla="*/ 1890842 h 2168820"/>
                  <a:gd name="connsiteX116" fmla="*/ 585216 w 1815069"/>
                  <a:gd name="connsiteY116" fmla="*/ 1861581 h 2168820"/>
                  <a:gd name="connsiteX117" fmla="*/ 555955 w 1815069"/>
                  <a:gd name="connsiteY117" fmla="*/ 1832320 h 2168820"/>
                  <a:gd name="connsiteX118" fmla="*/ 541325 w 1815069"/>
                  <a:gd name="connsiteY118" fmla="*/ 1810375 h 2168820"/>
                  <a:gd name="connsiteX119" fmla="*/ 534009 w 1815069"/>
                  <a:gd name="connsiteY119" fmla="*/ 1788429 h 2168820"/>
                  <a:gd name="connsiteX120" fmla="*/ 482803 w 1815069"/>
                  <a:gd name="connsiteY120" fmla="*/ 1766484 h 2168820"/>
                  <a:gd name="connsiteX121" fmla="*/ 453542 w 1815069"/>
                  <a:gd name="connsiteY121" fmla="*/ 1737223 h 2168820"/>
                  <a:gd name="connsiteX122" fmla="*/ 438912 w 1815069"/>
                  <a:gd name="connsiteY122" fmla="*/ 1722592 h 2168820"/>
                  <a:gd name="connsiteX123" fmla="*/ 373075 w 1815069"/>
                  <a:gd name="connsiteY123" fmla="*/ 1693332 h 2168820"/>
                  <a:gd name="connsiteX124" fmla="*/ 358445 w 1815069"/>
                  <a:gd name="connsiteY124" fmla="*/ 1678701 h 2168820"/>
                  <a:gd name="connsiteX125" fmla="*/ 343814 w 1815069"/>
                  <a:gd name="connsiteY125" fmla="*/ 1634810 h 2168820"/>
                  <a:gd name="connsiteX126" fmla="*/ 336499 w 1815069"/>
                  <a:gd name="connsiteY126" fmla="*/ 1612864 h 2168820"/>
                  <a:gd name="connsiteX127" fmla="*/ 321869 w 1815069"/>
                  <a:gd name="connsiteY127" fmla="*/ 1590919 h 2168820"/>
                  <a:gd name="connsiteX128" fmla="*/ 292608 w 1815069"/>
                  <a:gd name="connsiteY128" fmla="*/ 1554343 h 2168820"/>
                  <a:gd name="connsiteX129" fmla="*/ 270662 w 1815069"/>
                  <a:gd name="connsiteY129" fmla="*/ 1517767 h 2168820"/>
                  <a:gd name="connsiteX130" fmla="*/ 241401 w 1815069"/>
                  <a:gd name="connsiteY130" fmla="*/ 1473876 h 2168820"/>
                  <a:gd name="connsiteX131" fmla="*/ 226771 w 1815069"/>
                  <a:gd name="connsiteY131" fmla="*/ 1429984 h 2168820"/>
                  <a:gd name="connsiteX132" fmla="*/ 219456 w 1815069"/>
                  <a:gd name="connsiteY132" fmla="*/ 1408039 h 2168820"/>
                  <a:gd name="connsiteX133" fmla="*/ 182880 w 1815069"/>
                  <a:gd name="connsiteY133" fmla="*/ 1378778 h 2168820"/>
                  <a:gd name="connsiteX134" fmla="*/ 168249 w 1815069"/>
                  <a:gd name="connsiteY134" fmla="*/ 1364148 h 2168820"/>
                  <a:gd name="connsiteX135" fmla="*/ 146304 w 1815069"/>
                  <a:gd name="connsiteY135" fmla="*/ 1356832 h 2168820"/>
                  <a:gd name="connsiteX136" fmla="*/ 109728 w 1815069"/>
                  <a:gd name="connsiteY136" fmla="*/ 1327572 h 2168820"/>
                  <a:gd name="connsiteX137" fmla="*/ 95097 w 1815069"/>
                  <a:gd name="connsiteY137" fmla="*/ 1312941 h 2168820"/>
                  <a:gd name="connsiteX138" fmla="*/ 58521 w 1815069"/>
                  <a:gd name="connsiteY138" fmla="*/ 1283680 h 2168820"/>
                  <a:gd name="connsiteX139" fmla="*/ 21945 w 1815069"/>
                  <a:gd name="connsiteY139" fmla="*/ 1232474 h 2168820"/>
                  <a:gd name="connsiteX140" fmla="*/ 0 w 1815069"/>
                  <a:gd name="connsiteY140" fmla="*/ 1225159 h 2168820"/>
                  <a:gd name="connsiteX141" fmla="*/ 14630 w 1815069"/>
                  <a:gd name="connsiteY141"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82496 w 1815069"/>
                  <a:gd name="connsiteY76" fmla="*/ 1269050 h 2168820"/>
                  <a:gd name="connsiteX77" fmla="*/ 1638605 w 1815069"/>
                  <a:gd name="connsiteY77" fmla="*/ 1320256 h 2168820"/>
                  <a:gd name="connsiteX78" fmla="*/ 1631289 w 1815069"/>
                  <a:gd name="connsiteY78" fmla="*/ 1358871 h 2168820"/>
                  <a:gd name="connsiteX79" fmla="*/ 1594713 w 1815069"/>
                  <a:gd name="connsiteY79" fmla="*/ 1334887 h 2168820"/>
                  <a:gd name="connsiteX80" fmla="*/ 1572768 w 1815069"/>
                  <a:gd name="connsiteY80" fmla="*/ 1378778 h 2168820"/>
                  <a:gd name="connsiteX81" fmla="*/ 1545545 w 1815069"/>
                  <a:gd name="connsiteY81" fmla="*/ 1434919 h 2168820"/>
                  <a:gd name="connsiteX82" fmla="*/ 1519008 w 1815069"/>
                  <a:gd name="connsiteY82" fmla="*/ 1485954 h 2168820"/>
                  <a:gd name="connsiteX83" fmla="*/ 1467631 w 1815069"/>
                  <a:gd name="connsiteY83" fmla="*/ 1537330 h 2168820"/>
                  <a:gd name="connsiteX84" fmla="*/ 1462696 w 1815069"/>
                  <a:gd name="connsiteY84" fmla="*/ 1653860 h 2168820"/>
                  <a:gd name="connsiteX85" fmla="*/ 1441094 w 1815069"/>
                  <a:gd name="connsiteY85" fmla="*/ 1686016 h 2168820"/>
                  <a:gd name="connsiteX86" fmla="*/ 1426464 w 1815069"/>
                  <a:gd name="connsiteY86" fmla="*/ 1759168 h 2168820"/>
                  <a:gd name="connsiteX87" fmla="*/ 1404518 w 1815069"/>
                  <a:gd name="connsiteY87" fmla="*/ 1883527 h 2168820"/>
                  <a:gd name="connsiteX88" fmla="*/ 1389888 w 1815069"/>
                  <a:gd name="connsiteY88" fmla="*/ 1905472 h 2168820"/>
                  <a:gd name="connsiteX89" fmla="*/ 1367942 w 1815069"/>
                  <a:gd name="connsiteY89" fmla="*/ 1942048 h 2168820"/>
                  <a:gd name="connsiteX90" fmla="*/ 1345997 w 1815069"/>
                  <a:gd name="connsiteY90" fmla="*/ 1949364 h 2168820"/>
                  <a:gd name="connsiteX91" fmla="*/ 1324051 w 1815069"/>
                  <a:gd name="connsiteY91" fmla="*/ 1963994 h 2168820"/>
                  <a:gd name="connsiteX92" fmla="*/ 1207008 w 1815069"/>
                  <a:gd name="connsiteY92" fmla="*/ 1978624 h 2168820"/>
                  <a:gd name="connsiteX93" fmla="*/ 1163117 w 1815069"/>
                  <a:gd name="connsiteY93" fmla="*/ 1993255 h 2168820"/>
                  <a:gd name="connsiteX94" fmla="*/ 1133856 w 1815069"/>
                  <a:gd name="connsiteY94" fmla="*/ 2000570 h 2168820"/>
                  <a:gd name="connsiteX95" fmla="*/ 1089965 w 1815069"/>
                  <a:gd name="connsiteY95" fmla="*/ 2015200 h 2168820"/>
                  <a:gd name="connsiteX96" fmla="*/ 1068019 w 1815069"/>
                  <a:gd name="connsiteY96" fmla="*/ 2022516 h 2168820"/>
                  <a:gd name="connsiteX97" fmla="*/ 1053389 w 1815069"/>
                  <a:gd name="connsiteY97" fmla="*/ 2044461 h 2168820"/>
                  <a:gd name="connsiteX98" fmla="*/ 1046073 w 1815069"/>
                  <a:gd name="connsiteY98" fmla="*/ 2066407 h 2168820"/>
                  <a:gd name="connsiteX99" fmla="*/ 1024128 w 1815069"/>
                  <a:gd name="connsiteY99" fmla="*/ 2073722 h 2168820"/>
                  <a:gd name="connsiteX100" fmla="*/ 1009497 w 1815069"/>
                  <a:gd name="connsiteY100" fmla="*/ 2088352 h 2168820"/>
                  <a:gd name="connsiteX101" fmla="*/ 994867 w 1815069"/>
                  <a:gd name="connsiteY101" fmla="*/ 2146874 h 2168820"/>
                  <a:gd name="connsiteX102" fmla="*/ 987552 w 1815069"/>
                  <a:gd name="connsiteY102" fmla="*/ 2168820 h 2168820"/>
                  <a:gd name="connsiteX103" fmla="*/ 943661 w 1815069"/>
                  <a:gd name="connsiteY103" fmla="*/ 2146874 h 2168820"/>
                  <a:gd name="connsiteX104" fmla="*/ 914400 w 1815069"/>
                  <a:gd name="connsiteY104" fmla="*/ 2117613 h 2168820"/>
                  <a:gd name="connsiteX105" fmla="*/ 899769 w 1815069"/>
                  <a:gd name="connsiteY105" fmla="*/ 2102983 h 2168820"/>
                  <a:gd name="connsiteX106" fmla="*/ 877824 w 1815069"/>
                  <a:gd name="connsiteY106" fmla="*/ 2095668 h 2168820"/>
                  <a:gd name="connsiteX107" fmla="*/ 855878 w 1815069"/>
                  <a:gd name="connsiteY107" fmla="*/ 2081037 h 2168820"/>
                  <a:gd name="connsiteX108" fmla="*/ 826617 w 1815069"/>
                  <a:gd name="connsiteY108" fmla="*/ 2022516 h 2168820"/>
                  <a:gd name="connsiteX109" fmla="*/ 782726 w 1815069"/>
                  <a:gd name="connsiteY109" fmla="*/ 2007885 h 2168820"/>
                  <a:gd name="connsiteX110" fmla="*/ 760781 w 1815069"/>
                  <a:gd name="connsiteY110" fmla="*/ 2000570 h 2168820"/>
                  <a:gd name="connsiteX111" fmla="*/ 746150 w 1815069"/>
                  <a:gd name="connsiteY111" fmla="*/ 1985940 h 2168820"/>
                  <a:gd name="connsiteX112" fmla="*/ 716889 w 1815069"/>
                  <a:gd name="connsiteY112" fmla="*/ 1942048 h 2168820"/>
                  <a:gd name="connsiteX113" fmla="*/ 672998 w 1815069"/>
                  <a:gd name="connsiteY113" fmla="*/ 1927418 h 2168820"/>
                  <a:gd name="connsiteX114" fmla="*/ 651053 w 1815069"/>
                  <a:gd name="connsiteY114" fmla="*/ 1920103 h 2168820"/>
                  <a:gd name="connsiteX115" fmla="*/ 614477 w 1815069"/>
                  <a:gd name="connsiteY115" fmla="*/ 1890842 h 2168820"/>
                  <a:gd name="connsiteX116" fmla="*/ 585216 w 1815069"/>
                  <a:gd name="connsiteY116" fmla="*/ 1861581 h 2168820"/>
                  <a:gd name="connsiteX117" fmla="*/ 555955 w 1815069"/>
                  <a:gd name="connsiteY117" fmla="*/ 1832320 h 2168820"/>
                  <a:gd name="connsiteX118" fmla="*/ 541325 w 1815069"/>
                  <a:gd name="connsiteY118" fmla="*/ 1810375 h 2168820"/>
                  <a:gd name="connsiteX119" fmla="*/ 534009 w 1815069"/>
                  <a:gd name="connsiteY119" fmla="*/ 1788429 h 2168820"/>
                  <a:gd name="connsiteX120" fmla="*/ 482803 w 1815069"/>
                  <a:gd name="connsiteY120" fmla="*/ 1766484 h 2168820"/>
                  <a:gd name="connsiteX121" fmla="*/ 453542 w 1815069"/>
                  <a:gd name="connsiteY121" fmla="*/ 1737223 h 2168820"/>
                  <a:gd name="connsiteX122" fmla="*/ 438912 w 1815069"/>
                  <a:gd name="connsiteY122" fmla="*/ 1722592 h 2168820"/>
                  <a:gd name="connsiteX123" fmla="*/ 373075 w 1815069"/>
                  <a:gd name="connsiteY123" fmla="*/ 1693332 h 2168820"/>
                  <a:gd name="connsiteX124" fmla="*/ 358445 w 1815069"/>
                  <a:gd name="connsiteY124" fmla="*/ 1678701 h 2168820"/>
                  <a:gd name="connsiteX125" fmla="*/ 343814 w 1815069"/>
                  <a:gd name="connsiteY125" fmla="*/ 1634810 h 2168820"/>
                  <a:gd name="connsiteX126" fmla="*/ 336499 w 1815069"/>
                  <a:gd name="connsiteY126" fmla="*/ 1612864 h 2168820"/>
                  <a:gd name="connsiteX127" fmla="*/ 321869 w 1815069"/>
                  <a:gd name="connsiteY127" fmla="*/ 1590919 h 2168820"/>
                  <a:gd name="connsiteX128" fmla="*/ 292608 w 1815069"/>
                  <a:gd name="connsiteY128" fmla="*/ 1554343 h 2168820"/>
                  <a:gd name="connsiteX129" fmla="*/ 270662 w 1815069"/>
                  <a:gd name="connsiteY129" fmla="*/ 1517767 h 2168820"/>
                  <a:gd name="connsiteX130" fmla="*/ 241401 w 1815069"/>
                  <a:gd name="connsiteY130" fmla="*/ 1473876 h 2168820"/>
                  <a:gd name="connsiteX131" fmla="*/ 226771 w 1815069"/>
                  <a:gd name="connsiteY131" fmla="*/ 1429984 h 2168820"/>
                  <a:gd name="connsiteX132" fmla="*/ 219456 w 1815069"/>
                  <a:gd name="connsiteY132" fmla="*/ 1408039 h 2168820"/>
                  <a:gd name="connsiteX133" fmla="*/ 182880 w 1815069"/>
                  <a:gd name="connsiteY133" fmla="*/ 1378778 h 2168820"/>
                  <a:gd name="connsiteX134" fmla="*/ 168249 w 1815069"/>
                  <a:gd name="connsiteY134" fmla="*/ 1364148 h 2168820"/>
                  <a:gd name="connsiteX135" fmla="*/ 146304 w 1815069"/>
                  <a:gd name="connsiteY135" fmla="*/ 1356832 h 2168820"/>
                  <a:gd name="connsiteX136" fmla="*/ 109728 w 1815069"/>
                  <a:gd name="connsiteY136" fmla="*/ 1327572 h 2168820"/>
                  <a:gd name="connsiteX137" fmla="*/ 95097 w 1815069"/>
                  <a:gd name="connsiteY137" fmla="*/ 1312941 h 2168820"/>
                  <a:gd name="connsiteX138" fmla="*/ 58521 w 1815069"/>
                  <a:gd name="connsiteY138" fmla="*/ 1283680 h 2168820"/>
                  <a:gd name="connsiteX139" fmla="*/ 21945 w 1815069"/>
                  <a:gd name="connsiteY139" fmla="*/ 1232474 h 2168820"/>
                  <a:gd name="connsiteX140" fmla="*/ 0 w 1815069"/>
                  <a:gd name="connsiteY140" fmla="*/ 1225159 h 2168820"/>
                  <a:gd name="connsiteX141" fmla="*/ 14630 w 1815069"/>
                  <a:gd name="connsiteY141"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82496 w 1815069"/>
                  <a:gd name="connsiteY76" fmla="*/ 1269050 h 2168820"/>
                  <a:gd name="connsiteX77" fmla="*/ 1655273 w 1815069"/>
                  <a:gd name="connsiteY77" fmla="*/ 1310731 h 2168820"/>
                  <a:gd name="connsiteX78" fmla="*/ 1631289 w 1815069"/>
                  <a:gd name="connsiteY78" fmla="*/ 1358871 h 2168820"/>
                  <a:gd name="connsiteX79" fmla="*/ 1594713 w 1815069"/>
                  <a:gd name="connsiteY79" fmla="*/ 1334887 h 2168820"/>
                  <a:gd name="connsiteX80" fmla="*/ 1572768 w 1815069"/>
                  <a:gd name="connsiteY80" fmla="*/ 1378778 h 2168820"/>
                  <a:gd name="connsiteX81" fmla="*/ 1545545 w 1815069"/>
                  <a:gd name="connsiteY81" fmla="*/ 1434919 h 2168820"/>
                  <a:gd name="connsiteX82" fmla="*/ 1519008 w 1815069"/>
                  <a:gd name="connsiteY82" fmla="*/ 1485954 h 2168820"/>
                  <a:gd name="connsiteX83" fmla="*/ 1467631 w 1815069"/>
                  <a:gd name="connsiteY83" fmla="*/ 1537330 h 2168820"/>
                  <a:gd name="connsiteX84" fmla="*/ 1462696 w 1815069"/>
                  <a:gd name="connsiteY84" fmla="*/ 1653860 h 2168820"/>
                  <a:gd name="connsiteX85" fmla="*/ 1441094 w 1815069"/>
                  <a:gd name="connsiteY85" fmla="*/ 1686016 h 2168820"/>
                  <a:gd name="connsiteX86" fmla="*/ 1426464 w 1815069"/>
                  <a:gd name="connsiteY86" fmla="*/ 1759168 h 2168820"/>
                  <a:gd name="connsiteX87" fmla="*/ 1404518 w 1815069"/>
                  <a:gd name="connsiteY87" fmla="*/ 1883527 h 2168820"/>
                  <a:gd name="connsiteX88" fmla="*/ 1389888 w 1815069"/>
                  <a:gd name="connsiteY88" fmla="*/ 1905472 h 2168820"/>
                  <a:gd name="connsiteX89" fmla="*/ 1367942 w 1815069"/>
                  <a:gd name="connsiteY89" fmla="*/ 1942048 h 2168820"/>
                  <a:gd name="connsiteX90" fmla="*/ 1345997 w 1815069"/>
                  <a:gd name="connsiteY90" fmla="*/ 1949364 h 2168820"/>
                  <a:gd name="connsiteX91" fmla="*/ 1324051 w 1815069"/>
                  <a:gd name="connsiteY91" fmla="*/ 1963994 h 2168820"/>
                  <a:gd name="connsiteX92" fmla="*/ 1207008 w 1815069"/>
                  <a:gd name="connsiteY92" fmla="*/ 1978624 h 2168820"/>
                  <a:gd name="connsiteX93" fmla="*/ 1163117 w 1815069"/>
                  <a:gd name="connsiteY93" fmla="*/ 1993255 h 2168820"/>
                  <a:gd name="connsiteX94" fmla="*/ 1133856 w 1815069"/>
                  <a:gd name="connsiteY94" fmla="*/ 2000570 h 2168820"/>
                  <a:gd name="connsiteX95" fmla="*/ 1089965 w 1815069"/>
                  <a:gd name="connsiteY95" fmla="*/ 2015200 h 2168820"/>
                  <a:gd name="connsiteX96" fmla="*/ 1068019 w 1815069"/>
                  <a:gd name="connsiteY96" fmla="*/ 2022516 h 2168820"/>
                  <a:gd name="connsiteX97" fmla="*/ 1053389 w 1815069"/>
                  <a:gd name="connsiteY97" fmla="*/ 2044461 h 2168820"/>
                  <a:gd name="connsiteX98" fmla="*/ 1046073 w 1815069"/>
                  <a:gd name="connsiteY98" fmla="*/ 2066407 h 2168820"/>
                  <a:gd name="connsiteX99" fmla="*/ 1024128 w 1815069"/>
                  <a:gd name="connsiteY99" fmla="*/ 2073722 h 2168820"/>
                  <a:gd name="connsiteX100" fmla="*/ 1009497 w 1815069"/>
                  <a:gd name="connsiteY100" fmla="*/ 2088352 h 2168820"/>
                  <a:gd name="connsiteX101" fmla="*/ 994867 w 1815069"/>
                  <a:gd name="connsiteY101" fmla="*/ 2146874 h 2168820"/>
                  <a:gd name="connsiteX102" fmla="*/ 987552 w 1815069"/>
                  <a:gd name="connsiteY102" fmla="*/ 2168820 h 2168820"/>
                  <a:gd name="connsiteX103" fmla="*/ 943661 w 1815069"/>
                  <a:gd name="connsiteY103" fmla="*/ 2146874 h 2168820"/>
                  <a:gd name="connsiteX104" fmla="*/ 914400 w 1815069"/>
                  <a:gd name="connsiteY104" fmla="*/ 2117613 h 2168820"/>
                  <a:gd name="connsiteX105" fmla="*/ 899769 w 1815069"/>
                  <a:gd name="connsiteY105" fmla="*/ 2102983 h 2168820"/>
                  <a:gd name="connsiteX106" fmla="*/ 877824 w 1815069"/>
                  <a:gd name="connsiteY106" fmla="*/ 2095668 h 2168820"/>
                  <a:gd name="connsiteX107" fmla="*/ 855878 w 1815069"/>
                  <a:gd name="connsiteY107" fmla="*/ 2081037 h 2168820"/>
                  <a:gd name="connsiteX108" fmla="*/ 826617 w 1815069"/>
                  <a:gd name="connsiteY108" fmla="*/ 2022516 h 2168820"/>
                  <a:gd name="connsiteX109" fmla="*/ 782726 w 1815069"/>
                  <a:gd name="connsiteY109" fmla="*/ 2007885 h 2168820"/>
                  <a:gd name="connsiteX110" fmla="*/ 760781 w 1815069"/>
                  <a:gd name="connsiteY110" fmla="*/ 2000570 h 2168820"/>
                  <a:gd name="connsiteX111" fmla="*/ 746150 w 1815069"/>
                  <a:gd name="connsiteY111" fmla="*/ 1985940 h 2168820"/>
                  <a:gd name="connsiteX112" fmla="*/ 716889 w 1815069"/>
                  <a:gd name="connsiteY112" fmla="*/ 1942048 h 2168820"/>
                  <a:gd name="connsiteX113" fmla="*/ 672998 w 1815069"/>
                  <a:gd name="connsiteY113" fmla="*/ 1927418 h 2168820"/>
                  <a:gd name="connsiteX114" fmla="*/ 651053 w 1815069"/>
                  <a:gd name="connsiteY114" fmla="*/ 1920103 h 2168820"/>
                  <a:gd name="connsiteX115" fmla="*/ 614477 w 1815069"/>
                  <a:gd name="connsiteY115" fmla="*/ 1890842 h 2168820"/>
                  <a:gd name="connsiteX116" fmla="*/ 585216 w 1815069"/>
                  <a:gd name="connsiteY116" fmla="*/ 1861581 h 2168820"/>
                  <a:gd name="connsiteX117" fmla="*/ 555955 w 1815069"/>
                  <a:gd name="connsiteY117" fmla="*/ 1832320 h 2168820"/>
                  <a:gd name="connsiteX118" fmla="*/ 541325 w 1815069"/>
                  <a:gd name="connsiteY118" fmla="*/ 1810375 h 2168820"/>
                  <a:gd name="connsiteX119" fmla="*/ 534009 w 1815069"/>
                  <a:gd name="connsiteY119" fmla="*/ 1788429 h 2168820"/>
                  <a:gd name="connsiteX120" fmla="*/ 482803 w 1815069"/>
                  <a:gd name="connsiteY120" fmla="*/ 1766484 h 2168820"/>
                  <a:gd name="connsiteX121" fmla="*/ 453542 w 1815069"/>
                  <a:gd name="connsiteY121" fmla="*/ 1737223 h 2168820"/>
                  <a:gd name="connsiteX122" fmla="*/ 438912 w 1815069"/>
                  <a:gd name="connsiteY122" fmla="*/ 1722592 h 2168820"/>
                  <a:gd name="connsiteX123" fmla="*/ 373075 w 1815069"/>
                  <a:gd name="connsiteY123" fmla="*/ 1693332 h 2168820"/>
                  <a:gd name="connsiteX124" fmla="*/ 358445 w 1815069"/>
                  <a:gd name="connsiteY124" fmla="*/ 1678701 h 2168820"/>
                  <a:gd name="connsiteX125" fmla="*/ 343814 w 1815069"/>
                  <a:gd name="connsiteY125" fmla="*/ 1634810 h 2168820"/>
                  <a:gd name="connsiteX126" fmla="*/ 336499 w 1815069"/>
                  <a:gd name="connsiteY126" fmla="*/ 1612864 h 2168820"/>
                  <a:gd name="connsiteX127" fmla="*/ 321869 w 1815069"/>
                  <a:gd name="connsiteY127" fmla="*/ 1590919 h 2168820"/>
                  <a:gd name="connsiteX128" fmla="*/ 292608 w 1815069"/>
                  <a:gd name="connsiteY128" fmla="*/ 1554343 h 2168820"/>
                  <a:gd name="connsiteX129" fmla="*/ 270662 w 1815069"/>
                  <a:gd name="connsiteY129" fmla="*/ 1517767 h 2168820"/>
                  <a:gd name="connsiteX130" fmla="*/ 241401 w 1815069"/>
                  <a:gd name="connsiteY130" fmla="*/ 1473876 h 2168820"/>
                  <a:gd name="connsiteX131" fmla="*/ 226771 w 1815069"/>
                  <a:gd name="connsiteY131" fmla="*/ 1429984 h 2168820"/>
                  <a:gd name="connsiteX132" fmla="*/ 219456 w 1815069"/>
                  <a:gd name="connsiteY132" fmla="*/ 1408039 h 2168820"/>
                  <a:gd name="connsiteX133" fmla="*/ 182880 w 1815069"/>
                  <a:gd name="connsiteY133" fmla="*/ 1378778 h 2168820"/>
                  <a:gd name="connsiteX134" fmla="*/ 168249 w 1815069"/>
                  <a:gd name="connsiteY134" fmla="*/ 1364148 h 2168820"/>
                  <a:gd name="connsiteX135" fmla="*/ 146304 w 1815069"/>
                  <a:gd name="connsiteY135" fmla="*/ 1356832 h 2168820"/>
                  <a:gd name="connsiteX136" fmla="*/ 109728 w 1815069"/>
                  <a:gd name="connsiteY136" fmla="*/ 1327572 h 2168820"/>
                  <a:gd name="connsiteX137" fmla="*/ 95097 w 1815069"/>
                  <a:gd name="connsiteY137" fmla="*/ 1312941 h 2168820"/>
                  <a:gd name="connsiteX138" fmla="*/ 58521 w 1815069"/>
                  <a:gd name="connsiteY138" fmla="*/ 1283680 h 2168820"/>
                  <a:gd name="connsiteX139" fmla="*/ 21945 w 1815069"/>
                  <a:gd name="connsiteY139" fmla="*/ 1232474 h 2168820"/>
                  <a:gd name="connsiteX140" fmla="*/ 0 w 1815069"/>
                  <a:gd name="connsiteY140" fmla="*/ 1225159 h 2168820"/>
                  <a:gd name="connsiteX141" fmla="*/ 14630 w 1815069"/>
                  <a:gd name="connsiteY141"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92021 w 1815069"/>
                  <a:gd name="connsiteY76" fmla="*/ 1278575 h 2168820"/>
                  <a:gd name="connsiteX77" fmla="*/ 1655273 w 1815069"/>
                  <a:gd name="connsiteY77" fmla="*/ 1310731 h 2168820"/>
                  <a:gd name="connsiteX78" fmla="*/ 1631289 w 1815069"/>
                  <a:gd name="connsiteY78" fmla="*/ 1358871 h 2168820"/>
                  <a:gd name="connsiteX79" fmla="*/ 1594713 w 1815069"/>
                  <a:gd name="connsiteY79" fmla="*/ 1334887 h 2168820"/>
                  <a:gd name="connsiteX80" fmla="*/ 1572768 w 1815069"/>
                  <a:gd name="connsiteY80" fmla="*/ 1378778 h 2168820"/>
                  <a:gd name="connsiteX81" fmla="*/ 1545545 w 1815069"/>
                  <a:gd name="connsiteY81" fmla="*/ 1434919 h 2168820"/>
                  <a:gd name="connsiteX82" fmla="*/ 1519008 w 1815069"/>
                  <a:gd name="connsiteY82" fmla="*/ 1485954 h 2168820"/>
                  <a:gd name="connsiteX83" fmla="*/ 1467631 w 1815069"/>
                  <a:gd name="connsiteY83" fmla="*/ 1537330 h 2168820"/>
                  <a:gd name="connsiteX84" fmla="*/ 1462696 w 1815069"/>
                  <a:gd name="connsiteY84" fmla="*/ 1653860 h 2168820"/>
                  <a:gd name="connsiteX85" fmla="*/ 1441094 w 1815069"/>
                  <a:gd name="connsiteY85" fmla="*/ 1686016 h 2168820"/>
                  <a:gd name="connsiteX86" fmla="*/ 1426464 w 1815069"/>
                  <a:gd name="connsiteY86" fmla="*/ 1759168 h 2168820"/>
                  <a:gd name="connsiteX87" fmla="*/ 1404518 w 1815069"/>
                  <a:gd name="connsiteY87" fmla="*/ 1883527 h 2168820"/>
                  <a:gd name="connsiteX88" fmla="*/ 1389888 w 1815069"/>
                  <a:gd name="connsiteY88" fmla="*/ 1905472 h 2168820"/>
                  <a:gd name="connsiteX89" fmla="*/ 1367942 w 1815069"/>
                  <a:gd name="connsiteY89" fmla="*/ 1942048 h 2168820"/>
                  <a:gd name="connsiteX90" fmla="*/ 1345997 w 1815069"/>
                  <a:gd name="connsiteY90" fmla="*/ 1949364 h 2168820"/>
                  <a:gd name="connsiteX91" fmla="*/ 1324051 w 1815069"/>
                  <a:gd name="connsiteY91" fmla="*/ 1963994 h 2168820"/>
                  <a:gd name="connsiteX92" fmla="*/ 1207008 w 1815069"/>
                  <a:gd name="connsiteY92" fmla="*/ 1978624 h 2168820"/>
                  <a:gd name="connsiteX93" fmla="*/ 1163117 w 1815069"/>
                  <a:gd name="connsiteY93" fmla="*/ 1993255 h 2168820"/>
                  <a:gd name="connsiteX94" fmla="*/ 1133856 w 1815069"/>
                  <a:gd name="connsiteY94" fmla="*/ 2000570 h 2168820"/>
                  <a:gd name="connsiteX95" fmla="*/ 1089965 w 1815069"/>
                  <a:gd name="connsiteY95" fmla="*/ 2015200 h 2168820"/>
                  <a:gd name="connsiteX96" fmla="*/ 1068019 w 1815069"/>
                  <a:gd name="connsiteY96" fmla="*/ 2022516 h 2168820"/>
                  <a:gd name="connsiteX97" fmla="*/ 1053389 w 1815069"/>
                  <a:gd name="connsiteY97" fmla="*/ 2044461 h 2168820"/>
                  <a:gd name="connsiteX98" fmla="*/ 1046073 w 1815069"/>
                  <a:gd name="connsiteY98" fmla="*/ 2066407 h 2168820"/>
                  <a:gd name="connsiteX99" fmla="*/ 1024128 w 1815069"/>
                  <a:gd name="connsiteY99" fmla="*/ 2073722 h 2168820"/>
                  <a:gd name="connsiteX100" fmla="*/ 1009497 w 1815069"/>
                  <a:gd name="connsiteY100" fmla="*/ 2088352 h 2168820"/>
                  <a:gd name="connsiteX101" fmla="*/ 994867 w 1815069"/>
                  <a:gd name="connsiteY101" fmla="*/ 2146874 h 2168820"/>
                  <a:gd name="connsiteX102" fmla="*/ 987552 w 1815069"/>
                  <a:gd name="connsiteY102" fmla="*/ 2168820 h 2168820"/>
                  <a:gd name="connsiteX103" fmla="*/ 943661 w 1815069"/>
                  <a:gd name="connsiteY103" fmla="*/ 2146874 h 2168820"/>
                  <a:gd name="connsiteX104" fmla="*/ 914400 w 1815069"/>
                  <a:gd name="connsiteY104" fmla="*/ 2117613 h 2168820"/>
                  <a:gd name="connsiteX105" fmla="*/ 899769 w 1815069"/>
                  <a:gd name="connsiteY105" fmla="*/ 2102983 h 2168820"/>
                  <a:gd name="connsiteX106" fmla="*/ 877824 w 1815069"/>
                  <a:gd name="connsiteY106" fmla="*/ 2095668 h 2168820"/>
                  <a:gd name="connsiteX107" fmla="*/ 855878 w 1815069"/>
                  <a:gd name="connsiteY107" fmla="*/ 2081037 h 2168820"/>
                  <a:gd name="connsiteX108" fmla="*/ 826617 w 1815069"/>
                  <a:gd name="connsiteY108" fmla="*/ 2022516 h 2168820"/>
                  <a:gd name="connsiteX109" fmla="*/ 782726 w 1815069"/>
                  <a:gd name="connsiteY109" fmla="*/ 2007885 h 2168820"/>
                  <a:gd name="connsiteX110" fmla="*/ 760781 w 1815069"/>
                  <a:gd name="connsiteY110" fmla="*/ 2000570 h 2168820"/>
                  <a:gd name="connsiteX111" fmla="*/ 746150 w 1815069"/>
                  <a:gd name="connsiteY111" fmla="*/ 1985940 h 2168820"/>
                  <a:gd name="connsiteX112" fmla="*/ 716889 w 1815069"/>
                  <a:gd name="connsiteY112" fmla="*/ 1942048 h 2168820"/>
                  <a:gd name="connsiteX113" fmla="*/ 672998 w 1815069"/>
                  <a:gd name="connsiteY113" fmla="*/ 1927418 h 2168820"/>
                  <a:gd name="connsiteX114" fmla="*/ 651053 w 1815069"/>
                  <a:gd name="connsiteY114" fmla="*/ 1920103 h 2168820"/>
                  <a:gd name="connsiteX115" fmla="*/ 614477 w 1815069"/>
                  <a:gd name="connsiteY115" fmla="*/ 1890842 h 2168820"/>
                  <a:gd name="connsiteX116" fmla="*/ 585216 w 1815069"/>
                  <a:gd name="connsiteY116" fmla="*/ 1861581 h 2168820"/>
                  <a:gd name="connsiteX117" fmla="*/ 555955 w 1815069"/>
                  <a:gd name="connsiteY117" fmla="*/ 1832320 h 2168820"/>
                  <a:gd name="connsiteX118" fmla="*/ 541325 w 1815069"/>
                  <a:gd name="connsiteY118" fmla="*/ 1810375 h 2168820"/>
                  <a:gd name="connsiteX119" fmla="*/ 534009 w 1815069"/>
                  <a:gd name="connsiteY119" fmla="*/ 1788429 h 2168820"/>
                  <a:gd name="connsiteX120" fmla="*/ 482803 w 1815069"/>
                  <a:gd name="connsiteY120" fmla="*/ 1766484 h 2168820"/>
                  <a:gd name="connsiteX121" fmla="*/ 453542 w 1815069"/>
                  <a:gd name="connsiteY121" fmla="*/ 1737223 h 2168820"/>
                  <a:gd name="connsiteX122" fmla="*/ 438912 w 1815069"/>
                  <a:gd name="connsiteY122" fmla="*/ 1722592 h 2168820"/>
                  <a:gd name="connsiteX123" fmla="*/ 373075 w 1815069"/>
                  <a:gd name="connsiteY123" fmla="*/ 1693332 h 2168820"/>
                  <a:gd name="connsiteX124" fmla="*/ 358445 w 1815069"/>
                  <a:gd name="connsiteY124" fmla="*/ 1678701 h 2168820"/>
                  <a:gd name="connsiteX125" fmla="*/ 343814 w 1815069"/>
                  <a:gd name="connsiteY125" fmla="*/ 1634810 h 2168820"/>
                  <a:gd name="connsiteX126" fmla="*/ 336499 w 1815069"/>
                  <a:gd name="connsiteY126" fmla="*/ 1612864 h 2168820"/>
                  <a:gd name="connsiteX127" fmla="*/ 321869 w 1815069"/>
                  <a:gd name="connsiteY127" fmla="*/ 1590919 h 2168820"/>
                  <a:gd name="connsiteX128" fmla="*/ 292608 w 1815069"/>
                  <a:gd name="connsiteY128" fmla="*/ 1554343 h 2168820"/>
                  <a:gd name="connsiteX129" fmla="*/ 270662 w 1815069"/>
                  <a:gd name="connsiteY129" fmla="*/ 1517767 h 2168820"/>
                  <a:gd name="connsiteX130" fmla="*/ 241401 w 1815069"/>
                  <a:gd name="connsiteY130" fmla="*/ 1473876 h 2168820"/>
                  <a:gd name="connsiteX131" fmla="*/ 226771 w 1815069"/>
                  <a:gd name="connsiteY131" fmla="*/ 1429984 h 2168820"/>
                  <a:gd name="connsiteX132" fmla="*/ 219456 w 1815069"/>
                  <a:gd name="connsiteY132" fmla="*/ 1408039 h 2168820"/>
                  <a:gd name="connsiteX133" fmla="*/ 182880 w 1815069"/>
                  <a:gd name="connsiteY133" fmla="*/ 1378778 h 2168820"/>
                  <a:gd name="connsiteX134" fmla="*/ 168249 w 1815069"/>
                  <a:gd name="connsiteY134" fmla="*/ 1364148 h 2168820"/>
                  <a:gd name="connsiteX135" fmla="*/ 146304 w 1815069"/>
                  <a:gd name="connsiteY135" fmla="*/ 1356832 h 2168820"/>
                  <a:gd name="connsiteX136" fmla="*/ 109728 w 1815069"/>
                  <a:gd name="connsiteY136" fmla="*/ 1327572 h 2168820"/>
                  <a:gd name="connsiteX137" fmla="*/ 95097 w 1815069"/>
                  <a:gd name="connsiteY137" fmla="*/ 1312941 h 2168820"/>
                  <a:gd name="connsiteX138" fmla="*/ 58521 w 1815069"/>
                  <a:gd name="connsiteY138" fmla="*/ 1283680 h 2168820"/>
                  <a:gd name="connsiteX139" fmla="*/ 21945 w 1815069"/>
                  <a:gd name="connsiteY139" fmla="*/ 1232474 h 2168820"/>
                  <a:gd name="connsiteX140" fmla="*/ 0 w 1815069"/>
                  <a:gd name="connsiteY140" fmla="*/ 1225159 h 2168820"/>
                  <a:gd name="connsiteX141" fmla="*/ 14630 w 1815069"/>
                  <a:gd name="connsiteY141"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30389 w 1815069"/>
                  <a:gd name="connsiteY75" fmla="*/ 1246952 h 2168820"/>
                  <a:gd name="connsiteX76" fmla="*/ 1711757 w 1815069"/>
                  <a:gd name="connsiteY76" fmla="*/ 1239789 h 2168820"/>
                  <a:gd name="connsiteX77" fmla="*/ 1692021 w 1815069"/>
                  <a:gd name="connsiteY77" fmla="*/ 1278575 h 2168820"/>
                  <a:gd name="connsiteX78" fmla="*/ 1655273 w 1815069"/>
                  <a:gd name="connsiteY78" fmla="*/ 1310731 h 2168820"/>
                  <a:gd name="connsiteX79" fmla="*/ 1631289 w 1815069"/>
                  <a:gd name="connsiteY79" fmla="*/ 1358871 h 2168820"/>
                  <a:gd name="connsiteX80" fmla="*/ 1594713 w 1815069"/>
                  <a:gd name="connsiteY80" fmla="*/ 1334887 h 2168820"/>
                  <a:gd name="connsiteX81" fmla="*/ 1572768 w 1815069"/>
                  <a:gd name="connsiteY81" fmla="*/ 1378778 h 2168820"/>
                  <a:gd name="connsiteX82" fmla="*/ 1545545 w 1815069"/>
                  <a:gd name="connsiteY82" fmla="*/ 1434919 h 2168820"/>
                  <a:gd name="connsiteX83" fmla="*/ 1519008 w 1815069"/>
                  <a:gd name="connsiteY83" fmla="*/ 1485954 h 2168820"/>
                  <a:gd name="connsiteX84" fmla="*/ 1467631 w 1815069"/>
                  <a:gd name="connsiteY84" fmla="*/ 1537330 h 2168820"/>
                  <a:gd name="connsiteX85" fmla="*/ 1462696 w 1815069"/>
                  <a:gd name="connsiteY85" fmla="*/ 1653860 h 2168820"/>
                  <a:gd name="connsiteX86" fmla="*/ 1441094 w 1815069"/>
                  <a:gd name="connsiteY86" fmla="*/ 1686016 h 2168820"/>
                  <a:gd name="connsiteX87" fmla="*/ 1426464 w 1815069"/>
                  <a:gd name="connsiteY87" fmla="*/ 1759168 h 2168820"/>
                  <a:gd name="connsiteX88" fmla="*/ 1404518 w 1815069"/>
                  <a:gd name="connsiteY88" fmla="*/ 1883527 h 2168820"/>
                  <a:gd name="connsiteX89" fmla="*/ 1389888 w 1815069"/>
                  <a:gd name="connsiteY89" fmla="*/ 1905472 h 2168820"/>
                  <a:gd name="connsiteX90" fmla="*/ 1367942 w 1815069"/>
                  <a:gd name="connsiteY90" fmla="*/ 1942048 h 2168820"/>
                  <a:gd name="connsiteX91" fmla="*/ 1345997 w 1815069"/>
                  <a:gd name="connsiteY91" fmla="*/ 1949364 h 2168820"/>
                  <a:gd name="connsiteX92" fmla="*/ 1324051 w 1815069"/>
                  <a:gd name="connsiteY92" fmla="*/ 1963994 h 2168820"/>
                  <a:gd name="connsiteX93" fmla="*/ 1207008 w 1815069"/>
                  <a:gd name="connsiteY93" fmla="*/ 1978624 h 2168820"/>
                  <a:gd name="connsiteX94" fmla="*/ 1163117 w 1815069"/>
                  <a:gd name="connsiteY94" fmla="*/ 1993255 h 2168820"/>
                  <a:gd name="connsiteX95" fmla="*/ 1133856 w 1815069"/>
                  <a:gd name="connsiteY95" fmla="*/ 2000570 h 2168820"/>
                  <a:gd name="connsiteX96" fmla="*/ 1089965 w 1815069"/>
                  <a:gd name="connsiteY96" fmla="*/ 2015200 h 2168820"/>
                  <a:gd name="connsiteX97" fmla="*/ 1068019 w 1815069"/>
                  <a:gd name="connsiteY97" fmla="*/ 2022516 h 2168820"/>
                  <a:gd name="connsiteX98" fmla="*/ 1053389 w 1815069"/>
                  <a:gd name="connsiteY98" fmla="*/ 2044461 h 2168820"/>
                  <a:gd name="connsiteX99" fmla="*/ 1046073 w 1815069"/>
                  <a:gd name="connsiteY99" fmla="*/ 2066407 h 2168820"/>
                  <a:gd name="connsiteX100" fmla="*/ 1024128 w 1815069"/>
                  <a:gd name="connsiteY100" fmla="*/ 2073722 h 2168820"/>
                  <a:gd name="connsiteX101" fmla="*/ 1009497 w 1815069"/>
                  <a:gd name="connsiteY101" fmla="*/ 2088352 h 2168820"/>
                  <a:gd name="connsiteX102" fmla="*/ 994867 w 1815069"/>
                  <a:gd name="connsiteY102" fmla="*/ 2146874 h 2168820"/>
                  <a:gd name="connsiteX103" fmla="*/ 987552 w 1815069"/>
                  <a:gd name="connsiteY103" fmla="*/ 2168820 h 2168820"/>
                  <a:gd name="connsiteX104" fmla="*/ 943661 w 1815069"/>
                  <a:gd name="connsiteY104" fmla="*/ 2146874 h 2168820"/>
                  <a:gd name="connsiteX105" fmla="*/ 914400 w 1815069"/>
                  <a:gd name="connsiteY105" fmla="*/ 2117613 h 2168820"/>
                  <a:gd name="connsiteX106" fmla="*/ 899769 w 1815069"/>
                  <a:gd name="connsiteY106" fmla="*/ 2102983 h 2168820"/>
                  <a:gd name="connsiteX107" fmla="*/ 877824 w 1815069"/>
                  <a:gd name="connsiteY107" fmla="*/ 2095668 h 2168820"/>
                  <a:gd name="connsiteX108" fmla="*/ 855878 w 1815069"/>
                  <a:gd name="connsiteY108" fmla="*/ 2081037 h 2168820"/>
                  <a:gd name="connsiteX109" fmla="*/ 826617 w 1815069"/>
                  <a:gd name="connsiteY109" fmla="*/ 2022516 h 2168820"/>
                  <a:gd name="connsiteX110" fmla="*/ 782726 w 1815069"/>
                  <a:gd name="connsiteY110" fmla="*/ 2007885 h 2168820"/>
                  <a:gd name="connsiteX111" fmla="*/ 760781 w 1815069"/>
                  <a:gd name="connsiteY111" fmla="*/ 2000570 h 2168820"/>
                  <a:gd name="connsiteX112" fmla="*/ 746150 w 1815069"/>
                  <a:gd name="connsiteY112" fmla="*/ 1985940 h 2168820"/>
                  <a:gd name="connsiteX113" fmla="*/ 716889 w 1815069"/>
                  <a:gd name="connsiteY113" fmla="*/ 1942048 h 2168820"/>
                  <a:gd name="connsiteX114" fmla="*/ 672998 w 1815069"/>
                  <a:gd name="connsiteY114" fmla="*/ 1927418 h 2168820"/>
                  <a:gd name="connsiteX115" fmla="*/ 651053 w 1815069"/>
                  <a:gd name="connsiteY115" fmla="*/ 1920103 h 2168820"/>
                  <a:gd name="connsiteX116" fmla="*/ 614477 w 1815069"/>
                  <a:gd name="connsiteY116" fmla="*/ 1890842 h 2168820"/>
                  <a:gd name="connsiteX117" fmla="*/ 585216 w 1815069"/>
                  <a:gd name="connsiteY117" fmla="*/ 1861581 h 2168820"/>
                  <a:gd name="connsiteX118" fmla="*/ 555955 w 1815069"/>
                  <a:gd name="connsiteY118" fmla="*/ 1832320 h 2168820"/>
                  <a:gd name="connsiteX119" fmla="*/ 541325 w 1815069"/>
                  <a:gd name="connsiteY119" fmla="*/ 1810375 h 2168820"/>
                  <a:gd name="connsiteX120" fmla="*/ 534009 w 1815069"/>
                  <a:gd name="connsiteY120" fmla="*/ 1788429 h 2168820"/>
                  <a:gd name="connsiteX121" fmla="*/ 482803 w 1815069"/>
                  <a:gd name="connsiteY121" fmla="*/ 1766484 h 2168820"/>
                  <a:gd name="connsiteX122" fmla="*/ 453542 w 1815069"/>
                  <a:gd name="connsiteY122" fmla="*/ 1737223 h 2168820"/>
                  <a:gd name="connsiteX123" fmla="*/ 438912 w 1815069"/>
                  <a:gd name="connsiteY123" fmla="*/ 1722592 h 2168820"/>
                  <a:gd name="connsiteX124" fmla="*/ 373075 w 1815069"/>
                  <a:gd name="connsiteY124" fmla="*/ 1693332 h 2168820"/>
                  <a:gd name="connsiteX125" fmla="*/ 358445 w 1815069"/>
                  <a:gd name="connsiteY125" fmla="*/ 1678701 h 2168820"/>
                  <a:gd name="connsiteX126" fmla="*/ 343814 w 1815069"/>
                  <a:gd name="connsiteY126" fmla="*/ 1634810 h 2168820"/>
                  <a:gd name="connsiteX127" fmla="*/ 336499 w 1815069"/>
                  <a:gd name="connsiteY127" fmla="*/ 1612864 h 2168820"/>
                  <a:gd name="connsiteX128" fmla="*/ 321869 w 1815069"/>
                  <a:gd name="connsiteY128" fmla="*/ 1590919 h 2168820"/>
                  <a:gd name="connsiteX129" fmla="*/ 292608 w 1815069"/>
                  <a:gd name="connsiteY129" fmla="*/ 1554343 h 2168820"/>
                  <a:gd name="connsiteX130" fmla="*/ 270662 w 1815069"/>
                  <a:gd name="connsiteY130" fmla="*/ 1517767 h 2168820"/>
                  <a:gd name="connsiteX131" fmla="*/ 241401 w 1815069"/>
                  <a:gd name="connsiteY131" fmla="*/ 1473876 h 2168820"/>
                  <a:gd name="connsiteX132" fmla="*/ 226771 w 1815069"/>
                  <a:gd name="connsiteY132" fmla="*/ 1429984 h 2168820"/>
                  <a:gd name="connsiteX133" fmla="*/ 219456 w 1815069"/>
                  <a:gd name="connsiteY133" fmla="*/ 1408039 h 2168820"/>
                  <a:gd name="connsiteX134" fmla="*/ 182880 w 1815069"/>
                  <a:gd name="connsiteY134" fmla="*/ 1378778 h 2168820"/>
                  <a:gd name="connsiteX135" fmla="*/ 168249 w 1815069"/>
                  <a:gd name="connsiteY135" fmla="*/ 1364148 h 2168820"/>
                  <a:gd name="connsiteX136" fmla="*/ 146304 w 1815069"/>
                  <a:gd name="connsiteY136" fmla="*/ 1356832 h 2168820"/>
                  <a:gd name="connsiteX137" fmla="*/ 109728 w 1815069"/>
                  <a:gd name="connsiteY137" fmla="*/ 1327572 h 2168820"/>
                  <a:gd name="connsiteX138" fmla="*/ 95097 w 1815069"/>
                  <a:gd name="connsiteY138" fmla="*/ 1312941 h 2168820"/>
                  <a:gd name="connsiteX139" fmla="*/ 58521 w 1815069"/>
                  <a:gd name="connsiteY139" fmla="*/ 1283680 h 2168820"/>
                  <a:gd name="connsiteX140" fmla="*/ 21945 w 1815069"/>
                  <a:gd name="connsiteY140" fmla="*/ 1232474 h 2168820"/>
                  <a:gd name="connsiteX141" fmla="*/ 0 w 1815069"/>
                  <a:gd name="connsiteY141" fmla="*/ 1225159 h 2168820"/>
                  <a:gd name="connsiteX142" fmla="*/ 14630 w 1815069"/>
                  <a:gd name="connsiteY142"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92021 w 1815069"/>
                  <a:gd name="connsiteY76" fmla="*/ 1278575 h 2168820"/>
                  <a:gd name="connsiteX77" fmla="*/ 1655273 w 1815069"/>
                  <a:gd name="connsiteY77" fmla="*/ 1310731 h 2168820"/>
                  <a:gd name="connsiteX78" fmla="*/ 1631289 w 1815069"/>
                  <a:gd name="connsiteY78" fmla="*/ 1358871 h 2168820"/>
                  <a:gd name="connsiteX79" fmla="*/ 1594713 w 1815069"/>
                  <a:gd name="connsiteY79" fmla="*/ 1334887 h 2168820"/>
                  <a:gd name="connsiteX80" fmla="*/ 1572768 w 1815069"/>
                  <a:gd name="connsiteY80" fmla="*/ 1378778 h 2168820"/>
                  <a:gd name="connsiteX81" fmla="*/ 1545545 w 1815069"/>
                  <a:gd name="connsiteY81" fmla="*/ 1434919 h 2168820"/>
                  <a:gd name="connsiteX82" fmla="*/ 1519008 w 1815069"/>
                  <a:gd name="connsiteY82" fmla="*/ 1485954 h 2168820"/>
                  <a:gd name="connsiteX83" fmla="*/ 1467631 w 1815069"/>
                  <a:gd name="connsiteY83" fmla="*/ 1537330 h 2168820"/>
                  <a:gd name="connsiteX84" fmla="*/ 1462696 w 1815069"/>
                  <a:gd name="connsiteY84" fmla="*/ 1653860 h 2168820"/>
                  <a:gd name="connsiteX85" fmla="*/ 1441094 w 1815069"/>
                  <a:gd name="connsiteY85" fmla="*/ 1686016 h 2168820"/>
                  <a:gd name="connsiteX86" fmla="*/ 1426464 w 1815069"/>
                  <a:gd name="connsiteY86" fmla="*/ 1759168 h 2168820"/>
                  <a:gd name="connsiteX87" fmla="*/ 1404518 w 1815069"/>
                  <a:gd name="connsiteY87" fmla="*/ 1883527 h 2168820"/>
                  <a:gd name="connsiteX88" fmla="*/ 1389888 w 1815069"/>
                  <a:gd name="connsiteY88" fmla="*/ 1905472 h 2168820"/>
                  <a:gd name="connsiteX89" fmla="*/ 1367942 w 1815069"/>
                  <a:gd name="connsiteY89" fmla="*/ 1942048 h 2168820"/>
                  <a:gd name="connsiteX90" fmla="*/ 1345997 w 1815069"/>
                  <a:gd name="connsiteY90" fmla="*/ 1949364 h 2168820"/>
                  <a:gd name="connsiteX91" fmla="*/ 1324051 w 1815069"/>
                  <a:gd name="connsiteY91" fmla="*/ 1963994 h 2168820"/>
                  <a:gd name="connsiteX92" fmla="*/ 1207008 w 1815069"/>
                  <a:gd name="connsiteY92" fmla="*/ 1978624 h 2168820"/>
                  <a:gd name="connsiteX93" fmla="*/ 1163117 w 1815069"/>
                  <a:gd name="connsiteY93" fmla="*/ 1993255 h 2168820"/>
                  <a:gd name="connsiteX94" fmla="*/ 1133856 w 1815069"/>
                  <a:gd name="connsiteY94" fmla="*/ 2000570 h 2168820"/>
                  <a:gd name="connsiteX95" fmla="*/ 1089965 w 1815069"/>
                  <a:gd name="connsiteY95" fmla="*/ 2015200 h 2168820"/>
                  <a:gd name="connsiteX96" fmla="*/ 1068019 w 1815069"/>
                  <a:gd name="connsiteY96" fmla="*/ 2022516 h 2168820"/>
                  <a:gd name="connsiteX97" fmla="*/ 1053389 w 1815069"/>
                  <a:gd name="connsiteY97" fmla="*/ 2044461 h 2168820"/>
                  <a:gd name="connsiteX98" fmla="*/ 1046073 w 1815069"/>
                  <a:gd name="connsiteY98" fmla="*/ 2066407 h 2168820"/>
                  <a:gd name="connsiteX99" fmla="*/ 1024128 w 1815069"/>
                  <a:gd name="connsiteY99" fmla="*/ 2073722 h 2168820"/>
                  <a:gd name="connsiteX100" fmla="*/ 1009497 w 1815069"/>
                  <a:gd name="connsiteY100" fmla="*/ 2088352 h 2168820"/>
                  <a:gd name="connsiteX101" fmla="*/ 994867 w 1815069"/>
                  <a:gd name="connsiteY101" fmla="*/ 2146874 h 2168820"/>
                  <a:gd name="connsiteX102" fmla="*/ 987552 w 1815069"/>
                  <a:gd name="connsiteY102" fmla="*/ 2168820 h 2168820"/>
                  <a:gd name="connsiteX103" fmla="*/ 943661 w 1815069"/>
                  <a:gd name="connsiteY103" fmla="*/ 2146874 h 2168820"/>
                  <a:gd name="connsiteX104" fmla="*/ 914400 w 1815069"/>
                  <a:gd name="connsiteY104" fmla="*/ 2117613 h 2168820"/>
                  <a:gd name="connsiteX105" fmla="*/ 899769 w 1815069"/>
                  <a:gd name="connsiteY105" fmla="*/ 2102983 h 2168820"/>
                  <a:gd name="connsiteX106" fmla="*/ 877824 w 1815069"/>
                  <a:gd name="connsiteY106" fmla="*/ 2095668 h 2168820"/>
                  <a:gd name="connsiteX107" fmla="*/ 855878 w 1815069"/>
                  <a:gd name="connsiteY107" fmla="*/ 2081037 h 2168820"/>
                  <a:gd name="connsiteX108" fmla="*/ 826617 w 1815069"/>
                  <a:gd name="connsiteY108" fmla="*/ 2022516 h 2168820"/>
                  <a:gd name="connsiteX109" fmla="*/ 782726 w 1815069"/>
                  <a:gd name="connsiteY109" fmla="*/ 2007885 h 2168820"/>
                  <a:gd name="connsiteX110" fmla="*/ 760781 w 1815069"/>
                  <a:gd name="connsiteY110" fmla="*/ 2000570 h 2168820"/>
                  <a:gd name="connsiteX111" fmla="*/ 746150 w 1815069"/>
                  <a:gd name="connsiteY111" fmla="*/ 1985940 h 2168820"/>
                  <a:gd name="connsiteX112" fmla="*/ 716889 w 1815069"/>
                  <a:gd name="connsiteY112" fmla="*/ 1942048 h 2168820"/>
                  <a:gd name="connsiteX113" fmla="*/ 672998 w 1815069"/>
                  <a:gd name="connsiteY113" fmla="*/ 1927418 h 2168820"/>
                  <a:gd name="connsiteX114" fmla="*/ 651053 w 1815069"/>
                  <a:gd name="connsiteY114" fmla="*/ 1920103 h 2168820"/>
                  <a:gd name="connsiteX115" fmla="*/ 614477 w 1815069"/>
                  <a:gd name="connsiteY115" fmla="*/ 1890842 h 2168820"/>
                  <a:gd name="connsiteX116" fmla="*/ 585216 w 1815069"/>
                  <a:gd name="connsiteY116" fmla="*/ 1861581 h 2168820"/>
                  <a:gd name="connsiteX117" fmla="*/ 555955 w 1815069"/>
                  <a:gd name="connsiteY117" fmla="*/ 1832320 h 2168820"/>
                  <a:gd name="connsiteX118" fmla="*/ 541325 w 1815069"/>
                  <a:gd name="connsiteY118" fmla="*/ 1810375 h 2168820"/>
                  <a:gd name="connsiteX119" fmla="*/ 534009 w 1815069"/>
                  <a:gd name="connsiteY119" fmla="*/ 1788429 h 2168820"/>
                  <a:gd name="connsiteX120" fmla="*/ 482803 w 1815069"/>
                  <a:gd name="connsiteY120" fmla="*/ 1766484 h 2168820"/>
                  <a:gd name="connsiteX121" fmla="*/ 453542 w 1815069"/>
                  <a:gd name="connsiteY121" fmla="*/ 1737223 h 2168820"/>
                  <a:gd name="connsiteX122" fmla="*/ 438912 w 1815069"/>
                  <a:gd name="connsiteY122" fmla="*/ 1722592 h 2168820"/>
                  <a:gd name="connsiteX123" fmla="*/ 373075 w 1815069"/>
                  <a:gd name="connsiteY123" fmla="*/ 1693332 h 2168820"/>
                  <a:gd name="connsiteX124" fmla="*/ 358445 w 1815069"/>
                  <a:gd name="connsiteY124" fmla="*/ 1678701 h 2168820"/>
                  <a:gd name="connsiteX125" fmla="*/ 343814 w 1815069"/>
                  <a:gd name="connsiteY125" fmla="*/ 1634810 h 2168820"/>
                  <a:gd name="connsiteX126" fmla="*/ 336499 w 1815069"/>
                  <a:gd name="connsiteY126" fmla="*/ 1612864 h 2168820"/>
                  <a:gd name="connsiteX127" fmla="*/ 321869 w 1815069"/>
                  <a:gd name="connsiteY127" fmla="*/ 1590919 h 2168820"/>
                  <a:gd name="connsiteX128" fmla="*/ 292608 w 1815069"/>
                  <a:gd name="connsiteY128" fmla="*/ 1554343 h 2168820"/>
                  <a:gd name="connsiteX129" fmla="*/ 270662 w 1815069"/>
                  <a:gd name="connsiteY129" fmla="*/ 1517767 h 2168820"/>
                  <a:gd name="connsiteX130" fmla="*/ 241401 w 1815069"/>
                  <a:gd name="connsiteY130" fmla="*/ 1473876 h 2168820"/>
                  <a:gd name="connsiteX131" fmla="*/ 226771 w 1815069"/>
                  <a:gd name="connsiteY131" fmla="*/ 1429984 h 2168820"/>
                  <a:gd name="connsiteX132" fmla="*/ 219456 w 1815069"/>
                  <a:gd name="connsiteY132" fmla="*/ 1408039 h 2168820"/>
                  <a:gd name="connsiteX133" fmla="*/ 182880 w 1815069"/>
                  <a:gd name="connsiteY133" fmla="*/ 1378778 h 2168820"/>
                  <a:gd name="connsiteX134" fmla="*/ 168249 w 1815069"/>
                  <a:gd name="connsiteY134" fmla="*/ 1364148 h 2168820"/>
                  <a:gd name="connsiteX135" fmla="*/ 146304 w 1815069"/>
                  <a:gd name="connsiteY135" fmla="*/ 1356832 h 2168820"/>
                  <a:gd name="connsiteX136" fmla="*/ 109728 w 1815069"/>
                  <a:gd name="connsiteY136" fmla="*/ 1327572 h 2168820"/>
                  <a:gd name="connsiteX137" fmla="*/ 95097 w 1815069"/>
                  <a:gd name="connsiteY137" fmla="*/ 1312941 h 2168820"/>
                  <a:gd name="connsiteX138" fmla="*/ 58521 w 1815069"/>
                  <a:gd name="connsiteY138" fmla="*/ 1283680 h 2168820"/>
                  <a:gd name="connsiteX139" fmla="*/ 21945 w 1815069"/>
                  <a:gd name="connsiteY139" fmla="*/ 1232474 h 2168820"/>
                  <a:gd name="connsiteX140" fmla="*/ 0 w 1815069"/>
                  <a:gd name="connsiteY140" fmla="*/ 1225159 h 2168820"/>
                  <a:gd name="connsiteX141" fmla="*/ 14630 w 1815069"/>
                  <a:gd name="connsiteY141"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8901 w 1815069"/>
                  <a:gd name="connsiteY75" fmla="*/ 1249314 h 2168820"/>
                  <a:gd name="connsiteX76" fmla="*/ 1692021 w 1815069"/>
                  <a:gd name="connsiteY76" fmla="*/ 1278575 h 2168820"/>
                  <a:gd name="connsiteX77" fmla="*/ 1655273 w 1815069"/>
                  <a:gd name="connsiteY77" fmla="*/ 1310731 h 2168820"/>
                  <a:gd name="connsiteX78" fmla="*/ 1631289 w 1815069"/>
                  <a:gd name="connsiteY78" fmla="*/ 1358871 h 2168820"/>
                  <a:gd name="connsiteX79" fmla="*/ 1594713 w 1815069"/>
                  <a:gd name="connsiteY79" fmla="*/ 1334887 h 2168820"/>
                  <a:gd name="connsiteX80" fmla="*/ 1572768 w 1815069"/>
                  <a:gd name="connsiteY80" fmla="*/ 1378778 h 2168820"/>
                  <a:gd name="connsiteX81" fmla="*/ 1545545 w 1815069"/>
                  <a:gd name="connsiteY81" fmla="*/ 1434919 h 2168820"/>
                  <a:gd name="connsiteX82" fmla="*/ 1519008 w 1815069"/>
                  <a:gd name="connsiteY82" fmla="*/ 1485954 h 2168820"/>
                  <a:gd name="connsiteX83" fmla="*/ 1467631 w 1815069"/>
                  <a:gd name="connsiteY83" fmla="*/ 1537330 h 2168820"/>
                  <a:gd name="connsiteX84" fmla="*/ 1462696 w 1815069"/>
                  <a:gd name="connsiteY84" fmla="*/ 1653860 h 2168820"/>
                  <a:gd name="connsiteX85" fmla="*/ 1441094 w 1815069"/>
                  <a:gd name="connsiteY85" fmla="*/ 1686016 h 2168820"/>
                  <a:gd name="connsiteX86" fmla="*/ 1426464 w 1815069"/>
                  <a:gd name="connsiteY86" fmla="*/ 1759168 h 2168820"/>
                  <a:gd name="connsiteX87" fmla="*/ 1404518 w 1815069"/>
                  <a:gd name="connsiteY87" fmla="*/ 1883527 h 2168820"/>
                  <a:gd name="connsiteX88" fmla="*/ 1389888 w 1815069"/>
                  <a:gd name="connsiteY88" fmla="*/ 1905472 h 2168820"/>
                  <a:gd name="connsiteX89" fmla="*/ 1367942 w 1815069"/>
                  <a:gd name="connsiteY89" fmla="*/ 1942048 h 2168820"/>
                  <a:gd name="connsiteX90" fmla="*/ 1345997 w 1815069"/>
                  <a:gd name="connsiteY90" fmla="*/ 1949364 h 2168820"/>
                  <a:gd name="connsiteX91" fmla="*/ 1324051 w 1815069"/>
                  <a:gd name="connsiteY91" fmla="*/ 1963994 h 2168820"/>
                  <a:gd name="connsiteX92" fmla="*/ 1207008 w 1815069"/>
                  <a:gd name="connsiteY92" fmla="*/ 1978624 h 2168820"/>
                  <a:gd name="connsiteX93" fmla="*/ 1163117 w 1815069"/>
                  <a:gd name="connsiteY93" fmla="*/ 1993255 h 2168820"/>
                  <a:gd name="connsiteX94" fmla="*/ 1133856 w 1815069"/>
                  <a:gd name="connsiteY94" fmla="*/ 2000570 h 2168820"/>
                  <a:gd name="connsiteX95" fmla="*/ 1089965 w 1815069"/>
                  <a:gd name="connsiteY95" fmla="*/ 2015200 h 2168820"/>
                  <a:gd name="connsiteX96" fmla="*/ 1068019 w 1815069"/>
                  <a:gd name="connsiteY96" fmla="*/ 2022516 h 2168820"/>
                  <a:gd name="connsiteX97" fmla="*/ 1053389 w 1815069"/>
                  <a:gd name="connsiteY97" fmla="*/ 2044461 h 2168820"/>
                  <a:gd name="connsiteX98" fmla="*/ 1046073 w 1815069"/>
                  <a:gd name="connsiteY98" fmla="*/ 2066407 h 2168820"/>
                  <a:gd name="connsiteX99" fmla="*/ 1024128 w 1815069"/>
                  <a:gd name="connsiteY99" fmla="*/ 2073722 h 2168820"/>
                  <a:gd name="connsiteX100" fmla="*/ 1009497 w 1815069"/>
                  <a:gd name="connsiteY100" fmla="*/ 2088352 h 2168820"/>
                  <a:gd name="connsiteX101" fmla="*/ 994867 w 1815069"/>
                  <a:gd name="connsiteY101" fmla="*/ 2146874 h 2168820"/>
                  <a:gd name="connsiteX102" fmla="*/ 987552 w 1815069"/>
                  <a:gd name="connsiteY102" fmla="*/ 2168820 h 2168820"/>
                  <a:gd name="connsiteX103" fmla="*/ 943661 w 1815069"/>
                  <a:gd name="connsiteY103" fmla="*/ 2146874 h 2168820"/>
                  <a:gd name="connsiteX104" fmla="*/ 914400 w 1815069"/>
                  <a:gd name="connsiteY104" fmla="*/ 2117613 h 2168820"/>
                  <a:gd name="connsiteX105" fmla="*/ 899769 w 1815069"/>
                  <a:gd name="connsiteY105" fmla="*/ 2102983 h 2168820"/>
                  <a:gd name="connsiteX106" fmla="*/ 877824 w 1815069"/>
                  <a:gd name="connsiteY106" fmla="*/ 2095668 h 2168820"/>
                  <a:gd name="connsiteX107" fmla="*/ 855878 w 1815069"/>
                  <a:gd name="connsiteY107" fmla="*/ 2081037 h 2168820"/>
                  <a:gd name="connsiteX108" fmla="*/ 826617 w 1815069"/>
                  <a:gd name="connsiteY108" fmla="*/ 2022516 h 2168820"/>
                  <a:gd name="connsiteX109" fmla="*/ 782726 w 1815069"/>
                  <a:gd name="connsiteY109" fmla="*/ 2007885 h 2168820"/>
                  <a:gd name="connsiteX110" fmla="*/ 760781 w 1815069"/>
                  <a:gd name="connsiteY110" fmla="*/ 2000570 h 2168820"/>
                  <a:gd name="connsiteX111" fmla="*/ 746150 w 1815069"/>
                  <a:gd name="connsiteY111" fmla="*/ 1985940 h 2168820"/>
                  <a:gd name="connsiteX112" fmla="*/ 716889 w 1815069"/>
                  <a:gd name="connsiteY112" fmla="*/ 1942048 h 2168820"/>
                  <a:gd name="connsiteX113" fmla="*/ 672998 w 1815069"/>
                  <a:gd name="connsiteY113" fmla="*/ 1927418 h 2168820"/>
                  <a:gd name="connsiteX114" fmla="*/ 651053 w 1815069"/>
                  <a:gd name="connsiteY114" fmla="*/ 1920103 h 2168820"/>
                  <a:gd name="connsiteX115" fmla="*/ 614477 w 1815069"/>
                  <a:gd name="connsiteY115" fmla="*/ 1890842 h 2168820"/>
                  <a:gd name="connsiteX116" fmla="*/ 585216 w 1815069"/>
                  <a:gd name="connsiteY116" fmla="*/ 1861581 h 2168820"/>
                  <a:gd name="connsiteX117" fmla="*/ 555955 w 1815069"/>
                  <a:gd name="connsiteY117" fmla="*/ 1832320 h 2168820"/>
                  <a:gd name="connsiteX118" fmla="*/ 541325 w 1815069"/>
                  <a:gd name="connsiteY118" fmla="*/ 1810375 h 2168820"/>
                  <a:gd name="connsiteX119" fmla="*/ 534009 w 1815069"/>
                  <a:gd name="connsiteY119" fmla="*/ 1788429 h 2168820"/>
                  <a:gd name="connsiteX120" fmla="*/ 482803 w 1815069"/>
                  <a:gd name="connsiteY120" fmla="*/ 1766484 h 2168820"/>
                  <a:gd name="connsiteX121" fmla="*/ 453542 w 1815069"/>
                  <a:gd name="connsiteY121" fmla="*/ 1737223 h 2168820"/>
                  <a:gd name="connsiteX122" fmla="*/ 438912 w 1815069"/>
                  <a:gd name="connsiteY122" fmla="*/ 1722592 h 2168820"/>
                  <a:gd name="connsiteX123" fmla="*/ 373075 w 1815069"/>
                  <a:gd name="connsiteY123" fmla="*/ 1693332 h 2168820"/>
                  <a:gd name="connsiteX124" fmla="*/ 358445 w 1815069"/>
                  <a:gd name="connsiteY124" fmla="*/ 1678701 h 2168820"/>
                  <a:gd name="connsiteX125" fmla="*/ 343814 w 1815069"/>
                  <a:gd name="connsiteY125" fmla="*/ 1634810 h 2168820"/>
                  <a:gd name="connsiteX126" fmla="*/ 336499 w 1815069"/>
                  <a:gd name="connsiteY126" fmla="*/ 1612864 h 2168820"/>
                  <a:gd name="connsiteX127" fmla="*/ 321869 w 1815069"/>
                  <a:gd name="connsiteY127" fmla="*/ 1590919 h 2168820"/>
                  <a:gd name="connsiteX128" fmla="*/ 292608 w 1815069"/>
                  <a:gd name="connsiteY128" fmla="*/ 1554343 h 2168820"/>
                  <a:gd name="connsiteX129" fmla="*/ 270662 w 1815069"/>
                  <a:gd name="connsiteY129" fmla="*/ 1517767 h 2168820"/>
                  <a:gd name="connsiteX130" fmla="*/ 241401 w 1815069"/>
                  <a:gd name="connsiteY130" fmla="*/ 1473876 h 2168820"/>
                  <a:gd name="connsiteX131" fmla="*/ 226771 w 1815069"/>
                  <a:gd name="connsiteY131" fmla="*/ 1429984 h 2168820"/>
                  <a:gd name="connsiteX132" fmla="*/ 219456 w 1815069"/>
                  <a:gd name="connsiteY132" fmla="*/ 1408039 h 2168820"/>
                  <a:gd name="connsiteX133" fmla="*/ 182880 w 1815069"/>
                  <a:gd name="connsiteY133" fmla="*/ 1378778 h 2168820"/>
                  <a:gd name="connsiteX134" fmla="*/ 168249 w 1815069"/>
                  <a:gd name="connsiteY134" fmla="*/ 1364148 h 2168820"/>
                  <a:gd name="connsiteX135" fmla="*/ 146304 w 1815069"/>
                  <a:gd name="connsiteY135" fmla="*/ 1356832 h 2168820"/>
                  <a:gd name="connsiteX136" fmla="*/ 109728 w 1815069"/>
                  <a:gd name="connsiteY136" fmla="*/ 1327572 h 2168820"/>
                  <a:gd name="connsiteX137" fmla="*/ 95097 w 1815069"/>
                  <a:gd name="connsiteY137" fmla="*/ 1312941 h 2168820"/>
                  <a:gd name="connsiteX138" fmla="*/ 58521 w 1815069"/>
                  <a:gd name="connsiteY138" fmla="*/ 1283680 h 2168820"/>
                  <a:gd name="connsiteX139" fmla="*/ 21945 w 1815069"/>
                  <a:gd name="connsiteY139" fmla="*/ 1232474 h 2168820"/>
                  <a:gd name="connsiteX140" fmla="*/ 0 w 1815069"/>
                  <a:gd name="connsiteY140" fmla="*/ 1225159 h 2168820"/>
                  <a:gd name="connsiteX141" fmla="*/ 14630 w 1815069"/>
                  <a:gd name="connsiteY141" fmla="*/ 1210528 h 2168820"/>
                  <a:gd name="connsiteX0" fmla="*/ 14630 w 1816463"/>
                  <a:gd name="connsiteY0" fmla="*/ 1210528 h 2168820"/>
                  <a:gd name="connsiteX1" fmla="*/ 36576 w 1816463"/>
                  <a:gd name="connsiteY1" fmla="*/ 1173952 h 2168820"/>
                  <a:gd name="connsiteX2" fmla="*/ 65837 w 1816463"/>
                  <a:gd name="connsiteY2" fmla="*/ 1071540 h 2168820"/>
                  <a:gd name="connsiteX3" fmla="*/ 73152 w 1816463"/>
                  <a:gd name="connsiteY3" fmla="*/ 1034964 h 2168820"/>
                  <a:gd name="connsiteX4" fmla="*/ 80467 w 1816463"/>
                  <a:gd name="connsiteY4" fmla="*/ 1013018 h 2168820"/>
                  <a:gd name="connsiteX5" fmla="*/ 87782 w 1816463"/>
                  <a:gd name="connsiteY5" fmla="*/ 983757 h 2168820"/>
                  <a:gd name="connsiteX6" fmla="*/ 102413 w 1816463"/>
                  <a:gd name="connsiteY6" fmla="*/ 939866 h 2168820"/>
                  <a:gd name="connsiteX7" fmla="*/ 124358 w 1816463"/>
                  <a:gd name="connsiteY7" fmla="*/ 866714 h 2168820"/>
                  <a:gd name="connsiteX8" fmla="*/ 131673 w 1816463"/>
                  <a:gd name="connsiteY8" fmla="*/ 844768 h 2168820"/>
                  <a:gd name="connsiteX9" fmla="*/ 138989 w 1816463"/>
                  <a:gd name="connsiteY9" fmla="*/ 822823 h 2168820"/>
                  <a:gd name="connsiteX10" fmla="*/ 146304 w 1816463"/>
                  <a:gd name="connsiteY10" fmla="*/ 793562 h 2168820"/>
                  <a:gd name="connsiteX11" fmla="*/ 153619 w 1816463"/>
                  <a:gd name="connsiteY11" fmla="*/ 771616 h 2168820"/>
                  <a:gd name="connsiteX12" fmla="*/ 160934 w 1816463"/>
                  <a:gd name="connsiteY12" fmla="*/ 742356 h 2168820"/>
                  <a:gd name="connsiteX13" fmla="*/ 168249 w 1816463"/>
                  <a:gd name="connsiteY13" fmla="*/ 720410 h 2168820"/>
                  <a:gd name="connsiteX14" fmla="*/ 182880 w 1816463"/>
                  <a:gd name="connsiteY14" fmla="*/ 661888 h 2168820"/>
                  <a:gd name="connsiteX15" fmla="*/ 197510 w 1816463"/>
                  <a:gd name="connsiteY15" fmla="*/ 617997 h 2168820"/>
                  <a:gd name="connsiteX16" fmla="*/ 204825 w 1816463"/>
                  <a:gd name="connsiteY16" fmla="*/ 596052 h 2168820"/>
                  <a:gd name="connsiteX17" fmla="*/ 197510 w 1816463"/>
                  <a:gd name="connsiteY17" fmla="*/ 449748 h 2168820"/>
                  <a:gd name="connsiteX18" fmla="*/ 212141 w 1816463"/>
                  <a:gd name="connsiteY18" fmla="*/ 354650 h 2168820"/>
                  <a:gd name="connsiteX19" fmla="*/ 219456 w 1816463"/>
                  <a:gd name="connsiteY19" fmla="*/ 266868 h 2168820"/>
                  <a:gd name="connsiteX20" fmla="*/ 234086 w 1816463"/>
                  <a:gd name="connsiteY20" fmla="*/ 252237 h 2168820"/>
                  <a:gd name="connsiteX21" fmla="*/ 241401 w 1816463"/>
                  <a:gd name="connsiteY21" fmla="*/ 230292 h 2168820"/>
                  <a:gd name="connsiteX22" fmla="*/ 256032 w 1816463"/>
                  <a:gd name="connsiteY22" fmla="*/ 215661 h 2168820"/>
                  <a:gd name="connsiteX23" fmla="*/ 285293 w 1816463"/>
                  <a:gd name="connsiteY23" fmla="*/ 171770 h 2168820"/>
                  <a:gd name="connsiteX24" fmla="*/ 299923 w 1816463"/>
                  <a:gd name="connsiteY24" fmla="*/ 127879 h 2168820"/>
                  <a:gd name="connsiteX25" fmla="*/ 329184 w 1816463"/>
                  <a:gd name="connsiteY25" fmla="*/ 98618 h 2168820"/>
                  <a:gd name="connsiteX26" fmla="*/ 336499 w 1816463"/>
                  <a:gd name="connsiteY26" fmla="*/ 76672 h 2168820"/>
                  <a:gd name="connsiteX27" fmla="*/ 365760 w 1816463"/>
                  <a:gd name="connsiteY27" fmla="*/ 40096 h 2168820"/>
                  <a:gd name="connsiteX28" fmla="*/ 534009 w 1816463"/>
                  <a:gd name="connsiteY28" fmla="*/ 25466 h 2168820"/>
                  <a:gd name="connsiteX29" fmla="*/ 563270 w 1816463"/>
                  <a:gd name="connsiteY29" fmla="*/ 32781 h 2168820"/>
                  <a:gd name="connsiteX30" fmla="*/ 636422 w 1816463"/>
                  <a:gd name="connsiteY30" fmla="*/ 47412 h 2168820"/>
                  <a:gd name="connsiteX31" fmla="*/ 680313 w 1816463"/>
                  <a:gd name="connsiteY31" fmla="*/ 62042 h 2168820"/>
                  <a:gd name="connsiteX32" fmla="*/ 702259 w 1816463"/>
                  <a:gd name="connsiteY32" fmla="*/ 69357 h 2168820"/>
                  <a:gd name="connsiteX33" fmla="*/ 820655 w 1816463"/>
                  <a:gd name="connsiteY33" fmla="*/ 88750 h 2168820"/>
                  <a:gd name="connsiteX34" fmla="*/ 863193 w 1816463"/>
                  <a:gd name="connsiteY34" fmla="*/ 113248 h 2168820"/>
                  <a:gd name="connsiteX35" fmla="*/ 907085 w 1816463"/>
                  <a:gd name="connsiteY35" fmla="*/ 127879 h 2168820"/>
                  <a:gd name="connsiteX36" fmla="*/ 987552 w 1816463"/>
                  <a:gd name="connsiteY36" fmla="*/ 142509 h 2168820"/>
                  <a:gd name="connsiteX37" fmla="*/ 1031443 w 1816463"/>
                  <a:gd name="connsiteY37" fmla="*/ 157140 h 2168820"/>
                  <a:gd name="connsiteX38" fmla="*/ 1053389 w 1816463"/>
                  <a:gd name="connsiteY38" fmla="*/ 164455 h 2168820"/>
                  <a:gd name="connsiteX39" fmla="*/ 1097280 w 1816463"/>
                  <a:gd name="connsiteY39" fmla="*/ 171770 h 2168820"/>
                  <a:gd name="connsiteX40" fmla="*/ 1163117 w 1816463"/>
                  <a:gd name="connsiteY40" fmla="*/ 193716 h 2168820"/>
                  <a:gd name="connsiteX41" fmla="*/ 1185062 w 1816463"/>
                  <a:gd name="connsiteY41" fmla="*/ 201031 h 2168820"/>
                  <a:gd name="connsiteX42" fmla="*/ 1221638 w 1816463"/>
                  <a:gd name="connsiteY42" fmla="*/ 208346 h 2168820"/>
                  <a:gd name="connsiteX43" fmla="*/ 1265529 w 1816463"/>
                  <a:gd name="connsiteY43" fmla="*/ 215661 h 2168820"/>
                  <a:gd name="connsiteX44" fmla="*/ 1365561 w 1816463"/>
                  <a:gd name="connsiteY44" fmla="*/ 249342 h 2168820"/>
                  <a:gd name="connsiteX45" fmla="*/ 1441094 w 1816463"/>
                  <a:gd name="connsiteY45" fmla="*/ 252237 h 2168820"/>
                  <a:gd name="connsiteX46" fmla="*/ 1463040 w 1816463"/>
                  <a:gd name="connsiteY46" fmla="*/ 259552 h 2168820"/>
                  <a:gd name="connsiteX47" fmla="*/ 1484985 w 1816463"/>
                  <a:gd name="connsiteY47" fmla="*/ 266868 h 2168820"/>
                  <a:gd name="connsiteX48" fmla="*/ 1492301 w 1816463"/>
                  <a:gd name="connsiteY48" fmla="*/ 288813 h 2168820"/>
                  <a:gd name="connsiteX49" fmla="*/ 1477670 w 1816463"/>
                  <a:gd name="connsiteY49" fmla="*/ 332704 h 2168820"/>
                  <a:gd name="connsiteX50" fmla="*/ 1482603 w 1816463"/>
                  <a:gd name="connsiteY50" fmla="*/ 396504 h 2168820"/>
                  <a:gd name="connsiteX51" fmla="*/ 1504379 w 1816463"/>
                  <a:gd name="connsiteY51" fmla="*/ 425592 h 2168820"/>
                  <a:gd name="connsiteX52" fmla="*/ 1528877 w 1816463"/>
                  <a:gd name="connsiteY52" fmla="*/ 464378 h 2168820"/>
                  <a:gd name="connsiteX53" fmla="*/ 1536192 w 1816463"/>
                  <a:gd name="connsiteY53" fmla="*/ 505374 h 2168820"/>
                  <a:gd name="connsiteX54" fmla="*/ 1572768 w 1816463"/>
                  <a:gd name="connsiteY54" fmla="*/ 588736 h 2168820"/>
                  <a:gd name="connsiteX55" fmla="*/ 1572768 w 1816463"/>
                  <a:gd name="connsiteY55" fmla="*/ 654573 h 2168820"/>
                  <a:gd name="connsiteX56" fmla="*/ 1543507 w 1816463"/>
                  <a:gd name="connsiteY56" fmla="*/ 735040 h 2168820"/>
                  <a:gd name="connsiteX57" fmla="*/ 1521561 w 1816463"/>
                  <a:gd name="connsiteY57" fmla="*/ 742356 h 2168820"/>
                  <a:gd name="connsiteX58" fmla="*/ 1492129 w 1816463"/>
                  <a:gd name="connsiteY58" fmla="*/ 822479 h 2168820"/>
                  <a:gd name="connsiteX59" fmla="*/ 1477670 w 1816463"/>
                  <a:gd name="connsiteY59" fmla="*/ 895975 h 2168820"/>
                  <a:gd name="connsiteX60" fmla="*/ 1470355 w 1816463"/>
                  <a:gd name="connsiteY60" fmla="*/ 917920 h 2168820"/>
                  <a:gd name="connsiteX61" fmla="*/ 1463040 w 1816463"/>
                  <a:gd name="connsiteY61" fmla="*/ 961812 h 2168820"/>
                  <a:gd name="connsiteX62" fmla="*/ 1463040 w 1816463"/>
                  <a:gd name="connsiteY62" fmla="*/ 1056909 h 2168820"/>
                  <a:gd name="connsiteX63" fmla="*/ 1455725 w 1816463"/>
                  <a:gd name="connsiteY63" fmla="*/ 1078855 h 2168820"/>
                  <a:gd name="connsiteX64" fmla="*/ 1441094 w 1816463"/>
                  <a:gd name="connsiteY64" fmla="*/ 1093485 h 2168820"/>
                  <a:gd name="connsiteX65" fmla="*/ 1443304 w 1816463"/>
                  <a:gd name="connsiteY65" fmla="*/ 1124956 h 2168820"/>
                  <a:gd name="connsiteX66" fmla="*/ 1518837 w 1816463"/>
                  <a:gd name="connsiteY66" fmla="*/ 1115602 h 2168820"/>
                  <a:gd name="connsiteX67" fmla="*/ 1631289 w 1816463"/>
                  <a:gd name="connsiteY67" fmla="*/ 1130061 h 2168820"/>
                  <a:gd name="connsiteX68" fmla="*/ 1653235 w 1816463"/>
                  <a:gd name="connsiteY68" fmla="*/ 1137376 h 2168820"/>
                  <a:gd name="connsiteX69" fmla="*/ 1697126 w 1816463"/>
                  <a:gd name="connsiteY69" fmla="*/ 1144692 h 2168820"/>
                  <a:gd name="connsiteX70" fmla="*/ 1719072 w 1816463"/>
                  <a:gd name="connsiteY70" fmla="*/ 1152007 h 2168820"/>
                  <a:gd name="connsiteX71" fmla="*/ 1748333 w 1816463"/>
                  <a:gd name="connsiteY71" fmla="*/ 1159322 h 2168820"/>
                  <a:gd name="connsiteX72" fmla="*/ 1814169 w 1816463"/>
                  <a:gd name="connsiteY72" fmla="*/ 1183134 h 2168820"/>
                  <a:gd name="connsiteX73" fmla="*/ 1784909 w 1816463"/>
                  <a:gd name="connsiteY73" fmla="*/ 1217844 h 2168820"/>
                  <a:gd name="connsiteX74" fmla="*/ 1755648 w 1816463"/>
                  <a:gd name="connsiteY74" fmla="*/ 1225159 h 2168820"/>
                  <a:gd name="connsiteX75" fmla="*/ 1718901 w 1816463"/>
                  <a:gd name="connsiteY75" fmla="*/ 1249314 h 2168820"/>
                  <a:gd name="connsiteX76" fmla="*/ 1692021 w 1816463"/>
                  <a:gd name="connsiteY76" fmla="*/ 1278575 h 2168820"/>
                  <a:gd name="connsiteX77" fmla="*/ 1655273 w 1816463"/>
                  <a:gd name="connsiteY77" fmla="*/ 1310731 h 2168820"/>
                  <a:gd name="connsiteX78" fmla="*/ 1631289 w 1816463"/>
                  <a:gd name="connsiteY78" fmla="*/ 1358871 h 2168820"/>
                  <a:gd name="connsiteX79" fmla="*/ 1594713 w 1816463"/>
                  <a:gd name="connsiteY79" fmla="*/ 1334887 h 2168820"/>
                  <a:gd name="connsiteX80" fmla="*/ 1572768 w 1816463"/>
                  <a:gd name="connsiteY80" fmla="*/ 1378778 h 2168820"/>
                  <a:gd name="connsiteX81" fmla="*/ 1545545 w 1816463"/>
                  <a:gd name="connsiteY81" fmla="*/ 1434919 h 2168820"/>
                  <a:gd name="connsiteX82" fmla="*/ 1519008 w 1816463"/>
                  <a:gd name="connsiteY82" fmla="*/ 1485954 h 2168820"/>
                  <a:gd name="connsiteX83" fmla="*/ 1467631 w 1816463"/>
                  <a:gd name="connsiteY83" fmla="*/ 1537330 h 2168820"/>
                  <a:gd name="connsiteX84" fmla="*/ 1462696 w 1816463"/>
                  <a:gd name="connsiteY84" fmla="*/ 1653860 h 2168820"/>
                  <a:gd name="connsiteX85" fmla="*/ 1441094 w 1816463"/>
                  <a:gd name="connsiteY85" fmla="*/ 1686016 h 2168820"/>
                  <a:gd name="connsiteX86" fmla="*/ 1426464 w 1816463"/>
                  <a:gd name="connsiteY86" fmla="*/ 1759168 h 2168820"/>
                  <a:gd name="connsiteX87" fmla="*/ 1404518 w 1816463"/>
                  <a:gd name="connsiteY87" fmla="*/ 1883527 h 2168820"/>
                  <a:gd name="connsiteX88" fmla="*/ 1389888 w 1816463"/>
                  <a:gd name="connsiteY88" fmla="*/ 1905472 h 2168820"/>
                  <a:gd name="connsiteX89" fmla="*/ 1367942 w 1816463"/>
                  <a:gd name="connsiteY89" fmla="*/ 1942048 h 2168820"/>
                  <a:gd name="connsiteX90" fmla="*/ 1345997 w 1816463"/>
                  <a:gd name="connsiteY90" fmla="*/ 1949364 h 2168820"/>
                  <a:gd name="connsiteX91" fmla="*/ 1324051 w 1816463"/>
                  <a:gd name="connsiteY91" fmla="*/ 1963994 h 2168820"/>
                  <a:gd name="connsiteX92" fmla="*/ 1207008 w 1816463"/>
                  <a:gd name="connsiteY92" fmla="*/ 1978624 h 2168820"/>
                  <a:gd name="connsiteX93" fmla="*/ 1163117 w 1816463"/>
                  <a:gd name="connsiteY93" fmla="*/ 1993255 h 2168820"/>
                  <a:gd name="connsiteX94" fmla="*/ 1133856 w 1816463"/>
                  <a:gd name="connsiteY94" fmla="*/ 2000570 h 2168820"/>
                  <a:gd name="connsiteX95" fmla="*/ 1089965 w 1816463"/>
                  <a:gd name="connsiteY95" fmla="*/ 2015200 h 2168820"/>
                  <a:gd name="connsiteX96" fmla="*/ 1068019 w 1816463"/>
                  <a:gd name="connsiteY96" fmla="*/ 2022516 h 2168820"/>
                  <a:gd name="connsiteX97" fmla="*/ 1053389 w 1816463"/>
                  <a:gd name="connsiteY97" fmla="*/ 2044461 h 2168820"/>
                  <a:gd name="connsiteX98" fmla="*/ 1046073 w 1816463"/>
                  <a:gd name="connsiteY98" fmla="*/ 2066407 h 2168820"/>
                  <a:gd name="connsiteX99" fmla="*/ 1024128 w 1816463"/>
                  <a:gd name="connsiteY99" fmla="*/ 2073722 h 2168820"/>
                  <a:gd name="connsiteX100" fmla="*/ 1009497 w 1816463"/>
                  <a:gd name="connsiteY100" fmla="*/ 2088352 h 2168820"/>
                  <a:gd name="connsiteX101" fmla="*/ 994867 w 1816463"/>
                  <a:gd name="connsiteY101" fmla="*/ 2146874 h 2168820"/>
                  <a:gd name="connsiteX102" fmla="*/ 987552 w 1816463"/>
                  <a:gd name="connsiteY102" fmla="*/ 2168820 h 2168820"/>
                  <a:gd name="connsiteX103" fmla="*/ 943661 w 1816463"/>
                  <a:gd name="connsiteY103" fmla="*/ 2146874 h 2168820"/>
                  <a:gd name="connsiteX104" fmla="*/ 914400 w 1816463"/>
                  <a:gd name="connsiteY104" fmla="*/ 2117613 h 2168820"/>
                  <a:gd name="connsiteX105" fmla="*/ 899769 w 1816463"/>
                  <a:gd name="connsiteY105" fmla="*/ 2102983 h 2168820"/>
                  <a:gd name="connsiteX106" fmla="*/ 877824 w 1816463"/>
                  <a:gd name="connsiteY106" fmla="*/ 2095668 h 2168820"/>
                  <a:gd name="connsiteX107" fmla="*/ 855878 w 1816463"/>
                  <a:gd name="connsiteY107" fmla="*/ 2081037 h 2168820"/>
                  <a:gd name="connsiteX108" fmla="*/ 826617 w 1816463"/>
                  <a:gd name="connsiteY108" fmla="*/ 2022516 h 2168820"/>
                  <a:gd name="connsiteX109" fmla="*/ 782726 w 1816463"/>
                  <a:gd name="connsiteY109" fmla="*/ 2007885 h 2168820"/>
                  <a:gd name="connsiteX110" fmla="*/ 760781 w 1816463"/>
                  <a:gd name="connsiteY110" fmla="*/ 2000570 h 2168820"/>
                  <a:gd name="connsiteX111" fmla="*/ 746150 w 1816463"/>
                  <a:gd name="connsiteY111" fmla="*/ 1985940 h 2168820"/>
                  <a:gd name="connsiteX112" fmla="*/ 716889 w 1816463"/>
                  <a:gd name="connsiteY112" fmla="*/ 1942048 h 2168820"/>
                  <a:gd name="connsiteX113" fmla="*/ 672998 w 1816463"/>
                  <a:gd name="connsiteY113" fmla="*/ 1927418 h 2168820"/>
                  <a:gd name="connsiteX114" fmla="*/ 651053 w 1816463"/>
                  <a:gd name="connsiteY114" fmla="*/ 1920103 h 2168820"/>
                  <a:gd name="connsiteX115" fmla="*/ 614477 w 1816463"/>
                  <a:gd name="connsiteY115" fmla="*/ 1890842 h 2168820"/>
                  <a:gd name="connsiteX116" fmla="*/ 585216 w 1816463"/>
                  <a:gd name="connsiteY116" fmla="*/ 1861581 h 2168820"/>
                  <a:gd name="connsiteX117" fmla="*/ 555955 w 1816463"/>
                  <a:gd name="connsiteY117" fmla="*/ 1832320 h 2168820"/>
                  <a:gd name="connsiteX118" fmla="*/ 541325 w 1816463"/>
                  <a:gd name="connsiteY118" fmla="*/ 1810375 h 2168820"/>
                  <a:gd name="connsiteX119" fmla="*/ 534009 w 1816463"/>
                  <a:gd name="connsiteY119" fmla="*/ 1788429 h 2168820"/>
                  <a:gd name="connsiteX120" fmla="*/ 482803 w 1816463"/>
                  <a:gd name="connsiteY120" fmla="*/ 1766484 h 2168820"/>
                  <a:gd name="connsiteX121" fmla="*/ 453542 w 1816463"/>
                  <a:gd name="connsiteY121" fmla="*/ 1737223 h 2168820"/>
                  <a:gd name="connsiteX122" fmla="*/ 438912 w 1816463"/>
                  <a:gd name="connsiteY122" fmla="*/ 1722592 h 2168820"/>
                  <a:gd name="connsiteX123" fmla="*/ 373075 w 1816463"/>
                  <a:gd name="connsiteY123" fmla="*/ 1693332 h 2168820"/>
                  <a:gd name="connsiteX124" fmla="*/ 358445 w 1816463"/>
                  <a:gd name="connsiteY124" fmla="*/ 1678701 h 2168820"/>
                  <a:gd name="connsiteX125" fmla="*/ 343814 w 1816463"/>
                  <a:gd name="connsiteY125" fmla="*/ 1634810 h 2168820"/>
                  <a:gd name="connsiteX126" fmla="*/ 336499 w 1816463"/>
                  <a:gd name="connsiteY126" fmla="*/ 1612864 h 2168820"/>
                  <a:gd name="connsiteX127" fmla="*/ 321869 w 1816463"/>
                  <a:gd name="connsiteY127" fmla="*/ 1590919 h 2168820"/>
                  <a:gd name="connsiteX128" fmla="*/ 292608 w 1816463"/>
                  <a:gd name="connsiteY128" fmla="*/ 1554343 h 2168820"/>
                  <a:gd name="connsiteX129" fmla="*/ 270662 w 1816463"/>
                  <a:gd name="connsiteY129" fmla="*/ 1517767 h 2168820"/>
                  <a:gd name="connsiteX130" fmla="*/ 241401 w 1816463"/>
                  <a:gd name="connsiteY130" fmla="*/ 1473876 h 2168820"/>
                  <a:gd name="connsiteX131" fmla="*/ 226771 w 1816463"/>
                  <a:gd name="connsiteY131" fmla="*/ 1429984 h 2168820"/>
                  <a:gd name="connsiteX132" fmla="*/ 219456 w 1816463"/>
                  <a:gd name="connsiteY132" fmla="*/ 1408039 h 2168820"/>
                  <a:gd name="connsiteX133" fmla="*/ 182880 w 1816463"/>
                  <a:gd name="connsiteY133" fmla="*/ 1378778 h 2168820"/>
                  <a:gd name="connsiteX134" fmla="*/ 168249 w 1816463"/>
                  <a:gd name="connsiteY134" fmla="*/ 1364148 h 2168820"/>
                  <a:gd name="connsiteX135" fmla="*/ 146304 w 1816463"/>
                  <a:gd name="connsiteY135" fmla="*/ 1356832 h 2168820"/>
                  <a:gd name="connsiteX136" fmla="*/ 109728 w 1816463"/>
                  <a:gd name="connsiteY136" fmla="*/ 1327572 h 2168820"/>
                  <a:gd name="connsiteX137" fmla="*/ 95097 w 1816463"/>
                  <a:gd name="connsiteY137" fmla="*/ 1312941 h 2168820"/>
                  <a:gd name="connsiteX138" fmla="*/ 58521 w 1816463"/>
                  <a:gd name="connsiteY138" fmla="*/ 1283680 h 2168820"/>
                  <a:gd name="connsiteX139" fmla="*/ 21945 w 1816463"/>
                  <a:gd name="connsiteY139" fmla="*/ 1232474 h 2168820"/>
                  <a:gd name="connsiteX140" fmla="*/ 0 w 1816463"/>
                  <a:gd name="connsiteY140" fmla="*/ 1225159 h 2168820"/>
                  <a:gd name="connsiteX141" fmla="*/ 14630 w 1816463"/>
                  <a:gd name="connsiteY141" fmla="*/ 1210528 h 2168820"/>
                  <a:gd name="connsiteX0" fmla="*/ 14630 w 1814207"/>
                  <a:gd name="connsiteY0" fmla="*/ 1210528 h 2168820"/>
                  <a:gd name="connsiteX1" fmla="*/ 36576 w 1814207"/>
                  <a:gd name="connsiteY1" fmla="*/ 1173952 h 2168820"/>
                  <a:gd name="connsiteX2" fmla="*/ 65837 w 1814207"/>
                  <a:gd name="connsiteY2" fmla="*/ 1071540 h 2168820"/>
                  <a:gd name="connsiteX3" fmla="*/ 73152 w 1814207"/>
                  <a:gd name="connsiteY3" fmla="*/ 1034964 h 2168820"/>
                  <a:gd name="connsiteX4" fmla="*/ 80467 w 1814207"/>
                  <a:gd name="connsiteY4" fmla="*/ 1013018 h 2168820"/>
                  <a:gd name="connsiteX5" fmla="*/ 87782 w 1814207"/>
                  <a:gd name="connsiteY5" fmla="*/ 983757 h 2168820"/>
                  <a:gd name="connsiteX6" fmla="*/ 102413 w 1814207"/>
                  <a:gd name="connsiteY6" fmla="*/ 939866 h 2168820"/>
                  <a:gd name="connsiteX7" fmla="*/ 124358 w 1814207"/>
                  <a:gd name="connsiteY7" fmla="*/ 866714 h 2168820"/>
                  <a:gd name="connsiteX8" fmla="*/ 131673 w 1814207"/>
                  <a:gd name="connsiteY8" fmla="*/ 844768 h 2168820"/>
                  <a:gd name="connsiteX9" fmla="*/ 138989 w 1814207"/>
                  <a:gd name="connsiteY9" fmla="*/ 822823 h 2168820"/>
                  <a:gd name="connsiteX10" fmla="*/ 146304 w 1814207"/>
                  <a:gd name="connsiteY10" fmla="*/ 793562 h 2168820"/>
                  <a:gd name="connsiteX11" fmla="*/ 153619 w 1814207"/>
                  <a:gd name="connsiteY11" fmla="*/ 771616 h 2168820"/>
                  <a:gd name="connsiteX12" fmla="*/ 160934 w 1814207"/>
                  <a:gd name="connsiteY12" fmla="*/ 742356 h 2168820"/>
                  <a:gd name="connsiteX13" fmla="*/ 168249 w 1814207"/>
                  <a:gd name="connsiteY13" fmla="*/ 720410 h 2168820"/>
                  <a:gd name="connsiteX14" fmla="*/ 182880 w 1814207"/>
                  <a:gd name="connsiteY14" fmla="*/ 661888 h 2168820"/>
                  <a:gd name="connsiteX15" fmla="*/ 197510 w 1814207"/>
                  <a:gd name="connsiteY15" fmla="*/ 617997 h 2168820"/>
                  <a:gd name="connsiteX16" fmla="*/ 204825 w 1814207"/>
                  <a:gd name="connsiteY16" fmla="*/ 596052 h 2168820"/>
                  <a:gd name="connsiteX17" fmla="*/ 197510 w 1814207"/>
                  <a:gd name="connsiteY17" fmla="*/ 449748 h 2168820"/>
                  <a:gd name="connsiteX18" fmla="*/ 212141 w 1814207"/>
                  <a:gd name="connsiteY18" fmla="*/ 354650 h 2168820"/>
                  <a:gd name="connsiteX19" fmla="*/ 219456 w 1814207"/>
                  <a:gd name="connsiteY19" fmla="*/ 266868 h 2168820"/>
                  <a:gd name="connsiteX20" fmla="*/ 234086 w 1814207"/>
                  <a:gd name="connsiteY20" fmla="*/ 252237 h 2168820"/>
                  <a:gd name="connsiteX21" fmla="*/ 241401 w 1814207"/>
                  <a:gd name="connsiteY21" fmla="*/ 230292 h 2168820"/>
                  <a:gd name="connsiteX22" fmla="*/ 256032 w 1814207"/>
                  <a:gd name="connsiteY22" fmla="*/ 215661 h 2168820"/>
                  <a:gd name="connsiteX23" fmla="*/ 285293 w 1814207"/>
                  <a:gd name="connsiteY23" fmla="*/ 171770 h 2168820"/>
                  <a:gd name="connsiteX24" fmla="*/ 299923 w 1814207"/>
                  <a:gd name="connsiteY24" fmla="*/ 127879 h 2168820"/>
                  <a:gd name="connsiteX25" fmla="*/ 329184 w 1814207"/>
                  <a:gd name="connsiteY25" fmla="*/ 98618 h 2168820"/>
                  <a:gd name="connsiteX26" fmla="*/ 336499 w 1814207"/>
                  <a:gd name="connsiteY26" fmla="*/ 76672 h 2168820"/>
                  <a:gd name="connsiteX27" fmla="*/ 365760 w 1814207"/>
                  <a:gd name="connsiteY27" fmla="*/ 40096 h 2168820"/>
                  <a:gd name="connsiteX28" fmla="*/ 534009 w 1814207"/>
                  <a:gd name="connsiteY28" fmla="*/ 25466 h 2168820"/>
                  <a:gd name="connsiteX29" fmla="*/ 563270 w 1814207"/>
                  <a:gd name="connsiteY29" fmla="*/ 32781 h 2168820"/>
                  <a:gd name="connsiteX30" fmla="*/ 636422 w 1814207"/>
                  <a:gd name="connsiteY30" fmla="*/ 47412 h 2168820"/>
                  <a:gd name="connsiteX31" fmla="*/ 680313 w 1814207"/>
                  <a:gd name="connsiteY31" fmla="*/ 62042 h 2168820"/>
                  <a:gd name="connsiteX32" fmla="*/ 702259 w 1814207"/>
                  <a:gd name="connsiteY32" fmla="*/ 69357 h 2168820"/>
                  <a:gd name="connsiteX33" fmla="*/ 820655 w 1814207"/>
                  <a:gd name="connsiteY33" fmla="*/ 88750 h 2168820"/>
                  <a:gd name="connsiteX34" fmla="*/ 863193 w 1814207"/>
                  <a:gd name="connsiteY34" fmla="*/ 113248 h 2168820"/>
                  <a:gd name="connsiteX35" fmla="*/ 907085 w 1814207"/>
                  <a:gd name="connsiteY35" fmla="*/ 127879 h 2168820"/>
                  <a:gd name="connsiteX36" fmla="*/ 987552 w 1814207"/>
                  <a:gd name="connsiteY36" fmla="*/ 142509 h 2168820"/>
                  <a:gd name="connsiteX37" fmla="*/ 1031443 w 1814207"/>
                  <a:gd name="connsiteY37" fmla="*/ 157140 h 2168820"/>
                  <a:gd name="connsiteX38" fmla="*/ 1053389 w 1814207"/>
                  <a:gd name="connsiteY38" fmla="*/ 164455 h 2168820"/>
                  <a:gd name="connsiteX39" fmla="*/ 1097280 w 1814207"/>
                  <a:gd name="connsiteY39" fmla="*/ 171770 h 2168820"/>
                  <a:gd name="connsiteX40" fmla="*/ 1163117 w 1814207"/>
                  <a:gd name="connsiteY40" fmla="*/ 193716 h 2168820"/>
                  <a:gd name="connsiteX41" fmla="*/ 1185062 w 1814207"/>
                  <a:gd name="connsiteY41" fmla="*/ 201031 h 2168820"/>
                  <a:gd name="connsiteX42" fmla="*/ 1221638 w 1814207"/>
                  <a:gd name="connsiteY42" fmla="*/ 208346 h 2168820"/>
                  <a:gd name="connsiteX43" fmla="*/ 1265529 w 1814207"/>
                  <a:gd name="connsiteY43" fmla="*/ 215661 h 2168820"/>
                  <a:gd name="connsiteX44" fmla="*/ 1365561 w 1814207"/>
                  <a:gd name="connsiteY44" fmla="*/ 249342 h 2168820"/>
                  <a:gd name="connsiteX45" fmla="*/ 1441094 w 1814207"/>
                  <a:gd name="connsiteY45" fmla="*/ 252237 h 2168820"/>
                  <a:gd name="connsiteX46" fmla="*/ 1463040 w 1814207"/>
                  <a:gd name="connsiteY46" fmla="*/ 259552 h 2168820"/>
                  <a:gd name="connsiteX47" fmla="*/ 1484985 w 1814207"/>
                  <a:gd name="connsiteY47" fmla="*/ 266868 h 2168820"/>
                  <a:gd name="connsiteX48" fmla="*/ 1492301 w 1814207"/>
                  <a:gd name="connsiteY48" fmla="*/ 288813 h 2168820"/>
                  <a:gd name="connsiteX49" fmla="*/ 1477670 w 1814207"/>
                  <a:gd name="connsiteY49" fmla="*/ 332704 h 2168820"/>
                  <a:gd name="connsiteX50" fmla="*/ 1482603 w 1814207"/>
                  <a:gd name="connsiteY50" fmla="*/ 396504 h 2168820"/>
                  <a:gd name="connsiteX51" fmla="*/ 1504379 w 1814207"/>
                  <a:gd name="connsiteY51" fmla="*/ 425592 h 2168820"/>
                  <a:gd name="connsiteX52" fmla="*/ 1528877 w 1814207"/>
                  <a:gd name="connsiteY52" fmla="*/ 464378 h 2168820"/>
                  <a:gd name="connsiteX53" fmla="*/ 1536192 w 1814207"/>
                  <a:gd name="connsiteY53" fmla="*/ 505374 h 2168820"/>
                  <a:gd name="connsiteX54" fmla="*/ 1572768 w 1814207"/>
                  <a:gd name="connsiteY54" fmla="*/ 588736 h 2168820"/>
                  <a:gd name="connsiteX55" fmla="*/ 1572768 w 1814207"/>
                  <a:gd name="connsiteY55" fmla="*/ 654573 h 2168820"/>
                  <a:gd name="connsiteX56" fmla="*/ 1543507 w 1814207"/>
                  <a:gd name="connsiteY56" fmla="*/ 735040 h 2168820"/>
                  <a:gd name="connsiteX57" fmla="*/ 1521561 w 1814207"/>
                  <a:gd name="connsiteY57" fmla="*/ 742356 h 2168820"/>
                  <a:gd name="connsiteX58" fmla="*/ 1492129 w 1814207"/>
                  <a:gd name="connsiteY58" fmla="*/ 822479 h 2168820"/>
                  <a:gd name="connsiteX59" fmla="*/ 1477670 w 1814207"/>
                  <a:gd name="connsiteY59" fmla="*/ 895975 h 2168820"/>
                  <a:gd name="connsiteX60" fmla="*/ 1470355 w 1814207"/>
                  <a:gd name="connsiteY60" fmla="*/ 917920 h 2168820"/>
                  <a:gd name="connsiteX61" fmla="*/ 1463040 w 1814207"/>
                  <a:gd name="connsiteY61" fmla="*/ 961812 h 2168820"/>
                  <a:gd name="connsiteX62" fmla="*/ 1463040 w 1814207"/>
                  <a:gd name="connsiteY62" fmla="*/ 1056909 h 2168820"/>
                  <a:gd name="connsiteX63" fmla="*/ 1455725 w 1814207"/>
                  <a:gd name="connsiteY63" fmla="*/ 1078855 h 2168820"/>
                  <a:gd name="connsiteX64" fmla="*/ 1441094 w 1814207"/>
                  <a:gd name="connsiteY64" fmla="*/ 1093485 h 2168820"/>
                  <a:gd name="connsiteX65" fmla="*/ 1443304 w 1814207"/>
                  <a:gd name="connsiteY65" fmla="*/ 1124956 h 2168820"/>
                  <a:gd name="connsiteX66" fmla="*/ 1518837 w 1814207"/>
                  <a:gd name="connsiteY66" fmla="*/ 1115602 h 2168820"/>
                  <a:gd name="connsiteX67" fmla="*/ 1631289 w 1814207"/>
                  <a:gd name="connsiteY67" fmla="*/ 1130061 h 2168820"/>
                  <a:gd name="connsiteX68" fmla="*/ 1653235 w 1814207"/>
                  <a:gd name="connsiteY68" fmla="*/ 1137376 h 2168820"/>
                  <a:gd name="connsiteX69" fmla="*/ 1697126 w 1814207"/>
                  <a:gd name="connsiteY69" fmla="*/ 1144692 h 2168820"/>
                  <a:gd name="connsiteX70" fmla="*/ 1719072 w 1814207"/>
                  <a:gd name="connsiteY70" fmla="*/ 1152007 h 2168820"/>
                  <a:gd name="connsiteX71" fmla="*/ 1748333 w 1814207"/>
                  <a:gd name="connsiteY71" fmla="*/ 1159322 h 2168820"/>
                  <a:gd name="connsiteX72" fmla="*/ 1811788 w 1814207"/>
                  <a:gd name="connsiteY72" fmla="*/ 1173609 h 2168820"/>
                  <a:gd name="connsiteX73" fmla="*/ 1784909 w 1814207"/>
                  <a:gd name="connsiteY73" fmla="*/ 1217844 h 2168820"/>
                  <a:gd name="connsiteX74" fmla="*/ 1755648 w 1814207"/>
                  <a:gd name="connsiteY74" fmla="*/ 1225159 h 2168820"/>
                  <a:gd name="connsiteX75" fmla="*/ 1718901 w 1814207"/>
                  <a:gd name="connsiteY75" fmla="*/ 1249314 h 2168820"/>
                  <a:gd name="connsiteX76" fmla="*/ 1692021 w 1814207"/>
                  <a:gd name="connsiteY76" fmla="*/ 1278575 h 2168820"/>
                  <a:gd name="connsiteX77" fmla="*/ 1655273 w 1814207"/>
                  <a:gd name="connsiteY77" fmla="*/ 1310731 h 2168820"/>
                  <a:gd name="connsiteX78" fmla="*/ 1631289 w 1814207"/>
                  <a:gd name="connsiteY78" fmla="*/ 1358871 h 2168820"/>
                  <a:gd name="connsiteX79" fmla="*/ 1594713 w 1814207"/>
                  <a:gd name="connsiteY79" fmla="*/ 1334887 h 2168820"/>
                  <a:gd name="connsiteX80" fmla="*/ 1572768 w 1814207"/>
                  <a:gd name="connsiteY80" fmla="*/ 1378778 h 2168820"/>
                  <a:gd name="connsiteX81" fmla="*/ 1545545 w 1814207"/>
                  <a:gd name="connsiteY81" fmla="*/ 1434919 h 2168820"/>
                  <a:gd name="connsiteX82" fmla="*/ 1519008 w 1814207"/>
                  <a:gd name="connsiteY82" fmla="*/ 1485954 h 2168820"/>
                  <a:gd name="connsiteX83" fmla="*/ 1467631 w 1814207"/>
                  <a:gd name="connsiteY83" fmla="*/ 1537330 h 2168820"/>
                  <a:gd name="connsiteX84" fmla="*/ 1462696 w 1814207"/>
                  <a:gd name="connsiteY84" fmla="*/ 1653860 h 2168820"/>
                  <a:gd name="connsiteX85" fmla="*/ 1441094 w 1814207"/>
                  <a:gd name="connsiteY85" fmla="*/ 1686016 h 2168820"/>
                  <a:gd name="connsiteX86" fmla="*/ 1426464 w 1814207"/>
                  <a:gd name="connsiteY86" fmla="*/ 1759168 h 2168820"/>
                  <a:gd name="connsiteX87" fmla="*/ 1404518 w 1814207"/>
                  <a:gd name="connsiteY87" fmla="*/ 1883527 h 2168820"/>
                  <a:gd name="connsiteX88" fmla="*/ 1389888 w 1814207"/>
                  <a:gd name="connsiteY88" fmla="*/ 1905472 h 2168820"/>
                  <a:gd name="connsiteX89" fmla="*/ 1367942 w 1814207"/>
                  <a:gd name="connsiteY89" fmla="*/ 1942048 h 2168820"/>
                  <a:gd name="connsiteX90" fmla="*/ 1345997 w 1814207"/>
                  <a:gd name="connsiteY90" fmla="*/ 1949364 h 2168820"/>
                  <a:gd name="connsiteX91" fmla="*/ 1324051 w 1814207"/>
                  <a:gd name="connsiteY91" fmla="*/ 1963994 h 2168820"/>
                  <a:gd name="connsiteX92" fmla="*/ 1207008 w 1814207"/>
                  <a:gd name="connsiteY92" fmla="*/ 1978624 h 2168820"/>
                  <a:gd name="connsiteX93" fmla="*/ 1163117 w 1814207"/>
                  <a:gd name="connsiteY93" fmla="*/ 1993255 h 2168820"/>
                  <a:gd name="connsiteX94" fmla="*/ 1133856 w 1814207"/>
                  <a:gd name="connsiteY94" fmla="*/ 2000570 h 2168820"/>
                  <a:gd name="connsiteX95" fmla="*/ 1089965 w 1814207"/>
                  <a:gd name="connsiteY95" fmla="*/ 2015200 h 2168820"/>
                  <a:gd name="connsiteX96" fmla="*/ 1068019 w 1814207"/>
                  <a:gd name="connsiteY96" fmla="*/ 2022516 h 2168820"/>
                  <a:gd name="connsiteX97" fmla="*/ 1053389 w 1814207"/>
                  <a:gd name="connsiteY97" fmla="*/ 2044461 h 2168820"/>
                  <a:gd name="connsiteX98" fmla="*/ 1046073 w 1814207"/>
                  <a:gd name="connsiteY98" fmla="*/ 2066407 h 2168820"/>
                  <a:gd name="connsiteX99" fmla="*/ 1024128 w 1814207"/>
                  <a:gd name="connsiteY99" fmla="*/ 2073722 h 2168820"/>
                  <a:gd name="connsiteX100" fmla="*/ 1009497 w 1814207"/>
                  <a:gd name="connsiteY100" fmla="*/ 2088352 h 2168820"/>
                  <a:gd name="connsiteX101" fmla="*/ 994867 w 1814207"/>
                  <a:gd name="connsiteY101" fmla="*/ 2146874 h 2168820"/>
                  <a:gd name="connsiteX102" fmla="*/ 987552 w 1814207"/>
                  <a:gd name="connsiteY102" fmla="*/ 2168820 h 2168820"/>
                  <a:gd name="connsiteX103" fmla="*/ 943661 w 1814207"/>
                  <a:gd name="connsiteY103" fmla="*/ 2146874 h 2168820"/>
                  <a:gd name="connsiteX104" fmla="*/ 914400 w 1814207"/>
                  <a:gd name="connsiteY104" fmla="*/ 2117613 h 2168820"/>
                  <a:gd name="connsiteX105" fmla="*/ 899769 w 1814207"/>
                  <a:gd name="connsiteY105" fmla="*/ 2102983 h 2168820"/>
                  <a:gd name="connsiteX106" fmla="*/ 877824 w 1814207"/>
                  <a:gd name="connsiteY106" fmla="*/ 2095668 h 2168820"/>
                  <a:gd name="connsiteX107" fmla="*/ 855878 w 1814207"/>
                  <a:gd name="connsiteY107" fmla="*/ 2081037 h 2168820"/>
                  <a:gd name="connsiteX108" fmla="*/ 826617 w 1814207"/>
                  <a:gd name="connsiteY108" fmla="*/ 2022516 h 2168820"/>
                  <a:gd name="connsiteX109" fmla="*/ 782726 w 1814207"/>
                  <a:gd name="connsiteY109" fmla="*/ 2007885 h 2168820"/>
                  <a:gd name="connsiteX110" fmla="*/ 760781 w 1814207"/>
                  <a:gd name="connsiteY110" fmla="*/ 2000570 h 2168820"/>
                  <a:gd name="connsiteX111" fmla="*/ 746150 w 1814207"/>
                  <a:gd name="connsiteY111" fmla="*/ 1985940 h 2168820"/>
                  <a:gd name="connsiteX112" fmla="*/ 716889 w 1814207"/>
                  <a:gd name="connsiteY112" fmla="*/ 1942048 h 2168820"/>
                  <a:gd name="connsiteX113" fmla="*/ 672998 w 1814207"/>
                  <a:gd name="connsiteY113" fmla="*/ 1927418 h 2168820"/>
                  <a:gd name="connsiteX114" fmla="*/ 651053 w 1814207"/>
                  <a:gd name="connsiteY114" fmla="*/ 1920103 h 2168820"/>
                  <a:gd name="connsiteX115" fmla="*/ 614477 w 1814207"/>
                  <a:gd name="connsiteY115" fmla="*/ 1890842 h 2168820"/>
                  <a:gd name="connsiteX116" fmla="*/ 585216 w 1814207"/>
                  <a:gd name="connsiteY116" fmla="*/ 1861581 h 2168820"/>
                  <a:gd name="connsiteX117" fmla="*/ 555955 w 1814207"/>
                  <a:gd name="connsiteY117" fmla="*/ 1832320 h 2168820"/>
                  <a:gd name="connsiteX118" fmla="*/ 541325 w 1814207"/>
                  <a:gd name="connsiteY118" fmla="*/ 1810375 h 2168820"/>
                  <a:gd name="connsiteX119" fmla="*/ 534009 w 1814207"/>
                  <a:gd name="connsiteY119" fmla="*/ 1788429 h 2168820"/>
                  <a:gd name="connsiteX120" fmla="*/ 482803 w 1814207"/>
                  <a:gd name="connsiteY120" fmla="*/ 1766484 h 2168820"/>
                  <a:gd name="connsiteX121" fmla="*/ 453542 w 1814207"/>
                  <a:gd name="connsiteY121" fmla="*/ 1737223 h 2168820"/>
                  <a:gd name="connsiteX122" fmla="*/ 438912 w 1814207"/>
                  <a:gd name="connsiteY122" fmla="*/ 1722592 h 2168820"/>
                  <a:gd name="connsiteX123" fmla="*/ 373075 w 1814207"/>
                  <a:gd name="connsiteY123" fmla="*/ 1693332 h 2168820"/>
                  <a:gd name="connsiteX124" fmla="*/ 358445 w 1814207"/>
                  <a:gd name="connsiteY124" fmla="*/ 1678701 h 2168820"/>
                  <a:gd name="connsiteX125" fmla="*/ 343814 w 1814207"/>
                  <a:gd name="connsiteY125" fmla="*/ 1634810 h 2168820"/>
                  <a:gd name="connsiteX126" fmla="*/ 336499 w 1814207"/>
                  <a:gd name="connsiteY126" fmla="*/ 1612864 h 2168820"/>
                  <a:gd name="connsiteX127" fmla="*/ 321869 w 1814207"/>
                  <a:gd name="connsiteY127" fmla="*/ 1590919 h 2168820"/>
                  <a:gd name="connsiteX128" fmla="*/ 292608 w 1814207"/>
                  <a:gd name="connsiteY128" fmla="*/ 1554343 h 2168820"/>
                  <a:gd name="connsiteX129" fmla="*/ 270662 w 1814207"/>
                  <a:gd name="connsiteY129" fmla="*/ 1517767 h 2168820"/>
                  <a:gd name="connsiteX130" fmla="*/ 241401 w 1814207"/>
                  <a:gd name="connsiteY130" fmla="*/ 1473876 h 2168820"/>
                  <a:gd name="connsiteX131" fmla="*/ 226771 w 1814207"/>
                  <a:gd name="connsiteY131" fmla="*/ 1429984 h 2168820"/>
                  <a:gd name="connsiteX132" fmla="*/ 219456 w 1814207"/>
                  <a:gd name="connsiteY132" fmla="*/ 1408039 h 2168820"/>
                  <a:gd name="connsiteX133" fmla="*/ 182880 w 1814207"/>
                  <a:gd name="connsiteY133" fmla="*/ 1378778 h 2168820"/>
                  <a:gd name="connsiteX134" fmla="*/ 168249 w 1814207"/>
                  <a:gd name="connsiteY134" fmla="*/ 1364148 h 2168820"/>
                  <a:gd name="connsiteX135" fmla="*/ 146304 w 1814207"/>
                  <a:gd name="connsiteY135" fmla="*/ 1356832 h 2168820"/>
                  <a:gd name="connsiteX136" fmla="*/ 109728 w 1814207"/>
                  <a:gd name="connsiteY136" fmla="*/ 1327572 h 2168820"/>
                  <a:gd name="connsiteX137" fmla="*/ 95097 w 1814207"/>
                  <a:gd name="connsiteY137" fmla="*/ 1312941 h 2168820"/>
                  <a:gd name="connsiteX138" fmla="*/ 58521 w 1814207"/>
                  <a:gd name="connsiteY138" fmla="*/ 1283680 h 2168820"/>
                  <a:gd name="connsiteX139" fmla="*/ 21945 w 1814207"/>
                  <a:gd name="connsiteY139" fmla="*/ 1232474 h 2168820"/>
                  <a:gd name="connsiteX140" fmla="*/ 0 w 1814207"/>
                  <a:gd name="connsiteY140" fmla="*/ 1225159 h 2168820"/>
                  <a:gd name="connsiteX141" fmla="*/ 14630 w 1814207"/>
                  <a:gd name="connsiteY141" fmla="*/ 1210528 h 2168820"/>
                  <a:gd name="connsiteX0" fmla="*/ 14630 w 1811849"/>
                  <a:gd name="connsiteY0" fmla="*/ 1210528 h 2168820"/>
                  <a:gd name="connsiteX1" fmla="*/ 36576 w 1811849"/>
                  <a:gd name="connsiteY1" fmla="*/ 1173952 h 2168820"/>
                  <a:gd name="connsiteX2" fmla="*/ 65837 w 1811849"/>
                  <a:gd name="connsiteY2" fmla="*/ 1071540 h 2168820"/>
                  <a:gd name="connsiteX3" fmla="*/ 73152 w 1811849"/>
                  <a:gd name="connsiteY3" fmla="*/ 1034964 h 2168820"/>
                  <a:gd name="connsiteX4" fmla="*/ 80467 w 1811849"/>
                  <a:gd name="connsiteY4" fmla="*/ 1013018 h 2168820"/>
                  <a:gd name="connsiteX5" fmla="*/ 87782 w 1811849"/>
                  <a:gd name="connsiteY5" fmla="*/ 983757 h 2168820"/>
                  <a:gd name="connsiteX6" fmla="*/ 102413 w 1811849"/>
                  <a:gd name="connsiteY6" fmla="*/ 939866 h 2168820"/>
                  <a:gd name="connsiteX7" fmla="*/ 124358 w 1811849"/>
                  <a:gd name="connsiteY7" fmla="*/ 866714 h 2168820"/>
                  <a:gd name="connsiteX8" fmla="*/ 131673 w 1811849"/>
                  <a:gd name="connsiteY8" fmla="*/ 844768 h 2168820"/>
                  <a:gd name="connsiteX9" fmla="*/ 138989 w 1811849"/>
                  <a:gd name="connsiteY9" fmla="*/ 822823 h 2168820"/>
                  <a:gd name="connsiteX10" fmla="*/ 146304 w 1811849"/>
                  <a:gd name="connsiteY10" fmla="*/ 793562 h 2168820"/>
                  <a:gd name="connsiteX11" fmla="*/ 153619 w 1811849"/>
                  <a:gd name="connsiteY11" fmla="*/ 771616 h 2168820"/>
                  <a:gd name="connsiteX12" fmla="*/ 160934 w 1811849"/>
                  <a:gd name="connsiteY12" fmla="*/ 742356 h 2168820"/>
                  <a:gd name="connsiteX13" fmla="*/ 168249 w 1811849"/>
                  <a:gd name="connsiteY13" fmla="*/ 720410 h 2168820"/>
                  <a:gd name="connsiteX14" fmla="*/ 182880 w 1811849"/>
                  <a:gd name="connsiteY14" fmla="*/ 661888 h 2168820"/>
                  <a:gd name="connsiteX15" fmla="*/ 197510 w 1811849"/>
                  <a:gd name="connsiteY15" fmla="*/ 617997 h 2168820"/>
                  <a:gd name="connsiteX16" fmla="*/ 204825 w 1811849"/>
                  <a:gd name="connsiteY16" fmla="*/ 596052 h 2168820"/>
                  <a:gd name="connsiteX17" fmla="*/ 197510 w 1811849"/>
                  <a:gd name="connsiteY17" fmla="*/ 449748 h 2168820"/>
                  <a:gd name="connsiteX18" fmla="*/ 212141 w 1811849"/>
                  <a:gd name="connsiteY18" fmla="*/ 354650 h 2168820"/>
                  <a:gd name="connsiteX19" fmla="*/ 219456 w 1811849"/>
                  <a:gd name="connsiteY19" fmla="*/ 266868 h 2168820"/>
                  <a:gd name="connsiteX20" fmla="*/ 234086 w 1811849"/>
                  <a:gd name="connsiteY20" fmla="*/ 252237 h 2168820"/>
                  <a:gd name="connsiteX21" fmla="*/ 241401 w 1811849"/>
                  <a:gd name="connsiteY21" fmla="*/ 230292 h 2168820"/>
                  <a:gd name="connsiteX22" fmla="*/ 256032 w 1811849"/>
                  <a:gd name="connsiteY22" fmla="*/ 215661 h 2168820"/>
                  <a:gd name="connsiteX23" fmla="*/ 285293 w 1811849"/>
                  <a:gd name="connsiteY23" fmla="*/ 171770 h 2168820"/>
                  <a:gd name="connsiteX24" fmla="*/ 299923 w 1811849"/>
                  <a:gd name="connsiteY24" fmla="*/ 127879 h 2168820"/>
                  <a:gd name="connsiteX25" fmla="*/ 329184 w 1811849"/>
                  <a:gd name="connsiteY25" fmla="*/ 98618 h 2168820"/>
                  <a:gd name="connsiteX26" fmla="*/ 336499 w 1811849"/>
                  <a:gd name="connsiteY26" fmla="*/ 76672 h 2168820"/>
                  <a:gd name="connsiteX27" fmla="*/ 365760 w 1811849"/>
                  <a:gd name="connsiteY27" fmla="*/ 40096 h 2168820"/>
                  <a:gd name="connsiteX28" fmla="*/ 534009 w 1811849"/>
                  <a:gd name="connsiteY28" fmla="*/ 25466 h 2168820"/>
                  <a:gd name="connsiteX29" fmla="*/ 563270 w 1811849"/>
                  <a:gd name="connsiteY29" fmla="*/ 32781 h 2168820"/>
                  <a:gd name="connsiteX30" fmla="*/ 636422 w 1811849"/>
                  <a:gd name="connsiteY30" fmla="*/ 47412 h 2168820"/>
                  <a:gd name="connsiteX31" fmla="*/ 680313 w 1811849"/>
                  <a:gd name="connsiteY31" fmla="*/ 62042 h 2168820"/>
                  <a:gd name="connsiteX32" fmla="*/ 702259 w 1811849"/>
                  <a:gd name="connsiteY32" fmla="*/ 69357 h 2168820"/>
                  <a:gd name="connsiteX33" fmla="*/ 820655 w 1811849"/>
                  <a:gd name="connsiteY33" fmla="*/ 88750 h 2168820"/>
                  <a:gd name="connsiteX34" fmla="*/ 863193 w 1811849"/>
                  <a:gd name="connsiteY34" fmla="*/ 113248 h 2168820"/>
                  <a:gd name="connsiteX35" fmla="*/ 907085 w 1811849"/>
                  <a:gd name="connsiteY35" fmla="*/ 127879 h 2168820"/>
                  <a:gd name="connsiteX36" fmla="*/ 987552 w 1811849"/>
                  <a:gd name="connsiteY36" fmla="*/ 142509 h 2168820"/>
                  <a:gd name="connsiteX37" fmla="*/ 1031443 w 1811849"/>
                  <a:gd name="connsiteY37" fmla="*/ 157140 h 2168820"/>
                  <a:gd name="connsiteX38" fmla="*/ 1053389 w 1811849"/>
                  <a:gd name="connsiteY38" fmla="*/ 164455 h 2168820"/>
                  <a:gd name="connsiteX39" fmla="*/ 1097280 w 1811849"/>
                  <a:gd name="connsiteY39" fmla="*/ 171770 h 2168820"/>
                  <a:gd name="connsiteX40" fmla="*/ 1163117 w 1811849"/>
                  <a:gd name="connsiteY40" fmla="*/ 193716 h 2168820"/>
                  <a:gd name="connsiteX41" fmla="*/ 1185062 w 1811849"/>
                  <a:gd name="connsiteY41" fmla="*/ 201031 h 2168820"/>
                  <a:gd name="connsiteX42" fmla="*/ 1221638 w 1811849"/>
                  <a:gd name="connsiteY42" fmla="*/ 208346 h 2168820"/>
                  <a:gd name="connsiteX43" fmla="*/ 1265529 w 1811849"/>
                  <a:gd name="connsiteY43" fmla="*/ 215661 h 2168820"/>
                  <a:gd name="connsiteX44" fmla="*/ 1365561 w 1811849"/>
                  <a:gd name="connsiteY44" fmla="*/ 249342 h 2168820"/>
                  <a:gd name="connsiteX45" fmla="*/ 1441094 w 1811849"/>
                  <a:gd name="connsiteY45" fmla="*/ 252237 h 2168820"/>
                  <a:gd name="connsiteX46" fmla="*/ 1463040 w 1811849"/>
                  <a:gd name="connsiteY46" fmla="*/ 259552 h 2168820"/>
                  <a:gd name="connsiteX47" fmla="*/ 1484985 w 1811849"/>
                  <a:gd name="connsiteY47" fmla="*/ 266868 h 2168820"/>
                  <a:gd name="connsiteX48" fmla="*/ 1492301 w 1811849"/>
                  <a:gd name="connsiteY48" fmla="*/ 288813 h 2168820"/>
                  <a:gd name="connsiteX49" fmla="*/ 1477670 w 1811849"/>
                  <a:gd name="connsiteY49" fmla="*/ 332704 h 2168820"/>
                  <a:gd name="connsiteX50" fmla="*/ 1482603 w 1811849"/>
                  <a:gd name="connsiteY50" fmla="*/ 396504 h 2168820"/>
                  <a:gd name="connsiteX51" fmla="*/ 1504379 w 1811849"/>
                  <a:gd name="connsiteY51" fmla="*/ 425592 h 2168820"/>
                  <a:gd name="connsiteX52" fmla="*/ 1528877 w 1811849"/>
                  <a:gd name="connsiteY52" fmla="*/ 464378 h 2168820"/>
                  <a:gd name="connsiteX53" fmla="*/ 1536192 w 1811849"/>
                  <a:gd name="connsiteY53" fmla="*/ 505374 h 2168820"/>
                  <a:gd name="connsiteX54" fmla="*/ 1572768 w 1811849"/>
                  <a:gd name="connsiteY54" fmla="*/ 588736 h 2168820"/>
                  <a:gd name="connsiteX55" fmla="*/ 1572768 w 1811849"/>
                  <a:gd name="connsiteY55" fmla="*/ 654573 h 2168820"/>
                  <a:gd name="connsiteX56" fmla="*/ 1543507 w 1811849"/>
                  <a:gd name="connsiteY56" fmla="*/ 735040 h 2168820"/>
                  <a:gd name="connsiteX57" fmla="*/ 1521561 w 1811849"/>
                  <a:gd name="connsiteY57" fmla="*/ 742356 h 2168820"/>
                  <a:gd name="connsiteX58" fmla="*/ 1492129 w 1811849"/>
                  <a:gd name="connsiteY58" fmla="*/ 822479 h 2168820"/>
                  <a:gd name="connsiteX59" fmla="*/ 1477670 w 1811849"/>
                  <a:gd name="connsiteY59" fmla="*/ 895975 h 2168820"/>
                  <a:gd name="connsiteX60" fmla="*/ 1470355 w 1811849"/>
                  <a:gd name="connsiteY60" fmla="*/ 917920 h 2168820"/>
                  <a:gd name="connsiteX61" fmla="*/ 1463040 w 1811849"/>
                  <a:gd name="connsiteY61" fmla="*/ 961812 h 2168820"/>
                  <a:gd name="connsiteX62" fmla="*/ 1463040 w 1811849"/>
                  <a:gd name="connsiteY62" fmla="*/ 1056909 h 2168820"/>
                  <a:gd name="connsiteX63" fmla="*/ 1455725 w 1811849"/>
                  <a:gd name="connsiteY63" fmla="*/ 1078855 h 2168820"/>
                  <a:gd name="connsiteX64" fmla="*/ 1441094 w 1811849"/>
                  <a:gd name="connsiteY64" fmla="*/ 1093485 h 2168820"/>
                  <a:gd name="connsiteX65" fmla="*/ 1443304 w 1811849"/>
                  <a:gd name="connsiteY65" fmla="*/ 1124956 h 2168820"/>
                  <a:gd name="connsiteX66" fmla="*/ 1518837 w 1811849"/>
                  <a:gd name="connsiteY66" fmla="*/ 1115602 h 2168820"/>
                  <a:gd name="connsiteX67" fmla="*/ 1631289 w 1811849"/>
                  <a:gd name="connsiteY67" fmla="*/ 1130061 h 2168820"/>
                  <a:gd name="connsiteX68" fmla="*/ 1653235 w 1811849"/>
                  <a:gd name="connsiteY68" fmla="*/ 1137376 h 2168820"/>
                  <a:gd name="connsiteX69" fmla="*/ 1697126 w 1811849"/>
                  <a:gd name="connsiteY69" fmla="*/ 1144692 h 2168820"/>
                  <a:gd name="connsiteX70" fmla="*/ 1719072 w 1811849"/>
                  <a:gd name="connsiteY70" fmla="*/ 1152007 h 2168820"/>
                  <a:gd name="connsiteX71" fmla="*/ 1748333 w 1811849"/>
                  <a:gd name="connsiteY71" fmla="*/ 1159322 h 2168820"/>
                  <a:gd name="connsiteX72" fmla="*/ 1811788 w 1811849"/>
                  <a:gd name="connsiteY72" fmla="*/ 1173609 h 2168820"/>
                  <a:gd name="connsiteX73" fmla="*/ 1784909 w 1811849"/>
                  <a:gd name="connsiteY73" fmla="*/ 1217844 h 2168820"/>
                  <a:gd name="connsiteX74" fmla="*/ 1755648 w 1811849"/>
                  <a:gd name="connsiteY74" fmla="*/ 1225159 h 2168820"/>
                  <a:gd name="connsiteX75" fmla="*/ 1718901 w 1811849"/>
                  <a:gd name="connsiteY75" fmla="*/ 1249314 h 2168820"/>
                  <a:gd name="connsiteX76" fmla="*/ 1692021 w 1811849"/>
                  <a:gd name="connsiteY76" fmla="*/ 1278575 h 2168820"/>
                  <a:gd name="connsiteX77" fmla="*/ 1655273 w 1811849"/>
                  <a:gd name="connsiteY77" fmla="*/ 1310731 h 2168820"/>
                  <a:gd name="connsiteX78" fmla="*/ 1631289 w 1811849"/>
                  <a:gd name="connsiteY78" fmla="*/ 1358871 h 2168820"/>
                  <a:gd name="connsiteX79" fmla="*/ 1594713 w 1811849"/>
                  <a:gd name="connsiteY79" fmla="*/ 1334887 h 2168820"/>
                  <a:gd name="connsiteX80" fmla="*/ 1572768 w 1811849"/>
                  <a:gd name="connsiteY80" fmla="*/ 1378778 h 2168820"/>
                  <a:gd name="connsiteX81" fmla="*/ 1545545 w 1811849"/>
                  <a:gd name="connsiteY81" fmla="*/ 1434919 h 2168820"/>
                  <a:gd name="connsiteX82" fmla="*/ 1519008 w 1811849"/>
                  <a:gd name="connsiteY82" fmla="*/ 1485954 h 2168820"/>
                  <a:gd name="connsiteX83" fmla="*/ 1467631 w 1811849"/>
                  <a:gd name="connsiteY83" fmla="*/ 1537330 h 2168820"/>
                  <a:gd name="connsiteX84" fmla="*/ 1462696 w 1811849"/>
                  <a:gd name="connsiteY84" fmla="*/ 1653860 h 2168820"/>
                  <a:gd name="connsiteX85" fmla="*/ 1441094 w 1811849"/>
                  <a:gd name="connsiteY85" fmla="*/ 1686016 h 2168820"/>
                  <a:gd name="connsiteX86" fmla="*/ 1426464 w 1811849"/>
                  <a:gd name="connsiteY86" fmla="*/ 1759168 h 2168820"/>
                  <a:gd name="connsiteX87" fmla="*/ 1404518 w 1811849"/>
                  <a:gd name="connsiteY87" fmla="*/ 1883527 h 2168820"/>
                  <a:gd name="connsiteX88" fmla="*/ 1389888 w 1811849"/>
                  <a:gd name="connsiteY88" fmla="*/ 1905472 h 2168820"/>
                  <a:gd name="connsiteX89" fmla="*/ 1367942 w 1811849"/>
                  <a:gd name="connsiteY89" fmla="*/ 1942048 h 2168820"/>
                  <a:gd name="connsiteX90" fmla="*/ 1345997 w 1811849"/>
                  <a:gd name="connsiteY90" fmla="*/ 1949364 h 2168820"/>
                  <a:gd name="connsiteX91" fmla="*/ 1324051 w 1811849"/>
                  <a:gd name="connsiteY91" fmla="*/ 1963994 h 2168820"/>
                  <a:gd name="connsiteX92" fmla="*/ 1207008 w 1811849"/>
                  <a:gd name="connsiteY92" fmla="*/ 1978624 h 2168820"/>
                  <a:gd name="connsiteX93" fmla="*/ 1163117 w 1811849"/>
                  <a:gd name="connsiteY93" fmla="*/ 1993255 h 2168820"/>
                  <a:gd name="connsiteX94" fmla="*/ 1133856 w 1811849"/>
                  <a:gd name="connsiteY94" fmla="*/ 2000570 h 2168820"/>
                  <a:gd name="connsiteX95" fmla="*/ 1089965 w 1811849"/>
                  <a:gd name="connsiteY95" fmla="*/ 2015200 h 2168820"/>
                  <a:gd name="connsiteX96" fmla="*/ 1068019 w 1811849"/>
                  <a:gd name="connsiteY96" fmla="*/ 2022516 h 2168820"/>
                  <a:gd name="connsiteX97" fmla="*/ 1053389 w 1811849"/>
                  <a:gd name="connsiteY97" fmla="*/ 2044461 h 2168820"/>
                  <a:gd name="connsiteX98" fmla="*/ 1046073 w 1811849"/>
                  <a:gd name="connsiteY98" fmla="*/ 2066407 h 2168820"/>
                  <a:gd name="connsiteX99" fmla="*/ 1024128 w 1811849"/>
                  <a:gd name="connsiteY99" fmla="*/ 2073722 h 2168820"/>
                  <a:gd name="connsiteX100" fmla="*/ 1009497 w 1811849"/>
                  <a:gd name="connsiteY100" fmla="*/ 2088352 h 2168820"/>
                  <a:gd name="connsiteX101" fmla="*/ 994867 w 1811849"/>
                  <a:gd name="connsiteY101" fmla="*/ 2146874 h 2168820"/>
                  <a:gd name="connsiteX102" fmla="*/ 987552 w 1811849"/>
                  <a:gd name="connsiteY102" fmla="*/ 2168820 h 2168820"/>
                  <a:gd name="connsiteX103" fmla="*/ 943661 w 1811849"/>
                  <a:gd name="connsiteY103" fmla="*/ 2146874 h 2168820"/>
                  <a:gd name="connsiteX104" fmla="*/ 914400 w 1811849"/>
                  <a:gd name="connsiteY104" fmla="*/ 2117613 h 2168820"/>
                  <a:gd name="connsiteX105" fmla="*/ 899769 w 1811849"/>
                  <a:gd name="connsiteY105" fmla="*/ 2102983 h 2168820"/>
                  <a:gd name="connsiteX106" fmla="*/ 877824 w 1811849"/>
                  <a:gd name="connsiteY106" fmla="*/ 2095668 h 2168820"/>
                  <a:gd name="connsiteX107" fmla="*/ 855878 w 1811849"/>
                  <a:gd name="connsiteY107" fmla="*/ 2081037 h 2168820"/>
                  <a:gd name="connsiteX108" fmla="*/ 826617 w 1811849"/>
                  <a:gd name="connsiteY108" fmla="*/ 2022516 h 2168820"/>
                  <a:gd name="connsiteX109" fmla="*/ 782726 w 1811849"/>
                  <a:gd name="connsiteY109" fmla="*/ 2007885 h 2168820"/>
                  <a:gd name="connsiteX110" fmla="*/ 760781 w 1811849"/>
                  <a:gd name="connsiteY110" fmla="*/ 2000570 h 2168820"/>
                  <a:gd name="connsiteX111" fmla="*/ 746150 w 1811849"/>
                  <a:gd name="connsiteY111" fmla="*/ 1985940 h 2168820"/>
                  <a:gd name="connsiteX112" fmla="*/ 716889 w 1811849"/>
                  <a:gd name="connsiteY112" fmla="*/ 1942048 h 2168820"/>
                  <a:gd name="connsiteX113" fmla="*/ 672998 w 1811849"/>
                  <a:gd name="connsiteY113" fmla="*/ 1927418 h 2168820"/>
                  <a:gd name="connsiteX114" fmla="*/ 651053 w 1811849"/>
                  <a:gd name="connsiteY114" fmla="*/ 1920103 h 2168820"/>
                  <a:gd name="connsiteX115" fmla="*/ 614477 w 1811849"/>
                  <a:gd name="connsiteY115" fmla="*/ 1890842 h 2168820"/>
                  <a:gd name="connsiteX116" fmla="*/ 585216 w 1811849"/>
                  <a:gd name="connsiteY116" fmla="*/ 1861581 h 2168820"/>
                  <a:gd name="connsiteX117" fmla="*/ 555955 w 1811849"/>
                  <a:gd name="connsiteY117" fmla="*/ 1832320 h 2168820"/>
                  <a:gd name="connsiteX118" fmla="*/ 541325 w 1811849"/>
                  <a:gd name="connsiteY118" fmla="*/ 1810375 h 2168820"/>
                  <a:gd name="connsiteX119" fmla="*/ 534009 w 1811849"/>
                  <a:gd name="connsiteY119" fmla="*/ 1788429 h 2168820"/>
                  <a:gd name="connsiteX120" fmla="*/ 482803 w 1811849"/>
                  <a:gd name="connsiteY120" fmla="*/ 1766484 h 2168820"/>
                  <a:gd name="connsiteX121" fmla="*/ 453542 w 1811849"/>
                  <a:gd name="connsiteY121" fmla="*/ 1737223 h 2168820"/>
                  <a:gd name="connsiteX122" fmla="*/ 438912 w 1811849"/>
                  <a:gd name="connsiteY122" fmla="*/ 1722592 h 2168820"/>
                  <a:gd name="connsiteX123" fmla="*/ 373075 w 1811849"/>
                  <a:gd name="connsiteY123" fmla="*/ 1693332 h 2168820"/>
                  <a:gd name="connsiteX124" fmla="*/ 358445 w 1811849"/>
                  <a:gd name="connsiteY124" fmla="*/ 1678701 h 2168820"/>
                  <a:gd name="connsiteX125" fmla="*/ 343814 w 1811849"/>
                  <a:gd name="connsiteY125" fmla="*/ 1634810 h 2168820"/>
                  <a:gd name="connsiteX126" fmla="*/ 336499 w 1811849"/>
                  <a:gd name="connsiteY126" fmla="*/ 1612864 h 2168820"/>
                  <a:gd name="connsiteX127" fmla="*/ 321869 w 1811849"/>
                  <a:gd name="connsiteY127" fmla="*/ 1590919 h 2168820"/>
                  <a:gd name="connsiteX128" fmla="*/ 292608 w 1811849"/>
                  <a:gd name="connsiteY128" fmla="*/ 1554343 h 2168820"/>
                  <a:gd name="connsiteX129" fmla="*/ 270662 w 1811849"/>
                  <a:gd name="connsiteY129" fmla="*/ 1517767 h 2168820"/>
                  <a:gd name="connsiteX130" fmla="*/ 241401 w 1811849"/>
                  <a:gd name="connsiteY130" fmla="*/ 1473876 h 2168820"/>
                  <a:gd name="connsiteX131" fmla="*/ 226771 w 1811849"/>
                  <a:gd name="connsiteY131" fmla="*/ 1429984 h 2168820"/>
                  <a:gd name="connsiteX132" fmla="*/ 219456 w 1811849"/>
                  <a:gd name="connsiteY132" fmla="*/ 1408039 h 2168820"/>
                  <a:gd name="connsiteX133" fmla="*/ 182880 w 1811849"/>
                  <a:gd name="connsiteY133" fmla="*/ 1378778 h 2168820"/>
                  <a:gd name="connsiteX134" fmla="*/ 168249 w 1811849"/>
                  <a:gd name="connsiteY134" fmla="*/ 1364148 h 2168820"/>
                  <a:gd name="connsiteX135" fmla="*/ 146304 w 1811849"/>
                  <a:gd name="connsiteY135" fmla="*/ 1356832 h 2168820"/>
                  <a:gd name="connsiteX136" fmla="*/ 109728 w 1811849"/>
                  <a:gd name="connsiteY136" fmla="*/ 1327572 h 2168820"/>
                  <a:gd name="connsiteX137" fmla="*/ 95097 w 1811849"/>
                  <a:gd name="connsiteY137" fmla="*/ 1312941 h 2168820"/>
                  <a:gd name="connsiteX138" fmla="*/ 58521 w 1811849"/>
                  <a:gd name="connsiteY138" fmla="*/ 1283680 h 2168820"/>
                  <a:gd name="connsiteX139" fmla="*/ 21945 w 1811849"/>
                  <a:gd name="connsiteY139" fmla="*/ 1232474 h 2168820"/>
                  <a:gd name="connsiteX140" fmla="*/ 0 w 1811849"/>
                  <a:gd name="connsiteY140" fmla="*/ 1225159 h 2168820"/>
                  <a:gd name="connsiteX141" fmla="*/ 14630 w 1811849"/>
                  <a:gd name="connsiteY141"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41094 w 1813473"/>
                  <a:gd name="connsiteY85" fmla="*/ 1686016 h 2168820"/>
                  <a:gd name="connsiteX86" fmla="*/ 1426464 w 1813473"/>
                  <a:gd name="connsiteY86" fmla="*/ 1759168 h 2168820"/>
                  <a:gd name="connsiteX87" fmla="*/ 1404518 w 1813473"/>
                  <a:gd name="connsiteY87" fmla="*/ 1883527 h 2168820"/>
                  <a:gd name="connsiteX88" fmla="*/ 1389888 w 1813473"/>
                  <a:gd name="connsiteY88" fmla="*/ 1905472 h 2168820"/>
                  <a:gd name="connsiteX89" fmla="*/ 1367942 w 1813473"/>
                  <a:gd name="connsiteY89" fmla="*/ 1942048 h 2168820"/>
                  <a:gd name="connsiteX90" fmla="*/ 1345997 w 1813473"/>
                  <a:gd name="connsiteY90" fmla="*/ 1949364 h 2168820"/>
                  <a:gd name="connsiteX91" fmla="*/ 1324051 w 1813473"/>
                  <a:gd name="connsiteY91" fmla="*/ 1963994 h 2168820"/>
                  <a:gd name="connsiteX92" fmla="*/ 1207008 w 1813473"/>
                  <a:gd name="connsiteY92" fmla="*/ 1978624 h 2168820"/>
                  <a:gd name="connsiteX93" fmla="*/ 1163117 w 1813473"/>
                  <a:gd name="connsiteY93" fmla="*/ 1993255 h 2168820"/>
                  <a:gd name="connsiteX94" fmla="*/ 1133856 w 1813473"/>
                  <a:gd name="connsiteY94" fmla="*/ 2000570 h 2168820"/>
                  <a:gd name="connsiteX95" fmla="*/ 1089965 w 1813473"/>
                  <a:gd name="connsiteY95" fmla="*/ 2015200 h 2168820"/>
                  <a:gd name="connsiteX96" fmla="*/ 1068019 w 1813473"/>
                  <a:gd name="connsiteY96" fmla="*/ 2022516 h 2168820"/>
                  <a:gd name="connsiteX97" fmla="*/ 1053389 w 1813473"/>
                  <a:gd name="connsiteY97" fmla="*/ 2044461 h 2168820"/>
                  <a:gd name="connsiteX98" fmla="*/ 1046073 w 1813473"/>
                  <a:gd name="connsiteY98" fmla="*/ 2066407 h 2168820"/>
                  <a:gd name="connsiteX99" fmla="*/ 1024128 w 1813473"/>
                  <a:gd name="connsiteY99" fmla="*/ 2073722 h 2168820"/>
                  <a:gd name="connsiteX100" fmla="*/ 1009497 w 1813473"/>
                  <a:gd name="connsiteY100" fmla="*/ 2088352 h 2168820"/>
                  <a:gd name="connsiteX101" fmla="*/ 994867 w 1813473"/>
                  <a:gd name="connsiteY101" fmla="*/ 2146874 h 2168820"/>
                  <a:gd name="connsiteX102" fmla="*/ 987552 w 1813473"/>
                  <a:gd name="connsiteY102" fmla="*/ 2168820 h 2168820"/>
                  <a:gd name="connsiteX103" fmla="*/ 943661 w 1813473"/>
                  <a:gd name="connsiteY103" fmla="*/ 2146874 h 2168820"/>
                  <a:gd name="connsiteX104" fmla="*/ 914400 w 1813473"/>
                  <a:gd name="connsiteY104" fmla="*/ 2117613 h 2168820"/>
                  <a:gd name="connsiteX105" fmla="*/ 899769 w 1813473"/>
                  <a:gd name="connsiteY105" fmla="*/ 2102983 h 2168820"/>
                  <a:gd name="connsiteX106" fmla="*/ 877824 w 1813473"/>
                  <a:gd name="connsiteY106" fmla="*/ 2095668 h 2168820"/>
                  <a:gd name="connsiteX107" fmla="*/ 855878 w 1813473"/>
                  <a:gd name="connsiteY107" fmla="*/ 2081037 h 2168820"/>
                  <a:gd name="connsiteX108" fmla="*/ 826617 w 1813473"/>
                  <a:gd name="connsiteY108" fmla="*/ 2022516 h 2168820"/>
                  <a:gd name="connsiteX109" fmla="*/ 782726 w 1813473"/>
                  <a:gd name="connsiteY109" fmla="*/ 2007885 h 2168820"/>
                  <a:gd name="connsiteX110" fmla="*/ 760781 w 1813473"/>
                  <a:gd name="connsiteY110" fmla="*/ 2000570 h 2168820"/>
                  <a:gd name="connsiteX111" fmla="*/ 746150 w 1813473"/>
                  <a:gd name="connsiteY111" fmla="*/ 1985940 h 2168820"/>
                  <a:gd name="connsiteX112" fmla="*/ 716889 w 1813473"/>
                  <a:gd name="connsiteY112" fmla="*/ 1942048 h 2168820"/>
                  <a:gd name="connsiteX113" fmla="*/ 672998 w 1813473"/>
                  <a:gd name="connsiteY113" fmla="*/ 1927418 h 2168820"/>
                  <a:gd name="connsiteX114" fmla="*/ 651053 w 1813473"/>
                  <a:gd name="connsiteY114" fmla="*/ 1920103 h 2168820"/>
                  <a:gd name="connsiteX115" fmla="*/ 614477 w 1813473"/>
                  <a:gd name="connsiteY115" fmla="*/ 1890842 h 2168820"/>
                  <a:gd name="connsiteX116" fmla="*/ 585216 w 1813473"/>
                  <a:gd name="connsiteY116" fmla="*/ 1861581 h 2168820"/>
                  <a:gd name="connsiteX117" fmla="*/ 555955 w 1813473"/>
                  <a:gd name="connsiteY117" fmla="*/ 1832320 h 2168820"/>
                  <a:gd name="connsiteX118" fmla="*/ 541325 w 1813473"/>
                  <a:gd name="connsiteY118" fmla="*/ 1810375 h 2168820"/>
                  <a:gd name="connsiteX119" fmla="*/ 534009 w 1813473"/>
                  <a:gd name="connsiteY119" fmla="*/ 1788429 h 2168820"/>
                  <a:gd name="connsiteX120" fmla="*/ 482803 w 1813473"/>
                  <a:gd name="connsiteY120" fmla="*/ 1766484 h 2168820"/>
                  <a:gd name="connsiteX121" fmla="*/ 453542 w 1813473"/>
                  <a:gd name="connsiteY121" fmla="*/ 1737223 h 2168820"/>
                  <a:gd name="connsiteX122" fmla="*/ 438912 w 1813473"/>
                  <a:gd name="connsiteY122" fmla="*/ 1722592 h 2168820"/>
                  <a:gd name="connsiteX123" fmla="*/ 373075 w 1813473"/>
                  <a:gd name="connsiteY123" fmla="*/ 1693332 h 2168820"/>
                  <a:gd name="connsiteX124" fmla="*/ 358445 w 1813473"/>
                  <a:gd name="connsiteY124" fmla="*/ 1678701 h 2168820"/>
                  <a:gd name="connsiteX125" fmla="*/ 343814 w 1813473"/>
                  <a:gd name="connsiteY125" fmla="*/ 1634810 h 2168820"/>
                  <a:gd name="connsiteX126" fmla="*/ 336499 w 1813473"/>
                  <a:gd name="connsiteY126" fmla="*/ 1612864 h 2168820"/>
                  <a:gd name="connsiteX127" fmla="*/ 321869 w 1813473"/>
                  <a:gd name="connsiteY127" fmla="*/ 1590919 h 2168820"/>
                  <a:gd name="connsiteX128" fmla="*/ 292608 w 1813473"/>
                  <a:gd name="connsiteY128" fmla="*/ 1554343 h 2168820"/>
                  <a:gd name="connsiteX129" fmla="*/ 270662 w 1813473"/>
                  <a:gd name="connsiteY129" fmla="*/ 1517767 h 2168820"/>
                  <a:gd name="connsiteX130" fmla="*/ 241401 w 1813473"/>
                  <a:gd name="connsiteY130" fmla="*/ 1473876 h 2168820"/>
                  <a:gd name="connsiteX131" fmla="*/ 226771 w 1813473"/>
                  <a:gd name="connsiteY131" fmla="*/ 1429984 h 2168820"/>
                  <a:gd name="connsiteX132" fmla="*/ 219456 w 1813473"/>
                  <a:gd name="connsiteY132" fmla="*/ 1408039 h 2168820"/>
                  <a:gd name="connsiteX133" fmla="*/ 182880 w 1813473"/>
                  <a:gd name="connsiteY133" fmla="*/ 1378778 h 2168820"/>
                  <a:gd name="connsiteX134" fmla="*/ 168249 w 1813473"/>
                  <a:gd name="connsiteY134" fmla="*/ 1364148 h 2168820"/>
                  <a:gd name="connsiteX135" fmla="*/ 146304 w 1813473"/>
                  <a:gd name="connsiteY135" fmla="*/ 1356832 h 2168820"/>
                  <a:gd name="connsiteX136" fmla="*/ 109728 w 1813473"/>
                  <a:gd name="connsiteY136" fmla="*/ 1327572 h 2168820"/>
                  <a:gd name="connsiteX137" fmla="*/ 95097 w 1813473"/>
                  <a:gd name="connsiteY137" fmla="*/ 1312941 h 2168820"/>
                  <a:gd name="connsiteX138" fmla="*/ 58521 w 1813473"/>
                  <a:gd name="connsiteY138" fmla="*/ 1283680 h 2168820"/>
                  <a:gd name="connsiteX139" fmla="*/ 21945 w 1813473"/>
                  <a:gd name="connsiteY139" fmla="*/ 1232474 h 2168820"/>
                  <a:gd name="connsiteX140" fmla="*/ 0 w 1813473"/>
                  <a:gd name="connsiteY140" fmla="*/ 1225159 h 2168820"/>
                  <a:gd name="connsiteX141" fmla="*/ 14630 w 1813473"/>
                  <a:gd name="connsiteY141"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26464 w 1813473"/>
                  <a:gd name="connsiteY86" fmla="*/ 1759168 h 2168820"/>
                  <a:gd name="connsiteX87" fmla="*/ 1404518 w 1813473"/>
                  <a:gd name="connsiteY87" fmla="*/ 1883527 h 2168820"/>
                  <a:gd name="connsiteX88" fmla="*/ 1389888 w 1813473"/>
                  <a:gd name="connsiteY88" fmla="*/ 1905472 h 2168820"/>
                  <a:gd name="connsiteX89" fmla="*/ 1367942 w 1813473"/>
                  <a:gd name="connsiteY89" fmla="*/ 1942048 h 2168820"/>
                  <a:gd name="connsiteX90" fmla="*/ 1345997 w 1813473"/>
                  <a:gd name="connsiteY90" fmla="*/ 1949364 h 2168820"/>
                  <a:gd name="connsiteX91" fmla="*/ 1324051 w 1813473"/>
                  <a:gd name="connsiteY91" fmla="*/ 1963994 h 2168820"/>
                  <a:gd name="connsiteX92" fmla="*/ 1207008 w 1813473"/>
                  <a:gd name="connsiteY92" fmla="*/ 1978624 h 2168820"/>
                  <a:gd name="connsiteX93" fmla="*/ 1163117 w 1813473"/>
                  <a:gd name="connsiteY93" fmla="*/ 1993255 h 2168820"/>
                  <a:gd name="connsiteX94" fmla="*/ 1133856 w 1813473"/>
                  <a:gd name="connsiteY94" fmla="*/ 2000570 h 2168820"/>
                  <a:gd name="connsiteX95" fmla="*/ 1089965 w 1813473"/>
                  <a:gd name="connsiteY95" fmla="*/ 2015200 h 2168820"/>
                  <a:gd name="connsiteX96" fmla="*/ 1068019 w 1813473"/>
                  <a:gd name="connsiteY96" fmla="*/ 2022516 h 2168820"/>
                  <a:gd name="connsiteX97" fmla="*/ 1053389 w 1813473"/>
                  <a:gd name="connsiteY97" fmla="*/ 2044461 h 2168820"/>
                  <a:gd name="connsiteX98" fmla="*/ 1046073 w 1813473"/>
                  <a:gd name="connsiteY98" fmla="*/ 2066407 h 2168820"/>
                  <a:gd name="connsiteX99" fmla="*/ 1024128 w 1813473"/>
                  <a:gd name="connsiteY99" fmla="*/ 2073722 h 2168820"/>
                  <a:gd name="connsiteX100" fmla="*/ 1009497 w 1813473"/>
                  <a:gd name="connsiteY100" fmla="*/ 2088352 h 2168820"/>
                  <a:gd name="connsiteX101" fmla="*/ 994867 w 1813473"/>
                  <a:gd name="connsiteY101" fmla="*/ 2146874 h 2168820"/>
                  <a:gd name="connsiteX102" fmla="*/ 987552 w 1813473"/>
                  <a:gd name="connsiteY102" fmla="*/ 2168820 h 2168820"/>
                  <a:gd name="connsiteX103" fmla="*/ 943661 w 1813473"/>
                  <a:gd name="connsiteY103" fmla="*/ 2146874 h 2168820"/>
                  <a:gd name="connsiteX104" fmla="*/ 914400 w 1813473"/>
                  <a:gd name="connsiteY104" fmla="*/ 2117613 h 2168820"/>
                  <a:gd name="connsiteX105" fmla="*/ 899769 w 1813473"/>
                  <a:gd name="connsiteY105" fmla="*/ 2102983 h 2168820"/>
                  <a:gd name="connsiteX106" fmla="*/ 877824 w 1813473"/>
                  <a:gd name="connsiteY106" fmla="*/ 2095668 h 2168820"/>
                  <a:gd name="connsiteX107" fmla="*/ 855878 w 1813473"/>
                  <a:gd name="connsiteY107" fmla="*/ 2081037 h 2168820"/>
                  <a:gd name="connsiteX108" fmla="*/ 826617 w 1813473"/>
                  <a:gd name="connsiteY108" fmla="*/ 2022516 h 2168820"/>
                  <a:gd name="connsiteX109" fmla="*/ 782726 w 1813473"/>
                  <a:gd name="connsiteY109" fmla="*/ 2007885 h 2168820"/>
                  <a:gd name="connsiteX110" fmla="*/ 760781 w 1813473"/>
                  <a:gd name="connsiteY110" fmla="*/ 2000570 h 2168820"/>
                  <a:gd name="connsiteX111" fmla="*/ 746150 w 1813473"/>
                  <a:gd name="connsiteY111" fmla="*/ 1985940 h 2168820"/>
                  <a:gd name="connsiteX112" fmla="*/ 716889 w 1813473"/>
                  <a:gd name="connsiteY112" fmla="*/ 1942048 h 2168820"/>
                  <a:gd name="connsiteX113" fmla="*/ 672998 w 1813473"/>
                  <a:gd name="connsiteY113" fmla="*/ 1927418 h 2168820"/>
                  <a:gd name="connsiteX114" fmla="*/ 651053 w 1813473"/>
                  <a:gd name="connsiteY114" fmla="*/ 1920103 h 2168820"/>
                  <a:gd name="connsiteX115" fmla="*/ 614477 w 1813473"/>
                  <a:gd name="connsiteY115" fmla="*/ 1890842 h 2168820"/>
                  <a:gd name="connsiteX116" fmla="*/ 585216 w 1813473"/>
                  <a:gd name="connsiteY116" fmla="*/ 1861581 h 2168820"/>
                  <a:gd name="connsiteX117" fmla="*/ 555955 w 1813473"/>
                  <a:gd name="connsiteY117" fmla="*/ 1832320 h 2168820"/>
                  <a:gd name="connsiteX118" fmla="*/ 541325 w 1813473"/>
                  <a:gd name="connsiteY118" fmla="*/ 1810375 h 2168820"/>
                  <a:gd name="connsiteX119" fmla="*/ 534009 w 1813473"/>
                  <a:gd name="connsiteY119" fmla="*/ 1788429 h 2168820"/>
                  <a:gd name="connsiteX120" fmla="*/ 482803 w 1813473"/>
                  <a:gd name="connsiteY120" fmla="*/ 1766484 h 2168820"/>
                  <a:gd name="connsiteX121" fmla="*/ 453542 w 1813473"/>
                  <a:gd name="connsiteY121" fmla="*/ 1737223 h 2168820"/>
                  <a:gd name="connsiteX122" fmla="*/ 438912 w 1813473"/>
                  <a:gd name="connsiteY122" fmla="*/ 1722592 h 2168820"/>
                  <a:gd name="connsiteX123" fmla="*/ 373075 w 1813473"/>
                  <a:gd name="connsiteY123" fmla="*/ 1693332 h 2168820"/>
                  <a:gd name="connsiteX124" fmla="*/ 358445 w 1813473"/>
                  <a:gd name="connsiteY124" fmla="*/ 1678701 h 2168820"/>
                  <a:gd name="connsiteX125" fmla="*/ 343814 w 1813473"/>
                  <a:gd name="connsiteY125" fmla="*/ 1634810 h 2168820"/>
                  <a:gd name="connsiteX126" fmla="*/ 336499 w 1813473"/>
                  <a:gd name="connsiteY126" fmla="*/ 1612864 h 2168820"/>
                  <a:gd name="connsiteX127" fmla="*/ 321869 w 1813473"/>
                  <a:gd name="connsiteY127" fmla="*/ 1590919 h 2168820"/>
                  <a:gd name="connsiteX128" fmla="*/ 292608 w 1813473"/>
                  <a:gd name="connsiteY128" fmla="*/ 1554343 h 2168820"/>
                  <a:gd name="connsiteX129" fmla="*/ 270662 w 1813473"/>
                  <a:gd name="connsiteY129" fmla="*/ 1517767 h 2168820"/>
                  <a:gd name="connsiteX130" fmla="*/ 241401 w 1813473"/>
                  <a:gd name="connsiteY130" fmla="*/ 1473876 h 2168820"/>
                  <a:gd name="connsiteX131" fmla="*/ 226771 w 1813473"/>
                  <a:gd name="connsiteY131" fmla="*/ 1429984 h 2168820"/>
                  <a:gd name="connsiteX132" fmla="*/ 219456 w 1813473"/>
                  <a:gd name="connsiteY132" fmla="*/ 1408039 h 2168820"/>
                  <a:gd name="connsiteX133" fmla="*/ 182880 w 1813473"/>
                  <a:gd name="connsiteY133" fmla="*/ 1378778 h 2168820"/>
                  <a:gd name="connsiteX134" fmla="*/ 168249 w 1813473"/>
                  <a:gd name="connsiteY134" fmla="*/ 1364148 h 2168820"/>
                  <a:gd name="connsiteX135" fmla="*/ 146304 w 1813473"/>
                  <a:gd name="connsiteY135" fmla="*/ 1356832 h 2168820"/>
                  <a:gd name="connsiteX136" fmla="*/ 109728 w 1813473"/>
                  <a:gd name="connsiteY136" fmla="*/ 1327572 h 2168820"/>
                  <a:gd name="connsiteX137" fmla="*/ 95097 w 1813473"/>
                  <a:gd name="connsiteY137" fmla="*/ 1312941 h 2168820"/>
                  <a:gd name="connsiteX138" fmla="*/ 58521 w 1813473"/>
                  <a:gd name="connsiteY138" fmla="*/ 1283680 h 2168820"/>
                  <a:gd name="connsiteX139" fmla="*/ 21945 w 1813473"/>
                  <a:gd name="connsiteY139" fmla="*/ 1232474 h 2168820"/>
                  <a:gd name="connsiteX140" fmla="*/ 0 w 1813473"/>
                  <a:gd name="connsiteY140" fmla="*/ 1225159 h 2168820"/>
                  <a:gd name="connsiteX141" fmla="*/ 14630 w 1813473"/>
                  <a:gd name="connsiteY141"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43133 w 1813473"/>
                  <a:gd name="connsiteY86" fmla="*/ 1802031 h 2168820"/>
                  <a:gd name="connsiteX87" fmla="*/ 1404518 w 1813473"/>
                  <a:gd name="connsiteY87" fmla="*/ 1883527 h 2168820"/>
                  <a:gd name="connsiteX88" fmla="*/ 1389888 w 1813473"/>
                  <a:gd name="connsiteY88" fmla="*/ 1905472 h 2168820"/>
                  <a:gd name="connsiteX89" fmla="*/ 1367942 w 1813473"/>
                  <a:gd name="connsiteY89" fmla="*/ 1942048 h 2168820"/>
                  <a:gd name="connsiteX90" fmla="*/ 1345997 w 1813473"/>
                  <a:gd name="connsiteY90" fmla="*/ 1949364 h 2168820"/>
                  <a:gd name="connsiteX91" fmla="*/ 1324051 w 1813473"/>
                  <a:gd name="connsiteY91" fmla="*/ 1963994 h 2168820"/>
                  <a:gd name="connsiteX92" fmla="*/ 1207008 w 1813473"/>
                  <a:gd name="connsiteY92" fmla="*/ 1978624 h 2168820"/>
                  <a:gd name="connsiteX93" fmla="*/ 1163117 w 1813473"/>
                  <a:gd name="connsiteY93" fmla="*/ 1993255 h 2168820"/>
                  <a:gd name="connsiteX94" fmla="*/ 1133856 w 1813473"/>
                  <a:gd name="connsiteY94" fmla="*/ 2000570 h 2168820"/>
                  <a:gd name="connsiteX95" fmla="*/ 1089965 w 1813473"/>
                  <a:gd name="connsiteY95" fmla="*/ 2015200 h 2168820"/>
                  <a:gd name="connsiteX96" fmla="*/ 1068019 w 1813473"/>
                  <a:gd name="connsiteY96" fmla="*/ 2022516 h 2168820"/>
                  <a:gd name="connsiteX97" fmla="*/ 1053389 w 1813473"/>
                  <a:gd name="connsiteY97" fmla="*/ 2044461 h 2168820"/>
                  <a:gd name="connsiteX98" fmla="*/ 1046073 w 1813473"/>
                  <a:gd name="connsiteY98" fmla="*/ 2066407 h 2168820"/>
                  <a:gd name="connsiteX99" fmla="*/ 1024128 w 1813473"/>
                  <a:gd name="connsiteY99" fmla="*/ 2073722 h 2168820"/>
                  <a:gd name="connsiteX100" fmla="*/ 1009497 w 1813473"/>
                  <a:gd name="connsiteY100" fmla="*/ 2088352 h 2168820"/>
                  <a:gd name="connsiteX101" fmla="*/ 994867 w 1813473"/>
                  <a:gd name="connsiteY101" fmla="*/ 2146874 h 2168820"/>
                  <a:gd name="connsiteX102" fmla="*/ 987552 w 1813473"/>
                  <a:gd name="connsiteY102" fmla="*/ 2168820 h 2168820"/>
                  <a:gd name="connsiteX103" fmla="*/ 943661 w 1813473"/>
                  <a:gd name="connsiteY103" fmla="*/ 2146874 h 2168820"/>
                  <a:gd name="connsiteX104" fmla="*/ 914400 w 1813473"/>
                  <a:gd name="connsiteY104" fmla="*/ 2117613 h 2168820"/>
                  <a:gd name="connsiteX105" fmla="*/ 899769 w 1813473"/>
                  <a:gd name="connsiteY105" fmla="*/ 2102983 h 2168820"/>
                  <a:gd name="connsiteX106" fmla="*/ 877824 w 1813473"/>
                  <a:gd name="connsiteY106" fmla="*/ 2095668 h 2168820"/>
                  <a:gd name="connsiteX107" fmla="*/ 855878 w 1813473"/>
                  <a:gd name="connsiteY107" fmla="*/ 2081037 h 2168820"/>
                  <a:gd name="connsiteX108" fmla="*/ 826617 w 1813473"/>
                  <a:gd name="connsiteY108" fmla="*/ 2022516 h 2168820"/>
                  <a:gd name="connsiteX109" fmla="*/ 782726 w 1813473"/>
                  <a:gd name="connsiteY109" fmla="*/ 2007885 h 2168820"/>
                  <a:gd name="connsiteX110" fmla="*/ 760781 w 1813473"/>
                  <a:gd name="connsiteY110" fmla="*/ 2000570 h 2168820"/>
                  <a:gd name="connsiteX111" fmla="*/ 746150 w 1813473"/>
                  <a:gd name="connsiteY111" fmla="*/ 1985940 h 2168820"/>
                  <a:gd name="connsiteX112" fmla="*/ 716889 w 1813473"/>
                  <a:gd name="connsiteY112" fmla="*/ 1942048 h 2168820"/>
                  <a:gd name="connsiteX113" fmla="*/ 672998 w 1813473"/>
                  <a:gd name="connsiteY113" fmla="*/ 1927418 h 2168820"/>
                  <a:gd name="connsiteX114" fmla="*/ 651053 w 1813473"/>
                  <a:gd name="connsiteY114" fmla="*/ 1920103 h 2168820"/>
                  <a:gd name="connsiteX115" fmla="*/ 614477 w 1813473"/>
                  <a:gd name="connsiteY115" fmla="*/ 1890842 h 2168820"/>
                  <a:gd name="connsiteX116" fmla="*/ 585216 w 1813473"/>
                  <a:gd name="connsiteY116" fmla="*/ 1861581 h 2168820"/>
                  <a:gd name="connsiteX117" fmla="*/ 555955 w 1813473"/>
                  <a:gd name="connsiteY117" fmla="*/ 1832320 h 2168820"/>
                  <a:gd name="connsiteX118" fmla="*/ 541325 w 1813473"/>
                  <a:gd name="connsiteY118" fmla="*/ 1810375 h 2168820"/>
                  <a:gd name="connsiteX119" fmla="*/ 534009 w 1813473"/>
                  <a:gd name="connsiteY119" fmla="*/ 1788429 h 2168820"/>
                  <a:gd name="connsiteX120" fmla="*/ 482803 w 1813473"/>
                  <a:gd name="connsiteY120" fmla="*/ 1766484 h 2168820"/>
                  <a:gd name="connsiteX121" fmla="*/ 453542 w 1813473"/>
                  <a:gd name="connsiteY121" fmla="*/ 1737223 h 2168820"/>
                  <a:gd name="connsiteX122" fmla="*/ 438912 w 1813473"/>
                  <a:gd name="connsiteY122" fmla="*/ 1722592 h 2168820"/>
                  <a:gd name="connsiteX123" fmla="*/ 373075 w 1813473"/>
                  <a:gd name="connsiteY123" fmla="*/ 1693332 h 2168820"/>
                  <a:gd name="connsiteX124" fmla="*/ 358445 w 1813473"/>
                  <a:gd name="connsiteY124" fmla="*/ 1678701 h 2168820"/>
                  <a:gd name="connsiteX125" fmla="*/ 343814 w 1813473"/>
                  <a:gd name="connsiteY125" fmla="*/ 1634810 h 2168820"/>
                  <a:gd name="connsiteX126" fmla="*/ 336499 w 1813473"/>
                  <a:gd name="connsiteY126" fmla="*/ 1612864 h 2168820"/>
                  <a:gd name="connsiteX127" fmla="*/ 321869 w 1813473"/>
                  <a:gd name="connsiteY127" fmla="*/ 1590919 h 2168820"/>
                  <a:gd name="connsiteX128" fmla="*/ 292608 w 1813473"/>
                  <a:gd name="connsiteY128" fmla="*/ 1554343 h 2168820"/>
                  <a:gd name="connsiteX129" fmla="*/ 270662 w 1813473"/>
                  <a:gd name="connsiteY129" fmla="*/ 1517767 h 2168820"/>
                  <a:gd name="connsiteX130" fmla="*/ 241401 w 1813473"/>
                  <a:gd name="connsiteY130" fmla="*/ 1473876 h 2168820"/>
                  <a:gd name="connsiteX131" fmla="*/ 226771 w 1813473"/>
                  <a:gd name="connsiteY131" fmla="*/ 1429984 h 2168820"/>
                  <a:gd name="connsiteX132" fmla="*/ 219456 w 1813473"/>
                  <a:gd name="connsiteY132" fmla="*/ 1408039 h 2168820"/>
                  <a:gd name="connsiteX133" fmla="*/ 182880 w 1813473"/>
                  <a:gd name="connsiteY133" fmla="*/ 1378778 h 2168820"/>
                  <a:gd name="connsiteX134" fmla="*/ 168249 w 1813473"/>
                  <a:gd name="connsiteY134" fmla="*/ 1364148 h 2168820"/>
                  <a:gd name="connsiteX135" fmla="*/ 146304 w 1813473"/>
                  <a:gd name="connsiteY135" fmla="*/ 1356832 h 2168820"/>
                  <a:gd name="connsiteX136" fmla="*/ 109728 w 1813473"/>
                  <a:gd name="connsiteY136" fmla="*/ 1327572 h 2168820"/>
                  <a:gd name="connsiteX137" fmla="*/ 95097 w 1813473"/>
                  <a:gd name="connsiteY137" fmla="*/ 1312941 h 2168820"/>
                  <a:gd name="connsiteX138" fmla="*/ 58521 w 1813473"/>
                  <a:gd name="connsiteY138" fmla="*/ 1283680 h 2168820"/>
                  <a:gd name="connsiteX139" fmla="*/ 21945 w 1813473"/>
                  <a:gd name="connsiteY139" fmla="*/ 1232474 h 2168820"/>
                  <a:gd name="connsiteX140" fmla="*/ 0 w 1813473"/>
                  <a:gd name="connsiteY140" fmla="*/ 1225159 h 2168820"/>
                  <a:gd name="connsiteX141" fmla="*/ 14630 w 1813473"/>
                  <a:gd name="connsiteY141"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89888 w 1813473"/>
                  <a:gd name="connsiteY88" fmla="*/ 1905472 h 2168820"/>
                  <a:gd name="connsiteX89" fmla="*/ 1367942 w 1813473"/>
                  <a:gd name="connsiteY89" fmla="*/ 1942048 h 2168820"/>
                  <a:gd name="connsiteX90" fmla="*/ 1345997 w 1813473"/>
                  <a:gd name="connsiteY90" fmla="*/ 1949364 h 2168820"/>
                  <a:gd name="connsiteX91" fmla="*/ 1324051 w 1813473"/>
                  <a:gd name="connsiteY91" fmla="*/ 1963994 h 2168820"/>
                  <a:gd name="connsiteX92" fmla="*/ 1207008 w 1813473"/>
                  <a:gd name="connsiteY92" fmla="*/ 1978624 h 2168820"/>
                  <a:gd name="connsiteX93" fmla="*/ 1163117 w 1813473"/>
                  <a:gd name="connsiteY93" fmla="*/ 1993255 h 2168820"/>
                  <a:gd name="connsiteX94" fmla="*/ 1133856 w 1813473"/>
                  <a:gd name="connsiteY94" fmla="*/ 2000570 h 2168820"/>
                  <a:gd name="connsiteX95" fmla="*/ 1089965 w 1813473"/>
                  <a:gd name="connsiteY95" fmla="*/ 2015200 h 2168820"/>
                  <a:gd name="connsiteX96" fmla="*/ 1068019 w 1813473"/>
                  <a:gd name="connsiteY96" fmla="*/ 2022516 h 2168820"/>
                  <a:gd name="connsiteX97" fmla="*/ 1053389 w 1813473"/>
                  <a:gd name="connsiteY97" fmla="*/ 2044461 h 2168820"/>
                  <a:gd name="connsiteX98" fmla="*/ 1046073 w 1813473"/>
                  <a:gd name="connsiteY98" fmla="*/ 2066407 h 2168820"/>
                  <a:gd name="connsiteX99" fmla="*/ 1024128 w 1813473"/>
                  <a:gd name="connsiteY99" fmla="*/ 2073722 h 2168820"/>
                  <a:gd name="connsiteX100" fmla="*/ 1009497 w 1813473"/>
                  <a:gd name="connsiteY100" fmla="*/ 2088352 h 2168820"/>
                  <a:gd name="connsiteX101" fmla="*/ 994867 w 1813473"/>
                  <a:gd name="connsiteY101" fmla="*/ 2146874 h 2168820"/>
                  <a:gd name="connsiteX102" fmla="*/ 987552 w 1813473"/>
                  <a:gd name="connsiteY102" fmla="*/ 2168820 h 2168820"/>
                  <a:gd name="connsiteX103" fmla="*/ 943661 w 1813473"/>
                  <a:gd name="connsiteY103" fmla="*/ 2146874 h 2168820"/>
                  <a:gd name="connsiteX104" fmla="*/ 914400 w 1813473"/>
                  <a:gd name="connsiteY104" fmla="*/ 2117613 h 2168820"/>
                  <a:gd name="connsiteX105" fmla="*/ 899769 w 1813473"/>
                  <a:gd name="connsiteY105" fmla="*/ 2102983 h 2168820"/>
                  <a:gd name="connsiteX106" fmla="*/ 877824 w 1813473"/>
                  <a:gd name="connsiteY106" fmla="*/ 2095668 h 2168820"/>
                  <a:gd name="connsiteX107" fmla="*/ 855878 w 1813473"/>
                  <a:gd name="connsiteY107" fmla="*/ 2081037 h 2168820"/>
                  <a:gd name="connsiteX108" fmla="*/ 826617 w 1813473"/>
                  <a:gd name="connsiteY108" fmla="*/ 2022516 h 2168820"/>
                  <a:gd name="connsiteX109" fmla="*/ 782726 w 1813473"/>
                  <a:gd name="connsiteY109" fmla="*/ 2007885 h 2168820"/>
                  <a:gd name="connsiteX110" fmla="*/ 760781 w 1813473"/>
                  <a:gd name="connsiteY110" fmla="*/ 2000570 h 2168820"/>
                  <a:gd name="connsiteX111" fmla="*/ 746150 w 1813473"/>
                  <a:gd name="connsiteY111" fmla="*/ 1985940 h 2168820"/>
                  <a:gd name="connsiteX112" fmla="*/ 716889 w 1813473"/>
                  <a:gd name="connsiteY112" fmla="*/ 1942048 h 2168820"/>
                  <a:gd name="connsiteX113" fmla="*/ 672998 w 1813473"/>
                  <a:gd name="connsiteY113" fmla="*/ 1927418 h 2168820"/>
                  <a:gd name="connsiteX114" fmla="*/ 651053 w 1813473"/>
                  <a:gd name="connsiteY114" fmla="*/ 1920103 h 2168820"/>
                  <a:gd name="connsiteX115" fmla="*/ 614477 w 1813473"/>
                  <a:gd name="connsiteY115" fmla="*/ 1890842 h 2168820"/>
                  <a:gd name="connsiteX116" fmla="*/ 585216 w 1813473"/>
                  <a:gd name="connsiteY116" fmla="*/ 1861581 h 2168820"/>
                  <a:gd name="connsiteX117" fmla="*/ 555955 w 1813473"/>
                  <a:gd name="connsiteY117" fmla="*/ 1832320 h 2168820"/>
                  <a:gd name="connsiteX118" fmla="*/ 541325 w 1813473"/>
                  <a:gd name="connsiteY118" fmla="*/ 1810375 h 2168820"/>
                  <a:gd name="connsiteX119" fmla="*/ 534009 w 1813473"/>
                  <a:gd name="connsiteY119" fmla="*/ 1788429 h 2168820"/>
                  <a:gd name="connsiteX120" fmla="*/ 482803 w 1813473"/>
                  <a:gd name="connsiteY120" fmla="*/ 1766484 h 2168820"/>
                  <a:gd name="connsiteX121" fmla="*/ 453542 w 1813473"/>
                  <a:gd name="connsiteY121" fmla="*/ 1737223 h 2168820"/>
                  <a:gd name="connsiteX122" fmla="*/ 438912 w 1813473"/>
                  <a:gd name="connsiteY122" fmla="*/ 1722592 h 2168820"/>
                  <a:gd name="connsiteX123" fmla="*/ 373075 w 1813473"/>
                  <a:gd name="connsiteY123" fmla="*/ 1693332 h 2168820"/>
                  <a:gd name="connsiteX124" fmla="*/ 358445 w 1813473"/>
                  <a:gd name="connsiteY124" fmla="*/ 1678701 h 2168820"/>
                  <a:gd name="connsiteX125" fmla="*/ 343814 w 1813473"/>
                  <a:gd name="connsiteY125" fmla="*/ 1634810 h 2168820"/>
                  <a:gd name="connsiteX126" fmla="*/ 336499 w 1813473"/>
                  <a:gd name="connsiteY126" fmla="*/ 1612864 h 2168820"/>
                  <a:gd name="connsiteX127" fmla="*/ 321869 w 1813473"/>
                  <a:gd name="connsiteY127" fmla="*/ 1590919 h 2168820"/>
                  <a:gd name="connsiteX128" fmla="*/ 292608 w 1813473"/>
                  <a:gd name="connsiteY128" fmla="*/ 1554343 h 2168820"/>
                  <a:gd name="connsiteX129" fmla="*/ 270662 w 1813473"/>
                  <a:gd name="connsiteY129" fmla="*/ 1517767 h 2168820"/>
                  <a:gd name="connsiteX130" fmla="*/ 241401 w 1813473"/>
                  <a:gd name="connsiteY130" fmla="*/ 1473876 h 2168820"/>
                  <a:gd name="connsiteX131" fmla="*/ 226771 w 1813473"/>
                  <a:gd name="connsiteY131" fmla="*/ 1429984 h 2168820"/>
                  <a:gd name="connsiteX132" fmla="*/ 219456 w 1813473"/>
                  <a:gd name="connsiteY132" fmla="*/ 1408039 h 2168820"/>
                  <a:gd name="connsiteX133" fmla="*/ 182880 w 1813473"/>
                  <a:gd name="connsiteY133" fmla="*/ 1378778 h 2168820"/>
                  <a:gd name="connsiteX134" fmla="*/ 168249 w 1813473"/>
                  <a:gd name="connsiteY134" fmla="*/ 1364148 h 2168820"/>
                  <a:gd name="connsiteX135" fmla="*/ 146304 w 1813473"/>
                  <a:gd name="connsiteY135" fmla="*/ 1356832 h 2168820"/>
                  <a:gd name="connsiteX136" fmla="*/ 109728 w 1813473"/>
                  <a:gd name="connsiteY136" fmla="*/ 1327572 h 2168820"/>
                  <a:gd name="connsiteX137" fmla="*/ 95097 w 1813473"/>
                  <a:gd name="connsiteY137" fmla="*/ 1312941 h 2168820"/>
                  <a:gd name="connsiteX138" fmla="*/ 58521 w 1813473"/>
                  <a:gd name="connsiteY138" fmla="*/ 1283680 h 2168820"/>
                  <a:gd name="connsiteX139" fmla="*/ 21945 w 1813473"/>
                  <a:gd name="connsiteY139" fmla="*/ 1232474 h 2168820"/>
                  <a:gd name="connsiteX140" fmla="*/ 0 w 1813473"/>
                  <a:gd name="connsiteY140" fmla="*/ 1225159 h 2168820"/>
                  <a:gd name="connsiteX141" fmla="*/ 14630 w 1813473"/>
                  <a:gd name="connsiteY141"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67942 w 1813473"/>
                  <a:gd name="connsiteY88" fmla="*/ 1942048 h 2168820"/>
                  <a:gd name="connsiteX89" fmla="*/ 1345997 w 1813473"/>
                  <a:gd name="connsiteY89" fmla="*/ 1949364 h 2168820"/>
                  <a:gd name="connsiteX90" fmla="*/ 1324051 w 1813473"/>
                  <a:gd name="connsiteY90" fmla="*/ 1963994 h 2168820"/>
                  <a:gd name="connsiteX91" fmla="*/ 1207008 w 1813473"/>
                  <a:gd name="connsiteY91" fmla="*/ 1978624 h 2168820"/>
                  <a:gd name="connsiteX92" fmla="*/ 1163117 w 1813473"/>
                  <a:gd name="connsiteY92" fmla="*/ 1993255 h 2168820"/>
                  <a:gd name="connsiteX93" fmla="*/ 1133856 w 1813473"/>
                  <a:gd name="connsiteY93" fmla="*/ 2000570 h 2168820"/>
                  <a:gd name="connsiteX94" fmla="*/ 1089965 w 1813473"/>
                  <a:gd name="connsiteY94" fmla="*/ 2015200 h 2168820"/>
                  <a:gd name="connsiteX95" fmla="*/ 1068019 w 1813473"/>
                  <a:gd name="connsiteY95" fmla="*/ 2022516 h 2168820"/>
                  <a:gd name="connsiteX96" fmla="*/ 1053389 w 1813473"/>
                  <a:gd name="connsiteY96" fmla="*/ 2044461 h 2168820"/>
                  <a:gd name="connsiteX97" fmla="*/ 1046073 w 1813473"/>
                  <a:gd name="connsiteY97" fmla="*/ 2066407 h 2168820"/>
                  <a:gd name="connsiteX98" fmla="*/ 1024128 w 1813473"/>
                  <a:gd name="connsiteY98" fmla="*/ 2073722 h 2168820"/>
                  <a:gd name="connsiteX99" fmla="*/ 1009497 w 1813473"/>
                  <a:gd name="connsiteY99" fmla="*/ 2088352 h 2168820"/>
                  <a:gd name="connsiteX100" fmla="*/ 994867 w 1813473"/>
                  <a:gd name="connsiteY100" fmla="*/ 2146874 h 2168820"/>
                  <a:gd name="connsiteX101" fmla="*/ 987552 w 1813473"/>
                  <a:gd name="connsiteY101" fmla="*/ 2168820 h 2168820"/>
                  <a:gd name="connsiteX102" fmla="*/ 943661 w 1813473"/>
                  <a:gd name="connsiteY102" fmla="*/ 2146874 h 2168820"/>
                  <a:gd name="connsiteX103" fmla="*/ 914400 w 1813473"/>
                  <a:gd name="connsiteY103" fmla="*/ 2117613 h 2168820"/>
                  <a:gd name="connsiteX104" fmla="*/ 899769 w 1813473"/>
                  <a:gd name="connsiteY104" fmla="*/ 2102983 h 2168820"/>
                  <a:gd name="connsiteX105" fmla="*/ 877824 w 1813473"/>
                  <a:gd name="connsiteY105" fmla="*/ 2095668 h 2168820"/>
                  <a:gd name="connsiteX106" fmla="*/ 855878 w 1813473"/>
                  <a:gd name="connsiteY106" fmla="*/ 2081037 h 2168820"/>
                  <a:gd name="connsiteX107" fmla="*/ 826617 w 1813473"/>
                  <a:gd name="connsiteY107" fmla="*/ 2022516 h 2168820"/>
                  <a:gd name="connsiteX108" fmla="*/ 782726 w 1813473"/>
                  <a:gd name="connsiteY108" fmla="*/ 2007885 h 2168820"/>
                  <a:gd name="connsiteX109" fmla="*/ 760781 w 1813473"/>
                  <a:gd name="connsiteY109" fmla="*/ 2000570 h 2168820"/>
                  <a:gd name="connsiteX110" fmla="*/ 746150 w 1813473"/>
                  <a:gd name="connsiteY110" fmla="*/ 1985940 h 2168820"/>
                  <a:gd name="connsiteX111" fmla="*/ 716889 w 1813473"/>
                  <a:gd name="connsiteY111" fmla="*/ 1942048 h 2168820"/>
                  <a:gd name="connsiteX112" fmla="*/ 672998 w 1813473"/>
                  <a:gd name="connsiteY112" fmla="*/ 1927418 h 2168820"/>
                  <a:gd name="connsiteX113" fmla="*/ 651053 w 1813473"/>
                  <a:gd name="connsiteY113" fmla="*/ 1920103 h 2168820"/>
                  <a:gd name="connsiteX114" fmla="*/ 614477 w 1813473"/>
                  <a:gd name="connsiteY114" fmla="*/ 1890842 h 2168820"/>
                  <a:gd name="connsiteX115" fmla="*/ 585216 w 1813473"/>
                  <a:gd name="connsiteY115" fmla="*/ 1861581 h 2168820"/>
                  <a:gd name="connsiteX116" fmla="*/ 555955 w 1813473"/>
                  <a:gd name="connsiteY116" fmla="*/ 1832320 h 2168820"/>
                  <a:gd name="connsiteX117" fmla="*/ 541325 w 1813473"/>
                  <a:gd name="connsiteY117" fmla="*/ 1810375 h 2168820"/>
                  <a:gd name="connsiteX118" fmla="*/ 534009 w 1813473"/>
                  <a:gd name="connsiteY118" fmla="*/ 1788429 h 2168820"/>
                  <a:gd name="connsiteX119" fmla="*/ 482803 w 1813473"/>
                  <a:gd name="connsiteY119" fmla="*/ 1766484 h 2168820"/>
                  <a:gd name="connsiteX120" fmla="*/ 453542 w 1813473"/>
                  <a:gd name="connsiteY120" fmla="*/ 1737223 h 2168820"/>
                  <a:gd name="connsiteX121" fmla="*/ 438912 w 1813473"/>
                  <a:gd name="connsiteY121" fmla="*/ 1722592 h 2168820"/>
                  <a:gd name="connsiteX122" fmla="*/ 373075 w 1813473"/>
                  <a:gd name="connsiteY122" fmla="*/ 1693332 h 2168820"/>
                  <a:gd name="connsiteX123" fmla="*/ 358445 w 1813473"/>
                  <a:gd name="connsiteY123" fmla="*/ 1678701 h 2168820"/>
                  <a:gd name="connsiteX124" fmla="*/ 343814 w 1813473"/>
                  <a:gd name="connsiteY124" fmla="*/ 1634810 h 2168820"/>
                  <a:gd name="connsiteX125" fmla="*/ 336499 w 1813473"/>
                  <a:gd name="connsiteY125" fmla="*/ 1612864 h 2168820"/>
                  <a:gd name="connsiteX126" fmla="*/ 321869 w 1813473"/>
                  <a:gd name="connsiteY126" fmla="*/ 1590919 h 2168820"/>
                  <a:gd name="connsiteX127" fmla="*/ 292608 w 1813473"/>
                  <a:gd name="connsiteY127" fmla="*/ 1554343 h 2168820"/>
                  <a:gd name="connsiteX128" fmla="*/ 270662 w 1813473"/>
                  <a:gd name="connsiteY128" fmla="*/ 1517767 h 2168820"/>
                  <a:gd name="connsiteX129" fmla="*/ 241401 w 1813473"/>
                  <a:gd name="connsiteY129" fmla="*/ 1473876 h 2168820"/>
                  <a:gd name="connsiteX130" fmla="*/ 226771 w 1813473"/>
                  <a:gd name="connsiteY130" fmla="*/ 1429984 h 2168820"/>
                  <a:gd name="connsiteX131" fmla="*/ 219456 w 1813473"/>
                  <a:gd name="connsiteY131" fmla="*/ 1408039 h 2168820"/>
                  <a:gd name="connsiteX132" fmla="*/ 182880 w 1813473"/>
                  <a:gd name="connsiteY132" fmla="*/ 1378778 h 2168820"/>
                  <a:gd name="connsiteX133" fmla="*/ 168249 w 1813473"/>
                  <a:gd name="connsiteY133" fmla="*/ 1364148 h 2168820"/>
                  <a:gd name="connsiteX134" fmla="*/ 146304 w 1813473"/>
                  <a:gd name="connsiteY134" fmla="*/ 1356832 h 2168820"/>
                  <a:gd name="connsiteX135" fmla="*/ 109728 w 1813473"/>
                  <a:gd name="connsiteY135" fmla="*/ 1327572 h 2168820"/>
                  <a:gd name="connsiteX136" fmla="*/ 95097 w 1813473"/>
                  <a:gd name="connsiteY136" fmla="*/ 1312941 h 2168820"/>
                  <a:gd name="connsiteX137" fmla="*/ 58521 w 1813473"/>
                  <a:gd name="connsiteY137" fmla="*/ 1283680 h 2168820"/>
                  <a:gd name="connsiteX138" fmla="*/ 21945 w 1813473"/>
                  <a:gd name="connsiteY138" fmla="*/ 1232474 h 2168820"/>
                  <a:gd name="connsiteX139" fmla="*/ 0 w 1813473"/>
                  <a:gd name="connsiteY139" fmla="*/ 1225159 h 2168820"/>
                  <a:gd name="connsiteX140" fmla="*/ 14630 w 1813473"/>
                  <a:gd name="connsiteY140"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67942 w 1813473"/>
                  <a:gd name="connsiteY88" fmla="*/ 1942048 h 2168820"/>
                  <a:gd name="connsiteX89" fmla="*/ 1345997 w 1813473"/>
                  <a:gd name="connsiteY89" fmla="*/ 1949364 h 2168820"/>
                  <a:gd name="connsiteX90" fmla="*/ 1324051 w 1813473"/>
                  <a:gd name="connsiteY90" fmla="*/ 1963994 h 2168820"/>
                  <a:gd name="connsiteX91" fmla="*/ 1216533 w 1813473"/>
                  <a:gd name="connsiteY91" fmla="*/ 1997674 h 2168820"/>
                  <a:gd name="connsiteX92" fmla="*/ 1163117 w 1813473"/>
                  <a:gd name="connsiteY92" fmla="*/ 1993255 h 2168820"/>
                  <a:gd name="connsiteX93" fmla="*/ 1133856 w 1813473"/>
                  <a:gd name="connsiteY93" fmla="*/ 2000570 h 2168820"/>
                  <a:gd name="connsiteX94" fmla="*/ 1089965 w 1813473"/>
                  <a:gd name="connsiteY94" fmla="*/ 2015200 h 2168820"/>
                  <a:gd name="connsiteX95" fmla="*/ 1068019 w 1813473"/>
                  <a:gd name="connsiteY95" fmla="*/ 2022516 h 2168820"/>
                  <a:gd name="connsiteX96" fmla="*/ 1053389 w 1813473"/>
                  <a:gd name="connsiteY96" fmla="*/ 2044461 h 2168820"/>
                  <a:gd name="connsiteX97" fmla="*/ 1046073 w 1813473"/>
                  <a:gd name="connsiteY97" fmla="*/ 2066407 h 2168820"/>
                  <a:gd name="connsiteX98" fmla="*/ 1024128 w 1813473"/>
                  <a:gd name="connsiteY98" fmla="*/ 2073722 h 2168820"/>
                  <a:gd name="connsiteX99" fmla="*/ 1009497 w 1813473"/>
                  <a:gd name="connsiteY99" fmla="*/ 2088352 h 2168820"/>
                  <a:gd name="connsiteX100" fmla="*/ 994867 w 1813473"/>
                  <a:gd name="connsiteY100" fmla="*/ 2146874 h 2168820"/>
                  <a:gd name="connsiteX101" fmla="*/ 987552 w 1813473"/>
                  <a:gd name="connsiteY101" fmla="*/ 2168820 h 2168820"/>
                  <a:gd name="connsiteX102" fmla="*/ 943661 w 1813473"/>
                  <a:gd name="connsiteY102" fmla="*/ 2146874 h 2168820"/>
                  <a:gd name="connsiteX103" fmla="*/ 914400 w 1813473"/>
                  <a:gd name="connsiteY103" fmla="*/ 2117613 h 2168820"/>
                  <a:gd name="connsiteX104" fmla="*/ 899769 w 1813473"/>
                  <a:gd name="connsiteY104" fmla="*/ 2102983 h 2168820"/>
                  <a:gd name="connsiteX105" fmla="*/ 877824 w 1813473"/>
                  <a:gd name="connsiteY105" fmla="*/ 2095668 h 2168820"/>
                  <a:gd name="connsiteX106" fmla="*/ 855878 w 1813473"/>
                  <a:gd name="connsiteY106" fmla="*/ 2081037 h 2168820"/>
                  <a:gd name="connsiteX107" fmla="*/ 826617 w 1813473"/>
                  <a:gd name="connsiteY107" fmla="*/ 2022516 h 2168820"/>
                  <a:gd name="connsiteX108" fmla="*/ 782726 w 1813473"/>
                  <a:gd name="connsiteY108" fmla="*/ 2007885 h 2168820"/>
                  <a:gd name="connsiteX109" fmla="*/ 760781 w 1813473"/>
                  <a:gd name="connsiteY109" fmla="*/ 2000570 h 2168820"/>
                  <a:gd name="connsiteX110" fmla="*/ 746150 w 1813473"/>
                  <a:gd name="connsiteY110" fmla="*/ 1985940 h 2168820"/>
                  <a:gd name="connsiteX111" fmla="*/ 716889 w 1813473"/>
                  <a:gd name="connsiteY111" fmla="*/ 1942048 h 2168820"/>
                  <a:gd name="connsiteX112" fmla="*/ 672998 w 1813473"/>
                  <a:gd name="connsiteY112" fmla="*/ 1927418 h 2168820"/>
                  <a:gd name="connsiteX113" fmla="*/ 651053 w 1813473"/>
                  <a:gd name="connsiteY113" fmla="*/ 1920103 h 2168820"/>
                  <a:gd name="connsiteX114" fmla="*/ 614477 w 1813473"/>
                  <a:gd name="connsiteY114" fmla="*/ 1890842 h 2168820"/>
                  <a:gd name="connsiteX115" fmla="*/ 585216 w 1813473"/>
                  <a:gd name="connsiteY115" fmla="*/ 1861581 h 2168820"/>
                  <a:gd name="connsiteX116" fmla="*/ 555955 w 1813473"/>
                  <a:gd name="connsiteY116" fmla="*/ 1832320 h 2168820"/>
                  <a:gd name="connsiteX117" fmla="*/ 541325 w 1813473"/>
                  <a:gd name="connsiteY117" fmla="*/ 1810375 h 2168820"/>
                  <a:gd name="connsiteX118" fmla="*/ 534009 w 1813473"/>
                  <a:gd name="connsiteY118" fmla="*/ 1788429 h 2168820"/>
                  <a:gd name="connsiteX119" fmla="*/ 482803 w 1813473"/>
                  <a:gd name="connsiteY119" fmla="*/ 1766484 h 2168820"/>
                  <a:gd name="connsiteX120" fmla="*/ 453542 w 1813473"/>
                  <a:gd name="connsiteY120" fmla="*/ 1737223 h 2168820"/>
                  <a:gd name="connsiteX121" fmla="*/ 438912 w 1813473"/>
                  <a:gd name="connsiteY121" fmla="*/ 1722592 h 2168820"/>
                  <a:gd name="connsiteX122" fmla="*/ 373075 w 1813473"/>
                  <a:gd name="connsiteY122" fmla="*/ 1693332 h 2168820"/>
                  <a:gd name="connsiteX123" fmla="*/ 358445 w 1813473"/>
                  <a:gd name="connsiteY123" fmla="*/ 1678701 h 2168820"/>
                  <a:gd name="connsiteX124" fmla="*/ 343814 w 1813473"/>
                  <a:gd name="connsiteY124" fmla="*/ 1634810 h 2168820"/>
                  <a:gd name="connsiteX125" fmla="*/ 336499 w 1813473"/>
                  <a:gd name="connsiteY125" fmla="*/ 1612864 h 2168820"/>
                  <a:gd name="connsiteX126" fmla="*/ 321869 w 1813473"/>
                  <a:gd name="connsiteY126" fmla="*/ 1590919 h 2168820"/>
                  <a:gd name="connsiteX127" fmla="*/ 292608 w 1813473"/>
                  <a:gd name="connsiteY127" fmla="*/ 1554343 h 2168820"/>
                  <a:gd name="connsiteX128" fmla="*/ 270662 w 1813473"/>
                  <a:gd name="connsiteY128" fmla="*/ 1517767 h 2168820"/>
                  <a:gd name="connsiteX129" fmla="*/ 241401 w 1813473"/>
                  <a:gd name="connsiteY129" fmla="*/ 1473876 h 2168820"/>
                  <a:gd name="connsiteX130" fmla="*/ 226771 w 1813473"/>
                  <a:gd name="connsiteY130" fmla="*/ 1429984 h 2168820"/>
                  <a:gd name="connsiteX131" fmla="*/ 219456 w 1813473"/>
                  <a:gd name="connsiteY131" fmla="*/ 1408039 h 2168820"/>
                  <a:gd name="connsiteX132" fmla="*/ 182880 w 1813473"/>
                  <a:gd name="connsiteY132" fmla="*/ 1378778 h 2168820"/>
                  <a:gd name="connsiteX133" fmla="*/ 168249 w 1813473"/>
                  <a:gd name="connsiteY133" fmla="*/ 1364148 h 2168820"/>
                  <a:gd name="connsiteX134" fmla="*/ 146304 w 1813473"/>
                  <a:gd name="connsiteY134" fmla="*/ 1356832 h 2168820"/>
                  <a:gd name="connsiteX135" fmla="*/ 109728 w 1813473"/>
                  <a:gd name="connsiteY135" fmla="*/ 1327572 h 2168820"/>
                  <a:gd name="connsiteX136" fmla="*/ 95097 w 1813473"/>
                  <a:gd name="connsiteY136" fmla="*/ 1312941 h 2168820"/>
                  <a:gd name="connsiteX137" fmla="*/ 58521 w 1813473"/>
                  <a:gd name="connsiteY137" fmla="*/ 1283680 h 2168820"/>
                  <a:gd name="connsiteX138" fmla="*/ 21945 w 1813473"/>
                  <a:gd name="connsiteY138" fmla="*/ 1232474 h 2168820"/>
                  <a:gd name="connsiteX139" fmla="*/ 0 w 1813473"/>
                  <a:gd name="connsiteY139" fmla="*/ 1225159 h 2168820"/>
                  <a:gd name="connsiteX140" fmla="*/ 14630 w 1813473"/>
                  <a:gd name="connsiteY140"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67942 w 1813473"/>
                  <a:gd name="connsiteY88" fmla="*/ 1942048 h 2168820"/>
                  <a:gd name="connsiteX89" fmla="*/ 1345997 w 1813473"/>
                  <a:gd name="connsiteY89" fmla="*/ 1949364 h 2168820"/>
                  <a:gd name="connsiteX90" fmla="*/ 1312145 w 1813473"/>
                  <a:gd name="connsiteY90" fmla="*/ 1978281 h 2168820"/>
                  <a:gd name="connsiteX91" fmla="*/ 1216533 w 1813473"/>
                  <a:gd name="connsiteY91" fmla="*/ 1997674 h 2168820"/>
                  <a:gd name="connsiteX92" fmla="*/ 1163117 w 1813473"/>
                  <a:gd name="connsiteY92" fmla="*/ 1993255 h 2168820"/>
                  <a:gd name="connsiteX93" fmla="*/ 1133856 w 1813473"/>
                  <a:gd name="connsiteY93" fmla="*/ 2000570 h 2168820"/>
                  <a:gd name="connsiteX94" fmla="*/ 1089965 w 1813473"/>
                  <a:gd name="connsiteY94" fmla="*/ 2015200 h 2168820"/>
                  <a:gd name="connsiteX95" fmla="*/ 1068019 w 1813473"/>
                  <a:gd name="connsiteY95" fmla="*/ 2022516 h 2168820"/>
                  <a:gd name="connsiteX96" fmla="*/ 1053389 w 1813473"/>
                  <a:gd name="connsiteY96" fmla="*/ 2044461 h 2168820"/>
                  <a:gd name="connsiteX97" fmla="*/ 1046073 w 1813473"/>
                  <a:gd name="connsiteY97" fmla="*/ 2066407 h 2168820"/>
                  <a:gd name="connsiteX98" fmla="*/ 1024128 w 1813473"/>
                  <a:gd name="connsiteY98" fmla="*/ 2073722 h 2168820"/>
                  <a:gd name="connsiteX99" fmla="*/ 1009497 w 1813473"/>
                  <a:gd name="connsiteY99" fmla="*/ 2088352 h 2168820"/>
                  <a:gd name="connsiteX100" fmla="*/ 994867 w 1813473"/>
                  <a:gd name="connsiteY100" fmla="*/ 2146874 h 2168820"/>
                  <a:gd name="connsiteX101" fmla="*/ 987552 w 1813473"/>
                  <a:gd name="connsiteY101" fmla="*/ 2168820 h 2168820"/>
                  <a:gd name="connsiteX102" fmla="*/ 943661 w 1813473"/>
                  <a:gd name="connsiteY102" fmla="*/ 2146874 h 2168820"/>
                  <a:gd name="connsiteX103" fmla="*/ 914400 w 1813473"/>
                  <a:gd name="connsiteY103" fmla="*/ 2117613 h 2168820"/>
                  <a:gd name="connsiteX104" fmla="*/ 899769 w 1813473"/>
                  <a:gd name="connsiteY104" fmla="*/ 2102983 h 2168820"/>
                  <a:gd name="connsiteX105" fmla="*/ 877824 w 1813473"/>
                  <a:gd name="connsiteY105" fmla="*/ 2095668 h 2168820"/>
                  <a:gd name="connsiteX106" fmla="*/ 855878 w 1813473"/>
                  <a:gd name="connsiteY106" fmla="*/ 2081037 h 2168820"/>
                  <a:gd name="connsiteX107" fmla="*/ 826617 w 1813473"/>
                  <a:gd name="connsiteY107" fmla="*/ 2022516 h 2168820"/>
                  <a:gd name="connsiteX108" fmla="*/ 782726 w 1813473"/>
                  <a:gd name="connsiteY108" fmla="*/ 2007885 h 2168820"/>
                  <a:gd name="connsiteX109" fmla="*/ 760781 w 1813473"/>
                  <a:gd name="connsiteY109" fmla="*/ 2000570 h 2168820"/>
                  <a:gd name="connsiteX110" fmla="*/ 746150 w 1813473"/>
                  <a:gd name="connsiteY110" fmla="*/ 1985940 h 2168820"/>
                  <a:gd name="connsiteX111" fmla="*/ 716889 w 1813473"/>
                  <a:gd name="connsiteY111" fmla="*/ 1942048 h 2168820"/>
                  <a:gd name="connsiteX112" fmla="*/ 672998 w 1813473"/>
                  <a:gd name="connsiteY112" fmla="*/ 1927418 h 2168820"/>
                  <a:gd name="connsiteX113" fmla="*/ 651053 w 1813473"/>
                  <a:gd name="connsiteY113" fmla="*/ 1920103 h 2168820"/>
                  <a:gd name="connsiteX114" fmla="*/ 614477 w 1813473"/>
                  <a:gd name="connsiteY114" fmla="*/ 1890842 h 2168820"/>
                  <a:gd name="connsiteX115" fmla="*/ 585216 w 1813473"/>
                  <a:gd name="connsiteY115" fmla="*/ 1861581 h 2168820"/>
                  <a:gd name="connsiteX116" fmla="*/ 555955 w 1813473"/>
                  <a:gd name="connsiteY116" fmla="*/ 1832320 h 2168820"/>
                  <a:gd name="connsiteX117" fmla="*/ 541325 w 1813473"/>
                  <a:gd name="connsiteY117" fmla="*/ 1810375 h 2168820"/>
                  <a:gd name="connsiteX118" fmla="*/ 534009 w 1813473"/>
                  <a:gd name="connsiteY118" fmla="*/ 1788429 h 2168820"/>
                  <a:gd name="connsiteX119" fmla="*/ 482803 w 1813473"/>
                  <a:gd name="connsiteY119" fmla="*/ 1766484 h 2168820"/>
                  <a:gd name="connsiteX120" fmla="*/ 453542 w 1813473"/>
                  <a:gd name="connsiteY120" fmla="*/ 1737223 h 2168820"/>
                  <a:gd name="connsiteX121" fmla="*/ 438912 w 1813473"/>
                  <a:gd name="connsiteY121" fmla="*/ 1722592 h 2168820"/>
                  <a:gd name="connsiteX122" fmla="*/ 373075 w 1813473"/>
                  <a:gd name="connsiteY122" fmla="*/ 1693332 h 2168820"/>
                  <a:gd name="connsiteX123" fmla="*/ 358445 w 1813473"/>
                  <a:gd name="connsiteY123" fmla="*/ 1678701 h 2168820"/>
                  <a:gd name="connsiteX124" fmla="*/ 343814 w 1813473"/>
                  <a:gd name="connsiteY124" fmla="*/ 1634810 h 2168820"/>
                  <a:gd name="connsiteX125" fmla="*/ 336499 w 1813473"/>
                  <a:gd name="connsiteY125" fmla="*/ 1612864 h 2168820"/>
                  <a:gd name="connsiteX126" fmla="*/ 321869 w 1813473"/>
                  <a:gd name="connsiteY126" fmla="*/ 1590919 h 2168820"/>
                  <a:gd name="connsiteX127" fmla="*/ 292608 w 1813473"/>
                  <a:gd name="connsiteY127" fmla="*/ 1554343 h 2168820"/>
                  <a:gd name="connsiteX128" fmla="*/ 270662 w 1813473"/>
                  <a:gd name="connsiteY128" fmla="*/ 1517767 h 2168820"/>
                  <a:gd name="connsiteX129" fmla="*/ 241401 w 1813473"/>
                  <a:gd name="connsiteY129" fmla="*/ 1473876 h 2168820"/>
                  <a:gd name="connsiteX130" fmla="*/ 226771 w 1813473"/>
                  <a:gd name="connsiteY130" fmla="*/ 1429984 h 2168820"/>
                  <a:gd name="connsiteX131" fmla="*/ 219456 w 1813473"/>
                  <a:gd name="connsiteY131" fmla="*/ 1408039 h 2168820"/>
                  <a:gd name="connsiteX132" fmla="*/ 182880 w 1813473"/>
                  <a:gd name="connsiteY132" fmla="*/ 1378778 h 2168820"/>
                  <a:gd name="connsiteX133" fmla="*/ 168249 w 1813473"/>
                  <a:gd name="connsiteY133" fmla="*/ 1364148 h 2168820"/>
                  <a:gd name="connsiteX134" fmla="*/ 146304 w 1813473"/>
                  <a:gd name="connsiteY134" fmla="*/ 1356832 h 2168820"/>
                  <a:gd name="connsiteX135" fmla="*/ 109728 w 1813473"/>
                  <a:gd name="connsiteY135" fmla="*/ 1327572 h 2168820"/>
                  <a:gd name="connsiteX136" fmla="*/ 95097 w 1813473"/>
                  <a:gd name="connsiteY136" fmla="*/ 1312941 h 2168820"/>
                  <a:gd name="connsiteX137" fmla="*/ 58521 w 1813473"/>
                  <a:gd name="connsiteY137" fmla="*/ 1283680 h 2168820"/>
                  <a:gd name="connsiteX138" fmla="*/ 21945 w 1813473"/>
                  <a:gd name="connsiteY138" fmla="*/ 1232474 h 2168820"/>
                  <a:gd name="connsiteX139" fmla="*/ 0 w 1813473"/>
                  <a:gd name="connsiteY139" fmla="*/ 1225159 h 2168820"/>
                  <a:gd name="connsiteX140" fmla="*/ 14630 w 1813473"/>
                  <a:gd name="connsiteY140"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45997 w 1813473"/>
                  <a:gd name="connsiteY89" fmla="*/ 1949364 h 2168820"/>
                  <a:gd name="connsiteX90" fmla="*/ 1312145 w 1813473"/>
                  <a:gd name="connsiteY90" fmla="*/ 1978281 h 2168820"/>
                  <a:gd name="connsiteX91" fmla="*/ 1216533 w 1813473"/>
                  <a:gd name="connsiteY91" fmla="*/ 1997674 h 2168820"/>
                  <a:gd name="connsiteX92" fmla="*/ 1163117 w 1813473"/>
                  <a:gd name="connsiteY92" fmla="*/ 1993255 h 2168820"/>
                  <a:gd name="connsiteX93" fmla="*/ 1133856 w 1813473"/>
                  <a:gd name="connsiteY93" fmla="*/ 2000570 h 2168820"/>
                  <a:gd name="connsiteX94" fmla="*/ 1089965 w 1813473"/>
                  <a:gd name="connsiteY94" fmla="*/ 2015200 h 2168820"/>
                  <a:gd name="connsiteX95" fmla="*/ 1068019 w 1813473"/>
                  <a:gd name="connsiteY95" fmla="*/ 2022516 h 2168820"/>
                  <a:gd name="connsiteX96" fmla="*/ 1053389 w 1813473"/>
                  <a:gd name="connsiteY96" fmla="*/ 2044461 h 2168820"/>
                  <a:gd name="connsiteX97" fmla="*/ 1046073 w 1813473"/>
                  <a:gd name="connsiteY97" fmla="*/ 2066407 h 2168820"/>
                  <a:gd name="connsiteX98" fmla="*/ 1024128 w 1813473"/>
                  <a:gd name="connsiteY98" fmla="*/ 2073722 h 2168820"/>
                  <a:gd name="connsiteX99" fmla="*/ 1009497 w 1813473"/>
                  <a:gd name="connsiteY99" fmla="*/ 2088352 h 2168820"/>
                  <a:gd name="connsiteX100" fmla="*/ 994867 w 1813473"/>
                  <a:gd name="connsiteY100" fmla="*/ 2146874 h 2168820"/>
                  <a:gd name="connsiteX101" fmla="*/ 987552 w 1813473"/>
                  <a:gd name="connsiteY101" fmla="*/ 2168820 h 2168820"/>
                  <a:gd name="connsiteX102" fmla="*/ 943661 w 1813473"/>
                  <a:gd name="connsiteY102" fmla="*/ 2146874 h 2168820"/>
                  <a:gd name="connsiteX103" fmla="*/ 914400 w 1813473"/>
                  <a:gd name="connsiteY103" fmla="*/ 2117613 h 2168820"/>
                  <a:gd name="connsiteX104" fmla="*/ 899769 w 1813473"/>
                  <a:gd name="connsiteY104" fmla="*/ 2102983 h 2168820"/>
                  <a:gd name="connsiteX105" fmla="*/ 877824 w 1813473"/>
                  <a:gd name="connsiteY105" fmla="*/ 2095668 h 2168820"/>
                  <a:gd name="connsiteX106" fmla="*/ 855878 w 1813473"/>
                  <a:gd name="connsiteY106" fmla="*/ 2081037 h 2168820"/>
                  <a:gd name="connsiteX107" fmla="*/ 826617 w 1813473"/>
                  <a:gd name="connsiteY107" fmla="*/ 2022516 h 2168820"/>
                  <a:gd name="connsiteX108" fmla="*/ 782726 w 1813473"/>
                  <a:gd name="connsiteY108" fmla="*/ 2007885 h 2168820"/>
                  <a:gd name="connsiteX109" fmla="*/ 760781 w 1813473"/>
                  <a:gd name="connsiteY109" fmla="*/ 2000570 h 2168820"/>
                  <a:gd name="connsiteX110" fmla="*/ 746150 w 1813473"/>
                  <a:gd name="connsiteY110" fmla="*/ 1985940 h 2168820"/>
                  <a:gd name="connsiteX111" fmla="*/ 716889 w 1813473"/>
                  <a:gd name="connsiteY111" fmla="*/ 1942048 h 2168820"/>
                  <a:gd name="connsiteX112" fmla="*/ 672998 w 1813473"/>
                  <a:gd name="connsiteY112" fmla="*/ 1927418 h 2168820"/>
                  <a:gd name="connsiteX113" fmla="*/ 651053 w 1813473"/>
                  <a:gd name="connsiteY113" fmla="*/ 1920103 h 2168820"/>
                  <a:gd name="connsiteX114" fmla="*/ 614477 w 1813473"/>
                  <a:gd name="connsiteY114" fmla="*/ 1890842 h 2168820"/>
                  <a:gd name="connsiteX115" fmla="*/ 585216 w 1813473"/>
                  <a:gd name="connsiteY115" fmla="*/ 1861581 h 2168820"/>
                  <a:gd name="connsiteX116" fmla="*/ 555955 w 1813473"/>
                  <a:gd name="connsiteY116" fmla="*/ 1832320 h 2168820"/>
                  <a:gd name="connsiteX117" fmla="*/ 541325 w 1813473"/>
                  <a:gd name="connsiteY117" fmla="*/ 1810375 h 2168820"/>
                  <a:gd name="connsiteX118" fmla="*/ 534009 w 1813473"/>
                  <a:gd name="connsiteY118" fmla="*/ 1788429 h 2168820"/>
                  <a:gd name="connsiteX119" fmla="*/ 482803 w 1813473"/>
                  <a:gd name="connsiteY119" fmla="*/ 1766484 h 2168820"/>
                  <a:gd name="connsiteX120" fmla="*/ 453542 w 1813473"/>
                  <a:gd name="connsiteY120" fmla="*/ 1737223 h 2168820"/>
                  <a:gd name="connsiteX121" fmla="*/ 438912 w 1813473"/>
                  <a:gd name="connsiteY121" fmla="*/ 1722592 h 2168820"/>
                  <a:gd name="connsiteX122" fmla="*/ 373075 w 1813473"/>
                  <a:gd name="connsiteY122" fmla="*/ 1693332 h 2168820"/>
                  <a:gd name="connsiteX123" fmla="*/ 358445 w 1813473"/>
                  <a:gd name="connsiteY123" fmla="*/ 1678701 h 2168820"/>
                  <a:gd name="connsiteX124" fmla="*/ 343814 w 1813473"/>
                  <a:gd name="connsiteY124" fmla="*/ 1634810 h 2168820"/>
                  <a:gd name="connsiteX125" fmla="*/ 336499 w 1813473"/>
                  <a:gd name="connsiteY125" fmla="*/ 1612864 h 2168820"/>
                  <a:gd name="connsiteX126" fmla="*/ 321869 w 1813473"/>
                  <a:gd name="connsiteY126" fmla="*/ 1590919 h 2168820"/>
                  <a:gd name="connsiteX127" fmla="*/ 292608 w 1813473"/>
                  <a:gd name="connsiteY127" fmla="*/ 1554343 h 2168820"/>
                  <a:gd name="connsiteX128" fmla="*/ 270662 w 1813473"/>
                  <a:gd name="connsiteY128" fmla="*/ 1517767 h 2168820"/>
                  <a:gd name="connsiteX129" fmla="*/ 241401 w 1813473"/>
                  <a:gd name="connsiteY129" fmla="*/ 1473876 h 2168820"/>
                  <a:gd name="connsiteX130" fmla="*/ 226771 w 1813473"/>
                  <a:gd name="connsiteY130" fmla="*/ 1429984 h 2168820"/>
                  <a:gd name="connsiteX131" fmla="*/ 219456 w 1813473"/>
                  <a:gd name="connsiteY131" fmla="*/ 1408039 h 2168820"/>
                  <a:gd name="connsiteX132" fmla="*/ 182880 w 1813473"/>
                  <a:gd name="connsiteY132" fmla="*/ 1378778 h 2168820"/>
                  <a:gd name="connsiteX133" fmla="*/ 168249 w 1813473"/>
                  <a:gd name="connsiteY133" fmla="*/ 1364148 h 2168820"/>
                  <a:gd name="connsiteX134" fmla="*/ 146304 w 1813473"/>
                  <a:gd name="connsiteY134" fmla="*/ 1356832 h 2168820"/>
                  <a:gd name="connsiteX135" fmla="*/ 109728 w 1813473"/>
                  <a:gd name="connsiteY135" fmla="*/ 1327572 h 2168820"/>
                  <a:gd name="connsiteX136" fmla="*/ 95097 w 1813473"/>
                  <a:gd name="connsiteY136" fmla="*/ 1312941 h 2168820"/>
                  <a:gd name="connsiteX137" fmla="*/ 58521 w 1813473"/>
                  <a:gd name="connsiteY137" fmla="*/ 1283680 h 2168820"/>
                  <a:gd name="connsiteX138" fmla="*/ 21945 w 1813473"/>
                  <a:gd name="connsiteY138" fmla="*/ 1232474 h 2168820"/>
                  <a:gd name="connsiteX139" fmla="*/ 0 w 1813473"/>
                  <a:gd name="connsiteY139" fmla="*/ 1225159 h 2168820"/>
                  <a:gd name="connsiteX140" fmla="*/ 14630 w 1813473"/>
                  <a:gd name="connsiteY140"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63117 w 1813473"/>
                  <a:gd name="connsiteY92" fmla="*/ 1993255 h 2168820"/>
                  <a:gd name="connsiteX93" fmla="*/ 1133856 w 1813473"/>
                  <a:gd name="connsiteY93" fmla="*/ 2000570 h 2168820"/>
                  <a:gd name="connsiteX94" fmla="*/ 1089965 w 1813473"/>
                  <a:gd name="connsiteY94" fmla="*/ 2015200 h 2168820"/>
                  <a:gd name="connsiteX95" fmla="*/ 1068019 w 1813473"/>
                  <a:gd name="connsiteY95" fmla="*/ 2022516 h 2168820"/>
                  <a:gd name="connsiteX96" fmla="*/ 1053389 w 1813473"/>
                  <a:gd name="connsiteY96" fmla="*/ 2044461 h 2168820"/>
                  <a:gd name="connsiteX97" fmla="*/ 1046073 w 1813473"/>
                  <a:gd name="connsiteY97" fmla="*/ 2066407 h 2168820"/>
                  <a:gd name="connsiteX98" fmla="*/ 1024128 w 1813473"/>
                  <a:gd name="connsiteY98" fmla="*/ 2073722 h 2168820"/>
                  <a:gd name="connsiteX99" fmla="*/ 1009497 w 1813473"/>
                  <a:gd name="connsiteY99" fmla="*/ 2088352 h 2168820"/>
                  <a:gd name="connsiteX100" fmla="*/ 994867 w 1813473"/>
                  <a:gd name="connsiteY100" fmla="*/ 2146874 h 2168820"/>
                  <a:gd name="connsiteX101" fmla="*/ 987552 w 1813473"/>
                  <a:gd name="connsiteY101" fmla="*/ 2168820 h 2168820"/>
                  <a:gd name="connsiteX102" fmla="*/ 943661 w 1813473"/>
                  <a:gd name="connsiteY102" fmla="*/ 2146874 h 2168820"/>
                  <a:gd name="connsiteX103" fmla="*/ 914400 w 1813473"/>
                  <a:gd name="connsiteY103" fmla="*/ 2117613 h 2168820"/>
                  <a:gd name="connsiteX104" fmla="*/ 899769 w 1813473"/>
                  <a:gd name="connsiteY104" fmla="*/ 2102983 h 2168820"/>
                  <a:gd name="connsiteX105" fmla="*/ 877824 w 1813473"/>
                  <a:gd name="connsiteY105" fmla="*/ 2095668 h 2168820"/>
                  <a:gd name="connsiteX106" fmla="*/ 855878 w 1813473"/>
                  <a:gd name="connsiteY106" fmla="*/ 2081037 h 2168820"/>
                  <a:gd name="connsiteX107" fmla="*/ 826617 w 1813473"/>
                  <a:gd name="connsiteY107" fmla="*/ 2022516 h 2168820"/>
                  <a:gd name="connsiteX108" fmla="*/ 782726 w 1813473"/>
                  <a:gd name="connsiteY108" fmla="*/ 2007885 h 2168820"/>
                  <a:gd name="connsiteX109" fmla="*/ 760781 w 1813473"/>
                  <a:gd name="connsiteY109" fmla="*/ 2000570 h 2168820"/>
                  <a:gd name="connsiteX110" fmla="*/ 746150 w 1813473"/>
                  <a:gd name="connsiteY110" fmla="*/ 1985940 h 2168820"/>
                  <a:gd name="connsiteX111" fmla="*/ 716889 w 1813473"/>
                  <a:gd name="connsiteY111" fmla="*/ 1942048 h 2168820"/>
                  <a:gd name="connsiteX112" fmla="*/ 672998 w 1813473"/>
                  <a:gd name="connsiteY112" fmla="*/ 1927418 h 2168820"/>
                  <a:gd name="connsiteX113" fmla="*/ 651053 w 1813473"/>
                  <a:gd name="connsiteY113" fmla="*/ 1920103 h 2168820"/>
                  <a:gd name="connsiteX114" fmla="*/ 614477 w 1813473"/>
                  <a:gd name="connsiteY114" fmla="*/ 1890842 h 2168820"/>
                  <a:gd name="connsiteX115" fmla="*/ 585216 w 1813473"/>
                  <a:gd name="connsiteY115" fmla="*/ 1861581 h 2168820"/>
                  <a:gd name="connsiteX116" fmla="*/ 555955 w 1813473"/>
                  <a:gd name="connsiteY116" fmla="*/ 1832320 h 2168820"/>
                  <a:gd name="connsiteX117" fmla="*/ 541325 w 1813473"/>
                  <a:gd name="connsiteY117" fmla="*/ 1810375 h 2168820"/>
                  <a:gd name="connsiteX118" fmla="*/ 534009 w 1813473"/>
                  <a:gd name="connsiteY118" fmla="*/ 1788429 h 2168820"/>
                  <a:gd name="connsiteX119" fmla="*/ 482803 w 1813473"/>
                  <a:gd name="connsiteY119" fmla="*/ 1766484 h 2168820"/>
                  <a:gd name="connsiteX120" fmla="*/ 453542 w 1813473"/>
                  <a:gd name="connsiteY120" fmla="*/ 1737223 h 2168820"/>
                  <a:gd name="connsiteX121" fmla="*/ 438912 w 1813473"/>
                  <a:gd name="connsiteY121" fmla="*/ 1722592 h 2168820"/>
                  <a:gd name="connsiteX122" fmla="*/ 373075 w 1813473"/>
                  <a:gd name="connsiteY122" fmla="*/ 1693332 h 2168820"/>
                  <a:gd name="connsiteX123" fmla="*/ 358445 w 1813473"/>
                  <a:gd name="connsiteY123" fmla="*/ 1678701 h 2168820"/>
                  <a:gd name="connsiteX124" fmla="*/ 343814 w 1813473"/>
                  <a:gd name="connsiteY124" fmla="*/ 1634810 h 2168820"/>
                  <a:gd name="connsiteX125" fmla="*/ 336499 w 1813473"/>
                  <a:gd name="connsiteY125" fmla="*/ 1612864 h 2168820"/>
                  <a:gd name="connsiteX126" fmla="*/ 321869 w 1813473"/>
                  <a:gd name="connsiteY126" fmla="*/ 1590919 h 2168820"/>
                  <a:gd name="connsiteX127" fmla="*/ 292608 w 1813473"/>
                  <a:gd name="connsiteY127" fmla="*/ 1554343 h 2168820"/>
                  <a:gd name="connsiteX128" fmla="*/ 270662 w 1813473"/>
                  <a:gd name="connsiteY128" fmla="*/ 1517767 h 2168820"/>
                  <a:gd name="connsiteX129" fmla="*/ 241401 w 1813473"/>
                  <a:gd name="connsiteY129" fmla="*/ 1473876 h 2168820"/>
                  <a:gd name="connsiteX130" fmla="*/ 226771 w 1813473"/>
                  <a:gd name="connsiteY130" fmla="*/ 1429984 h 2168820"/>
                  <a:gd name="connsiteX131" fmla="*/ 219456 w 1813473"/>
                  <a:gd name="connsiteY131" fmla="*/ 1408039 h 2168820"/>
                  <a:gd name="connsiteX132" fmla="*/ 182880 w 1813473"/>
                  <a:gd name="connsiteY132" fmla="*/ 1378778 h 2168820"/>
                  <a:gd name="connsiteX133" fmla="*/ 168249 w 1813473"/>
                  <a:gd name="connsiteY133" fmla="*/ 1364148 h 2168820"/>
                  <a:gd name="connsiteX134" fmla="*/ 146304 w 1813473"/>
                  <a:gd name="connsiteY134" fmla="*/ 1356832 h 2168820"/>
                  <a:gd name="connsiteX135" fmla="*/ 109728 w 1813473"/>
                  <a:gd name="connsiteY135" fmla="*/ 1327572 h 2168820"/>
                  <a:gd name="connsiteX136" fmla="*/ 95097 w 1813473"/>
                  <a:gd name="connsiteY136" fmla="*/ 1312941 h 2168820"/>
                  <a:gd name="connsiteX137" fmla="*/ 58521 w 1813473"/>
                  <a:gd name="connsiteY137" fmla="*/ 1283680 h 2168820"/>
                  <a:gd name="connsiteX138" fmla="*/ 21945 w 1813473"/>
                  <a:gd name="connsiteY138" fmla="*/ 1232474 h 2168820"/>
                  <a:gd name="connsiteX139" fmla="*/ 0 w 1813473"/>
                  <a:gd name="connsiteY139" fmla="*/ 1225159 h 2168820"/>
                  <a:gd name="connsiteX140" fmla="*/ 14630 w 1813473"/>
                  <a:gd name="connsiteY140"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133856 w 1813473"/>
                  <a:gd name="connsiteY93" fmla="*/ 2000570 h 2168820"/>
                  <a:gd name="connsiteX94" fmla="*/ 1089965 w 1813473"/>
                  <a:gd name="connsiteY94" fmla="*/ 2015200 h 2168820"/>
                  <a:gd name="connsiteX95" fmla="*/ 1068019 w 1813473"/>
                  <a:gd name="connsiteY95" fmla="*/ 2022516 h 2168820"/>
                  <a:gd name="connsiteX96" fmla="*/ 1053389 w 1813473"/>
                  <a:gd name="connsiteY96" fmla="*/ 2044461 h 2168820"/>
                  <a:gd name="connsiteX97" fmla="*/ 1046073 w 1813473"/>
                  <a:gd name="connsiteY97" fmla="*/ 2066407 h 2168820"/>
                  <a:gd name="connsiteX98" fmla="*/ 1024128 w 1813473"/>
                  <a:gd name="connsiteY98" fmla="*/ 2073722 h 2168820"/>
                  <a:gd name="connsiteX99" fmla="*/ 1009497 w 1813473"/>
                  <a:gd name="connsiteY99" fmla="*/ 2088352 h 2168820"/>
                  <a:gd name="connsiteX100" fmla="*/ 994867 w 1813473"/>
                  <a:gd name="connsiteY100" fmla="*/ 2146874 h 2168820"/>
                  <a:gd name="connsiteX101" fmla="*/ 987552 w 1813473"/>
                  <a:gd name="connsiteY101" fmla="*/ 2168820 h 2168820"/>
                  <a:gd name="connsiteX102" fmla="*/ 943661 w 1813473"/>
                  <a:gd name="connsiteY102" fmla="*/ 2146874 h 2168820"/>
                  <a:gd name="connsiteX103" fmla="*/ 914400 w 1813473"/>
                  <a:gd name="connsiteY103" fmla="*/ 2117613 h 2168820"/>
                  <a:gd name="connsiteX104" fmla="*/ 899769 w 1813473"/>
                  <a:gd name="connsiteY104" fmla="*/ 2102983 h 2168820"/>
                  <a:gd name="connsiteX105" fmla="*/ 877824 w 1813473"/>
                  <a:gd name="connsiteY105" fmla="*/ 2095668 h 2168820"/>
                  <a:gd name="connsiteX106" fmla="*/ 855878 w 1813473"/>
                  <a:gd name="connsiteY106" fmla="*/ 2081037 h 2168820"/>
                  <a:gd name="connsiteX107" fmla="*/ 826617 w 1813473"/>
                  <a:gd name="connsiteY107" fmla="*/ 2022516 h 2168820"/>
                  <a:gd name="connsiteX108" fmla="*/ 782726 w 1813473"/>
                  <a:gd name="connsiteY108" fmla="*/ 2007885 h 2168820"/>
                  <a:gd name="connsiteX109" fmla="*/ 760781 w 1813473"/>
                  <a:gd name="connsiteY109" fmla="*/ 2000570 h 2168820"/>
                  <a:gd name="connsiteX110" fmla="*/ 746150 w 1813473"/>
                  <a:gd name="connsiteY110" fmla="*/ 1985940 h 2168820"/>
                  <a:gd name="connsiteX111" fmla="*/ 716889 w 1813473"/>
                  <a:gd name="connsiteY111" fmla="*/ 1942048 h 2168820"/>
                  <a:gd name="connsiteX112" fmla="*/ 672998 w 1813473"/>
                  <a:gd name="connsiteY112" fmla="*/ 1927418 h 2168820"/>
                  <a:gd name="connsiteX113" fmla="*/ 651053 w 1813473"/>
                  <a:gd name="connsiteY113" fmla="*/ 1920103 h 2168820"/>
                  <a:gd name="connsiteX114" fmla="*/ 614477 w 1813473"/>
                  <a:gd name="connsiteY114" fmla="*/ 1890842 h 2168820"/>
                  <a:gd name="connsiteX115" fmla="*/ 585216 w 1813473"/>
                  <a:gd name="connsiteY115" fmla="*/ 1861581 h 2168820"/>
                  <a:gd name="connsiteX116" fmla="*/ 555955 w 1813473"/>
                  <a:gd name="connsiteY116" fmla="*/ 1832320 h 2168820"/>
                  <a:gd name="connsiteX117" fmla="*/ 541325 w 1813473"/>
                  <a:gd name="connsiteY117" fmla="*/ 1810375 h 2168820"/>
                  <a:gd name="connsiteX118" fmla="*/ 534009 w 1813473"/>
                  <a:gd name="connsiteY118" fmla="*/ 1788429 h 2168820"/>
                  <a:gd name="connsiteX119" fmla="*/ 482803 w 1813473"/>
                  <a:gd name="connsiteY119" fmla="*/ 1766484 h 2168820"/>
                  <a:gd name="connsiteX120" fmla="*/ 453542 w 1813473"/>
                  <a:gd name="connsiteY120" fmla="*/ 1737223 h 2168820"/>
                  <a:gd name="connsiteX121" fmla="*/ 438912 w 1813473"/>
                  <a:gd name="connsiteY121" fmla="*/ 1722592 h 2168820"/>
                  <a:gd name="connsiteX122" fmla="*/ 373075 w 1813473"/>
                  <a:gd name="connsiteY122" fmla="*/ 1693332 h 2168820"/>
                  <a:gd name="connsiteX123" fmla="*/ 358445 w 1813473"/>
                  <a:gd name="connsiteY123" fmla="*/ 1678701 h 2168820"/>
                  <a:gd name="connsiteX124" fmla="*/ 343814 w 1813473"/>
                  <a:gd name="connsiteY124" fmla="*/ 1634810 h 2168820"/>
                  <a:gd name="connsiteX125" fmla="*/ 336499 w 1813473"/>
                  <a:gd name="connsiteY125" fmla="*/ 1612864 h 2168820"/>
                  <a:gd name="connsiteX126" fmla="*/ 321869 w 1813473"/>
                  <a:gd name="connsiteY126" fmla="*/ 1590919 h 2168820"/>
                  <a:gd name="connsiteX127" fmla="*/ 292608 w 1813473"/>
                  <a:gd name="connsiteY127" fmla="*/ 1554343 h 2168820"/>
                  <a:gd name="connsiteX128" fmla="*/ 270662 w 1813473"/>
                  <a:gd name="connsiteY128" fmla="*/ 1517767 h 2168820"/>
                  <a:gd name="connsiteX129" fmla="*/ 241401 w 1813473"/>
                  <a:gd name="connsiteY129" fmla="*/ 1473876 h 2168820"/>
                  <a:gd name="connsiteX130" fmla="*/ 226771 w 1813473"/>
                  <a:gd name="connsiteY130" fmla="*/ 1429984 h 2168820"/>
                  <a:gd name="connsiteX131" fmla="*/ 219456 w 1813473"/>
                  <a:gd name="connsiteY131" fmla="*/ 1408039 h 2168820"/>
                  <a:gd name="connsiteX132" fmla="*/ 182880 w 1813473"/>
                  <a:gd name="connsiteY132" fmla="*/ 1378778 h 2168820"/>
                  <a:gd name="connsiteX133" fmla="*/ 168249 w 1813473"/>
                  <a:gd name="connsiteY133" fmla="*/ 1364148 h 2168820"/>
                  <a:gd name="connsiteX134" fmla="*/ 146304 w 1813473"/>
                  <a:gd name="connsiteY134" fmla="*/ 1356832 h 2168820"/>
                  <a:gd name="connsiteX135" fmla="*/ 109728 w 1813473"/>
                  <a:gd name="connsiteY135" fmla="*/ 1327572 h 2168820"/>
                  <a:gd name="connsiteX136" fmla="*/ 95097 w 1813473"/>
                  <a:gd name="connsiteY136" fmla="*/ 1312941 h 2168820"/>
                  <a:gd name="connsiteX137" fmla="*/ 58521 w 1813473"/>
                  <a:gd name="connsiteY137" fmla="*/ 1283680 h 2168820"/>
                  <a:gd name="connsiteX138" fmla="*/ 21945 w 1813473"/>
                  <a:gd name="connsiteY138" fmla="*/ 1232474 h 2168820"/>
                  <a:gd name="connsiteX139" fmla="*/ 0 w 1813473"/>
                  <a:gd name="connsiteY139" fmla="*/ 1225159 h 2168820"/>
                  <a:gd name="connsiteX140" fmla="*/ 14630 w 1813473"/>
                  <a:gd name="connsiteY140"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089965 w 1813473"/>
                  <a:gd name="connsiteY93" fmla="*/ 2015200 h 2168820"/>
                  <a:gd name="connsiteX94" fmla="*/ 1068019 w 1813473"/>
                  <a:gd name="connsiteY94" fmla="*/ 2022516 h 2168820"/>
                  <a:gd name="connsiteX95" fmla="*/ 1053389 w 1813473"/>
                  <a:gd name="connsiteY95" fmla="*/ 2044461 h 2168820"/>
                  <a:gd name="connsiteX96" fmla="*/ 1046073 w 1813473"/>
                  <a:gd name="connsiteY96" fmla="*/ 2066407 h 2168820"/>
                  <a:gd name="connsiteX97" fmla="*/ 1024128 w 1813473"/>
                  <a:gd name="connsiteY97" fmla="*/ 2073722 h 2168820"/>
                  <a:gd name="connsiteX98" fmla="*/ 1009497 w 1813473"/>
                  <a:gd name="connsiteY98" fmla="*/ 2088352 h 2168820"/>
                  <a:gd name="connsiteX99" fmla="*/ 994867 w 1813473"/>
                  <a:gd name="connsiteY99" fmla="*/ 2146874 h 2168820"/>
                  <a:gd name="connsiteX100" fmla="*/ 987552 w 1813473"/>
                  <a:gd name="connsiteY100" fmla="*/ 2168820 h 2168820"/>
                  <a:gd name="connsiteX101" fmla="*/ 943661 w 1813473"/>
                  <a:gd name="connsiteY101" fmla="*/ 2146874 h 2168820"/>
                  <a:gd name="connsiteX102" fmla="*/ 914400 w 1813473"/>
                  <a:gd name="connsiteY102" fmla="*/ 2117613 h 2168820"/>
                  <a:gd name="connsiteX103" fmla="*/ 899769 w 1813473"/>
                  <a:gd name="connsiteY103" fmla="*/ 2102983 h 2168820"/>
                  <a:gd name="connsiteX104" fmla="*/ 877824 w 1813473"/>
                  <a:gd name="connsiteY104" fmla="*/ 2095668 h 2168820"/>
                  <a:gd name="connsiteX105" fmla="*/ 855878 w 1813473"/>
                  <a:gd name="connsiteY105" fmla="*/ 2081037 h 2168820"/>
                  <a:gd name="connsiteX106" fmla="*/ 826617 w 1813473"/>
                  <a:gd name="connsiteY106" fmla="*/ 2022516 h 2168820"/>
                  <a:gd name="connsiteX107" fmla="*/ 782726 w 1813473"/>
                  <a:gd name="connsiteY107" fmla="*/ 2007885 h 2168820"/>
                  <a:gd name="connsiteX108" fmla="*/ 760781 w 1813473"/>
                  <a:gd name="connsiteY108" fmla="*/ 2000570 h 2168820"/>
                  <a:gd name="connsiteX109" fmla="*/ 746150 w 1813473"/>
                  <a:gd name="connsiteY109" fmla="*/ 1985940 h 2168820"/>
                  <a:gd name="connsiteX110" fmla="*/ 716889 w 1813473"/>
                  <a:gd name="connsiteY110" fmla="*/ 1942048 h 2168820"/>
                  <a:gd name="connsiteX111" fmla="*/ 672998 w 1813473"/>
                  <a:gd name="connsiteY111" fmla="*/ 1927418 h 2168820"/>
                  <a:gd name="connsiteX112" fmla="*/ 651053 w 1813473"/>
                  <a:gd name="connsiteY112" fmla="*/ 1920103 h 2168820"/>
                  <a:gd name="connsiteX113" fmla="*/ 614477 w 1813473"/>
                  <a:gd name="connsiteY113" fmla="*/ 1890842 h 2168820"/>
                  <a:gd name="connsiteX114" fmla="*/ 585216 w 1813473"/>
                  <a:gd name="connsiteY114" fmla="*/ 1861581 h 2168820"/>
                  <a:gd name="connsiteX115" fmla="*/ 555955 w 1813473"/>
                  <a:gd name="connsiteY115" fmla="*/ 1832320 h 2168820"/>
                  <a:gd name="connsiteX116" fmla="*/ 541325 w 1813473"/>
                  <a:gd name="connsiteY116" fmla="*/ 1810375 h 2168820"/>
                  <a:gd name="connsiteX117" fmla="*/ 534009 w 1813473"/>
                  <a:gd name="connsiteY117" fmla="*/ 1788429 h 2168820"/>
                  <a:gd name="connsiteX118" fmla="*/ 482803 w 1813473"/>
                  <a:gd name="connsiteY118" fmla="*/ 1766484 h 2168820"/>
                  <a:gd name="connsiteX119" fmla="*/ 453542 w 1813473"/>
                  <a:gd name="connsiteY119" fmla="*/ 1737223 h 2168820"/>
                  <a:gd name="connsiteX120" fmla="*/ 438912 w 1813473"/>
                  <a:gd name="connsiteY120" fmla="*/ 1722592 h 2168820"/>
                  <a:gd name="connsiteX121" fmla="*/ 373075 w 1813473"/>
                  <a:gd name="connsiteY121" fmla="*/ 1693332 h 2168820"/>
                  <a:gd name="connsiteX122" fmla="*/ 358445 w 1813473"/>
                  <a:gd name="connsiteY122" fmla="*/ 1678701 h 2168820"/>
                  <a:gd name="connsiteX123" fmla="*/ 343814 w 1813473"/>
                  <a:gd name="connsiteY123" fmla="*/ 1634810 h 2168820"/>
                  <a:gd name="connsiteX124" fmla="*/ 336499 w 1813473"/>
                  <a:gd name="connsiteY124" fmla="*/ 1612864 h 2168820"/>
                  <a:gd name="connsiteX125" fmla="*/ 321869 w 1813473"/>
                  <a:gd name="connsiteY125" fmla="*/ 1590919 h 2168820"/>
                  <a:gd name="connsiteX126" fmla="*/ 292608 w 1813473"/>
                  <a:gd name="connsiteY126" fmla="*/ 1554343 h 2168820"/>
                  <a:gd name="connsiteX127" fmla="*/ 270662 w 1813473"/>
                  <a:gd name="connsiteY127" fmla="*/ 1517767 h 2168820"/>
                  <a:gd name="connsiteX128" fmla="*/ 241401 w 1813473"/>
                  <a:gd name="connsiteY128" fmla="*/ 1473876 h 2168820"/>
                  <a:gd name="connsiteX129" fmla="*/ 226771 w 1813473"/>
                  <a:gd name="connsiteY129" fmla="*/ 1429984 h 2168820"/>
                  <a:gd name="connsiteX130" fmla="*/ 219456 w 1813473"/>
                  <a:gd name="connsiteY130" fmla="*/ 1408039 h 2168820"/>
                  <a:gd name="connsiteX131" fmla="*/ 182880 w 1813473"/>
                  <a:gd name="connsiteY131" fmla="*/ 1378778 h 2168820"/>
                  <a:gd name="connsiteX132" fmla="*/ 168249 w 1813473"/>
                  <a:gd name="connsiteY132" fmla="*/ 1364148 h 2168820"/>
                  <a:gd name="connsiteX133" fmla="*/ 146304 w 1813473"/>
                  <a:gd name="connsiteY133" fmla="*/ 1356832 h 2168820"/>
                  <a:gd name="connsiteX134" fmla="*/ 109728 w 1813473"/>
                  <a:gd name="connsiteY134" fmla="*/ 1327572 h 2168820"/>
                  <a:gd name="connsiteX135" fmla="*/ 95097 w 1813473"/>
                  <a:gd name="connsiteY135" fmla="*/ 1312941 h 2168820"/>
                  <a:gd name="connsiteX136" fmla="*/ 58521 w 1813473"/>
                  <a:gd name="connsiteY136" fmla="*/ 1283680 h 2168820"/>
                  <a:gd name="connsiteX137" fmla="*/ 21945 w 1813473"/>
                  <a:gd name="connsiteY137" fmla="*/ 1232474 h 2168820"/>
                  <a:gd name="connsiteX138" fmla="*/ 0 w 1813473"/>
                  <a:gd name="connsiteY138" fmla="*/ 1225159 h 2168820"/>
                  <a:gd name="connsiteX139" fmla="*/ 14630 w 1813473"/>
                  <a:gd name="connsiteY139"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068019 w 1813473"/>
                  <a:gd name="connsiteY93" fmla="*/ 2022516 h 2168820"/>
                  <a:gd name="connsiteX94" fmla="*/ 1053389 w 1813473"/>
                  <a:gd name="connsiteY94" fmla="*/ 2044461 h 2168820"/>
                  <a:gd name="connsiteX95" fmla="*/ 1046073 w 1813473"/>
                  <a:gd name="connsiteY95" fmla="*/ 2066407 h 2168820"/>
                  <a:gd name="connsiteX96" fmla="*/ 1024128 w 1813473"/>
                  <a:gd name="connsiteY96" fmla="*/ 2073722 h 2168820"/>
                  <a:gd name="connsiteX97" fmla="*/ 1009497 w 1813473"/>
                  <a:gd name="connsiteY97" fmla="*/ 2088352 h 2168820"/>
                  <a:gd name="connsiteX98" fmla="*/ 994867 w 1813473"/>
                  <a:gd name="connsiteY98" fmla="*/ 2146874 h 2168820"/>
                  <a:gd name="connsiteX99" fmla="*/ 987552 w 1813473"/>
                  <a:gd name="connsiteY99" fmla="*/ 2168820 h 2168820"/>
                  <a:gd name="connsiteX100" fmla="*/ 943661 w 1813473"/>
                  <a:gd name="connsiteY100" fmla="*/ 2146874 h 2168820"/>
                  <a:gd name="connsiteX101" fmla="*/ 914400 w 1813473"/>
                  <a:gd name="connsiteY101" fmla="*/ 2117613 h 2168820"/>
                  <a:gd name="connsiteX102" fmla="*/ 899769 w 1813473"/>
                  <a:gd name="connsiteY102" fmla="*/ 2102983 h 2168820"/>
                  <a:gd name="connsiteX103" fmla="*/ 877824 w 1813473"/>
                  <a:gd name="connsiteY103" fmla="*/ 2095668 h 2168820"/>
                  <a:gd name="connsiteX104" fmla="*/ 855878 w 1813473"/>
                  <a:gd name="connsiteY104" fmla="*/ 2081037 h 2168820"/>
                  <a:gd name="connsiteX105" fmla="*/ 826617 w 1813473"/>
                  <a:gd name="connsiteY105" fmla="*/ 2022516 h 2168820"/>
                  <a:gd name="connsiteX106" fmla="*/ 782726 w 1813473"/>
                  <a:gd name="connsiteY106" fmla="*/ 2007885 h 2168820"/>
                  <a:gd name="connsiteX107" fmla="*/ 760781 w 1813473"/>
                  <a:gd name="connsiteY107" fmla="*/ 2000570 h 2168820"/>
                  <a:gd name="connsiteX108" fmla="*/ 746150 w 1813473"/>
                  <a:gd name="connsiteY108" fmla="*/ 1985940 h 2168820"/>
                  <a:gd name="connsiteX109" fmla="*/ 716889 w 1813473"/>
                  <a:gd name="connsiteY109" fmla="*/ 1942048 h 2168820"/>
                  <a:gd name="connsiteX110" fmla="*/ 672998 w 1813473"/>
                  <a:gd name="connsiteY110" fmla="*/ 1927418 h 2168820"/>
                  <a:gd name="connsiteX111" fmla="*/ 651053 w 1813473"/>
                  <a:gd name="connsiteY111" fmla="*/ 1920103 h 2168820"/>
                  <a:gd name="connsiteX112" fmla="*/ 614477 w 1813473"/>
                  <a:gd name="connsiteY112" fmla="*/ 1890842 h 2168820"/>
                  <a:gd name="connsiteX113" fmla="*/ 585216 w 1813473"/>
                  <a:gd name="connsiteY113" fmla="*/ 1861581 h 2168820"/>
                  <a:gd name="connsiteX114" fmla="*/ 555955 w 1813473"/>
                  <a:gd name="connsiteY114" fmla="*/ 1832320 h 2168820"/>
                  <a:gd name="connsiteX115" fmla="*/ 541325 w 1813473"/>
                  <a:gd name="connsiteY115" fmla="*/ 1810375 h 2168820"/>
                  <a:gd name="connsiteX116" fmla="*/ 534009 w 1813473"/>
                  <a:gd name="connsiteY116" fmla="*/ 1788429 h 2168820"/>
                  <a:gd name="connsiteX117" fmla="*/ 482803 w 1813473"/>
                  <a:gd name="connsiteY117" fmla="*/ 1766484 h 2168820"/>
                  <a:gd name="connsiteX118" fmla="*/ 453542 w 1813473"/>
                  <a:gd name="connsiteY118" fmla="*/ 1737223 h 2168820"/>
                  <a:gd name="connsiteX119" fmla="*/ 438912 w 1813473"/>
                  <a:gd name="connsiteY119" fmla="*/ 1722592 h 2168820"/>
                  <a:gd name="connsiteX120" fmla="*/ 373075 w 1813473"/>
                  <a:gd name="connsiteY120" fmla="*/ 1693332 h 2168820"/>
                  <a:gd name="connsiteX121" fmla="*/ 358445 w 1813473"/>
                  <a:gd name="connsiteY121" fmla="*/ 1678701 h 2168820"/>
                  <a:gd name="connsiteX122" fmla="*/ 343814 w 1813473"/>
                  <a:gd name="connsiteY122" fmla="*/ 1634810 h 2168820"/>
                  <a:gd name="connsiteX123" fmla="*/ 336499 w 1813473"/>
                  <a:gd name="connsiteY123" fmla="*/ 1612864 h 2168820"/>
                  <a:gd name="connsiteX124" fmla="*/ 321869 w 1813473"/>
                  <a:gd name="connsiteY124" fmla="*/ 1590919 h 2168820"/>
                  <a:gd name="connsiteX125" fmla="*/ 292608 w 1813473"/>
                  <a:gd name="connsiteY125" fmla="*/ 1554343 h 2168820"/>
                  <a:gd name="connsiteX126" fmla="*/ 270662 w 1813473"/>
                  <a:gd name="connsiteY126" fmla="*/ 1517767 h 2168820"/>
                  <a:gd name="connsiteX127" fmla="*/ 241401 w 1813473"/>
                  <a:gd name="connsiteY127" fmla="*/ 1473876 h 2168820"/>
                  <a:gd name="connsiteX128" fmla="*/ 226771 w 1813473"/>
                  <a:gd name="connsiteY128" fmla="*/ 1429984 h 2168820"/>
                  <a:gd name="connsiteX129" fmla="*/ 219456 w 1813473"/>
                  <a:gd name="connsiteY129" fmla="*/ 1408039 h 2168820"/>
                  <a:gd name="connsiteX130" fmla="*/ 182880 w 1813473"/>
                  <a:gd name="connsiteY130" fmla="*/ 1378778 h 2168820"/>
                  <a:gd name="connsiteX131" fmla="*/ 168249 w 1813473"/>
                  <a:gd name="connsiteY131" fmla="*/ 1364148 h 2168820"/>
                  <a:gd name="connsiteX132" fmla="*/ 146304 w 1813473"/>
                  <a:gd name="connsiteY132" fmla="*/ 1356832 h 2168820"/>
                  <a:gd name="connsiteX133" fmla="*/ 109728 w 1813473"/>
                  <a:gd name="connsiteY133" fmla="*/ 1327572 h 2168820"/>
                  <a:gd name="connsiteX134" fmla="*/ 95097 w 1813473"/>
                  <a:gd name="connsiteY134" fmla="*/ 1312941 h 2168820"/>
                  <a:gd name="connsiteX135" fmla="*/ 58521 w 1813473"/>
                  <a:gd name="connsiteY135" fmla="*/ 1283680 h 2168820"/>
                  <a:gd name="connsiteX136" fmla="*/ 21945 w 1813473"/>
                  <a:gd name="connsiteY136" fmla="*/ 1232474 h 2168820"/>
                  <a:gd name="connsiteX137" fmla="*/ 0 w 1813473"/>
                  <a:gd name="connsiteY137" fmla="*/ 1225159 h 2168820"/>
                  <a:gd name="connsiteX138" fmla="*/ 14630 w 1813473"/>
                  <a:gd name="connsiteY138"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099357 w 1813473"/>
                  <a:gd name="connsiteY93" fmla="*/ 2023240 h 2168820"/>
                  <a:gd name="connsiteX94" fmla="*/ 1068019 w 1813473"/>
                  <a:gd name="connsiteY94" fmla="*/ 2022516 h 2168820"/>
                  <a:gd name="connsiteX95" fmla="*/ 1053389 w 1813473"/>
                  <a:gd name="connsiteY95" fmla="*/ 2044461 h 2168820"/>
                  <a:gd name="connsiteX96" fmla="*/ 1046073 w 1813473"/>
                  <a:gd name="connsiteY96" fmla="*/ 2066407 h 2168820"/>
                  <a:gd name="connsiteX97" fmla="*/ 1024128 w 1813473"/>
                  <a:gd name="connsiteY97" fmla="*/ 2073722 h 2168820"/>
                  <a:gd name="connsiteX98" fmla="*/ 1009497 w 1813473"/>
                  <a:gd name="connsiteY98" fmla="*/ 2088352 h 2168820"/>
                  <a:gd name="connsiteX99" fmla="*/ 994867 w 1813473"/>
                  <a:gd name="connsiteY99" fmla="*/ 2146874 h 2168820"/>
                  <a:gd name="connsiteX100" fmla="*/ 987552 w 1813473"/>
                  <a:gd name="connsiteY100" fmla="*/ 2168820 h 2168820"/>
                  <a:gd name="connsiteX101" fmla="*/ 943661 w 1813473"/>
                  <a:gd name="connsiteY101" fmla="*/ 2146874 h 2168820"/>
                  <a:gd name="connsiteX102" fmla="*/ 914400 w 1813473"/>
                  <a:gd name="connsiteY102" fmla="*/ 2117613 h 2168820"/>
                  <a:gd name="connsiteX103" fmla="*/ 899769 w 1813473"/>
                  <a:gd name="connsiteY103" fmla="*/ 2102983 h 2168820"/>
                  <a:gd name="connsiteX104" fmla="*/ 877824 w 1813473"/>
                  <a:gd name="connsiteY104" fmla="*/ 2095668 h 2168820"/>
                  <a:gd name="connsiteX105" fmla="*/ 855878 w 1813473"/>
                  <a:gd name="connsiteY105" fmla="*/ 2081037 h 2168820"/>
                  <a:gd name="connsiteX106" fmla="*/ 826617 w 1813473"/>
                  <a:gd name="connsiteY106" fmla="*/ 2022516 h 2168820"/>
                  <a:gd name="connsiteX107" fmla="*/ 782726 w 1813473"/>
                  <a:gd name="connsiteY107" fmla="*/ 2007885 h 2168820"/>
                  <a:gd name="connsiteX108" fmla="*/ 760781 w 1813473"/>
                  <a:gd name="connsiteY108" fmla="*/ 2000570 h 2168820"/>
                  <a:gd name="connsiteX109" fmla="*/ 746150 w 1813473"/>
                  <a:gd name="connsiteY109" fmla="*/ 1985940 h 2168820"/>
                  <a:gd name="connsiteX110" fmla="*/ 716889 w 1813473"/>
                  <a:gd name="connsiteY110" fmla="*/ 1942048 h 2168820"/>
                  <a:gd name="connsiteX111" fmla="*/ 672998 w 1813473"/>
                  <a:gd name="connsiteY111" fmla="*/ 1927418 h 2168820"/>
                  <a:gd name="connsiteX112" fmla="*/ 651053 w 1813473"/>
                  <a:gd name="connsiteY112" fmla="*/ 1920103 h 2168820"/>
                  <a:gd name="connsiteX113" fmla="*/ 614477 w 1813473"/>
                  <a:gd name="connsiteY113" fmla="*/ 1890842 h 2168820"/>
                  <a:gd name="connsiteX114" fmla="*/ 585216 w 1813473"/>
                  <a:gd name="connsiteY114" fmla="*/ 1861581 h 2168820"/>
                  <a:gd name="connsiteX115" fmla="*/ 555955 w 1813473"/>
                  <a:gd name="connsiteY115" fmla="*/ 1832320 h 2168820"/>
                  <a:gd name="connsiteX116" fmla="*/ 541325 w 1813473"/>
                  <a:gd name="connsiteY116" fmla="*/ 1810375 h 2168820"/>
                  <a:gd name="connsiteX117" fmla="*/ 534009 w 1813473"/>
                  <a:gd name="connsiteY117" fmla="*/ 1788429 h 2168820"/>
                  <a:gd name="connsiteX118" fmla="*/ 482803 w 1813473"/>
                  <a:gd name="connsiteY118" fmla="*/ 1766484 h 2168820"/>
                  <a:gd name="connsiteX119" fmla="*/ 453542 w 1813473"/>
                  <a:gd name="connsiteY119" fmla="*/ 1737223 h 2168820"/>
                  <a:gd name="connsiteX120" fmla="*/ 438912 w 1813473"/>
                  <a:gd name="connsiteY120" fmla="*/ 1722592 h 2168820"/>
                  <a:gd name="connsiteX121" fmla="*/ 373075 w 1813473"/>
                  <a:gd name="connsiteY121" fmla="*/ 1693332 h 2168820"/>
                  <a:gd name="connsiteX122" fmla="*/ 358445 w 1813473"/>
                  <a:gd name="connsiteY122" fmla="*/ 1678701 h 2168820"/>
                  <a:gd name="connsiteX123" fmla="*/ 343814 w 1813473"/>
                  <a:gd name="connsiteY123" fmla="*/ 1634810 h 2168820"/>
                  <a:gd name="connsiteX124" fmla="*/ 336499 w 1813473"/>
                  <a:gd name="connsiteY124" fmla="*/ 1612864 h 2168820"/>
                  <a:gd name="connsiteX125" fmla="*/ 321869 w 1813473"/>
                  <a:gd name="connsiteY125" fmla="*/ 1590919 h 2168820"/>
                  <a:gd name="connsiteX126" fmla="*/ 292608 w 1813473"/>
                  <a:gd name="connsiteY126" fmla="*/ 1554343 h 2168820"/>
                  <a:gd name="connsiteX127" fmla="*/ 270662 w 1813473"/>
                  <a:gd name="connsiteY127" fmla="*/ 1517767 h 2168820"/>
                  <a:gd name="connsiteX128" fmla="*/ 241401 w 1813473"/>
                  <a:gd name="connsiteY128" fmla="*/ 1473876 h 2168820"/>
                  <a:gd name="connsiteX129" fmla="*/ 226771 w 1813473"/>
                  <a:gd name="connsiteY129" fmla="*/ 1429984 h 2168820"/>
                  <a:gd name="connsiteX130" fmla="*/ 219456 w 1813473"/>
                  <a:gd name="connsiteY130" fmla="*/ 1408039 h 2168820"/>
                  <a:gd name="connsiteX131" fmla="*/ 182880 w 1813473"/>
                  <a:gd name="connsiteY131" fmla="*/ 1378778 h 2168820"/>
                  <a:gd name="connsiteX132" fmla="*/ 168249 w 1813473"/>
                  <a:gd name="connsiteY132" fmla="*/ 1364148 h 2168820"/>
                  <a:gd name="connsiteX133" fmla="*/ 146304 w 1813473"/>
                  <a:gd name="connsiteY133" fmla="*/ 1356832 h 2168820"/>
                  <a:gd name="connsiteX134" fmla="*/ 109728 w 1813473"/>
                  <a:gd name="connsiteY134" fmla="*/ 1327572 h 2168820"/>
                  <a:gd name="connsiteX135" fmla="*/ 95097 w 1813473"/>
                  <a:gd name="connsiteY135" fmla="*/ 1312941 h 2168820"/>
                  <a:gd name="connsiteX136" fmla="*/ 58521 w 1813473"/>
                  <a:gd name="connsiteY136" fmla="*/ 1283680 h 2168820"/>
                  <a:gd name="connsiteX137" fmla="*/ 21945 w 1813473"/>
                  <a:gd name="connsiteY137" fmla="*/ 1232474 h 2168820"/>
                  <a:gd name="connsiteX138" fmla="*/ 0 w 1813473"/>
                  <a:gd name="connsiteY138" fmla="*/ 1225159 h 2168820"/>
                  <a:gd name="connsiteX139" fmla="*/ 14630 w 1813473"/>
                  <a:gd name="connsiteY139"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099357 w 1813473"/>
                  <a:gd name="connsiteY93" fmla="*/ 2023240 h 2168820"/>
                  <a:gd name="connsiteX94" fmla="*/ 1068019 w 1813473"/>
                  <a:gd name="connsiteY94" fmla="*/ 2022516 h 2168820"/>
                  <a:gd name="connsiteX95" fmla="*/ 1046073 w 1813473"/>
                  <a:gd name="connsiteY95" fmla="*/ 2066407 h 2168820"/>
                  <a:gd name="connsiteX96" fmla="*/ 1024128 w 1813473"/>
                  <a:gd name="connsiteY96" fmla="*/ 2073722 h 2168820"/>
                  <a:gd name="connsiteX97" fmla="*/ 1009497 w 1813473"/>
                  <a:gd name="connsiteY97" fmla="*/ 2088352 h 2168820"/>
                  <a:gd name="connsiteX98" fmla="*/ 994867 w 1813473"/>
                  <a:gd name="connsiteY98" fmla="*/ 2146874 h 2168820"/>
                  <a:gd name="connsiteX99" fmla="*/ 987552 w 1813473"/>
                  <a:gd name="connsiteY99" fmla="*/ 2168820 h 2168820"/>
                  <a:gd name="connsiteX100" fmla="*/ 943661 w 1813473"/>
                  <a:gd name="connsiteY100" fmla="*/ 2146874 h 2168820"/>
                  <a:gd name="connsiteX101" fmla="*/ 914400 w 1813473"/>
                  <a:gd name="connsiteY101" fmla="*/ 2117613 h 2168820"/>
                  <a:gd name="connsiteX102" fmla="*/ 899769 w 1813473"/>
                  <a:gd name="connsiteY102" fmla="*/ 2102983 h 2168820"/>
                  <a:gd name="connsiteX103" fmla="*/ 877824 w 1813473"/>
                  <a:gd name="connsiteY103" fmla="*/ 2095668 h 2168820"/>
                  <a:gd name="connsiteX104" fmla="*/ 855878 w 1813473"/>
                  <a:gd name="connsiteY104" fmla="*/ 2081037 h 2168820"/>
                  <a:gd name="connsiteX105" fmla="*/ 826617 w 1813473"/>
                  <a:gd name="connsiteY105" fmla="*/ 2022516 h 2168820"/>
                  <a:gd name="connsiteX106" fmla="*/ 782726 w 1813473"/>
                  <a:gd name="connsiteY106" fmla="*/ 2007885 h 2168820"/>
                  <a:gd name="connsiteX107" fmla="*/ 760781 w 1813473"/>
                  <a:gd name="connsiteY107" fmla="*/ 2000570 h 2168820"/>
                  <a:gd name="connsiteX108" fmla="*/ 746150 w 1813473"/>
                  <a:gd name="connsiteY108" fmla="*/ 1985940 h 2168820"/>
                  <a:gd name="connsiteX109" fmla="*/ 716889 w 1813473"/>
                  <a:gd name="connsiteY109" fmla="*/ 1942048 h 2168820"/>
                  <a:gd name="connsiteX110" fmla="*/ 672998 w 1813473"/>
                  <a:gd name="connsiteY110" fmla="*/ 1927418 h 2168820"/>
                  <a:gd name="connsiteX111" fmla="*/ 651053 w 1813473"/>
                  <a:gd name="connsiteY111" fmla="*/ 1920103 h 2168820"/>
                  <a:gd name="connsiteX112" fmla="*/ 614477 w 1813473"/>
                  <a:gd name="connsiteY112" fmla="*/ 1890842 h 2168820"/>
                  <a:gd name="connsiteX113" fmla="*/ 585216 w 1813473"/>
                  <a:gd name="connsiteY113" fmla="*/ 1861581 h 2168820"/>
                  <a:gd name="connsiteX114" fmla="*/ 555955 w 1813473"/>
                  <a:gd name="connsiteY114" fmla="*/ 1832320 h 2168820"/>
                  <a:gd name="connsiteX115" fmla="*/ 541325 w 1813473"/>
                  <a:gd name="connsiteY115" fmla="*/ 1810375 h 2168820"/>
                  <a:gd name="connsiteX116" fmla="*/ 534009 w 1813473"/>
                  <a:gd name="connsiteY116" fmla="*/ 1788429 h 2168820"/>
                  <a:gd name="connsiteX117" fmla="*/ 482803 w 1813473"/>
                  <a:gd name="connsiteY117" fmla="*/ 1766484 h 2168820"/>
                  <a:gd name="connsiteX118" fmla="*/ 453542 w 1813473"/>
                  <a:gd name="connsiteY118" fmla="*/ 1737223 h 2168820"/>
                  <a:gd name="connsiteX119" fmla="*/ 438912 w 1813473"/>
                  <a:gd name="connsiteY119" fmla="*/ 1722592 h 2168820"/>
                  <a:gd name="connsiteX120" fmla="*/ 373075 w 1813473"/>
                  <a:gd name="connsiteY120" fmla="*/ 1693332 h 2168820"/>
                  <a:gd name="connsiteX121" fmla="*/ 358445 w 1813473"/>
                  <a:gd name="connsiteY121" fmla="*/ 1678701 h 2168820"/>
                  <a:gd name="connsiteX122" fmla="*/ 343814 w 1813473"/>
                  <a:gd name="connsiteY122" fmla="*/ 1634810 h 2168820"/>
                  <a:gd name="connsiteX123" fmla="*/ 336499 w 1813473"/>
                  <a:gd name="connsiteY123" fmla="*/ 1612864 h 2168820"/>
                  <a:gd name="connsiteX124" fmla="*/ 321869 w 1813473"/>
                  <a:gd name="connsiteY124" fmla="*/ 1590919 h 2168820"/>
                  <a:gd name="connsiteX125" fmla="*/ 292608 w 1813473"/>
                  <a:gd name="connsiteY125" fmla="*/ 1554343 h 2168820"/>
                  <a:gd name="connsiteX126" fmla="*/ 270662 w 1813473"/>
                  <a:gd name="connsiteY126" fmla="*/ 1517767 h 2168820"/>
                  <a:gd name="connsiteX127" fmla="*/ 241401 w 1813473"/>
                  <a:gd name="connsiteY127" fmla="*/ 1473876 h 2168820"/>
                  <a:gd name="connsiteX128" fmla="*/ 226771 w 1813473"/>
                  <a:gd name="connsiteY128" fmla="*/ 1429984 h 2168820"/>
                  <a:gd name="connsiteX129" fmla="*/ 219456 w 1813473"/>
                  <a:gd name="connsiteY129" fmla="*/ 1408039 h 2168820"/>
                  <a:gd name="connsiteX130" fmla="*/ 182880 w 1813473"/>
                  <a:gd name="connsiteY130" fmla="*/ 1378778 h 2168820"/>
                  <a:gd name="connsiteX131" fmla="*/ 168249 w 1813473"/>
                  <a:gd name="connsiteY131" fmla="*/ 1364148 h 2168820"/>
                  <a:gd name="connsiteX132" fmla="*/ 146304 w 1813473"/>
                  <a:gd name="connsiteY132" fmla="*/ 1356832 h 2168820"/>
                  <a:gd name="connsiteX133" fmla="*/ 109728 w 1813473"/>
                  <a:gd name="connsiteY133" fmla="*/ 1327572 h 2168820"/>
                  <a:gd name="connsiteX134" fmla="*/ 95097 w 1813473"/>
                  <a:gd name="connsiteY134" fmla="*/ 1312941 h 2168820"/>
                  <a:gd name="connsiteX135" fmla="*/ 58521 w 1813473"/>
                  <a:gd name="connsiteY135" fmla="*/ 1283680 h 2168820"/>
                  <a:gd name="connsiteX136" fmla="*/ 21945 w 1813473"/>
                  <a:gd name="connsiteY136" fmla="*/ 1232474 h 2168820"/>
                  <a:gd name="connsiteX137" fmla="*/ 0 w 1813473"/>
                  <a:gd name="connsiteY137" fmla="*/ 1225159 h 2168820"/>
                  <a:gd name="connsiteX138" fmla="*/ 14630 w 1813473"/>
                  <a:gd name="connsiteY138"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099357 w 1813473"/>
                  <a:gd name="connsiteY93" fmla="*/ 2023240 h 2168820"/>
                  <a:gd name="connsiteX94" fmla="*/ 1046073 w 1813473"/>
                  <a:gd name="connsiteY94" fmla="*/ 2066407 h 2168820"/>
                  <a:gd name="connsiteX95" fmla="*/ 1024128 w 1813473"/>
                  <a:gd name="connsiteY95" fmla="*/ 2073722 h 2168820"/>
                  <a:gd name="connsiteX96" fmla="*/ 1009497 w 1813473"/>
                  <a:gd name="connsiteY96" fmla="*/ 2088352 h 2168820"/>
                  <a:gd name="connsiteX97" fmla="*/ 994867 w 1813473"/>
                  <a:gd name="connsiteY97" fmla="*/ 2146874 h 2168820"/>
                  <a:gd name="connsiteX98" fmla="*/ 987552 w 1813473"/>
                  <a:gd name="connsiteY98" fmla="*/ 2168820 h 2168820"/>
                  <a:gd name="connsiteX99" fmla="*/ 943661 w 1813473"/>
                  <a:gd name="connsiteY99" fmla="*/ 2146874 h 2168820"/>
                  <a:gd name="connsiteX100" fmla="*/ 914400 w 1813473"/>
                  <a:gd name="connsiteY100" fmla="*/ 2117613 h 2168820"/>
                  <a:gd name="connsiteX101" fmla="*/ 899769 w 1813473"/>
                  <a:gd name="connsiteY101" fmla="*/ 2102983 h 2168820"/>
                  <a:gd name="connsiteX102" fmla="*/ 877824 w 1813473"/>
                  <a:gd name="connsiteY102" fmla="*/ 2095668 h 2168820"/>
                  <a:gd name="connsiteX103" fmla="*/ 855878 w 1813473"/>
                  <a:gd name="connsiteY103" fmla="*/ 2081037 h 2168820"/>
                  <a:gd name="connsiteX104" fmla="*/ 826617 w 1813473"/>
                  <a:gd name="connsiteY104" fmla="*/ 2022516 h 2168820"/>
                  <a:gd name="connsiteX105" fmla="*/ 782726 w 1813473"/>
                  <a:gd name="connsiteY105" fmla="*/ 2007885 h 2168820"/>
                  <a:gd name="connsiteX106" fmla="*/ 760781 w 1813473"/>
                  <a:gd name="connsiteY106" fmla="*/ 2000570 h 2168820"/>
                  <a:gd name="connsiteX107" fmla="*/ 746150 w 1813473"/>
                  <a:gd name="connsiteY107" fmla="*/ 1985940 h 2168820"/>
                  <a:gd name="connsiteX108" fmla="*/ 716889 w 1813473"/>
                  <a:gd name="connsiteY108" fmla="*/ 1942048 h 2168820"/>
                  <a:gd name="connsiteX109" fmla="*/ 672998 w 1813473"/>
                  <a:gd name="connsiteY109" fmla="*/ 1927418 h 2168820"/>
                  <a:gd name="connsiteX110" fmla="*/ 651053 w 1813473"/>
                  <a:gd name="connsiteY110" fmla="*/ 1920103 h 2168820"/>
                  <a:gd name="connsiteX111" fmla="*/ 614477 w 1813473"/>
                  <a:gd name="connsiteY111" fmla="*/ 1890842 h 2168820"/>
                  <a:gd name="connsiteX112" fmla="*/ 585216 w 1813473"/>
                  <a:gd name="connsiteY112" fmla="*/ 1861581 h 2168820"/>
                  <a:gd name="connsiteX113" fmla="*/ 555955 w 1813473"/>
                  <a:gd name="connsiteY113" fmla="*/ 1832320 h 2168820"/>
                  <a:gd name="connsiteX114" fmla="*/ 541325 w 1813473"/>
                  <a:gd name="connsiteY114" fmla="*/ 1810375 h 2168820"/>
                  <a:gd name="connsiteX115" fmla="*/ 534009 w 1813473"/>
                  <a:gd name="connsiteY115" fmla="*/ 1788429 h 2168820"/>
                  <a:gd name="connsiteX116" fmla="*/ 482803 w 1813473"/>
                  <a:gd name="connsiteY116" fmla="*/ 1766484 h 2168820"/>
                  <a:gd name="connsiteX117" fmla="*/ 453542 w 1813473"/>
                  <a:gd name="connsiteY117" fmla="*/ 1737223 h 2168820"/>
                  <a:gd name="connsiteX118" fmla="*/ 438912 w 1813473"/>
                  <a:gd name="connsiteY118" fmla="*/ 1722592 h 2168820"/>
                  <a:gd name="connsiteX119" fmla="*/ 373075 w 1813473"/>
                  <a:gd name="connsiteY119" fmla="*/ 1693332 h 2168820"/>
                  <a:gd name="connsiteX120" fmla="*/ 358445 w 1813473"/>
                  <a:gd name="connsiteY120" fmla="*/ 1678701 h 2168820"/>
                  <a:gd name="connsiteX121" fmla="*/ 343814 w 1813473"/>
                  <a:gd name="connsiteY121" fmla="*/ 1634810 h 2168820"/>
                  <a:gd name="connsiteX122" fmla="*/ 336499 w 1813473"/>
                  <a:gd name="connsiteY122" fmla="*/ 1612864 h 2168820"/>
                  <a:gd name="connsiteX123" fmla="*/ 321869 w 1813473"/>
                  <a:gd name="connsiteY123" fmla="*/ 1590919 h 2168820"/>
                  <a:gd name="connsiteX124" fmla="*/ 292608 w 1813473"/>
                  <a:gd name="connsiteY124" fmla="*/ 1554343 h 2168820"/>
                  <a:gd name="connsiteX125" fmla="*/ 270662 w 1813473"/>
                  <a:gd name="connsiteY125" fmla="*/ 1517767 h 2168820"/>
                  <a:gd name="connsiteX126" fmla="*/ 241401 w 1813473"/>
                  <a:gd name="connsiteY126" fmla="*/ 1473876 h 2168820"/>
                  <a:gd name="connsiteX127" fmla="*/ 226771 w 1813473"/>
                  <a:gd name="connsiteY127" fmla="*/ 1429984 h 2168820"/>
                  <a:gd name="connsiteX128" fmla="*/ 219456 w 1813473"/>
                  <a:gd name="connsiteY128" fmla="*/ 1408039 h 2168820"/>
                  <a:gd name="connsiteX129" fmla="*/ 182880 w 1813473"/>
                  <a:gd name="connsiteY129" fmla="*/ 1378778 h 2168820"/>
                  <a:gd name="connsiteX130" fmla="*/ 168249 w 1813473"/>
                  <a:gd name="connsiteY130" fmla="*/ 1364148 h 2168820"/>
                  <a:gd name="connsiteX131" fmla="*/ 146304 w 1813473"/>
                  <a:gd name="connsiteY131" fmla="*/ 1356832 h 2168820"/>
                  <a:gd name="connsiteX132" fmla="*/ 109728 w 1813473"/>
                  <a:gd name="connsiteY132" fmla="*/ 1327572 h 2168820"/>
                  <a:gd name="connsiteX133" fmla="*/ 95097 w 1813473"/>
                  <a:gd name="connsiteY133" fmla="*/ 1312941 h 2168820"/>
                  <a:gd name="connsiteX134" fmla="*/ 58521 w 1813473"/>
                  <a:gd name="connsiteY134" fmla="*/ 1283680 h 2168820"/>
                  <a:gd name="connsiteX135" fmla="*/ 21945 w 1813473"/>
                  <a:gd name="connsiteY135" fmla="*/ 1232474 h 2168820"/>
                  <a:gd name="connsiteX136" fmla="*/ 0 w 1813473"/>
                  <a:gd name="connsiteY136" fmla="*/ 1225159 h 2168820"/>
                  <a:gd name="connsiteX137" fmla="*/ 14630 w 1813473"/>
                  <a:gd name="connsiteY137"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099357 w 1813473"/>
                  <a:gd name="connsiteY93" fmla="*/ 2023240 h 2168820"/>
                  <a:gd name="connsiteX94" fmla="*/ 1046073 w 1813473"/>
                  <a:gd name="connsiteY94" fmla="*/ 2066407 h 2168820"/>
                  <a:gd name="connsiteX95" fmla="*/ 1024128 w 1813473"/>
                  <a:gd name="connsiteY95" fmla="*/ 2073722 h 2168820"/>
                  <a:gd name="connsiteX96" fmla="*/ 1009497 w 1813473"/>
                  <a:gd name="connsiteY96" fmla="*/ 2105021 h 2168820"/>
                  <a:gd name="connsiteX97" fmla="*/ 994867 w 1813473"/>
                  <a:gd name="connsiteY97" fmla="*/ 2146874 h 2168820"/>
                  <a:gd name="connsiteX98" fmla="*/ 987552 w 1813473"/>
                  <a:gd name="connsiteY98" fmla="*/ 2168820 h 2168820"/>
                  <a:gd name="connsiteX99" fmla="*/ 943661 w 1813473"/>
                  <a:gd name="connsiteY99" fmla="*/ 2146874 h 2168820"/>
                  <a:gd name="connsiteX100" fmla="*/ 914400 w 1813473"/>
                  <a:gd name="connsiteY100" fmla="*/ 2117613 h 2168820"/>
                  <a:gd name="connsiteX101" fmla="*/ 899769 w 1813473"/>
                  <a:gd name="connsiteY101" fmla="*/ 2102983 h 2168820"/>
                  <a:gd name="connsiteX102" fmla="*/ 877824 w 1813473"/>
                  <a:gd name="connsiteY102" fmla="*/ 2095668 h 2168820"/>
                  <a:gd name="connsiteX103" fmla="*/ 855878 w 1813473"/>
                  <a:gd name="connsiteY103" fmla="*/ 2081037 h 2168820"/>
                  <a:gd name="connsiteX104" fmla="*/ 826617 w 1813473"/>
                  <a:gd name="connsiteY104" fmla="*/ 2022516 h 2168820"/>
                  <a:gd name="connsiteX105" fmla="*/ 782726 w 1813473"/>
                  <a:gd name="connsiteY105" fmla="*/ 2007885 h 2168820"/>
                  <a:gd name="connsiteX106" fmla="*/ 760781 w 1813473"/>
                  <a:gd name="connsiteY106" fmla="*/ 2000570 h 2168820"/>
                  <a:gd name="connsiteX107" fmla="*/ 746150 w 1813473"/>
                  <a:gd name="connsiteY107" fmla="*/ 1985940 h 2168820"/>
                  <a:gd name="connsiteX108" fmla="*/ 716889 w 1813473"/>
                  <a:gd name="connsiteY108" fmla="*/ 1942048 h 2168820"/>
                  <a:gd name="connsiteX109" fmla="*/ 672998 w 1813473"/>
                  <a:gd name="connsiteY109" fmla="*/ 1927418 h 2168820"/>
                  <a:gd name="connsiteX110" fmla="*/ 651053 w 1813473"/>
                  <a:gd name="connsiteY110" fmla="*/ 1920103 h 2168820"/>
                  <a:gd name="connsiteX111" fmla="*/ 614477 w 1813473"/>
                  <a:gd name="connsiteY111" fmla="*/ 1890842 h 2168820"/>
                  <a:gd name="connsiteX112" fmla="*/ 585216 w 1813473"/>
                  <a:gd name="connsiteY112" fmla="*/ 1861581 h 2168820"/>
                  <a:gd name="connsiteX113" fmla="*/ 555955 w 1813473"/>
                  <a:gd name="connsiteY113" fmla="*/ 1832320 h 2168820"/>
                  <a:gd name="connsiteX114" fmla="*/ 541325 w 1813473"/>
                  <a:gd name="connsiteY114" fmla="*/ 1810375 h 2168820"/>
                  <a:gd name="connsiteX115" fmla="*/ 534009 w 1813473"/>
                  <a:gd name="connsiteY115" fmla="*/ 1788429 h 2168820"/>
                  <a:gd name="connsiteX116" fmla="*/ 482803 w 1813473"/>
                  <a:gd name="connsiteY116" fmla="*/ 1766484 h 2168820"/>
                  <a:gd name="connsiteX117" fmla="*/ 453542 w 1813473"/>
                  <a:gd name="connsiteY117" fmla="*/ 1737223 h 2168820"/>
                  <a:gd name="connsiteX118" fmla="*/ 438912 w 1813473"/>
                  <a:gd name="connsiteY118" fmla="*/ 1722592 h 2168820"/>
                  <a:gd name="connsiteX119" fmla="*/ 373075 w 1813473"/>
                  <a:gd name="connsiteY119" fmla="*/ 1693332 h 2168820"/>
                  <a:gd name="connsiteX120" fmla="*/ 358445 w 1813473"/>
                  <a:gd name="connsiteY120" fmla="*/ 1678701 h 2168820"/>
                  <a:gd name="connsiteX121" fmla="*/ 343814 w 1813473"/>
                  <a:gd name="connsiteY121" fmla="*/ 1634810 h 2168820"/>
                  <a:gd name="connsiteX122" fmla="*/ 336499 w 1813473"/>
                  <a:gd name="connsiteY122" fmla="*/ 1612864 h 2168820"/>
                  <a:gd name="connsiteX123" fmla="*/ 321869 w 1813473"/>
                  <a:gd name="connsiteY123" fmla="*/ 1590919 h 2168820"/>
                  <a:gd name="connsiteX124" fmla="*/ 292608 w 1813473"/>
                  <a:gd name="connsiteY124" fmla="*/ 1554343 h 2168820"/>
                  <a:gd name="connsiteX125" fmla="*/ 270662 w 1813473"/>
                  <a:gd name="connsiteY125" fmla="*/ 1517767 h 2168820"/>
                  <a:gd name="connsiteX126" fmla="*/ 241401 w 1813473"/>
                  <a:gd name="connsiteY126" fmla="*/ 1473876 h 2168820"/>
                  <a:gd name="connsiteX127" fmla="*/ 226771 w 1813473"/>
                  <a:gd name="connsiteY127" fmla="*/ 1429984 h 2168820"/>
                  <a:gd name="connsiteX128" fmla="*/ 219456 w 1813473"/>
                  <a:gd name="connsiteY128" fmla="*/ 1408039 h 2168820"/>
                  <a:gd name="connsiteX129" fmla="*/ 182880 w 1813473"/>
                  <a:gd name="connsiteY129" fmla="*/ 1378778 h 2168820"/>
                  <a:gd name="connsiteX130" fmla="*/ 168249 w 1813473"/>
                  <a:gd name="connsiteY130" fmla="*/ 1364148 h 2168820"/>
                  <a:gd name="connsiteX131" fmla="*/ 146304 w 1813473"/>
                  <a:gd name="connsiteY131" fmla="*/ 1356832 h 2168820"/>
                  <a:gd name="connsiteX132" fmla="*/ 109728 w 1813473"/>
                  <a:gd name="connsiteY132" fmla="*/ 1327572 h 2168820"/>
                  <a:gd name="connsiteX133" fmla="*/ 95097 w 1813473"/>
                  <a:gd name="connsiteY133" fmla="*/ 1312941 h 2168820"/>
                  <a:gd name="connsiteX134" fmla="*/ 58521 w 1813473"/>
                  <a:gd name="connsiteY134" fmla="*/ 1283680 h 2168820"/>
                  <a:gd name="connsiteX135" fmla="*/ 21945 w 1813473"/>
                  <a:gd name="connsiteY135" fmla="*/ 1232474 h 2168820"/>
                  <a:gd name="connsiteX136" fmla="*/ 0 w 1813473"/>
                  <a:gd name="connsiteY136" fmla="*/ 1225159 h 2168820"/>
                  <a:gd name="connsiteX137" fmla="*/ 14630 w 1813473"/>
                  <a:gd name="connsiteY137"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099357 w 1813473"/>
                  <a:gd name="connsiteY93" fmla="*/ 2023240 h 2168820"/>
                  <a:gd name="connsiteX94" fmla="*/ 1065123 w 1813473"/>
                  <a:gd name="connsiteY94" fmla="*/ 2044976 h 2168820"/>
                  <a:gd name="connsiteX95" fmla="*/ 1024128 w 1813473"/>
                  <a:gd name="connsiteY95" fmla="*/ 2073722 h 2168820"/>
                  <a:gd name="connsiteX96" fmla="*/ 1009497 w 1813473"/>
                  <a:gd name="connsiteY96" fmla="*/ 2105021 h 2168820"/>
                  <a:gd name="connsiteX97" fmla="*/ 994867 w 1813473"/>
                  <a:gd name="connsiteY97" fmla="*/ 2146874 h 2168820"/>
                  <a:gd name="connsiteX98" fmla="*/ 987552 w 1813473"/>
                  <a:gd name="connsiteY98" fmla="*/ 2168820 h 2168820"/>
                  <a:gd name="connsiteX99" fmla="*/ 943661 w 1813473"/>
                  <a:gd name="connsiteY99" fmla="*/ 2146874 h 2168820"/>
                  <a:gd name="connsiteX100" fmla="*/ 914400 w 1813473"/>
                  <a:gd name="connsiteY100" fmla="*/ 2117613 h 2168820"/>
                  <a:gd name="connsiteX101" fmla="*/ 899769 w 1813473"/>
                  <a:gd name="connsiteY101" fmla="*/ 2102983 h 2168820"/>
                  <a:gd name="connsiteX102" fmla="*/ 877824 w 1813473"/>
                  <a:gd name="connsiteY102" fmla="*/ 2095668 h 2168820"/>
                  <a:gd name="connsiteX103" fmla="*/ 855878 w 1813473"/>
                  <a:gd name="connsiteY103" fmla="*/ 2081037 h 2168820"/>
                  <a:gd name="connsiteX104" fmla="*/ 826617 w 1813473"/>
                  <a:gd name="connsiteY104" fmla="*/ 2022516 h 2168820"/>
                  <a:gd name="connsiteX105" fmla="*/ 782726 w 1813473"/>
                  <a:gd name="connsiteY105" fmla="*/ 2007885 h 2168820"/>
                  <a:gd name="connsiteX106" fmla="*/ 760781 w 1813473"/>
                  <a:gd name="connsiteY106" fmla="*/ 2000570 h 2168820"/>
                  <a:gd name="connsiteX107" fmla="*/ 746150 w 1813473"/>
                  <a:gd name="connsiteY107" fmla="*/ 1985940 h 2168820"/>
                  <a:gd name="connsiteX108" fmla="*/ 716889 w 1813473"/>
                  <a:gd name="connsiteY108" fmla="*/ 1942048 h 2168820"/>
                  <a:gd name="connsiteX109" fmla="*/ 672998 w 1813473"/>
                  <a:gd name="connsiteY109" fmla="*/ 1927418 h 2168820"/>
                  <a:gd name="connsiteX110" fmla="*/ 651053 w 1813473"/>
                  <a:gd name="connsiteY110" fmla="*/ 1920103 h 2168820"/>
                  <a:gd name="connsiteX111" fmla="*/ 614477 w 1813473"/>
                  <a:gd name="connsiteY111" fmla="*/ 1890842 h 2168820"/>
                  <a:gd name="connsiteX112" fmla="*/ 585216 w 1813473"/>
                  <a:gd name="connsiteY112" fmla="*/ 1861581 h 2168820"/>
                  <a:gd name="connsiteX113" fmla="*/ 555955 w 1813473"/>
                  <a:gd name="connsiteY113" fmla="*/ 1832320 h 2168820"/>
                  <a:gd name="connsiteX114" fmla="*/ 541325 w 1813473"/>
                  <a:gd name="connsiteY114" fmla="*/ 1810375 h 2168820"/>
                  <a:gd name="connsiteX115" fmla="*/ 534009 w 1813473"/>
                  <a:gd name="connsiteY115" fmla="*/ 1788429 h 2168820"/>
                  <a:gd name="connsiteX116" fmla="*/ 482803 w 1813473"/>
                  <a:gd name="connsiteY116" fmla="*/ 1766484 h 2168820"/>
                  <a:gd name="connsiteX117" fmla="*/ 453542 w 1813473"/>
                  <a:gd name="connsiteY117" fmla="*/ 1737223 h 2168820"/>
                  <a:gd name="connsiteX118" fmla="*/ 438912 w 1813473"/>
                  <a:gd name="connsiteY118" fmla="*/ 1722592 h 2168820"/>
                  <a:gd name="connsiteX119" fmla="*/ 373075 w 1813473"/>
                  <a:gd name="connsiteY119" fmla="*/ 1693332 h 2168820"/>
                  <a:gd name="connsiteX120" fmla="*/ 358445 w 1813473"/>
                  <a:gd name="connsiteY120" fmla="*/ 1678701 h 2168820"/>
                  <a:gd name="connsiteX121" fmla="*/ 343814 w 1813473"/>
                  <a:gd name="connsiteY121" fmla="*/ 1634810 h 2168820"/>
                  <a:gd name="connsiteX122" fmla="*/ 336499 w 1813473"/>
                  <a:gd name="connsiteY122" fmla="*/ 1612864 h 2168820"/>
                  <a:gd name="connsiteX123" fmla="*/ 321869 w 1813473"/>
                  <a:gd name="connsiteY123" fmla="*/ 1590919 h 2168820"/>
                  <a:gd name="connsiteX124" fmla="*/ 292608 w 1813473"/>
                  <a:gd name="connsiteY124" fmla="*/ 1554343 h 2168820"/>
                  <a:gd name="connsiteX125" fmla="*/ 270662 w 1813473"/>
                  <a:gd name="connsiteY125" fmla="*/ 1517767 h 2168820"/>
                  <a:gd name="connsiteX126" fmla="*/ 241401 w 1813473"/>
                  <a:gd name="connsiteY126" fmla="*/ 1473876 h 2168820"/>
                  <a:gd name="connsiteX127" fmla="*/ 226771 w 1813473"/>
                  <a:gd name="connsiteY127" fmla="*/ 1429984 h 2168820"/>
                  <a:gd name="connsiteX128" fmla="*/ 219456 w 1813473"/>
                  <a:gd name="connsiteY128" fmla="*/ 1408039 h 2168820"/>
                  <a:gd name="connsiteX129" fmla="*/ 182880 w 1813473"/>
                  <a:gd name="connsiteY129" fmla="*/ 1378778 h 2168820"/>
                  <a:gd name="connsiteX130" fmla="*/ 168249 w 1813473"/>
                  <a:gd name="connsiteY130" fmla="*/ 1364148 h 2168820"/>
                  <a:gd name="connsiteX131" fmla="*/ 146304 w 1813473"/>
                  <a:gd name="connsiteY131" fmla="*/ 1356832 h 2168820"/>
                  <a:gd name="connsiteX132" fmla="*/ 109728 w 1813473"/>
                  <a:gd name="connsiteY132" fmla="*/ 1327572 h 2168820"/>
                  <a:gd name="connsiteX133" fmla="*/ 95097 w 1813473"/>
                  <a:gd name="connsiteY133" fmla="*/ 1312941 h 2168820"/>
                  <a:gd name="connsiteX134" fmla="*/ 58521 w 1813473"/>
                  <a:gd name="connsiteY134" fmla="*/ 1283680 h 2168820"/>
                  <a:gd name="connsiteX135" fmla="*/ 21945 w 1813473"/>
                  <a:gd name="connsiteY135" fmla="*/ 1232474 h 2168820"/>
                  <a:gd name="connsiteX136" fmla="*/ 0 w 1813473"/>
                  <a:gd name="connsiteY136" fmla="*/ 1225159 h 2168820"/>
                  <a:gd name="connsiteX137" fmla="*/ 14630 w 1813473"/>
                  <a:gd name="connsiteY137"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099357 w 1813473"/>
                  <a:gd name="connsiteY93" fmla="*/ 2023240 h 2168820"/>
                  <a:gd name="connsiteX94" fmla="*/ 1065123 w 1813473"/>
                  <a:gd name="connsiteY94" fmla="*/ 2044976 h 2168820"/>
                  <a:gd name="connsiteX95" fmla="*/ 1043178 w 1813473"/>
                  <a:gd name="connsiteY95" fmla="*/ 2073722 h 2168820"/>
                  <a:gd name="connsiteX96" fmla="*/ 1009497 w 1813473"/>
                  <a:gd name="connsiteY96" fmla="*/ 2105021 h 2168820"/>
                  <a:gd name="connsiteX97" fmla="*/ 994867 w 1813473"/>
                  <a:gd name="connsiteY97" fmla="*/ 2146874 h 2168820"/>
                  <a:gd name="connsiteX98" fmla="*/ 987552 w 1813473"/>
                  <a:gd name="connsiteY98" fmla="*/ 2168820 h 2168820"/>
                  <a:gd name="connsiteX99" fmla="*/ 943661 w 1813473"/>
                  <a:gd name="connsiteY99" fmla="*/ 2146874 h 2168820"/>
                  <a:gd name="connsiteX100" fmla="*/ 914400 w 1813473"/>
                  <a:gd name="connsiteY100" fmla="*/ 2117613 h 2168820"/>
                  <a:gd name="connsiteX101" fmla="*/ 899769 w 1813473"/>
                  <a:gd name="connsiteY101" fmla="*/ 2102983 h 2168820"/>
                  <a:gd name="connsiteX102" fmla="*/ 877824 w 1813473"/>
                  <a:gd name="connsiteY102" fmla="*/ 2095668 h 2168820"/>
                  <a:gd name="connsiteX103" fmla="*/ 855878 w 1813473"/>
                  <a:gd name="connsiteY103" fmla="*/ 2081037 h 2168820"/>
                  <a:gd name="connsiteX104" fmla="*/ 826617 w 1813473"/>
                  <a:gd name="connsiteY104" fmla="*/ 2022516 h 2168820"/>
                  <a:gd name="connsiteX105" fmla="*/ 782726 w 1813473"/>
                  <a:gd name="connsiteY105" fmla="*/ 2007885 h 2168820"/>
                  <a:gd name="connsiteX106" fmla="*/ 760781 w 1813473"/>
                  <a:gd name="connsiteY106" fmla="*/ 2000570 h 2168820"/>
                  <a:gd name="connsiteX107" fmla="*/ 746150 w 1813473"/>
                  <a:gd name="connsiteY107" fmla="*/ 1985940 h 2168820"/>
                  <a:gd name="connsiteX108" fmla="*/ 716889 w 1813473"/>
                  <a:gd name="connsiteY108" fmla="*/ 1942048 h 2168820"/>
                  <a:gd name="connsiteX109" fmla="*/ 672998 w 1813473"/>
                  <a:gd name="connsiteY109" fmla="*/ 1927418 h 2168820"/>
                  <a:gd name="connsiteX110" fmla="*/ 651053 w 1813473"/>
                  <a:gd name="connsiteY110" fmla="*/ 1920103 h 2168820"/>
                  <a:gd name="connsiteX111" fmla="*/ 614477 w 1813473"/>
                  <a:gd name="connsiteY111" fmla="*/ 1890842 h 2168820"/>
                  <a:gd name="connsiteX112" fmla="*/ 585216 w 1813473"/>
                  <a:gd name="connsiteY112" fmla="*/ 1861581 h 2168820"/>
                  <a:gd name="connsiteX113" fmla="*/ 555955 w 1813473"/>
                  <a:gd name="connsiteY113" fmla="*/ 1832320 h 2168820"/>
                  <a:gd name="connsiteX114" fmla="*/ 541325 w 1813473"/>
                  <a:gd name="connsiteY114" fmla="*/ 1810375 h 2168820"/>
                  <a:gd name="connsiteX115" fmla="*/ 534009 w 1813473"/>
                  <a:gd name="connsiteY115" fmla="*/ 1788429 h 2168820"/>
                  <a:gd name="connsiteX116" fmla="*/ 482803 w 1813473"/>
                  <a:gd name="connsiteY116" fmla="*/ 1766484 h 2168820"/>
                  <a:gd name="connsiteX117" fmla="*/ 453542 w 1813473"/>
                  <a:gd name="connsiteY117" fmla="*/ 1737223 h 2168820"/>
                  <a:gd name="connsiteX118" fmla="*/ 438912 w 1813473"/>
                  <a:gd name="connsiteY118" fmla="*/ 1722592 h 2168820"/>
                  <a:gd name="connsiteX119" fmla="*/ 373075 w 1813473"/>
                  <a:gd name="connsiteY119" fmla="*/ 1693332 h 2168820"/>
                  <a:gd name="connsiteX120" fmla="*/ 358445 w 1813473"/>
                  <a:gd name="connsiteY120" fmla="*/ 1678701 h 2168820"/>
                  <a:gd name="connsiteX121" fmla="*/ 343814 w 1813473"/>
                  <a:gd name="connsiteY121" fmla="*/ 1634810 h 2168820"/>
                  <a:gd name="connsiteX122" fmla="*/ 336499 w 1813473"/>
                  <a:gd name="connsiteY122" fmla="*/ 1612864 h 2168820"/>
                  <a:gd name="connsiteX123" fmla="*/ 321869 w 1813473"/>
                  <a:gd name="connsiteY123" fmla="*/ 1590919 h 2168820"/>
                  <a:gd name="connsiteX124" fmla="*/ 292608 w 1813473"/>
                  <a:gd name="connsiteY124" fmla="*/ 1554343 h 2168820"/>
                  <a:gd name="connsiteX125" fmla="*/ 270662 w 1813473"/>
                  <a:gd name="connsiteY125" fmla="*/ 1517767 h 2168820"/>
                  <a:gd name="connsiteX126" fmla="*/ 241401 w 1813473"/>
                  <a:gd name="connsiteY126" fmla="*/ 1473876 h 2168820"/>
                  <a:gd name="connsiteX127" fmla="*/ 226771 w 1813473"/>
                  <a:gd name="connsiteY127" fmla="*/ 1429984 h 2168820"/>
                  <a:gd name="connsiteX128" fmla="*/ 219456 w 1813473"/>
                  <a:gd name="connsiteY128" fmla="*/ 1408039 h 2168820"/>
                  <a:gd name="connsiteX129" fmla="*/ 182880 w 1813473"/>
                  <a:gd name="connsiteY129" fmla="*/ 1378778 h 2168820"/>
                  <a:gd name="connsiteX130" fmla="*/ 168249 w 1813473"/>
                  <a:gd name="connsiteY130" fmla="*/ 1364148 h 2168820"/>
                  <a:gd name="connsiteX131" fmla="*/ 146304 w 1813473"/>
                  <a:gd name="connsiteY131" fmla="*/ 1356832 h 2168820"/>
                  <a:gd name="connsiteX132" fmla="*/ 109728 w 1813473"/>
                  <a:gd name="connsiteY132" fmla="*/ 1327572 h 2168820"/>
                  <a:gd name="connsiteX133" fmla="*/ 95097 w 1813473"/>
                  <a:gd name="connsiteY133" fmla="*/ 1312941 h 2168820"/>
                  <a:gd name="connsiteX134" fmla="*/ 58521 w 1813473"/>
                  <a:gd name="connsiteY134" fmla="*/ 1283680 h 2168820"/>
                  <a:gd name="connsiteX135" fmla="*/ 21945 w 1813473"/>
                  <a:gd name="connsiteY135" fmla="*/ 1232474 h 2168820"/>
                  <a:gd name="connsiteX136" fmla="*/ 0 w 1813473"/>
                  <a:gd name="connsiteY136" fmla="*/ 1225159 h 2168820"/>
                  <a:gd name="connsiteX137" fmla="*/ 14630 w 1813473"/>
                  <a:gd name="connsiteY137"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55552 w 1813473"/>
                  <a:gd name="connsiteY84" fmla="*/ 1620522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099357 w 1813473"/>
                  <a:gd name="connsiteY93" fmla="*/ 2023240 h 2168820"/>
                  <a:gd name="connsiteX94" fmla="*/ 1065123 w 1813473"/>
                  <a:gd name="connsiteY94" fmla="*/ 2044976 h 2168820"/>
                  <a:gd name="connsiteX95" fmla="*/ 1043178 w 1813473"/>
                  <a:gd name="connsiteY95" fmla="*/ 2073722 h 2168820"/>
                  <a:gd name="connsiteX96" fmla="*/ 1009497 w 1813473"/>
                  <a:gd name="connsiteY96" fmla="*/ 2105021 h 2168820"/>
                  <a:gd name="connsiteX97" fmla="*/ 994867 w 1813473"/>
                  <a:gd name="connsiteY97" fmla="*/ 2146874 h 2168820"/>
                  <a:gd name="connsiteX98" fmla="*/ 987552 w 1813473"/>
                  <a:gd name="connsiteY98" fmla="*/ 2168820 h 2168820"/>
                  <a:gd name="connsiteX99" fmla="*/ 943661 w 1813473"/>
                  <a:gd name="connsiteY99" fmla="*/ 2146874 h 2168820"/>
                  <a:gd name="connsiteX100" fmla="*/ 914400 w 1813473"/>
                  <a:gd name="connsiteY100" fmla="*/ 2117613 h 2168820"/>
                  <a:gd name="connsiteX101" fmla="*/ 899769 w 1813473"/>
                  <a:gd name="connsiteY101" fmla="*/ 2102983 h 2168820"/>
                  <a:gd name="connsiteX102" fmla="*/ 877824 w 1813473"/>
                  <a:gd name="connsiteY102" fmla="*/ 2095668 h 2168820"/>
                  <a:gd name="connsiteX103" fmla="*/ 855878 w 1813473"/>
                  <a:gd name="connsiteY103" fmla="*/ 2081037 h 2168820"/>
                  <a:gd name="connsiteX104" fmla="*/ 826617 w 1813473"/>
                  <a:gd name="connsiteY104" fmla="*/ 2022516 h 2168820"/>
                  <a:gd name="connsiteX105" fmla="*/ 782726 w 1813473"/>
                  <a:gd name="connsiteY105" fmla="*/ 2007885 h 2168820"/>
                  <a:gd name="connsiteX106" fmla="*/ 760781 w 1813473"/>
                  <a:gd name="connsiteY106" fmla="*/ 2000570 h 2168820"/>
                  <a:gd name="connsiteX107" fmla="*/ 746150 w 1813473"/>
                  <a:gd name="connsiteY107" fmla="*/ 1985940 h 2168820"/>
                  <a:gd name="connsiteX108" fmla="*/ 716889 w 1813473"/>
                  <a:gd name="connsiteY108" fmla="*/ 1942048 h 2168820"/>
                  <a:gd name="connsiteX109" fmla="*/ 672998 w 1813473"/>
                  <a:gd name="connsiteY109" fmla="*/ 1927418 h 2168820"/>
                  <a:gd name="connsiteX110" fmla="*/ 651053 w 1813473"/>
                  <a:gd name="connsiteY110" fmla="*/ 1920103 h 2168820"/>
                  <a:gd name="connsiteX111" fmla="*/ 614477 w 1813473"/>
                  <a:gd name="connsiteY111" fmla="*/ 1890842 h 2168820"/>
                  <a:gd name="connsiteX112" fmla="*/ 585216 w 1813473"/>
                  <a:gd name="connsiteY112" fmla="*/ 1861581 h 2168820"/>
                  <a:gd name="connsiteX113" fmla="*/ 555955 w 1813473"/>
                  <a:gd name="connsiteY113" fmla="*/ 1832320 h 2168820"/>
                  <a:gd name="connsiteX114" fmla="*/ 541325 w 1813473"/>
                  <a:gd name="connsiteY114" fmla="*/ 1810375 h 2168820"/>
                  <a:gd name="connsiteX115" fmla="*/ 534009 w 1813473"/>
                  <a:gd name="connsiteY115" fmla="*/ 1788429 h 2168820"/>
                  <a:gd name="connsiteX116" fmla="*/ 482803 w 1813473"/>
                  <a:gd name="connsiteY116" fmla="*/ 1766484 h 2168820"/>
                  <a:gd name="connsiteX117" fmla="*/ 453542 w 1813473"/>
                  <a:gd name="connsiteY117" fmla="*/ 1737223 h 2168820"/>
                  <a:gd name="connsiteX118" fmla="*/ 438912 w 1813473"/>
                  <a:gd name="connsiteY118" fmla="*/ 1722592 h 2168820"/>
                  <a:gd name="connsiteX119" fmla="*/ 373075 w 1813473"/>
                  <a:gd name="connsiteY119" fmla="*/ 1693332 h 2168820"/>
                  <a:gd name="connsiteX120" fmla="*/ 358445 w 1813473"/>
                  <a:gd name="connsiteY120" fmla="*/ 1678701 h 2168820"/>
                  <a:gd name="connsiteX121" fmla="*/ 343814 w 1813473"/>
                  <a:gd name="connsiteY121" fmla="*/ 1634810 h 2168820"/>
                  <a:gd name="connsiteX122" fmla="*/ 336499 w 1813473"/>
                  <a:gd name="connsiteY122" fmla="*/ 1612864 h 2168820"/>
                  <a:gd name="connsiteX123" fmla="*/ 321869 w 1813473"/>
                  <a:gd name="connsiteY123" fmla="*/ 1590919 h 2168820"/>
                  <a:gd name="connsiteX124" fmla="*/ 292608 w 1813473"/>
                  <a:gd name="connsiteY124" fmla="*/ 1554343 h 2168820"/>
                  <a:gd name="connsiteX125" fmla="*/ 270662 w 1813473"/>
                  <a:gd name="connsiteY125" fmla="*/ 1517767 h 2168820"/>
                  <a:gd name="connsiteX126" fmla="*/ 241401 w 1813473"/>
                  <a:gd name="connsiteY126" fmla="*/ 1473876 h 2168820"/>
                  <a:gd name="connsiteX127" fmla="*/ 226771 w 1813473"/>
                  <a:gd name="connsiteY127" fmla="*/ 1429984 h 2168820"/>
                  <a:gd name="connsiteX128" fmla="*/ 219456 w 1813473"/>
                  <a:gd name="connsiteY128" fmla="*/ 1408039 h 2168820"/>
                  <a:gd name="connsiteX129" fmla="*/ 182880 w 1813473"/>
                  <a:gd name="connsiteY129" fmla="*/ 1378778 h 2168820"/>
                  <a:gd name="connsiteX130" fmla="*/ 168249 w 1813473"/>
                  <a:gd name="connsiteY130" fmla="*/ 1364148 h 2168820"/>
                  <a:gd name="connsiteX131" fmla="*/ 146304 w 1813473"/>
                  <a:gd name="connsiteY131" fmla="*/ 1356832 h 2168820"/>
                  <a:gd name="connsiteX132" fmla="*/ 109728 w 1813473"/>
                  <a:gd name="connsiteY132" fmla="*/ 1327572 h 2168820"/>
                  <a:gd name="connsiteX133" fmla="*/ 95097 w 1813473"/>
                  <a:gd name="connsiteY133" fmla="*/ 1312941 h 2168820"/>
                  <a:gd name="connsiteX134" fmla="*/ 58521 w 1813473"/>
                  <a:gd name="connsiteY134" fmla="*/ 1283680 h 2168820"/>
                  <a:gd name="connsiteX135" fmla="*/ 21945 w 1813473"/>
                  <a:gd name="connsiteY135" fmla="*/ 1232474 h 2168820"/>
                  <a:gd name="connsiteX136" fmla="*/ 0 w 1813473"/>
                  <a:gd name="connsiteY136" fmla="*/ 1225159 h 2168820"/>
                  <a:gd name="connsiteX137" fmla="*/ 14630 w 1813473"/>
                  <a:gd name="connsiteY137"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55552 w 1813473"/>
                  <a:gd name="connsiteY84" fmla="*/ 1620522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099357 w 1813473"/>
                  <a:gd name="connsiteY93" fmla="*/ 2023240 h 2168820"/>
                  <a:gd name="connsiteX94" fmla="*/ 1065123 w 1813473"/>
                  <a:gd name="connsiteY94" fmla="*/ 2044976 h 2168820"/>
                  <a:gd name="connsiteX95" fmla="*/ 1043178 w 1813473"/>
                  <a:gd name="connsiteY95" fmla="*/ 2073722 h 2168820"/>
                  <a:gd name="connsiteX96" fmla="*/ 1009497 w 1813473"/>
                  <a:gd name="connsiteY96" fmla="*/ 2105021 h 2168820"/>
                  <a:gd name="connsiteX97" fmla="*/ 994867 w 1813473"/>
                  <a:gd name="connsiteY97" fmla="*/ 2146874 h 2168820"/>
                  <a:gd name="connsiteX98" fmla="*/ 987552 w 1813473"/>
                  <a:gd name="connsiteY98" fmla="*/ 2168820 h 2168820"/>
                  <a:gd name="connsiteX99" fmla="*/ 943661 w 1813473"/>
                  <a:gd name="connsiteY99" fmla="*/ 2146874 h 2168820"/>
                  <a:gd name="connsiteX100" fmla="*/ 914400 w 1813473"/>
                  <a:gd name="connsiteY100" fmla="*/ 2117613 h 2168820"/>
                  <a:gd name="connsiteX101" fmla="*/ 899769 w 1813473"/>
                  <a:gd name="connsiteY101" fmla="*/ 2102983 h 2168820"/>
                  <a:gd name="connsiteX102" fmla="*/ 877824 w 1813473"/>
                  <a:gd name="connsiteY102" fmla="*/ 2095668 h 2168820"/>
                  <a:gd name="connsiteX103" fmla="*/ 855878 w 1813473"/>
                  <a:gd name="connsiteY103" fmla="*/ 2081037 h 2168820"/>
                  <a:gd name="connsiteX104" fmla="*/ 826617 w 1813473"/>
                  <a:gd name="connsiteY104" fmla="*/ 2022516 h 2168820"/>
                  <a:gd name="connsiteX105" fmla="*/ 782726 w 1813473"/>
                  <a:gd name="connsiteY105" fmla="*/ 2007885 h 2168820"/>
                  <a:gd name="connsiteX106" fmla="*/ 760781 w 1813473"/>
                  <a:gd name="connsiteY106" fmla="*/ 2000570 h 2168820"/>
                  <a:gd name="connsiteX107" fmla="*/ 746150 w 1813473"/>
                  <a:gd name="connsiteY107" fmla="*/ 1985940 h 2168820"/>
                  <a:gd name="connsiteX108" fmla="*/ 716889 w 1813473"/>
                  <a:gd name="connsiteY108" fmla="*/ 1942048 h 2168820"/>
                  <a:gd name="connsiteX109" fmla="*/ 672998 w 1813473"/>
                  <a:gd name="connsiteY109" fmla="*/ 1927418 h 2168820"/>
                  <a:gd name="connsiteX110" fmla="*/ 651053 w 1813473"/>
                  <a:gd name="connsiteY110" fmla="*/ 1920103 h 2168820"/>
                  <a:gd name="connsiteX111" fmla="*/ 614477 w 1813473"/>
                  <a:gd name="connsiteY111" fmla="*/ 1890842 h 2168820"/>
                  <a:gd name="connsiteX112" fmla="*/ 585216 w 1813473"/>
                  <a:gd name="connsiteY112" fmla="*/ 1861581 h 2168820"/>
                  <a:gd name="connsiteX113" fmla="*/ 555955 w 1813473"/>
                  <a:gd name="connsiteY113" fmla="*/ 1832320 h 2168820"/>
                  <a:gd name="connsiteX114" fmla="*/ 541325 w 1813473"/>
                  <a:gd name="connsiteY114" fmla="*/ 1810375 h 2168820"/>
                  <a:gd name="connsiteX115" fmla="*/ 534009 w 1813473"/>
                  <a:gd name="connsiteY115" fmla="*/ 1788429 h 2168820"/>
                  <a:gd name="connsiteX116" fmla="*/ 482803 w 1813473"/>
                  <a:gd name="connsiteY116" fmla="*/ 1766484 h 2168820"/>
                  <a:gd name="connsiteX117" fmla="*/ 453542 w 1813473"/>
                  <a:gd name="connsiteY117" fmla="*/ 1737223 h 2168820"/>
                  <a:gd name="connsiteX118" fmla="*/ 438912 w 1813473"/>
                  <a:gd name="connsiteY118" fmla="*/ 1722592 h 2168820"/>
                  <a:gd name="connsiteX119" fmla="*/ 373075 w 1813473"/>
                  <a:gd name="connsiteY119" fmla="*/ 1693332 h 2168820"/>
                  <a:gd name="connsiteX120" fmla="*/ 358445 w 1813473"/>
                  <a:gd name="connsiteY120" fmla="*/ 1678701 h 2168820"/>
                  <a:gd name="connsiteX121" fmla="*/ 343814 w 1813473"/>
                  <a:gd name="connsiteY121" fmla="*/ 1634810 h 2168820"/>
                  <a:gd name="connsiteX122" fmla="*/ 336499 w 1813473"/>
                  <a:gd name="connsiteY122" fmla="*/ 1612864 h 2168820"/>
                  <a:gd name="connsiteX123" fmla="*/ 321869 w 1813473"/>
                  <a:gd name="connsiteY123" fmla="*/ 1590919 h 2168820"/>
                  <a:gd name="connsiteX124" fmla="*/ 292608 w 1813473"/>
                  <a:gd name="connsiteY124" fmla="*/ 1554343 h 2168820"/>
                  <a:gd name="connsiteX125" fmla="*/ 270662 w 1813473"/>
                  <a:gd name="connsiteY125" fmla="*/ 1517767 h 2168820"/>
                  <a:gd name="connsiteX126" fmla="*/ 241401 w 1813473"/>
                  <a:gd name="connsiteY126" fmla="*/ 1473876 h 2168820"/>
                  <a:gd name="connsiteX127" fmla="*/ 226771 w 1813473"/>
                  <a:gd name="connsiteY127" fmla="*/ 1429984 h 2168820"/>
                  <a:gd name="connsiteX128" fmla="*/ 219456 w 1813473"/>
                  <a:gd name="connsiteY128" fmla="*/ 1408039 h 2168820"/>
                  <a:gd name="connsiteX129" fmla="*/ 182880 w 1813473"/>
                  <a:gd name="connsiteY129" fmla="*/ 1378778 h 2168820"/>
                  <a:gd name="connsiteX130" fmla="*/ 168249 w 1813473"/>
                  <a:gd name="connsiteY130" fmla="*/ 1364148 h 2168820"/>
                  <a:gd name="connsiteX131" fmla="*/ 146304 w 1813473"/>
                  <a:gd name="connsiteY131" fmla="*/ 1356832 h 2168820"/>
                  <a:gd name="connsiteX132" fmla="*/ 109728 w 1813473"/>
                  <a:gd name="connsiteY132" fmla="*/ 1327572 h 2168820"/>
                  <a:gd name="connsiteX133" fmla="*/ 95097 w 1813473"/>
                  <a:gd name="connsiteY133" fmla="*/ 1312941 h 2168820"/>
                  <a:gd name="connsiteX134" fmla="*/ 58521 w 1813473"/>
                  <a:gd name="connsiteY134" fmla="*/ 1283680 h 2168820"/>
                  <a:gd name="connsiteX135" fmla="*/ 21945 w 1813473"/>
                  <a:gd name="connsiteY135" fmla="*/ 1232474 h 2168820"/>
                  <a:gd name="connsiteX136" fmla="*/ 0 w 1813473"/>
                  <a:gd name="connsiteY136" fmla="*/ 1225159 h 2168820"/>
                  <a:gd name="connsiteX137" fmla="*/ 14630 w 1813473"/>
                  <a:gd name="connsiteY137"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55552 w 1813473"/>
                  <a:gd name="connsiteY84" fmla="*/ 1620522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099357 w 1813473"/>
                  <a:gd name="connsiteY93" fmla="*/ 2023240 h 2168820"/>
                  <a:gd name="connsiteX94" fmla="*/ 1065123 w 1813473"/>
                  <a:gd name="connsiteY94" fmla="*/ 2044976 h 2168820"/>
                  <a:gd name="connsiteX95" fmla="*/ 1043178 w 1813473"/>
                  <a:gd name="connsiteY95" fmla="*/ 2073722 h 2168820"/>
                  <a:gd name="connsiteX96" fmla="*/ 1009497 w 1813473"/>
                  <a:gd name="connsiteY96" fmla="*/ 2105021 h 2168820"/>
                  <a:gd name="connsiteX97" fmla="*/ 994867 w 1813473"/>
                  <a:gd name="connsiteY97" fmla="*/ 2146874 h 2168820"/>
                  <a:gd name="connsiteX98" fmla="*/ 987552 w 1813473"/>
                  <a:gd name="connsiteY98" fmla="*/ 2168820 h 2168820"/>
                  <a:gd name="connsiteX99" fmla="*/ 943661 w 1813473"/>
                  <a:gd name="connsiteY99" fmla="*/ 2146874 h 2168820"/>
                  <a:gd name="connsiteX100" fmla="*/ 914400 w 1813473"/>
                  <a:gd name="connsiteY100" fmla="*/ 2117613 h 2168820"/>
                  <a:gd name="connsiteX101" fmla="*/ 899769 w 1813473"/>
                  <a:gd name="connsiteY101" fmla="*/ 2102983 h 2168820"/>
                  <a:gd name="connsiteX102" fmla="*/ 877824 w 1813473"/>
                  <a:gd name="connsiteY102" fmla="*/ 2095668 h 2168820"/>
                  <a:gd name="connsiteX103" fmla="*/ 855878 w 1813473"/>
                  <a:gd name="connsiteY103" fmla="*/ 2081037 h 2168820"/>
                  <a:gd name="connsiteX104" fmla="*/ 826617 w 1813473"/>
                  <a:gd name="connsiteY104" fmla="*/ 2022516 h 2168820"/>
                  <a:gd name="connsiteX105" fmla="*/ 782726 w 1813473"/>
                  <a:gd name="connsiteY105" fmla="*/ 2007885 h 2168820"/>
                  <a:gd name="connsiteX106" fmla="*/ 760781 w 1813473"/>
                  <a:gd name="connsiteY106" fmla="*/ 2000570 h 2168820"/>
                  <a:gd name="connsiteX107" fmla="*/ 746150 w 1813473"/>
                  <a:gd name="connsiteY107" fmla="*/ 1985940 h 2168820"/>
                  <a:gd name="connsiteX108" fmla="*/ 716889 w 1813473"/>
                  <a:gd name="connsiteY108" fmla="*/ 1942048 h 2168820"/>
                  <a:gd name="connsiteX109" fmla="*/ 672998 w 1813473"/>
                  <a:gd name="connsiteY109" fmla="*/ 1927418 h 2168820"/>
                  <a:gd name="connsiteX110" fmla="*/ 651053 w 1813473"/>
                  <a:gd name="connsiteY110" fmla="*/ 1920103 h 2168820"/>
                  <a:gd name="connsiteX111" fmla="*/ 614477 w 1813473"/>
                  <a:gd name="connsiteY111" fmla="*/ 1890842 h 2168820"/>
                  <a:gd name="connsiteX112" fmla="*/ 585216 w 1813473"/>
                  <a:gd name="connsiteY112" fmla="*/ 1861581 h 2168820"/>
                  <a:gd name="connsiteX113" fmla="*/ 555955 w 1813473"/>
                  <a:gd name="connsiteY113" fmla="*/ 1832320 h 2168820"/>
                  <a:gd name="connsiteX114" fmla="*/ 541325 w 1813473"/>
                  <a:gd name="connsiteY114" fmla="*/ 1810375 h 2168820"/>
                  <a:gd name="connsiteX115" fmla="*/ 534009 w 1813473"/>
                  <a:gd name="connsiteY115" fmla="*/ 1788429 h 2168820"/>
                  <a:gd name="connsiteX116" fmla="*/ 482803 w 1813473"/>
                  <a:gd name="connsiteY116" fmla="*/ 1766484 h 2168820"/>
                  <a:gd name="connsiteX117" fmla="*/ 453542 w 1813473"/>
                  <a:gd name="connsiteY117" fmla="*/ 1737223 h 2168820"/>
                  <a:gd name="connsiteX118" fmla="*/ 438912 w 1813473"/>
                  <a:gd name="connsiteY118" fmla="*/ 1722592 h 2168820"/>
                  <a:gd name="connsiteX119" fmla="*/ 373075 w 1813473"/>
                  <a:gd name="connsiteY119" fmla="*/ 1693332 h 2168820"/>
                  <a:gd name="connsiteX120" fmla="*/ 358445 w 1813473"/>
                  <a:gd name="connsiteY120" fmla="*/ 1678701 h 2168820"/>
                  <a:gd name="connsiteX121" fmla="*/ 343814 w 1813473"/>
                  <a:gd name="connsiteY121" fmla="*/ 1634810 h 2168820"/>
                  <a:gd name="connsiteX122" fmla="*/ 336499 w 1813473"/>
                  <a:gd name="connsiteY122" fmla="*/ 1612864 h 2168820"/>
                  <a:gd name="connsiteX123" fmla="*/ 321869 w 1813473"/>
                  <a:gd name="connsiteY123" fmla="*/ 1590919 h 2168820"/>
                  <a:gd name="connsiteX124" fmla="*/ 292608 w 1813473"/>
                  <a:gd name="connsiteY124" fmla="*/ 1554343 h 2168820"/>
                  <a:gd name="connsiteX125" fmla="*/ 270662 w 1813473"/>
                  <a:gd name="connsiteY125" fmla="*/ 1517767 h 2168820"/>
                  <a:gd name="connsiteX126" fmla="*/ 241401 w 1813473"/>
                  <a:gd name="connsiteY126" fmla="*/ 1473876 h 2168820"/>
                  <a:gd name="connsiteX127" fmla="*/ 226771 w 1813473"/>
                  <a:gd name="connsiteY127" fmla="*/ 1429984 h 2168820"/>
                  <a:gd name="connsiteX128" fmla="*/ 219456 w 1813473"/>
                  <a:gd name="connsiteY128" fmla="*/ 1408039 h 2168820"/>
                  <a:gd name="connsiteX129" fmla="*/ 182880 w 1813473"/>
                  <a:gd name="connsiteY129" fmla="*/ 1378778 h 2168820"/>
                  <a:gd name="connsiteX130" fmla="*/ 168249 w 1813473"/>
                  <a:gd name="connsiteY130" fmla="*/ 1364148 h 2168820"/>
                  <a:gd name="connsiteX131" fmla="*/ 146304 w 1813473"/>
                  <a:gd name="connsiteY131" fmla="*/ 1356832 h 2168820"/>
                  <a:gd name="connsiteX132" fmla="*/ 109728 w 1813473"/>
                  <a:gd name="connsiteY132" fmla="*/ 1327572 h 2168820"/>
                  <a:gd name="connsiteX133" fmla="*/ 95097 w 1813473"/>
                  <a:gd name="connsiteY133" fmla="*/ 1312941 h 2168820"/>
                  <a:gd name="connsiteX134" fmla="*/ 58521 w 1813473"/>
                  <a:gd name="connsiteY134" fmla="*/ 1283680 h 2168820"/>
                  <a:gd name="connsiteX135" fmla="*/ 21945 w 1813473"/>
                  <a:gd name="connsiteY135" fmla="*/ 1232474 h 2168820"/>
                  <a:gd name="connsiteX136" fmla="*/ 0 w 1813473"/>
                  <a:gd name="connsiteY136" fmla="*/ 1225159 h 2168820"/>
                  <a:gd name="connsiteX137" fmla="*/ 14630 w 1813473"/>
                  <a:gd name="connsiteY137"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5077 w 1813473"/>
                  <a:gd name="connsiteY84" fmla="*/ 1627666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099357 w 1813473"/>
                  <a:gd name="connsiteY93" fmla="*/ 2023240 h 2168820"/>
                  <a:gd name="connsiteX94" fmla="*/ 1065123 w 1813473"/>
                  <a:gd name="connsiteY94" fmla="*/ 2044976 h 2168820"/>
                  <a:gd name="connsiteX95" fmla="*/ 1043178 w 1813473"/>
                  <a:gd name="connsiteY95" fmla="*/ 2073722 h 2168820"/>
                  <a:gd name="connsiteX96" fmla="*/ 1009497 w 1813473"/>
                  <a:gd name="connsiteY96" fmla="*/ 2105021 h 2168820"/>
                  <a:gd name="connsiteX97" fmla="*/ 994867 w 1813473"/>
                  <a:gd name="connsiteY97" fmla="*/ 2146874 h 2168820"/>
                  <a:gd name="connsiteX98" fmla="*/ 987552 w 1813473"/>
                  <a:gd name="connsiteY98" fmla="*/ 2168820 h 2168820"/>
                  <a:gd name="connsiteX99" fmla="*/ 943661 w 1813473"/>
                  <a:gd name="connsiteY99" fmla="*/ 2146874 h 2168820"/>
                  <a:gd name="connsiteX100" fmla="*/ 914400 w 1813473"/>
                  <a:gd name="connsiteY100" fmla="*/ 2117613 h 2168820"/>
                  <a:gd name="connsiteX101" fmla="*/ 899769 w 1813473"/>
                  <a:gd name="connsiteY101" fmla="*/ 2102983 h 2168820"/>
                  <a:gd name="connsiteX102" fmla="*/ 877824 w 1813473"/>
                  <a:gd name="connsiteY102" fmla="*/ 2095668 h 2168820"/>
                  <a:gd name="connsiteX103" fmla="*/ 855878 w 1813473"/>
                  <a:gd name="connsiteY103" fmla="*/ 2081037 h 2168820"/>
                  <a:gd name="connsiteX104" fmla="*/ 826617 w 1813473"/>
                  <a:gd name="connsiteY104" fmla="*/ 2022516 h 2168820"/>
                  <a:gd name="connsiteX105" fmla="*/ 782726 w 1813473"/>
                  <a:gd name="connsiteY105" fmla="*/ 2007885 h 2168820"/>
                  <a:gd name="connsiteX106" fmla="*/ 760781 w 1813473"/>
                  <a:gd name="connsiteY106" fmla="*/ 2000570 h 2168820"/>
                  <a:gd name="connsiteX107" fmla="*/ 746150 w 1813473"/>
                  <a:gd name="connsiteY107" fmla="*/ 1985940 h 2168820"/>
                  <a:gd name="connsiteX108" fmla="*/ 716889 w 1813473"/>
                  <a:gd name="connsiteY108" fmla="*/ 1942048 h 2168820"/>
                  <a:gd name="connsiteX109" fmla="*/ 672998 w 1813473"/>
                  <a:gd name="connsiteY109" fmla="*/ 1927418 h 2168820"/>
                  <a:gd name="connsiteX110" fmla="*/ 651053 w 1813473"/>
                  <a:gd name="connsiteY110" fmla="*/ 1920103 h 2168820"/>
                  <a:gd name="connsiteX111" fmla="*/ 614477 w 1813473"/>
                  <a:gd name="connsiteY111" fmla="*/ 1890842 h 2168820"/>
                  <a:gd name="connsiteX112" fmla="*/ 585216 w 1813473"/>
                  <a:gd name="connsiteY112" fmla="*/ 1861581 h 2168820"/>
                  <a:gd name="connsiteX113" fmla="*/ 555955 w 1813473"/>
                  <a:gd name="connsiteY113" fmla="*/ 1832320 h 2168820"/>
                  <a:gd name="connsiteX114" fmla="*/ 541325 w 1813473"/>
                  <a:gd name="connsiteY114" fmla="*/ 1810375 h 2168820"/>
                  <a:gd name="connsiteX115" fmla="*/ 534009 w 1813473"/>
                  <a:gd name="connsiteY115" fmla="*/ 1788429 h 2168820"/>
                  <a:gd name="connsiteX116" fmla="*/ 482803 w 1813473"/>
                  <a:gd name="connsiteY116" fmla="*/ 1766484 h 2168820"/>
                  <a:gd name="connsiteX117" fmla="*/ 453542 w 1813473"/>
                  <a:gd name="connsiteY117" fmla="*/ 1737223 h 2168820"/>
                  <a:gd name="connsiteX118" fmla="*/ 438912 w 1813473"/>
                  <a:gd name="connsiteY118" fmla="*/ 1722592 h 2168820"/>
                  <a:gd name="connsiteX119" fmla="*/ 373075 w 1813473"/>
                  <a:gd name="connsiteY119" fmla="*/ 1693332 h 2168820"/>
                  <a:gd name="connsiteX120" fmla="*/ 358445 w 1813473"/>
                  <a:gd name="connsiteY120" fmla="*/ 1678701 h 2168820"/>
                  <a:gd name="connsiteX121" fmla="*/ 343814 w 1813473"/>
                  <a:gd name="connsiteY121" fmla="*/ 1634810 h 2168820"/>
                  <a:gd name="connsiteX122" fmla="*/ 336499 w 1813473"/>
                  <a:gd name="connsiteY122" fmla="*/ 1612864 h 2168820"/>
                  <a:gd name="connsiteX123" fmla="*/ 321869 w 1813473"/>
                  <a:gd name="connsiteY123" fmla="*/ 1590919 h 2168820"/>
                  <a:gd name="connsiteX124" fmla="*/ 292608 w 1813473"/>
                  <a:gd name="connsiteY124" fmla="*/ 1554343 h 2168820"/>
                  <a:gd name="connsiteX125" fmla="*/ 270662 w 1813473"/>
                  <a:gd name="connsiteY125" fmla="*/ 1517767 h 2168820"/>
                  <a:gd name="connsiteX126" fmla="*/ 241401 w 1813473"/>
                  <a:gd name="connsiteY126" fmla="*/ 1473876 h 2168820"/>
                  <a:gd name="connsiteX127" fmla="*/ 226771 w 1813473"/>
                  <a:gd name="connsiteY127" fmla="*/ 1429984 h 2168820"/>
                  <a:gd name="connsiteX128" fmla="*/ 219456 w 1813473"/>
                  <a:gd name="connsiteY128" fmla="*/ 1408039 h 2168820"/>
                  <a:gd name="connsiteX129" fmla="*/ 182880 w 1813473"/>
                  <a:gd name="connsiteY129" fmla="*/ 1378778 h 2168820"/>
                  <a:gd name="connsiteX130" fmla="*/ 168249 w 1813473"/>
                  <a:gd name="connsiteY130" fmla="*/ 1364148 h 2168820"/>
                  <a:gd name="connsiteX131" fmla="*/ 146304 w 1813473"/>
                  <a:gd name="connsiteY131" fmla="*/ 1356832 h 2168820"/>
                  <a:gd name="connsiteX132" fmla="*/ 109728 w 1813473"/>
                  <a:gd name="connsiteY132" fmla="*/ 1327572 h 2168820"/>
                  <a:gd name="connsiteX133" fmla="*/ 95097 w 1813473"/>
                  <a:gd name="connsiteY133" fmla="*/ 1312941 h 2168820"/>
                  <a:gd name="connsiteX134" fmla="*/ 58521 w 1813473"/>
                  <a:gd name="connsiteY134" fmla="*/ 1283680 h 2168820"/>
                  <a:gd name="connsiteX135" fmla="*/ 21945 w 1813473"/>
                  <a:gd name="connsiteY135" fmla="*/ 1232474 h 2168820"/>
                  <a:gd name="connsiteX136" fmla="*/ 0 w 1813473"/>
                  <a:gd name="connsiteY136" fmla="*/ 1225159 h 2168820"/>
                  <a:gd name="connsiteX137" fmla="*/ 14630 w 1813473"/>
                  <a:gd name="connsiteY137"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81919 w 1813473"/>
                  <a:gd name="connsiteY83" fmla="*/ 1544474 h 2168820"/>
                  <a:gd name="connsiteX84" fmla="*/ 1465077 w 1813473"/>
                  <a:gd name="connsiteY84" fmla="*/ 1627666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099357 w 1813473"/>
                  <a:gd name="connsiteY93" fmla="*/ 2023240 h 2168820"/>
                  <a:gd name="connsiteX94" fmla="*/ 1065123 w 1813473"/>
                  <a:gd name="connsiteY94" fmla="*/ 2044976 h 2168820"/>
                  <a:gd name="connsiteX95" fmla="*/ 1043178 w 1813473"/>
                  <a:gd name="connsiteY95" fmla="*/ 2073722 h 2168820"/>
                  <a:gd name="connsiteX96" fmla="*/ 1009497 w 1813473"/>
                  <a:gd name="connsiteY96" fmla="*/ 2105021 h 2168820"/>
                  <a:gd name="connsiteX97" fmla="*/ 994867 w 1813473"/>
                  <a:gd name="connsiteY97" fmla="*/ 2146874 h 2168820"/>
                  <a:gd name="connsiteX98" fmla="*/ 987552 w 1813473"/>
                  <a:gd name="connsiteY98" fmla="*/ 2168820 h 2168820"/>
                  <a:gd name="connsiteX99" fmla="*/ 943661 w 1813473"/>
                  <a:gd name="connsiteY99" fmla="*/ 2146874 h 2168820"/>
                  <a:gd name="connsiteX100" fmla="*/ 914400 w 1813473"/>
                  <a:gd name="connsiteY100" fmla="*/ 2117613 h 2168820"/>
                  <a:gd name="connsiteX101" fmla="*/ 899769 w 1813473"/>
                  <a:gd name="connsiteY101" fmla="*/ 2102983 h 2168820"/>
                  <a:gd name="connsiteX102" fmla="*/ 877824 w 1813473"/>
                  <a:gd name="connsiteY102" fmla="*/ 2095668 h 2168820"/>
                  <a:gd name="connsiteX103" fmla="*/ 855878 w 1813473"/>
                  <a:gd name="connsiteY103" fmla="*/ 2081037 h 2168820"/>
                  <a:gd name="connsiteX104" fmla="*/ 826617 w 1813473"/>
                  <a:gd name="connsiteY104" fmla="*/ 2022516 h 2168820"/>
                  <a:gd name="connsiteX105" fmla="*/ 782726 w 1813473"/>
                  <a:gd name="connsiteY105" fmla="*/ 2007885 h 2168820"/>
                  <a:gd name="connsiteX106" fmla="*/ 760781 w 1813473"/>
                  <a:gd name="connsiteY106" fmla="*/ 2000570 h 2168820"/>
                  <a:gd name="connsiteX107" fmla="*/ 746150 w 1813473"/>
                  <a:gd name="connsiteY107" fmla="*/ 1985940 h 2168820"/>
                  <a:gd name="connsiteX108" fmla="*/ 716889 w 1813473"/>
                  <a:gd name="connsiteY108" fmla="*/ 1942048 h 2168820"/>
                  <a:gd name="connsiteX109" fmla="*/ 672998 w 1813473"/>
                  <a:gd name="connsiteY109" fmla="*/ 1927418 h 2168820"/>
                  <a:gd name="connsiteX110" fmla="*/ 651053 w 1813473"/>
                  <a:gd name="connsiteY110" fmla="*/ 1920103 h 2168820"/>
                  <a:gd name="connsiteX111" fmla="*/ 614477 w 1813473"/>
                  <a:gd name="connsiteY111" fmla="*/ 1890842 h 2168820"/>
                  <a:gd name="connsiteX112" fmla="*/ 585216 w 1813473"/>
                  <a:gd name="connsiteY112" fmla="*/ 1861581 h 2168820"/>
                  <a:gd name="connsiteX113" fmla="*/ 555955 w 1813473"/>
                  <a:gd name="connsiteY113" fmla="*/ 1832320 h 2168820"/>
                  <a:gd name="connsiteX114" fmla="*/ 541325 w 1813473"/>
                  <a:gd name="connsiteY114" fmla="*/ 1810375 h 2168820"/>
                  <a:gd name="connsiteX115" fmla="*/ 534009 w 1813473"/>
                  <a:gd name="connsiteY115" fmla="*/ 1788429 h 2168820"/>
                  <a:gd name="connsiteX116" fmla="*/ 482803 w 1813473"/>
                  <a:gd name="connsiteY116" fmla="*/ 1766484 h 2168820"/>
                  <a:gd name="connsiteX117" fmla="*/ 453542 w 1813473"/>
                  <a:gd name="connsiteY117" fmla="*/ 1737223 h 2168820"/>
                  <a:gd name="connsiteX118" fmla="*/ 438912 w 1813473"/>
                  <a:gd name="connsiteY118" fmla="*/ 1722592 h 2168820"/>
                  <a:gd name="connsiteX119" fmla="*/ 373075 w 1813473"/>
                  <a:gd name="connsiteY119" fmla="*/ 1693332 h 2168820"/>
                  <a:gd name="connsiteX120" fmla="*/ 358445 w 1813473"/>
                  <a:gd name="connsiteY120" fmla="*/ 1678701 h 2168820"/>
                  <a:gd name="connsiteX121" fmla="*/ 343814 w 1813473"/>
                  <a:gd name="connsiteY121" fmla="*/ 1634810 h 2168820"/>
                  <a:gd name="connsiteX122" fmla="*/ 336499 w 1813473"/>
                  <a:gd name="connsiteY122" fmla="*/ 1612864 h 2168820"/>
                  <a:gd name="connsiteX123" fmla="*/ 321869 w 1813473"/>
                  <a:gd name="connsiteY123" fmla="*/ 1590919 h 2168820"/>
                  <a:gd name="connsiteX124" fmla="*/ 292608 w 1813473"/>
                  <a:gd name="connsiteY124" fmla="*/ 1554343 h 2168820"/>
                  <a:gd name="connsiteX125" fmla="*/ 270662 w 1813473"/>
                  <a:gd name="connsiteY125" fmla="*/ 1517767 h 2168820"/>
                  <a:gd name="connsiteX126" fmla="*/ 241401 w 1813473"/>
                  <a:gd name="connsiteY126" fmla="*/ 1473876 h 2168820"/>
                  <a:gd name="connsiteX127" fmla="*/ 226771 w 1813473"/>
                  <a:gd name="connsiteY127" fmla="*/ 1429984 h 2168820"/>
                  <a:gd name="connsiteX128" fmla="*/ 219456 w 1813473"/>
                  <a:gd name="connsiteY128" fmla="*/ 1408039 h 2168820"/>
                  <a:gd name="connsiteX129" fmla="*/ 182880 w 1813473"/>
                  <a:gd name="connsiteY129" fmla="*/ 1378778 h 2168820"/>
                  <a:gd name="connsiteX130" fmla="*/ 168249 w 1813473"/>
                  <a:gd name="connsiteY130" fmla="*/ 1364148 h 2168820"/>
                  <a:gd name="connsiteX131" fmla="*/ 146304 w 1813473"/>
                  <a:gd name="connsiteY131" fmla="*/ 1356832 h 2168820"/>
                  <a:gd name="connsiteX132" fmla="*/ 109728 w 1813473"/>
                  <a:gd name="connsiteY132" fmla="*/ 1327572 h 2168820"/>
                  <a:gd name="connsiteX133" fmla="*/ 95097 w 1813473"/>
                  <a:gd name="connsiteY133" fmla="*/ 1312941 h 2168820"/>
                  <a:gd name="connsiteX134" fmla="*/ 58521 w 1813473"/>
                  <a:gd name="connsiteY134" fmla="*/ 1283680 h 2168820"/>
                  <a:gd name="connsiteX135" fmla="*/ 21945 w 1813473"/>
                  <a:gd name="connsiteY135" fmla="*/ 1232474 h 2168820"/>
                  <a:gd name="connsiteX136" fmla="*/ 0 w 1813473"/>
                  <a:gd name="connsiteY136" fmla="*/ 1225159 h 2168820"/>
                  <a:gd name="connsiteX137" fmla="*/ 14630 w 1813473"/>
                  <a:gd name="connsiteY137"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7094 w 1813473"/>
                  <a:gd name="connsiteY79" fmla="*/ 1349174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81919 w 1813473"/>
                  <a:gd name="connsiteY83" fmla="*/ 1544474 h 2168820"/>
                  <a:gd name="connsiteX84" fmla="*/ 1465077 w 1813473"/>
                  <a:gd name="connsiteY84" fmla="*/ 1627666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099357 w 1813473"/>
                  <a:gd name="connsiteY93" fmla="*/ 2023240 h 2168820"/>
                  <a:gd name="connsiteX94" fmla="*/ 1065123 w 1813473"/>
                  <a:gd name="connsiteY94" fmla="*/ 2044976 h 2168820"/>
                  <a:gd name="connsiteX95" fmla="*/ 1043178 w 1813473"/>
                  <a:gd name="connsiteY95" fmla="*/ 2073722 h 2168820"/>
                  <a:gd name="connsiteX96" fmla="*/ 1009497 w 1813473"/>
                  <a:gd name="connsiteY96" fmla="*/ 2105021 h 2168820"/>
                  <a:gd name="connsiteX97" fmla="*/ 994867 w 1813473"/>
                  <a:gd name="connsiteY97" fmla="*/ 2146874 h 2168820"/>
                  <a:gd name="connsiteX98" fmla="*/ 987552 w 1813473"/>
                  <a:gd name="connsiteY98" fmla="*/ 2168820 h 2168820"/>
                  <a:gd name="connsiteX99" fmla="*/ 943661 w 1813473"/>
                  <a:gd name="connsiteY99" fmla="*/ 2146874 h 2168820"/>
                  <a:gd name="connsiteX100" fmla="*/ 914400 w 1813473"/>
                  <a:gd name="connsiteY100" fmla="*/ 2117613 h 2168820"/>
                  <a:gd name="connsiteX101" fmla="*/ 899769 w 1813473"/>
                  <a:gd name="connsiteY101" fmla="*/ 2102983 h 2168820"/>
                  <a:gd name="connsiteX102" fmla="*/ 877824 w 1813473"/>
                  <a:gd name="connsiteY102" fmla="*/ 2095668 h 2168820"/>
                  <a:gd name="connsiteX103" fmla="*/ 855878 w 1813473"/>
                  <a:gd name="connsiteY103" fmla="*/ 2081037 h 2168820"/>
                  <a:gd name="connsiteX104" fmla="*/ 826617 w 1813473"/>
                  <a:gd name="connsiteY104" fmla="*/ 2022516 h 2168820"/>
                  <a:gd name="connsiteX105" fmla="*/ 782726 w 1813473"/>
                  <a:gd name="connsiteY105" fmla="*/ 2007885 h 2168820"/>
                  <a:gd name="connsiteX106" fmla="*/ 760781 w 1813473"/>
                  <a:gd name="connsiteY106" fmla="*/ 2000570 h 2168820"/>
                  <a:gd name="connsiteX107" fmla="*/ 746150 w 1813473"/>
                  <a:gd name="connsiteY107" fmla="*/ 1985940 h 2168820"/>
                  <a:gd name="connsiteX108" fmla="*/ 716889 w 1813473"/>
                  <a:gd name="connsiteY108" fmla="*/ 1942048 h 2168820"/>
                  <a:gd name="connsiteX109" fmla="*/ 672998 w 1813473"/>
                  <a:gd name="connsiteY109" fmla="*/ 1927418 h 2168820"/>
                  <a:gd name="connsiteX110" fmla="*/ 651053 w 1813473"/>
                  <a:gd name="connsiteY110" fmla="*/ 1920103 h 2168820"/>
                  <a:gd name="connsiteX111" fmla="*/ 614477 w 1813473"/>
                  <a:gd name="connsiteY111" fmla="*/ 1890842 h 2168820"/>
                  <a:gd name="connsiteX112" fmla="*/ 585216 w 1813473"/>
                  <a:gd name="connsiteY112" fmla="*/ 1861581 h 2168820"/>
                  <a:gd name="connsiteX113" fmla="*/ 555955 w 1813473"/>
                  <a:gd name="connsiteY113" fmla="*/ 1832320 h 2168820"/>
                  <a:gd name="connsiteX114" fmla="*/ 541325 w 1813473"/>
                  <a:gd name="connsiteY114" fmla="*/ 1810375 h 2168820"/>
                  <a:gd name="connsiteX115" fmla="*/ 534009 w 1813473"/>
                  <a:gd name="connsiteY115" fmla="*/ 1788429 h 2168820"/>
                  <a:gd name="connsiteX116" fmla="*/ 482803 w 1813473"/>
                  <a:gd name="connsiteY116" fmla="*/ 1766484 h 2168820"/>
                  <a:gd name="connsiteX117" fmla="*/ 453542 w 1813473"/>
                  <a:gd name="connsiteY117" fmla="*/ 1737223 h 2168820"/>
                  <a:gd name="connsiteX118" fmla="*/ 438912 w 1813473"/>
                  <a:gd name="connsiteY118" fmla="*/ 1722592 h 2168820"/>
                  <a:gd name="connsiteX119" fmla="*/ 373075 w 1813473"/>
                  <a:gd name="connsiteY119" fmla="*/ 1693332 h 2168820"/>
                  <a:gd name="connsiteX120" fmla="*/ 358445 w 1813473"/>
                  <a:gd name="connsiteY120" fmla="*/ 1678701 h 2168820"/>
                  <a:gd name="connsiteX121" fmla="*/ 343814 w 1813473"/>
                  <a:gd name="connsiteY121" fmla="*/ 1634810 h 2168820"/>
                  <a:gd name="connsiteX122" fmla="*/ 336499 w 1813473"/>
                  <a:gd name="connsiteY122" fmla="*/ 1612864 h 2168820"/>
                  <a:gd name="connsiteX123" fmla="*/ 321869 w 1813473"/>
                  <a:gd name="connsiteY123" fmla="*/ 1590919 h 2168820"/>
                  <a:gd name="connsiteX124" fmla="*/ 292608 w 1813473"/>
                  <a:gd name="connsiteY124" fmla="*/ 1554343 h 2168820"/>
                  <a:gd name="connsiteX125" fmla="*/ 270662 w 1813473"/>
                  <a:gd name="connsiteY125" fmla="*/ 1517767 h 2168820"/>
                  <a:gd name="connsiteX126" fmla="*/ 241401 w 1813473"/>
                  <a:gd name="connsiteY126" fmla="*/ 1473876 h 2168820"/>
                  <a:gd name="connsiteX127" fmla="*/ 226771 w 1813473"/>
                  <a:gd name="connsiteY127" fmla="*/ 1429984 h 2168820"/>
                  <a:gd name="connsiteX128" fmla="*/ 219456 w 1813473"/>
                  <a:gd name="connsiteY128" fmla="*/ 1408039 h 2168820"/>
                  <a:gd name="connsiteX129" fmla="*/ 182880 w 1813473"/>
                  <a:gd name="connsiteY129" fmla="*/ 1378778 h 2168820"/>
                  <a:gd name="connsiteX130" fmla="*/ 168249 w 1813473"/>
                  <a:gd name="connsiteY130" fmla="*/ 1364148 h 2168820"/>
                  <a:gd name="connsiteX131" fmla="*/ 146304 w 1813473"/>
                  <a:gd name="connsiteY131" fmla="*/ 1356832 h 2168820"/>
                  <a:gd name="connsiteX132" fmla="*/ 109728 w 1813473"/>
                  <a:gd name="connsiteY132" fmla="*/ 1327572 h 2168820"/>
                  <a:gd name="connsiteX133" fmla="*/ 95097 w 1813473"/>
                  <a:gd name="connsiteY133" fmla="*/ 1312941 h 2168820"/>
                  <a:gd name="connsiteX134" fmla="*/ 58521 w 1813473"/>
                  <a:gd name="connsiteY134" fmla="*/ 1283680 h 2168820"/>
                  <a:gd name="connsiteX135" fmla="*/ 21945 w 1813473"/>
                  <a:gd name="connsiteY135" fmla="*/ 1232474 h 2168820"/>
                  <a:gd name="connsiteX136" fmla="*/ 0 w 1813473"/>
                  <a:gd name="connsiteY136" fmla="*/ 1225159 h 2168820"/>
                  <a:gd name="connsiteX137" fmla="*/ 14630 w 1813473"/>
                  <a:gd name="connsiteY137"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7094 w 1813473"/>
                  <a:gd name="connsiteY79" fmla="*/ 1349174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81919 w 1813473"/>
                  <a:gd name="connsiteY83" fmla="*/ 1544474 h 2168820"/>
                  <a:gd name="connsiteX84" fmla="*/ 1465077 w 1813473"/>
                  <a:gd name="connsiteY84" fmla="*/ 1627666 h 2168820"/>
                  <a:gd name="connsiteX85" fmla="*/ 1455382 w 1813473"/>
                  <a:gd name="connsiteY85" fmla="*/ 1712210 h 2168820"/>
                  <a:gd name="connsiteX86" fmla="*/ 1452658 w 1813473"/>
                  <a:gd name="connsiteY86" fmla="*/ 1813937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099357 w 1813473"/>
                  <a:gd name="connsiteY93" fmla="*/ 2023240 h 2168820"/>
                  <a:gd name="connsiteX94" fmla="*/ 1065123 w 1813473"/>
                  <a:gd name="connsiteY94" fmla="*/ 2044976 h 2168820"/>
                  <a:gd name="connsiteX95" fmla="*/ 1043178 w 1813473"/>
                  <a:gd name="connsiteY95" fmla="*/ 2073722 h 2168820"/>
                  <a:gd name="connsiteX96" fmla="*/ 1009497 w 1813473"/>
                  <a:gd name="connsiteY96" fmla="*/ 2105021 h 2168820"/>
                  <a:gd name="connsiteX97" fmla="*/ 994867 w 1813473"/>
                  <a:gd name="connsiteY97" fmla="*/ 2146874 h 2168820"/>
                  <a:gd name="connsiteX98" fmla="*/ 987552 w 1813473"/>
                  <a:gd name="connsiteY98" fmla="*/ 2168820 h 2168820"/>
                  <a:gd name="connsiteX99" fmla="*/ 943661 w 1813473"/>
                  <a:gd name="connsiteY99" fmla="*/ 2146874 h 2168820"/>
                  <a:gd name="connsiteX100" fmla="*/ 914400 w 1813473"/>
                  <a:gd name="connsiteY100" fmla="*/ 2117613 h 2168820"/>
                  <a:gd name="connsiteX101" fmla="*/ 899769 w 1813473"/>
                  <a:gd name="connsiteY101" fmla="*/ 2102983 h 2168820"/>
                  <a:gd name="connsiteX102" fmla="*/ 877824 w 1813473"/>
                  <a:gd name="connsiteY102" fmla="*/ 2095668 h 2168820"/>
                  <a:gd name="connsiteX103" fmla="*/ 855878 w 1813473"/>
                  <a:gd name="connsiteY103" fmla="*/ 2081037 h 2168820"/>
                  <a:gd name="connsiteX104" fmla="*/ 826617 w 1813473"/>
                  <a:gd name="connsiteY104" fmla="*/ 2022516 h 2168820"/>
                  <a:gd name="connsiteX105" fmla="*/ 782726 w 1813473"/>
                  <a:gd name="connsiteY105" fmla="*/ 2007885 h 2168820"/>
                  <a:gd name="connsiteX106" fmla="*/ 760781 w 1813473"/>
                  <a:gd name="connsiteY106" fmla="*/ 2000570 h 2168820"/>
                  <a:gd name="connsiteX107" fmla="*/ 746150 w 1813473"/>
                  <a:gd name="connsiteY107" fmla="*/ 1985940 h 2168820"/>
                  <a:gd name="connsiteX108" fmla="*/ 716889 w 1813473"/>
                  <a:gd name="connsiteY108" fmla="*/ 1942048 h 2168820"/>
                  <a:gd name="connsiteX109" fmla="*/ 672998 w 1813473"/>
                  <a:gd name="connsiteY109" fmla="*/ 1927418 h 2168820"/>
                  <a:gd name="connsiteX110" fmla="*/ 651053 w 1813473"/>
                  <a:gd name="connsiteY110" fmla="*/ 1920103 h 2168820"/>
                  <a:gd name="connsiteX111" fmla="*/ 614477 w 1813473"/>
                  <a:gd name="connsiteY111" fmla="*/ 1890842 h 2168820"/>
                  <a:gd name="connsiteX112" fmla="*/ 585216 w 1813473"/>
                  <a:gd name="connsiteY112" fmla="*/ 1861581 h 2168820"/>
                  <a:gd name="connsiteX113" fmla="*/ 555955 w 1813473"/>
                  <a:gd name="connsiteY113" fmla="*/ 1832320 h 2168820"/>
                  <a:gd name="connsiteX114" fmla="*/ 541325 w 1813473"/>
                  <a:gd name="connsiteY114" fmla="*/ 1810375 h 2168820"/>
                  <a:gd name="connsiteX115" fmla="*/ 534009 w 1813473"/>
                  <a:gd name="connsiteY115" fmla="*/ 1788429 h 2168820"/>
                  <a:gd name="connsiteX116" fmla="*/ 482803 w 1813473"/>
                  <a:gd name="connsiteY116" fmla="*/ 1766484 h 2168820"/>
                  <a:gd name="connsiteX117" fmla="*/ 453542 w 1813473"/>
                  <a:gd name="connsiteY117" fmla="*/ 1737223 h 2168820"/>
                  <a:gd name="connsiteX118" fmla="*/ 438912 w 1813473"/>
                  <a:gd name="connsiteY118" fmla="*/ 1722592 h 2168820"/>
                  <a:gd name="connsiteX119" fmla="*/ 373075 w 1813473"/>
                  <a:gd name="connsiteY119" fmla="*/ 1693332 h 2168820"/>
                  <a:gd name="connsiteX120" fmla="*/ 358445 w 1813473"/>
                  <a:gd name="connsiteY120" fmla="*/ 1678701 h 2168820"/>
                  <a:gd name="connsiteX121" fmla="*/ 343814 w 1813473"/>
                  <a:gd name="connsiteY121" fmla="*/ 1634810 h 2168820"/>
                  <a:gd name="connsiteX122" fmla="*/ 336499 w 1813473"/>
                  <a:gd name="connsiteY122" fmla="*/ 1612864 h 2168820"/>
                  <a:gd name="connsiteX123" fmla="*/ 321869 w 1813473"/>
                  <a:gd name="connsiteY123" fmla="*/ 1590919 h 2168820"/>
                  <a:gd name="connsiteX124" fmla="*/ 292608 w 1813473"/>
                  <a:gd name="connsiteY124" fmla="*/ 1554343 h 2168820"/>
                  <a:gd name="connsiteX125" fmla="*/ 270662 w 1813473"/>
                  <a:gd name="connsiteY125" fmla="*/ 1517767 h 2168820"/>
                  <a:gd name="connsiteX126" fmla="*/ 241401 w 1813473"/>
                  <a:gd name="connsiteY126" fmla="*/ 1473876 h 2168820"/>
                  <a:gd name="connsiteX127" fmla="*/ 226771 w 1813473"/>
                  <a:gd name="connsiteY127" fmla="*/ 1429984 h 2168820"/>
                  <a:gd name="connsiteX128" fmla="*/ 219456 w 1813473"/>
                  <a:gd name="connsiteY128" fmla="*/ 1408039 h 2168820"/>
                  <a:gd name="connsiteX129" fmla="*/ 182880 w 1813473"/>
                  <a:gd name="connsiteY129" fmla="*/ 1378778 h 2168820"/>
                  <a:gd name="connsiteX130" fmla="*/ 168249 w 1813473"/>
                  <a:gd name="connsiteY130" fmla="*/ 1364148 h 2168820"/>
                  <a:gd name="connsiteX131" fmla="*/ 146304 w 1813473"/>
                  <a:gd name="connsiteY131" fmla="*/ 1356832 h 2168820"/>
                  <a:gd name="connsiteX132" fmla="*/ 109728 w 1813473"/>
                  <a:gd name="connsiteY132" fmla="*/ 1327572 h 2168820"/>
                  <a:gd name="connsiteX133" fmla="*/ 95097 w 1813473"/>
                  <a:gd name="connsiteY133" fmla="*/ 1312941 h 2168820"/>
                  <a:gd name="connsiteX134" fmla="*/ 58521 w 1813473"/>
                  <a:gd name="connsiteY134" fmla="*/ 1283680 h 2168820"/>
                  <a:gd name="connsiteX135" fmla="*/ 21945 w 1813473"/>
                  <a:gd name="connsiteY135" fmla="*/ 1232474 h 2168820"/>
                  <a:gd name="connsiteX136" fmla="*/ 0 w 1813473"/>
                  <a:gd name="connsiteY136" fmla="*/ 1225159 h 2168820"/>
                  <a:gd name="connsiteX137" fmla="*/ 14630 w 1813473"/>
                  <a:gd name="connsiteY137"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7094 w 1813473"/>
                  <a:gd name="connsiteY79" fmla="*/ 1349174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81919 w 1813473"/>
                  <a:gd name="connsiteY83" fmla="*/ 1544474 h 2168820"/>
                  <a:gd name="connsiteX84" fmla="*/ 1465077 w 1813473"/>
                  <a:gd name="connsiteY84" fmla="*/ 1627666 h 2168820"/>
                  <a:gd name="connsiteX85" fmla="*/ 1467288 w 1813473"/>
                  <a:gd name="connsiteY85" fmla="*/ 1709829 h 2168820"/>
                  <a:gd name="connsiteX86" fmla="*/ 1452658 w 1813473"/>
                  <a:gd name="connsiteY86" fmla="*/ 1813937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099357 w 1813473"/>
                  <a:gd name="connsiteY93" fmla="*/ 2023240 h 2168820"/>
                  <a:gd name="connsiteX94" fmla="*/ 1065123 w 1813473"/>
                  <a:gd name="connsiteY94" fmla="*/ 2044976 h 2168820"/>
                  <a:gd name="connsiteX95" fmla="*/ 1043178 w 1813473"/>
                  <a:gd name="connsiteY95" fmla="*/ 2073722 h 2168820"/>
                  <a:gd name="connsiteX96" fmla="*/ 1009497 w 1813473"/>
                  <a:gd name="connsiteY96" fmla="*/ 2105021 h 2168820"/>
                  <a:gd name="connsiteX97" fmla="*/ 994867 w 1813473"/>
                  <a:gd name="connsiteY97" fmla="*/ 2146874 h 2168820"/>
                  <a:gd name="connsiteX98" fmla="*/ 987552 w 1813473"/>
                  <a:gd name="connsiteY98" fmla="*/ 2168820 h 2168820"/>
                  <a:gd name="connsiteX99" fmla="*/ 943661 w 1813473"/>
                  <a:gd name="connsiteY99" fmla="*/ 2146874 h 2168820"/>
                  <a:gd name="connsiteX100" fmla="*/ 914400 w 1813473"/>
                  <a:gd name="connsiteY100" fmla="*/ 2117613 h 2168820"/>
                  <a:gd name="connsiteX101" fmla="*/ 899769 w 1813473"/>
                  <a:gd name="connsiteY101" fmla="*/ 2102983 h 2168820"/>
                  <a:gd name="connsiteX102" fmla="*/ 877824 w 1813473"/>
                  <a:gd name="connsiteY102" fmla="*/ 2095668 h 2168820"/>
                  <a:gd name="connsiteX103" fmla="*/ 855878 w 1813473"/>
                  <a:gd name="connsiteY103" fmla="*/ 2081037 h 2168820"/>
                  <a:gd name="connsiteX104" fmla="*/ 826617 w 1813473"/>
                  <a:gd name="connsiteY104" fmla="*/ 2022516 h 2168820"/>
                  <a:gd name="connsiteX105" fmla="*/ 782726 w 1813473"/>
                  <a:gd name="connsiteY105" fmla="*/ 2007885 h 2168820"/>
                  <a:gd name="connsiteX106" fmla="*/ 760781 w 1813473"/>
                  <a:gd name="connsiteY106" fmla="*/ 2000570 h 2168820"/>
                  <a:gd name="connsiteX107" fmla="*/ 746150 w 1813473"/>
                  <a:gd name="connsiteY107" fmla="*/ 1985940 h 2168820"/>
                  <a:gd name="connsiteX108" fmla="*/ 716889 w 1813473"/>
                  <a:gd name="connsiteY108" fmla="*/ 1942048 h 2168820"/>
                  <a:gd name="connsiteX109" fmla="*/ 672998 w 1813473"/>
                  <a:gd name="connsiteY109" fmla="*/ 1927418 h 2168820"/>
                  <a:gd name="connsiteX110" fmla="*/ 651053 w 1813473"/>
                  <a:gd name="connsiteY110" fmla="*/ 1920103 h 2168820"/>
                  <a:gd name="connsiteX111" fmla="*/ 614477 w 1813473"/>
                  <a:gd name="connsiteY111" fmla="*/ 1890842 h 2168820"/>
                  <a:gd name="connsiteX112" fmla="*/ 585216 w 1813473"/>
                  <a:gd name="connsiteY112" fmla="*/ 1861581 h 2168820"/>
                  <a:gd name="connsiteX113" fmla="*/ 555955 w 1813473"/>
                  <a:gd name="connsiteY113" fmla="*/ 1832320 h 2168820"/>
                  <a:gd name="connsiteX114" fmla="*/ 541325 w 1813473"/>
                  <a:gd name="connsiteY114" fmla="*/ 1810375 h 2168820"/>
                  <a:gd name="connsiteX115" fmla="*/ 534009 w 1813473"/>
                  <a:gd name="connsiteY115" fmla="*/ 1788429 h 2168820"/>
                  <a:gd name="connsiteX116" fmla="*/ 482803 w 1813473"/>
                  <a:gd name="connsiteY116" fmla="*/ 1766484 h 2168820"/>
                  <a:gd name="connsiteX117" fmla="*/ 453542 w 1813473"/>
                  <a:gd name="connsiteY117" fmla="*/ 1737223 h 2168820"/>
                  <a:gd name="connsiteX118" fmla="*/ 438912 w 1813473"/>
                  <a:gd name="connsiteY118" fmla="*/ 1722592 h 2168820"/>
                  <a:gd name="connsiteX119" fmla="*/ 373075 w 1813473"/>
                  <a:gd name="connsiteY119" fmla="*/ 1693332 h 2168820"/>
                  <a:gd name="connsiteX120" fmla="*/ 358445 w 1813473"/>
                  <a:gd name="connsiteY120" fmla="*/ 1678701 h 2168820"/>
                  <a:gd name="connsiteX121" fmla="*/ 343814 w 1813473"/>
                  <a:gd name="connsiteY121" fmla="*/ 1634810 h 2168820"/>
                  <a:gd name="connsiteX122" fmla="*/ 336499 w 1813473"/>
                  <a:gd name="connsiteY122" fmla="*/ 1612864 h 2168820"/>
                  <a:gd name="connsiteX123" fmla="*/ 321869 w 1813473"/>
                  <a:gd name="connsiteY123" fmla="*/ 1590919 h 2168820"/>
                  <a:gd name="connsiteX124" fmla="*/ 292608 w 1813473"/>
                  <a:gd name="connsiteY124" fmla="*/ 1554343 h 2168820"/>
                  <a:gd name="connsiteX125" fmla="*/ 270662 w 1813473"/>
                  <a:gd name="connsiteY125" fmla="*/ 1517767 h 2168820"/>
                  <a:gd name="connsiteX126" fmla="*/ 241401 w 1813473"/>
                  <a:gd name="connsiteY126" fmla="*/ 1473876 h 2168820"/>
                  <a:gd name="connsiteX127" fmla="*/ 226771 w 1813473"/>
                  <a:gd name="connsiteY127" fmla="*/ 1429984 h 2168820"/>
                  <a:gd name="connsiteX128" fmla="*/ 219456 w 1813473"/>
                  <a:gd name="connsiteY128" fmla="*/ 1408039 h 2168820"/>
                  <a:gd name="connsiteX129" fmla="*/ 182880 w 1813473"/>
                  <a:gd name="connsiteY129" fmla="*/ 1378778 h 2168820"/>
                  <a:gd name="connsiteX130" fmla="*/ 168249 w 1813473"/>
                  <a:gd name="connsiteY130" fmla="*/ 1364148 h 2168820"/>
                  <a:gd name="connsiteX131" fmla="*/ 146304 w 1813473"/>
                  <a:gd name="connsiteY131" fmla="*/ 1356832 h 2168820"/>
                  <a:gd name="connsiteX132" fmla="*/ 109728 w 1813473"/>
                  <a:gd name="connsiteY132" fmla="*/ 1327572 h 2168820"/>
                  <a:gd name="connsiteX133" fmla="*/ 95097 w 1813473"/>
                  <a:gd name="connsiteY133" fmla="*/ 1312941 h 2168820"/>
                  <a:gd name="connsiteX134" fmla="*/ 58521 w 1813473"/>
                  <a:gd name="connsiteY134" fmla="*/ 1283680 h 2168820"/>
                  <a:gd name="connsiteX135" fmla="*/ 21945 w 1813473"/>
                  <a:gd name="connsiteY135" fmla="*/ 1232474 h 2168820"/>
                  <a:gd name="connsiteX136" fmla="*/ 0 w 1813473"/>
                  <a:gd name="connsiteY136" fmla="*/ 1225159 h 2168820"/>
                  <a:gd name="connsiteX137" fmla="*/ 14630 w 1813473"/>
                  <a:gd name="connsiteY137" fmla="*/ 1210528 h 2168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1813473" h="2168820">
                    <a:moveTo>
                      <a:pt x="14630" y="1210528"/>
                    </a:moveTo>
                    <a:cubicBezTo>
                      <a:pt x="21945" y="1198336"/>
                      <a:pt x="30692" y="1186896"/>
                      <a:pt x="36576" y="1173952"/>
                    </a:cubicBezTo>
                    <a:cubicBezTo>
                      <a:pt x="46534" y="1152045"/>
                      <a:pt x="61848" y="1091487"/>
                      <a:pt x="65837" y="1071540"/>
                    </a:cubicBezTo>
                    <a:cubicBezTo>
                      <a:pt x="68275" y="1059348"/>
                      <a:pt x="70137" y="1047026"/>
                      <a:pt x="73152" y="1034964"/>
                    </a:cubicBezTo>
                    <a:cubicBezTo>
                      <a:pt x="75022" y="1027483"/>
                      <a:pt x="78349" y="1020432"/>
                      <a:pt x="80467" y="1013018"/>
                    </a:cubicBezTo>
                    <a:cubicBezTo>
                      <a:pt x="83229" y="1003351"/>
                      <a:pt x="84893" y="993387"/>
                      <a:pt x="87782" y="983757"/>
                    </a:cubicBezTo>
                    <a:cubicBezTo>
                      <a:pt x="92213" y="968986"/>
                      <a:pt x="98673" y="954827"/>
                      <a:pt x="102413" y="939866"/>
                    </a:cubicBezTo>
                    <a:cubicBezTo>
                      <a:pt x="113468" y="895643"/>
                      <a:pt x="106548" y="920145"/>
                      <a:pt x="124358" y="866714"/>
                    </a:cubicBezTo>
                    <a:lnTo>
                      <a:pt x="131673" y="844768"/>
                    </a:lnTo>
                    <a:cubicBezTo>
                      <a:pt x="134111" y="837453"/>
                      <a:pt x="137119" y="830304"/>
                      <a:pt x="138989" y="822823"/>
                    </a:cubicBezTo>
                    <a:cubicBezTo>
                      <a:pt x="141427" y="813069"/>
                      <a:pt x="143542" y="803229"/>
                      <a:pt x="146304" y="793562"/>
                    </a:cubicBezTo>
                    <a:cubicBezTo>
                      <a:pt x="148422" y="786148"/>
                      <a:pt x="151501" y="779030"/>
                      <a:pt x="153619" y="771616"/>
                    </a:cubicBezTo>
                    <a:cubicBezTo>
                      <a:pt x="156381" y="761949"/>
                      <a:pt x="158172" y="752023"/>
                      <a:pt x="160934" y="742356"/>
                    </a:cubicBezTo>
                    <a:cubicBezTo>
                      <a:pt x="163052" y="734942"/>
                      <a:pt x="166220" y="727849"/>
                      <a:pt x="168249" y="720410"/>
                    </a:cubicBezTo>
                    <a:cubicBezTo>
                      <a:pt x="173540" y="701011"/>
                      <a:pt x="176522" y="680964"/>
                      <a:pt x="182880" y="661888"/>
                    </a:cubicBezTo>
                    <a:lnTo>
                      <a:pt x="197510" y="617997"/>
                    </a:lnTo>
                    <a:lnTo>
                      <a:pt x="204825" y="596052"/>
                    </a:lnTo>
                    <a:cubicBezTo>
                      <a:pt x="202387" y="547284"/>
                      <a:pt x="197510" y="498577"/>
                      <a:pt x="197510" y="449748"/>
                    </a:cubicBezTo>
                    <a:cubicBezTo>
                      <a:pt x="197510" y="423169"/>
                      <a:pt x="206571" y="382498"/>
                      <a:pt x="212141" y="354650"/>
                    </a:cubicBezTo>
                    <a:cubicBezTo>
                      <a:pt x="214579" y="325389"/>
                      <a:pt x="213304" y="295578"/>
                      <a:pt x="219456" y="266868"/>
                    </a:cubicBezTo>
                    <a:cubicBezTo>
                      <a:pt x="220901" y="260124"/>
                      <a:pt x="230538" y="258151"/>
                      <a:pt x="234086" y="252237"/>
                    </a:cubicBezTo>
                    <a:cubicBezTo>
                      <a:pt x="238053" y="245625"/>
                      <a:pt x="237434" y="236904"/>
                      <a:pt x="241401" y="230292"/>
                    </a:cubicBezTo>
                    <a:cubicBezTo>
                      <a:pt x="244950" y="224378"/>
                      <a:pt x="251894" y="221179"/>
                      <a:pt x="256032" y="215661"/>
                    </a:cubicBezTo>
                    <a:cubicBezTo>
                      <a:pt x="266582" y="201594"/>
                      <a:pt x="285293" y="171770"/>
                      <a:pt x="285293" y="171770"/>
                    </a:cubicBezTo>
                    <a:cubicBezTo>
                      <a:pt x="290170" y="157140"/>
                      <a:pt x="289018" y="138784"/>
                      <a:pt x="299923" y="127879"/>
                    </a:cubicBezTo>
                    <a:lnTo>
                      <a:pt x="329184" y="98618"/>
                    </a:lnTo>
                    <a:cubicBezTo>
                      <a:pt x="331622" y="91303"/>
                      <a:pt x="333051" y="83569"/>
                      <a:pt x="336499" y="76672"/>
                    </a:cubicBezTo>
                    <a:cubicBezTo>
                      <a:pt x="345726" y="58217"/>
                      <a:pt x="352152" y="53704"/>
                      <a:pt x="365760" y="40096"/>
                    </a:cubicBezTo>
                    <a:cubicBezTo>
                      <a:pt x="389809" y="-32050"/>
                      <a:pt x="367097" y="12627"/>
                      <a:pt x="534009" y="25466"/>
                    </a:cubicBezTo>
                    <a:cubicBezTo>
                      <a:pt x="544033" y="26237"/>
                      <a:pt x="553411" y="30809"/>
                      <a:pt x="563270" y="32781"/>
                    </a:cubicBezTo>
                    <a:cubicBezTo>
                      <a:pt x="602830" y="40693"/>
                      <a:pt x="602430" y="37214"/>
                      <a:pt x="636422" y="47412"/>
                    </a:cubicBezTo>
                    <a:cubicBezTo>
                      <a:pt x="651193" y="51843"/>
                      <a:pt x="665683" y="57165"/>
                      <a:pt x="680313" y="62042"/>
                    </a:cubicBezTo>
                    <a:cubicBezTo>
                      <a:pt x="687628" y="64480"/>
                      <a:pt x="678869" y="64906"/>
                      <a:pt x="702259" y="69357"/>
                    </a:cubicBezTo>
                    <a:cubicBezTo>
                      <a:pt x="725649" y="73808"/>
                      <a:pt x="797064" y="80887"/>
                      <a:pt x="820655" y="88750"/>
                    </a:cubicBezTo>
                    <a:cubicBezTo>
                      <a:pt x="834834" y="96916"/>
                      <a:pt x="848788" y="106727"/>
                      <a:pt x="863193" y="113248"/>
                    </a:cubicBezTo>
                    <a:cubicBezTo>
                      <a:pt x="877598" y="119769"/>
                      <a:pt x="892454" y="123002"/>
                      <a:pt x="907085" y="127879"/>
                    </a:cubicBezTo>
                    <a:cubicBezTo>
                      <a:pt x="958205" y="138103"/>
                      <a:pt x="931397" y="133150"/>
                      <a:pt x="987552" y="142509"/>
                    </a:cubicBezTo>
                    <a:lnTo>
                      <a:pt x="1031443" y="157140"/>
                    </a:lnTo>
                    <a:cubicBezTo>
                      <a:pt x="1038758" y="159578"/>
                      <a:pt x="1045783" y="163187"/>
                      <a:pt x="1053389" y="164455"/>
                    </a:cubicBezTo>
                    <a:lnTo>
                      <a:pt x="1097280" y="171770"/>
                    </a:lnTo>
                    <a:lnTo>
                      <a:pt x="1163117" y="193716"/>
                    </a:lnTo>
                    <a:cubicBezTo>
                      <a:pt x="1170432" y="196154"/>
                      <a:pt x="1177501" y="199519"/>
                      <a:pt x="1185062" y="201031"/>
                    </a:cubicBezTo>
                    <a:lnTo>
                      <a:pt x="1221638" y="208346"/>
                    </a:lnTo>
                    <a:cubicBezTo>
                      <a:pt x="1236231" y="210999"/>
                      <a:pt x="1241542" y="208828"/>
                      <a:pt x="1265529" y="215661"/>
                    </a:cubicBezTo>
                    <a:cubicBezTo>
                      <a:pt x="1289516" y="222494"/>
                      <a:pt x="1332106" y="240979"/>
                      <a:pt x="1365561" y="249342"/>
                    </a:cubicBezTo>
                    <a:cubicBezTo>
                      <a:pt x="1409784" y="260397"/>
                      <a:pt x="1424847" y="250535"/>
                      <a:pt x="1441094" y="252237"/>
                    </a:cubicBezTo>
                    <a:cubicBezTo>
                      <a:pt x="1457341" y="253939"/>
                      <a:pt x="1455725" y="257114"/>
                      <a:pt x="1463040" y="259552"/>
                    </a:cubicBezTo>
                    <a:lnTo>
                      <a:pt x="1484985" y="266868"/>
                    </a:lnTo>
                    <a:cubicBezTo>
                      <a:pt x="1487424" y="274183"/>
                      <a:pt x="1493153" y="281149"/>
                      <a:pt x="1492301" y="288813"/>
                    </a:cubicBezTo>
                    <a:cubicBezTo>
                      <a:pt x="1490598" y="304140"/>
                      <a:pt x="1479286" y="314756"/>
                      <a:pt x="1477670" y="332704"/>
                    </a:cubicBezTo>
                    <a:cubicBezTo>
                      <a:pt x="1476054" y="350652"/>
                      <a:pt x="1478152" y="381023"/>
                      <a:pt x="1482603" y="396504"/>
                    </a:cubicBezTo>
                    <a:cubicBezTo>
                      <a:pt x="1487054" y="411985"/>
                      <a:pt x="1496667" y="414280"/>
                      <a:pt x="1504379" y="425592"/>
                    </a:cubicBezTo>
                    <a:cubicBezTo>
                      <a:pt x="1512091" y="436904"/>
                      <a:pt x="1523575" y="451081"/>
                      <a:pt x="1528877" y="464378"/>
                    </a:cubicBezTo>
                    <a:cubicBezTo>
                      <a:pt x="1534179" y="477675"/>
                      <a:pt x="1528877" y="484648"/>
                      <a:pt x="1536192" y="505374"/>
                    </a:cubicBezTo>
                    <a:cubicBezTo>
                      <a:pt x="1543507" y="526100"/>
                      <a:pt x="1566672" y="563870"/>
                      <a:pt x="1572768" y="588736"/>
                    </a:cubicBezTo>
                    <a:cubicBezTo>
                      <a:pt x="1583997" y="622425"/>
                      <a:pt x="1582844" y="607555"/>
                      <a:pt x="1572768" y="654573"/>
                    </a:cubicBezTo>
                    <a:cubicBezTo>
                      <a:pt x="1569571" y="669491"/>
                      <a:pt x="1563359" y="719158"/>
                      <a:pt x="1543507" y="735040"/>
                    </a:cubicBezTo>
                    <a:cubicBezTo>
                      <a:pt x="1537486" y="739857"/>
                      <a:pt x="1528876" y="739917"/>
                      <a:pt x="1521561" y="742356"/>
                    </a:cubicBezTo>
                    <a:cubicBezTo>
                      <a:pt x="1512998" y="756929"/>
                      <a:pt x="1499444" y="796876"/>
                      <a:pt x="1492129" y="822479"/>
                    </a:cubicBezTo>
                    <a:cubicBezTo>
                      <a:pt x="1484814" y="848082"/>
                      <a:pt x="1481299" y="880068"/>
                      <a:pt x="1477670" y="895975"/>
                    </a:cubicBezTo>
                    <a:cubicBezTo>
                      <a:pt x="1474041" y="911882"/>
                      <a:pt x="1472028" y="910393"/>
                      <a:pt x="1470355" y="917920"/>
                    </a:cubicBezTo>
                    <a:cubicBezTo>
                      <a:pt x="1467137" y="932399"/>
                      <a:pt x="1465478" y="947181"/>
                      <a:pt x="1463040" y="961812"/>
                    </a:cubicBezTo>
                    <a:cubicBezTo>
                      <a:pt x="1472877" y="1010996"/>
                      <a:pt x="1474006" y="996595"/>
                      <a:pt x="1463040" y="1056909"/>
                    </a:cubicBezTo>
                    <a:cubicBezTo>
                      <a:pt x="1461661" y="1064496"/>
                      <a:pt x="1459692" y="1072243"/>
                      <a:pt x="1455725" y="1078855"/>
                    </a:cubicBezTo>
                    <a:cubicBezTo>
                      <a:pt x="1452177" y="1084769"/>
                      <a:pt x="1445971" y="1088608"/>
                      <a:pt x="1441094" y="1093485"/>
                    </a:cubicBezTo>
                    <a:cubicBezTo>
                      <a:pt x="1438656" y="1100800"/>
                      <a:pt x="1430347" y="1121270"/>
                      <a:pt x="1443304" y="1124956"/>
                    </a:cubicBezTo>
                    <a:cubicBezTo>
                      <a:pt x="1456261" y="1128642"/>
                      <a:pt x="1508301" y="1117107"/>
                      <a:pt x="1518837" y="1115602"/>
                    </a:cubicBezTo>
                    <a:cubicBezTo>
                      <a:pt x="1560290" y="1118040"/>
                      <a:pt x="1608889" y="1126432"/>
                      <a:pt x="1631289" y="1130061"/>
                    </a:cubicBezTo>
                    <a:cubicBezTo>
                      <a:pt x="1653689" y="1133690"/>
                      <a:pt x="1645708" y="1135703"/>
                      <a:pt x="1653235" y="1137376"/>
                    </a:cubicBezTo>
                    <a:cubicBezTo>
                      <a:pt x="1667714" y="1140594"/>
                      <a:pt x="1682647" y="1141474"/>
                      <a:pt x="1697126" y="1144692"/>
                    </a:cubicBezTo>
                    <a:cubicBezTo>
                      <a:pt x="1704653" y="1146365"/>
                      <a:pt x="1711658" y="1149889"/>
                      <a:pt x="1719072" y="1152007"/>
                    </a:cubicBezTo>
                    <a:cubicBezTo>
                      <a:pt x="1728739" y="1154769"/>
                      <a:pt x="1738579" y="1156884"/>
                      <a:pt x="1748333" y="1159322"/>
                    </a:cubicBezTo>
                    <a:cubicBezTo>
                      <a:pt x="1764003" y="1154099"/>
                      <a:pt x="1807988" y="1156737"/>
                      <a:pt x="1811788" y="1173609"/>
                    </a:cubicBezTo>
                    <a:cubicBezTo>
                      <a:pt x="1820303" y="1211414"/>
                      <a:pt x="1794266" y="1209252"/>
                      <a:pt x="1784909" y="1217844"/>
                    </a:cubicBezTo>
                    <a:cubicBezTo>
                      <a:pt x="1775552" y="1226436"/>
                      <a:pt x="1766649" y="1219914"/>
                      <a:pt x="1755648" y="1225159"/>
                    </a:cubicBezTo>
                    <a:cubicBezTo>
                      <a:pt x="1744647" y="1230404"/>
                      <a:pt x="1729505" y="1240411"/>
                      <a:pt x="1718901" y="1249314"/>
                    </a:cubicBezTo>
                    <a:cubicBezTo>
                      <a:pt x="1708297" y="1258217"/>
                      <a:pt x="1702626" y="1268339"/>
                      <a:pt x="1692021" y="1278575"/>
                    </a:cubicBezTo>
                    <a:cubicBezTo>
                      <a:pt x="1681416" y="1288811"/>
                      <a:pt x="1665395" y="1297348"/>
                      <a:pt x="1655273" y="1310731"/>
                    </a:cubicBezTo>
                    <a:cubicBezTo>
                      <a:pt x="1645151" y="1324114"/>
                      <a:pt x="1633728" y="1351556"/>
                      <a:pt x="1631289" y="1358871"/>
                    </a:cubicBezTo>
                    <a:cubicBezTo>
                      <a:pt x="1619097" y="1356433"/>
                      <a:pt x="1606847" y="1345856"/>
                      <a:pt x="1597094" y="1349174"/>
                    </a:cubicBezTo>
                    <a:cubicBezTo>
                      <a:pt x="1587341" y="1352492"/>
                      <a:pt x="1581360" y="1364487"/>
                      <a:pt x="1572768" y="1378778"/>
                    </a:cubicBezTo>
                    <a:cubicBezTo>
                      <a:pt x="1564177" y="1393069"/>
                      <a:pt x="1554505" y="1417056"/>
                      <a:pt x="1545545" y="1434919"/>
                    </a:cubicBezTo>
                    <a:cubicBezTo>
                      <a:pt x="1536585" y="1452782"/>
                      <a:pt x="1529612" y="1467695"/>
                      <a:pt x="1519008" y="1485954"/>
                    </a:cubicBezTo>
                    <a:cubicBezTo>
                      <a:pt x="1508404" y="1504213"/>
                      <a:pt x="1490907" y="1520855"/>
                      <a:pt x="1481919" y="1544474"/>
                    </a:cubicBezTo>
                    <a:cubicBezTo>
                      <a:pt x="1472931" y="1568093"/>
                      <a:pt x="1467516" y="1600107"/>
                      <a:pt x="1465077" y="1627666"/>
                    </a:cubicBezTo>
                    <a:cubicBezTo>
                      <a:pt x="1462638" y="1655225"/>
                      <a:pt x="1469358" y="1678784"/>
                      <a:pt x="1467288" y="1709829"/>
                    </a:cubicBezTo>
                    <a:cubicBezTo>
                      <a:pt x="1465218" y="1740874"/>
                      <a:pt x="1462355" y="1775149"/>
                      <a:pt x="1452658" y="1813937"/>
                    </a:cubicBezTo>
                    <a:cubicBezTo>
                      <a:pt x="1450329" y="1839554"/>
                      <a:pt x="1423003" y="1869716"/>
                      <a:pt x="1414043" y="1890671"/>
                    </a:cubicBezTo>
                    <a:cubicBezTo>
                      <a:pt x="1405083" y="1911626"/>
                      <a:pt x="1408255" y="1927107"/>
                      <a:pt x="1398898" y="1939667"/>
                    </a:cubicBezTo>
                    <a:cubicBezTo>
                      <a:pt x="1389541" y="1952227"/>
                      <a:pt x="1372362" y="1959597"/>
                      <a:pt x="1357903" y="1966033"/>
                    </a:cubicBezTo>
                    <a:cubicBezTo>
                      <a:pt x="1343444" y="1972469"/>
                      <a:pt x="1335707" y="1973008"/>
                      <a:pt x="1312145" y="1978281"/>
                    </a:cubicBezTo>
                    <a:cubicBezTo>
                      <a:pt x="1288583" y="1983555"/>
                      <a:pt x="1227103" y="1996793"/>
                      <a:pt x="1216533" y="1997674"/>
                    </a:cubicBezTo>
                    <a:cubicBezTo>
                      <a:pt x="1201903" y="2002551"/>
                      <a:pt x="1194552" y="2005663"/>
                      <a:pt x="1175023" y="2009924"/>
                    </a:cubicBezTo>
                    <a:cubicBezTo>
                      <a:pt x="1155494" y="2014185"/>
                      <a:pt x="1120849" y="2013826"/>
                      <a:pt x="1099357" y="2023240"/>
                    </a:cubicBezTo>
                    <a:cubicBezTo>
                      <a:pt x="1077865" y="2032654"/>
                      <a:pt x="1074486" y="2036562"/>
                      <a:pt x="1065123" y="2044976"/>
                    </a:cubicBezTo>
                    <a:cubicBezTo>
                      <a:pt x="1055760" y="2053390"/>
                      <a:pt x="1050493" y="2071284"/>
                      <a:pt x="1043178" y="2073722"/>
                    </a:cubicBezTo>
                    <a:cubicBezTo>
                      <a:pt x="1038301" y="2078599"/>
                      <a:pt x="1017549" y="2092829"/>
                      <a:pt x="1009497" y="2105021"/>
                    </a:cubicBezTo>
                    <a:cubicBezTo>
                      <a:pt x="1001445" y="2117213"/>
                      <a:pt x="998524" y="2136241"/>
                      <a:pt x="994867" y="2146874"/>
                    </a:cubicBezTo>
                    <a:cubicBezTo>
                      <a:pt x="991210" y="2157507"/>
                      <a:pt x="989990" y="2161505"/>
                      <a:pt x="987552" y="2168820"/>
                    </a:cubicBezTo>
                    <a:cubicBezTo>
                      <a:pt x="966312" y="2161739"/>
                      <a:pt x="961708" y="2162343"/>
                      <a:pt x="943661" y="2146874"/>
                    </a:cubicBezTo>
                    <a:cubicBezTo>
                      <a:pt x="933188" y="2137897"/>
                      <a:pt x="924154" y="2127367"/>
                      <a:pt x="914400" y="2117613"/>
                    </a:cubicBezTo>
                    <a:cubicBezTo>
                      <a:pt x="909523" y="2112736"/>
                      <a:pt x="906312" y="2105164"/>
                      <a:pt x="899769" y="2102983"/>
                    </a:cubicBezTo>
                    <a:lnTo>
                      <a:pt x="877824" y="2095668"/>
                    </a:lnTo>
                    <a:cubicBezTo>
                      <a:pt x="870509" y="2090791"/>
                      <a:pt x="860538" y="2088493"/>
                      <a:pt x="855878" y="2081037"/>
                    </a:cubicBezTo>
                    <a:cubicBezTo>
                      <a:pt x="843621" y="2061426"/>
                      <a:pt x="850116" y="2034266"/>
                      <a:pt x="826617" y="2022516"/>
                    </a:cubicBezTo>
                    <a:cubicBezTo>
                      <a:pt x="812823" y="2015619"/>
                      <a:pt x="797356" y="2012762"/>
                      <a:pt x="782726" y="2007885"/>
                    </a:cubicBezTo>
                    <a:lnTo>
                      <a:pt x="760781" y="2000570"/>
                    </a:lnTo>
                    <a:cubicBezTo>
                      <a:pt x="755904" y="1995693"/>
                      <a:pt x="750288" y="1991457"/>
                      <a:pt x="746150" y="1985940"/>
                    </a:cubicBezTo>
                    <a:cubicBezTo>
                      <a:pt x="735600" y="1971873"/>
                      <a:pt x="733571" y="1947608"/>
                      <a:pt x="716889" y="1942048"/>
                    </a:cubicBezTo>
                    <a:lnTo>
                      <a:pt x="672998" y="1927418"/>
                    </a:lnTo>
                    <a:lnTo>
                      <a:pt x="651053" y="1920103"/>
                    </a:lnTo>
                    <a:cubicBezTo>
                      <a:pt x="601247" y="1870297"/>
                      <a:pt x="679074" y="1946211"/>
                      <a:pt x="614477" y="1890842"/>
                    </a:cubicBezTo>
                    <a:cubicBezTo>
                      <a:pt x="604004" y="1881865"/>
                      <a:pt x="594970" y="1871335"/>
                      <a:pt x="585216" y="1861581"/>
                    </a:cubicBezTo>
                    <a:lnTo>
                      <a:pt x="555955" y="1832320"/>
                    </a:lnTo>
                    <a:cubicBezTo>
                      <a:pt x="551078" y="1825005"/>
                      <a:pt x="545257" y="1818238"/>
                      <a:pt x="541325" y="1810375"/>
                    </a:cubicBezTo>
                    <a:cubicBezTo>
                      <a:pt x="537876" y="1803478"/>
                      <a:pt x="538826" y="1794450"/>
                      <a:pt x="534009" y="1788429"/>
                    </a:cubicBezTo>
                    <a:cubicBezTo>
                      <a:pt x="521379" y="1772642"/>
                      <a:pt x="500374" y="1770877"/>
                      <a:pt x="482803" y="1766484"/>
                    </a:cubicBezTo>
                    <a:lnTo>
                      <a:pt x="453542" y="1737223"/>
                    </a:lnTo>
                    <a:cubicBezTo>
                      <a:pt x="448665" y="1732346"/>
                      <a:pt x="445455" y="1724773"/>
                      <a:pt x="438912" y="1722592"/>
                    </a:cubicBezTo>
                    <a:cubicBezTo>
                      <a:pt x="404114" y="1710993"/>
                      <a:pt x="397914" y="1713203"/>
                      <a:pt x="373075" y="1693332"/>
                    </a:cubicBezTo>
                    <a:cubicBezTo>
                      <a:pt x="367689" y="1689024"/>
                      <a:pt x="363322" y="1683578"/>
                      <a:pt x="358445" y="1678701"/>
                    </a:cubicBezTo>
                    <a:lnTo>
                      <a:pt x="343814" y="1634810"/>
                    </a:lnTo>
                    <a:cubicBezTo>
                      <a:pt x="341376" y="1627495"/>
                      <a:pt x="340776" y="1619280"/>
                      <a:pt x="336499" y="1612864"/>
                    </a:cubicBezTo>
                    <a:cubicBezTo>
                      <a:pt x="331622" y="1605549"/>
                      <a:pt x="327361" y="1597784"/>
                      <a:pt x="321869" y="1590919"/>
                    </a:cubicBezTo>
                    <a:cubicBezTo>
                      <a:pt x="280175" y="1538802"/>
                      <a:pt x="337636" y="1621885"/>
                      <a:pt x="292608" y="1554343"/>
                    </a:cubicBezTo>
                    <a:cubicBezTo>
                      <a:pt x="271886" y="1492173"/>
                      <a:pt x="300787" y="1567974"/>
                      <a:pt x="270662" y="1517767"/>
                    </a:cubicBezTo>
                    <a:cubicBezTo>
                      <a:pt x="238901" y="1464833"/>
                      <a:pt x="297208" y="1529681"/>
                      <a:pt x="241401" y="1473876"/>
                    </a:cubicBezTo>
                    <a:lnTo>
                      <a:pt x="226771" y="1429984"/>
                    </a:lnTo>
                    <a:cubicBezTo>
                      <a:pt x="224333" y="1422669"/>
                      <a:pt x="224908" y="1413491"/>
                      <a:pt x="219456" y="1408039"/>
                    </a:cubicBezTo>
                    <a:cubicBezTo>
                      <a:pt x="184133" y="1372716"/>
                      <a:pt x="229015" y="1415685"/>
                      <a:pt x="182880" y="1378778"/>
                    </a:cubicBezTo>
                    <a:cubicBezTo>
                      <a:pt x="177494" y="1374470"/>
                      <a:pt x="174163" y="1367696"/>
                      <a:pt x="168249" y="1364148"/>
                    </a:cubicBezTo>
                    <a:cubicBezTo>
                      <a:pt x="161637" y="1360181"/>
                      <a:pt x="153619" y="1359271"/>
                      <a:pt x="146304" y="1356832"/>
                    </a:cubicBezTo>
                    <a:cubicBezTo>
                      <a:pt x="110972" y="1321502"/>
                      <a:pt x="155875" y="1364490"/>
                      <a:pt x="109728" y="1327572"/>
                    </a:cubicBezTo>
                    <a:cubicBezTo>
                      <a:pt x="104342" y="1323263"/>
                      <a:pt x="100483" y="1317250"/>
                      <a:pt x="95097" y="1312941"/>
                    </a:cubicBezTo>
                    <a:cubicBezTo>
                      <a:pt x="48956" y="1276028"/>
                      <a:pt x="93848" y="1319007"/>
                      <a:pt x="58521" y="1283680"/>
                    </a:cubicBezTo>
                    <a:cubicBezTo>
                      <a:pt x="51695" y="1263203"/>
                      <a:pt x="47980" y="1241152"/>
                      <a:pt x="21945" y="1232474"/>
                    </a:cubicBezTo>
                    <a:cubicBezTo>
                      <a:pt x="14630" y="1230036"/>
                      <a:pt x="5452" y="1219707"/>
                      <a:pt x="0" y="1225159"/>
                    </a:cubicBezTo>
                    <a:lnTo>
                      <a:pt x="14630" y="1210528"/>
                    </a:ln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547439">
                  <a:defRPr/>
                </a:pPr>
                <a:endParaRPr lang="es-PY" sz="3000">
                  <a:solidFill>
                    <a:prstClr val="white"/>
                  </a:solidFill>
                  <a:latin typeface="Calibri"/>
                </a:endParaRPr>
              </a:p>
            </p:txBody>
          </p:sp>
          <p:sp>
            <p:nvSpPr>
              <p:cNvPr id="1117" name="4 Forma libre"/>
              <p:cNvSpPr/>
              <p:nvPr/>
            </p:nvSpPr>
            <p:spPr>
              <a:xfrm>
                <a:off x="2749550" y="936625"/>
                <a:ext cx="2209800" cy="1747838"/>
              </a:xfrm>
              <a:custGeom>
                <a:avLst/>
                <a:gdLst>
                  <a:gd name="connsiteX0" fmla="*/ 0 w 2201876"/>
                  <a:gd name="connsiteY0" fmla="*/ 475488 h 1748332"/>
                  <a:gd name="connsiteX1" fmla="*/ 36576 w 2201876"/>
                  <a:gd name="connsiteY1" fmla="*/ 482803 h 1748332"/>
                  <a:gd name="connsiteX2" fmla="*/ 58522 w 2201876"/>
                  <a:gd name="connsiteY2" fmla="*/ 497433 h 1748332"/>
                  <a:gd name="connsiteX3" fmla="*/ 124359 w 2201876"/>
                  <a:gd name="connsiteY3" fmla="*/ 512064 h 1748332"/>
                  <a:gd name="connsiteX4" fmla="*/ 175565 w 2201876"/>
                  <a:gd name="connsiteY4" fmla="*/ 519379 h 1748332"/>
                  <a:gd name="connsiteX5" fmla="*/ 263348 w 2201876"/>
                  <a:gd name="connsiteY5" fmla="*/ 534009 h 1748332"/>
                  <a:gd name="connsiteX6" fmla="*/ 307239 w 2201876"/>
                  <a:gd name="connsiteY6" fmla="*/ 541324 h 1748332"/>
                  <a:gd name="connsiteX7" fmla="*/ 402336 w 2201876"/>
                  <a:gd name="connsiteY7" fmla="*/ 548640 h 1748332"/>
                  <a:gd name="connsiteX8" fmla="*/ 431597 w 2201876"/>
                  <a:gd name="connsiteY8" fmla="*/ 555955 h 1748332"/>
                  <a:gd name="connsiteX9" fmla="*/ 468173 w 2201876"/>
                  <a:gd name="connsiteY9" fmla="*/ 563270 h 1748332"/>
                  <a:gd name="connsiteX10" fmla="*/ 512064 w 2201876"/>
                  <a:gd name="connsiteY10" fmla="*/ 577900 h 1748332"/>
                  <a:gd name="connsiteX11" fmla="*/ 534010 w 2201876"/>
                  <a:gd name="connsiteY11" fmla="*/ 585216 h 1748332"/>
                  <a:gd name="connsiteX12" fmla="*/ 570586 w 2201876"/>
                  <a:gd name="connsiteY12" fmla="*/ 592531 h 1748332"/>
                  <a:gd name="connsiteX13" fmla="*/ 614477 w 2201876"/>
                  <a:gd name="connsiteY13" fmla="*/ 607161 h 1748332"/>
                  <a:gd name="connsiteX14" fmla="*/ 724205 w 2201876"/>
                  <a:gd name="connsiteY14" fmla="*/ 643737 h 1748332"/>
                  <a:gd name="connsiteX15" fmla="*/ 746151 w 2201876"/>
                  <a:gd name="connsiteY15" fmla="*/ 651052 h 1748332"/>
                  <a:gd name="connsiteX16" fmla="*/ 768096 w 2201876"/>
                  <a:gd name="connsiteY16" fmla="*/ 658368 h 1748332"/>
                  <a:gd name="connsiteX17" fmla="*/ 804672 w 2201876"/>
                  <a:gd name="connsiteY17" fmla="*/ 665683 h 1748332"/>
                  <a:gd name="connsiteX18" fmla="*/ 848564 w 2201876"/>
                  <a:gd name="connsiteY18" fmla="*/ 680313 h 1748332"/>
                  <a:gd name="connsiteX19" fmla="*/ 870509 w 2201876"/>
                  <a:gd name="connsiteY19" fmla="*/ 687628 h 1748332"/>
                  <a:gd name="connsiteX20" fmla="*/ 921716 w 2201876"/>
                  <a:gd name="connsiteY20" fmla="*/ 702259 h 1748332"/>
                  <a:gd name="connsiteX21" fmla="*/ 950976 w 2201876"/>
                  <a:gd name="connsiteY21" fmla="*/ 709574 h 1748332"/>
                  <a:gd name="connsiteX22" fmla="*/ 1002183 w 2201876"/>
                  <a:gd name="connsiteY22" fmla="*/ 724204 h 1748332"/>
                  <a:gd name="connsiteX23" fmla="*/ 1082650 w 2201876"/>
                  <a:gd name="connsiteY23" fmla="*/ 738835 h 1748332"/>
                  <a:gd name="connsiteX24" fmla="*/ 1104596 w 2201876"/>
                  <a:gd name="connsiteY24" fmla="*/ 746150 h 1748332"/>
                  <a:gd name="connsiteX25" fmla="*/ 1097280 w 2201876"/>
                  <a:gd name="connsiteY25" fmla="*/ 782726 h 1748332"/>
                  <a:gd name="connsiteX26" fmla="*/ 1089965 w 2201876"/>
                  <a:gd name="connsiteY26" fmla="*/ 804672 h 1748332"/>
                  <a:gd name="connsiteX27" fmla="*/ 1097280 w 2201876"/>
                  <a:gd name="connsiteY27" fmla="*/ 863193 h 1748332"/>
                  <a:gd name="connsiteX28" fmla="*/ 1104596 w 2201876"/>
                  <a:gd name="connsiteY28" fmla="*/ 885139 h 1748332"/>
                  <a:gd name="connsiteX29" fmla="*/ 1126541 w 2201876"/>
                  <a:gd name="connsiteY29" fmla="*/ 907084 h 1748332"/>
                  <a:gd name="connsiteX30" fmla="*/ 1133856 w 2201876"/>
                  <a:gd name="connsiteY30" fmla="*/ 929030 h 1748332"/>
                  <a:gd name="connsiteX31" fmla="*/ 1148487 w 2201876"/>
                  <a:gd name="connsiteY31" fmla="*/ 987552 h 1748332"/>
                  <a:gd name="connsiteX32" fmla="*/ 1177748 w 2201876"/>
                  <a:gd name="connsiteY32" fmla="*/ 1031443 h 1748332"/>
                  <a:gd name="connsiteX33" fmla="*/ 1192378 w 2201876"/>
                  <a:gd name="connsiteY33" fmla="*/ 1163116 h 1748332"/>
                  <a:gd name="connsiteX34" fmla="*/ 1185063 w 2201876"/>
                  <a:gd name="connsiteY34" fmla="*/ 1185062 h 1748332"/>
                  <a:gd name="connsiteX35" fmla="*/ 1155802 w 2201876"/>
                  <a:gd name="connsiteY35" fmla="*/ 1214323 h 1748332"/>
                  <a:gd name="connsiteX36" fmla="*/ 1119226 w 2201876"/>
                  <a:gd name="connsiteY36" fmla="*/ 1243584 h 1748332"/>
                  <a:gd name="connsiteX37" fmla="*/ 1104596 w 2201876"/>
                  <a:gd name="connsiteY37" fmla="*/ 1265529 h 1748332"/>
                  <a:gd name="connsiteX38" fmla="*/ 1082650 w 2201876"/>
                  <a:gd name="connsiteY38" fmla="*/ 1338681 h 1748332"/>
                  <a:gd name="connsiteX39" fmla="*/ 1068020 w 2201876"/>
                  <a:gd name="connsiteY39" fmla="*/ 1506931 h 1748332"/>
                  <a:gd name="connsiteX40" fmla="*/ 1060704 w 2201876"/>
                  <a:gd name="connsiteY40" fmla="*/ 1528876 h 1748332"/>
                  <a:gd name="connsiteX41" fmla="*/ 1068020 w 2201876"/>
                  <a:gd name="connsiteY41" fmla="*/ 1587398 h 1748332"/>
                  <a:gd name="connsiteX42" fmla="*/ 1089965 w 2201876"/>
                  <a:gd name="connsiteY42" fmla="*/ 1594713 h 1748332"/>
                  <a:gd name="connsiteX43" fmla="*/ 1133856 w 2201876"/>
                  <a:gd name="connsiteY43" fmla="*/ 1580083 h 1748332"/>
                  <a:gd name="connsiteX44" fmla="*/ 1155802 w 2201876"/>
                  <a:gd name="connsiteY44" fmla="*/ 1572768 h 1748332"/>
                  <a:gd name="connsiteX45" fmla="*/ 1243584 w 2201876"/>
                  <a:gd name="connsiteY45" fmla="*/ 1580083 h 1748332"/>
                  <a:gd name="connsiteX46" fmla="*/ 1272845 w 2201876"/>
                  <a:gd name="connsiteY46" fmla="*/ 1609344 h 1748332"/>
                  <a:gd name="connsiteX47" fmla="*/ 1331367 w 2201876"/>
                  <a:gd name="connsiteY47" fmla="*/ 1609344 h 1748332"/>
                  <a:gd name="connsiteX48" fmla="*/ 1353312 w 2201876"/>
                  <a:gd name="connsiteY48" fmla="*/ 1623974 h 1748332"/>
                  <a:gd name="connsiteX49" fmla="*/ 1382573 w 2201876"/>
                  <a:gd name="connsiteY49" fmla="*/ 1631289 h 1748332"/>
                  <a:gd name="connsiteX50" fmla="*/ 1463040 w 2201876"/>
                  <a:gd name="connsiteY50" fmla="*/ 1645920 h 1748332"/>
                  <a:gd name="connsiteX51" fmla="*/ 1667866 w 2201876"/>
                  <a:gd name="connsiteY51" fmla="*/ 1653235 h 1748332"/>
                  <a:gd name="connsiteX52" fmla="*/ 1726388 w 2201876"/>
                  <a:gd name="connsiteY52" fmla="*/ 1667865 h 1748332"/>
                  <a:gd name="connsiteX53" fmla="*/ 1770279 w 2201876"/>
                  <a:gd name="connsiteY53" fmla="*/ 1682496 h 1748332"/>
                  <a:gd name="connsiteX54" fmla="*/ 1843431 w 2201876"/>
                  <a:gd name="connsiteY54" fmla="*/ 1660550 h 1748332"/>
                  <a:gd name="connsiteX55" fmla="*/ 1967789 w 2201876"/>
                  <a:gd name="connsiteY55" fmla="*/ 1675180 h 1748332"/>
                  <a:gd name="connsiteX56" fmla="*/ 2011680 w 2201876"/>
                  <a:gd name="connsiteY56" fmla="*/ 1689811 h 1748332"/>
                  <a:gd name="connsiteX57" fmla="*/ 2077517 w 2201876"/>
                  <a:gd name="connsiteY57" fmla="*/ 1711756 h 1748332"/>
                  <a:gd name="connsiteX58" fmla="*/ 2099463 w 2201876"/>
                  <a:gd name="connsiteY58" fmla="*/ 1719072 h 1748332"/>
                  <a:gd name="connsiteX59" fmla="*/ 2128724 w 2201876"/>
                  <a:gd name="connsiteY59" fmla="*/ 1726387 h 1748332"/>
                  <a:gd name="connsiteX60" fmla="*/ 2172615 w 2201876"/>
                  <a:gd name="connsiteY60" fmla="*/ 1741017 h 1748332"/>
                  <a:gd name="connsiteX61" fmla="*/ 2194560 w 2201876"/>
                  <a:gd name="connsiteY61" fmla="*/ 1748332 h 1748332"/>
                  <a:gd name="connsiteX62" fmla="*/ 2179930 w 2201876"/>
                  <a:gd name="connsiteY62" fmla="*/ 1704441 h 1748332"/>
                  <a:gd name="connsiteX63" fmla="*/ 2172615 w 2201876"/>
                  <a:gd name="connsiteY63" fmla="*/ 1682496 h 1748332"/>
                  <a:gd name="connsiteX64" fmla="*/ 2143354 w 2201876"/>
                  <a:gd name="connsiteY64" fmla="*/ 1645920 h 1748332"/>
                  <a:gd name="connsiteX65" fmla="*/ 2150669 w 2201876"/>
                  <a:gd name="connsiteY65" fmla="*/ 1623974 h 1748332"/>
                  <a:gd name="connsiteX66" fmla="*/ 2136039 w 2201876"/>
                  <a:gd name="connsiteY66" fmla="*/ 1580083 h 1748332"/>
                  <a:gd name="connsiteX67" fmla="*/ 2150669 w 2201876"/>
                  <a:gd name="connsiteY67" fmla="*/ 1565452 h 1748332"/>
                  <a:gd name="connsiteX68" fmla="*/ 2165300 w 2201876"/>
                  <a:gd name="connsiteY68" fmla="*/ 1521561 h 1748332"/>
                  <a:gd name="connsiteX69" fmla="*/ 2165300 w 2201876"/>
                  <a:gd name="connsiteY69" fmla="*/ 1455724 h 1748332"/>
                  <a:gd name="connsiteX70" fmla="*/ 2179930 w 2201876"/>
                  <a:gd name="connsiteY70" fmla="*/ 1411833 h 1748332"/>
                  <a:gd name="connsiteX71" fmla="*/ 2165300 w 2201876"/>
                  <a:gd name="connsiteY71" fmla="*/ 1360627 h 1748332"/>
                  <a:gd name="connsiteX72" fmla="*/ 2150669 w 2201876"/>
                  <a:gd name="connsiteY72" fmla="*/ 1302105 h 1748332"/>
                  <a:gd name="connsiteX73" fmla="*/ 2157984 w 2201876"/>
                  <a:gd name="connsiteY73" fmla="*/ 1280160 h 1748332"/>
                  <a:gd name="connsiteX74" fmla="*/ 2172615 w 2201876"/>
                  <a:gd name="connsiteY74" fmla="*/ 1265529 h 1748332"/>
                  <a:gd name="connsiteX75" fmla="*/ 2179930 w 2201876"/>
                  <a:gd name="connsiteY75" fmla="*/ 1236268 h 1748332"/>
                  <a:gd name="connsiteX76" fmla="*/ 2187245 w 2201876"/>
                  <a:gd name="connsiteY76" fmla="*/ 1214323 h 1748332"/>
                  <a:gd name="connsiteX77" fmla="*/ 2179930 w 2201876"/>
                  <a:gd name="connsiteY77" fmla="*/ 1177747 h 1748332"/>
                  <a:gd name="connsiteX78" fmla="*/ 2165300 w 2201876"/>
                  <a:gd name="connsiteY78" fmla="*/ 1163116 h 1748332"/>
                  <a:gd name="connsiteX79" fmla="*/ 2194560 w 2201876"/>
                  <a:gd name="connsiteY79" fmla="*/ 1126540 h 1748332"/>
                  <a:gd name="connsiteX80" fmla="*/ 2201876 w 2201876"/>
                  <a:gd name="connsiteY80" fmla="*/ 1104595 h 1748332"/>
                  <a:gd name="connsiteX81" fmla="*/ 2187245 w 2201876"/>
                  <a:gd name="connsiteY81" fmla="*/ 1024128 h 1748332"/>
                  <a:gd name="connsiteX82" fmla="*/ 2187245 w 2201876"/>
                  <a:gd name="connsiteY82" fmla="*/ 950976 h 1748332"/>
                  <a:gd name="connsiteX83" fmla="*/ 2194560 w 2201876"/>
                  <a:gd name="connsiteY83" fmla="*/ 929030 h 1748332"/>
                  <a:gd name="connsiteX84" fmla="*/ 2179930 w 2201876"/>
                  <a:gd name="connsiteY84" fmla="*/ 885139 h 1748332"/>
                  <a:gd name="connsiteX85" fmla="*/ 2136039 w 2201876"/>
                  <a:gd name="connsiteY85" fmla="*/ 855878 h 1748332"/>
                  <a:gd name="connsiteX86" fmla="*/ 2157984 w 2201876"/>
                  <a:gd name="connsiteY86" fmla="*/ 833932 h 1748332"/>
                  <a:gd name="connsiteX87" fmla="*/ 2128724 w 2201876"/>
                  <a:gd name="connsiteY87" fmla="*/ 804672 h 1748332"/>
                  <a:gd name="connsiteX88" fmla="*/ 2121408 w 2201876"/>
                  <a:gd name="connsiteY88" fmla="*/ 753465 h 1748332"/>
                  <a:gd name="connsiteX89" fmla="*/ 2114093 w 2201876"/>
                  <a:gd name="connsiteY89" fmla="*/ 687628 h 1748332"/>
                  <a:gd name="connsiteX90" fmla="*/ 2106778 w 2201876"/>
                  <a:gd name="connsiteY90" fmla="*/ 665683 h 1748332"/>
                  <a:gd name="connsiteX91" fmla="*/ 2077517 w 2201876"/>
                  <a:gd name="connsiteY91" fmla="*/ 636422 h 1748332"/>
                  <a:gd name="connsiteX92" fmla="*/ 2070202 w 2201876"/>
                  <a:gd name="connsiteY92" fmla="*/ 570585 h 1748332"/>
                  <a:gd name="connsiteX93" fmla="*/ 2048256 w 2201876"/>
                  <a:gd name="connsiteY93" fmla="*/ 555955 h 1748332"/>
                  <a:gd name="connsiteX94" fmla="*/ 2033626 w 2201876"/>
                  <a:gd name="connsiteY94" fmla="*/ 512064 h 1748332"/>
                  <a:gd name="connsiteX95" fmla="*/ 2033626 w 2201876"/>
                  <a:gd name="connsiteY95" fmla="*/ 343814 h 1748332"/>
                  <a:gd name="connsiteX96" fmla="*/ 2040941 w 2201876"/>
                  <a:gd name="connsiteY96" fmla="*/ 321868 h 1748332"/>
                  <a:gd name="connsiteX97" fmla="*/ 2011680 w 2201876"/>
                  <a:gd name="connsiteY97" fmla="*/ 285292 h 1748332"/>
                  <a:gd name="connsiteX98" fmla="*/ 1989735 w 2201876"/>
                  <a:gd name="connsiteY98" fmla="*/ 277977 h 1748332"/>
                  <a:gd name="connsiteX99" fmla="*/ 1967789 w 2201876"/>
                  <a:gd name="connsiteY99" fmla="*/ 263347 h 1748332"/>
                  <a:gd name="connsiteX100" fmla="*/ 1923898 w 2201876"/>
                  <a:gd name="connsiteY100" fmla="*/ 248716 h 1748332"/>
                  <a:gd name="connsiteX101" fmla="*/ 1880007 w 2201876"/>
                  <a:gd name="connsiteY101" fmla="*/ 234086 h 1748332"/>
                  <a:gd name="connsiteX102" fmla="*/ 1858061 w 2201876"/>
                  <a:gd name="connsiteY102" fmla="*/ 226771 h 1748332"/>
                  <a:gd name="connsiteX103" fmla="*/ 1843431 w 2201876"/>
                  <a:gd name="connsiteY103" fmla="*/ 212140 h 1748332"/>
                  <a:gd name="connsiteX104" fmla="*/ 1799540 w 2201876"/>
                  <a:gd name="connsiteY104" fmla="*/ 197510 h 1748332"/>
                  <a:gd name="connsiteX105" fmla="*/ 1762964 w 2201876"/>
                  <a:gd name="connsiteY105" fmla="*/ 175564 h 1748332"/>
                  <a:gd name="connsiteX106" fmla="*/ 1719072 w 2201876"/>
                  <a:gd name="connsiteY106" fmla="*/ 146304 h 1748332"/>
                  <a:gd name="connsiteX107" fmla="*/ 1704442 w 2201876"/>
                  <a:gd name="connsiteY107" fmla="*/ 131673 h 1748332"/>
                  <a:gd name="connsiteX108" fmla="*/ 1682496 w 2201876"/>
                  <a:gd name="connsiteY108" fmla="*/ 124358 h 1748332"/>
                  <a:gd name="connsiteX109" fmla="*/ 1660551 w 2201876"/>
                  <a:gd name="connsiteY109" fmla="*/ 109728 h 1748332"/>
                  <a:gd name="connsiteX110" fmla="*/ 1616660 w 2201876"/>
                  <a:gd name="connsiteY110" fmla="*/ 87782 h 1748332"/>
                  <a:gd name="connsiteX111" fmla="*/ 1580084 w 2201876"/>
                  <a:gd name="connsiteY111" fmla="*/ 58521 h 1748332"/>
                  <a:gd name="connsiteX112" fmla="*/ 1536192 w 2201876"/>
                  <a:gd name="connsiteY112" fmla="*/ 43891 h 1748332"/>
                  <a:gd name="connsiteX113" fmla="*/ 1411834 w 2201876"/>
                  <a:gd name="connsiteY113" fmla="*/ 29260 h 1748332"/>
                  <a:gd name="connsiteX114" fmla="*/ 1243584 w 2201876"/>
                  <a:gd name="connsiteY114" fmla="*/ 7315 h 1748332"/>
                  <a:gd name="connsiteX115" fmla="*/ 1177748 w 2201876"/>
                  <a:gd name="connsiteY115" fmla="*/ 0 h 1748332"/>
                  <a:gd name="connsiteX116" fmla="*/ 1031444 w 2201876"/>
                  <a:gd name="connsiteY116" fmla="*/ 7315 h 1748332"/>
                  <a:gd name="connsiteX117" fmla="*/ 987552 w 2201876"/>
                  <a:gd name="connsiteY117" fmla="*/ 21945 h 1748332"/>
                  <a:gd name="connsiteX118" fmla="*/ 936346 w 2201876"/>
                  <a:gd name="connsiteY118" fmla="*/ 36576 h 1748332"/>
                  <a:gd name="connsiteX119" fmla="*/ 907085 w 2201876"/>
                  <a:gd name="connsiteY119" fmla="*/ 43891 h 1748332"/>
                  <a:gd name="connsiteX120" fmla="*/ 863194 w 2201876"/>
                  <a:gd name="connsiteY120" fmla="*/ 58521 h 1748332"/>
                  <a:gd name="connsiteX121" fmla="*/ 819303 w 2201876"/>
                  <a:gd name="connsiteY121" fmla="*/ 73152 h 1748332"/>
                  <a:gd name="connsiteX122" fmla="*/ 753466 w 2201876"/>
                  <a:gd name="connsiteY122" fmla="*/ 95097 h 1748332"/>
                  <a:gd name="connsiteX123" fmla="*/ 731520 w 2201876"/>
                  <a:gd name="connsiteY123" fmla="*/ 102412 h 1748332"/>
                  <a:gd name="connsiteX124" fmla="*/ 672999 w 2201876"/>
                  <a:gd name="connsiteY124" fmla="*/ 117043 h 1748332"/>
                  <a:gd name="connsiteX125" fmla="*/ 570586 w 2201876"/>
                  <a:gd name="connsiteY125" fmla="*/ 131673 h 1748332"/>
                  <a:gd name="connsiteX126" fmla="*/ 526695 w 2201876"/>
                  <a:gd name="connsiteY126" fmla="*/ 138988 h 1748332"/>
                  <a:gd name="connsiteX127" fmla="*/ 475488 w 2201876"/>
                  <a:gd name="connsiteY127" fmla="*/ 146304 h 1748332"/>
                  <a:gd name="connsiteX128" fmla="*/ 424282 w 2201876"/>
                  <a:gd name="connsiteY128" fmla="*/ 160934 h 1748332"/>
                  <a:gd name="connsiteX129" fmla="*/ 402336 w 2201876"/>
                  <a:gd name="connsiteY129" fmla="*/ 168249 h 1748332"/>
                  <a:gd name="connsiteX130" fmla="*/ 343815 w 2201876"/>
                  <a:gd name="connsiteY130" fmla="*/ 175564 h 1748332"/>
                  <a:gd name="connsiteX131" fmla="*/ 285293 w 2201876"/>
                  <a:gd name="connsiteY131" fmla="*/ 190195 h 1748332"/>
                  <a:gd name="connsiteX132" fmla="*/ 175565 w 2201876"/>
                  <a:gd name="connsiteY132" fmla="*/ 204825 h 1748332"/>
                  <a:gd name="connsiteX133" fmla="*/ 87783 w 2201876"/>
                  <a:gd name="connsiteY133" fmla="*/ 212140 h 1748332"/>
                  <a:gd name="connsiteX134" fmla="*/ 80468 w 2201876"/>
                  <a:gd name="connsiteY134" fmla="*/ 241401 h 1748332"/>
                  <a:gd name="connsiteX135" fmla="*/ 73152 w 2201876"/>
                  <a:gd name="connsiteY135" fmla="*/ 285292 h 1748332"/>
                  <a:gd name="connsiteX136" fmla="*/ 58522 w 2201876"/>
                  <a:gd name="connsiteY136" fmla="*/ 329184 h 1748332"/>
                  <a:gd name="connsiteX137" fmla="*/ 36576 w 2201876"/>
                  <a:gd name="connsiteY137" fmla="*/ 395020 h 1748332"/>
                  <a:gd name="connsiteX138" fmla="*/ 21946 w 2201876"/>
                  <a:gd name="connsiteY138" fmla="*/ 438912 h 1748332"/>
                  <a:gd name="connsiteX139" fmla="*/ 14631 w 2201876"/>
                  <a:gd name="connsiteY139" fmla="*/ 460857 h 1748332"/>
                  <a:gd name="connsiteX140" fmla="*/ 0 w 2201876"/>
                  <a:gd name="connsiteY140" fmla="*/ 475488 h 1748332"/>
                  <a:gd name="connsiteX0" fmla="*/ 17920 w 2219796"/>
                  <a:gd name="connsiteY0" fmla="*/ 475488 h 1748332"/>
                  <a:gd name="connsiteX1" fmla="*/ 54496 w 2219796"/>
                  <a:gd name="connsiteY1" fmla="*/ 482803 h 1748332"/>
                  <a:gd name="connsiteX2" fmla="*/ 76442 w 2219796"/>
                  <a:gd name="connsiteY2" fmla="*/ 497433 h 1748332"/>
                  <a:gd name="connsiteX3" fmla="*/ 142279 w 2219796"/>
                  <a:gd name="connsiteY3" fmla="*/ 512064 h 1748332"/>
                  <a:gd name="connsiteX4" fmla="*/ 193485 w 2219796"/>
                  <a:gd name="connsiteY4" fmla="*/ 519379 h 1748332"/>
                  <a:gd name="connsiteX5" fmla="*/ 281268 w 2219796"/>
                  <a:gd name="connsiteY5" fmla="*/ 534009 h 1748332"/>
                  <a:gd name="connsiteX6" fmla="*/ 325159 w 2219796"/>
                  <a:gd name="connsiteY6" fmla="*/ 541324 h 1748332"/>
                  <a:gd name="connsiteX7" fmla="*/ 420256 w 2219796"/>
                  <a:gd name="connsiteY7" fmla="*/ 548640 h 1748332"/>
                  <a:gd name="connsiteX8" fmla="*/ 449517 w 2219796"/>
                  <a:gd name="connsiteY8" fmla="*/ 555955 h 1748332"/>
                  <a:gd name="connsiteX9" fmla="*/ 486093 w 2219796"/>
                  <a:gd name="connsiteY9" fmla="*/ 563270 h 1748332"/>
                  <a:gd name="connsiteX10" fmla="*/ 529984 w 2219796"/>
                  <a:gd name="connsiteY10" fmla="*/ 577900 h 1748332"/>
                  <a:gd name="connsiteX11" fmla="*/ 551930 w 2219796"/>
                  <a:gd name="connsiteY11" fmla="*/ 585216 h 1748332"/>
                  <a:gd name="connsiteX12" fmla="*/ 588506 w 2219796"/>
                  <a:gd name="connsiteY12" fmla="*/ 592531 h 1748332"/>
                  <a:gd name="connsiteX13" fmla="*/ 632397 w 2219796"/>
                  <a:gd name="connsiteY13" fmla="*/ 607161 h 1748332"/>
                  <a:gd name="connsiteX14" fmla="*/ 742125 w 2219796"/>
                  <a:gd name="connsiteY14" fmla="*/ 643737 h 1748332"/>
                  <a:gd name="connsiteX15" fmla="*/ 764071 w 2219796"/>
                  <a:gd name="connsiteY15" fmla="*/ 651052 h 1748332"/>
                  <a:gd name="connsiteX16" fmla="*/ 786016 w 2219796"/>
                  <a:gd name="connsiteY16" fmla="*/ 658368 h 1748332"/>
                  <a:gd name="connsiteX17" fmla="*/ 822592 w 2219796"/>
                  <a:gd name="connsiteY17" fmla="*/ 665683 h 1748332"/>
                  <a:gd name="connsiteX18" fmla="*/ 866484 w 2219796"/>
                  <a:gd name="connsiteY18" fmla="*/ 680313 h 1748332"/>
                  <a:gd name="connsiteX19" fmla="*/ 888429 w 2219796"/>
                  <a:gd name="connsiteY19" fmla="*/ 687628 h 1748332"/>
                  <a:gd name="connsiteX20" fmla="*/ 939636 w 2219796"/>
                  <a:gd name="connsiteY20" fmla="*/ 702259 h 1748332"/>
                  <a:gd name="connsiteX21" fmla="*/ 968896 w 2219796"/>
                  <a:gd name="connsiteY21" fmla="*/ 709574 h 1748332"/>
                  <a:gd name="connsiteX22" fmla="*/ 1020103 w 2219796"/>
                  <a:gd name="connsiteY22" fmla="*/ 724204 h 1748332"/>
                  <a:gd name="connsiteX23" fmla="*/ 1100570 w 2219796"/>
                  <a:gd name="connsiteY23" fmla="*/ 738835 h 1748332"/>
                  <a:gd name="connsiteX24" fmla="*/ 1122516 w 2219796"/>
                  <a:gd name="connsiteY24" fmla="*/ 746150 h 1748332"/>
                  <a:gd name="connsiteX25" fmla="*/ 1115200 w 2219796"/>
                  <a:gd name="connsiteY25" fmla="*/ 782726 h 1748332"/>
                  <a:gd name="connsiteX26" fmla="*/ 1107885 w 2219796"/>
                  <a:gd name="connsiteY26" fmla="*/ 804672 h 1748332"/>
                  <a:gd name="connsiteX27" fmla="*/ 1115200 w 2219796"/>
                  <a:gd name="connsiteY27" fmla="*/ 863193 h 1748332"/>
                  <a:gd name="connsiteX28" fmla="*/ 1122516 w 2219796"/>
                  <a:gd name="connsiteY28" fmla="*/ 885139 h 1748332"/>
                  <a:gd name="connsiteX29" fmla="*/ 1144461 w 2219796"/>
                  <a:gd name="connsiteY29" fmla="*/ 907084 h 1748332"/>
                  <a:gd name="connsiteX30" fmla="*/ 1151776 w 2219796"/>
                  <a:gd name="connsiteY30" fmla="*/ 929030 h 1748332"/>
                  <a:gd name="connsiteX31" fmla="*/ 1166407 w 2219796"/>
                  <a:gd name="connsiteY31" fmla="*/ 987552 h 1748332"/>
                  <a:gd name="connsiteX32" fmla="*/ 1195668 w 2219796"/>
                  <a:gd name="connsiteY32" fmla="*/ 1031443 h 1748332"/>
                  <a:gd name="connsiteX33" fmla="*/ 1210298 w 2219796"/>
                  <a:gd name="connsiteY33" fmla="*/ 1163116 h 1748332"/>
                  <a:gd name="connsiteX34" fmla="*/ 1202983 w 2219796"/>
                  <a:gd name="connsiteY34" fmla="*/ 1185062 h 1748332"/>
                  <a:gd name="connsiteX35" fmla="*/ 1173722 w 2219796"/>
                  <a:gd name="connsiteY35" fmla="*/ 1214323 h 1748332"/>
                  <a:gd name="connsiteX36" fmla="*/ 1137146 w 2219796"/>
                  <a:gd name="connsiteY36" fmla="*/ 1243584 h 1748332"/>
                  <a:gd name="connsiteX37" fmla="*/ 1122516 w 2219796"/>
                  <a:gd name="connsiteY37" fmla="*/ 1265529 h 1748332"/>
                  <a:gd name="connsiteX38" fmla="*/ 1100570 w 2219796"/>
                  <a:gd name="connsiteY38" fmla="*/ 1338681 h 1748332"/>
                  <a:gd name="connsiteX39" fmla="*/ 1085940 w 2219796"/>
                  <a:gd name="connsiteY39" fmla="*/ 1506931 h 1748332"/>
                  <a:gd name="connsiteX40" fmla="*/ 1078624 w 2219796"/>
                  <a:gd name="connsiteY40" fmla="*/ 1528876 h 1748332"/>
                  <a:gd name="connsiteX41" fmla="*/ 1085940 w 2219796"/>
                  <a:gd name="connsiteY41" fmla="*/ 1587398 h 1748332"/>
                  <a:gd name="connsiteX42" fmla="*/ 1107885 w 2219796"/>
                  <a:gd name="connsiteY42" fmla="*/ 1594713 h 1748332"/>
                  <a:gd name="connsiteX43" fmla="*/ 1151776 w 2219796"/>
                  <a:gd name="connsiteY43" fmla="*/ 1580083 h 1748332"/>
                  <a:gd name="connsiteX44" fmla="*/ 1173722 w 2219796"/>
                  <a:gd name="connsiteY44" fmla="*/ 1572768 h 1748332"/>
                  <a:gd name="connsiteX45" fmla="*/ 1261504 w 2219796"/>
                  <a:gd name="connsiteY45" fmla="*/ 1580083 h 1748332"/>
                  <a:gd name="connsiteX46" fmla="*/ 1290765 w 2219796"/>
                  <a:gd name="connsiteY46" fmla="*/ 1609344 h 1748332"/>
                  <a:gd name="connsiteX47" fmla="*/ 1349287 w 2219796"/>
                  <a:gd name="connsiteY47" fmla="*/ 1609344 h 1748332"/>
                  <a:gd name="connsiteX48" fmla="*/ 1371232 w 2219796"/>
                  <a:gd name="connsiteY48" fmla="*/ 1623974 h 1748332"/>
                  <a:gd name="connsiteX49" fmla="*/ 1400493 w 2219796"/>
                  <a:gd name="connsiteY49" fmla="*/ 1631289 h 1748332"/>
                  <a:gd name="connsiteX50" fmla="*/ 1480960 w 2219796"/>
                  <a:gd name="connsiteY50" fmla="*/ 1645920 h 1748332"/>
                  <a:gd name="connsiteX51" fmla="*/ 1685786 w 2219796"/>
                  <a:gd name="connsiteY51" fmla="*/ 1653235 h 1748332"/>
                  <a:gd name="connsiteX52" fmla="*/ 1744308 w 2219796"/>
                  <a:gd name="connsiteY52" fmla="*/ 1667865 h 1748332"/>
                  <a:gd name="connsiteX53" fmla="*/ 1788199 w 2219796"/>
                  <a:gd name="connsiteY53" fmla="*/ 1682496 h 1748332"/>
                  <a:gd name="connsiteX54" fmla="*/ 1861351 w 2219796"/>
                  <a:gd name="connsiteY54" fmla="*/ 1660550 h 1748332"/>
                  <a:gd name="connsiteX55" fmla="*/ 1985709 w 2219796"/>
                  <a:gd name="connsiteY55" fmla="*/ 1675180 h 1748332"/>
                  <a:gd name="connsiteX56" fmla="*/ 2029600 w 2219796"/>
                  <a:gd name="connsiteY56" fmla="*/ 1689811 h 1748332"/>
                  <a:gd name="connsiteX57" fmla="*/ 2095437 w 2219796"/>
                  <a:gd name="connsiteY57" fmla="*/ 1711756 h 1748332"/>
                  <a:gd name="connsiteX58" fmla="*/ 2117383 w 2219796"/>
                  <a:gd name="connsiteY58" fmla="*/ 1719072 h 1748332"/>
                  <a:gd name="connsiteX59" fmla="*/ 2146644 w 2219796"/>
                  <a:gd name="connsiteY59" fmla="*/ 1726387 h 1748332"/>
                  <a:gd name="connsiteX60" fmla="*/ 2190535 w 2219796"/>
                  <a:gd name="connsiteY60" fmla="*/ 1741017 h 1748332"/>
                  <a:gd name="connsiteX61" fmla="*/ 2212480 w 2219796"/>
                  <a:gd name="connsiteY61" fmla="*/ 1748332 h 1748332"/>
                  <a:gd name="connsiteX62" fmla="*/ 2197850 w 2219796"/>
                  <a:gd name="connsiteY62" fmla="*/ 1704441 h 1748332"/>
                  <a:gd name="connsiteX63" fmla="*/ 2190535 w 2219796"/>
                  <a:gd name="connsiteY63" fmla="*/ 1682496 h 1748332"/>
                  <a:gd name="connsiteX64" fmla="*/ 2161274 w 2219796"/>
                  <a:gd name="connsiteY64" fmla="*/ 1645920 h 1748332"/>
                  <a:gd name="connsiteX65" fmla="*/ 2168589 w 2219796"/>
                  <a:gd name="connsiteY65" fmla="*/ 1623974 h 1748332"/>
                  <a:gd name="connsiteX66" fmla="*/ 2153959 w 2219796"/>
                  <a:gd name="connsiteY66" fmla="*/ 1580083 h 1748332"/>
                  <a:gd name="connsiteX67" fmla="*/ 2168589 w 2219796"/>
                  <a:gd name="connsiteY67" fmla="*/ 1565452 h 1748332"/>
                  <a:gd name="connsiteX68" fmla="*/ 2183220 w 2219796"/>
                  <a:gd name="connsiteY68" fmla="*/ 1521561 h 1748332"/>
                  <a:gd name="connsiteX69" fmla="*/ 2183220 w 2219796"/>
                  <a:gd name="connsiteY69" fmla="*/ 1455724 h 1748332"/>
                  <a:gd name="connsiteX70" fmla="*/ 2197850 w 2219796"/>
                  <a:gd name="connsiteY70" fmla="*/ 1411833 h 1748332"/>
                  <a:gd name="connsiteX71" fmla="*/ 2183220 w 2219796"/>
                  <a:gd name="connsiteY71" fmla="*/ 1360627 h 1748332"/>
                  <a:gd name="connsiteX72" fmla="*/ 2168589 w 2219796"/>
                  <a:gd name="connsiteY72" fmla="*/ 1302105 h 1748332"/>
                  <a:gd name="connsiteX73" fmla="*/ 2175904 w 2219796"/>
                  <a:gd name="connsiteY73" fmla="*/ 1280160 h 1748332"/>
                  <a:gd name="connsiteX74" fmla="*/ 2190535 w 2219796"/>
                  <a:gd name="connsiteY74" fmla="*/ 1265529 h 1748332"/>
                  <a:gd name="connsiteX75" fmla="*/ 2197850 w 2219796"/>
                  <a:gd name="connsiteY75" fmla="*/ 1236268 h 1748332"/>
                  <a:gd name="connsiteX76" fmla="*/ 2205165 w 2219796"/>
                  <a:gd name="connsiteY76" fmla="*/ 1214323 h 1748332"/>
                  <a:gd name="connsiteX77" fmla="*/ 2197850 w 2219796"/>
                  <a:gd name="connsiteY77" fmla="*/ 1177747 h 1748332"/>
                  <a:gd name="connsiteX78" fmla="*/ 2183220 w 2219796"/>
                  <a:gd name="connsiteY78" fmla="*/ 1163116 h 1748332"/>
                  <a:gd name="connsiteX79" fmla="*/ 2212480 w 2219796"/>
                  <a:gd name="connsiteY79" fmla="*/ 1126540 h 1748332"/>
                  <a:gd name="connsiteX80" fmla="*/ 2219796 w 2219796"/>
                  <a:gd name="connsiteY80" fmla="*/ 1104595 h 1748332"/>
                  <a:gd name="connsiteX81" fmla="*/ 2205165 w 2219796"/>
                  <a:gd name="connsiteY81" fmla="*/ 1024128 h 1748332"/>
                  <a:gd name="connsiteX82" fmla="*/ 2205165 w 2219796"/>
                  <a:gd name="connsiteY82" fmla="*/ 950976 h 1748332"/>
                  <a:gd name="connsiteX83" fmla="*/ 2212480 w 2219796"/>
                  <a:gd name="connsiteY83" fmla="*/ 929030 h 1748332"/>
                  <a:gd name="connsiteX84" fmla="*/ 2197850 w 2219796"/>
                  <a:gd name="connsiteY84" fmla="*/ 885139 h 1748332"/>
                  <a:gd name="connsiteX85" fmla="*/ 2153959 w 2219796"/>
                  <a:gd name="connsiteY85" fmla="*/ 855878 h 1748332"/>
                  <a:gd name="connsiteX86" fmla="*/ 2175904 w 2219796"/>
                  <a:gd name="connsiteY86" fmla="*/ 833932 h 1748332"/>
                  <a:gd name="connsiteX87" fmla="*/ 2146644 w 2219796"/>
                  <a:gd name="connsiteY87" fmla="*/ 804672 h 1748332"/>
                  <a:gd name="connsiteX88" fmla="*/ 2139328 w 2219796"/>
                  <a:gd name="connsiteY88" fmla="*/ 753465 h 1748332"/>
                  <a:gd name="connsiteX89" fmla="*/ 2132013 w 2219796"/>
                  <a:gd name="connsiteY89" fmla="*/ 687628 h 1748332"/>
                  <a:gd name="connsiteX90" fmla="*/ 2124698 w 2219796"/>
                  <a:gd name="connsiteY90" fmla="*/ 665683 h 1748332"/>
                  <a:gd name="connsiteX91" fmla="*/ 2095437 w 2219796"/>
                  <a:gd name="connsiteY91" fmla="*/ 636422 h 1748332"/>
                  <a:gd name="connsiteX92" fmla="*/ 2088122 w 2219796"/>
                  <a:gd name="connsiteY92" fmla="*/ 570585 h 1748332"/>
                  <a:gd name="connsiteX93" fmla="*/ 2066176 w 2219796"/>
                  <a:gd name="connsiteY93" fmla="*/ 555955 h 1748332"/>
                  <a:gd name="connsiteX94" fmla="*/ 2051546 w 2219796"/>
                  <a:gd name="connsiteY94" fmla="*/ 512064 h 1748332"/>
                  <a:gd name="connsiteX95" fmla="*/ 2051546 w 2219796"/>
                  <a:gd name="connsiteY95" fmla="*/ 343814 h 1748332"/>
                  <a:gd name="connsiteX96" fmla="*/ 2058861 w 2219796"/>
                  <a:gd name="connsiteY96" fmla="*/ 321868 h 1748332"/>
                  <a:gd name="connsiteX97" fmla="*/ 2029600 w 2219796"/>
                  <a:gd name="connsiteY97" fmla="*/ 285292 h 1748332"/>
                  <a:gd name="connsiteX98" fmla="*/ 2007655 w 2219796"/>
                  <a:gd name="connsiteY98" fmla="*/ 277977 h 1748332"/>
                  <a:gd name="connsiteX99" fmla="*/ 1985709 w 2219796"/>
                  <a:gd name="connsiteY99" fmla="*/ 263347 h 1748332"/>
                  <a:gd name="connsiteX100" fmla="*/ 1941818 w 2219796"/>
                  <a:gd name="connsiteY100" fmla="*/ 248716 h 1748332"/>
                  <a:gd name="connsiteX101" fmla="*/ 1897927 w 2219796"/>
                  <a:gd name="connsiteY101" fmla="*/ 234086 h 1748332"/>
                  <a:gd name="connsiteX102" fmla="*/ 1875981 w 2219796"/>
                  <a:gd name="connsiteY102" fmla="*/ 226771 h 1748332"/>
                  <a:gd name="connsiteX103" fmla="*/ 1861351 w 2219796"/>
                  <a:gd name="connsiteY103" fmla="*/ 212140 h 1748332"/>
                  <a:gd name="connsiteX104" fmla="*/ 1817460 w 2219796"/>
                  <a:gd name="connsiteY104" fmla="*/ 197510 h 1748332"/>
                  <a:gd name="connsiteX105" fmla="*/ 1780884 w 2219796"/>
                  <a:gd name="connsiteY105" fmla="*/ 175564 h 1748332"/>
                  <a:gd name="connsiteX106" fmla="*/ 1736992 w 2219796"/>
                  <a:gd name="connsiteY106" fmla="*/ 146304 h 1748332"/>
                  <a:gd name="connsiteX107" fmla="*/ 1722362 w 2219796"/>
                  <a:gd name="connsiteY107" fmla="*/ 131673 h 1748332"/>
                  <a:gd name="connsiteX108" fmla="*/ 1700416 w 2219796"/>
                  <a:gd name="connsiteY108" fmla="*/ 124358 h 1748332"/>
                  <a:gd name="connsiteX109" fmla="*/ 1678471 w 2219796"/>
                  <a:gd name="connsiteY109" fmla="*/ 109728 h 1748332"/>
                  <a:gd name="connsiteX110" fmla="*/ 1634580 w 2219796"/>
                  <a:gd name="connsiteY110" fmla="*/ 87782 h 1748332"/>
                  <a:gd name="connsiteX111" fmla="*/ 1598004 w 2219796"/>
                  <a:gd name="connsiteY111" fmla="*/ 58521 h 1748332"/>
                  <a:gd name="connsiteX112" fmla="*/ 1554112 w 2219796"/>
                  <a:gd name="connsiteY112" fmla="*/ 43891 h 1748332"/>
                  <a:gd name="connsiteX113" fmla="*/ 1429754 w 2219796"/>
                  <a:gd name="connsiteY113" fmla="*/ 29260 h 1748332"/>
                  <a:gd name="connsiteX114" fmla="*/ 1261504 w 2219796"/>
                  <a:gd name="connsiteY114" fmla="*/ 7315 h 1748332"/>
                  <a:gd name="connsiteX115" fmla="*/ 1195668 w 2219796"/>
                  <a:gd name="connsiteY115" fmla="*/ 0 h 1748332"/>
                  <a:gd name="connsiteX116" fmla="*/ 1049364 w 2219796"/>
                  <a:gd name="connsiteY116" fmla="*/ 7315 h 1748332"/>
                  <a:gd name="connsiteX117" fmla="*/ 1005472 w 2219796"/>
                  <a:gd name="connsiteY117" fmla="*/ 21945 h 1748332"/>
                  <a:gd name="connsiteX118" fmla="*/ 954266 w 2219796"/>
                  <a:gd name="connsiteY118" fmla="*/ 36576 h 1748332"/>
                  <a:gd name="connsiteX119" fmla="*/ 925005 w 2219796"/>
                  <a:gd name="connsiteY119" fmla="*/ 43891 h 1748332"/>
                  <a:gd name="connsiteX120" fmla="*/ 881114 w 2219796"/>
                  <a:gd name="connsiteY120" fmla="*/ 58521 h 1748332"/>
                  <a:gd name="connsiteX121" fmla="*/ 837223 w 2219796"/>
                  <a:gd name="connsiteY121" fmla="*/ 73152 h 1748332"/>
                  <a:gd name="connsiteX122" fmla="*/ 771386 w 2219796"/>
                  <a:gd name="connsiteY122" fmla="*/ 95097 h 1748332"/>
                  <a:gd name="connsiteX123" fmla="*/ 749440 w 2219796"/>
                  <a:gd name="connsiteY123" fmla="*/ 102412 h 1748332"/>
                  <a:gd name="connsiteX124" fmla="*/ 690919 w 2219796"/>
                  <a:gd name="connsiteY124" fmla="*/ 117043 h 1748332"/>
                  <a:gd name="connsiteX125" fmla="*/ 588506 w 2219796"/>
                  <a:gd name="connsiteY125" fmla="*/ 131673 h 1748332"/>
                  <a:gd name="connsiteX126" fmla="*/ 544615 w 2219796"/>
                  <a:gd name="connsiteY126" fmla="*/ 138988 h 1748332"/>
                  <a:gd name="connsiteX127" fmla="*/ 493408 w 2219796"/>
                  <a:gd name="connsiteY127" fmla="*/ 146304 h 1748332"/>
                  <a:gd name="connsiteX128" fmla="*/ 442202 w 2219796"/>
                  <a:gd name="connsiteY128" fmla="*/ 160934 h 1748332"/>
                  <a:gd name="connsiteX129" fmla="*/ 420256 w 2219796"/>
                  <a:gd name="connsiteY129" fmla="*/ 168249 h 1748332"/>
                  <a:gd name="connsiteX130" fmla="*/ 361735 w 2219796"/>
                  <a:gd name="connsiteY130" fmla="*/ 175564 h 1748332"/>
                  <a:gd name="connsiteX131" fmla="*/ 303213 w 2219796"/>
                  <a:gd name="connsiteY131" fmla="*/ 190195 h 1748332"/>
                  <a:gd name="connsiteX132" fmla="*/ 193485 w 2219796"/>
                  <a:gd name="connsiteY132" fmla="*/ 204825 h 1748332"/>
                  <a:gd name="connsiteX133" fmla="*/ 105703 w 2219796"/>
                  <a:gd name="connsiteY133" fmla="*/ 212140 h 1748332"/>
                  <a:gd name="connsiteX134" fmla="*/ 98388 w 2219796"/>
                  <a:gd name="connsiteY134" fmla="*/ 241401 h 1748332"/>
                  <a:gd name="connsiteX135" fmla="*/ 91072 w 2219796"/>
                  <a:gd name="connsiteY135" fmla="*/ 285292 h 1748332"/>
                  <a:gd name="connsiteX136" fmla="*/ 76442 w 2219796"/>
                  <a:gd name="connsiteY136" fmla="*/ 329184 h 1748332"/>
                  <a:gd name="connsiteX137" fmla="*/ 54496 w 2219796"/>
                  <a:gd name="connsiteY137" fmla="*/ 395020 h 1748332"/>
                  <a:gd name="connsiteX138" fmla="*/ 39866 w 2219796"/>
                  <a:gd name="connsiteY138" fmla="*/ 438912 h 1748332"/>
                  <a:gd name="connsiteX139" fmla="*/ 0 w 2219796"/>
                  <a:gd name="connsiteY139" fmla="*/ 431264 h 1748332"/>
                  <a:gd name="connsiteX140" fmla="*/ 17920 w 2219796"/>
                  <a:gd name="connsiteY140" fmla="*/ 475488 h 1748332"/>
                  <a:gd name="connsiteX0" fmla="*/ 223 w 2202099"/>
                  <a:gd name="connsiteY0" fmla="*/ 475488 h 1748332"/>
                  <a:gd name="connsiteX1" fmla="*/ 36799 w 2202099"/>
                  <a:gd name="connsiteY1" fmla="*/ 482803 h 1748332"/>
                  <a:gd name="connsiteX2" fmla="*/ 58745 w 2202099"/>
                  <a:gd name="connsiteY2" fmla="*/ 497433 h 1748332"/>
                  <a:gd name="connsiteX3" fmla="*/ 124582 w 2202099"/>
                  <a:gd name="connsiteY3" fmla="*/ 512064 h 1748332"/>
                  <a:gd name="connsiteX4" fmla="*/ 175788 w 2202099"/>
                  <a:gd name="connsiteY4" fmla="*/ 519379 h 1748332"/>
                  <a:gd name="connsiteX5" fmla="*/ 263571 w 2202099"/>
                  <a:gd name="connsiteY5" fmla="*/ 534009 h 1748332"/>
                  <a:gd name="connsiteX6" fmla="*/ 307462 w 2202099"/>
                  <a:gd name="connsiteY6" fmla="*/ 541324 h 1748332"/>
                  <a:gd name="connsiteX7" fmla="*/ 402559 w 2202099"/>
                  <a:gd name="connsiteY7" fmla="*/ 548640 h 1748332"/>
                  <a:gd name="connsiteX8" fmla="*/ 431820 w 2202099"/>
                  <a:gd name="connsiteY8" fmla="*/ 555955 h 1748332"/>
                  <a:gd name="connsiteX9" fmla="*/ 468396 w 2202099"/>
                  <a:gd name="connsiteY9" fmla="*/ 563270 h 1748332"/>
                  <a:gd name="connsiteX10" fmla="*/ 512287 w 2202099"/>
                  <a:gd name="connsiteY10" fmla="*/ 577900 h 1748332"/>
                  <a:gd name="connsiteX11" fmla="*/ 534233 w 2202099"/>
                  <a:gd name="connsiteY11" fmla="*/ 585216 h 1748332"/>
                  <a:gd name="connsiteX12" fmla="*/ 570809 w 2202099"/>
                  <a:gd name="connsiteY12" fmla="*/ 592531 h 1748332"/>
                  <a:gd name="connsiteX13" fmla="*/ 614700 w 2202099"/>
                  <a:gd name="connsiteY13" fmla="*/ 607161 h 1748332"/>
                  <a:gd name="connsiteX14" fmla="*/ 724428 w 2202099"/>
                  <a:gd name="connsiteY14" fmla="*/ 643737 h 1748332"/>
                  <a:gd name="connsiteX15" fmla="*/ 746374 w 2202099"/>
                  <a:gd name="connsiteY15" fmla="*/ 651052 h 1748332"/>
                  <a:gd name="connsiteX16" fmla="*/ 768319 w 2202099"/>
                  <a:gd name="connsiteY16" fmla="*/ 658368 h 1748332"/>
                  <a:gd name="connsiteX17" fmla="*/ 804895 w 2202099"/>
                  <a:gd name="connsiteY17" fmla="*/ 665683 h 1748332"/>
                  <a:gd name="connsiteX18" fmla="*/ 848787 w 2202099"/>
                  <a:gd name="connsiteY18" fmla="*/ 680313 h 1748332"/>
                  <a:gd name="connsiteX19" fmla="*/ 870732 w 2202099"/>
                  <a:gd name="connsiteY19" fmla="*/ 687628 h 1748332"/>
                  <a:gd name="connsiteX20" fmla="*/ 921939 w 2202099"/>
                  <a:gd name="connsiteY20" fmla="*/ 702259 h 1748332"/>
                  <a:gd name="connsiteX21" fmla="*/ 951199 w 2202099"/>
                  <a:gd name="connsiteY21" fmla="*/ 709574 h 1748332"/>
                  <a:gd name="connsiteX22" fmla="*/ 1002406 w 2202099"/>
                  <a:gd name="connsiteY22" fmla="*/ 724204 h 1748332"/>
                  <a:gd name="connsiteX23" fmla="*/ 1082873 w 2202099"/>
                  <a:gd name="connsiteY23" fmla="*/ 738835 h 1748332"/>
                  <a:gd name="connsiteX24" fmla="*/ 1104819 w 2202099"/>
                  <a:gd name="connsiteY24" fmla="*/ 746150 h 1748332"/>
                  <a:gd name="connsiteX25" fmla="*/ 1097503 w 2202099"/>
                  <a:gd name="connsiteY25" fmla="*/ 782726 h 1748332"/>
                  <a:gd name="connsiteX26" fmla="*/ 1090188 w 2202099"/>
                  <a:gd name="connsiteY26" fmla="*/ 804672 h 1748332"/>
                  <a:gd name="connsiteX27" fmla="*/ 1097503 w 2202099"/>
                  <a:gd name="connsiteY27" fmla="*/ 863193 h 1748332"/>
                  <a:gd name="connsiteX28" fmla="*/ 1104819 w 2202099"/>
                  <a:gd name="connsiteY28" fmla="*/ 885139 h 1748332"/>
                  <a:gd name="connsiteX29" fmla="*/ 1126764 w 2202099"/>
                  <a:gd name="connsiteY29" fmla="*/ 907084 h 1748332"/>
                  <a:gd name="connsiteX30" fmla="*/ 1134079 w 2202099"/>
                  <a:gd name="connsiteY30" fmla="*/ 929030 h 1748332"/>
                  <a:gd name="connsiteX31" fmla="*/ 1148710 w 2202099"/>
                  <a:gd name="connsiteY31" fmla="*/ 987552 h 1748332"/>
                  <a:gd name="connsiteX32" fmla="*/ 1177971 w 2202099"/>
                  <a:gd name="connsiteY32" fmla="*/ 1031443 h 1748332"/>
                  <a:gd name="connsiteX33" fmla="*/ 1192601 w 2202099"/>
                  <a:gd name="connsiteY33" fmla="*/ 1163116 h 1748332"/>
                  <a:gd name="connsiteX34" fmla="*/ 1185286 w 2202099"/>
                  <a:gd name="connsiteY34" fmla="*/ 1185062 h 1748332"/>
                  <a:gd name="connsiteX35" fmla="*/ 1156025 w 2202099"/>
                  <a:gd name="connsiteY35" fmla="*/ 1214323 h 1748332"/>
                  <a:gd name="connsiteX36" fmla="*/ 1119449 w 2202099"/>
                  <a:gd name="connsiteY36" fmla="*/ 1243584 h 1748332"/>
                  <a:gd name="connsiteX37" fmla="*/ 1104819 w 2202099"/>
                  <a:gd name="connsiteY37" fmla="*/ 1265529 h 1748332"/>
                  <a:gd name="connsiteX38" fmla="*/ 1082873 w 2202099"/>
                  <a:gd name="connsiteY38" fmla="*/ 1338681 h 1748332"/>
                  <a:gd name="connsiteX39" fmla="*/ 1068243 w 2202099"/>
                  <a:gd name="connsiteY39" fmla="*/ 1506931 h 1748332"/>
                  <a:gd name="connsiteX40" fmla="*/ 1060927 w 2202099"/>
                  <a:gd name="connsiteY40" fmla="*/ 1528876 h 1748332"/>
                  <a:gd name="connsiteX41" fmla="*/ 1068243 w 2202099"/>
                  <a:gd name="connsiteY41" fmla="*/ 1587398 h 1748332"/>
                  <a:gd name="connsiteX42" fmla="*/ 1090188 w 2202099"/>
                  <a:gd name="connsiteY42" fmla="*/ 1594713 h 1748332"/>
                  <a:gd name="connsiteX43" fmla="*/ 1134079 w 2202099"/>
                  <a:gd name="connsiteY43" fmla="*/ 1580083 h 1748332"/>
                  <a:gd name="connsiteX44" fmla="*/ 1156025 w 2202099"/>
                  <a:gd name="connsiteY44" fmla="*/ 1572768 h 1748332"/>
                  <a:gd name="connsiteX45" fmla="*/ 1243807 w 2202099"/>
                  <a:gd name="connsiteY45" fmla="*/ 1580083 h 1748332"/>
                  <a:gd name="connsiteX46" fmla="*/ 1273068 w 2202099"/>
                  <a:gd name="connsiteY46" fmla="*/ 1609344 h 1748332"/>
                  <a:gd name="connsiteX47" fmla="*/ 1331590 w 2202099"/>
                  <a:gd name="connsiteY47" fmla="*/ 1609344 h 1748332"/>
                  <a:gd name="connsiteX48" fmla="*/ 1353535 w 2202099"/>
                  <a:gd name="connsiteY48" fmla="*/ 1623974 h 1748332"/>
                  <a:gd name="connsiteX49" fmla="*/ 1382796 w 2202099"/>
                  <a:gd name="connsiteY49" fmla="*/ 1631289 h 1748332"/>
                  <a:gd name="connsiteX50" fmla="*/ 1463263 w 2202099"/>
                  <a:gd name="connsiteY50" fmla="*/ 1645920 h 1748332"/>
                  <a:gd name="connsiteX51" fmla="*/ 1668089 w 2202099"/>
                  <a:gd name="connsiteY51" fmla="*/ 1653235 h 1748332"/>
                  <a:gd name="connsiteX52" fmla="*/ 1726611 w 2202099"/>
                  <a:gd name="connsiteY52" fmla="*/ 1667865 h 1748332"/>
                  <a:gd name="connsiteX53" fmla="*/ 1770502 w 2202099"/>
                  <a:gd name="connsiteY53" fmla="*/ 1682496 h 1748332"/>
                  <a:gd name="connsiteX54" fmla="*/ 1843654 w 2202099"/>
                  <a:gd name="connsiteY54" fmla="*/ 1660550 h 1748332"/>
                  <a:gd name="connsiteX55" fmla="*/ 1968012 w 2202099"/>
                  <a:gd name="connsiteY55" fmla="*/ 1675180 h 1748332"/>
                  <a:gd name="connsiteX56" fmla="*/ 2011903 w 2202099"/>
                  <a:gd name="connsiteY56" fmla="*/ 1689811 h 1748332"/>
                  <a:gd name="connsiteX57" fmla="*/ 2077740 w 2202099"/>
                  <a:gd name="connsiteY57" fmla="*/ 1711756 h 1748332"/>
                  <a:gd name="connsiteX58" fmla="*/ 2099686 w 2202099"/>
                  <a:gd name="connsiteY58" fmla="*/ 1719072 h 1748332"/>
                  <a:gd name="connsiteX59" fmla="*/ 2128947 w 2202099"/>
                  <a:gd name="connsiteY59" fmla="*/ 1726387 h 1748332"/>
                  <a:gd name="connsiteX60" fmla="*/ 2172838 w 2202099"/>
                  <a:gd name="connsiteY60" fmla="*/ 1741017 h 1748332"/>
                  <a:gd name="connsiteX61" fmla="*/ 2194783 w 2202099"/>
                  <a:gd name="connsiteY61" fmla="*/ 1748332 h 1748332"/>
                  <a:gd name="connsiteX62" fmla="*/ 2180153 w 2202099"/>
                  <a:gd name="connsiteY62" fmla="*/ 1704441 h 1748332"/>
                  <a:gd name="connsiteX63" fmla="*/ 2172838 w 2202099"/>
                  <a:gd name="connsiteY63" fmla="*/ 1682496 h 1748332"/>
                  <a:gd name="connsiteX64" fmla="*/ 2143577 w 2202099"/>
                  <a:gd name="connsiteY64" fmla="*/ 1645920 h 1748332"/>
                  <a:gd name="connsiteX65" fmla="*/ 2150892 w 2202099"/>
                  <a:gd name="connsiteY65" fmla="*/ 1623974 h 1748332"/>
                  <a:gd name="connsiteX66" fmla="*/ 2136262 w 2202099"/>
                  <a:gd name="connsiteY66" fmla="*/ 1580083 h 1748332"/>
                  <a:gd name="connsiteX67" fmla="*/ 2150892 w 2202099"/>
                  <a:gd name="connsiteY67" fmla="*/ 1565452 h 1748332"/>
                  <a:gd name="connsiteX68" fmla="*/ 2165523 w 2202099"/>
                  <a:gd name="connsiteY68" fmla="*/ 1521561 h 1748332"/>
                  <a:gd name="connsiteX69" fmla="*/ 2165523 w 2202099"/>
                  <a:gd name="connsiteY69" fmla="*/ 1455724 h 1748332"/>
                  <a:gd name="connsiteX70" fmla="*/ 2180153 w 2202099"/>
                  <a:gd name="connsiteY70" fmla="*/ 1411833 h 1748332"/>
                  <a:gd name="connsiteX71" fmla="*/ 2165523 w 2202099"/>
                  <a:gd name="connsiteY71" fmla="*/ 1360627 h 1748332"/>
                  <a:gd name="connsiteX72" fmla="*/ 2150892 w 2202099"/>
                  <a:gd name="connsiteY72" fmla="*/ 1302105 h 1748332"/>
                  <a:gd name="connsiteX73" fmla="*/ 2158207 w 2202099"/>
                  <a:gd name="connsiteY73" fmla="*/ 1280160 h 1748332"/>
                  <a:gd name="connsiteX74" fmla="*/ 2172838 w 2202099"/>
                  <a:gd name="connsiteY74" fmla="*/ 1265529 h 1748332"/>
                  <a:gd name="connsiteX75" fmla="*/ 2180153 w 2202099"/>
                  <a:gd name="connsiteY75" fmla="*/ 1236268 h 1748332"/>
                  <a:gd name="connsiteX76" fmla="*/ 2187468 w 2202099"/>
                  <a:gd name="connsiteY76" fmla="*/ 1214323 h 1748332"/>
                  <a:gd name="connsiteX77" fmla="*/ 2180153 w 2202099"/>
                  <a:gd name="connsiteY77" fmla="*/ 1177747 h 1748332"/>
                  <a:gd name="connsiteX78" fmla="*/ 2165523 w 2202099"/>
                  <a:gd name="connsiteY78" fmla="*/ 1163116 h 1748332"/>
                  <a:gd name="connsiteX79" fmla="*/ 2194783 w 2202099"/>
                  <a:gd name="connsiteY79" fmla="*/ 1126540 h 1748332"/>
                  <a:gd name="connsiteX80" fmla="*/ 2202099 w 2202099"/>
                  <a:gd name="connsiteY80" fmla="*/ 1104595 h 1748332"/>
                  <a:gd name="connsiteX81" fmla="*/ 2187468 w 2202099"/>
                  <a:gd name="connsiteY81" fmla="*/ 1024128 h 1748332"/>
                  <a:gd name="connsiteX82" fmla="*/ 2187468 w 2202099"/>
                  <a:gd name="connsiteY82" fmla="*/ 950976 h 1748332"/>
                  <a:gd name="connsiteX83" fmla="*/ 2194783 w 2202099"/>
                  <a:gd name="connsiteY83" fmla="*/ 929030 h 1748332"/>
                  <a:gd name="connsiteX84" fmla="*/ 2180153 w 2202099"/>
                  <a:gd name="connsiteY84" fmla="*/ 885139 h 1748332"/>
                  <a:gd name="connsiteX85" fmla="*/ 2136262 w 2202099"/>
                  <a:gd name="connsiteY85" fmla="*/ 855878 h 1748332"/>
                  <a:gd name="connsiteX86" fmla="*/ 2158207 w 2202099"/>
                  <a:gd name="connsiteY86" fmla="*/ 833932 h 1748332"/>
                  <a:gd name="connsiteX87" fmla="*/ 2128947 w 2202099"/>
                  <a:gd name="connsiteY87" fmla="*/ 804672 h 1748332"/>
                  <a:gd name="connsiteX88" fmla="*/ 2121631 w 2202099"/>
                  <a:gd name="connsiteY88" fmla="*/ 753465 h 1748332"/>
                  <a:gd name="connsiteX89" fmla="*/ 2114316 w 2202099"/>
                  <a:gd name="connsiteY89" fmla="*/ 687628 h 1748332"/>
                  <a:gd name="connsiteX90" fmla="*/ 2107001 w 2202099"/>
                  <a:gd name="connsiteY90" fmla="*/ 665683 h 1748332"/>
                  <a:gd name="connsiteX91" fmla="*/ 2077740 w 2202099"/>
                  <a:gd name="connsiteY91" fmla="*/ 636422 h 1748332"/>
                  <a:gd name="connsiteX92" fmla="*/ 2070425 w 2202099"/>
                  <a:gd name="connsiteY92" fmla="*/ 570585 h 1748332"/>
                  <a:gd name="connsiteX93" fmla="*/ 2048479 w 2202099"/>
                  <a:gd name="connsiteY93" fmla="*/ 555955 h 1748332"/>
                  <a:gd name="connsiteX94" fmla="*/ 2033849 w 2202099"/>
                  <a:gd name="connsiteY94" fmla="*/ 512064 h 1748332"/>
                  <a:gd name="connsiteX95" fmla="*/ 2033849 w 2202099"/>
                  <a:gd name="connsiteY95" fmla="*/ 343814 h 1748332"/>
                  <a:gd name="connsiteX96" fmla="*/ 2041164 w 2202099"/>
                  <a:gd name="connsiteY96" fmla="*/ 321868 h 1748332"/>
                  <a:gd name="connsiteX97" fmla="*/ 2011903 w 2202099"/>
                  <a:gd name="connsiteY97" fmla="*/ 285292 h 1748332"/>
                  <a:gd name="connsiteX98" fmla="*/ 1989958 w 2202099"/>
                  <a:gd name="connsiteY98" fmla="*/ 277977 h 1748332"/>
                  <a:gd name="connsiteX99" fmla="*/ 1968012 w 2202099"/>
                  <a:gd name="connsiteY99" fmla="*/ 263347 h 1748332"/>
                  <a:gd name="connsiteX100" fmla="*/ 1924121 w 2202099"/>
                  <a:gd name="connsiteY100" fmla="*/ 248716 h 1748332"/>
                  <a:gd name="connsiteX101" fmla="*/ 1880230 w 2202099"/>
                  <a:gd name="connsiteY101" fmla="*/ 234086 h 1748332"/>
                  <a:gd name="connsiteX102" fmla="*/ 1858284 w 2202099"/>
                  <a:gd name="connsiteY102" fmla="*/ 226771 h 1748332"/>
                  <a:gd name="connsiteX103" fmla="*/ 1843654 w 2202099"/>
                  <a:gd name="connsiteY103" fmla="*/ 212140 h 1748332"/>
                  <a:gd name="connsiteX104" fmla="*/ 1799763 w 2202099"/>
                  <a:gd name="connsiteY104" fmla="*/ 197510 h 1748332"/>
                  <a:gd name="connsiteX105" fmla="*/ 1763187 w 2202099"/>
                  <a:gd name="connsiteY105" fmla="*/ 175564 h 1748332"/>
                  <a:gd name="connsiteX106" fmla="*/ 1719295 w 2202099"/>
                  <a:gd name="connsiteY106" fmla="*/ 146304 h 1748332"/>
                  <a:gd name="connsiteX107" fmla="*/ 1704665 w 2202099"/>
                  <a:gd name="connsiteY107" fmla="*/ 131673 h 1748332"/>
                  <a:gd name="connsiteX108" fmla="*/ 1682719 w 2202099"/>
                  <a:gd name="connsiteY108" fmla="*/ 124358 h 1748332"/>
                  <a:gd name="connsiteX109" fmla="*/ 1660774 w 2202099"/>
                  <a:gd name="connsiteY109" fmla="*/ 109728 h 1748332"/>
                  <a:gd name="connsiteX110" fmla="*/ 1616883 w 2202099"/>
                  <a:gd name="connsiteY110" fmla="*/ 87782 h 1748332"/>
                  <a:gd name="connsiteX111" fmla="*/ 1580307 w 2202099"/>
                  <a:gd name="connsiteY111" fmla="*/ 58521 h 1748332"/>
                  <a:gd name="connsiteX112" fmla="*/ 1536415 w 2202099"/>
                  <a:gd name="connsiteY112" fmla="*/ 43891 h 1748332"/>
                  <a:gd name="connsiteX113" fmla="*/ 1412057 w 2202099"/>
                  <a:gd name="connsiteY113" fmla="*/ 29260 h 1748332"/>
                  <a:gd name="connsiteX114" fmla="*/ 1243807 w 2202099"/>
                  <a:gd name="connsiteY114" fmla="*/ 7315 h 1748332"/>
                  <a:gd name="connsiteX115" fmla="*/ 1177971 w 2202099"/>
                  <a:gd name="connsiteY115" fmla="*/ 0 h 1748332"/>
                  <a:gd name="connsiteX116" fmla="*/ 1031667 w 2202099"/>
                  <a:gd name="connsiteY116" fmla="*/ 7315 h 1748332"/>
                  <a:gd name="connsiteX117" fmla="*/ 987775 w 2202099"/>
                  <a:gd name="connsiteY117" fmla="*/ 21945 h 1748332"/>
                  <a:gd name="connsiteX118" fmla="*/ 936569 w 2202099"/>
                  <a:gd name="connsiteY118" fmla="*/ 36576 h 1748332"/>
                  <a:gd name="connsiteX119" fmla="*/ 907308 w 2202099"/>
                  <a:gd name="connsiteY119" fmla="*/ 43891 h 1748332"/>
                  <a:gd name="connsiteX120" fmla="*/ 863417 w 2202099"/>
                  <a:gd name="connsiteY120" fmla="*/ 58521 h 1748332"/>
                  <a:gd name="connsiteX121" fmla="*/ 819526 w 2202099"/>
                  <a:gd name="connsiteY121" fmla="*/ 73152 h 1748332"/>
                  <a:gd name="connsiteX122" fmla="*/ 753689 w 2202099"/>
                  <a:gd name="connsiteY122" fmla="*/ 95097 h 1748332"/>
                  <a:gd name="connsiteX123" fmla="*/ 731743 w 2202099"/>
                  <a:gd name="connsiteY123" fmla="*/ 102412 h 1748332"/>
                  <a:gd name="connsiteX124" fmla="*/ 673222 w 2202099"/>
                  <a:gd name="connsiteY124" fmla="*/ 117043 h 1748332"/>
                  <a:gd name="connsiteX125" fmla="*/ 570809 w 2202099"/>
                  <a:gd name="connsiteY125" fmla="*/ 131673 h 1748332"/>
                  <a:gd name="connsiteX126" fmla="*/ 526918 w 2202099"/>
                  <a:gd name="connsiteY126" fmla="*/ 138988 h 1748332"/>
                  <a:gd name="connsiteX127" fmla="*/ 475711 w 2202099"/>
                  <a:gd name="connsiteY127" fmla="*/ 146304 h 1748332"/>
                  <a:gd name="connsiteX128" fmla="*/ 424505 w 2202099"/>
                  <a:gd name="connsiteY128" fmla="*/ 160934 h 1748332"/>
                  <a:gd name="connsiteX129" fmla="*/ 402559 w 2202099"/>
                  <a:gd name="connsiteY129" fmla="*/ 168249 h 1748332"/>
                  <a:gd name="connsiteX130" fmla="*/ 344038 w 2202099"/>
                  <a:gd name="connsiteY130" fmla="*/ 175564 h 1748332"/>
                  <a:gd name="connsiteX131" fmla="*/ 285516 w 2202099"/>
                  <a:gd name="connsiteY131" fmla="*/ 190195 h 1748332"/>
                  <a:gd name="connsiteX132" fmla="*/ 175788 w 2202099"/>
                  <a:gd name="connsiteY132" fmla="*/ 204825 h 1748332"/>
                  <a:gd name="connsiteX133" fmla="*/ 88006 w 2202099"/>
                  <a:gd name="connsiteY133" fmla="*/ 212140 h 1748332"/>
                  <a:gd name="connsiteX134" fmla="*/ 80691 w 2202099"/>
                  <a:gd name="connsiteY134" fmla="*/ 241401 h 1748332"/>
                  <a:gd name="connsiteX135" fmla="*/ 73375 w 2202099"/>
                  <a:gd name="connsiteY135" fmla="*/ 285292 h 1748332"/>
                  <a:gd name="connsiteX136" fmla="*/ 58745 w 2202099"/>
                  <a:gd name="connsiteY136" fmla="*/ 329184 h 1748332"/>
                  <a:gd name="connsiteX137" fmla="*/ 36799 w 2202099"/>
                  <a:gd name="connsiteY137" fmla="*/ 395020 h 1748332"/>
                  <a:gd name="connsiteX138" fmla="*/ 22169 w 2202099"/>
                  <a:gd name="connsiteY138" fmla="*/ 438912 h 1748332"/>
                  <a:gd name="connsiteX139" fmla="*/ 223 w 2202099"/>
                  <a:gd name="connsiteY139" fmla="*/ 475488 h 1748332"/>
                  <a:gd name="connsiteX0" fmla="*/ 154 w 2210908"/>
                  <a:gd name="connsiteY0" fmla="*/ 469570 h 1748332"/>
                  <a:gd name="connsiteX1" fmla="*/ 45608 w 2210908"/>
                  <a:gd name="connsiteY1" fmla="*/ 482803 h 1748332"/>
                  <a:gd name="connsiteX2" fmla="*/ 67554 w 2210908"/>
                  <a:gd name="connsiteY2" fmla="*/ 497433 h 1748332"/>
                  <a:gd name="connsiteX3" fmla="*/ 133391 w 2210908"/>
                  <a:gd name="connsiteY3" fmla="*/ 512064 h 1748332"/>
                  <a:gd name="connsiteX4" fmla="*/ 184597 w 2210908"/>
                  <a:gd name="connsiteY4" fmla="*/ 519379 h 1748332"/>
                  <a:gd name="connsiteX5" fmla="*/ 272380 w 2210908"/>
                  <a:gd name="connsiteY5" fmla="*/ 534009 h 1748332"/>
                  <a:gd name="connsiteX6" fmla="*/ 316271 w 2210908"/>
                  <a:gd name="connsiteY6" fmla="*/ 541324 h 1748332"/>
                  <a:gd name="connsiteX7" fmla="*/ 411368 w 2210908"/>
                  <a:gd name="connsiteY7" fmla="*/ 548640 h 1748332"/>
                  <a:gd name="connsiteX8" fmla="*/ 440629 w 2210908"/>
                  <a:gd name="connsiteY8" fmla="*/ 555955 h 1748332"/>
                  <a:gd name="connsiteX9" fmla="*/ 477205 w 2210908"/>
                  <a:gd name="connsiteY9" fmla="*/ 563270 h 1748332"/>
                  <a:gd name="connsiteX10" fmla="*/ 521096 w 2210908"/>
                  <a:gd name="connsiteY10" fmla="*/ 577900 h 1748332"/>
                  <a:gd name="connsiteX11" fmla="*/ 543042 w 2210908"/>
                  <a:gd name="connsiteY11" fmla="*/ 585216 h 1748332"/>
                  <a:gd name="connsiteX12" fmla="*/ 579618 w 2210908"/>
                  <a:gd name="connsiteY12" fmla="*/ 592531 h 1748332"/>
                  <a:gd name="connsiteX13" fmla="*/ 623509 w 2210908"/>
                  <a:gd name="connsiteY13" fmla="*/ 607161 h 1748332"/>
                  <a:gd name="connsiteX14" fmla="*/ 733237 w 2210908"/>
                  <a:gd name="connsiteY14" fmla="*/ 643737 h 1748332"/>
                  <a:gd name="connsiteX15" fmla="*/ 755183 w 2210908"/>
                  <a:gd name="connsiteY15" fmla="*/ 651052 h 1748332"/>
                  <a:gd name="connsiteX16" fmla="*/ 777128 w 2210908"/>
                  <a:gd name="connsiteY16" fmla="*/ 658368 h 1748332"/>
                  <a:gd name="connsiteX17" fmla="*/ 813704 w 2210908"/>
                  <a:gd name="connsiteY17" fmla="*/ 665683 h 1748332"/>
                  <a:gd name="connsiteX18" fmla="*/ 857596 w 2210908"/>
                  <a:gd name="connsiteY18" fmla="*/ 680313 h 1748332"/>
                  <a:gd name="connsiteX19" fmla="*/ 879541 w 2210908"/>
                  <a:gd name="connsiteY19" fmla="*/ 687628 h 1748332"/>
                  <a:gd name="connsiteX20" fmla="*/ 930748 w 2210908"/>
                  <a:gd name="connsiteY20" fmla="*/ 702259 h 1748332"/>
                  <a:gd name="connsiteX21" fmla="*/ 960008 w 2210908"/>
                  <a:gd name="connsiteY21" fmla="*/ 709574 h 1748332"/>
                  <a:gd name="connsiteX22" fmla="*/ 1011215 w 2210908"/>
                  <a:gd name="connsiteY22" fmla="*/ 724204 h 1748332"/>
                  <a:gd name="connsiteX23" fmla="*/ 1091682 w 2210908"/>
                  <a:gd name="connsiteY23" fmla="*/ 738835 h 1748332"/>
                  <a:gd name="connsiteX24" fmla="*/ 1113628 w 2210908"/>
                  <a:gd name="connsiteY24" fmla="*/ 746150 h 1748332"/>
                  <a:gd name="connsiteX25" fmla="*/ 1106312 w 2210908"/>
                  <a:gd name="connsiteY25" fmla="*/ 782726 h 1748332"/>
                  <a:gd name="connsiteX26" fmla="*/ 1098997 w 2210908"/>
                  <a:gd name="connsiteY26" fmla="*/ 804672 h 1748332"/>
                  <a:gd name="connsiteX27" fmla="*/ 1106312 w 2210908"/>
                  <a:gd name="connsiteY27" fmla="*/ 863193 h 1748332"/>
                  <a:gd name="connsiteX28" fmla="*/ 1113628 w 2210908"/>
                  <a:gd name="connsiteY28" fmla="*/ 885139 h 1748332"/>
                  <a:gd name="connsiteX29" fmla="*/ 1135573 w 2210908"/>
                  <a:gd name="connsiteY29" fmla="*/ 907084 h 1748332"/>
                  <a:gd name="connsiteX30" fmla="*/ 1142888 w 2210908"/>
                  <a:gd name="connsiteY30" fmla="*/ 929030 h 1748332"/>
                  <a:gd name="connsiteX31" fmla="*/ 1157519 w 2210908"/>
                  <a:gd name="connsiteY31" fmla="*/ 987552 h 1748332"/>
                  <a:gd name="connsiteX32" fmla="*/ 1186780 w 2210908"/>
                  <a:gd name="connsiteY32" fmla="*/ 1031443 h 1748332"/>
                  <a:gd name="connsiteX33" fmla="*/ 1201410 w 2210908"/>
                  <a:gd name="connsiteY33" fmla="*/ 1163116 h 1748332"/>
                  <a:gd name="connsiteX34" fmla="*/ 1194095 w 2210908"/>
                  <a:gd name="connsiteY34" fmla="*/ 1185062 h 1748332"/>
                  <a:gd name="connsiteX35" fmla="*/ 1164834 w 2210908"/>
                  <a:gd name="connsiteY35" fmla="*/ 1214323 h 1748332"/>
                  <a:gd name="connsiteX36" fmla="*/ 1128258 w 2210908"/>
                  <a:gd name="connsiteY36" fmla="*/ 1243584 h 1748332"/>
                  <a:gd name="connsiteX37" fmla="*/ 1113628 w 2210908"/>
                  <a:gd name="connsiteY37" fmla="*/ 1265529 h 1748332"/>
                  <a:gd name="connsiteX38" fmla="*/ 1091682 w 2210908"/>
                  <a:gd name="connsiteY38" fmla="*/ 1338681 h 1748332"/>
                  <a:gd name="connsiteX39" fmla="*/ 1077052 w 2210908"/>
                  <a:gd name="connsiteY39" fmla="*/ 1506931 h 1748332"/>
                  <a:gd name="connsiteX40" fmla="*/ 1069736 w 2210908"/>
                  <a:gd name="connsiteY40" fmla="*/ 1528876 h 1748332"/>
                  <a:gd name="connsiteX41" fmla="*/ 1077052 w 2210908"/>
                  <a:gd name="connsiteY41" fmla="*/ 1587398 h 1748332"/>
                  <a:gd name="connsiteX42" fmla="*/ 1098997 w 2210908"/>
                  <a:gd name="connsiteY42" fmla="*/ 1594713 h 1748332"/>
                  <a:gd name="connsiteX43" fmla="*/ 1142888 w 2210908"/>
                  <a:gd name="connsiteY43" fmla="*/ 1580083 h 1748332"/>
                  <a:gd name="connsiteX44" fmla="*/ 1164834 w 2210908"/>
                  <a:gd name="connsiteY44" fmla="*/ 1572768 h 1748332"/>
                  <a:gd name="connsiteX45" fmla="*/ 1252616 w 2210908"/>
                  <a:gd name="connsiteY45" fmla="*/ 1580083 h 1748332"/>
                  <a:gd name="connsiteX46" fmla="*/ 1281877 w 2210908"/>
                  <a:gd name="connsiteY46" fmla="*/ 1609344 h 1748332"/>
                  <a:gd name="connsiteX47" fmla="*/ 1340399 w 2210908"/>
                  <a:gd name="connsiteY47" fmla="*/ 1609344 h 1748332"/>
                  <a:gd name="connsiteX48" fmla="*/ 1362344 w 2210908"/>
                  <a:gd name="connsiteY48" fmla="*/ 1623974 h 1748332"/>
                  <a:gd name="connsiteX49" fmla="*/ 1391605 w 2210908"/>
                  <a:gd name="connsiteY49" fmla="*/ 1631289 h 1748332"/>
                  <a:gd name="connsiteX50" fmla="*/ 1472072 w 2210908"/>
                  <a:gd name="connsiteY50" fmla="*/ 1645920 h 1748332"/>
                  <a:gd name="connsiteX51" fmla="*/ 1676898 w 2210908"/>
                  <a:gd name="connsiteY51" fmla="*/ 1653235 h 1748332"/>
                  <a:gd name="connsiteX52" fmla="*/ 1735420 w 2210908"/>
                  <a:gd name="connsiteY52" fmla="*/ 1667865 h 1748332"/>
                  <a:gd name="connsiteX53" fmla="*/ 1779311 w 2210908"/>
                  <a:gd name="connsiteY53" fmla="*/ 1682496 h 1748332"/>
                  <a:gd name="connsiteX54" fmla="*/ 1852463 w 2210908"/>
                  <a:gd name="connsiteY54" fmla="*/ 1660550 h 1748332"/>
                  <a:gd name="connsiteX55" fmla="*/ 1976821 w 2210908"/>
                  <a:gd name="connsiteY55" fmla="*/ 1675180 h 1748332"/>
                  <a:gd name="connsiteX56" fmla="*/ 2020712 w 2210908"/>
                  <a:gd name="connsiteY56" fmla="*/ 1689811 h 1748332"/>
                  <a:gd name="connsiteX57" fmla="*/ 2086549 w 2210908"/>
                  <a:gd name="connsiteY57" fmla="*/ 1711756 h 1748332"/>
                  <a:gd name="connsiteX58" fmla="*/ 2108495 w 2210908"/>
                  <a:gd name="connsiteY58" fmla="*/ 1719072 h 1748332"/>
                  <a:gd name="connsiteX59" fmla="*/ 2137756 w 2210908"/>
                  <a:gd name="connsiteY59" fmla="*/ 1726387 h 1748332"/>
                  <a:gd name="connsiteX60" fmla="*/ 2181647 w 2210908"/>
                  <a:gd name="connsiteY60" fmla="*/ 1741017 h 1748332"/>
                  <a:gd name="connsiteX61" fmla="*/ 2203592 w 2210908"/>
                  <a:gd name="connsiteY61" fmla="*/ 1748332 h 1748332"/>
                  <a:gd name="connsiteX62" fmla="*/ 2188962 w 2210908"/>
                  <a:gd name="connsiteY62" fmla="*/ 1704441 h 1748332"/>
                  <a:gd name="connsiteX63" fmla="*/ 2181647 w 2210908"/>
                  <a:gd name="connsiteY63" fmla="*/ 1682496 h 1748332"/>
                  <a:gd name="connsiteX64" fmla="*/ 2152386 w 2210908"/>
                  <a:gd name="connsiteY64" fmla="*/ 1645920 h 1748332"/>
                  <a:gd name="connsiteX65" fmla="*/ 2159701 w 2210908"/>
                  <a:gd name="connsiteY65" fmla="*/ 1623974 h 1748332"/>
                  <a:gd name="connsiteX66" fmla="*/ 2145071 w 2210908"/>
                  <a:gd name="connsiteY66" fmla="*/ 1580083 h 1748332"/>
                  <a:gd name="connsiteX67" fmla="*/ 2159701 w 2210908"/>
                  <a:gd name="connsiteY67" fmla="*/ 1565452 h 1748332"/>
                  <a:gd name="connsiteX68" fmla="*/ 2174332 w 2210908"/>
                  <a:gd name="connsiteY68" fmla="*/ 1521561 h 1748332"/>
                  <a:gd name="connsiteX69" fmla="*/ 2174332 w 2210908"/>
                  <a:gd name="connsiteY69" fmla="*/ 1455724 h 1748332"/>
                  <a:gd name="connsiteX70" fmla="*/ 2188962 w 2210908"/>
                  <a:gd name="connsiteY70" fmla="*/ 1411833 h 1748332"/>
                  <a:gd name="connsiteX71" fmla="*/ 2174332 w 2210908"/>
                  <a:gd name="connsiteY71" fmla="*/ 1360627 h 1748332"/>
                  <a:gd name="connsiteX72" fmla="*/ 2159701 w 2210908"/>
                  <a:gd name="connsiteY72" fmla="*/ 1302105 h 1748332"/>
                  <a:gd name="connsiteX73" fmla="*/ 2167016 w 2210908"/>
                  <a:gd name="connsiteY73" fmla="*/ 1280160 h 1748332"/>
                  <a:gd name="connsiteX74" fmla="*/ 2181647 w 2210908"/>
                  <a:gd name="connsiteY74" fmla="*/ 1265529 h 1748332"/>
                  <a:gd name="connsiteX75" fmla="*/ 2188962 w 2210908"/>
                  <a:gd name="connsiteY75" fmla="*/ 1236268 h 1748332"/>
                  <a:gd name="connsiteX76" fmla="*/ 2196277 w 2210908"/>
                  <a:gd name="connsiteY76" fmla="*/ 1214323 h 1748332"/>
                  <a:gd name="connsiteX77" fmla="*/ 2188962 w 2210908"/>
                  <a:gd name="connsiteY77" fmla="*/ 1177747 h 1748332"/>
                  <a:gd name="connsiteX78" fmla="*/ 2174332 w 2210908"/>
                  <a:gd name="connsiteY78" fmla="*/ 1163116 h 1748332"/>
                  <a:gd name="connsiteX79" fmla="*/ 2203592 w 2210908"/>
                  <a:gd name="connsiteY79" fmla="*/ 1126540 h 1748332"/>
                  <a:gd name="connsiteX80" fmla="*/ 2210908 w 2210908"/>
                  <a:gd name="connsiteY80" fmla="*/ 1104595 h 1748332"/>
                  <a:gd name="connsiteX81" fmla="*/ 2196277 w 2210908"/>
                  <a:gd name="connsiteY81" fmla="*/ 1024128 h 1748332"/>
                  <a:gd name="connsiteX82" fmla="*/ 2196277 w 2210908"/>
                  <a:gd name="connsiteY82" fmla="*/ 950976 h 1748332"/>
                  <a:gd name="connsiteX83" fmla="*/ 2203592 w 2210908"/>
                  <a:gd name="connsiteY83" fmla="*/ 929030 h 1748332"/>
                  <a:gd name="connsiteX84" fmla="*/ 2188962 w 2210908"/>
                  <a:gd name="connsiteY84" fmla="*/ 885139 h 1748332"/>
                  <a:gd name="connsiteX85" fmla="*/ 2145071 w 2210908"/>
                  <a:gd name="connsiteY85" fmla="*/ 855878 h 1748332"/>
                  <a:gd name="connsiteX86" fmla="*/ 2167016 w 2210908"/>
                  <a:gd name="connsiteY86" fmla="*/ 833932 h 1748332"/>
                  <a:gd name="connsiteX87" fmla="*/ 2137756 w 2210908"/>
                  <a:gd name="connsiteY87" fmla="*/ 804672 h 1748332"/>
                  <a:gd name="connsiteX88" fmla="*/ 2130440 w 2210908"/>
                  <a:gd name="connsiteY88" fmla="*/ 753465 h 1748332"/>
                  <a:gd name="connsiteX89" fmla="*/ 2123125 w 2210908"/>
                  <a:gd name="connsiteY89" fmla="*/ 687628 h 1748332"/>
                  <a:gd name="connsiteX90" fmla="*/ 2115810 w 2210908"/>
                  <a:gd name="connsiteY90" fmla="*/ 665683 h 1748332"/>
                  <a:gd name="connsiteX91" fmla="*/ 2086549 w 2210908"/>
                  <a:gd name="connsiteY91" fmla="*/ 636422 h 1748332"/>
                  <a:gd name="connsiteX92" fmla="*/ 2079234 w 2210908"/>
                  <a:gd name="connsiteY92" fmla="*/ 570585 h 1748332"/>
                  <a:gd name="connsiteX93" fmla="*/ 2057288 w 2210908"/>
                  <a:gd name="connsiteY93" fmla="*/ 555955 h 1748332"/>
                  <a:gd name="connsiteX94" fmla="*/ 2042658 w 2210908"/>
                  <a:gd name="connsiteY94" fmla="*/ 512064 h 1748332"/>
                  <a:gd name="connsiteX95" fmla="*/ 2042658 w 2210908"/>
                  <a:gd name="connsiteY95" fmla="*/ 343814 h 1748332"/>
                  <a:gd name="connsiteX96" fmla="*/ 2049973 w 2210908"/>
                  <a:gd name="connsiteY96" fmla="*/ 321868 h 1748332"/>
                  <a:gd name="connsiteX97" fmla="*/ 2020712 w 2210908"/>
                  <a:gd name="connsiteY97" fmla="*/ 285292 h 1748332"/>
                  <a:gd name="connsiteX98" fmla="*/ 1998767 w 2210908"/>
                  <a:gd name="connsiteY98" fmla="*/ 277977 h 1748332"/>
                  <a:gd name="connsiteX99" fmla="*/ 1976821 w 2210908"/>
                  <a:gd name="connsiteY99" fmla="*/ 263347 h 1748332"/>
                  <a:gd name="connsiteX100" fmla="*/ 1932930 w 2210908"/>
                  <a:gd name="connsiteY100" fmla="*/ 248716 h 1748332"/>
                  <a:gd name="connsiteX101" fmla="*/ 1889039 w 2210908"/>
                  <a:gd name="connsiteY101" fmla="*/ 234086 h 1748332"/>
                  <a:gd name="connsiteX102" fmla="*/ 1867093 w 2210908"/>
                  <a:gd name="connsiteY102" fmla="*/ 226771 h 1748332"/>
                  <a:gd name="connsiteX103" fmla="*/ 1852463 w 2210908"/>
                  <a:gd name="connsiteY103" fmla="*/ 212140 h 1748332"/>
                  <a:gd name="connsiteX104" fmla="*/ 1808572 w 2210908"/>
                  <a:gd name="connsiteY104" fmla="*/ 197510 h 1748332"/>
                  <a:gd name="connsiteX105" fmla="*/ 1771996 w 2210908"/>
                  <a:gd name="connsiteY105" fmla="*/ 175564 h 1748332"/>
                  <a:gd name="connsiteX106" fmla="*/ 1728104 w 2210908"/>
                  <a:gd name="connsiteY106" fmla="*/ 146304 h 1748332"/>
                  <a:gd name="connsiteX107" fmla="*/ 1713474 w 2210908"/>
                  <a:gd name="connsiteY107" fmla="*/ 131673 h 1748332"/>
                  <a:gd name="connsiteX108" fmla="*/ 1691528 w 2210908"/>
                  <a:gd name="connsiteY108" fmla="*/ 124358 h 1748332"/>
                  <a:gd name="connsiteX109" fmla="*/ 1669583 w 2210908"/>
                  <a:gd name="connsiteY109" fmla="*/ 109728 h 1748332"/>
                  <a:gd name="connsiteX110" fmla="*/ 1625692 w 2210908"/>
                  <a:gd name="connsiteY110" fmla="*/ 87782 h 1748332"/>
                  <a:gd name="connsiteX111" fmla="*/ 1589116 w 2210908"/>
                  <a:gd name="connsiteY111" fmla="*/ 58521 h 1748332"/>
                  <a:gd name="connsiteX112" fmla="*/ 1545224 w 2210908"/>
                  <a:gd name="connsiteY112" fmla="*/ 43891 h 1748332"/>
                  <a:gd name="connsiteX113" fmla="*/ 1420866 w 2210908"/>
                  <a:gd name="connsiteY113" fmla="*/ 29260 h 1748332"/>
                  <a:gd name="connsiteX114" fmla="*/ 1252616 w 2210908"/>
                  <a:gd name="connsiteY114" fmla="*/ 7315 h 1748332"/>
                  <a:gd name="connsiteX115" fmla="*/ 1186780 w 2210908"/>
                  <a:gd name="connsiteY115" fmla="*/ 0 h 1748332"/>
                  <a:gd name="connsiteX116" fmla="*/ 1040476 w 2210908"/>
                  <a:gd name="connsiteY116" fmla="*/ 7315 h 1748332"/>
                  <a:gd name="connsiteX117" fmla="*/ 996584 w 2210908"/>
                  <a:gd name="connsiteY117" fmla="*/ 21945 h 1748332"/>
                  <a:gd name="connsiteX118" fmla="*/ 945378 w 2210908"/>
                  <a:gd name="connsiteY118" fmla="*/ 36576 h 1748332"/>
                  <a:gd name="connsiteX119" fmla="*/ 916117 w 2210908"/>
                  <a:gd name="connsiteY119" fmla="*/ 43891 h 1748332"/>
                  <a:gd name="connsiteX120" fmla="*/ 872226 w 2210908"/>
                  <a:gd name="connsiteY120" fmla="*/ 58521 h 1748332"/>
                  <a:gd name="connsiteX121" fmla="*/ 828335 w 2210908"/>
                  <a:gd name="connsiteY121" fmla="*/ 73152 h 1748332"/>
                  <a:gd name="connsiteX122" fmla="*/ 762498 w 2210908"/>
                  <a:gd name="connsiteY122" fmla="*/ 95097 h 1748332"/>
                  <a:gd name="connsiteX123" fmla="*/ 740552 w 2210908"/>
                  <a:gd name="connsiteY123" fmla="*/ 102412 h 1748332"/>
                  <a:gd name="connsiteX124" fmla="*/ 682031 w 2210908"/>
                  <a:gd name="connsiteY124" fmla="*/ 117043 h 1748332"/>
                  <a:gd name="connsiteX125" fmla="*/ 579618 w 2210908"/>
                  <a:gd name="connsiteY125" fmla="*/ 131673 h 1748332"/>
                  <a:gd name="connsiteX126" fmla="*/ 535727 w 2210908"/>
                  <a:gd name="connsiteY126" fmla="*/ 138988 h 1748332"/>
                  <a:gd name="connsiteX127" fmla="*/ 484520 w 2210908"/>
                  <a:gd name="connsiteY127" fmla="*/ 146304 h 1748332"/>
                  <a:gd name="connsiteX128" fmla="*/ 433314 w 2210908"/>
                  <a:gd name="connsiteY128" fmla="*/ 160934 h 1748332"/>
                  <a:gd name="connsiteX129" fmla="*/ 411368 w 2210908"/>
                  <a:gd name="connsiteY129" fmla="*/ 168249 h 1748332"/>
                  <a:gd name="connsiteX130" fmla="*/ 352847 w 2210908"/>
                  <a:gd name="connsiteY130" fmla="*/ 175564 h 1748332"/>
                  <a:gd name="connsiteX131" fmla="*/ 294325 w 2210908"/>
                  <a:gd name="connsiteY131" fmla="*/ 190195 h 1748332"/>
                  <a:gd name="connsiteX132" fmla="*/ 184597 w 2210908"/>
                  <a:gd name="connsiteY132" fmla="*/ 204825 h 1748332"/>
                  <a:gd name="connsiteX133" fmla="*/ 96815 w 2210908"/>
                  <a:gd name="connsiteY133" fmla="*/ 212140 h 1748332"/>
                  <a:gd name="connsiteX134" fmla="*/ 89500 w 2210908"/>
                  <a:gd name="connsiteY134" fmla="*/ 241401 h 1748332"/>
                  <a:gd name="connsiteX135" fmla="*/ 82184 w 2210908"/>
                  <a:gd name="connsiteY135" fmla="*/ 285292 h 1748332"/>
                  <a:gd name="connsiteX136" fmla="*/ 67554 w 2210908"/>
                  <a:gd name="connsiteY136" fmla="*/ 329184 h 1748332"/>
                  <a:gd name="connsiteX137" fmla="*/ 45608 w 2210908"/>
                  <a:gd name="connsiteY137" fmla="*/ 395020 h 1748332"/>
                  <a:gd name="connsiteX138" fmla="*/ 30978 w 2210908"/>
                  <a:gd name="connsiteY138" fmla="*/ 438912 h 1748332"/>
                  <a:gd name="connsiteX139" fmla="*/ 154 w 2210908"/>
                  <a:gd name="connsiteY139" fmla="*/ 469570 h 1748332"/>
                  <a:gd name="connsiteX0" fmla="*/ 154 w 2210908"/>
                  <a:gd name="connsiteY0" fmla="*/ 469570 h 1748332"/>
                  <a:gd name="connsiteX1" fmla="*/ 45608 w 2210908"/>
                  <a:gd name="connsiteY1" fmla="*/ 482803 h 1748332"/>
                  <a:gd name="connsiteX2" fmla="*/ 115179 w 2210908"/>
                  <a:gd name="connsiteY2" fmla="*/ 464096 h 1748332"/>
                  <a:gd name="connsiteX3" fmla="*/ 133391 w 2210908"/>
                  <a:gd name="connsiteY3" fmla="*/ 512064 h 1748332"/>
                  <a:gd name="connsiteX4" fmla="*/ 184597 w 2210908"/>
                  <a:gd name="connsiteY4" fmla="*/ 519379 h 1748332"/>
                  <a:gd name="connsiteX5" fmla="*/ 272380 w 2210908"/>
                  <a:gd name="connsiteY5" fmla="*/ 534009 h 1748332"/>
                  <a:gd name="connsiteX6" fmla="*/ 316271 w 2210908"/>
                  <a:gd name="connsiteY6" fmla="*/ 541324 h 1748332"/>
                  <a:gd name="connsiteX7" fmla="*/ 411368 w 2210908"/>
                  <a:gd name="connsiteY7" fmla="*/ 548640 h 1748332"/>
                  <a:gd name="connsiteX8" fmla="*/ 440629 w 2210908"/>
                  <a:gd name="connsiteY8" fmla="*/ 555955 h 1748332"/>
                  <a:gd name="connsiteX9" fmla="*/ 477205 w 2210908"/>
                  <a:gd name="connsiteY9" fmla="*/ 563270 h 1748332"/>
                  <a:gd name="connsiteX10" fmla="*/ 521096 w 2210908"/>
                  <a:gd name="connsiteY10" fmla="*/ 577900 h 1748332"/>
                  <a:gd name="connsiteX11" fmla="*/ 543042 w 2210908"/>
                  <a:gd name="connsiteY11" fmla="*/ 585216 h 1748332"/>
                  <a:gd name="connsiteX12" fmla="*/ 579618 w 2210908"/>
                  <a:gd name="connsiteY12" fmla="*/ 592531 h 1748332"/>
                  <a:gd name="connsiteX13" fmla="*/ 623509 w 2210908"/>
                  <a:gd name="connsiteY13" fmla="*/ 607161 h 1748332"/>
                  <a:gd name="connsiteX14" fmla="*/ 733237 w 2210908"/>
                  <a:gd name="connsiteY14" fmla="*/ 643737 h 1748332"/>
                  <a:gd name="connsiteX15" fmla="*/ 755183 w 2210908"/>
                  <a:gd name="connsiteY15" fmla="*/ 651052 h 1748332"/>
                  <a:gd name="connsiteX16" fmla="*/ 777128 w 2210908"/>
                  <a:gd name="connsiteY16" fmla="*/ 658368 h 1748332"/>
                  <a:gd name="connsiteX17" fmla="*/ 813704 w 2210908"/>
                  <a:gd name="connsiteY17" fmla="*/ 665683 h 1748332"/>
                  <a:gd name="connsiteX18" fmla="*/ 857596 w 2210908"/>
                  <a:gd name="connsiteY18" fmla="*/ 680313 h 1748332"/>
                  <a:gd name="connsiteX19" fmla="*/ 879541 w 2210908"/>
                  <a:gd name="connsiteY19" fmla="*/ 687628 h 1748332"/>
                  <a:gd name="connsiteX20" fmla="*/ 930748 w 2210908"/>
                  <a:gd name="connsiteY20" fmla="*/ 702259 h 1748332"/>
                  <a:gd name="connsiteX21" fmla="*/ 960008 w 2210908"/>
                  <a:gd name="connsiteY21" fmla="*/ 709574 h 1748332"/>
                  <a:gd name="connsiteX22" fmla="*/ 1011215 w 2210908"/>
                  <a:gd name="connsiteY22" fmla="*/ 724204 h 1748332"/>
                  <a:gd name="connsiteX23" fmla="*/ 1091682 w 2210908"/>
                  <a:gd name="connsiteY23" fmla="*/ 738835 h 1748332"/>
                  <a:gd name="connsiteX24" fmla="*/ 1113628 w 2210908"/>
                  <a:gd name="connsiteY24" fmla="*/ 746150 h 1748332"/>
                  <a:gd name="connsiteX25" fmla="*/ 1106312 w 2210908"/>
                  <a:gd name="connsiteY25" fmla="*/ 782726 h 1748332"/>
                  <a:gd name="connsiteX26" fmla="*/ 1098997 w 2210908"/>
                  <a:gd name="connsiteY26" fmla="*/ 804672 h 1748332"/>
                  <a:gd name="connsiteX27" fmla="*/ 1106312 w 2210908"/>
                  <a:gd name="connsiteY27" fmla="*/ 863193 h 1748332"/>
                  <a:gd name="connsiteX28" fmla="*/ 1113628 w 2210908"/>
                  <a:gd name="connsiteY28" fmla="*/ 885139 h 1748332"/>
                  <a:gd name="connsiteX29" fmla="*/ 1135573 w 2210908"/>
                  <a:gd name="connsiteY29" fmla="*/ 907084 h 1748332"/>
                  <a:gd name="connsiteX30" fmla="*/ 1142888 w 2210908"/>
                  <a:gd name="connsiteY30" fmla="*/ 929030 h 1748332"/>
                  <a:gd name="connsiteX31" fmla="*/ 1157519 w 2210908"/>
                  <a:gd name="connsiteY31" fmla="*/ 987552 h 1748332"/>
                  <a:gd name="connsiteX32" fmla="*/ 1186780 w 2210908"/>
                  <a:gd name="connsiteY32" fmla="*/ 1031443 h 1748332"/>
                  <a:gd name="connsiteX33" fmla="*/ 1201410 w 2210908"/>
                  <a:gd name="connsiteY33" fmla="*/ 1163116 h 1748332"/>
                  <a:gd name="connsiteX34" fmla="*/ 1194095 w 2210908"/>
                  <a:gd name="connsiteY34" fmla="*/ 1185062 h 1748332"/>
                  <a:gd name="connsiteX35" fmla="*/ 1164834 w 2210908"/>
                  <a:gd name="connsiteY35" fmla="*/ 1214323 h 1748332"/>
                  <a:gd name="connsiteX36" fmla="*/ 1128258 w 2210908"/>
                  <a:gd name="connsiteY36" fmla="*/ 1243584 h 1748332"/>
                  <a:gd name="connsiteX37" fmla="*/ 1113628 w 2210908"/>
                  <a:gd name="connsiteY37" fmla="*/ 1265529 h 1748332"/>
                  <a:gd name="connsiteX38" fmla="*/ 1091682 w 2210908"/>
                  <a:gd name="connsiteY38" fmla="*/ 1338681 h 1748332"/>
                  <a:gd name="connsiteX39" fmla="*/ 1077052 w 2210908"/>
                  <a:gd name="connsiteY39" fmla="*/ 1506931 h 1748332"/>
                  <a:gd name="connsiteX40" fmla="*/ 1069736 w 2210908"/>
                  <a:gd name="connsiteY40" fmla="*/ 1528876 h 1748332"/>
                  <a:gd name="connsiteX41" fmla="*/ 1077052 w 2210908"/>
                  <a:gd name="connsiteY41" fmla="*/ 1587398 h 1748332"/>
                  <a:gd name="connsiteX42" fmla="*/ 1098997 w 2210908"/>
                  <a:gd name="connsiteY42" fmla="*/ 1594713 h 1748332"/>
                  <a:gd name="connsiteX43" fmla="*/ 1142888 w 2210908"/>
                  <a:gd name="connsiteY43" fmla="*/ 1580083 h 1748332"/>
                  <a:gd name="connsiteX44" fmla="*/ 1164834 w 2210908"/>
                  <a:gd name="connsiteY44" fmla="*/ 1572768 h 1748332"/>
                  <a:gd name="connsiteX45" fmla="*/ 1252616 w 2210908"/>
                  <a:gd name="connsiteY45" fmla="*/ 1580083 h 1748332"/>
                  <a:gd name="connsiteX46" fmla="*/ 1281877 w 2210908"/>
                  <a:gd name="connsiteY46" fmla="*/ 1609344 h 1748332"/>
                  <a:gd name="connsiteX47" fmla="*/ 1340399 w 2210908"/>
                  <a:gd name="connsiteY47" fmla="*/ 1609344 h 1748332"/>
                  <a:gd name="connsiteX48" fmla="*/ 1362344 w 2210908"/>
                  <a:gd name="connsiteY48" fmla="*/ 1623974 h 1748332"/>
                  <a:gd name="connsiteX49" fmla="*/ 1391605 w 2210908"/>
                  <a:gd name="connsiteY49" fmla="*/ 1631289 h 1748332"/>
                  <a:gd name="connsiteX50" fmla="*/ 1472072 w 2210908"/>
                  <a:gd name="connsiteY50" fmla="*/ 1645920 h 1748332"/>
                  <a:gd name="connsiteX51" fmla="*/ 1676898 w 2210908"/>
                  <a:gd name="connsiteY51" fmla="*/ 1653235 h 1748332"/>
                  <a:gd name="connsiteX52" fmla="*/ 1735420 w 2210908"/>
                  <a:gd name="connsiteY52" fmla="*/ 1667865 h 1748332"/>
                  <a:gd name="connsiteX53" fmla="*/ 1779311 w 2210908"/>
                  <a:gd name="connsiteY53" fmla="*/ 1682496 h 1748332"/>
                  <a:gd name="connsiteX54" fmla="*/ 1852463 w 2210908"/>
                  <a:gd name="connsiteY54" fmla="*/ 1660550 h 1748332"/>
                  <a:gd name="connsiteX55" fmla="*/ 1976821 w 2210908"/>
                  <a:gd name="connsiteY55" fmla="*/ 1675180 h 1748332"/>
                  <a:gd name="connsiteX56" fmla="*/ 2020712 w 2210908"/>
                  <a:gd name="connsiteY56" fmla="*/ 1689811 h 1748332"/>
                  <a:gd name="connsiteX57" fmla="*/ 2086549 w 2210908"/>
                  <a:gd name="connsiteY57" fmla="*/ 1711756 h 1748332"/>
                  <a:gd name="connsiteX58" fmla="*/ 2108495 w 2210908"/>
                  <a:gd name="connsiteY58" fmla="*/ 1719072 h 1748332"/>
                  <a:gd name="connsiteX59" fmla="*/ 2137756 w 2210908"/>
                  <a:gd name="connsiteY59" fmla="*/ 1726387 h 1748332"/>
                  <a:gd name="connsiteX60" fmla="*/ 2181647 w 2210908"/>
                  <a:gd name="connsiteY60" fmla="*/ 1741017 h 1748332"/>
                  <a:gd name="connsiteX61" fmla="*/ 2203592 w 2210908"/>
                  <a:gd name="connsiteY61" fmla="*/ 1748332 h 1748332"/>
                  <a:gd name="connsiteX62" fmla="*/ 2188962 w 2210908"/>
                  <a:gd name="connsiteY62" fmla="*/ 1704441 h 1748332"/>
                  <a:gd name="connsiteX63" fmla="*/ 2181647 w 2210908"/>
                  <a:gd name="connsiteY63" fmla="*/ 1682496 h 1748332"/>
                  <a:gd name="connsiteX64" fmla="*/ 2152386 w 2210908"/>
                  <a:gd name="connsiteY64" fmla="*/ 1645920 h 1748332"/>
                  <a:gd name="connsiteX65" fmla="*/ 2159701 w 2210908"/>
                  <a:gd name="connsiteY65" fmla="*/ 1623974 h 1748332"/>
                  <a:gd name="connsiteX66" fmla="*/ 2145071 w 2210908"/>
                  <a:gd name="connsiteY66" fmla="*/ 1580083 h 1748332"/>
                  <a:gd name="connsiteX67" fmla="*/ 2159701 w 2210908"/>
                  <a:gd name="connsiteY67" fmla="*/ 1565452 h 1748332"/>
                  <a:gd name="connsiteX68" fmla="*/ 2174332 w 2210908"/>
                  <a:gd name="connsiteY68" fmla="*/ 1521561 h 1748332"/>
                  <a:gd name="connsiteX69" fmla="*/ 2174332 w 2210908"/>
                  <a:gd name="connsiteY69" fmla="*/ 1455724 h 1748332"/>
                  <a:gd name="connsiteX70" fmla="*/ 2188962 w 2210908"/>
                  <a:gd name="connsiteY70" fmla="*/ 1411833 h 1748332"/>
                  <a:gd name="connsiteX71" fmla="*/ 2174332 w 2210908"/>
                  <a:gd name="connsiteY71" fmla="*/ 1360627 h 1748332"/>
                  <a:gd name="connsiteX72" fmla="*/ 2159701 w 2210908"/>
                  <a:gd name="connsiteY72" fmla="*/ 1302105 h 1748332"/>
                  <a:gd name="connsiteX73" fmla="*/ 2167016 w 2210908"/>
                  <a:gd name="connsiteY73" fmla="*/ 1280160 h 1748332"/>
                  <a:gd name="connsiteX74" fmla="*/ 2181647 w 2210908"/>
                  <a:gd name="connsiteY74" fmla="*/ 1265529 h 1748332"/>
                  <a:gd name="connsiteX75" fmla="*/ 2188962 w 2210908"/>
                  <a:gd name="connsiteY75" fmla="*/ 1236268 h 1748332"/>
                  <a:gd name="connsiteX76" fmla="*/ 2196277 w 2210908"/>
                  <a:gd name="connsiteY76" fmla="*/ 1214323 h 1748332"/>
                  <a:gd name="connsiteX77" fmla="*/ 2188962 w 2210908"/>
                  <a:gd name="connsiteY77" fmla="*/ 1177747 h 1748332"/>
                  <a:gd name="connsiteX78" fmla="*/ 2174332 w 2210908"/>
                  <a:gd name="connsiteY78" fmla="*/ 1163116 h 1748332"/>
                  <a:gd name="connsiteX79" fmla="*/ 2203592 w 2210908"/>
                  <a:gd name="connsiteY79" fmla="*/ 1126540 h 1748332"/>
                  <a:gd name="connsiteX80" fmla="*/ 2210908 w 2210908"/>
                  <a:gd name="connsiteY80" fmla="*/ 1104595 h 1748332"/>
                  <a:gd name="connsiteX81" fmla="*/ 2196277 w 2210908"/>
                  <a:gd name="connsiteY81" fmla="*/ 1024128 h 1748332"/>
                  <a:gd name="connsiteX82" fmla="*/ 2196277 w 2210908"/>
                  <a:gd name="connsiteY82" fmla="*/ 950976 h 1748332"/>
                  <a:gd name="connsiteX83" fmla="*/ 2203592 w 2210908"/>
                  <a:gd name="connsiteY83" fmla="*/ 929030 h 1748332"/>
                  <a:gd name="connsiteX84" fmla="*/ 2188962 w 2210908"/>
                  <a:gd name="connsiteY84" fmla="*/ 885139 h 1748332"/>
                  <a:gd name="connsiteX85" fmla="*/ 2145071 w 2210908"/>
                  <a:gd name="connsiteY85" fmla="*/ 855878 h 1748332"/>
                  <a:gd name="connsiteX86" fmla="*/ 2167016 w 2210908"/>
                  <a:gd name="connsiteY86" fmla="*/ 833932 h 1748332"/>
                  <a:gd name="connsiteX87" fmla="*/ 2137756 w 2210908"/>
                  <a:gd name="connsiteY87" fmla="*/ 804672 h 1748332"/>
                  <a:gd name="connsiteX88" fmla="*/ 2130440 w 2210908"/>
                  <a:gd name="connsiteY88" fmla="*/ 753465 h 1748332"/>
                  <a:gd name="connsiteX89" fmla="*/ 2123125 w 2210908"/>
                  <a:gd name="connsiteY89" fmla="*/ 687628 h 1748332"/>
                  <a:gd name="connsiteX90" fmla="*/ 2115810 w 2210908"/>
                  <a:gd name="connsiteY90" fmla="*/ 665683 h 1748332"/>
                  <a:gd name="connsiteX91" fmla="*/ 2086549 w 2210908"/>
                  <a:gd name="connsiteY91" fmla="*/ 636422 h 1748332"/>
                  <a:gd name="connsiteX92" fmla="*/ 2079234 w 2210908"/>
                  <a:gd name="connsiteY92" fmla="*/ 570585 h 1748332"/>
                  <a:gd name="connsiteX93" fmla="*/ 2057288 w 2210908"/>
                  <a:gd name="connsiteY93" fmla="*/ 555955 h 1748332"/>
                  <a:gd name="connsiteX94" fmla="*/ 2042658 w 2210908"/>
                  <a:gd name="connsiteY94" fmla="*/ 512064 h 1748332"/>
                  <a:gd name="connsiteX95" fmla="*/ 2042658 w 2210908"/>
                  <a:gd name="connsiteY95" fmla="*/ 343814 h 1748332"/>
                  <a:gd name="connsiteX96" fmla="*/ 2049973 w 2210908"/>
                  <a:gd name="connsiteY96" fmla="*/ 321868 h 1748332"/>
                  <a:gd name="connsiteX97" fmla="*/ 2020712 w 2210908"/>
                  <a:gd name="connsiteY97" fmla="*/ 285292 h 1748332"/>
                  <a:gd name="connsiteX98" fmla="*/ 1998767 w 2210908"/>
                  <a:gd name="connsiteY98" fmla="*/ 277977 h 1748332"/>
                  <a:gd name="connsiteX99" fmla="*/ 1976821 w 2210908"/>
                  <a:gd name="connsiteY99" fmla="*/ 263347 h 1748332"/>
                  <a:gd name="connsiteX100" fmla="*/ 1932930 w 2210908"/>
                  <a:gd name="connsiteY100" fmla="*/ 248716 h 1748332"/>
                  <a:gd name="connsiteX101" fmla="*/ 1889039 w 2210908"/>
                  <a:gd name="connsiteY101" fmla="*/ 234086 h 1748332"/>
                  <a:gd name="connsiteX102" fmla="*/ 1867093 w 2210908"/>
                  <a:gd name="connsiteY102" fmla="*/ 226771 h 1748332"/>
                  <a:gd name="connsiteX103" fmla="*/ 1852463 w 2210908"/>
                  <a:gd name="connsiteY103" fmla="*/ 212140 h 1748332"/>
                  <a:gd name="connsiteX104" fmla="*/ 1808572 w 2210908"/>
                  <a:gd name="connsiteY104" fmla="*/ 197510 h 1748332"/>
                  <a:gd name="connsiteX105" fmla="*/ 1771996 w 2210908"/>
                  <a:gd name="connsiteY105" fmla="*/ 175564 h 1748332"/>
                  <a:gd name="connsiteX106" fmla="*/ 1728104 w 2210908"/>
                  <a:gd name="connsiteY106" fmla="*/ 146304 h 1748332"/>
                  <a:gd name="connsiteX107" fmla="*/ 1713474 w 2210908"/>
                  <a:gd name="connsiteY107" fmla="*/ 131673 h 1748332"/>
                  <a:gd name="connsiteX108" fmla="*/ 1691528 w 2210908"/>
                  <a:gd name="connsiteY108" fmla="*/ 124358 h 1748332"/>
                  <a:gd name="connsiteX109" fmla="*/ 1669583 w 2210908"/>
                  <a:gd name="connsiteY109" fmla="*/ 109728 h 1748332"/>
                  <a:gd name="connsiteX110" fmla="*/ 1625692 w 2210908"/>
                  <a:gd name="connsiteY110" fmla="*/ 87782 h 1748332"/>
                  <a:gd name="connsiteX111" fmla="*/ 1589116 w 2210908"/>
                  <a:gd name="connsiteY111" fmla="*/ 58521 h 1748332"/>
                  <a:gd name="connsiteX112" fmla="*/ 1545224 w 2210908"/>
                  <a:gd name="connsiteY112" fmla="*/ 43891 h 1748332"/>
                  <a:gd name="connsiteX113" fmla="*/ 1420866 w 2210908"/>
                  <a:gd name="connsiteY113" fmla="*/ 29260 h 1748332"/>
                  <a:gd name="connsiteX114" fmla="*/ 1252616 w 2210908"/>
                  <a:gd name="connsiteY114" fmla="*/ 7315 h 1748332"/>
                  <a:gd name="connsiteX115" fmla="*/ 1186780 w 2210908"/>
                  <a:gd name="connsiteY115" fmla="*/ 0 h 1748332"/>
                  <a:gd name="connsiteX116" fmla="*/ 1040476 w 2210908"/>
                  <a:gd name="connsiteY116" fmla="*/ 7315 h 1748332"/>
                  <a:gd name="connsiteX117" fmla="*/ 996584 w 2210908"/>
                  <a:gd name="connsiteY117" fmla="*/ 21945 h 1748332"/>
                  <a:gd name="connsiteX118" fmla="*/ 945378 w 2210908"/>
                  <a:gd name="connsiteY118" fmla="*/ 36576 h 1748332"/>
                  <a:gd name="connsiteX119" fmla="*/ 916117 w 2210908"/>
                  <a:gd name="connsiteY119" fmla="*/ 43891 h 1748332"/>
                  <a:gd name="connsiteX120" fmla="*/ 872226 w 2210908"/>
                  <a:gd name="connsiteY120" fmla="*/ 58521 h 1748332"/>
                  <a:gd name="connsiteX121" fmla="*/ 828335 w 2210908"/>
                  <a:gd name="connsiteY121" fmla="*/ 73152 h 1748332"/>
                  <a:gd name="connsiteX122" fmla="*/ 762498 w 2210908"/>
                  <a:gd name="connsiteY122" fmla="*/ 95097 h 1748332"/>
                  <a:gd name="connsiteX123" fmla="*/ 740552 w 2210908"/>
                  <a:gd name="connsiteY123" fmla="*/ 102412 h 1748332"/>
                  <a:gd name="connsiteX124" fmla="*/ 682031 w 2210908"/>
                  <a:gd name="connsiteY124" fmla="*/ 117043 h 1748332"/>
                  <a:gd name="connsiteX125" fmla="*/ 579618 w 2210908"/>
                  <a:gd name="connsiteY125" fmla="*/ 131673 h 1748332"/>
                  <a:gd name="connsiteX126" fmla="*/ 535727 w 2210908"/>
                  <a:gd name="connsiteY126" fmla="*/ 138988 h 1748332"/>
                  <a:gd name="connsiteX127" fmla="*/ 484520 w 2210908"/>
                  <a:gd name="connsiteY127" fmla="*/ 146304 h 1748332"/>
                  <a:gd name="connsiteX128" fmla="*/ 433314 w 2210908"/>
                  <a:gd name="connsiteY128" fmla="*/ 160934 h 1748332"/>
                  <a:gd name="connsiteX129" fmla="*/ 411368 w 2210908"/>
                  <a:gd name="connsiteY129" fmla="*/ 168249 h 1748332"/>
                  <a:gd name="connsiteX130" fmla="*/ 352847 w 2210908"/>
                  <a:gd name="connsiteY130" fmla="*/ 175564 h 1748332"/>
                  <a:gd name="connsiteX131" fmla="*/ 294325 w 2210908"/>
                  <a:gd name="connsiteY131" fmla="*/ 190195 h 1748332"/>
                  <a:gd name="connsiteX132" fmla="*/ 184597 w 2210908"/>
                  <a:gd name="connsiteY132" fmla="*/ 204825 h 1748332"/>
                  <a:gd name="connsiteX133" fmla="*/ 96815 w 2210908"/>
                  <a:gd name="connsiteY133" fmla="*/ 212140 h 1748332"/>
                  <a:gd name="connsiteX134" fmla="*/ 89500 w 2210908"/>
                  <a:gd name="connsiteY134" fmla="*/ 241401 h 1748332"/>
                  <a:gd name="connsiteX135" fmla="*/ 82184 w 2210908"/>
                  <a:gd name="connsiteY135" fmla="*/ 285292 h 1748332"/>
                  <a:gd name="connsiteX136" fmla="*/ 67554 w 2210908"/>
                  <a:gd name="connsiteY136" fmla="*/ 329184 h 1748332"/>
                  <a:gd name="connsiteX137" fmla="*/ 45608 w 2210908"/>
                  <a:gd name="connsiteY137" fmla="*/ 395020 h 1748332"/>
                  <a:gd name="connsiteX138" fmla="*/ 30978 w 2210908"/>
                  <a:gd name="connsiteY138" fmla="*/ 438912 h 1748332"/>
                  <a:gd name="connsiteX139" fmla="*/ 154 w 2210908"/>
                  <a:gd name="connsiteY139"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115179 w 2210908"/>
                  <a:gd name="connsiteY3" fmla="*/ 464096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7205 w 2210908"/>
                  <a:gd name="connsiteY10" fmla="*/ 563270 h 1748332"/>
                  <a:gd name="connsiteX11" fmla="*/ 521096 w 2210908"/>
                  <a:gd name="connsiteY11" fmla="*/ 577900 h 1748332"/>
                  <a:gd name="connsiteX12" fmla="*/ 543042 w 2210908"/>
                  <a:gd name="connsiteY12" fmla="*/ 585216 h 1748332"/>
                  <a:gd name="connsiteX13" fmla="*/ 579618 w 2210908"/>
                  <a:gd name="connsiteY13" fmla="*/ 592531 h 1748332"/>
                  <a:gd name="connsiteX14" fmla="*/ 623509 w 2210908"/>
                  <a:gd name="connsiteY14" fmla="*/ 607161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201410 w 2210908"/>
                  <a:gd name="connsiteY34" fmla="*/ 1163116 h 1748332"/>
                  <a:gd name="connsiteX35" fmla="*/ 1194095 w 2210908"/>
                  <a:gd name="connsiteY35" fmla="*/ 1185062 h 1748332"/>
                  <a:gd name="connsiteX36" fmla="*/ 1164834 w 2210908"/>
                  <a:gd name="connsiteY36" fmla="*/ 1214323 h 1748332"/>
                  <a:gd name="connsiteX37" fmla="*/ 1128258 w 2210908"/>
                  <a:gd name="connsiteY37" fmla="*/ 124358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77052 w 2210908"/>
                  <a:gd name="connsiteY42" fmla="*/ 1587398 h 1748332"/>
                  <a:gd name="connsiteX43" fmla="*/ 1098997 w 2210908"/>
                  <a:gd name="connsiteY43" fmla="*/ 1594713 h 1748332"/>
                  <a:gd name="connsiteX44" fmla="*/ 1142888 w 2210908"/>
                  <a:gd name="connsiteY44" fmla="*/ 1580083 h 1748332"/>
                  <a:gd name="connsiteX45" fmla="*/ 1164834 w 2210908"/>
                  <a:gd name="connsiteY45" fmla="*/ 1572768 h 1748332"/>
                  <a:gd name="connsiteX46" fmla="*/ 1252616 w 2210908"/>
                  <a:gd name="connsiteY46" fmla="*/ 1580083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294325 w 2210908"/>
                  <a:gd name="connsiteY132" fmla="*/ 190195 h 1748332"/>
                  <a:gd name="connsiteX133" fmla="*/ 184597 w 2210908"/>
                  <a:gd name="connsiteY133" fmla="*/ 204825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7205 w 2210908"/>
                  <a:gd name="connsiteY10" fmla="*/ 563270 h 1748332"/>
                  <a:gd name="connsiteX11" fmla="*/ 521096 w 2210908"/>
                  <a:gd name="connsiteY11" fmla="*/ 577900 h 1748332"/>
                  <a:gd name="connsiteX12" fmla="*/ 543042 w 2210908"/>
                  <a:gd name="connsiteY12" fmla="*/ 585216 h 1748332"/>
                  <a:gd name="connsiteX13" fmla="*/ 579618 w 2210908"/>
                  <a:gd name="connsiteY13" fmla="*/ 592531 h 1748332"/>
                  <a:gd name="connsiteX14" fmla="*/ 623509 w 2210908"/>
                  <a:gd name="connsiteY14" fmla="*/ 607161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201410 w 2210908"/>
                  <a:gd name="connsiteY34" fmla="*/ 1163116 h 1748332"/>
                  <a:gd name="connsiteX35" fmla="*/ 1194095 w 2210908"/>
                  <a:gd name="connsiteY35" fmla="*/ 1185062 h 1748332"/>
                  <a:gd name="connsiteX36" fmla="*/ 1164834 w 2210908"/>
                  <a:gd name="connsiteY36" fmla="*/ 1214323 h 1748332"/>
                  <a:gd name="connsiteX37" fmla="*/ 1128258 w 2210908"/>
                  <a:gd name="connsiteY37" fmla="*/ 124358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77052 w 2210908"/>
                  <a:gd name="connsiteY42" fmla="*/ 1587398 h 1748332"/>
                  <a:gd name="connsiteX43" fmla="*/ 1098997 w 2210908"/>
                  <a:gd name="connsiteY43" fmla="*/ 1594713 h 1748332"/>
                  <a:gd name="connsiteX44" fmla="*/ 1142888 w 2210908"/>
                  <a:gd name="connsiteY44" fmla="*/ 1580083 h 1748332"/>
                  <a:gd name="connsiteX45" fmla="*/ 1164834 w 2210908"/>
                  <a:gd name="connsiteY45" fmla="*/ 1572768 h 1748332"/>
                  <a:gd name="connsiteX46" fmla="*/ 1252616 w 2210908"/>
                  <a:gd name="connsiteY46" fmla="*/ 1580083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294325 w 2210908"/>
                  <a:gd name="connsiteY132" fmla="*/ 190195 h 1748332"/>
                  <a:gd name="connsiteX133" fmla="*/ 184597 w 2210908"/>
                  <a:gd name="connsiteY133" fmla="*/ 204825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21096 w 2210908"/>
                  <a:gd name="connsiteY11" fmla="*/ 577900 h 1748332"/>
                  <a:gd name="connsiteX12" fmla="*/ 543042 w 2210908"/>
                  <a:gd name="connsiteY12" fmla="*/ 585216 h 1748332"/>
                  <a:gd name="connsiteX13" fmla="*/ 579618 w 2210908"/>
                  <a:gd name="connsiteY13" fmla="*/ 592531 h 1748332"/>
                  <a:gd name="connsiteX14" fmla="*/ 623509 w 2210908"/>
                  <a:gd name="connsiteY14" fmla="*/ 607161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201410 w 2210908"/>
                  <a:gd name="connsiteY34" fmla="*/ 1163116 h 1748332"/>
                  <a:gd name="connsiteX35" fmla="*/ 1194095 w 2210908"/>
                  <a:gd name="connsiteY35" fmla="*/ 1185062 h 1748332"/>
                  <a:gd name="connsiteX36" fmla="*/ 1164834 w 2210908"/>
                  <a:gd name="connsiteY36" fmla="*/ 1214323 h 1748332"/>
                  <a:gd name="connsiteX37" fmla="*/ 1128258 w 2210908"/>
                  <a:gd name="connsiteY37" fmla="*/ 124358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77052 w 2210908"/>
                  <a:gd name="connsiteY42" fmla="*/ 1587398 h 1748332"/>
                  <a:gd name="connsiteX43" fmla="*/ 1098997 w 2210908"/>
                  <a:gd name="connsiteY43" fmla="*/ 1594713 h 1748332"/>
                  <a:gd name="connsiteX44" fmla="*/ 1142888 w 2210908"/>
                  <a:gd name="connsiteY44" fmla="*/ 1580083 h 1748332"/>
                  <a:gd name="connsiteX45" fmla="*/ 1164834 w 2210908"/>
                  <a:gd name="connsiteY45" fmla="*/ 1572768 h 1748332"/>
                  <a:gd name="connsiteX46" fmla="*/ 1252616 w 2210908"/>
                  <a:gd name="connsiteY46" fmla="*/ 1580083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294325 w 2210908"/>
                  <a:gd name="connsiteY132" fmla="*/ 190195 h 1748332"/>
                  <a:gd name="connsiteX133" fmla="*/ 184597 w 2210908"/>
                  <a:gd name="connsiteY133" fmla="*/ 204825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21096 w 2210908"/>
                  <a:gd name="connsiteY11" fmla="*/ 577900 h 1748332"/>
                  <a:gd name="connsiteX12" fmla="*/ 552567 w 2210908"/>
                  <a:gd name="connsiteY12" fmla="*/ 606647 h 1748332"/>
                  <a:gd name="connsiteX13" fmla="*/ 579618 w 2210908"/>
                  <a:gd name="connsiteY13" fmla="*/ 592531 h 1748332"/>
                  <a:gd name="connsiteX14" fmla="*/ 623509 w 2210908"/>
                  <a:gd name="connsiteY14" fmla="*/ 607161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201410 w 2210908"/>
                  <a:gd name="connsiteY34" fmla="*/ 1163116 h 1748332"/>
                  <a:gd name="connsiteX35" fmla="*/ 1194095 w 2210908"/>
                  <a:gd name="connsiteY35" fmla="*/ 1185062 h 1748332"/>
                  <a:gd name="connsiteX36" fmla="*/ 1164834 w 2210908"/>
                  <a:gd name="connsiteY36" fmla="*/ 1214323 h 1748332"/>
                  <a:gd name="connsiteX37" fmla="*/ 1128258 w 2210908"/>
                  <a:gd name="connsiteY37" fmla="*/ 124358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77052 w 2210908"/>
                  <a:gd name="connsiteY42" fmla="*/ 1587398 h 1748332"/>
                  <a:gd name="connsiteX43" fmla="*/ 1098997 w 2210908"/>
                  <a:gd name="connsiteY43" fmla="*/ 1594713 h 1748332"/>
                  <a:gd name="connsiteX44" fmla="*/ 1142888 w 2210908"/>
                  <a:gd name="connsiteY44" fmla="*/ 1580083 h 1748332"/>
                  <a:gd name="connsiteX45" fmla="*/ 1164834 w 2210908"/>
                  <a:gd name="connsiteY45" fmla="*/ 1572768 h 1748332"/>
                  <a:gd name="connsiteX46" fmla="*/ 1252616 w 2210908"/>
                  <a:gd name="connsiteY46" fmla="*/ 1580083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294325 w 2210908"/>
                  <a:gd name="connsiteY132" fmla="*/ 190195 h 1748332"/>
                  <a:gd name="connsiteX133" fmla="*/ 184597 w 2210908"/>
                  <a:gd name="connsiteY133" fmla="*/ 204825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21096 w 2210908"/>
                  <a:gd name="connsiteY11" fmla="*/ 577900 h 1748332"/>
                  <a:gd name="connsiteX12" fmla="*/ 552567 w 2210908"/>
                  <a:gd name="connsiteY12" fmla="*/ 606647 h 1748332"/>
                  <a:gd name="connsiteX13" fmla="*/ 579618 w 2210908"/>
                  <a:gd name="connsiteY13" fmla="*/ 592531 h 1748332"/>
                  <a:gd name="connsiteX14" fmla="*/ 661609 w 2210908"/>
                  <a:gd name="connsiteY14" fmla="*/ 623830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201410 w 2210908"/>
                  <a:gd name="connsiteY34" fmla="*/ 1163116 h 1748332"/>
                  <a:gd name="connsiteX35" fmla="*/ 1194095 w 2210908"/>
                  <a:gd name="connsiteY35" fmla="*/ 1185062 h 1748332"/>
                  <a:gd name="connsiteX36" fmla="*/ 1164834 w 2210908"/>
                  <a:gd name="connsiteY36" fmla="*/ 1214323 h 1748332"/>
                  <a:gd name="connsiteX37" fmla="*/ 1128258 w 2210908"/>
                  <a:gd name="connsiteY37" fmla="*/ 124358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77052 w 2210908"/>
                  <a:gd name="connsiteY42" fmla="*/ 1587398 h 1748332"/>
                  <a:gd name="connsiteX43" fmla="*/ 1098997 w 2210908"/>
                  <a:gd name="connsiteY43" fmla="*/ 1594713 h 1748332"/>
                  <a:gd name="connsiteX44" fmla="*/ 1142888 w 2210908"/>
                  <a:gd name="connsiteY44" fmla="*/ 1580083 h 1748332"/>
                  <a:gd name="connsiteX45" fmla="*/ 1164834 w 2210908"/>
                  <a:gd name="connsiteY45" fmla="*/ 1572768 h 1748332"/>
                  <a:gd name="connsiteX46" fmla="*/ 1252616 w 2210908"/>
                  <a:gd name="connsiteY46" fmla="*/ 1580083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294325 w 2210908"/>
                  <a:gd name="connsiteY132" fmla="*/ 190195 h 1748332"/>
                  <a:gd name="connsiteX133" fmla="*/ 184597 w 2210908"/>
                  <a:gd name="connsiteY133" fmla="*/ 204825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21096 w 2210908"/>
                  <a:gd name="connsiteY11" fmla="*/ 577900 h 1748332"/>
                  <a:gd name="connsiteX12" fmla="*/ 552567 w 2210908"/>
                  <a:gd name="connsiteY12" fmla="*/ 606647 h 1748332"/>
                  <a:gd name="connsiteX13" fmla="*/ 612956 w 2210908"/>
                  <a:gd name="connsiteY13" fmla="*/ 609199 h 1748332"/>
                  <a:gd name="connsiteX14" fmla="*/ 661609 w 2210908"/>
                  <a:gd name="connsiteY14" fmla="*/ 623830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201410 w 2210908"/>
                  <a:gd name="connsiteY34" fmla="*/ 1163116 h 1748332"/>
                  <a:gd name="connsiteX35" fmla="*/ 1194095 w 2210908"/>
                  <a:gd name="connsiteY35" fmla="*/ 1185062 h 1748332"/>
                  <a:gd name="connsiteX36" fmla="*/ 1164834 w 2210908"/>
                  <a:gd name="connsiteY36" fmla="*/ 1214323 h 1748332"/>
                  <a:gd name="connsiteX37" fmla="*/ 1128258 w 2210908"/>
                  <a:gd name="connsiteY37" fmla="*/ 124358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77052 w 2210908"/>
                  <a:gd name="connsiteY42" fmla="*/ 1587398 h 1748332"/>
                  <a:gd name="connsiteX43" fmla="*/ 1098997 w 2210908"/>
                  <a:gd name="connsiteY43" fmla="*/ 1594713 h 1748332"/>
                  <a:gd name="connsiteX44" fmla="*/ 1142888 w 2210908"/>
                  <a:gd name="connsiteY44" fmla="*/ 1580083 h 1748332"/>
                  <a:gd name="connsiteX45" fmla="*/ 1164834 w 2210908"/>
                  <a:gd name="connsiteY45" fmla="*/ 1572768 h 1748332"/>
                  <a:gd name="connsiteX46" fmla="*/ 1252616 w 2210908"/>
                  <a:gd name="connsiteY46" fmla="*/ 1580083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294325 w 2210908"/>
                  <a:gd name="connsiteY132" fmla="*/ 190195 h 1748332"/>
                  <a:gd name="connsiteX133" fmla="*/ 184597 w 2210908"/>
                  <a:gd name="connsiteY133" fmla="*/ 204825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11571 w 2210908"/>
                  <a:gd name="connsiteY11" fmla="*/ 594569 h 1748332"/>
                  <a:gd name="connsiteX12" fmla="*/ 552567 w 2210908"/>
                  <a:gd name="connsiteY12" fmla="*/ 606647 h 1748332"/>
                  <a:gd name="connsiteX13" fmla="*/ 612956 w 2210908"/>
                  <a:gd name="connsiteY13" fmla="*/ 609199 h 1748332"/>
                  <a:gd name="connsiteX14" fmla="*/ 661609 w 2210908"/>
                  <a:gd name="connsiteY14" fmla="*/ 623830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201410 w 2210908"/>
                  <a:gd name="connsiteY34" fmla="*/ 1163116 h 1748332"/>
                  <a:gd name="connsiteX35" fmla="*/ 1194095 w 2210908"/>
                  <a:gd name="connsiteY35" fmla="*/ 1185062 h 1748332"/>
                  <a:gd name="connsiteX36" fmla="*/ 1164834 w 2210908"/>
                  <a:gd name="connsiteY36" fmla="*/ 1214323 h 1748332"/>
                  <a:gd name="connsiteX37" fmla="*/ 1128258 w 2210908"/>
                  <a:gd name="connsiteY37" fmla="*/ 124358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77052 w 2210908"/>
                  <a:gd name="connsiteY42" fmla="*/ 1587398 h 1748332"/>
                  <a:gd name="connsiteX43" fmla="*/ 1098997 w 2210908"/>
                  <a:gd name="connsiteY43" fmla="*/ 1594713 h 1748332"/>
                  <a:gd name="connsiteX44" fmla="*/ 1142888 w 2210908"/>
                  <a:gd name="connsiteY44" fmla="*/ 1580083 h 1748332"/>
                  <a:gd name="connsiteX45" fmla="*/ 1164834 w 2210908"/>
                  <a:gd name="connsiteY45" fmla="*/ 1572768 h 1748332"/>
                  <a:gd name="connsiteX46" fmla="*/ 1252616 w 2210908"/>
                  <a:gd name="connsiteY46" fmla="*/ 1580083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294325 w 2210908"/>
                  <a:gd name="connsiteY132" fmla="*/ 190195 h 1748332"/>
                  <a:gd name="connsiteX133" fmla="*/ 184597 w 2210908"/>
                  <a:gd name="connsiteY133" fmla="*/ 204825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11571 w 2210908"/>
                  <a:gd name="connsiteY11" fmla="*/ 594569 h 1748332"/>
                  <a:gd name="connsiteX12" fmla="*/ 552567 w 2210908"/>
                  <a:gd name="connsiteY12" fmla="*/ 606647 h 1748332"/>
                  <a:gd name="connsiteX13" fmla="*/ 612956 w 2210908"/>
                  <a:gd name="connsiteY13" fmla="*/ 609199 h 1748332"/>
                  <a:gd name="connsiteX14" fmla="*/ 661609 w 2210908"/>
                  <a:gd name="connsiteY14" fmla="*/ 623830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201410 w 2210908"/>
                  <a:gd name="connsiteY34" fmla="*/ 1163116 h 1748332"/>
                  <a:gd name="connsiteX35" fmla="*/ 1194095 w 2210908"/>
                  <a:gd name="connsiteY35" fmla="*/ 1185062 h 1748332"/>
                  <a:gd name="connsiteX36" fmla="*/ 1164834 w 2210908"/>
                  <a:gd name="connsiteY36" fmla="*/ 1214323 h 1748332"/>
                  <a:gd name="connsiteX37" fmla="*/ 1125877 w 2210908"/>
                  <a:gd name="connsiteY37" fmla="*/ 122453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77052 w 2210908"/>
                  <a:gd name="connsiteY42" fmla="*/ 1587398 h 1748332"/>
                  <a:gd name="connsiteX43" fmla="*/ 1098997 w 2210908"/>
                  <a:gd name="connsiteY43" fmla="*/ 1594713 h 1748332"/>
                  <a:gd name="connsiteX44" fmla="*/ 1142888 w 2210908"/>
                  <a:gd name="connsiteY44" fmla="*/ 1580083 h 1748332"/>
                  <a:gd name="connsiteX45" fmla="*/ 1164834 w 2210908"/>
                  <a:gd name="connsiteY45" fmla="*/ 1572768 h 1748332"/>
                  <a:gd name="connsiteX46" fmla="*/ 1252616 w 2210908"/>
                  <a:gd name="connsiteY46" fmla="*/ 1580083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294325 w 2210908"/>
                  <a:gd name="connsiteY132" fmla="*/ 190195 h 1748332"/>
                  <a:gd name="connsiteX133" fmla="*/ 184597 w 2210908"/>
                  <a:gd name="connsiteY133" fmla="*/ 204825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11571 w 2210908"/>
                  <a:gd name="connsiteY11" fmla="*/ 594569 h 1748332"/>
                  <a:gd name="connsiteX12" fmla="*/ 552567 w 2210908"/>
                  <a:gd name="connsiteY12" fmla="*/ 606647 h 1748332"/>
                  <a:gd name="connsiteX13" fmla="*/ 612956 w 2210908"/>
                  <a:gd name="connsiteY13" fmla="*/ 609199 h 1748332"/>
                  <a:gd name="connsiteX14" fmla="*/ 661609 w 2210908"/>
                  <a:gd name="connsiteY14" fmla="*/ 623830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201410 w 2210908"/>
                  <a:gd name="connsiteY34" fmla="*/ 1163116 h 1748332"/>
                  <a:gd name="connsiteX35" fmla="*/ 1194095 w 2210908"/>
                  <a:gd name="connsiteY35" fmla="*/ 1185062 h 1748332"/>
                  <a:gd name="connsiteX36" fmla="*/ 1160072 w 2210908"/>
                  <a:gd name="connsiteY36" fmla="*/ 1195273 h 1748332"/>
                  <a:gd name="connsiteX37" fmla="*/ 1125877 w 2210908"/>
                  <a:gd name="connsiteY37" fmla="*/ 122453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77052 w 2210908"/>
                  <a:gd name="connsiteY42" fmla="*/ 1587398 h 1748332"/>
                  <a:gd name="connsiteX43" fmla="*/ 1098997 w 2210908"/>
                  <a:gd name="connsiteY43" fmla="*/ 1594713 h 1748332"/>
                  <a:gd name="connsiteX44" fmla="*/ 1142888 w 2210908"/>
                  <a:gd name="connsiteY44" fmla="*/ 1580083 h 1748332"/>
                  <a:gd name="connsiteX45" fmla="*/ 1164834 w 2210908"/>
                  <a:gd name="connsiteY45" fmla="*/ 1572768 h 1748332"/>
                  <a:gd name="connsiteX46" fmla="*/ 1252616 w 2210908"/>
                  <a:gd name="connsiteY46" fmla="*/ 1580083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294325 w 2210908"/>
                  <a:gd name="connsiteY132" fmla="*/ 190195 h 1748332"/>
                  <a:gd name="connsiteX133" fmla="*/ 184597 w 2210908"/>
                  <a:gd name="connsiteY133" fmla="*/ 204825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11571 w 2210908"/>
                  <a:gd name="connsiteY11" fmla="*/ 594569 h 1748332"/>
                  <a:gd name="connsiteX12" fmla="*/ 552567 w 2210908"/>
                  <a:gd name="connsiteY12" fmla="*/ 606647 h 1748332"/>
                  <a:gd name="connsiteX13" fmla="*/ 612956 w 2210908"/>
                  <a:gd name="connsiteY13" fmla="*/ 609199 h 1748332"/>
                  <a:gd name="connsiteX14" fmla="*/ 661609 w 2210908"/>
                  <a:gd name="connsiteY14" fmla="*/ 623830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191885 w 2210908"/>
                  <a:gd name="connsiteY34" fmla="*/ 1113110 h 1748332"/>
                  <a:gd name="connsiteX35" fmla="*/ 1194095 w 2210908"/>
                  <a:gd name="connsiteY35" fmla="*/ 1185062 h 1748332"/>
                  <a:gd name="connsiteX36" fmla="*/ 1160072 w 2210908"/>
                  <a:gd name="connsiteY36" fmla="*/ 1195273 h 1748332"/>
                  <a:gd name="connsiteX37" fmla="*/ 1125877 w 2210908"/>
                  <a:gd name="connsiteY37" fmla="*/ 122453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77052 w 2210908"/>
                  <a:gd name="connsiteY42" fmla="*/ 1587398 h 1748332"/>
                  <a:gd name="connsiteX43" fmla="*/ 1098997 w 2210908"/>
                  <a:gd name="connsiteY43" fmla="*/ 1594713 h 1748332"/>
                  <a:gd name="connsiteX44" fmla="*/ 1142888 w 2210908"/>
                  <a:gd name="connsiteY44" fmla="*/ 1580083 h 1748332"/>
                  <a:gd name="connsiteX45" fmla="*/ 1164834 w 2210908"/>
                  <a:gd name="connsiteY45" fmla="*/ 1572768 h 1748332"/>
                  <a:gd name="connsiteX46" fmla="*/ 1252616 w 2210908"/>
                  <a:gd name="connsiteY46" fmla="*/ 1580083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294325 w 2210908"/>
                  <a:gd name="connsiteY132" fmla="*/ 190195 h 1748332"/>
                  <a:gd name="connsiteX133" fmla="*/ 184597 w 2210908"/>
                  <a:gd name="connsiteY133" fmla="*/ 204825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11571 w 2210908"/>
                  <a:gd name="connsiteY11" fmla="*/ 594569 h 1748332"/>
                  <a:gd name="connsiteX12" fmla="*/ 552567 w 2210908"/>
                  <a:gd name="connsiteY12" fmla="*/ 606647 h 1748332"/>
                  <a:gd name="connsiteX13" fmla="*/ 612956 w 2210908"/>
                  <a:gd name="connsiteY13" fmla="*/ 609199 h 1748332"/>
                  <a:gd name="connsiteX14" fmla="*/ 661609 w 2210908"/>
                  <a:gd name="connsiteY14" fmla="*/ 623830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191885 w 2210908"/>
                  <a:gd name="connsiteY34" fmla="*/ 1113110 h 1748332"/>
                  <a:gd name="connsiteX35" fmla="*/ 1186951 w 2210908"/>
                  <a:gd name="connsiteY35" fmla="*/ 1163631 h 1748332"/>
                  <a:gd name="connsiteX36" fmla="*/ 1160072 w 2210908"/>
                  <a:gd name="connsiteY36" fmla="*/ 1195273 h 1748332"/>
                  <a:gd name="connsiteX37" fmla="*/ 1125877 w 2210908"/>
                  <a:gd name="connsiteY37" fmla="*/ 122453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77052 w 2210908"/>
                  <a:gd name="connsiteY42" fmla="*/ 1587398 h 1748332"/>
                  <a:gd name="connsiteX43" fmla="*/ 1098997 w 2210908"/>
                  <a:gd name="connsiteY43" fmla="*/ 1594713 h 1748332"/>
                  <a:gd name="connsiteX44" fmla="*/ 1142888 w 2210908"/>
                  <a:gd name="connsiteY44" fmla="*/ 1580083 h 1748332"/>
                  <a:gd name="connsiteX45" fmla="*/ 1164834 w 2210908"/>
                  <a:gd name="connsiteY45" fmla="*/ 1572768 h 1748332"/>
                  <a:gd name="connsiteX46" fmla="*/ 1252616 w 2210908"/>
                  <a:gd name="connsiteY46" fmla="*/ 1580083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294325 w 2210908"/>
                  <a:gd name="connsiteY132" fmla="*/ 190195 h 1748332"/>
                  <a:gd name="connsiteX133" fmla="*/ 184597 w 2210908"/>
                  <a:gd name="connsiteY133" fmla="*/ 204825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11571 w 2210908"/>
                  <a:gd name="connsiteY11" fmla="*/ 594569 h 1748332"/>
                  <a:gd name="connsiteX12" fmla="*/ 552567 w 2210908"/>
                  <a:gd name="connsiteY12" fmla="*/ 606647 h 1748332"/>
                  <a:gd name="connsiteX13" fmla="*/ 612956 w 2210908"/>
                  <a:gd name="connsiteY13" fmla="*/ 609199 h 1748332"/>
                  <a:gd name="connsiteX14" fmla="*/ 661609 w 2210908"/>
                  <a:gd name="connsiteY14" fmla="*/ 623830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191885 w 2210908"/>
                  <a:gd name="connsiteY34" fmla="*/ 1113110 h 1748332"/>
                  <a:gd name="connsiteX35" fmla="*/ 1186951 w 2210908"/>
                  <a:gd name="connsiteY35" fmla="*/ 1163631 h 1748332"/>
                  <a:gd name="connsiteX36" fmla="*/ 1160072 w 2210908"/>
                  <a:gd name="connsiteY36" fmla="*/ 1195273 h 1748332"/>
                  <a:gd name="connsiteX37" fmla="*/ 1125877 w 2210908"/>
                  <a:gd name="connsiteY37" fmla="*/ 122453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62765 w 2210908"/>
                  <a:gd name="connsiteY42" fmla="*/ 1596923 h 1748332"/>
                  <a:gd name="connsiteX43" fmla="*/ 1098997 w 2210908"/>
                  <a:gd name="connsiteY43" fmla="*/ 1594713 h 1748332"/>
                  <a:gd name="connsiteX44" fmla="*/ 1142888 w 2210908"/>
                  <a:gd name="connsiteY44" fmla="*/ 1580083 h 1748332"/>
                  <a:gd name="connsiteX45" fmla="*/ 1164834 w 2210908"/>
                  <a:gd name="connsiteY45" fmla="*/ 1572768 h 1748332"/>
                  <a:gd name="connsiteX46" fmla="*/ 1252616 w 2210908"/>
                  <a:gd name="connsiteY46" fmla="*/ 1580083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294325 w 2210908"/>
                  <a:gd name="connsiteY132" fmla="*/ 190195 h 1748332"/>
                  <a:gd name="connsiteX133" fmla="*/ 184597 w 2210908"/>
                  <a:gd name="connsiteY133" fmla="*/ 204825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11571 w 2210908"/>
                  <a:gd name="connsiteY11" fmla="*/ 594569 h 1748332"/>
                  <a:gd name="connsiteX12" fmla="*/ 552567 w 2210908"/>
                  <a:gd name="connsiteY12" fmla="*/ 606647 h 1748332"/>
                  <a:gd name="connsiteX13" fmla="*/ 612956 w 2210908"/>
                  <a:gd name="connsiteY13" fmla="*/ 609199 h 1748332"/>
                  <a:gd name="connsiteX14" fmla="*/ 661609 w 2210908"/>
                  <a:gd name="connsiteY14" fmla="*/ 623830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191885 w 2210908"/>
                  <a:gd name="connsiteY34" fmla="*/ 1113110 h 1748332"/>
                  <a:gd name="connsiteX35" fmla="*/ 1186951 w 2210908"/>
                  <a:gd name="connsiteY35" fmla="*/ 1163631 h 1748332"/>
                  <a:gd name="connsiteX36" fmla="*/ 1160072 w 2210908"/>
                  <a:gd name="connsiteY36" fmla="*/ 1195273 h 1748332"/>
                  <a:gd name="connsiteX37" fmla="*/ 1125877 w 2210908"/>
                  <a:gd name="connsiteY37" fmla="*/ 122453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62765 w 2210908"/>
                  <a:gd name="connsiteY42" fmla="*/ 1596923 h 1748332"/>
                  <a:gd name="connsiteX43" fmla="*/ 1098997 w 2210908"/>
                  <a:gd name="connsiteY43" fmla="*/ 1594713 h 1748332"/>
                  <a:gd name="connsiteX44" fmla="*/ 1142888 w 2210908"/>
                  <a:gd name="connsiteY44" fmla="*/ 1580083 h 1748332"/>
                  <a:gd name="connsiteX45" fmla="*/ 1191027 w 2210908"/>
                  <a:gd name="connsiteY45" fmla="*/ 1594199 h 1748332"/>
                  <a:gd name="connsiteX46" fmla="*/ 1252616 w 2210908"/>
                  <a:gd name="connsiteY46" fmla="*/ 1580083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294325 w 2210908"/>
                  <a:gd name="connsiteY132" fmla="*/ 190195 h 1748332"/>
                  <a:gd name="connsiteX133" fmla="*/ 184597 w 2210908"/>
                  <a:gd name="connsiteY133" fmla="*/ 204825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11571 w 2210908"/>
                  <a:gd name="connsiteY11" fmla="*/ 594569 h 1748332"/>
                  <a:gd name="connsiteX12" fmla="*/ 552567 w 2210908"/>
                  <a:gd name="connsiteY12" fmla="*/ 606647 h 1748332"/>
                  <a:gd name="connsiteX13" fmla="*/ 612956 w 2210908"/>
                  <a:gd name="connsiteY13" fmla="*/ 609199 h 1748332"/>
                  <a:gd name="connsiteX14" fmla="*/ 661609 w 2210908"/>
                  <a:gd name="connsiteY14" fmla="*/ 623830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191885 w 2210908"/>
                  <a:gd name="connsiteY34" fmla="*/ 1113110 h 1748332"/>
                  <a:gd name="connsiteX35" fmla="*/ 1186951 w 2210908"/>
                  <a:gd name="connsiteY35" fmla="*/ 1163631 h 1748332"/>
                  <a:gd name="connsiteX36" fmla="*/ 1160072 w 2210908"/>
                  <a:gd name="connsiteY36" fmla="*/ 1195273 h 1748332"/>
                  <a:gd name="connsiteX37" fmla="*/ 1125877 w 2210908"/>
                  <a:gd name="connsiteY37" fmla="*/ 122453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62765 w 2210908"/>
                  <a:gd name="connsiteY42" fmla="*/ 1596923 h 1748332"/>
                  <a:gd name="connsiteX43" fmla="*/ 1098997 w 2210908"/>
                  <a:gd name="connsiteY43" fmla="*/ 1594713 h 1748332"/>
                  <a:gd name="connsiteX44" fmla="*/ 1140506 w 2210908"/>
                  <a:gd name="connsiteY44" fmla="*/ 1584845 h 1748332"/>
                  <a:gd name="connsiteX45" fmla="*/ 1191027 w 2210908"/>
                  <a:gd name="connsiteY45" fmla="*/ 1594199 h 1748332"/>
                  <a:gd name="connsiteX46" fmla="*/ 1252616 w 2210908"/>
                  <a:gd name="connsiteY46" fmla="*/ 1580083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294325 w 2210908"/>
                  <a:gd name="connsiteY132" fmla="*/ 190195 h 1748332"/>
                  <a:gd name="connsiteX133" fmla="*/ 184597 w 2210908"/>
                  <a:gd name="connsiteY133" fmla="*/ 204825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11571 w 2210908"/>
                  <a:gd name="connsiteY11" fmla="*/ 594569 h 1748332"/>
                  <a:gd name="connsiteX12" fmla="*/ 552567 w 2210908"/>
                  <a:gd name="connsiteY12" fmla="*/ 606647 h 1748332"/>
                  <a:gd name="connsiteX13" fmla="*/ 612956 w 2210908"/>
                  <a:gd name="connsiteY13" fmla="*/ 609199 h 1748332"/>
                  <a:gd name="connsiteX14" fmla="*/ 661609 w 2210908"/>
                  <a:gd name="connsiteY14" fmla="*/ 623830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191885 w 2210908"/>
                  <a:gd name="connsiteY34" fmla="*/ 1113110 h 1748332"/>
                  <a:gd name="connsiteX35" fmla="*/ 1186951 w 2210908"/>
                  <a:gd name="connsiteY35" fmla="*/ 1163631 h 1748332"/>
                  <a:gd name="connsiteX36" fmla="*/ 1160072 w 2210908"/>
                  <a:gd name="connsiteY36" fmla="*/ 1195273 h 1748332"/>
                  <a:gd name="connsiteX37" fmla="*/ 1125877 w 2210908"/>
                  <a:gd name="connsiteY37" fmla="*/ 122453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62765 w 2210908"/>
                  <a:gd name="connsiteY42" fmla="*/ 1596923 h 1748332"/>
                  <a:gd name="connsiteX43" fmla="*/ 1098997 w 2210908"/>
                  <a:gd name="connsiteY43" fmla="*/ 1594713 h 1748332"/>
                  <a:gd name="connsiteX44" fmla="*/ 1140506 w 2210908"/>
                  <a:gd name="connsiteY44" fmla="*/ 1584845 h 1748332"/>
                  <a:gd name="connsiteX45" fmla="*/ 1191027 w 2210908"/>
                  <a:gd name="connsiteY45" fmla="*/ 1594199 h 1748332"/>
                  <a:gd name="connsiteX46" fmla="*/ 1243091 w 2210908"/>
                  <a:gd name="connsiteY46" fmla="*/ 1591990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294325 w 2210908"/>
                  <a:gd name="connsiteY132" fmla="*/ 190195 h 1748332"/>
                  <a:gd name="connsiteX133" fmla="*/ 184597 w 2210908"/>
                  <a:gd name="connsiteY133" fmla="*/ 204825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11571 w 2210908"/>
                  <a:gd name="connsiteY11" fmla="*/ 594569 h 1748332"/>
                  <a:gd name="connsiteX12" fmla="*/ 552567 w 2210908"/>
                  <a:gd name="connsiteY12" fmla="*/ 606647 h 1748332"/>
                  <a:gd name="connsiteX13" fmla="*/ 612956 w 2210908"/>
                  <a:gd name="connsiteY13" fmla="*/ 609199 h 1748332"/>
                  <a:gd name="connsiteX14" fmla="*/ 661609 w 2210908"/>
                  <a:gd name="connsiteY14" fmla="*/ 623830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191885 w 2210908"/>
                  <a:gd name="connsiteY34" fmla="*/ 1113110 h 1748332"/>
                  <a:gd name="connsiteX35" fmla="*/ 1186951 w 2210908"/>
                  <a:gd name="connsiteY35" fmla="*/ 1163631 h 1748332"/>
                  <a:gd name="connsiteX36" fmla="*/ 1160072 w 2210908"/>
                  <a:gd name="connsiteY36" fmla="*/ 1195273 h 1748332"/>
                  <a:gd name="connsiteX37" fmla="*/ 1125877 w 2210908"/>
                  <a:gd name="connsiteY37" fmla="*/ 122453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62765 w 2210908"/>
                  <a:gd name="connsiteY42" fmla="*/ 1596923 h 1748332"/>
                  <a:gd name="connsiteX43" fmla="*/ 1098997 w 2210908"/>
                  <a:gd name="connsiteY43" fmla="*/ 1594713 h 1748332"/>
                  <a:gd name="connsiteX44" fmla="*/ 1140506 w 2210908"/>
                  <a:gd name="connsiteY44" fmla="*/ 1584845 h 1748332"/>
                  <a:gd name="connsiteX45" fmla="*/ 1191027 w 2210908"/>
                  <a:gd name="connsiteY45" fmla="*/ 1594199 h 1748332"/>
                  <a:gd name="connsiteX46" fmla="*/ 1243091 w 2210908"/>
                  <a:gd name="connsiteY46" fmla="*/ 1591990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294325 w 2210908"/>
                  <a:gd name="connsiteY132" fmla="*/ 190195 h 1748332"/>
                  <a:gd name="connsiteX133" fmla="*/ 201266 w 2210908"/>
                  <a:gd name="connsiteY133" fmla="*/ 192918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11571 w 2210908"/>
                  <a:gd name="connsiteY11" fmla="*/ 594569 h 1748332"/>
                  <a:gd name="connsiteX12" fmla="*/ 552567 w 2210908"/>
                  <a:gd name="connsiteY12" fmla="*/ 606647 h 1748332"/>
                  <a:gd name="connsiteX13" fmla="*/ 612956 w 2210908"/>
                  <a:gd name="connsiteY13" fmla="*/ 609199 h 1748332"/>
                  <a:gd name="connsiteX14" fmla="*/ 661609 w 2210908"/>
                  <a:gd name="connsiteY14" fmla="*/ 623830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191885 w 2210908"/>
                  <a:gd name="connsiteY34" fmla="*/ 1113110 h 1748332"/>
                  <a:gd name="connsiteX35" fmla="*/ 1186951 w 2210908"/>
                  <a:gd name="connsiteY35" fmla="*/ 1163631 h 1748332"/>
                  <a:gd name="connsiteX36" fmla="*/ 1160072 w 2210908"/>
                  <a:gd name="connsiteY36" fmla="*/ 1195273 h 1748332"/>
                  <a:gd name="connsiteX37" fmla="*/ 1125877 w 2210908"/>
                  <a:gd name="connsiteY37" fmla="*/ 122453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62765 w 2210908"/>
                  <a:gd name="connsiteY42" fmla="*/ 1596923 h 1748332"/>
                  <a:gd name="connsiteX43" fmla="*/ 1098997 w 2210908"/>
                  <a:gd name="connsiteY43" fmla="*/ 1594713 h 1748332"/>
                  <a:gd name="connsiteX44" fmla="*/ 1140506 w 2210908"/>
                  <a:gd name="connsiteY44" fmla="*/ 1584845 h 1748332"/>
                  <a:gd name="connsiteX45" fmla="*/ 1191027 w 2210908"/>
                  <a:gd name="connsiteY45" fmla="*/ 1594199 h 1748332"/>
                  <a:gd name="connsiteX46" fmla="*/ 1243091 w 2210908"/>
                  <a:gd name="connsiteY46" fmla="*/ 1591990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301469 w 2210908"/>
                  <a:gd name="connsiteY132" fmla="*/ 168764 h 1748332"/>
                  <a:gd name="connsiteX133" fmla="*/ 201266 w 2210908"/>
                  <a:gd name="connsiteY133" fmla="*/ 192918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11571 w 2210908"/>
                  <a:gd name="connsiteY11" fmla="*/ 594569 h 1748332"/>
                  <a:gd name="connsiteX12" fmla="*/ 552567 w 2210908"/>
                  <a:gd name="connsiteY12" fmla="*/ 606647 h 1748332"/>
                  <a:gd name="connsiteX13" fmla="*/ 612956 w 2210908"/>
                  <a:gd name="connsiteY13" fmla="*/ 609199 h 1748332"/>
                  <a:gd name="connsiteX14" fmla="*/ 661609 w 2210908"/>
                  <a:gd name="connsiteY14" fmla="*/ 623830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191885 w 2210908"/>
                  <a:gd name="connsiteY34" fmla="*/ 1113110 h 1748332"/>
                  <a:gd name="connsiteX35" fmla="*/ 1186951 w 2210908"/>
                  <a:gd name="connsiteY35" fmla="*/ 1163631 h 1748332"/>
                  <a:gd name="connsiteX36" fmla="*/ 1160072 w 2210908"/>
                  <a:gd name="connsiteY36" fmla="*/ 1195273 h 1748332"/>
                  <a:gd name="connsiteX37" fmla="*/ 1125877 w 2210908"/>
                  <a:gd name="connsiteY37" fmla="*/ 122453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62765 w 2210908"/>
                  <a:gd name="connsiteY42" fmla="*/ 1596923 h 1748332"/>
                  <a:gd name="connsiteX43" fmla="*/ 1098997 w 2210908"/>
                  <a:gd name="connsiteY43" fmla="*/ 1594713 h 1748332"/>
                  <a:gd name="connsiteX44" fmla="*/ 1140506 w 2210908"/>
                  <a:gd name="connsiteY44" fmla="*/ 1584845 h 1748332"/>
                  <a:gd name="connsiteX45" fmla="*/ 1191027 w 2210908"/>
                  <a:gd name="connsiteY45" fmla="*/ 1594199 h 1748332"/>
                  <a:gd name="connsiteX46" fmla="*/ 1243091 w 2210908"/>
                  <a:gd name="connsiteY46" fmla="*/ 1591990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23793 w 2210908"/>
                  <a:gd name="connsiteY113" fmla="*/ 22460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301469 w 2210908"/>
                  <a:gd name="connsiteY132" fmla="*/ 168764 h 1748332"/>
                  <a:gd name="connsiteX133" fmla="*/ 201266 w 2210908"/>
                  <a:gd name="connsiteY133" fmla="*/ 192918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11571 w 2210908"/>
                  <a:gd name="connsiteY11" fmla="*/ 594569 h 1748332"/>
                  <a:gd name="connsiteX12" fmla="*/ 552567 w 2210908"/>
                  <a:gd name="connsiteY12" fmla="*/ 606647 h 1748332"/>
                  <a:gd name="connsiteX13" fmla="*/ 612956 w 2210908"/>
                  <a:gd name="connsiteY13" fmla="*/ 609199 h 1748332"/>
                  <a:gd name="connsiteX14" fmla="*/ 661609 w 2210908"/>
                  <a:gd name="connsiteY14" fmla="*/ 623830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191885 w 2210908"/>
                  <a:gd name="connsiteY34" fmla="*/ 1113110 h 1748332"/>
                  <a:gd name="connsiteX35" fmla="*/ 1186951 w 2210908"/>
                  <a:gd name="connsiteY35" fmla="*/ 1163631 h 1748332"/>
                  <a:gd name="connsiteX36" fmla="*/ 1160072 w 2210908"/>
                  <a:gd name="connsiteY36" fmla="*/ 1195273 h 1748332"/>
                  <a:gd name="connsiteX37" fmla="*/ 1125877 w 2210908"/>
                  <a:gd name="connsiteY37" fmla="*/ 122453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62765 w 2210908"/>
                  <a:gd name="connsiteY42" fmla="*/ 1596923 h 1748332"/>
                  <a:gd name="connsiteX43" fmla="*/ 1098997 w 2210908"/>
                  <a:gd name="connsiteY43" fmla="*/ 1594713 h 1748332"/>
                  <a:gd name="connsiteX44" fmla="*/ 1140506 w 2210908"/>
                  <a:gd name="connsiteY44" fmla="*/ 1584845 h 1748332"/>
                  <a:gd name="connsiteX45" fmla="*/ 1191027 w 2210908"/>
                  <a:gd name="connsiteY45" fmla="*/ 1594199 h 1748332"/>
                  <a:gd name="connsiteX46" fmla="*/ 1243091 w 2210908"/>
                  <a:gd name="connsiteY46" fmla="*/ 1591990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23793 w 2210908"/>
                  <a:gd name="connsiteY113" fmla="*/ 22460 h 1748332"/>
                  <a:gd name="connsiteX114" fmla="*/ 1408960 w 2210908"/>
                  <a:gd name="connsiteY114" fmla="*/ 17354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301469 w 2210908"/>
                  <a:gd name="connsiteY132" fmla="*/ 168764 h 1748332"/>
                  <a:gd name="connsiteX133" fmla="*/ 201266 w 2210908"/>
                  <a:gd name="connsiteY133" fmla="*/ 192918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106312 w 2210908"/>
                  <a:gd name="connsiteY26" fmla="*/ 782798 h 1748404"/>
                  <a:gd name="connsiteX27" fmla="*/ 1098997 w 2210908"/>
                  <a:gd name="connsiteY27" fmla="*/ 804744 h 1748404"/>
                  <a:gd name="connsiteX28" fmla="*/ 1106312 w 2210908"/>
                  <a:gd name="connsiteY28" fmla="*/ 863265 h 1748404"/>
                  <a:gd name="connsiteX29" fmla="*/ 1113628 w 2210908"/>
                  <a:gd name="connsiteY29" fmla="*/ 885211 h 1748404"/>
                  <a:gd name="connsiteX30" fmla="*/ 1135573 w 2210908"/>
                  <a:gd name="connsiteY30" fmla="*/ 907156 h 1748404"/>
                  <a:gd name="connsiteX31" fmla="*/ 1142888 w 2210908"/>
                  <a:gd name="connsiteY31" fmla="*/ 929102 h 1748404"/>
                  <a:gd name="connsiteX32" fmla="*/ 1157519 w 2210908"/>
                  <a:gd name="connsiteY32" fmla="*/ 987624 h 1748404"/>
                  <a:gd name="connsiteX33" fmla="*/ 1186780 w 2210908"/>
                  <a:gd name="connsiteY33" fmla="*/ 1031515 h 1748404"/>
                  <a:gd name="connsiteX34" fmla="*/ 1191885 w 2210908"/>
                  <a:gd name="connsiteY34" fmla="*/ 1113182 h 1748404"/>
                  <a:gd name="connsiteX35" fmla="*/ 1186951 w 2210908"/>
                  <a:gd name="connsiteY35" fmla="*/ 1163703 h 1748404"/>
                  <a:gd name="connsiteX36" fmla="*/ 1160072 w 2210908"/>
                  <a:gd name="connsiteY36" fmla="*/ 1195345 h 1748404"/>
                  <a:gd name="connsiteX37" fmla="*/ 1125877 w 2210908"/>
                  <a:gd name="connsiteY37" fmla="*/ 1224606 h 1748404"/>
                  <a:gd name="connsiteX38" fmla="*/ 1113628 w 2210908"/>
                  <a:gd name="connsiteY38" fmla="*/ 1265601 h 1748404"/>
                  <a:gd name="connsiteX39" fmla="*/ 1091682 w 2210908"/>
                  <a:gd name="connsiteY39" fmla="*/ 1338753 h 1748404"/>
                  <a:gd name="connsiteX40" fmla="*/ 1077052 w 2210908"/>
                  <a:gd name="connsiteY40" fmla="*/ 1507003 h 1748404"/>
                  <a:gd name="connsiteX41" fmla="*/ 1069736 w 2210908"/>
                  <a:gd name="connsiteY41" fmla="*/ 1528948 h 1748404"/>
                  <a:gd name="connsiteX42" fmla="*/ 1062765 w 2210908"/>
                  <a:gd name="connsiteY42" fmla="*/ 1596995 h 1748404"/>
                  <a:gd name="connsiteX43" fmla="*/ 1098997 w 2210908"/>
                  <a:gd name="connsiteY43" fmla="*/ 1594785 h 1748404"/>
                  <a:gd name="connsiteX44" fmla="*/ 1140506 w 2210908"/>
                  <a:gd name="connsiteY44" fmla="*/ 1584917 h 1748404"/>
                  <a:gd name="connsiteX45" fmla="*/ 1191027 w 2210908"/>
                  <a:gd name="connsiteY45" fmla="*/ 1594271 h 1748404"/>
                  <a:gd name="connsiteX46" fmla="*/ 1243091 w 2210908"/>
                  <a:gd name="connsiteY46" fmla="*/ 1592062 h 1748404"/>
                  <a:gd name="connsiteX47" fmla="*/ 1281877 w 2210908"/>
                  <a:gd name="connsiteY47" fmla="*/ 1609416 h 1748404"/>
                  <a:gd name="connsiteX48" fmla="*/ 1340399 w 2210908"/>
                  <a:gd name="connsiteY48" fmla="*/ 1609416 h 1748404"/>
                  <a:gd name="connsiteX49" fmla="*/ 1362344 w 2210908"/>
                  <a:gd name="connsiteY49" fmla="*/ 1624046 h 1748404"/>
                  <a:gd name="connsiteX50" fmla="*/ 1391605 w 2210908"/>
                  <a:gd name="connsiteY50" fmla="*/ 1631361 h 1748404"/>
                  <a:gd name="connsiteX51" fmla="*/ 1472072 w 2210908"/>
                  <a:gd name="connsiteY51" fmla="*/ 1645992 h 1748404"/>
                  <a:gd name="connsiteX52" fmla="*/ 1676898 w 2210908"/>
                  <a:gd name="connsiteY52" fmla="*/ 1653307 h 1748404"/>
                  <a:gd name="connsiteX53" fmla="*/ 1735420 w 2210908"/>
                  <a:gd name="connsiteY53" fmla="*/ 1667937 h 1748404"/>
                  <a:gd name="connsiteX54" fmla="*/ 1779311 w 2210908"/>
                  <a:gd name="connsiteY54" fmla="*/ 1682568 h 1748404"/>
                  <a:gd name="connsiteX55" fmla="*/ 1852463 w 2210908"/>
                  <a:gd name="connsiteY55" fmla="*/ 1660622 h 1748404"/>
                  <a:gd name="connsiteX56" fmla="*/ 1976821 w 2210908"/>
                  <a:gd name="connsiteY56" fmla="*/ 1675252 h 1748404"/>
                  <a:gd name="connsiteX57" fmla="*/ 2020712 w 2210908"/>
                  <a:gd name="connsiteY57" fmla="*/ 1689883 h 1748404"/>
                  <a:gd name="connsiteX58" fmla="*/ 2086549 w 2210908"/>
                  <a:gd name="connsiteY58" fmla="*/ 1711828 h 1748404"/>
                  <a:gd name="connsiteX59" fmla="*/ 2108495 w 2210908"/>
                  <a:gd name="connsiteY59" fmla="*/ 1719144 h 1748404"/>
                  <a:gd name="connsiteX60" fmla="*/ 2137756 w 2210908"/>
                  <a:gd name="connsiteY60" fmla="*/ 1726459 h 1748404"/>
                  <a:gd name="connsiteX61" fmla="*/ 2181647 w 2210908"/>
                  <a:gd name="connsiteY61" fmla="*/ 1741089 h 1748404"/>
                  <a:gd name="connsiteX62" fmla="*/ 2203592 w 2210908"/>
                  <a:gd name="connsiteY62" fmla="*/ 1748404 h 1748404"/>
                  <a:gd name="connsiteX63" fmla="*/ 2188962 w 2210908"/>
                  <a:gd name="connsiteY63" fmla="*/ 1704513 h 1748404"/>
                  <a:gd name="connsiteX64" fmla="*/ 2181647 w 2210908"/>
                  <a:gd name="connsiteY64" fmla="*/ 1682568 h 1748404"/>
                  <a:gd name="connsiteX65" fmla="*/ 2152386 w 2210908"/>
                  <a:gd name="connsiteY65" fmla="*/ 1645992 h 1748404"/>
                  <a:gd name="connsiteX66" fmla="*/ 2159701 w 2210908"/>
                  <a:gd name="connsiteY66" fmla="*/ 1624046 h 1748404"/>
                  <a:gd name="connsiteX67" fmla="*/ 2145071 w 2210908"/>
                  <a:gd name="connsiteY67" fmla="*/ 1580155 h 1748404"/>
                  <a:gd name="connsiteX68" fmla="*/ 2159701 w 2210908"/>
                  <a:gd name="connsiteY68" fmla="*/ 1565524 h 1748404"/>
                  <a:gd name="connsiteX69" fmla="*/ 2174332 w 2210908"/>
                  <a:gd name="connsiteY69" fmla="*/ 1521633 h 1748404"/>
                  <a:gd name="connsiteX70" fmla="*/ 2174332 w 2210908"/>
                  <a:gd name="connsiteY70" fmla="*/ 1455796 h 1748404"/>
                  <a:gd name="connsiteX71" fmla="*/ 2188962 w 2210908"/>
                  <a:gd name="connsiteY71" fmla="*/ 1411905 h 1748404"/>
                  <a:gd name="connsiteX72" fmla="*/ 2174332 w 2210908"/>
                  <a:gd name="connsiteY72" fmla="*/ 1360699 h 1748404"/>
                  <a:gd name="connsiteX73" fmla="*/ 2159701 w 2210908"/>
                  <a:gd name="connsiteY73" fmla="*/ 1302177 h 1748404"/>
                  <a:gd name="connsiteX74" fmla="*/ 2167016 w 2210908"/>
                  <a:gd name="connsiteY74" fmla="*/ 1280232 h 1748404"/>
                  <a:gd name="connsiteX75" fmla="*/ 2181647 w 2210908"/>
                  <a:gd name="connsiteY75" fmla="*/ 1265601 h 1748404"/>
                  <a:gd name="connsiteX76" fmla="*/ 2188962 w 2210908"/>
                  <a:gd name="connsiteY76" fmla="*/ 1236340 h 1748404"/>
                  <a:gd name="connsiteX77" fmla="*/ 2196277 w 2210908"/>
                  <a:gd name="connsiteY77" fmla="*/ 1214395 h 1748404"/>
                  <a:gd name="connsiteX78" fmla="*/ 2188962 w 2210908"/>
                  <a:gd name="connsiteY78" fmla="*/ 1177819 h 1748404"/>
                  <a:gd name="connsiteX79" fmla="*/ 2174332 w 2210908"/>
                  <a:gd name="connsiteY79" fmla="*/ 1163188 h 1748404"/>
                  <a:gd name="connsiteX80" fmla="*/ 2203592 w 2210908"/>
                  <a:gd name="connsiteY80" fmla="*/ 1126612 h 1748404"/>
                  <a:gd name="connsiteX81" fmla="*/ 2210908 w 2210908"/>
                  <a:gd name="connsiteY81" fmla="*/ 1104667 h 1748404"/>
                  <a:gd name="connsiteX82" fmla="*/ 2196277 w 2210908"/>
                  <a:gd name="connsiteY82" fmla="*/ 1024200 h 1748404"/>
                  <a:gd name="connsiteX83" fmla="*/ 2196277 w 2210908"/>
                  <a:gd name="connsiteY83" fmla="*/ 951048 h 1748404"/>
                  <a:gd name="connsiteX84" fmla="*/ 2203592 w 2210908"/>
                  <a:gd name="connsiteY84" fmla="*/ 929102 h 1748404"/>
                  <a:gd name="connsiteX85" fmla="*/ 2188962 w 2210908"/>
                  <a:gd name="connsiteY85" fmla="*/ 885211 h 1748404"/>
                  <a:gd name="connsiteX86" fmla="*/ 2145071 w 2210908"/>
                  <a:gd name="connsiteY86" fmla="*/ 855950 h 1748404"/>
                  <a:gd name="connsiteX87" fmla="*/ 2167016 w 2210908"/>
                  <a:gd name="connsiteY87" fmla="*/ 834004 h 1748404"/>
                  <a:gd name="connsiteX88" fmla="*/ 2137756 w 2210908"/>
                  <a:gd name="connsiteY88" fmla="*/ 804744 h 1748404"/>
                  <a:gd name="connsiteX89" fmla="*/ 2130440 w 2210908"/>
                  <a:gd name="connsiteY89" fmla="*/ 753537 h 1748404"/>
                  <a:gd name="connsiteX90" fmla="*/ 2123125 w 2210908"/>
                  <a:gd name="connsiteY90" fmla="*/ 687700 h 1748404"/>
                  <a:gd name="connsiteX91" fmla="*/ 2115810 w 2210908"/>
                  <a:gd name="connsiteY91" fmla="*/ 665755 h 1748404"/>
                  <a:gd name="connsiteX92" fmla="*/ 2086549 w 2210908"/>
                  <a:gd name="connsiteY92" fmla="*/ 636494 h 1748404"/>
                  <a:gd name="connsiteX93" fmla="*/ 2079234 w 2210908"/>
                  <a:gd name="connsiteY93" fmla="*/ 570657 h 1748404"/>
                  <a:gd name="connsiteX94" fmla="*/ 2057288 w 2210908"/>
                  <a:gd name="connsiteY94" fmla="*/ 556027 h 1748404"/>
                  <a:gd name="connsiteX95" fmla="*/ 2042658 w 2210908"/>
                  <a:gd name="connsiteY95" fmla="*/ 512136 h 1748404"/>
                  <a:gd name="connsiteX96" fmla="*/ 2042658 w 2210908"/>
                  <a:gd name="connsiteY96" fmla="*/ 343886 h 1748404"/>
                  <a:gd name="connsiteX97" fmla="*/ 2049973 w 2210908"/>
                  <a:gd name="connsiteY97" fmla="*/ 321940 h 1748404"/>
                  <a:gd name="connsiteX98" fmla="*/ 2020712 w 2210908"/>
                  <a:gd name="connsiteY98" fmla="*/ 285364 h 1748404"/>
                  <a:gd name="connsiteX99" fmla="*/ 1998767 w 2210908"/>
                  <a:gd name="connsiteY99" fmla="*/ 278049 h 1748404"/>
                  <a:gd name="connsiteX100" fmla="*/ 1976821 w 2210908"/>
                  <a:gd name="connsiteY100" fmla="*/ 263419 h 1748404"/>
                  <a:gd name="connsiteX101" fmla="*/ 1932930 w 2210908"/>
                  <a:gd name="connsiteY101" fmla="*/ 248788 h 1748404"/>
                  <a:gd name="connsiteX102" fmla="*/ 1889039 w 2210908"/>
                  <a:gd name="connsiteY102" fmla="*/ 234158 h 1748404"/>
                  <a:gd name="connsiteX103" fmla="*/ 1867093 w 2210908"/>
                  <a:gd name="connsiteY103" fmla="*/ 226843 h 1748404"/>
                  <a:gd name="connsiteX104" fmla="*/ 1852463 w 2210908"/>
                  <a:gd name="connsiteY104" fmla="*/ 212212 h 1748404"/>
                  <a:gd name="connsiteX105" fmla="*/ 1808572 w 2210908"/>
                  <a:gd name="connsiteY105" fmla="*/ 197582 h 1748404"/>
                  <a:gd name="connsiteX106" fmla="*/ 1771996 w 2210908"/>
                  <a:gd name="connsiteY106" fmla="*/ 175636 h 1748404"/>
                  <a:gd name="connsiteX107" fmla="*/ 1728104 w 2210908"/>
                  <a:gd name="connsiteY107" fmla="*/ 146376 h 1748404"/>
                  <a:gd name="connsiteX108" fmla="*/ 1713474 w 2210908"/>
                  <a:gd name="connsiteY108" fmla="*/ 131745 h 1748404"/>
                  <a:gd name="connsiteX109" fmla="*/ 1691528 w 2210908"/>
                  <a:gd name="connsiteY109" fmla="*/ 124430 h 1748404"/>
                  <a:gd name="connsiteX110" fmla="*/ 1669583 w 2210908"/>
                  <a:gd name="connsiteY110" fmla="*/ 109800 h 1748404"/>
                  <a:gd name="connsiteX111" fmla="*/ 1625692 w 2210908"/>
                  <a:gd name="connsiteY111" fmla="*/ 87854 h 1748404"/>
                  <a:gd name="connsiteX112" fmla="*/ 1589116 w 2210908"/>
                  <a:gd name="connsiteY112" fmla="*/ 58593 h 1748404"/>
                  <a:gd name="connsiteX113" fmla="*/ 1523793 w 2210908"/>
                  <a:gd name="connsiteY113" fmla="*/ 22532 h 1748404"/>
                  <a:gd name="connsiteX114" fmla="*/ 1408960 w 2210908"/>
                  <a:gd name="connsiteY114" fmla="*/ 17426 h 1748404"/>
                  <a:gd name="connsiteX115" fmla="*/ 1252616 w 2210908"/>
                  <a:gd name="connsiteY115" fmla="*/ 7387 h 1748404"/>
                  <a:gd name="connsiteX116" fmla="*/ 1186780 w 2210908"/>
                  <a:gd name="connsiteY116" fmla="*/ 72 h 1748404"/>
                  <a:gd name="connsiteX117" fmla="*/ 1054763 w 2210908"/>
                  <a:gd name="connsiteY117" fmla="*/ 2624 h 1748404"/>
                  <a:gd name="connsiteX118" fmla="*/ 996584 w 2210908"/>
                  <a:gd name="connsiteY118" fmla="*/ 22017 h 1748404"/>
                  <a:gd name="connsiteX119" fmla="*/ 945378 w 2210908"/>
                  <a:gd name="connsiteY119" fmla="*/ 36648 h 1748404"/>
                  <a:gd name="connsiteX120" fmla="*/ 916117 w 2210908"/>
                  <a:gd name="connsiteY120" fmla="*/ 43963 h 1748404"/>
                  <a:gd name="connsiteX121" fmla="*/ 872226 w 2210908"/>
                  <a:gd name="connsiteY121" fmla="*/ 58593 h 1748404"/>
                  <a:gd name="connsiteX122" fmla="*/ 828335 w 2210908"/>
                  <a:gd name="connsiteY122" fmla="*/ 73224 h 1748404"/>
                  <a:gd name="connsiteX123" fmla="*/ 762498 w 2210908"/>
                  <a:gd name="connsiteY123" fmla="*/ 95169 h 1748404"/>
                  <a:gd name="connsiteX124" fmla="*/ 740552 w 2210908"/>
                  <a:gd name="connsiteY124" fmla="*/ 102484 h 1748404"/>
                  <a:gd name="connsiteX125" fmla="*/ 682031 w 2210908"/>
                  <a:gd name="connsiteY125" fmla="*/ 117115 h 1748404"/>
                  <a:gd name="connsiteX126" fmla="*/ 579618 w 2210908"/>
                  <a:gd name="connsiteY126" fmla="*/ 131745 h 1748404"/>
                  <a:gd name="connsiteX127" fmla="*/ 535727 w 2210908"/>
                  <a:gd name="connsiteY127" fmla="*/ 139060 h 1748404"/>
                  <a:gd name="connsiteX128" fmla="*/ 484520 w 2210908"/>
                  <a:gd name="connsiteY128" fmla="*/ 146376 h 1748404"/>
                  <a:gd name="connsiteX129" fmla="*/ 433314 w 2210908"/>
                  <a:gd name="connsiteY129" fmla="*/ 161006 h 1748404"/>
                  <a:gd name="connsiteX130" fmla="*/ 411368 w 2210908"/>
                  <a:gd name="connsiteY130" fmla="*/ 168321 h 1748404"/>
                  <a:gd name="connsiteX131" fmla="*/ 352847 w 2210908"/>
                  <a:gd name="connsiteY131" fmla="*/ 175636 h 1748404"/>
                  <a:gd name="connsiteX132" fmla="*/ 301469 w 2210908"/>
                  <a:gd name="connsiteY132" fmla="*/ 168836 h 1748404"/>
                  <a:gd name="connsiteX133" fmla="*/ 201266 w 2210908"/>
                  <a:gd name="connsiteY133" fmla="*/ 192990 h 1748404"/>
                  <a:gd name="connsiteX134" fmla="*/ 96815 w 2210908"/>
                  <a:gd name="connsiteY134" fmla="*/ 212212 h 1748404"/>
                  <a:gd name="connsiteX135" fmla="*/ 89500 w 2210908"/>
                  <a:gd name="connsiteY135" fmla="*/ 241473 h 1748404"/>
                  <a:gd name="connsiteX136" fmla="*/ 82184 w 2210908"/>
                  <a:gd name="connsiteY136" fmla="*/ 285364 h 1748404"/>
                  <a:gd name="connsiteX137" fmla="*/ 67554 w 2210908"/>
                  <a:gd name="connsiteY137" fmla="*/ 329256 h 1748404"/>
                  <a:gd name="connsiteX138" fmla="*/ 45608 w 2210908"/>
                  <a:gd name="connsiteY138" fmla="*/ 395092 h 1748404"/>
                  <a:gd name="connsiteX139" fmla="*/ 30978 w 2210908"/>
                  <a:gd name="connsiteY139" fmla="*/ 438984 h 1748404"/>
                  <a:gd name="connsiteX140" fmla="*/ 154 w 2210908"/>
                  <a:gd name="connsiteY140" fmla="*/ 469642 h 1748404"/>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106312 w 2210908"/>
                  <a:gd name="connsiteY26" fmla="*/ 782798 h 1748404"/>
                  <a:gd name="connsiteX27" fmla="*/ 1098997 w 2210908"/>
                  <a:gd name="connsiteY27" fmla="*/ 804744 h 1748404"/>
                  <a:gd name="connsiteX28" fmla="*/ 1106312 w 2210908"/>
                  <a:gd name="connsiteY28" fmla="*/ 863265 h 1748404"/>
                  <a:gd name="connsiteX29" fmla="*/ 1113628 w 2210908"/>
                  <a:gd name="connsiteY29" fmla="*/ 885211 h 1748404"/>
                  <a:gd name="connsiteX30" fmla="*/ 1135573 w 2210908"/>
                  <a:gd name="connsiteY30" fmla="*/ 907156 h 1748404"/>
                  <a:gd name="connsiteX31" fmla="*/ 1142888 w 2210908"/>
                  <a:gd name="connsiteY31" fmla="*/ 929102 h 1748404"/>
                  <a:gd name="connsiteX32" fmla="*/ 1157519 w 2210908"/>
                  <a:gd name="connsiteY32" fmla="*/ 987624 h 1748404"/>
                  <a:gd name="connsiteX33" fmla="*/ 1186780 w 2210908"/>
                  <a:gd name="connsiteY33" fmla="*/ 1031515 h 1748404"/>
                  <a:gd name="connsiteX34" fmla="*/ 1191885 w 2210908"/>
                  <a:gd name="connsiteY34" fmla="*/ 1113182 h 1748404"/>
                  <a:gd name="connsiteX35" fmla="*/ 1186951 w 2210908"/>
                  <a:gd name="connsiteY35" fmla="*/ 1163703 h 1748404"/>
                  <a:gd name="connsiteX36" fmla="*/ 1160072 w 2210908"/>
                  <a:gd name="connsiteY36" fmla="*/ 1195345 h 1748404"/>
                  <a:gd name="connsiteX37" fmla="*/ 1125877 w 2210908"/>
                  <a:gd name="connsiteY37" fmla="*/ 1224606 h 1748404"/>
                  <a:gd name="connsiteX38" fmla="*/ 1113628 w 2210908"/>
                  <a:gd name="connsiteY38" fmla="*/ 1265601 h 1748404"/>
                  <a:gd name="connsiteX39" fmla="*/ 1091682 w 2210908"/>
                  <a:gd name="connsiteY39" fmla="*/ 1338753 h 1748404"/>
                  <a:gd name="connsiteX40" fmla="*/ 1077052 w 2210908"/>
                  <a:gd name="connsiteY40" fmla="*/ 1507003 h 1748404"/>
                  <a:gd name="connsiteX41" fmla="*/ 1069736 w 2210908"/>
                  <a:gd name="connsiteY41" fmla="*/ 1528948 h 1748404"/>
                  <a:gd name="connsiteX42" fmla="*/ 1062765 w 2210908"/>
                  <a:gd name="connsiteY42" fmla="*/ 1596995 h 1748404"/>
                  <a:gd name="connsiteX43" fmla="*/ 1098997 w 2210908"/>
                  <a:gd name="connsiteY43" fmla="*/ 1594785 h 1748404"/>
                  <a:gd name="connsiteX44" fmla="*/ 1140506 w 2210908"/>
                  <a:gd name="connsiteY44" fmla="*/ 1584917 h 1748404"/>
                  <a:gd name="connsiteX45" fmla="*/ 1191027 w 2210908"/>
                  <a:gd name="connsiteY45" fmla="*/ 1594271 h 1748404"/>
                  <a:gd name="connsiteX46" fmla="*/ 1243091 w 2210908"/>
                  <a:gd name="connsiteY46" fmla="*/ 1592062 h 1748404"/>
                  <a:gd name="connsiteX47" fmla="*/ 1281877 w 2210908"/>
                  <a:gd name="connsiteY47" fmla="*/ 1609416 h 1748404"/>
                  <a:gd name="connsiteX48" fmla="*/ 1340399 w 2210908"/>
                  <a:gd name="connsiteY48" fmla="*/ 1609416 h 1748404"/>
                  <a:gd name="connsiteX49" fmla="*/ 1362344 w 2210908"/>
                  <a:gd name="connsiteY49" fmla="*/ 1624046 h 1748404"/>
                  <a:gd name="connsiteX50" fmla="*/ 1391605 w 2210908"/>
                  <a:gd name="connsiteY50" fmla="*/ 1631361 h 1748404"/>
                  <a:gd name="connsiteX51" fmla="*/ 1472072 w 2210908"/>
                  <a:gd name="connsiteY51" fmla="*/ 1645992 h 1748404"/>
                  <a:gd name="connsiteX52" fmla="*/ 1676898 w 2210908"/>
                  <a:gd name="connsiteY52" fmla="*/ 1653307 h 1748404"/>
                  <a:gd name="connsiteX53" fmla="*/ 1735420 w 2210908"/>
                  <a:gd name="connsiteY53" fmla="*/ 1667937 h 1748404"/>
                  <a:gd name="connsiteX54" fmla="*/ 1779311 w 2210908"/>
                  <a:gd name="connsiteY54" fmla="*/ 1682568 h 1748404"/>
                  <a:gd name="connsiteX55" fmla="*/ 1852463 w 2210908"/>
                  <a:gd name="connsiteY55" fmla="*/ 1660622 h 1748404"/>
                  <a:gd name="connsiteX56" fmla="*/ 1976821 w 2210908"/>
                  <a:gd name="connsiteY56" fmla="*/ 1675252 h 1748404"/>
                  <a:gd name="connsiteX57" fmla="*/ 2020712 w 2210908"/>
                  <a:gd name="connsiteY57" fmla="*/ 1689883 h 1748404"/>
                  <a:gd name="connsiteX58" fmla="*/ 2086549 w 2210908"/>
                  <a:gd name="connsiteY58" fmla="*/ 1711828 h 1748404"/>
                  <a:gd name="connsiteX59" fmla="*/ 2108495 w 2210908"/>
                  <a:gd name="connsiteY59" fmla="*/ 1719144 h 1748404"/>
                  <a:gd name="connsiteX60" fmla="*/ 2137756 w 2210908"/>
                  <a:gd name="connsiteY60" fmla="*/ 1726459 h 1748404"/>
                  <a:gd name="connsiteX61" fmla="*/ 2181647 w 2210908"/>
                  <a:gd name="connsiteY61" fmla="*/ 1741089 h 1748404"/>
                  <a:gd name="connsiteX62" fmla="*/ 2203592 w 2210908"/>
                  <a:gd name="connsiteY62" fmla="*/ 1748404 h 1748404"/>
                  <a:gd name="connsiteX63" fmla="*/ 2188962 w 2210908"/>
                  <a:gd name="connsiteY63" fmla="*/ 1704513 h 1748404"/>
                  <a:gd name="connsiteX64" fmla="*/ 2181647 w 2210908"/>
                  <a:gd name="connsiteY64" fmla="*/ 1682568 h 1748404"/>
                  <a:gd name="connsiteX65" fmla="*/ 2152386 w 2210908"/>
                  <a:gd name="connsiteY65" fmla="*/ 1645992 h 1748404"/>
                  <a:gd name="connsiteX66" fmla="*/ 2159701 w 2210908"/>
                  <a:gd name="connsiteY66" fmla="*/ 1624046 h 1748404"/>
                  <a:gd name="connsiteX67" fmla="*/ 2145071 w 2210908"/>
                  <a:gd name="connsiteY67" fmla="*/ 1580155 h 1748404"/>
                  <a:gd name="connsiteX68" fmla="*/ 2159701 w 2210908"/>
                  <a:gd name="connsiteY68" fmla="*/ 1565524 h 1748404"/>
                  <a:gd name="connsiteX69" fmla="*/ 2174332 w 2210908"/>
                  <a:gd name="connsiteY69" fmla="*/ 1521633 h 1748404"/>
                  <a:gd name="connsiteX70" fmla="*/ 2174332 w 2210908"/>
                  <a:gd name="connsiteY70" fmla="*/ 1455796 h 1748404"/>
                  <a:gd name="connsiteX71" fmla="*/ 2188962 w 2210908"/>
                  <a:gd name="connsiteY71" fmla="*/ 1411905 h 1748404"/>
                  <a:gd name="connsiteX72" fmla="*/ 2174332 w 2210908"/>
                  <a:gd name="connsiteY72" fmla="*/ 1360699 h 1748404"/>
                  <a:gd name="connsiteX73" fmla="*/ 2159701 w 2210908"/>
                  <a:gd name="connsiteY73" fmla="*/ 1302177 h 1748404"/>
                  <a:gd name="connsiteX74" fmla="*/ 2167016 w 2210908"/>
                  <a:gd name="connsiteY74" fmla="*/ 1280232 h 1748404"/>
                  <a:gd name="connsiteX75" fmla="*/ 2181647 w 2210908"/>
                  <a:gd name="connsiteY75" fmla="*/ 1265601 h 1748404"/>
                  <a:gd name="connsiteX76" fmla="*/ 2188962 w 2210908"/>
                  <a:gd name="connsiteY76" fmla="*/ 1236340 h 1748404"/>
                  <a:gd name="connsiteX77" fmla="*/ 2196277 w 2210908"/>
                  <a:gd name="connsiteY77" fmla="*/ 1214395 h 1748404"/>
                  <a:gd name="connsiteX78" fmla="*/ 2188962 w 2210908"/>
                  <a:gd name="connsiteY78" fmla="*/ 1177819 h 1748404"/>
                  <a:gd name="connsiteX79" fmla="*/ 2174332 w 2210908"/>
                  <a:gd name="connsiteY79" fmla="*/ 1163188 h 1748404"/>
                  <a:gd name="connsiteX80" fmla="*/ 2203592 w 2210908"/>
                  <a:gd name="connsiteY80" fmla="*/ 1126612 h 1748404"/>
                  <a:gd name="connsiteX81" fmla="*/ 2210908 w 2210908"/>
                  <a:gd name="connsiteY81" fmla="*/ 1104667 h 1748404"/>
                  <a:gd name="connsiteX82" fmla="*/ 2196277 w 2210908"/>
                  <a:gd name="connsiteY82" fmla="*/ 1024200 h 1748404"/>
                  <a:gd name="connsiteX83" fmla="*/ 2196277 w 2210908"/>
                  <a:gd name="connsiteY83" fmla="*/ 951048 h 1748404"/>
                  <a:gd name="connsiteX84" fmla="*/ 2203592 w 2210908"/>
                  <a:gd name="connsiteY84" fmla="*/ 929102 h 1748404"/>
                  <a:gd name="connsiteX85" fmla="*/ 2188962 w 2210908"/>
                  <a:gd name="connsiteY85" fmla="*/ 885211 h 1748404"/>
                  <a:gd name="connsiteX86" fmla="*/ 2145071 w 2210908"/>
                  <a:gd name="connsiteY86" fmla="*/ 855950 h 1748404"/>
                  <a:gd name="connsiteX87" fmla="*/ 2167016 w 2210908"/>
                  <a:gd name="connsiteY87" fmla="*/ 834004 h 1748404"/>
                  <a:gd name="connsiteX88" fmla="*/ 2137756 w 2210908"/>
                  <a:gd name="connsiteY88" fmla="*/ 804744 h 1748404"/>
                  <a:gd name="connsiteX89" fmla="*/ 2130440 w 2210908"/>
                  <a:gd name="connsiteY89" fmla="*/ 753537 h 1748404"/>
                  <a:gd name="connsiteX90" fmla="*/ 2123125 w 2210908"/>
                  <a:gd name="connsiteY90" fmla="*/ 687700 h 1748404"/>
                  <a:gd name="connsiteX91" fmla="*/ 2115810 w 2210908"/>
                  <a:gd name="connsiteY91" fmla="*/ 665755 h 1748404"/>
                  <a:gd name="connsiteX92" fmla="*/ 2086549 w 2210908"/>
                  <a:gd name="connsiteY92" fmla="*/ 636494 h 1748404"/>
                  <a:gd name="connsiteX93" fmla="*/ 2079234 w 2210908"/>
                  <a:gd name="connsiteY93" fmla="*/ 570657 h 1748404"/>
                  <a:gd name="connsiteX94" fmla="*/ 2057288 w 2210908"/>
                  <a:gd name="connsiteY94" fmla="*/ 556027 h 1748404"/>
                  <a:gd name="connsiteX95" fmla="*/ 2042658 w 2210908"/>
                  <a:gd name="connsiteY95" fmla="*/ 512136 h 1748404"/>
                  <a:gd name="connsiteX96" fmla="*/ 2042658 w 2210908"/>
                  <a:gd name="connsiteY96" fmla="*/ 343886 h 1748404"/>
                  <a:gd name="connsiteX97" fmla="*/ 2049973 w 2210908"/>
                  <a:gd name="connsiteY97" fmla="*/ 321940 h 1748404"/>
                  <a:gd name="connsiteX98" fmla="*/ 2020712 w 2210908"/>
                  <a:gd name="connsiteY98" fmla="*/ 285364 h 1748404"/>
                  <a:gd name="connsiteX99" fmla="*/ 1998767 w 2210908"/>
                  <a:gd name="connsiteY99" fmla="*/ 278049 h 1748404"/>
                  <a:gd name="connsiteX100" fmla="*/ 1976821 w 2210908"/>
                  <a:gd name="connsiteY100" fmla="*/ 263419 h 1748404"/>
                  <a:gd name="connsiteX101" fmla="*/ 1932930 w 2210908"/>
                  <a:gd name="connsiteY101" fmla="*/ 248788 h 1748404"/>
                  <a:gd name="connsiteX102" fmla="*/ 1889039 w 2210908"/>
                  <a:gd name="connsiteY102" fmla="*/ 234158 h 1748404"/>
                  <a:gd name="connsiteX103" fmla="*/ 1867093 w 2210908"/>
                  <a:gd name="connsiteY103" fmla="*/ 226843 h 1748404"/>
                  <a:gd name="connsiteX104" fmla="*/ 1852463 w 2210908"/>
                  <a:gd name="connsiteY104" fmla="*/ 212212 h 1748404"/>
                  <a:gd name="connsiteX105" fmla="*/ 1808572 w 2210908"/>
                  <a:gd name="connsiteY105" fmla="*/ 197582 h 1748404"/>
                  <a:gd name="connsiteX106" fmla="*/ 1771996 w 2210908"/>
                  <a:gd name="connsiteY106" fmla="*/ 175636 h 1748404"/>
                  <a:gd name="connsiteX107" fmla="*/ 1728104 w 2210908"/>
                  <a:gd name="connsiteY107" fmla="*/ 146376 h 1748404"/>
                  <a:gd name="connsiteX108" fmla="*/ 1713474 w 2210908"/>
                  <a:gd name="connsiteY108" fmla="*/ 131745 h 1748404"/>
                  <a:gd name="connsiteX109" fmla="*/ 1691528 w 2210908"/>
                  <a:gd name="connsiteY109" fmla="*/ 124430 h 1748404"/>
                  <a:gd name="connsiteX110" fmla="*/ 1669583 w 2210908"/>
                  <a:gd name="connsiteY110" fmla="*/ 109800 h 1748404"/>
                  <a:gd name="connsiteX111" fmla="*/ 1625692 w 2210908"/>
                  <a:gd name="connsiteY111" fmla="*/ 87854 h 1748404"/>
                  <a:gd name="connsiteX112" fmla="*/ 1589116 w 2210908"/>
                  <a:gd name="connsiteY112" fmla="*/ 58593 h 1748404"/>
                  <a:gd name="connsiteX113" fmla="*/ 1523793 w 2210908"/>
                  <a:gd name="connsiteY113" fmla="*/ 22532 h 1748404"/>
                  <a:gd name="connsiteX114" fmla="*/ 1408960 w 2210908"/>
                  <a:gd name="connsiteY114" fmla="*/ 17426 h 1748404"/>
                  <a:gd name="connsiteX115" fmla="*/ 1252616 w 2210908"/>
                  <a:gd name="connsiteY115" fmla="*/ 7387 h 1748404"/>
                  <a:gd name="connsiteX116" fmla="*/ 1186780 w 2210908"/>
                  <a:gd name="connsiteY116" fmla="*/ 72 h 1748404"/>
                  <a:gd name="connsiteX117" fmla="*/ 1054763 w 2210908"/>
                  <a:gd name="connsiteY117" fmla="*/ 2624 h 1748404"/>
                  <a:gd name="connsiteX118" fmla="*/ 996584 w 2210908"/>
                  <a:gd name="connsiteY118" fmla="*/ 22017 h 1748404"/>
                  <a:gd name="connsiteX119" fmla="*/ 945378 w 2210908"/>
                  <a:gd name="connsiteY119" fmla="*/ 36648 h 1748404"/>
                  <a:gd name="connsiteX120" fmla="*/ 916117 w 2210908"/>
                  <a:gd name="connsiteY120" fmla="*/ 43963 h 1748404"/>
                  <a:gd name="connsiteX121" fmla="*/ 872226 w 2210908"/>
                  <a:gd name="connsiteY121" fmla="*/ 58593 h 1748404"/>
                  <a:gd name="connsiteX122" fmla="*/ 828335 w 2210908"/>
                  <a:gd name="connsiteY122" fmla="*/ 73224 h 1748404"/>
                  <a:gd name="connsiteX123" fmla="*/ 762498 w 2210908"/>
                  <a:gd name="connsiteY123" fmla="*/ 95169 h 1748404"/>
                  <a:gd name="connsiteX124" fmla="*/ 740552 w 2210908"/>
                  <a:gd name="connsiteY124" fmla="*/ 102484 h 1748404"/>
                  <a:gd name="connsiteX125" fmla="*/ 674888 w 2210908"/>
                  <a:gd name="connsiteY125" fmla="*/ 100446 h 1748404"/>
                  <a:gd name="connsiteX126" fmla="*/ 579618 w 2210908"/>
                  <a:gd name="connsiteY126" fmla="*/ 131745 h 1748404"/>
                  <a:gd name="connsiteX127" fmla="*/ 535727 w 2210908"/>
                  <a:gd name="connsiteY127" fmla="*/ 139060 h 1748404"/>
                  <a:gd name="connsiteX128" fmla="*/ 484520 w 2210908"/>
                  <a:gd name="connsiteY128" fmla="*/ 146376 h 1748404"/>
                  <a:gd name="connsiteX129" fmla="*/ 433314 w 2210908"/>
                  <a:gd name="connsiteY129" fmla="*/ 161006 h 1748404"/>
                  <a:gd name="connsiteX130" fmla="*/ 411368 w 2210908"/>
                  <a:gd name="connsiteY130" fmla="*/ 168321 h 1748404"/>
                  <a:gd name="connsiteX131" fmla="*/ 352847 w 2210908"/>
                  <a:gd name="connsiteY131" fmla="*/ 175636 h 1748404"/>
                  <a:gd name="connsiteX132" fmla="*/ 301469 w 2210908"/>
                  <a:gd name="connsiteY132" fmla="*/ 168836 h 1748404"/>
                  <a:gd name="connsiteX133" fmla="*/ 201266 w 2210908"/>
                  <a:gd name="connsiteY133" fmla="*/ 192990 h 1748404"/>
                  <a:gd name="connsiteX134" fmla="*/ 96815 w 2210908"/>
                  <a:gd name="connsiteY134" fmla="*/ 212212 h 1748404"/>
                  <a:gd name="connsiteX135" fmla="*/ 89500 w 2210908"/>
                  <a:gd name="connsiteY135" fmla="*/ 241473 h 1748404"/>
                  <a:gd name="connsiteX136" fmla="*/ 82184 w 2210908"/>
                  <a:gd name="connsiteY136" fmla="*/ 285364 h 1748404"/>
                  <a:gd name="connsiteX137" fmla="*/ 67554 w 2210908"/>
                  <a:gd name="connsiteY137" fmla="*/ 329256 h 1748404"/>
                  <a:gd name="connsiteX138" fmla="*/ 45608 w 2210908"/>
                  <a:gd name="connsiteY138" fmla="*/ 395092 h 1748404"/>
                  <a:gd name="connsiteX139" fmla="*/ 30978 w 2210908"/>
                  <a:gd name="connsiteY139" fmla="*/ 438984 h 1748404"/>
                  <a:gd name="connsiteX140" fmla="*/ 154 w 2210908"/>
                  <a:gd name="connsiteY140" fmla="*/ 469642 h 1748404"/>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106312 w 2210908"/>
                  <a:gd name="connsiteY26" fmla="*/ 782798 h 1748404"/>
                  <a:gd name="connsiteX27" fmla="*/ 1098997 w 2210908"/>
                  <a:gd name="connsiteY27" fmla="*/ 804744 h 1748404"/>
                  <a:gd name="connsiteX28" fmla="*/ 1106312 w 2210908"/>
                  <a:gd name="connsiteY28" fmla="*/ 863265 h 1748404"/>
                  <a:gd name="connsiteX29" fmla="*/ 1113628 w 2210908"/>
                  <a:gd name="connsiteY29" fmla="*/ 885211 h 1748404"/>
                  <a:gd name="connsiteX30" fmla="*/ 1135573 w 2210908"/>
                  <a:gd name="connsiteY30" fmla="*/ 907156 h 1748404"/>
                  <a:gd name="connsiteX31" fmla="*/ 1142888 w 2210908"/>
                  <a:gd name="connsiteY31" fmla="*/ 929102 h 1748404"/>
                  <a:gd name="connsiteX32" fmla="*/ 1157519 w 2210908"/>
                  <a:gd name="connsiteY32" fmla="*/ 987624 h 1748404"/>
                  <a:gd name="connsiteX33" fmla="*/ 1186780 w 2210908"/>
                  <a:gd name="connsiteY33" fmla="*/ 1031515 h 1748404"/>
                  <a:gd name="connsiteX34" fmla="*/ 1191885 w 2210908"/>
                  <a:gd name="connsiteY34" fmla="*/ 1113182 h 1748404"/>
                  <a:gd name="connsiteX35" fmla="*/ 1186951 w 2210908"/>
                  <a:gd name="connsiteY35" fmla="*/ 1163703 h 1748404"/>
                  <a:gd name="connsiteX36" fmla="*/ 1160072 w 2210908"/>
                  <a:gd name="connsiteY36" fmla="*/ 1195345 h 1748404"/>
                  <a:gd name="connsiteX37" fmla="*/ 1125877 w 2210908"/>
                  <a:gd name="connsiteY37" fmla="*/ 1224606 h 1748404"/>
                  <a:gd name="connsiteX38" fmla="*/ 1113628 w 2210908"/>
                  <a:gd name="connsiteY38" fmla="*/ 1265601 h 1748404"/>
                  <a:gd name="connsiteX39" fmla="*/ 1091682 w 2210908"/>
                  <a:gd name="connsiteY39" fmla="*/ 1338753 h 1748404"/>
                  <a:gd name="connsiteX40" fmla="*/ 1077052 w 2210908"/>
                  <a:gd name="connsiteY40" fmla="*/ 1507003 h 1748404"/>
                  <a:gd name="connsiteX41" fmla="*/ 1069736 w 2210908"/>
                  <a:gd name="connsiteY41" fmla="*/ 1528948 h 1748404"/>
                  <a:gd name="connsiteX42" fmla="*/ 1062765 w 2210908"/>
                  <a:gd name="connsiteY42" fmla="*/ 1596995 h 1748404"/>
                  <a:gd name="connsiteX43" fmla="*/ 1098997 w 2210908"/>
                  <a:gd name="connsiteY43" fmla="*/ 1594785 h 1748404"/>
                  <a:gd name="connsiteX44" fmla="*/ 1140506 w 2210908"/>
                  <a:gd name="connsiteY44" fmla="*/ 1584917 h 1748404"/>
                  <a:gd name="connsiteX45" fmla="*/ 1191027 w 2210908"/>
                  <a:gd name="connsiteY45" fmla="*/ 1594271 h 1748404"/>
                  <a:gd name="connsiteX46" fmla="*/ 1243091 w 2210908"/>
                  <a:gd name="connsiteY46" fmla="*/ 1592062 h 1748404"/>
                  <a:gd name="connsiteX47" fmla="*/ 1281877 w 2210908"/>
                  <a:gd name="connsiteY47" fmla="*/ 1609416 h 1748404"/>
                  <a:gd name="connsiteX48" fmla="*/ 1340399 w 2210908"/>
                  <a:gd name="connsiteY48" fmla="*/ 1609416 h 1748404"/>
                  <a:gd name="connsiteX49" fmla="*/ 1362344 w 2210908"/>
                  <a:gd name="connsiteY49" fmla="*/ 1624046 h 1748404"/>
                  <a:gd name="connsiteX50" fmla="*/ 1391605 w 2210908"/>
                  <a:gd name="connsiteY50" fmla="*/ 1631361 h 1748404"/>
                  <a:gd name="connsiteX51" fmla="*/ 1472072 w 2210908"/>
                  <a:gd name="connsiteY51" fmla="*/ 1645992 h 1748404"/>
                  <a:gd name="connsiteX52" fmla="*/ 1676898 w 2210908"/>
                  <a:gd name="connsiteY52" fmla="*/ 1653307 h 1748404"/>
                  <a:gd name="connsiteX53" fmla="*/ 1735420 w 2210908"/>
                  <a:gd name="connsiteY53" fmla="*/ 1667937 h 1748404"/>
                  <a:gd name="connsiteX54" fmla="*/ 1779311 w 2210908"/>
                  <a:gd name="connsiteY54" fmla="*/ 1682568 h 1748404"/>
                  <a:gd name="connsiteX55" fmla="*/ 1852463 w 2210908"/>
                  <a:gd name="connsiteY55" fmla="*/ 1660622 h 1748404"/>
                  <a:gd name="connsiteX56" fmla="*/ 1976821 w 2210908"/>
                  <a:gd name="connsiteY56" fmla="*/ 1675252 h 1748404"/>
                  <a:gd name="connsiteX57" fmla="*/ 2020712 w 2210908"/>
                  <a:gd name="connsiteY57" fmla="*/ 1689883 h 1748404"/>
                  <a:gd name="connsiteX58" fmla="*/ 2086549 w 2210908"/>
                  <a:gd name="connsiteY58" fmla="*/ 1711828 h 1748404"/>
                  <a:gd name="connsiteX59" fmla="*/ 2108495 w 2210908"/>
                  <a:gd name="connsiteY59" fmla="*/ 1719144 h 1748404"/>
                  <a:gd name="connsiteX60" fmla="*/ 2137756 w 2210908"/>
                  <a:gd name="connsiteY60" fmla="*/ 1726459 h 1748404"/>
                  <a:gd name="connsiteX61" fmla="*/ 2181647 w 2210908"/>
                  <a:gd name="connsiteY61" fmla="*/ 1741089 h 1748404"/>
                  <a:gd name="connsiteX62" fmla="*/ 2203592 w 2210908"/>
                  <a:gd name="connsiteY62" fmla="*/ 1748404 h 1748404"/>
                  <a:gd name="connsiteX63" fmla="*/ 2188962 w 2210908"/>
                  <a:gd name="connsiteY63" fmla="*/ 1704513 h 1748404"/>
                  <a:gd name="connsiteX64" fmla="*/ 2181647 w 2210908"/>
                  <a:gd name="connsiteY64" fmla="*/ 1682568 h 1748404"/>
                  <a:gd name="connsiteX65" fmla="*/ 2152386 w 2210908"/>
                  <a:gd name="connsiteY65" fmla="*/ 1645992 h 1748404"/>
                  <a:gd name="connsiteX66" fmla="*/ 2159701 w 2210908"/>
                  <a:gd name="connsiteY66" fmla="*/ 1624046 h 1748404"/>
                  <a:gd name="connsiteX67" fmla="*/ 2145071 w 2210908"/>
                  <a:gd name="connsiteY67" fmla="*/ 1580155 h 1748404"/>
                  <a:gd name="connsiteX68" fmla="*/ 2159701 w 2210908"/>
                  <a:gd name="connsiteY68" fmla="*/ 1565524 h 1748404"/>
                  <a:gd name="connsiteX69" fmla="*/ 2174332 w 2210908"/>
                  <a:gd name="connsiteY69" fmla="*/ 1521633 h 1748404"/>
                  <a:gd name="connsiteX70" fmla="*/ 2174332 w 2210908"/>
                  <a:gd name="connsiteY70" fmla="*/ 1455796 h 1748404"/>
                  <a:gd name="connsiteX71" fmla="*/ 2188962 w 2210908"/>
                  <a:gd name="connsiteY71" fmla="*/ 1411905 h 1748404"/>
                  <a:gd name="connsiteX72" fmla="*/ 2174332 w 2210908"/>
                  <a:gd name="connsiteY72" fmla="*/ 1360699 h 1748404"/>
                  <a:gd name="connsiteX73" fmla="*/ 2159701 w 2210908"/>
                  <a:gd name="connsiteY73" fmla="*/ 1302177 h 1748404"/>
                  <a:gd name="connsiteX74" fmla="*/ 2167016 w 2210908"/>
                  <a:gd name="connsiteY74" fmla="*/ 1280232 h 1748404"/>
                  <a:gd name="connsiteX75" fmla="*/ 2181647 w 2210908"/>
                  <a:gd name="connsiteY75" fmla="*/ 1265601 h 1748404"/>
                  <a:gd name="connsiteX76" fmla="*/ 2188962 w 2210908"/>
                  <a:gd name="connsiteY76" fmla="*/ 1236340 h 1748404"/>
                  <a:gd name="connsiteX77" fmla="*/ 2196277 w 2210908"/>
                  <a:gd name="connsiteY77" fmla="*/ 1214395 h 1748404"/>
                  <a:gd name="connsiteX78" fmla="*/ 2188962 w 2210908"/>
                  <a:gd name="connsiteY78" fmla="*/ 1177819 h 1748404"/>
                  <a:gd name="connsiteX79" fmla="*/ 2174332 w 2210908"/>
                  <a:gd name="connsiteY79" fmla="*/ 1163188 h 1748404"/>
                  <a:gd name="connsiteX80" fmla="*/ 2203592 w 2210908"/>
                  <a:gd name="connsiteY80" fmla="*/ 1126612 h 1748404"/>
                  <a:gd name="connsiteX81" fmla="*/ 2210908 w 2210908"/>
                  <a:gd name="connsiteY81" fmla="*/ 1104667 h 1748404"/>
                  <a:gd name="connsiteX82" fmla="*/ 2196277 w 2210908"/>
                  <a:gd name="connsiteY82" fmla="*/ 1024200 h 1748404"/>
                  <a:gd name="connsiteX83" fmla="*/ 2196277 w 2210908"/>
                  <a:gd name="connsiteY83" fmla="*/ 951048 h 1748404"/>
                  <a:gd name="connsiteX84" fmla="*/ 2203592 w 2210908"/>
                  <a:gd name="connsiteY84" fmla="*/ 929102 h 1748404"/>
                  <a:gd name="connsiteX85" fmla="*/ 2188962 w 2210908"/>
                  <a:gd name="connsiteY85" fmla="*/ 885211 h 1748404"/>
                  <a:gd name="connsiteX86" fmla="*/ 2145071 w 2210908"/>
                  <a:gd name="connsiteY86" fmla="*/ 855950 h 1748404"/>
                  <a:gd name="connsiteX87" fmla="*/ 2167016 w 2210908"/>
                  <a:gd name="connsiteY87" fmla="*/ 834004 h 1748404"/>
                  <a:gd name="connsiteX88" fmla="*/ 2137756 w 2210908"/>
                  <a:gd name="connsiteY88" fmla="*/ 804744 h 1748404"/>
                  <a:gd name="connsiteX89" fmla="*/ 2130440 w 2210908"/>
                  <a:gd name="connsiteY89" fmla="*/ 753537 h 1748404"/>
                  <a:gd name="connsiteX90" fmla="*/ 2123125 w 2210908"/>
                  <a:gd name="connsiteY90" fmla="*/ 687700 h 1748404"/>
                  <a:gd name="connsiteX91" fmla="*/ 2115810 w 2210908"/>
                  <a:gd name="connsiteY91" fmla="*/ 665755 h 1748404"/>
                  <a:gd name="connsiteX92" fmla="*/ 2086549 w 2210908"/>
                  <a:gd name="connsiteY92" fmla="*/ 636494 h 1748404"/>
                  <a:gd name="connsiteX93" fmla="*/ 2079234 w 2210908"/>
                  <a:gd name="connsiteY93" fmla="*/ 570657 h 1748404"/>
                  <a:gd name="connsiteX94" fmla="*/ 2057288 w 2210908"/>
                  <a:gd name="connsiteY94" fmla="*/ 556027 h 1748404"/>
                  <a:gd name="connsiteX95" fmla="*/ 2042658 w 2210908"/>
                  <a:gd name="connsiteY95" fmla="*/ 512136 h 1748404"/>
                  <a:gd name="connsiteX96" fmla="*/ 2042658 w 2210908"/>
                  <a:gd name="connsiteY96" fmla="*/ 343886 h 1748404"/>
                  <a:gd name="connsiteX97" fmla="*/ 2049973 w 2210908"/>
                  <a:gd name="connsiteY97" fmla="*/ 321940 h 1748404"/>
                  <a:gd name="connsiteX98" fmla="*/ 2020712 w 2210908"/>
                  <a:gd name="connsiteY98" fmla="*/ 285364 h 1748404"/>
                  <a:gd name="connsiteX99" fmla="*/ 1998767 w 2210908"/>
                  <a:gd name="connsiteY99" fmla="*/ 278049 h 1748404"/>
                  <a:gd name="connsiteX100" fmla="*/ 1976821 w 2210908"/>
                  <a:gd name="connsiteY100" fmla="*/ 263419 h 1748404"/>
                  <a:gd name="connsiteX101" fmla="*/ 1932930 w 2210908"/>
                  <a:gd name="connsiteY101" fmla="*/ 248788 h 1748404"/>
                  <a:gd name="connsiteX102" fmla="*/ 1889039 w 2210908"/>
                  <a:gd name="connsiteY102" fmla="*/ 234158 h 1748404"/>
                  <a:gd name="connsiteX103" fmla="*/ 1867093 w 2210908"/>
                  <a:gd name="connsiteY103" fmla="*/ 226843 h 1748404"/>
                  <a:gd name="connsiteX104" fmla="*/ 1852463 w 2210908"/>
                  <a:gd name="connsiteY104" fmla="*/ 212212 h 1748404"/>
                  <a:gd name="connsiteX105" fmla="*/ 1808572 w 2210908"/>
                  <a:gd name="connsiteY105" fmla="*/ 197582 h 1748404"/>
                  <a:gd name="connsiteX106" fmla="*/ 1771996 w 2210908"/>
                  <a:gd name="connsiteY106" fmla="*/ 175636 h 1748404"/>
                  <a:gd name="connsiteX107" fmla="*/ 1728104 w 2210908"/>
                  <a:gd name="connsiteY107" fmla="*/ 146376 h 1748404"/>
                  <a:gd name="connsiteX108" fmla="*/ 1713474 w 2210908"/>
                  <a:gd name="connsiteY108" fmla="*/ 131745 h 1748404"/>
                  <a:gd name="connsiteX109" fmla="*/ 1691528 w 2210908"/>
                  <a:gd name="connsiteY109" fmla="*/ 124430 h 1748404"/>
                  <a:gd name="connsiteX110" fmla="*/ 1669583 w 2210908"/>
                  <a:gd name="connsiteY110" fmla="*/ 109800 h 1748404"/>
                  <a:gd name="connsiteX111" fmla="*/ 1625692 w 2210908"/>
                  <a:gd name="connsiteY111" fmla="*/ 87854 h 1748404"/>
                  <a:gd name="connsiteX112" fmla="*/ 1589116 w 2210908"/>
                  <a:gd name="connsiteY112" fmla="*/ 58593 h 1748404"/>
                  <a:gd name="connsiteX113" fmla="*/ 1523793 w 2210908"/>
                  <a:gd name="connsiteY113" fmla="*/ 22532 h 1748404"/>
                  <a:gd name="connsiteX114" fmla="*/ 1408960 w 2210908"/>
                  <a:gd name="connsiteY114" fmla="*/ 17426 h 1748404"/>
                  <a:gd name="connsiteX115" fmla="*/ 1252616 w 2210908"/>
                  <a:gd name="connsiteY115" fmla="*/ 7387 h 1748404"/>
                  <a:gd name="connsiteX116" fmla="*/ 1186780 w 2210908"/>
                  <a:gd name="connsiteY116" fmla="*/ 72 h 1748404"/>
                  <a:gd name="connsiteX117" fmla="*/ 1054763 w 2210908"/>
                  <a:gd name="connsiteY117" fmla="*/ 2624 h 1748404"/>
                  <a:gd name="connsiteX118" fmla="*/ 996584 w 2210908"/>
                  <a:gd name="connsiteY118" fmla="*/ 22017 h 1748404"/>
                  <a:gd name="connsiteX119" fmla="*/ 945378 w 2210908"/>
                  <a:gd name="connsiteY119" fmla="*/ 36648 h 1748404"/>
                  <a:gd name="connsiteX120" fmla="*/ 916117 w 2210908"/>
                  <a:gd name="connsiteY120" fmla="*/ 43963 h 1748404"/>
                  <a:gd name="connsiteX121" fmla="*/ 872226 w 2210908"/>
                  <a:gd name="connsiteY121" fmla="*/ 58593 h 1748404"/>
                  <a:gd name="connsiteX122" fmla="*/ 828335 w 2210908"/>
                  <a:gd name="connsiteY122" fmla="*/ 73224 h 1748404"/>
                  <a:gd name="connsiteX123" fmla="*/ 762498 w 2210908"/>
                  <a:gd name="connsiteY123" fmla="*/ 95169 h 1748404"/>
                  <a:gd name="connsiteX124" fmla="*/ 740552 w 2210908"/>
                  <a:gd name="connsiteY124" fmla="*/ 102484 h 1748404"/>
                  <a:gd name="connsiteX125" fmla="*/ 674888 w 2210908"/>
                  <a:gd name="connsiteY125" fmla="*/ 100446 h 1748404"/>
                  <a:gd name="connsiteX126" fmla="*/ 535727 w 2210908"/>
                  <a:gd name="connsiteY126" fmla="*/ 139060 h 1748404"/>
                  <a:gd name="connsiteX127" fmla="*/ 484520 w 2210908"/>
                  <a:gd name="connsiteY127" fmla="*/ 146376 h 1748404"/>
                  <a:gd name="connsiteX128" fmla="*/ 433314 w 2210908"/>
                  <a:gd name="connsiteY128" fmla="*/ 161006 h 1748404"/>
                  <a:gd name="connsiteX129" fmla="*/ 411368 w 2210908"/>
                  <a:gd name="connsiteY129" fmla="*/ 168321 h 1748404"/>
                  <a:gd name="connsiteX130" fmla="*/ 352847 w 2210908"/>
                  <a:gd name="connsiteY130" fmla="*/ 175636 h 1748404"/>
                  <a:gd name="connsiteX131" fmla="*/ 301469 w 2210908"/>
                  <a:gd name="connsiteY131" fmla="*/ 168836 h 1748404"/>
                  <a:gd name="connsiteX132" fmla="*/ 201266 w 2210908"/>
                  <a:gd name="connsiteY132" fmla="*/ 192990 h 1748404"/>
                  <a:gd name="connsiteX133" fmla="*/ 96815 w 2210908"/>
                  <a:gd name="connsiteY133" fmla="*/ 212212 h 1748404"/>
                  <a:gd name="connsiteX134" fmla="*/ 89500 w 2210908"/>
                  <a:gd name="connsiteY134" fmla="*/ 241473 h 1748404"/>
                  <a:gd name="connsiteX135" fmla="*/ 82184 w 2210908"/>
                  <a:gd name="connsiteY135" fmla="*/ 285364 h 1748404"/>
                  <a:gd name="connsiteX136" fmla="*/ 67554 w 2210908"/>
                  <a:gd name="connsiteY136" fmla="*/ 329256 h 1748404"/>
                  <a:gd name="connsiteX137" fmla="*/ 45608 w 2210908"/>
                  <a:gd name="connsiteY137" fmla="*/ 395092 h 1748404"/>
                  <a:gd name="connsiteX138" fmla="*/ 30978 w 2210908"/>
                  <a:gd name="connsiteY138" fmla="*/ 438984 h 1748404"/>
                  <a:gd name="connsiteX139" fmla="*/ 154 w 2210908"/>
                  <a:gd name="connsiteY139" fmla="*/ 469642 h 1748404"/>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106312 w 2210908"/>
                  <a:gd name="connsiteY26" fmla="*/ 782798 h 1748404"/>
                  <a:gd name="connsiteX27" fmla="*/ 1098997 w 2210908"/>
                  <a:gd name="connsiteY27" fmla="*/ 804744 h 1748404"/>
                  <a:gd name="connsiteX28" fmla="*/ 1106312 w 2210908"/>
                  <a:gd name="connsiteY28" fmla="*/ 863265 h 1748404"/>
                  <a:gd name="connsiteX29" fmla="*/ 1113628 w 2210908"/>
                  <a:gd name="connsiteY29" fmla="*/ 885211 h 1748404"/>
                  <a:gd name="connsiteX30" fmla="*/ 1135573 w 2210908"/>
                  <a:gd name="connsiteY30" fmla="*/ 907156 h 1748404"/>
                  <a:gd name="connsiteX31" fmla="*/ 1142888 w 2210908"/>
                  <a:gd name="connsiteY31" fmla="*/ 929102 h 1748404"/>
                  <a:gd name="connsiteX32" fmla="*/ 1157519 w 2210908"/>
                  <a:gd name="connsiteY32" fmla="*/ 987624 h 1748404"/>
                  <a:gd name="connsiteX33" fmla="*/ 1186780 w 2210908"/>
                  <a:gd name="connsiteY33" fmla="*/ 1031515 h 1748404"/>
                  <a:gd name="connsiteX34" fmla="*/ 1191885 w 2210908"/>
                  <a:gd name="connsiteY34" fmla="*/ 1113182 h 1748404"/>
                  <a:gd name="connsiteX35" fmla="*/ 1186951 w 2210908"/>
                  <a:gd name="connsiteY35" fmla="*/ 1163703 h 1748404"/>
                  <a:gd name="connsiteX36" fmla="*/ 1160072 w 2210908"/>
                  <a:gd name="connsiteY36" fmla="*/ 1195345 h 1748404"/>
                  <a:gd name="connsiteX37" fmla="*/ 1125877 w 2210908"/>
                  <a:gd name="connsiteY37" fmla="*/ 1224606 h 1748404"/>
                  <a:gd name="connsiteX38" fmla="*/ 1113628 w 2210908"/>
                  <a:gd name="connsiteY38" fmla="*/ 1265601 h 1748404"/>
                  <a:gd name="connsiteX39" fmla="*/ 1091682 w 2210908"/>
                  <a:gd name="connsiteY39" fmla="*/ 1338753 h 1748404"/>
                  <a:gd name="connsiteX40" fmla="*/ 1077052 w 2210908"/>
                  <a:gd name="connsiteY40" fmla="*/ 1507003 h 1748404"/>
                  <a:gd name="connsiteX41" fmla="*/ 1069736 w 2210908"/>
                  <a:gd name="connsiteY41" fmla="*/ 1528948 h 1748404"/>
                  <a:gd name="connsiteX42" fmla="*/ 1062765 w 2210908"/>
                  <a:gd name="connsiteY42" fmla="*/ 1596995 h 1748404"/>
                  <a:gd name="connsiteX43" fmla="*/ 1098997 w 2210908"/>
                  <a:gd name="connsiteY43" fmla="*/ 1594785 h 1748404"/>
                  <a:gd name="connsiteX44" fmla="*/ 1140506 w 2210908"/>
                  <a:gd name="connsiteY44" fmla="*/ 1584917 h 1748404"/>
                  <a:gd name="connsiteX45" fmla="*/ 1191027 w 2210908"/>
                  <a:gd name="connsiteY45" fmla="*/ 1594271 h 1748404"/>
                  <a:gd name="connsiteX46" fmla="*/ 1243091 w 2210908"/>
                  <a:gd name="connsiteY46" fmla="*/ 1592062 h 1748404"/>
                  <a:gd name="connsiteX47" fmla="*/ 1281877 w 2210908"/>
                  <a:gd name="connsiteY47" fmla="*/ 1609416 h 1748404"/>
                  <a:gd name="connsiteX48" fmla="*/ 1340399 w 2210908"/>
                  <a:gd name="connsiteY48" fmla="*/ 1609416 h 1748404"/>
                  <a:gd name="connsiteX49" fmla="*/ 1362344 w 2210908"/>
                  <a:gd name="connsiteY49" fmla="*/ 1624046 h 1748404"/>
                  <a:gd name="connsiteX50" fmla="*/ 1391605 w 2210908"/>
                  <a:gd name="connsiteY50" fmla="*/ 1631361 h 1748404"/>
                  <a:gd name="connsiteX51" fmla="*/ 1472072 w 2210908"/>
                  <a:gd name="connsiteY51" fmla="*/ 1645992 h 1748404"/>
                  <a:gd name="connsiteX52" fmla="*/ 1676898 w 2210908"/>
                  <a:gd name="connsiteY52" fmla="*/ 1653307 h 1748404"/>
                  <a:gd name="connsiteX53" fmla="*/ 1735420 w 2210908"/>
                  <a:gd name="connsiteY53" fmla="*/ 1667937 h 1748404"/>
                  <a:gd name="connsiteX54" fmla="*/ 1779311 w 2210908"/>
                  <a:gd name="connsiteY54" fmla="*/ 1682568 h 1748404"/>
                  <a:gd name="connsiteX55" fmla="*/ 1852463 w 2210908"/>
                  <a:gd name="connsiteY55" fmla="*/ 1660622 h 1748404"/>
                  <a:gd name="connsiteX56" fmla="*/ 1976821 w 2210908"/>
                  <a:gd name="connsiteY56" fmla="*/ 1675252 h 1748404"/>
                  <a:gd name="connsiteX57" fmla="*/ 2020712 w 2210908"/>
                  <a:gd name="connsiteY57" fmla="*/ 1689883 h 1748404"/>
                  <a:gd name="connsiteX58" fmla="*/ 2086549 w 2210908"/>
                  <a:gd name="connsiteY58" fmla="*/ 1711828 h 1748404"/>
                  <a:gd name="connsiteX59" fmla="*/ 2108495 w 2210908"/>
                  <a:gd name="connsiteY59" fmla="*/ 1719144 h 1748404"/>
                  <a:gd name="connsiteX60" fmla="*/ 2137756 w 2210908"/>
                  <a:gd name="connsiteY60" fmla="*/ 1726459 h 1748404"/>
                  <a:gd name="connsiteX61" fmla="*/ 2181647 w 2210908"/>
                  <a:gd name="connsiteY61" fmla="*/ 1741089 h 1748404"/>
                  <a:gd name="connsiteX62" fmla="*/ 2203592 w 2210908"/>
                  <a:gd name="connsiteY62" fmla="*/ 1748404 h 1748404"/>
                  <a:gd name="connsiteX63" fmla="*/ 2188962 w 2210908"/>
                  <a:gd name="connsiteY63" fmla="*/ 1704513 h 1748404"/>
                  <a:gd name="connsiteX64" fmla="*/ 2181647 w 2210908"/>
                  <a:gd name="connsiteY64" fmla="*/ 1682568 h 1748404"/>
                  <a:gd name="connsiteX65" fmla="*/ 2152386 w 2210908"/>
                  <a:gd name="connsiteY65" fmla="*/ 1645992 h 1748404"/>
                  <a:gd name="connsiteX66" fmla="*/ 2159701 w 2210908"/>
                  <a:gd name="connsiteY66" fmla="*/ 1624046 h 1748404"/>
                  <a:gd name="connsiteX67" fmla="*/ 2145071 w 2210908"/>
                  <a:gd name="connsiteY67" fmla="*/ 1580155 h 1748404"/>
                  <a:gd name="connsiteX68" fmla="*/ 2159701 w 2210908"/>
                  <a:gd name="connsiteY68" fmla="*/ 1565524 h 1748404"/>
                  <a:gd name="connsiteX69" fmla="*/ 2174332 w 2210908"/>
                  <a:gd name="connsiteY69" fmla="*/ 1521633 h 1748404"/>
                  <a:gd name="connsiteX70" fmla="*/ 2174332 w 2210908"/>
                  <a:gd name="connsiteY70" fmla="*/ 1455796 h 1748404"/>
                  <a:gd name="connsiteX71" fmla="*/ 2188962 w 2210908"/>
                  <a:gd name="connsiteY71" fmla="*/ 1411905 h 1748404"/>
                  <a:gd name="connsiteX72" fmla="*/ 2174332 w 2210908"/>
                  <a:gd name="connsiteY72" fmla="*/ 1360699 h 1748404"/>
                  <a:gd name="connsiteX73" fmla="*/ 2159701 w 2210908"/>
                  <a:gd name="connsiteY73" fmla="*/ 1302177 h 1748404"/>
                  <a:gd name="connsiteX74" fmla="*/ 2167016 w 2210908"/>
                  <a:gd name="connsiteY74" fmla="*/ 1280232 h 1748404"/>
                  <a:gd name="connsiteX75" fmla="*/ 2181647 w 2210908"/>
                  <a:gd name="connsiteY75" fmla="*/ 1265601 h 1748404"/>
                  <a:gd name="connsiteX76" fmla="*/ 2188962 w 2210908"/>
                  <a:gd name="connsiteY76" fmla="*/ 1236340 h 1748404"/>
                  <a:gd name="connsiteX77" fmla="*/ 2196277 w 2210908"/>
                  <a:gd name="connsiteY77" fmla="*/ 1214395 h 1748404"/>
                  <a:gd name="connsiteX78" fmla="*/ 2188962 w 2210908"/>
                  <a:gd name="connsiteY78" fmla="*/ 1177819 h 1748404"/>
                  <a:gd name="connsiteX79" fmla="*/ 2174332 w 2210908"/>
                  <a:gd name="connsiteY79" fmla="*/ 1163188 h 1748404"/>
                  <a:gd name="connsiteX80" fmla="*/ 2203592 w 2210908"/>
                  <a:gd name="connsiteY80" fmla="*/ 1126612 h 1748404"/>
                  <a:gd name="connsiteX81" fmla="*/ 2210908 w 2210908"/>
                  <a:gd name="connsiteY81" fmla="*/ 1104667 h 1748404"/>
                  <a:gd name="connsiteX82" fmla="*/ 2196277 w 2210908"/>
                  <a:gd name="connsiteY82" fmla="*/ 1024200 h 1748404"/>
                  <a:gd name="connsiteX83" fmla="*/ 2196277 w 2210908"/>
                  <a:gd name="connsiteY83" fmla="*/ 951048 h 1748404"/>
                  <a:gd name="connsiteX84" fmla="*/ 2203592 w 2210908"/>
                  <a:gd name="connsiteY84" fmla="*/ 929102 h 1748404"/>
                  <a:gd name="connsiteX85" fmla="*/ 2188962 w 2210908"/>
                  <a:gd name="connsiteY85" fmla="*/ 885211 h 1748404"/>
                  <a:gd name="connsiteX86" fmla="*/ 2145071 w 2210908"/>
                  <a:gd name="connsiteY86" fmla="*/ 855950 h 1748404"/>
                  <a:gd name="connsiteX87" fmla="*/ 2167016 w 2210908"/>
                  <a:gd name="connsiteY87" fmla="*/ 834004 h 1748404"/>
                  <a:gd name="connsiteX88" fmla="*/ 2137756 w 2210908"/>
                  <a:gd name="connsiteY88" fmla="*/ 804744 h 1748404"/>
                  <a:gd name="connsiteX89" fmla="*/ 2130440 w 2210908"/>
                  <a:gd name="connsiteY89" fmla="*/ 753537 h 1748404"/>
                  <a:gd name="connsiteX90" fmla="*/ 2123125 w 2210908"/>
                  <a:gd name="connsiteY90" fmla="*/ 687700 h 1748404"/>
                  <a:gd name="connsiteX91" fmla="*/ 2115810 w 2210908"/>
                  <a:gd name="connsiteY91" fmla="*/ 665755 h 1748404"/>
                  <a:gd name="connsiteX92" fmla="*/ 2086549 w 2210908"/>
                  <a:gd name="connsiteY92" fmla="*/ 636494 h 1748404"/>
                  <a:gd name="connsiteX93" fmla="*/ 2079234 w 2210908"/>
                  <a:gd name="connsiteY93" fmla="*/ 570657 h 1748404"/>
                  <a:gd name="connsiteX94" fmla="*/ 2057288 w 2210908"/>
                  <a:gd name="connsiteY94" fmla="*/ 556027 h 1748404"/>
                  <a:gd name="connsiteX95" fmla="*/ 2042658 w 2210908"/>
                  <a:gd name="connsiteY95" fmla="*/ 512136 h 1748404"/>
                  <a:gd name="connsiteX96" fmla="*/ 2042658 w 2210908"/>
                  <a:gd name="connsiteY96" fmla="*/ 343886 h 1748404"/>
                  <a:gd name="connsiteX97" fmla="*/ 2049973 w 2210908"/>
                  <a:gd name="connsiteY97" fmla="*/ 321940 h 1748404"/>
                  <a:gd name="connsiteX98" fmla="*/ 2020712 w 2210908"/>
                  <a:gd name="connsiteY98" fmla="*/ 285364 h 1748404"/>
                  <a:gd name="connsiteX99" fmla="*/ 1998767 w 2210908"/>
                  <a:gd name="connsiteY99" fmla="*/ 278049 h 1748404"/>
                  <a:gd name="connsiteX100" fmla="*/ 1976821 w 2210908"/>
                  <a:gd name="connsiteY100" fmla="*/ 263419 h 1748404"/>
                  <a:gd name="connsiteX101" fmla="*/ 1932930 w 2210908"/>
                  <a:gd name="connsiteY101" fmla="*/ 248788 h 1748404"/>
                  <a:gd name="connsiteX102" fmla="*/ 1889039 w 2210908"/>
                  <a:gd name="connsiteY102" fmla="*/ 234158 h 1748404"/>
                  <a:gd name="connsiteX103" fmla="*/ 1867093 w 2210908"/>
                  <a:gd name="connsiteY103" fmla="*/ 226843 h 1748404"/>
                  <a:gd name="connsiteX104" fmla="*/ 1852463 w 2210908"/>
                  <a:gd name="connsiteY104" fmla="*/ 212212 h 1748404"/>
                  <a:gd name="connsiteX105" fmla="*/ 1808572 w 2210908"/>
                  <a:gd name="connsiteY105" fmla="*/ 197582 h 1748404"/>
                  <a:gd name="connsiteX106" fmla="*/ 1771996 w 2210908"/>
                  <a:gd name="connsiteY106" fmla="*/ 175636 h 1748404"/>
                  <a:gd name="connsiteX107" fmla="*/ 1728104 w 2210908"/>
                  <a:gd name="connsiteY107" fmla="*/ 146376 h 1748404"/>
                  <a:gd name="connsiteX108" fmla="*/ 1713474 w 2210908"/>
                  <a:gd name="connsiteY108" fmla="*/ 131745 h 1748404"/>
                  <a:gd name="connsiteX109" fmla="*/ 1691528 w 2210908"/>
                  <a:gd name="connsiteY109" fmla="*/ 124430 h 1748404"/>
                  <a:gd name="connsiteX110" fmla="*/ 1669583 w 2210908"/>
                  <a:gd name="connsiteY110" fmla="*/ 109800 h 1748404"/>
                  <a:gd name="connsiteX111" fmla="*/ 1625692 w 2210908"/>
                  <a:gd name="connsiteY111" fmla="*/ 87854 h 1748404"/>
                  <a:gd name="connsiteX112" fmla="*/ 1589116 w 2210908"/>
                  <a:gd name="connsiteY112" fmla="*/ 58593 h 1748404"/>
                  <a:gd name="connsiteX113" fmla="*/ 1523793 w 2210908"/>
                  <a:gd name="connsiteY113" fmla="*/ 22532 h 1748404"/>
                  <a:gd name="connsiteX114" fmla="*/ 1408960 w 2210908"/>
                  <a:gd name="connsiteY114" fmla="*/ 17426 h 1748404"/>
                  <a:gd name="connsiteX115" fmla="*/ 1252616 w 2210908"/>
                  <a:gd name="connsiteY115" fmla="*/ 7387 h 1748404"/>
                  <a:gd name="connsiteX116" fmla="*/ 1186780 w 2210908"/>
                  <a:gd name="connsiteY116" fmla="*/ 72 h 1748404"/>
                  <a:gd name="connsiteX117" fmla="*/ 1054763 w 2210908"/>
                  <a:gd name="connsiteY117" fmla="*/ 2624 h 1748404"/>
                  <a:gd name="connsiteX118" fmla="*/ 996584 w 2210908"/>
                  <a:gd name="connsiteY118" fmla="*/ 22017 h 1748404"/>
                  <a:gd name="connsiteX119" fmla="*/ 945378 w 2210908"/>
                  <a:gd name="connsiteY119" fmla="*/ 36648 h 1748404"/>
                  <a:gd name="connsiteX120" fmla="*/ 916117 w 2210908"/>
                  <a:gd name="connsiteY120" fmla="*/ 43963 h 1748404"/>
                  <a:gd name="connsiteX121" fmla="*/ 872226 w 2210908"/>
                  <a:gd name="connsiteY121" fmla="*/ 58593 h 1748404"/>
                  <a:gd name="connsiteX122" fmla="*/ 828335 w 2210908"/>
                  <a:gd name="connsiteY122" fmla="*/ 73224 h 1748404"/>
                  <a:gd name="connsiteX123" fmla="*/ 762498 w 2210908"/>
                  <a:gd name="connsiteY123" fmla="*/ 95169 h 1748404"/>
                  <a:gd name="connsiteX124" fmla="*/ 740552 w 2210908"/>
                  <a:gd name="connsiteY124" fmla="*/ 102484 h 1748404"/>
                  <a:gd name="connsiteX125" fmla="*/ 674888 w 2210908"/>
                  <a:gd name="connsiteY125" fmla="*/ 100446 h 1748404"/>
                  <a:gd name="connsiteX126" fmla="*/ 484520 w 2210908"/>
                  <a:gd name="connsiteY126" fmla="*/ 146376 h 1748404"/>
                  <a:gd name="connsiteX127" fmla="*/ 433314 w 2210908"/>
                  <a:gd name="connsiteY127" fmla="*/ 161006 h 1748404"/>
                  <a:gd name="connsiteX128" fmla="*/ 411368 w 2210908"/>
                  <a:gd name="connsiteY128" fmla="*/ 168321 h 1748404"/>
                  <a:gd name="connsiteX129" fmla="*/ 352847 w 2210908"/>
                  <a:gd name="connsiteY129" fmla="*/ 175636 h 1748404"/>
                  <a:gd name="connsiteX130" fmla="*/ 301469 w 2210908"/>
                  <a:gd name="connsiteY130" fmla="*/ 168836 h 1748404"/>
                  <a:gd name="connsiteX131" fmla="*/ 201266 w 2210908"/>
                  <a:gd name="connsiteY131" fmla="*/ 192990 h 1748404"/>
                  <a:gd name="connsiteX132" fmla="*/ 96815 w 2210908"/>
                  <a:gd name="connsiteY132" fmla="*/ 212212 h 1748404"/>
                  <a:gd name="connsiteX133" fmla="*/ 89500 w 2210908"/>
                  <a:gd name="connsiteY133" fmla="*/ 241473 h 1748404"/>
                  <a:gd name="connsiteX134" fmla="*/ 82184 w 2210908"/>
                  <a:gd name="connsiteY134" fmla="*/ 285364 h 1748404"/>
                  <a:gd name="connsiteX135" fmla="*/ 67554 w 2210908"/>
                  <a:gd name="connsiteY135" fmla="*/ 329256 h 1748404"/>
                  <a:gd name="connsiteX136" fmla="*/ 45608 w 2210908"/>
                  <a:gd name="connsiteY136" fmla="*/ 395092 h 1748404"/>
                  <a:gd name="connsiteX137" fmla="*/ 30978 w 2210908"/>
                  <a:gd name="connsiteY137" fmla="*/ 438984 h 1748404"/>
                  <a:gd name="connsiteX138" fmla="*/ 154 w 2210908"/>
                  <a:gd name="connsiteY138" fmla="*/ 469642 h 1748404"/>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106312 w 2210908"/>
                  <a:gd name="connsiteY26" fmla="*/ 782798 h 1748404"/>
                  <a:gd name="connsiteX27" fmla="*/ 1098997 w 2210908"/>
                  <a:gd name="connsiteY27" fmla="*/ 804744 h 1748404"/>
                  <a:gd name="connsiteX28" fmla="*/ 1106312 w 2210908"/>
                  <a:gd name="connsiteY28" fmla="*/ 863265 h 1748404"/>
                  <a:gd name="connsiteX29" fmla="*/ 1113628 w 2210908"/>
                  <a:gd name="connsiteY29" fmla="*/ 885211 h 1748404"/>
                  <a:gd name="connsiteX30" fmla="*/ 1135573 w 2210908"/>
                  <a:gd name="connsiteY30" fmla="*/ 907156 h 1748404"/>
                  <a:gd name="connsiteX31" fmla="*/ 1142888 w 2210908"/>
                  <a:gd name="connsiteY31" fmla="*/ 929102 h 1748404"/>
                  <a:gd name="connsiteX32" fmla="*/ 1157519 w 2210908"/>
                  <a:gd name="connsiteY32" fmla="*/ 987624 h 1748404"/>
                  <a:gd name="connsiteX33" fmla="*/ 1186780 w 2210908"/>
                  <a:gd name="connsiteY33" fmla="*/ 1031515 h 1748404"/>
                  <a:gd name="connsiteX34" fmla="*/ 1191885 w 2210908"/>
                  <a:gd name="connsiteY34" fmla="*/ 1113182 h 1748404"/>
                  <a:gd name="connsiteX35" fmla="*/ 1186951 w 2210908"/>
                  <a:gd name="connsiteY35" fmla="*/ 1163703 h 1748404"/>
                  <a:gd name="connsiteX36" fmla="*/ 1160072 w 2210908"/>
                  <a:gd name="connsiteY36" fmla="*/ 1195345 h 1748404"/>
                  <a:gd name="connsiteX37" fmla="*/ 1125877 w 2210908"/>
                  <a:gd name="connsiteY37" fmla="*/ 1224606 h 1748404"/>
                  <a:gd name="connsiteX38" fmla="*/ 1113628 w 2210908"/>
                  <a:gd name="connsiteY38" fmla="*/ 1265601 h 1748404"/>
                  <a:gd name="connsiteX39" fmla="*/ 1091682 w 2210908"/>
                  <a:gd name="connsiteY39" fmla="*/ 1338753 h 1748404"/>
                  <a:gd name="connsiteX40" fmla="*/ 1077052 w 2210908"/>
                  <a:gd name="connsiteY40" fmla="*/ 1507003 h 1748404"/>
                  <a:gd name="connsiteX41" fmla="*/ 1069736 w 2210908"/>
                  <a:gd name="connsiteY41" fmla="*/ 1528948 h 1748404"/>
                  <a:gd name="connsiteX42" fmla="*/ 1062765 w 2210908"/>
                  <a:gd name="connsiteY42" fmla="*/ 1596995 h 1748404"/>
                  <a:gd name="connsiteX43" fmla="*/ 1098997 w 2210908"/>
                  <a:gd name="connsiteY43" fmla="*/ 1594785 h 1748404"/>
                  <a:gd name="connsiteX44" fmla="*/ 1140506 w 2210908"/>
                  <a:gd name="connsiteY44" fmla="*/ 1584917 h 1748404"/>
                  <a:gd name="connsiteX45" fmla="*/ 1191027 w 2210908"/>
                  <a:gd name="connsiteY45" fmla="*/ 1594271 h 1748404"/>
                  <a:gd name="connsiteX46" fmla="*/ 1243091 w 2210908"/>
                  <a:gd name="connsiteY46" fmla="*/ 1592062 h 1748404"/>
                  <a:gd name="connsiteX47" fmla="*/ 1281877 w 2210908"/>
                  <a:gd name="connsiteY47" fmla="*/ 1609416 h 1748404"/>
                  <a:gd name="connsiteX48" fmla="*/ 1340399 w 2210908"/>
                  <a:gd name="connsiteY48" fmla="*/ 1609416 h 1748404"/>
                  <a:gd name="connsiteX49" fmla="*/ 1362344 w 2210908"/>
                  <a:gd name="connsiteY49" fmla="*/ 1624046 h 1748404"/>
                  <a:gd name="connsiteX50" fmla="*/ 1391605 w 2210908"/>
                  <a:gd name="connsiteY50" fmla="*/ 1631361 h 1748404"/>
                  <a:gd name="connsiteX51" fmla="*/ 1472072 w 2210908"/>
                  <a:gd name="connsiteY51" fmla="*/ 1645992 h 1748404"/>
                  <a:gd name="connsiteX52" fmla="*/ 1676898 w 2210908"/>
                  <a:gd name="connsiteY52" fmla="*/ 1653307 h 1748404"/>
                  <a:gd name="connsiteX53" fmla="*/ 1735420 w 2210908"/>
                  <a:gd name="connsiteY53" fmla="*/ 1667937 h 1748404"/>
                  <a:gd name="connsiteX54" fmla="*/ 1779311 w 2210908"/>
                  <a:gd name="connsiteY54" fmla="*/ 1682568 h 1748404"/>
                  <a:gd name="connsiteX55" fmla="*/ 1852463 w 2210908"/>
                  <a:gd name="connsiteY55" fmla="*/ 1660622 h 1748404"/>
                  <a:gd name="connsiteX56" fmla="*/ 1976821 w 2210908"/>
                  <a:gd name="connsiteY56" fmla="*/ 1675252 h 1748404"/>
                  <a:gd name="connsiteX57" fmla="*/ 2020712 w 2210908"/>
                  <a:gd name="connsiteY57" fmla="*/ 1689883 h 1748404"/>
                  <a:gd name="connsiteX58" fmla="*/ 2086549 w 2210908"/>
                  <a:gd name="connsiteY58" fmla="*/ 1711828 h 1748404"/>
                  <a:gd name="connsiteX59" fmla="*/ 2108495 w 2210908"/>
                  <a:gd name="connsiteY59" fmla="*/ 1719144 h 1748404"/>
                  <a:gd name="connsiteX60" fmla="*/ 2137756 w 2210908"/>
                  <a:gd name="connsiteY60" fmla="*/ 1726459 h 1748404"/>
                  <a:gd name="connsiteX61" fmla="*/ 2181647 w 2210908"/>
                  <a:gd name="connsiteY61" fmla="*/ 1741089 h 1748404"/>
                  <a:gd name="connsiteX62" fmla="*/ 2203592 w 2210908"/>
                  <a:gd name="connsiteY62" fmla="*/ 1748404 h 1748404"/>
                  <a:gd name="connsiteX63" fmla="*/ 2188962 w 2210908"/>
                  <a:gd name="connsiteY63" fmla="*/ 1704513 h 1748404"/>
                  <a:gd name="connsiteX64" fmla="*/ 2181647 w 2210908"/>
                  <a:gd name="connsiteY64" fmla="*/ 1682568 h 1748404"/>
                  <a:gd name="connsiteX65" fmla="*/ 2152386 w 2210908"/>
                  <a:gd name="connsiteY65" fmla="*/ 1645992 h 1748404"/>
                  <a:gd name="connsiteX66" fmla="*/ 2159701 w 2210908"/>
                  <a:gd name="connsiteY66" fmla="*/ 1624046 h 1748404"/>
                  <a:gd name="connsiteX67" fmla="*/ 2145071 w 2210908"/>
                  <a:gd name="connsiteY67" fmla="*/ 1580155 h 1748404"/>
                  <a:gd name="connsiteX68" fmla="*/ 2159701 w 2210908"/>
                  <a:gd name="connsiteY68" fmla="*/ 1565524 h 1748404"/>
                  <a:gd name="connsiteX69" fmla="*/ 2174332 w 2210908"/>
                  <a:gd name="connsiteY69" fmla="*/ 1521633 h 1748404"/>
                  <a:gd name="connsiteX70" fmla="*/ 2174332 w 2210908"/>
                  <a:gd name="connsiteY70" fmla="*/ 1455796 h 1748404"/>
                  <a:gd name="connsiteX71" fmla="*/ 2188962 w 2210908"/>
                  <a:gd name="connsiteY71" fmla="*/ 1411905 h 1748404"/>
                  <a:gd name="connsiteX72" fmla="*/ 2174332 w 2210908"/>
                  <a:gd name="connsiteY72" fmla="*/ 1360699 h 1748404"/>
                  <a:gd name="connsiteX73" fmla="*/ 2159701 w 2210908"/>
                  <a:gd name="connsiteY73" fmla="*/ 1302177 h 1748404"/>
                  <a:gd name="connsiteX74" fmla="*/ 2167016 w 2210908"/>
                  <a:gd name="connsiteY74" fmla="*/ 1280232 h 1748404"/>
                  <a:gd name="connsiteX75" fmla="*/ 2181647 w 2210908"/>
                  <a:gd name="connsiteY75" fmla="*/ 1265601 h 1748404"/>
                  <a:gd name="connsiteX76" fmla="*/ 2188962 w 2210908"/>
                  <a:gd name="connsiteY76" fmla="*/ 1236340 h 1748404"/>
                  <a:gd name="connsiteX77" fmla="*/ 2196277 w 2210908"/>
                  <a:gd name="connsiteY77" fmla="*/ 1214395 h 1748404"/>
                  <a:gd name="connsiteX78" fmla="*/ 2188962 w 2210908"/>
                  <a:gd name="connsiteY78" fmla="*/ 1177819 h 1748404"/>
                  <a:gd name="connsiteX79" fmla="*/ 2174332 w 2210908"/>
                  <a:gd name="connsiteY79" fmla="*/ 1163188 h 1748404"/>
                  <a:gd name="connsiteX80" fmla="*/ 2203592 w 2210908"/>
                  <a:gd name="connsiteY80" fmla="*/ 1126612 h 1748404"/>
                  <a:gd name="connsiteX81" fmla="*/ 2210908 w 2210908"/>
                  <a:gd name="connsiteY81" fmla="*/ 1104667 h 1748404"/>
                  <a:gd name="connsiteX82" fmla="*/ 2196277 w 2210908"/>
                  <a:gd name="connsiteY82" fmla="*/ 1024200 h 1748404"/>
                  <a:gd name="connsiteX83" fmla="*/ 2196277 w 2210908"/>
                  <a:gd name="connsiteY83" fmla="*/ 951048 h 1748404"/>
                  <a:gd name="connsiteX84" fmla="*/ 2203592 w 2210908"/>
                  <a:gd name="connsiteY84" fmla="*/ 929102 h 1748404"/>
                  <a:gd name="connsiteX85" fmla="*/ 2188962 w 2210908"/>
                  <a:gd name="connsiteY85" fmla="*/ 885211 h 1748404"/>
                  <a:gd name="connsiteX86" fmla="*/ 2145071 w 2210908"/>
                  <a:gd name="connsiteY86" fmla="*/ 855950 h 1748404"/>
                  <a:gd name="connsiteX87" fmla="*/ 2167016 w 2210908"/>
                  <a:gd name="connsiteY87" fmla="*/ 834004 h 1748404"/>
                  <a:gd name="connsiteX88" fmla="*/ 2137756 w 2210908"/>
                  <a:gd name="connsiteY88" fmla="*/ 804744 h 1748404"/>
                  <a:gd name="connsiteX89" fmla="*/ 2130440 w 2210908"/>
                  <a:gd name="connsiteY89" fmla="*/ 753537 h 1748404"/>
                  <a:gd name="connsiteX90" fmla="*/ 2123125 w 2210908"/>
                  <a:gd name="connsiteY90" fmla="*/ 687700 h 1748404"/>
                  <a:gd name="connsiteX91" fmla="*/ 2115810 w 2210908"/>
                  <a:gd name="connsiteY91" fmla="*/ 665755 h 1748404"/>
                  <a:gd name="connsiteX92" fmla="*/ 2086549 w 2210908"/>
                  <a:gd name="connsiteY92" fmla="*/ 636494 h 1748404"/>
                  <a:gd name="connsiteX93" fmla="*/ 2079234 w 2210908"/>
                  <a:gd name="connsiteY93" fmla="*/ 570657 h 1748404"/>
                  <a:gd name="connsiteX94" fmla="*/ 2057288 w 2210908"/>
                  <a:gd name="connsiteY94" fmla="*/ 556027 h 1748404"/>
                  <a:gd name="connsiteX95" fmla="*/ 2042658 w 2210908"/>
                  <a:gd name="connsiteY95" fmla="*/ 512136 h 1748404"/>
                  <a:gd name="connsiteX96" fmla="*/ 2042658 w 2210908"/>
                  <a:gd name="connsiteY96" fmla="*/ 343886 h 1748404"/>
                  <a:gd name="connsiteX97" fmla="*/ 2049973 w 2210908"/>
                  <a:gd name="connsiteY97" fmla="*/ 321940 h 1748404"/>
                  <a:gd name="connsiteX98" fmla="*/ 2020712 w 2210908"/>
                  <a:gd name="connsiteY98" fmla="*/ 285364 h 1748404"/>
                  <a:gd name="connsiteX99" fmla="*/ 1998767 w 2210908"/>
                  <a:gd name="connsiteY99" fmla="*/ 278049 h 1748404"/>
                  <a:gd name="connsiteX100" fmla="*/ 1976821 w 2210908"/>
                  <a:gd name="connsiteY100" fmla="*/ 263419 h 1748404"/>
                  <a:gd name="connsiteX101" fmla="*/ 1932930 w 2210908"/>
                  <a:gd name="connsiteY101" fmla="*/ 248788 h 1748404"/>
                  <a:gd name="connsiteX102" fmla="*/ 1889039 w 2210908"/>
                  <a:gd name="connsiteY102" fmla="*/ 234158 h 1748404"/>
                  <a:gd name="connsiteX103" fmla="*/ 1867093 w 2210908"/>
                  <a:gd name="connsiteY103" fmla="*/ 226843 h 1748404"/>
                  <a:gd name="connsiteX104" fmla="*/ 1852463 w 2210908"/>
                  <a:gd name="connsiteY104" fmla="*/ 212212 h 1748404"/>
                  <a:gd name="connsiteX105" fmla="*/ 1808572 w 2210908"/>
                  <a:gd name="connsiteY105" fmla="*/ 197582 h 1748404"/>
                  <a:gd name="connsiteX106" fmla="*/ 1771996 w 2210908"/>
                  <a:gd name="connsiteY106" fmla="*/ 175636 h 1748404"/>
                  <a:gd name="connsiteX107" fmla="*/ 1728104 w 2210908"/>
                  <a:gd name="connsiteY107" fmla="*/ 146376 h 1748404"/>
                  <a:gd name="connsiteX108" fmla="*/ 1713474 w 2210908"/>
                  <a:gd name="connsiteY108" fmla="*/ 131745 h 1748404"/>
                  <a:gd name="connsiteX109" fmla="*/ 1691528 w 2210908"/>
                  <a:gd name="connsiteY109" fmla="*/ 124430 h 1748404"/>
                  <a:gd name="connsiteX110" fmla="*/ 1669583 w 2210908"/>
                  <a:gd name="connsiteY110" fmla="*/ 109800 h 1748404"/>
                  <a:gd name="connsiteX111" fmla="*/ 1625692 w 2210908"/>
                  <a:gd name="connsiteY111" fmla="*/ 87854 h 1748404"/>
                  <a:gd name="connsiteX112" fmla="*/ 1589116 w 2210908"/>
                  <a:gd name="connsiteY112" fmla="*/ 58593 h 1748404"/>
                  <a:gd name="connsiteX113" fmla="*/ 1523793 w 2210908"/>
                  <a:gd name="connsiteY113" fmla="*/ 22532 h 1748404"/>
                  <a:gd name="connsiteX114" fmla="*/ 1408960 w 2210908"/>
                  <a:gd name="connsiteY114" fmla="*/ 17426 h 1748404"/>
                  <a:gd name="connsiteX115" fmla="*/ 1252616 w 2210908"/>
                  <a:gd name="connsiteY115" fmla="*/ 7387 h 1748404"/>
                  <a:gd name="connsiteX116" fmla="*/ 1186780 w 2210908"/>
                  <a:gd name="connsiteY116" fmla="*/ 72 h 1748404"/>
                  <a:gd name="connsiteX117" fmla="*/ 1054763 w 2210908"/>
                  <a:gd name="connsiteY117" fmla="*/ 2624 h 1748404"/>
                  <a:gd name="connsiteX118" fmla="*/ 996584 w 2210908"/>
                  <a:gd name="connsiteY118" fmla="*/ 22017 h 1748404"/>
                  <a:gd name="connsiteX119" fmla="*/ 945378 w 2210908"/>
                  <a:gd name="connsiteY119" fmla="*/ 36648 h 1748404"/>
                  <a:gd name="connsiteX120" fmla="*/ 916117 w 2210908"/>
                  <a:gd name="connsiteY120" fmla="*/ 43963 h 1748404"/>
                  <a:gd name="connsiteX121" fmla="*/ 872226 w 2210908"/>
                  <a:gd name="connsiteY121" fmla="*/ 58593 h 1748404"/>
                  <a:gd name="connsiteX122" fmla="*/ 828335 w 2210908"/>
                  <a:gd name="connsiteY122" fmla="*/ 73224 h 1748404"/>
                  <a:gd name="connsiteX123" fmla="*/ 762498 w 2210908"/>
                  <a:gd name="connsiteY123" fmla="*/ 95169 h 1748404"/>
                  <a:gd name="connsiteX124" fmla="*/ 740552 w 2210908"/>
                  <a:gd name="connsiteY124" fmla="*/ 102484 h 1748404"/>
                  <a:gd name="connsiteX125" fmla="*/ 674888 w 2210908"/>
                  <a:gd name="connsiteY125" fmla="*/ 100446 h 1748404"/>
                  <a:gd name="connsiteX126" fmla="*/ 484520 w 2210908"/>
                  <a:gd name="connsiteY126" fmla="*/ 146376 h 1748404"/>
                  <a:gd name="connsiteX127" fmla="*/ 435695 w 2210908"/>
                  <a:gd name="connsiteY127" fmla="*/ 151481 h 1748404"/>
                  <a:gd name="connsiteX128" fmla="*/ 411368 w 2210908"/>
                  <a:gd name="connsiteY128" fmla="*/ 168321 h 1748404"/>
                  <a:gd name="connsiteX129" fmla="*/ 352847 w 2210908"/>
                  <a:gd name="connsiteY129" fmla="*/ 175636 h 1748404"/>
                  <a:gd name="connsiteX130" fmla="*/ 301469 w 2210908"/>
                  <a:gd name="connsiteY130" fmla="*/ 168836 h 1748404"/>
                  <a:gd name="connsiteX131" fmla="*/ 201266 w 2210908"/>
                  <a:gd name="connsiteY131" fmla="*/ 192990 h 1748404"/>
                  <a:gd name="connsiteX132" fmla="*/ 96815 w 2210908"/>
                  <a:gd name="connsiteY132" fmla="*/ 212212 h 1748404"/>
                  <a:gd name="connsiteX133" fmla="*/ 89500 w 2210908"/>
                  <a:gd name="connsiteY133" fmla="*/ 241473 h 1748404"/>
                  <a:gd name="connsiteX134" fmla="*/ 82184 w 2210908"/>
                  <a:gd name="connsiteY134" fmla="*/ 285364 h 1748404"/>
                  <a:gd name="connsiteX135" fmla="*/ 67554 w 2210908"/>
                  <a:gd name="connsiteY135" fmla="*/ 329256 h 1748404"/>
                  <a:gd name="connsiteX136" fmla="*/ 45608 w 2210908"/>
                  <a:gd name="connsiteY136" fmla="*/ 395092 h 1748404"/>
                  <a:gd name="connsiteX137" fmla="*/ 30978 w 2210908"/>
                  <a:gd name="connsiteY137" fmla="*/ 438984 h 1748404"/>
                  <a:gd name="connsiteX138" fmla="*/ 154 w 2210908"/>
                  <a:gd name="connsiteY138" fmla="*/ 469642 h 1748404"/>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106312 w 2210908"/>
                  <a:gd name="connsiteY26" fmla="*/ 782798 h 1748404"/>
                  <a:gd name="connsiteX27" fmla="*/ 1098997 w 2210908"/>
                  <a:gd name="connsiteY27" fmla="*/ 804744 h 1748404"/>
                  <a:gd name="connsiteX28" fmla="*/ 1106312 w 2210908"/>
                  <a:gd name="connsiteY28" fmla="*/ 863265 h 1748404"/>
                  <a:gd name="connsiteX29" fmla="*/ 1113628 w 2210908"/>
                  <a:gd name="connsiteY29" fmla="*/ 885211 h 1748404"/>
                  <a:gd name="connsiteX30" fmla="*/ 1135573 w 2210908"/>
                  <a:gd name="connsiteY30" fmla="*/ 907156 h 1748404"/>
                  <a:gd name="connsiteX31" fmla="*/ 1142888 w 2210908"/>
                  <a:gd name="connsiteY31" fmla="*/ 929102 h 1748404"/>
                  <a:gd name="connsiteX32" fmla="*/ 1157519 w 2210908"/>
                  <a:gd name="connsiteY32" fmla="*/ 987624 h 1748404"/>
                  <a:gd name="connsiteX33" fmla="*/ 1186780 w 2210908"/>
                  <a:gd name="connsiteY33" fmla="*/ 1031515 h 1748404"/>
                  <a:gd name="connsiteX34" fmla="*/ 1191885 w 2210908"/>
                  <a:gd name="connsiteY34" fmla="*/ 1113182 h 1748404"/>
                  <a:gd name="connsiteX35" fmla="*/ 1186951 w 2210908"/>
                  <a:gd name="connsiteY35" fmla="*/ 1163703 h 1748404"/>
                  <a:gd name="connsiteX36" fmla="*/ 1160072 w 2210908"/>
                  <a:gd name="connsiteY36" fmla="*/ 1195345 h 1748404"/>
                  <a:gd name="connsiteX37" fmla="*/ 1125877 w 2210908"/>
                  <a:gd name="connsiteY37" fmla="*/ 1224606 h 1748404"/>
                  <a:gd name="connsiteX38" fmla="*/ 1113628 w 2210908"/>
                  <a:gd name="connsiteY38" fmla="*/ 1265601 h 1748404"/>
                  <a:gd name="connsiteX39" fmla="*/ 1091682 w 2210908"/>
                  <a:gd name="connsiteY39" fmla="*/ 1338753 h 1748404"/>
                  <a:gd name="connsiteX40" fmla="*/ 1077052 w 2210908"/>
                  <a:gd name="connsiteY40" fmla="*/ 1507003 h 1748404"/>
                  <a:gd name="connsiteX41" fmla="*/ 1069736 w 2210908"/>
                  <a:gd name="connsiteY41" fmla="*/ 1528948 h 1748404"/>
                  <a:gd name="connsiteX42" fmla="*/ 1062765 w 2210908"/>
                  <a:gd name="connsiteY42" fmla="*/ 1596995 h 1748404"/>
                  <a:gd name="connsiteX43" fmla="*/ 1098997 w 2210908"/>
                  <a:gd name="connsiteY43" fmla="*/ 1594785 h 1748404"/>
                  <a:gd name="connsiteX44" fmla="*/ 1140506 w 2210908"/>
                  <a:gd name="connsiteY44" fmla="*/ 1584917 h 1748404"/>
                  <a:gd name="connsiteX45" fmla="*/ 1191027 w 2210908"/>
                  <a:gd name="connsiteY45" fmla="*/ 1594271 h 1748404"/>
                  <a:gd name="connsiteX46" fmla="*/ 1243091 w 2210908"/>
                  <a:gd name="connsiteY46" fmla="*/ 1592062 h 1748404"/>
                  <a:gd name="connsiteX47" fmla="*/ 1281877 w 2210908"/>
                  <a:gd name="connsiteY47" fmla="*/ 1609416 h 1748404"/>
                  <a:gd name="connsiteX48" fmla="*/ 1340399 w 2210908"/>
                  <a:gd name="connsiteY48" fmla="*/ 1609416 h 1748404"/>
                  <a:gd name="connsiteX49" fmla="*/ 1362344 w 2210908"/>
                  <a:gd name="connsiteY49" fmla="*/ 1624046 h 1748404"/>
                  <a:gd name="connsiteX50" fmla="*/ 1391605 w 2210908"/>
                  <a:gd name="connsiteY50" fmla="*/ 1631361 h 1748404"/>
                  <a:gd name="connsiteX51" fmla="*/ 1472072 w 2210908"/>
                  <a:gd name="connsiteY51" fmla="*/ 1645992 h 1748404"/>
                  <a:gd name="connsiteX52" fmla="*/ 1676898 w 2210908"/>
                  <a:gd name="connsiteY52" fmla="*/ 1653307 h 1748404"/>
                  <a:gd name="connsiteX53" fmla="*/ 1735420 w 2210908"/>
                  <a:gd name="connsiteY53" fmla="*/ 1667937 h 1748404"/>
                  <a:gd name="connsiteX54" fmla="*/ 1779311 w 2210908"/>
                  <a:gd name="connsiteY54" fmla="*/ 1682568 h 1748404"/>
                  <a:gd name="connsiteX55" fmla="*/ 1852463 w 2210908"/>
                  <a:gd name="connsiteY55" fmla="*/ 1660622 h 1748404"/>
                  <a:gd name="connsiteX56" fmla="*/ 1976821 w 2210908"/>
                  <a:gd name="connsiteY56" fmla="*/ 1675252 h 1748404"/>
                  <a:gd name="connsiteX57" fmla="*/ 2020712 w 2210908"/>
                  <a:gd name="connsiteY57" fmla="*/ 1689883 h 1748404"/>
                  <a:gd name="connsiteX58" fmla="*/ 2086549 w 2210908"/>
                  <a:gd name="connsiteY58" fmla="*/ 1711828 h 1748404"/>
                  <a:gd name="connsiteX59" fmla="*/ 2108495 w 2210908"/>
                  <a:gd name="connsiteY59" fmla="*/ 1719144 h 1748404"/>
                  <a:gd name="connsiteX60" fmla="*/ 2137756 w 2210908"/>
                  <a:gd name="connsiteY60" fmla="*/ 1726459 h 1748404"/>
                  <a:gd name="connsiteX61" fmla="*/ 2181647 w 2210908"/>
                  <a:gd name="connsiteY61" fmla="*/ 1741089 h 1748404"/>
                  <a:gd name="connsiteX62" fmla="*/ 2203592 w 2210908"/>
                  <a:gd name="connsiteY62" fmla="*/ 1748404 h 1748404"/>
                  <a:gd name="connsiteX63" fmla="*/ 2188962 w 2210908"/>
                  <a:gd name="connsiteY63" fmla="*/ 1704513 h 1748404"/>
                  <a:gd name="connsiteX64" fmla="*/ 2181647 w 2210908"/>
                  <a:gd name="connsiteY64" fmla="*/ 1682568 h 1748404"/>
                  <a:gd name="connsiteX65" fmla="*/ 2152386 w 2210908"/>
                  <a:gd name="connsiteY65" fmla="*/ 1645992 h 1748404"/>
                  <a:gd name="connsiteX66" fmla="*/ 2159701 w 2210908"/>
                  <a:gd name="connsiteY66" fmla="*/ 1624046 h 1748404"/>
                  <a:gd name="connsiteX67" fmla="*/ 2145071 w 2210908"/>
                  <a:gd name="connsiteY67" fmla="*/ 1580155 h 1748404"/>
                  <a:gd name="connsiteX68" fmla="*/ 2159701 w 2210908"/>
                  <a:gd name="connsiteY68" fmla="*/ 1565524 h 1748404"/>
                  <a:gd name="connsiteX69" fmla="*/ 2174332 w 2210908"/>
                  <a:gd name="connsiteY69" fmla="*/ 1521633 h 1748404"/>
                  <a:gd name="connsiteX70" fmla="*/ 2174332 w 2210908"/>
                  <a:gd name="connsiteY70" fmla="*/ 1455796 h 1748404"/>
                  <a:gd name="connsiteX71" fmla="*/ 2188962 w 2210908"/>
                  <a:gd name="connsiteY71" fmla="*/ 1411905 h 1748404"/>
                  <a:gd name="connsiteX72" fmla="*/ 2174332 w 2210908"/>
                  <a:gd name="connsiteY72" fmla="*/ 1360699 h 1748404"/>
                  <a:gd name="connsiteX73" fmla="*/ 2159701 w 2210908"/>
                  <a:gd name="connsiteY73" fmla="*/ 1302177 h 1748404"/>
                  <a:gd name="connsiteX74" fmla="*/ 2167016 w 2210908"/>
                  <a:gd name="connsiteY74" fmla="*/ 1280232 h 1748404"/>
                  <a:gd name="connsiteX75" fmla="*/ 2181647 w 2210908"/>
                  <a:gd name="connsiteY75" fmla="*/ 1265601 h 1748404"/>
                  <a:gd name="connsiteX76" fmla="*/ 2188962 w 2210908"/>
                  <a:gd name="connsiteY76" fmla="*/ 1236340 h 1748404"/>
                  <a:gd name="connsiteX77" fmla="*/ 2196277 w 2210908"/>
                  <a:gd name="connsiteY77" fmla="*/ 1214395 h 1748404"/>
                  <a:gd name="connsiteX78" fmla="*/ 2188962 w 2210908"/>
                  <a:gd name="connsiteY78" fmla="*/ 1177819 h 1748404"/>
                  <a:gd name="connsiteX79" fmla="*/ 2174332 w 2210908"/>
                  <a:gd name="connsiteY79" fmla="*/ 1163188 h 1748404"/>
                  <a:gd name="connsiteX80" fmla="*/ 2203592 w 2210908"/>
                  <a:gd name="connsiteY80" fmla="*/ 1126612 h 1748404"/>
                  <a:gd name="connsiteX81" fmla="*/ 2210908 w 2210908"/>
                  <a:gd name="connsiteY81" fmla="*/ 1104667 h 1748404"/>
                  <a:gd name="connsiteX82" fmla="*/ 2196277 w 2210908"/>
                  <a:gd name="connsiteY82" fmla="*/ 1024200 h 1748404"/>
                  <a:gd name="connsiteX83" fmla="*/ 2196277 w 2210908"/>
                  <a:gd name="connsiteY83" fmla="*/ 951048 h 1748404"/>
                  <a:gd name="connsiteX84" fmla="*/ 2203592 w 2210908"/>
                  <a:gd name="connsiteY84" fmla="*/ 929102 h 1748404"/>
                  <a:gd name="connsiteX85" fmla="*/ 2188962 w 2210908"/>
                  <a:gd name="connsiteY85" fmla="*/ 885211 h 1748404"/>
                  <a:gd name="connsiteX86" fmla="*/ 2145071 w 2210908"/>
                  <a:gd name="connsiteY86" fmla="*/ 855950 h 1748404"/>
                  <a:gd name="connsiteX87" fmla="*/ 2167016 w 2210908"/>
                  <a:gd name="connsiteY87" fmla="*/ 834004 h 1748404"/>
                  <a:gd name="connsiteX88" fmla="*/ 2137756 w 2210908"/>
                  <a:gd name="connsiteY88" fmla="*/ 804744 h 1748404"/>
                  <a:gd name="connsiteX89" fmla="*/ 2130440 w 2210908"/>
                  <a:gd name="connsiteY89" fmla="*/ 753537 h 1748404"/>
                  <a:gd name="connsiteX90" fmla="*/ 2123125 w 2210908"/>
                  <a:gd name="connsiteY90" fmla="*/ 687700 h 1748404"/>
                  <a:gd name="connsiteX91" fmla="*/ 2115810 w 2210908"/>
                  <a:gd name="connsiteY91" fmla="*/ 665755 h 1748404"/>
                  <a:gd name="connsiteX92" fmla="*/ 2086549 w 2210908"/>
                  <a:gd name="connsiteY92" fmla="*/ 636494 h 1748404"/>
                  <a:gd name="connsiteX93" fmla="*/ 2079234 w 2210908"/>
                  <a:gd name="connsiteY93" fmla="*/ 570657 h 1748404"/>
                  <a:gd name="connsiteX94" fmla="*/ 2057288 w 2210908"/>
                  <a:gd name="connsiteY94" fmla="*/ 556027 h 1748404"/>
                  <a:gd name="connsiteX95" fmla="*/ 2042658 w 2210908"/>
                  <a:gd name="connsiteY95" fmla="*/ 512136 h 1748404"/>
                  <a:gd name="connsiteX96" fmla="*/ 2042658 w 2210908"/>
                  <a:gd name="connsiteY96" fmla="*/ 343886 h 1748404"/>
                  <a:gd name="connsiteX97" fmla="*/ 2049973 w 2210908"/>
                  <a:gd name="connsiteY97" fmla="*/ 321940 h 1748404"/>
                  <a:gd name="connsiteX98" fmla="*/ 2020712 w 2210908"/>
                  <a:gd name="connsiteY98" fmla="*/ 285364 h 1748404"/>
                  <a:gd name="connsiteX99" fmla="*/ 1998767 w 2210908"/>
                  <a:gd name="connsiteY99" fmla="*/ 278049 h 1748404"/>
                  <a:gd name="connsiteX100" fmla="*/ 1976821 w 2210908"/>
                  <a:gd name="connsiteY100" fmla="*/ 263419 h 1748404"/>
                  <a:gd name="connsiteX101" fmla="*/ 1932930 w 2210908"/>
                  <a:gd name="connsiteY101" fmla="*/ 248788 h 1748404"/>
                  <a:gd name="connsiteX102" fmla="*/ 1889039 w 2210908"/>
                  <a:gd name="connsiteY102" fmla="*/ 234158 h 1748404"/>
                  <a:gd name="connsiteX103" fmla="*/ 1867093 w 2210908"/>
                  <a:gd name="connsiteY103" fmla="*/ 226843 h 1748404"/>
                  <a:gd name="connsiteX104" fmla="*/ 1852463 w 2210908"/>
                  <a:gd name="connsiteY104" fmla="*/ 212212 h 1748404"/>
                  <a:gd name="connsiteX105" fmla="*/ 1808572 w 2210908"/>
                  <a:gd name="connsiteY105" fmla="*/ 197582 h 1748404"/>
                  <a:gd name="connsiteX106" fmla="*/ 1771996 w 2210908"/>
                  <a:gd name="connsiteY106" fmla="*/ 175636 h 1748404"/>
                  <a:gd name="connsiteX107" fmla="*/ 1728104 w 2210908"/>
                  <a:gd name="connsiteY107" fmla="*/ 146376 h 1748404"/>
                  <a:gd name="connsiteX108" fmla="*/ 1713474 w 2210908"/>
                  <a:gd name="connsiteY108" fmla="*/ 131745 h 1748404"/>
                  <a:gd name="connsiteX109" fmla="*/ 1691528 w 2210908"/>
                  <a:gd name="connsiteY109" fmla="*/ 124430 h 1748404"/>
                  <a:gd name="connsiteX110" fmla="*/ 1669583 w 2210908"/>
                  <a:gd name="connsiteY110" fmla="*/ 109800 h 1748404"/>
                  <a:gd name="connsiteX111" fmla="*/ 1625692 w 2210908"/>
                  <a:gd name="connsiteY111" fmla="*/ 87854 h 1748404"/>
                  <a:gd name="connsiteX112" fmla="*/ 1589116 w 2210908"/>
                  <a:gd name="connsiteY112" fmla="*/ 58593 h 1748404"/>
                  <a:gd name="connsiteX113" fmla="*/ 1523793 w 2210908"/>
                  <a:gd name="connsiteY113" fmla="*/ 22532 h 1748404"/>
                  <a:gd name="connsiteX114" fmla="*/ 1408960 w 2210908"/>
                  <a:gd name="connsiteY114" fmla="*/ 17426 h 1748404"/>
                  <a:gd name="connsiteX115" fmla="*/ 1252616 w 2210908"/>
                  <a:gd name="connsiteY115" fmla="*/ 7387 h 1748404"/>
                  <a:gd name="connsiteX116" fmla="*/ 1186780 w 2210908"/>
                  <a:gd name="connsiteY116" fmla="*/ 72 h 1748404"/>
                  <a:gd name="connsiteX117" fmla="*/ 1054763 w 2210908"/>
                  <a:gd name="connsiteY117" fmla="*/ 2624 h 1748404"/>
                  <a:gd name="connsiteX118" fmla="*/ 996584 w 2210908"/>
                  <a:gd name="connsiteY118" fmla="*/ 22017 h 1748404"/>
                  <a:gd name="connsiteX119" fmla="*/ 945378 w 2210908"/>
                  <a:gd name="connsiteY119" fmla="*/ 36648 h 1748404"/>
                  <a:gd name="connsiteX120" fmla="*/ 916117 w 2210908"/>
                  <a:gd name="connsiteY120" fmla="*/ 43963 h 1748404"/>
                  <a:gd name="connsiteX121" fmla="*/ 872226 w 2210908"/>
                  <a:gd name="connsiteY121" fmla="*/ 58593 h 1748404"/>
                  <a:gd name="connsiteX122" fmla="*/ 828335 w 2210908"/>
                  <a:gd name="connsiteY122" fmla="*/ 73224 h 1748404"/>
                  <a:gd name="connsiteX123" fmla="*/ 762498 w 2210908"/>
                  <a:gd name="connsiteY123" fmla="*/ 95169 h 1748404"/>
                  <a:gd name="connsiteX124" fmla="*/ 740552 w 2210908"/>
                  <a:gd name="connsiteY124" fmla="*/ 102484 h 1748404"/>
                  <a:gd name="connsiteX125" fmla="*/ 674888 w 2210908"/>
                  <a:gd name="connsiteY125" fmla="*/ 100446 h 1748404"/>
                  <a:gd name="connsiteX126" fmla="*/ 515476 w 2210908"/>
                  <a:gd name="connsiteY126" fmla="*/ 132089 h 1748404"/>
                  <a:gd name="connsiteX127" fmla="*/ 435695 w 2210908"/>
                  <a:gd name="connsiteY127" fmla="*/ 151481 h 1748404"/>
                  <a:gd name="connsiteX128" fmla="*/ 411368 w 2210908"/>
                  <a:gd name="connsiteY128" fmla="*/ 168321 h 1748404"/>
                  <a:gd name="connsiteX129" fmla="*/ 352847 w 2210908"/>
                  <a:gd name="connsiteY129" fmla="*/ 175636 h 1748404"/>
                  <a:gd name="connsiteX130" fmla="*/ 301469 w 2210908"/>
                  <a:gd name="connsiteY130" fmla="*/ 168836 h 1748404"/>
                  <a:gd name="connsiteX131" fmla="*/ 201266 w 2210908"/>
                  <a:gd name="connsiteY131" fmla="*/ 192990 h 1748404"/>
                  <a:gd name="connsiteX132" fmla="*/ 96815 w 2210908"/>
                  <a:gd name="connsiteY132" fmla="*/ 212212 h 1748404"/>
                  <a:gd name="connsiteX133" fmla="*/ 89500 w 2210908"/>
                  <a:gd name="connsiteY133" fmla="*/ 241473 h 1748404"/>
                  <a:gd name="connsiteX134" fmla="*/ 82184 w 2210908"/>
                  <a:gd name="connsiteY134" fmla="*/ 285364 h 1748404"/>
                  <a:gd name="connsiteX135" fmla="*/ 67554 w 2210908"/>
                  <a:gd name="connsiteY135" fmla="*/ 329256 h 1748404"/>
                  <a:gd name="connsiteX136" fmla="*/ 45608 w 2210908"/>
                  <a:gd name="connsiteY136" fmla="*/ 395092 h 1748404"/>
                  <a:gd name="connsiteX137" fmla="*/ 30978 w 2210908"/>
                  <a:gd name="connsiteY137" fmla="*/ 438984 h 1748404"/>
                  <a:gd name="connsiteX138" fmla="*/ 154 w 2210908"/>
                  <a:gd name="connsiteY138" fmla="*/ 469642 h 1748404"/>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106312 w 2210908"/>
                  <a:gd name="connsiteY26" fmla="*/ 782798 h 1748404"/>
                  <a:gd name="connsiteX27" fmla="*/ 1098997 w 2210908"/>
                  <a:gd name="connsiteY27" fmla="*/ 804744 h 1748404"/>
                  <a:gd name="connsiteX28" fmla="*/ 1106312 w 2210908"/>
                  <a:gd name="connsiteY28" fmla="*/ 863265 h 1748404"/>
                  <a:gd name="connsiteX29" fmla="*/ 1113628 w 2210908"/>
                  <a:gd name="connsiteY29" fmla="*/ 885211 h 1748404"/>
                  <a:gd name="connsiteX30" fmla="*/ 1135573 w 2210908"/>
                  <a:gd name="connsiteY30" fmla="*/ 907156 h 1748404"/>
                  <a:gd name="connsiteX31" fmla="*/ 1142888 w 2210908"/>
                  <a:gd name="connsiteY31" fmla="*/ 929102 h 1748404"/>
                  <a:gd name="connsiteX32" fmla="*/ 1157519 w 2210908"/>
                  <a:gd name="connsiteY32" fmla="*/ 987624 h 1748404"/>
                  <a:gd name="connsiteX33" fmla="*/ 1186780 w 2210908"/>
                  <a:gd name="connsiteY33" fmla="*/ 1031515 h 1748404"/>
                  <a:gd name="connsiteX34" fmla="*/ 1191885 w 2210908"/>
                  <a:gd name="connsiteY34" fmla="*/ 1113182 h 1748404"/>
                  <a:gd name="connsiteX35" fmla="*/ 1186951 w 2210908"/>
                  <a:gd name="connsiteY35" fmla="*/ 1163703 h 1748404"/>
                  <a:gd name="connsiteX36" fmla="*/ 1160072 w 2210908"/>
                  <a:gd name="connsiteY36" fmla="*/ 1195345 h 1748404"/>
                  <a:gd name="connsiteX37" fmla="*/ 1125877 w 2210908"/>
                  <a:gd name="connsiteY37" fmla="*/ 1224606 h 1748404"/>
                  <a:gd name="connsiteX38" fmla="*/ 1113628 w 2210908"/>
                  <a:gd name="connsiteY38" fmla="*/ 1265601 h 1748404"/>
                  <a:gd name="connsiteX39" fmla="*/ 1091682 w 2210908"/>
                  <a:gd name="connsiteY39" fmla="*/ 1338753 h 1748404"/>
                  <a:gd name="connsiteX40" fmla="*/ 1077052 w 2210908"/>
                  <a:gd name="connsiteY40" fmla="*/ 1507003 h 1748404"/>
                  <a:gd name="connsiteX41" fmla="*/ 1069736 w 2210908"/>
                  <a:gd name="connsiteY41" fmla="*/ 1528948 h 1748404"/>
                  <a:gd name="connsiteX42" fmla="*/ 1062765 w 2210908"/>
                  <a:gd name="connsiteY42" fmla="*/ 1596995 h 1748404"/>
                  <a:gd name="connsiteX43" fmla="*/ 1098997 w 2210908"/>
                  <a:gd name="connsiteY43" fmla="*/ 1594785 h 1748404"/>
                  <a:gd name="connsiteX44" fmla="*/ 1140506 w 2210908"/>
                  <a:gd name="connsiteY44" fmla="*/ 1584917 h 1748404"/>
                  <a:gd name="connsiteX45" fmla="*/ 1191027 w 2210908"/>
                  <a:gd name="connsiteY45" fmla="*/ 1594271 h 1748404"/>
                  <a:gd name="connsiteX46" fmla="*/ 1243091 w 2210908"/>
                  <a:gd name="connsiteY46" fmla="*/ 1592062 h 1748404"/>
                  <a:gd name="connsiteX47" fmla="*/ 1281877 w 2210908"/>
                  <a:gd name="connsiteY47" fmla="*/ 1609416 h 1748404"/>
                  <a:gd name="connsiteX48" fmla="*/ 1340399 w 2210908"/>
                  <a:gd name="connsiteY48" fmla="*/ 1609416 h 1748404"/>
                  <a:gd name="connsiteX49" fmla="*/ 1362344 w 2210908"/>
                  <a:gd name="connsiteY49" fmla="*/ 1624046 h 1748404"/>
                  <a:gd name="connsiteX50" fmla="*/ 1391605 w 2210908"/>
                  <a:gd name="connsiteY50" fmla="*/ 1631361 h 1748404"/>
                  <a:gd name="connsiteX51" fmla="*/ 1472072 w 2210908"/>
                  <a:gd name="connsiteY51" fmla="*/ 1645992 h 1748404"/>
                  <a:gd name="connsiteX52" fmla="*/ 1676898 w 2210908"/>
                  <a:gd name="connsiteY52" fmla="*/ 1653307 h 1748404"/>
                  <a:gd name="connsiteX53" fmla="*/ 1735420 w 2210908"/>
                  <a:gd name="connsiteY53" fmla="*/ 1667937 h 1748404"/>
                  <a:gd name="connsiteX54" fmla="*/ 1779311 w 2210908"/>
                  <a:gd name="connsiteY54" fmla="*/ 1682568 h 1748404"/>
                  <a:gd name="connsiteX55" fmla="*/ 1852463 w 2210908"/>
                  <a:gd name="connsiteY55" fmla="*/ 1660622 h 1748404"/>
                  <a:gd name="connsiteX56" fmla="*/ 1976821 w 2210908"/>
                  <a:gd name="connsiteY56" fmla="*/ 1675252 h 1748404"/>
                  <a:gd name="connsiteX57" fmla="*/ 2020712 w 2210908"/>
                  <a:gd name="connsiteY57" fmla="*/ 1689883 h 1748404"/>
                  <a:gd name="connsiteX58" fmla="*/ 2086549 w 2210908"/>
                  <a:gd name="connsiteY58" fmla="*/ 1711828 h 1748404"/>
                  <a:gd name="connsiteX59" fmla="*/ 2108495 w 2210908"/>
                  <a:gd name="connsiteY59" fmla="*/ 1719144 h 1748404"/>
                  <a:gd name="connsiteX60" fmla="*/ 2137756 w 2210908"/>
                  <a:gd name="connsiteY60" fmla="*/ 1726459 h 1748404"/>
                  <a:gd name="connsiteX61" fmla="*/ 2181647 w 2210908"/>
                  <a:gd name="connsiteY61" fmla="*/ 1741089 h 1748404"/>
                  <a:gd name="connsiteX62" fmla="*/ 2203592 w 2210908"/>
                  <a:gd name="connsiteY62" fmla="*/ 1748404 h 1748404"/>
                  <a:gd name="connsiteX63" fmla="*/ 2188962 w 2210908"/>
                  <a:gd name="connsiteY63" fmla="*/ 1704513 h 1748404"/>
                  <a:gd name="connsiteX64" fmla="*/ 2181647 w 2210908"/>
                  <a:gd name="connsiteY64" fmla="*/ 1682568 h 1748404"/>
                  <a:gd name="connsiteX65" fmla="*/ 2152386 w 2210908"/>
                  <a:gd name="connsiteY65" fmla="*/ 1645992 h 1748404"/>
                  <a:gd name="connsiteX66" fmla="*/ 2159701 w 2210908"/>
                  <a:gd name="connsiteY66" fmla="*/ 1624046 h 1748404"/>
                  <a:gd name="connsiteX67" fmla="*/ 2145071 w 2210908"/>
                  <a:gd name="connsiteY67" fmla="*/ 1580155 h 1748404"/>
                  <a:gd name="connsiteX68" fmla="*/ 2159701 w 2210908"/>
                  <a:gd name="connsiteY68" fmla="*/ 1565524 h 1748404"/>
                  <a:gd name="connsiteX69" fmla="*/ 2174332 w 2210908"/>
                  <a:gd name="connsiteY69" fmla="*/ 1521633 h 1748404"/>
                  <a:gd name="connsiteX70" fmla="*/ 2174332 w 2210908"/>
                  <a:gd name="connsiteY70" fmla="*/ 1455796 h 1748404"/>
                  <a:gd name="connsiteX71" fmla="*/ 2188962 w 2210908"/>
                  <a:gd name="connsiteY71" fmla="*/ 1411905 h 1748404"/>
                  <a:gd name="connsiteX72" fmla="*/ 2174332 w 2210908"/>
                  <a:gd name="connsiteY72" fmla="*/ 1360699 h 1748404"/>
                  <a:gd name="connsiteX73" fmla="*/ 2159701 w 2210908"/>
                  <a:gd name="connsiteY73" fmla="*/ 1302177 h 1748404"/>
                  <a:gd name="connsiteX74" fmla="*/ 2167016 w 2210908"/>
                  <a:gd name="connsiteY74" fmla="*/ 1280232 h 1748404"/>
                  <a:gd name="connsiteX75" fmla="*/ 2181647 w 2210908"/>
                  <a:gd name="connsiteY75" fmla="*/ 1265601 h 1748404"/>
                  <a:gd name="connsiteX76" fmla="*/ 2188962 w 2210908"/>
                  <a:gd name="connsiteY76" fmla="*/ 1236340 h 1748404"/>
                  <a:gd name="connsiteX77" fmla="*/ 2196277 w 2210908"/>
                  <a:gd name="connsiteY77" fmla="*/ 1214395 h 1748404"/>
                  <a:gd name="connsiteX78" fmla="*/ 2188962 w 2210908"/>
                  <a:gd name="connsiteY78" fmla="*/ 1177819 h 1748404"/>
                  <a:gd name="connsiteX79" fmla="*/ 2174332 w 2210908"/>
                  <a:gd name="connsiteY79" fmla="*/ 1163188 h 1748404"/>
                  <a:gd name="connsiteX80" fmla="*/ 2203592 w 2210908"/>
                  <a:gd name="connsiteY80" fmla="*/ 1126612 h 1748404"/>
                  <a:gd name="connsiteX81" fmla="*/ 2210908 w 2210908"/>
                  <a:gd name="connsiteY81" fmla="*/ 1104667 h 1748404"/>
                  <a:gd name="connsiteX82" fmla="*/ 2196277 w 2210908"/>
                  <a:gd name="connsiteY82" fmla="*/ 1024200 h 1748404"/>
                  <a:gd name="connsiteX83" fmla="*/ 2196277 w 2210908"/>
                  <a:gd name="connsiteY83" fmla="*/ 951048 h 1748404"/>
                  <a:gd name="connsiteX84" fmla="*/ 2203592 w 2210908"/>
                  <a:gd name="connsiteY84" fmla="*/ 929102 h 1748404"/>
                  <a:gd name="connsiteX85" fmla="*/ 2188962 w 2210908"/>
                  <a:gd name="connsiteY85" fmla="*/ 885211 h 1748404"/>
                  <a:gd name="connsiteX86" fmla="*/ 2145071 w 2210908"/>
                  <a:gd name="connsiteY86" fmla="*/ 855950 h 1748404"/>
                  <a:gd name="connsiteX87" fmla="*/ 2167016 w 2210908"/>
                  <a:gd name="connsiteY87" fmla="*/ 834004 h 1748404"/>
                  <a:gd name="connsiteX88" fmla="*/ 2137756 w 2210908"/>
                  <a:gd name="connsiteY88" fmla="*/ 804744 h 1748404"/>
                  <a:gd name="connsiteX89" fmla="*/ 2130440 w 2210908"/>
                  <a:gd name="connsiteY89" fmla="*/ 753537 h 1748404"/>
                  <a:gd name="connsiteX90" fmla="*/ 2123125 w 2210908"/>
                  <a:gd name="connsiteY90" fmla="*/ 687700 h 1748404"/>
                  <a:gd name="connsiteX91" fmla="*/ 2115810 w 2210908"/>
                  <a:gd name="connsiteY91" fmla="*/ 665755 h 1748404"/>
                  <a:gd name="connsiteX92" fmla="*/ 2086549 w 2210908"/>
                  <a:gd name="connsiteY92" fmla="*/ 636494 h 1748404"/>
                  <a:gd name="connsiteX93" fmla="*/ 2079234 w 2210908"/>
                  <a:gd name="connsiteY93" fmla="*/ 570657 h 1748404"/>
                  <a:gd name="connsiteX94" fmla="*/ 2057288 w 2210908"/>
                  <a:gd name="connsiteY94" fmla="*/ 556027 h 1748404"/>
                  <a:gd name="connsiteX95" fmla="*/ 2042658 w 2210908"/>
                  <a:gd name="connsiteY95" fmla="*/ 512136 h 1748404"/>
                  <a:gd name="connsiteX96" fmla="*/ 2042658 w 2210908"/>
                  <a:gd name="connsiteY96" fmla="*/ 343886 h 1748404"/>
                  <a:gd name="connsiteX97" fmla="*/ 2049973 w 2210908"/>
                  <a:gd name="connsiteY97" fmla="*/ 321940 h 1748404"/>
                  <a:gd name="connsiteX98" fmla="*/ 2020712 w 2210908"/>
                  <a:gd name="connsiteY98" fmla="*/ 285364 h 1748404"/>
                  <a:gd name="connsiteX99" fmla="*/ 1998767 w 2210908"/>
                  <a:gd name="connsiteY99" fmla="*/ 278049 h 1748404"/>
                  <a:gd name="connsiteX100" fmla="*/ 1976821 w 2210908"/>
                  <a:gd name="connsiteY100" fmla="*/ 263419 h 1748404"/>
                  <a:gd name="connsiteX101" fmla="*/ 1932930 w 2210908"/>
                  <a:gd name="connsiteY101" fmla="*/ 248788 h 1748404"/>
                  <a:gd name="connsiteX102" fmla="*/ 1889039 w 2210908"/>
                  <a:gd name="connsiteY102" fmla="*/ 234158 h 1748404"/>
                  <a:gd name="connsiteX103" fmla="*/ 1867093 w 2210908"/>
                  <a:gd name="connsiteY103" fmla="*/ 226843 h 1748404"/>
                  <a:gd name="connsiteX104" fmla="*/ 1852463 w 2210908"/>
                  <a:gd name="connsiteY104" fmla="*/ 212212 h 1748404"/>
                  <a:gd name="connsiteX105" fmla="*/ 1808572 w 2210908"/>
                  <a:gd name="connsiteY105" fmla="*/ 197582 h 1748404"/>
                  <a:gd name="connsiteX106" fmla="*/ 1771996 w 2210908"/>
                  <a:gd name="connsiteY106" fmla="*/ 175636 h 1748404"/>
                  <a:gd name="connsiteX107" fmla="*/ 1728104 w 2210908"/>
                  <a:gd name="connsiteY107" fmla="*/ 146376 h 1748404"/>
                  <a:gd name="connsiteX108" fmla="*/ 1713474 w 2210908"/>
                  <a:gd name="connsiteY108" fmla="*/ 131745 h 1748404"/>
                  <a:gd name="connsiteX109" fmla="*/ 1691528 w 2210908"/>
                  <a:gd name="connsiteY109" fmla="*/ 124430 h 1748404"/>
                  <a:gd name="connsiteX110" fmla="*/ 1669583 w 2210908"/>
                  <a:gd name="connsiteY110" fmla="*/ 109800 h 1748404"/>
                  <a:gd name="connsiteX111" fmla="*/ 1625692 w 2210908"/>
                  <a:gd name="connsiteY111" fmla="*/ 87854 h 1748404"/>
                  <a:gd name="connsiteX112" fmla="*/ 1589116 w 2210908"/>
                  <a:gd name="connsiteY112" fmla="*/ 58593 h 1748404"/>
                  <a:gd name="connsiteX113" fmla="*/ 1523793 w 2210908"/>
                  <a:gd name="connsiteY113" fmla="*/ 22532 h 1748404"/>
                  <a:gd name="connsiteX114" fmla="*/ 1408960 w 2210908"/>
                  <a:gd name="connsiteY114" fmla="*/ 17426 h 1748404"/>
                  <a:gd name="connsiteX115" fmla="*/ 1252616 w 2210908"/>
                  <a:gd name="connsiteY115" fmla="*/ 7387 h 1748404"/>
                  <a:gd name="connsiteX116" fmla="*/ 1186780 w 2210908"/>
                  <a:gd name="connsiteY116" fmla="*/ 72 h 1748404"/>
                  <a:gd name="connsiteX117" fmla="*/ 1054763 w 2210908"/>
                  <a:gd name="connsiteY117" fmla="*/ 2624 h 1748404"/>
                  <a:gd name="connsiteX118" fmla="*/ 996584 w 2210908"/>
                  <a:gd name="connsiteY118" fmla="*/ 22017 h 1748404"/>
                  <a:gd name="connsiteX119" fmla="*/ 945378 w 2210908"/>
                  <a:gd name="connsiteY119" fmla="*/ 36648 h 1748404"/>
                  <a:gd name="connsiteX120" fmla="*/ 916117 w 2210908"/>
                  <a:gd name="connsiteY120" fmla="*/ 43963 h 1748404"/>
                  <a:gd name="connsiteX121" fmla="*/ 872226 w 2210908"/>
                  <a:gd name="connsiteY121" fmla="*/ 58593 h 1748404"/>
                  <a:gd name="connsiteX122" fmla="*/ 828335 w 2210908"/>
                  <a:gd name="connsiteY122" fmla="*/ 73224 h 1748404"/>
                  <a:gd name="connsiteX123" fmla="*/ 762498 w 2210908"/>
                  <a:gd name="connsiteY123" fmla="*/ 95169 h 1748404"/>
                  <a:gd name="connsiteX124" fmla="*/ 740552 w 2210908"/>
                  <a:gd name="connsiteY124" fmla="*/ 102484 h 1748404"/>
                  <a:gd name="connsiteX125" fmla="*/ 674888 w 2210908"/>
                  <a:gd name="connsiteY125" fmla="*/ 100446 h 1748404"/>
                  <a:gd name="connsiteX126" fmla="*/ 515476 w 2210908"/>
                  <a:gd name="connsiteY126" fmla="*/ 132089 h 1748404"/>
                  <a:gd name="connsiteX127" fmla="*/ 435695 w 2210908"/>
                  <a:gd name="connsiteY127" fmla="*/ 151481 h 1748404"/>
                  <a:gd name="connsiteX128" fmla="*/ 411368 w 2210908"/>
                  <a:gd name="connsiteY128" fmla="*/ 168321 h 1748404"/>
                  <a:gd name="connsiteX129" fmla="*/ 355228 w 2210908"/>
                  <a:gd name="connsiteY129" fmla="*/ 161349 h 1748404"/>
                  <a:gd name="connsiteX130" fmla="*/ 301469 w 2210908"/>
                  <a:gd name="connsiteY130" fmla="*/ 168836 h 1748404"/>
                  <a:gd name="connsiteX131" fmla="*/ 201266 w 2210908"/>
                  <a:gd name="connsiteY131" fmla="*/ 192990 h 1748404"/>
                  <a:gd name="connsiteX132" fmla="*/ 96815 w 2210908"/>
                  <a:gd name="connsiteY132" fmla="*/ 212212 h 1748404"/>
                  <a:gd name="connsiteX133" fmla="*/ 89500 w 2210908"/>
                  <a:gd name="connsiteY133" fmla="*/ 241473 h 1748404"/>
                  <a:gd name="connsiteX134" fmla="*/ 82184 w 2210908"/>
                  <a:gd name="connsiteY134" fmla="*/ 285364 h 1748404"/>
                  <a:gd name="connsiteX135" fmla="*/ 67554 w 2210908"/>
                  <a:gd name="connsiteY135" fmla="*/ 329256 h 1748404"/>
                  <a:gd name="connsiteX136" fmla="*/ 45608 w 2210908"/>
                  <a:gd name="connsiteY136" fmla="*/ 395092 h 1748404"/>
                  <a:gd name="connsiteX137" fmla="*/ 30978 w 2210908"/>
                  <a:gd name="connsiteY137" fmla="*/ 438984 h 1748404"/>
                  <a:gd name="connsiteX138" fmla="*/ 154 w 2210908"/>
                  <a:gd name="connsiteY138" fmla="*/ 469642 h 1748404"/>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106312 w 2210908"/>
                  <a:gd name="connsiteY26" fmla="*/ 782798 h 1748404"/>
                  <a:gd name="connsiteX27" fmla="*/ 1098997 w 2210908"/>
                  <a:gd name="connsiteY27" fmla="*/ 804744 h 1748404"/>
                  <a:gd name="connsiteX28" fmla="*/ 1106312 w 2210908"/>
                  <a:gd name="connsiteY28" fmla="*/ 863265 h 1748404"/>
                  <a:gd name="connsiteX29" fmla="*/ 1113628 w 2210908"/>
                  <a:gd name="connsiteY29" fmla="*/ 885211 h 1748404"/>
                  <a:gd name="connsiteX30" fmla="*/ 1135573 w 2210908"/>
                  <a:gd name="connsiteY30" fmla="*/ 907156 h 1748404"/>
                  <a:gd name="connsiteX31" fmla="*/ 1142888 w 2210908"/>
                  <a:gd name="connsiteY31" fmla="*/ 929102 h 1748404"/>
                  <a:gd name="connsiteX32" fmla="*/ 1157519 w 2210908"/>
                  <a:gd name="connsiteY32" fmla="*/ 987624 h 1748404"/>
                  <a:gd name="connsiteX33" fmla="*/ 1186780 w 2210908"/>
                  <a:gd name="connsiteY33" fmla="*/ 1031515 h 1748404"/>
                  <a:gd name="connsiteX34" fmla="*/ 1191885 w 2210908"/>
                  <a:gd name="connsiteY34" fmla="*/ 1113182 h 1748404"/>
                  <a:gd name="connsiteX35" fmla="*/ 1186951 w 2210908"/>
                  <a:gd name="connsiteY35" fmla="*/ 1163703 h 1748404"/>
                  <a:gd name="connsiteX36" fmla="*/ 1160072 w 2210908"/>
                  <a:gd name="connsiteY36" fmla="*/ 1195345 h 1748404"/>
                  <a:gd name="connsiteX37" fmla="*/ 1125877 w 2210908"/>
                  <a:gd name="connsiteY37" fmla="*/ 1224606 h 1748404"/>
                  <a:gd name="connsiteX38" fmla="*/ 1113628 w 2210908"/>
                  <a:gd name="connsiteY38" fmla="*/ 1265601 h 1748404"/>
                  <a:gd name="connsiteX39" fmla="*/ 1091682 w 2210908"/>
                  <a:gd name="connsiteY39" fmla="*/ 1338753 h 1748404"/>
                  <a:gd name="connsiteX40" fmla="*/ 1077052 w 2210908"/>
                  <a:gd name="connsiteY40" fmla="*/ 1507003 h 1748404"/>
                  <a:gd name="connsiteX41" fmla="*/ 1069736 w 2210908"/>
                  <a:gd name="connsiteY41" fmla="*/ 1528948 h 1748404"/>
                  <a:gd name="connsiteX42" fmla="*/ 1062765 w 2210908"/>
                  <a:gd name="connsiteY42" fmla="*/ 1596995 h 1748404"/>
                  <a:gd name="connsiteX43" fmla="*/ 1098997 w 2210908"/>
                  <a:gd name="connsiteY43" fmla="*/ 1594785 h 1748404"/>
                  <a:gd name="connsiteX44" fmla="*/ 1140506 w 2210908"/>
                  <a:gd name="connsiteY44" fmla="*/ 1584917 h 1748404"/>
                  <a:gd name="connsiteX45" fmla="*/ 1191027 w 2210908"/>
                  <a:gd name="connsiteY45" fmla="*/ 1594271 h 1748404"/>
                  <a:gd name="connsiteX46" fmla="*/ 1243091 w 2210908"/>
                  <a:gd name="connsiteY46" fmla="*/ 1592062 h 1748404"/>
                  <a:gd name="connsiteX47" fmla="*/ 1281877 w 2210908"/>
                  <a:gd name="connsiteY47" fmla="*/ 1609416 h 1748404"/>
                  <a:gd name="connsiteX48" fmla="*/ 1340399 w 2210908"/>
                  <a:gd name="connsiteY48" fmla="*/ 1609416 h 1748404"/>
                  <a:gd name="connsiteX49" fmla="*/ 1362344 w 2210908"/>
                  <a:gd name="connsiteY49" fmla="*/ 1624046 h 1748404"/>
                  <a:gd name="connsiteX50" fmla="*/ 1391605 w 2210908"/>
                  <a:gd name="connsiteY50" fmla="*/ 1631361 h 1748404"/>
                  <a:gd name="connsiteX51" fmla="*/ 1472072 w 2210908"/>
                  <a:gd name="connsiteY51" fmla="*/ 1645992 h 1748404"/>
                  <a:gd name="connsiteX52" fmla="*/ 1676898 w 2210908"/>
                  <a:gd name="connsiteY52" fmla="*/ 1653307 h 1748404"/>
                  <a:gd name="connsiteX53" fmla="*/ 1735420 w 2210908"/>
                  <a:gd name="connsiteY53" fmla="*/ 1667937 h 1748404"/>
                  <a:gd name="connsiteX54" fmla="*/ 1779311 w 2210908"/>
                  <a:gd name="connsiteY54" fmla="*/ 1682568 h 1748404"/>
                  <a:gd name="connsiteX55" fmla="*/ 1852463 w 2210908"/>
                  <a:gd name="connsiteY55" fmla="*/ 1660622 h 1748404"/>
                  <a:gd name="connsiteX56" fmla="*/ 1976821 w 2210908"/>
                  <a:gd name="connsiteY56" fmla="*/ 1675252 h 1748404"/>
                  <a:gd name="connsiteX57" fmla="*/ 2020712 w 2210908"/>
                  <a:gd name="connsiteY57" fmla="*/ 1689883 h 1748404"/>
                  <a:gd name="connsiteX58" fmla="*/ 2086549 w 2210908"/>
                  <a:gd name="connsiteY58" fmla="*/ 1711828 h 1748404"/>
                  <a:gd name="connsiteX59" fmla="*/ 2108495 w 2210908"/>
                  <a:gd name="connsiteY59" fmla="*/ 1719144 h 1748404"/>
                  <a:gd name="connsiteX60" fmla="*/ 2137756 w 2210908"/>
                  <a:gd name="connsiteY60" fmla="*/ 1726459 h 1748404"/>
                  <a:gd name="connsiteX61" fmla="*/ 2181647 w 2210908"/>
                  <a:gd name="connsiteY61" fmla="*/ 1741089 h 1748404"/>
                  <a:gd name="connsiteX62" fmla="*/ 2203592 w 2210908"/>
                  <a:gd name="connsiteY62" fmla="*/ 1748404 h 1748404"/>
                  <a:gd name="connsiteX63" fmla="*/ 2188962 w 2210908"/>
                  <a:gd name="connsiteY63" fmla="*/ 1704513 h 1748404"/>
                  <a:gd name="connsiteX64" fmla="*/ 2181647 w 2210908"/>
                  <a:gd name="connsiteY64" fmla="*/ 1682568 h 1748404"/>
                  <a:gd name="connsiteX65" fmla="*/ 2152386 w 2210908"/>
                  <a:gd name="connsiteY65" fmla="*/ 1645992 h 1748404"/>
                  <a:gd name="connsiteX66" fmla="*/ 2159701 w 2210908"/>
                  <a:gd name="connsiteY66" fmla="*/ 1624046 h 1748404"/>
                  <a:gd name="connsiteX67" fmla="*/ 2145071 w 2210908"/>
                  <a:gd name="connsiteY67" fmla="*/ 1580155 h 1748404"/>
                  <a:gd name="connsiteX68" fmla="*/ 2159701 w 2210908"/>
                  <a:gd name="connsiteY68" fmla="*/ 1565524 h 1748404"/>
                  <a:gd name="connsiteX69" fmla="*/ 2174332 w 2210908"/>
                  <a:gd name="connsiteY69" fmla="*/ 1521633 h 1748404"/>
                  <a:gd name="connsiteX70" fmla="*/ 2174332 w 2210908"/>
                  <a:gd name="connsiteY70" fmla="*/ 1455796 h 1748404"/>
                  <a:gd name="connsiteX71" fmla="*/ 2188962 w 2210908"/>
                  <a:gd name="connsiteY71" fmla="*/ 1411905 h 1748404"/>
                  <a:gd name="connsiteX72" fmla="*/ 2174332 w 2210908"/>
                  <a:gd name="connsiteY72" fmla="*/ 1360699 h 1748404"/>
                  <a:gd name="connsiteX73" fmla="*/ 2159701 w 2210908"/>
                  <a:gd name="connsiteY73" fmla="*/ 1302177 h 1748404"/>
                  <a:gd name="connsiteX74" fmla="*/ 2167016 w 2210908"/>
                  <a:gd name="connsiteY74" fmla="*/ 1280232 h 1748404"/>
                  <a:gd name="connsiteX75" fmla="*/ 2181647 w 2210908"/>
                  <a:gd name="connsiteY75" fmla="*/ 1265601 h 1748404"/>
                  <a:gd name="connsiteX76" fmla="*/ 2188962 w 2210908"/>
                  <a:gd name="connsiteY76" fmla="*/ 1236340 h 1748404"/>
                  <a:gd name="connsiteX77" fmla="*/ 2196277 w 2210908"/>
                  <a:gd name="connsiteY77" fmla="*/ 1214395 h 1748404"/>
                  <a:gd name="connsiteX78" fmla="*/ 2188962 w 2210908"/>
                  <a:gd name="connsiteY78" fmla="*/ 1177819 h 1748404"/>
                  <a:gd name="connsiteX79" fmla="*/ 2174332 w 2210908"/>
                  <a:gd name="connsiteY79" fmla="*/ 1163188 h 1748404"/>
                  <a:gd name="connsiteX80" fmla="*/ 2203592 w 2210908"/>
                  <a:gd name="connsiteY80" fmla="*/ 1126612 h 1748404"/>
                  <a:gd name="connsiteX81" fmla="*/ 2210908 w 2210908"/>
                  <a:gd name="connsiteY81" fmla="*/ 1104667 h 1748404"/>
                  <a:gd name="connsiteX82" fmla="*/ 2196277 w 2210908"/>
                  <a:gd name="connsiteY82" fmla="*/ 1024200 h 1748404"/>
                  <a:gd name="connsiteX83" fmla="*/ 2196277 w 2210908"/>
                  <a:gd name="connsiteY83" fmla="*/ 951048 h 1748404"/>
                  <a:gd name="connsiteX84" fmla="*/ 2203592 w 2210908"/>
                  <a:gd name="connsiteY84" fmla="*/ 929102 h 1748404"/>
                  <a:gd name="connsiteX85" fmla="*/ 2188962 w 2210908"/>
                  <a:gd name="connsiteY85" fmla="*/ 885211 h 1748404"/>
                  <a:gd name="connsiteX86" fmla="*/ 2145071 w 2210908"/>
                  <a:gd name="connsiteY86" fmla="*/ 855950 h 1748404"/>
                  <a:gd name="connsiteX87" fmla="*/ 2167016 w 2210908"/>
                  <a:gd name="connsiteY87" fmla="*/ 834004 h 1748404"/>
                  <a:gd name="connsiteX88" fmla="*/ 2137756 w 2210908"/>
                  <a:gd name="connsiteY88" fmla="*/ 804744 h 1748404"/>
                  <a:gd name="connsiteX89" fmla="*/ 2130440 w 2210908"/>
                  <a:gd name="connsiteY89" fmla="*/ 753537 h 1748404"/>
                  <a:gd name="connsiteX90" fmla="*/ 2123125 w 2210908"/>
                  <a:gd name="connsiteY90" fmla="*/ 687700 h 1748404"/>
                  <a:gd name="connsiteX91" fmla="*/ 2115810 w 2210908"/>
                  <a:gd name="connsiteY91" fmla="*/ 665755 h 1748404"/>
                  <a:gd name="connsiteX92" fmla="*/ 2086549 w 2210908"/>
                  <a:gd name="connsiteY92" fmla="*/ 636494 h 1748404"/>
                  <a:gd name="connsiteX93" fmla="*/ 2079234 w 2210908"/>
                  <a:gd name="connsiteY93" fmla="*/ 570657 h 1748404"/>
                  <a:gd name="connsiteX94" fmla="*/ 2057288 w 2210908"/>
                  <a:gd name="connsiteY94" fmla="*/ 556027 h 1748404"/>
                  <a:gd name="connsiteX95" fmla="*/ 2042658 w 2210908"/>
                  <a:gd name="connsiteY95" fmla="*/ 512136 h 1748404"/>
                  <a:gd name="connsiteX96" fmla="*/ 2042658 w 2210908"/>
                  <a:gd name="connsiteY96" fmla="*/ 343886 h 1748404"/>
                  <a:gd name="connsiteX97" fmla="*/ 2049973 w 2210908"/>
                  <a:gd name="connsiteY97" fmla="*/ 321940 h 1748404"/>
                  <a:gd name="connsiteX98" fmla="*/ 2020712 w 2210908"/>
                  <a:gd name="connsiteY98" fmla="*/ 285364 h 1748404"/>
                  <a:gd name="connsiteX99" fmla="*/ 1998767 w 2210908"/>
                  <a:gd name="connsiteY99" fmla="*/ 278049 h 1748404"/>
                  <a:gd name="connsiteX100" fmla="*/ 1976821 w 2210908"/>
                  <a:gd name="connsiteY100" fmla="*/ 263419 h 1748404"/>
                  <a:gd name="connsiteX101" fmla="*/ 1932930 w 2210908"/>
                  <a:gd name="connsiteY101" fmla="*/ 248788 h 1748404"/>
                  <a:gd name="connsiteX102" fmla="*/ 1889039 w 2210908"/>
                  <a:gd name="connsiteY102" fmla="*/ 234158 h 1748404"/>
                  <a:gd name="connsiteX103" fmla="*/ 1867093 w 2210908"/>
                  <a:gd name="connsiteY103" fmla="*/ 226843 h 1748404"/>
                  <a:gd name="connsiteX104" fmla="*/ 1852463 w 2210908"/>
                  <a:gd name="connsiteY104" fmla="*/ 212212 h 1748404"/>
                  <a:gd name="connsiteX105" fmla="*/ 1808572 w 2210908"/>
                  <a:gd name="connsiteY105" fmla="*/ 197582 h 1748404"/>
                  <a:gd name="connsiteX106" fmla="*/ 1771996 w 2210908"/>
                  <a:gd name="connsiteY106" fmla="*/ 175636 h 1748404"/>
                  <a:gd name="connsiteX107" fmla="*/ 1728104 w 2210908"/>
                  <a:gd name="connsiteY107" fmla="*/ 146376 h 1748404"/>
                  <a:gd name="connsiteX108" fmla="*/ 1713474 w 2210908"/>
                  <a:gd name="connsiteY108" fmla="*/ 131745 h 1748404"/>
                  <a:gd name="connsiteX109" fmla="*/ 1691528 w 2210908"/>
                  <a:gd name="connsiteY109" fmla="*/ 124430 h 1748404"/>
                  <a:gd name="connsiteX110" fmla="*/ 1669583 w 2210908"/>
                  <a:gd name="connsiteY110" fmla="*/ 109800 h 1748404"/>
                  <a:gd name="connsiteX111" fmla="*/ 1625692 w 2210908"/>
                  <a:gd name="connsiteY111" fmla="*/ 87854 h 1748404"/>
                  <a:gd name="connsiteX112" fmla="*/ 1589116 w 2210908"/>
                  <a:gd name="connsiteY112" fmla="*/ 58593 h 1748404"/>
                  <a:gd name="connsiteX113" fmla="*/ 1523793 w 2210908"/>
                  <a:gd name="connsiteY113" fmla="*/ 22532 h 1748404"/>
                  <a:gd name="connsiteX114" fmla="*/ 1408960 w 2210908"/>
                  <a:gd name="connsiteY114" fmla="*/ 17426 h 1748404"/>
                  <a:gd name="connsiteX115" fmla="*/ 1252616 w 2210908"/>
                  <a:gd name="connsiteY115" fmla="*/ 7387 h 1748404"/>
                  <a:gd name="connsiteX116" fmla="*/ 1186780 w 2210908"/>
                  <a:gd name="connsiteY116" fmla="*/ 72 h 1748404"/>
                  <a:gd name="connsiteX117" fmla="*/ 1054763 w 2210908"/>
                  <a:gd name="connsiteY117" fmla="*/ 2624 h 1748404"/>
                  <a:gd name="connsiteX118" fmla="*/ 996584 w 2210908"/>
                  <a:gd name="connsiteY118" fmla="*/ 22017 h 1748404"/>
                  <a:gd name="connsiteX119" fmla="*/ 945378 w 2210908"/>
                  <a:gd name="connsiteY119" fmla="*/ 36648 h 1748404"/>
                  <a:gd name="connsiteX120" fmla="*/ 916117 w 2210908"/>
                  <a:gd name="connsiteY120" fmla="*/ 43963 h 1748404"/>
                  <a:gd name="connsiteX121" fmla="*/ 872226 w 2210908"/>
                  <a:gd name="connsiteY121" fmla="*/ 58593 h 1748404"/>
                  <a:gd name="connsiteX122" fmla="*/ 828335 w 2210908"/>
                  <a:gd name="connsiteY122" fmla="*/ 73224 h 1748404"/>
                  <a:gd name="connsiteX123" fmla="*/ 762498 w 2210908"/>
                  <a:gd name="connsiteY123" fmla="*/ 95169 h 1748404"/>
                  <a:gd name="connsiteX124" fmla="*/ 740552 w 2210908"/>
                  <a:gd name="connsiteY124" fmla="*/ 102484 h 1748404"/>
                  <a:gd name="connsiteX125" fmla="*/ 674888 w 2210908"/>
                  <a:gd name="connsiteY125" fmla="*/ 100446 h 1748404"/>
                  <a:gd name="connsiteX126" fmla="*/ 515476 w 2210908"/>
                  <a:gd name="connsiteY126" fmla="*/ 132089 h 1748404"/>
                  <a:gd name="connsiteX127" fmla="*/ 435695 w 2210908"/>
                  <a:gd name="connsiteY127" fmla="*/ 151481 h 1748404"/>
                  <a:gd name="connsiteX128" fmla="*/ 355228 w 2210908"/>
                  <a:gd name="connsiteY128" fmla="*/ 161349 h 1748404"/>
                  <a:gd name="connsiteX129" fmla="*/ 301469 w 2210908"/>
                  <a:gd name="connsiteY129" fmla="*/ 168836 h 1748404"/>
                  <a:gd name="connsiteX130" fmla="*/ 201266 w 2210908"/>
                  <a:gd name="connsiteY130" fmla="*/ 192990 h 1748404"/>
                  <a:gd name="connsiteX131" fmla="*/ 96815 w 2210908"/>
                  <a:gd name="connsiteY131" fmla="*/ 212212 h 1748404"/>
                  <a:gd name="connsiteX132" fmla="*/ 89500 w 2210908"/>
                  <a:gd name="connsiteY132" fmla="*/ 241473 h 1748404"/>
                  <a:gd name="connsiteX133" fmla="*/ 82184 w 2210908"/>
                  <a:gd name="connsiteY133" fmla="*/ 285364 h 1748404"/>
                  <a:gd name="connsiteX134" fmla="*/ 67554 w 2210908"/>
                  <a:gd name="connsiteY134" fmla="*/ 329256 h 1748404"/>
                  <a:gd name="connsiteX135" fmla="*/ 45608 w 2210908"/>
                  <a:gd name="connsiteY135" fmla="*/ 395092 h 1748404"/>
                  <a:gd name="connsiteX136" fmla="*/ 30978 w 2210908"/>
                  <a:gd name="connsiteY136" fmla="*/ 438984 h 1748404"/>
                  <a:gd name="connsiteX137" fmla="*/ 154 w 2210908"/>
                  <a:gd name="connsiteY137" fmla="*/ 469642 h 1748404"/>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106312 w 2210908"/>
                  <a:gd name="connsiteY26" fmla="*/ 782798 h 1748404"/>
                  <a:gd name="connsiteX27" fmla="*/ 1098997 w 2210908"/>
                  <a:gd name="connsiteY27" fmla="*/ 804744 h 1748404"/>
                  <a:gd name="connsiteX28" fmla="*/ 1106312 w 2210908"/>
                  <a:gd name="connsiteY28" fmla="*/ 863265 h 1748404"/>
                  <a:gd name="connsiteX29" fmla="*/ 1113628 w 2210908"/>
                  <a:gd name="connsiteY29" fmla="*/ 885211 h 1748404"/>
                  <a:gd name="connsiteX30" fmla="*/ 1135573 w 2210908"/>
                  <a:gd name="connsiteY30" fmla="*/ 907156 h 1748404"/>
                  <a:gd name="connsiteX31" fmla="*/ 1142888 w 2210908"/>
                  <a:gd name="connsiteY31" fmla="*/ 929102 h 1748404"/>
                  <a:gd name="connsiteX32" fmla="*/ 1157519 w 2210908"/>
                  <a:gd name="connsiteY32" fmla="*/ 987624 h 1748404"/>
                  <a:gd name="connsiteX33" fmla="*/ 1186780 w 2210908"/>
                  <a:gd name="connsiteY33" fmla="*/ 1031515 h 1748404"/>
                  <a:gd name="connsiteX34" fmla="*/ 1191885 w 2210908"/>
                  <a:gd name="connsiteY34" fmla="*/ 1113182 h 1748404"/>
                  <a:gd name="connsiteX35" fmla="*/ 1186951 w 2210908"/>
                  <a:gd name="connsiteY35" fmla="*/ 1163703 h 1748404"/>
                  <a:gd name="connsiteX36" fmla="*/ 1160072 w 2210908"/>
                  <a:gd name="connsiteY36" fmla="*/ 1195345 h 1748404"/>
                  <a:gd name="connsiteX37" fmla="*/ 1125877 w 2210908"/>
                  <a:gd name="connsiteY37" fmla="*/ 1224606 h 1748404"/>
                  <a:gd name="connsiteX38" fmla="*/ 1113628 w 2210908"/>
                  <a:gd name="connsiteY38" fmla="*/ 1265601 h 1748404"/>
                  <a:gd name="connsiteX39" fmla="*/ 1091682 w 2210908"/>
                  <a:gd name="connsiteY39" fmla="*/ 1338753 h 1748404"/>
                  <a:gd name="connsiteX40" fmla="*/ 1077052 w 2210908"/>
                  <a:gd name="connsiteY40" fmla="*/ 1507003 h 1748404"/>
                  <a:gd name="connsiteX41" fmla="*/ 1069736 w 2210908"/>
                  <a:gd name="connsiteY41" fmla="*/ 1528948 h 1748404"/>
                  <a:gd name="connsiteX42" fmla="*/ 1048478 w 2210908"/>
                  <a:gd name="connsiteY42" fmla="*/ 1599376 h 1748404"/>
                  <a:gd name="connsiteX43" fmla="*/ 1098997 w 2210908"/>
                  <a:gd name="connsiteY43" fmla="*/ 1594785 h 1748404"/>
                  <a:gd name="connsiteX44" fmla="*/ 1140506 w 2210908"/>
                  <a:gd name="connsiteY44" fmla="*/ 1584917 h 1748404"/>
                  <a:gd name="connsiteX45" fmla="*/ 1191027 w 2210908"/>
                  <a:gd name="connsiteY45" fmla="*/ 1594271 h 1748404"/>
                  <a:gd name="connsiteX46" fmla="*/ 1243091 w 2210908"/>
                  <a:gd name="connsiteY46" fmla="*/ 1592062 h 1748404"/>
                  <a:gd name="connsiteX47" fmla="*/ 1281877 w 2210908"/>
                  <a:gd name="connsiteY47" fmla="*/ 1609416 h 1748404"/>
                  <a:gd name="connsiteX48" fmla="*/ 1340399 w 2210908"/>
                  <a:gd name="connsiteY48" fmla="*/ 1609416 h 1748404"/>
                  <a:gd name="connsiteX49" fmla="*/ 1362344 w 2210908"/>
                  <a:gd name="connsiteY49" fmla="*/ 1624046 h 1748404"/>
                  <a:gd name="connsiteX50" fmla="*/ 1391605 w 2210908"/>
                  <a:gd name="connsiteY50" fmla="*/ 1631361 h 1748404"/>
                  <a:gd name="connsiteX51" fmla="*/ 1472072 w 2210908"/>
                  <a:gd name="connsiteY51" fmla="*/ 1645992 h 1748404"/>
                  <a:gd name="connsiteX52" fmla="*/ 1676898 w 2210908"/>
                  <a:gd name="connsiteY52" fmla="*/ 1653307 h 1748404"/>
                  <a:gd name="connsiteX53" fmla="*/ 1735420 w 2210908"/>
                  <a:gd name="connsiteY53" fmla="*/ 1667937 h 1748404"/>
                  <a:gd name="connsiteX54" fmla="*/ 1779311 w 2210908"/>
                  <a:gd name="connsiteY54" fmla="*/ 1682568 h 1748404"/>
                  <a:gd name="connsiteX55" fmla="*/ 1852463 w 2210908"/>
                  <a:gd name="connsiteY55" fmla="*/ 1660622 h 1748404"/>
                  <a:gd name="connsiteX56" fmla="*/ 1976821 w 2210908"/>
                  <a:gd name="connsiteY56" fmla="*/ 1675252 h 1748404"/>
                  <a:gd name="connsiteX57" fmla="*/ 2020712 w 2210908"/>
                  <a:gd name="connsiteY57" fmla="*/ 1689883 h 1748404"/>
                  <a:gd name="connsiteX58" fmla="*/ 2086549 w 2210908"/>
                  <a:gd name="connsiteY58" fmla="*/ 1711828 h 1748404"/>
                  <a:gd name="connsiteX59" fmla="*/ 2108495 w 2210908"/>
                  <a:gd name="connsiteY59" fmla="*/ 1719144 h 1748404"/>
                  <a:gd name="connsiteX60" fmla="*/ 2137756 w 2210908"/>
                  <a:gd name="connsiteY60" fmla="*/ 1726459 h 1748404"/>
                  <a:gd name="connsiteX61" fmla="*/ 2181647 w 2210908"/>
                  <a:gd name="connsiteY61" fmla="*/ 1741089 h 1748404"/>
                  <a:gd name="connsiteX62" fmla="*/ 2203592 w 2210908"/>
                  <a:gd name="connsiteY62" fmla="*/ 1748404 h 1748404"/>
                  <a:gd name="connsiteX63" fmla="*/ 2188962 w 2210908"/>
                  <a:gd name="connsiteY63" fmla="*/ 1704513 h 1748404"/>
                  <a:gd name="connsiteX64" fmla="*/ 2181647 w 2210908"/>
                  <a:gd name="connsiteY64" fmla="*/ 1682568 h 1748404"/>
                  <a:gd name="connsiteX65" fmla="*/ 2152386 w 2210908"/>
                  <a:gd name="connsiteY65" fmla="*/ 1645992 h 1748404"/>
                  <a:gd name="connsiteX66" fmla="*/ 2159701 w 2210908"/>
                  <a:gd name="connsiteY66" fmla="*/ 1624046 h 1748404"/>
                  <a:gd name="connsiteX67" fmla="*/ 2145071 w 2210908"/>
                  <a:gd name="connsiteY67" fmla="*/ 1580155 h 1748404"/>
                  <a:gd name="connsiteX68" fmla="*/ 2159701 w 2210908"/>
                  <a:gd name="connsiteY68" fmla="*/ 1565524 h 1748404"/>
                  <a:gd name="connsiteX69" fmla="*/ 2174332 w 2210908"/>
                  <a:gd name="connsiteY69" fmla="*/ 1521633 h 1748404"/>
                  <a:gd name="connsiteX70" fmla="*/ 2174332 w 2210908"/>
                  <a:gd name="connsiteY70" fmla="*/ 1455796 h 1748404"/>
                  <a:gd name="connsiteX71" fmla="*/ 2188962 w 2210908"/>
                  <a:gd name="connsiteY71" fmla="*/ 1411905 h 1748404"/>
                  <a:gd name="connsiteX72" fmla="*/ 2174332 w 2210908"/>
                  <a:gd name="connsiteY72" fmla="*/ 1360699 h 1748404"/>
                  <a:gd name="connsiteX73" fmla="*/ 2159701 w 2210908"/>
                  <a:gd name="connsiteY73" fmla="*/ 1302177 h 1748404"/>
                  <a:gd name="connsiteX74" fmla="*/ 2167016 w 2210908"/>
                  <a:gd name="connsiteY74" fmla="*/ 1280232 h 1748404"/>
                  <a:gd name="connsiteX75" fmla="*/ 2181647 w 2210908"/>
                  <a:gd name="connsiteY75" fmla="*/ 1265601 h 1748404"/>
                  <a:gd name="connsiteX76" fmla="*/ 2188962 w 2210908"/>
                  <a:gd name="connsiteY76" fmla="*/ 1236340 h 1748404"/>
                  <a:gd name="connsiteX77" fmla="*/ 2196277 w 2210908"/>
                  <a:gd name="connsiteY77" fmla="*/ 1214395 h 1748404"/>
                  <a:gd name="connsiteX78" fmla="*/ 2188962 w 2210908"/>
                  <a:gd name="connsiteY78" fmla="*/ 1177819 h 1748404"/>
                  <a:gd name="connsiteX79" fmla="*/ 2174332 w 2210908"/>
                  <a:gd name="connsiteY79" fmla="*/ 1163188 h 1748404"/>
                  <a:gd name="connsiteX80" fmla="*/ 2203592 w 2210908"/>
                  <a:gd name="connsiteY80" fmla="*/ 1126612 h 1748404"/>
                  <a:gd name="connsiteX81" fmla="*/ 2210908 w 2210908"/>
                  <a:gd name="connsiteY81" fmla="*/ 1104667 h 1748404"/>
                  <a:gd name="connsiteX82" fmla="*/ 2196277 w 2210908"/>
                  <a:gd name="connsiteY82" fmla="*/ 1024200 h 1748404"/>
                  <a:gd name="connsiteX83" fmla="*/ 2196277 w 2210908"/>
                  <a:gd name="connsiteY83" fmla="*/ 951048 h 1748404"/>
                  <a:gd name="connsiteX84" fmla="*/ 2203592 w 2210908"/>
                  <a:gd name="connsiteY84" fmla="*/ 929102 h 1748404"/>
                  <a:gd name="connsiteX85" fmla="*/ 2188962 w 2210908"/>
                  <a:gd name="connsiteY85" fmla="*/ 885211 h 1748404"/>
                  <a:gd name="connsiteX86" fmla="*/ 2145071 w 2210908"/>
                  <a:gd name="connsiteY86" fmla="*/ 855950 h 1748404"/>
                  <a:gd name="connsiteX87" fmla="*/ 2167016 w 2210908"/>
                  <a:gd name="connsiteY87" fmla="*/ 834004 h 1748404"/>
                  <a:gd name="connsiteX88" fmla="*/ 2137756 w 2210908"/>
                  <a:gd name="connsiteY88" fmla="*/ 804744 h 1748404"/>
                  <a:gd name="connsiteX89" fmla="*/ 2130440 w 2210908"/>
                  <a:gd name="connsiteY89" fmla="*/ 753537 h 1748404"/>
                  <a:gd name="connsiteX90" fmla="*/ 2123125 w 2210908"/>
                  <a:gd name="connsiteY90" fmla="*/ 687700 h 1748404"/>
                  <a:gd name="connsiteX91" fmla="*/ 2115810 w 2210908"/>
                  <a:gd name="connsiteY91" fmla="*/ 665755 h 1748404"/>
                  <a:gd name="connsiteX92" fmla="*/ 2086549 w 2210908"/>
                  <a:gd name="connsiteY92" fmla="*/ 636494 h 1748404"/>
                  <a:gd name="connsiteX93" fmla="*/ 2079234 w 2210908"/>
                  <a:gd name="connsiteY93" fmla="*/ 570657 h 1748404"/>
                  <a:gd name="connsiteX94" fmla="*/ 2057288 w 2210908"/>
                  <a:gd name="connsiteY94" fmla="*/ 556027 h 1748404"/>
                  <a:gd name="connsiteX95" fmla="*/ 2042658 w 2210908"/>
                  <a:gd name="connsiteY95" fmla="*/ 512136 h 1748404"/>
                  <a:gd name="connsiteX96" fmla="*/ 2042658 w 2210908"/>
                  <a:gd name="connsiteY96" fmla="*/ 343886 h 1748404"/>
                  <a:gd name="connsiteX97" fmla="*/ 2049973 w 2210908"/>
                  <a:gd name="connsiteY97" fmla="*/ 321940 h 1748404"/>
                  <a:gd name="connsiteX98" fmla="*/ 2020712 w 2210908"/>
                  <a:gd name="connsiteY98" fmla="*/ 285364 h 1748404"/>
                  <a:gd name="connsiteX99" fmla="*/ 1998767 w 2210908"/>
                  <a:gd name="connsiteY99" fmla="*/ 278049 h 1748404"/>
                  <a:gd name="connsiteX100" fmla="*/ 1976821 w 2210908"/>
                  <a:gd name="connsiteY100" fmla="*/ 263419 h 1748404"/>
                  <a:gd name="connsiteX101" fmla="*/ 1932930 w 2210908"/>
                  <a:gd name="connsiteY101" fmla="*/ 248788 h 1748404"/>
                  <a:gd name="connsiteX102" fmla="*/ 1889039 w 2210908"/>
                  <a:gd name="connsiteY102" fmla="*/ 234158 h 1748404"/>
                  <a:gd name="connsiteX103" fmla="*/ 1867093 w 2210908"/>
                  <a:gd name="connsiteY103" fmla="*/ 226843 h 1748404"/>
                  <a:gd name="connsiteX104" fmla="*/ 1852463 w 2210908"/>
                  <a:gd name="connsiteY104" fmla="*/ 212212 h 1748404"/>
                  <a:gd name="connsiteX105" fmla="*/ 1808572 w 2210908"/>
                  <a:gd name="connsiteY105" fmla="*/ 197582 h 1748404"/>
                  <a:gd name="connsiteX106" fmla="*/ 1771996 w 2210908"/>
                  <a:gd name="connsiteY106" fmla="*/ 175636 h 1748404"/>
                  <a:gd name="connsiteX107" fmla="*/ 1728104 w 2210908"/>
                  <a:gd name="connsiteY107" fmla="*/ 146376 h 1748404"/>
                  <a:gd name="connsiteX108" fmla="*/ 1713474 w 2210908"/>
                  <a:gd name="connsiteY108" fmla="*/ 131745 h 1748404"/>
                  <a:gd name="connsiteX109" fmla="*/ 1691528 w 2210908"/>
                  <a:gd name="connsiteY109" fmla="*/ 124430 h 1748404"/>
                  <a:gd name="connsiteX110" fmla="*/ 1669583 w 2210908"/>
                  <a:gd name="connsiteY110" fmla="*/ 109800 h 1748404"/>
                  <a:gd name="connsiteX111" fmla="*/ 1625692 w 2210908"/>
                  <a:gd name="connsiteY111" fmla="*/ 87854 h 1748404"/>
                  <a:gd name="connsiteX112" fmla="*/ 1589116 w 2210908"/>
                  <a:gd name="connsiteY112" fmla="*/ 58593 h 1748404"/>
                  <a:gd name="connsiteX113" fmla="*/ 1523793 w 2210908"/>
                  <a:gd name="connsiteY113" fmla="*/ 22532 h 1748404"/>
                  <a:gd name="connsiteX114" fmla="*/ 1408960 w 2210908"/>
                  <a:gd name="connsiteY114" fmla="*/ 17426 h 1748404"/>
                  <a:gd name="connsiteX115" fmla="*/ 1252616 w 2210908"/>
                  <a:gd name="connsiteY115" fmla="*/ 7387 h 1748404"/>
                  <a:gd name="connsiteX116" fmla="*/ 1186780 w 2210908"/>
                  <a:gd name="connsiteY116" fmla="*/ 72 h 1748404"/>
                  <a:gd name="connsiteX117" fmla="*/ 1054763 w 2210908"/>
                  <a:gd name="connsiteY117" fmla="*/ 2624 h 1748404"/>
                  <a:gd name="connsiteX118" fmla="*/ 996584 w 2210908"/>
                  <a:gd name="connsiteY118" fmla="*/ 22017 h 1748404"/>
                  <a:gd name="connsiteX119" fmla="*/ 945378 w 2210908"/>
                  <a:gd name="connsiteY119" fmla="*/ 36648 h 1748404"/>
                  <a:gd name="connsiteX120" fmla="*/ 916117 w 2210908"/>
                  <a:gd name="connsiteY120" fmla="*/ 43963 h 1748404"/>
                  <a:gd name="connsiteX121" fmla="*/ 872226 w 2210908"/>
                  <a:gd name="connsiteY121" fmla="*/ 58593 h 1748404"/>
                  <a:gd name="connsiteX122" fmla="*/ 828335 w 2210908"/>
                  <a:gd name="connsiteY122" fmla="*/ 73224 h 1748404"/>
                  <a:gd name="connsiteX123" fmla="*/ 762498 w 2210908"/>
                  <a:gd name="connsiteY123" fmla="*/ 95169 h 1748404"/>
                  <a:gd name="connsiteX124" fmla="*/ 740552 w 2210908"/>
                  <a:gd name="connsiteY124" fmla="*/ 102484 h 1748404"/>
                  <a:gd name="connsiteX125" fmla="*/ 674888 w 2210908"/>
                  <a:gd name="connsiteY125" fmla="*/ 100446 h 1748404"/>
                  <a:gd name="connsiteX126" fmla="*/ 515476 w 2210908"/>
                  <a:gd name="connsiteY126" fmla="*/ 132089 h 1748404"/>
                  <a:gd name="connsiteX127" fmla="*/ 435695 w 2210908"/>
                  <a:gd name="connsiteY127" fmla="*/ 151481 h 1748404"/>
                  <a:gd name="connsiteX128" fmla="*/ 355228 w 2210908"/>
                  <a:gd name="connsiteY128" fmla="*/ 161349 h 1748404"/>
                  <a:gd name="connsiteX129" fmla="*/ 301469 w 2210908"/>
                  <a:gd name="connsiteY129" fmla="*/ 168836 h 1748404"/>
                  <a:gd name="connsiteX130" fmla="*/ 201266 w 2210908"/>
                  <a:gd name="connsiteY130" fmla="*/ 192990 h 1748404"/>
                  <a:gd name="connsiteX131" fmla="*/ 96815 w 2210908"/>
                  <a:gd name="connsiteY131" fmla="*/ 212212 h 1748404"/>
                  <a:gd name="connsiteX132" fmla="*/ 89500 w 2210908"/>
                  <a:gd name="connsiteY132" fmla="*/ 241473 h 1748404"/>
                  <a:gd name="connsiteX133" fmla="*/ 82184 w 2210908"/>
                  <a:gd name="connsiteY133" fmla="*/ 285364 h 1748404"/>
                  <a:gd name="connsiteX134" fmla="*/ 67554 w 2210908"/>
                  <a:gd name="connsiteY134" fmla="*/ 329256 h 1748404"/>
                  <a:gd name="connsiteX135" fmla="*/ 45608 w 2210908"/>
                  <a:gd name="connsiteY135" fmla="*/ 395092 h 1748404"/>
                  <a:gd name="connsiteX136" fmla="*/ 30978 w 2210908"/>
                  <a:gd name="connsiteY136" fmla="*/ 438984 h 1748404"/>
                  <a:gd name="connsiteX137" fmla="*/ 154 w 2210908"/>
                  <a:gd name="connsiteY137" fmla="*/ 469642 h 1748404"/>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106312 w 2210908"/>
                  <a:gd name="connsiteY26" fmla="*/ 782798 h 1748404"/>
                  <a:gd name="connsiteX27" fmla="*/ 1098997 w 2210908"/>
                  <a:gd name="connsiteY27" fmla="*/ 804744 h 1748404"/>
                  <a:gd name="connsiteX28" fmla="*/ 1106312 w 2210908"/>
                  <a:gd name="connsiteY28" fmla="*/ 863265 h 1748404"/>
                  <a:gd name="connsiteX29" fmla="*/ 1113628 w 2210908"/>
                  <a:gd name="connsiteY29" fmla="*/ 885211 h 1748404"/>
                  <a:gd name="connsiteX30" fmla="*/ 1135573 w 2210908"/>
                  <a:gd name="connsiteY30" fmla="*/ 907156 h 1748404"/>
                  <a:gd name="connsiteX31" fmla="*/ 1142888 w 2210908"/>
                  <a:gd name="connsiteY31" fmla="*/ 929102 h 1748404"/>
                  <a:gd name="connsiteX32" fmla="*/ 1157519 w 2210908"/>
                  <a:gd name="connsiteY32" fmla="*/ 987624 h 1748404"/>
                  <a:gd name="connsiteX33" fmla="*/ 1186780 w 2210908"/>
                  <a:gd name="connsiteY33" fmla="*/ 1031515 h 1748404"/>
                  <a:gd name="connsiteX34" fmla="*/ 1191885 w 2210908"/>
                  <a:gd name="connsiteY34" fmla="*/ 1113182 h 1748404"/>
                  <a:gd name="connsiteX35" fmla="*/ 1186951 w 2210908"/>
                  <a:gd name="connsiteY35" fmla="*/ 1163703 h 1748404"/>
                  <a:gd name="connsiteX36" fmla="*/ 1160072 w 2210908"/>
                  <a:gd name="connsiteY36" fmla="*/ 1195345 h 1748404"/>
                  <a:gd name="connsiteX37" fmla="*/ 1125877 w 2210908"/>
                  <a:gd name="connsiteY37" fmla="*/ 1224606 h 1748404"/>
                  <a:gd name="connsiteX38" fmla="*/ 1113628 w 2210908"/>
                  <a:gd name="connsiteY38" fmla="*/ 1265601 h 1748404"/>
                  <a:gd name="connsiteX39" fmla="*/ 1091682 w 2210908"/>
                  <a:gd name="connsiteY39" fmla="*/ 1338753 h 1748404"/>
                  <a:gd name="connsiteX40" fmla="*/ 1077052 w 2210908"/>
                  <a:gd name="connsiteY40" fmla="*/ 1507003 h 1748404"/>
                  <a:gd name="connsiteX41" fmla="*/ 1069736 w 2210908"/>
                  <a:gd name="connsiteY41" fmla="*/ 1528948 h 1748404"/>
                  <a:gd name="connsiteX42" fmla="*/ 1048478 w 2210908"/>
                  <a:gd name="connsiteY42" fmla="*/ 1599376 h 1748404"/>
                  <a:gd name="connsiteX43" fmla="*/ 1098997 w 2210908"/>
                  <a:gd name="connsiteY43" fmla="*/ 1594785 h 1748404"/>
                  <a:gd name="connsiteX44" fmla="*/ 1140506 w 2210908"/>
                  <a:gd name="connsiteY44" fmla="*/ 1584917 h 1748404"/>
                  <a:gd name="connsiteX45" fmla="*/ 1191027 w 2210908"/>
                  <a:gd name="connsiteY45" fmla="*/ 1594271 h 1748404"/>
                  <a:gd name="connsiteX46" fmla="*/ 1243091 w 2210908"/>
                  <a:gd name="connsiteY46" fmla="*/ 1592062 h 1748404"/>
                  <a:gd name="connsiteX47" fmla="*/ 1281877 w 2210908"/>
                  <a:gd name="connsiteY47" fmla="*/ 1609416 h 1748404"/>
                  <a:gd name="connsiteX48" fmla="*/ 1326111 w 2210908"/>
                  <a:gd name="connsiteY48" fmla="*/ 1621322 h 1748404"/>
                  <a:gd name="connsiteX49" fmla="*/ 1362344 w 2210908"/>
                  <a:gd name="connsiteY49" fmla="*/ 1624046 h 1748404"/>
                  <a:gd name="connsiteX50" fmla="*/ 1391605 w 2210908"/>
                  <a:gd name="connsiteY50" fmla="*/ 1631361 h 1748404"/>
                  <a:gd name="connsiteX51" fmla="*/ 1472072 w 2210908"/>
                  <a:gd name="connsiteY51" fmla="*/ 1645992 h 1748404"/>
                  <a:gd name="connsiteX52" fmla="*/ 1676898 w 2210908"/>
                  <a:gd name="connsiteY52" fmla="*/ 1653307 h 1748404"/>
                  <a:gd name="connsiteX53" fmla="*/ 1735420 w 2210908"/>
                  <a:gd name="connsiteY53" fmla="*/ 1667937 h 1748404"/>
                  <a:gd name="connsiteX54" fmla="*/ 1779311 w 2210908"/>
                  <a:gd name="connsiteY54" fmla="*/ 1682568 h 1748404"/>
                  <a:gd name="connsiteX55" fmla="*/ 1852463 w 2210908"/>
                  <a:gd name="connsiteY55" fmla="*/ 1660622 h 1748404"/>
                  <a:gd name="connsiteX56" fmla="*/ 1976821 w 2210908"/>
                  <a:gd name="connsiteY56" fmla="*/ 1675252 h 1748404"/>
                  <a:gd name="connsiteX57" fmla="*/ 2020712 w 2210908"/>
                  <a:gd name="connsiteY57" fmla="*/ 1689883 h 1748404"/>
                  <a:gd name="connsiteX58" fmla="*/ 2086549 w 2210908"/>
                  <a:gd name="connsiteY58" fmla="*/ 1711828 h 1748404"/>
                  <a:gd name="connsiteX59" fmla="*/ 2108495 w 2210908"/>
                  <a:gd name="connsiteY59" fmla="*/ 1719144 h 1748404"/>
                  <a:gd name="connsiteX60" fmla="*/ 2137756 w 2210908"/>
                  <a:gd name="connsiteY60" fmla="*/ 1726459 h 1748404"/>
                  <a:gd name="connsiteX61" fmla="*/ 2181647 w 2210908"/>
                  <a:gd name="connsiteY61" fmla="*/ 1741089 h 1748404"/>
                  <a:gd name="connsiteX62" fmla="*/ 2203592 w 2210908"/>
                  <a:gd name="connsiteY62" fmla="*/ 1748404 h 1748404"/>
                  <a:gd name="connsiteX63" fmla="*/ 2188962 w 2210908"/>
                  <a:gd name="connsiteY63" fmla="*/ 1704513 h 1748404"/>
                  <a:gd name="connsiteX64" fmla="*/ 2181647 w 2210908"/>
                  <a:gd name="connsiteY64" fmla="*/ 1682568 h 1748404"/>
                  <a:gd name="connsiteX65" fmla="*/ 2152386 w 2210908"/>
                  <a:gd name="connsiteY65" fmla="*/ 1645992 h 1748404"/>
                  <a:gd name="connsiteX66" fmla="*/ 2159701 w 2210908"/>
                  <a:gd name="connsiteY66" fmla="*/ 1624046 h 1748404"/>
                  <a:gd name="connsiteX67" fmla="*/ 2145071 w 2210908"/>
                  <a:gd name="connsiteY67" fmla="*/ 1580155 h 1748404"/>
                  <a:gd name="connsiteX68" fmla="*/ 2159701 w 2210908"/>
                  <a:gd name="connsiteY68" fmla="*/ 1565524 h 1748404"/>
                  <a:gd name="connsiteX69" fmla="*/ 2174332 w 2210908"/>
                  <a:gd name="connsiteY69" fmla="*/ 1521633 h 1748404"/>
                  <a:gd name="connsiteX70" fmla="*/ 2174332 w 2210908"/>
                  <a:gd name="connsiteY70" fmla="*/ 1455796 h 1748404"/>
                  <a:gd name="connsiteX71" fmla="*/ 2188962 w 2210908"/>
                  <a:gd name="connsiteY71" fmla="*/ 1411905 h 1748404"/>
                  <a:gd name="connsiteX72" fmla="*/ 2174332 w 2210908"/>
                  <a:gd name="connsiteY72" fmla="*/ 1360699 h 1748404"/>
                  <a:gd name="connsiteX73" fmla="*/ 2159701 w 2210908"/>
                  <a:gd name="connsiteY73" fmla="*/ 1302177 h 1748404"/>
                  <a:gd name="connsiteX74" fmla="*/ 2167016 w 2210908"/>
                  <a:gd name="connsiteY74" fmla="*/ 1280232 h 1748404"/>
                  <a:gd name="connsiteX75" fmla="*/ 2181647 w 2210908"/>
                  <a:gd name="connsiteY75" fmla="*/ 1265601 h 1748404"/>
                  <a:gd name="connsiteX76" fmla="*/ 2188962 w 2210908"/>
                  <a:gd name="connsiteY76" fmla="*/ 1236340 h 1748404"/>
                  <a:gd name="connsiteX77" fmla="*/ 2196277 w 2210908"/>
                  <a:gd name="connsiteY77" fmla="*/ 1214395 h 1748404"/>
                  <a:gd name="connsiteX78" fmla="*/ 2188962 w 2210908"/>
                  <a:gd name="connsiteY78" fmla="*/ 1177819 h 1748404"/>
                  <a:gd name="connsiteX79" fmla="*/ 2174332 w 2210908"/>
                  <a:gd name="connsiteY79" fmla="*/ 1163188 h 1748404"/>
                  <a:gd name="connsiteX80" fmla="*/ 2203592 w 2210908"/>
                  <a:gd name="connsiteY80" fmla="*/ 1126612 h 1748404"/>
                  <a:gd name="connsiteX81" fmla="*/ 2210908 w 2210908"/>
                  <a:gd name="connsiteY81" fmla="*/ 1104667 h 1748404"/>
                  <a:gd name="connsiteX82" fmla="*/ 2196277 w 2210908"/>
                  <a:gd name="connsiteY82" fmla="*/ 1024200 h 1748404"/>
                  <a:gd name="connsiteX83" fmla="*/ 2196277 w 2210908"/>
                  <a:gd name="connsiteY83" fmla="*/ 951048 h 1748404"/>
                  <a:gd name="connsiteX84" fmla="*/ 2203592 w 2210908"/>
                  <a:gd name="connsiteY84" fmla="*/ 929102 h 1748404"/>
                  <a:gd name="connsiteX85" fmla="*/ 2188962 w 2210908"/>
                  <a:gd name="connsiteY85" fmla="*/ 885211 h 1748404"/>
                  <a:gd name="connsiteX86" fmla="*/ 2145071 w 2210908"/>
                  <a:gd name="connsiteY86" fmla="*/ 855950 h 1748404"/>
                  <a:gd name="connsiteX87" fmla="*/ 2167016 w 2210908"/>
                  <a:gd name="connsiteY87" fmla="*/ 834004 h 1748404"/>
                  <a:gd name="connsiteX88" fmla="*/ 2137756 w 2210908"/>
                  <a:gd name="connsiteY88" fmla="*/ 804744 h 1748404"/>
                  <a:gd name="connsiteX89" fmla="*/ 2130440 w 2210908"/>
                  <a:gd name="connsiteY89" fmla="*/ 753537 h 1748404"/>
                  <a:gd name="connsiteX90" fmla="*/ 2123125 w 2210908"/>
                  <a:gd name="connsiteY90" fmla="*/ 687700 h 1748404"/>
                  <a:gd name="connsiteX91" fmla="*/ 2115810 w 2210908"/>
                  <a:gd name="connsiteY91" fmla="*/ 665755 h 1748404"/>
                  <a:gd name="connsiteX92" fmla="*/ 2086549 w 2210908"/>
                  <a:gd name="connsiteY92" fmla="*/ 636494 h 1748404"/>
                  <a:gd name="connsiteX93" fmla="*/ 2079234 w 2210908"/>
                  <a:gd name="connsiteY93" fmla="*/ 570657 h 1748404"/>
                  <a:gd name="connsiteX94" fmla="*/ 2057288 w 2210908"/>
                  <a:gd name="connsiteY94" fmla="*/ 556027 h 1748404"/>
                  <a:gd name="connsiteX95" fmla="*/ 2042658 w 2210908"/>
                  <a:gd name="connsiteY95" fmla="*/ 512136 h 1748404"/>
                  <a:gd name="connsiteX96" fmla="*/ 2042658 w 2210908"/>
                  <a:gd name="connsiteY96" fmla="*/ 343886 h 1748404"/>
                  <a:gd name="connsiteX97" fmla="*/ 2049973 w 2210908"/>
                  <a:gd name="connsiteY97" fmla="*/ 321940 h 1748404"/>
                  <a:gd name="connsiteX98" fmla="*/ 2020712 w 2210908"/>
                  <a:gd name="connsiteY98" fmla="*/ 285364 h 1748404"/>
                  <a:gd name="connsiteX99" fmla="*/ 1998767 w 2210908"/>
                  <a:gd name="connsiteY99" fmla="*/ 278049 h 1748404"/>
                  <a:gd name="connsiteX100" fmla="*/ 1976821 w 2210908"/>
                  <a:gd name="connsiteY100" fmla="*/ 263419 h 1748404"/>
                  <a:gd name="connsiteX101" fmla="*/ 1932930 w 2210908"/>
                  <a:gd name="connsiteY101" fmla="*/ 248788 h 1748404"/>
                  <a:gd name="connsiteX102" fmla="*/ 1889039 w 2210908"/>
                  <a:gd name="connsiteY102" fmla="*/ 234158 h 1748404"/>
                  <a:gd name="connsiteX103" fmla="*/ 1867093 w 2210908"/>
                  <a:gd name="connsiteY103" fmla="*/ 226843 h 1748404"/>
                  <a:gd name="connsiteX104" fmla="*/ 1852463 w 2210908"/>
                  <a:gd name="connsiteY104" fmla="*/ 212212 h 1748404"/>
                  <a:gd name="connsiteX105" fmla="*/ 1808572 w 2210908"/>
                  <a:gd name="connsiteY105" fmla="*/ 197582 h 1748404"/>
                  <a:gd name="connsiteX106" fmla="*/ 1771996 w 2210908"/>
                  <a:gd name="connsiteY106" fmla="*/ 175636 h 1748404"/>
                  <a:gd name="connsiteX107" fmla="*/ 1728104 w 2210908"/>
                  <a:gd name="connsiteY107" fmla="*/ 146376 h 1748404"/>
                  <a:gd name="connsiteX108" fmla="*/ 1713474 w 2210908"/>
                  <a:gd name="connsiteY108" fmla="*/ 131745 h 1748404"/>
                  <a:gd name="connsiteX109" fmla="*/ 1691528 w 2210908"/>
                  <a:gd name="connsiteY109" fmla="*/ 124430 h 1748404"/>
                  <a:gd name="connsiteX110" fmla="*/ 1669583 w 2210908"/>
                  <a:gd name="connsiteY110" fmla="*/ 109800 h 1748404"/>
                  <a:gd name="connsiteX111" fmla="*/ 1625692 w 2210908"/>
                  <a:gd name="connsiteY111" fmla="*/ 87854 h 1748404"/>
                  <a:gd name="connsiteX112" fmla="*/ 1589116 w 2210908"/>
                  <a:gd name="connsiteY112" fmla="*/ 58593 h 1748404"/>
                  <a:gd name="connsiteX113" fmla="*/ 1523793 w 2210908"/>
                  <a:gd name="connsiteY113" fmla="*/ 22532 h 1748404"/>
                  <a:gd name="connsiteX114" fmla="*/ 1408960 w 2210908"/>
                  <a:gd name="connsiteY114" fmla="*/ 17426 h 1748404"/>
                  <a:gd name="connsiteX115" fmla="*/ 1252616 w 2210908"/>
                  <a:gd name="connsiteY115" fmla="*/ 7387 h 1748404"/>
                  <a:gd name="connsiteX116" fmla="*/ 1186780 w 2210908"/>
                  <a:gd name="connsiteY116" fmla="*/ 72 h 1748404"/>
                  <a:gd name="connsiteX117" fmla="*/ 1054763 w 2210908"/>
                  <a:gd name="connsiteY117" fmla="*/ 2624 h 1748404"/>
                  <a:gd name="connsiteX118" fmla="*/ 996584 w 2210908"/>
                  <a:gd name="connsiteY118" fmla="*/ 22017 h 1748404"/>
                  <a:gd name="connsiteX119" fmla="*/ 945378 w 2210908"/>
                  <a:gd name="connsiteY119" fmla="*/ 36648 h 1748404"/>
                  <a:gd name="connsiteX120" fmla="*/ 916117 w 2210908"/>
                  <a:gd name="connsiteY120" fmla="*/ 43963 h 1748404"/>
                  <a:gd name="connsiteX121" fmla="*/ 872226 w 2210908"/>
                  <a:gd name="connsiteY121" fmla="*/ 58593 h 1748404"/>
                  <a:gd name="connsiteX122" fmla="*/ 828335 w 2210908"/>
                  <a:gd name="connsiteY122" fmla="*/ 73224 h 1748404"/>
                  <a:gd name="connsiteX123" fmla="*/ 762498 w 2210908"/>
                  <a:gd name="connsiteY123" fmla="*/ 95169 h 1748404"/>
                  <a:gd name="connsiteX124" fmla="*/ 740552 w 2210908"/>
                  <a:gd name="connsiteY124" fmla="*/ 102484 h 1748404"/>
                  <a:gd name="connsiteX125" fmla="*/ 674888 w 2210908"/>
                  <a:gd name="connsiteY125" fmla="*/ 100446 h 1748404"/>
                  <a:gd name="connsiteX126" fmla="*/ 515476 w 2210908"/>
                  <a:gd name="connsiteY126" fmla="*/ 132089 h 1748404"/>
                  <a:gd name="connsiteX127" fmla="*/ 435695 w 2210908"/>
                  <a:gd name="connsiteY127" fmla="*/ 151481 h 1748404"/>
                  <a:gd name="connsiteX128" fmla="*/ 355228 w 2210908"/>
                  <a:gd name="connsiteY128" fmla="*/ 161349 h 1748404"/>
                  <a:gd name="connsiteX129" fmla="*/ 301469 w 2210908"/>
                  <a:gd name="connsiteY129" fmla="*/ 168836 h 1748404"/>
                  <a:gd name="connsiteX130" fmla="*/ 201266 w 2210908"/>
                  <a:gd name="connsiteY130" fmla="*/ 192990 h 1748404"/>
                  <a:gd name="connsiteX131" fmla="*/ 96815 w 2210908"/>
                  <a:gd name="connsiteY131" fmla="*/ 212212 h 1748404"/>
                  <a:gd name="connsiteX132" fmla="*/ 89500 w 2210908"/>
                  <a:gd name="connsiteY132" fmla="*/ 241473 h 1748404"/>
                  <a:gd name="connsiteX133" fmla="*/ 82184 w 2210908"/>
                  <a:gd name="connsiteY133" fmla="*/ 285364 h 1748404"/>
                  <a:gd name="connsiteX134" fmla="*/ 67554 w 2210908"/>
                  <a:gd name="connsiteY134" fmla="*/ 329256 h 1748404"/>
                  <a:gd name="connsiteX135" fmla="*/ 45608 w 2210908"/>
                  <a:gd name="connsiteY135" fmla="*/ 395092 h 1748404"/>
                  <a:gd name="connsiteX136" fmla="*/ 30978 w 2210908"/>
                  <a:gd name="connsiteY136" fmla="*/ 438984 h 1748404"/>
                  <a:gd name="connsiteX137" fmla="*/ 154 w 2210908"/>
                  <a:gd name="connsiteY137" fmla="*/ 469642 h 1748404"/>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106312 w 2210908"/>
                  <a:gd name="connsiteY26" fmla="*/ 782798 h 1748404"/>
                  <a:gd name="connsiteX27" fmla="*/ 1098997 w 2210908"/>
                  <a:gd name="connsiteY27" fmla="*/ 804744 h 1748404"/>
                  <a:gd name="connsiteX28" fmla="*/ 1106312 w 2210908"/>
                  <a:gd name="connsiteY28" fmla="*/ 863265 h 1748404"/>
                  <a:gd name="connsiteX29" fmla="*/ 1113628 w 2210908"/>
                  <a:gd name="connsiteY29" fmla="*/ 885211 h 1748404"/>
                  <a:gd name="connsiteX30" fmla="*/ 1135573 w 2210908"/>
                  <a:gd name="connsiteY30" fmla="*/ 907156 h 1748404"/>
                  <a:gd name="connsiteX31" fmla="*/ 1142888 w 2210908"/>
                  <a:gd name="connsiteY31" fmla="*/ 929102 h 1748404"/>
                  <a:gd name="connsiteX32" fmla="*/ 1157519 w 2210908"/>
                  <a:gd name="connsiteY32" fmla="*/ 987624 h 1748404"/>
                  <a:gd name="connsiteX33" fmla="*/ 1186780 w 2210908"/>
                  <a:gd name="connsiteY33" fmla="*/ 1031515 h 1748404"/>
                  <a:gd name="connsiteX34" fmla="*/ 1191885 w 2210908"/>
                  <a:gd name="connsiteY34" fmla="*/ 1113182 h 1748404"/>
                  <a:gd name="connsiteX35" fmla="*/ 1186951 w 2210908"/>
                  <a:gd name="connsiteY35" fmla="*/ 1163703 h 1748404"/>
                  <a:gd name="connsiteX36" fmla="*/ 1160072 w 2210908"/>
                  <a:gd name="connsiteY36" fmla="*/ 1195345 h 1748404"/>
                  <a:gd name="connsiteX37" fmla="*/ 1125877 w 2210908"/>
                  <a:gd name="connsiteY37" fmla="*/ 1224606 h 1748404"/>
                  <a:gd name="connsiteX38" fmla="*/ 1113628 w 2210908"/>
                  <a:gd name="connsiteY38" fmla="*/ 1265601 h 1748404"/>
                  <a:gd name="connsiteX39" fmla="*/ 1091682 w 2210908"/>
                  <a:gd name="connsiteY39" fmla="*/ 1338753 h 1748404"/>
                  <a:gd name="connsiteX40" fmla="*/ 1077052 w 2210908"/>
                  <a:gd name="connsiteY40" fmla="*/ 1507003 h 1748404"/>
                  <a:gd name="connsiteX41" fmla="*/ 1069736 w 2210908"/>
                  <a:gd name="connsiteY41" fmla="*/ 1528948 h 1748404"/>
                  <a:gd name="connsiteX42" fmla="*/ 1048478 w 2210908"/>
                  <a:gd name="connsiteY42" fmla="*/ 1599376 h 1748404"/>
                  <a:gd name="connsiteX43" fmla="*/ 1098997 w 2210908"/>
                  <a:gd name="connsiteY43" fmla="*/ 1594785 h 1748404"/>
                  <a:gd name="connsiteX44" fmla="*/ 1140506 w 2210908"/>
                  <a:gd name="connsiteY44" fmla="*/ 1584917 h 1748404"/>
                  <a:gd name="connsiteX45" fmla="*/ 1191027 w 2210908"/>
                  <a:gd name="connsiteY45" fmla="*/ 1594271 h 1748404"/>
                  <a:gd name="connsiteX46" fmla="*/ 1243091 w 2210908"/>
                  <a:gd name="connsiteY46" fmla="*/ 1592062 h 1748404"/>
                  <a:gd name="connsiteX47" fmla="*/ 1281877 w 2210908"/>
                  <a:gd name="connsiteY47" fmla="*/ 1609416 h 1748404"/>
                  <a:gd name="connsiteX48" fmla="*/ 1326111 w 2210908"/>
                  <a:gd name="connsiteY48" fmla="*/ 1621322 h 1748404"/>
                  <a:gd name="connsiteX49" fmla="*/ 1362344 w 2210908"/>
                  <a:gd name="connsiteY49" fmla="*/ 1624046 h 1748404"/>
                  <a:gd name="connsiteX50" fmla="*/ 1403511 w 2210908"/>
                  <a:gd name="connsiteY50" fmla="*/ 1643267 h 1748404"/>
                  <a:gd name="connsiteX51" fmla="*/ 1472072 w 2210908"/>
                  <a:gd name="connsiteY51" fmla="*/ 1645992 h 1748404"/>
                  <a:gd name="connsiteX52" fmla="*/ 1676898 w 2210908"/>
                  <a:gd name="connsiteY52" fmla="*/ 1653307 h 1748404"/>
                  <a:gd name="connsiteX53" fmla="*/ 1735420 w 2210908"/>
                  <a:gd name="connsiteY53" fmla="*/ 1667937 h 1748404"/>
                  <a:gd name="connsiteX54" fmla="*/ 1779311 w 2210908"/>
                  <a:gd name="connsiteY54" fmla="*/ 1682568 h 1748404"/>
                  <a:gd name="connsiteX55" fmla="*/ 1852463 w 2210908"/>
                  <a:gd name="connsiteY55" fmla="*/ 1660622 h 1748404"/>
                  <a:gd name="connsiteX56" fmla="*/ 1976821 w 2210908"/>
                  <a:gd name="connsiteY56" fmla="*/ 1675252 h 1748404"/>
                  <a:gd name="connsiteX57" fmla="*/ 2020712 w 2210908"/>
                  <a:gd name="connsiteY57" fmla="*/ 1689883 h 1748404"/>
                  <a:gd name="connsiteX58" fmla="*/ 2086549 w 2210908"/>
                  <a:gd name="connsiteY58" fmla="*/ 1711828 h 1748404"/>
                  <a:gd name="connsiteX59" fmla="*/ 2108495 w 2210908"/>
                  <a:gd name="connsiteY59" fmla="*/ 1719144 h 1748404"/>
                  <a:gd name="connsiteX60" fmla="*/ 2137756 w 2210908"/>
                  <a:gd name="connsiteY60" fmla="*/ 1726459 h 1748404"/>
                  <a:gd name="connsiteX61" fmla="*/ 2181647 w 2210908"/>
                  <a:gd name="connsiteY61" fmla="*/ 1741089 h 1748404"/>
                  <a:gd name="connsiteX62" fmla="*/ 2203592 w 2210908"/>
                  <a:gd name="connsiteY62" fmla="*/ 1748404 h 1748404"/>
                  <a:gd name="connsiteX63" fmla="*/ 2188962 w 2210908"/>
                  <a:gd name="connsiteY63" fmla="*/ 1704513 h 1748404"/>
                  <a:gd name="connsiteX64" fmla="*/ 2181647 w 2210908"/>
                  <a:gd name="connsiteY64" fmla="*/ 1682568 h 1748404"/>
                  <a:gd name="connsiteX65" fmla="*/ 2152386 w 2210908"/>
                  <a:gd name="connsiteY65" fmla="*/ 1645992 h 1748404"/>
                  <a:gd name="connsiteX66" fmla="*/ 2159701 w 2210908"/>
                  <a:gd name="connsiteY66" fmla="*/ 1624046 h 1748404"/>
                  <a:gd name="connsiteX67" fmla="*/ 2145071 w 2210908"/>
                  <a:gd name="connsiteY67" fmla="*/ 1580155 h 1748404"/>
                  <a:gd name="connsiteX68" fmla="*/ 2159701 w 2210908"/>
                  <a:gd name="connsiteY68" fmla="*/ 1565524 h 1748404"/>
                  <a:gd name="connsiteX69" fmla="*/ 2174332 w 2210908"/>
                  <a:gd name="connsiteY69" fmla="*/ 1521633 h 1748404"/>
                  <a:gd name="connsiteX70" fmla="*/ 2174332 w 2210908"/>
                  <a:gd name="connsiteY70" fmla="*/ 1455796 h 1748404"/>
                  <a:gd name="connsiteX71" fmla="*/ 2188962 w 2210908"/>
                  <a:gd name="connsiteY71" fmla="*/ 1411905 h 1748404"/>
                  <a:gd name="connsiteX72" fmla="*/ 2174332 w 2210908"/>
                  <a:gd name="connsiteY72" fmla="*/ 1360699 h 1748404"/>
                  <a:gd name="connsiteX73" fmla="*/ 2159701 w 2210908"/>
                  <a:gd name="connsiteY73" fmla="*/ 1302177 h 1748404"/>
                  <a:gd name="connsiteX74" fmla="*/ 2167016 w 2210908"/>
                  <a:gd name="connsiteY74" fmla="*/ 1280232 h 1748404"/>
                  <a:gd name="connsiteX75" fmla="*/ 2181647 w 2210908"/>
                  <a:gd name="connsiteY75" fmla="*/ 1265601 h 1748404"/>
                  <a:gd name="connsiteX76" fmla="*/ 2188962 w 2210908"/>
                  <a:gd name="connsiteY76" fmla="*/ 1236340 h 1748404"/>
                  <a:gd name="connsiteX77" fmla="*/ 2196277 w 2210908"/>
                  <a:gd name="connsiteY77" fmla="*/ 1214395 h 1748404"/>
                  <a:gd name="connsiteX78" fmla="*/ 2188962 w 2210908"/>
                  <a:gd name="connsiteY78" fmla="*/ 1177819 h 1748404"/>
                  <a:gd name="connsiteX79" fmla="*/ 2174332 w 2210908"/>
                  <a:gd name="connsiteY79" fmla="*/ 1163188 h 1748404"/>
                  <a:gd name="connsiteX80" fmla="*/ 2203592 w 2210908"/>
                  <a:gd name="connsiteY80" fmla="*/ 1126612 h 1748404"/>
                  <a:gd name="connsiteX81" fmla="*/ 2210908 w 2210908"/>
                  <a:gd name="connsiteY81" fmla="*/ 1104667 h 1748404"/>
                  <a:gd name="connsiteX82" fmla="*/ 2196277 w 2210908"/>
                  <a:gd name="connsiteY82" fmla="*/ 1024200 h 1748404"/>
                  <a:gd name="connsiteX83" fmla="*/ 2196277 w 2210908"/>
                  <a:gd name="connsiteY83" fmla="*/ 951048 h 1748404"/>
                  <a:gd name="connsiteX84" fmla="*/ 2203592 w 2210908"/>
                  <a:gd name="connsiteY84" fmla="*/ 929102 h 1748404"/>
                  <a:gd name="connsiteX85" fmla="*/ 2188962 w 2210908"/>
                  <a:gd name="connsiteY85" fmla="*/ 885211 h 1748404"/>
                  <a:gd name="connsiteX86" fmla="*/ 2145071 w 2210908"/>
                  <a:gd name="connsiteY86" fmla="*/ 855950 h 1748404"/>
                  <a:gd name="connsiteX87" fmla="*/ 2167016 w 2210908"/>
                  <a:gd name="connsiteY87" fmla="*/ 834004 h 1748404"/>
                  <a:gd name="connsiteX88" fmla="*/ 2137756 w 2210908"/>
                  <a:gd name="connsiteY88" fmla="*/ 804744 h 1748404"/>
                  <a:gd name="connsiteX89" fmla="*/ 2130440 w 2210908"/>
                  <a:gd name="connsiteY89" fmla="*/ 753537 h 1748404"/>
                  <a:gd name="connsiteX90" fmla="*/ 2123125 w 2210908"/>
                  <a:gd name="connsiteY90" fmla="*/ 687700 h 1748404"/>
                  <a:gd name="connsiteX91" fmla="*/ 2115810 w 2210908"/>
                  <a:gd name="connsiteY91" fmla="*/ 665755 h 1748404"/>
                  <a:gd name="connsiteX92" fmla="*/ 2086549 w 2210908"/>
                  <a:gd name="connsiteY92" fmla="*/ 636494 h 1748404"/>
                  <a:gd name="connsiteX93" fmla="*/ 2079234 w 2210908"/>
                  <a:gd name="connsiteY93" fmla="*/ 570657 h 1748404"/>
                  <a:gd name="connsiteX94" fmla="*/ 2057288 w 2210908"/>
                  <a:gd name="connsiteY94" fmla="*/ 556027 h 1748404"/>
                  <a:gd name="connsiteX95" fmla="*/ 2042658 w 2210908"/>
                  <a:gd name="connsiteY95" fmla="*/ 512136 h 1748404"/>
                  <a:gd name="connsiteX96" fmla="*/ 2042658 w 2210908"/>
                  <a:gd name="connsiteY96" fmla="*/ 343886 h 1748404"/>
                  <a:gd name="connsiteX97" fmla="*/ 2049973 w 2210908"/>
                  <a:gd name="connsiteY97" fmla="*/ 321940 h 1748404"/>
                  <a:gd name="connsiteX98" fmla="*/ 2020712 w 2210908"/>
                  <a:gd name="connsiteY98" fmla="*/ 285364 h 1748404"/>
                  <a:gd name="connsiteX99" fmla="*/ 1998767 w 2210908"/>
                  <a:gd name="connsiteY99" fmla="*/ 278049 h 1748404"/>
                  <a:gd name="connsiteX100" fmla="*/ 1976821 w 2210908"/>
                  <a:gd name="connsiteY100" fmla="*/ 263419 h 1748404"/>
                  <a:gd name="connsiteX101" fmla="*/ 1932930 w 2210908"/>
                  <a:gd name="connsiteY101" fmla="*/ 248788 h 1748404"/>
                  <a:gd name="connsiteX102" fmla="*/ 1889039 w 2210908"/>
                  <a:gd name="connsiteY102" fmla="*/ 234158 h 1748404"/>
                  <a:gd name="connsiteX103" fmla="*/ 1867093 w 2210908"/>
                  <a:gd name="connsiteY103" fmla="*/ 226843 h 1748404"/>
                  <a:gd name="connsiteX104" fmla="*/ 1852463 w 2210908"/>
                  <a:gd name="connsiteY104" fmla="*/ 212212 h 1748404"/>
                  <a:gd name="connsiteX105" fmla="*/ 1808572 w 2210908"/>
                  <a:gd name="connsiteY105" fmla="*/ 197582 h 1748404"/>
                  <a:gd name="connsiteX106" fmla="*/ 1771996 w 2210908"/>
                  <a:gd name="connsiteY106" fmla="*/ 175636 h 1748404"/>
                  <a:gd name="connsiteX107" fmla="*/ 1728104 w 2210908"/>
                  <a:gd name="connsiteY107" fmla="*/ 146376 h 1748404"/>
                  <a:gd name="connsiteX108" fmla="*/ 1713474 w 2210908"/>
                  <a:gd name="connsiteY108" fmla="*/ 131745 h 1748404"/>
                  <a:gd name="connsiteX109" fmla="*/ 1691528 w 2210908"/>
                  <a:gd name="connsiteY109" fmla="*/ 124430 h 1748404"/>
                  <a:gd name="connsiteX110" fmla="*/ 1669583 w 2210908"/>
                  <a:gd name="connsiteY110" fmla="*/ 109800 h 1748404"/>
                  <a:gd name="connsiteX111" fmla="*/ 1625692 w 2210908"/>
                  <a:gd name="connsiteY111" fmla="*/ 87854 h 1748404"/>
                  <a:gd name="connsiteX112" fmla="*/ 1589116 w 2210908"/>
                  <a:gd name="connsiteY112" fmla="*/ 58593 h 1748404"/>
                  <a:gd name="connsiteX113" fmla="*/ 1523793 w 2210908"/>
                  <a:gd name="connsiteY113" fmla="*/ 22532 h 1748404"/>
                  <a:gd name="connsiteX114" fmla="*/ 1408960 w 2210908"/>
                  <a:gd name="connsiteY114" fmla="*/ 17426 h 1748404"/>
                  <a:gd name="connsiteX115" fmla="*/ 1252616 w 2210908"/>
                  <a:gd name="connsiteY115" fmla="*/ 7387 h 1748404"/>
                  <a:gd name="connsiteX116" fmla="*/ 1186780 w 2210908"/>
                  <a:gd name="connsiteY116" fmla="*/ 72 h 1748404"/>
                  <a:gd name="connsiteX117" fmla="*/ 1054763 w 2210908"/>
                  <a:gd name="connsiteY117" fmla="*/ 2624 h 1748404"/>
                  <a:gd name="connsiteX118" fmla="*/ 996584 w 2210908"/>
                  <a:gd name="connsiteY118" fmla="*/ 22017 h 1748404"/>
                  <a:gd name="connsiteX119" fmla="*/ 945378 w 2210908"/>
                  <a:gd name="connsiteY119" fmla="*/ 36648 h 1748404"/>
                  <a:gd name="connsiteX120" fmla="*/ 916117 w 2210908"/>
                  <a:gd name="connsiteY120" fmla="*/ 43963 h 1748404"/>
                  <a:gd name="connsiteX121" fmla="*/ 872226 w 2210908"/>
                  <a:gd name="connsiteY121" fmla="*/ 58593 h 1748404"/>
                  <a:gd name="connsiteX122" fmla="*/ 828335 w 2210908"/>
                  <a:gd name="connsiteY122" fmla="*/ 73224 h 1748404"/>
                  <a:gd name="connsiteX123" fmla="*/ 762498 w 2210908"/>
                  <a:gd name="connsiteY123" fmla="*/ 95169 h 1748404"/>
                  <a:gd name="connsiteX124" fmla="*/ 740552 w 2210908"/>
                  <a:gd name="connsiteY124" fmla="*/ 102484 h 1748404"/>
                  <a:gd name="connsiteX125" fmla="*/ 674888 w 2210908"/>
                  <a:gd name="connsiteY125" fmla="*/ 100446 h 1748404"/>
                  <a:gd name="connsiteX126" fmla="*/ 515476 w 2210908"/>
                  <a:gd name="connsiteY126" fmla="*/ 132089 h 1748404"/>
                  <a:gd name="connsiteX127" fmla="*/ 435695 w 2210908"/>
                  <a:gd name="connsiteY127" fmla="*/ 151481 h 1748404"/>
                  <a:gd name="connsiteX128" fmla="*/ 355228 w 2210908"/>
                  <a:gd name="connsiteY128" fmla="*/ 161349 h 1748404"/>
                  <a:gd name="connsiteX129" fmla="*/ 301469 w 2210908"/>
                  <a:gd name="connsiteY129" fmla="*/ 168836 h 1748404"/>
                  <a:gd name="connsiteX130" fmla="*/ 201266 w 2210908"/>
                  <a:gd name="connsiteY130" fmla="*/ 192990 h 1748404"/>
                  <a:gd name="connsiteX131" fmla="*/ 96815 w 2210908"/>
                  <a:gd name="connsiteY131" fmla="*/ 212212 h 1748404"/>
                  <a:gd name="connsiteX132" fmla="*/ 89500 w 2210908"/>
                  <a:gd name="connsiteY132" fmla="*/ 241473 h 1748404"/>
                  <a:gd name="connsiteX133" fmla="*/ 82184 w 2210908"/>
                  <a:gd name="connsiteY133" fmla="*/ 285364 h 1748404"/>
                  <a:gd name="connsiteX134" fmla="*/ 67554 w 2210908"/>
                  <a:gd name="connsiteY134" fmla="*/ 329256 h 1748404"/>
                  <a:gd name="connsiteX135" fmla="*/ 45608 w 2210908"/>
                  <a:gd name="connsiteY135" fmla="*/ 395092 h 1748404"/>
                  <a:gd name="connsiteX136" fmla="*/ 30978 w 2210908"/>
                  <a:gd name="connsiteY136" fmla="*/ 438984 h 1748404"/>
                  <a:gd name="connsiteX137" fmla="*/ 154 w 2210908"/>
                  <a:gd name="connsiteY137" fmla="*/ 469642 h 1748404"/>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106312 w 2210908"/>
                  <a:gd name="connsiteY26" fmla="*/ 782798 h 1748404"/>
                  <a:gd name="connsiteX27" fmla="*/ 1098997 w 2210908"/>
                  <a:gd name="connsiteY27" fmla="*/ 804744 h 1748404"/>
                  <a:gd name="connsiteX28" fmla="*/ 1106312 w 2210908"/>
                  <a:gd name="connsiteY28" fmla="*/ 863265 h 1748404"/>
                  <a:gd name="connsiteX29" fmla="*/ 1113628 w 2210908"/>
                  <a:gd name="connsiteY29" fmla="*/ 885211 h 1748404"/>
                  <a:gd name="connsiteX30" fmla="*/ 1135573 w 2210908"/>
                  <a:gd name="connsiteY30" fmla="*/ 907156 h 1748404"/>
                  <a:gd name="connsiteX31" fmla="*/ 1142888 w 2210908"/>
                  <a:gd name="connsiteY31" fmla="*/ 929102 h 1748404"/>
                  <a:gd name="connsiteX32" fmla="*/ 1157519 w 2210908"/>
                  <a:gd name="connsiteY32" fmla="*/ 987624 h 1748404"/>
                  <a:gd name="connsiteX33" fmla="*/ 1186780 w 2210908"/>
                  <a:gd name="connsiteY33" fmla="*/ 1031515 h 1748404"/>
                  <a:gd name="connsiteX34" fmla="*/ 1191885 w 2210908"/>
                  <a:gd name="connsiteY34" fmla="*/ 1113182 h 1748404"/>
                  <a:gd name="connsiteX35" fmla="*/ 1186951 w 2210908"/>
                  <a:gd name="connsiteY35" fmla="*/ 1163703 h 1748404"/>
                  <a:gd name="connsiteX36" fmla="*/ 1160072 w 2210908"/>
                  <a:gd name="connsiteY36" fmla="*/ 1195345 h 1748404"/>
                  <a:gd name="connsiteX37" fmla="*/ 1125877 w 2210908"/>
                  <a:gd name="connsiteY37" fmla="*/ 1224606 h 1748404"/>
                  <a:gd name="connsiteX38" fmla="*/ 1113628 w 2210908"/>
                  <a:gd name="connsiteY38" fmla="*/ 1265601 h 1748404"/>
                  <a:gd name="connsiteX39" fmla="*/ 1091682 w 2210908"/>
                  <a:gd name="connsiteY39" fmla="*/ 1338753 h 1748404"/>
                  <a:gd name="connsiteX40" fmla="*/ 1072289 w 2210908"/>
                  <a:gd name="connsiteY40" fmla="*/ 1485572 h 1748404"/>
                  <a:gd name="connsiteX41" fmla="*/ 1069736 w 2210908"/>
                  <a:gd name="connsiteY41" fmla="*/ 1528948 h 1748404"/>
                  <a:gd name="connsiteX42" fmla="*/ 1048478 w 2210908"/>
                  <a:gd name="connsiteY42" fmla="*/ 1599376 h 1748404"/>
                  <a:gd name="connsiteX43" fmla="*/ 1098997 w 2210908"/>
                  <a:gd name="connsiteY43" fmla="*/ 1594785 h 1748404"/>
                  <a:gd name="connsiteX44" fmla="*/ 1140506 w 2210908"/>
                  <a:gd name="connsiteY44" fmla="*/ 1584917 h 1748404"/>
                  <a:gd name="connsiteX45" fmla="*/ 1191027 w 2210908"/>
                  <a:gd name="connsiteY45" fmla="*/ 1594271 h 1748404"/>
                  <a:gd name="connsiteX46" fmla="*/ 1243091 w 2210908"/>
                  <a:gd name="connsiteY46" fmla="*/ 1592062 h 1748404"/>
                  <a:gd name="connsiteX47" fmla="*/ 1281877 w 2210908"/>
                  <a:gd name="connsiteY47" fmla="*/ 1609416 h 1748404"/>
                  <a:gd name="connsiteX48" fmla="*/ 1326111 w 2210908"/>
                  <a:gd name="connsiteY48" fmla="*/ 1621322 h 1748404"/>
                  <a:gd name="connsiteX49" fmla="*/ 1362344 w 2210908"/>
                  <a:gd name="connsiteY49" fmla="*/ 1624046 h 1748404"/>
                  <a:gd name="connsiteX50" fmla="*/ 1403511 w 2210908"/>
                  <a:gd name="connsiteY50" fmla="*/ 1643267 h 1748404"/>
                  <a:gd name="connsiteX51" fmla="*/ 1472072 w 2210908"/>
                  <a:gd name="connsiteY51" fmla="*/ 1645992 h 1748404"/>
                  <a:gd name="connsiteX52" fmla="*/ 1676898 w 2210908"/>
                  <a:gd name="connsiteY52" fmla="*/ 1653307 h 1748404"/>
                  <a:gd name="connsiteX53" fmla="*/ 1735420 w 2210908"/>
                  <a:gd name="connsiteY53" fmla="*/ 1667937 h 1748404"/>
                  <a:gd name="connsiteX54" fmla="*/ 1779311 w 2210908"/>
                  <a:gd name="connsiteY54" fmla="*/ 1682568 h 1748404"/>
                  <a:gd name="connsiteX55" fmla="*/ 1852463 w 2210908"/>
                  <a:gd name="connsiteY55" fmla="*/ 1660622 h 1748404"/>
                  <a:gd name="connsiteX56" fmla="*/ 1976821 w 2210908"/>
                  <a:gd name="connsiteY56" fmla="*/ 1675252 h 1748404"/>
                  <a:gd name="connsiteX57" fmla="*/ 2020712 w 2210908"/>
                  <a:gd name="connsiteY57" fmla="*/ 1689883 h 1748404"/>
                  <a:gd name="connsiteX58" fmla="*/ 2086549 w 2210908"/>
                  <a:gd name="connsiteY58" fmla="*/ 1711828 h 1748404"/>
                  <a:gd name="connsiteX59" fmla="*/ 2108495 w 2210908"/>
                  <a:gd name="connsiteY59" fmla="*/ 1719144 h 1748404"/>
                  <a:gd name="connsiteX60" fmla="*/ 2137756 w 2210908"/>
                  <a:gd name="connsiteY60" fmla="*/ 1726459 h 1748404"/>
                  <a:gd name="connsiteX61" fmla="*/ 2181647 w 2210908"/>
                  <a:gd name="connsiteY61" fmla="*/ 1741089 h 1748404"/>
                  <a:gd name="connsiteX62" fmla="*/ 2203592 w 2210908"/>
                  <a:gd name="connsiteY62" fmla="*/ 1748404 h 1748404"/>
                  <a:gd name="connsiteX63" fmla="*/ 2188962 w 2210908"/>
                  <a:gd name="connsiteY63" fmla="*/ 1704513 h 1748404"/>
                  <a:gd name="connsiteX64" fmla="*/ 2181647 w 2210908"/>
                  <a:gd name="connsiteY64" fmla="*/ 1682568 h 1748404"/>
                  <a:gd name="connsiteX65" fmla="*/ 2152386 w 2210908"/>
                  <a:gd name="connsiteY65" fmla="*/ 1645992 h 1748404"/>
                  <a:gd name="connsiteX66" fmla="*/ 2159701 w 2210908"/>
                  <a:gd name="connsiteY66" fmla="*/ 1624046 h 1748404"/>
                  <a:gd name="connsiteX67" fmla="*/ 2145071 w 2210908"/>
                  <a:gd name="connsiteY67" fmla="*/ 1580155 h 1748404"/>
                  <a:gd name="connsiteX68" fmla="*/ 2159701 w 2210908"/>
                  <a:gd name="connsiteY68" fmla="*/ 1565524 h 1748404"/>
                  <a:gd name="connsiteX69" fmla="*/ 2174332 w 2210908"/>
                  <a:gd name="connsiteY69" fmla="*/ 1521633 h 1748404"/>
                  <a:gd name="connsiteX70" fmla="*/ 2174332 w 2210908"/>
                  <a:gd name="connsiteY70" fmla="*/ 1455796 h 1748404"/>
                  <a:gd name="connsiteX71" fmla="*/ 2188962 w 2210908"/>
                  <a:gd name="connsiteY71" fmla="*/ 1411905 h 1748404"/>
                  <a:gd name="connsiteX72" fmla="*/ 2174332 w 2210908"/>
                  <a:gd name="connsiteY72" fmla="*/ 1360699 h 1748404"/>
                  <a:gd name="connsiteX73" fmla="*/ 2159701 w 2210908"/>
                  <a:gd name="connsiteY73" fmla="*/ 1302177 h 1748404"/>
                  <a:gd name="connsiteX74" fmla="*/ 2167016 w 2210908"/>
                  <a:gd name="connsiteY74" fmla="*/ 1280232 h 1748404"/>
                  <a:gd name="connsiteX75" fmla="*/ 2181647 w 2210908"/>
                  <a:gd name="connsiteY75" fmla="*/ 1265601 h 1748404"/>
                  <a:gd name="connsiteX76" fmla="*/ 2188962 w 2210908"/>
                  <a:gd name="connsiteY76" fmla="*/ 1236340 h 1748404"/>
                  <a:gd name="connsiteX77" fmla="*/ 2196277 w 2210908"/>
                  <a:gd name="connsiteY77" fmla="*/ 1214395 h 1748404"/>
                  <a:gd name="connsiteX78" fmla="*/ 2188962 w 2210908"/>
                  <a:gd name="connsiteY78" fmla="*/ 1177819 h 1748404"/>
                  <a:gd name="connsiteX79" fmla="*/ 2174332 w 2210908"/>
                  <a:gd name="connsiteY79" fmla="*/ 1163188 h 1748404"/>
                  <a:gd name="connsiteX80" fmla="*/ 2203592 w 2210908"/>
                  <a:gd name="connsiteY80" fmla="*/ 1126612 h 1748404"/>
                  <a:gd name="connsiteX81" fmla="*/ 2210908 w 2210908"/>
                  <a:gd name="connsiteY81" fmla="*/ 1104667 h 1748404"/>
                  <a:gd name="connsiteX82" fmla="*/ 2196277 w 2210908"/>
                  <a:gd name="connsiteY82" fmla="*/ 1024200 h 1748404"/>
                  <a:gd name="connsiteX83" fmla="*/ 2196277 w 2210908"/>
                  <a:gd name="connsiteY83" fmla="*/ 951048 h 1748404"/>
                  <a:gd name="connsiteX84" fmla="*/ 2203592 w 2210908"/>
                  <a:gd name="connsiteY84" fmla="*/ 929102 h 1748404"/>
                  <a:gd name="connsiteX85" fmla="*/ 2188962 w 2210908"/>
                  <a:gd name="connsiteY85" fmla="*/ 885211 h 1748404"/>
                  <a:gd name="connsiteX86" fmla="*/ 2145071 w 2210908"/>
                  <a:gd name="connsiteY86" fmla="*/ 855950 h 1748404"/>
                  <a:gd name="connsiteX87" fmla="*/ 2167016 w 2210908"/>
                  <a:gd name="connsiteY87" fmla="*/ 834004 h 1748404"/>
                  <a:gd name="connsiteX88" fmla="*/ 2137756 w 2210908"/>
                  <a:gd name="connsiteY88" fmla="*/ 804744 h 1748404"/>
                  <a:gd name="connsiteX89" fmla="*/ 2130440 w 2210908"/>
                  <a:gd name="connsiteY89" fmla="*/ 753537 h 1748404"/>
                  <a:gd name="connsiteX90" fmla="*/ 2123125 w 2210908"/>
                  <a:gd name="connsiteY90" fmla="*/ 687700 h 1748404"/>
                  <a:gd name="connsiteX91" fmla="*/ 2115810 w 2210908"/>
                  <a:gd name="connsiteY91" fmla="*/ 665755 h 1748404"/>
                  <a:gd name="connsiteX92" fmla="*/ 2086549 w 2210908"/>
                  <a:gd name="connsiteY92" fmla="*/ 636494 h 1748404"/>
                  <a:gd name="connsiteX93" fmla="*/ 2079234 w 2210908"/>
                  <a:gd name="connsiteY93" fmla="*/ 570657 h 1748404"/>
                  <a:gd name="connsiteX94" fmla="*/ 2057288 w 2210908"/>
                  <a:gd name="connsiteY94" fmla="*/ 556027 h 1748404"/>
                  <a:gd name="connsiteX95" fmla="*/ 2042658 w 2210908"/>
                  <a:gd name="connsiteY95" fmla="*/ 512136 h 1748404"/>
                  <a:gd name="connsiteX96" fmla="*/ 2042658 w 2210908"/>
                  <a:gd name="connsiteY96" fmla="*/ 343886 h 1748404"/>
                  <a:gd name="connsiteX97" fmla="*/ 2049973 w 2210908"/>
                  <a:gd name="connsiteY97" fmla="*/ 321940 h 1748404"/>
                  <a:gd name="connsiteX98" fmla="*/ 2020712 w 2210908"/>
                  <a:gd name="connsiteY98" fmla="*/ 285364 h 1748404"/>
                  <a:gd name="connsiteX99" fmla="*/ 1998767 w 2210908"/>
                  <a:gd name="connsiteY99" fmla="*/ 278049 h 1748404"/>
                  <a:gd name="connsiteX100" fmla="*/ 1976821 w 2210908"/>
                  <a:gd name="connsiteY100" fmla="*/ 263419 h 1748404"/>
                  <a:gd name="connsiteX101" fmla="*/ 1932930 w 2210908"/>
                  <a:gd name="connsiteY101" fmla="*/ 248788 h 1748404"/>
                  <a:gd name="connsiteX102" fmla="*/ 1889039 w 2210908"/>
                  <a:gd name="connsiteY102" fmla="*/ 234158 h 1748404"/>
                  <a:gd name="connsiteX103" fmla="*/ 1867093 w 2210908"/>
                  <a:gd name="connsiteY103" fmla="*/ 226843 h 1748404"/>
                  <a:gd name="connsiteX104" fmla="*/ 1852463 w 2210908"/>
                  <a:gd name="connsiteY104" fmla="*/ 212212 h 1748404"/>
                  <a:gd name="connsiteX105" fmla="*/ 1808572 w 2210908"/>
                  <a:gd name="connsiteY105" fmla="*/ 197582 h 1748404"/>
                  <a:gd name="connsiteX106" fmla="*/ 1771996 w 2210908"/>
                  <a:gd name="connsiteY106" fmla="*/ 175636 h 1748404"/>
                  <a:gd name="connsiteX107" fmla="*/ 1728104 w 2210908"/>
                  <a:gd name="connsiteY107" fmla="*/ 146376 h 1748404"/>
                  <a:gd name="connsiteX108" fmla="*/ 1713474 w 2210908"/>
                  <a:gd name="connsiteY108" fmla="*/ 131745 h 1748404"/>
                  <a:gd name="connsiteX109" fmla="*/ 1691528 w 2210908"/>
                  <a:gd name="connsiteY109" fmla="*/ 124430 h 1748404"/>
                  <a:gd name="connsiteX110" fmla="*/ 1669583 w 2210908"/>
                  <a:gd name="connsiteY110" fmla="*/ 109800 h 1748404"/>
                  <a:gd name="connsiteX111" fmla="*/ 1625692 w 2210908"/>
                  <a:gd name="connsiteY111" fmla="*/ 87854 h 1748404"/>
                  <a:gd name="connsiteX112" fmla="*/ 1589116 w 2210908"/>
                  <a:gd name="connsiteY112" fmla="*/ 58593 h 1748404"/>
                  <a:gd name="connsiteX113" fmla="*/ 1523793 w 2210908"/>
                  <a:gd name="connsiteY113" fmla="*/ 22532 h 1748404"/>
                  <a:gd name="connsiteX114" fmla="*/ 1408960 w 2210908"/>
                  <a:gd name="connsiteY114" fmla="*/ 17426 h 1748404"/>
                  <a:gd name="connsiteX115" fmla="*/ 1252616 w 2210908"/>
                  <a:gd name="connsiteY115" fmla="*/ 7387 h 1748404"/>
                  <a:gd name="connsiteX116" fmla="*/ 1186780 w 2210908"/>
                  <a:gd name="connsiteY116" fmla="*/ 72 h 1748404"/>
                  <a:gd name="connsiteX117" fmla="*/ 1054763 w 2210908"/>
                  <a:gd name="connsiteY117" fmla="*/ 2624 h 1748404"/>
                  <a:gd name="connsiteX118" fmla="*/ 996584 w 2210908"/>
                  <a:gd name="connsiteY118" fmla="*/ 22017 h 1748404"/>
                  <a:gd name="connsiteX119" fmla="*/ 945378 w 2210908"/>
                  <a:gd name="connsiteY119" fmla="*/ 36648 h 1748404"/>
                  <a:gd name="connsiteX120" fmla="*/ 916117 w 2210908"/>
                  <a:gd name="connsiteY120" fmla="*/ 43963 h 1748404"/>
                  <a:gd name="connsiteX121" fmla="*/ 872226 w 2210908"/>
                  <a:gd name="connsiteY121" fmla="*/ 58593 h 1748404"/>
                  <a:gd name="connsiteX122" fmla="*/ 828335 w 2210908"/>
                  <a:gd name="connsiteY122" fmla="*/ 73224 h 1748404"/>
                  <a:gd name="connsiteX123" fmla="*/ 762498 w 2210908"/>
                  <a:gd name="connsiteY123" fmla="*/ 95169 h 1748404"/>
                  <a:gd name="connsiteX124" fmla="*/ 740552 w 2210908"/>
                  <a:gd name="connsiteY124" fmla="*/ 102484 h 1748404"/>
                  <a:gd name="connsiteX125" fmla="*/ 674888 w 2210908"/>
                  <a:gd name="connsiteY125" fmla="*/ 100446 h 1748404"/>
                  <a:gd name="connsiteX126" fmla="*/ 515476 w 2210908"/>
                  <a:gd name="connsiteY126" fmla="*/ 132089 h 1748404"/>
                  <a:gd name="connsiteX127" fmla="*/ 435695 w 2210908"/>
                  <a:gd name="connsiteY127" fmla="*/ 151481 h 1748404"/>
                  <a:gd name="connsiteX128" fmla="*/ 355228 w 2210908"/>
                  <a:gd name="connsiteY128" fmla="*/ 161349 h 1748404"/>
                  <a:gd name="connsiteX129" fmla="*/ 301469 w 2210908"/>
                  <a:gd name="connsiteY129" fmla="*/ 168836 h 1748404"/>
                  <a:gd name="connsiteX130" fmla="*/ 201266 w 2210908"/>
                  <a:gd name="connsiteY130" fmla="*/ 192990 h 1748404"/>
                  <a:gd name="connsiteX131" fmla="*/ 96815 w 2210908"/>
                  <a:gd name="connsiteY131" fmla="*/ 212212 h 1748404"/>
                  <a:gd name="connsiteX132" fmla="*/ 89500 w 2210908"/>
                  <a:gd name="connsiteY132" fmla="*/ 241473 h 1748404"/>
                  <a:gd name="connsiteX133" fmla="*/ 82184 w 2210908"/>
                  <a:gd name="connsiteY133" fmla="*/ 285364 h 1748404"/>
                  <a:gd name="connsiteX134" fmla="*/ 67554 w 2210908"/>
                  <a:gd name="connsiteY134" fmla="*/ 329256 h 1748404"/>
                  <a:gd name="connsiteX135" fmla="*/ 45608 w 2210908"/>
                  <a:gd name="connsiteY135" fmla="*/ 395092 h 1748404"/>
                  <a:gd name="connsiteX136" fmla="*/ 30978 w 2210908"/>
                  <a:gd name="connsiteY136" fmla="*/ 438984 h 1748404"/>
                  <a:gd name="connsiteX137" fmla="*/ 154 w 2210908"/>
                  <a:gd name="connsiteY137" fmla="*/ 469642 h 1748404"/>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106312 w 2210908"/>
                  <a:gd name="connsiteY26" fmla="*/ 782798 h 1748404"/>
                  <a:gd name="connsiteX27" fmla="*/ 1098997 w 2210908"/>
                  <a:gd name="connsiteY27" fmla="*/ 804744 h 1748404"/>
                  <a:gd name="connsiteX28" fmla="*/ 1106312 w 2210908"/>
                  <a:gd name="connsiteY28" fmla="*/ 863265 h 1748404"/>
                  <a:gd name="connsiteX29" fmla="*/ 1113628 w 2210908"/>
                  <a:gd name="connsiteY29" fmla="*/ 885211 h 1748404"/>
                  <a:gd name="connsiteX30" fmla="*/ 1135573 w 2210908"/>
                  <a:gd name="connsiteY30" fmla="*/ 907156 h 1748404"/>
                  <a:gd name="connsiteX31" fmla="*/ 1142888 w 2210908"/>
                  <a:gd name="connsiteY31" fmla="*/ 929102 h 1748404"/>
                  <a:gd name="connsiteX32" fmla="*/ 1157519 w 2210908"/>
                  <a:gd name="connsiteY32" fmla="*/ 987624 h 1748404"/>
                  <a:gd name="connsiteX33" fmla="*/ 1186780 w 2210908"/>
                  <a:gd name="connsiteY33" fmla="*/ 1031515 h 1748404"/>
                  <a:gd name="connsiteX34" fmla="*/ 1191885 w 2210908"/>
                  <a:gd name="connsiteY34" fmla="*/ 1113182 h 1748404"/>
                  <a:gd name="connsiteX35" fmla="*/ 1186951 w 2210908"/>
                  <a:gd name="connsiteY35" fmla="*/ 1163703 h 1748404"/>
                  <a:gd name="connsiteX36" fmla="*/ 1160072 w 2210908"/>
                  <a:gd name="connsiteY36" fmla="*/ 1195345 h 1748404"/>
                  <a:gd name="connsiteX37" fmla="*/ 1125877 w 2210908"/>
                  <a:gd name="connsiteY37" fmla="*/ 1224606 h 1748404"/>
                  <a:gd name="connsiteX38" fmla="*/ 1113628 w 2210908"/>
                  <a:gd name="connsiteY38" fmla="*/ 1265601 h 1748404"/>
                  <a:gd name="connsiteX39" fmla="*/ 1091682 w 2210908"/>
                  <a:gd name="connsiteY39" fmla="*/ 1338753 h 1748404"/>
                  <a:gd name="connsiteX40" fmla="*/ 1072289 w 2210908"/>
                  <a:gd name="connsiteY40" fmla="*/ 1485572 h 1748404"/>
                  <a:gd name="connsiteX41" fmla="*/ 1062592 w 2210908"/>
                  <a:gd name="connsiteY41" fmla="*/ 1526567 h 1748404"/>
                  <a:gd name="connsiteX42" fmla="*/ 1048478 w 2210908"/>
                  <a:gd name="connsiteY42" fmla="*/ 1599376 h 1748404"/>
                  <a:gd name="connsiteX43" fmla="*/ 1098997 w 2210908"/>
                  <a:gd name="connsiteY43" fmla="*/ 1594785 h 1748404"/>
                  <a:gd name="connsiteX44" fmla="*/ 1140506 w 2210908"/>
                  <a:gd name="connsiteY44" fmla="*/ 1584917 h 1748404"/>
                  <a:gd name="connsiteX45" fmla="*/ 1191027 w 2210908"/>
                  <a:gd name="connsiteY45" fmla="*/ 1594271 h 1748404"/>
                  <a:gd name="connsiteX46" fmla="*/ 1243091 w 2210908"/>
                  <a:gd name="connsiteY46" fmla="*/ 1592062 h 1748404"/>
                  <a:gd name="connsiteX47" fmla="*/ 1281877 w 2210908"/>
                  <a:gd name="connsiteY47" fmla="*/ 1609416 h 1748404"/>
                  <a:gd name="connsiteX48" fmla="*/ 1326111 w 2210908"/>
                  <a:gd name="connsiteY48" fmla="*/ 1621322 h 1748404"/>
                  <a:gd name="connsiteX49" fmla="*/ 1362344 w 2210908"/>
                  <a:gd name="connsiteY49" fmla="*/ 1624046 h 1748404"/>
                  <a:gd name="connsiteX50" fmla="*/ 1403511 w 2210908"/>
                  <a:gd name="connsiteY50" fmla="*/ 1643267 h 1748404"/>
                  <a:gd name="connsiteX51" fmla="*/ 1472072 w 2210908"/>
                  <a:gd name="connsiteY51" fmla="*/ 1645992 h 1748404"/>
                  <a:gd name="connsiteX52" fmla="*/ 1676898 w 2210908"/>
                  <a:gd name="connsiteY52" fmla="*/ 1653307 h 1748404"/>
                  <a:gd name="connsiteX53" fmla="*/ 1735420 w 2210908"/>
                  <a:gd name="connsiteY53" fmla="*/ 1667937 h 1748404"/>
                  <a:gd name="connsiteX54" fmla="*/ 1779311 w 2210908"/>
                  <a:gd name="connsiteY54" fmla="*/ 1682568 h 1748404"/>
                  <a:gd name="connsiteX55" fmla="*/ 1852463 w 2210908"/>
                  <a:gd name="connsiteY55" fmla="*/ 1660622 h 1748404"/>
                  <a:gd name="connsiteX56" fmla="*/ 1976821 w 2210908"/>
                  <a:gd name="connsiteY56" fmla="*/ 1675252 h 1748404"/>
                  <a:gd name="connsiteX57" fmla="*/ 2020712 w 2210908"/>
                  <a:gd name="connsiteY57" fmla="*/ 1689883 h 1748404"/>
                  <a:gd name="connsiteX58" fmla="*/ 2086549 w 2210908"/>
                  <a:gd name="connsiteY58" fmla="*/ 1711828 h 1748404"/>
                  <a:gd name="connsiteX59" fmla="*/ 2108495 w 2210908"/>
                  <a:gd name="connsiteY59" fmla="*/ 1719144 h 1748404"/>
                  <a:gd name="connsiteX60" fmla="*/ 2137756 w 2210908"/>
                  <a:gd name="connsiteY60" fmla="*/ 1726459 h 1748404"/>
                  <a:gd name="connsiteX61" fmla="*/ 2181647 w 2210908"/>
                  <a:gd name="connsiteY61" fmla="*/ 1741089 h 1748404"/>
                  <a:gd name="connsiteX62" fmla="*/ 2203592 w 2210908"/>
                  <a:gd name="connsiteY62" fmla="*/ 1748404 h 1748404"/>
                  <a:gd name="connsiteX63" fmla="*/ 2188962 w 2210908"/>
                  <a:gd name="connsiteY63" fmla="*/ 1704513 h 1748404"/>
                  <a:gd name="connsiteX64" fmla="*/ 2181647 w 2210908"/>
                  <a:gd name="connsiteY64" fmla="*/ 1682568 h 1748404"/>
                  <a:gd name="connsiteX65" fmla="*/ 2152386 w 2210908"/>
                  <a:gd name="connsiteY65" fmla="*/ 1645992 h 1748404"/>
                  <a:gd name="connsiteX66" fmla="*/ 2159701 w 2210908"/>
                  <a:gd name="connsiteY66" fmla="*/ 1624046 h 1748404"/>
                  <a:gd name="connsiteX67" fmla="*/ 2145071 w 2210908"/>
                  <a:gd name="connsiteY67" fmla="*/ 1580155 h 1748404"/>
                  <a:gd name="connsiteX68" fmla="*/ 2159701 w 2210908"/>
                  <a:gd name="connsiteY68" fmla="*/ 1565524 h 1748404"/>
                  <a:gd name="connsiteX69" fmla="*/ 2174332 w 2210908"/>
                  <a:gd name="connsiteY69" fmla="*/ 1521633 h 1748404"/>
                  <a:gd name="connsiteX70" fmla="*/ 2174332 w 2210908"/>
                  <a:gd name="connsiteY70" fmla="*/ 1455796 h 1748404"/>
                  <a:gd name="connsiteX71" fmla="*/ 2188962 w 2210908"/>
                  <a:gd name="connsiteY71" fmla="*/ 1411905 h 1748404"/>
                  <a:gd name="connsiteX72" fmla="*/ 2174332 w 2210908"/>
                  <a:gd name="connsiteY72" fmla="*/ 1360699 h 1748404"/>
                  <a:gd name="connsiteX73" fmla="*/ 2159701 w 2210908"/>
                  <a:gd name="connsiteY73" fmla="*/ 1302177 h 1748404"/>
                  <a:gd name="connsiteX74" fmla="*/ 2167016 w 2210908"/>
                  <a:gd name="connsiteY74" fmla="*/ 1280232 h 1748404"/>
                  <a:gd name="connsiteX75" fmla="*/ 2181647 w 2210908"/>
                  <a:gd name="connsiteY75" fmla="*/ 1265601 h 1748404"/>
                  <a:gd name="connsiteX76" fmla="*/ 2188962 w 2210908"/>
                  <a:gd name="connsiteY76" fmla="*/ 1236340 h 1748404"/>
                  <a:gd name="connsiteX77" fmla="*/ 2196277 w 2210908"/>
                  <a:gd name="connsiteY77" fmla="*/ 1214395 h 1748404"/>
                  <a:gd name="connsiteX78" fmla="*/ 2188962 w 2210908"/>
                  <a:gd name="connsiteY78" fmla="*/ 1177819 h 1748404"/>
                  <a:gd name="connsiteX79" fmla="*/ 2174332 w 2210908"/>
                  <a:gd name="connsiteY79" fmla="*/ 1163188 h 1748404"/>
                  <a:gd name="connsiteX80" fmla="*/ 2203592 w 2210908"/>
                  <a:gd name="connsiteY80" fmla="*/ 1126612 h 1748404"/>
                  <a:gd name="connsiteX81" fmla="*/ 2210908 w 2210908"/>
                  <a:gd name="connsiteY81" fmla="*/ 1104667 h 1748404"/>
                  <a:gd name="connsiteX82" fmla="*/ 2196277 w 2210908"/>
                  <a:gd name="connsiteY82" fmla="*/ 1024200 h 1748404"/>
                  <a:gd name="connsiteX83" fmla="*/ 2196277 w 2210908"/>
                  <a:gd name="connsiteY83" fmla="*/ 951048 h 1748404"/>
                  <a:gd name="connsiteX84" fmla="*/ 2203592 w 2210908"/>
                  <a:gd name="connsiteY84" fmla="*/ 929102 h 1748404"/>
                  <a:gd name="connsiteX85" fmla="*/ 2188962 w 2210908"/>
                  <a:gd name="connsiteY85" fmla="*/ 885211 h 1748404"/>
                  <a:gd name="connsiteX86" fmla="*/ 2145071 w 2210908"/>
                  <a:gd name="connsiteY86" fmla="*/ 855950 h 1748404"/>
                  <a:gd name="connsiteX87" fmla="*/ 2167016 w 2210908"/>
                  <a:gd name="connsiteY87" fmla="*/ 834004 h 1748404"/>
                  <a:gd name="connsiteX88" fmla="*/ 2137756 w 2210908"/>
                  <a:gd name="connsiteY88" fmla="*/ 804744 h 1748404"/>
                  <a:gd name="connsiteX89" fmla="*/ 2130440 w 2210908"/>
                  <a:gd name="connsiteY89" fmla="*/ 753537 h 1748404"/>
                  <a:gd name="connsiteX90" fmla="*/ 2123125 w 2210908"/>
                  <a:gd name="connsiteY90" fmla="*/ 687700 h 1748404"/>
                  <a:gd name="connsiteX91" fmla="*/ 2115810 w 2210908"/>
                  <a:gd name="connsiteY91" fmla="*/ 665755 h 1748404"/>
                  <a:gd name="connsiteX92" fmla="*/ 2086549 w 2210908"/>
                  <a:gd name="connsiteY92" fmla="*/ 636494 h 1748404"/>
                  <a:gd name="connsiteX93" fmla="*/ 2079234 w 2210908"/>
                  <a:gd name="connsiteY93" fmla="*/ 570657 h 1748404"/>
                  <a:gd name="connsiteX94" fmla="*/ 2057288 w 2210908"/>
                  <a:gd name="connsiteY94" fmla="*/ 556027 h 1748404"/>
                  <a:gd name="connsiteX95" fmla="*/ 2042658 w 2210908"/>
                  <a:gd name="connsiteY95" fmla="*/ 512136 h 1748404"/>
                  <a:gd name="connsiteX96" fmla="*/ 2042658 w 2210908"/>
                  <a:gd name="connsiteY96" fmla="*/ 343886 h 1748404"/>
                  <a:gd name="connsiteX97" fmla="*/ 2049973 w 2210908"/>
                  <a:gd name="connsiteY97" fmla="*/ 321940 h 1748404"/>
                  <a:gd name="connsiteX98" fmla="*/ 2020712 w 2210908"/>
                  <a:gd name="connsiteY98" fmla="*/ 285364 h 1748404"/>
                  <a:gd name="connsiteX99" fmla="*/ 1998767 w 2210908"/>
                  <a:gd name="connsiteY99" fmla="*/ 278049 h 1748404"/>
                  <a:gd name="connsiteX100" fmla="*/ 1976821 w 2210908"/>
                  <a:gd name="connsiteY100" fmla="*/ 263419 h 1748404"/>
                  <a:gd name="connsiteX101" fmla="*/ 1932930 w 2210908"/>
                  <a:gd name="connsiteY101" fmla="*/ 248788 h 1748404"/>
                  <a:gd name="connsiteX102" fmla="*/ 1889039 w 2210908"/>
                  <a:gd name="connsiteY102" fmla="*/ 234158 h 1748404"/>
                  <a:gd name="connsiteX103" fmla="*/ 1867093 w 2210908"/>
                  <a:gd name="connsiteY103" fmla="*/ 226843 h 1748404"/>
                  <a:gd name="connsiteX104" fmla="*/ 1852463 w 2210908"/>
                  <a:gd name="connsiteY104" fmla="*/ 212212 h 1748404"/>
                  <a:gd name="connsiteX105" fmla="*/ 1808572 w 2210908"/>
                  <a:gd name="connsiteY105" fmla="*/ 197582 h 1748404"/>
                  <a:gd name="connsiteX106" fmla="*/ 1771996 w 2210908"/>
                  <a:gd name="connsiteY106" fmla="*/ 175636 h 1748404"/>
                  <a:gd name="connsiteX107" fmla="*/ 1728104 w 2210908"/>
                  <a:gd name="connsiteY107" fmla="*/ 146376 h 1748404"/>
                  <a:gd name="connsiteX108" fmla="*/ 1713474 w 2210908"/>
                  <a:gd name="connsiteY108" fmla="*/ 131745 h 1748404"/>
                  <a:gd name="connsiteX109" fmla="*/ 1691528 w 2210908"/>
                  <a:gd name="connsiteY109" fmla="*/ 124430 h 1748404"/>
                  <a:gd name="connsiteX110" fmla="*/ 1669583 w 2210908"/>
                  <a:gd name="connsiteY110" fmla="*/ 109800 h 1748404"/>
                  <a:gd name="connsiteX111" fmla="*/ 1625692 w 2210908"/>
                  <a:gd name="connsiteY111" fmla="*/ 87854 h 1748404"/>
                  <a:gd name="connsiteX112" fmla="*/ 1589116 w 2210908"/>
                  <a:gd name="connsiteY112" fmla="*/ 58593 h 1748404"/>
                  <a:gd name="connsiteX113" fmla="*/ 1523793 w 2210908"/>
                  <a:gd name="connsiteY113" fmla="*/ 22532 h 1748404"/>
                  <a:gd name="connsiteX114" fmla="*/ 1408960 w 2210908"/>
                  <a:gd name="connsiteY114" fmla="*/ 17426 h 1748404"/>
                  <a:gd name="connsiteX115" fmla="*/ 1252616 w 2210908"/>
                  <a:gd name="connsiteY115" fmla="*/ 7387 h 1748404"/>
                  <a:gd name="connsiteX116" fmla="*/ 1186780 w 2210908"/>
                  <a:gd name="connsiteY116" fmla="*/ 72 h 1748404"/>
                  <a:gd name="connsiteX117" fmla="*/ 1054763 w 2210908"/>
                  <a:gd name="connsiteY117" fmla="*/ 2624 h 1748404"/>
                  <a:gd name="connsiteX118" fmla="*/ 996584 w 2210908"/>
                  <a:gd name="connsiteY118" fmla="*/ 22017 h 1748404"/>
                  <a:gd name="connsiteX119" fmla="*/ 945378 w 2210908"/>
                  <a:gd name="connsiteY119" fmla="*/ 36648 h 1748404"/>
                  <a:gd name="connsiteX120" fmla="*/ 916117 w 2210908"/>
                  <a:gd name="connsiteY120" fmla="*/ 43963 h 1748404"/>
                  <a:gd name="connsiteX121" fmla="*/ 872226 w 2210908"/>
                  <a:gd name="connsiteY121" fmla="*/ 58593 h 1748404"/>
                  <a:gd name="connsiteX122" fmla="*/ 828335 w 2210908"/>
                  <a:gd name="connsiteY122" fmla="*/ 73224 h 1748404"/>
                  <a:gd name="connsiteX123" fmla="*/ 762498 w 2210908"/>
                  <a:gd name="connsiteY123" fmla="*/ 95169 h 1748404"/>
                  <a:gd name="connsiteX124" fmla="*/ 740552 w 2210908"/>
                  <a:gd name="connsiteY124" fmla="*/ 102484 h 1748404"/>
                  <a:gd name="connsiteX125" fmla="*/ 674888 w 2210908"/>
                  <a:gd name="connsiteY125" fmla="*/ 100446 h 1748404"/>
                  <a:gd name="connsiteX126" fmla="*/ 515476 w 2210908"/>
                  <a:gd name="connsiteY126" fmla="*/ 132089 h 1748404"/>
                  <a:gd name="connsiteX127" fmla="*/ 435695 w 2210908"/>
                  <a:gd name="connsiteY127" fmla="*/ 151481 h 1748404"/>
                  <a:gd name="connsiteX128" fmla="*/ 355228 w 2210908"/>
                  <a:gd name="connsiteY128" fmla="*/ 161349 h 1748404"/>
                  <a:gd name="connsiteX129" fmla="*/ 301469 w 2210908"/>
                  <a:gd name="connsiteY129" fmla="*/ 168836 h 1748404"/>
                  <a:gd name="connsiteX130" fmla="*/ 201266 w 2210908"/>
                  <a:gd name="connsiteY130" fmla="*/ 192990 h 1748404"/>
                  <a:gd name="connsiteX131" fmla="*/ 96815 w 2210908"/>
                  <a:gd name="connsiteY131" fmla="*/ 212212 h 1748404"/>
                  <a:gd name="connsiteX132" fmla="*/ 89500 w 2210908"/>
                  <a:gd name="connsiteY132" fmla="*/ 241473 h 1748404"/>
                  <a:gd name="connsiteX133" fmla="*/ 82184 w 2210908"/>
                  <a:gd name="connsiteY133" fmla="*/ 285364 h 1748404"/>
                  <a:gd name="connsiteX134" fmla="*/ 67554 w 2210908"/>
                  <a:gd name="connsiteY134" fmla="*/ 329256 h 1748404"/>
                  <a:gd name="connsiteX135" fmla="*/ 45608 w 2210908"/>
                  <a:gd name="connsiteY135" fmla="*/ 395092 h 1748404"/>
                  <a:gd name="connsiteX136" fmla="*/ 30978 w 2210908"/>
                  <a:gd name="connsiteY136" fmla="*/ 438984 h 1748404"/>
                  <a:gd name="connsiteX137" fmla="*/ 154 w 2210908"/>
                  <a:gd name="connsiteY137" fmla="*/ 469642 h 1748404"/>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106312 w 2210908"/>
                  <a:gd name="connsiteY26" fmla="*/ 782798 h 1748404"/>
                  <a:gd name="connsiteX27" fmla="*/ 1098997 w 2210908"/>
                  <a:gd name="connsiteY27" fmla="*/ 804744 h 1748404"/>
                  <a:gd name="connsiteX28" fmla="*/ 1106312 w 2210908"/>
                  <a:gd name="connsiteY28" fmla="*/ 863265 h 1748404"/>
                  <a:gd name="connsiteX29" fmla="*/ 1113628 w 2210908"/>
                  <a:gd name="connsiteY29" fmla="*/ 885211 h 1748404"/>
                  <a:gd name="connsiteX30" fmla="*/ 1135573 w 2210908"/>
                  <a:gd name="connsiteY30" fmla="*/ 907156 h 1748404"/>
                  <a:gd name="connsiteX31" fmla="*/ 1142888 w 2210908"/>
                  <a:gd name="connsiteY31" fmla="*/ 929102 h 1748404"/>
                  <a:gd name="connsiteX32" fmla="*/ 1157519 w 2210908"/>
                  <a:gd name="connsiteY32" fmla="*/ 987624 h 1748404"/>
                  <a:gd name="connsiteX33" fmla="*/ 1186780 w 2210908"/>
                  <a:gd name="connsiteY33" fmla="*/ 1031515 h 1748404"/>
                  <a:gd name="connsiteX34" fmla="*/ 1191885 w 2210908"/>
                  <a:gd name="connsiteY34" fmla="*/ 1113182 h 1748404"/>
                  <a:gd name="connsiteX35" fmla="*/ 1175045 w 2210908"/>
                  <a:gd name="connsiteY35" fmla="*/ 1161321 h 1748404"/>
                  <a:gd name="connsiteX36" fmla="*/ 1160072 w 2210908"/>
                  <a:gd name="connsiteY36" fmla="*/ 1195345 h 1748404"/>
                  <a:gd name="connsiteX37" fmla="*/ 1125877 w 2210908"/>
                  <a:gd name="connsiteY37" fmla="*/ 1224606 h 1748404"/>
                  <a:gd name="connsiteX38" fmla="*/ 1113628 w 2210908"/>
                  <a:gd name="connsiteY38" fmla="*/ 1265601 h 1748404"/>
                  <a:gd name="connsiteX39" fmla="*/ 1091682 w 2210908"/>
                  <a:gd name="connsiteY39" fmla="*/ 1338753 h 1748404"/>
                  <a:gd name="connsiteX40" fmla="*/ 1072289 w 2210908"/>
                  <a:gd name="connsiteY40" fmla="*/ 1485572 h 1748404"/>
                  <a:gd name="connsiteX41" fmla="*/ 1062592 w 2210908"/>
                  <a:gd name="connsiteY41" fmla="*/ 1526567 h 1748404"/>
                  <a:gd name="connsiteX42" fmla="*/ 1048478 w 2210908"/>
                  <a:gd name="connsiteY42" fmla="*/ 1599376 h 1748404"/>
                  <a:gd name="connsiteX43" fmla="*/ 1098997 w 2210908"/>
                  <a:gd name="connsiteY43" fmla="*/ 1594785 h 1748404"/>
                  <a:gd name="connsiteX44" fmla="*/ 1140506 w 2210908"/>
                  <a:gd name="connsiteY44" fmla="*/ 1584917 h 1748404"/>
                  <a:gd name="connsiteX45" fmla="*/ 1191027 w 2210908"/>
                  <a:gd name="connsiteY45" fmla="*/ 1594271 h 1748404"/>
                  <a:gd name="connsiteX46" fmla="*/ 1243091 w 2210908"/>
                  <a:gd name="connsiteY46" fmla="*/ 1592062 h 1748404"/>
                  <a:gd name="connsiteX47" fmla="*/ 1281877 w 2210908"/>
                  <a:gd name="connsiteY47" fmla="*/ 1609416 h 1748404"/>
                  <a:gd name="connsiteX48" fmla="*/ 1326111 w 2210908"/>
                  <a:gd name="connsiteY48" fmla="*/ 1621322 h 1748404"/>
                  <a:gd name="connsiteX49" fmla="*/ 1362344 w 2210908"/>
                  <a:gd name="connsiteY49" fmla="*/ 1624046 h 1748404"/>
                  <a:gd name="connsiteX50" fmla="*/ 1403511 w 2210908"/>
                  <a:gd name="connsiteY50" fmla="*/ 1643267 h 1748404"/>
                  <a:gd name="connsiteX51" fmla="*/ 1472072 w 2210908"/>
                  <a:gd name="connsiteY51" fmla="*/ 1645992 h 1748404"/>
                  <a:gd name="connsiteX52" fmla="*/ 1676898 w 2210908"/>
                  <a:gd name="connsiteY52" fmla="*/ 1653307 h 1748404"/>
                  <a:gd name="connsiteX53" fmla="*/ 1735420 w 2210908"/>
                  <a:gd name="connsiteY53" fmla="*/ 1667937 h 1748404"/>
                  <a:gd name="connsiteX54" fmla="*/ 1779311 w 2210908"/>
                  <a:gd name="connsiteY54" fmla="*/ 1682568 h 1748404"/>
                  <a:gd name="connsiteX55" fmla="*/ 1852463 w 2210908"/>
                  <a:gd name="connsiteY55" fmla="*/ 1660622 h 1748404"/>
                  <a:gd name="connsiteX56" fmla="*/ 1976821 w 2210908"/>
                  <a:gd name="connsiteY56" fmla="*/ 1675252 h 1748404"/>
                  <a:gd name="connsiteX57" fmla="*/ 2020712 w 2210908"/>
                  <a:gd name="connsiteY57" fmla="*/ 1689883 h 1748404"/>
                  <a:gd name="connsiteX58" fmla="*/ 2086549 w 2210908"/>
                  <a:gd name="connsiteY58" fmla="*/ 1711828 h 1748404"/>
                  <a:gd name="connsiteX59" fmla="*/ 2108495 w 2210908"/>
                  <a:gd name="connsiteY59" fmla="*/ 1719144 h 1748404"/>
                  <a:gd name="connsiteX60" fmla="*/ 2137756 w 2210908"/>
                  <a:gd name="connsiteY60" fmla="*/ 1726459 h 1748404"/>
                  <a:gd name="connsiteX61" fmla="*/ 2181647 w 2210908"/>
                  <a:gd name="connsiteY61" fmla="*/ 1741089 h 1748404"/>
                  <a:gd name="connsiteX62" fmla="*/ 2203592 w 2210908"/>
                  <a:gd name="connsiteY62" fmla="*/ 1748404 h 1748404"/>
                  <a:gd name="connsiteX63" fmla="*/ 2188962 w 2210908"/>
                  <a:gd name="connsiteY63" fmla="*/ 1704513 h 1748404"/>
                  <a:gd name="connsiteX64" fmla="*/ 2181647 w 2210908"/>
                  <a:gd name="connsiteY64" fmla="*/ 1682568 h 1748404"/>
                  <a:gd name="connsiteX65" fmla="*/ 2152386 w 2210908"/>
                  <a:gd name="connsiteY65" fmla="*/ 1645992 h 1748404"/>
                  <a:gd name="connsiteX66" fmla="*/ 2159701 w 2210908"/>
                  <a:gd name="connsiteY66" fmla="*/ 1624046 h 1748404"/>
                  <a:gd name="connsiteX67" fmla="*/ 2145071 w 2210908"/>
                  <a:gd name="connsiteY67" fmla="*/ 1580155 h 1748404"/>
                  <a:gd name="connsiteX68" fmla="*/ 2159701 w 2210908"/>
                  <a:gd name="connsiteY68" fmla="*/ 1565524 h 1748404"/>
                  <a:gd name="connsiteX69" fmla="*/ 2174332 w 2210908"/>
                  <a:gd name="connsiteY69" fmla="*/ 1521633 h 1748404"/>
                  <a:gd name="connsiteX70" fmla="*/ 2174332 w 2210908"/>
                  <a:gd name="connsiteY70" fmla="*/ 1455796 h 1748404"/>
                  <a:gd name="connsiteX71" fmla="*/ 2188962 w 2210908"/>
                  <a:gd name="connsiteY71" fmla="*/ 1411905 h 1748404"/>
                  <a:gd name="connsiteX72" fmla="*/ 2174332 w 2210908"/>
                  <a:gd name="connsiteY72" fmla="*/ 1360699 h 1748404"/>
                  <a:gd name="connsiteX73" fmla="*/ 2159701 w 2210908"/>
                  <a:gd name="connsiteY73" fmla="*/ 1302177 h 1748404"/>
                  <a:gd name="connsiteX74" fmla="*/ 2167016 w 2210908"/>
                  <a:gd name="connsiteY74" fmla="*/ 1280232 h 1748404"/>
                  <a:gd name="connsiteX75" fmla="*/ 2181647 w 2210908"/>
                  <a:gd name="connsiteY75" fmla="*/ 1265601 h 1748404"/>
                  <a:gd name="connsiteX76" fmla="*/ 2188962 w 2210908"/>
                  <a:gd name="connsiteY76" fmla="*/ 1236340 h 1748404"/>
                  <a:gd name="connsiteX77" fmla="*/ 2196277 w 2210908"/>
                  <a:gd name="connsiteY77" fmla="*/ 1214395 h 1748404"/>
                  <a:gd name="connsiteX78" fmla="*/ 2188962 w 2210908"/>
                  <a:gd name="connsiteY78" fmla="*/ 1177819 h 1748404"/>
                  <a:gd name="connsiteX79" fmla="*/ 2174332 w 2210908"/>
                  <a:gd name="connsiteY79" fmla="*/ 1163188 h 1748404"/>
                  <a:gd name="connsiteX80" fmla="*/ 2203592 w 2210908"/>
                  <a:gd name="connsiteY80" fmla="*/ 1126612 h 1748404"/>
                  <a:gd name="connsiteX81" fmla="*/ 2210908 w 2210908"/>
                  <a:gd name="connsiteY81" fmla="*/ 1104667 h 1748404"/>
                  <a:gd name="connsiteX82" fmla="*/ 2196277 w 2210908"/>
                  <a:gd name="connsiteY82" fmla="*/ 1024200 h 1748404"/>
                  <a:gd name="connsiteX83" fmla="*/ 2196277 w 2210908"/>
                  <a:gd name="connsiteY83" fmla="*/ 951048 h 1748404"/>
                  <a:gd name="connsiteX84" fmla="*/ 2203592 w 2210908"/>
                  <a:gd name="connsiteY84" fmla="*/ 929102 h 1748404"/>
                  <a:gd name="connsiteX85" fmla="*/ 2188962 w 2210908"/>
                  <a:gd name="connsiteY85" fmla="*/ 885211 h 1748404"/>
                  <a:gd name="connsiteX86" fmla="*/ 2145071 w 2210908"/>
                  <a:gd name="connsiteY86" fmla="*/ 855950 h 1748404"/>
                  <a:gd name="connsiteX87" fmla="*/ 2167016 w 2210908"/>
                  <a:gd name="connsiteY87" fmla="*/ 834004 h 1748404"/>
                  <a:gd name="connsiteX88" fmla="*/ 2137756 w 2210908"/>
                  <a:gd name="connsiteY88" fmla="*/ 804744 h 1748404"/>
                  <a:gd name="connsiteX89" fmla="*/ 2130440 w 2210908"/>
                  <a:gd name="connsiteY89" fmla="*/ 753537 h 1748404"/>
                  <a:gd name="connsiteX90" fmla="*/ 2123125 w 2210908"/>
                  <a:gd name="connsiteY90" fmla="*/ 687700 h 1748404"/>
                  <a:gd name="connsiteX91" fmla="*/ 2115810 w 2210908"/>
                  <a:gd name="connsiteY91" fmla="*/ 665755 h 1748404"/>
                  <a:gd name="connsiteX92" fmla="*/ 2086549 w 2210908"/>
                  <a:gd name="connsiteY92" fmla="*/ 636494 h 1748404"/>
                  <a:gd name="connsiteX93" fmla="*/ 2079234 w 2210908"/>
                  <a:gd name="connsiteY93" fmla="*/ 570657 h 1748404"/>
                  <a:gd name="connsiteX94" fmla="*/ 2057288 w 2210908"/>
                  <a:gd name="connsiteY94" fmla="*/ 556027 h 1748404"/>
                  <a:gd name="connsiteX95" fmla="*/ 2042658 w 2210908"/>
                  <a:gd name="connsiteY95" fmla="*/ 512136 h 1748404"/>
                  <a:gd name="connsiteX96" fmla="*/ 2042658 w 2210908"/>
                  <a:gd name="connsiteY96" fmla="*/ 343886 h 1748404"/>
                  <a:gd name="connsiteX97" fmla="*/ 2049973 w 2210908"/>
                  <a:gd name="connsiteY97" fmla="*/ 321940 h 1748404"/>
                  <a:gd name="connsiteX98" fmla="*/ 2020712 w 2210908"/>
                  <a:gd name="connsiteY98" fmla="*/ 285364 h 1748404"/>
                  <a:gd name="connsiteX99" fmla="*/ 1998767 w 2210908"/>
                  <a:gd name="connsiteY99" fmla="*/ 278049 h 1748404"/>
                  <a:gd name="connsiteX100" fmla="*/ 1976821 w 2210908"/>
                  <a:gd name="connsiteY100" fmla="*/ 263419 h 1748404"/>
                  <a:gd name="connsiteX101" fmla="*/ 1932930 w 2210908"/>
                  <a:gd name="connsiteY101" fmla="*/ 248788 h 1748404"/>
                  <a:gd name="connsiteX102" fmla="*/ 1889039 w 2210908"/>
                  <a:gd name="connsiteY102" fmla="*/ 234158 h 1748404"/>
                  <a:gd name="connsiteX103" fmla="*/ 1867093 w 2210908"/>
                  <a:gd name="connsiteY103" fmla="*/ 226843 h 1748404"/>
                  <a:gd name="connsiteX104" fmla="*/ 1852463 w 2210908"/>
                  <a:gd name="connsiteY104" fmla="*/ 212212 h 1748404"/>
                  <a:gd name="connsiteX105" fmla="*/ 1808572 w 2210908"/>
                  <a:gd name="connsiteY105" fmla="*/ 197582 h 1748404"/>
                  <a:gd name="connsiteX106" fmla="*/ 1771996 w 2210908"/>
                  <a:gd name="connsiteY106" fmla="*/ 175636 h 1748404"/>
                  <a:gd name="connsiteX107" fmla="*/ 1728104 w 2210908"/>
                  <a:gd name="connsiteY107" fmla="*/ 146376 h 1748404"/>
                  <a:gd name="connsiteX108" fmla="*/ 1713474 w 2210908"/>
                  <a:gd name="connsiteY108" fmla="*/ 131745 h 1748404"/>
                  <a:gd name="connsiteX109" fmla="*/ 1691528 w 2210908"/>
                  <a:gd name="connsiteY109" fmla="*/ 124430 h 1748404"/>
                  <a:gd name="connsiteX110" fmla="*/ 1669583 w 2210908"/>
                  <a:gd name="connsiteY110" fmla="*/ 109800 h 1748404"/>
                  <a:gd name="connsiteX111" fmla="*/ 1625692 w 2210908"/>
                  <a:gd name="connsiteY111" fmla="*/ 87854 h 1748404"/>
                  <a:gd name="connsiteX112" fmla="*/ 1589116 w 2210908"/>
                  <a:gd name="connsiteY112" fmla="*/ 58593 h 1748404"/>
                  <a:gd name="connsiteX113" fmla="*/ 1523793 w 2210908"/>
                  <a:gd name="connsiteY113" fmla="*/ 22532 h 1748404"/>
                  <a:gd name="connsiteX114" fmla="*/ 1408960 w 2210908"/>
                  <a:gd name="connsiteY114" fmla="*/ 17426 h 1748404"/>
                  <a:gd name="connsiteX115" fmla="*/ 1252616 w 2210908"/>
                  <a:gd name="connsiteY115" fmla="*/ 7387 h 1748404"/>
                  <a:gd name="connsiteX116" fmla="*/ 1186780 w 2210908"/>
                  <a:gd name="connsiteY116" fmla="*/ 72 h 1748404"/>
                  <a:gd name="connsiteX117" fmla="*/ 1054763 w 2210908"/>
                  <a:gd name="connsiteY117" fmla="*/ 2624 h 1748404"/>
                  <a:gd name="connsiteX118" fmla="*/ 996584 w 2210908"/>
                  <a:gd name="connsiteY118" fmla="*/ 22017 h 1748404"/>
                  <a:gd name="connsiteX119" fmla="*/ 945378 w 2210908"/>
                  <a:gd name="connsiteY119" fmla="*/ 36648 h 1748404"/>
                  <a:gd name="connsiteX120" fmla="*/ 916117 w 2210908"/>
                  <a:gd name="connsiteY120" fmla="*/ 43963 h 1748404"/>
                  <a:gd name="connsiteX121" fmla="*/ 872226 w 2210908"/>
                  <a:gd name="connsiteY121" fmla="*/ 58593 h 1748404"/>
                  <a:gd name="connsiteX122" fmla="*/ 828335 w 2210908"/>
                  <a:gd name="connsiteY122" fmla="*/ 73224 h 1748404"/>
                  <a:gd name="connsiteX123" fmla="*/ 762498 w 2210908"/>
                  <a:gd name="connsiteY123" fmla="*/ 95169 h 1748404"/>
                  <a:gd name="connsiteX124" fmla="*/ 740552 w 2210908"/>
                  <a:gd name="connsiteY124" fmla="*/ 102484 h 1748404"/>
                  <a:gd name="connsiteX125" fmla="*/ 674888 w 2210908"/>
                  <a:gd name="connsiteY125" fmla="*/ 100446 h 1748404"/>
                  <a:gd name="connsiteX126" fmla="*/ 515476 w 2210908"/>
                  <a:gd name="connsiteY126" fmla="*/ 132089 h 1748404"/>
                  <a:gd name="connsiteX127" fmla="*/ 435695 w 2210908"/>
                  <a:gd name="connsiteY127" fmla="*/ 151481 h 1748404"/>
                  <a:gd name="connsiteX128" fmla="*/ 355228 w 2210908"/>
                  <a:gd name="connsiteY128" fmla="*/ 161349 h 1748404"/>
                  <a:gd name="connsiteX129" fmla="*/ 301469 w 2210908"/>
                  <a:gd name="connsiteY129" fmla="*/ 168836 h 1748404"/>
                  <a:gd name="connsiteX130" fmla="*/ 201266 w 2210908"/>
                  <a:gd name="connsiteY130" fmla="*/ 192990 h 1748404"/>
                  <a:gd name="connsiteX131" fmla="*/ 96815 w 2210908"/>
                  <a:gd name="connsiteY131" fmla="*/ 212212 h 1748404"/>
                  <a:gd name="connsiteX132" fmla="*/ 89500 w 2210908"/>
                  <a:gd name="connsiteY132" fmla="*/ 241473 h 1748404"/>
                  <a:gd name="connsiteX133" fmla="*/ 82184 w 2210908"/>
                  <a:gd name="connsiteY133" fmla="*/ 285364 h 1748404"/>
                  <a:gd name="connsiteX134" fmla="*/ 67554 w 2210908"/>
                  <a:gd name="connsiteY134" fmla="*/ 329256 h 1748404"/>
                  <a:gd name="connsiteX135" fmla="*/ 45608 w 2210908"/>
                  <a:gd name="connsiteY135" fmla="*/ 395092 h 1748404"/>
                  <a:gd name="connsiteX136" fmla="*/ 30978 w 2210908"/>
                  <a:gd name="connsiteY136" fmla="*/ 438984 h 1748404"/>
                  <a:gd name="connsiteX137" fmla="*/ 154 w 2210908"/>
                  <a:gd name="connsiteY137" fmla="*/ 469642 h 1748404"/>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106312 w 2210908"/>
                  <a:gd name="connsiteY26" fmla="*/ 782798 h 1748404"/>
                  <a:gd name="connsiteX27" fmla="*/ 1098997 w 2210908"/>
                  <a:gd name="connsiteY27" fmla="*/ 804744 h 1748404"/>
                  <a:gd name="connsiteX28" fmla="*/ 1092024 w 2210908"/>
                  <a:gd name="connsiteY28" fmla="*/ 858503 h 1748404"/>
                  <a:gd name="connsiteX29" fmla="*/ 1113628 w 2210908"/>
                  <a:gd name="connsiteY29" fmla="*/ 885211 h 1748404"/>
                  <a:gd name="connsiteX30" fmla="*/ 1135573 w 2210908"/>
                  <a:gd name="connsiteY30" fmla="*/ 907156 h 1748404"/>
                  <a:gd name="connsiteX31" fmla="*/ 1142888 w 2210908"/>
                  <a:gd name="connsiteY31" fmla="*/ 929102 h 1748404"/>
                  <a:gd name="connsiteX32" fmla="*/ 1157519 w 2210908"/>
                  <a:gd name="connsiteY32" fmla="*/ 987624 h 1748404"/>
                  <a:gd name="connsiteX33" fmla="*/ 1186780 w 2210908"/>
                  <a:gd name="connsiteY33" fmla="*/ 1031515 h 1748404"/>
                  <a:gd name="connsiteX34" fmla="*/ 1191885 w 2210908"/>
                  <a:gd name="connsiteY34" fmla="*/ 1113182 h 1748404"/>
                  <a:gd name="connsiteX35" fmla="*/ 1175045 w 2210908"/>
                  <a:gd name="connsiteY35" fmla="*/ 1161321 h 1748404"/>
                  <a:gd name="connsiteX36" fmla="*/ 1160072 w 2210908"/>
                  <a:gd name="connsiteY36" fmla="*/ 1195345 h 1748404"/>
                  <a:gd name="connsiteX37" fmla="*/ 1125877 w 2210908"/>
                  <a:gd name="connsiteY37" fmla="*/ 1224606 h 1748404"/>
                  <a:gd name="connsiteX38" fmla="*/ 1113628 w 2210908"/>
                  <a:gd name="connsiteY38" fmla="*/ 1265601 h 1748404"/>
                  <a:gd name="connsiteX39" fmla="*/ 1091682 w 2210908"/>
                  <a:gd name="connsiteY39" fmla="*/ 1338753 h 1748404"/>
                  <a:gd name="connsiteX40" fmla="*/ 1072289 w 2210908"/>
                  <a:gd name="connsiteY40" fmla="*/ 1485572 h 1748404"/>
                  <a:gd name="connsiteX41" fmla="*/ 1062592 w 2210908"/>
                  <a:gd name="connsiteY41" fmla="*/ 1526567 h 1748404"/>
                  <a:gd name="connsiteX42" fmla="*/ 1048478 w 2210908"/>
                  <a:gd name="connsiteY42" fmla="*/ 1599376 h 1748404"/>
                  <a:gd name="connsiteX43" fmla="*/ 1098997 w 2210908"/>
                  <a:gd name="connsiteY43" fmla="*/ 1594785 h 1748404"/>
                  <a:gd name="connsiteX44" fmla="*/ 1140506 w 2210908"/>
                  <a:gd name="connsiteY44" fmla="*/ 1584917 h 1748404"/>
                  <a:gd name="connsiteX45" fmla="*/ 1191027 w 2210908"/>
                  <a:gd name="connsiteY45" fmla="*/ 1594271 h 1748404"/>
                  <a:gd name="connsiteX46" fmla="*/ 1243091 w 2210908"/>
                  <a:gd name="connsiteY46" fmla="*/ 1592062 h 1748404"/>
                  <a:gd name="connsiteX47" fmla="*/ 1281877 w 2210908"/>
                  <a:gd name="connsiteY47" fmla="*/ 1609416 h 1748404"/>
                  <a:gd name="connsiteX48" fmla="*/ 1326111 w 2210908"/>
                  <a:gd name="connsiteY48" fmla="*/ 1621322 h 1748404"/>
                  <a:gd name="connsiteX49" fmla="*/ 1362344 w 2210908"/>
                  <a:gd name="connsiteY49" fmla="*/ 1624046 h 1748404"/>
                  <a:gd name="connsiteX50" fmla="*/ 1403511 w 2210908"/>
                  <a:gd name="connsiteY50" fmla="*/ 1643267 h 1748404"/>
                  <a:gd name="connsiteX51" fmla="*/ 1472072 w 2210908"/>
                  <a:gd name="connsiteY51" fmla="*/ 1645992 h 1748404"/>
                  <a:gd name="connsiteX52" fmla="*/ 1676898 w 2210908"/>
                  <a:gd name="connsiteY52" fmla="*/ 1653307 h 1748404"/>
                  <a:gd name="connsiteX53" fmla="*/ 1735420 w 2210908"/>
                  <a:gd name="connsiteY53" fmla="*/ 1667937 h 1748404"/>
                  <a:gd name="connsiteX54" fmla="*/ 1779311 w 2210908"/>
                  <a:gd name="connsiteY54" fmla="*/ 1682568 h 1748404"/>
                  <a:gd name="connsiteX55" fmla="*/ 1852463 w 2210908"/>
                  <a:gd name="connsiteY55" fmla="*/ 1660622 h 1748404"/>
                  <a:gd name="connsiteX56" fmla="*/ 1976821 w 2210908"/>
                  <a:gd name="connsiteY56" fmla="*/ 1675252 h 1748404"/>
                  <a:gd name="connsiteX57" fmla="*/ 2020712 w 2210908"/>
                  <a:gd name="connsiteY57" fmla="*/ 1689883 h 1748404"/>
                  <a:gd name="connsiteX58" fmla="*/ 2086549 w 2210908"/>
                  <a:gd name="connsiteY58" fmla="*/ 1711828 h 1748404"/>
                  <a:gd name="connsiteX59" fmla="*/ 2108495 w 2210908"/>
                  <a:gd name="connsiteY59" fmla="*/ 1719144 h 1748404"/>
                  <a:gd name="connsiteX60" fmla="*/ 2137756 w 2210908"/>
                  <a:gd name="connsiteY60" fmla="*/ 1726459 h 1748404"/>
                  <a:gd name="connsiteX61" fmla="*/ 2181647 w 2210908"/>
                  <a:gd name="connsiteY61" fmla="*/ 1741089 h 1748404"/>
                  <a:gd name="connsiteX62" fmla="*/ 2203592 w 2210908"/>
                  <a:gd name="connsiteY62" fmla="*/ 1748404 h 1748404"/>
                  <a:gd name="connsiteX63" fmla="*/ 2188962 w 2210908"/>
                  <a:gd name="connsiteY63" fmla="*/ 1704513 h 1748404"/>
                  <a:gd name="connsiteX64" fmla="*/ 2181647 w 2210908"/>
                  <a:gd name="connsiteY64" fmla="*/ 1682568 h 1748404"/>
                  <a:gd name="connsiteX65" fmla="*/ 2152386 w 2210908"/>
                  <a:gd name="connsiteY65" fmla="*/ 1645992 h 1748404"/>
                  <a:gd name="connsiteX66" fmla="*/ 2159701 w 2210908"/>
                  <a:gd name="connsiteY66" fmla="*/ 1624046 h 1748404"/>
                  <a:gd name="connsiteX67" fmla="*/ 2145071 w 2210908"/>
                  <a:gd name="connsiteY67" fmla="*/ 1580155 h 1748404"/>
                  <a:gd name="connsiteX68" fmla="*/ 2159701 w 2210908"/>
                  <a:gd name="connsiteY68" fmla="*/ 1565524 h 1748404"/>
                  <a:gd name="connsiteX69" fmla="*/ 2174332 w 2210908"/>
                  <a:gd name="connsiteY69" fmla="*/ 1521633 h 1748404"/>
                  <a:gd name="connsiteX70" fmla="*/ 2174332 w 2210908"/>
                  <a:gd name="connsiteY70" fmla="*/ 1455796 h 1748404"/>
                  <a:gd name="connsiteX71" fmla="*/ 2188962 w 2210908"/>
                  <a:gd name="connsiteY71" fmla="*/ 1411905 h 1748404"/>
                  <a:gd name="connsiteX72" fmla="*/ 2174332 w 2210908"/>
                  <a:gd name="connsiteY72" fmla="*/ 1360699 h 1748404"/>
                  <a:gd name="connsiteX73" fmla="*/ 2159701 w 2210908"/>
                  <a:gd name="connsiteY73" fmla="*/ 1302177 h 1748404"/>
                  <a:gd name="connsiteX74" fmla="*/ 2167016 w 2210908"/>
                  <a:gd name="connsiteY74" fmla="*/ 1280232 h 1748404"/>
                  <a:gd name="connsiteX75" fmla="*/ 2181647 w 2210908"/>
                  <a:gd name="connsiteY75" fmla="*/ 1265601 h 1748404"/>
                  <a:gd name="connsiteX76" fmla="*/ 2188962 w 2210908"/>
                  <a:gd name="connsiteY76" fmla="*/ 1236340 h 1748404"/>
                  <a:gd name="connsiteX77" fmla="*/ 2196277 w 2210908"/>
                  <a:gd name="connsiteY77" fmla="*/ 1214395 h 1748404"/>
                  <a:gd name="connsiteX78" fmla="*/ 2188962 w 2210908"/>
                  <a:gd name="connsiteY78" fmla="*/ 1177819 h 1748404"/>
                  <a:gd name="connsiteX79" fmla="*/ 2174332 w 2210908"/>
                  <a:gd name="connsiteY79" fmla="*/ 1163188 h 1748404"/>
                  <a:gd name="connsiteX80" fmla="*/ 2203592 w 2210908"/>
                  <a:gd name="connsiteY80" fmla="*/ 1126612 h 1748404"/>
                  <a:gd name="connsiteX81" fmla="*/ 2210908 w 2210908"/>
                  <a:gd name="connsiteY81" fmla="*/ 1104667 h 1748404"/>
                  <a:gd name="connsiteX82" fmla="*/ 2196277 w 2210908"/>
                  <a:gd name="connsiteY82" fmla="*/ 1024200 h 1748404"/>
                  <a:gd name="connsiteX83" fmla="*/ 2196277 w 2210908"/>
                  <a:gd name="connsiteY83" fmla="*/ 951048 h 1748404"/>
                  <a:gd name="connsiteX84" fmla="*/ 2203592 w 2210908"/>
                  <a:gd name="connsiteY84" fmla="*/ 929102 h 1748404"/>
                  <a:gd name="connsiteX85" fmla="*/ 2188962 w 2210908"/>
                  <a:gd name="connsiteY85" fmla="*/ 885211 h 1748404"/>
                  <a:gd name="connsiteX86" fmla="*/ 2145071 w 2210908"/>
                  <a:gd name="connsiteY86" fmla="*/ 855950 h 1748404"/>
                  <a:gd name="connsiteX87" fmla="*/ 2167016 w 2210908"/>
                  <a:gd name="connsiteY87" fmla="*/ 834004 h 1748404"/>
                  <a:gd name="connsiteX88" fmla="*/ 2137756 w 2210908"/>
                  <a:gd name="connsiteY88" fmla="*/ 804744 h 1748404"/>
                  <a:gd name="connsiteX89" fmla="*/ 2130440 w 2210908"/>
                  <a:gd name="connsiteY89" fmla="*/ 753537 h 1748404"/>
                  <a:gd name="connsiteX90" fmla="*/ 2123125 w 2210908"/>
                  <a:gd name="connsiteY90" fmla="*/ 687700 h 1748404"/>
                  <a:gd name="connsiteX91" fmla="*/ 2115810 w 2210908"/>
                  <a:gd name="connsiteY91" fmla="*/ 665755 h 1748404"/>
                  <a:gd name="connsiteX92" fmla="*/ 2086549 w 2210908"/>
                  <a:gd name="connsiteY92" fmla="*/ 636494 h 1748404"/>
                  <a:gd name="connsiteX93" fmla="*/ 2079234 w 2210908"/>
                  <a:gd name="connsiteY93" fmla="*/ 570657 h 1748404"/>
                  <a:gd name="connsiteX94" fmla="*/ 2057288 w 2210908"/>
                  <a:gd name="connsiteY94" fmla="*/ 556027 h 1748404"/>
                  <a:gd name="connsiteX95" fmla="*/ 2042658 w 2210908"/>
                  <a:gd name="connsiteY95" fmla="*/ 512136 h 1748404"/>
                  <a:gd name="connsiteX96" fmla="*/ 2042658 w 2210908"/>
                  <a:gd name="connsiteY96" fmla="*/ 343886 h 1748404"/>
                  <a:gd name="connsiteX97" fmla="*/ 2049973 w 2210908"/>
                  <a:gd name="connsiteY97" fmla="*/ 321940 h 1748404"/>
                  <a:gd name="connsiteX98" fmla="*/ 2020712 w 2210908"/>
                  <a:gd name="connsiteY98" fmla="*/ 285364 h 1748404"/>
                  <a:gd name="connsiteX99" fmla="*/ 1998767 w 2210908"/>
                  <a:gd name="connsiteY99" fmla="*/ 278049 h 1748404"/>
                  <a:gd name="connsiteX100" fmla="*/ 1976821 w 2210908"/>
                  <a:gd name="connsiteY100" fmla="*/ 263419 h 1748404"/>
                  <a:gd name="connsiteX101" fmla="*/ 1932930 w 2210908"/>
                  <a:gd name="connsiteY101" fmla="*/ 248788 h 1748404"/>
                  <a:gd name="connsiteX102" fmla="*/ 1889039 w 2210908"/>
                  <a:gd name="connsiteY102" fmla="*/ 234158 h 1748404"/>
                  <a:gd name="connsiteX103" fmla="*/ 1867093 w 2210908"/>
                  <a:gd name="connsiteY103" fmla="*/ 226843 h 1748404"/>
                  <a:gd name="connsiteX104" fmla="*/ 1852463 w 2210908"/>
                  <a:gd name="connsiteY104" fmla="*/ 212212 h 1748404"/>
                  <a:gd name="connsiteX105" fmla="*/ 1808572 w 2210908"/>
                  <a:gd name="connsiteY105" fmla="*/ 197582 h 1748404"/>
                  <a:gd name="connsiteX106" fmla="*/ 1771996 w 2210908"/>
                  <a:gd name="connsiteY106" fmla="*/ 175636 h 1748404"/>
                  <a:gd name="connsiteX107" fmla="*/ 1728104 w 2210908"/>
                  <a:gd name="connsiteY107" fmla="*/ 146376 h 1748404"/>
                  <a:gd name="connsiteX108" fmla="*/ 1713474 w 2210908"/>
                  <a:gd name="connsiteY108" fmla="*/ 131745 h 1748404"/>
                  <a:gd name="connsiteX109" fmla="*/ 1691528 w 2210908"/>
                  <a:gd name="connsiteY109" fmla="*/ 124430 h 1748404"/>
                  <a:gd name="connsiteX110" fmla="*/ 1669583 w 2210908"/>
                  <a:gd name="connsiteY110" fmla="*/ 109800 h 1748404"/>
                  <a:gd name="connsiteX111" fmla="*/ 1625692 w 2210908"/>
                  <a:gd name="connsiteY111" fmla="*/ 87854 h 1748404"/>
                  <a:gd name="connsiteX112" fmla="*/ 1589116 w 2210908"/>
                  <a:gd name="connsiteY112" fmla="*/ 58593 h 1748404"/>
                  <a:gd name="connsiteX113" fmla="*/ 1523793 w 2210908"/>
                  <a:gd name="connsiteY113" fmla="*/ 22532 h 1748404"/>
                  <a:gd name="connsiteX114" fmla="*/ 1408960 w 2210908"/>
                  <a:gd name="connsiteY114" fmla="*/ 17426 h 1748404"/>
                  <a:gd name="connsiteX115" fmla="*/ 1252616 w 2210908"/>
                  <a:gd name="connsiteY115" fmla="*/ 7387 h 1748404"/>
                  <a:gd name="connsiteX116" fmla="*/ 1186780 w 2210908"/>
                  <a:gd name="connsiteY116" fmla="*/ 72 h 1748404"/>
                  <a:gd name="connsiteX117" fmla="*/ 1054763 w 2210908"/>
                  <a:gd name="connsiteY117" fmla="*/ 2624 h 1748404"/>
                  <a:gd name="connsiteX118" fmla="*/ 996584 w 2210908"/>
                  <a:gd name="connsiteY118" fmla="*/ 22017 h 1748404"/>
                  <a:gd name="connsiteX119" fmla="*/ 945378 w 2210908"/>
                  <a:gd name="connsiteY119" fmla="*/ 36648 h 1748404"/>
                  <a:gd name="connsiteX120" fmla="*/ 916117 w 2210908"/>
                  <a:gd name="connsiteY120" fmla="*/ 43963 h 1748404"/>
                  <a:gd name="connsiteX121" fmla="*/ 872226 w 2210908"/>
                  <a:gd name="connsiteY121" fmla="*/ 58593 h 1748404"/>
                  <a:gd name="connsiteX122" fmla="*/ 828335 w 2210908"/>
                  <a:gd name="connsiteY122" fmla="*/ 73224 h 1748404"/>
                  <a:gd name="connsiteX123" fmla="*/ 762498 w 2210908"/>
                  <a:gd name="connsiteY123" fmla="*/ 95169 h 1748404"/>
                  <a:gd name="connsiteX124" fmla="*/ 740552 w 2210908"/>
                  <a:gd name="connsiteY124" fmla="*/ 102484 h 1748404"/>
                  <a:gd name="connsiteX125" fmla="*/ 674888 w 2210908"/>
                  <a:gd name="connsiteY125" fmla="*/ 100446 h 1748404"/>
                  <a:gd name="connsiteX126" fmla="*/ 515476 w 2210908"/>
                  <a:gd name="connsiteY126" fmla="*/ 132089 h 1748404"/>
                  <a:gd name="connsiteX127" fmla="*/ 435695 w 2210908"/>
                  <a:gd name="connsiteY127" fmla="*/ 151481 h 1748404"/>
                  <a:gd name="connsiteX128" fmla="*/ 355228 w 2210908"/>
                  <a:gd name="connsiteY128" fmla="*/ 161349 h 1748404"/>
                  <a:gd name="connsiteX129" fmla="*/ 301469 w 2210908"/>
                  <a:gd name="connsiteY129" fmla="*/ 168836 h 1748404"/>
                  <a:gd name="connsiteX130" fmla="*/ 201266 w 2210908"/>
                  <a:gd name="connsiteY130" fmla="*/ 192990 h 1748404"/>
                  <a:gd name="connsiteX131" fmla="*/ 96815 w 2210908"/>
                  <a:gd name="connsiteY131" fmla="*/ 212212 h 1748404"/>
                  <a:gd name="connsiteX132" fmla="*/ 89500 w 2210908"/>
                  <a:gd name="connsiteY132" fmla="*/ 241473 h 1748404"/>
                  <a:gd name="connsiteX133" fmla="*/ 82184 w 2210908"/>
                  <a:gd name="connsiteY133" fmla="*/ 285364 h 1748404"/>
                  <a:gd name="connsiteX134" fmla="*/ 67554 w 2210908"/>
                  <a:gd name="connsiteY134" fmla="*/ 329256 h 1748404"/>
                  <a:gd name="connsiteX135" fmla="*/ 45608 w 2210908"/>
                  <a:gd name="connsiteY135" fmla="*/ 395092 h 1748404"/>
                  <a:gd name="connsiteX136" fmla="*/ 30978 w 2210908"/>
                  <a:gd name="connsiteY136" fmla="*/ 438984 h 1748404"/>
                  <a:gd name="connsiteX137" fmla="*/ 154 w 2210908"/>
                  <a:gd name="connsiteY137" fmla="*/ 469642 h 1748404"/>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098997 w 2210908"/>
                  <a:gd name="connsiteY26" fmla="*/ 804744 h 1748404"/>
                  <a:gd name="connsiteX27" fmla="*/ 1092024 w 2210908"/>
                  <a:gd name="connsiteY27" fmla="*/ 858503 h 1748404"/>
                  <a:gd name="connsiteX28" fmla="*/ 1113628 w 2210908"/>
                  <a:gd name="connsiteY28" fmla="*/ 885211 h 1748404"/>
                  <a:gd name="connsiteX29" fmla="*/ 1135573 w 2210908"/>
                  <a:gd name="connsiteY29" fmla="*/ 907156 h 1748404"/>
                  <a:gd name="connsiteX30" fmla="*/ 1142888 w 2210908"/>
                  <a:gd name="connsiteY30" fmla="*/ 929102 h 1748404"/>
                  <a:gd name="connsiteX31" fmla="*/ 1157519 w 2210908"/>
                  <a:gd name="connsiteY31" fmla="*/ 987624 h 1748404"/>
                  <a:gd name="connsiteX32" fmla="*/ 1186780 w 2210908"/>
                  <a:gd name="connsiteY32" fmla="*/ 1031515 h 1748404"/>
                  <a:gd name="connsiteX33" fmla="*/ 1191885 w 2210908"/>
                  <a:gd name="connsiteY33" fmla="*/ 1113182 h 1748404"/>
                  <a:gd name="connsiteX34" fmla="*/ 1175045 w 2210908"/>
                  <a:gd name="connsiteY34" fmla="*/ 1161321 h 1748404"/>
                  <a:gd name="connsiteX35" fmla="*/ 1160072 w 2210908"/>
                  <a:gd name="connsiteY35" fmla="*/ 1195345 h 1748404"/>
                  <a:gd name="connsiteX36" fmla="*/ 1125877 w 2210908"/>
                  <a:gd name="connsiteY36" fmla="*/ 1224606 h 1748404"/>
                  <a:gd name="connsiteX37" fmla="*/ 1113628 w 2210908"/>
                  <a:gd name="connsiteY37" fmla="*/ 1265601 h 1748404"/>
                  <a:gd name="connsiteX38" fmla="*/ 1091682 w 2210908"/>
                  <a:gd name="connsiteY38" fmla="*/ 1338753 h 1748404"/>
                  <a:gd name="connsiteX39" fmla="*/ 1072289 w 2210908"/>
                  <a:gd name="connsiteY39" fmla="*/ 1485572 h 1748404"/>
                  <a:gd name="connsiteX40" fmla="*/ 1062592 w 2210908"/>
                  <a:gd name="connsiteY40" fmla="*/ 1526567 h 1748404"/>
                  <a:gd name="connsiteX41" fmla="*/ 1048478 w 2210908"/>
                  <a:gd name="connsiteY41" fmla="*/ 1599376 h 1748404"/>
                  <a:gd name="connsiteX42" fmla="*/ 1098997 w 2210908"/>
                  <a:gd name="connsiteY42" fmla="*/ 1594785 h 1748404"/>
                  <a:gd name="connsiteX43" fmla="*/ 1140506 w 2210908"/>
                  <a:gd name="connsiteY43" fmla="*/ 1584917 h 1748404"/>
                  <a:gd name="connsiteX44" fmla="*/ 1191027 w 2210908"/>
                  <a:gd name="connsiteY44" fmla="*/ 1594271 h 1748404"/>
                  <a:gd name="connsiteX45" fmla="*/ 1243091 w 2210908"/>
                  <a:gd name="connsiteY45" fmla="*/ 1592062 h 1748404"/>
                  <a:gd name="connsiteX46" fmla="*/ 1281877 w 2210908"/>
                  <a:gd name="connsiteY46" fmla="*/ 1609416 h 1748404"/>
                  <a:gd name="connsiteX47" fmla="*/ 1326111 w 2210908"/>
                  <a:gd name="connsiteY47" fmla="*/ 1621322 h 1748404"/>
                  <a:gd name="connsiteX48" fmla="*/ 1362344 w 2210908"/>
                  <a:gd name="connsiteY48" fmla="*/ 1624046 h 1748404"/>
                  <a:gd name="connsiteX49" fmla="*/ 1403511 w 2210908"/>
                  <a:gd name="connsiteY49" fmla="*/ 1643267 h 1748404"/>
                  <a:gd name="connsiteX50" fmla="*/ 1472072 w 2210908"/>
                  <a:gd name="connsiteY50" fmla="*/ 1645992 h 1748404"/>
                  <a:gd name="connsiteX51" fmla="*/ 1676898 w 2210908"/>
                  <a:gd name="connsiteY51" fmla="*/ 1653307 h 1748404"/>
                  <a:gd name="connsiteX52" fmla="*/ 1735420 w 2210908"/>
                  <a:gd name="connsiteY52" fmla="*/ 1667937 h 1748404"/>
                  <a:gd name="connsiteX53" fmla="*/ 1779311 w 2210908"/>
                  <a:gd name="connsiteY53" fmla="*/ 1682568 h 1748404"/>
                  <a:gd name="connsiteX54" fmla="*/ 1852463 w 2210908"/>
                  <a:gd name="connsiteY54" fmla="*/ 1660622 h 1748404"/>
                  <a:gd name="connsiteX55" fmla="*/ 1976821 w 2210908"/>
                  <a:gd name="connsiteY55" fmla="*/ 1675252 h 1748404"/>
                  <a:gd name="connsiteX56" fmla="*/ 2020712 w 2210908"/>
                  <a:gd name="connsiteY56" fmla="*/ 1689883 h 1748404"/>
                  <a:gd name="connsiteX57" fmla="*/ 2086549 w 2210908"/>
                  <a:gd name="connsiteY57" fmla="*/ 1711828 h 1748404"/>
                  <a:gd name="connsiteX58" fmla="*/ 2108495 w 2210908"/>
                  <a:gd name="connsiteY58" fmla="*/ 1719144 h 1748404"/>
                  <a:gd name="connsiteX59" fmla="*/ 2137756 w 2210908"/>
                  <a:gd name="connsiteY59" fmla="*/ 1726459 h 1748404"/>
                  <a:gd name="connsiteX60" fmla="*/ 2181647 w 2210908"/>
                  <a:gd name="connsiteY60" fmla="*/ 1741089 h 1748404"/>
                  <a:gd name="connsiteX61" fmla="*/ 2203592 w 2210908"/>
                  <a:gd name="connsiteY61" fmla="*/ 1748404 h 1748404"/>
                  <a:gd name="connsiteX62" fmla="*/ 2188962 w 2210908"/>
                  <a:gd name="connsiteY62" fmla="*/ 1704513 h 1748404"/>
                  <a:gd name="connsiteX63" fmla="*/ 2181647 w 2210908"/>
                  <a:gd name="connsiteY63" fmla="*/ 1682568 h 1748404"/>
                  <a:gd name="connsiteX64" fmla="*/ 2152386 w 2210908"/>
                  <a:gd name="connsiteY64" fmla="*/ 1645992 h 1748404"/>
                  <a:gd name="connsiteX65" fmla="*/ 2159701 w 2210908"/>
                  <a:gd name="connsiteY65" fmla="*/ 1624046 h 1748404"/>
                  <a:gd name="connsiteX66" fmla="*/ 2145071 w 2210908"/>
                  <a:gd name="connsiteY66" fmla="*/ 1580155 h 1748404"/>
                  <a:gd name="connsiteX67" fmla="*/ 2159701 w 2210908"/>
                  <a:gd name="connsiteY67" fmla="*/ 1565524 h 1748404"/>
                  <a:gd name="connsiteX68" fmla="*/ 2174332 w 2210908"/>
                  <a:gd name="connsiteY68" fmla="*/ 1521633 h 1748404"/>
                  <a:gd name="connsiteX69" fmla="*/ 2174332 w 2210908"/>
                  <a:gd name="connsiteY69" fmla="*/ 1455796 h 1748404"/>
                  <a:gd name="connsiteX70" fmla="*/ 2188962 w 2210908"/>
                  <a:gd name="connsiteY70" fmla="*/ 1411905 h 1748404"/>
                  <a:gd name="connsiteX71" fmla="*/ 2174332 w 2210908"/>
                  <a:gd name="connsiteY71" fmla="*/ 1360699 h 1748404"/>
                  <a:gd name="connsiteX72" fmla="*/ 2159701 w 2210908"/>
                  <a:gd name="connsiteY72" fmla="*/ 1302177 h 1748404"/>
                  <a:gd name="connsiteX73" fmla="*/ 2167016 w 2210908"/>
                  <a:gd name="connsiteY73" fmla="*/ 1280232 h 1748404"/>
                  <a:gd name="connsiteX74" fmla="*/ 2181647 w 2210908"/>
                  <a:gd name="connsiteY74" fmla="*/ 1265601 h 1748404"/>
                  <a:gd name="connsiteX75" fmla="*/ 2188962 w 2210908"/>
                  <a:gd name="connsiteY75" fmla="*/ 1236340 h 1748404"/>
                  <a:gd name="connsiteX76" fmla="*/ 2196277 w 2210908"/>
                  <a:gd name="connsiteY76" fmla="*/ 1214395 h 1748404"/>
                  <a:gd name="connsiteX77" fmla="*/ 2188962 w 2210908"/>
                  <a:gd name="connsiteY77" fmla="*/ 1177819 h 1748404"/>
                  <a:gd name="connsiteX78" fmla="*/ 2174332 w 2210908"/>
                  <a:gd name="connsiteY78" fmla="*/ 1163188 h 1748404"/>
                  <a:gd name="connsiteX79" fmla="*/ 2203592 w 2210908"/>
                  <a:gd name="connsiteY79" fmla="*/ 1126612 h 1748404"/>
                  <a:gd name="connsiteX80" fmla="*/ 2210908 w 2210908"/>
                  <a:gd name="connsiteY80" fmla="*/ 1104667 h 1748404"/>
                  <a:gd name="connsiteX81" fmla="*/ 2196277 w 2210908"/>
                  <a:gd name="connsiteY81" fmla="*/ 1024200 h 1748404"/>
                  <a:gd name="connsiteX82" fmla="*/ 2196277 w 2210908"/>
                  <a:gd name="connsiteY82" fmla="*/ 951048 h 1748404"/>
                  <a:gd name="connsiteX83" fmla="*/ 2203592 w 2210908"/>
                  <a:gd name="connsiteY83" fmla="*/ 929102 h 1748404"/>
                  <a:gd name="connsiteX84" fmla="*/ 2188962 w 2210908"/>
                  <a:gd name="connsiteY84" fmla="*/ 885211 h 1748404"/>
                  <a:gd name="connsiteX85" fmla="*/ 2145071 w 2210908"/>
                  <a:gd name="connsiteY85" fmla="*/ 855950 h 1748404"/>
                  <a:gd name="connsiteX86" fmla="*/ 2167016 w 2210908"/>
                  <a:gd name="connsiteY86" fmla="*/ 834004 h 1748404"/>
                  <a:gd name="connsiteX87" fmla="*/ 2137756 w 2210908"/>
                  <a:gd name="connsiteY87" fmla="*/ 804744 h 1748404"/>
                  <a:gd name="connsiteX88" fmla="*/ 2130440 w 2210908"/>
                  <a:gd name="connsiteY88" fmla="*/ 753537 h 1748404"/>
                  <a:gd name="connsiteX89" fmla="*/ 2123125 w 2210908"/>
                  <a:gd name="connsiteY89" fmla="*/ 687700 h 1748404"/>
                  <a:gd name="connsiteX90" fmla="*/ 2115810 w 2210908"/>
                  <a:gd name="connsiteY90" fmla="*/ 665755 h 1748404"/>
                  <a:gd name="connsiteX91" fmla="*/ 2086549 w 2210908"/>
                  <a:gd name="connsiteY91" fmla="*/ 636494 h 1748404"/>
                  <a:gd name="connsiteX92" fmla="*/ 2079234 w 2210908"/>
                  <a:gd name="connsiteY92" fmla="*/ 570657 h 1748404"/>
                  <a:gd name="connsiteX93" fmla="*/ 2057288 w 2210908"/>
                  <a:gd name="connsiteY93" fmla="*/ 556027 h 1748404"/>
                  <a:gd name="connsiteX94" fmla="*/ 2042658 w 2210908"/>
                  <a:gd name="connsiteY94" fmla="*/ 512136 h 1748404"/>
                  <a:gd name="connsiteX95" fmla="*/ 2042658 w 2210908"/>
                  <a:gd name="connsiteY95" fmla="*/ 343886 h 1748404"/>
                  <a:gd name="connsiteX96" fmla="*/ 2049973 w 2210908"/>
                  <a:gd name="connsiteY96" fmla="*/ 321940 h 1748404"/>
                  <a:gd name="connsiteX97" fmla="*/ 2020712 w 2210908"/>
                  <a:gd name="connsiteY97" fmla="*/ 285364 h 1748404"/>
                  <a:gd name="connsiteX98" fmla="*/ 1998767 w 2210908"/>
                  <a:gd name="connsiteY98" fmla="*/ 278049 h 1748404"/>
                  <a:gd name="connsiteX99" fmla="*/ 1976821 w 2210908"/>
                  <a:gd name="connsiteY99" fmla="*/ 263419 h 1748404"/>
                  <a:gd name="connsiteX100" fmla="*/ 1932930 w 2210908"/>
                  <a:gd name="connsiteY100" fmla="*/ 248788 h 1748404"/>
                  <a:gd name="connsiteX101" fmla="*/ 1889039 w 2210908"/>
                  <a:gd name="connsiteY101" fmla="*/ 234158 h 1748404"/>
                  <a:gd name="connsiteX102" fmla="*/ 1867093 w 2210908"/>
                  <a:gd name="connsiteY102" fmla="*/ 226843 h 1748404"/>
                  <a:gd name="connsiteX103" fmla="*/ 1852463 w 2210908"/>
                  <a:gd name="connsiteY103" fmla="*/ 212212 h 1748404"/>
                  <a:gd name="connsiteX104" fmla="*/ 1808572 w 2210908"/>
                  <a:gd name="connsiteY104" fmla="*/ 197582 h 1748404"/>
                  <a:gd name="connsiteX105" fmla="*/ 1771996 w 2210908"/>
                  <a:gd name="connsiteY105" fmla="*/ 175636 h 1748404"/>
                  <a:gd name="connsiteX106" fmla="*/ 1728104 w 2210908"/>
                  <a:gd name="connsiteY106" fmla="*/ 146376 h 1748404"/>
                  <a:gd name="connsiteX107" fmla="*/ 1713474 w 2210908"/>
                  <a:gd name="connsiteY107" fmla="*/ 131745 h 1748404"/>
                  <a:gd name="connsiteX108" fmla="*/ 1691528 w 2210908"/>
                  <a:gd name="connsiteY108" fmla="*/ 124430 h 1748404"/>
                  <a:gd name="connsiteX109" fmla="*/ 1669583 w 2210908"/>
                  <a:gd name="connsiteY109" fmla="*/ 109800 h 1748404"/>
                  <a:gd name="connsiteX110" fmla="*/ 1625692 w 2210908"/>
                  <a:gd name="connsiteY110" fmla="*/ 87854 h 1748404"/>
                  <a:gd name="connsiteX111" fmla="*/ 1589116 w 2210908"/>
                  <a:gd name="connsiteY111" fmla="*/ 58593 h 1748404"/>
                  <a:gd name="connsiteX112" fmla="*/ 1523793 w 2210908"/>
                  <a:gd name="connsiteY112" fmla="*/ 22532 h 1748404"/>
                  <a:gd name="connsiteX113" fmla="*/ 1408960 w 2210908"/>
                  <a:gd name="connsiteY113" fmla="*/ 17426 h 1748404"/>
                  <a:gd name="connsiteX114" fmla="*/ 1252616 w 2210908"/>
                  <a:gd name="connsiteY114" fmla="*/ 7387 h 1748404"/>
                  <a:gd name="connsiteX115" fmla="*/ 1186780 w 2210908"/>
                  <a:gd name="connsiteY115" fmla="*/ 72 h 1748404"/>
                  <a:gd name="connsiteX116" fmla="*/ 1054763 w 2210908"/>
                  <a:gd name="connsiteY116" fmla="*/ 2624 h 1748404"/>
                  <a:gd name="connsiteX117" fmla="*/ 996584 w 2210908"/>
                  <a:gd name="connsiteY117" fmla="*/ 22017 h 1748404"/>
                  <a:gd name="connsiteX118" fmla="*/ 945378 w 2210908"/>
                  <a:gd name="connsiteY118" fmla="*/ 36648 h 1748404"/>
                  <a:gd name="connsiteX119" fmla="*/ 916117 w 2210908"/>
                  <a:gd name="connsiteY119" fmla="*/ 43963 h 1748404"/>
                  <a:gd name="connsiteX120" fmla="*/ 872226 w 2210908"/>
                  <a:gd name="connsiteY120" fmla="*/ 58593 h 1748404"/>
                  <a:gd name="connsiteX121" fmla="*/ 828335 w 2210908"/>
                  <a:gd name="connsiteY121" fmla="*/ 73224 h 1748404"/>
                  <a:gd name="connsiteX122" fmla="*/ 762498 w 2210908"/>
                  <a:gd name="connsiteY122" fmla="*/ 95169 h 1748404"/>
                  <a:gd name="connsiteX123" fmla="*/ 740552 w 2210908"/>
                  <a:gd name="connsiteY123" fmla="*/ 102484 h 1748404"/>
                  <a:gd name="connsiteX124" fmla="*/ 674888 w 2210908"/>
                  <a:gd name="connsiteY124" fmla="*/ 100446 h 1748404"/>
                  <a:gd name="connsiteX125" fmla="*/ 515476 w 2210908"/>
                  <a:gd name="connsiteY125" fmla="*/ 132089 h 1748404"/>
                  <a:gd name="connsiteX126" fmla="*/ 435695 w 2210908"/>
                  <a:gd name="connsiteY126" fmla="*/ 151481 h 1748404"/>
                  <a:gd name="connsiteX127" fmla="*/ 355228 w 2210908"/>
                  <a:gd name="connsiteY127" fmla="*/ 161349 h 1748404"/>
                  <a:gd name="connsiteX128" fmla="*/ 301469 w 2210908"/>
                  <a:gd name="connsiteY128" fmla="*/ 168836 h 1748404"/>
                  <a:gd name="connsiteX129" fmla="*/ 201266 w 2210908"/>
                  <a:gd name="connsiteY129" fmla="*/ 192990 h 1748404"/>
                  <a:gd name="connsiteX130" fmla="*/ 96815 w 2210908"/>
                  <a:gd name="connsiteY130" fmla="*/ 212212 h 1748404"/>
                  <a:gd name="connsiteX131" fmla="*/ 89500 w 2210908"/>
                  <a:gd name="connsiteY131" fmla="*/ 241473 h 1748404"/>
                  <a:gd name="connsiteX132" fmla="*/ 82184 w 2210908"/>
                  <a:gd name="connsiteY132" fmla="*/ 285364 h 1748404"/>
                  <a:gd name="connsiteX133" fmla="*/ 67554 w 2210908"/>
                  <a:gd name="connsiteY133" fmla="*/ 329256 h 1748404"/>
                  <a:gd name="connsiteX134" fmla="*/ 45608 w 2210908"/>
                  <a:gd name="connsiteY134" fmla="*/ 395092 h 1748404"/>
                  <a:gd name="connsiteX135" fmla="*/ 30978 w 2210908"/>
                  <a:gd name="connsiteY135" fmla="*/ 438984 h 1748404"/>
                  <a:gd name="connsiteX136" fmla="*/ 154 w 2210908"/>
                  <a:gd name="connsiteY136" fmla="*/ 469642 h 1748404"/>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089472 w 2210908"/>
                  <a:gd name="connsiteY26" fmla="*/ 792838 h 1748404"/>
                  <a:gd name="connsiteX27" fmla="*/ 1092024 w 2210908"/>
                  <a:gd name="connsiteY27" fmla="*/ 858503 h 1748404"/>
                  <a:gd name="connsiteX28" fmla="*/ 1113628 w 2210908"/>
                  <a:gd name="connsiteY28" fmla="*/ 885211 h 1748404"/>
                  <a:gd name="connsiteX29" fmla="*/ 1135573 w 2210908"/>
                  <a:gd name="connsiteY29" fmla="*/ 907156 h 1748404"/>
                  <a:gd name="connsiteX30" fmla="*/ 1142888 w 2210908"/>
                  <a:gd name="connsiteY30" fmla="*/ 929102 h 1748404"/>
                  <a:gd name="connsiteX31" fmla="*/ 1157519 w 2210908"/>
                  <a:gd name="connsiteY31" fmla="*/ 987624 h 1748404"/>
                  <a:gd name="connsiteX32" fmla="*/ 1186780 w 2210908"/>
                  <a:gd name="connsiteY32" fmla="*/ 1031515 h 1748404"/>
                  <a:gd name="connsiteX33" fmla="*/ 1191885 w 2210908"/>
                  <a:gd name="connsiteY33" fmla="*/ 1113182 h 1748404"/>
                  <a:gd name="connsiteX34" fmla="*/ 1175045 w 2210908"/>
                  <a:gd name="connsiteY34" fmla="*/ 1161321 h 1748404"/>
                  <a:gd name="connsiteX35" fmla="*/ 1160072 w 2210908"/>
                  <a:gd name="connsiteY35" fmla="*/ 1195345 h 1748404"/>
                  <a:gd name="connsiteX36" fmla="*/ 1125877 w 2210908"/>
                  <a:gd name="connsiteY36" fmla="*/ 1224606 h 1748404"/>
                  <a:gd name="connsiteX37" fmla="*/ 1113628 w 2210908"/>
                  <a:gd name="connsiteY37" fmla="*/ 1265601 h 1748404"/>
                  <a:gd name="connsiteX38" fmla="*/ 1091682 w 2210908"/>
                  <a:gd name="connsiteY38" fmla="*/ 1338753 h 1748404"/>
                  <a:gd name="connsiteX39" fmla="*/ 1072289 w 2210908"/>
                  <a:gd name="connsiteY39" fmla="*/ 1485572 h 1748404"/>
                  <a:gd name="connsiteX40" fmla="*/ 1062592 w 2210908"/>
                  <a:gd name="connsiteY40" fmla="*/ 1526567 h 1748404"/>
                  <a:gd name="connsiteX41" fmla="*/ 1048478 w 2210908"/>
                  <a:gd name="connsiteY41" fmla="*/ 1599376 h 1748404"/>
                  <a:gd name="connsiteX42" fmla="*/ 1098997 w 2210908"/>
                  <a:gd name="connsiteY42" fmla="*/ 1594785 h 1748404"/>
                  <a:gd name="connsiteX43" fmla="*/ 1140506 w 2210908"/>
                  <a:gd name="connsiteY43" fmla="*/ 1584917 h 1748404"/>
                  <a:gd name="connsiteX44" fmla="*/ 1191027 w 2210908"/>
                  <a:gd name="connsiteY44" fmla="*/ 1594271 h 1748404"/>
                  <a:gd name="connsiteX45" fmla="*/ 1243091 w 2210908"/>
                  <a:gd name="connsiteY45" fmla="*/ 1592062 h 1748404"/>
                  <a:gd name="connsiteX46" fmla="*/ 1281877 w 2210908"/>
                  <a:gd name="connsiteY46" fmla="*/ 1609416 h 1748404"/>
                  <a:gd name="connsiteX47" fmla="*/ 1326111 w 2210908"/>
                  <a:gd name="connsiteY47" fmla="*/ 1621322 h 1748404"/>
                  <a:gd name="connsiteX48" fmla="*/ 1362344 w 2210908"/>
                  <a:gd name="connsiteY48" fmla="*/ 1624046 h 1748404"/>
                  <a:gd name="connsiteX49" fmla="*/ 1403511 w 2210908"/>
                  <a:gd name="connsiteY49" fmla="*/ 1643267 h 1748404"/>
                  <a:gd name="connsiteX50" fmla="*/ 1472072 w 2210908"/>
                  <a:gd name="connsiteY50" fmla="*/ 1645992 h 1748404"/>
                  <a:gd name="connsiteX51" fmla="*/ 1676898 w 2210908"/>
                  <a:gd name="connsiteY51" fmla="*/ 1653307 h 1748404"/>
                  <a:gd name="connsiteX52" fmla="*/ 1735420 w 2210908"/>
                  <a:gd name="connsiteY52" fmla="*/ 1667937 h 1748404"/>
                  <a:gd name="connsiteX53" fmla="*/ 1779311 w 2210908"/>
                  <a:gd name="connsiteY53" fmla="*/ 1682568 h 1748404"/>
                  <a:gd name="connsiteX54" fmla="*/ 1852463 w 2210908"/>
                  <a:gd name="connsiteY54" fmla="*/ 1660622 h 1748404"/>
                  <a:gd name="connsiteX55" fmla="*/ 1976821 w 2210908"/>
                  <a:gd name="connsiteY55" fmla="*/ 1675252 h 1748404"/>
                  <a:gd name="connsiteX56" fmla="*/ 2020712 w 2210908"/>
                  <a:gd name="connsiteY56" fmla="*/ 1689883 h 1748404"/>
                  <a:gd name="connsiteX57" fmla="*/ 2086549 w 2210908"/>
                  <a:gd name="connsiteY57" fmla="*/ 1711828 h 1748404"/>
                  <a:gd name="connsiteX58" fmla="*/ 2108495 w 2210908"/>
                  <a:gd name="connsiteY58" fmla="*/ 1719144 h 1748404"/>
                  <a:gd name="connsiteX59" fmla="*/ 2137756 w 2210908"/>
                  <a:gd name="connsiteY59" fmla="*/ 1726459 h 1748404"/>
                  <a:gd name="connsiteX60" fmla="*/ 2181647 w 2210908"/>
                  <a:gd name="connsiteY60" fmla="*/ 1741089 h 1748404"/>
                  <a:gd name="connsiteX61" fmla="*/ 2203592 w 2210908"/>
                  <a:gd name="connsiteY61" fmla="*/ 1748404 h 1748404"/>
                  <a:gd name="connsiteX62" fmla="*/ 2188962 w 2210908"/>
                  <a:gd name="connsiteY62" fmla="*/ 1704513 h 1748404"/>
                  <a:gd name="connsiteX63" fmla="*/ 2181647 w 2210908"/>
                  <a:gd name="connsiteY63" fmla="*/ 1682568 h 1748404"/>
                  <a:gd name="connsiteX64" fmla="*/ 2152386 w 2210908"/>
                  <a:gd name="connsiteY64" fmla="*/ 1645992 h 1748404"/>
                  <a:gd name="connsiteX65" fmla="*/ 2159701 w 2210908"/>
                  <a:gd name="connsiteY65" fmla="*/ 1624046 h 1748404"/>
                  <a:gd name="connsiteX66" fmla="*/ 2145071 w 2210908"/>
                  <a:gd name="connsiteY66" fmla="*/ 1580155 h 1748404"/>
                  <a:gd name="connsiteX67" fmla="*/ 2159701 w 2210908"/>
                  <a:gd name="connsiteY67" fmla="*/ 1565524 h 1748404"/>
                  <a:gd name="connsiteX68" fmla="*/ 2174332 w 2210908"/>
                  <a:gd name="connsiteY68" fmla="*/ 1521633 h 1748404"/>
                  <a:gd name="connsiteX69" fmla="*/ 2174332 w 2210908"/>
                  <a:gd name="connsiteY69" fmla="*/ 1455796 h 1748404"/>
                  <a:gd name="connsiteX70" fmla="*/ 2188962 w 2210908"/>
                  <a:gd name="connsiteY70" fmla="*/ 1411905 h 1748404"/>
                  <a:gd name="connsiteX71" fmla="*/ 2174332 w 2210908"/>
                  <a:gd name="connsiteY71" fmla="*/ 1360699 h 1748404"/>
                  <a:gd name="connsiteX72" fmla="*/ 2159701 w 2210908"/>
                  <a:gd name="connsiteY72" fmla="*/ 1302177 h 1748404"/>
                  <a:gd name="connsiteX73" fmla="*/ 2167016 w 2210908"/>
                  <a:gd name="connsiteY73" fmla="*/ 1280232 h 1748404"/>
                  <a:gd name="connsiteX74" fmla="*/ 2181647 w 2210908"/>
                  <a:gd name="connsiteY74" fmla="*/ 1265601 h 1748404"/>
                  <a:gd name="connsiteX75" fmla="*/ 2188962 w 2210908"/>
                  <a:gd name="connsiteY75" fmla="*/ 1236340 h 1748404"/>
                  <a:gd name="connsiteX76" fmla="*/ 2196277 w 2210908"/>
                  <a:gd name="connsiteY76" fmla="*/ 1214395 h 1748404"/>
                  <a:gd name="connsiteX77" fmla="*/ 2188962 w 2210908"/>
                  <a:gd name="connsiteY77" fmla="*/ 1177819 h 1748404"/>
                  <a:gd name="connsiteX78" fmla="*/ 2174332 w 2210908"/>
                  <a:gd name="connsiteY78" fmla="*/ 1163188 h 1748404"/>
                  <a:gd name="connsiteX79" fmla="*/ 2203592 w 2210908"/>
                  <a:gd name="connsiteY79" fmla="*/ 1126612 h 1748404"/>
                  <a:gd name="connsiteX80" fmla="*/ 2210908 w 2210908"/>
                  <a:gd name="connsiteY80" fmla="*/ 1104667 h 1748404"/>
                  <a:gd name="connsiteX81" fmla="*/ 2196277 w 2210908"/>
                  <a:gd name="connsiteY81" fmla="*/ 1024200 h 1748404"/>
                  <a:gd name="connsiteX82" fmla="*/ 2196277 w 2210908"/>
                  <a:gd name="connsiteY82" fmla="*/ 951048 h 1748404"/>
                  <a:gd name="connsiteX83" fmla="*/ 2203592 w 2210908"/>
                  <a:gd name="connsiteY83" fmla="*/ 929102 h 1748404"/>
                  <a:gd name="connsiteX84" fmla="*/ 2188962 w 2210908"/>
                  <a:gd name="connsiteY84" fmla="*/ 885211 h 1748404"/>
                  <a:gd name="connsiteX85" fmla="*/ 2145071 w 2210908"/>
                  <a:gd name="connsiteY85" fmla="*/ 855950 h 1748404"/>
                  <a:gd name="connsiteX86" fmla="*/ 2167016 w 2210908"/>
                  <a:gd name="connsiteY86" fmla="*/ 834004 h 1748404"/>
                  <a:gd name="connsiteX87" fmla="*/ 2137756 w 2210908"/>
                  <a:gd name="connsiteY87" fmla="*/ 804744 h 1748404"/>
                  <a:gd name="connsiteX88" fmla="*/ 2130440 w 2210908"/>
                  <a:gd name="connsiteY88" fmla="*/ 753537 h 1748404"/>
                  <a:gd name="connsiteX89" fmla="*/ 2123125 w 2210908"/>
                  <a:gd name="connsiteY89" fmla="*/ 687700 h 1748404"/>
                  <a:gd name="connsiteX90" fmla="*/ 2115810 w 2210908"/>
                  <a:gd name="connsiteY90" fmla="*/ 665755 h 1748404"/>
                  <a:gd name="connsiteX91" fmla="*/ 2086549 w 2210908"/>
                  <a:gd name="connsiteY91" fmla="*/ 636494 h 1748404"/>
                  <a:gd name="connsiteX92" fmla="*/ 2079234 w 2210908"/>
                  <a:gd name="connsiteY92" fmla="*/ 570657 h 1748404"/>
                  <a:gd name="connsiteX93" fmla="*/ 2057288 w 2210908"/>
                  <a:gd name="connsiteY93" fmla="*/ 556027 h 1748404"/>
                  <a:gd name="connsiteX94" fmla="*/ 2042658 w 2210908"/>
                  <a:gd name="connsiteY94" fmla="*/ 512136 h 1748404"/>
                  <a:gd name="connsiteX95" fmla="*/ 2042658 w 2210908"/>
                  <a:gd name="connsiteY95" fmla="*/ 343886 h 1748404"/>
                  <a:gd name="connsiteX96" fmla="*/ 2049973 w 2210908"/>
                  <a:gd name="connsiteY96" fmla="*/ 321940 h 1748404"/>
                  <a:gd name="connsiteX97" fmla="*/ 2020712 w 2210908"/>
                  <a:gd name="connsiteY97" fmla="*/ 285364 h 1748404"/>
                  <a:gd name="connsiteX98" fmla="*/ 1998767 w 2210908"/>
                  <a:gd name="connsiteY98" fmla="*/ 278049 h 1748404"/>
                  <a:gd name="connsiteX99" fmla="*/ 1976821 w 2210908"/>
                  <a:gd name="connsiteY99" fmla="*/ 263419 h 1748404"/>
                  <a:gd name="connsiteX100" fmla="*/ 1932930 w 2210908"/>
                  <a:gd name="connsiteY100" fmla="*/ 248788 h 1748404"/>
                  <a:gd name="connsiteX101" fmla="*/ 1889039 w 2210908"/>
                  <a:gd name="connsiteY101" fmla="*/ 234158 h 1748404"/>
                  <a:gd name="connsiteX102" fmla="*/ 1867093 w 2210908"/>
                  <a:gd name="connsiteY102" fmla="*/ 226843 h 1748404"/>
                  <a:gd name="connsiteX103" fmla="*/ 1852463 w 2210908"/>
                  <a:gd name="connsiteY103" fmla="*/ 212212 h 1748404"/>
                  <a:gd name="connsiteX104" fmla="*/ 1808572 w 2210908"/>
                  <a:gd name="connsiteY104" fmla="*/ 197582 h 1748404"/>
                  <a:gd name="connsiteX105" fmla="*/ 1771996 w 2210908"/>
                  <a:gd name="connsiteY105" fmla="*/ 175636 h 1748404"/>
                  <a:gd name="connsiteX106" fmla="*/ 1728104 w 2210908"/>
                  <a:gd name="connsiteY106" fmla="*/ 146376 h 1748404"/>
                  <a:gd name="connsiteX107" fmla="*/ 1713474 w 2210908"/>
                  <a:gd name="connsiteY107" fmla="*/ 131745 h 1748404"/>
                  <a:gd name="connsiteX108" fmla="*/ 1691528 w 2210908"/>
                  <a:gd name="connsiteY108" fmla="*/ 124430 h 1748404"/>
                  <a:gd name="connsiteX109" fmla="*/ 1669583 w 2210908"/>
                  <a:gd name="connsiteY109" fmla="*/ 109800 h 1748404"/>
                  <a:gd name="connsiteX110" fmla="*/ 1625692 w 2210908"/>
                  <a:gd name="connsiteY110" fmla="*/ 87854 h 1748404"/>
                  <a:gd name="connsiteX111" fmla="*/ 1589116 w 2210908"/>
                  <a:gd name="connsiteY111" fmla="*/ 58593 h 1748404"/>
                  <a:gd name="connsiteX112" fmla="*/ 1523793 w 2210908"/>
                  <a:gd name="connsiteY112" fmla="*/ 22532 h 1748404"/>
                  <a:gd name="connsiteX113" fmla="*/ 1408960 w 2210908"/>
                  <a:gd name="connsiteY113" fmla="*/ 17426 h 1748404"/>
                  <a:gd name="connsiteX114" fmla="*/ 1252616 w 2210908"/>
                  <a:gd name="connsiteY114" fmla="*/ 7387 h 1748404"/>
                  <a:gd name="connsiteX115" fmla="*/ 1186780 w 2210908"/>
                  <a:gd name="connsiteY115" fmla="*/ 72 h 1748404"/>
                  <a:gd name="connsiteX116" fmla="*/ 1054763 w 2210908"/>
                  <a:gd name="connsiteY116" fmla="*/ 2624 h 1748404"/>
                  <a:gd name="connsiteX117" fmla="*/ 996584 w 2210908"/>
                  <a:gd name="connsiteY117" fmla="*/ 22017 h 1748404"/>
                  <a:gd name="connsiteX118" fmla="*/ 945378 w 2210908"/>
                  <a:gd name="connsiteY118" fmla="*/ 36648 h 1748404"/>
                  <a:gd name="connsiteX119" fmla="*/ 916117 w 2210908"/>
                  <a:gd name="connsiteY119" fmla="*/ 43963 h 1748404"/>
                  <a:gd name="connsiteX120" fmla="*/ 872226 w 2210908"/>
                  <a:gd name="connsiteY120" fmla="*/ 58593 h 1748404"/>
                  <a:gd name="connsiteX121" fmla="*/ 828335 w 2210908"/>
                  <a:gd name="connsiteY121" fmla="*/ 73224 h 1748404"/>
                  <a:gd name="connsiteX122" fmla="*/ 762498 w 2210908"/>
                  <a:gd name="connsiteY122" fmla="*/ 95169 h 1748404"/>
                  <a:gd name="connsiteX123" fmla="*/ 740552 w 2210908"/>
                  <a:gd name="connsiteY123" fmla="*/ 102484 h 1748404"/>
                  <a:gd name="connsiteX124" fmla="*/ 674888 w 2210908"/>
                  <a:gd name="connsiteY124" fmla="*/ 100446 h 1748404"/>
                  <a:gd name="connsiteX125" fmla="*/ 515476 w 2210908"/>
                  <a:gd name="connsiteY125" fmla="*/ 132089 h 1748404"/>
                  <a:gd name="connsiteX126" fmla="*/ 435695 w 2210908"/>
                  <a:gd name="connsiteY126" fmla="*/ 151481 h 1748404"/>
                  <a:gd name="connsiteX127" fmla="*/ 355228 w 2210908"/>
                  <a:gd name="connsiteY127" fmla="*/ 161349 h 1748404"/>
                  <a:gd name="connsiteX128" fmla="*/ 301469 w 2210908"/>
                  <a:gd name="connsiteY128" fmla="*/ 168836 h 1748404"/>
                  <a:gd name="connsiteX129" fmla="*/ 201266 w 2210908"/>
                  <a:gd name="connsiteY129" fmla="*/ 192990 h 1748404"/>
                  <a:gd name="connsiteX130" fmla="*/ 96815 w 2210908"/>
                  <a:gd name="connsiteY130" fmla="*/ 212212 h 1748404"/>
                  <a:gd name="connsiteX131" fmla="*/ 89500 w 2210908"/>
                  <a:gd name="connsiteY131" fmla="*/ 241473 h 1748404"/>
                  <a:gd name="connsiteX132" fmla="*/ 82184 w 2210908"/>
                  <a:gd name="connsiteY132" fmla="*/ 285364 h 1748404"/>
                  <a:gd name="connsiteX133" fmla="*/ 67554 w 2210908"/>
                  <a:gd name="connsiteY133" fmla="*/ 329256 h 1748404"/>
                  <a:gd name="connsiteX134" fmla="*/ 45608 w 2210908"/>
                  <a:gd name="connsiteY134" fmla="*/ 395092 h 1748404"/>
                  <a:gd name="connsiteX135" fmla="*/ 30978 w 2210908"/>
                  <a:gd name="connsiteY135" fmla="*/ 438984 h 1748404"/>
                  <a:gd name="connsiteX136" fmla="*/ 154 w 2210908"/>
                  <a:gd name="connsiteY136" fmla="*/ 469642 h 1748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2210908" h="1748404">
                    <a:moveTo>
                      <a:pt x="154" y="469642"/>
                    </a:moveTo>
                    <a:cubicBezTo>
                      <a:pt x="12346" y="472080"/>
                      <a:pt x="36248" y="481054"/>
                      <a:pt x="45608" y="482875"/>
                    </a:cubicBezTo>
                    <a:cubicBezTo>
                      <a:pt x="54968" y="484696"/>
                      <a:pt x="44720" y="483688"/>
                      <a:pt x="56315" y="480570"/>
                    </a:cubicBezTo>
                    <a:cubicBezTo>
                      <a:pt x="67910" y="477452"/>
                      <a:pt x="83283" y="482720"/>
                      <a:pt x="96129" y="487981"/>
                    </a:cubicBezTo>
                    <a:cubicBezTo>
                      <a:pt x="108975" y="493242"/>
                      <a:pt x="118646" y="506891"/>
                      <a:pt x="133391" y="512136"/>
                    </a:cubicBezTo>
                    <a:cubicBezTo>
                      <a:pt x="148136" y="517381"/>
                      <a:pt x="167566" y="516762"/>
                      <a:pt x="184597" y="519451"/>
                    </a:cubicBezTo>
                    <a:lnTo>
                      <a:pt x="272380" y="534081"/>
                    </a:lnTo>
                    <a:cubicBezTo>
                      <a:pt x="287010" y="536519"/>
                      <a:pt x="301483" y="540258"/>
                      <a:pt x="316271" y="541396"/>
                    </a:cubicBezTo>
                    <a:lnTo>
                      <a:pt x="411368" y="548712"/>
                    </a:lnTo>
                    <a:cubicBezTo>
                      <a:pt x="421122" y="551150"/>
                      <a:pt x="429259" y="550414"/>
                      <a:pt x="440629" y="556027"/>
                    </a:cubicBezTo>
                    <a:cubicBezTo>
                      <a:pt x="451999" y="561640"/>
                      <a:pt x="467763" y="575956"/>
                      <a:pt x="479587" y="582392"/>
                    </a:cubicBezTo>
                    <a:cubicBezTo>
                      <a:pt x="491411" y="588828"/>
                      <a:pt x="499408" y="590587"/>
                      <a:pt x="511571" y="594641"/>
                    </a:cubicBezTo>
                    <a:cubicBezTo>
                      <a:pt x="523734" y="598695"/>
                      <a:pt x="535670" y="604281"/>
                      <a:pt x="552567" y="606719"/>
                    </a:cubicBezTo>
                    <a:cubicBezTo>
                      <a:pt x="569464" y="609157"/>
                      <a:pt x="594782" y="606407"/>
                      <a:pt x="612956" y="609271"/>
                    </a:cubicBezTo>
                    <a:cubicBezTo>
                      <a:pt x="631130" y="612135"/>
                      <a:pt x="641562" y="618146"/>
                      <a:pt x="661609" y="623902"/>
                    </a:cubicBezTo>
                    <a:lnTo>
                      <a:pt x="733237" y="643809"/>
                    </a:lnTo>
                    <a:cubicBezTo>
                      <a:pt x="748833" y="648346"/>
                      <a:pt x="747868" y="648686"/>
                      <a:pt x="755183" y="651124"/>
                    </a:cubicBezTo>
                    <a:cubicBezTo>
                      <a:pt x="762498" y="653562"/>
                      <a:pt x="769567" y="656928"/>
                      <a:pt x="777128" y="658440"/>
                    </a:cubicBezTo>
                    <a:cubicBezTo>
                      <a:pt x="789320" y="660878"/>
                      <a:pt x="801709" y="662484"/>
                      <a:pt x="813704" y="665755"/>
                    </a:cubicBezTo>
                    <a:cubicBezTo>
                      <a:pt x="828583" y="669813"/>
                      <a:pt x="842965" y="675508"/>
                      <a:pt x="857596" y="680385"/>
                    </a:cubicBezTo>
                    <a:cubicBezTo>
                      <a:pt x="864911" y="682823"/>
                      <a:pt x="872061" y="685830"/>
                      <a:pt x="879541" y="687700"/>
                    </a:cubicBezTo>
                    <a:cubicBezTo>
                      <a:pt x="971053" y="710580"/>
                      <a:pt x="857257" y="681334"/>
                      <a:pt x="930748" y="702331"/>
                    </a:cubicBezTo>
                    <a:cubicBezTo>
                      <a:pt x="940415" y="705093"/>
                      <a:pt x="950341" y="706884"/>
                      <a:pt x="960008" y="709646"/>
                    </a:cubicBezTo>
                    <a:cubicBezTo>
                      <a:pt x="992547" y="718943"/>
                      <a:pt x="973098" y="716652"/>
                      <a:pt x="1011215" y="724276"/>
                    </a:cubicBezTo>
                    <a:cubicBezTo>
                      <a:pt x="1043808" y="730795"/>
                      <a:pt x="1060313" y="731065"/>
                      <a:pt x="1091682" y="738907"/>
                    </a:cubicBezTo>
                    <a:cubicBezTo>
                      <a:pt x="1099163" y="740777"/>
                      <a:pt x="1106313" y="743784"/>
                      <a:pt x="1113628" y="746222"/>
                    </a:cubicBezTo>
                    <a:cubicBezTo>
                      <a:pt x="1114847" y="757195"/>
                      <a:pt x="1093073" y="774125"/>
                      <a:pt x="1089472" y="792838"/>
                    </a:cubicBezTo>
                    <a:cubicBezTo>
                      <a:pt x="1085871" y="811552"/>
                      <a:pt x="1087998" y="843108"/>
                      <a:pt x="1092024" y="858503"/>
                    </a:cubicBezTo>
                    <a:cubicBezTo>
                      <a:pt x="1096050" y="873899"/>
                      <a:pt x="1106370" y="877102"/>
                      <a:pt x="1113628" y="885211"/>
                    </a:cubicBezTo>
                    <a:cubicBezTo>
                      <a:pt x="1120886" y="893320"/>
                      <a:pt x="1128258" y="899841"/>
                      <a:pt x="1135573" y="907156"/>
                    </a:cubicBezTo>
                    <a:cubicBezTo>
                      <a:pt x="1138011" y="914471"/>
                      <a:pt x="1141018" y="921621"/>
                      <a:pt x="1142888" y="929102"/>
                    </a:cubicBezTo>
                    <a:cubicBezTo>
                      <a:pt x="1145835" y="940888"/>
                      <a:pt x="1149920" y="973946"/>
                      <a:pt x="1157519" y="987624"/>
                    </a:cubicBezTo>
                    <a:cubicBezTo>
                      <a:pt x="1166058" y="1002995"/>
                      <a:pt x="1181052" y="1010589"/>
                      <a:pt x="1186780" y="1031515"/>
                    </a:cubicBezTo>
                    <a:cubicBezTo>
                      <a:pt x="1192508" y="1052441"/>
                      <a:pt x="1193841" y="1091548"/>
                      <a:pt x="1191885" y="1113182"/>
                    </a:cubicBezTo>
                    <a:cubicBezTo>
                      <a:pt x="1189929" y="1134816"/>
                      <a:pt x="1180347" y="1147627"/>
                      <a:pt x="1175045" y="1161321"/>
                    </a:cubicBezTo>
                    <a:cubicBezTo>
                      <a:pt x="1169743" y="1175015"/>
                      <a:pt x="1168267" y="1184798"/>
                      <a:pt x="1160072" y="1195345"/>
                    </a:cubicBezTo>
                    <a:cubicBezTo>
                      <a:pt x="1151877" y="1205893"/>
                      <a:pt x="1133618" y="1212897"/>
                      <a:pt x="1125877" y="1224606"/>
                    </a:cubicBezTo>
                    <a:cubicBezTo>
                      <a:pt x="1118136" y="1236315"/>
                      <a:pt x="1119327" y="1246577"/>
                      <a:pt x="1113628" y="1265601"/>
                    </a:cubicBezTo>
                    <a:cubicBezTo>
                      <a:pt x="1107929" y="1284626"/>
                      <a:pt x="1097762" y="1314431"/>
                      <a:pt x="1091682" y="1338753"/>
                    </a:cubicBezTo>
                    <a:cubicBezTo>
                      <a:pt x="1088881" y="1380776"/>
                      <a:pt x="1077137" y="1454270"/>
                      <a:pt x="1072289" y="1485572"/>
                    </a:cubicBezTo>
                    <a:cubicBezTo>
                      <a:pt x="1067441" y="1516874"/>
                      <a:pt x="1065031" y="1519252"/>
                      <a:pt x="1062592" y="1526567"/>
                    </a:cubicBezTo>
                    <a:cubicBezTo>
                      <a:pt x="1065031" y="1546074"/>
                      <a:pt x="1042411" y="1588006"/>
                      <a:pt x="1048478" y="1599376"/>
                    </a:cubicBezTo>
                    <a:cubicBezTo>
                      <a:pt x="1054545" y="1610746"/>
                      <a:pt x="1083659" y="1597195"/>
                      <a:pt x="1098997" y="1594785"/>
                    </a:cubicBezTo>
                    <a:cubicBezTo>
                      <a:pt x="1114335" y="1592375"/>
                      <a:pt x="1125168" y="1585003"/>
                      <a:pt x="1140506" y="1584917"/>
                    </a:cubicBezTo>
                    <a:cubicBezTo>
                      <a:pt x="1155844" y="1584831"/>
                      <a:pt x="1173930" y="1593080"/>
                      <a:pt x="1191027" y="1594271"/>
                    </a:cubicBezTo>
                    <a:cubicBezTo>
                      <a:pt x="1208125" y="1595462"/>
                      <a:pt x="1227949" y="1589538"/>
                      <a:pt x="1243091" y="1592062"/>
                    </a:cubicBezTo>
                    <a:cubicBezTo>
                      <a:pt x="1258233" y="1594586"/>
                      <a:pt x="1268040" y="1604539"/>
                      <a:pt x="1281877" y="1609416"/>
                    </a:cubicBezTo>
                    <a:cubicBezTo>
                      <a:pt x="1295714" y="1614293"/>
                      <a:pt x="1292877" y="1608859"/>
                      <a:pt x="1326111" y="1621322"/>
                    </a:cubicBezTo>
                    <a:cubicBezTo>
                      <a:pt x="1334343" y="1624409"/>
                      <a:pt x="1349444" y="1620389"/>
                      <a:pt x="1362344" y="1624046"/>
                    </a:cubicBezTo>
                    <a:cubicBezTo>
                      <a:pt x="1375244" y="1627703"/>
                      <a:pt x="1393844" y="1640505"/>
                      <a:pt x="1403511" y="1643267"/>
                    </a:cubicBezTo>
                    <a:cubicBezTo>
                      <a:pt x="1456137" y="1658302"/>
                      <a:pt x="1375231" y="1633885"/>
                      <a:pt x="1472072" y="1645992"/>
                    </a:cubicBezTo>
                    <a:cubicBezTo>
                      <a:pt x="1741582" y="1633740"/>
                      <a:pt x="1555306" y="1622910"/>
                      <a:pt x="1676898" y="1653307"/>
                    </a:cubicBezTo>
                    <a:cubicBezTo>
                      <a:pt x="1696405" y="1658184"/>
                      <a:pt x="1716344" y="1661578"/>
                      <a:pt x="1735420" y="1667937"/>
                    </a:cubicBezTo>
                    <a:lnTo>
                      <a:pt x="1779311" y="1682568"/>
                    </a:lnTo>
                    <a:cubicBezTo>
                      <a:pt x="1832740" y="1664758"/>
                      <a:pt x="1808241" y="1671677"/>
                      <a:pt x="1852463" y="1660622"/>
                    </a:cubicBezTo>
                    <a:cubicBezTo>
                      <a:pt x="1893351" y="1664029"/>
                      <a:pt x="1936557" y="1664271"/>
                      <a:pt x="1976821" y="1675252"/>
                    </a:cubicBezTo>
                    <a:cubicBezTo>
                      <a:pt x="1991699" y="1679310"/>
                      <a:pt x="2020712" y="1689883"/>
                      <a:pt x="2020712" y="1689883"/>
                    </a:cubicBezTo>
                    <a:cubicBezTo>
                      <a:pt x="2049194" y="1718363"/>
                      <a:pt x="2024369" y="1699391"/>
                      <a:pt x="2086549" y="1711828"/>
                    </a:cubicBezTo>
                    <a:cubicBezTo>
                      <a:pt x="2094110" y="1713340"/>
                      <a:pt x="2101081" y="1717026"/>
                      <a:pt x="2108495" y="1719144"/>
                    </a:cubicBezTo>
                    <a:cubicBezTo>
                      <a:pt x="2118162" y="1721906"/>
                      <a:pt x="2128126" y="1723570"/>
                      <a:pt x="2137756" y="1726459"/>
                    </a:cubicBezTo>
                    <a:cubicBezTo>
                      <a:pt x="2152527" y="1730890"/>
                      <a:pt x="2167017" y="1736212"/>
                      <a:pt x="2181647" y="1741089"/>
                    </a:cubicBezTo>
                    <a:lnTo>
                      <a:pt x="2203592" y="1748404"/>
                    </a:lnTo>
                    <a:lnTo>
                      <a:pt x="2188962" y="1704513"/>
                    </a:lnTo>
                    <a:cubicBezTo>
                      <a:pt x="2186524" y="1697198"/>
                      <a:pt x="2187099" y="1688020"/>
                      <a:pt x="2181647" y="1682568"/>
                    </a:cubicBezTo>
                    <a:cubicBezTo>
                      <a:pt x="2160799" y="1661720"/>
                      <a:pt x="2170842" y="1673676"/>
                      <a:pt x="2152386" y="1645992"/>
                    </a:cubicBezTo>
                    <a:cubicBezTo>
                      <a:pt x="2154824" y="1638677"/>
                      <a:pt x="2160553" y="1631710"/>
                      <a:pt x="2159701" y="1624046"/>
                    </a:cubicBezTo>
                    <a:cubicBezTo>
                      <a:pt x="2157998" y="1608719"/>
                      <a:pt x="2145071" y="1580155"/>
                      <a:pt x="2145071" y="1580155"/>
                    </a:cubicBezTo>
                    <a:cubicBezTo>
                      <a:pt x="2149948" y="1575278"/>
                      <a:pt x="2156617" y="1571693"/>
                      <a:pt x="2159701" y="1565524"/>
                    </a:cubicBezTo>
                    <a:cubicBezTo>
                      <a:pt x="2166598" y="1551730"/>
                      <a:pt x="2174332" y="1521633"/>
                      <a:pt x="2174332" y="1521633"/>
                    </a:cubicBezTo>
                    <a:cubicBezTo>
                      <a:pt x="2166066" y="1480306"/>
                      <a:pt x="2163174" y="1492989"/>
                      <a:pt x="2174332" y="1455796"/>
                    </a:cubicBezTo>
                    <a:cubicBezTo>
                      <a:pt x="2178763" y="1441025"/>
                      <a:pt x="2188962" y="1411905"/>
                      <a:pt x="2188962" y="1411905"/>
                    </a:cubicBezTo>
                    <a:cubicBezTo>
                      <a:pt x="2180815" y="1387463"/>
                      <a:pt x="2180457" y="1388260"/>
                      <a:pt x="2174332" y="1360699"/>
                    </a:cubicBezTo>
                    <a:cubicBezTo>
                      <a:pt x="2162562" y="1307738"/>
                      <a:pt x="2172772" y="1341391"/>
                      <a:pt x="2159701" y="1302177"/>
                    </a:cubicBezTo>
                    <a:cubicBezTo>
                      <a:pt x="2162139" y="1294862"/>
                      <a:pt x="2163049" y="1286844"/>
                      <a:pt x="2167016" y="1280232"/>
                    </a:cubicBezTo>
                    <a:cubicBezTo>
                      <a:pt x="2170565" y="1274318"/>
                      <a:pt x="2178563" y="1271770"/>
                      <a:pt x="2181647" y="1265601"/>
                    </a:cubicBezTo>
                    <a:cubicBezTo>
                      <a:pt x="2186143" y="1256609"/>
                      <a:pt x="2186200" y="1246007"/>
                      <a:pt x="2188962" y="1236340"/>
                    </a:cubicBezTo>
                    <a:cubicBezTo>
                      <a:pt x="2191080" y="1228926"/>
                      <a:pt x="2193839" y="1221710"/>
                      <a:pt x="2196277" y="1214395"/>
                    </a:cubicBezTo>
                    <a:cubicBezTo>
                      <a:pt x="2193839" y="1202203"/>
                      <a:pt x="2193860" y="1189247"/>
                      <a:pt x="2188962" y="1177819"/>
                    </a:cubicBezTo>
                    <a:cubicBezTo>
                      <a:pt x="2186245" y="1171480"/>
                      <a:pt x="2174332" y="1170085"/>
                      <a:pt x="2174332" y="1163188"/>
                    </a:cubicBezTo>
                    <a:cubicBezTo>
                      <a:pt x="2174332" y="1153961"/>
                      <a:pt x="2197224" y="1132980"/>
                      <a:pt x="2203592" y="1126612"/>
                    </a:cubicBezTo>
                    <a:cubicBezTo>
                      <a:pt x="2206031" y="1119297"/>
                      <a:pt x="2210908" y="1112378"/>
                      <a:pt x="2210908" y="1104667"/>
                    </a:cubicBezTo>
                    <a:cubicBezTo>
                      <a:pt x="2210908" y="1063311"/>
                      <a:pt x="2206564" y="1055061"/>
                      <a:pt x="2196277" y="1024200"/>
                    </a:cubicBezTo>
                    <a:cubicBezTo>
                      <a:pt x="2212803" y="974619"/>
                      <a:pt x="2196277" y="1035105"/>
                      <a:pt x="2196277" y="951048"/>
                    </a:cubicBezTo>
                    <a:cubicBezTo>
                      <a:pt x="2196277" y="943337"/>
                      <a:pt x="2201154" y="936417"/>
                      <a:pt x="2203592" y="929102"/>
                    </a:cubicBezTo>
                    <a:lnTo>
                      <a:pt x="2188962" y="885211"/>
                    </a:lnTo>
                    <a:cubicBezTo>
                      <a:pt x="2177715" y="851470"/>
                      <a:pt x="2189209" y="864777"/>
                      <a:pt x="2145071" y="855950"/>
                    </a:cubicBezTo>
                    <a:cubicBezTo>
                      <a:pt x="2152386" y="848635"/>
                      <a:pt x="2163745" y="843818"/>
                      <a:pt x="2167016" y="834004"/>
                    </a:cubicBezTo>
                    <a:cubicBezTo>
                      <a:pt x="2174819" y="810596"/>
                      <a:pt x="2149460" y="808645"/>
                      <a:pt x="2137756" y="804744"/>
                    </a:cubicBezTo>
                    <a:cubicBezTo>
                      <a:pt x="2135317" y="787675"/>
                      <a:pt x="2132579" y="770646"/>
                      <a:pt x="2130440" y="753537"/>
                    </a:cubicBezTo>
                    <a:cubicBezTo>
                      <a:pt x="2127701" y="731627"/>
                      <a:pt x="2126755" y="709480"/>
                      <a:pt x="2123125" y="687700"/>
                    </a:cubicBezTo>
                    <a:cubicBezTo>
                      <a:pt x="2121857" y="680094"/>
                      <a:pt x="2120292" y="672029"/>
                      <a:pt x="2115810" y="665755"/>
                    </a:cubicBezTo>
                    <a:cubicBezTo>
                      <a:pt x="2107792" y="654531"/>
                      <a:pt x="2086549" y="636494"/>
                      <a:pt x="2086549" y="636494"/>
                    </a:cubicBezTo>
                    <a:cubicBezTo>
                      <a:pt x="2084111" y="614548"/>
                      <a:pt x="2086780" y="591408"/>
                      <a:pt x="2079234" y="570657"/>
                    </a:cubicBezTo>
                    <a:cubicBezTo>
                      <a:pt x="2076229" y="562395"/>
                      <a:pt x="2061948" y="563482"/>
                      <a:pt x="2057288" y="556027"/>
                    </a:cubicBezTo>
                    <a:cubicBezTo>
                      <a:pt x="2049114" y="542949"/>
                      <a:pt x="2042658" y="512136"/>
                      <a:pt x="2042658" y="512136"/>
                    </a:cubicBezTo>
                    <a:cubicBezTo>
                      <a:pt x="2037234" y="419927"/>
                      <a:pt x="2027530" y="411964"/>
                      <a:pt x="2042658" y="343886"/>
                    </a:cubicBezTo>
                    <a:cubicBezTo>
                      <a:pt x="2044331" y="336359"/>
                      <a:pt x="2047535" y="329255"/>
                      <a:pt x="2049973" y="321940"/>
                    </a:cubicBezTo>
                    <a:cubicBezTo>
                      <a:pt x="2043328" y="311972"/>
                      <a:pt x="2032294" y="292313"/>
                      <a:pt x="2020712" y="285364"/>
                    </a:cubicBezTo>
                    <a:cubicBezTo>
                      <a:pt x="2014100" y="281397"/>
                      <a:pt x="2005664" y="281497"/>
                      <a:pt x="1998767" y="278049"/>
                    </a:cubicBezTo>
                    <a:cubicBezTo>
                      <a:pt x="1990903" y="274117"/>
                      <a:pt x="1984855" y="266990"/>
                      <a:pt x="1976821" y="263419"/>
                    </a:cubicBezTo>
                    <a:cubicBezTo>
                      <a:pt x="1962728" y="257156"/>
                      <a:pt x="1947560" y="253665"/>
                      <a:pt x="1932930" y="248788"/>
                    </a:cubicBezTo>
                    <a:lnTo>
                      <a:pt x="1889039" y="234158"/>
                    </a:lnTo>
                    <a:lnTo>
                      <a:pt x="1867093" y="226843"/>
                    </a:lnTo>
                    <a:cubicBezTo>
                      <a:pt x="1862216" y="221966"/>
                      <a:pt x="1858632" y="215296"/>
                      <a:pt x="1852463" y="212212"/>
                    </a:cubicBezTo>
                    <a:cubicBezTo>
                      <a:pt x="1838669" y="205315"/>
                      <a:pt x="1808572" y="197582"/>
                      <a:pt x="1808572" y="197582"/>
                    </a:cubicBezTo>
                    <a:cubicBezTo>
                      <a:pt x="1775749" y="164761"/>
                      <a:pt x="1814727" y="199375"/>
                      <a:pt x="1771996" y="175636"/>
                    </a:cubicBezTo>
                    <a:cubicBezTo>
                      <a:pt x="1756625" y="167097"/>
                      <a:pt x="1742735" y="156129"/>
                      <a:pt x="1728104" y="146376"/>
                    </a:cubicBezTo>
                    <a:cubicBezTo>
                      <a:pt x="1722365" y="142550"/>
                      <a:pt x="1719388" y="135293"/>
                      <a:pt x="1713474" y="131745"/>
                    </a:cubicBezTo>
                    <a:cubicBezTo>
                      <a:pt x="1706862" y="127778"/>
                      <a:pt x="1698843" y="126868"/>
                      <a:pt x="1691528" y="124430"/>
                    </a:cubicBezTo>
                    <a:cubicBezTo>
                      <a:pt x="1684213" y="119553"/>
                      <a:pt x="1677446" y="113732"/>
                      <a:pt x="1669583" y="109800"/>
                    </a:cubicBezTo>
                    <a:cubicBezTo>
                      <a:pt x="1633526" y="91771"/>
                      <a:pt x="1660632" y="115805"/>
                      <a:pt x="1625692" y="87854"/>
                    </a:cubicBezTo>
                    <a:cubicBezTo>
                      <a:pt x="1606696" y="72657"/>
                      <a:pt x="1606099" y="69480"/>
                      <a:pt x="1589116" y="58593"/>
                    </a:cubicBezTo>
                    <a:cubicBezTo>
                      <a:pt x="1572133" y="47706"/>
                      <a:pt x="1553819" y="29393"/>
                      <a:pt x="1523793" y="22532"/>
                    </a:cubicBezTo>
                    <a:cubicBezTo>
                      <a:pt x="1493767" y="15671"/>
                      <a:pt x="1454156" y="19950"/>
                      <a:pt x="1408960" y="17426"/>
                    </a:cubicBezTo>
                    <a:lnTo>
                      <a:pt x="1252616" y="7387"/>
                    </a:lnTo>
                    <a:cubicBezTo>
                      <a:pt x="1215586" y="4495"/>
                      <a:pt x="1208725" y="2510"/>
                      <a:pt x="1186780" y="72"/>
                    </a:cubicBezTo>
                    <a:cubicBezTo>
                      <a:pt x="1138012" y="2510"/>
                      <a:pt x="1103270" y="-2973"/>
                      <a:pt x="1054763" y="2624"/>
                    </a:cubicBezTo>
                    <a:cubicBezTo>
                      <a:pt x="1039443" y="4392"/>
                      <a:pt x="1014815" y="16346"/>
                      <a:pt x="996584" y="22017"/>
                    </a:cubicBezTo>
                    <a:cubicBezTo>
                      <a:pt x="978353" y="27688"/>
                      <a:pt x="1018849" y="15656"/>
                      <a:pt x="945378" y="36648"/>
                    </a:cubicBezTo>
                    <a:cubicBezTo>
                      <a:pt x="935711" y="39410"/>
                      <a:pt x="925747" y="41074"/>
                      <a:pt x="916117" y="43963"/>
                    </a:cubicBezTo>
                    <a:cubicBezTo>
                      <a:pt x="901346" y="48394"/>
                      <a:pt x="886856" y="53716"/>
                      <a:pt x="872226" y="58593"/>
                    </a:cubicBezTo>
                    <a:lnTo>
                      <a:pt x="828335" y="73224"/>
                    </a:lnTo>
                    <a:lnTo>
                      <a:pt x="762498" y="95169"/>
                    </a:lnTo>
                    <a:cubicBezTo>
                      <a:pt x="755183" y="97607"/>
                      <a:pt x="755153" y="101605"/>
                      <a:pt x="740552" y="102484"/>
                    </a:cubicBezTo>
                    <a:cubicBezTo>
                      <a:pt x="725951" y="103363"/>
                      <a:pt x="712401" y="95512"/>
                      <a:pt x="674888" y="100446"/>
                    </a:cubicBezTo>
                    <a:cubicBezTo>
                      <a:pt x="637375" y="105380"/>
                      <a:pt x="555738" y="121996"/>
                      <a:pt x="515476" y="132089"/>
                    </a:cubicBezTo>
                    <a:cubicBezTo>
                      <a:pt x="462866" y="149626"/>
                      <a:pt x="462403" y="146604"/>
                      <a:pt x="435695" y="151481"/>
                    </a:cubicBezTo>
                    <a:cubicBezTo>
                      <a:pt x="408987" y="156358"/>
                      <a:pt x="377599" y="158457"/>
                      <a:pt x="355228" y="161349"/>
                    </a:cubicBezTo>
                    <a:cubicBezTo>
                      <a:pt x="332857" y="164241"/>
                      <a:pt x="327129" y="163563"/>
                      <a:pt x="301469" y="168836"/>
                    </a:cubicBezTo>
                    <a:cubicBezTo>
                      <a:pt x="275809" y="174109"/>
                      <a:pt x="235375" y="185761"/>
                      <a:pt x="201266" y="192990"/>
                    </a:cubicBezTo>
                    <a:cubicBezTo>
                      <a:pt x="167157" y="200219"/>
                      <a:pt x="126076" y="209774"/>
                      <a:pt x="96815" y="212212"/>
                    </a:cubicBezTo>
                    <a:cubicBezTo>
                      <a:pt x="94377" y="221966"/>
                      <a:pt x="91472" y="231614"/>
                      <a:pt x="89500" y="241473"/>
                    </a:cubicBezTo>
                    <a:cubicBezTo>
                      <a:pt x="86591" y="256017"/>
                      <a:pt x="85781" y="270975"/>
                      <a:pt x="82184" y="285364"/>
                    </a:cubicBezTo>
                    <a:cubicBezTo>
                      <a:pt x="78444" y="300326"/>
                      <a:pt x="72431" y="314625"/>
                      <a:pt x="67554" y="329256"/>
                    </a:cubicBezTo>
                    <a:lnTo>
                      <a:pt x="45608" y="395092"/>
                    </a:lnTo>
                    <a:lnTo>
                      <a:pt x="30978" y="438984"/>
                    </a:lnTo>
                    <a:cubicBezTo>
                      <a:pt x="24882" y="452395"/>
                      <a:pt x="-2284" y="462327"/>
                      <a:pt x="154" y="469642"/>
                    </a:cubicBez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547439">
                  <a:defRPr/>
                </a:pPr>
                <a:endParaRPr lang="es-PY" sz="3000">
                  <a:solidFill>
                    <a:prstClr val="white"/>
                  </a:solidFill>
                  <a:latin typeface="Calibri"/>
                </a:endParaRPr>
              </a:p>
            </p:txBody>
          </p:sp>
          <p:sp>
            <p:nvSpPr>
              <p:cNvPr id="1118" name="10 Forma libre"/>
              <p:cNvSpPr/>
              <p:nvPr/>
            </p:nvSpPr>
            <p:spPr>
              <a:xfrm>
                <a:off x="3355975" y="2563813"/>
                <a:ext cx="1979613" cy="1876425"/>
              </a:xfrm>
              <a:custGeom>
                <a:avLst/>
                <a:gdLst>
                  <a:gd name="connsiteX0" fmla="*/ 7952 w 1980454"/>
                  <a:gd name="connsiteY0" fmla="*/ 1002152 h 1868844"/>
                  <a:gd name="connsiteX1" fmla="*/ 35781 w 1980454"/>
                  <a:gd name="connsiteY1" fmla="*/ 998177 h 1868844"/>
                  <a:gd name="connsiteX2" fmla="*/ 75538 w 1980454"/>
                  <a:gd name="connsiteY2" fmla="*/ 1006128 h 1868844"/>
                  <a:gd name="connsiteX3" fmla="*/ 87465 w 1980454"/>
                  <a:gd name="connsiteY3" fmla="*/ 1014079 h 1868844"/>
                  <a:gd name="connsiteX4" fmla="*/ 95416 w 1980454"/>
                  <a:gd name="connsiteY4" fmla="*/ 1022031 h 1868844"/>
                  <a:gd name="connsiteX5" fmla="*/ 115294 w 1980454"/>
                  <a:gd name="connsiteY5" fmla="*/ 1026006 h 1868844"/>
                  <a:gd name="connsiteX6" fmla="*/ 131197 w 1980454"/>
                  <a:gd name="connsiteY6" fmla="*/ 1049860 h 1868844"/>
                  <a:gd name="connsiteX7" fmla="*/ 178905 w 1980454"/>
                  <a:gd name="connsiteY7" fmla="*/ 1065763 h 1868844"/>
                  <a:gd name="connsiteX8" fmla="*/ 190832 w 1980454"/>
                  <a:gd name="connsiteY8" fmla="*/ 1069738 h 1868844"/>
                  <a:gd name="connsiteX9" fmla="*/ 202759 w 1980454"/>
                  <a:gd name="connsiteY9" fmla="*/ 1073714 h 1868844"/>
                  <a:gd name="connsiteX10" fmla="*/ 218661 w 1980454"/>
                  <a:gd name="connsiteY10" fmla="*/ 1077690 h 1868844"/>
                  <a:gd name="connsiteX11" fmla="*/ 230588 w 1980454"/>
                  <a:gd name="connsiteY11" fmla="*/ 1081665 h 1868844"/>
                  <a:gd name="connsiteX12" fmla="*/ 250467 w 1980454"/>
                  <a:gd name="connsiteY12" fmla="*/ 1085641 h 1868844"/>
                  <a:gd name="connsiteX13" fmla="*/ 262393 w 1980454"/>
                  <a:gd name="connsiteY13" fmla="*/ 1089617 h 1868844"/>
                  <a:gd name="connsiteX14" fmla="*/ 278296 w 1980454"/>
                  <a:gd name="connsiteY14" fmla="*/ 1093592 h 1868844"/>
                  <a:gd name="connsiteX15" fmla="*/ 290223 w 1980454"/>
                  <a:gd name="connsiteY15" fmla="*/ 1097568 h 1868844"/>
                  <a:gd name="connsiteX16" fmla="*/ 337931 w 1980454"/>
                  <a:gd name="connsiteY16" fmla="*/ 1105519 h 1868844"/>
                  <a:gd name="connsiteX17" fmla="*/ 381663 w 1980454"/>
                  <a:gd name="connsiteY17" fmla="*/ 1101544 h 1868844"/>
                  <a:gd name="connsiteX18" fmla="*/ 405517 w 1980454"/>
                  <a:gd name="connsiteY18" fmla="*/ 1093592 h 1868844"/>
                  <a:gd name="connsiteX19" fmla="*/ 417444 w 1980454"/>
                  <a:gd name="connsiteY19" fmla="*/ 1089617 h 1868844"/>
                  <a:gd name="connsiteX20" fmla="*/ 449249 w 1980454"/>
                  <a:gd name="connsiteY20" fmla="*/ 1093592 h 1868844"/>
                  <a:gd name="connsiteX21" fmla="*/ 473103 w 1980454"/>
                  <a:gd name="connsiteY21" fmla="*/ 1109495 h 1868844"/>
                  <a:gd name="connsiteX22" fmla="*/ 492981 w 1980454"/>
                  <a:gd name="connsiteY22" fmla="*/ 1125398 h 1868844"/>
                  <a:gd name="connsiteX23" fmla="*/ 512860 w 1980454"/>
                  <a:gd name="connsiteY23" fmla="*/ 1141300 h 1868844"/>
                  <a:gd name="connsiteX24" fmla="*/ 532738 w 1980454"/>
                  <a:gd name="connsiteY24" fmla="*/ 1165154 h 1868844"/>
                  <a:gd name="connsiteX25" fmla="*/ 568519 w 1980454"/>
                  <a:gd name="connsiteY25" fmla="*/ 1181057 h 1868844"/>
                  <a:gd name="connsiteX26" fmla="*/ 580446 w 1980454"/>
                  <a:gd name="connsiteY26" fmla="*/ 1185032 h 1868844"/>
                  <a:gd name="connsiteX27" fmla="*/ 592373 w 1980454"/>
                  <a:gd name="connsiteY27" fmla="*/ 1189008 h 1868844"/>
                  <a:gd name="connsiteX28" fmla="*/ 604300 w 1980454"/>
                  <a:gd name="connsiteY28" fmla="*/ 1196959 h 1868844"/>
                  <a:gd name="connsiteX29" fmla="*/ 612251 w 1980454"/>
                  <a:gd name="connsiteY29" fmla="*/ 1204911 h 1868844"/>
                  <a:gd name="connsiteX30" fmla="*/ 624178 w 1980454"/>
                  <a:gd name="connsiteY30" fmla="*/ 1208886 h 1868844"/>
                  <a:gd name="connsiteX31" fmla="*/ 632129 w 1980454"/>
                  <a:gd name="connsiteY31" fmla="*/ 1216838 h 1868844"/>
                  <a:gd name="connsiteX32" fmla="*/ 667910 w 1980454"/>
                  <a:gd name="connsiteY32" fmla="*/ 1228764 h 1868844"/>
                  <a:gd name="connsiteX33" fmla="*/ 679837 w 1980454"/>
                  <a:gd name="connsiteY33" fmla="*/ 1232740 h 1868844"/>
                  <a:gd name="connsiteX34" fmla="*/ 691764 w 1980454"/>
                  <a:gd name="connsiteY34" fmla="*/ 1240691 h 1868844"/>
                  <a:gd name="connsiteX35" fmla="*/ 715618 w 1980454"/>
                  <a:gd name="connsiteY35" fmla="*/ 1248643 h 1868844"/>
                  <a:gd name="connsiteX36" fmla="*/ 719593 w 1980454"/>
                  <a:gd name="connsiteY36" fmla="*/ 1260570 h 1868844"/>
                  <a:gd name="connsiteX37" fmla="*/ 739472 w 1980454"/>
                  <a:gd name="connsiteY37" fmla="*/ 1280448 h 1868844"/>
                  <a:gd name="connsiteX38" fmla="*/ 751399 w 1980454"/>
                  <a:gd name="connsiteY38" fmla="*/ 1300326 h 1868844"/>
                  <a:gd name="connsiteX39" fmla="*/ 755374 w 1980454"/>
                  <a:gd name="connsiteY39" fmla="*/ 1312253 h 1868844"/>
                  <a:gd name="connsiteX40" fmla="*/ 771277 w 1980454"/>
                  <a:gd name="connsiteY40" fmla="*/ 1328156 h 1868844"/>
                  <a:gd name="connsiteX41" fmla="*/ 783204 w 1980454"/>
                  <a:gd name="connsiteY41" fmla="*/ 1340083 h 1868844"/>
                  <a:gd name="connsiteX42" fmla="*/ 799107 w 1980454"/>
                  <a:gd name="connsiteY42" fmla="*/ 1359961 h 1868844"/>
                  <a:gd name="connsiteX43" fmla="*/ 803082 w 1980454"/>
                  <a:gd name="connsiteY43" fmla="*/ 1371888 h 1868844"/>
                  <a:gd name="connsiteX44" fmla="*/ 815009 w 1980454"/>
                  <a:gd name="connsiteY44" fmla="*/ 1375864 h 1868844"/>
                  <a:gd name="connsiteX45" fmla="*/ 838863 w 1980454"/>
                  <a:gd name="connsiteY45" fmla="*/ 1391766 h 1868844"/>
                  <a:gd name="connsiteX46" fmla="*/ 862717 w 1980454"/>
                  <a:gd name="connsiteY46" fmla="*/ 1399718 h 1868844"/>
                  <a:gd name="connsiteX47" fmla="*/ 874644 w 1980454"/>
                  <a:gd name="connsiteY47" fmla="*/ 1403693 h 1868844"/>
                  <a:gd name="connsiteX48" fmla="*/ 882595 w 1980454"/>
                  <a:gd name="connsiteY48" fmla="*/ 1415620 h 1868844"/>
                  <a:gd name="connsiteX49" fmla="*/ 894522 w 1980454"/>
                  <a:gd name="connsiteY49" fmla="*/ 1419596 h 1868844"/>
                  <a:gd name="connsiteX50" fmla="*/ 906449 w 1980454"/>
                  <a:gd name="connsiteY50" fmla="*/ 1427547 h 1868844"/>
                  <a:gd name="connsiteX51" fmla="*/ 914400 w 1980454"/>
                  <a:gd name="connsiteY51" fmla="*/ 1439474 h 1868844"/>
                  <a:gd name="connsiteX52" fmla="*/ 918376 w 1980454"/>
                  <a:gd name="connsiteY52" fmla="*/ 1451401 h 1868844"/>
                  <a:gd name="connsiteX53" fmla="*/ 934279 w 1980454"/>
                  <a:gd name="connsiteY53" fmla="*/ 1471279 h 1868844"/>
                  <a:gd name="connsiteX54" fmla="*/ 946206 w 1980454"/>
                  <a:gd name="connsiteY54" fmla="*/ 1475255 h 1868844"/>
                  <a:gd name="connsiteX55" fmla="*/ 966084 w 1980454"/>
                  <a:gd name="connsiteY55" fmla="*/ 1471279 h 1868844"/>
                  <a:gd name="connsiteX56" fmla="*/ 978011 w 1980454"/>
                  <a:gd name="connsiteY56" fmla="*/ 1467304 h 1868844"/>
                  <a:gd name="connsiteX57" fmla="*/ 1001865 w 1980454"/>
                  <a:gd name="connsiteY57" fmla="*/ 1471279 h 1868844"/>
                  <a:gd name="connsiteX58" fmla="*/ 1025719 w 1980454"/>
                  <a:gd name="connsiteY58" fmla="*/ 1479231 h 1868844"/>
                  <a:gd name="connsiteX59" fmla="*/ 1049573 w 1980454"/>
                  <a:gd name="connsiteY59" fmla="*/ 1495133 h 1868844"/>
                  <a:gd name="connsiteX60" fmla="*/ 1069451 w 1980454"/>
                  <a:gd name="connsiteY60" fmla="*/ 1515011 h 1868844"/>
                  <a:gd name="connsiteX61" fmla="*/ 1101256 w 1980454"/>
                  <a:gd name="connsiteY61" fmla="*/ 1538865 h 1868844"/>
                  <a:gd name="connsiteX62" fmla="*/ 1109207 w 1980454"/>
                  <a:gd name="connsiteY62" fmla="*/ 1546817 h 1868844"/>
                  <a:gd name="connsiteX63" fmla="*/ 1141013 w 1980454"/>
                  <a:gd name="connsiteY63" fmla="*/ 1554768 h 1868844"/>
                  <a:gd name="connsiteX64" fmla="*/ 1152940 w 1980454"/>
                  <a:gd name="connsiteY64" fmla="*/ 1562719 h 1868844"/>
                  <a:gd name="connsiteX65" fmla="*/ 1176793 w 1980454"/>
                  <a:gd name="connsiteY65" fmla="*/ 1570671 h 1868844"/>
                  <a:gd name="connsiteX66" fmla="*/ 1196672 w 1980454"/>
                  <a:gd name="connsiteY66" fmla="*/ 1582598 h 1868844"/>
                  <a:gd name="connsiteX67" fmla="*/ 1208599 w 1980454"/>
                  <a:gd name="connsiteY67" fmla="*/ 1594524 h 1868844"/>
                  <a:gd name="connsiteX68" fmla="*/ 1232453 w 1980454"/>
                  <a:gd name="connsiteY68" fmla="*/ 1602476 h 1868844"/>
                  <a:gd name="connsiteX69" fmla="*/ 1244380 w 1980454"/>
                  <a:gd name="connsiteY69" fmla="*/ 1606451 h 1868844"/>
                  <a:gd name="connsiteX70" fmla="*/ 1252331 w 1980454"/>
                  <a:gd name="connsiteY70" fmla="*/ 1594524 h 1868844"/>
                  <a:gd name="connsiteX71" fmla="*/ 1268233 w 1980454"/>
                  <a:gd name="connsiteY71" fmla="*/ 1598500 h 1868844"/>
                  <a:gd name="connsiteX72" fmla="*/ 1288112 w 1980454"/>
                  <a:gd name="connsiteY72" fmla="*/ 1614403 h 1868844"/>
                  <a:gd name="connsiteX73" fmla="*/ 1296063 w 1980454"/>
                  <a:gd name="connsiteY73" fmla="*/ 1626330 h 1868844"/>
                  <a:gd name="connsiteX74" fmla="*/ 1307990 w 1980454"/>
                  <a:gd name="connsiteY74" fmla="*/ 1634281 h 1868844"/>
                  <a:gd name="connsiteX75" fmla="*/ 1331844 w 1980454"/>
                  <a:gd name="connsiteY75" fmla="*/ 1662111 h 1868844"/>
                  <a:gd name="connsiteX76" fmla="*/ 1343771 w 1980454"/>
                  <a:gd name="connsiteY76" fmla="*/ 1666086 h 1868844"/>
                  <a:gd name="connsiteX77" fmla="*/ 1391479 w 1980454"/>
                  <a:gd name="connsiteY77" fmla="*/ 1654159 h 1868844"/>
                  <a:gd name="connsiteX78" fmla="*/ 1403406 w 1980454"/>
                  <a:gd name="connsiteY78" fmla="*/ 1650184 h 1868844"/>
                  <a:gd name="connsiteX79" fmla="*/ 1439187 w 1980454"/>
                  <a:gd name="connsiteY79" fmla="*/ 1662111 h 1868844"/>
                  <a:gd name="connsiteX80" fmla="*/ 1451113 w 1980454"/>
                  <a:gd name="connsiteY80" fmla="*/ 1666086 h 1868844"/>
                  <a:gd name="connsiteX81" fmla="*/ 1463040 w 1980454"/>
                  <a:gd name="connsiteY81" fmla="*/ 1670062 h 1868844"/>
                  <a:gd name="connsiteX82" fmla="*/ 1494846 w 1980454"/>
                  <a:gd name="connsiteY82" fmla="*/ 1693916 h 1868844"/>
                  <a:gd name="connsiteX83" fmla="*/ 1506773 w 1980454"/>
                  <a:gd name="connsiteY83" fmla="*/ 1701867 h 1868844"/>
                  <a:gd name="connsiteX84" fmla="*/ 1530627 w 1980454"/>
                  <a:gd name="connsiteY84" fmla="*/ 1705843 h 1868844"/>
                  <a:gd name="connsiteX85" fmla="*/ 1542553 w 1980454"/>
                  <a:gd name="connsiteY85" fmla="*/ 1713794 h 1868844"/>
                  <a:gd name="connsiteX86" fmla="*/ 1554480 w 1980454"/>
                  <a:gd name="connsiteY86" fmla="*/ 1717770 h 1868844"/>
                  <a:gd name="connsiteX87" fmla="*/ 1562432 w 1980454"/>
                  <a:gd name="connsiteY87" fmla="*/ 1725721 h 1868844"/>
                  <a:gd name="connsiteX88" fmla="*/ 1574359 w 1980454"/>
                  <a:gd name="connsiteY88" fmla="*/ 1729697 h 1868844"/>
                  <a:gd name="connsiteX89" fmla="*/ 1598213 w 1980454"/>
                  <a:gd name="connsiteY89" fmla="*/ 1745599 h 1868844"/>
                  <a:gd name="connsiteX90" fmla="*/ 1618091 w 1980454"/>
                  <a:gd name="connsiteY90" fmla="*/ 1765478 h 1868844"/>
                  <a:gd name="connsiteX91" fmla="*/ 1637969 w 1980454"/>
                  <a:gd name="connsiteY91" fmla="*/ 1785356 h 1868844"/>
                  <a:gd name="connsiteX92" fmla="*/ 1641945 w 1980454"/>
                  <a:gd name="connsiteY92" fmla="*/ 1797283 h 1868844"/>
                  <a:gd name="connsiteX93" fmla="*/ 1665799 w 1980454"/>
                  <a:gd name="connsiteY93" fmla="*/ 1821137 h 1868844"/>
                  <a:gd name="connsiteX94" fmla="*/ 1677726 w 1980454"/>
                  <a:gd name="connsiteY94" fmla="*/ 1833064 h 1868844"/>
                  <a:gd name="connsiteX95" fmla="*/ 1685677 w 1980454"/>
                  <a:gd name="connsiteY95" fmla="*/ 1844991 h 1868844"/>
                  <a:gd name="connsiteX96" fmla="*/ 1689653 w 1980454"/>
                  <a:gd name="connsiteY96" fmla="*/ 1856918 h 1868844"/>
                  <a:gd name="connsiteX97" fmla="*/ 1701580 w 1980454"/>
                  <a:gd name="connsiteY97" fmla="*/ 1868844 h 1868844"/>
                  <a:gd name="connsiteX98" fmla="*/ 1713507 w 1980454"/>
                  <a:gd name="connsiteY98" fmla="*/ 1864869 h 1868844"/>
                  <a:gd name="connsiteX99" fmla="*/ 1737360 w 1980454"/>
                  <a:gd name="connsiteY99" fmla="*/ 1817161 h 1868844"/>
                  <a:gd name="connsiteX100" fmla="*/ 1753263 w 1980454"/>
                  <a:gd name="connsiteY100" fmla="*/ 1797283 h 1868844"/>
                  <a:gd name="connsiteX101" fmla="*/ 1757239 w 1980454"/>
                  <a:gd name="connsiteY101" fmla="*/ 1785356 h 1868844"/>
                  <a:gd name="connsiteX102" fmla="*/ 1773141 w 1980454"/>
                  <a:gd name="connsiteY102" fmla="*/ 1761502 h 1868844"/>
                  <a:gd name="connsiteX103" fmla="*/ 1781093 w 1980454"/>
                  <a:gd name="connsiteY103" fmla="*/ 1749575 h 1868844"/>
                  <a:gd name="connsiteX104" fmla="*/ 1793020 w 1980454"/>
                  <a:gd name="connsiteY104" fmla="*/ 1741624 h 1868844"/>
                  <a:gd name="connsiteX105" fmla="*/ 1832776 w 1980454"/>
                  <a:gd name="connsiteY105" fmla="*/ 1729697 h 1868844"/>
                  <a:gd name="connsiteX106" fmla="*/ 1840727 w 1980454"/>
                  <a:gd name="connsiteY106" fmla="*/ 1721745 h 1868844"/>
                  <a:gd name="connsiteX107" fmla="*/ 1844703 w 1980454"/>
                  <a:gd name="connsiteY107" fmla="*/ 1709818 h 1868844"/>
                  <a:gd name="connsiteX108" fmla="*/ 1856630 w 1980454"/>
                  <a:gd name="connsiteY108" fmla="*/ 1705843 h 1868844"/>
                  <a:gd name="connsiteX109" fmla="*/ 1864581 w 1980454"/>
                  <a:gd name="connsiteY109" fmla="*/ 1697891 h 1868844"/>
                  <a:gd name="connsiteX110" fmla="*/ 1880484 w 1980454"/>
                  <a:gd name="connsiteY110" fmla="*/ 1674038 h 1868844"/>
                  <a:gd name="connsiteX111" fmla="*/ 1896387 w 1980454"/>
                  <a:gd name="connsiteY111" fmla="*/ 1658135 h 1868844"/>
                  <a:gd name="connsiteX112" fmla="*/ 1912289 w 1980454"/>
                  <a:gd name="connsiteY112" fmla="*/ 1642232 h 1868844"/>
                  <a:gd name="connsiteX113" fmla="*/ 1936143 w 1980454"/>
                  <a:gd name="connsiteY113" fmla="*/ 1626330 h 1868844"/>
                  <a:gd name="connsiteX114" fmla="*/ 1932167 w 1980454"/>
                  <a:gd name="connsiteY114" fmla="*/ 1610427 h 1868844"/>
                  <a:gd name="connsiteX115" fmla="*/ 1920240 w 1980454"/>
                  <a:gd name="connsiteY115" fmla="*/ 1602476 h 1868844"/>
                  <a:gd name="connsiteX116" fmla="*/ 1904338 w 1980454"/>
                  <a:gd name="connsiteY116" fmla="*/ 1582598 h 1868844"/>
                  <a:gd name="connsiteX117" fmla="*/ 1900362 w 1980454"/>
                  <a:gd name="connsiteY117" fmla="*/ 1570671 h 1868844"/>
                  <a:gd name="connsiteX118" fmla="*/ 1904338 w 1980454"/>
                  <a:gd name="connsiteY118" fmla="*/ 1558744 h 1868844"/>
                  <a:gd name="connsiteX119" fmla="*/ 1908313 w 1980454"/>
                  <a:gd name="connsiteY119" fmla="*/ 1538865 h 1868844"/>
                  <a:gd name="connsiteX120" fmla="*/ 1928192 w 1980454"/>
                  <a:gd name="connsiteY120" fmla="*/ 1522963 h 1868844"/>
                  <a:gd name="connsiteX121" fmla="*/ 1936143 w 1980454"/>
                  <a:gd name="connsiteY121" fmla="*/ 1515011 h 1868844"/>
                  <a:gd name="connsiteX122" fmla="*/ 1940119 w 1980454"/>
                  <a:gd name="connsiteY122" fmla="*/ 1503084 h 1868844"/>
                  <a:gd name="connsiteX123" fmla="*/ 1944094 w 1980454"/>
                  <a:gd name="connsiteY123" fmla="*/ 1487182 h 1868844"/>
                  <a:gd name="connsiteX124" fmla="*/ 1952046 w 1980454"/>
                  <a:gd name="connsiteY124" fmla="*/ 1479231 h 1868844"/>
                  <a:gd name="connsiteX125" fmla="*/ 1979875 w 1980454"/>
                  <a:gd name="connsiteY125" fmla="*/ 1479231 h 1868844"/>
                  <a:gd name="connsiteX126" fmla="*/ 1975900 w 1980454"/>
                  <a:gd name="connsiteY126" fmla="*/ 1459352 h 1868844"/>
                  <a:gd name="connsiteX127" fmla="*/ 1967948 w 1980454"/>
                  <a:gd name="connsiteY127" fmla="*/ 1435498 h 1868844"/>
                  <a:gd name="connsiteX128" fmla="*/ 1963973 w 1980454"/>
                  <a:gd name="connsiteY128" fmla="*/ 1423571 h 1868844"/>
                  <a:gd name="connsiteX129" fmla="*/ 1959997 w 1980454"/>
                  <a:gd name="connsiteY129" fmla="*/ 1411644 h 1868844"/>
                  <a:gd name="connsiteX130" fmla="*/ 1956021 w 1980454"/>
                  <a:gd name="connsiteY130" fmla="*/ 1399718 h 1868844"/>
                  <a:gd name="connsiteX131" fmla="*/ 1967948 w 1980454"/>
                  <a:gd name="connsiteY131" fmla="*/ 1363937 h 1868844"/>
                  <a:gd name="connsiteX132" fmla="*/ 1971924 w 1980454"/>
                  <a:gd name="connsiteY132" fmla="*/ 1352010 h 1868844"/>
                  <a:gd name="connsiteX133" fmla="*/ 1975900 w 1980454"/>
                  <a:gd name="connsiteY133" fmla="*/ 1340083 h 1868844"/>
                  <a:gd name="connsiteX134" fmla="*/ 1967948 w 1980454"/>
                  <a:gd name="connsiteY134" fmla="*/ 1292375 h 1868844"/>
                  <a:gd name="connsiteX135" fmla="*/ 1959997 w 1980454"/>
                  <a:gd name="connsiteY135" fmla="*/ 1268521 h 1868844"/>
                  <a:gd name="connsiteX136" fmla="*/ 1956021 w 1980454"/>
                  <a:gd name="connsiteY136" fmla="*/ 1256594 h 1868844"/>
                  <a:gd name="connsiteX137" fmla="*/ 1948070 w 1980454"/>
                  <a:gd name="connsiteY137" fmla="*/ 1200935 h 1868844"/>
                  <a:gd name="connsiteX138" fmla="*/ 1932167 w 1980454"/>
                  <a:gd name="connsiteY138" fmla="*/ 1181057 h 1868844"/>
                  <a:gd name="connsiteX139" fmla="*/ 1932167 w 1980454"/>
                  <a:gd name="connsiteY139" fmla="*/ 1133349 h 1868844"/>
                  <a:gd name="connsiteX140" fmla="*/ 1944094 w 1980454"/>
                  <a:gd name="connsiteY140" fmla="*/ 1129373 h 1868844"/>
                  <a:gd name="connsiteX141" fmla="*/ 1952046 w 1980454"/>
                  <a:gd name="connsiteY141" fmla="*/ 1121422 h 1868844"/>
                  <a:gd name="connsiteX142" fmla="*/ 1952046 w 1980454"/>
                  <a:gd name="connsiteY142" fmla="*/ 1085641 h 1868844"/>
                  <a:gd name="connsiteX143" fmla="*/ 1944094 w 1980454"/>
                  <a:gd name="connsiteY143" fmla="*/ 1061787 h 1868844"/>
                  <a:gd name="connsiteX144" fmla="*/ 1940119 w 1980454"/>
                  <a:gd name="connsiteY144" fmla="*/ 1037933 h 1868844"/>
                  <a:gd name="connsiteX145" fmla="*/ 1940119 w 1980454"/>
                  <a:gd name="connsiteY145" fmla="*/ 958420 h 1868844"/>
                  <a:gd name="connsiteX146" fmla="*/ 1932167 w 1980454"/>
                  <a:gd name="connsiteY146" fmla="*/ 950469 h 1868844"/>
                  <a:gd name="connsiteX147" fmla="*/ 1928192 w 1980454"/>
                  <a:gd name="connsiteY147" fmla="*/ 938542 h 1868844"/>
                  <a:gd name="connsiteX148" fmla="*/ 1920240 w 1980454"/>
                  <a:gd name="connsiteY148" fmla="*/ 930591 h 1868844"/>
                  <a:gd name="connsiteX149" fmla="*/ 1912289 w 1980454"/>
                  <a:gd name="connsiteY149" fmla="*/ 902761 h 1868844"/>
                  <a:gd name="connsiteX150" fmla="*/ 1900362 w 1980454"/>
                  <a:gd name="connsiteY150" fmla="*/ 894810 h 1868844"/>
                  <a:gd name="connsiteX151" fmla="*/ 1876508 w 1980454"/>
                  <a:gd name="connsiteY151" fmla="*/ 886858 h 1868844"/>
                  <a:gd name="connsiteX152" fmla="*/ 1864581 w 1980454"/>
                  <a:gd name="connsiteY152" fmla="*/ 882883 h 1868844"/>
                  <a:gd name="connsiteX153" fmla="*/ 1856630 w 1980454"/>
                  <a:gd name="connsiteY153" fmla="*/ 874931 h 1868844"/>
                  <a:gd name="connsiteX154" fmla="*/ 1844703 w 1980454"/>
                  <a:gd name="connsiteY154" fmla="*/ 870956 h 1868844"/>
                  <a:gd name="connsiteX155" fmla="*/ 1832776 w 1980454"/>
                  <a:gd name="connsiteY155" fmla="*/ 863004 h 1868844"/>
                  <a:gd name="connsiteX156" fmla="*/ 1824825 w 1980454"/>
                  <a:gd name="connsiteY156" fmla="*/ 851078 h 1868844"/>
                  <a:gd name="connsiteX157" fmla="*/ 1816873 w 1980454"/>
                  <a:gd name="connsiteY157" fmla="*/ 843126 h 1868844"/>
                  <a:gd name="connsiteX158" fmla="*/ 1820849 w 1980454"/>
                  <a:gd name="connsiteY158" fmla="*/ 823248 h 1868844"/>
                  <a:gd name="connsiteX159" fmla="*/ 1832776 w 1980454"/>
                  <a:gd name="connsiteY159" fmla="*/ 799394 h 1868844"/>
                  <a:gd name="connsiteX160" fmla="*/ 1836752 w 1980454"/>
                  <a:gd name="connsiteY160" fmla="*/ 787467 h 1868844"/>
                  <a:gd name="connsiteX161" fmla="*/ 1832776 w 1980454"/>
                  <a:gd name="connsiteY161" fmla="*/ 763613 h 1868844"/>
                  <a:gd name="connsiteX162" fmla="*/ 1824825 w 1980454"/>
                  <a:gd name="connsiteY162" fmla="*/ 751686 h 1868844"/>
                  <a:gd name="connsiteX163" fmla="*/ 1793020 w 1980454"/>
                  <a:gd name="connsiteY163" fmla="*/ 723857 h 1868844"/>
                  <a:gd name="connsiteX164" fmla="*/ 1793020 w 1980454"/>
                  <a:gd name="connsiteY164" fmla="*/ 656271 h 1868844"/>
                  <a:gd name="connsiteX165" fmla="*/ 1789044 w 1980454"/>
                  <a:gd name="connsiteY165" fmla="*/ 636392 h 1868844"/>
                  <a:gd name="connsiteX166" fmla="*/ 1785068 w 1980454"/>
                  <a:gd name="connsiteY166" fmla="*/ 624465 h 1868844"/>
                  <a:gd name="connsiteX167" fmla="*/ 1741336 w 1980454"/>
                  <a:gd name="connsiteY167" fmla="*/ 612538 h 1868844"/>
                  <a:gd name="connsiteX168" fmla="*/ 1721458 w 1980454"/>
                  <a:gd name="connsiteY168" fmla="*/ 588684 h 1868844"/>
                  <a:gd name="connsiteX169" fmla="*/ 1709531 w 1980454"/>
                  <a:gd name="connsiteY169" fmla="*/ 576758 h 1868844"/>
                  <a:gd name="connsiteX170" fmla="*/ 1709531 w 1980454"/>
                  <a:gd name="connsiteY170" fmla="*/ 544952 h 1868844"/>
                  <a:gd name="connsiteX171" fmla="*/ 1697604 w 1980454"/>
                  <a:gd name="connsiteY171" fmla="*/ 540977 h 1868844"/>
                  <a:gd name="connsiteX172" fmla="*/ 1673750 w 1980454"/>
                  <a:gd name="connsiteY172" fmla="*/ 544952 h 1868844"/>
                  <a:gd name="connsiteX173" fmla="*/ 1661823 w 1980454"/>
                  <a:gd name="connsiteY173" fmla="*/ 548928 h 1868844"/>
                  <a:gd name="connsiteX174" fmla="*/ 1657847 w 1980454"/>
                  <a:gd name="connsiteY174" fmla="*/ 513147 h 1868844"/>
                  <a:gd name="connsiteX175" fmla="*/ 1645920 w 1980454"/>
                  <a:gd name="connsiteY175" fmla="*/ 473391 h 1868844"/>
                  <a:gd name="connsiteX176" fmla="*/ 1637969 w 1980454"/>
                  <a:gd name="connsiteY176" fmla="*/ 445561 h 1868844"/>
                  <a:gd name="connsiteX177" fmla="*/ 1633993 w 1980454"/>
                  <a:gd name="connsiteY177" fmla="*/ 433634 h 1868844"/>
                  <a:gd name="connsiteX178" fmla="*/ 1633993 w 1980454"/>
                  <a:gd name="connsiteY178" fmla="*/ 409780 h 1868844"/>
                  <a:gd name="connsiteX179" fmla="*/ 1622067 w 1980454"/>
                  <a:gd name="connsiteY179" fmla="*/ 401829 h 1868844"/>
                  <a:gd name="connsiteX180" fmla="*/ 1594237 w 1980454"/>
                  <a:gd name="connsiteY180" fmla="*/ 377975 h 1868844"/>
                  <a:gd name="connsiteX181" fmla="*/ 1578334 w 1980454"/>
                  <a:gd name="connsiteY181" fmla="*/ 354121 h 1868844"/>
                  <a:gd name="connsiteX182" fmla="*/ 1566407 w 1980454"/>
                  <a:gd name="connsiteY182" fmla="*/ 330267 h 1868844"/>
                  <a:gd name="connsiteX183" fmla="*/ 1570383 w 1980454"/>
                  <a:gd name="connsiteY183" fmla="*/ 314364 h 1868844"/>
                  <a:gd name="connsiteX184" fmla="*/ 1578334 w 1980454"/>
                  <a:gd name="connsiteY184" fmla="*/ 302438 h 1868844"/>
                  <a:gd name="connsiteX185" fmla="*/ 1614115 w 1980454"/>
                  <a:gd name="connsiteY185" fmla="*/ 294486 h 1868844"/>
                  <a:gd name="connsiteX186" fmla="*/ 1622067 w 1980454"/>
                  <a:gd name="connsiteY186" fmla="*/ 286535 h 1868844"/>
                  <a:gd name="connsiteX187" fmla="*/ 1622067 w 1980454"/>
                  <a:gd name="connsiteY187" fmla="*/ 262681 h 1868844"/>
                  <a:gd name="connsiteX188" fmla="*/ 1614115 w 1980454"/>
                  <a:gd name="connsiteY188" fmla="*/ 254730 h 1868844"/>
                  <a:gd name="connsiteX189" fmla="*/ 1606164 w 1980454"/>
                  <a:gd name="connsiteY189" fmla="*/ 226900 h 1868844"/>
                  <a:gd name="connsiteX190" fmla="*/ 1610140 w 1980454"/>
                  <a:gd name="connsiteY190" fmla="*/ 187144 h 1868844"/>
                  <a:gd name="connsiteX191" fmla="*/ 1618091 w 1980454"/>
                  <a:gd name="connsiteY191" fmla="*/ 163290 h 1868844"/>
                  <a:gd name="connsiteX192" fmla="*/ 1598213 w 1980454"/>
                  <a:gd name="connsiteY192" fmla="*/ 119558 h 1868844"/>
                  <a:gd name="connsiteX193" fmla="*/ 1590261 w 1980454"/>
                  <a:gd name="connsiteY193" fmla="*/ 107631 h 1868844"/>
                  <a:gd name="connsiteX194" fmla="*/ 1598213 w 1980454"/>
                  <a:gd name="connsiteY194" fmla="*/ 139436 h 1868844"/>
                  <a:gd name="connsiteX195" fmla="*/ 1606164 w 1980454"/>
                  <a:gd name="connsiteY195" fmla="*/ 115582 h 1868844"/>
                  <a:gd name="connsiteX196" fmla="*/ 1610140 w 1980454"/>
                  <a:gd name="connsiteY196" fmla="*/ 103655 h 1868844"/>
                  <a:gd name="connsiteX197" fmla="*/ 1618091 w 1980454"/>
                  <a:gd name="connsiteY197" fmla="*/ 91728 h 1868844"/>
                  <a:gd name="connsiteX198" fmla="*/ 1606164 w 1980454"/>
                  <a:gd name="connsiteY198" fmla="*/ 99679 h 1868844"/>
                  <a:gd name="connsiteX199" fmla="*/ 1514724 w 1980454"/>
                  <a:gd name="connsiteY199" fmla="*/ 87752 h 1868844"/>
                  <a:gd name="connsiteX200" fmla="*/ 1490870 w 1980454"/>
                  <a:gd name="connsiteY200" fmla="*/ 79801 h 1868844"/>
                  <a:gd name="connsiteX201" fmla="*/ 1482919 w 1980454"/>
                  <a:gd name="connsiteY201" fmla="*/ 67874 h 1868844"/>
                  <a:gd name="connsiteX202" fmla="*/ 1463040 w 1980454"/>
                  <a:gd name="connsiteY202" fmla="*/ 63898 h 1868844"/>
                  <a:gd name="connsiteX203" fmla="*/ 1431235 w 1980454"/>
                  <a:gd name="connsiteY203" fmla="*/ 59923 h 1868844"/>
                  <a:gd name="connsiteX204" fmla="*/ 1391479 w 1980454"/>
                  <a:gd name="connsiteY204" fmla="*/ 47996 h 1868844"/>
                  <a:gd name="connsiteX205" fmla="*/ 1379552 w 1980454"/>
                  <a:gd name="connsiteY205" fmla="*/ 44020 h 1868844"/>
                  <a:gd name="connsiteX206" fmla="*/ 1319917 w 1980454"/>
                  <a:gd name="connsiteY206" fmla="*/ 36069 h 1868844"/>
                  <a:gd name="connsiteX207" fmla="*/ 1284136 w 1980454"/>
                  <a:gd name="connsiteY207" fmla="*/ 28118 h 1868844"/>
                  <a:gd name="connsiteX208" fmla="*/ 1272209 w 1980454"/>
                  <a:gd name="connsiteY208" fmla="*/ 24142 h 1868844"/>
                  <a:gd name="connsiteX209" fmla="*/ 1216550 w 1980454"/>
                  <a:gd name="connsiteY209" fmla="*/ 36069 h 1868844"/>
                  <a:gd name="connsiteX210" fmla="*/ 1192696 w 1980454"/>
                  <a:gd name="connsiteY210" fmla="*/ 47996 h 1868844"/>
                  <a:gd name="connsiteX211" fmla="*/ 1160891 w 1980454"/>
                  <a:gd name="connsiteY211" fmla="*/ 44020 h 1868844"/>
                  <a:gd name="connsiteX212" fmla="*/ 1148964 w 1980454"/>
                  <a:gd name="connsiteY212" fmla="*/ 40044 h 1868844"/>
                  <a:gd name="connsiteX213" fmla="*/ 1101256 w 1980454"/>
                  <a:gd name="connsiteY213" fmla="*/ 32093 h 1868844"/>
                  <a:gd name="connsiteX214" fmla="*/ 1057524 w 1980454"/>
                  <a:gd name="connsiteY214" fmla="*/ 20166 h 1868844"/>
                  <a:gd name="connsiteX215" fmla="*/ 1041621 w 1980454"/>
                  <a:gd name="connsiteY215" fmla="*/ 16191 h 1868844"/>
                  <a:gd name="connsiteX216" fmla="*/ 1021743 w 1980454"/>
                  <a:gd name="connsiteY216" fmla="*/ 12215 h 1868844"/>
                  <a:gd name="connsiteX217" fmla="*/ 1009816 w 1980454"/>
                  <a:gd name="connsiteY217" fmla="*/ 8239 h 1868844"/>
                  <a:gd name="connsiteX218" fmla="*/ 993913 w 1980454"/>
                  <a:gd name="connsiteY218" fmla="*/ 4264 h 1868844"/>
                  <a:gd name="connsiteX219" fmla="*/ 950181 w 1980454"/>
                  <a:gd name="connsiteY219" fmla="*/ 8239 h 1868844"/>
                  <a:gd name="connsiteX220" fmla="*/ 870668 w 1980454"/>
                  <a:gd name="connsiteY220" fmla="*/ 288 h 1868844"/>
                  <a:gd name="connsiteX221" fmla="*/ 826936 w 1980454"/>
                  <a:gd name="connsiteY221" fmla="*/ 4264 h 1868844"/>
                  <a:gd name="connsiteX222" fmla="*/ 822960 w 1980454"/>
                  <a:gd name="connsiteY222" fmla="*/ 28118 h 1868844"/>
                  <a:gd name="connsiteX223" fmla="*/ 811033 w 1980454"/>
                  <a:gd name="connsiteY223" fmla="*/ 32093 h 1868844"/>
                  <a:gd name="connsiteX224" fmla="*/ 783204 w 1980454"/>
                  <a:gd name="connsiteY224" fmla="*/ 44020 h 1868844"/>
                  <a:gd name="connsiteX225" fmla="*/ 759350 w 1980454"/>
                  <a:gd name="connsiteY225" fmla="*/ 51971 h 1868844"/>
                  <a:gd name="connsiteX226" fmla="*/ 751399 w 1980454"/>
                  <a:gd name="connsiteY226" fmla="*/ 59923 h 1868844"/>
                  <a:gd name="connsiteX227" fmla="*/ 731520 w 1980454"/>
                  <a:gd name="connsiteY227" fmla="*/ 71850 h 1868844"/>
                  <a:gd name="connsiteX228" fmla="*/ 723569 w 1980454"/>
                  <a:gd name="connsiteY228" fmla="*/ 83777 h 1868844"/>
                  <a:gd name="connsiteX229" fmla="*/ 719593 w 1980454"/>
                  <a:gd name="connsiteY229" fmla="*/ 95704 h 1868844"/>
                  <a:gd name="connsiteX230" fmla="*/ 695740 w 1980454"/>
                  <a:gd name="connsiteY230" fmla="*/ 99679 h 1868844"/>
                  <a:gd name="connsiteX231" fmla="*/ 683813 w 1980454"/>
                  <a:gd name="connsiteY231" fmla="*/ 103655 h 1868844"/>
                  <a:gd name="connsiteX232" fmla="*/ 667910 w 1980454"/>
                  <a:gd name="connsiteY232" fmla="*/ 119558 h 1868844"/>
                  <a:gd name="connsiteX233" fmla="*/ 659959 w 1980454"/>
                  <a:gd name="connsiteY233" fmla="*/ 155338 h 1868844"/>
                  <a:gd name="connsiteX234" fmla="*/ 655983 w 1980454"/>
                  <a:gd name="connsiteY234" fmla="*/ 167265 h 1868844"/>
                  <a:gd name="connsiteX235" fmla="*/ 632129 w 1980454"/>
                  <a:gd name="connsiteY235" fmla="*/ 175217 h 1868844"/>
                  <a:gd name="connsiteX236" fmla="*/ 612251 w 1980454"/>
                  <a:gd name="connsiteY236" fmla="*/ 163290 h 1868844"/>
                  <a:gd name="connsiteX237" fmla="*/ 600324 w 1980454"/>
                  <a:gd name="connsiteY237" fmla="*/ 167265 h 1868844"/>
                  <a:gd name="connsiteX238" fmla="*/ 588397 w 1980454"/>
                  <a:gd name="connsiteY238" fmla="*/ 195095 h 1868844"/>
                  <a:gd name="connsiteX239" fmla="*/ 580446 w 1980454"/>
                  <a:gd name="connsiteY239" fmla="*/ 218949 h 1868844"/>
                  <a:gd name="connsiteX240" fmla="*/ 548640 w 1980454"/>
                  <a:gd name="connsiteY240" fmla="*/ 226900 h 1868844"/>
                  <a:gd name="connsiteX241" fmla="*/ 552616 w 1980454"/>
                  <a:gd name="connsiteY241" fmla="*/ 254730 h 1868844"/>
                  <a:gd name="connsiteX242" fmla="*/ 548640 w 1980454"/>
                  <a:gd name="connsiteY242" fmla="*/ 266657 h 1868844"/>
                  <a:gd name="connsiteX243" fmla="*/ 544665 w 1980454"/>
                  <a:gd name="connsiteY243" fmla="*/ 286535 h 1868844"/>
                  <a:gd name="connsiteX244" fmla="*/ 540689 w 1980454"/>
                  <a:gd name="connsiteY244" fmla="*/ 298462 h 1868844"/>
                  <a:gd name="connsiteX245" fmla="*/ 528762 w 1980454"/>
                  <a:gd name="connsiteY245" fmla="*/ 306413 h 1868844"/>
                  <a:gd name="connsiteX246" fmla="*/ 496957 w 1980454"/>
                  <a:gd name="connsiteY246" fmla="*/ 346170 h 1868844"/>
                  <a:gd name="connsiteX247" fmla="*/ 485030 w 1980454"/>
                  <a:gd name="connsiteY247" fmla="*/ 350145 h 1868844"/>
                  <a:gd name="connsiteX248" fmla="*/ 469127 w 1980454"/>
                  <a:gd name="connsiteY248" fmla="*/ 370024 h 1868844"/>
                  <a:gd name="connsiteX249" fmla="*/ 477079 w 1980454"/>
                  <a:gd name="connsiteY249" fmla="*/ 393878 h 1868844"/>
                  <a:gd name="connsiteX250" fmla="*/ 481054 w 1980454"/>
                  <a:gd name="connsiteY250" fmla="*/ 405804 h 1868844"/>
                  <a:gd name="connsiteX251" fmla="*/ 477079 w 1980454"/>
                  <a:gd name="connsiteY251" fmla="*/ 457488 h 1868844"/>
                  <a:gd name="connsiteX252" fmla="*/ 473103 w 1980454"/>
                  <a:gd name="connsiteY252" fmla="*/ 489293 h 1868844"/>
                  <a:gd name="connsiteX253" fmla="*/ 465152 w 1980454"/>
                  <a:gd name="connsiteY253" fmla="*/ 580733 h 1868844"/>
                  <a:gd name="connsiteX254" fmla="*/ 461176 w 1980454"/>
                  <a:gd name="connsiteY254" fmla="*/ 608563 h 1868844"/>
                  <a:gd name="connsiteX255" fmla="*/ 453225 w 1980454"/>
                  <a:gd name="connsiteY255" fmla="*/ 632417 h 1868844"/>
                  <a:gd name="connsiteX256" fmla="*/ 449249 w 1980454"/>
                  <a:gd name="connsiteY256" fmla="*/ 648319 h 1868844"/>
                  <a:gd name="connsiteX257" fmla="*/ 441298 w 1980454"/>
                  <a:gd name="connsiteY257" fmla="*/ 672173 h 1868844"/>
                  <a:gd name="connsiteX258" fmla="*/ 425395 w 1980454"/>
                  <a:gd name="connsiteY258" fmla="*/ 719881 h 1868844"/>
                  <a:gd name="connsiteX259" fmla="*/ 417444 w 1980454"/>
                  <a:gd name="connsiteY259" fmla="*/ 751686 h 1868844"/>
                  <a:gd name="connsiteX260" fmla="*/ 409493 w 1980454"/>
                  <a:gd name="connsiteY260" fmla="*/ 775540 h 1868844"/>
                  <a:gd name="connsiteX261" fmla="*/ 373712 w 1980454"/>
                  <a:gd name="connsiteY261" fmla="*/ 787467 h 1868844"/>
                  <a:gd name="connsiteX262" fmla="*/ 349858 w 1980454"/>
                  <a:gd name="connsiteY262" fmla="*/ 795418 h 1868844"/>
                  <a:gd name="connsiteX263" fmla="*/ 314077 w 1980454"/>
                  <a:gd name="connsiteY263" fmla="*/ 803370 h 1868844"/>
                  <a:gd name="connsiteX264" fmla="*/ 302150 w 1980454"/>
                  <a:gd name="connsiteY264" fmla="*/ 807345 h 1868844"/>
                  <a:gd name="connsiteX265" fmla="*/ 286247 w 1980454"/>
                  <a:gd name="connsiteY265" fmla="*/ 815297 h 1868844"/>
                  <a:gd name="connsiteX266" fmla="*/ 218661 w 1980454"/>
                  <a:gd name="connsiteY266" fmla="*/ 823248 h 1868844"/>
                  <a:gd name="connsiteX267" fmla="*/ 194807 w 1980454"/>
                  <a:gd name="connsiteY267" fmla="*/ 831199 h 1868844"/>
                  <a:gd name="connsiteX268" fmla="*/ 178905 w 1980454"/>
                  <a:gd name="connsiteY268" fmla="*/ 835175 h 1868844"/>
                  <a:gd name="connsiteX269" fmla="*/ 151075 w 1980454"/>
                  <a:gd name="connsiteY269" fmla="*/ 843126 h 1868844"/>
                  <a:gd name="connsiteX270" fmla="*/ 107343 w 1980454"/>
                  <a:gd name="connsiteY270" fmla="*/ 855053 h 1868844"/>
                  <a:gd name="connsiteX271" fmla="*/ 95416 w 1980454"/>
                  <a:gd name="connsiteY271" fmla="*/ 859029 h 1868844"/>
                  <a:gd name="connsiteX272" fmla="*/ 63611 w 1980454"/>
                  <a:gd name="connsiteY272" fmla="*/ 882883 h 1868844"/>
                  <a:gd name="connsiteX273" fmla="*/ 51684 w 1980454"/>
                  <a:gd name="connsiteY273" fmla="*/ 906737 h 1868844"/>
                  <a:gd name="connsiteX274" fmla="*/ 39757 w 1980454"/>
                  <a:gd name="connsiteY274" fmla="*/ 910712 h 1868844"/>
                  <a:gd name="connsiteX275" fmla="*/ 7952 w 1980454"/>
                  <a:gd name="connsiteY275" fmla="*/ 950469 h 1868844"/>
                  <a:gd name="connsiteX276" fmla="*/ 0 w 1980454"/>
                  <a:gd name="connsiteY276" fmla="*/ 974323 h 1868844"/>
                  <a:gd name="connsiteX277" fmla="*/ 19879 w 1980454"/>
                  <a:gd name="connsiteY277" fmla="*/ 1002152 h 1868844"/>
                  <a:gd name="connsiteX278" fmla="*/ 7952 w 1980454"/>
                  <a:gd name="connsiteY278" fmla="*/ 1002152 h 1868844"/>
                  <a:gd name="connsiteX0" fmla="*/ 7952 w 1980454"/>
                  <a:gd name="connsiteY0" fmla="*/ 1002152 h 1868844"/>
                  <a:gd name="connsiteX1" fmla="*/ 35781 w 1980454"/>
                  <a:gd name="connsiteY1" fmla="*/ 998177 h 1868844"/>
                  <a:gd name="connsiteX2" fmla="*/ 75538 w 1980454"/>
                  <a:gd name="connsiteY2" fmla="*/ 1006128 h 1868844"/>
                  <a:gd name="connsiteX3" fmla="*/ 87465 w 1980454"/>
                  <a:gd name="connsiteY3" fmla="*/ 1014079 h 1868844"/>
                  <a:gd name="connsiteX4" fmla="*/ 95416 w 1980454"/>
                  <a:gd name="connsiteY4" fmla="*/ 1022031 h 1868844"/>
                  <a:gd name="connsiteX5" fmla="*/ 115294 w 1980454"/>
                  <a:gd name="connsiteY5" fmla="*/ 1026006 h 1868844"/>
                  <a:gd name="connsiteX6" fmla="*/ 131197 w 1980454"/>
                  <a:gd name="connsiteY6" fmla="*/ 1049860 h 1868844"/>
                  <a:gd name="connsiteX7" fmla="*/ 178905 w 1980454"/>
                  <a:gd name="connsiteY7" fmla="*/ 1065763 h 1868844"/>
                  <a:gd name="connsiteX8" fmla="*/ 190832 w 1980454"/>
                  <a:gd name="connsiteY8" fmla="*/ 1069738 h 1868844"/>
                  <a:gd name="connsiteX9" fmla="*/ 202759 w 1980454"/>
                  <a:gd name="connsiteY9" fmla="*/ 1073714 h 1868844"/>
                  <a:gd name="connsiteX10" fmla="*/ 218661 w 1980454"/>
                  <a:gd name="connsiteY10" fmla="*/ 1077690 h 1868844"/>
                  <a:gd name="connsiteX11" fmla="*/ 230588 w 1980454"/>
                  <a:gd name="connsiteY11" fmla="*/ 1081665 h 1868844"/>
                  <a:gd name="connsiteX12" fmla="*/ 250467 w 1980454"/>
                  <a:gd name="connsiteY12" fmla="*/ 1085641 h 1868844"/>
                  <a:gd name="connsiteX13" fmla="*/ 262393 w 1980454"/>
                  <a:gd name="connsiteY13" fmla="*/ 1089617 h 1868844"/>
                  <a:gd name="connsiteX14" fmla="*/ 278296 w 1980454"/>
                  <a:gd name="connsiteY14" fmla="*/ 1093592 h 1868844"/>
                  <a:gd name="connsiteX15" fmla="*/ 290223 w 1980454"/>
                  <a:gd name="connsiteY15" fmla="*/ 1097568 h 1868844"/>
                  <a:gd name="connsiteX16" fmla="*/ 337931 w 1980454"/>
                  <a:gd name="connsiteY16" fmla="*/ 1105519 h 1868844"/>
                  <a:gd name="connsiteX17" fmla="*/ 381663 w 1980454"/>
                  <a:gd name="connsiteY17" fmla="*/ 1101544 h 1868844"/>
                  <a:gd name="connsiteX18" fmla="*/ 405517 w 1980454"/>
                  <a:gd name="connsiteY18" fmla="*/ 1093592 h 1868844"/>
                  <a:gd name="connsiteX19" fmla="*/ 417444 w 1980454"/>
                  <a:gd name="connsiteY19" fmla="*/ 1089617 h 1868844"/>
                  <a:gd name="connsiteX20" fmla="*/ 449249 w 1980454"/>
                  <a:gd name="connsiteY20" fmla="*/ 1093592 h 1868844"/>
                  <a:gd name="connsiteX21" fmla="*/ 473103 w 1980454"/>
                  <a:gd name="connsiteY21" fmla="*/ 1109495 h 1868844"/>
                  <a:gd name="connsiteX22" fmla="*/ 492981 w 1980454"/>
                  <a:gd name="connsiteY22" fmla="*/ 1125398 h 1868844"/>
                  <a:gd name="connsiteX23" fmla="*/ 512860 w 1980454"/>
                  <a:gd name="connsiteY23" fmla="*/ 1141300 h 1868844"/>
                  <a:gd name="connsiteX24" fmla="*/ 532738 w 1980454"/>
                  <a:gd name="connsiteY24" fmla="*/ 1165154 h 1868844"/>
                  <a:gd name="connsiteX25" fmla="*/ 568519 w 1980454"/>
                  <a:gd name="connsiteY25" fmla="*/ 1181057 h 1868844"/>
                  <a:gd name="connsiteX26" fmla="*/ 580446 w 1980454"/>
                  <a:gd name="connsiteY26" fmla="*/ 1185032 h 1868844"/>
                  <a:gd name="connsiteX27" fmla="*/ 592373 w 1980454"/>
                  <a:gd name="connsiteY27" fmla="*/ 1189008 h 1868844"/>
                  <a:gd name="connsiteX28" fmla="*/ 604300 w 1980454"/>
                  <a:gd name="connsiteY28" fmla="*/ 1196959 h 1868844"/>
                  <a:gd name="connsiteX29" fmla="*/ 612251 w 1980454"/>
                  <a:gd name="connsiteY29" fmla="*/ 1204911 h 1868844"/>
                  <a:gd name="connsiteX30" fmla="*/ 624178 w 1980454"/>
                  <a:gd name="connsiteY30" fmla="*/ 1208886 h 1868844"/>
                  <a:gd name="connsiteX31" fmla="*/ 632129 w 1980454"/>
                  <a:gd name="connsiteY31" fmla="*/ 1216838 h 1868844"/>
                  <a:gd name="connsiteX32" fmla="*/ 667910 w 1980454"/>
                  <a:gd name="connsiteY32" fmla="*/ 1228764 h 1868844"/>
                  <a:gd name="connsiteX33" fmla="*/ 679837 w 1980454"/>
                  <a:gd name="connsiteY33" fmla="*/ 1232740 h 1868844"/>
                  <a:gd name="connsiteX34" fmla="*/ 691764 w 1980454"/>
                  <a:gd name="connsiteY34" fmla="*/ 1240691 h 1868844"/>
                  <a:gd name="connsiteX35" fmla="*/ 715618 w 1980454"/>
                  <a:gd name="connsiteY35" fmla="*/ 1248643 h 1868844"/>
                  <a:gd name="connsiteX36" fmla="*/ 719593 w 1980454"/>
                  <a:gd name="connsiteY36" fmla="*/ 1260570 h 1868844"/>
                  <a:gd name="connsiteX37" fmla="*/ 739472 w 1980454"/>
                  <a:gd name="connsiteY37" fmla="*/ 1280448 h 1868844"/>
                  <a:gd name="connsiteX38" fmla="*/ 751399 w 1980454"/>
                  <a:gd name="connsiteY38" fmla="*/ 1300326 h 1868844"/>
                  <a:gd name="connsiteX39" fmla="*/ 755374 w 1980454"/>
                  <a:gd name="connsiteY39" fmla="*/ 1312253 h 1868844"/>
                  <a:gd name="connsiteX40" fmla="*/ 771277 w 1980454"/>
                  <a:gd name="connsiteY40" fmla="*/ 1328156 h 1868844"/>
                  <a:gd name="connsiteX41" fmla="*/ 783204 w 1980454"/>
                  <a:gd name="connsiteY41" fmla="*/ 1340083 h 1868844"/>
                  <a:gd name="connsiteX42" fmla="*/ 799107 w 1980454"/>
                  <a:gd name="connsiteY42" fmla="*/ 1359961 h 1868844"/>
                  <a:gd name="connsiteX43" fmla="*/ 803082 w 1980454"/>
                  <a:gd name="connsiteY43" fmla="*/ 1371888 h 1868844"/>
                  <a:gd name="connsiteX44" fmla="*/ 815009 w 1980454"/>
                  <a:gd name="connsiteY44" fmla="*/ 1375864 h 1868844"/>
                  <a:gd name="connsiteX45" fmla="*/ 838863 w 1980454"/>
                  <a:gd name="connsiteY45" fmla="*/ 1391766 h 1868844"/>
                  <a:gd name="connsiteX46" fmla="*/ 862717 w 1980454"/>
                  <a:gd name="connsiteY46" fmla="*/ 1399718 h 1868844"/>
                  <a:gd name="connsiteX47" fmla="*/ 874644 w 1980454"/>
                  <a:gd name="connsiteY47" fmla="*/ 1403693 h 1868844"/>
                  <a:gd name="connsiteX48" fmla="*/ 882595 w 1980454"/>
                  <a:gd name="connsiteY48" fmla="*/ 1415620 h 1868844"/>
                  <a:gd name="connsiteX49" fmla="*/ 894522 w 1980454"/>
                  <a:gd name="connsiteY49" fmla="*/ 1419596 h 1868844"/>
                  <a:gd name="connsiteX50" fmla="*/ 906449 w 1980454"/>
                  <a:gd name="connsiteY50" fmla="*/ 1427547 h 1868844"/>
                  <a:gd name="connsiteX51" fmla="*/ 914400 w 1980454"/>
                  <a:gd name="connsiteY51" fmla="*/ 1439474 h 1868844"/>
                  <a:gd name="connsiteX52" fmla="*/ 918376 w 1980454"/>
                  <a:gd name="connsiteY52" fmla="*/ 1451401 h 1868844"/>
                  <a:gd name="connsiteX53" fmla="*/ 934279 w 1980454"/>
                  <a:gd name="connsiteY53" fmla="*/ 1471279 h 1868844"/>
                  <a:gd name="connsiteX54" fmla="*/ 946206 w 1980454"/>
                  <a:gd name="connsiteY54" fmla="*/ 1475255 h 1868844"/>
                  <a:gd name="connsiteX55" fmla="*/ 966084 w 1980454"/>
                  <a:gd name="connsiteY55" fmla="*/ 1471279 h 1868844"/>
                  <a:gd name="connsiteX56" fmla="*/ 978011 w 1980454"/>
                  <a:gd name="connsiteY56" fmla="*/ 1467304 h 1868844"/>
                  <a:gd name="connsiteX57" fmla="*/ 1001865 w 1980454"/>
                  <a:gd name="connsiteY57" fmla="*/ 1471279 h 1868844"/>
                  <a:gd name="connsiteX58" fmla="*/ 1025719 w 1980454"/>
                  <a:gd name="connsiteY58" fmla="*/ 1479231 h 1868844"/>
                  <a:gd name="connsiteX59" fmla="*/ 1049573 w 1980454"/>
                  <a:gd name="connsiteY59" fmla="*/ 1495133 h 1868844"/>
                  <a:gd name="connsiteX60" fmla="*/ 1069451 w 1980454"/>
                  <a:gd name="connsiteY60" fmla="*/ 1515011 h 1868844"/>
                  <a:gd name="connsiteX61" fmla="*/ 1101256 w 1980454"/>
                  <a:gd name="connsiteY61" fmla="*/ 1538865 h 1868844"/>
                  <a:gd name="connsiteX62" fmla="*/ 1109207 w 1980454"/>
                  <a:gd name="connsiteY62" fmla="*/ 1546817 h 1868844"/>
                  <a:gd name="connsiteX63" fmla="*/ 1141013 w 1980454"/>
                  <a:gd name="connsiteY63" fmla="*/ 1554768 h 1868844"/>
                  <a:gd name="connsiteX64" fmla="*/ 1152940 w 1980454"/>
                  <a:gd name="connsiteY64" fmla="*/ 1562719 h 1868844"/>
                  <a:gd name="connsiteX65" fmla="*/ 1176793 w 1980454"/>
                  <a:gd name="connsiteY65" fmla="*/ 1570671 h 1868844"/>
                  <a:gd name="connsiteX66" fmla="*/ 1196672 w 1980454"/>
                  <a:gd name="connsiteY66" fmla="*/ 1582598 h 1868844"/>
                  <a:gd name="connsiteX67" fmla="*/ 1208599 w 1980454"/>
                  <a:gd name="connsiteY67" fmla="*/ 1594524 h 1868844"/>
                  <a:gd name="connsiteX68" fmla="*/ 1232453 w 1980454"/>
                  <a:gd name="connsiteY68" fmla="*/ 1602476 h 1868844"/>
                  <a:gd name="connsiteX69" fmla="*/ 1244380 w 1980454"/>
                  <a:gd name="connsiteY69" fmla="*/ 1606451 h 1868844"/>
                  <a:gd name="connsiteX70" fmla="*/ 1252331 w 1980454"/>
                  <a:gd name="connsiteY70" fmla="*/ 1594524 h 1868844"/>
                  <a:gd name="connsiteX71" fmla="*/ 1268233 w 1980454"/>
                  <a:gd name="connsiteY71" fmla="*/ 1598500 h 1868844"/>
                  <a:gd name="connsiteX72" fmla="*/ 1288112 w 1980454"/>
                  <a:gd name="connsiteY72" fmla="*/ 1614403 h 1868844"/>
                  <a:gd name="connsiteX73" fmla="*/ 1296063 w 1980454"/>
                  <a:gd name="connsiteY73" fmla="*/ 1626330 h 1868844"/>
                  <a:gd name="connsiteX74" fmla="*/ 1307990 w 1980454"/>
                  <a:gd name="connsiteY74" fmla="*/ 1634281 h 1868844"/>
                  <a:gd name="connsiteX75" fmla="*/ 1331844 w 1980454"/>
                  <a:gd name="connsiteY75" fmla="*/ 1662111 h 1868844"/>
                  <a:gd name="connsiteX76" fmla="*/ 1343771 w 1980454"/>
                  <a:gd name="connsiteY76" fmla="*/ 1666086 h 1868844"/>
                  <a:gd name="connsiteX77" fmla="*/ 1391479 w 1980454"/>
                  <a:gd name="connsiteY77" fmla="*/ 1654159 h 1868844"/>
                  <a:gd name="connsiteX78" fmla="*/ 1403406 w 1980454"/>
                  <a:gd name="connsiteY78" fmla="*/ 1650184 h 1868844"/>
                  <a:gd name="connsiteX79" fmla="*/ 1439187 w 1980454"/>
                  <a:gd name="connsiteY79" fmla="*/ 1662111 h 1868844"/>
                  <a:gd name="connsiteX80" fmla="*/ 1451113 w 1980454"/>
                  <a:gd name="connsiteY80" fmla="*/ 1666086 h 1868844"/>
                  <a:gd name="connsiteX81" fmla="*/ 1463040 w 1980454"/>
                  <a:gd name="connsiteY81" fmla="*/ 1670062 h 1868844"/>
                  <a:gd name="connsiteX82" fmla="*/ 1494846 w 1980454"/>
                  <a:gd name="connsiteY82" fmla="*/ 1693916 h 1868844"/>
                  <a:gd name="connsiteX83" fmla="*/ 1506773 w 1980454"/>
                  <a:gd name="connsiteY83" fmla="*/ 1701867 h 1868844"/>
                  <a:gd name="connsiteX84" fmla="*/ 1530627 w 1980454"/>
                  <a:gd name="connsiteY84" fmla="*/ 1705843 h 1868844"/>
                  <a:gd name="connsiteX85" fmla="*/ 1542553 w 1980454"/>
                  <a:gd name="connsiteY85" fmla="*/ 1713794 h 1868844"/>
                  <a:gd name="connsiteX86" fmla="*/ 1554480 w 1980454"/>
                  <a:gd name="connsiteY86" fmla="*/ 1717770 h 1868844"/>
                  <a:gd name="connsiteX87" fmla="*/ 1562432 w 1980454"/>
                  <a:gd name="connsiteY87" fmla="*/ 1725721 h 1868844"/>
                  <a:gd name="connsiteX88" fmla="*/ 1574359 w 1980454"/>
                  <a:gd name="connsiteY88" fmla="*/ 1729697 h 1868844"/>
                  <a:gd name="connsiteX89" fmla="*/ 1598213 w 1980454"/>
                  <a:gd name="connsiteY89" fmla="*/ 1745599 h 1868844"/>
                  <a:gd name="connsiteX90" fmla="*/ 1618091 w 1980454"/>
                  <a:gd name="connsiteY90" fmla="*/ 1765478 h 1868844"/>
                  <a:gd name="connsiteX91" fmla="*/ 1637969 w 1980454"/>
                  <a:gd name="connsiteY91" fmla="*/ 1785356 h 1868844"/>
                  <a:gd name="connsiteX92" fmla="*/ 1641945 w 1980454"/>
                  <a:gd name="connsiteY92" fmla="*/ 1797283 h 1868844"/>
                  <a:gd name="connsiteX93" fmla="*/ 1665799 w 1980454"/>
                  <a:gd name="connsiteY93" fmla="*/ 1821137 h 1868844"/>
                  <a:gd name="connsiteX94" fmla="*/ 1677726 w 1980454"/>
                  <a:gd name="connsiteY94" fmla="*/ 1833064 h 1868844"/>
                  <a:gd name="connsiteX95" fmla="*/ 1685677 w 1980454"/>
                  <a:gd name="connsiteY95" fmla="*/ 1844991 h 1868844"/>
                  <a:gd name="connsiteX96" fmla="*/ 1689653 w 1980454"/>
                  <a:gd name="connsiteY96" fmla="*/ 1856918 h 1868844"/>
                  <a:gd name="connsiteX97" fmla="*/ 1701580 w 1980454"/>
                  <a:gd name="connsiteY97" fmla="*/ 1868844 h 1868844"/>
                  <a:gd name="connsiteX98" fmla="*/ 1713507 w 1980454"/>
                  <a:gd name="connsiteY98" fmla="*/ 1864869 h 1868844"/>
                  <a:gd name="connsiteX99" fmla="*/ 1737360 w 1980454"/>
                  <a:gd name="connsiteY99" fmla="*/ 1817161 h 1868844"/>
                  <a:gd name="connsiteX100" fmla="*/ 1753263 w 1980454"/>
                  <a:gd name="connsiteY100" fmla="*/ 1797283 h 1868844"/>
                  <a:gd name="connsiteX101" fmla="*/ 1757239 w 1980454"/>
                  <a:gd name="connsiteY101" fmla="*/ 1785356 h 1868844"/>
                  <a:gd name="connsiteX102" fmla="*/ 1773141 w 1980454"/>
                  <a:gd name="connsiteY102" fmla="*/ 1761502 h 1868844"/>
                  <a:gd name="connsiteX103" fmla="*/ 1781093 w 1980454"/>
                  <a:gd name="connsiteY103" fmla="*/ 1749575 h 1868844"/>
                  <a:gd name="connsiteX104" fmla="*/ 1793020 w 1980454"/>
                  <a:gd name="connsiteY104" fmla="*/ 1741624 h 1868844"/>
                  <a:gd name="connsiteX105" fmla="*/ 1832776 w 1980454"/>
                  <a:gd name="connsiteY105" fmla="*/ 1729697 h 1868844"/>
                  <a:gd name="connsiteX106" fmla="*/ 1840727 w 1980454"/>
                  <a:gd name="connsiteY106" fmla="*/ 1721745 h 1868844"/>
                  <a:gd name="connsiteX107" fmla="*/ 1844703 w 1980454"/>
                  <a:gd name="connsiteY107" fmla="*/ 1709818 h 1868844"/>
                  <a:gd name="connsiteX108" fmla="*/ 1856630 w 1980454"/>
                  <a:gd name="connsiteY108" fmla="*/ 1705843 h 1868844"/>
                  <a:gd name="connsiteX109" fmla="*/ 1864581 w 1980454"/>
                  <a:gd name="connsiteY109" fmla="*/ 1697891 h 1868844"/>
                  <a:gd name="connsiteX110" fmla="*/ 1880484 w 1980454"/>
                  <a:gd name="connsiteY110" fmla="*/ 1674038 h 1868844"/>
                  <a:gd name="connsiteX111" fmla="*/ 1896387 w 1980454"/>
                  <a:gd name="connsiteY111" fmla="*/ 1658135 h 1868844"/>
                  <a:gd name="connsiteX112" fmla="*/ 1912289 w 1980454"/>
                  <a:gd name="connsiteY112" fmla="*/ 1642232 h 1868844"/>
                  <a:gd name="connsiteX113" fmla="*/ 1936143 w 1980454"/>
                  <a:gd name="connsiteY113" fmla="*/ 1626330 h 1868844"/>
                  <a:gd name="connsiteX114" fmla="*/ 1932167 w 1980454"/>
                  <a:gd name="connsiteY114" fmla="*/ 1610427 h 1868844"/>
                  <a:gd name="connsiteX115" fmla="*/ 1920240 w 1980454"/>
                  <a:gd name="connsiteY115" fmla="*/ 1602476 h 1868844"/>
                  <a:gd name="connsiteX116" fmla="*/ 1904338 w 1980454"/>
                  <a:gd name="connsiteY116" fmla="*/ 1582598 h 1868844"/>
                  <a:gd name="connsiteX117" fmla="*/ 1900362 w 1980454"/>
                  <a:gd name="connsiteY117" fmla="*/ 1570671 h 1868844"/>
                  <a:gd name="connsiteX118" fmla="*/ 1904338 w 1980454"/>
                  <a:gd name="connsiteY118" fmla="*/ 1558744 h 1868844"/>
                  <a:gd name="connsiteX119" fmla="*/ 1908313 w 1980454"/>
                  <a:gd name="connsiteY119" fmla="*/ 1538865 h 1868844"/>
                  <a:gd name="connsiteX120" fmla="*/ 1928192 w 1980454"/>
                  <a:gd name="connsiteY120" fmla="*/ 1522963 h 1868844"/>
                  <a:gd name="connsiteX121" fmla="*/ 1936143 w 1980454"/>
                  <a:gd name="connsiteY121" fmla="*/ 1515011 h 1868844"/>
                  <a:gd name="connsiteX122" fmla="*/ 1940119 w 1980454"/>
                  <a:gd name="connsiteY122" fmla="*/ 1503084 h 1868844"/>
                  <a:gd name="connsiteX123" fmla="*/ 1944094 w 1980454"/>
                  <a:gd name="connsiteY123" fmla="*/ 1487182 h 1868844"/>
                  <a:gd name="connsiteX124" fmla="*/ 1952046 w 1980454"/>
                  <a:gd name="connsiteY124" fmla="*/ 1479231 h 1868844"/>
                  <a:gd name="connsiteX125" fmla="*/ 1979875 w 1980454"/>
                  <a:gd name="connsiteY125" fmla="*/ 1479231 h 1868844"/>
                  <a:gd name="connsiteX126" fmla="*/ 1975900 w 1980454"/>
                  <a:gd name="connsiteY126" fmla="*/ 1459352 h 1868844"/>
                  <a:gd name="connsiteX127" fmla="*/ 1967948 w 1980454"/>
                  <a:gd name="connsiteY127" fmla="*/ 1435498 h 1868844"/>
                  <a:gd name="connsiteX128" fmla="*/ 1963973 w 1980454"/>
                  <a:gd name="connsiteY128" fmla="*/ 1423571 h 1868844"/>
                  <a:gd name="connsiteX129" fmla="*/ 1959997 w 1980454"/>
                  <a:gd name="connsiteY129" fmla="*/ 1411644 h 1868844"/>
                  <a:gd name="connsiteX130" fmla="*/ 1956021 w 1980454"/>
                  <a:gd name="connsiteY130" fmla="*/ 1399718 h 1868844"/>
                  <a:gd name="connsiteX131" fmla="*/ 1967948 w 1980454"/>
                  <a:gd name="connsiteY131" fmla="*/ 1363937 h 1868844"/>
                  <a:gd name="connsiteX132" fmla="*/ 1971924 w 1980454"/>
                  <a:gd name="connsiteY132" fmla="*/ 1352010 h 1868844"/>
                  <a:gd name="connsiteX133" fmla="*/ 1975900 w 1980454"/>
                  <a:gd name="connsiteY133" fmla="*/ 1340083 h 1868844"/>
                  <a:gd name="connsiteX134" fmla="*/ 1967948 w 1980454"/>
                  <a:gd name="connsiteY134" fmla="*/ 1292375 h 1868844"/>
                  <a:gd name="connsiteX135" fmla="*/ 1959997 w 1980454"/>
                  <a:gd name="connsiteY135" fmla="*/ 1268521 h 1868844"/>
                  <a:gd name="connsiteX136" fmla="*/ 1956021 w 1980454"/>
                  <a:gd name="connsiteY136" fmla="*/ 1256594 h 1868844"/>
                  <a:gd name="connsiteX137" fmla="*/ 1948070 w 1980454"/>
                  <a:gd name="connsiteY137" fmla="*/ 1200935 h 1868844"/>
                  <a:gd name="connsiteX138" fmla="*/ 1932167 w 1980454"/>
                  <a:gd name="connsiteY138" fmla="*/ 1181057 h 1868844"/>
                  <a:gd name="connsiteX139" fmla="*/ 1932167 w 1980454"/>
                  <a:gd name="connsiteY139" fmla="*/ 1133349 h 1868844"/>
                  <a:gd name="connsiteX140" fmla="*/ 1944094 w 1980454"/>
                  <a:gd name="connsiteY140" fmla="*/ 1129373 h 1868844"/>
                  <a:gd name="connsiteX141" fmla="*/ 1952046 w 1980454"/>
                  <a:gd name="connsiteY141" fmla="*/ 1121422 h 1868844"/>
                  <a:gd name="connsiteX142" fmla="*/ 1952046 w 1980454"/>
                  <a:gd name="connsiteY142" fmla="*/ 1085641 h 1868844"/>
                  <a:gd name="connsiteX143" fmla="*/ 1944094 w 1980454"/>
                  <a:gd name="connsiteY143" fmla="*/ 1061787 h 1868844"/>
                  <a:gd name="connsiteX144" fmla="*/ 1940119 w 1980454"/>
                  <a:gd name="connsiteY144" fmla="*/ 1037933 h 1868844"/>
                  <a:gd name="connsiteX145" fmla="*/ 1940119 w 1980454"/>
                  <a:gd name="connsiteY145" fmla="*/ 958420 h 1868844"/>
                  <a:gd name="connsiteX146" fmla="*/ 1932167 w 1980454"/>
                  <a:gd name="connsiteY146" fmla="*/ 950469 h 1868844"/>
                  <a:gd name="connsiteX147" fmla="*/ 1928192 w 1980454"/>
                  <a:gd name="connsiteY147" fmla="*/ 938542 h 1868844"/>
                  <a:gd name="connsiteX148" fmla="*/ 1920240 w 1980454"/>
                  <a:gd name="connsiteY148" fmla="*/ 930591 h 1868844"/>
                  <a:gd name="connsiteX149" fmla="*/ 1912289 w 1980454"/>
                  <a:gd name="connsiteY149" fmla="*/ 902761 h 1868844"/>
                  <a:gd name="connsiteX150" fmla="*/ 1900362 w 1980454"/>
                  <a:gd name="connsiteY150" fmla="*/ 894810 h 1868844"/>
                  <a:gd name="connsiteX151" fmla="*/ 1876508 w 1980454"/>
                  <a:gd name="connsiteY151" fmla="*/ 886858 h 1868844"/>
                  <a:gd name="connsiteX152" fmla="*/ 1864581 w 1980454"/>
                  <a:gd name="connsiteY152" fmla="*/ 882883 h 1868844"/>
                  <a:gd name="connsiteX153" fmla="*/ 1856630 w 1980454"/>
                  <a:gd name="connsiteY153" fmla="*/ 874931 h 1868844"/>
                  <a:gd name="connsiteX154" fmla="*/ 1844703 w 1980454"/>
                  <a:gd name="connsiteY154" fmla="*/ 870956 h 1868844"/>
                  <a:gd name="connsiteX155" fmla="*/ 1832776 w 1980454"/>
                  <a:gd name="connsiteY155" fmla="*/ 863004 h 1868844"/>
                  <a:gd name="connsiteX156" fmla="*/ 1824825 w 1980454"/>
                  <a:gd name="connsiteY156" fmla="*/ 851078 h 1868844"/>
                  <a:gd name="connsiteX157" fmla="*/ 1816873 w 1980454"/>
                  <a:gd name="connsiteY157" fmla="*/ 843126 h 1868844"/>
                  <a:gd name="connsiteX158" fmla="*/ 1820849 w 1980454"/>
                  <a:gd name="connsiteY158" fmla="*/ 823248 h 1868844"/>
                  <a:gd name="connsiteX159" fmla="*/ 1832776 w 1980454"/>
                  <a:gd name="connsiteY159" fmla="*/ 799394 h 1868844"/>
                  <a:gd name="connsiteX160" fmla="*/ 1836752 w 1980454"/>
                  <a:gd name="connsiteY160" fmla="*/ 787467 h 1868844"/>
                  <a:gd name="connsiteX161" fmla="*/ 1832776 w 1980454"/>
                  <a:gd name="connsiteY161" fmla="*/ 763613 h 1868844"/>
                  <a:gd name="connsiteX162" fmla="*/ 1824825 w 1980454"/>
                  <a:gd name="connsiteY162" fmla="*/ 751686 h 1868844"/>
                  <a:gd name="connsiteX163" fmla="*/ 1793020 w 1980454"/>
                  <a:gd name="connsiteY163" fmla="*/ 723857 h 1868844"/>
                  <a:gd name="connsiteX164" fmla="*/ 1793020 w 1980454"/>
                  <a:gd name="connsiteY164" fmla="*/ 656271 h 1868844"/>
                  <a:gd name="connsiteX165" fmla="*/ 1789044 w 1980454"/>
                  <a:gd name="connsiteY165" fmla="*/ 636392 h 1868844"/>
                  <a:gd name="connsiteX166" fmla="*/ 1785068 w 1980454"/>
                  <a:gd name="connsiteY166" fmla="*/ 624465 h 1868844"/>
                  <a:gd name="connsiteX167" fmla="*/ 1741336 w 1980454"/>
                  <a:gd name="connsiteY167" fmla="*/ 612538 h 1868844"/>
                  <a:gd name="connsiteX168" fmla="*/ 1721458 w 1980454"/>
                  <a:gd name="connsiteY168" fmla="*/ 588684 h 1868844"/>
                  <a:gd name="connsiteX169" fmla="*/ 1709531 w 1980454"/>
                  <a:gd name="connsiteY169" fmla="*/ 576758 h 1868844"/>
                  <a:gd name="connsiteX170" fmla="*/ 1709531 w 1980454"/>
                  <a:gd name="connsiteY170" fmla="*/ 544952 h 1868844"/>
                  <a:gd name="connsiteX171" fmla="*/ 1697604 w 1980454"/>
                  <a:gd name="connsiteY171" fmla="*/ 540977 h 1868844"/>
                  <a:gd name="connsiteX172" fmla="*/ 1673750 w 1980454"/>
                  <a:gd name="connsiteY172" fmla="*/ 544952 h 1868844"/>
                  <a:gd name="connsiteX173" fmla="*/ 1661823 w 1980454"/>
                  <a:gd name="connsiteY173" fmla="*/ 548928 h 1868844"/>
                  <a:gd name="connsiteX174" fmla="*/ 1657847 w 1980454"/>
                  <a:gd name="connsiteY174" fmla="*/ 513147 h 1868844"/>
                  <a:gd name="connsiteX175" fmla="*/ 1645920 w 1980454"/>
                  <a:gd name="connsiteY175" fmla="*/ 473391 h 1868844"/>
                  <a:gd name="connsiteX176" fmla="*/ 1637969 w 1980454"/>
                  <a:gd name="connsiteY176" fmla="*/ 445561 h 1868844"/>
                  <a:gd name="connsiteX177" fmla="*/ 1633993 w 1980454"/>
                  <a:gd name="connsiteY177" fmla="*/ 433634 h 1868844"/>
                  <a:gd name="connsiteX178" fmla="*/ 1633993 w 1980454"/>
                  <a:gd name="connsiteY178" fmla="*/ 409780 h 1868844"/>
                  <a:gd name="connsiteX179" fmla="*/ 1622067 w 1980454"/>
                  <a:gd name="connsiteY179" fmla="*/ 401829 h 1868844"/>
                  <a:gd name="connsiteX180" fmla="*/ 1594237 w 1980454"/>
                  <a:gd name="connsiteY180" fmla="*/ 377975 h 1868844"/>
                  <a:gd name="connsiteX181" fmla="*/ 1578334 w 1980454"/>
                  <a:gd name="connsiteY181" fmla="*/ 354121 h 1868844"/>
                  <a:gd name="connsiteX182" fmla="*/ 1566407 w 1980454"/>
                  <a:gd name="connsiteY182" fmla="*/ 330267 h 1868844"/>
                  <a:gd name="connsiteX183" fmla="*/ 1570383 w 1980454"/>
                  <a:gd name="connsiteY183" fmla="*/ 314364 h 1868844"/>
                  <a:gd name="connsiteX184" fmla="*/ 1578334 w 1980454"/>
                  <a:gd name="connsiteY184" fmla="*/ 302438 h 1868844"/>
                  <a:gd name="connsiteX185" fmla="*/ 1614115 w 1980454"/>
                  <a:gd name="connsiteY185" fmla="*/ 294486 h 1868844"/>
                  <a:gd name="connsiteX186" fmla="*/ 1622067 w 1980454"/>
                  <a:gd name="connsiteY186" fmla="*/ 286535 h 1868844"/>
                  <a:gd name="connsiteX187" fmla="*/ 1622067 w 1980454"/>
                  <a:gd name="connsiteY187" fmla="*/ 262681 h 1868844"/>
                  <a:gd name="connsiteX188" fmla="*/ 1614115 w 1980454"/>
                  <a:gd name="connsiteY188" fmla="*/ 254730 h 1868844"/>
                  <a:gd name="connsiteX189" fmla="*/ 1606164 w 1980454"/>
                  <a:gd name="connsiteY189" fmla="*/ 226900 h 1868844"/>
                  <a:gd name="connsiteX190" fmla="*/ 1610140 w 1980454"/>
                  <a:gd name="connsiteY190" fmla="*/ 187144 h 1868844"/>
                  <a:gd name="connsiteX191" fmla="*/ 1618091 w 1980454"/>
                  <a:gd name="connsiteY191" fmla="*/ 163290 h 1868844"/>
                  <a:gd name="connsiteX192" fmla="*/ 1598213 w 1980454"/>
                  <a:gd name="connsiteY192" fmla="*/ 119558 h 1868844"/>
                  <a:gd name="connsiteX193" fmla="*/ 1590261 w 1980454"/>
                  <a:gd name="connsiteY193" fmla="*/ 107631 h 1868844"/>
                  <a:gd name="connsiteX194" fmla="*/ 1598213 w 1980454"/>
                  <a:gd name="connsiteY194" fmla="*/ 139436 h 1868844"/>
                  <a:gd name="connsiteX195" fmla="*/ 1606164 w 1980454"/>
                  <a:gd name="connsiteY195" fmla="*/ 115582 h 1868844"/>
                  <a:gd name="connsiteX196" fmla="*/ 1610140 w 1980454"/>
                  <a:gd name="connsiteY196" fmla="*/ 103655 h 1868844"/>
                  <a:gd name="connsiteX197" fmla="*/ 1618091 w 1980454"/>
                  <a:gd name="connsiteY197" fmla="*/ 91728 h 1868844"/>
                  <a:gd name="connsiteX198" fmla="*/ 1606164 w 1980454"/>
                  <a:gd name="connsiteY198" fmla="*/ 99679 h 1868844"/>
                  <a:gd name="connsiteX199" fmla="*/ 1514724 w 1980454"/>
                  <a:gd name="connsiteY199" fmla="*/ 87752 h 1868844"/>
                  <a:gd name="connsiteX200" fmla="*/ 1490870 w 1980454"/>
                  <a:gd name="connsiteY200" fmla="*/ 79801 h 1868844"/>
                  <a:gd name="connsiteX201" fmla="*/ 1482919 w 1980454"/>
                  <a:gd name="connsiteY201" fmla="*/ 67874 h 1868844"/>
                  <a:gd name="connsiteX202" fmla="*/ 1463040 w 1980454"/>
                  <a:gd name="connsiteY202" fmla="*/ 63898 h 1868844"/>
                  <a:gd name="connsiteX203" fmla="*/ 1431235 w 1980454"/>
                  <a:gd name="connsiteY203" fmla="*/ 59923 h 1868844"/>
                  <a:gd name="connsiteX204" fmla="*/ 1391479 w 1980454"/>
                  <a:gd name="connsiteY204" fmla="*/ 47996 h 1868844"/>
                  <a:gd name="connsiteX205" fmla="*/ 1379552 w 1980454"/>
                  <a:gd name="connsiteY205" fmla="*/ 44020 h 1868844"/>
                  <a:gd name="connsiteX206" fmla="*/ 1319917 w 1980454"/>
                  <a:gd name="connsiteY206" fmla="*/ 36069 h 1868844"/>
                  <a:gd name="connsiteX207" fmla="*/ 1284136 w 1980454"/>
                  <a:gd name="connsiteY207" fmla="*/ 28118 h 1868844"/>
                  <a:gd name="connsiteX208" fmla="*/ 1272209 w 1980454"/>
                  <a:gd name="connsiteY208" fmla="*/ 24142 h 1868844"/>
                  <a:gd name="connsiteX209" fmla="*/ 1216550 w 1980454"/>
                  <a:gd name="connsiteY209" fmla="*/ 36069 h 1868844"/>
                  <a:gd name="connsiteX210" fmla="*/ 1192696 w 1980454"/>
                  <a:gd name="connsiteY210" fmla="*/ 47996 h 1868844"/>
                  <a:gd name="connsiteX211" fmla="*/ 1160891 w 1980454"/>
                  <a:gd name="connsiteY211" fmla="*/ 44020 h 1868844"/>
                  <a:gd name="connsiteX212" fmla="*/ 1148964 w 1980454"/>
                  <a:gd name="connsiteY212" fmla="*/ 40044 h 1868844"/>
                  <a:gd name="connsiteX213" fmla="*/ 1101256 w 1980454"/>
                  <a:gd name="connsiteY213" fmla="*/ 32093 h 1868844"/>
                  <a:gd name="connsiteX214" fmla="*/ 1057524 w 1980454"/>
                  <a:gd name="connsiteY214" fmla="*/ 20166 h 1868844"/>
                  <a:gd name="connsiteX215" fmla="*/ 1041621 w 1980454"/>
                  <a:gd name="connsiteY215" fmla="*/ 16191 h 1868844"/>
                  <a:gd name="connsiteX216" fmla="*/ 1021743 w 1980454"/>
                  <a:gd name="connsiteY216" fmla="*/ 12215 h 1868844"/>
                  <a:gd name="connsiteX217" fmla="*/ 1009816 w 1980454"/>
                  <a:gd name="connsiteY217" fmla="*/ 8239 h 1868844"/>
                  <a:gd name="connsiteX218" fmla="*/ 993913 w 1980454"/>
                  <a:gd name="connsiteY218" fmla="*/ 4264 h 1868844"/>
                  <a:gd name="connsiteX219" fmla="*/ 950181 w 1980454"/>
                  <a:gd name="connsiteY219" fmla="*/ 8239 h 1868844"/>
                  <a:gd name="connsiteX220" fmla="*/ 870668 w 1980454"/>
                  <a:gd name="connsiteY220" fmla="*/ 288 h 1868844"/>
                  <a:gd name="connsiteX221" fmla="*/ 826936 w 1980454"/>
                  <a:gd name="connsiteY221" fmla="*/ 4264 h 1868844"/>
                  <a:gd name="connsiteX222" fmla="*/ 822960 w 1980454"/>
                  <a:gd name="connsiteY222" fmla="*/ 28118 h 1868844"/>
                  <a:gd name="connsiteX223" fmla="*/ 811033 w 1980454"/>
                  <a:gd name="connsiteY223" fmla="*/ 32093 h 1868844"/>
                  <a:gd name="connsiteX224" fmla="*/ 783204 w 1980454"/>
                  <a:gd name="connsiteY224" fmla="*/ 44020 h 1868844"/>
                  <a:gd name="connsiteX225" fmla="*/ 759350 w 1980454"/>
                  <a:gd name="connsiteY225" fmla="*/ 51971 h 1868844"/>
                  <a:gd name="connsiteX226" fmla="*/ 751399 w 1980454"/>
                  <a:gd name="connsiteY226" fmla="*/ 59923 h 1868844"/>
                  <a:gd name="connsiteX227" fmla="*/ 731520 w 1980454"/>
                  <a:gd name="connsiteY227" fmla="*/ 71850 h 1868844"/>
                  <a:gd name="connsiteX228" fmla="*/ 723569 w 1980454"/>
                  <a:gd name="connsiteY228" fmla="*/ 83777 h 1868844"/>
                  <a:gd name="connsiteX229" fmla="*/ 719593 w 1980454"/>
                  <a:gd name="connsiteY229" fmla="*/ 95704 h 1868844"/>
                  <a:gd name="connsiteX230" fmla="*/ 695740 w 1980454"/>
                  <a:gd name="connsiteY230" fmla="*/ 99679 h 1868844"/>
                  <a:gd name="connsiteX231" fmla="*/ 683813 w 1980454"/>
                  <a:gd name="connsiteY231" fmla="*/ 103655 h 1868844"/>
                  <a:gd name="connsiteX232" fmla="*/ 667910 w 1980454"/>
                  <a:gd name="connsiteY232" fmla="*/ 119558 h 1868844"/>
                  <a:gd name="connsiteX233" fmla="*/ 659959 w 1980454"/>
                  <a:gd name="connsiteY233" fmla="*/ 155338 h 1868844"/>
                  <a:gd name="connsiteX234" fmla="*/ 655983 w 1980454"/>
                  <a:gd name="connsiteY234" fmla="*/ 167265 h 1868844"/>
                  <a:gd name="connsiteX235" fmla="*/ 632129 w 1980454"/>
                  <a:gd name="connsiteY235" fmla="*/ 175217 h 1868844"/>
                  <a:gd name="connsiteX236" fmla="*/ 612251 w 1980454"/>
                  <a:gd name="connsiteY236" fmla="*/ 163290 h 1868844"/>
                  <a:gd name="connsiteX237" fmla="*/ 600324 w 1980454"/>
                  <a:gd name="connsiteY237" fmla="*/ 167265 h 1868844"/>
                  <a:gd name="connsiteX238" fmla="*/ 588397 w 1980454"/>
                  <a:gd name="connsiteY238" fmla="*/ 195095 h 1868844"/>
                  <a:gd name="connsiteX239" fmla="*/ 580446 w 1980454"/>
                  <a:gd name="connsiteY239" fmla="*/ 218949 h 1868844"/>
                  <a:gd name="connsiteX240" fmla="*/ 548640 w 1980454"/>
                  <a:gd name="connsiteY240" fmla="*/ 226900 h 1868844"/>
                  <a:gd name="connsiteX241" fmla="*/ 552616 w 1980454"/>
                  <a:gd name="connsiteY241" fmla="*/ 254730 h 1868844"/>
                  <a:gd name="connsiteX242" fmla="*/ 548640 w 1980454"/>
                  <a:gd name="connsiteY242" fmla="*/ 266657 h 1868844"/>
                  <a:gd name="connsiteX243" fmla="*/ 544665 w 1980454"/>
                  <a:gd name="connsiteY243" fmla="*/ 286535 h 1868844"/>
                  <a:gd name="connsiteX244" fmla="*/ 540689 w 1980454"/>
                  <a:gd name="connsiteY244" fmla="*/ 298462 h 1868844"/>
                  <a:gd name="connsiteX245" fmla="*/ 528762 w 1980454"/>
                  <a:gd name="connsiteY245" fmla="*/ 306413 h 1868844"/>
                  <a:gd name="connsiteX246" fmla="*/ 496957 w 1980454"/>
                  <a:gd name="connsiteY246" fmla="*/ 346170 h 1868844"/>
                  <a:gd name="connsiteX247" fmla="*/ 485030 w 1980454"/>
                  <a:gd name="connsiteY247" fmla="*/ 350145 h 1868844"/>
                  <a:gd name="connsiteX248" fmla="*/ 469127 w 1980454"/>
                  <a:gd name="connsiteY248" fmla="*/ 370024 h 1868844"/>
                  <a:gd name="connsiteX249" fmla="*/ 477079 w 1980454"/>
                  <a:gd name="connsiteY249" fmla="*/ 393878 h 1868844"/>
                  <a:gd name="connsiteX250" fmla="*/ 481054 w 1980454"/>
                  <a:gd name="connsiteY250" fmla="*/ 405804 h 1868844"/>
                  <a:gd name="connsiteX251" fmla="*/ 462791 w 1980454"/>
                  <a:gd name="connsiteY251" fmla="*/ 445582 h 1868844"/>
                  <a:gd name="connsiteX252" fmla="*/ 473103 w 1980454"/>
                  <a:gd name="connsiteY252" fmla="*/ 489293 h 1868844"/>
                  <a:gd name="connsiteX253" fmla="*/ 465152 w 1980454"/>
                  <a:gd name="connsiteY253" fmla="*/ 580733 h 1868844"/>
                  <a:gd name="connsiteX254" fmla="*/ 461176 w 1980454"/>
                  <a:gd name="connsiteY254" fmla="*/ 608563 h 1868844"/>
                  <a:gd name="connsiteX255" fmla="*/ 453225 w 1980454"/>
                  <a:gd name="connsiteY255" fmla="*/ 632417 h 1868844"/>
                  <a:gd name="connsiteX256" fmla="*/ 449249 w 1980454"/>
                  <a:gd name="connsiteY256" fmla="*/ 648319 h 1868844"/>
                  <a:gd name="connsiteX257" fmla="*/ 441298 w 1980454"/>
                  <a:gd name="connsiteY257" fmla="*/ 672173 h 1868844"/>
                  <a:gd name="connsiteX258" fmla="*/ 425395 w 1980454"/>
                  <a:gd name="connsiteY258" fmla="*/ 719881 h 1868844"/>
                  <a:gd name="connsiteX259" fmla="*/ 417444 w 1980454"/>
                  <a:gd name="connsiteY259" fmla="*/ 751686 h 1868844"/>
                  <a:gd name="connsiteX260" fmla="*/ 409493 w 1980454"/>
                  <a:gd name="connsiteY260" fmla="*/ 775540 h 1868844"/>
                  <a:gd name="connsiteX261" fmla="*/ 373712 w 1980454"/>
                  <a:gd name="connsiteY261" fmla="*/ 787467 h 1868844"/>
                  <a:gd name="connsiteX262" fmla="*/ 349858 w 1980454"/>
                  <a:gd name="connsiteY262" fmla="*/ 795418 h 1868844"/>
                  <a:gd name="connsiteX263" fmla="*/ 314077 w 1980454"/>
                  <a:gd name="connsiteY263" fmla="*/ 803370 h 1868844"/>
                  <a:gd name="connsiteX264" fmla="*/ 302150 w 1980454"/>
                  <a:gd name="connsiteY264" fmla="*/ 807345 h 1868844"/>
                  <a:gd name="connsiteX265" fmla="*/ 286247 w 1980454"/>
                  <a:gd name="connsiteY265" fmla="*/ 815297 h 1868844"/>
                  <a:gd name="connsiteX266" fmla="*/ 218661 w 1980454"/>
                  <a:gd name="connsiteY266" fmla="*/ 823248 h 1868844"/>
                  <a:gd name="connsiteX267" fmla="*/ 194807 w 1980454"/>
                  <a:gd name="connsiteY267" fmla="*/ 831199 h 1868844"/>
                  <a:gd name="connsiteX268" fmla="*/ 178905 w 1980454"/>
                  <a:gd name="connsiteY268" fmla="*/ 835175 h 1868844"/>
                  <a:gd name="connsiteX269" fmla="*/ 151075 w 1980454"/>
                  <a:gd name="connsiteY269" fmla="*/ 843126 h 1868844"/>
                  <a:gd name="connsiteX270" fmla="*/ 107343 w 1980454"/>
                  <a:gd name="connsiteY270" fmla="*/ 855053 h 1868844"/>
                  <a:gd name="connsiteX271" fmla="*/ 95416 w 1980454"/>
                  <a:gd name="connsiteY271" fmla="*/ 859029 h 1868844"/>
                  <a:gd name="connsiteX272" fmla="*/ 63611 w 1980454"/>
                  <a:gd name="connsiteY272" fmla="*/ 882883 h 1868844"/>
                  <a:gd name="connsiteX273" fmla="*/ 51684 w 1980454"/>
                  <a:gd name="connsiteY273" fmla="*/ 906737 h 1868844"/>
                  <a:gd name="connsiteX274" fmla="*/ 39757 w 1980454"/>
                  <a:gd name="connsiteY274" fmla="*/ 910712 h 1868844"/>
                  <a:gd name="connsiteX275" fmla="*/ 7952 w 1980454"/>
                  <a:gd name="connsiteY275" fmla="*/ 950469 h 1868844"/>
                  <a:gd name="connsiteX276" fmla="*/ 0 w 1980454"/>
                  <a:gd name="connsiteY276" fmla="*/ 974323 h 1868844"/>
                  <a:gd name="connsiteX277" fmla="*/ 19879 w 1980454"/>
                  <a:gd name="connsiteY277" fmla="*/ 1002152 h 1868844"/>
                  <a:gd name="connsiteX278" fmla="*/ 7952 w 1980454"/>
                  <a:gd name="connsiteY278" fmla="*/ 1002152 h 1868844"/>
                  <a:gd name="connsiteX0" fmla="*/ 7952 w 1980454"/>
                  <a:gd name="connsiteY0" fmla="*/ 1002152 h 1868844"/>
                  <a:gd name="connsiteX1" fmla="*/ 35781 w 1980454"/>
                  <a:gd name="connsiteY1" fmla="*/ 998177 h 1868844"/>
                  <a:gd name="connsiteX2" fmla="*/ 75538 w 1980454"/>
                  <a:gd name="connsiteY2" fmla="*/ 1006128 h 1868844"/>
                  <a:gd name="connsiteX3" fmla="*/ 87465 w 1980454"/>
                  <a:gd name="connsiteY3" fmla="*/ 1014079 h 1868844"/>
                  <a:gd name="connsiteX4" fmla="*/ 95416 w 1980454"/>
                  <a:gd name="connsiteY4" fmla="*/ 1022031 h 1868844"/>
                  <a:gd name="connsiteX5" fmla="*/ 115294 w 1980454"/>
                  <a:gd name="connsiteY5" fmla="*/ 1026006 h 1868844"/>
                  <a:gd name="connsiteX6" fmla="*/ 131197 w 1980454"/>
                  <a:gd name="connsiteY6" fmla="*/ 1049860 h 1868844"/>
                  <a:gd name="connsiteX7" fmla="*/ 178905 w 1980454"/>
                  <a:gd name="connsiteY7" fmla="*/ 1065763 h 1868844"/>
                  <a:gd name="connsiteX8" fmla="*/ 190832 w 1980454"/>
                  <a:gd name="connsiteY8" fmla="*/ 1069738 h 1868844"/>
                  <a:gd name="connsiteX9" fmla="*/ 202759 w 1980454"/>
                  <a:gd name="connsiteY9" fmla="*/ 1073714 h 1868844"/>
                  <a:gd name="connsiteX10" fmla="*/ 218661 w 1980454"/>
                  <a:gd name="connsiteY10" fmla="*/ 1077690 h 1868844"/>
                  <a:gd name="connsiteX11" fmla="*/ 230588 w 1980454"/>
                  <a:gd name="connsiteY11" fmla="*/ 1081665 h 1868844"/>
                  <a:gd name="connsiteX12" fmla="*/ 250467 w 1980454"/>
                  <a:gd name="connsiteY12" fmla="*/ 1085641 h 1868844"/>
                  <a:gd name="connsiteX13" fmla="*/ 262393 w 1980454"/>
                  <a:gd name="connsiteY13" fmla="*/ 1089617 h 1868844"/>
                  <a:gd name="connsiteX14" fmla="*/ 278296 w 1980454"/>
                  <a:gd name="connsiteY14" fmla="*/ 1093592 h 1868844"/>
                  <a:gd name="connsiteX15" fmla="*/ 290223 w 1980454"/>
                  <a:gd name="connsiteY15" fmla="*/ 1097568 h 1868844"/>
                  <a:gd name="connsiteX16" fmla="*/ 337931 w 1980454"/>
                  <a:gd name="connsiteY16" fmla="*/ 1105519 h 1868844"/>
                  <a:gd name="connsiteX17" fmla="*/ 381663 w 1980454"/>
                  <a:gd name="connsiteY17" fmla="*/ 1101544 h 1868844"/>
                  <a:gd name="connsiteX18" fmla="*/ 405517 w 1980454"/>
                  <a:gd name="connsiteY18" fmla="*/ 1093592 h 1868844"/>
                  <a:gd name="connsiteX19" fmla="*/ 417444 w 1980454"/>
                  <a:gd name="connsiteY19" fmla="*/ 1089617 h 1868844"/>
                  <a:gd name="connsiteX20" fmla="*/ 449249 w 1980454"/>
                  <a:gd name="connsiteY20" fmla="*/ 1093592 h 1868844"/>
                  <a:gd name="connsiteX21" fmla="*/ 473103 w 1980454"/>
                  <a:gd name="connsiteY21" fmla="*/ 1109495 h 1868844"/>
                  <a:gd name="connsiteX22" fmla="*/ 492981 w 1980454"/>
                  <a:gd name="connsiteY22" fmla="*/ 1125398 h 1868844"/>
                  <a:gd name="connsiteX23" fmla="*/ 512860 w 1980454"/>
                  <a:gd name="connsiteY23" fmla="*/ 1141300 h 1868844"/>
                  <a:gd name="connsiteX24" fmla="*/ 532738 w 1980454"/>
                  <a:gd name="connsiteY24" fmla="*/ 1165154 h 1868844"/>
                  <a:gd name="connsiteX25" fmla="*/ 568519 w 1980454"/>
                  <a:gd name="connsiteY25" fmla="*/ 1181057 h 1868844"/>
                  <a:gd name="connsiteX26" fmla="*/ 580446 w 1980454"/>
                  <a:gd name="connsiteY26" fmla="*/ 1185032 h 1868844"/>
                  <a:gd name="connsiteX27" fmla="*/ 592373 w 1980454"/>
                  <a:gd name="connsiteY27" fmla="*/ 1189008 h 1868844"/>
                  <a:gd name="connsiteX28" fmla="*/ 604300 w 1980454"/>
                  <a:gd name="connsiteY28" fmla="*/ 1196959 h 1868844"/>
                  <a:gd name="connsiteX29" fmla="*/ 612251 w 1980454"/>
                  <a:gd name="connsiteY29" fmla="*/ 1204911 h 1868844"/>
                  <a:gd name="connsiteX30" fmla="*/ 624178 w 1980454"/>
                  <a:gd name="connsiteY30" fmla="*/ 1208886 h 1868844"/>
                  <a:gd name="connsiteX31" fmla="*/ 632129 w 1980454"/>
                  <a:gd name="connsiteY31" fmla="*/ 1216838 h 1868844"/>
                  <a:gd name="connsiteX32" fmla="*/ 667910 w 1980454"/>
                  <a:gd name="connsiteY32" fmla="*/ 1228764 h 1868844"/>
                  <a:gd name="connsiteX33" fmla="*/ 679837 w 1980454"/>
                  <a:gd name="connsiteY33" fmla="*/ 1232740 h 1868844"/>
                  <a:gd name="connsiteX34" fmla="*/ 691764 w 1980454"/>
                  <a:gd name="connsiteY34" fmla="*/ 1240691 h 1868844"/>
                  <a:gd name="connsiteX35" fmla="*/ 715618 w 1980454"/>
                  <a:gd name="connsiteY35" fmla="*/ 1248643 h 1868844"/>
                  <a:gd name="connsiteX36" fmla="*/ 719593 w 1980454"/>
                  <a:gd name="connsiteY36" fmla="*/ 1260570 h 1868844"/>
                  <a:gd name="connsiteX37" fmla="*/ 739472 w 1980454"/>
                  <a:gd name="connsiteY37" fmla="*/ 1280448 h 1868844"/>
                  <a:gd name="connsiteX38" fmla="*/ 751399 w 1980454"/>
                  <a:gd name="connsiteY38" fmla="*/ 1300326 h 1868844"/>
                  <a:gd name="connsiteX39" fmla="*/ 755374 w 1980454"/>
                  <a:gd name="connsiteY39" fmla="*/ 1312253 h 1868844"/>
                  <a:gd name="connsiteX40" fmla="*/ 771277 w 1980454"/>
                  <a:gd name="connsiteY40" fmla="*/ 1328156 h 1868844"/>
                  <a:gd name="connsiteX41" fmla="*/ 783204 w 1980454"/>
                  <a:gd name="connsiteY41" fmla="*/ 1340083 h 1868844"/>
                  <a:gd name="connsiteX42" fmla="*/ 799107 w 1980454"/>
                  <a:gd name="connsiteY42" fmla="*/ 1359961 h 1868844"/>
                  <a:gd name="connsiteX43" fmla="*/ 803082 w 1980454"/>
                  <a:gd name="connsiteY43" fmla="*/ 1371888 h 1868844"/>
                  <a:gd name="connsiteX44" fmla="*/ 815009 w 1980454"/>
                  <a:gd name="connsiteY44" fmla="*/ 1375864 h 1868844"/>
                  <a:gd name="connsiteX45" fmla="*/ 838863 w 1980454"/>
                  <a:gd name="connsiteY45" fmla="*/ 1391766 h 1868844"/>
                  <a:gd name="connsiteX46" fmla="*/ 862717 w 1980454"/>
                  <a:gd name="connsiteY46" fmla="*/ 1399718 h 1868844"/>
                  <a:gd name="connsiteX47" fmla="*/ 874644 w 1980454"/>
                  <a:gd name="connsiteY47" fmla="*/ 1403693 h 1868844"/>
                  <a:gd name="connsiteX48" fmla="*/ 882595 w 1980454"/>
                  <a:gd name="connsiteY48" fmla="*/ 1415620 h 1868844"/>
                  <a:gd name="connsiteX49" fmla="*/ 894522 w 1980454"/>
                  <a:gd name="connsiteY49" fmla="*/ 1419596 h 1868844"/>
                  <a:gd name="connsiteX50" fmla="*/ 906449 w 1980454"/>
                  <a:gd name="connsiteY50" fmla="*/ 1427547 h 1868844"/>
                  <a:gd name="connsiteX51" fmla="*/ 914400 w 1980454"/>
                  <a:gd name="connsiteY51" fmla="*/ 1439474 h 1868844"/>
                  <a:gd name="connsiteX52" fmla="*/ 918376 w 1980454"/>
                  <a:gd name="connsiteY52" fmla="*/ 1451401 h 1868844"/>
                  <a:gd name="connsiteX53" fmla="*/ 934279 w 1980454"/>
                  <a:gd name="connsiteY53" fmla="*/ 1471279 h 1868844"/>
                  <a:gd name="connsiteX54" fmla="*/ 946206 w 1980454"/>
                  <a:gd name="connsiteY54" fmla="*/ 1475255 h 1868844"/>
                  <a:gd name="connsiteX55" fmla="*/ 966084 w 1980454"/>
                  <a:gd name="connsiteY55" fmla="*/ 1471279 h 1868844"/>
                  <a:gd name="connsiteX56" fmla="*/ 978011 w 1980454"/>
                  <a:gd name="connsiteY56" fmla="*/ 1467304 h 1868844"/>
                  <a:gd name="connsiteX57" fmla="*/ 1001865 w 1980454"/>
                  <a:gd name="connsiteY57" fmla="*/ 1471279 h 1868844"/>
                  <a:gd name="connsiteX58" fmla="*/ 1025719 w 1980454"/>
                  <a:gd name="connsiteY58" fmla="*/ 1479231 h 1868844"/>
                  <a:gd name="connsiteX59" fmla="*/ 1049573 w 1980454"/>
                  <a:gd name="connsiteY59" fmla="*/ 1495133 h 1868844"/>
                  <a:gd name="connsiteX60" fmla="*/ 1069451 w 1980454"/>
                  <a:gd name="connsiteY60" fmla="*/ 1515011 h 1868844"/>
                  <a:gd name="connsiteX61" fmla="*/ 1101256 w 1980454"/>
                  <a:gd name="connsiteY61" fmla="*/ 1538865 h 1868844"/>
                  <a:gd name="connsiteX62" fmla="*/ 1109207 w 1980454"/>
                  <a:gd name="connsiteY62" fmla="*/ 1546817 h 1868844"/>
                  <a:gd name="connsiteX63" fmla="*/ 1141013 w 1980454"/>
                  <a:gd name="connsiteY63" fmla="*/ 1554768 h 1868844"/>
                  <a:gd name="connsiteX64" fmla="*/ 1152940 w 1980454"/>
                  <a:gd name="connsiteY64" fmla="*/ 1562719 h 1868844"/>
                  <a:gd name="connsiteX65" fmla="*/ 1176793 w 1980454"/>
                  <a:gd name="connsiteY65" fmla="*/ 1570671 h 1868844"/>
                  <a:gd name="connsiteX66" fmla="*/ 1196672 w 1980454"/>
                  <a:gd name="connsiteY66" fmla="*/ 1582598 h 1868844"/>
                  <a:gd name="connsiteX67" fmla="*/ 1208599 w 1980454"/>
                  <a:gd name="connsiteY67" fmla="*/ 1594524 h 1868844"/>
                  <a:gd name="connsiteX68" fmla="*/ 1232453 w 1980454"/>
                  <a:gd name="connsiteY68" fmla="*/ 1602476 h 1868844"/>
                  <a:gd name="connsiteX69" fmla="*/ 1244380 w 1980454"/>
                  <a:gd name="connsiteY69" fmla="*/ 1606451 h 1868844"/>
                  <a:gd name="connsiteX70" fmla="*/ 1252331 w 1980454"/>
                  <a:gd name="connsiteY70" fmla="*/ 1594524 h 1868844"/>
                  <a:gd name="connsiteX71" fmla="*/ 1268233 w 1980454"/>
                  <a:gd name="connsiteY71" fmla="*/ 1598500 h 1868844"/>
                  <a:gd name="connsiteX72" fmla="*/ 1288112 w 1980454"/>
                  <a:gd name="connsiteY72" fmla="*/ 1614403 h 1868844"/>
                  <a:gd name="connsiteX73" fmla="*/ 1296063 w 1980454"/>
                  <a:gd name="connsiteY73" fmla="*/ 1626330 h 1868844"/>
                  <a:gd name="connsiteX74" fmla="*/ 1307990 w 1980454"/>
                  <a:gd name="connsiteY74" fmla="*/ 1634281 h 1868844"/>
                  <a:gd name="connsiteX75" fmla="*/ 1331844 w 1980454"/>
                  <a:gd name="connsiteY75" fmla="*/ 1662111 h 1868844"/>
                  <a:gd name="connsiteX76" fmla="*/ 1343771 w 1980454"/>
                  <a:gd name="connsiteY76" fmla="*/ 1666086 h 1868844"/>
                  <a:gd name="connsiteX77" fmla="*/ 1391479 w 1980454"/>
                  <a:gd name="connsiteY77" fmla="*/ 1654159 h 1868844"/>
                  <a:gd name="connsiteX78" fmla="*/ 1403406 w 1980454"/>
                  <a:gd name="connsiteY78" fmla="*/ 1650184 h 1868844"/>
                  <a:gd name="connsiteX79" fmla="*/ 1439187 w 1980454"/>
                  <a:gd name="connsiteY79" fmla="*/ 1662111 h 1868844"/>
                  <a:gd name="connsiteX80" fmla="*/ 1451113 w 1980454"/>
                  <a:gd name="connsiteY80" fmla="*/ 1666086 h 1868844"/>
                  <a:gd name="connsiteX81" fmla="*/ 1463040 w 1980454"/>
                  <a:gd name="connsiteY81" fmla="*/ 1670062 h 1868844"/>
                  <a:gd name="connsiteX82" fmla="*/ 1494846 w 1980454"/>
                  <a:gd name="connsiteY82" fmla="*/ 1693916 h 1868844"/>
                  <a:gd name="connsiteX83" fmla="*/ 1506773 w 1980454"/>
                  <a:gd name="connsiteY83" fmla="*/ 1701867 h 1868844"/>
                  <a:gd name="connsiteX84" fmla="*/ 1530627 w 1980454"/>
                  <a:gd name="connsiteY84" fmla="*/ 1705843 h 1868844"/>
                  <a:gd name="connsiteX85" fmla="*/ 1542553 w 1980454"/>
                  <a:gd name="connsiteY85" fmla="*/ 1713794 h 1868844"/>
                  <a:gd name="connsiteX86" fmla="*/ 1554480 w 1980454"/>
                  <a:gd name="connsiteY86" fmla="*/ 1717770 h 1868844"/>
                  <a:gd name="connsiteX87" fmla="*/ 1562432 w 1980454"/>
                  <a:gd name="connsiteY87" fmla="*/ 1725721 h 1868844"/>
                  <a:gd name="connsiteX88" fmla="*/ 1574359 w 1980454"/>
                  <a:gd name="connsiteY88" fmla="*/ 1729697 h 1868844"/>
                  <a:gd name="connsiteX89" fmla="*/ 1598213 w 1980454"/>
                  <a:gd name="connsiteY89" fmla="*/ 1745599 h 1868844"/>
                  <a:gd name="connsiteX90" fmla="*/ 1618091 w 1980454"/>
                  <a:gd name="connsiteY90" fmla="*/ 1765478 h 1868844"/>
                  <a:gd name="connsiteX91" fmla="*/ 1637969 w 1980454"/>
                  <a:gd name="connsiteY91" fmla="*/ 1785356 h 1868844"/>
                  <a:gd name="connsiteX92" fmla="*/ 1641945 w 1980454"/>
                  <a:gd name="connsiteY92" fmla="*/ 1797283 h 1868844"/>
                  <a:gd name="connsiteX93" fmla="*/ 1665799 w 1980454"/>
                  <a:gd name="connsiteY93" fmla="*/ 1821137 h 1868844"/>
                  <a:gd name="connsiteX94" fmla="*/ 1677726 w 1980454"/>
                  <a:gd name="connsiteY94" fmla="*/ 1833064 h 1868844"/>
                  <a:gd name="connsiteX95" fmla="*/ 1685677 w 1980454"/>
                  <a:gd name="connsiteY95" fmla="*/ 1844991 h 1868844"/>
                  <a:gd name="connsiteX96" fmla="*/ 1689653 w 1980454"/>
                  <a:gd name="connsiteY96" fmla="*/ 1856918 h 1868844"/>
                  <a:gd name="connsiteX97" fmla="*/ 1701580 w 1980454"/>
                  <a:gd name="connsiteY97" fmla="*/ 1868844 h 1868844"/>
                  <a:gd name="connsiteX98" fmla="*/ 1713507 w 1980454"/>
                  <a:gd name="connsiteY98" fmla="*/ 1864869 h 1868844"/>
                  <a:gd name="connsiteX99" fmla="*/ 1737360 w 1980454"/>
                  <a:gd name="connsiteY99" fmla="*/ 1817161 h 1868844"/>
                  <a:gd name="connsiteX100" fmla="*/ 1753263 w 1980454"/>
                  <a:gd name="connsiteY100" fmla="*/ 1797283 h 1868844"/>
                  <a:gd name="connsiteX101" fmla="*/ 1757239 w 1980454"/>
                  <a:gd name="connsiteY101" fmla="*/ 1785356 h 1868844"/>
                  <a:gd name="connsiteX102" fmla="*/ 1773141 w 1980454"/>
                  <a:gd name="connsiteY102" fmla="*/ 1761502 h 1868844"/>
                  <a:gd name="connsiteX103" fmla="*/ 1781093 w 1980454"/>
                  <a:gd name="connsiteY103" fmla="*/ 1749575 h 1868844"/>
                  <a:gd name="connsiteX104" fmla="*/ 1793020 w 1980454"/>
                  <a:gd name="connsiteY104" fmla="*/ 1741624 h 1868844"/>
                  <a:gd name="connsiteX105" fmla="*/ 1832776 w 1980454"/>
                  <a:gd name="connsiteY105" fmla="*/ 1729697 h 1868844"/>
                  <a:gd name="connsiteX106" fmla="*/ 1840727 w 1980454"/>
                  <a:gd name="connsiteY106" fmla="*/ 1721745 h 1868844"/>
                  <a:gd name="connsiteX107" fmla="*/ 1844703 w 1980454"/>
                  <a:gd name="connsiteY107" fmla="*/ 1709818 h 1868844"/>
                  <a:gd name="connsiteX108" fmla="*/ 1856630 w 1980454"/>
                  <a:gd name="connsiteY108" fmla="*/ 1705843 h 1868844"/>
                  <a:gd name="connsiteX109" fmla="*/ 1864581 w 1980454"/>
                  <a:gd name="connsiteY109" fmla="*/ 1697891 h 1868844"/>
                  <a:gd name="connsiteX110" fmla="*/ 1880484 w 1980454"/>
                  <a:gd name="connsiteY110" fmla="*/ 1674038 h 1868844"/>
                  <a:gd name="connsiteX111" fmla="*/ 1896387 w 1980454"/>
                  <a:gd name="connsiteY111" fmla="*/ 1658135 h 1868844"/>
                  <a:gd name="connsiteX112" fmla="*/ 1912289 w 1980454"/>
                  <a:gd name="connsiteY112" fmla="*/ 1642232 h 1868844"/>
                  <a:gd name="connsiteX113" fmla="*/ 1936143 w 1980454"/>
                  <a:gd name="connsiteY113" fmla="*/ 1626330 h 1868844"/>
                  <a:gd name="connsiteX114" fmla="*/ 1932167 w 1980454"/>
                  <a:gd name="connsiteY114" fmla="*/ 1610427 h 1868844"/>
                  <a:gd name="connsiteX115" fmla="*/ 1920240 w 1980454"/>
                  <a:gd name="connsiteY115" fmla="*/ 1602476 h 1868844"/>
                  <a:gd name="connsiteX116" fmla="*/ 1904338 w 1980454"/>
                  <a:gd name="connsiteY116" fmla="*/ 1582598 h 1868844"/>
                  <a:gd name="connsiteX117" fmla="*/ 1900362 w 1980454"/>
                  <a:gd name="connsiteY117" fmla="*/ 1570671 h 1868844"/>
                  <a:gd name="connsiteX118" fmla="*/ 1904338 w 1980454"/>
                  <a:gd name="connsiteY118" fmla="*/ 1558744 h 1868844"/>
                  <a:gd name="connsiteX119" fmla="*/ 1908313 w 1980454"/>
                  <a:gd name="connsiteY119" fmla="*/ 1538865 h 1868844"/>
                  <a:gd name="connsiteX120" fmla="*/ 1928192 w 1980454"/>
                  <a:gd name="connsiteY120" fmla="*/ 1522963 h 1868844"/>
                  <a:gd name="connsiteX121" fmla="*/ 1936143 w 1980454"/>
                  <a:gd name="connsiteY121" fmla="*/ 1515011 h 1868844"/>
                  <a:gd name="connsiteX122" fmla="*/ 1940119 w 1980454"/>
                  <a:gd name="connsiteY122" fmla="*/ 1503084 h 1868844"/>
                  <a:gd name="connsiteX123" fmla="*/ 1944094 w 1980454"/>
                  <a:gd name="connsiteY123" fmla="*/ 1487182 h 1868844"/>
                  <a:gd name="connsiteX124" fmla="*/ 1952046 w 1980454"/>
                  <a:gd name="connsiteY124" fmla="*/ 1479231 h 1868844"/>
                  <a:gd name="connsiteX125" fmla="*/ 1979875 w 1980454"/>
                  <a:gd name="connsiteY125" fmla="*/ 1479231 h 1868844"/>
                  <a:gd name="connsiteX126" fmla="*/ 1975900 w 1980454"/>
                  <a:gd name="connsiteY126" fmla="*/ 1459352 h 1868844"/>
                  <a:gd name="connsiteX127" fmla="*/ 1967948 w 1980454"/>
                  <a:gd name="connsiteY127" fmla="*/ 1435498 h 1868844"/>
                  <a:gd name="connsiteX128" fmla="*/ 1963973 w 1980454"/>
                  <a:gd name="connsiteY128" fmla="*/ 1423571 h 1868844"/>
                  <a:gd name="connsiteX129" fmla="*/ 1959997 w 1980454"/>
                  <a:gd name="connsiteY129" fmla="*/ 1411644 h 1868844"/>
                  <a:gd name="connsiteX130" fmla="*/ 1956021 w 1980454"/>
                  <a:gd name="connsiteY130" fmla="*/ 1399718 h 1868844"/>
                  <a:gd name="connsiteX131" fmla="*/ 1967948 w 1980454"/>
                  <a:gd name="connsiteY131" fmla="*/ 1363937 h 1868844"/>
                  <a:gd name="connsiteX132" fmla="*/ 1971924 w 1980454"/>
                  <a:gd name="connsiteY132" fmla="*/ 1352010 h 1868844"/>
                  <a:gd name="connsiteX133" fmla="*/ 1975900 w 1980454"/>
                  <a:gd name="connsiteY133" fmla="*/ 1340083 h 1868844"/>
                  <a:gd name="connsiteX134" fmla="*/ 1967948 w 1980454"/>
                  <a:gd name="connsiteY134" fmla="*/ 1292375 h 1868844"/>
                  <a:gd name="connsiteX135" fmla="*/ 1959997 w 1980454"/>
                  <a:gd name="connsiteY135" fmla="*/ 1268521 h 1868844"/>
                  <a:gd name="connsiteX136" fmla="*/ 1956021 w 1980454"/>
                  <a:gd name="connsiteY136" fmla="*/ 1256594 h 1868844"/>
                  <a:gd name="connsiteX137" fmla="*/ 1948070 w 1980454"/>
                  <a:gd name="connsiteY137" fmla="*/ 1200935 h 1868844"/>
                  <a:gd name="connsiteX138" fmla="*/ 1932167 w 1980454"/>
                  <a:gd name="connsiteY138" fmla="*/ 1181057 h 1868844"/>
                  <a:gd name="connsiteX139" fmla="*/ 1932167 w 1980454"/>
                  <a:gd name="connsiteY139" fmla="*/ 1133349 h 1868844"/>
                  <a:gd name="connsiteX140" fmla="*/ 1944094 w 1980454"/>
                  <a:gd name="connsiteY140" fmla="*/ 1129373 h 1868844"/>
                  <a:gd name="connsiteX141" fmla="*/ 1952046 w 1980454"/>
                  <a:gd name="connsiteY141" fmla="*/ 1121422 h 1868844"/>
                  <a:gd name="connsiteX142" fmla="*/ 1952046 w 1980454"/>
                  <a:gd name="connsiteY142" fmla="*/ 1085641 h 1868844"/>
                  <a:gd name="connsiteX143" fmla="*/ 1944094 w 1980454"/>
                  <a:gd name="connsiteY143" fmla="*/ 1061787 h 1868844"/>
                  <a:gd name="connsiteX144" fmla="*/ 1940119 w 1980454"/>
                  <a:gd name="connsiteY144" fmla="*/ 1037933 h 1868844"/>
                  <a:gd name="connsiteX145" fmla="*/ 1940119 w 1980454"/>
                  <a:gd name="connsiteY145" fmla="*/ 958420 h 1868844"/>
                  <a:gd name="connsiteX146" fmla="*/ 1932167 w 1980454"/>
                  <a:gd name="connsiteY146" fmla="*/ 950469 h 1868844"/>
                  <a:gd name="connsiteX147" fmla="*/ 1928192 w 1980454"/>
                  <a:gd name="connsiteY147" fmla="*/ 938542 h 1868844"/>
                  <a:gd name="connsiteX148" fmla="*/ 1920240 w 1980454"/>
                  <a:gd name="connsiteY148" fmla="*/ 930591 h 1868844"/>
                  <a:gd name="connsiteX149" fmla="*/ 1912289 w 1980454"/>
                  <a:gd name="connsiteY149" fmla="*/ 902761 h 1868844"/>
                  <a:gd name="connsiteX150" fmla="*/ 1900362 w 1980454"/>
                  <a:gd name="connsiteY150" fmla="*/ 894810 h 1868844"/>
                  <a:gd name="connsiteX151" fmla="*/ 1876508 w 1980454"/>
                  <a:gd name="connsiteY151" fmla="*/ 886858 h 1868844"/>
                  <a:gd name="connsiteX152" fmla="*/ 1864581 w 1980454"/>
                  <a:gd name="connsiteY152" fmla="*/ 882883 h 1868844"/>
                  <a:gd name="connsiteX153" fmla="*/ 1856630 w 1980454"/>
                  <a:gd name="connsiteY153" fmla="*/ 874931 h 1868844"/>
                  <a:gd name="connsiteX154" fmla="*/ 1844703 w 1980454"/>
                  <a:gd name="connsiteY154" fmla="*/ 870956 h 1868844"/>
                  <a:gd name="connsiteX155" fmla="*/ 1832776 w 1980454"/>
                  <a:gd name="connsiteY155" fmla="*/ 863004 h 1868844"/>
                  <a:gd name="connsiteX156" fmla="*/ 1824825 w 1980454"/>
                  <a:gd name="connsiteY156" fmla="*/ 851078 h 1868844"/>
                  <a:gd name="connsiteX157" fmla="*/ 1816873 w 1980454"/>
                  <a:gd name="connsiteY157" fmla="*/ 843126 h 1868844"/>
                  <a:gd name="connsiteX158" fmla="*/ 1820849 w 1980454"/>
                  <a:gd name="connsiteY158" fmla="*/ 823248 h 1868844"/>
                  <a:gd name="connsiteX159" fmla="*/ 1832776 w 1980454"/>
                  <a:gd name="connsiteY159" fmla="*/ 799394 h 1868844"/>
                  <a:gd name="connsiteX160" fmla="*/ 1836752 w 1980454"/>
                  <a:gd name="connsiteY160" fmla="*/ 787467 h 1868844"/>
                  <a:gd name="connsiteX161" fmla="*/ 1832776 w 1980454"/>
                  <a:gd name="connsiteY161" fmla="*/ 763613 h 1868844"/>
                  <a:gd name="connsiteX162" fmla="*/ 1824825 w 1980454"/>
                  <a:gd name="connsiteY162" fmla="*/ 751686 h 1868844"/>
                  <a:gd name="connsiteX163" fmla="*/ 1793020 w 1980454"/>
                  <a:gd name="connsiteY163" fmla="*/ 723857 h 1868844"/>
                  <a:gd name="connsiteX164" fmla="*/ 1793020 w 1980454"/>
                  <a:gd name="connsiteY164" fmla="*/ 656271 h 1868844"/>
                  <a:gd name="connsiteX165" fmla="*/ 1789044 w 1980454"/>
                  <a:gd name="connsiteY165" fmla="*/ 636392 h 1868844"/>
                  <a:gd name="connsiteX166" fmla="*/ 1785068 w 1980454"/>
                  <a:gd name="connsiteY166" fmla="*/ 624465 h 1868844"/>
                  <a:gd name="connsiteX167" fmla="*/ 1741336 w 1980454"/>
                  <a:gd name="connsiteY167" fmla="*/ 612538 h 1868844"/>
                  <a:gd name="connsiteX168" fmla="*/ 1721458 w 1980454"/>
                  <a:gd name="connsiteY168" fmla="*/ 588684 h 1868844"/>
                  <a:gd name="connsiteX169" fmla="*/ 1709531 w 1980454"/>
                  <a:gd name="connsiteY169" fmla="*/ 576758 h 1868844"/>
                  <a:gd name="connsiteX170" fmla="*/ 1709531 w 1980454"/>
                  <a:gd name="connsiteY170" fmla="*/ 544952 h 1868844"/>
                  <a:gd name="connsiteX171" fmla="*/ 1697604 w 1980454"/>
                  <a:gd name="connsiteY171" fmla="*/ 540977 h 1868844"/>
                  <a:gd name="connsiteX172" fmla="*/ 1673750 w 1980454"/>
                  <a:gd name="connsiteY172" fmla="*/ 544952 h 1868844"/>
                  <a:gd name="connsiteX173" fmla="*/ 1661823 w 1980454"/>
                  <a:gd name="connsiteY173" fmla="*/ 548928 h 1868844"/>
                  <a:gd name="connsiteX174" fmla="*/ 1657847 w 1980454"/>
                  <a:gd name="connsiteY174" fmla="*/ 513147 h 1868844"/>
                  <a:gd name="connsiteX175" fmla="*/ 1645920 w 1980454"/>
                  <a:gd name="connsiteY175" fmla="*/ 473391 h 1868844"/>
                  <a:gd name="connsiteX176" fmla="*/ 1637969 w 1980454"/>
                  <a:gd name="connsiteY176" fmla="*/ 445561 h 1868844"/>
                  <a:gd name="connsiteX177" fmla="*/ 1633993 w 1980454"/>
                  <a:gd name="connsiteY177" fmla="*/ 433634 h 1868844"/>
                  <a:gd name="connsiteX178" fmla="*/ 1633993 w 1980454"/>
                  <a:gd name="connsiteY178" fmla="*/ 409780 h 1868844"/>
                  <a:gd name="connsiteX179" fmla="*/ 1622067 w 1980454"/>
                  <a:gd name="connsiteY179" fmla="*/ 401829 h 1868844"/>
                  <a:gd name="connsiteX180" fmla="*/ 1594237 w 1980454"/>
                  <a:gd name="connsiteY180" fmla="*/ 377975 h 1868844"/>
                  <a:gd name="connsiteX181" fmla="*/ 1578334 w 1980454"/>
                  <a:gd name="connsiteY181" fmla="*/ 354121 h 1868844"/>
                  <a:gd name="connsiteX182" fmla="*/ 1566407 w 1980454"/>
                  <a:gd name="connsiteY182" fmla="*/ 330267 h 1868844"/>
                  <a:gd name="connsiteX183" fmla="*/ 1570383 w 1980454"/>
                  <a:gd name="connsiteY183" fmla="*/ 314364 h 1868844"/>
                  <a:gd name="connsiteX184" fmla="*/ 1578334 w 1980454"/>
                  <a:gd name="connsiteY184" fmla="*/ 302438 h 1868844"/>
                  <a:gd name="connsiteX185" fmla="*/ 1614115 w 1980454"/>
                  <a:gd name="connsiteY185" fmla="*/ 294486 h 1868844"/>
                  <a:gd name="connsiteX186" fmla="*/ 1622067 w 1980454"/>
                  <a:gd name="connsiteY186" fmla="*/ 286535 h 1868844"/>
                  <a:gd name="connsiteX187" fmla="*/ 1622067 w 1980454"/>
                  <a:gd name="connsiteY187" fmla="*/ 262681 h 1868844"/>
                  <a:gd name="connsiteX188" fmla="*/ 1614115 w 1980454"/>
                  <a:gd name="connsiteY188" fmla="*/ 254730 h 1868844"/>
                  <a:gd name="connsiteX189" fmla="*/ 1606164 w 1980454"/>
                  <a:gd name="connsiteY189" fmla="*/ 226900 h 1868844"/>
                  <a:gd name="connsiteX190" fmla="*/ 1610140 w 1980454"/>
                  <a:gd name="connsiteY190" fmla="*/ 187144 h 1868844"/>
                  <a:gd name="connsiteX191" fmla="*/ 1618091 w 1980454"/>
                  <a:gd name="connsiteY191" fmla="*/ 163290 h 1868844"/>
                  <a:gd name="connsiteX192" fmla="*/ 1598213 w 1980454"/>
                  <a:gd name="connsiteY192" fmla="*/ 119558 h 1868844"/>
                  <a:gd name="connsiteX193" fmla="*/ 1590261 w 1980454"/>
                  <a:gd name="connsiteY193" fmla="*/ 107631 h 1868844"/>
                  <a:gd name="connsiteX194" fmla="*/ 1598213 w 1980454"/>
                  <a:gd name="connsiteY194" fmla="*/ 139436 h 1868844"/>
                  <a:gd name="connsiteX195" fmla="*/ 1606164 w 1980454"/>
                  <a:gd name="connsiteY195" fmla="*/ 115582 h 1868844"/>
                  <a:gd name="connsiteX196" fmla="*/ 1610140 w 1980454"/>
                  <a:gd name="connsiteY196" fmla="*/ 103655 h 1868844"/>
                  <a:gd name="connsiteX197" fmla="*/ 1618091 w 1980454"/>
                  <a:gd name="connsiteY197" fmla="*/ 91728 h 1868844"/>
                  <a:gd name="connsiteX198" fmla="*/ 1606164 w 1980454"/>
                  <a:gd name="connsiteY198" fmla="*/ 99679 h 1868844"/>
                  <a:gd name="connsiteX199" fmla="*/ 1514724 w 1980454"/>
                  <a:gd name="connsiteY199" fmla="*/ 87752 h 1868844"/>
                  <a:gd name="connsiteX200" fmla="*/ 1490870 w 1980454"/>
                  <a:gd name="connsiteY200" fmla="*/ 79801 h 1868844"/>
                  <a:gd name="connsiteX201" fmla="*/ 1482919 w 1980454"/>
                  <a:gd name="connsiteY201" fmla="*/ 67874 h 1868844"/>
                  <a:gd name="connsiteX202" fmla="*/ 1463040 w 1980454"/>
                  <a:gd name="connsiteY202" fmla="*/ 63898 h 1868844"/>
                  <a:gd name="connsiteX203" fmla="*/ 1431235 w 1980454"/>
                  <a:gd name="connsiteY203" fmla="*/ 59923 h 1868844"/>
                  <a:gd name="connsiteX204" fmla="*/ 1391479 w 1980454"/>
                  <a:gd name="connsiteY204" fmla="*/ 47996 h 1868844"/>
                  <a:gd name="connsiteX205" fmla="*/ 1379552 w 1980454"/>
                  <a:gd name="connsiteY205" fmla="*/ 44020 h 1868844"/>
                  <a:gd name="connsiteX206" fmla="*/ 1319917 w 1980454"/>
                  <a:gd name="connsiteY206" fmla="*/ 36069 h 1868844"/>
                  <a:gd name="connsiteX207" fmla="*/ 1284136 w 1980454"/>
                  <a:gd name="connsiteY207" fmla="*/ 28118 h 1868844"/>
                  <a:gd name="connsiteX208" fmla="*/ 1272209 w 1980454"/>
                  <a:gd name="connsiteY208" fmla="*/ 24142 h 1868844"/>
                  <a:gd name="connsiteX209" fmla="*/ 1216550 w 1980454"/>
                  <a:gd name="connsiteY209" fmla="*/ 36069 h 1868844"/>
                  <a:gd name="connsiteX210" fmla="*/ 1192696 w 1980454"/>
                  <a:gd name="connsiteY210" fmla="*/ 47996 h 1868844"/>
                  <a:gd name="connsiteX211" fmla="*/ 1160891 w 1980454"/>
                  <a:gd name="connsiteY211" fmla="*/ 44020 h 1868844"/>
                  <a:gd name="connsiteX212" fmla="*/ 1148964 w 1980454"/>
                  <a:gd name="connsiteY212" fmla="*/ 40044 h 1868844"/>
                  <a:gd name="connsiteX213" fmla="*/ 1101256 w 1980454"/>
                  <a:gd name="connsiteY213" fmla="*/ 32093 h 1868844"/>
                  <a:gd name="connsiteX214" fmla="*/ 1057524 w 1980454"/>
                  <a:gd name="connsiteY214" fmla="*/ 20166 h 1868844"/>
                  <a:gd name="connsiteX215" fmla="*/ 1041621 w 1980454"/>
                  <a:gd name="connsiteY215" fmla="*/ 16191 h 1868844"/>
                  <a:gd name="connsiteX216" fmla="*/ 1021743 w 1980454"/>
                  <a:gd name="connsiteY216" fmla="*/ 12215 h 1868844"/>
                  <a:gd name="connsiteX217" fmla="*/ 1009816 w 1980454"/>
                  <a:gd name="connsiteY217" fmla="*/ 8239 h 1868844"/>
                  <a:gd name="connsiteX218" fmla="*/ 993913 w 1980454"/>
                  <a:gd name="connsiteY218" fmla="*/ 4264 h 1868844"/>
                  <a:gd name="connsiteX219" fmla="*/ 950181 w 1980454"/>
                  <a:gd name="connsiteY219" fmla="*/ 8239 h 1868844"/>
                  <a:gd name="connsiteX220" fmla="*/ 870668 w 1980454"/>
                  <a:gd name="connsiteY220" fmla="*/ 288 h 1868844"/>
                  <a:gd name="connsiteX221" fmla="*/ 826936 w 1980454"/>
                  <a:gd name="connsiteY221" fmla="*/ 4264 h 1868844"/>
                  <a:gd name="connsiteX222" fmla="*/ 822960 w 1980454"/>
                  <a:gd name="connsiteY222" fmla="*/ 28118 h 1868844"/>
                  <a:gd name="connsiteX223" fmla="*/ 811033 w 1980454"/>
                  <a:gd name="connsiteY223" fmla="*/ 32093 h 1868844"/>
                  <a:gd name="connsiteX224" fmla="*/ 783204 w 1980454"/>
                  <a:gd name="connsiteY224" fmla="*/ 44020 h 1868844"/>
                  <a:gd name="connsiteX225" fmla="*/ 759350 w 1980454"/>
                  <a:gd name="connsiteY225" fmla="*/ 51971 h 1868844"/>
                  <a:gd name="connsiteX226" fmla="*/ 751399 w 1980454"/>
                  <a:gd name="connsiteY226" fmla="*/ 59923 h 1868844"/>
                  <a:gd name="connsiteX227" fmla="*/ 731520 w 1980454"/>
                  <a:gd name="connsiteY227" fmla="*/ 71850 h 1868844"/>
                  <a:gd name="connsiteX228" fmla="*/ 723569 w 1980454"/>
                  <a:gd name="connsiteY228" fmla="*/ 83777 h 1868844"/>
                  <a:gd name="connsiteX229" fmla="*/ 719593 w 1980454"/>
                  <a:gd name="connsiteY229" fmla="*/ 95704 h 1868844"/>
                  <a:gd name="connsiteX230" fmla="*/ 695740 w 1980454"/>
                  <a:gd name="connsiteY230" fmla="*/ 99679 h 1868844"/>
                  <a:gd name="connsiteX231" fmla="*/ 683813 w 1980454"/>
                  <a:gd name="connsiteY231" fmla="*/ 103655 h 1868844"/>
                  <a:gd name="connsiteX232" fmla="*/ 667910 w 1980454"/>
                  <a:gd name="connsiteY232" fmla="*/ 119558 h 1868844"/>
                  <a:gd name="connsiteX233" fmla="*/ 659959 w 1980454"/>
                  <a:gd name="connsiteY233" fmla="*/ 155338 h 1868844"/>
                  <a:gd name="connsiteX234" fmla="*/ 655983 w 1980454"/>
                  <a:gd name="connsiteY234" fmla="*/ 167265 h 1868844"/>
                  <a:gd name="connsiteX235" fmla="*/ 632129 w 1980454"/>
                  <a:gd name="connsiteY235" fmla="*/ 175217 h 1868844"/>
                  <a:gd name="connsiteX236" fmla="*/ 612251 w 1980454"/>
                  <a:gd name="connsiteY236" fmla="*/ 163290 h 1868844"/>
                  <a:gd name="connsiteX237" fmla="*/ 600324 w 1980454"/>
                  <a:gd name="connsiteY237" fmla="*/ 167265 h 1868844"/>
                  <a:gd name="connsiteX238" fmla="*/ 588397 w 1980454"/>
                  <a:gd name="connsiteY238" fmla="*/ 195095 h 1868844"/>
                  <a:gd name="connsiteX239" fmla="*/ 580446 w 1980454"/>
                  <a:gd name="connsiteY239" fmla="*/ 218949 h 1868844"/>
                  <a:gd name="connsiteX240" fmla="*/ 548640 w 1980454"/>
                  <a:gd name="connsiteY240" fmla="*/ 226900 h 1868844"/>
                  <a:gd name="connsiteX241" fmla="*/ 552616 w 1980454"/>
                  <a:gd name="connsiteY241" fmla="*/ 254730 h 1868844"/>
                  <a:gd name="connsiteX242" fmla="*/ 548640 w 1980454"/>
                  <a:gd name="connsiteY242" fmla="*/ 266657 h 1868844"/>
                  <a:gd name="connsiteX243" fmla="*/ 544665 w 1980454"/>
                  <a:gd name="connsiteY243" fmla="*/ 286535 h 1868844"/>
                  <a:gd name="connsiteX244" fmla="*/ 540689 w 1980454"/>
                  <a:gd name="connsiteY244" fmla="*/ 298462 h 1868844"/>
                  <a:gd name="connsiteX245" fmla="*/ 528762 w 1980454"/>
                  <a:gd name="connsiteY245" fmla="*/ 306413 h 1868844"/>
                  <a:gd name="connsiteX246" fmla="*/ 496957 w 1980454"/>
                  <a:gd name="connsiteY246" fmla="*/ 346170 h 1868844"/>
                  <a:gd name="connsiteX247" fmla="*/ 485030 w 1980454"/>
                  <a:gd name="connsiteY247" fmla="*/ 350145 h 1868844"/>
                  <a:gd name="connsiteX248" fmla="*/ 469127 w 1980454"/>
                  <a:gd name="connsiteY248" fmla="*/ 370024 h 1868844"/>
                  <a:gd name="connsiteX249" fmla="*/ 477079 w 1980454"/>
                  <a:gd name="connsiteY249" fmla="*/ 393878 h 1868844"/>
                  <a:gd name="connsiteX250" fmla="*/ 481054 w 1980454"/>
                  <a:gd name="connsiteY250" fmla="*/ 405804 h 1868844"/>
                  <a:gd name="connsiteX251" fmla="*/ 462791 w 1980454"/>
                  <a:gd name="connsiteY251" fmla="*/ 445582 h 1868844"/>
                  <a:gd name="connsiteX252" fmla="*/ 473103 w 1980454"/>
                  <a:gd name="connsiteY252" fmla="*/ 489293 h 1868844"/>
                  <a:gd name="connsiteX253" fmla="*/ 465152 w 1980454"/>
                  <a:gd name="connsiteY253" fmla="*/ 580733 h 1868844"/>
                  <a:gd name="connsiteX254" fmla="*/ 461176 w 1980454"/>
                  <a:gd name="connsiteY254" fmla="*/ 608563 h 1868844"/>
                  <a:gd name="connsiteX255" fmla="*/ 453225 w 1980454"/>
                  <a:gd name="connsiteY255" fmla="*/ 632417 h 1868844"/>
                  <a:gd name="connsiteX256" fmla="*/ 449249 w 1980454"/>
                  <a:gd name="connsiteY256" fmla="*/ 648319 h 1868844"/>
                  <a:gd name="connsiteX257" fmla="*/ 441298 w 1980454"/>
                  <a:gd name="connsiteY257" fmla="*/ 672173 h 1868844"/>
                  <a:gd name="connsiteX258" fmla="*/ 425395 w 1980454"/>
                  <a:gd name="connsiteY258" fmla="*/ 719881 h 1868844"/>
                  <a:gd name="connsiteX259" fmla="*/ 417444 w 1980454"/>
                  <a:gd name="connsiteY259" fmla="*/ 751686 h 1868844"/>
                  <a:gd name="connsiteX260" fmla="*/ 409493 w 1980454"/>
                  <a:gd name="connsiteY260" fmla="*/ 775540 h 1868844"/>
                  <a:gd name="connsiteX261" fmla="*/ 373712 w 1980454"/>
                  <a:gd name="connsiteY261" fmla="*/ 787467 h 1868844"/>
                  <a:gd name="connsiteX262" fmla="*/ 349858 w 1980454"/>
                  <a:gd name="connsiteY262" fmla="*/ 795418 h 1868844"/>
                  <a:gd name="connsiteX263" fmla="*/ 314077 w 1980454"/>
                  <a:gd name="connsiteY263" fmla="*/ 803370 h 1868844"/>
                  <a:gd name="connsiteX264" fmla="*/ 302150 w 1980454"/>
                  <a:gd name="connsiteY264" fmla="*/ 807345 h 1868844"/>
                  <a:gd name="connsiteX265" fmla="*/ 286247 w 1980454"/>
                  <a:gd name="connsiteY265" fmla="*/ 815297 h 1868844"/>
                  <a:gd name="connsiteX266" fmla="*/ 218661 w 1980454"/>
                  <a:gd name="connsiteY266" fmla="*/ 823248 h 1868844"/>
                  <a:gd name="connsiteX267" fmla="*/ 194807 w 1980454"/>
                  <a:gd name="connsiteY267" fmla="*/ 831199 h 1868844"/>
                  <a:gd name="connsiteX268" fmla="*/ 178905 w 1980454"/>
                  <a:gd name="connsiteY268" fmla="*/ 835175 h 1868844"/>
                  <a:gd name="connsiteX269" fmla="*/ 151075 w 1980454"/>
                  <a:gd name="connsiteY269" fmla="*/ 843126 h 1868844"/>
                  <a:gd name="connsiteX270" fmla="*/ 107343 w 1980454"/>
                  <a:gd name="connsiteY270" fmla="*/ 855053 h 1868844"/>
                  <a:gd name="connsiteX271" fmla="*/ 63611 w 1980454"/>
                  <a:gd name="connsiteY271" fmla="*/ 882883 h 1868844"/>
                  <a:gd name="connsiteX272" fmla="*/ 51684 w 1980454"/>
                  <a:gd name="connsiteY272" fmla="*/ 906737 h 1868844"/>
                  <a:gd name="connsiteX273" fmla="*/ 39757 w 1980454"/>
                  <a:gd name="connsiteY273" fmla="*/ 910712 h 1868844"/>
                  <a:gd name="connsiteX274" fmla="*/ 7952 w 1980454"/>
                  <a:gd name="connsiteY274" fmla="*/ 950469 h 1868844"/>
                  <a:gd name="connsiteX275" fmla="*/ 0 w 1980454"/>
                  <a:gd name="connsiteY275" fmla="*/ 974323 h 1868844"/>
                  <a:gd name="connsiteX276" fmla="*/ 19879 w 1980454"/>
                  <a:gd name="connsiteY276" fmla="*/ 1002152 h 1868844"/>
                  <a:gd name="connsiteX277" fmla="*/ 7952 w 1980454"/>
                  <a:gd name="connsiteY277" fmla="*/ 1002152 h 1868844"/>
                  <a:gd name="connsiteX0" fmla="*/ 7952 w 1980454"/>
                  <a:gd name="connsiteY0" fmla="*/ 1002152 h 1868844"/>
                  <a:gd name="connsiteX1" fmla="*/ 35781 w 1980454"/>
                  <a:gd name="connsiteY1" fmla="*/ 998177 h 1868844"/>
                  <a:gd name="connsiteX2" fmla="*/ 75538 w 1980454"/>
                  <a:gd name="connsiteY2" fmla="*/ 1006128 h 1868844"/>
                  <a:gd name="connsiteX3" fmla="*/ 87465 w 1980454"/>
                  <a:gd name="connsiteY3" fmla="*/ 1014079 h 1868844"/>
                  <a:gd name="connsiteX4" fmla="*/ 95416 w 1980454"/>
                  <a:gd name="connsiteY4" fmla="*/ 1022031 h 1868844"/>
                  <a:gd name="connsiteX5" fmla="*/ 115294 w 1980454"/>
                  <a:gd name="connsiteY5" fmla="*/ 1026006 h 1868844"/>
                  <a:gd name="connsiteX6" fmla="*/ 131197 w 1980454"/>
                  <a:gd name="connsiteY6" fmla="*/ 1049860 h 1868844"/>
                  <a:gd name="connsiteX7" fmla="*/ 178905 w 1980454"/>
                  <a:gd name="connsiteY7" fmla="*/ 1065763 h 1868844"/>
                  <a:gd name="connsiteX8" fmla="*/ 190832 w 1980454"/>
                  <a:gd name="connsiteY8" fmla="*/ 1069738 h 1868844"/>
                  <a:gd name="connsiteX9" fmla="*/ 202759 w 1980454"/>
                  <a:gd name="connsiteY9" fmla="*/ 1073714 h 1868844"/>
                  <a:gd name="connsiteX10" fmla="*/ 218661 w 1980454"/>
                  <a:gd name="connsiteY10" fmla="*/ 1077690 h 1868844"/>
                  <a:gd name="connsiteX11" fmla="*/ 230588 w 1980454"/>
                  <a:gd name="connsiteY11" fmla="*/ 1081665 h 1868844"/>
                  <a:gd name="connsiteX12" fmla="*/ 250467 w 1980454"/>
                  <a:gd name="connsiteY12" fmla="*/ 1085641 h 1868844"/>
                  <a:gd name="connsiteX13" fmla="*/ 262393 w 1980454"/>
                  <a:gd name="connsiteY13" fmla="*/ 1089617 h 1868844"/>
                  <a:gd name="connsiteX14" fmla="*/ 278296 w 1980454"/>
                  <a:gd name="connsiteY14" fmla="*/ 1093592 h 1868844"/>
                  <a:gd name="connsiteX15" fmla="*/ 290223 w 1980454"/>
                  <a:gd name="connsiteY15" fmla="*/ 1097568 h 1868844"/>
                  <a:gd name="connsiteX16" fmla="*/ 337931 w 1980454"/>
                  <a:gd name="connsiteY16" fmla="*/ 1105519 h 1868844"/>
                  <a:gd name="connsiteX17" fmla="*/ 381663 w 1980454"/>
                  <a:gd name="connsiteY17" fmla="*/ 1101544 h 1868844"/>
                  <a:gd name="connsiteX18" fmla="*/ 405517 w 1980454"/>
                  <a:gd name="connsiteY18" fmla="*/ 1093592 h 1868844"/>
                  <a:gd name="connsiteX19" fmla="*/ 417444 w 1980454"/>
                  <a:gd name="connsiteY19" fmla="*/ 1089617 h 1868844"/>
                  <a:gd name="connsiteX20" fmla="*/ 449249 w 1980454"/>
                  <a:gd name="connsiteY20" fmla="*/ 1093592 h 1868844"/>
                  <a:gd name="connsiteX21" fmla="*/ 473103 w 1980454"/>
                  <a:gd name="connsiteY21" fmla="*/ 1109495 h 1868844"/>
                  <a:gd name="connsiteX22" fmla="*/ 492981 w 1980454"/>
                  <a:gd name="connsiteY22" fmla="*/ 1125398 h 1868844"/>
                  <a:gd name="connsiteX23" fmla="*/ 512860 w 1980454"/>
                  <a:gd name="connsiteY23" fmla="*/ 1141300 h 1868844"/>
                  <a:gd name="connsiteX24" fmla="*/ 532738 w 1980454"/>
                  <a:gd name="connsiteY24" fmla="*/ 1165154 h 1868844"/>
                  <a:gd name="connsiteX25" fmla="*/ 568519 w 1980454"/>
                  <a:gd name="connsiteY25" fmla="*/ 1181057 h 1868844"/>
                  <a:gd name="connsiteX26" fmla="*/ 580446 w 1980454"/>
                  <a:gd name="connsiteY26" fmla="*/ 1185032 h 1868844"/>
                  <a:gd name="connsiteX27" fmla="*/ 592373 w 1980454"/>
                  <a:gd name="connsiteY27" fmla="*/ 1189008 h 1868844"/>
                  <a:gd name="connsiteX28" fmla="*/ 604300 w 1980454"/>
                  <a:gd name="connsiteY28" fmla="*/ 1196959 h 1868844"/>
                  <a:gd name="connsiteX29" fmla="*/ 612251 w 1980454"/>
                  <a:gd name="connsiteY29" fmla="*/ 1204911 h 1868844"/>
                  <a:gd name="connsiteX30" fmla="*/ 624178 w 1980454"/>
                  <a:gd name="connsiteY30" fmla="*/ 1208886 h 1868844"/>
                  <a:gd name="connsiteX31" fmla="*/ 632129 w 1980454"/>
                  <a:gd name="connsiteY31" fmla="*/ 1216838 h 1868844"/>
                  <a:gd name="connsiteX32" fmla="*/ 667910 w 1980454"/>
                  <a:gd name="connsiteY32" fmla="*/ 1228764 h 1868844"/>
                  <a:gd name="connsiteX33" fmla="*/ 679837 w 1980454"/>
                  <a:gd name="connsiteY33" fmla="*/ 1232740 h 1868844"/>
                  <a:gd name="connsiteX34" fmla="*/ 691764 w 1980454"/>
                  <a:gd name="connsiteY34" fmla="*/ 1240691 h 1868844"/>
                  <a:gd name="connsiteX35" fmla="*/ 715618 w 1980454"/>
                  <a:gd name="connsiteY35" fmla="*/ 1248643 h 1868844"/>
                  <a:gd name="connsiteX36" fmla="*/ 719593 w 1980454"/>
                  <a:gd name="connsiteY36" fmla="*/ 1260570 h 1868844"/>
                  <a:gd name="connsiteX37" fmla="*/ 739472 w 1980454"/>
                  <a:gd name="connsiteY37" fmla="*/ 1280448 h 1868844"/>
                  <a:gd name="connsiteX38" fmla="*/ 751399 w 1980454"/>
                  <a:gd name="connsiteY38" fmla="*/ 1300326 h 1868844"/>
                  <a:gd name="connsiteX39" fmla="*/ 755374 w 1980454"/>
                  <a:gd name="connsiteY39" fmla="*/ 1312253 h 1868844"/>
                  <a:gd name="connsiteX40" fmla="*/ 771277 w 1980454"/>
                  <a:gd name="connsiteY40" fmla="*/ 1328156 h 1868844"/>
                  <a:gd name="connsiteX41" fmla="*/ 783204 w 1980454"/>
                  <a:gd name="connsiteY41" fmla="*/ 1340083 h 1868844"/>
                  <a:gd name="connsiteX42" fmla="*/ 799107 w 1980454"/>
                  <a:gd name="connsiteY42" fmla="*/ 1359961 h 1868844"/>
                  <a:gd name="connsiteX43" fmla="*/ 803082 w 1980454"/>
                  <a:gd name="connsiteY43" fmla="*/ 1371888 h 1868844"/>
                  <a:gd name="connsiteX44" fmla="*/ 815009 w 1980454"/>
                  <a:gd name="connsiteY44" fmla="*/ 1375864 h 1868844"/>
                  <a:gd name="connsiteX45" fmla="*/ 838863 w 1980454"/>
                  <a:gd name="connsiteY45" fmla="*/ 1391766 h 1868844"/>
                  <a:gd name="connsiteX46" fmla="*/ 862717 w 1980454"/>
                  <a:gd name="connsiteY46" fmla="*/ 1399718 h 1868844"/>
                  <a:gd name="connsiteX47" fmla="*/ 874644 w 1980454"/>
                  <a:gd name="connsiteY47" fmla="*/ 1403693 h 1868844"/>
                  <a:gd name="connsiteX48" fmla="*/ 882595 w 1980454"/>
                  <a:gd name="connsiteY48" fmla="*/ 1415620 h 1868844"/>
                  <a:gd name="connsiteX49" fmla="*/ 894522 w 1980454"/>
                  <a:gd name="connsiteY49" fmla="*/ 1419596 h 1868844"/>
                  <a:gd name="connsiteX50" fmla="*/ 906449 w 1980454"/>
                  <a:gd name="connsiteY50" fmla="*/ 1427547 h 1868844"/>
                  <a:gd name="connsiteX51" fmla="*/ 914400 w 1980454"/>
                  <a:gd name="connsiteY51" fmla="*/ 1439474 h 1868844"/>
                  <a:gd name="connsiteX52" fmla="*/ 918376 w 1980454"/>
                  <a:gd name="connsiteY52" fmla="*/ 1451401 h 1868844"/>
                  <a:gd name="connsiteX53" fmla="*/ 934279 w 1980454"/>
                  <a:gd name="connsiteY53" fmla="*/ 1471279 h 1868844"/>
                  <a:gd name="connsiteX54" fmla="*/ 946206 w 1980454"/>
                  <a:gd name="connsiteY54" fmla="*/ 1475255 h 1868844"/>
                  <a:gd name="connsiteX55" fmla="*/ 966084 w 1980454"/>
                  <a:gd name="connsiteY55" fmla="*/ 1471279 h 1868844"/>
                  <a:gd name="connsiteX56" fmla="*/ 978011 w 1980454"/>
                  <a:gd name="connsiteY56" fmla="*/ 1467304 h 1868844"/>
                  <a:gd name="connsiteX57" fmla="*/ 1001865 w 1980454"/>
                  <a:gd name="connsiteY57" fmla="*/ 1471279 h 1868844"/>
                  <a:gd name="connsiteX58" fmla="*/ 1025719 w 1980454"/>
                  <a:gd name="connsiteY58" fmla="*/ 1479231 h 1868844"/>
                  <a:gd name="connsiteX59" fmla="*/ 1049573 w 1980454"/>
                  <a:gd name="connsiteY59" fmla="*/ 1495133 h 1868844"/>
                  <a:gd name="connsiteX60" fmla="*/ 1069451 w 1980454"/>
                  <a:gd name="connsiteY60" fmla="*/ 1515011 h 1868844"/>
                  <a:gd name="connsiteX61" fmla="*/ 1101256 w 1980454"/>
                  <a:gd name="connsiteY61" fmla="*/ 1538865 h 1868844"/>
                  <a:gd name="connsiteX62" fmla="*/ 1109207 w 1980454"/>
                  <a:gd name="connsiteY62" fmla="*/ 1546817 h 1868844"/>
                  <a:gd name="connsiteX63" fmla="*/ 1141013 w 1980454"/>
                  <a:gd name="connsiteY63" fmla="*/ 1554768 h 1868844"/>
                  <a:gd name="connsiteX64" fmla="*/ 1152940 w 1980454"/>
                  <a:gd name="connsiteY64" fmla="*/ 1562719 h 1868844"/>
                  <a:gd name="connsiteX65" fmla="*/ 1176793 w 1980454"/>
                  <a:gd name="connsiteY65" fmla="*/ 1570671 h 1868844"/>
                  <a:gd name="connsiteX66" fmla="*/ 1196672 w 1980454"/>
                  <a:gd name="connsiteY66" fmla="*/ 1582598 h 1868844"/>
                  <a:gd name="connsiteX67" fmla="*/ 1208599 w 1980454"/>
                  <a:gd name="connsiteY67" fmla="*/ 1594524 h 1868844"/>
                  <a:gd name="connsiteX68" fmla="*/ 1232453 w 1980454"/>
                  <a:gd name="connsiteY68" fmla="*/ 1602476 h 1868844"/>
                  <a:gd name="connsiteX69" fmla="*/ 1244380 w 1980454"/>
                  <a:gd name="connsiteY69" fmla="*/ 1606451 h 1868844"/>
                  <a:gd name="connsiteX70" fmla="*/ 1252331 w 1980454"/>
                  <a:gd name="connsiteY70" fmla="*/ 1594524 h 1868844"/>
                  <a:gd name="connsiteX71" fmla="*/ 1268233 w 1980454"/>
                  <a:gd name="connsiteY71" fmla="*/ 1598500 h 1868844"/>
                  <a:gd name="connsiteX72" fmla="*/ 1288112 w 1980454"/>
                  <a:gd name="connsiteY72" fmla="*/ 1614403 h 1868844"/>
                  <a:gd name="connsiteX73" fmla="*/ 1296063 w 1980454"/>
                  <a:gd name="connsiteY73" fmla="*/ 1626330 h 1868844"/>
                  <a:gd name="connsiteX74" fmla="*/ 1307990 w 1980454"/>
                  <a:gd name="connsiteY74" fmla="*/ 1634281 h 1868844"/>
                  <a:gd name="connsiteX75" fmla="*/ 1331844 w 1980454"/>
                  <a:gd name="connsiteY75" fmla="*/ 1662111 h 1868844"/>
                  <a:gd name="connsiteX76" fmla="*/ 1343771 w 1980454"/>
                  <a:gd name="connsiteY76" fmla="*/ 1666086 h 1868844"/>
                  <a:gd name="connsiteX77" fmla="*/ 1391479 w 1980454"/>
                  <a:gd name="connsiteY77" fmla="*/ 1654159 h 1868844"/>
                  <a:gd name="connsiteX78" fmla="*/ 1403406 w 1980454"/>
                  <a:gd name="connsiteY78" fmla="*/ 1650184 h 1868844"/>
                  <a:gd name="connsiteX79" fmla="*/ 1439187 w 1980454"/>
                  <a:gd name="connsiteY79" fmla="*/ 1662111 h 1868844"/>
                  <a:gd name="connsiteX80" fmla="*/ 1451113 w 1980454"/>
                  <a:gd name="connsiteY80" fmla="*/ 1666086 h 1868844"/>
                  <a:gd name="connsiteX81" fmla="*/ 1463040 w 1980454"/>
                  <a:gd name="connsiteY81" fmla="*/ 1670062 h 1868844"/>
                  <a:gd name="connsiteX82" fmla="*/ 1494846 w 1980454"/>
                  <a:gd name="connsiteY82" fmla="*/ 1693916 h 1868844"/>
                  <a:gd name="connsiteX83" fmla="*/ 1506773 w 1980454"/>
                  <a:gd name="connsiteY83" fmla="*/ 1701867 h 1868844"/>
                  <a:gd name="connsiteX84" fmla="*/ 1530627 w 1980454"/>
                  <a:gd name="connsiteY84" fmla="*/ 1705843 h 1868844"/>
                  <a:gd name="connsiteX85" fmla="*/ 1542553 w 1980454"/>
                  <a:gd name="connsiteY85" fmla="*/ 1713794 h 1868844"/>
                  <a:gd name="connsiteX86" fmla="*/ 1554480 w 1980454"/>
                  <a:gd name="connsiteY86" fmla="*/ 1717770 h 1868844"/>
                  <a:gd name="connsiteX87" fmla="*/ 1562432 w 1980454"/>
                  <a:gd name="connsiteY87" fmla="*/ 1725721 h 1868844"/>
                  <a:gd name="connsiteX88" fmla="*/ 1574359 w 1980454"/>
                  <a:gd name="connsiteY88" fmla="*/ 1729697 h 1868844"/>
                  <a:gd name="connsiteX89" fmla="*/ 1598213 w 1980454"/>
                  <a:gd name="connsiteY89" fmla="*/ 1745599 h 1868844"/>
                  <a:gd name="connsiteX90" fmla="*/ 1618091 w 1980454"/>
                  <a:gd name="connsiteY90" fmla="*/ 1765478 h 1868844"/>
                  <a:gd name="connsiteX91" fmla="*/ 1637969 w 1980454"/>
                  <a:gd name="connsiteY91" fmla="*/ 1785356 h 1868844"/>
                  <a:gd name="connsiteX92" fmla="*/ 1641945 w 1980454"/>
                  <a:gd name="connsiteY92" fmla="*/ 1797283 h 1868844"/>
                  <a:gd name="connsiteX93" fmla="*/ 1665799 w 1980454"/>
                  <a:gd name="connsiteY93" fmla="*/ 1821137 h 1868844"/>
                  <a:gd name="connsiteX94" fmla="*/ 1677726 w 1980454"/>
                  <a:gd name="connsiteY94" fmla="*/ 1833064 h 1868844"/>
                  <a:gd name="connsiteX95" fmla="*/ 1685677 w 1980454"/>
                  <a:gd name="connsiteY95" fmla="*/ 1844991 h 1868844"/>
                  <a:gd name="connsiteX96" fmla="*/ 1689653 w 1980454"/>
                  <a:gd name="connsiteY96" fmla="*/ 1856918 h 1868844"/>
                  <a:gd name="connsiteX97" fmla="*/ 1701580 w 1980454"/>
                  <a:gd name="connsiteY97" fmla="*/ 1868844 h 1868844"/>
                  <a:gd name="connsiteX98" fmla="*/ 1713507 w 1980454"/>
                  <a:gd name="connsiteY98" fmla="*/ 1864869 h 1868844"/>
                  <a:gd name="connsiteX99" fmla="*/ 1737360 w 1980454"/>
                  <a:gd name="connsiteY99" fmla="*/ 1817161 h 1868844"/>
                  <a:gd name="connsiteX100" fmla="*/ 1753263 w 1980454"/>
                  <a:gd name="connsiteY100" fmla="*/ 1797283 h 1868844"/>
                  <a:gd name="connsiteX101" fmla="*/ 1757239 w 1980454"/>
                  <a:gd name="connsiteY101" fmla="*/ 1785356 h 1868844"/>
                  <a:gd name="connsiteX102" fmla="*/ 1773141 w 1980454"/>
                  <a:gd name="connsiteY102" fmla="*/ 1761502 h 1868844"/>
                  <a:gd name="connsiteX103" fmla="*/ 1781093 w 1980454"/>
                  <a:gd name="connsiteY103" fmla="*/ 1749575 h 1868844"/>
                  <a:gd name="connsiteX104" fmla="*/ 1793020 w 1980454"/>
                  <a:gd name="connsiteY104" fmla="*/ 1741624 h 1868844"/>
                  <a:gd name="connsiteX105" fmla="*/ 1832776 w 1980454"/>
                  <a:gd name="connsiteY105" fmla="*/ 1729697 h 1868844"/>
                  <a:gd name="connsiteX106" fmla="*/ 1840727 w 1980454"/>
                  <a:gd name="connsiteY106" fmla="*/ 1721745 h 1868844"/>
                  <a:gd name="connsiteX107" fmla="*/ 1844703 w 1980454"/>
                  <a:gd name="connsiteY107" fmla="*/ 1709818 h 1868844"/>
                  <a:gd name="connsiteX108" fmla="*/ 1856630 w 1980454"/>
                  <a:gd name="connsiteY108" fmla="*/ 1705843 h 1868844"/>
                  <a:gd name="connsiteX109" fmla="*/ 1864581 w 1980454"/>
                  <a:gd name="connsiteY109" fmla="*/ 1697891 h 1868844"/>
                  <a:gd name="connsiteX110" fmla="*/ 1880484 w 1980454"/>
                  <a:gd name="connsiteY110" fmla="*/ 1674038 h 1868844"/>
                  <a:gd name="connsiteX111" fmla="*/ 1896387 w 1980454"/>
                  <a:gd name="connsiteY111" fmla="*/ 1658135 h 1868844"/>
                  <a:gd name="connsiteX112" fmla="*/ 1912289 w 1980454"/>
                  <a:gd name="connsiteY112" fmla="*/ 1642232 h 1868844"/>
                  <a:gd name="connsiteX113" fmla="*/ 1936143 w 1980454"/>
                  <a:gd name="connsiteY113" fmla="*/ 1626330 h 1868844"/>
                  <a:gd name="connsiteX114" fmla="*/ 1932167 w 1980454"/>
                  <a:gd name="connsiteY114" fmla="*/ 1610427 h 1868844"/>
                  <a:gd name="connsiteX115" fmla="*/ 1920240 w 1980454"/>
                  <a:gd name="connsiteY115" fmla="*/ 1602476 h 1868844"/>
                  <a:gd name="connsiteX116" fmla="*/ 1904338 w 1980454"/>
                  <a:gd name="connsiteY116" fmla="*/ 1582598 h 1868844"/>
                  <a:gd name="connsiteX117" fmla="*/ 1900362 w 1980454"/>
                  <a:gd name="connsiteY117" fmla="*/ 1570671 h 1868844"/>
                  <a:gd name="connsiteX118" fmla="*/ 1904338 w 1980454"/>
                  <a:gd name="connsiteY118" fmla="*/ 1558744 h 1868844"/>
                  <a:gd name="connsiteX119" fmla="*/ 1908313 w 1980454"/>
                  <a:gd name="connsiteY119" fmla="*/ 1538865 h 1868844"/>
                  <a:gd name="connsiteX120" fmla="*/ 1928192 w 1980454"/>
                  <a:gd name="connsiteY120" fmla="*/ 1522963 h 1868844"/>
                  <a:gd name="connsiteX121" fmla="*/ 1936143 w 1980454"/>
                  <a:gd name="connsiteY121" fmla="*/ 1515011 h 1868844"/>
                  <a:gd name="connsiteX122" fmla="*/ 1940119 w 1980454"/>
                  <a:gd name="connsiteY122" fmla="*/ 1503084 h 1868844"/>
                  <a:gd name="connsiteX123" fmla="*/ 1944094 w 1980454"/>
                  <a:gd name="connsiteY123" fmla="*/ 1487182 h 1868844"/>
                  <a:gd name="connsiteX124" fmla="*/ 1952046 w 1980454"/>
                  <a:gd name="connsiteY124" fmla="*/ 1479231 h 1868844"/>
                  <a:gd name="connsiteX125" fmla="*/ 1979875 w 1980454"/>
                  <a:gd name="connsiteY125" fmla="*/ 1479231 h 1868844"/>
                  <a:gd name="connsiteX126" fmla="*/ 1975900 w 1980454"/>
                  <a:gd name="connsiteY126" fmla="*/ 1459352 h 1868844"/>
                  <a:gd name="connsiteX127" fmla="*/ 1967948 w 1980454"/>
                  <a:gd name="connsiteY127" fmla="*/ 1435498 h 1868844"/>
                  <a:gd name="connsiteX128" fmla="*/ 1963973 w 1980454"/>
                  <a:gd name="connsiteY128" fmla="*/ 1423571 h 1868844"/>
                  <a:gd name="connsiteX129" fmla="*/ 1959997 w 1980454"/>
                  <a:gd name="connsiteY129" fmla="*/ 1411644 h 1868844"/>
                  <a:gd name="connsiteX130" fmla="*/ 1956021 w 1980454"/>
                  <a:gd name="connsiteY130" fmla="*/ 1399718 h 1868844"/>
                  <a:gd name="connsiteX131" fmla="*/ 1967948 w 1980454"/>
                  <a:gd name="connsiteY131" fmla="*/ 1363937 h 1868844"/>
                  <a:gd name="connsiteX132" fmla="*/ 1971924 w 1980454"/>
                  <a:gd name="connsiteY132" fmla="*/ 1352010 h 1868844"/>
                  <a:gd name="connsiteX133" fmla="*/ 1975900 w 1980454"/>
                  <a:gd name="connsiteY133" fmla="*/ 1340083 h 1868844"/>
                  <a:gd name="connsiteX134" fmla="*/ 1967948 w 1980454"/>
                  <a:gd name="connsiteY134" fmla="*/ 1292375 h 1868844"/>
                  <a:gd name="connsiteX135" fmla="*/ 1959997 w 1980454"/>
                  <a:gd name="connsiteY135" fmla="*/ 1268521 h 1868844"/>
                  <a:gd name="connsiteX136" fmla="*/ 1956021 w 1980454"/>
                  <a:gd name="connsiteY136" fmla="*/ 1256594 h 1868844"/>
                  <a:gd name="connsiteX137" fmla="*/ 1948070 w 1980454"/>
                  <a:gd name="connsiteY137" fmla="*/ 1200935 h 1868844"/>
                  <a:gd name="connsiteX138" fmla="*/ 1932167 w 1980454"/>
                  <a:gd name="connsiteY138" fmla="*/ 1181057 h 1868844"/>
                  <a:gd name="connsiteX139" fmla="*/ 1932167 w 1980454"/>
                  <a:gd name="connsiteY139" fmla="*/ 1133349 h 1868844"/>
                  <a:gd name="connsiteX140" fmla="*/ 1944094 w 1980454"/>
                  <a:gd name="connsiteY140" fmla="*/ 1129373 h 1868844"/>
                  <a:gd name="connsiteX141" fmla="*/ 1952046 w 1980454"/>
                  <a:gd name="connsiteY141" fmla="*/ 1121422 h 1868844"/>
                  <a:gd name="connsiteX142" fmla="*/ 1952046 w 1980454"/>
                  <a:gd name="connsiteY142" fmla="*/ 1085641 h 1868844"/>
                  <a:gd name="connsiteX143" fmla="*/ 1944094 w 1980454"/>
                  <a:gd name="connsiteY143" fmla="*/ 1061787 h 1868844"/>
                  <a:gd name="connsiteX144" fmla="*/ 1940119 w 1980454"/>
                  <a:gd name="connsiteY144" fmla="*/ 1037933 h 1868844"/>
                  <a:gd name="connsiteX145" fmla="*/ 1940119 w 1980454"/>
                  <a:gd name="connsiteY145" fmla="*/ 958420 h 1868844"/>
                  <a:gd name="connsiteX146" fmla="*/ 1932167 w 1980454"/>
                  <a:gd name="connsiteY146" fmla="*/ 950469 h 1868844"/>
                  <a:gd name="connsiteX147" fmla="*/ 1928192 w 1980454"/>
                  <a:gd name="connsiteY147" fmla="*/ 938542 h 1868844"/>
                  <a:gd name="connsiteX148" fmla="*/ 1920240 w 1980454"/>
                  <a:gd name="connsiteY148" fmla="*/ 930591 h 1868844"/>
                  <a:gd name="connsiteX149" fmla="*/ 1912289 w 1980454"/>
                  <a:gd name="connsiteY149" fmla="*/ 902761 h 1868844"/>
                  <a:gd name="connsiteX150" fmla="*/ 1900362 w 1980454"/>
                  <a:gd name="connsiteY150" fmla="*/ 894810 h 1868844"/>
                  <a:gd name="connsiteX151" fmla="*/ 1876508 w 1980454"/>
                  <a:gd name="connsiteY151" fmla="*/ 886858 h 1868844"/>
                  <a:gd name="connsiteX152" fmla="*/ 1864581 w 1980454"/>
                  <a:gd name="connsiteY152" fmla="*/ 882883 h 1868844"/>
                  <a:gd name="connsiteX153" fmla="*/ 1856630 w 1980454"/>
                  <a:gd name="connsiteY153" fmla="*/ 874931 h 1868844"/>
                  <a:gd name="connsiteX154" fmla="*/ 1844703 w 1980454"/>
                  <a:gd name="connsiteY154" fmla="*/ 870956 h 1868844"/>
                  <a:gd name="connsiteX155" fmla="*/ 1832776 w 1980454"/>
                  <a:gd name="connsiteY155" fmla="*/ 863004 h 1868844"/>
                  <a:gd name="connsiteX156" fmla="*/ 1824825 w 1980454"/>
                  <a:gd name="connsiteY156" fmla="*/ 851078 h 1868844"/>
                  <a:gd name="connsiteX157" fmla="*/ 1816873 w 1980454"/>
                  <a:gd name="connsiteY157" fmla="*/ 843126 h 1868844"/>
                  <a:gd name="connsiteX158" fmla="*/ 1820849 w 1980454"/>
                  <a:gd name="connsiteY158" fmla="*/ 823248 h 1868844"/>
                  <a:gd name="connsiteX159" fmla="*/ 1832776 w 1980454"/>
                  <a:gd name="connsiteY159" fmla="*/ 799394 h 1868844"/>
                  <a:gd name="connsiteX160" fmla="*/ 1836752 w 1980454"/>
                  <a:gd name="connsiteY160" fmla="*/ 787467 h 1868844"/>
                  <a:gd name="connsiteX161" fmla="*/ 1832776 w 1980454"/>
                  <a:gd name="connsiteY161" fmla="*/ 763613 h 1868844"/>
                  <a:gd name="connsiteX162" fmla="*/ 1824825 w 1980454"/>
                  <a:gd name="connsiteY162" fmla="*/ 751686 h 1868844"/>
                  <a:gd name="connsiteX163" fmla="*/ 1793020 w 1980454"/>
                  <a:gd name="connsiteY163" fmla="*/ 723857 h 1868844"/>
                  <a:gd name="connsiteX164" fmla="*/ 1793020 w 1980454"/>
                  <a:gd name="connsiteY164" fmla="*/ 656271 h 1868844"/>
                  <a:gd name="connsiteX165" fmla="*/ 1789044 w 1980454"/>
                  <a:gd name="connsiteY165" fmla="*/ 636392 h 1868844"/>
                  <a:gd name="connsiteX166" fmla="*/ 1785068 w 1980454"/>
                  <a:gd name="connsiteY166" fmla="*/ 624465 h 1868844"/>
                  <a:gd name="connsiteX167" fmla="*/ 1741336 w 1980454"/>
                  <a:gd name="connsiteY167" fmla="*/ 612538 h 1868844"/>
                  <a:gd name="connsiteX168" fmla="*/ 1721458 w 1980454"/>
                  <a:gd name="connsiteY168" fmla="*/ 588684 h 1868844"/>
                  <a:gd name="connsiteX169" fmla="*/ 1709531 w 1980454"/>
                  <a:gd name="connsiteY169" fmla="*/ 576758 h 1868844"/>
                  <a:gd name="connsiteX170" fmla="*/ 1709531 w 1980454"/>
                  <a:gd name="connsiteY170" fmla="*/ 544952 h 1868844"/>
                  <a:gd name="connsiteX171" fmla="*/ 1697604 w 1980454"/>
                  <a:gd name="connsiteY171" fmla="*/ 540977 h 1868844"/>
                  <a:gd name="connsiteX172" fmla="*/ 1673750 w 1980454"/>
                  <a:gd name="connsiteY172" fmla="*/ 544952 h 1868844"/>
                  <a:gd name="connsiteX173" fmla="*/ 1661823 w 1980454"/>
                  <a:gd name="connsiteY173" fmla="*/ 548928 h 1868844"/>
                  <a:gd name="connsiteX174" fmla="*/ 1657847 w 1980454"/>
                  <a:gd name="connsiteY174" fmla="*/ 513147 h 1868844"/>
                  <a:gd name="connsiteX175" fmla="*/ 1645920 w 1980454"/>
                  <a:gd name="connsiteY175" fmla="*/ 473391 h 1868844"/>
                  <a:gd name="connsiteX176" fmla="*/ 1637969 w 1980454"/>
                  <a:gd name="connsiteY176" fmla="*/ 445561 h 1868844"/>
                  <a:gd name="connsiteX177" fmla="*/ 1633993 w 1980454"/>
                  <a:gd name="connsiteY177" fmla="*/ 433634 h 1868844"/>
                  <a:gd name="connsiteX178" fmla="*/ 1633993 w 1980454"/>
                  <a:gd name="connsiteY178" fmla="*/ 409780 h 1868844"/>
                  <a:gd name="connsiteX179" fmla="*/ 1622067 w 1980454"/>
                  <a:gd name="connsiteY179" fmla="*/ 401829 h 1868844"/>
                  <a:gd name="connsiteX180" fmla="*/ 1594237 w 1980454"/>
                  <a:gd name="connsiteY180" fmla="*/ 377975 h 1868844"/>
                  <a:gd name="connsiteX181" fmla="*/ 1578334 w 1980454"/>
                  <a:gd name="connsiteY181" fmla="*/ 354121 h 1868844"/>
                  <a:gd name="connsiteX182" fmla="*/ 1566407 w 1980454"/>
                  <a:gd name="connsiteY182" fmla="*/ 330267 h 1868844"/>
                  <a:gd name="connsiteX183" fmla="*/ 1570383 w 1980454"/>
                  <a:gd name="connsiteY183" fmla="*/ 314364 h 1868844"/>
                  <a:gd name="connsiteX184" fmla="*/ 1578334 w 1980454"/>
                  <a:gd name="connsiteY184" fmla="*/ 302438 h 1868844"/>
                  <a:gd name="connsiteX185" fmla="*/ 1614115 w 1980454"/>
                  <a:gd name="connsiteY185" fmla="*/ 294486 h 1868844"/>
                  <a:gd name="connsiteX186" fmla="*/ 1622067 w 1980454"/>
                  <a:gd name="connsiteY186" fmla="*/ 286535 h 1868844"/>
                  <a:gd name="connsiteX187" fmla="*/ 1622067 w 1980454"/>
                  <a:gd name="connsiteY187" fmla="*/ 262681 h 1868844"/>
                  <a:gd name="connsiteX188" fmla="*/ 1614115 w 1980454"/>
                  <a:gd name="connsiteY188" fmla="*/ 254730 h 1868844"/>
                  <a:gd name="connsiteX189" fmla="*/ 1606164 w 1980454"/>
                  <a:gd name="connsiteY189" fmla="*/ 226900 h 1868844"/>
                  <a:gd name="connsiteX190" fmla="*/ 1610140 w 1980454"/>
                  <a:gd name="connsiteY190" fmla="*/ 187144 h 1868844"/>
                  <a:gd name="connsiteX191" fmla="*/ 1618091 w 1980454"/>
                  <a:gd name="connsiteY191" fmla="*/ 163290 h 1868844"/>
                  <a:gd name="connsiteX192" fmla="*/ 1598213 w 1980454"/>
                  <a:gd name="connsiteY192" fmla="*/ 119558 h 1868844"/>
                  <a:gd name="connsiteX193" fmla="*/ 1590261 w 1980454"/>
                  <a:gd name="connsiteY193" fmla="*/ 107631 h 1868844"/>
                  <a:gd name="connsiteX194" fmla="*/ 1598213 w 1980454"/>
                  <a:gd name="connsiteY194" fmla="*/ 139436 h 1868844"/>
                  <a:gd name="connsiteX195" fmla="*/ 1606164 w 1980454"/>
                  <a:gd name="connsiteY195" fmla="*/ 115582 h 1868844"/>
                  <a:gd name="connsiteX196" fmla="*/ 1610140 w 1980454"/>
                  <a:gd name="connsiteY196" fmla="*/ 103655 h 1868844"/>
                  <a:gd name="connsiteX197" fmla="*/ 1618091 w 1980454"/>
                  <a:gd name="connsiteY197" fmla="*/ 91728 h 1868844"/>
                  <a:gd name="connsiteX198" fmla="*/ 1606164 w 1980454"/>
                  <a:gd name="connsiteY198" fmla="*/ 99679 h 1868844"/>
                  <a:gd name="connsiteX199" fmla="*/ 1514724 w 1980454"/>
                  <a:gd name="connsiteY199" fmla="*/ 87752 h 1868844"/>
                  <a:gd name="connsiteX200" fmla="*/ 1490870 w 1980454"/>
                  <a:gd name="connsiteY200" fmla="*/ 79801 h 1868844"/>
                  <a:gd name="connsiteX201" fmla="*/ 1482919 w 1980454"/>
                  <a:gd name="connsiteY201" fmla="*/ 67874 h 1868844"/>
                  <a:gd name="connsiteX202" fmla="*/ 1463040 w 1980454"/>
                  <a:gd name="connsiteY202" fmla="*/ 63898 h 1868844"/>
                  <a:gd name="connsiteX203" fmla="*/ 1431235 w 1980454"/>
                  <a:gd name="connsiteY203" fmla="*/ 59923 h 1868844"/>
                  <a:gd name="connsiteX204" fmla="*/ 1391479 w 1980454"/>
                  <a:gd name="connsiteY204" fmla="*/ 47996 h 1868844"/>
                  <a:gd name="connsiteX205" fmla="*/ 1379552 w 1980454"/>
                  <a:gd name="connsiteY205" fmla="*/ 44020 h 1868844"/>
                  <a:gd name="connsiteX206" fmla="*/ 1319917 w 1980454"/>
                  <a:gd name="connsiteY206" fmla="*/ 36069 h 1868844"/>
                  <a:gd name="connsiteX207" fmla="*/ 1284136 w 1980454"/>
                  <a:gd name="connsiteY207" fmla="*/ 28118 h 1868844"/>
                  <a:gd name="connsiteX208" fmla="*/ 1272209 w 1980454"/>
                  <a:gd name="connsiteY208" fmla="*/ 24142 h 1868844"/>
                  <a:gd name="connsiteX209" fmla="*/ 1216550 w 1980454"/>
                  <a:gd name="connsiteY209" fmla="*/ 36069 h 1868844"/>
                  <a:gd name="connsiteX210" fmla="*/ 1192696 w 1980454"/>
                  <a:gd name="connsiteY210" fmla="*/ 47996 h 1868844"/>
                  <a:gd name="connsiteX211" fmla="*/ 1160891 w 1980454"/>
                  <a:gd name="connsiteY211" fmla="*/ 44020 h 1868844"/>
                  <a:gd name="connsiteX212" fmla="*/ 1148964 w 1980454"/>
                  <a:gd name="connsiteY212" fmla="*/ 40044 h 1868844"/>
                  <a:gd name="connsiteX213" fmla="*/ 1101256 w 1980454"/>
                  <a:gd name="connsiteY213" fmla="*/ 32093 h 1868844"/>
                  <a:gd name="connsiteX214" fmla="*/ 1057524 w 1980454"/>
                  <a:gd name="connsiteY214" fmla="*/ 20166 h 1868844"/>
                  <a:gd name="connsiteX215" fmla="*/ 1041621 w 1980454"/>
                  <a:gd name="connsiteY215" fmla="*/ 16191 h 1868844"/>
                  <a:gd name="connsiteX216" fmla="*/ 1021743 w 1980454"/>
                  <a:gd name="connsiteY216" fmla="*/ 12215 h 1868844"/>
                  <a:gd name="connsiteX217" fmla="*/ 1009816 w 1980454"/>
                  <a:gd name="connsiteY217" fmla="*/ 8239 h 1868844"/>
                  <a:gd name="connsiteX218" fmla="*/ 993913 w 1980454"/>
                  <a:gd name="connsiteY218" fmla="*/ 4264 h 1868844"/>
                  <a:gd name="connsiteX219" fmla="*/ 950181 w 1980454"/>
                  <a:gd name="connsiteY219" fmla="*/ 8239 h 1868844"/>
                  <a:gd name="connsiteX220" fmla="*/ 870668 w 1980454"/>
                  <a:gd name="connsiteY220" fmla="*/ 288 h 1868844"/>
                  <a:gd name="connsiteX221" fmla="*/ 826936 w 1980454"/>
                  <a:gd name="connsiteY221" fmla="*/ 4264 h 1868844"/>
                  <a:gd name="connsiteX222" fmla="*/ 822960 w 1980454"/>
                  <a:gd name="connsiteY222" fmla="*/ 28118 h 1868844"/>
                  <a:gd name="connsiteX223" fmla="*/ 811033 w 1980454"/>
                  <a:gd name="connsiteY223" fmla="*/ 32093 h 1868844"/>
                  <a:gd name="connsiteX224" fmla="*/ 783204 w 1980454"/>
                  <a:gd name="connsiteY224" fmla="*/ 44020 h 1868844"/>
                  <a:gd name="connsiteX225" fmla="*/ 759350 w 1980454"/>
                  <a:gd name="connsiteY225" fmla="*/ 51971 h 1868844"/>
                  <a:gd name="connsiteX226" fmla="*/ 751399 w 1980454"/>
                  <a:gd name="connsiteY226" fmla="*/ 59923 h 1868844"/>
                  <a:gd name="connsiteX227" fmla="*/ 731520 w 1980454"/>
                  <a:gd name="connsiteY227" fmla="*/ 71850 h 1868844"/>
                  <a:gd name="connsiteX228" fmla="*/ 723569 w 1980454"/>
                  <a:gd name="connsiteY228" fmla="*/ 83777 h 1868844"/>
                  <a:gd name="connsiteX229" fmla="*/ 719593 w 1980454"/>
                  <a:gd name="connsiteY229" fmla="*/ 95704 h 1868844"/>
                  <a:gd name="connsiteX230" fmla="*/ 695740 w 1980454"/>
                  <a:gd name="connsiteY230" fmla="*/ 99679 h 1868844"/>
                  <a:gd name="connsiteX231" fmla="*/ 683813 w 1980454"/>
                  <a:gd name="connsiteY231" fmla="*/ 103655 h 1868844"/>
                  <a:gd name="connsiteX232" fmla="*/ 667910 w 1980454"/>
                  <a:gd name="connsiteY232" fmla="*/ 119558 h 1868844"/>
                  <a:gd name="connsiteX233" fmla="*/ 659959 w 1980454"/>
                  <a:gd name="connsiteY233" fmla="*/ 155338 h 1868844"/>
                  <a:gd name="connsiteX234" fmla="*/ 655983 w 1980454"/>
                  <a:gd name="connsiteY234" fmla="*/ 167265 h 1868844"/>
                  <a:gd name="connsiteX235" fmla="*/ 632129 w 1980454"/>
                  <a:gd name="connsiteY235" fmla="*/ 175217 h 1868844"/>
                  <a:gd name="connsiteX236" fmla="*/ 612251 w 1980454"/>
                  <a:gd name="connsiteY236" fmla="*/ 163290 h 1868844"/>
                  <a:gd name="connsiteX237" fmla="*/ 600324 w 1980454"/>
                  <a:gd name="connsiteY237" fmla="*/ 167265 h 1868844"/>
                  <a:gd name="connsiteX238" fmla="*/ 588397 w 1980454"/>
                  <a:gd name="connsiteY238" fmla="*/ 195095 h 1868844"/>
                  <a:gd name="connsiteX239" fmla="*/ 580446 w 1980454"/>
                  <a:gd name="connsiteY239" fmla="*/ 218949 h 1868844"/>
                  <a:gd name="connsiteX240" fmla="*/ 548640 w 1980454"/>
                  <a:gd name="connsiteY240" fmla="*/ 226900 h 1868844"/>
                  <a:gd name="connsiteX241" fmla="*/ 552616 w 1980454"/>
                  <a:gd name="connsiteY241" fmla="*/ 254730 h 1868844"/>
                  <a:gd name="connsiteX242" fmla="*/ 548640 w 1980454"/>
                  <a:gd name="connsiteY242" fmla="*/ 266657 h 1868844"/>
                  <a:gd name="connsiteX243" fmla="*/ 544665 w 1980454"/>
                  <a:gd name="connsiteY243" fmla="*/ 286535 h 1868844"/>
                  <a:gd name="connsiteX244" fmla="*/ 540689 w 1980454"/>
                  <a:gd name="connsiteY244" fmla="*/ 298462 h 1868844"/>
                  <a:gd name="connsiteX245" fmla="*/ 528762 w 1980454"/>
                  <a:gd name="connsiteY245" fmla="*/ 306413 h 1868844"/>
                  <a:gd name="connsiteX246" fmla="*/ 496957 w 1980454"/>
                  <a:gd name="connsiteY246" fmla="*/ 346170 h 1868844"/>
                  <a:gd name="connsiteX247" fmla="*/ 485030 w 1980454"/>
                  <a:gd name="connsiteY247" fmla="*/ 350145 h 1868844"/>
                  <a:gd name="connsiteX248" fmla="*/ 469127 w 1980454"/>
                  <a:gd name="connsiteY248" fmla="*/ 370024 h 1868844"/>
                  <a:gd name="connsiteX249" fmla="*/ 477079 w 1980454"/>
                  <a:gd name="connsiteY249" fmla="*/ 393878 h 1868844"/>
                  <a:gd name="connsiteX250" fmla="*/ 481054 w 1980454"/>
                  <a:gd name="connsiteY250" fmla="*/ 405804 h 1868844"/>
                  <a:gd name="connsiteX251" fmla="*/ 462791 w 1980454"/>
                  <a:gd name="connsiteY251" fmla="*/ 445582 h 1868844"/>
                  <a:gd name="connsiteX252" fmla="*/ 473103 w 1980454"/>
                  <a:gd name="connsiteY252" fmla="*/ 489293 h 1868844"/>
                  <a:gd name="connsiteX253" fmla="*/ 465152 w 1980454"/>
                  <a:gd name="connsiteY253" fmla="*/ 580733 h 1868844"/>
                  <a:gd name="connsiteX254" fmla="*/ 461176 w 1980454"/>
                  <a:gd name="connsiteY254" fmla="*/ 608563 h 1868844"/>
                  <a:gd name="connsiteX255" fmla="*/ 453225 w 1980454"/>
                  <a:gd name="connsiteY255" fmla="*/ 632417 h 1868844"/>
                  <a:gd name="connsiteX256" fmla="*/ 449249 w 1980454"/>
                  <a:gd name="connsiteY256" fmla="*/ 648319 h 1868844"/>
                  <a:gd name="connsiteX257" fmla="*/ 441298 w 1980454"/>
                  <a:gd name="connsiteY257" fmla="*/ 672173 h 1868844"/>
                  <a:gd name="connsiteX258" fmla="*/ 425395 w 1980454"/>
                  <a:gd name="connsiteY258" fmla="*/ 719881 h 1868844"/>
                  <a:gd name="connsiteX259" fmla="*/ 417444 w 1980454"/>
                  <a:gd name="connsiteY259" fmla="*/ 751686 h 1868844"/>
                  <a:gd name="connsiteX260" fmla="*/ 409493 w 1980454"/>
                  <a:gd name="connsiteY260" fmla="*/ 775540 h 1868844"/>
                  <a:gd name="connsiteX261" fmla="*/ 373712 w 1980454"/>
                  <a:gd name="connsiteY261" fmla="*/ 787467 h 1868844"/>
                  <a:gd name="connsiteX262" fmla="*/ 349858 w 1980454"/>
                  <a:gd name="connsiteY262" fmla="*/ 795418 h 1868844"/>
                  <a:gd name="connsiteX263" fmla="*/ 314077 w 1980454"/>
                  <a:gd name="connsiteY263" fmla="*/ 803370 h 1868844"/>
                  <a:gd name="connsiteX264" fmla="*/ 302150 w 1980454"/>
                  <a:gd name="connsiteY264" fmla="*/ 807345 h 1868844"/>
                  <a:gd name="connsiteX265" fmla="*/ 286247 w 1980454"/>
                  <a:gd name="connsiteY265" fmla="*/ 815297 h 1868844"/>
                  <a:gd name="connsiteX266" fmla="*/ 218661 w 1980454"/>
                  <a:gd name="connsiteY266" fmla="*/ 823248 h 1868844"/>
                  <a:gd name="connsiteX267" fmla="*/ 194807 w 1980454"/>
                  <a:gd name="connsiteY267" fmla="*/ 831199 h 1868844"/>
                  <a:gd name="connsiteX268" fmla="*/ 178905 w 1980454"/>
                  <a:gd name="connsiteY268" fmla="*/ 835175 h 1868844"/>
                  <a:gd name="connsiteX269" fmla="*/ 151075 w 1980454"/>
                  <a:gd name="connsiteY269" fmla="*/ 843126 h 1868844"/>
                  <a:gd name="connsiteX270" fmla="*/ 126393 w 1980454"/>
                  <a:gd name="connsiteY270" fmla="*/ 876484 h 1868844"/>
                  <a:gd name="connsiteX271" fmla="*/ 63611 w 1980454"/>
                  <a:gd name="connsiteY271" fmla="*/ 882883 h 1868844"/>
                  <a:gd name="connsiteX272" fmla="*/ 51684 w 1980454"/>
                  <a:gd name="connsiteY272" fmla="*/ 906737 h 1868844"/>
                  <a:gd name="connsiteX273" fmla="*/ 39757 w 1980454"/>
                  <a:gd name="connsiteY273" fmla="*/ 910712 h 1868844"/>
                  <a:gd name="connsiteX274" fmla="*/ 7952 w 1980454"/>
                  <a:gd name="connsiteY274" fmla="*/ 950469 h 1868844"/>
                  <a:gd name="connsiteX275" fmla="*/ 0 w 1980454"/>
                  <a:gd name="connsiteY275" fmla="*/ 974323 h 1868844"/>
                  <a:gd name="connsiteX276" fmla="*/ 19879 w 1980454"/>
                  <a:gd name="connsiteY276" fmla="*/ 1002152 h 1868844"/>
                  <a:gd name="connsiteX277" fmla="*/ 7952 w 1980454"/>
                  <a:gd name="connsiteY277" fmla="*/ 1002152 h 1868844"/>
                  <a:gd name="connsiteX0" fmla="*/ 7952 w 1980454"/>
                  <a:gd name="connsiteY0" fmla="*/ 1002152 h 1868844"/>
                  <a:gd name="connsiteX1" fmla="*/ 35781 w 1980454"/>
                  <a:gd name="connsiteY1" fmla="*/ 998177 h 1868844"/>
                  <a:gd name="connsiteX2" fmla="*/ 75538 w 1980454"/>
                  <a:gd name="connsiteY2" fmla="*/ 1006128 h 1868844"/>
                  <a:gd name="connsiteX3" fmla="*/ 87465 w 1980454"/>
                  <a:gd name="connsiteY3" fmla="*/ 1014079 h 1868844"/>
                  <a:gd name="connsiteX4" fmla="*/ 95416 w 1980454"/>
                  <a:gd name="connsiteY4" fmla="*/ 1022031 h 1868844"/>
                  <a:gd name="connsiteX5" fmla="*/ 115294 w 1980454"/>
                  <a:gd name="connsiteY5" fmla="*/ 1026006 h 1868844"/>
                  <a:gd name="connsiteX6" fmla="*/ 131197 w 1980454"/>
                  <a:gd name="connsiteY6" fmla="*/ 1049860 h 1868844"/>
                  <a:gd name="connsiteX7" fmla="*/ 178905 w 1980454"/>
                  <a:gd name="connsiteY7" fmla="*/ 1065763 h 1868844"/>
                  <a:gd name="connsiteX8" fmla="*/ 190832 w 1980454"/>
                  <a:gd name="connsiteY8" fmla="*/ 1069738 h 1868844"/>
                  <a:gd name="connsiteX9" fmla="*/ 202759 w 1980454"/>
                  <a:gd name="connsiteY9" fmla="*/ 1073714 h 1868844"/>
                  <a:gd name="connsiteX10" fmla="*/ 218661 w 1980454"/>
                  <a:gd name="connsiteY10" fmla="*/ 1077690 h 1868844"/>
                  <a:gd name="connsiteX11" fmla="*/ 230588 w 1980454"/>
                  <a:gd name="connsiteY11" fmla="*/ 1081665 h 1868844"/>
                  <a:gd name="connsiteX12" fmla="*/ 250467 w 1980454"/>
                  <a:gd name="connsiteY12" fmla="*/ 1085641 h 1868844"/>
                  <a:gd name="connsiteX13" fmla="*/ 262393 w 1980454"/>
                  <a:gd name="connsiteY13" fmla="*/ 1089617 h 1868844"/>
                  <a:gd name="connsiteX14" fmla="*/ 278296 w 1980454"/>
                  <a:gd name="connsiteY14" fmla="*/ 1093592 h 1868844"/>
                  <a:gd name="connsiteX15" fmla="*/ 290223 w 1980454"/>
                  <a:gd name="connsiteY15" fmla="*/ 1097568 h 1868844"/>
                  <a:gd name="connsiteX16" fmla="*/ 337931 w 1980454"/>
                  <a:gd name="connsiteY16" fmla="*/ 1105519 h 1868844"/>
                  <a:gd name="connsiteX17" fmla="*/ 381663 w 1980454"/>
                  <a:gd name="connsiteY17" fmla="*/ 1101544 h 1868844"/>
                  <a:gd name="connsiteX18" fmla="*/ 405517 w 1980454"/>
                  <a:gd name="connsiteY18" fmla="*/ 1093592 h 1868844"/>
                  <a:gd name="connsiteX19" fmla="*/ 417444 w 1980454"/>
                  <a:gd name="connsiteY19" fmla="*/ 1089617 h 1868844"/>
                  <a:gd name="connsiteX20" fmla="*/ 449249 w 1980454"/>
                  <a:gd name="connsiteY20" fmla="*/ 1093592 h 1868844"/>
                  <a:gd name="connsiteX21" fmla="*/ 473103 w 1980454"/>
                  <a:gd name="connsiteY21" fmla="*/ 1109495 h 1868844"/>
                  <a:gd name="connsiteX22" fmla="*/ 492981 w 1980454"/>
                  <a:gd name="connsiteY22" fmla="*/ 1125398 h 1868844"/>
                  <a:gd name="connsiteX23" fmla="*/ 512860 w 1980454"/>
                  <a:gd name="connsiteY23" fmla="*/ 1141300 h 1868844"/>
                  <a:gd name="connsiteX24" fmla="*/ 532738 w 1980454"/>
                  <a:gd name="connsiteY24" fmla="*/ 1165154 h 1868844"/>
                  <a:gd name="connsiteX25" fmla="*/ 568519 w 1980454"/>
                  <a:gd name="connsiteY25" fmla="*/ 1181057 h 1868844"/>
                  <a:gd name="connsiteX26" fmla="*/ 580446 w 1980454"/>
                  <a:gd name="connsiteY26" fmla="*/ 1185032 h 1868844"/>
                  <a:gd name="connsiteX27" fmla="*/ 592373 w 1980454"/>
                  <a:gd name="connsiteY27" fmla="*/ 1189008 h 1868844"/>
                  <a:gd name="connsiteX28" fmla="*/ 604300 w 1980454"/>
                  <a:gd name="connsiteY28" fmla="*/ 1196959 h 1868844"/>
                  <a:gd name="connsiteX29" fmla="*/ 612251 w 1980454"/>
                  <a:gd name="connsiteY29" fmla="*/ 1204911 h 1868844"/>
                  <a:gd name="connsiteX30" fmla="*/ 624178 w 1980454"/>
                  <a:gd name="connsiteY30" fmla="*/ 1208886 h 1868844"/>
                  <a:gd name="connsiteX31" fmla="*/ 632129 w 1980454"/>
                  <a:gd name="connsiteY31" fmla="*/ 1216838 h 1868844"/>
                  <a:gd name="connsiteX32" fmla="*/ 667910 w 1980454"/>
                  <a:gd name="connsiteY32" fmla="*/ 1228764 h 1868844"/>
                  <a:gd name="connsiteX33" fmla="*/ 679837 w 1980454"/>
                  <a:gd name="connsiteY33" fmla="*/ 1232740 h 1868844"/>
                  <a:gd name="connsiteX34" fmla="*/ 691764 w 1980454"/>
                  <a:gd name="connsiteY34" fmla="*/ 1240691 h 1868844"/>
                  <a:gd name="connsiteX35" fmla="*/ 715618 w 1980454"/>
                  <a:gd name="connsiteY35" fmla="*/ 1248643 h 1868844"/>
                  <a:gd name="connsiteX36" fmla="*/ 719593 w 1980454"/>
                  <a:gd name="connsiteY36" fmla="*/ 1260570 h 1868844"/>
                  <a:gd name="connsiteX37" fmla="*/ 739472 w 1980454"/>
                  <a:gd name="connsiteY37" fmla="*/ 1280448 h 1868844"/>
                  <a:gd name="connsiteX38" fmla="*/ 751399 w 1980454"/>
                  <a:gd name="connsiteY38" fmla="*/ 1300326 h 1868844"/>
                  <a:gd name="connsiteX39" fmla="*/ 755374 w 1980454"/>
                  <a:gd name="connsiteY39" fmla="*/ 1312253 h 1868844"/>
                  <a:gd name="connsiteX40" fmla="*/ 771277 w 1980454"/>
                  <a:gd name="connsiteY40" fmla="*/ 1328156 h 1868844"/>
                  <a:gd name="connsiteX41" fmla="*/ 783204 w 1980454"/>
                  <a:gd name="connsiteY41" fmla="*/ 1340083 h 1868844"/>
                  <a:gd name="connsiteX42" fmla="*/ 799107 w 1980454"/>
                  <a:gd name="connsiteY42" fmla="*/ 1359961 h 1868844"/>
                  <a:gd name="connsiteX43" fmla="*/ 803082 w 1980454"/>
                  <a:gd name="connsiteY43" fmla="*/ 1371888 h 1868844"/>
                  <a:gd name="connsiteX44" fmla="*/ 815009 w 1980454"/>
                  <a:gd name="connsiteY44" fmla="*/ 1375864 h 1868844"/>
                  <a:gd name="connsiteX45" fmla="*/ 838863 w 1980454"/>
                  <a:gd name="connsiteY45" fmla="*/ 1391766 h 1868844"/>
                  <a:gd name="connsiteX46" fmla="*/ 862717 w 1980454"/>
                  <a:gd name="connsiteY46" fmla="*/ 1399718 h 1868844"/>
                  <a:gd name="connsiteX47" fmla="*/ 874644 w 1980454"/>
                  <a:gd name="connsiteY47" fmla="*/ 1403693 h 1868844"/>
                  <a:gd name="connsiteX48" fmla="*/ 882595 w 1980454"/>
                  <a:gd name="connsiteY48" fmla="*/ 1415620 h 1868844"/>
                  <a:gd name="connsiteX49" fmla="*/ 894522 w 1980454"/>
                  <a:gd name="connsiteY49" fmla="*/ 1419596 h 1868844"/>
                  <a:gd name="connsiteX50" fmla="*/ 906449 w 1980454"/>
                  <a:gd name="connsiteY50" fmla="*/ 1427547 h 1868844"/>
                  <a:gd name="connsiteX51" fmla="*/ 914400 w 1980454"/>
                  <a:gd name="connsiteY51" fmla="*/ 1439474 h 1868844"/>
                  <a:gd name="connsiteX52" fmla="*/ 918376 w 1980454"/>
                  <a:gd name="connsiteY52" fmla="*/ 1451401 h 1868844"/>
                  <a:gd name="connsiteX53" fmla="*/ 934279 w 1980454"/>
                  <a:gd name="connsiteY53" fmla="*/ 1471279 h 1868844"/>
                  <a:gd name="connsiteX54" fmla="*/ 946206 w 1980454"/>
                  <a:gd name="connsiteY54" fmla="*/ 1475255 h 1868844"/>
                  <a:gd name="connsiteX55" fmla="*/ 966084 w 1980454"/>
                  <a:gd name="connsiteY55" fmla="*/ 1471279 h 1868844"/>
                  <a:gd name="connsiteX56" fmla="*/ 978011 w 1980454"/>
                  <a:gd name="connsiteY56" fmla="*/ 1467304 h 1868844"/>
                  <a:gd name="connsiteX57" fmla="*/ 1001865 w 1980454"/>
                  <a:gd name="connsiteY57" fmla="*/ 1471279 h 1868844"/>
                  <a:gd name="connsiteX58" fmla="*/ 1025719 w 1980454"/>
                  <a:gd name="connsiteY58" fmla="*/ 1479231 h 1868844"/>
                  <a:gd name="connsiteX59" fmla="*/ 1049573 w 1980454"/>
                  <a:gd name="connsiteY59" fmla="*/ 1495133 h 1868844"/>
                  <a:gd name="connsiteX60" fmla="*/ 1069451 w 1980454"/>
                  <a:gd name="connsiteY60" fmla="*/ 1515011 h 1868844"/>
                  <a:gd name="connsiteX61" fmla="*/ 1101256 w 1980454"/>
                  <a:gd name="connsiteY61" fmla="*/ 1538865 h 1868844"/>
                  <a:gd name="connsiteX62" fmla="*/ 1109207 w 1980454"/>
                  <a:gd name="connsiteY62" fmla="*/ 1546817 h 1868844"/>
                  <a:gd name="connsiteX63" fmla="*/ 1141013 w 1980454"/>
                  <a:gd name="connsiteY63" fmla="*/ 1554768 h 1868844"/>
                  <a:gd name="connsiteX64" fmla="*/ 1152940 w 1980454"/>
                  <a:gd name="connsiteY64" fmla="*/ 1562719 h 1868844"/>
                  <a:gd name="connsiteX65" fmla="*/ 1176793 w 1980454"/>
                  <a:gd name="connsiteY65" fmla="*/ 1570671 h 1868844"/>
                  <a:gd name="connsiteX66" fmla="*/ 1196672 w 1980454"/>
                  <a:gd name="connsiteY66" fmla="*/ 1582598 h 1868844"/>
                  <a:gd name="connsiteX67" fmla="*/ 1208599 w 1980454"/>
                  <a:gd name="connsiteY67" fmla="*/ 1594524 h 1868844"/>
                  <a:gd name="connsiteX68" fmla="*/ 1232453 w 1980454"/>
                  <a:gd name="connsiteY68" fmla="*/ 1602476 h 1868844"/>
                  <a:gd name="connsiteX69" fmla="*/ 1244380 w 1980454"/>
                  <a:gd name="connsiteY69" fmla="*/ 1606451 h 1868844"/>
                  <a:gd name="connsiteX70" fmla="*/ 1252331 w 1980454"/>
                  <a:gd name="connsiteY70" fmla="*/ 1594524 h 1868844"/>
                  <a:gd name="connsiteX71" fmla="*/ 1268233 w 1980454"/>
                  <a:gd name="connsiteY71" fmla="*/ 1598500 h 1868844"/>
                  <a:gd name="connsiteX72" fmla="*/ 1288112 w 1980454"/>
                  <a:gd name="connsiteY72" fmla="*/ 1614403 h 1868844"/>
                  <a:gd name="connsiteX73" fmla="*/ 1296063 w 1980454"/>
                  <a:gd name="connsiteY73" fmla="*/ 1626330 h 1868844"/>
                  <a:gd name="connsiteX74" fmla="*/ 1307990 w 1980454"/>
                  <a:gd name="connsiteY74" fmla="*/ 1634281 h 1868844"/>
                  <a:gd name="connsiteX75" fmla="*/ 1331844 w 1980454"/>
                  <a:gd name="connsiteY75" fmla="*/ 1662111 h 1868844"/>
                  <a:gd name="connsiteX76" fmla="*/ 1343771 w 1980454"/>
                  <a:gd name="connsiteY76" fmla="*/ 1666086 h 1868844"/>
                  <a:gd name="connsiteX77" fmla="*/ 1391479 w 1980454"/>
                  <a:gd name="connsiteY77" fmla="*/ 1654159 h 1868844"/>
                  <a:gd name="connsiteX78" fmla="*/ 1403406 w 1980454"/>
                  <a:gd name="connsiteY78" fmla="*/ 1650184 h 1868844"/>
                  <a:gd name="connsiteX79" fmla="*/ 1439187 w 1980454"/>
                  <a:gd name="connsiteY79" fmla="*/ 1662111 h 1868844"/>
                  <a:gd name="connsiteX80" fmla="*/ 1451113 w 1980454"/>
                  <a:gd name="connsiteY80" fmla="*/ 1666086 h 1868844"/>
                  <a:gd name="connsiteX81" fmla="*/ 1463040 w 1980454"/>
                  <a:gd name="connsiteY81" fmla="*/ 1670062 h 1868844"/>
                  <a:gd name="connsiteX82" fmla="*/ 1494846 w 1980454"/>
                  <a:gd name="connsiteY82" fmla="*/ 1693916 h 1868844"/>
                  <a:gd name="connsiteX83" fmla="*/ 1506773 w 1980454"/>
                  <a:gd name="connsiteY83" fmla="*/ 1701867 h 1868844"/>
                  <a:gd name="connsiteX84" fmla="*/ 1530627 w 1980454"/>
                  <a:gd name="connsiteY84" fmla="*/ 1705843 h 1868844"/>
                  <a:gd name="connsiteX85" fmla="*/ 1542553 w 1980454"/>
                  <a:gd name="connsiteY85" fmla="*/ 1713794 h 1868844"/>
                  <a:gd name="connsiteX86" fmla="*/ 1554480 w 1980454"/>
                  <a:gd name="connsiteY86" fmla="*/ 1717770 h 1868844"/>
                  <a:gd name="connsiteX87" fmla="*/ 1562432 w 1980454"/>
                  <a:gd name="connsiteY87" fmla="*/ 1725721 h 1868844"/>
                  <a:gd name="connsiteX88" fmla="*/ 1574359 w 1980454"/>
                  <a:gd name="connsiteY88" fmla="*/ 1729697 h 1868844"/>
                  <a:gd name="connsiteX89" fmla="*/ 1598213 w 1980454"/>
                  <a:gd name="connsiteY89" fmla="*/ 1745599 h 1868844"/>
                  <a:gd name="connsiteX90" fmla="*/ 1618091 w 1980454"/>
                  <a:gd name="connsiteY90" fmla="*/ 1765478 h 1868844"/>
                  <a:gd name="connsiteX91" fmla="*/ 1637969 w 1980454"/>
                  <a:gd name="connsiteY91" fmla="*/ 1785356 h 1868844"/>
                  <a:gd name="connsiteX92" fmla="*/ 1641945 w 1980454"/>
                  <a:gd name="connsiteY92" fmla="*/ 1797283 h 1868844"/>
                  <a:gd name="connsiteX93" fmla="*/ 1665799 w 1980454"/>
                  <a:gd name="connsiteY93" fmla="*/ 1821137 h 1868844"/>
                  <a:gd name="connsiteX94" fmla="*/ 1677726 w 1980454"/>
                  <a:gd name="connsiteY94" fmla="*/ 1833064 h 1868844"/>
                  <a:gd name="connsiteX95" fmla="*/ 1685677 w 1980454"/>
                  <a:gd name="connsiteY95" fmla="*/ 1844991 h 1868844"/>
                  <a:gd name="connsiteX96" fmla="*/ 1689653 w 1980454"/>
                  <a:gd name="connsiteY96" fmla="*/ 1856918 h 1868844"/>
                  <a:gd name="connsiteX97" fmla="*/ 1701580 w 1980454"/>
                  <a:gd name="connsiteY97" fmla="*/ 1868844 h 1868844"/>
                  <a:gd name="connsiteX98" fmla="*/ 1713507 w 1980454"/>
                  <a:gd name="connsiteY98" fmla="*/ 1864869 h 1868844"/>
                  <a:gd name="connsiteX99" fmla="*/ 1737360 w 1980454"/>
                  <a:gd name="connsiteY99" fmla="*/ 1817161 h 1868844"/>
                  <a:gd name="connsiteX100" fmla="*/ 1753263 w 1980454"/>
                  <a:gd name="connsiteY100" fmla="*/ 1797283 h 1868844"/>
                  <a:gd name="connsiteX101" fmla="*/ 1757239 w 1980454"/>
                  <a:gd name="connsiteY101" fmla="*/ 1785356 h 1868844"/>
                  <a:gd name="connsiteX102" fmla="*/ 1773141 w 1980454"/>
                  <a:gd name="connsiteY102" fmla="*/ 1761502 h 1868844"/>
                  <a:gd name="connsiteX103" fmla="*/ 1781093 w 1980454"/>
                  <a:gd name="connsiteY103" fmla="*/ 1749575 h 1868844"/>
                  <a:gd name="connsiteX104" fmla="*/ 1793020 w 1980454"/>
                  <a:gd name="connsiteY104" fmla="*/ 1741624 h 1868844"/>
                  <a:gd name="connsiteX105" fmla="*/ 1832776 w 1980454"/>
                  <a:gd name="connsiteY105" fmla="*/ 1729697 h 1868844"/>
                  <a:gd name="connsiteX106" fmla="*/ 1840727 w 1980454"/>
                  <a:gd name="connsiteY106" fmla="*/ 1721745 h 1868844"/>
                  <a:gd name="connsiteX107" fmla="*/ 1844703 w 1980454"/>
                  <a:gd name="connsiteY107" fmla="*/ 1709818 h 1868844"/>
                  <a:gd name="connsiteX108" fmla="*/ 1856630 w 1980454"/>
                  <a:gd name="connsiteY108" fmla="*/ 1705843 h 1868844"/>
                  <a:gd name="connsiteX109" fmla="*/ 1864581 w 1980454"/>
                  <a:gd name="connsiteY109" fmla="*/ 1697891 h 1868844"/>
                  <a:gd name="connsiteX110" fmla="*/ 1880484 w 1980454"/>
                  <a:gd name="connsiteY110" fmla="*/ 1674038 h 1868844"/>
                  <a:gd name="connsiteX111" fmla="*/ 1896387 w 1980454"/>
                  <a:gd name="connsiteY111" fmla="*/ 1658135 h 1868844"/>
                  <a:gd name="connsiteX112" fmla="*/ 1912289 w 1980454"/>
                  <a:gd name="connsiteY112" fmla="*/ 1642232 h 1868844"/>
                  <a:gd name="connsiteX113" fmla="*/ 1936143 w 1980454"/>
                  <a:gd name="connsiteY113" fmla="*/ 1626330 h 1868844"/>
                  <a:gd name="connsiteX114" fmla="*/ 1932167 w 1980454"/>
                  <a:gd name="connsiteY114" fmla="*/ 1610427 h 1868844"/>
                  <a:gd name="connsiteX115" fmla="*/ 1920240 w 1980454"/>
                  <a:gd name="connsiteY115" fmla="*/ 1602476 h 1868844"/>
                  <a:gd name="connsiteX116" fmla="*/ 1904338 w 1980454"/>
                  <a:gd name="connsiteY116" fmla="*/ 1582598 h 1868844"/>
                  <a:gd name="connsiteX117" fmla="*/ 1900362 w 1980454"/>
                  <a:gd name="connsiteY117" fmla="*/ 1570671 h 1868844"/>
                  <a:gd name="connsiteX118" fmla="*/ 1904338 w 1980454"/>
                  <a:gd name="connsiteY118" fmla="*/ 1558744 h 1868844"/>
                  <a:gd name="connsiteX119" fmla="*/ 1908313 w 1980454"/>
                  <a:gd name="connsiteY119" fmla="*/ 1538865 h 1868844"/>
                  <a:gd name="connsiteX120" fmla="*/ 1928192 w 1980454"/>
                  <a:gd name="connsiteY120" fmla="*/ 1522963 h 1868844"/>
                  <a:gd name="connsiteX121" fmla="*/ 1936143 w 1980454"/>
                  <a:gd name="connsiteY121" fmla="*/ 1515011 h 1868844"/>
                  <a:gd name="connsiteX122" fmla="*/ 1940119 w 1980454"/>
                  <a:gd name="connsiteY122" fmla="*/ 1503084 h 1868844"/>
                  <a:gd name="connsiteX123" fmla="*/ 1944094 w 1980454"/>
                  <a:gd name="connsiteY123" fmla="*/ 1487182 h 1868844"/>
                  <a:gd name="connsiteX124" fmla="*/ 1952046 w 1980454"/>
                  <a:gd name="connsiteY124" fmla="*/ 1479231 h 1868844"/>
                  <a:gd name="connsiteX125" fmla="*/ 1979875 w 1980454"/>
                  <a:gd name="connsiteY125" fmla="*/ 1479231 h 1868844"/>
                  <a:gd name="connsiteX126" fmla="*/ 1975900 w 1980454"/>
                  <a:gd name="connsiteY126" fmla="*/ 1459352 h 1868844"/>
                  <a:gd name="connsiteX127" fmla="*/ 1967948 w 1980454"/>
                  <a:gd name="connsiteY127" fmla="*/ 1435498 h 1868844"/>
                  <a:gd name="connsiteX128" fmla="*/ 1963973 w 1980454"/>
                  <a:gd name="connsiteY128" fmla="*/ 1423571 h 1868844"/>
                  <a:gd name="connsiteX129" fmla="*/ 1959997 w 1980454"/>
                  <a:gd name="connsiteY129" fmla="*/ 1411644 h 1868844"/>
                  <a:gd name="connsiteX130" fmla="*/ 1956021 w 1980454"/>
                  <a:gd name="connsiteY130" fmla="*/ 1399718 h 1868844"/>
                  <a:gd name="connsiteX131" fmla="*/ 1967948 w 1980454"/>
                  <a:gd name="connsiteY131" fmla="*/ 1363937 h 1868844"/>
                  <a:gd name="connsiteX132" fmla="*/ 1971924 w 1980454"/>
                  <a:gd name="connsiteY132" fmla="*/ 1352010 h 1868844"/>
                  <a:gd name="connsiteX133" fmla="*/ 1975900 w 1980454"/>
                  <a:gd name="connsiteY133" fmla="*/ 1340083 h 1868844"/>
                  <a:gd name="connsiteX134" fmla="*/ 1967948 w 1980454"/>
                  <a:gd name="connsiteY134" fmla="*/ 1292375 h 1868844"/>
                  <a:gd name="connsiteX135" fmla="*/ 1959997 w 1980454"/>
                  <a:gd name="connsiteY135" fmla="*/ 1268521 h 1868844"/>
                  <a:gd name="connsiteX136" fmla="*/ 1956021 w 1980454"/>
                  <a:gd name="connsiteY136" fmla="*/ 1256594 h 1868844"/>
                  <a:gd name="connsiteX137" fmla="*/ 1948070 w 1980454"/>
                  <a:gd name="connsiteY137" fmla="*/ 1200935 h 1868844"/>
                  <a:gd name="connsiteX138" fmla="*/ 1932167 w 1980454"/>
                  <a:gd name="connsiteY138" fmla="*/ 1181057 h 1868844"/>
                  <a:gd name="connsiteX139" fmla="*/ 1932167 w 1980454"/>
                  <a:gd name="connsiteY139" fmla="*/ 1133349 h 1868844"/>
                  <a:gd name="connsiteX140" fmla="*/ 1944094 w 1980454"/>
                  <a:gd name="connsiteY140" fmla="*/ 1129373 h 1868844"/>
                  <a:gd name="connsiteX141" fmla="*/ 1952046 w 1980454"/>
                  <a:gd name="connsiteY141" fmla="*/ 1121422 h 1868844"/>
                  <a:gd name="connsiteX142" fmla="*/ 1952046 w 1980454"/>
                  <a:gd name="connsiteY142" fmla="*/ 1085641 h 1868844"/>
                  <a:gd name="connsiteX143" fmla="*/ 1944094 w 1980454"/>
                  <a:gd name="connsiteY143" fmla="*/ 1061787 h 1868844"/>
                  <a:gd name="connsiteX144" fmla="*/ 1940119 w 1980454"/>
                  <a:gd name="connsiteY144" fmla="*/ 1037933 h 1868844"/>
                  <a:gd name="connsiteX145" fmla="*/ 1940119 w 1980454"/>
                  <a:gd name="connsiteY145" fmla="*/ 958420 h 1868844"/>
                  <a:gd name="connsiteX146" fmla="*/ 1932167 w 1980454"/>
                  <a:gd name="connsiteY146" fmla="*/ 950469 h 1868844"/>
                  <a:gd name="connsiteX147" fmla="*/ 1928192 w 1980454"/>
                  <a:gd name="connsiteY147" fmla="*/ 938542 h 1868844"/>
                  <a:gd name="connsiteX148" fmla="*/ 1920240 w 1980454"/>
                  <a:gd name="connsiteY148" fmla="*/ 930591 h 1868844"/>
                  <a:gd name="connsiteX149" fmla="*/ 1912289 w 1980454"/>
                  <a:gd name="connsiteY149" fmla="*/ 902761 h 1868844"/>
                  <a:gd name="connsiteX150" fmla="*/ 1900362 w 1980454"/>
                  <a:gd name="connsiteY150" fmla="*/ 894810 h 1868844"/>
                  <a:gd name="connsiteX151" fmla="*/ 1876508 w 1980454"/>
                  <a:gd name="connsiteY151" fmla="*/ 886858 h 1868844"/>
                  <a:gd name="connsiteX152" fmla="*/ 1864581 w 1980454"/>
                  <a:gd name="connsiteY152" fmla="*/ 882883 h 1868844"/>
                  <a:gd name="connsiteX153" fmla="*/ 1856630 w 1980454"/>
                  <a:gd name="connsiteY153" fmla="*/ 874931 h 1868844"/>
                  <a:gd name="connsiteX154" fmla="*/ 1844703 w 1980454"/>
                  <a:gd name="connsiteY154" fmla="*/ 870956 h 1868844"/>
                  <a:gd name="connsiteX155" fmla="*/ 1832776 w 1980454"/>
                  <a:gd name="connsiteY155" fmla="*/ 863004 h 1868844"/>
                  <a:gd name="connsiteX156" fmla="*/ 1824825 w 1980454"/>
                  <a:gd name="connsiteY156" fmla="*/ 851078 h 1868844"/>
                  <a:gd name="connsiteX157" fmla="*/ 1816873 w 1980454"/>
                  <a:gd name="connsiteY157" fmla="*/ 843126 h 1868844"/>
                  <a:gd name="connsiteX158" fmla="*/ 1820849 w 1980454"/>
                  <a:gd name="connsiteY158" fmla="*/ 823248 h 1868844"/>
                  <a:gd name="connsiteX159" fmla="*/ 1832776 w 1980454"/>
                  <a:gd name="connsiteY159" fmla="*/ 799394 h 1868844"/>
                  <a:gd name="connsiteX160" fmla="*/ 1836752 w 1980454"/>
                  <a:gd name="connsiteY160" fmla="*/ 787467 h 1868844"/>
                  <a:gd name="connsiteX161" fmla="*/ 1832776 w 1980454"/>
                  <a:gd name="connsiteY161" fmla="*/ 763613 h 1868844"/>
                  <a:gd name="connsiteX162" fmla="*/ 1824825 w 1980454"/>
                  <a:gd name="connsiteY162" fmla="*/ 751686 h 1868844"/>
                  <a:gd name="connsiteX163" fmla="*/ 1793020 w 1980454"/>
                  <a:gd name="connsiteY163" fmla="*/ 723857 h 1868844"/>
                  <a:gd name="connsiteX164" fmla="*/ 1793020 w 1980454"/>
                  <a:gd name="connsiteY164" fmla="*/ 656271 h 1868844"/>
                  <a:gd name="connsiteX165" fmla="*/ 1789044 w 1980454"/>
                  <a:gd name="connsiteY165" fmla="*/ 636392 h 1868844"/>
                  <a:gd name="connsiteX166" fmla="*/ 1785068 w 1980454"/>
                  <a:gd name="connsiteY166" fmla="*/ 624465 h 1868844"/>
                  <a:gd name="connsiteX167" fmla="*/ 1741336 w 1980454"/>
                  <a:gd name="connsiteY167" fmla="*/ 612538 h 1868844"/>
                  <a:gd name="connsiteX168" fmla="*/ 1721458 w 1980454"/>
                  <a:gd name="connsiteY168" fmla="*/ 588684 h 1868844"/>
                  <a:gd name="connsiteX169" fmla="*/ 1709531 w 1980454"/>
                  <a:gd name="connsiteY169" fmla="*/ 576758 h 1868844"/>
                  <a:gd name="connsiteX170" fmla="*/ 1709531 w 1980454"/>
                  <a:gd name="connsiteY170" fmla="*/ 544952 h 1868844"/>
                  <a:gd name="connsiteX171" fmla="*/ 1697604 w 1980454"/>
                  <a:gd name="connsiteY171" fmla="*/ 540977 h 1868844"/>
                  <a:gd name="connsiteX172" fmla="*/ 1673750 w 1980454"/>
                  <a:gd name="connsiteY172" fmla="*/ 544952 h 1868844"/>
                  <a:gd name="connsiteX173" fmla="*/ 1661823 w 1980454"/>
                  <a:gd name="connsiteY173" fmla="*/ 548928 h 1868844"/>
                  <a:gd name="connsiteX174" fmla="*/ 1657847 w 1980454"/>
                  <a:gd name="connsiteY174" fmla="*/ 513147 h 1868844"/>
                  <a:gd name="connsiteX175" fmla="*/ 1645920 w 1980454"/>
                  <a:gd name="connsiteY175" fmla="*/ 473391 h 1868844"/>
                  <a:gd name="connsiteX176" fmla="*/ 1637969 w 1980454"/>
                  <a:gd name="connsiteY176" fmla="*/ 445561 h 1868844"/>
                  <a:gd name="connsiteX177" fmla="*/ 1633993 w 1980454"/>
                  <a:gd name="connsiteY177" fmla="*/ 433634 h 1868844"/>
                  <a:gd name="connsiteX178" fmla="*/ 1633993 w 1980454"/>
                  <a:gd name="connsiteY178" fmla="*/ 409780 h 1868844"/>
                  <a:gd name="connsiteX179" fmla="*/ 1622067 w 1980454"/>
                  <a:gd name="connsiteY179" fmla="*/ 401829 h 1868844"/>
                  <a:gd name="connsiteX180" fmla="*/ 1594237 w 1980454"/>
                  <a:gd name="connsiteY180" fmla="*/ 377975 h 1868844"/>
                  <a:gd name="connsiteX181" fmla="*/ 1578334 w 1980454"/>
                  <a:gd name="connsiteY181" fmla="*/ 354121 h 1868844"/>
                  <a:gd name="connsiteX182" fmla="*/ 1566407 w 1980454"/>
                  <a:gd name="connsiteY182" fmla="*/ 330267 h 1868844"/>
                  <a:gd name="connsiteX183" fmla="*/ 1570383 w 1980454"/>
                  <a:gd name="connsiteY183" fmla="*/ 314364 h 1868844"/>
                  <a:gd name="connsiteX184" fmla="*/ 1578334 w 1980454"/>
                  <a:gd name="connsiteY184" fmla="*/ 302438 h 1868844"/>
                  <a:gd name="connsiteX185" fmla="*/ 1614115 w 1980454"/>
                  <a:gd name="connsiteY185" fmla="*/ 294486 h 1868844"/>
                  <a:gd name="connsiteX186" fmla="*/ 1622067 w 1980454"/>
                  <a:gd name="connsiteY186" fmla="*/ 286535 h 1868844"/>
                  <a:gd name="connsiteX187" fmla="*/ 1622067 w 1980454"/>
                  <a:gd name="connsiteY187" fmla="*/ 262681 h 1868844"/>
                  <a:gd name="connsiteX188" fmla="*/ 1614115 w 1980454"/>
                  <a:gd name="connsiteY188" fmla="*/ 254730 h 1868844"/>
                  <a:gd name="connsiteX189" fmla="*/ 1606164 w 1980454"/>
                  <a:gd name="connsiteY189" fmla="*/ 226900 h 1868844"/>
                  <a:gd name="connsiteX190" fmla="*/ 1610140 w 1980454"/>
                  <a:gd name="connsiteY190" fmla="*/ 187144 h 1868844"/>
                  <a:gd name="connsiteX191" fmla="*/ 1618091 w 1980454"/>
                  <a:gd name="connsiteY191" fmla="*/ 163290 h 1868844"/>
                  <a:gd name="connsiteX192" fmla="*/ 1598213 w 1980454"/>
                  <a:gd name="connsiteY192" fmla="*/ 119558 h 1868844"/>
                  <a:gd name="connsiteX193" fmla="*/ 1590261 w 1980454"/>
                  <a:gd name="connsiteY193" fmla="*/ 107631 h 1868844"/>
                  <a:gd name="connsiteX194" fmla="*/ 1598213 w 1980454"/>
                  <a:gd name="connsiteY194" fmla="*/ 139436 h 1868844"/>
                  <a:gd name="connsiteX195" fmla="*/ 1606164 w 1980454"/>
                  <a:gd name="connsiteY195" fmla="*/ 115582 h 1868844"/>
                  <a:gd name="connsiteX196" fmla="*/ 1610140 w 1980454"/>
                  <a:gd name="connsiteY196" fmla="*/ 103655 h 1868844"/>
                  <a:gd name="connsiteX197" fmla="*/ 1618091 w 1980454"/>
                  <a:gd name="connsiteY197" fmla="*/ 91728 h 1868844"/>
                  <a:gd name="connsiteX198" fmla="*/ 1606164 w 1980454"/>
                  <a:gd name="connsiteY198" fmla="*/ 99679 h 1868844"/>
                  <a:gd name="connsiteX199" fmla="*/ 1514724 w 1980454"/>
                  <a:gd name="connsiteY199" fmla="*/ 87752 h 1868844"/>
                  <a:gd name="connsiteX200" fmla="*/ 1490870 w 1980454"/>
                  <a:gd name="connsiteY200" fmla="*/ 79801 h 1868844"/>
                  <a:gd name="connsiteX201" fmla="*/ 1482919 w 1980454"/>
                  <a:gd name="connsiteY201" fmla="*/ 67874 h 1868844"/>
                  <a:gd name="connsiteX202" fmla="*/ 1463040 w 1980454"/>
                  <a:gd name="connsiteY202" fmla="*/ 63898 h 1868844"/>
                  <a:gd name="connsiteX203" fmla="*/ 1431235 w 1980454"/>
                  <a:gd name="connsiteY203" fmla="*/ 59923 h 1868844"/>
                  <a:gd name="connsiteX204" fmla="*/ 1391479 w 1980454"/>
                  <a:gd name="connsiteY204" fmla="*/ 47996 h 1868844"/>
                  <a:gd name="connsiteX205" fmla="*/ 1379552 w 1980454"/>
                  <a:gd name="connsiteY205" fmla="*/ 44020 h 1868844"/>
                  <a:gd name="connsiteX206" fmla="*/ 1319917 w 1980454"/>
                  <a:gd name="connsiteY206" fmla="*/ 36069 h 1868844"/>
                  <a:gd name="connsiteX207" fmla="*/ 1284136 w 1980454"/>
                  <a:gd name="connsiteY207" fmla="*/ 28118 h 1868844"/>
                  <a:gd name="connsiteX208" fmla="*/ 1272209 w 1980454"/>
                  <a:gd name="connsiteY208" fmla="*/ 24142 h 1868844"/>
                  <a:gd name="connsiteX209" fmla="*/ 1216550 w 1980454"/>
                  <a:gd name="connsiteY209" fmla="*/ 36069 h 1868844"/>
                  <a:gd name="connsiteX210" fmla="*/ 1192696 w 1980454"/>
                  <a:gd name="connsiteY210" fmla="*/ 47996 h 1868844"/>
                  <a:gd name="connsiteX211" fmla="*/ 1160891 w 1980454"/>
                  <a:gd name="connsiteY211" fmla="*/ 44020 h 1868844"/>
                  <a:gd name="connsiteX212" fmla="*/ 1148964 w 1980454"/>
                  <a:gd name="connsiteY212" fmla="*/ 40044 h 1868844"/>
                  <a:gd name="connsiteX213" fmla="*/ 1101256 w 1980454"/>
                  <a:gd name="connsiteY213" fmla="*/ 32093 h 1868844"/>
                  <a:gd name="connsiteX214" fmla="*/ 1057524 w 1980454"/>
                  <a:gd name="connsiteY214" fmla="*/ 20166 h 1868844"/>
                  <a:gd name="connsiteX215" fmla="*/ 1041621 w 1980454"/>
                  <a:gd name="connsiteY215" fmla="*/ 16191 h 1868844"/>
                  <a:gd name="connsiteX216" fmla="*/ 1021743 w 1980454"/>
                  <a:gd name="connsiteY216" fmla="*/ 12215 h 1868844"/>
                  <a:gd name="connsiteX217" fmla="*/ 1009816 w 1980454"/>
                  <a:gd name="connsiteY217" fmla="*/ 8239 h 1868844"/>
                  <a:gd name="connsiteX218" fmla="*/ 993913 w 1980454"/>
                  <a:gd name="connsiteY218" fmla="*/ 4264 h 1868844"/>
                  <a:gd name="connsiteX219" fmla="*/ 950181 w 1980454"/>
                  <a:gd name="connsiteY219" fmla="*/ 8239 h 1868844"/>
                  <a:gd name="connsiteX220" fmla="*/ 870668 w 1980454"/>
                  <a:gd name="connsiteY220" fmla="*/ 288 h 1868844"/>
                  <a:gd name="connsiteX221" fmla="*/ 826936 w 1980454"/>
                  <a:gd name="connsiteY221" fmla="*/ 4264 h 1868844"/>
                  <a:gd name="connsiteX222" fmla="*/ 822960 w 1980454"/>
                  <a:gd name="connsiteY222" fmla="*/ 28118 h 1868844"/>
                  <a:gd name="connsiteX223" fmla="*/ 811033 w 1980454"/>
                  <a:gd name="connsiteY223" fmla="*/ 32093 h 1868844"/>
                  <a:gd name="connsiteX224" fmla="*/ 783204 w 1980454"/>
                  <a:gd name="connsiteY224" fmla="*/ 44020 h 1868844"/>
                  <a:gd name="connsiteX225" fmla="*/ 759350 w 1980454"/>
                  <a:gd name="connsiteY225" fmla="*/ 51971 h 1868844"/>
                  <a:gd name="connsiteX226" fmla="*/ 751399 w 1980454"/>
                  <a:gd name="connsiteY226" fmla="*/ 59923 h 1868844"/>
                  <a:gd name="connsiteX227" fmla="*/ 731520 w 1980454"/>
                  <a:gd name="connsiteY227" fmla="*/ 71850 h 1868844"/>
                  <a:gd name="connsiteX228" fmla="*/ 723569 w 1980454"/>
                  <a:gd name="connsiteY228" fmla="*/ 83777 h 1868844"/>
                  <a:gd name="connsiteX229" fmla="*/ 719593 w 1980454"/>
                  <a:gd name="connsiteY229" fmla="*/ 95704 h 1868844"/>
                  <a:gd name="connsiteX230" fmla="*/ 695740 w 1980454"/>
                  <a:gd name="connsiteY230" fmla="*/ 99679 h 1868844"/>
                  <a:gd name="connsiteX231" fmla="*/ 683813 w 1980454"/>
                  <a:gd name="connsiteY231" fmla="*/ 103655 h 1868844"/>
                  <a:gd name="connsiteX232" fmla="*/ 667910 w 1980454"/>
                  <a:gd name="connsiteY232" fmla="*/ 119558 h 1868844"/>
                  <a:gd name="connsiteX233" fmla="*/ 659959 w 1980454"/>
                  <a:gd name="connsiteY233" fmla="*/ 155338 h 1868844"/>
                  <a:gd name="connsiteX234" fmla="*/ 655983 w 1980454"/>
                  <a:gd name="connsiteY234" fmla="*/ 167265 h 1868844"/>
                  <a:gd name="connsiteX235" fmla="*/ 632129 w 1980454"/>
                  <a:gd name="connsiteY235" fmla="*/ 175217 h 1868844"/>
                  <a:gd name="connsiteX236" fmla="*/ 612251 w 1980454"/>
                  <a:gd name="connsiteY236" fmla="*/ 163290 h 1868844"/>
                  <a:gd name="connsiteX237" fmla="*/ 600324 w 1980454"/>
                  <a:gd name="connsiteY237" fmla="*/ 167265 h 1868844"/>
                  <a:gd name="connsiteX238" fmla="*/ 588397 w 1980454"/>
                  <a:gd name="connsiteY238" fmla="*/ 195095 h 1868844"/>
                  <a:gd name="connsiteX239" fmla="*/ 580446 w 1980454"/>
                  <a:gd name="connsiteY239" fmla="*/ 218949 h 1868844"/>
                  <a:gd name="connsiteX240" fmla="*/ 548640 w 1980454"/>
                  <a:gd name="connsiteY240" fmla="*/ 226900 h 1868844"/>
                  <a:gd name="connsiteX241" fmla="*/ 552616 w 1980454"/>
                  <a:gd name="connsiteY241" fmla="*/ 254730 h 1868844"/>
                  <a:gd name="connsiteX242" fmla="*/ 548640 w 1980454"/>
                  <a:gd name="connsiteY242" fmla="*/ 266657 h 1868844"/>
                  <a:gd name="connsiteX243" fmla="*/ 544665 w 1980454"/>
                  <a:gd name="connsiteY243" fmla="*/ 286535 h 1868844"/>
                  <a:gd name="connsiteX244" fmla="*/ 540689 w 1980454"/>
                  <a:gd name="connsiteY244" fmla="*/ 298462 h 1868844"/>
                  <a:gd name="connsiteX245" fmla="*/ 528762 w 1980454"/>
                  <a:gd name="connsiteY245" fmla="*/ 306413 h 1868844"/>
                  <a:gd name="connsiteX246" fmla="*/ 496957 w 1980454"/>
                  <a:gd name="connsiteY246" fmla="*/ 346170 h 1868844"/>
                  <a:gd name="connsiteX247" fmla="*/ 485030 w 1980454"/>
                  <a:gd name="connsiteY247" fmla="*/ 350145 h 1868844"/>
                  <a:gd name="connsiteX248" fmla="*/ 469127 w 1980454"/>
                  <a:gd name="connsiteY248" fmla="*/ 370024 h 1868844"/>
                  <a:gd name="connsiteX249" fmla="*/ 477079 w 1980454"/>
                  <a:gd name="connsiteY249" fmla="*/ 393878 h 1868844"/>
                  <a:gd name="connsiteX250" fmla="*/ 481054 w 1980454"/>
                  <a:gd name="connsiteY250" fmla="*/ 405804 h 1868844"/>
                  <a:gd name="connsiteX251" fmla="*/ 462791 w 1980454"/>
                  <a:gd name="connsiteY251" fmla="*/ 445582 h 1868844"/>
                  <a:gd name="connsiteX252" fmla="*/ 473103 w 1980454"/>
                  <a:gd name="connsiteY252" fmla="*/ 489293 h 1868844"/>
                  <a:gd name="connsiteX253" fmla="*/ 465152 w 1980454"/>
                  <a:gd name="connsiteY253" fmla="*/ 580733 h 1868844"/>
                  <a:gd name="connsiteX254" fmla="*/ 461176 w 1980454"/>
                  <a:gd name="connsiteY254" fmla="*/ 608563 h 1868844"/>
                  <a:gd name="connsiteX255" fmla="*/ 453225 w 1980454"/>
                  <a:gd name="connsiteY255" fmla="*/ 632417 h 1868844"/>
                  <a:gd name="connsiteX256" fmla="*/ 449249 w 1980454"/>
                  <a:gd name="connsiteY256" fmla="*/ 648319 h 1868844"/>
                  <a:gd name="connsiteX257" fmla="*/ 441298 w 1980454"/>
                  <a:gd name="connsiteY257" fmla="*/ 672173 h 1868844"/>
                  <a:gd name="connsiteX258" fmla="*/ 425395 w 1980454"/>
                  <a:gd name="connsiteY258" fmla="*/ 719881 h 1868844"/>
                  <a:gd name="connsiteX259" fmla="*/ 417444 w 1980454"/>
                  <a:gd name="connsiteY259" fmla="*/ 751686 h 1868844"/>
                  <a:gd name="connsiteX260" fmla="*/ 409493 w 1980454"/>
                  <a:gd name="connsiteY260" fmla="*/ 775540 h 1868844"/>
                  <a:gd name="connsiteX261" fmla="*/ 373712 w 1980454"/>
                  <a:gd name="connsiteY261" fmla="*/ 787467 h 1868844"/>
                  <a:gd name="connsiteX262" fmla="*/ 349858 w 1980454"/>
                  <a:gd name="connsiteY262" fmla="*/ 795418 h 1868844"/>
                  <a:gd name="connsiteX263" fmla="*/ 314077 w 1980454"/>
                  <a:gd name="connsiteY263" fmla="*/ 803370 h 1868844"/>
                  <a:gd name="connsiteX264" fmla="*/ 302150 w 1980454"/>
                  <a:gd name="connsiteY264" fmla="*/ 807345 h 1868844"/>
                  <a:gd name="connsiteX265" fmla="*/ 286247 w 1980454"/>
                  <a:gd name="connsiteY265" fmla="*/ 815297 h 1868844"/>
                  <a:gd name="connsiteX266" fmla="*/ 218661 w 1980454"/>
                  <a:gd name="connsiteY266" fmla="*/ 823248 h 1868844"/>
                  <a:gd name="connsiteX267" fmla="*/ 194807 w 1980454"/>
                  <a:gd name="connsiteY267" fmla="*/ 831199 h 1868844"/>
                  <a:gd name="connsiteX268" fmla="*/ 178905 w 1980454"/>
                  <a:gd name="connsiteY268" fmla="*/ 835175 h 1868844"/>
                  <a:gd name="connsiteX269" fmla="*/ 151075 w 1980454"/>
                  <a:gd name="connsiteY269" fmla="*/ 843126 h 1868844"/>
                  <a:gd name="connsiteX270" fmla="*/ 112106 w 1980454"/>
                  <a:gd name="connsiteY270" fmla="*/ 850290 h 1868844"/>
                  <a:gd name="connsiteX271" fmla="*/ 63611 w 1980454"/>
                  <a:gd name="connsiteY271" fmla="*/ 882883 h 1868844"/>
                  <a:gd name="connsiteX272" fmla="*/ 51684 w 1980454"/>
                  <a:gd name="connsiteY272" fmla="*/ 906737 h 1868844"/>
                  <a:gd name="connsiteX273" fmla="*/ 39757 w 1980454"/>
                  <a:gd name="connsiteY273" fmla="*/ 910712 h 1868844"/>
                  <a:gd name="connsiteX274" fmla="*/ 7952 w 1980454"/>
                  <a:gd name="connsiteY274" fmla="*/ 950469 h 1868844"/>
                  <a:gd name="connsiteX275" fmla="*/ 0 w 1980454"/>
                  <a:gd name="connsiteY275" fmla="*/ 974323 h 1868844"/>
                  <a:gd name="connsiteX276" fmla="*/ 19879 w 1980454"/>
                  <a:gd name="connsiteY276" fmla="*/ 1002152 h 1868844"/>
                  <a:gd name="connsiteX277" fmla="*/ 7952 w 1980454"/>
                  <a:gd name="connsiteY277" fmla="*/ 1002152 h 1868844"/>
                  <a:gd name="connsiteX0" fmla="*/ 7952 w 1980454"/>
                  <a:gd name="connsiteY0" fmla="*/ 1002152 h 1868844"/>
                  <a:gd name="connsiteX1" fmla="*/ 35781 w 1980454"/>
                  <a:gd name="connsiteY1" fmla="*/ 998177 h 1868844"/>
                  <a:gd name="connsiteX2" fmla="*/ 75538 w 1980454"/>
                  <a:gd name="connsiteY2" fmla="*/ 1006128 h 1868844"/>
                  <a:gd name="connsiteX3" fmla="*/ 87465 w 1980454"/>
                  <a:gd name="connsiteY3" fmla="*/ 1014079 h 1868844"/>
                  <a:gd name="connsiteX4" fmla="*/ 95416 w 1980454"/>
                  <a:gd name="connsiteY4" fmla="*/ 1022031 h 1868844"/>
                  <a:gd name="connsiteX5" fmla="*/ 115294 w 1980454"/>
                  <a:gd name="connsiteY5" fmla="*/ 1026006 h 1868844"/>
                  <a:gd name="connsiteX6" fmla="*/ 131197 w 1980454"/>
                  <a:gd name="connsiteY6" fmla="*/ 1049860 h 1868844"/>
                  <a:gd name="connsiteX7" fmla="*/ 178905 w 1980454"/>
                  <a:gd name="connsiteY7" fmla="*/ 1065763 h 1868844"/>
                  <a:gd name="connsiteX8" fmla="*/ 190832 w 1980454"/>
                  <a:gd name="connsiteY8" fmla="*/ 1069738 h 1868844"/>
                  <a:gd name="connsiteX9" fmla="*/ 202759 w 1980454"/>
                  <a:gd name="connsiteY9" fmla="*/ 1073714 h 1868844"/>
                  <a:gd name="connsiteX10" fmla="*/ 218661 w 1980454"/>
                  <a:gd name="connsiteY10" fmla="*/ 1077690 h 1868844"/>
                  <a:gd name="connsiteX11" fmla="*/ 230588 w 1980454"/>
                  <a:gd name="connsiteY11" fmla="*/ 1081665 h 1868844"/>
                  <a:gd name="connsiteX12" fmla="*/ 250467 w 1980454"/>
                  <a:gd name="connsiteY12" fmla="*/ 1085641 h 1868844"/>
                  <a:gd name="connsiteX13" fmla="*/ 262393 w 1980454"/>
                  <a:gd name="connsiteY13" fmla="*/ 1089617 h 1868844"/>
                  <a:gd name="connsiteX14" fmla="*/ 278296 w 1980454"/>
                  <a:gd name="connsiteY14" fmla="*/ 1093592 h 1868844"/>
                  <a:gd name="connsiteX15" fmla="*/ 290223 w 1980454"/>
                  <a:gd name="connsiteY15" fmla="*/ 1097568 h 1868844"/>
                  <a:gd name="connsiteX16" fmla="*/ 337931 w 1980454"/>
                  <a:gd name="connsiteY16" fmla="*/ 1105519 h 1868844"/>
                  <a:gd name="connsiteX17" fmla="*/ 381663 w 1980454"/>
                  <a:gd name="connsiteY17" fmla="*/ 1101544 h 1868844"/>
                  <a:gd name="connsiteX18" fmla="*/ 405517 w 1980454"/>
                  <a:gd name="connsiteY18" fmla="*/ 1093592 h 1868844"/>
                  <a:gd name="connsiteX19" fmla="*/ 417444 w 1980454"/>
                  <a:gd name="connsiteY19" fmla="*/ 1089617 h 1868844"/>
                  <a:gd name="connsiteX20" fmla="*/ 449249 w 1980454"/>
                  <a:gd name="connsiteY20" fmla="*/ 1093592 h 1868844"/>
                  <a:gd name="connsiteX21" fmla="*/ 473103 w 1980454"/>
                  <a:gd name="connsiteY21" fmla="*/ 1109495 h 1868844"/>
                  <a:gd name="connsiteX22" fmla="*/ 492981 w 1980454"/>
                  <a:gd name="connsiteY22" fmla="*/ 1125398 h 1868844"/>
                  <a:gd name="connsiteX23" fmla="*/ 512860 w 1980454"/>
                  <a:gd name="connsiteY23" fmla="*/ 1141300 h 1868844"/>
                  <a:gd name="connsiteX24" fmla="*/ 532738 w 1980454"/>
                  <a:gd name="connsiteY24" fmla="*/ 1165154 h 1868844"/>
                  <a:gd name="connsiteX25" fmla="*/ 568519 w 1980454"/>
                  <a:gd name="connsiteY25" fmla="*/ 1181057 h 1868844"/>
                  <a:gd name="connsiteX26" fmla="*/ 580446 w 1980454"/>
                  <a:gd name="connsiteY26" fmla="*/ 1185032 h 1868844"/>
                  <a:gd name="connsiteX27" fmla="*/ 592373 w 1980454"/>
                  <a:gd name="connsiteY27" fmla="*/ 1189008 h 1868844"/>
                  <a:gd name="connsiteX28" fmla="*/ 604300 w 1980454"/>
                  <a:gd name="connsiteY28" fmla="*/ 1196959 h 1868844"/>
                  <a:gd name="connsiteX29" fmla="*/ 612251 w 1980454"/>
                  <a:gd name="connsiteY29" fmla="*/ 1204911 h 1868844"/>
                  <a:gd name="connsiteX30" fmla="*/ 624178 w 1980454"/>
                  <a:gd name="connsiteY30" fmla="*/ 1208886 h 1868844"/>
                  <a:gd name="connsiteX31" fmla="*/ 632129 w 1980454"/>
                  <a:gd name="connsiteY31" fmla="*/ 1216838 h 1868844"/>
                  <a:gd name="connsiteX32" fmla="*/ 667910 w 1980454"/>
                  <a:gd name="connsiteY32" fmla="*/ 1228764 h 1868844"/>
                  <a:gd name="connsiteX33" fmla="*/ 679837 w 1980454"/>
                  <a:gd name="connsiteY33" fmla="*/ 1232740 h 1868844"/>
                  <a:gd name="connsiteX34" fmla="*/ 691764 w 1980454"/>
                  <a:gd name="connsiteY34" fmla="*/ 1240691 h 1868844"/>
                  <a:gd name="connsiteX35" fmla="*/ 715618 w 1980454"/>
                  <a:gd name="connsiteY35" fmla="*/ 1248643 h 1868844"/>
                  <a:gd name="connsiteX36" fmla="*/ 719593 w 1980454"/>
                  <a:gd name="connsiteY36" fmla="*/ 1260570 h 1868844"/>
                  <a:gd name="connsiteX37" fmla="*/ 739472 w 1980454"/>
                  <a:gd name="connsiteY37" fmla="*/ 1280448 h 1868844"/>
                  <a:gd name="connsiteX38" fmla="*/ 751399 w 1980454"/>
                  <a:gd name="connsiteY38" fmla="*/ 1300326 h 1868844"/>
                  <a:gd name="connsiteX39" fmla="*/ 755374 w 1980454"/>
                  <a:gd name="connsiteY39" fmla="*/ 1312253 h 1868844"/>
                  <a:gd name="connsiteX40" fmla="*/ 771277 w 1980454"/>
                  <a:gd name="connsiteY40" fmla="*/ 1328156 h 1868844"/>
                  <a:gd name="connsiteX41" fmla="*/ 783204 w 1980454"/>
                  <a:gd name="connsiteY41" fmla="*/ 1340083 h 1868844"/>
                  <a:gd name="connsiteX42" fmla="*/ 799107 w 1980454"/>
                  <a:gd name="connsiteY42" fmla="*/ 1359961 h 1868844"/>
                  <a:gd name="connsiteX43" fmla="*/ 803082 w 1980454"/>
                  <a:gd name="connsiteY43" fmla="*/ 1371888 h 1868844"/>
                  <a:gd name="connsiteX44" fmla="*/ 815009 w 1980454"/>
                  <a:gd name="connsiteY44" fmla="*/ 1375864 h 1868844"/>
                  <a:gd name="connsiteX45" fmla="*/ 838863 w 1980454"/>
                  <a:gd name="connsiteY45" fmla="*/ 1391766 h 1868844"/>
                  <a:gd name="connsiteX46" fmla="*/ 862717 w 1980454"/>
                  <a:gd name="connsiteY46" fmla="*/ 1399718 h 1868844"/>
                  <a:gd name="connsiteX47" fmla="*/ 874644 w 1980454"/>
                  <a:gd name="connsiteY47" fmla="*/ 1403693 h 1868844"/>
                  <a:gd name="connsiteX48" fmla="*/ 882595 w 1980454"/>
                  <a:gd name="connsiteY48" fmla="*/ 1415620 h 1868844"/>
                  <a:gd name="connsiteX49" fmla="*/ 894522 w 1980454"/>
                  <a:gd name="connsiteY49" fmla="*/ 1419596 h 1868844"/>
                  <a:gd name="connsiteX50" fmla="*/ 906449 w 1980454"/>
                  <a:gd name="connsiteY50" fmla="*/ 1427547 h 1868844"/>
                  <a:gd name="connsiteX51" fmla="*/ 914400 w 1980454"/>
                  <a:gd name="connsiteY51" fmla="*/ 1439474 h 1868844"/>
                  <a:gd name="connsiteX52" fmla="*/ 918376 w 1980454"/>
                  <a:gd name="connsiteY52" fmla="*/ 1451401 h 1868844"/>
                  <a:gd name="connsiteX53" fmla="*/ 934279 w 1980454"/>
                  <a:gd name="connsiteY53" fmla="*/ 1471279 h 1868844"/>
                  <a:gd name="connsiteX54" fmla="*/ 946206 w 1980454"/>
                  <a:gd name="connsiteY54" fmla="*/ 1475255 h 1868844"/>
                  <a:gd name="connsiteX55" fmla="*/ 966084 w 1980454"/>
                  <a:gd name="connsiteY55" fmla="*/ 1471279 h 1868844"/>
                  <a:gd name="connsiteX56" fmla="*/ 978011 w 1980454"/>
                  <a:gd name="connsiteY56" fmla="*/ 1467304 h 1868844"/>
                  <a:gd name="connsiteX57" fmla="*/ 1001865 w 1980454"/>
                  <a:gd name="connsiteY57" fmla="*/ 1471279 h 1868844"/>
                  <a:gd name="connsiteX58" fmla="*/ 1025719 w 1980454"/>
                  <a:gd name="connsiteY58" fmla="*/ 1479231 h 1868844"/>
                  <a:gd name="connsiteX59" fmla="*/ 1049573 w 1980454"/>
                  <a:gd name="connsiteY59" fmla="*/ 1495133 h 1868844"/>
                  <a:gd name="connsiteX60" fmla="*/ 1069451 w 1980454"/>
                  <a:gd name="connsiteY60" fmla="*/ 1515011 h 1868844"/>
                  <a:gd name="connsiteX61" fmla="*/ 1101256 w 1980454"/>
                  <a:gd name="connsiteY61" fmla="*/ 1538865 h 1868844"/>
                  <a:gd name="connsiteX62" fmla="*/ 1109207 w 1980454"/>
                  <a:gd name="connsiteY62" fmla="*/ 1546817 h 1868844"/>
                  <a:gd name="connsiteX63" fmla="*/ 1141013 w 1980454"/>
                  <a:gd name="connsiteY63" fmla="*/ 1554768 h 1868844"/>
                  <a:gd name="connsiteX64" fmla="*/ 1152940 w 1980454"/>
                  <a:gd name="connsiteY64" fmla="*/ 1562719 h 1868844"/>
                  <a:gd name="connsiteX65" fmla="*/ 1176793 w 1980454"/>
                  <a:gd name="connsiteY65" fmla="*/ 1570671 h 1868844"/>
                  <a:gd name="connsiteX66" fmla="*/ 1196672 w 1980454"/>
                  <a:gd name="connsiteY66" fmla="*/ 1582598 h 1868844"/>
                  <a:gd name="connsiteX67" fmla="*/ 1208599 w 1980454"/>
                  <a:gd name="connsiteY67" fmla="*/ 1594524 h 1868844"/>
                  <a:gd name="connsiteX68" fmla="*/ 1232453 w 1980454"/>
                  <a:gd name="connsiteY68" fmla="*/ 1602476 h 1868844"/>
                  <a:gd name="connsiteX69" fmla="*/ 1244380 w 1980454"/>
                  <a:gd name="connsiteY69" fmla="*/ 1606451 h 1868844"/>
                  <a:gd name="connsiteX70" fmla="*/ 1252331 w 1980454"/>
                  <a:gd name="connsiteY70" fmla="*/ 1594524 h 1868844"/>
                  <a:gd name="connsiteX71" fmla="*/ 1268233 w 1980454"/>
                  <a:gd name="connsiteY71" fmla="*/ 1598500 h 1868844"/>
                  <a:gd name="connsiteX72" fmla="*/ 1288112 w 1980454"/>
                  <a:gd name="connsiteY72" fmla="*/ 1614403 h 1868844"/>
                  <a:gd name="connsiteX73" fmla="*/ 1296063 w 1980454"/>
                  <a:gd name="connsiteY73" fmla="*/ 1626330 h 1868844"/>
                  <a:gd name="connsiteX74" fmla="*/ 1307990 w 1980454"/>
                  <a:gd name="connsiteY74" fmla="*/ 1634281 h 1868844"/>
                  <a:gd name="connsiteX75" fmla="*/ 1331844 w 1980454"/>
                  <a:gd name="connsiteY75" fmla="*/ 1662111 h 1868844"/>
                  <a:gd name="connsiteX76" fmla="*/ 1343771 w 1980454"/>
                  <a:gd name="connsiteY76" fmla="*/ 1666086 h 1868844"/>
                  <a:gd name="connsiteX77" fmla="*/ 1391479 w 1980454"/>
                  <a:gd name="connsiteY77" fmla="*/ 1654159 h 1868844"/>
                  <a:gd name="connsiteX78" fmla="*/ 1403406 w 1980454"/>
                  <a:gd name="connsiteY78" fmla="*/ 1650184 h 1868844"/>
                  <a:gd name="connsiteX79" fmla="*/ 1439187 w 1980454"/>
                  <a:gd name="connsiteY79" fmla="*/ 1662111 h 1868844"/>
                  <a:gd name="connsiteX80" fmla="*/ 1451113 w 1980454"/>
                  <a:gd name="connsiteY80" fmla="*/ 1666086 h 1868844"/>
                  <a:gd name="connsiteX81" fmla="*/ 1463040 w 1980454"/>
                  <a:gd name="connsiteY81" fmla="*/ 1670062 h 1868844"/>
                  <a:gd name="connsiteX82" fmla="*/ 1494846 w 1980454"/>
                  <a:gd name="connsiteY82" fmla="*/ 1693916 h 1868844"/>
                  <a:gd name="connsiteX83" fmla="*/ 1506773 w 1980454"/>
                  <a:gd name="connsiteY83" fmla="*/ 1701867 h 1868844"/>
                  <a:gd name="connsiteX84" fmla="*/ 1530627 w 1980454"/>
                  <a:gd name="connsiteY84" fmla="*/ 1705843 h 1868844"/>
                  <a:gd name="connsiteX85" fmla="*/ 1542553 w 1980454"/>
                  <a:gd name="connsiteY85" fmla="*/ 1713794 h 1868844"/>
                  <a:gd name="connsiteX86" fmla="*/ 1554480 w 1980454"/>
                  <a:gd name="connsiteY86" fmla="*/ 1717770 h 1868844"/>
                  <a:gd name="connsiteX87" fmla="*/ 1562432 w 1980454"/>
                  <a:gd name="connsiteY87" fmla="*/ 1725721 h 1868844"/>
                  <a:gd name="connsiteX88" fmla="*/ 1574359 w 1980454"/>
                  <a:gd name="connsiteY88" fmla="*/ 1729697 h 1868844"/>
                  <a:gd name="connsiteX89" fmla="*/ 1598213 w 1980454"/>
                  <a:gd name="connsiteY89" fmla="*/ 1745599 h 1868844"/>
                  <a:gd name="connsiteX90" fmla="*/ 1618091 w 1980454"/>
                  <a:gd name="connsiteY90" fmla="*/ 1765478 h 1868844"/>
                  <a:gd name="connsiteX91" fmla="*/ 1637969 w 1980454"/>
                  <a:gd name="connsiteY91" fmla="*/ 1785356 h 1868844"/>
                  <a:gd name="connsiteX92" fmla="*/ 1641945 w 1980454"/>
                  <a:gd name="connsiteY92" fmla="*/ 1797283 h 1868844"/>
                  <a:gd name="connsiteX93" fmla="*/ 1665799 w 1980454"/>
                  <a:gd name="connsiteY93" fmla="*/ 1821137 h 1868844"/>
                  <a:gd name="connsiteX94" fmla="*/ 1677726 w 1980454"/>
                  <a:gd name="connsiteY94" fmla="*/ 1833064 h 1868844"/>
                  <a:gd name="connsiteX95" fmla="*/ 1685677 w 1980454"/>
                  <a:gd name="connsiteY95" fmla="*/ 1844991 h 1868844"/>
                  <a:gd name="connsiteX96" fmla="*/ 1689653 w 1980454"/>
                  <a:gd name="connsiteY96" fmla="*/ 1856918 h 1868844"/>
                  <a:gd name="connsiteX97" fmla="*/ 1701580 w 1980454"/>
                  <a:gd name="connsiteY97" fmla="*/ 1868844 h 1868844"/>
                  <a:gd name="connsiteX98" fmla="*/ 1713507 w 1980454"/>
                  <a:gd name="connsiteY98" fmla="*/ 1864869 h 1868844"/>
                  <a:gd name="connsiteX99" fmla="*/ 1737360 w 1980454"/>
                  <a:gd name="connsiteY99" fmla="*/ 1817161 h 1868844"/>
                  <a:gd name="connsiteX100" fmla="*/ 1753263 w 1980454"/>
                  <a:gd name="connsiteY100" fmla="*/ 1797283 h 1868844"/>
                  <a:gd name="connsiteX101" fmla="*/ 1757239 w 1980454"/>
                  <a:gd name="connsiteY101" fmla="*/ 1785356 h 1868844"/>
                  <a:gd name="connsiteX102" fmla="*/ 1773141 w 1980454"/>
                  <a:gd name="connsiteY102" fmla="*/ 1761502 h 1868844"/>
                  <a:gd name="connsiteX103" fmla="*/ 1781093 w 1980454"/>
                  <a:gd name="connsiteY103" fmla="*/ 1749575 h 1868844"/>
                  <a:gd name="connsiteX104" fmla="*/ 1793020 w 1980454"/>
                  <a:gd name="connsiteY104" fmla="*/ 1741624 h 1868844"/>
                  <a:gd name="connsiteX105" fmla="*/ 1832776 w 1980454"/>
                  <a:gd name="connsiteY105" fmla="*/ 1729697 h 1868844"/>
                  <a:gd name="connsiteX106" fmla="*/ 1840727 w 1980454"/>
                  <a:gd name="connsiteY106" fmla="*/ 1721745 h 1868844"/>
                  <a:gd name="connsiteX107" fmla="*/ 1844703 w 1980454"/>
                  <a:gd name="connsiteY107" fmla="*/ 1709818 h 1868844"/>
                  <a:gd name="connsiteX108" fmla="*/ 1856630 w 1980454"/>
                  <a:gd name="connsiteY108" fmla="*/ 1705843 h 1868844"/>
                  <a:gd name="connsiteX109" fmla="*/ 1864581 w 1980454"/>
                  <a:gd name="connsiteY109" fmla="*/ 1697891 h 1868844"/>
                  <a:gd name="connsiteX110" fmla="*/ 1880484 w 1980454"/>
                  <a:gd name="connsiteY110" fmla="*/ 1674038 h 1868844"/>
                  <a:gd name="connsiteX111" fmla="*/ 1896387 w 1980454"/>
                  <a:gd name="connsiteY111" fmla="*/ 1658135 h 1868844"/>
                  <a:gd name="connsiteX112" fmla="*/ 1912289 w 1980454"/>
                  <a:gd name="connsiteY112" fmla="*/ 1642232 h 1868844"/>
                  <a:gd name="connsiteX113" fmla="*/ 1936143 w 1980454"/>
                  <a:gd name="connsiteY113" fmla="*/ 1626330 h 1868844"/>
                  <a:gd name="connsiteX114" fmla="*/ 1932167 w 1980454"/>
                  <a:gd name="connsiteY114" fmla="*/ 1610427 h 1868844"/>
                  <a:gd name="connsiteX115" fmla="*/ 1920240 w 1980454"/>
                  <a:gd name="connsiteY115" fmla="*/ 1602476 h 1868844"/>
                  <a:gd name="connsiteX116" fmla="*/ 1904338 w 1980454"/>
                  <a:gd name="connsiteY116" fmla="*/ 1582598 h 1868844"/>
                  <a:gd name="connsiteX117" fmla="*/ 1900362 w 1980454"/>
                  <a:gd name="connsiteY117" fmla="*/ 1570671 h 1868844"/>
                  <a:gd name="connsiteX118" fmla="*/ 1904338 w 1980454"/>
                  <a:gd name="connsiteY118" fmla="*/ 1558744 h 1868844"/>
                  <a:gd name="connsiteX119" fmla="*/ 1908313 w 1980454"/>
                  <a:gd name="connsiteY119" fmla="*/ 1538865 h 1868844"/>
                  <a:gd name="connsiteX120" fmla="*/ 1928192 w 1980454"/>
                  <a:gd name="connsiteY120" fmla="*/ 1522963 h 1868844"/>
                  <a:gd name="connsiteX121" fmla="*/ 1936143 w 1980454"/>
                  <a:gd name="connsiteY121" fmla="*/ 1515011 h 1868844"/>
                  <a:gd name="connsiteX122" fmla="*/ 1940119 w 1980454"/>
                  <a:gd name="connsiteY122" fmla="*/ 1503084 h 1868844"/>
                  <a:gd name="connsiteX123" fmla="*/ 1944094 w 1980454"/>
                  <a:gd name="connsiteY123" fmla="*/ 1487182 h 1868844"/>
                  <a:gd name="connsiteX124" fmla="*/ 1952046 w 1980454"/>
                  <a:gd name="connsiteY124" fmla="*/ 1479231 h 1868844"/>
                  <a:gd name="connsiteX125" fmla="*/ 1979875 w 1980454"/>
                  <a:gd name="connsiteY125" fmla="*/ 1479231 h 1868844"/>
                  <a:gd name="connsiteX126" fmla="*/ 1975900 w 1980454"/>
                  <a:gd name="connsiteY126" fmla="*/ 1459352 h 1868844"/>
                  <a:gd name="connsiteX127" fmla="*/ 1967948 w 1980454"/>
                  <a:gd name="connsiteY127" fmla="*/ 1435498 h 1868844"/>
                  <a:gd name="connsiteX128" fmla="*/ 1963973 w 1980454"/>
                  <a:gd name="connsiteY128" fmla="*/ 1423571 h 1868844"/>
                  <a:gd name="connsiteX129" fmla="*/ 1959997 w 1980454"/>
                  <a:gd name="connsiteY129" fmla="*/ 1411644 h 1868844"/>
                  <a:gd name="connsiteX130" fmla="*/ 1956021 w 1980454"/>
                  <a:gd name="connsiteY130" fmla="*/ 1399718 h 1868844"/>
                  <a:gd name="connsiteX131" fmla="*/ 1967948 w 1980454"/>
                  <a:gd name="connsiteY131" fmla="*/ 1363937 h 1868844"/>
                  <a:gd name="connsiteX132" fmla="*/ 1971924 w 1980454"/>
                  <a:gd name="connsiteY132" fmla="*/ 1352010 h 1868844"/>
                  <a:gd name="connsiteX133" fmla="*/ 1975900 w 1980454"/>
                  <a:gd name="connsiteY133" fmla="*/ 1340083 h 1868844"/>
                  <a:gd name="connsiteX134" fmla="*/ 1967948 w 1980454"/>
                  <a:gd name="connsiteY134" fmla="*/ 1292375 h 1868844"/>
                  <a:gd name="connsiteX135" fmla="*/ 1959997 w 1980454"/>
                  <a:gd name="connsiteY135" fmla="*/ 1268521 h 1868844"/>
                  <a:gd name="connsiteX136" fmla="*/ 1956021 w 1980454"/>
                  <a:gd name="connsiteY136" fmla="*/ 1256594 h 1868844"/>
                  <a:gd name="connsiteX137" fmla="*/ 1948070 w 1980454"/>
                  <a:gd name="connsiteY137" fmla="*/ 1200935 h 1868844"/>
                  <a:gd name="connsiteX138" fmla="*/ 1932167 w 1980454"/>
                  <a:gd name="connsiteY138" fmla="*/ 1181057 h 1868844"/>
                  <a:gd name="connsiteX139" fmla="*/ 1932167 w 1980454"/>
                  <a:gd name="connsiteY139" fmla="*/ 1133349 h 1868844"/>
                  <a:gd name="connsiteX140" fmla="*/ 1944094 w 1980454"/>
                  <a:gd name="connsiteY140" fmla="*/ 1129373 h 1868844"/>
                  <a:gd name="connsiteX141" fmla="*/ 1952046 w 1980454"/>
                  <a:gd name="connsiteY141" fmla="*/ 1121422 h 1868844"/>
                  <a:gd name="connsiteX142" fmla="*/ 1952046 w 1980454"/>
                  <a:gd name="connsiteY142" fmla="*/ 1085641 h 1868844"/>
                  <a:gd name="connsiteX143" fmla="*/ 1944094 w 1980454"/>
                  <a:gd name="connsiteY143" fmla="*/ 1061787 h 1868844"/>
                  <a:gd name="connsiteX144" fmla="*/ 1940119 w 1980454"/>
                  <a:gd name="connsiteY144" fmla="*/ 1037933 h 1868844"/>
                  <a:gd name="connsiteX145" fmla="*/ 1940119 w 1980454"/>
                  <a:gd name="connsiteY145" fmla="*/ 958420 h 1868844"/>
                  <a:gd name="connsiteX146" fmla="*/ 1932167 w 1980454"/>
                  <a:gd name="connsiteY146" fmla="*/ 950469 h 1868844"/>
                  <a:gd name="connsiteX147" fmla="*/ 1928192 w 1980454"/>
                  <a:gd name="connsiteY147" fmla="*/ 938542 h 1868844"/>
                  <a:gd name="connsiteX148" fmla="*/ 1920240 w 1980454"/>
                  <a:gd name="connsiteY148" fmla="*/ 930591 h 1868844"/>
                  <a:gd name="connsiteX149" fmla="*/ 1912289 w 1980454"/>
                  <a:gd name="connsiteY149" fmla="*/ 902761 h 1868844"/>
                  <a:gd name="connsiteX150" fmla="*/ 1900362 w 1980454"/>
                  <a:gd name="connsiteY150" fmla="*/ 894810 h 1868844"/>
                  <a:gd name="connsiteX151" fmla="*/ 1876508 w 1980454"/>
                  <a:gd name="connsiteY151" fmla="*/ 886858 h 1868844"/>
                  <a:gd name="connsiteX152" fmla="*/ 1864581 w 1980454"/>
                  <a:gd name="connsiteY152" fmla="*/ 882883 h 1868844"/>
                  <a:gd name="connsiteX153" fmla="*/ 1856630 w 1980454"/>
                  <a:gd name="connsiteY153" fmla="*/ 874931 h 1868844"/>
                  <a:gd name="connsiteX154" fmla="*/ 1844703 w 1980454"/>
                  <a:gd name="connsiteY154" fmla="*/ 870956 h 1868844"/>
                  <a:gd name="connsiteX155" fmla="*/ 1832776 w 1980454"/>
                  <a:gd name="connsiteY155" fmla="*/ 863004 h 1868844"/>
                  <a:gd name="connsiteX156" fmla="*/ 1824825 w 1980454"/>
                  <a:gd name="connsiteY156" fmla="*/ 851078 h 1868844"/>
                  <a:gd name="connsiteX157" fmla="*/ 1816873 w 1980454"/>
                  <a:gd name="connsiteY157" fmla="*/ 843126 h 1868844"/>
                  <a:gd name="connsiteX158" fmla="*/ 1820849 w 1980454"/>
                  <a:gd name="connsiteY158" fmla="*/ 823248 h 1868844"/>
                  <a:gd name="connsiteX159" fmla="*/ 1832776 w 1980454"/>
                  <a:gd name="connsiteY159" fmla="*/ 799394 h 1868844"/>
                  <a:gd name="connsiteX160" fmla="*/ 1836752 w 1980454"/>
                  <a:gd name="connsiteY160" fmla="*/ 787467 h 1868844"/>
                  <a:gd name="connsiteX161" fmla="*/ 1832776 w 1980454"/>
                  <a:gd name="connsiteY161" fmla="*/ 763613 h 1868844"/>
                  <a:gd name="connsiteX162" fmla="*/ 1824825 w 1980454"/>
                  <a:gd name="connsiteY162" fmla="*/ 751686 h 1868844"/>
                  <a:gd name="connsiteX163" fmla="*/ 1793020 w 1980454"/>
                  <a:gd name="connsiteY163" fmla="*/ 723857 h 1868844"/>
                  <a:gd name="connsiteX164" fmla="*/ 1793020 w 1980454"/>
                  <a:gd name="connsiteY164" fmla="*/ 656271 h 1868844"/>
                  <a:gd name="connsiteX165" fmla="*/ 1789044 w 1980454"/>
                  <a:gd name="connsiteY165" fmla="*/ 636392 h 1868844"/>
                  <a:gd name="connsiteX166" fmla="*/ 1785068 w 1980454"/>
                  <a:gd name="connsiteY166" fmla="*/ 624465 h 1868844"/>
                  <a:gd name="connsiteX167" fmla="*/ 1741336 w 1980454"/>
                  <a:gd name="connsiteY167" fmla="*/ 612538 h 1868844"/>
                  <a:gd name="connsiteX168" fmla="*/ 1721458 w 1980454"/>
                  <a:gd name="connsiteY168" fmla="*/ 588684 h 1868844"/>
                  <a:gd name="connsiteX169" fmla="*/ 1709531 w 1980454"/>
                  <a:gd name="connsiteY169" fmla="*/ 576758 h 1868844"/>
                  <a:gd name="connsiteX170" fmla="*/ 1709531 w 1980454"/>
                  <a:gd name="connsiteY170" fmla="*/ 544952 h 1868844"/>
                  <a:gd name="connsiteX171" fmla="*/ 1697604 w 1980454"/>
                  <a:gd name="connsiteY171" fmla="*/ 540977 h 1868844"/>
                  <a:gd name="connsiteX172" fmla="*/ 1673750 w 1980454"/>
                  <a:gd name="connsiteY172" fmla="*/ 544952 h 1868844"/>
                  <a:gd name="connsiteX173" fmla="*/ 1661823 w 1980454"/>
                  <a:gd name="connsiteY173" fmla="*/ 548928 h 1868844"/>
                  <a:gd name="connsiteX174" fmla="*/ 1657847 w 1980454"/>
                  <a:gd name="connsiteY174" fmla="*/ 513147 h 1868844"/>
                  <a:gd name="connsiteX175" fmla="*/ 1645920 w 1980454"/>
                  <a:gd name="connsiteY175" fmla="*/ 473391 h 1868844"/>
                  <a:gd name="connsiteX176" fmla="*/ 1637969 w 1980454"/>
                  <a:gd name="connsiteY176" fmla="*/ 445561 h 1868844"/>
                  <a:gd name="connsiteX177" fmla="*/ 1633993 w 1980454"/>
                  <a:gd name="connsiteY177" fmla="*/ 433634 h 1868844"/>
                  <a:gd name="connsiteX178" fmla="*/ 1633993 w 1980454"/>
                  <a:gd name="connsiteY178" fmla="*/ 409780 h 1868844"/>
                  <a:gd name="connsiteX179" fmla="*/ 1622067 w 1980454"/>
                  <a:gd name="connsiteY179" fmla="*/ 401829 h 1868844"/>
                  <a:gd name="connsiteX180" fmla="*/ 1594237 w 1980454"/>
                  <a:gd name="connsiteY180" fmla="*/ 377975 h 1868844"/>
                  <a:gd name="connsiteX181" fmla="*/ 1578334 w 1980454"/>
                  <a:gd name="connsiteY181" fmla="*/ 354121 h 1868844"/>
                  <a:gd name="connsiteX182" fmla="*/ 1566407 w 1980454"/>
                  <a:gd name="connsiteY182" fmla="*/ 330267 h 1868844"/>
                  <a:gd name="connsiteX183" fmla="*/ 1570383 w 1980454"/>
                  <a:gd name="connsiteY183" fmla="*/ 314364 h 1868844"/>
                  <a:gd name="connsiteX184" fmla="*/ 1578334 w 1980454"/>
                  <a:gd name="connsiteY184" fmla="*/ 302438 h 1868844"/>
                  <a:gd name="connsiteX185" fmla="*/ 1614115 w 1980454"/>
                  <a:gd name="connsiteY185" fmla="*/ 294486 h 1868844"/>
                  <a:gd name="connsiteX186" fmla="*/ 1622067 w 1980454"/>
                  <a:gd name="connsiteY186" fmla="*/ 286535 h 1868844"/>
                  <a:gd name="connsiteX187" fmla="*/ 1622067 w 1980454"/>
                  <a:gd name="connsiteY187" fmla="*/ 262681 h 1868844"/>
                  <a:gd name="connsiteX188" fmla="*/ 1614115 w 1980454"/>
                  <a:gd name="connsiteY188" fmla="*/ 254730 h 1868844"/>
                  <a:gd name="connsiteX189" fmla="*/ 1606164 w 1980454"/>
                  <a:gd name="connsiteY189" fmla="*/ 226900 h 1868844"/>
                  <a:gd name="connsiteX190" fmla="*/ 1610140 w 1980454"/>
                  <a:gd name="connsiteY190" fmla="*/ 187144 h 1868844"/>
                  <a:gd name="connsiteX191" fmla="*/ 1618091 w 1980454"/>
                  <a:gd name="connsiteY191" fmla="*/ 163290 h 1868844"/>
                  <a:gd name="connsiteX192" fmla="*/ 1598213 w 1980454"/>
                  <a:gd name="connsiteY192" fmla="*/ 119558 h 1868844"/>
                  <a:gd name="connsiteX193" fmla="*/ 1590261 w 1980454"/>
                  <a:gd name="connsiteY193" fmla="*/ 107631 h 1868844"/>
                  <a:gd name="connsiteX194" fmla="*/ 1598213 w 1980454"/>
                  <a:gd name="connsiteY194" fmla="*/ 139436 h 1868844"/>
                  <a:gd name="connsiteX195" fmla="*/ 1606164 w 1980454"/>
                  <a:gd name="connsiteY195" fmla="*/ 115582 h 1868844"/>
                  <a:gd name="connsiteX196" fmla="*/ 1610140 w 1980454"/>
                  <a:gd name="connsiteY196" fmla="*/ 103655 h 1868844"/>
                  <a:gd name="connsiteX197" fmla="*/ 1618091 w 1980454"/>
                  <a:gd name="connsiteY197" fmla="*/ 91728 h 1868844"/>
                  <a:gd name="connsiteX198" fmla="*/ 1606164 w 1980454"/>
                  <a:gd name="connsiteY198" fmla="*/ 99679 h 1868844"/>
                  <a:gd name="connsiteX199" fmla="*/ 1514724 w 1980454"/>
                  <a:gd name="connsiteY199" fmla="*/ 87752 h 1868844"/>
                  <a:gd name="connsiteX200" fmla="*/ 1490870 w 1980454"/>
                  <a:gd name="connsiteY200" fmla="*/ 79801 h 1868844"/>
                  <a:gd name="connsiteX201" fmla="*/ 1482919 w 1980454"/>
                  <a:gd name="connsiteY201" fmla="*/ 67874 h 1868844"/>
                  <a:gd name="connsiteX202" fmla="*/ 1463040 w 1980454"/>
                  <a:gd name="connsiteY202" fmla="*/ 63898 h 1868844"/>
                  <a:gd name="connsiteX203" fmla="*/ 1431235 w 1980454"/>
                  <a:gd name="connsiteY203" fmla="*/ 59923 h 1868844"/>
                  <a:gd name="connsiteX204" fmla="*/ 1391479 w 1980454"/>
                  <a:gd name="connsiteY204" fmla="*/ 47996 h 1868844"/>
                  <a:gd name="connsiteX205" fmla="*/ 1379552 w 1980454"/>
                  <a:gd name="connsiteY205" fmla="*/ 44020 h 1868844"/>
                  <a:gd name="connsiteX206" fmla="*/ 1319917 w 1980454"/>
                  <a:gd name="connsiteY206" fmla="*/ 36069 h 1868844"/>
                  <a:gd name="connsiteX207" fmla="*/ 1284136 w 1980454"/>
                  <a:gd name="connsiteY207" fmla="*/ 28118 h 1868844"/>
                  <a:gd name="connsiteX208" fmla="*/ 1272209 w 1980454"/>
                  <a:gd name="connsiteY208" fmla="*/ 24142 h 1868844"/>
                  <a:gd name="connsiteX209" fmla="*/ 1216550 w 1980454"/>
                  <a:gd name="connsiteY209" fmla="*/ 36069 h 1868844"/>
                  <a:gd name="connsiteX210" fmla="*/ 1192696 w 1980454"/>
                  <a:gd name="connsiteY210" fmla="*/ 47996 h 1868844"/>
                  <a:gd name="connsiteX211" fmla="*/ 1160891 w 1980454"/>
                  <a:gd name="connsiteY211" fmla="*/ 44020 h 1868844"/>
                  <a:gd name="connsiteX212" fmla="*/ 1148964 w 1980454"/>
                  <a:gd name="connsiteY212" fmla="*/ 40044 h 1868844"/>
                  <a:gd name="connsiteX213" fmla="*/ 1101256 w 1980454"/>
                  <a:gd name="connsiteY213" fmla="*/ 32093 h 1868844"/>
                  <a:gd name="connsiteX214" fmla="*/ 1057524 w 1980454"/>
                  <a:gd name="connsiteY214" fmla="*/ 20166 h 1868844"/>
                  <a:gd name="connsiteX215" fmla="*/ 1041621 w 1980454"/>
                  <a:gd name="connsiteY215" fmla="*/ 16191 h 1868844"/>
                  <a:gd name="connsiteX216" fmla="*/ 1021743 w 1980454"/>
                  <a:gd name="connsiteY216" fmla="*/ 12215 h 1868844"/>
                  <a:gd name="connsiteX217" fmla="*/ 1009816 w 1980454"/>
                  <a:gd name="connsiteY217" fmla="*/ 8239 h 1868844"/>
                  <a:gd name="connsiteX218" fmla="*/ 993913 w 1980454"/>
                  <a:gd name="connsiteY218" fmla="*/ 4264 h 1868844"/>
                  <a:gd name="connsiteX219" fmla="*/ 950181 w 1980454"/>
                  <a:gd name="connsiteY219" fmla="*/ 8239 h 1868844"/>
                  <a:gd name="connsiteX220" fmla="*/ 870668 w 1980454"/>
                  <a:gd name="connsiteY220" fmla="*/ 288 h 1868844"/>
                  <a:gd name="connsiteX221" fmla="*/ 826936 w 1980454"/>
                  <a:gd name="connsiteY221" fmla="*/ 4264 h 1868844"/>
                  <a:gd name="connsiteX222" fmla="*/ 822960 w 1980454"/>
                  <a:gd name="connsiteY222" fmla="*/ 28118 h 1868844"/>
                  <a:gd name="connsiteX223" fmla="*/ 811033 w 1980454"/>
                  <a:gd name="connsiteY223" fmla="*/ 32093 h 1868844"/>
                  <a:gd name="connsiteX224" fmla="*/ 783204 w 1980454"/>
                  <a:gd name="connsiteY224" fmla="*/ 44020 h 1868844"/>
                  <a:gd name="connsiteX225" fmla="*/ 759350 w 1980454"/>
                  <a:gd name="connsiteY225" fmla="*/ 51971 h 1868844"/>
                  <a:gd name="connsiteX226" fmla="*/ 751399 w 1980454"/>
                  <a:gd name="connsiteY226" fmla="*/ 59923 h 1868844"/>
                  <a:gd name="connsiteX227" fmla="*/ 731520 w 1980454"/>
                  <a:gd name="connsiteY227" fmla="*/ 71850 h 1868844"/>
                  <a:gd name="connsiteX228" fmla="*/ 723569 w 1980454"/>
                  <a:gd name="connsiteY228" fmla="*/ 83777 h 1868844"/>
                  <a:gd name="connsiteX229" fmla="*/ 719593 w 1980454"/>
                  <a:gd name="connsiteY229" fmla="*/ 95704 h 1868844"/>
                  <a:gd name="connsiteX230" fmla="*/ 695740 w 1980454"/>
                  <a:gd name="connsiteY230" fmla="*/ 99679 h 1868844"/>
                  <a:gd name="connsiteX231" fmla="*/ 683813 w 1980454"/>
                  <a:gd name="connsiteY231" fmla="*/ 103655 h 1868844"/>
                  <a:gd name="connsiteX232" fmla="*/ 667910 w 1980454"/>
                  <a:gd name="connsiteY232" fmla="*/ 119558 h 1868844"/>
                  <a:gd name="connsiteX233" fmla="*/ 659959 w 1980454"/>
                  <a:gd name="connsiteY233" fmla="*/ 155338 h 1868844"/>
                  <a:gd name="connsiteX234" fmla="*/ 655983 w 1980454"/>
                  <a:gd name="connsiteY234" fmla="*/ 167265 h 1868844"/>
                  <a:gd name="connsiteX235" fmla="*/ 632129 w 1980454"/>
                  <a:gd name="connsiteY235" fmla="*/ 175217 h 1868844"/>
                  <a:gd name="connsiteX236" fmla="*/ 612251 w 1980454"/>
                  <a:gd name="connsiteY236" fmla="*/ 163290 h 1868844"/>
                  <a:gd name="connsiteX237" fmla="*/ 600324 w 1980454"/>
                  <a:gd name="connsiteY237" fmla="*/ 167265 h 1868844"/>
                  <a:gd name="connsiteX238" fmla="*/ 588397 w 1980454"/>
                  <a:gd name="connsiteY238" fmla="*/ 195095 h 1868844"/>
                  <a:gd name="connsiteX239" fmla="*/ 580446 w 1980454"/>
                  <a:gd name="connsiteY239" fmla="*/ 218949 h 1868844"/>
                  <a:gd name="connsiteX240" fmla="*/ 548640 w 1980454"/>
                  <a:gd name="connsiteY240" fmla="*/ 226900 h 1868844"/>
                  <a:gd name="connsiteX241" fmla="*/ 552616 w 1980454"/>
                  <a:gd name="connsiteY241" fmla="*/ 254730 h 1868844"/>
                  <a:gd name="connsiteX242" fmla="*/ 548640 w 1980454"/>
                  <a:gd name="connsiteY242" fmla="*/ 266657 h 1868844"/>
                  <a:gd name="connsiteX243" fmla="*/ 544665 w 1980454"/>
                  <a:gd name="connsiteY243" fmla="*/ 286535 h 1868844"/>
                  <a:gd name="connsiteX244" fmla="*/ 540689 w 1980454"/>
                  <a:gd name="connsiteY244" fmla="*/ 298462 h 1868844"/>
                  <a:gd name="connsiteX245" fmla="*/ 528762 w 1980454"/>
                  <a:gd name="connsiteY245" fmla="*/ 306413 h 1868844"/>
                  <a:gd name="connsiteX246" fmla="*/ 496957 w 1980454"/>
                  <a:gd name="connsiteY246" fmla="*/ 346170 h 1868844"/>
                  <a:gd name="connsiteX247" fmla="*/ 485030 w 1980454"/>
                  <a:gd name="connsiteY247" fmla="*/ 350145 h 1868844"/>
                  <a:gd name="connsiteX248" fmla="*/ 469127 w 1980454"/>
                  <a:gd name="connsiteY248" fmla="*/ 370024 h 1868844"/>
                  <a:gd name="connsiteX249" fmla="*/ 477079 w 1980454"/>
                  <a:gd name="connsiteY249" fmla="*/ 393878 h 1868844"/>
                  <a:gd name="connsiteX250" fmla="*/ 481054 w 1980454"/>
                  <a:gd name="connsiteY250" fmla="*/ 405804 h 1868844"/>
                  <a:gd name="connsiteX251" fmla="*/ 462791 w 1980454"/>
                  <a:gd name="connsiteY251" fmla="*/ 445582 h 1868844"/>
                  <a:gd name="connsiteX252" fmla="*/ 473103 w 1980454"/>
                  <a:gd name="connsiteY252" fmla="*/ 489293 h 1868844"/>
                  <a:gd name="connsiteX253" fmla="*/ 465152 w 1980454"/>
                  <a:gd name="connsiteY253" fmla="*/ 580733 h 1868844"/>
                  <a:gd name="connsiteX254" fmla="*/ 461176 w 1980454"/>
                  <a:gd name="connsiteY254" fmla="*/ 608563 h 1868844"/>
                  <a:gd name="connsiteX255" fmla="*/ 453225 w 1980454"/>
                  <a:gd name="connsiteY255" fmla="*/ 632417 h 1868844"/>
                  <a:gd name="connsiteX256" fmla="*/ 449249 w 1980454"/>
                  <a:gd name="connsiteY256" fmla="*/ 648319 h 1868844"/>
                  <a:gd name="connsiteX257" fmla="*/ 441298 w 1980454"/>
                  <a:gd name="connsiteY257" fmla="*/ 672173 h 1868844"/>
                  <a:gd name="connsiteX258" fmla="*/ 425395 w 1980454"/>
                  <a:gd name="connsiteY258" fmla="*/ 719881 h 1868844"/>
                  <a:gd name="connsiteX259" fmla="*/ 417444 w 1980454"/>
                  <a:gd name="connsiteY259" fmla="*/ 751686 h 1868844"/>
                  <a:gd name="connsiteX260" fmla="*/ 409493 w 1980454"/>
                  <a:gd name="connsiteY260" fmla="*/ 775540 h 1868844"/>
                  <a:gd name="connsiteX261" fmla="*/ 373712 w 1980454"/>
                  <a:gd name="connsiteY261" fmla="*/ 787467 h 1868844"/>
                  <a:gd name="connsiteX262" fmla="*/ 349858 w 1980454"/>
                  <a:gd name="connsiteY262" fmla="*/ 795418 h 1868844"/>
                  <a:gd name="connsiteX263" fmla="*/ 314077 w 1980454"/>
                  <a:gd name="connsiteY263" fmla="*/ 803370 h 1868844"/>
                  <a:gd name="connsiteX264" fmla="*/ 302150 w 1980454"/>
                  <a:gd name="connsiteY264" fmla="*/ 807345 h 1868844"/>
                  <a:gd name="connsiteX265" fmla="*/ 286247 w 1980454"/>
                  <a:gd name="connsiteY265" fmla="*/ 815297 h 1868844"/>
                  <a:gd name="connsiteX266" fmla="*/ 218661 w 1980454"/>
                  <a:gd name="connsiteY266" fmla="*/ 823248 h 1868844"/>
                  <a:gd name="connsiteX267" fmla="*/ 194807 w 1980454"/>
                  <a:gd name="connsiteY267" fmla="*/ 831199 h 1868844"/>
                  <a:gd name="connsiteX268" fmla="*/ 178905 w 1980454"/>
                  <a:gd name="connsiteY268" fmla="*/ 835175 h 1868844"/>
                  <a:gd name="connsiteX269" fmla="*/ 151075 w 1980454"/>
                  <a:gd name="connsiteY269" fmla="*/ 843126 h 1868844"/>
                  <a:gd name="connsiteX270" fmla="*/ 112106 w 1980454"/>
                  <a:gd name="connsiteY270" fmla="*/ 850290 h 1868844"/>
                  <a:gd name="connsiteX271" fmla="*/ 63611 w 1980454"/>
                  <a:gd name="connsiteY271" fmla="*/ 882883 h 1868844"/>
                  <a:gd name="connsiteX272" fmla="*/ 39757 w 1980454"/>
                  <a:gd name="connsiteY272" fmla="*/ 910712 h 1868844"/>
                  <a:gd name="connsiteX273" fmla="*/ 7952 w 1980454"/>
                  <a:gd name="connsiteY273" fmla="*/ 950469 h 1868844"/>
                  <a:gd name="connsiteX274" fmla="*/ 0 w 1980454"/>
                  <a:gd name="connsiteY274" fmla="*/ 974323 h 1868844"/>
                  <a:gd name="connsiteX275" fmla="*/ 19879 w 1980454"/>
                  <a:gd name="connsiteY275" fmla="*/ 1002152 h 1868844"/>
                  <a:gd name="connsiteX276" fmla="*/ 7952 w 1980454"/>
                  <a:gd name="connsiteY276" fmla="*/ 1002152 h 1868844"/>
                  <a:gd name="connsiteX0" fmla="*/ 7952 w 1980454"/>
                  <a:gd name="connsiteY0" fmla="*/ 1002152 h 1868844"/>
                  <a:gd name="connsiteX1" fmla="*/ 35781 w 1980454"/>
                  <a:gd name="connsiteY1" fmla="*/ 998177 h 1868844"/>
                  <a:gd name="connsiteX2" fmla="*/ 75538 w 1980454"/>
                  <a:gd name="connsiteY2" fmla="*/ 1006128 h 1868844"/>
                  <a:gd name="connsiteX3" fmla="*/ 87465 w 1980454"/>
                  <a:gd name="connsiteY3" fmla="*/ 1014079 h 1868844"/>
                  <a:gd name="connsiteX4" fmla="*/ 95416 w 1980454"/>
                  <a:gd name="connsiteY4" fmla="*/ 1022031 h 1868844"/>
                  <a:gd name="connsiteX5" fmla="*/ 115294 w 1980454"/>
                  <a:gd name="connsiteY5" fmla="*/ 1026006 h 1868844"/>
                  <a:gd name="connsiteX6" fmla="*/ 131197 w 1980454"/>
                  <a:gd name="connsiteY6" fmla="*/ 1049860 h 1868844"/>
                  <a:gd name="connsiteX7" fmla="*/ 178905 w 1980454"/>
                  <a:gd name="connsiteY7" fmla="*/ 1065763 h 1868844"/>
                  <a:gd name="connsiteX8" fmla="*/ 190832 w 1980454"/>
                  <a:gd name="connsiteY8" fmla="*/ 1069738 h 1868844"/>
                  <a:gd name="connsiteX9" fmla="*/ 202759 w 1980454"/>
                  <a:gd name="connsiteY9" fmla="*/ 1073714 h 1868844"/>
                  <a:gd name="connsiteX10" fmla="*/ 218661 w 1980454"/>
                  <a:gd name="connsiteY10" fmla="*/ 1077690 h 1868844"/>
                  <a:gd name="connsiteX11" fmla="*/ 230588 w 1980454"/>
                  <a:gd name="connsiteY11" fmla="*/ 1081665 h 1868844"/>
                  <a:gd name="connsiteX12" fmla="*/ 250467 w 1980454"/>
                  <a:gd name="connsiteY12" fmla="*/ 1085641 h 1868844"/>
                  <a:gd name="connsiteX13" fmla="*/ 262393 w 1980454"/>
                  <a:gd name="connsiteY13" fmla="*/ 1089617 h 1868844"/>
                  <a:gd name="connsiteX14" fmla="*/ 278296 w 1980454"/>
                  <a:gd name="connsiteY14" fmla="*/ 1093592 h 1868844"/>
                  <a:gd name="connsiteX15" fmla="*/ 290223 w 1980454"/>
                  <a:gd name="connsiteY15" fmla="*/ 1097568 h 1868844"/>
                  <a:gd name="connsiteX16" fmla="*/ 337931 w 1980454"/>
                  <a:gd name="connsiteY16" fmla="*/ 1105519 h 1868844"/>
                  <a:gd name="connsiteX17" fmla="*/ 381663 w 1980454"/>
                  <a:gd name="connsiteY17" fmla="*/ 1101544 h 1868844"/>
                  <a:gd name="connsiteX18" fmla="*/ 405517 w 1980454"/>
                  <a:gd name="connsiteY18" fmla="*/ 1093592 h 1868844"/>
                  <a:gd name="connsiteX19" fmla="*/ 417444 w 1980454"/>
                  <a:gd name="connsiteY19" fmla="*/ 1089617 h 1868844"/>
                  <a:gd name="connsiteX20" fmla="*/ 449249 w 1980454"/>
                  <a:gd name="connsiteY20" fmla="*/ 1093592 h 1868844"/>
                  <a:gd name="connsiteX21" fmla="*/ 473103 w 1980454"/>
                  <a:gd name="connsiteY21" fmla="*/ 1109495 h 1868844"/>
                  <a:gd name="connsiteX22" fmla="*/ 492981 w 1980454"/>
                  <a:gd name="connsiteY22" fmla="*/ 1125398 h 1868844"/>
                  <a:gd name="connsiteX23" fmla="*/ 512860 w 1980454"/>
                  <a:gd name="connsiteY23" fmla="*/ 1141300 h 1868844"/>
                  <a:gd name="connsiteX24" fmla="*/ 532738 w 1980454"/>
                  <a:gd name="connsiteY24" fmla="*/ 1165154 h 1868844"/>
                  <a:gd name="connsiteX25" fmla="*/ 568519 w 1980454"/>
                  <a:gd name="connsiteY25" fmla="*/ 1181057 h 1868844"/>
                  <a:gd name="connsiteX26" fmla="*/ 580446 w 1980454"/>
                  <a:gd name="connsiteY26" fmla="*/ 1185032 h 1868844"/>
                  <a:gd name="connsiteX27" fmla="*/ 592373 w 1980454"/>
                  <a:gd name="connsiteY27" fmla="*/ 1189008 h 1868844"/>
                  <a:gd name="connsiteX28" fmla="*/ 604300 w 1980454"/>
                  <a:gd name="connsiteY28" fmla="*/ 1196959 h 1868844"/>
                  <a:gd name="connsiteX29" fmla="*/ 612251 w 1980454"/>
                  <a:gd name="connsiteY29" fmla="*/ 1204911 h 1868844"/>
                  <a:gd name="connsiteX30" fmla="*/ 624178 w 1980454"/>
                  <a:gd name="connsiteY30" fmla="*/ 1208886 h 1868844"/>
                  <a:gd name="connsiteX31" fmla="*/ 632129 w 1980454"/>
                  <a:gd name="connsiteY31" fmla="*/ 1216838 h 1868844"/>
                  <a:gd name="connsiteX32" fmla="*/ 667910 w 1980454"/>
                  <a:gd name="connsiteY32" fmla="*/ 1228764 h 1868844"/>
                  <a:gd name="connsiteX33" fmla="*/ 679837 w 1980454"/>
                  <a:gd name="connsiteY33" fmla="*/ 1232740 h 1868844"/>
                  <a:gd name="connsiteX34" fmla="*/ 691764 w 1980454"/>
                  <a:gd name="connsiteY34" fmla="*/ 1240691 h 1868844"/>
                  <a:gd name="connsiteX35" fmla="*/ 715618 w 1980454"/>
                  <a:gd name="connsiteY35" fmla="*/ 1248643 h 1868844"/>
                  <a:gd name="connsiteX36" fmla="*/ 719593 w 1980454"/>
                  <a:gd name="connsiteY36" fmla="*/ 1260570 h 1868844"/>
                  <a:gd name="connsiteX37" fmla="*/ 739472 w 1980454"/>
                  <a:gd name="connsiteY37" fmla="*/ 1280448 h 1868844"/>
                  <a:gd name="connsiteX38" fmla="*/ 751399 w 1980454"/>
                  <a:gd name="connsiteY38" fmla="*/ 1300326 h 1868844"/>
                  <a:gd name="connsiteX39" fmla="*/ 755374 w 1980454"/>
                  <a:gd name="connsiteY39" fmla="*/ 1312253 h 1868844"/>
                  <a:gd name="connsiteX40" fmla="*/ 771277 w 1980454"/>
                  <a:gd name="connsiteY40" fmla="*/ 1328156 h 1868844"/>
                  <a:gd name="connsiteX41" fmla="*/ 783204 w 1980454"/>
                  <a:gd name="connsiteY41" fmla="*/ 1340083 h 1868844"/>
                  <a:gd name="connsiteX42" fmla="*/ 799107 w 1980454"/>
                  <a:gd name="connsiteY42" fmla="*/ 1359961 h 1868844"/>
                  <a:gd name="connsiteX43" fmla="*/ 803082 w 1980454"/>
                  <a:gd name="connsiteY43" fmla="*/ 1371888 h 1868844"/>
                  <a:gd name="connsiteX44" fmla="*/ 815009 w 1980454"/>
                  <a:gd name="connsiteY44" fmla="*/ 1375864 h 1868844"/>
                  <a:gd name="connsiteX45" fmla="*/ 838863 w 1980454"/>
                  <a:gd name="connsiteY45" fmla="*/ 1391766 h 1868844"/>
                  <a:gd name="connsiteX46" fmla="*/ 862717 w 1980454"/>
                  <a:gd name="connsiteY46" fmla="*/ 1399718 h 1868844"/>
                  <a:gd name="connsiteX47" fmla="*/ 874644 w 1980454"/>
                  <a:gd name="connsiteY47" fmla="*/ 1403693 h 1868844"/>
                  <a:gd name="connsiteX48" fmla="*/ 882595 w 1980454"/>
                  <a:gd name="connsiteY48" fmla="*/ 1415620 h 1868844"/>
                  <a:gd name="connsiteX49" fmla="*/ 894522 w 1980454"/>
                  <a:gd name="connsiteY49" fmla="*/ 1419596 h 1868844"/>
                  <a:gd name="connsiteX50" fmla="*/ 906449 w 1980454"/>
                  <a:gd name="connsiteY50" fmla="*/ 1427547 h 1868844"/>
                  <a:gd name="connsiteX51" fmla="*/ 914400 w 1980454"/>
                  <a:gd name="connsiteY51" fmla="*/ 1439474 h 1868844"/>
                  <a:gd name="connsiteX52" fmla="*/ 918376 w 1980454"/>
                  <a:gd name="connsiteY52" fmla="*/ 1451401 h 1868844"/>
                  <a:gd name="connsiteX53" fmla="*/ 934279 w 1980454"/>
                  <a:gd name="connsiteY53" fmla="*/ 1471279 h 1868844"/>
                  <a:gd name="connsiteX54" fmla="*/ 946206 w 1980454"/>
                  <a:gd name="connsiteY54" fmla="*/ 1475255 h 1868844"/>
                  <a:gd name="connsiteX55" fmla="*/ 966084 w 1980454"/>
                  <a:gd name="connsiteY55" fmla="*/ 1471279 h 1868844"/>
                  <a:gd name="connsiteX56" fmla="*/ 978011 w 1980454"/>
                  <a:gd name="connsiteY56" fmla="*/ 1467304 h 1868844"/>
                  <a:gd name="connsiteX57" fmla="*/ 1001865 w 1980454"/>
                  <a:gd name="connsiteY57" fmla="*/ 1471279 h 1868844"/>
                  <a:gd name="connsiteX58" fmla="*/ 1025719 w 1980454"/>
                  <a:gd name="connsiteY58" fmla="*/ 1479231 h 1868844"/>
                  <a:gd name="connsiteX59" fmla="*/ 1049573 w 1980454"/>
                  <a:gd name="connsiteY59" fmla="*/ 1495133 h 1868844"/>
                  <a:gd name="connsiteX60" fmla="*/ 1069451 w 1980454"/>
                  <a:gd name="connsiteY60" fmla="*/ 1515011 h 1868844"/>
                  <a:gd name="connsiteX61" fmla="*/ 1101256 w 1980454"/>
                  <a:gd name="connsiteY61" fmla="*/ 1538865 h 1868844"/>
                  <a:gd name="connsiteX62" fmla="*/ 1109207 w 1980454"/>
                  <a:gd name="connsiteY62" fmla="*/ 1546817 h 1868844"/>
                  <a:gd name="connsiteX63" fmla="*/ 1141013 w 1980454"/>
                  <a:gd name="connsiteY63" fmla="*/ 1554768 h 1868844"/>
                  <a:gd name="connsiteX64" fmla="*/ 1152940 w 1980454"/>
                  <a:gd name="connsiteY64" fmla="*/ 1562719 h 1868844"/>
                  <a:gd name="connsiteX65" fmla="*/ 1176793 w 1980454"/>
                  <a:gd name="connsiteY65" fmla="*/ 1570671 h 1868844"/>
                  <a:gd name="connsiteX66" fmla="*/ 1196672 w 1980454"/>
                  <a:gd name="connsiteY66" fmla="*/ 1582598 h 1868844"/>
                  <a:gd name="connsiteX67" fmla="*/ 1208599 w 1980454"/>
                  <a:gd name="connsiteY67" fmla="*/ 1594524 h 1868844"/>
                  <a:gd name="connsiteX68" fmla="*/ 1232453 w 1980454"/>
                  <a:gd name="connsiteY68" fmla="*/ 1602476 h 1868844"/>
                  <a:gd name="connsiteX69" fmla="*/ 1244380 w 1980454"/>
                  <a:gd name="connsiteY69" fmla="*/ 1606451 h 1868844"/>
                  <a:gd name="connsiteX70" fmla="*/ 1252331 w 1980454"/>
                  <a:gd name="connsiteY70" fmla="*/ 1594524 h 1868844"/>
                  <a:gd name="connsiteX71" fmla="*/ 1268233 w 1980454"/>
                  <a:gd name="connsiteY71" fmla="*/ 1598500 h 1868844"/>
                  <a:gd name="connsiteX72" fmla="*/ 1288112 w 1980454"/>
                  <a:gd name="connsiteY72" fmla="*/ 1614403 h 1868844"/>
                  <a:gd name="connsiteX73" fmla="*/ 1296063 w 1980454"/>
                  <a:gd name="connsiteY73" fmla="*/ 1626330 h 1868844"/>
                  <a:gd name="connsiteX74" fmla="*/ 1307990 w 1980454"/>
                  <a:gd name="connsiteY74" fmla="*/ 1634281 h 1868844"/>
                  <a:gd name="connsiteX75" fmla="*/ 1331844 w 1980454"/>
                  <a:gd name="connsiteY75" fmla="*/ 1662111 h 1868844"/>
                  <a:gd name="connsiteX76" fmla="*/ 1343771 w 1980454"/>
                  <a:gd name="connsiteY76" fmla="*/ 1666086 h 1868844"/>
                  <a:gd name="connsiteX77" fmla="*/ 1391479 w 1980454"/>
                  <a:gd name="connsiteY77" fmla="*/ 1654159 h 1868844"/>
                  <a:gd name="connsiteX78" fmla="*/ 1403406 w 1980454"/>
                  <a:gd name="connsiteY78" fmla="*/ 1650184 h 1868844"/>
                  <a:gd name="connsiteX79" fmla="*/ 1439187 w 1980454"/>
                  <a:gd name="connsiteY79" fmla="*/ 1662111 h 1868844"/>
                  <a:gd name="connsiteX80" fmla="*/ 1451113 w 1980454"/>
                  <a:gd name="connsiteY80" fmla="*/ 1666086 h 1868844"/>
                  <a:gd name="connsiteX81" fmla="*/ 1463040 w 1980454"/>
                  <a:gd name="connsiteY81" fmla="*/ 1670062 h 1868844"/>
                  <a:gd name="connsiteX82" fmla="*/ 1494846 w 1980454"/>
                  <a:gd name="connsiteY82" fmla="*/ 1693916 h 1868844"/>
                  <a:gd name="connsiteX83" fmla="*/ 1506773 w 1980454"/>
                  <a:gd name="connsiteY83" fmla="*/ 1701867 h 1868844"/>
                  <a:gd name="connsiteX84" fmla="*/ 1530627 w 1980454"/>
                  <a:gd name="connsiteY84" fmla="*/ 1705843 h 1868844"/>
                  <a:gd name="connsiteX85" fmla="*/ 1542553 w 1980454"/>
                  <a:gd name="connsiteY85" fmla="*/ 1713794 h 1868844"/>
                  <a:gd name="connsiteX86" fmla="*/ 1554480 w 1980454"/>
                  <a:gd name="connsiteY86" fmla="*/ 1717770 h 1868844"/>
                  <a:gd name="connsiteX87" fmla="*/ 1562432 w 1980454"/>
                  <a:gd name="connsiteY87" fmla="*/ 1725721 h 1868844"/>
                  <a:gd name="connsiteX88" fmla="*/ 1574359 w 1980454"/>
                  <a:gd name="connsiteY88" fmla="*/ 1729697 h 1868844"/>
                  <a:gd name="connsiteX89" fmla="*/ 1598213 w 1980454"/>
                  <a:gd name="connsiteY89" fmla="*/ 1745599 h 1868844"/>
                  <a:gd name="connsiteX90" fmla="*/ 1618091 w 1980454"/>
                  <a:gd name="connsiteY90" fmla="*/ 1765478 h 1868844"/>
                  <a:gd name="connsiteX91" fmla="*/ 1637969 w 1980454"/>
                  <a:gd name="connsiteY91" fmla="*/ 1785356 h 1868844"/>
                  <a:gd name="connsiteX92" fmla="*/ 1641945 w 1980454"/>
                  <a:gd name="connsiteY92" fmla="*/ 1797283 h 1868844"/>
                  <a:gd name="connsiteX93" fmla="*/ 1665799 w 1980454"/>
                  <a:gd name="connsiteY93" fmla="*/ 1821137 h 1868844"/>
                  <a:gd name="connsiteX94" fmla="*/ 1677726 w 1980454"/>
                  <a:gd name="connsiteY94" fmla="*/ 1833064 h 1868844"/>
                  <a:gd name="connsiteX95" fmla="*/ 1685677 w 1980454"/>
                  <a:gd name="connsiteY95" fmla="*/ 1844991 h 1868844"/>
                  <a:gd name="connsiteX96" fmla="*/ 1689653 w 1980454"/>
                  <a:gd name="connsiteY96" fmla="*/ 1856918 h 1868844"/>
                  <a:gd name="connsiteX97" fmla="*/ 1701580 w 1980454"/>
                  <a:gd name="connsiteY97" fmla="*/ 1868844 h 1868844"/>
                  <a:gd name="connsiteX98" fmla="*/ 1713507 w 1980454"/>
                  <a:gd name="connsiteY98" fmla="*/ 1864869 h 1868844"/>
                  <a:gd name="connsiteX99" fmla="*/ 1737360 w 1980454"/>
                  <a:gd name="connsiteY99" fmla="*/ 1817161 h 1868844"/>
                  <a:gd name="connsiteX100" fmla="*/ 1753263 w 1980454"/>
                  <a:gd name="connsiteY100" fmla="*/ 1797283 h 1868844"/>
                  <a:gd name="connsiteX101" fmla="*/ 1757239 w 1980454"/>
                  <a:gd name="connsiteY101" fmla="*/ 1785356 h 1868844"/>
                  <a:gd name="connsiteX102" fmla="*/ 1773141 w 1980454"/>
                  <a:gd name="connsiteY102" fmla="*/ 1761502 h 1868844"/>
                  <a:gd name="connsiteX103" fmla="*/ 1781093 w 1980454"/>
                  <a:gd name="connsiteY103" fmla="*/ 1749575 h 1868844"/>
                  <a:gd name="connsiteX104" fmla="*/ 1793020 w 1980454"/>
                  <a:gd name="connsiteY104" fmla="*/ 1741624 h 1868844"/>
                  <a:gd name="connsiteX105" fmla="*/ 1832776 w 1980454"/>
                  <a:gd name="connsiteY105" fmla="*/ 1729697 h 1868844"/>
                  <a:gd name="connsiteX106" fmla="*/ 1840727 w 1980454"/>
                  <a:gd name="connsiteY106" fmla="*/ 1721745 h 1868844"/>
                  <a:gd name="connsiteX107" fmla="*/ 1844703 w 1980454"/>
                  <a:gd name="connsiteY107" fmla="*/ 1709818 h 1868844"/>
                  <a:gd name="connsiteX108" fmla="*/ 1856630 w 1980454"/>
                  <a:gd name="connsiteY108" fmla="*/ 1705843 h 1868844"/>
                  <a:gd name="connsiteX109" fmla="*/ 1864581 w 1980454"/>
                  <a:gd name="connsiteY109" fmla="*/ 1697891 h 1868844"/>
                  <a:gd name="connsiteX110" fmla="*/ 1880484 w 1980454"/>
                  <a:gd name="connsiteY110" fmla="*/ 1674038 h 1868844"/>
                  <a:gd name="connsiteX111" fmla="*/ 1896387 w 1980454"/>
                  <a:gd name="connsiteY111" fmla="*/ 1658135 h 1868844"/>
                  <a:gd name="connsiteX112" fmla="*/ 1912289 w 1980454"/>
                  <a:gd name="connsiteY112" fmla="*/ 1642232 h 1868844"/>
                  <a:gd name="connsiteX113" fmla="*/ 1936143 w 1980454"/>
                  <a:gd name="connsiteY113" fmla="*/ 1626330 h 1868844"/>
                  <a:gd name="connsiteX114" fmla="*/ 1932167 w 1980454"/>
                  <a:gd name="connsiteY114" fmla="*/ 1610427 h 1868844"/>
                  <a:gd name="connsiteX115" fmla="*/ 1920240 w 1980454"/>
                  <a:gd name="connsiteY115" fmla="*/ 1602476 h 1868844"/>
                  <a:gd name="connsiteX116" fmla="*/ 1904338 w 1980454"/>
                  <a:gd name="connsiteY116" fmla="*/ 1582598 h 1868844"/>
                  <a:gd name="connsiteX117" fmla="*/ 1900362 w 1980454"/>
                  <a:gd name="connsiteY117" fmla="*/ 1570671 h 1868844"/>
                  <a:gd name="connsiteX118" fmla="*/ 1904338 w 1980454"/>
                  <a:gd name="connsiteY118" fmla="*/ 1558744 h 1868844"/>
                  <a:gd name="connsiteX119" fmla="*/ 1908313 w 1980454"/>
                  <a:gd name="connsiteY119" fmla="*/ 1538865 h 1868844"/>
                  <a:gd name="connsiteX120" fmla="*/ 1928192 w 1980454"/>
                  <a:gd name="connsiteY120" fmla="*/ 1522963 h 1868844"/>
                  <a:gd name="connsiteX121" fmla="*/ 1936143 w 1980454"/>
                  <a:gd name="connsiteY121" fmla="*/ 1515011 h 1868844"/>
                  <a:gd name="connsiteX122" fmla="*/ 1940119 w 1980454"/>
                  <a:gd name="connsiteY122" fmla="*/ 1503084 h 1868844"/>
                  <a:gd name="connsiteX123" fmla="*/ 1944094 w 1980454"/>
                  <a:gd name="connsiteY123" fmla="*/ 1487182 h 1868844"/>
                  <a:gd name="connsiteX124" fmla="*/ 1952046 w 1980454"/>
                  <a:gd name="connsiteY124" fmla="*/ 1479231 h 1868844"/>
                  <a:gd name="connsiteX125" fmla="*/ 1979875 w 1980454"/>
                  <a:gd name="connsiteY125" fmla="*/ 1479231 h 1868844"/>
                  <a:gd name="connsiteX126" fmla="*/ 1975900 w 1980454"/>
                  <a:gd name="connsiteY126" fmla="*/ 1459352 h 1868844"/>
                  <a:gd name="connsiteX127" fmla="*/ 1967948 w 1980454"/>
                  <a:gd name="connsiteY127" fmla="*/ 1435498 h 1868844"/>
                  <a:gd name="connsiteX128" fmla="*/ 1963973 w 1980454"/>
                  <a:gd name="connsiteY128" fmla="*/ 1423571 h 1868844"/>
                  <a:gd name="connsiteX129" fmla="*/ 1959997 w 1980454"/>
                  <a:gd name="connsiteY129" fmla="*/ 1411644 h 1868844"/>
                  <a:gd name="connsiteX130" fmla="*/ 1956021 w 1980454"/>
                  <a:gd name="connsiteY130" fmla="*/ 1399718 h 1868844"/>
                  <a:gd name="connsiteX131" fmla="*/ 1967948 w 1980454"/>
                  <a:gd name="connsiteY131" fmla="*/ 1363937 h 1868844"/>
                  <a:gd name="connsiteX132" fmla="*/ 1971924 w 1980454"/>
                  <a:gd name="connsiteY132" fmla="*/ 1352010 h 1868844"/>
                  <a:gd name="connsiteX133" fmla="*/ 1975900 w 1980454"/>
                  <a:gd name="connsiteY133" fmla="*/ 1340083 h 1868844"/>
                  <a:gd name="connsiteX134" fmla="*/ 1967948 w 1980454"/>
                  <a:gd name="connsiteY134" fmla="*/ 1292375 h 1868844"/>
                  <a:gd name="connsiteX135" fmla="*/ 1959997 w 1980454"/>
                  <a:gd name="connsiteY135" fmla="*/ 1268521 h 1868844"/>
                  <a:gd name="connsiteX136" fmla="*/ 1956021 w 1980454"/>
                  <a:gd name="connsiteY136" fmla="*/ 1256594 h 1868844"/>
                  <a:gd name="connsiteX137" fmla="*/ 1948070 w 1980454"/>
                  <a:gd name="connsiteY137" fmla="*/ 1200935 h 1868844"/>
                  <a:gd name="connsiteX138" fmla="*/ 1932167 w 1980454"/>
                  <a:gd name="connsiteY138" fmla="*/ 1181057 h 1868844"/>
                  <a:gd name="connsiteX139" fmla="*/ 1932167 w 1980454"/>
                  <a:gd name="connsiteY139" fmla="*/ 1133349 h 1868844"/>
                  <a:gd name="connsiteX140" fmla="*/ 1944094 w 1980454"/>
                  <a:gd name="connsiteY140" fmla="*/ 1129373 h 1868844"/>
                  <a:gd name="connsiteX141" fmla="*/ 1952046 w 1980454"/>
                  <a:gd name="connsiteY141" fmla="*/ 1121422 h 1868844"/>
                  <a:gd name="connsiteX142" fmla="*/ 1952046 w 1980454"/>
                  <a:gd name="connsiteY142" fmla="*/ 1085641 h 1868844"/>
                  <a:gd name="connsiteX143" fmla="*/ 1944094 w 1980454"/>
                  <a:gd name="connsiteY143" fmla="*/ 1061787 h 1868844"/>
                  <a:gd name="connsiteX144" fmla="*/ 1940119 w 1980454"/>
                  <a:gd name="connsiteY144" fmla="*/ 1037933 h 1868844"/>
                  <a:gd name="connsiteX145" fmla="*/ 1940119 w 1980454"/>
                  <a:gd name="connsiteY145" fmla="*/ 958420 h 1868844"/>
                  <a:gd name="connsiteX146" fmla="*/ 1932167 w 1980454"/>
                  <a:gd name="connsiteY146" fmla="*/ 950469 h 1868844"/>
                  <a:gd name="connsiteX147" fmla="*/ 1928192 w 1980454"/>
                  <a:gd name="connsiteY147" fmla="*/ 938542 h 1868844"/>
                  <a:gd name="connsiteX148" fmla="*/ 1920240 w 1980454"/>
                  <a:gd name="connsiteY148" fmla="*/ 930591 h 1868844"/>
                  <a:gd name="connsiteX149" fmla="*/ 1912289 w 1980454"/>
                  <a:gd name="connsiteY149" fmla="*/ 902761 h 1868844"/>
                  <a:gd name="connsiteX150" fmla="*/ 1900362 w 1980454"/>
                  <a:gd name="connsiteY150" fmla="*/ 894810 h 1868844"/>
                  <a:gd name="connsiteX151" fmla="*/ 1876508 w 1980454"/>
                  <a:gd name="connsiteY151" fmla="*/ 886858 h 1868844"/>
                  <a:gd name="connsiteX152" fmla="*/ 1864581 w 1980454"/>
                  <a:gd name="connsiteY152" fmla="*/ 882883 h 1868844"/>
                  <a:gd name="connsiteX153" fmla="*/ 1856630 w 1980454"/>
                  <a:gd name="connsiteY153" fmla="*/ 874931 h 1868844"/>
                  <a:gd name="connsiteX154" fmla="*/ 1844703 w 1980454"/>
                  <a:gd name="connsiteY154" fmla="*/ 870956 h 1868844"/>
                  <a:gd name="connsiteX155" fmla="*/ 1832776 w 1980454"/>
                  <a:gd name="connsiteY155" fmla="*/ 863004 h 1868844"/>
                  <a:gd name="connsiteX156" fmla="*/ 1824825 w 1980454"/>
                  <a:gd name="connsiteY156" fmla="*/ 851078 h 1868844"/>
                  <a:gd name="connsiteX157" fmla="*/ 1816873 w 1980454"/>
                  <a:gd name="connsiteY157" fmla="*/ 843126 h 1868844"/>
                  <a:gd name="connsiteX158" fmla="*/ 1820849 w 1980454"/>
                  <a:gd name="connsiteY158" fmla="*/ 823248 h 1868844"/>
                  <a:gd name="connsiteX159" fmla="*/ 1832776 w 1980454"/>
                  <a:gd name="connsiteY159" fmla="*/ 799394 h 1868844"/>
                  <a:gd name="connsiteX160" fmla="*/ 1836752 w 1980454"/>
                  <a:gd name="connsiteY160" fmla="*/ 787467 h 1868844"/>
                  <a:gd name="connsiteX161" fmla="*/ 1832776 w 1980454"/>
                  <a:gd name="connsiteY161" fmla="*/ 763613 h 1868844"/>
                  <a:gd name="connsiteX162" fmla="*/ 1824825 w 1980454"/>
                  <a:gd name="connsiteY162" fmla="*/ 751686 h 1868844"/>
                  <a:gd name="connsiteX163" fmla="*/ 1793020 w 1980454"/>
                  <a:gd name="connsiteY163" fmla="*/ 723857 h 1868844"/>
                  <a:gd name="connsiteX164" fmla="*/ 1793020 w 1980454"/>
                  <a:gd name="connsiteY164" fmla="*/ 656271 h 1868844"/>
                  <a:gd name="connsiteX165" fmla="*/ 1789044 w 1980454"/>
                  <a:gd name="connsiteY165" fmla="*/ 636392 h 1868844"/>
                  <a:gd name="connsiteX166" fmla="*/ 1785068 w 1980454"/>
                  <a:gd name="connsiteY166" fmla="*/ 624465 h 1868844"/>
                  <a:gd name="connsiteX167" fmla="*/ 1741336 w 1980454"/>
                  <a:gd name="connsiteY167" fmla="*/ 612538 h 1868844"/>
                  <a:gd name="connsiteX168" fmla="*/ 1721458 w 1980454"/>
                  <a:gd name="connsiteY168" fmla="*/ 588684 h 1868844"/>
                  <a:gd name="connsiteX169" fmla="*/ 1709531 w 1980454"/>
                  <a:gd name="connsiteY169" fmla="*/ 576758 h 1868844"/>
                  <a:gd name="connsiteX170" fmla="*/ 1709531 w 1980454"/>
                  <a:gd name="connsiteY170" fmla="*/ 544952 h 1868844"/>
                  <a:gd name="connsiteX171" fmla="*/ 1697604 w 1980454"/>
                  <a:gd name="connsiteY171" fmla="*/ 540977 h 1868844"/>
                  <a:gd name="connsiteX172" fmla="*/ 1673750 w 1980454"/>
                  <a:gd name="connsiteY172" fmla="*/ 544952 h 1868844"/>
                  <a:gd name="connsiteX173" fmla="*/ 1661823 w 1980454"/>
                  <a:gd name="connsiteY173" fmla="*/ 548928 h 1868844"/>
                  <a:gd name="connsiteX174" fmla="*/ 1657847 w 1980454"/>
                  <a:gd name="connsiteY174" fmla="*/ 513147 h 1868844"/>
                  <a:gd name="connsiteX175" fmla="*/ 1645920 w 1980454"/>
                  <a:gd name="connsiteY175" fmla="*/ 473391 h 1868844"/>
                  <a:gd name="connsiteX176" fmla="*/ 1637969 w 1980454"/>
                  <a:gd name="connsiteY176" fmla="*/ 445561 h 1868844"/>
                  <a:gd name="connsiteX177" fmla="*/ 1633993 w 1980454"/>
                  <a:gd name="connsiteY177" fmla="*/ 433634 h 1868844"/>
                  <a:gd name="connsiteX178" fmla="*/ 1633993 w 1980454"/>
                  <a:gd name="connsiteY178" fmla="*/ 409780 h 1868844"/>
                  <a:gd name="connsiteX179" fmla="*/ 1622067 w 1980454"/>
                  <a:gd name="connsiteY179" fmla="*/ 401829 h 1868844"/>
                  <a:gd name="connsiteX180" fmla="*/ 1594237 w 1980454"/>
                  <a:gd name="connsiteY180" fmla="*/ 377975 h 1868844"/>
                  <a:gd name="connsiteX181" fmla="*/ 1578334 w 1980454"/>
                  <a:gd name="connsiteY181" fmla="*/ 354121 h 1868844"/>
                  <a:gd name="connsiteX182" fmla="*/ 1566407 w 1980454"/>
                  <a:gd name="connsiteY182" fmla="*/ 330267 h 1868844"/>
                  <a:gd name="connsiteX183" fmla="*/ 1570383 w 1980454"/>
                  <a:gd name="connsiteY183" fmla="*/ 314364 h 1868844"/>
                  <a:gd name="connsiteX184" fmla="*/ 1578334 w 1980454"/>
                  <a:gd name="connsiteY184" fmla="*/ 302438 h 1868844"/>
                  <a:gd name="connsiteX185" fmla="*/ 1614115 w 1980454"/>
                  <a:gd name="connsiteY185" fmla="*/ 294486 h 1868844"/>
                  <a:gd name="connsiteX186" fmla="*/ 1622067 w 1980454"/>
                  <a:gd name="connsiteY186" fmla="*/ 286535 h 1868844"/>
                  <a:gd name="connsiteX187" fmla="*/ 1622067 w 1980454"/>
                  <a:gd name="connsiteY187" fmla="*/ 262681 h 1868844"/>
                  <a:gd name="connsiteX188" fmla="*/ 1614115 w 1980454"/>
                  <a:gd name="connsiteY188" fmla="*/ 254730 h 1868844"/>
                  <a:gd name="connsiteX189" fmla="*/ 1606164 w 1980454"/>
                  <a:gd name="connsiteY189" fmla="*/ 226900 h 1868844"/>
                  <a:gd name="connsiteX190" fmla="*/ 1610140 w 1980454"/>
                  <a:gd name="connsiteY190" fmla="*/ 187144 h 1868844"/>
                  <a:gd name="connsiteX191" fmla="*/ 1618091 w 1980454"/>
                  <a:gd name="connsiteY191" fmla="*/ 163290 h 1868844"/>
                  <a:gd name="connsiteX192" fmla="*/ 1598213 w 1980454"/>
                  <a:gd name="connsiteY192" fmla="*/ 119558 h 1868844"/>
                  <a:gd name="connsiteX193" fmla="*/ 1590261 w 1980454"/>
                  <a:gd name="connsiteY193" fmla="*/ 107631 h 1868844"/>
                  <a:gd name="connsiteX194" fmla="*/ 1598213 w 1980454"/>
                  <a:gd name="connsiteY194" fmla="*/ 139436 h 1868844"/>
                  <a:gd name="connsiteX195" fmla="*/ 1606164 w 1980454"/>
                  <a:gd name="connsiteY195" fmla="*/ 115582 h 1868844"/>
                  <a:gd name="connsiteX196" fmla="*/ 1610140 w 1980454"/>
                  <a:gd name="connsiteY196" fmla="*/ 103655 h 1868844"/>
                  <a:gd name="connsiteX197" fmla="*/ 1618091 w 1980454"/>
                  <a:gd name="connsiteY197" fmla="*/ 91728 h 1868844"/>
                  <a:gd name="connsiteX198" fmla="*/ 1606164 w 1980454"/>
                  <a:gd name="connsiteY198" fmla="*/ 99679 h 1868844"/>
                  <a:gd name="connsiteX199" fmla="*/ 1514724 w 1980454"/>
                  <a:gd name="connsiteY199" fmla="*/ 87752 h 1868844"/>
                  <a:gd name="connsiteX200" fmla="*/ 1490870 w 1980454"/>
                  <a:gd name="connsiteY200" fmla="*/ 79801 h 1868844"/>
                  <a:gd name="connsiteX201" fmla="*/ 1482919 w 1980454"/>
                  <a:gd name="connsiteY201" fmla="*/ 67874 h 1868844"/>
                  <a:gd name="connsiteX202" fmla="*/ 1463040 w 1980454"/>
                  <a:gd name="connsiteY202" fmla="*/ 63898 h 1868844"/>
                  <a:gd name="connsiteX203" fmla="*/ 1431235 w 1980454"/>
                  <a:gd name="connsiteY203" fmla="*/ 59923 h 1868844"/>
                  <a:gd name="connsiteX204" fmla="*/ 1391479 w 1980454"/>
                  <a:gd name="connsiteY204" fmla="*/ 47996 h 1868844"/>
                  <a:gd name="connsiteX205" fmla="*/ 1379552 w 1980454"/>
                  <a:gd name="connsiteY205" fmla="*/ 44020 h 1868844"/>
                  <a:gd name="connsiteX206" fmla="*/ 1319917 w 1980454"/>
                  <a:gd name="connsiteY206" fmla="*/ 36069 h 1868844"/>
                  <a:gd name="connsiteX207" fmla="*/ 1284136 w 1980454"/>
                  <a:gd name="connsiteY207" fmla="*/ 28118 h 1868844"/>
                  <a:gd name="connsiteX208" fmla="*/ 1272209 w 1980454"/>
                  <a:gd name="connsiteY208" fmla="*/ 24142 h 1868844"/>
                  <a:gd name="connsiteX209" fmla="*/ 1216550 w 1980454"/>
                  <a:gd name="connsiteY209" fmla="*/ 36069 h 1868844"/>
                  <a:gd name="connsiteX210" fmla="*/ 1192696 w 1980454"/>
                  <a:gd name="connsiteY210" fmla="*/ 47996 h 1868844"/>
                  <a:gd name="connsiteX211" fmla="*/ 1160891 w 1980454"/>
                  <a:gd name="connsiteY211" fmla="*/ 44020 h 1868844"/>
                  <a:gd name="connsiteX212" fmla="*/ 1148964 w 1980454"/>
                  <a:gd name="connsiteY212" fmla="*/ 40044 h 1868844"/>
                  <a:gd name="connsiteX213" fmla="*/ 1101256 w 1980454"/>
                  <a:gd name="connsiteY213" fmla="*/ 32093 h 1868844"/>
                  <a:gd name="connsiteX214" fmla="*/ 1057524 w 1980454"/>
                  <a:gd name="connsiteY214" fmla="*/ 20166 h 1868844"/>
                  <a:gd name="connsiteX215" fmla="*/ 1041621 w 1980454"/>
                  <a:gd name="connsiteY215" fmla="*/ 16191 h 1868844"/>
                  <a:gd name="connsiteX216" fmla="*/ 1021743 w 1980454"/>
                  <a:gd name="connsiteY216" fmla="*/ 12215 h 1868844"/>
                  <a:gd name="connsiteX217" fmla="*/ 993913 w 1980454"/>
                  <a:gd name="connsiteY217" fmla="*/ 4264 h 1868844"/>
                  <a:gd name="connsiteX218" fmla="*/ 950181 w 1980454"/>
                  <a:gd name="connsiteY218" fmla="*/ 8239 h 1868844"/>
                  <a:gd name="connsiteX219" fmla="*/ 870668 w 1980454"/>
                  <a:gd name="connsiteY219" fmla="*/ 288 h 1868844"/>
                  <a:gd name="connsiteX220" fmla="*/ 826936 w 1980454"/>
                  <a:gd name="connsiteY220" fmla="*/ 4264 h 1868844"/>
                  <a:gd name="connsiteX221" fmla="*/ 822960 w 1980454"/>
                  <a:gd name="connsiteY221" fmla="*/ 28118 h 1868844"/>
                  <a:gd name="connsiteX222" fmla="*/ 811033 w 1980454"/>
                  <a:gd name="connsiteY222" fmla="*/ 32093 h 1868844"/>
                  <a:gd name="connsiteX223" fmla="*/ 783204 w 1980454"/>
                  <a:gd name="connsiteY223" fmla="*/ 44020 h 1868844"/>
                  <a:gd name="connsiteX224" fmla="*/ 759350 w 1980454"/>
                  <a:gd name="connsiteY224" fmla="*/ 51971 h 1868844"/>
                  <a:gd name="connsiteX225" fmla="*/ 751399 w 1980454"/>
                  <a:gd name="connsiteY225" fmla="*/ 59923 h 1868844"/>
                  <a:gd name="connsiteX226" fmla="*/ 731520 w 1980454"/>
                  <a:gd name="connsiteY226" fmla="*/ 71850 h 1868844"/>
                  <a:gd name="connsiteX227" fmla="*/ 723569 w 1980454"/>
                  <a:gd name="connsiteY227" fmla="*/ 83777 h 1868844"/>
                  <a:gd name="connsiteX228" fmla="*/ 719593 w 1980454"/>
                  <a:gd name="connsiteY228" fmla="*/ 95704 h 1868844"/>
                  <a:gd name="connsiteX229" fmla="*/ 695740 w 1980454"/>
                  <a:gd name="connsiteY229" fmla="*/ 99679 h 1868844"/>
                  <a:gd name="connsiteX230" fmla="*/ 683813 w 1980454"/>
                  <a:gd name="connsiteY230" fmla="*/ 103655 h 1868844"/>
                  <a:gd name="connsiteX231" fmla="*/ 667910 w 1980454"/>
                  <a:gd name="connsiteY231" fmla="*/ 119558 h 1868844"/>
                  <a:gd name="connsiteX232" fmla="*/ 659959 w 1980454"/>
                  <a:gd name="connsiteY232" fmla="*/ 155338 h 1868844"/>
                  <a:gd name="connsiteX233" fmla="*/ 655983 w 1980454"/>
                  <a:gd name="connsiteY233" fmla="*/ 167265 h 1868844"/>
                  <a:gd name="connsiteX234" fmla="*/ 632129 w 1980454"/>
                  <a:gd name="connsiteY234" fmla="*/ 175217 h 1868844"/>
                  <a:gd name="connsiteX235" fmla="*/ 612251 w 1980454"/>
                  <a:gd name="connsiteY235" fmla="*/ 163290 h 1868844"/>
                  <a:gd name="connsiteX236" fmla="*/ 600324 w 1980454"/>
                  <a:gd name="connsiteY236" fmla="*/ 167265 h 1868844"/>
                  <a:gd name="connsiteX237" fmla="*/ 588397 w 1980454"/>
                  <a:gd name="connsiteY237" fmla="*/ 195095 h 1868844"/>
                  <a:gd name="connsiteX238" fmla="*/ 580446 w 1980454"/>
                  <a:gd name="connsiteY238" fmla="*/ 218949 h 1868844"/>
                  <a:gd name="connsiteX239" fmla="*/ 548640 w 1980454"/>
                  <a:gd name="connsiteY239" fmla="*/ 226900 h 1868844"/>
                  <a:gd name="connsiteX240" fmla="*/ 552616 w 1980454"/>
                  <a:gd name="connsiteY240" fmla="*/ 254730 h 1868844"/>
                  <a:gd name="connsiteX241" fmla="*/ 548640 w 1980454"/>
                  <a:gd name="connsiteY241" fmla="*/ 266657 h 1868844"/>
                  <a:gd name="connsiteX242" fmla="*/ 544665 w 1980454"/>
                  <a:gd name="connsiteY242" fmla="*/ 286535 h 1868844"/>
                  <a:gd name="connsiteX243" fmla="*/ 540689 w 1980454"/>
                  <a:gd name="connsiteY243" fmla="*/ 298462 h 1868844"/>
                  <a:gd name="connsiteX244" fmla="*/ 528762 w 1980454"/>
                  <a:gd name="connsiteY244" fmla="*/ 306413 h 1868844"/>
                  <a:gd name="connsiteX245" fmla="*/ 496957 w 1980454"/>
                  <a:gd name="connsiteY245" fmla="*/ 346170 h 1868844"/>
                  <a:gd name="connsiteX246" fmla="*/ 485030 w 1980454"/>
                  <a:gd name="connsiteY246" fmla="*/ 350145 h 1868844"/>
                  <a:gd name="connsiteX247" fmla="*/ 469127 w 1980454"/>
                  <a:gd name="connsiteY247" fmla="*/ 370024 h 1868844"/>
                  <a:gd name="connsiteX248" fmla="*/ 477079 w 1980454"/>
                  <a:gd name="connsiteY248" fmla="*/ 393878 h 1868844"/>
                  <a:gd name="connsiteX249" fmla="*/ 481054 w 1980454"/>
                  <a:gd name="connsiteY249" fmla="*/ 405804 h 1868844"/>
                  <a:gd name="connsiteX250" fmla="*/ 462791 w 1980454"/>
                  <a:gd name="connsiteY250" fmla="*/ 445582 h 1868844"/>
                  <a:gd name="connsiteX251" fmla="*/ 473103 w 1980454"/>
                  <a:gd name="connsiteY251" fmla="*/ 489293 h 1868844"/>
                  <a:gd name="connsiteX252" fmla="*/ 465152 w 1980454"/>
                  <a:gd name="connsiteY252" fmla="*/ 580733 h 1868844"/>
                  <a:gd name="connsiteX253" fmla="*/ 461176 w 1980454"/>
                  <a:gd name="connsiteY253" fmla="*/ 608563 h 1868844"/>
                  <a:gd name="connsiteX254" fmla="*/ 453225 w 1980454"/>
                  <a:gd name="connsiteY254" fmla="*/ 632417 h 1868844"/>
                  <a:gd name="connsiteX255" fmla="*/ 449249 w 1980454"/>
                  <a:gd name="connsiteY255" fmla="*/ 648319 h 1868844"/>
                  <a:gd name="connsiteX256" fmla="*/ 441298 w 1980454"/>
                  <a:gd name="connsiteY256" fmla="*/ 672173 h 1868844"/>
                  <a:gd name="connsiteX257" fmla="*/ 425395 w 1980454"/>
                  <a:gd name="connsiteY257" fmla="*/ 719881 h 1868844"/>
                  <a:gd name="connsiteX258" fmla="*/ 417444 w 1980454"/>
                  <a:gd name="connsiteY258" fmla="*/ 751686 h 1868844"/>
                  <a:gd name="connsiteX259" fmla="*/ 409493 w 1980454"/>
                  <a:gd name="connsiteY259" fmla="*/ 775540 h 1868844"/>
                  <a:gd name="connsiteX260" fmla="*/ 373712 w 1980454"/>
                  <a:gd name="connsiteY260" fmla="*/ 787467 h 1868844"/>
                  <a:gd name="connsiteX261" fmla="*/ 349858 w 1980454"/>
                  <a:gd name="connsiteY261" fmla="*/ 795418 h 1868844"/>
                  <a:gd name="connsiteX262" fmla="*/ 314077 w 1980454"/>
                  <a:gd name="connsiteY262" fmla="*/ 803370 h 1868844"/>
                  <a:gd name="connsiteX263" fmla="*/ 302150 w 1980454"/>
                  <a:gd name="connsiteY263" fmla="*/ 807345 h 1868844"/>
                  <a:gd name="connsiteX264" fmla="*/ 286247 w 1980454"/>
                  <a:gd name="connsiteY264" fmla="*/ 815297 h 1868844"/>
                  <a:gd name="connsiteX265" fmla="*/ 218661 w 1980454"/>
                  <a:gd name="connsiteY265" fmla="*/ 823248 h 1868844"/>
                  <a:gd name="connsiteX266" fmla="*/ 194807 w 1980454"/>
                  <a:gd name="connsiteY266" fmla="*/ 831199 h 1868844"/>
                  <a:gd name="connsiteX267" fmla="*/ 178905 w 1980454"/>
                  <a:gd name="connsiteY267" fmla="*/ 835175 h 1868844"/>
                  <a:gd name="connsiteX268" fmla="*/ 151075 w 1980454"/>
                  <a:gd name="connsiteY268" fmla="*/ 843126 h 1868844"/>
                  <a:gd name="connsiteX269" fmla="*/ 112106 w 1980454"/>
                  <a:gd name="connsiteY269" fmla="*/ 850290 h 1868844"/>
                  <a:gd name="connsiteX270" fmla="*/ 63611 w 1980454"/>
                  <a:gd name="connsiteY270" fmla="*/ 882883 h 1868844"/>
                  <a:gd name="connsiteX271" fmla="*/ 39757 w 1980454"/>
                  <a:gd name="connsiteY271" fmla="*/ 910712 h 1868844"/>
                  <a:gd name="connsiteX272" fmla="*/ 7952 w 1980454"/>
                  <a:gd name="connsiteY272" fmla="*/ 950469 h 1868844"/>
                  <a:gd name="connsiteX273" fmla="*/ 0 w 1980454"/>
                  <a:gd name="connsiteY273" fmla="*/ 974323 h 1868844"/>
                  <a:gd name="connsiteX274" fmla="*/ 19879 w 1980454"/>
                  <a:gd name="connsiteY274" fmla="*/ 1002152 h 1868844"/>
                  <a:gd name="connsiteX275" fmla="*/ 7952 w 1980454"/>
                  <a:gd name="connsiteY275" fmla="*/ 1002152 h 1868844"/>
                  <a:gd name="connsiteX0" fmla="*/ 7952 w 1980454"/>
                  <a:gd name="connsiteY0" fmla="*/ 1002152 h 1868844"/>
                  <a:gd name="connsiteX1" fmla="*/ 35781 w 1980454"/>
                  <a:gd name="connsiteY1" fmla="*/ 998177 h 1868844"/>
                  <a:gd name="connsiteX2" fmla="*/ 75538 w 1980454"/>
                  <a:gd name="connsiteY2" fmla="*/ 1006128 h 1868844"/>
                  <a:gd name="connsiteX3" fmla="*/ 87465 w 1980454"/>
                  <a:gd name="connsiteY3" fmla="*/ 1014079 h 1868844"/>
                  <a:gd name="connsiteX4" fmla="*/ 95416 w 1980454"/>
                  <a:gd name="connsiteY4" fmla="*/ 1022031 h 1868844"/>
                  <a:gd name="connsiteX5" fmla="*/ 115294 w 1980454"/>
                  <a:gd name="connsiteY5" fmla="*/ 1026006 h 1868844"/>
                  <a:gd name="connsiteX6" fmla="*/ 131197 w 1980454"/>
                  <a:gd name="connsiteY6" fmla="*/ 1049860 h 1868844"/>
                  <a:gd name="connsiteX7" fmla="*/ 178905 w 1980454"/>
                  <a:gd name="connsiteY7" fmla="*/ 1065763 h 1868844"/>
                  <a:gd name="connsiteX8" fmla="*/ 190832 w 1980454"/>
                  <a:gd name="connsiteY8" fmla="*/ 1069738 h 1868844"/>
                  <a:gd name="connsiteX9" fmla="*/ 202759 w 1980454"/>
                  <a:gd name="connsiteY9" fmla="*/ 1073714 h 1868844"/>
                  <a:gd name="connsiteX10" fmla="*/ 218661 w 1980454"/>
                  <a:gd name="connsiteY10" fmla="*/ 1077690 h 1868844"/>
                  <a:gd name="connsiteX11" fmla="*/ 230588 w 1980454"/>
                  <a:gd name="connsiteY11" fmla="*/ 1081665 h 1868844"/>
                  <a:gd name="connsiteX12" fmla="*/ 250467 w 1980454"/>
                  <a:gd name="connsiteY12" fmla="*/ 1085641 h 1868844"/>
                  <a:gd name="connsiteX13" fmla="*/ 262393 w 1980454"/>
                  <a:gd name="connsiteY13" fmla="*/ 1089617 h 1868844"/>
                  <a:gd name="connsiteX14" fmla="*/ 278296 w 1980454"/>
                  <a:gd name="connsiteY14" fmla="*/ 1093592 h 1868844"/>
                  <a:gd name="connsiteX15" fmla="*/ 290223 w 1980454"/>
                  <a:gd name="connsiteY15" fmla="*/ 1097568 h 1868844"/>
                  <a:gd name="connsiteX16" fmla="*/ 337931 w 1980454"/>
                  <a:gd name="connsiteY16" fmla="*/ 1105519 h 1868844"/>
                  <a:gd name="connsiteX17" fmla="*/ 381663 w 1980454"/>
                  <a:gd name="connsiteY17" fmla="*/ 1101544 h 1868844"/>
                  <a:gd name="connsiteX18" fmla="*/ 405517 w 1980454"/>
                  <a:gd name="connsiteY18" fmla="*/ 1093592 h 1868844"/>
                  <a:gd name="connsiteX19" fmla="*/ 417444 w 1980454"/>
                  <a:gd name="connsiteY19" fmla="*/ 1089617 h 1868844"/>
                  <a:gd name="connsiteX20" fmla="*/ 449249 w 1980454"/>
                  <a:gd name="connsiteY20" fmla="*/ 1093592 h 1868844"/>
                  <a:gd name="connsiteX21" fmla="*/ 473103 w 1980454"/>
                  <a:gd name="connsiteY21" fmla="*/ 1109495 h 1868844"/>
                  <a:gd name="connsiteX22" fmla="*/ 492981 w 1980454"/>
                  <a:gd name="connsiteY22" fmla="*/ 1125398 h 1868844"/>
                  <a:gd name="connsiteX23" fmla="*/ 512860 w 1980454"/>
                  <a:gd name="connsiteY23" fmla="*/ 1141300 h 1868844"/>
                  <a:gd name="connsiteX24" fmla="*/ 532738 w 1980454"/>
                  <a:gd name="connsiteY24" fmla="*/ 1165154 h 1868844"/>
                  <a:gd name="connsiteX25" fmla="*/ 568519 w 1980454"/>
                  <a:gd name="connsiteY25" fmla="*/ 1181057 h 1868844"/>
                  <a:gd name="connsiteX26" fmla="*/ 580446 w 1980454"/>
                  <a:gd name="connsiteY26" fmla="*/ 1185032 h 1868844"/>
                  <a:gd name="connsiteX27" fmla="*/ 592373 w 1980454"/>
                  <a:gd name="connsiteY27" fmla="*/ 1189008 h 1868844"/>
                  <a:gd name="connsiteX28" fmla="*/ 604300 w 1980454"/>
                  <a:gd name="connsiteY28" fmla="*/ 1196959 h 1868844"/>
                  <a:gd name="connsiteX29" fmla="*/ 612251 w 1980454"/>
                  <a:gd name="connsiteY29" fmla="*/ 1204911 h 1868844"/>
                  <a:gd name="connsiteX30" fmla="*/ 624178 w 1980454"/>
                  <a:gd name="connsiteY30" fmla="*/ 1208886 h 1868844"/>
                  <a:gd name="connsiteX31" fmla="*/ 632129 w 1980454"/>
                  <a:gd name="connsiteY31" fmla="*/ 1216838 h 1868844"/>
                  <a:gd name="connsiteX32" fmla="*/ 667910 w 1980454"/>
                  <a:gd name="connsiteY32" fmla="*/ 1228764 h 1868844"/>
                  <a:gd name="connsiteX33" fmla="*/ 679837 w 1980454"/>
                  <a:gd name="connsiteY33" fmla="*/ 1232740 h 1868844"/>
                  <a:gd name="connsiteX34" fmla="*/ 691764 w 1980454"/>
                  <a:gd name="connsiteY34" fmla="*/ 1240691 h 1868844"/>
                  <a:gd name="connsiteX35" fmla="*/ 715618 w 1980454"/>
                  <a:gd name="connsiteY35" fmla="*/ 1248643 h 1868844"/>
                  <a:gd name="connsiteX36" fmla="*/ 719593 w 1980454"/>
                  <a:gd name="connsiteY36" fmla="*/ 1260570 h 1868844"/>
                  <a:gd name="connsiteX37" fmla="*/ 739472 w 1980454"/>
                  <a:gd name="connsiteY37" fmla="*/ 1280448 h 1868844"/>
                  <a:gd name="connsiteX38" fmla="*/ 751399 w 1980454"/>
                  <a:gd name="connsiteY38" fmla="*/ 1300326 h 1868844"/>
                  <a:gd name="connsiteX39" fmla="*/ 755374 w 1980454"/>
                  <a:gd name="connsiteY39" fmla="*/ 1312253 h 1868844"/>
                  <a:gd name="connsiteX40" fmla="*/ 771277 w 1980454"/>
                  <a:gd name="connsiteY40" fmla="*/ 1328156 h 1868844"/>
                  <a:gd name="connsiteX41" fmla="*/ 783204 w 1980454"/>
                  <a:gd name="connsiteY41" fmla="*/ 1340083 h 1868844"/>
                  <a:gd name="connsiteX42" fmla="*/ 799107 w 1980454"/>
                  <a:gd name="connsiteY42" fmla="*/ 1359961 h 1868844"/>
                  <a:gd name="connsiteX43" fmla="*/ 803082 w 1980454"/>
                  <a:gd name="connsiteY43" fmla="*/ 1371888 h 1868844"/>
                  <a:gd name="connsiteX44" fmla="*/ 815009 w 1980454"/>
                  <a:gd name="connsiteY44" fmla="*/ 1375864 h 1868844"/>
                  <a:gd name="connsiteX45" fmla="*/ 838863 w 1980454"/>
                  <a:gd name="connsiteY45" fmla="*/ 1391766 h 1868844"/>
                  <a:gd name="connsiteX46" fmla="*/ 862717 w 1980454"/>
                  <a:gd name="connsiteY46" fmla="*/ 1399718 h 1868844"/>
                  <a:gd name="connsiteX47" fmla="*/ 874644 w 1980454"/>
                  <a:gd name="connsiteY47" fmla="*/ 1403693 h 1868844"/>
                  <a:gd name="connsiteX48" fmla="*/ 882595 w 1980454"/>
                  <a:gd name="connsiteY48" fmla="*/ 1415620 h 1868844"/>
                  <a:gd name="connsiteX49" fmla="*/ 894522 w 1980454"/>
                  <a:gd name="connsiteY49" fmla="*/ 1419596 h 1868844"/>
                  <a:gd name="connsiteX50" fmla="*/ 906449 w 1980454"/>
                  <a:gd name="connsiteY50" fmla="*/ 1427547 h 1868844"/>
                  <a:gd name="connsiteX51" fmla="*/ 914400 w 1980454"/>
                  <a:gd name="connsiteY51" fmla="*/ 1439474 h 1868844"/>
                  <a:gd name="connsiteX52" fmla="*/ 918376 w 1980454"/>
                  <a:gd name="connsiteY52" fmla="*/ 1451401 h 1868844"/>
                  <a:gd name="connsiteX53" fmla="*/ 934279 w 1980454"/>
                  <a:gd name="connsiteY53" fmla="*/ 1471279 h 1868844"/>
                  <a:gd name="connsiteX54" fmla="*/ 946206 w 1980454"/>
                  <a:gd name="connsiteY54" fmla="*/ 1475255 h 1868844"/>
                  <a:gd name="connsiteX55" fmla="*/ 966084 w 1980454"/>
                  <a:gd name="connsiteY55" fmla="*/ 1471279 h 1868844"/>
                  <a:gd name="connsiteX56" fmla="*/ 978011 w 1980454"/>
                  <a:gd name="connsiteY56" fmla="*/ 1467304 h 1868844"/>
                  <a:gd name="connsiteX57" fmla="*/ 1001865 w 1980454"/>
                  <a:gd name="connsiteY57" fmla="*/ 1471279 h 1868844"/>
                  <a:gd name="connsiteX58" fmla="*/ 1025719 w 1980454"/>
                  <a:gd name="connsiteY58" fmla="*/ 1479231 h 1868844"/>
                  <a:gd name="connsiteX59" fmla="*/ 1049573 w 1980454"/>
                  <a:gd name="connsiteY59" fmla="*/ 1495133 h 1868844"/>
                  <a:gd name="connsiteX60" fmla="*/ 1069451 w 1980454"/>
                  <a:gd name="connsiteY60" fmla="*/ 1515011 h 1868844"/>
                  <a:gd name="connsiteX61" fmla="*/ 1101256 w 1980454"/>
                  <a:gd name="connsiteY61" fmla="*/ 1538865 h 1868844"/>
                  <a:gd name="connsiteX62" fmla="*/ 1109207 w 1980454"/>
                  <a:gd name="connsiteY62" fmla="*/ 1546817 h 1868844"/>
                  <a:gd name="connsiteX63" fmla="*/ 1141013 w 1980454"/>
                  <a:gd name="connsiteY63" fmla="*/ 1554768 h 1868844"/>
                  <a:gd name="connsiteX64" fmla="*/ 1152940 w 1980454"/>
                  <a:gd name="connsiteY64" fmla="*/ 1562719 h 1868844"/>
                  <a:gd name="connsiteX65" fmla="*/ 1176793 w 1980454"/>
                  <a:gd name="connsiteY65" fmla="*/ 1570671 h 1868844"/>
                  <a:gd name="connsiteX66" fmla="*/ 1196672 w 1980454"/>
                  <a:gd name="connsiteY66" fmla="*/ 1582598 h 1868844"/>
                  <a:gd name="connsiteX67" fmla="*/ 1208599 w 1980454"/>
                  <a:gd name="connsiteY67" fmla="*/ 1594524 h 1868844"/>
                  <a:gd name="connsiteX68" fmla="*/ 1232453 w 1980454"/>
                  <a:gd name="connsiteY68" fmla="*/ 1602476 h 1868844"/>
                  <a:gd name="connsiteX69" fmla="*/ 1244380 w 1980454"/>
                  <a:gd name="connsiteY69" fmla="*/ 1606451 h 1868844"/>
                  <a:gd name="connsiteX70" fmla="*/ 1252331 w 1980454"/>
                  <a:gd name="connsiteY70" fmla="*/ 1594524 h 1868844"/>
                  <a:gd name="connsiteX71" fmla="*/ 1268233 w 1980454"/>
                  <a:gd name="connsiteY71" fmla="*/ 1598500 h 1868844"/>
                  <a:gd name="connsiteX72" fmla="*/ 1288112 w 1980454"/>
                  <a:gd name="connsiteY72" fmla="*/ 1614403 h 1868844"/>
                  <a:gd name="connsiteX73" fmla="*/ 1296063 w 1980454"/>
                  <a:gd name="connsiteY73" fmla="*/ 1626330 h 1868844"/>
                  <a:gd name="connsiteX74" fmla="*/ 1307990 w 1980454"/>
                  <a:gd name="connsiteY74" fmla="*/ 1634281 h 1868844"/>
                  <a:gd name="connsiteX75" fmla="*/ 1331844 w 1980454"/>
                  <a:gd name="connsiteY75" fmla="*/ 1662111 h 1868844"/>
                  <a:gd name="connsiteX76" fmla="*/ 1343771 w 1980454"/>
                  <a:gd name="connsiteY76" fmla="*/ 1666086 h 1868844"/>
                  <a:gd name="connsiteX77" fmla="*/ 1391479 w 1980454"/>
                  <a:gd name="connsiteY77" fmla="*/ 1654159 h 1868844"/>
                  <a:gd name="connsiteX78" fmla="*/ 1403406 w 1980454"/>
                  <a:gd name="connsiteY78" fmla="*/ 1650184 h 1868844"/>
                  <a:gd name="connsiteX79" fmla="*/ 1439187 w 1980454"/>
                  <a:gd name="connsiteY79" fmla="*/ 1662111 h 1868844"/>
                  <a:gd name="connsiteX80" fmla="*/ 1451113 w 1980454"/>
                  <a:gd name="connsiteY80" fmla="*/ 1666086 h 1868844"/>
                  <a:gd name="connsiteX81" fmla="*/ 1463040 w 1980454"/>
                  <a:gd name="connsiteY81" fmla="*/ 1670062 h 1868844"/>
                  <a:gd name="connsiteX82" fmla="*/ 1494846 w 1980454"/>
                  <a:gd name="connsiteY82" fmla="*/ 1693916 h 1868844"/>
                  <a:gd name="connsiteX83" fmla="*/ 1506773 w 1980454"/>
                  <a:gd name="connsiteY83" fmla="*/ 1701867 h 1868844"/>
                  <a:gd name="connsiteX84" fmla="*/ 1530627 w 1980454"/>
                  <a:gd name="connsiteY84" fmla="*/ 1705843 h 1868844"/>
                  <a:gd name="connsiteX85" fmla="*/ 1542553 w 1980454"/>
                  <a:gd name="connsiteY85" fmla="*/ 1713794 h 1868844"/>
                  <a:gd name="connsiteX86" fmla="*/ 1554480 w 1980454"/>
                  <a:gd name="connsiteY86" fmla="*/ 1717770 h 1868844"/>
                  <a:gd name="connsiteX87" fmla="*/ 1562432 w 1980454"/>
                  <a:gd name="connsiteY87" fmla="*/ 1725721 h 1868844"/>
                  <a:gd name="connsiteX88" fmla="*/ 1574359 w 1980454"/>
                  <a:gd name="connsiteY88" fmla="*/ 1729697 h 1868844"/>
                  <a:gd name="connsiteX89" fmla="*/ 1598213 w 1980454"/>
                  <a:gd name="connsiteY89" fmla="*/ 1745599 h 1868844"/>
                  <a:gd name="connsiteX90" fmla="*/ 1618091 w 1980454"/>
                  <a:gd name="connsiteY90" fmla="*/ 1765478 h 1868844"/>
                  <a:gd name="connsiteX91" fmla="*/ 1637969 w 1980454"/>
                  <a:gd name="connsiteY91" fmla="*/ 1785356 h 1868844"/>
                  <a:gd name="connsiteX92" fmla="*/ 1641945 w 1980454"/>
                  <a:gd name="connsiteY92" fmla="*/ 1797283 h 1868844"/>
                  <a:gd name="connsiteX93" fmla="*/ 1665799 w 1980454"/>
                  <a:gd name="connsiteY93" fmla="*/ 1821137 h 1868844"/>
                  <a:gd name="connsiteX94" fmla="*/ 1677726 w 1980454"/>
                  <a:gd name="connsiteY94" fmla="*/ 1833064 h 1868844"/>
                  <a:gd name="connsiteX95" fmla="*/ 1685677 w 1980454"/>
                  <a:gd name="connsiteY95" fmla="*/ 1844991 h 1868844"/>
                  <a:gd name="connsiteX96" fmla="*/ 1689653 w 1980454"/>
                  <a:gd name="connsiteY96" fmla="*/ 1856918 h 1868844"/>
                  <a:gd name="connsiteX97" fmla="*/ 1701580 w 1980454"/>
                  <a:gd name="connsiteY97" fmla="*/ 1868844 h 1868844"/>
                  <a:gd name="connsiteX98" fmla="*/ 1713507 w 1980454"/>
                  <a:gd name="connsiteY98" fmla="*/ 1864869 h 1868844"/>
                  <a:gd name="connsiteX99" fmla="*/ 1737360 w 1980454"/>
                  <a:gd name="connsiteY99" fmla="*/ 1817161 h 1868844"/>
                  <a:gd name="connsiteX100" fmla="*/ 1753263 w 1980454"/>
                  <a:gd name="connsiteY100" fmla="*/ 1797283 h 1868844"/>
                  <a:gd name="connsiteX101" fmla="*/ 1757239 w 1980454"/>
                  <a:gd name="connsiteY101" fmla="*/ 1785356 h 1868844"/>
                  <a:gd name="connsiteX102" fmla="*/ 1773141 w 1980454"/>
                  <a:gd name="connsiteY102" fmla="*/ 1761502 h 1868844"/>
                  <a:gd name="connsiteX103" fmla="*/ 1781093 w 1980454"/>
                  <a:gd name="connsiteY103" fmla="*/ 1749575 h 1868844"/>
                  <a:gd name="connsiteX104" fmla="*/ 1793020 w 1980454"/>
                  <a:gd name="connsiteY104" fmla="*/ 1741624 h 1868844"/>
                  <a:gd name="connsiteX105" fmla="*/ 1832776 w 1980454"/>
                  <a:gd name="connsiteY105" fmla="*/ 1729697 h 1868844"/>
                  <a:gd name="connsiteX106" fmla="*/ 1840727 w 1980454"/>
                  <a:gd name="connsiteY106" fmla="*/ 1721745 h 1868844"/>
                  <a:gd name="connsiteX107" fmla="*/ 1844703 w 1980454"/>
                  <a:gd name="connsiteY107" fmla="*/ 1709818 h 1868844"/>
                  <a:gd name="connsiteX108" fmla="*/ 1856630 w 1980454"/>
                  <a:gd name="connsiteY108" fmla="*/ 1705843 h 1868844"/>
                  <a:gd name="connsiteX109" fmla="*/ 1864581 w 1980454"/>
                  <a:gd name="connsiteY109" fmla="*/ 1697891 h 1868844"/>
                  <a:gd name="connsiteX110" fmla="*/ 1880484 w 1980454"/>
                  <a:gd name="connsiteY110" fmla="*/ 1674038 h 1868844"/>
                  <a:gd name="connsiteX111" fmla="*/ 1896387 w 1980454"/>
                  <a:gd name="connsiteY111" fmla="*/ 1658135 h 1868844"/>
                  <a:gd name="connsiteX112" fmla="*/ 1912289 w 1980454"/>
                  <a:gd name="connsiteY112" fmla="*/ 1642232 h 1868844"/>
                  <a:gd name="connsiteX113" fmla="*/ 1936143 w 1980454"/>
                  <a:gd name="connsiteY113" fmla="*/ 1626330 h 1868844"/>
                  <a:gd name="connsiteX114" fmla="*/ 1932167 w 1980454"/>
                  <a:gd name="connsiteY114" fmla="*/ 1610427 h 1868844"/>
                  <a:gd name="connsiteX115" fmla="*/ 1920240 w 1980454"/>
                  <a:gd name="connsiteY115" fmla="*/ 1602476 h 1868844"/>
                  <a:gd name="connsiteX116" fmla="*/ 1904338 w 1980454"/>
                  <a:gd name="connsiteY116" fmla="*/ 1582598 h 1868844"/>
                  <a:gd name="connsiteX117" fmla="*/ 1900362 w 1980454"/>
                  <a:gd name="connsiteY117" fmla="*/ 1570671 h 1868844"/>
                  <a:gd name="connsiteX118" fmla="*/ 1904338 w 1980454"/>
                  <a:gd name="connsiteY118" fmla="*/ 1558744 h 1868844"/>
                  <a:gd name="connsiteX119" fmla="*/ 1908313 w 1980454"/>
                  <a:gd name="connsiteY119" fmla="*/ 1538865 h 1868844"/>
                  <a:gd name="connsiteX120" fmla="*/ 1928192 w 1980454"/>
                  <a:gd name="connsiteY120" fmla="*/ 1522963 h 1868844"/>
                  <a:gd name="connsiteX121" fmla="*/ 1936143 w 1980454"/>
                  <a:gd name="connsiteY121" fmla="*/ 1515011 h 1868844"/>
                  <a:gd name="connsiteX122" fmla="*/ 1940119 w 1980454"/>
                  <a:gd name="connsiteY122" fmla="*/ 1503084 h 1868844"/>
                  <a:gd name="connsiteX123" fmla="*/ 1944094 w 1980454"/>
                  <a:gd name="connsiteY123" fmla="*/ 1487182 h 1868844"/>
                  <a:gd name="connsiteX124" fmla="*/ 1952046 w 1980454"/>
                  <a:gd name="connsiteY124" fmla="*/ 1479231 h 1868844"/>
                  <a:gd name="connsiteX125" fmla="*/ 1979875 w 1980454"/>
                  <a:gd name="connsiteY125" fmla="*/ 1479231 h 1868844"/>
                  <a:gd name="connsiteX126" fmla="*/ 1975900 w 1980454"/>
                  <a:gd name="connsiteY126" fmla="*/ 1459352 h 1868844"/>
                  <a:gd name="connsiteX127" fmla="*/ 1967948 w 1980454"/>
                  <a:gd name="connsiteY127" fmla="*/ 1435498 h 1868844"/>
                  <a:gd name="connsiteX128" fmla="*/ 1963973 w 1980454"/>
                  <a:gd name="connsiteY128" fmla="*/ 1423571 h 1868844"/>
                  <a:gd name="connsiteX129" fmla="*/ 1959997 w 1980454"/>
                  <a:gd name="connsiteY129" fmla="*/ 1411644 h 1868844"/>
                  <a:gd name="connsiteX130" fmla="*/ 1956021 w 1980454"/>
                  <a:gd name="connsiteY130" fmla="*/ 1399718 h 1868844"/>
                  <a:gd name="connsiteX131" fmla="*/ 1967948 w 1980454"/>
                  <a:gd name="connsiteY131" fmla="*/ 1363937 h 1868844"/>
                  <a:gd name="connsiteX132" fmla="*/ 1971924 w 1980454"/>
                  <a:gd name="connsiteY132" fmla="*/ 1352010 h 1868844"/>
                  <a:gd name="connsiteX133" fmla="*/ 1975900 w 1980454"/>
                  <a:gd name="connsiteY133" fmla="*/ 1340083 h 1868844"/>
                  <a:gd name="connsiteX134" fmla="*/ 1967948 w 1980454"/>
                  <a:gd name="connsiteY134" fmla="*/ 1292375 h 1868844"/>
                  <a:gd name="connsiteX135" fmla="*/ 1959997 w 1980454"/>
                  <a:gd name="connsiteY135" fmla="*/ 1268521 h 1868844"/>
                  <a:gd name="connsiteX136" fmla="*/ 1956021 w 1980454"/>
                  <a:gd name="connsiteY136" fmla="*/ 1256594 h 1868844"/>
                  <a:gd name="connsiteX137" fmla="*/ 1948070 w 1980454"/>
                  <a:gd name="connsiteY137" fmla="*/ 1200935 h 1868844"/>
                  <a:gd name="connsiteX138" fmla="*/ 1932167 w 1980454"/>
                  <a:gd name="connsiteY138" fmla="*/ 1181057 h 1868844"/>
                  <a:gd name="connsiteX139" fmla="*/ 1932167 w 1980454"/>
                  <a:gd name="connsiteY139" fmla="*/ 1133349 h 1868844"/>
                  <a:gd name="connsiteX140" fmla="*/ 1944094 w 1980454"/>
                  <a:gd name="connsiteY140" fmla="*/ 1129373 h 1868844"/>
                  <a:gd name="connsiteX141" fmla="*/ 1952046 w 1980454"/>
                  <a:gd name="connsiteY141" fmla="*/ 1121422 h 1868844"/>
                  <a:gd name="connsiteX142" fmla="*/ 1952046 w 1980454"/>
                  <a:gd name="connsiteY142" fmla="*/ 1085641 h 1868844"/>
                  <a:gd name="connsiteX143" fmla="*/ 1944094 w 1980454"/>
                  <a:gd name="connsiteY143" fmla="*/ 1061787 h 1868844"/>
                  <a:gd name="connsiteX144" fmla="*/ 1940119 w 1980454"/>
                  <a:gd name="connsiteY144" fmla="*/ 1037933 h 1868844"/>
                  <a:gd name="connsiteX145" fmla="*/ 1940119 w 1980454"/>
                  <a:gd name="connsiteY145" fmla="*/ 958420 h 1868844"/>
                  <a:gd name="connsiteX146" fmla="*/ 1932167 w 1980454"/>
                  <a:gd name="connsiteY146" fmla="*/ 950469 h 1868844"/>
                  <a:gd name="connsiteX147" fmla="*/ 1928192 w 1980454"/>
                  <a:gd name="connsiteY147" fmla="*/ 938542 h 1868844"/>
                  <a:gd name="connsiteX148" fmla="*/ 1920240 w 1980454"/>
                  <a:gd name="connsiteY148" fmla="*/ 930591 h 1868844"/>
                  <a:gd name="connsiteX149" fmla="*/ 1912289 w 1980454"/>
                  <a:gd name="connsiteY149" fmla="*/ 902761 h 1868844"/>
                  <a:gd name="connsiteX150" fmla="*/ 1900362 w 1980454"/>
                  <a:gd name="connsiteY150" fmla="*/ 894810 h 1868844"/>
                  <a:gd name="connsiteX151" fmla="*/ 1876508 w 1980454"/>
                  <a:gd name="connsiteY151" fmla="*/ 886858 h 1868844"/>
                  <a:gd name="connsiteX152" fmla="*/ 1864581 w 1980454"/>
                  <a:gd name="connsiteY152" fmla="*/ 882883 h 1868844"/>
                  <a:gd name="connsiteX153" fmla="*/ 1856630 w 1980454"/>
                  <a:gd name="connsiteY153" fmla="*/ 874931 h 1868844"/>
                  <a:gd name="connsiteX154" fmla="*/ 1844703 w 1980454"/>
                  <a:gd name="connsiteY154" fmla="*/ 870956 h 1868844"/>
                  <a:gd name="connsiteX155" fmla="*/ 1832776 w 1980454"/>
                  <a:gd name="connsiteY155" fmla="*/ 863004 h 1868844"/>
                  <a:gd name="connsiteX156" fmla="*/ 1824825 w 1980454"/>
                  <a:gd name="connsiteY156" fmla="*/ 851078 h 1868844"/>
                  <a:gd name="connsiteX157" fmla="*/ 1816873 w 1980454"/>
                  <a:gd name="connsiteY157" fmla="*/ 843126 h 1868844"/>
                  <a:gd name="connsiteX158" fmla="*/ 1820849 w 1980454"/>
                  <a:gd name="connsiteY158" fmla="*/ 823248 h 1868844"/>
                  <a:gd name="connsiteX159" fmla="*/ 1832776 w 1980454"/>
                  <a:gd name="connsiteY159" fmla="*/ 799394 h 1868844"/>
                  <a:gd name="connsiteX160" fmla="*/ 1836752 w 1980454"/>
                  <a:gd name="connsiteY160" fmla="*/ 787467 h 1868844"/>
                  <a:gd name="connsiteX161" fmla="*/ 1832776 w 1980454"/>
                  <a:gd name="connsiteY161" fmla="*/ 763613 h 1868844"/>
                  <a:gd name="connsiteX162" fmla="*/ 1824825 w 1980454"/>
                  <a:gd name="connsiteY162" fmla="*/ 751686 h 1868844"/>
                  <a:gd name="connsiteX163" fmla="*/ 1793020 w 1980454"/>
                  <a:gd name="connsiteY163" fmla="*/ 723857 h 1868844"/>
                  <a:gd name="connsiteX164" fmla="*/ 1793020 w 1980454"/>
                  <a:gd name="connsiteY164" fmla="*/ 656271 h 1868844"/>
                  <a:gd name="connsiteX165" fmla="*/ 1789044 w 1980454"/>
                  <a:gd name="connsiteY165" fmla="*/ 636392 h 1868844"/>
                  <a:gd name="connsiteX166" fmla="*/ 1785068 w 1980454"/>
                  <a:gd name="connsiteY166" fmla="*/ 624465 h 1868844"/>
                  <a:gd name="connsiteX167" fmla="*/ 1741336 w 1980454"/>
                  <a:gd name="connsiteY167" fmla="*/ 612538 h 1868844"/>
                  <a:gd name="connsiteX168" fmla="*/ 1721458 w 1980454"/>
                  <a:gd name="connsiteY168" fmla="*/ 588684 h 1868844"/>
                  <a:gd name="connsiteX169" fmla="*/ 1709531 w 1980454"/>
                  <a:gd name="connsiteY169" fmla="*/ 576758 h 1868844"/>
                  <a:gd name="connsiteX170" fmla="*/ 1709531 w 1980454"/>
                  <a:gd name="connsiteY170" fmla="*/ 544952 h 1868844"/>
                  <a:gd name="connsiteX171" fmla="*/ 1697604 w 1980454"/>
                  <a:gd name="connsiteY171" fmla="*/ 540977 h 1868844"/>
                  <a:gd name="connsiteX172" fmla="*/ 1673750 w 1980454"/>
                  <a:gd name="connsiteY172" fmla="*/ 544952 h 1868844"/>
                  <a:gd name="connsiteX173" fmla="*/ 1661823 w 1980454"/>
                  <a:gd name="connsiteY173" fmla="*/ 548928 h 1868844"/>
                  <a:gd name="connsiteX174" fmla="*/ 1657847 w 1980454"/>
                  <a:gd name="connsiteY174" fmla="*/ 513147 h 1868844"/>
                  <a:gd name="connsiteX175" fmla="*/ 1645920 w 1980454"/>
                  <a:gd name="connsiteY175" fmla="*/ 473391 h 1868844"/>
                  <a:gd name="connsiteX176" fmla="*/ 1637969 w 1980454"/>
                  <a:gd name="connsiteY176" fmla="*/ 445561 h 1868844"/>
                  <a:gd name="connsiteX177" fmla="*/ 1633993 w 1980454"/>
                  <a:gd name="connsiteY177" fmla="*/ 433634 h 1868844"/>
                  <a:gd name="connsiteX178" fmla="*/ 1633993 w 1980454"/>
                  <a:gd name="connsiteY178" fmla="*/ 409780 h 1868844"/>
                  <a:gd name="connsiteX179" fmla="*/ 1622067 w 1980454"/>
                  <a:gd name="connsiteY179" fmla="*/ 401829 h 1868844"/>
                  <a:gd name="connsiteX180" fmla="*/ 1594237 w 1980454"/>
                  <a:gd name="connsiteY180" fmla="*/ 377975 h 1868844"/>
                  <a:gd name="connsiteX181" fmla="*/ 1578334 w 1980454"/>
                  <a:gd name="connsiteY181" fmla="*/ 354121 h 1868844"/>
                  <a:gd name="connsiteX182" fmla="*/ 1566407 w 1980454"/>
                  <a:gd name="connsiteY182" fmla="*/ 330267 h 1868844"/>
                  <a:gd name="connsiteX183" fmla="*/ 1570383 w 1980454"/>
                  <a:gd name="connsiteY183" fmla="*/ 314364 h 1868844"/>
                  <a:gd name="connsiteX184" fmla="*/ 1578334 w 1980454"/>
                  <a:gd name="connsiteY184" fmla="*/ 302438 h 1868844"/>
                  <a:gd name="connsiteX185" fmla="*/ 1614115 w 1980454"/>
                  <a:gd name="connsiteY185" fmla="*/ 294486 h 1868844"/>
                  <a:gd name="connsiteX186" fmla="*/ 1622067 w 1980454"/>
                  <a:gd name="connsiteY186" fmla="*/ 286535 h 1868844"/>
                  <a:gd name="connsiteX187" fmla="*/ 1622067 w 1980454"/>
                  <a:gd name="connsiteY187" fmla="*/ 262681 h 1868844"/>
                  <a:gd name="connsiteX188" fmla="*/ 1614115 w 1980454"/>
                  <a:gd name="connsiteY188" fmla="*/ 254730 h 1868844"/>
                  <a:gd name="connsiteX189" fmla="*/ 1606164 w 1980454"/>
                  <a:gd name="connsiteY189" fmla="*/ 226900 h 1868844"/>
                  <a:gd name="connsiteX190" fmla="*/ 1610140 w 1980454"/>
                  <a:gd name="connsiteY190" fmla="*/ 187144 h 1868844"/>
                  <a:gd name="connsiteX191" fmla="*/ 1618091 w 1980454"/>
                  <a:gd name="connsiteY191" fmla="*/ 163290 h 1868844"/>
                  <a:gd name="connsiteX192" fmla="*/ 1598213 w 1980454"/>
                  <a:gd name="connsiteY192" fmla="*/ 119558 h 1868844"/>
                  <a:gd name="connsiteX193" fmla="*/ 1590261 w 1980454"/>
                  <a:gd name="connsiteY193" fmla="*/ 107631 h 1868844"/>
                  <a:gd name="connsiteX194" fmla="*/ 1598213 w 1980454"/>
                  <a:gd name="connsiteY194" fmla="*/ 139436 h 1868844"/>
                  <a:gd name="connsiteX195" fmla="*/ 1606164 w 1980454"/>
                  <a:gd name="connsiteY195" fmla="*/ 115582 h 1868844"/>
                  <a:gd name="connsiteX196" fmla="*/ 1610140 w 1980454"/>
                  <a:gd name="connsiteY196" fmla="*/ 103655 h 1868844"/>
                  <a:gd name="connsiteX197" fmla="*/ 1618091 w 1980454"/>
                  <a:gd name="connsiteY197" fmla="*/ 91728 h 1868844"/>
                  <a:gd name="connsiteX198" fmla="*/ 1606164 w 1980454"/>
                  <a:gd name="connsiteY198" fmla="*/ 99679 h 1868844"/>
                  <a:gd name="connsiteX199" fmla="*/ 1514724 w 1980454"/>
                  <a:gd name="connsiteY199" fmla="*/ 87752 h 1868844"/>
                  <a:gd name="connsiteX200" fmla="*/ 1490870 w 1980454"/>
                  <a:gd name="connsiteY200" fmla="*/ 79801 h 1868844"/>
                  <a:gd name="connsiteX201" fmla="*/ 1482919 w 1980454"/>
                  <a:gd name="connsiteY201" fmla="*/ 67874 h 1868844"/>
                  <a:gd name="connsiteX202" fmla="*/ 1463040 w 1980454"/>
                  <a:gd name="connsiteY202" fmla="*/ 63898 h 1868844"/>
                  <a:gd name="connsiteX203" fmla="*/ 1431235 w 1980454"/>
                  <a:gd name="connsiteY203" fmla="*/ 59923 h 1868844"/>
                  <a:gd name="connsiteX204" fmla="*/ 1391479 w 1980454"/>
                  <a:gd name="connsiteY204" fmla="*/ 47996 h 1868844"/>
                  <a:gd name="connsiteX205" fmla="*/ 1379552 w 1980454"/>
                  <a:gd name="connsiteY205" fmla="*/ 44020 h 1868844"/>
                  <a:gd name="connsiteX206" fmla="*/ 1319917 w 1980454"/>
                  <a:gd name="connsiteY206" fmla="*/ 36069 h 1868844"/>
                  <a:gd name="connsiteX207" fmla="*/ 1284136 w 1980454"/>
                  <a:gd name="connsiteY207" fmla="*/ 28118 h 1868844"/>
                  <a:gd name="connsiteX208" fmla="*/ 1272209 w 1980454"/>
                  <a:gd name="connsiteY208" fmla="*/ 24142 h 1868844"/>
                  <a:gd name="connsiteX209" fmla="*/ 1216550 w 1980454"/>
                  <a:gd name="connsiteY209" fmla="*/ 36069 h 1868844"/>
                  <a:gd name="connsiteX210" fmla="*/ 1192696 w 1980454"/>
                  <a:gd name="connsiteY210" fmla="*/ 47996 h 1868844"/>
                  <a:gd name="connsiteX211" fmla="*/ 1160891 w 1980454"/>
                  <a:gd name="connsiteY211" fmla="*/ 44020 h 1868844"/>
                  <a:gd name="connsiteX212" fmla="*/ 1148964 w 1980454"/>
                  <a:gd name="connsiteY212" fmla="*/ 40044 h 1868844"/>
                  <a:gd name="connsiteX213" fmla="*/ 1101256 w 1980454"/>
                  <a:gd name="connsiteY213" fmla="*/ 32093 h 1868844"/>
                  <a:gd name="connsiteX214" fmla="*/ 1057524 w 1980454"/>
                  <a:gd name="connsiteY214" fmla="*/ 20166 h 1868844"/>
                  <a:gd name="connsiteX215" fmla="*/ 1041621 w 1980454"/>
                  <a:gd name="connsiteY215" fmla="*/ 16191 h 1868844"/>
                  <a:gd name="connsiteX216" fmla="*/ 993913 w 1980454"/>
                  <a:gd name="connsiteY216" fmla="*/ 4264 h 1868844"/>
                  <a:gd name="connsiteX217" fmla="*/ 950181 w 1980454"/>
                  <a:gd name="connsiteY217" fmla="*/ 8239 h 1868844"/>
                  <a:gd name="connsiteX218" fmla="*/ 870668 w 1980454"/>
                  <a:gd name="connsiteY218" fmla="*/ 288 h 1868844"/>
                  <a:gd name="connsiteX219" fmla="*/ 826936 w 1980454"/>
                  <a:gd name="connsiteY219" fmla="*/ 4264 h 1868844"/>
                  <a:gd name="connsiteX220" fmla="*/ 822960 w 1980454"/>
                  <a:gd name="connsiteY220" fmla="*/ 28118 h 1868844"/>
                  <a:gd name="connsiteX221" fmla="*/ 811033 w 1980454"/>
                  <a:gd name="connsiteY221" fmla="*/ 32093 h 1868844"/>
                  <a:gd name="connsiteX222" fmla="*/ 783204 w 1980454"/>
                  <a:gd name="connsiteY222" fmla="*/ 44020 h 1868844"/>
                  <a:gd name="connsiteX223" fmla="*/ 759350 w 1980454"/>
                  <a:gd name="connsiteY223" fmla="*/ 51971 h 1868844"/>
                  <a:gd name="connsiteX224" fmla="*/ 751399 w 1980454"/>
                  <a:gd name="connsiteY224" fmla="*/ 59923 h 1868844"/>
                  <a:gd name="connsiteX225" fmla="*/ 731520 w 1980454"/>
                  <a:gd name="connsiteY225" fmla="*/ 71850 h 1868844"/>
                  <a:gd name="connsiteX226" fmla="*/ 723569 w 1980454"/>
                  <a:gd name="connsiteY226" fmla="*/ 83777 h 1868844"/>
                  <a:gd name="connsiteX227" fmla="*/ 719593 w 1980454"/>
                  <a:gd name="connsiteY227" fmla="*/ 95704 h 1868844"/>
                  <a:gd name="connsiteX228" fmla="*/ 695740 w 1980454"/>
                  <a:gd name="connsiteY228" fmla="*/ 99679 h 1868844"/>
                  <a:gd name="connsiteX229" fmla="*/ 683813 w 1980454"/>
                  <a:gd name="connsiteY229" fmla="*/ 103655 h 1868844"/>
                  <a:gd name="connsiteX230" fmla="*/ 667910 w 1980454"/>
                  <a:gd name="connsiteY230" fmla="*/ 119558 h 1868844"/>
                  <a:gd name="connsiteX231" fmla="*/ 659959 w 1980454"/>
                  <a:gd name="connsiteY231" fmla="*/ 155338 h 1868844"/>
                  <a:gd name="connsiteX232" fmla="*/ 655983 w 1980454"/>
                  <a:gd name="connsiteY232" fmla="*/ 167265 h 1868844"/>
                  <a:gd name="connsiteX233" fmla="*/ 632129 w 1980454"/>
                  <a:gd name="connsiteY233" fmla="*/ 175217 h 1868844"/>
                  <a:gd name="connsiteX234" fmla="*/ 612251 w 1980454"/>
                  <a:gd name="connsiteY234" fmla="*/ 163290 h 1868844"/>
                  <a:gd name="connsiteX235" fmla="*/ 600324 w 1980454"/>
                  <a:gd name="connsiteY235" fmla="*/ 167265 h 1868844"/>
                  <a:gd name="connsiteX236" fmla="*/ 588397 w 1980454"/>
                  <a:gd name="connsiteY236" fmla="*/ 195095 h 1868844"/>
                  <a:gd name="connsiteX237" fmla="*/ 580446 w 1980454"/>
                  <a:gd name="connsiteY237" fmla="*/ 218949 h 1868844"/>
                  <a:gd name="connsiteX238" fmla="*/ 548640 w 1980454"/>
                  <a:gd name="connsiteY238" fmla="*/ 226900 h 1868844"/>
                  <a:gd name="connsiteX239" fmla="*/ 552616 w 1980454"/>
                  <a:gd name="connsiteY239" fmla="*/ 254730 h 1868844"/>
                  <a:gd name="connsiteX240" fmla="*/ 548640 w 1980454"/>
                  <a:gd name="connsiteY240" fmla="*/ 266657 h 1868844"/>
                  <a:gd name="connsiteX241" fmla="*/ 544665 w 1980454"/>
                  <a:gd name="connsiteY241" fmla="*/ 286535 h 1868844"/>
                  <a:gd name="connsiteX242" fmla="*/ 540689 w 1980454"/>
                  <a:gd name="connsiteY242" fmla="*/ 298462 h 1868844"/>
                  <a:gd name="connsiteX243" fmla="*/ 528762 w 1980454"/>
                  <a:gd name="connsiteY243" fmla="*/ 306413 h 1868844"/>
                  <a:gd name="connsiteX244" fmla="*/ 496957 w 1980454"/>
                  <a:gd name="connsiteY244" fmla="*/ 346170 h 1868844"/>
                  <a:gd name="connsiteX245" fmla="*/ 485030 w 1980454"/>
                  <a:gd name="connsiteY245" fmla="*/ 350145 h 1868844"/>
                  <a:gd name="connsiteX246" fmla="*/ 469127 w 1980454"/>
                  <a:gd name="connsiteY246" fmla="*/ 370024 h 1868844"/>
                  <a:gd name="connsiteX247" fmla="*/ 477079 w 1980454"/>
                  <a:gd name="connsiteY247" fmla="*/ 393878 h 1868844"/>
                  <a:gd name="connsiteX248" fmla="*/ 481054 w 1980454"/>
                  <a:gd name="connsiteY248" fmla="*/ 405804 h 1868844"/>
                  <a:gd name="connsiteX249" fmla="*/ 462791 w 1980454"/>
                  <a:gd name="connsiteY249" fmla="*/ 445582 h 1868844"/>
                  <a:gd name="connsiteX250" fmla="*/ 473103 w 1980454"/>
                  <a:gd name="connsiteY250" fmla="*/ 489293 h 1868844"/>
                  <a:gd name="connsiteX251" fmla="*/ 465152 w 1980454"/>
                  <a:gd name="connsiteY251" fmla="*/ 580733 h 1868844"/>
                  <a:gd name="connsiteX252" fmla="*/ 461176 w 1980454"/>
                  <a:gd name="connsiteY252" fmla="*/ 608563 h 1868844"/>
                  <a:gd name="connsiteX253" fmla="*/ 453225 w 1980454"/>
                  <a:gd name="connsiteY253" fmla="*/ 632417 h 1868844"/>
                  <a:gd name="connsiteX254" fmla="*/ 449249 w 1980454"/>
                  <a:gd name="connsiteY254" fmla="*/ 648319 h 1868844"/>
                  <a:gd name="connsiteX255" fmla="*/ 441298 w 1980454"/>
                  <a:gd name="connsiteY255" fmla="*/ 672173 h 1868844"/>
                  <a:gd name="connsiteX256" fmla="*/ 425395 w 1980454"/>
                  <a:gd name="connsiteY256" fmla="*/ 719881 h 1868844"/>
                  <a:gd name="connsiteX257" fmla="*/ 417444 w 1980454"/>
                  <a:gd name="connsiteY257" fmla="*/ 751686 h 1868844"/>
                  <a:gd name="connsiteX258" fmla="*/ 409493 w 1980454"/>
                  <a:gd name="connsiteY258" fmla="*/ 775540 h 1868844"/>
                  <a:gd name="connsiteX259" fmla="*/ 373712 w 1980454"/>
                  <a:gd name="connsiteY259" fmla="*/ 787467 h 1868844"/>
                  <a:gd name="connsiteX260" fmla="*/ 349858 w 1980454"/>
                  <a:gd name="connsiteY260" fmla="*/ 795418 h 1868844"/>
                  <a:gd name="connsiteX261" fmla="*/ 314077 w 1980454"/>
                  <a:gd name="connsiteY261" fmla="*/ 803370 h 1868844"/>
                  <a:gd name="connsiteX262" fmla="*/ 302150 w 1980454"/>
                  <a:gd name="connsiteY262" fmla="*/ 807345 h 1868844"/>
                  <a:gd name="connsiteX263" fmla="*/ 286247 w 1980454"/>
                  <a:gd name="connsiteY263" fmla="*/ 815297 h 1868844"/>
                  <a:gd name="connsiteX264" fmla="*/ 218661 w 1980454"/>
                  <a:gd name="connsiteY264" fmla="*/ 823248 h 1868844"/>
                  <a:gd name="connsiteX265" fmla="*/ 194807 w 1980454"/>
                  <a:gd name="connsiteY265" fmla="*/ 831199 h 1868844"/>
                  <a:gd name="connsiteX266" fmla="*/ 178905 w 1980454"/>
                  <a:gd name="connsiteY266" fmla="*/ 835175 h 1868844"/>
                  <a:gd name="connsiteX267" fmla="*/ 151075 w 1980454"/>
                  <a:gd name="connsiteY267" fmla="*/ 843126 h 1868844"/>
                  <a:gd name="connsiteX268" fmla="*/ 112106 w 1980454"/>
                  <a:gd name="connsiteY268" fmla="*/ 850290 h 1868844"/>
                  <a:gd name="connsiteX269" fmla="*/ 63611 w 1980454"/>
                  <a:gd name="connsiteY269" fmla="*/ 882883 h 1868844"/>
                  <a:gd name="connsiteX270" fmla="*/ 39757 w 1980454"/>
                  <a:gd name="connsiteY270" fmla="*/ 910712 h 1868844"/>
                  <a:gd name="connsiteX271" fmla="*/ 7952 w 1980454"/>
                  <a:gd name="connsiteY271" fmla="*/ 950469 h 1868844"/>
                  <a:gd name="connsiteX272" fmla="*/ 0 w 1980454"/>
                  <a:gd name="connsiteY272" fmla="*/ 974323 h 1868844"/>
                  <a:gd name="connsiteX273" fmla="*/ 19879 w 1980454"/>
                  <a:gd name="connsiteY273" fmla="*/ 1002152 h 1868844"/>
                  <a:gd name="connsiteX274" fmla="*/ 7952 w 1980454"/>
                  <a:gd name="connsiteY274" fmla="*/ 1002152 h 1868844"/>
                  <a:gd name="connsiteX0" fmla="*/ 7952 w 1980454"/>
                  <a:gd name="connsiteY0" fmla="*/ 1002152 h 1868844"/>
                  <a:gd name="connsiteX1" fmla="*/ 35781 w 1980454"/>
                  <a:gd name="connsiteY1" fmla="*/ 998177 h 1868844"/>
                  <a:gd name="connsiteX2" fmla="*/ 75538 w 1980454"/>
                  <a:gd name="connsiteY2" fmla="*/ 1006128 h 1868844"/>
                  <a:gd name="connsiteX3" fmla="*/ 87465 w 1980454"/>
                  <a:gd name="connsiteY3" fmla="*/ 1014079 h 1868844"/>
                  <a:gd name="connsiteX4" fmla="*/ 95416 w 1980454"/>
                  <a:gd name="connsiteY4" fmla="*/ 1022031 h 1868844"/>
                  <a:gd name="connsiteX5" fmla="*/ 115294 w 1980454"/>
                  <a:gd name="connsiteY5" fmla="*/ 1026006 h 1868844"/>
                  <a:gd name="connsiteX6" fmla="*/ 131197 w 1980454"/>
                  <a:gd name="connsiteY6" fmla="*/ 1049860 h 1868844"/>
                  <a:gd name="connsiteX7" fmla="*/ 178905 w 1980454"/>
                  <a:gd name="connsiteY7" fmla="*/ 1065763 h 1868844"/>
                  <a:gd name="connsiteX8" fmla="*/ 190832 w 1980454"/>
                  <a:gd name="connsiteY8" fmla="*/ 1069738 h 1868844"/>
                  <a:gd name="connsiteX9" fmla="*/ 202759 w 1980454"/>
                  <a:gd name="connsiteY9" fmla="*/ 1073714 h 1868844"/>
                  <a:gd name="connsiteX10" fmla="*/ 218661 w 1980454"/>
                  <a:gd name="connsiteY10" fmla="*/ 1077690 h 1868844"/>
                  <a:gd name="connsiteX11" fmla="*/ 230588 w 1980454"/>
                  <a:gd name="connsiteY11" fmla="*/ 1081665 h 1868844"/>
                  <a:gd name="connsiteX12" fmla="*/ 250467 w 1980454"/>
                  <a:gd name="connsiteY12" fmla="*/ 1085641 h 1868844"/>
                  <a:gd name="connsiteX13" fmla="*/ 262393 w 1980454"/>
                  <a:gd name="connsiteY13" fmla="*/ 1089617 h 1868844"/>
                  <a:gd name="connsiteX14" fmla="*/ 278296 w 1980454"/>
                  <a:gd name="connsiteY14" fmla="*/ 1093592 h 1868844"/>
                  <a:gd name="connsiteX15" fmla="*/ 290223 w 1980454"/>
                  <a:gd name="connsiteY15" fmla="*/ 1097568 h 1868844"/>
                  <a:gd name="connsiteX16" fmla="*/ 337931 w 1980454"/>
                  <a:gd name="connsiteY16" fmla="*/ 1105519 h 1868844"/>
                  <a:gd name="connsiteX17" fmla="*/ 381663 w 1980454"/>
                  <a:gd name="connsiteY17" fmla="*/ 1101544 h 1868844"/>
                  <a:gd name="connsiteX18" fmla="*/ 405517 w 1980454"/>
                  <a:gd name="connsiteY18" fmla="*/ 1093592 h 1868844"/>
                  <a:gd name="connsiteX19" fmla="*/ 417444 w 1980454"/>
                  <a:gd name="connsiteY19" fmla="*/ 1089617 h 1868844"/>
                  <a:gd name="connsiteX20" fmla="*/ 449249 w 1980454"/>
                  <a:gd name="connsiteY20" fmla="*/ 1093592 h 1868844"/>
                  <a:gd name="connsiteX21" fmla="*/ 473103 w 1980454"/>
                  <a:gd name="connsiteY21" fmla="*/ 1109495 h 1868844"/>
                  <a:gd name="connsiteX22" fmla="*/ 492981 w 1980454"/>
                  <a:gd name="connsiteY22" fmla="*/ 1125398 h 1868844"/>
                  <a:gd name="connsiteX23" fmla="*/ 512860 w 1980454"/>
                  <a:gd name="connsiteY23" fmla="*/ 1141300 h 1868844"/>
                  <a:gd name="connsiteX24" fmla="*/ 532738 w 1980454"/>
                  <a:gd name="connsiteY24" fmla="*/ 1165154 h 1868844"/>
                  <a:gd name="connsiteX25" fmla="*/ 568519 w 1980454"/>
                  <a:gd name="connsiteY25" fmla="*/ 1181057 h 1868844"/>
                  <a:gd name="connsiteX26" fmla="*/ 580446 w 1980454"/>
                  <a:gd name="connsiteY26" fmla="*/ 1185032 h 1868844"/>
                  <a:gd name="connsiteX27" fmla="*/ 592373 w 1980454"/>
                  <a:gd name="connsiteY27" fmla="*/ 1189008 h 1868844"/>
                  <a:gd name="connsiteX28" fmla="*/ 604300 w 1980454"/>
                  <a:gd name="connsiteY28" fmla="*/ 1196959 h 1868844"/>
                  <a:gd name="connsiteX29" fmla="*/ 612251 w 1980454"/>
                  <a:gd name="connsiteY29" fmla="*/ 1204911 h 1868844"/>
                  <a:gd name="connsiteX30" fmla="*/ 624178 w 1980454"/>
                  <a:gd name="connsiteY30" fmla="*/ 1208886 h 1868844"/>
                  <a:gd name="connsiteX31" fmla="*/ 632129 w 1980454"/>
                  <a:gd name="connsiteY31" fmla="*/ 1216838 h 1868844"/>
                  <a:gd name="connsiteX32" fmla="*/ 667910 w 1980454"/>
                  <a:gd name="connsiteY32" fmla="*/ 1228764 h 1868844"/>
                  <a:gd name="connsiteX33" fmla="*/ 679837 w 1980454"/>
                  <a:gd name="connsiteY33" fmla="*/ 1232740 h 1868844"/>
                  <a:gd name="connsiteX34" fmla="*/ 691764 w 1980454"/>
                  <a:gd name="connsiteY34" fmla="*/ 1240691 h 1868844"/>
                  <a:gd name="connsiteX35" fmla="*/ 715618 w 1980454"/>
                  <a:gd name="connsiteY35" fmla="*/ 1248643 h 1868844"/>
                  <a:gd name="connsiteX36" fmla="*/ 719593 w 1980454"/>
                  <a:gd name="connsiteY36" fmla="*/ 1260570 h 1868844"/>
                  <a:gd name="connsiteX37" fmla="*/ 739472 w 1980454"/>
                  <a:gd name="connsiteY37" fmla="*/ 1280448 h 1868844"/>
                  <a:gd name="connsiteX38" fmla="*/ 751399 w 1980454"/>
                  <a:gd name="connsiteY38" fmla="*/ 1300326 h 1868844"/>
                  <a:gd name="connsiteX39" fmla="*/ 755374 w 1980454"/>
                  <a:gd name="connsiteY39" fmla="*/ 1312253 h 1868844"/>
                  <a:gd name="connsiteX40" fmla="*/ 771277 w 1980454"/>
                  <a:gd name="connsiteY40" fmla="*/ 1328156 h 1868844"/>
                  <a:gd name="connsiteX41" fmla="*/ 783204 w 1980454"/>
                  <a:gd name="connsiteY41" fmla="*/ 1340083 h 1868844"/>
                  <a:gd name="connsiteX42" fmla="*/ 799107 w 1980454"/>
                  <a:gd name="connsiteY42" fmla="*/ 1359961 h 1868844"/>
                  <a:gd name="connsiteX43" fmla="*/ 803082 w 1980454"/>
                  <a:gd name="connsiteY43" fmla="*/ 1371888 h 1868844"/>
                  <a:gd name="connsiteX44" fmla="*/ 815009 w 1980454"/>
                  <a:gd name="connsiteY44" fmla="*/ 1375864 h 1868844"/>
                  <a:gd name="connsiteX45" fmla="*/ 838863 w 1980454"/>
                  <a:gd name="connsiteY45" fmla="*/ 1391766 h 1868844"/>
                  <a:gd name="connsiteX46" fmla="*/ 862717 w 1980454"/>
                  <a:gd name="connsiteY46" fmla="*/ 1399718 h 1868844"/>
                  <a:gd name="connsiteX47" fmla="*/ 874644 w 1980454"/>
                  <a:gd name="connsiteY47" fmla="*/ 1403693 h 1868844"/>
                  <a:gd name="connsiteX48" fmla="*/ 882595 w 1980454"/>
                  <a:gd name="connsiteY48" fmla="*/ 1415620 h 1868844"/>
                  <a:gd name="connsiteX49" fmla="*/ 894522 w 1980454"/>
                  <a:gd name="connsiteY49" fmla="*/ 1419596 h 1868844"/>
                  <a:gd name="connsiteX50" fmla="*/ 906449 w 1980454"/>
                  <a:gd name="connsiteY50" fmla="*/ 1427547 h 1868844"/>
                  <a:gd name="connsiteX51" fmla="*/ 914400 w 1980454"/>
                  <a:gd name="connsiteY51" fmla="*/ 1439474 h 1868844"/>
                  <a:gd name="connsiteX52" fmla="*/ 918376 w 1980454"/>
                  <a:gd name="connsiteY52" fmla="*/ 1451401 h 1868844"/>
                  <a:gd name="connsiteX53" fmla="*/ 934279 w 1980454"/>
                  <a:gd name="connsiteY53" fmla="*/ 1471279 h 1868844"/>
                  <a:gd name="connsiteX54" fmla="*/ 946206 w 1980454"/>
                  <a:gd name="connsiteY54" fmla="*/ 1475255 h 1868844"/>
                  <a:gd name="connsiteX55" fmla="*/ 966084 w 1980454"/>
                  <a:gd name="connsiteY55" fmla="*/ 1471279 h 1868844"/>
                  <a:gd name="connsiteX56" fmla="*/ 978011 w 1980454"/>
                  <a:gd name="connsiteY56" fmla="*/ 1467304 h 1868844"/>
                  <a:gd name="connsiteX57" fmla="*/ 1001865 w 1980454"/>
                  <a:gd name="connsiteY57" fmla="*/ 1471279 h 1868844"/>
                  <a:gd name="connsiteX58" fmla="*/ 1025719 w 1980454"/>
                  <a:gd name="connsiteY58" fmla="*/ 1479231 h 1868844"/>
                  <a:gd name="connsiteX59" fmla="*/ 1049573 w 1980454"/>
                  <a:gd name="connsiteY59" fmla="*/ 1495133 h 1868844"/>
                  <a:gd name="connsiteX60" fmla="*/ 1069451 w 1980454"/>
                  <a:gd name="connsiteY60" fmla="*/ 1515011 h 1868844"/>
                  <a:gd name="connsiteX61" fmla="*/ 1101256 w 1980454"/>
                  <a:gd name="connsiteY61" fmla="*/ 1538865 h 1868844"/>
                  <a:gd name="connsiteX62" fmla="*/ 1109207 w 1980454"/>
                  <a:gd name="connsiteY62" fmla="*/ 1546817 h 1868844"/>
                  <a:gd name="connsiteX63" fmla="*/ 1141013 w 1980454"/>
                  <a:gd name="connsiteY63" fmla="*/ 1554768 h 1868844"/>
                  <a:gd name="connsiteX64" fmla="*/ 1152940 w 1980454"/>
                  <a:gd name="connsiteY64" fmla="*/ 1562719 h 1868844"/>
                  <a:gd name="connsiteX65" fmla="*/ 1176793 w 1980454"/>
                  <a:gd name="connsiteY65" fmla="*/ 1570671 h 1868844"/>
                  <a:gd name="connsiteX66" fmla="*/ 1196672 w 1980454"/>
                  <a:gd name="connsiteY66" fmla="*/ 1582598 h 1868844"/>
                  <a:gd name="connsiteX67" fmla="*/ 1208599 w 1980454"/>
                  <a:gd name="connsiteY67" fmla="*/ 1594524 h 1868844"/>
                  <a:gd name="connsiteX68" fmla="*/ 1232453 w 1980454"/>
                  <a:gd name="connsiteY68" fmla="*/ 1602476 h 1868844"/>
                  <a:gd name="connsiteX69" fmla="*/ 1244380 w 1980454"/>
                  <a:gd name="connsiteY69" fmla="*/ 1606451 h 1868844"/>
                  <a:gd name="connsiteX70" fmla="*/ 1252331 w 1980454"/>
                  <a:gd name="connsiteY70" fmla="*/ 1594524 h 1868844"/>
                  <a:gd name="connsiteX71" fmla="*/ 1268233 w 1980454"/>
                  <a:gd name="connsiteY71" fmla="*/ 1598500 h 1868844"/>
                  <a:gd name="connsiteX72" fmla="*/ 1288112 w 1980454"/>
                  <a:gd name="connsiteY72" fmla="*/ 1614403 h 1868844"/>
                  <a:gd name="connsiteX73" fmla="*/ 1296063 w 1980454"/>
                  <a:gd name="connsiteY73" fmla="*/ 1626330 h 1868844"/>
                  <a:gd name="connsiteX74" fmla="*/ 1307990 w 1980454"/>
                  <a:gd name="connsiteY74" fmla="*/ 1634281 h 1868844"/>
                  <a:gd name="connsiteX75" fmla="*/ 1331844 w 1980454"/>
                  <a:gd name="connsiteY75" fmla="*/ 1662111 h 1868844"/>
                  <a:gd name="connsiteX76" fmla="*/ 1343771 w 1980454"/>
                  <a:gd name="connsiteY76" fmla="*/ 1666086 h 1868844"/>
                  <a:gd name="connsiteX77" fmla="*/ 1391479 w 1980454"/>
                  <a:gd name="connsiteY77" fmla="*/ 1654159 h 1868844"/>
                  <a:gd name="connsiteX78" fmla="*/ 1403406 w 1980454"/>
                  <a:gd name="connsiteY78" fmla="*/ 1650184 h 1868844"/>
                  <a:gd name="connsiteX79" fmla="*/ 1439187 w 1980454"/>
                  <a:gd name="connsiteY79" fmla="*/ 1662111 h 1868844"/>
                  <a:gd name="connsiteX80" fmla="*/ 1451113 w 1980454"/>
                  <a:gd name="connsiteY80" fmla="*/ 1666086 h 1868844"/>
                  <a:gd name="connsiteX81" fmla="*/ 1463040 w 1980454"/>
                  <a:gd name="connsiteY81" fmla="*/ 1670062 h 1868844"/>
                  <a:gd name="connsiteX82" fmla="*/ 1494846 w 1980454"/>
                  <a:gd name="connsiteY82" fmla="*/ 1693916 h 1868844"/>
                  <a:gd name="connsiteX83" fmla="*/ 1506773 w 1980454"/>
                  <a:gd name="connsiteY83" fmla="*/ 1701867 h 1868844"/>
                  <a:gd name="connsiteX84" fmla="*/ 1530627 w 1980454"/>
                  <a:gd name="connsiteY84" fmla="*/ 1705843 h 1868844"/>
                  <a:gd name="connsiteX85" fmla="*/ 1542553 w 1980454"/>
                  <a:gd name="connsiteY85" fmla="*/ 1713794 h 1868844"/>
                  <a:gd name="connsiteX86" fmla="*/ 1554480 w 1980454"/>
                  <a:gd name="connsiteY86" fmla="*/ 1717770 h 1868844"/>
                  <a:gd name="connsiteX87" fmla="*/ 1562432 w 1980454"/>
                  <a:gd name="connsiteY87" fmla="*/ 1725721 h 1868844"/>
                  <a:gd name="connsiteX88" fmla="*/ 1574359 w 1980454"/>
                  <a:gd name="connsiteY88" fmla="*/ 1729697 h 1868844"/>
                  <a:gd name="connsiteX89" fmla="*/ 1598213 w 1980454"/>
                  <a:gd name="connsiteY89" fmla="*/ 1745599 h 1868844"/>
                  <a:gd name="connsiteX90" fmla="*/ 1618091 w 1980454"/>
                  <a:gd name="connsiteY90" fmla="*/ 1765478 h 1868844"/>
                  <a:gd name="connsiteX91" fmla="*/ 1637969 w 1980454"/>
                  <a:gd name="connsiteY91" fmla="*/ 1785356 h 1868844"/>
                  <a:gd name="connsiteX92" fmla="*/ 1641945 w 1980454"/>
                  <a:gd name="connsiteY92" fmla="*/ 1797283 h 1868844"/>
                  <a:gd name="connsiteX93" fmla="*/ 1665799 w 1980454"/>
                  <a:gd name="connsiteY93" fmla="*/ 1821137 h 1868844"/>
                  <a:gd name="connsiteX94" fmla="*/ 1677726 w 1980454"/>
                  <a:gd name="connsiteY94" fmla="*/ 1833064 h 1868844"/>
                  <a:gd name="connsiteX95" fmla="*/ 1685677 w 1980454"/>
                  <a:gd name="connsiteY95" fmla="*/ 1844991 h 1868844"/>
                  <a:gd name="connsiteX96" fmla="*/ 1689653 w 1980454"/>
                  <a:gd name="connsiteY96" fmla="*/ 1856918 h 1868844"/>
                  <a:gd name="connsiteX97" fmla="*/ 1701580 w 1980454"/>
                  <a:gd name="connsiteY97" fmla="*/ 1868844 h 1868844"/>
                  <a:gd name="connsiteX98" fmla="*/ 1713507 w 1980454"/>
                  <a:gd name="connsiteY98" fmla="*/ 1864869 h 1868844"/>
                  <a:gd name="connsiteX99" fmla="*/ 1737360 w 1980454"/>
                  <a:gd name="connsiteY99" fmla="*/ 1817161 h 1868844"/>
                  <a:gd name="connsiteX100" fmla="*/ 1753263 w 1980454"/>
                  <a:gd name="connsiteY100" fmla="*/ 1797283 h 1868844"/>
                  <a:gd name="connsiteX101" fmla="*/ 1757239 w 1980454"/>
                  <a:gd name="connsiteY101" fmla="*/ 1785356 h 1868844"/>
                  <a:gd name="connsiteX102" fmla="*/ 1773141 w 1980454"/>
                  <a:gd name="connsiteY102" fmla="*/ 1761502 h 1868844"/>
                  <a:gd name="connsiteX103" fmla="*/ 1781093 w 1980454"/>
                  <a:gd name="connsiteY103" fmla="*/ 1749575 h 1868844"/>
                  <a:gd name="connsiteX104" fmla="*/ 1793020 w 1980454"/>
                  <a:gd name="connsiteY104" fmla="*/ 1741624 h 1868844"/>
                  <a:gd name="connsiteX105" fmla="*/ 1832776 w 1980454"/>
                  <a:gd name="connsiteY105" fmla="*/ 1729697 h 1868844"/>
                  <a:gd name="connsiteX106" fmla="*/ 1840727 w 1980454"/>
                  <a:gd name="connsiteY106" fmla="*/ 1721745 h 1868844"/>
                  <a:gd name="connsiteX107" fmla="*/ 1844703 w 1980454"/>
                  <a:gd name="connsiteY107" fmla="*/ 1709818 h 1868844"/>
                  <a:gd name="connsiteX108" fmla="*/ 1856630 w 1980454"/>
                  <a:gd name="connsiteY108" fmla="*/ 1705843 h 1868844"/>
                  <a:gd name="connsiteX109" fmla="*/ 1864581 w 1980454"/>
                  <a:gd name="connsiteY109" fmla="*/ 1697891 h 1868844"/>
                  <a:gd name="connsiteX110" fmla="*/ 1880484 w 1980454"/>
                  <a:gd name="connsiteY110" fmla="*/ 1674038 h 1868844"/>
                  <a:gd name="connsiteX111" fmla="*/ 1896387 w 1980454"/>
                  <a:gd name="connsiteY111" fmla="*/ 1658135 h 1868844"/>
                  <a:gd name="connsiteX112" fmla="*/ 1912289 w 1980454"/>
                  <a:gd name="connsiteY112" fmla="*/ 1642232 h 1868844"/>
                  <a:gd name="connsiteX113" fmla="*/ 1936143 w 1980454"/>
                  <a:gd name="connsiteY113" fmla="*/ 1626330 h 1868844"/>
                  <a:gd name="connsiteX114" fmla="*/ 1932167 w 1980454"/>
                  <a:gd name="connsiteY114" fmla="*/ 1610427 h 1868844"/>
                  <a:gd name="connsiteX115" fmla="*/ 1920240 w 1980454"/>
                  <a:gd name="connsiteY115" fmla="*/ 1602476 h 1868844"/>
                  <a:gd name="connsiteX116" fmla="*/ 1904338 w 1980454"/>
                  <a:gd name="connsiteY116" fmla="*/ 1582598 h 1868844"/>
                  <a:gd name="connsiteX117" fmla="*/ 1900362 w 1980454"/>
                  <a:gd name="connsiteY117" fmla="*/ 1570671 h 1868844"/>
                  <a:gd name="connsiteX118" fmla="*/ 1904338 w 1980454"/>
                  <a:gd name="connsiteY118" fmla="*/ 1558744 h 1868844"/>
                  <a:gd name="connsiteX119" fmla="*/ 1908313 w 1980454"/>
                  <a:gd name="connsiteY119" fmla="*/ 1538865 h 1868844"/>
                  <a:gd name="connsiteX120" fmla="*/ 1928192 w 1980454"/>
                  <a:gd name="connsiteY120" fmla="*/ 1522963 h 1868844"/>
                  <a:gd name="connsiteX121" fmla="*/ 1936143 w 1980454"/>
                  <a:gd name="connsiteY121" fmla="*/ 1515011 h 1868844"/>
                  <a:gd name="connsiteX122" fmla="*/ 1940119 w 1980454"/>
                  <a:gd name="connsiteY122" fmla="*/ 1503084 h 1868844"/>
                  <a:gd name="connsiteX123" fmla="*/ 1944094 w 1980454"/>
                  <a:gd name="connsiteY123" fmla="*/ 1487182 h 1868844"/>
                  <a:gd name="connsiteX124" fmla="*/ 1952046 w 1980454"/>
                  <a:gd name="connsiteY124" fmla="*/ 1479231 h 1868844"/>
                  <a:gd name="connsiteX125" fmla="*/ 1979875 w 1980454"/>
                  <a:gd name="connsiteY125" fmla="*/ 1479231 h 1868844"/>
                  <a:gd name="connsiteX126" fmla="*/ 1975900 w 1980454"/>
                  <a:gd name="connsiteY126" fmla="*/ 1459352 h 1868844"/>
                  <a:gd name="connsiteX127" fmla="*/ 1967948 w 1980454"/>
                  <a:gd name="connsiteY127" fmla="*/ 1435498 h 1868844"/>
                  <a:gd name="connsiteX128" fmla="*/ 1963973 w 1980454"/>
                  <a:gd name="connsiteY128" fmla="*/ 1423571 h 1868844"/>
                  <a:gd name="connsiteX129" fmla="*/ 1959997 w 1980454"/>
                  <a:gd name="connsiteY129" fmla="*/ 1411644 h 1868844"/>
                  <a:gd name="connsiteX130" fmla="*/ 1956021 w 1980454"/>
                  <a:gd name="connsiteY130" fmla="*/ 1399718 h 1868844"/>
                  <a:gd name="connsiteX131" fmla="*/ 1967948 w 1980454"/>
                  <a:gd name="connsiteY131" fmla="*/ 1363937 h 1868844"/>
                  <a:gd name="connsiteX132" fmla="*/ 1971924 w 1980454"/>
                  <a:gd name="connsiteY132" fmla="*/ 1352010 h 1868844"/>
                  <a:gd name="connsiteX133" fmla="*/ 1975900 w 1980454"/>
                  <a:gd name="connsiteY133" fmla="*/ 1340083 h 1868844"/>
                  <a:gd name="connsiteX134" fmla="*/ 1967948 w 1980454"/>
                  <a:gd name="connsiteY134" fmla="*/ 1292375 h 1868844"/>
                  <a:gd name="connsiteX135" fmla="*/ 1959997 w 1980454"/>
                  <a:gd name="connsiteY135" fmla="*/ 1268521 h 1868844"/>
                  <a:gd name="connsiteX136" fmla="*/ 1956021 w 1980454"/>
                  <a:gd name="connsiteY136" fmla="*/ 1256594 h 1868844"/>
                  <a:gd name="connsiteX137" fmla="*/ 1948070 w 1980454"/>
                  <a:gd name="connsiteY137" fmla="*/ 1200935 h 1868844"/>
                  <a:gd name="connsiteX138" fmla="*/ 1932167 w 1980454"/>
                  <a:gd name="connsiteY138" fmla="*/ 1181057 h 1868844"/>
                  <a:gd name="connsiteX139" fmla="*/ 1932167 w 1980454"/>
                  <a:gd name="connsiteY139" fmla="*/ 1133349 h 1868844"/>
                  <a:gd name="connsiteX140" fmla="*/ 1944094 w 1980454"/>
                  <a:gd name="connsiteY140" fmla="*/ 1129373 h 1868844"/>
                  <a:gd name="connsiteX141" fmla="*/ 1952046 w 1980454"/>
                  <a:gd name="connsiteY141" fmla="*/ 1121422 h 1868844"/>
                  <a:gd name="connsiteX142" fmla="*/ 1952046 w 1980454"/>
                  <a:gd name="connsiteY142" fmla="*/ 1085641 h 1868844"/>
                  <a:gd name="connsiteX143" fmla="*/ 1944094 w 1980454"/>
                  <a:gd name="connsiteY143" fmla="*/ 1061787 h 1868844"/>
                  <a:gd name="connsiteX144" fmla="*/ 1940119 w 1980454"/>
                  <a:gd name="connsiteY144" fmla="*/ 1037933 h 1868844"/>
                  <a:gd name="connsiteX145" fmla="*/ 1940119 w 1980454"/>
                  <a:gd name="connsiteY145" fmla="*/ 958420 h 1868844"/>
                  <a:gd name="connsiteX146" fmla="*/ 1932167 w 1980454"/>
                  <a:gd name="connsiteY146" fmla="*/ 950469 h 1868844"/>
                  <a:gd name="connsiteX147" fmla="*/ 1928192 w 1980454"/>
                  <a:gd name="connsiteY147" fmla="*/ 938542 h 1868844"/>
                  <a:gd name="connsiteX148" fmla="*/ 1920240 w 1980454"/>
                  <a:gd name="connsiteY148" fmla="*/ 930591 h 1868844"/>
                  <a:gd name="connsiteX149" fmla="*/ 1912289 w 1980454"/>
                  <a:gd name="connsiteY149" fmla="*/ 902761 h 1868844"/>
                  <a:gd name="connsiteX150" fmla="*/ 1900362 w 1980454"/>
                  <a:gd name="connsiteY150" fmla="*/ 894810 h 1868844"/>
                  <a:gd name="connsiteX151" fmla="*/ 1876508 w 1980454"/>
                  <a:gd name="connsiteY151" fmla="*/ 886858 h 1868844"/>
                  <a:gd name="connsiteX152" fmla="*/ 1864581 w 1980454"/>
                  <a:gd name="connsiteY152" fmla="*/ 882883 h 1868844"/>
                  <a:gd name="connsiteX153" fmla="*/ 1856630 w 1980454"/>
                  <a:gd name="connsiteY153" fmla="*/ 874931 h 1868844"/>
                  <a:gd name="connsiteX154" fmla="*/ 1844703 w 1980454"/>
                  <a:gd name="connsiteY154" fmla="*/ 870956 h 1868844"/>
                  <a:gd name="connsiteX155" fmla="*/ 1832776 w 1980454"/>
                  <a:gd name="connsiteY155" fmla="*/ 863004 h 1868844"/>
                  <a:gd name="connsiteX156" fmla="*/ 1824825 w 1980454"/>
                  <a:gd name="connsiteY156" fmla="*/ 851078 h 1868844"/>
                  <a:gd name="connsiteX157" fmla="*/ 1816873 w 1980454"/>
                  <a:gd name="connsiteY157" fmla="*/ 843126 h 1868844"/>
                  <a:gd name="connsiteX158" fmla="*/ 1820849 w 1980454"/>
                  <a:gd name="connsiteY158" fmla="*/ 823248 h 1868844"/>
                  <a:gd name="connsiteX159" fmla="*/ 1832776 w 1980454"/>
                  <a:gd name="connsiteY159" fmla="*/ 799394 h 1868844"/>
                  <a:gd name="connsiteX160" fmla="*/ 1836752 w 1980454"/>
                  <a:gd name="connsiteY160" fmla="*/ 787467 h 1868844"/>
                  <a:gd name="connsiteX161" fmla="*/ 1832776 w 1980454"/>
                  <a:gd name="connsiteY161" fmla="*/ 763613 h 1868844"/>
                  <a:gd name="connsiteX162" fmla="*/ 1824825 w 1980454"/>
                  <a:gd name="connsiteY162" fmla="*/ 751686 h 1868844"/>
                  <a:gd name="connsiteX163" fmla="*/ 1793020 w 1980454"/>
                  <a:gd name="connsiteY163" fmla="*/ 723857 h 1868844"/>
                  <a:gd name="connsiteX164" fmla="*/ 1793020 w 1980454"/>
                  <a:gd name="connsiteY164" fmla="*/ 656271 h 1868844"/>
                  <a:gd name="connsiteX165" fmla="*/ 1789044 w 1980454"/>
                  <a:gd name="connsiteY165" fmla="*/ 636392 h 1868844"/>
                  <a:gd name="connsiteX166" fmla="*/ 1785068 w 1980454"/>
                  <a:gd name="connsiteY166" fmla="*/ 624465 h 1868844"/>
                  <a:gd name="connsiteX167" fmla="*/ 1741336 w 1980454"/>
                  <a:gd name="connsiteY167" fmla="*/ 612538 h 1868844"/>
                  <a:gd name="connsiteX168" fmla="*/ 1721458 w 1980454"/>
                  <a:gd name="connsiteY168" fmla="*/ 588684 h 1868844"/>
                  <a:gd name="connsiteX169" fmla="*/ 1709531 w 1980454"/>
                  <a:gd name="connsiteY169" fmla="*/ 576758 h 1868844"/>
                  <a:gd name="connsiteX170" fmla="*/ 1709531 w 1980454"/>
                  <a:gd name="connsiteY170" fmla="*/ 544952 h 1868844"/>
                  <a:gd name="connsiteX171" fmla="*/ 1697604 w 1980454"/>
                  <a:gd name="connsiteY171" fmla="*/ 540977 h 1868844"/>
                  <a:gd name="connsiteX172" fmla="*/ 1673750 w 1980454"/>
                  <a:gd name="connsiteY172" fmla="*/ 544952 h 1868844"/>
                  <a:gd name="connsiteX173" fmla="*/ 1661823 w 1980454"/>
                  <a:gd name="connsiteY173" fmla="*/ 548928 h 1868844"/>
                  <a:gd name="connsiteX174" fmla="*/ 1657847 w 1980454"/>
                  <a:gd name="connsiteY174" fmla="*/ 513147 h 1868844"/>
                  <a:gd name="connsiteX175" fmla="*/ 1645920 w 1980454"/>
                  <a:gd name="connsiteY175" fmla="*/ 473391 h 1868844"/>
                  <a:gd name="connsiteX176" fmla="*/ 1637969 w 1980454"/>
                  <a:gd name="connsiteY176" fmla="*/ 445561 h 1868844"/>
                  <a:gd name="connsiteX177" fmla="*/ 1633993 w 1980454"/>
                  <a:gd name="connsiteY177" fmla="*/ 433634 h 1868844"/>
                  <a:gd name="connsiteX178" fmla="*/ 1633993 w 1980454"/>
                  <a:gd name="connsiteY178" fmla="*/ 409780 h 1868844"/>
                  <a:gd name="connsiteX179" fmla="*/ 1622067 w 1980454"/>
                  <a:gd name="connsiteY179" fmla="*/ 401829 h 1868844"/>
                  <a:gd name="connsiteX180" fmla="*/ 1594237 w 1980454"/>
                  <a:gd name="connsiteY180" fmla="*/ 377975 h 1868844"/>
                  <a:gd name="connsiteX181" fmla="*/ 1578334 w 1980454"/>
                  <a:gd name="connsiteY181" fmla="*/ 354121 h 1868844"/>
                  <a:gd name="connsiteX182" fmla="*/ 1566407 w 1980454"/>
                  <a:gd name="connsiteY182" fmla="*/ 330267 h 1868844"/>
                  <a:gd name="connsiteX183" fmla="*/ 1570383 w 1980454"/>
                  <a:gd name="connsiteY183" fmla="*/ 314364 h 1868844"/>
                  <a:gd name="connsiteX184" fmla="*/ 1578334 w 1980454"/>
                  <a:gd name="connsiteY184" fmla="*/ 302438 h 1868844"/>
                  <a:gd name="connsiteX185" fmla="*/ 1614115 w 1980454"/>
                  <a:gd name="connsiteY185" fmla="*/ 294486 h 1868844"/>
                  <a:gd name="connsiteX186" fmla="*/ 1622067 w 1980454"/>
                  <a:gd name="connsiteY186" fmla="*/ 286535 h 1868844"/>
                  <a:gd name="connsiteX187" fmla="*/ 1622067 w 1980454"/>
                  <a:gd name="connsiteY187" fmla="*/ 262681 h 1868844"/>
                  <a:gd name="connsiteX188" fmla="*/ 1614115 w 1980454"/>
                  <a:gd name="connsiteY188" fmla="*/ 254730 h 1868844"/>
                  <a:gd name="connsiteX189" fmla="*/ 1606164 w 1980454"/>
                  <a:gd name="connsiteY189" fmla="*/ 226900 h 1868844"/>
                  <a:gd name="connsiteX190" fmla="*/ 1610140 w 1980454"/>
                  <a:gd name="connsiteY190" fmla="*/ 187144 h 1868844"/>
                  <a:gd name="connsiteX191" fmla="*/ 1618091 w 1980454"/>
                  <a:gd name="connsiteY191" fmla="*/ 163290 h 1868844"/>
                  <a:gd name="connsiteX192" fmla="*/ 1598213 w 1980454"/>
                  <a:gd name="connsiteY192" fmla="*/ 119558 h 1868844"/>
                  <a:gd name="connsiteX193" fmla="*/ 1590261 w 1980454"/>
                  <a:gd name="connsiteY193" fmla="*/ 107631 h 1868844"/>
                  <a:gd name="connsiteX194" fmla="*/ 1598213 w 1980454"/>
                  <a:gd name="connsiteY194" fmla="*/ 139436 h 1868844"/>
                  <a:gd name="connsiteX195" fmla="*/ 1606164 w 1980454"/>
                  <a:gd name="connsiteY195" fmla="*/ 115582 h 1868844"/>
                  <a:gd name="connsiteX196" fmla="*/ 1610140 w 1980454"/>
                  <a:gd name="connsiteY196" fmla="*/ 103655 h 1868844"/>
                  <a:gd name="connsiteX197" fmla="*/ 1618091 w 1980454"/>
                  <a:gd name="connsiteY197" fmla="*/ 91728 h 1868844"/>
                  <a:gd name="connsiteX198" fmla="*/ 1606164 w 1980454"/>
                  <a:gd name="connsiteY198" fmla="*/ 99679 h 1868844"/>
                  <a:gd name="connsiteX199" fmla="*/ 1514724 w 1980454"/>
                  <a:gd name="connsiteY199" fmla="*/ 87752 h 1868844"/>
                  <a:gd name="connsiteX200" fmla="*/ 1490870 w 1980454"/>
                  <a:gd name="connsiteY200" fmla="*/ 79801 h 1868844"/>
                  <a:gd name="connsiteX201" fmla="*/ 1482919 w 1980454"/>
                  <a:gd name="connsiteY201" fmla="*/ 67874 h 1868844"/>
                  <a:gd name="connsiteX202" fmla="*/ 1463040 w 1980454"/>
                  <a:gd name="connsiteY202" fmla="*/ 63898 h 1868844"/>
                  <a:gd name="connsiteX203" fmla="*/ 1431235 w 1980454"/>
                  <a:gd name="connsiteY203" fmla="*/ 59923 h 1868844"/>
                  <a:gd name="connsiteX204" fmla="*/ 1391479 w 1980454"/>
                  <a:gd name="connsiteY204" fmla="*/ 47996 h 1868844"/>
                  <a:gd name="connsiteX205" fmla="*/ 1379552 w 1980454"/>
                  <a:gd name="connsiteY205" fmla="*/ 44020 h 1868844"/>
                  <a:gd name="connsiteX206" fmla="*/ 1319917 w 1980454"/>
                  <a:gd name="connsiteY206" fmla="*/ 36069 h 1868844"/>
                  <a:gd name="connsiteX207" fmla="*/ 1284136 w 1980454"/>
                  <a:gd name="connsiteY207" fmla="*/ 28118 h 1868844"/>
                  <a:gd name="connsiteX208" fmla="*/ 1272209 w 1980454"/>
                  <a:gd name="connsiteY208" fmla="*/ 24142 h 1868844"/>
                  <a:gd name="connsiteX209" fmla="*/ 1216550 w 1980454"/>
                  <a:gd name="connsiteY209" fmla="*/ 36069 h 1868844"/>
                  <a:gd name="connsiteX210" fmla="*/ 1192696 w 1980454"/>
                  <a:gd name="connsiteY210" fmla="*/ 47996 h 1868844"/>
                  <a:gd name="connsiteX211" fmla="*/ 1160891 w 1980454"/>
                  <a:gd name="connsiteY211" fmla="*/ 44020 h 1868844"/>
                  <a:gd name="connsiteX212" fmla="*/ 1148964 w 1980454"/>
                  <a:gd name="connsiteY212" fmla="*/ 40044 h 1868844"/>
                  <a:gd name="connsiteX213" fmla="*/ 1101256 w 1980454"/>
                  <a:gd name="connsiteY213" fmla="*/ 32093 h 1868844"/>
                  <a:gd name="connsiteX214" fmla="*/ 1057524 w 1980454"/>
                  <a:gd name="connsiteY214" fmla="*/ 20166 h 1868844"/>
                  <a:gd name="connsiteX215" fmla="*/ 993913 w 1980454"/>
                  <a:gd name="connsiteY215" fmla="*/ 4264 h 1868844"/>
                  <a:gd name="connsiteX216" fmla="*/ 950181 w 1980454"/>
                  <a:gd name="connsiteY216" fmla="*/ 8239 h 1868844"/>
                  <a:gd name="connsiteX217" fmla="*/ 870668 w 1980454"/>
                  <a:gd name="connsiteY217" fmla="*/ 288 h 1868844"/>
                  <a:gd name="connsiteX218" fmla="*/ 826936 w 1980454"/>
                  <a:gd name="connsiteY218" fmla="*/ 4264 h 1868844"/>
                  <a:gd name="connsiteX219" fmla="*/ 822960 w 1980454"/>
                  <a:gd name="connsiteY219" fmla="*/ 28118 h 1868844"/>
                  <a:gd name="connsiteX220" fmla="*/ 811033 w 1980454"/>
                  <a:gd name="connsiteY220" fmla="*/ 32093 h 1868844"/>
                  <a:gd name="connsiteX221" fmla="*/ 783204 w 1980454"/>
                  <a:gd name="connsiteY221" fmla="*/ 44020 h 1868844"/>
                  <a:gd name="connsiteX222" fmla="*/ 759350 w 1980454"/>
                  <a:gd name="connsiteY222" fmla="*/ 51971 h 1868844"/>
                  <a:gd name="connsiteX223" fmla="*/ 751399 w 1980454"/>
                  <a:gd name="connsiteY223" fmla="*/ 59923 h 1868844"/>
                  <a:gd name="connsiteX224" fmla="*/ 731520 w 1980454"/>
                  <a:gd name="connsiteY224" fmla="*/ 71850 h 1868844"/>
                  <a:gd name="connsiteX225" fmla="*/ 723569 w 1980454"/>
                  <a:gd name="connsiteY225" fmla="*/ 83777 h 1868844"/>
                  <a:gd name="connsiteX226" fmla="*/ 719593 w 1980454"/>
                  <a:gd name="connsiteY226" fmla="*/ 95704 h 1868844"/>
                  <a:gd name="connsiteX227" fmla="*/ 695740 w 1980454"/>
                  <a:gd name="connsiteY227" fmla="*/ 99679 h 1868844"/>
                  <a:gd name="connsiteX228" fmla="*/ 683813 w 1980454"/>
                  <a:gd name="connsiteY228" fmla="*/ 103655 h 1868844"/>
                  <a:gd name="connsiteX229" fmla="*/ 667910 w 1980454"/>
                  <a:gd name="connsiteY229" fmla="*/ 119558 h 1868844"/>
                  <a:gd name="connsiteX230" fmla="*/ 659959 w 1980454"/>
                  <a:gd name="connsiteY230" fmla="*/ 155338 h 1868844"/>
                  <a:gd name="connsiteX231" fmla="*/ 655983 w 1980454"/>
                  <a:gd name="connsiteY231" fmla="*/ 167265 h 1868844"/>
                  <a:gd name="connsiteX232" fmla="*/ 632129 w 1980454"/>
                  <a:gd name="connsiteY232" fmla="*/ 175217 h 1868844"/>
                  <a:gd name="connsiteX233" fmla="*/ 612251 w 1980454"/>
                  <a:gd name="connsiteY233" fmla="*/ 163290 h 1868844"/>
                  <a:gd name="connsiteX234" fmla="*/ 600324 w 1980454"/>
                  <a:gd name="connsiteY234" fmla="*/ 167265 h 1868844"/>
                  <a:gd name="connsiteX235" fmla="*/ 588397 w 1980454"/>
                  <a:gd name="connsiteY235" fmla="*/ 195095 h 1868844"/>
                  <a:gd name="connsiteX236" fmla="*/ 580446 w 1980454"/>
                  <a:gd name="connsiteY236" fmla="*/ 218949 h 1868844"/>
                  <a:gd name="connsiteX237" fmla="*/ 548640 w 1980454"/>
                  <a:gd name="connsiteY237" fmla="*/ 226900 h 1868844"/>
                  <a:gd name="connsiteX238" fmla="*/ 552616 w 1980454"/>
                  <a:gd name="connsiteY238" fmla="*/ 254730 h 1868844"/>
                  <a:gd name="connsiteX239" fmla="*/ 548640 w 1980454"/>
                  <a:gd name="connsiteY239" fmla="*/ 266657 h 1868844"/>
                  <a:gd name="connsiteX240" fmla="*/ 544665 w 1980454"/>
                  <a:gd name="connsiteY240" fmla="*/ 286535 h 1868844"/>
                  <a:gd name="connsiteX241" fmla="*/ 540689 w 1980454"/>
                  <a:gd name="connsiteY241" fmla="*/ 298462 h 1868844"/>
                  <a:gd name="connsiteX242" fmla="*/ 528762 w 1980454"/>
                  <a:gd name="connsiteY242" fmla="*/ 306413 h 1868844"/>
                  <a:gd name="connsiteX243" fmla="*/ 496957 w 1980454"/>
                  <a:gd name="connsiteY243" fmla="*/ 346170 h 1868844"/>
                  <a:gd name="connsiteX244" fmla="*/ 485030 w 1980454"/>
                  <a:gd name="connsiteY244" fmla="*/ 350145 h 1868844"/>
                  <a:gd name="connsiteX245" fmla="*/ 469127 w 1980454"/>
                  <a:gd name="connsiteY245" fmla="*/ 370024 h 1868844"/>
                  <a:gd name="connsiteX246" fmla="*/ 477079 w 1980454"/>
                  <a:gd name="connsiteY246" fmla="*/ 393878 h 1868844"/>
                  <a:gd name="connsiteX247" fmla="*/ 481054 w 1980454"/>
                  <a:gd name="connsiteY247" fmla="*/ 405804 h 1868844"/>
                  <a:gd name="connsiteX248" fmla="*/ 462791 w 1980454"/>
                  <a:gd name="connsiteY248" fmla="*/ 445582 h 1868844"/>
                  <a:gd name="connsiteX249" fmla="*/ 473103 w 1980454"/>
                  <a:gd name="connsiteY249" fmla="*/ 489293 h 1868844"/>
                  <a:gd name="connsiteX250" fmla="*/ 465152 w 1980454"/>
                  <a:gd name="connsiteY250" fmla="*/ 580733 h 1868844"/>
                  <a:gd name="connsiteX251" fmla="*/ 461176 w 1980454"/>
                  <a:gd name="connsiteY251" fmla="*/ 608563 h 1868844"/>
                  <a:gd name="connsiteX252" fmla="*/ 453225 w 1980454"/>
                  <a:gd name="connsiteY252" fmla="*/ 632417 h 1868844"/>
                  <a:gd name="connsiteX253" fmla="*/ 449249 w 1980454"/>
                  <a:gd name="connsiteY253" fmla="*/ 648319 h 1868844"/>
                  <a:gd name="connsiteX254" fmla="*/ 441298 w 1980454"/>
                  <a:gd name="connsiteY254" fmla="*/ 672173 h 1868844"/>
                  <a:gd name="connsiteX255" fmla="*/ 425395 w 1980454"/>
                  <a:gd name="connsiteY255" fmla="*/ 719881 h 1868844"/>
                  <a:gd name="connsiteX256" fmla="*/ 417444 w 1980454"/>
                  <a:gd name="connsiteY256" fmla="*/ 751686 h 1868844"/>
                  <a:gd name="connsiteX257" fmla="*/ 409493 w 1980454"/>
                  <a:gd name="connsiteY257" fmla="*/ 775540 h 1868844"/>
                  <a:gd name="connsiteX258" fmla="*/ 373712 w 1980454"/>
                  <a:gd name="connsiteY258" fmla="*/ 787467 h 1868844"/>
                  <a:gd name="connsiteX259" fmla="*/ 349858 w 1980454"/>
                  <a:gd name="connsiteY259" fmla="*/ 795418 h 1868844"/>
                  <a:gd name="connsiteX260" fmla="*/ 314077 w 1980454"/>
                  <a:gd name="connsiteY260" fmla="*/ 803370 h 1868844"/>
                  <a:gd name="connsiteX261" fmla="*/ 302150 w 1980454"/>
                  <a:gd name="connsiteY261" fmla="*/ 807345 h 1868844"/>
                  <a:gd name="connsiteX262" fmla="*/ 286247 w 1980454"/>
                  <a:gd name="connsiteY262" fmla="*/ 815297 h 1868844"/>
                  <a:gd name="connsiteX263" fmla="*/ 218661 w 1980454"/>
                  <a:gd name="connsiteY263" fmla="*/ 823248 h 1868844"/>
                  <a:gd name="connsiteX264" fmla="*/ 194807 w 1980454"/>
                  <a:gd name="connsiteY264" fmla="*/ 831199 h 1868844"/>
                  <a:gd name="connsiteX265" fmla="*/ 178905 w 1980454"/>
                  <a:gd name="connsiteY265" fmla="*/ 835175 h 1868844"/>
                  <a:gd name="connsiteX266" fmla="*/ 151075 w 1980454"/>
                  <a:gd name="connsiteY266" fmla="*/ 843126 h 1868844"/>
                  <a:gd name="connsiteX267" fmla="*/ 112106 w 1980454"/>
                  <a:gd name="connsiteY267" fmla="*/ 850290 h 1868844"/>
                  <a:gd name="connsiteX268" fmla="*/ 63611 w 1980454"/>
                  <a:gd name="connsiteY268" fmla="*/ 882883 h 1868844"/>
                  <a:gd name="connsiteX269" fmla="*/ 39757 w 1980454"/>
                  <a:gd name="connsiteY269" fmla="*/ 910712 h 1868844"/>
                  <a:gd name="connsiteX270" fmla="*/ 7952 w 1980454"/>
                  <a:gd name="connsiteY270" fmla="*/ 950469 h 1868844"/>
                  <a:gd name="connsiteX271" fmla="*/ 0 w 1980454"/>
                  <a:gd name="connsiteY271" fmla="*/ 974323 h 1868844"/>
                  <a:gd name="connsiteX272" fmla="*/ 19879 w 1980454"/>
                  <a:gd name="connsiteY272" fmla="*/ 1002152 h 1868844"/>
                  <a:gd name="connsiteX273" fmla="*/ 7952 w 1980454"/>
                  <a:gd name="connsiteY273" fmla="*/ 1002152 h 1868844"/>
                  <a:gd name="connsiteX0" fmla="*/ 7952 w 1980454"/>
                  <a:gd name="connsiteY0" fmla="*/ 1002152 h 1868844"/>
                  <a:gd name="connsiteX1" fmla="*/ 35781 w 1980454"/>
                  <a:gd name="connsiteY1" fmla="*/ 998177 h 1868844"/>
                  <a:gd name="connsiteX2" fmla="*/ 75538 w 1980454"/>
                  <a:gd name="connsiteY2" fmla="*/ 1006128 h 1868844"/>
                  <a:gd name="connsiteX3" fmla="*/ 87465 w 1980454"/>
                  <a:gd name="connsiteY3" fmla="*/ 1014079 h 1868844"/>
                  <a:gd name="connsiteX4" fmla="*/ 95416 w 1980454"/>
                  <a:gd name="connsiteY4" fmla="*/ 1022031 h 1868844"/>
                  <a:gd name="connsiteX5" fmla="*/ 115294 w 1980454"/>
                  <a:gd name="connsiteY5" fmla="*/ 1026006 h 1868844"/>
                  <a:gd name="connsiteX6" fmla="*/ 131197 w 1980454"/>
                  <a:gd name="connsiteY6" fmla="*/ 1049860 h 1868844"/>
                  <a:gd name="connsiteX7" fmla="*/ 178905 w 1980454"/>
                  <a:gd name="connsiteY7" fmla="*/ 1065763 h 1868844"/>
                  <a:gd name="connsiteX8" fmla="*/ 190832 w 1980454"/>
                  <a:gd name="connsiteY8" fmla="*/ 1069738 h 1868844"/>
                  <a:gd name="connsiteX9" fmla="*/ 202759 w 1980454"/>
                  <a:gd name="connsiteY9" fmla="*/ 1073714 h 1868844"/>
                  <a:gd name="connsiteX10" fmla="*/ 218661 w 1980454"/>
                  <a:gd name="connsiteY10" fmla="*/ 1077690 h 1868844"/>
                  <a:gd name="connsiteX11" fmla="*/ 230588 w 1980454"/>
                  <a:gd name="connsiteY11" fmla="*/ 1081665 h 1868844"/>
                  <a:gd name="connsiteX12" fmla="*/ 250467 w 1980454"/>
                  <a:gd name="connsiteY12" fmla="*/ 1085641 h 1868844"/>
                  <a:gd name="connsiteX13" fmla="*/ 262393 w 1980454"/>
                  <a:gd name="connsiteY13" fmla="*/ 1089617 h 1868844"/>
                  <a:gd name="connsiteX14" fmla="*/ 278296 w 1980454"/>
                  <a:gd name="connsiteY14" fmla="*/ 1093592 h 1868844"/>
                  <a:gd name="connsiteX15" fmla="*/ 290223 w 1980454"/>
                  <a:gd name="connsiteY15" fmla="*/ 1097568 h 1868844"/>
                  <a:gd name="connsiteX16" fmla="*/ 337931 w 1980454"/>
                  <a:gd name="connsiteY16" fmla="*/ 1105519 h 1868844"/>
                  <a:gd name="connsiteX17" fmla="*/ 381663 w 1980454"/>
                  <a:gd name="connsiteY17" fmla="*/ 1101544 h 1868844"/>
                  <a:gd name="connsiteX18" fmla="*/ 405517 w 1980454"/>
                  <a:gd name="connsiteY18" fmla="*/ 1093592 h 1868844"/>
                  <a:gd name="connsiteX19" fmla="*/ 417444 w 1980454"/>
                  <a:gd name="connsiteY19" fmla="*/ 1089617 h 1868844"/>
                  <a:gd name="connsiteX20" fmla="*/ 449249 w 1980454"/>
                  <a:gd name="connsiteY20" fmla="*/ 1093592 h 1868844"/>
                  <a:gd name="connsiteX21" fmla="*/ 473103 w 1980454"/>
                  <a:gd name="connsiteY21" fmla="*/ 1109495 h 1868844"/>
                  <a:gd name="connsiteX22" fmla="*/ 492981 w 1980454"/>
                  <a:gd name="connsiteY22" fmla="*/ 1125398 h 1868844"/>
                  <a:gd name="connsiteX23" fmla="*/ 512860 w 1980454"/>
                  <a:gd name="connsiteY23" fmla="*/ 1141300 h 1868844"/>
                  <a:gd name="connsiteX24" fmla="*/ 532738 w 1980454"/>
                  <a:gd name="connsiteY24" fmla="*/ 1165154 h 1868844"/>
                  <a:gd name="connsiteX25" fmla="*/ 568519 w 1980454"/>
                  <a:gd name="connsiteY25" fmla="*/ 1181057 h 1868844"/>
                  <a:gd name="connsiteX26" fmla="*/ 580446 w 1980454"/>
                  <a:gd name="connsiteY26" fmla="*/ 1185032 h 1868844"/>
                  <a:gd name="connsiteX27" fmla="*/ 592373 w 1980454"/>
                  <a:gd name="connsiteY27" fmla="*/ 1189008 h 1868844"/>
                  <a:gd name="connsiteX28" fmla="*/ 604300 w 1980454"/>
                  <a:gd name="connsiteY28" fmla="*/ 1196959 h 1868844"/>
                  <a:gd name="connsiteX29" fmla="*/ 612251 w 1980454"/>
                  <a:gd name="connsiteY29" fmla="*/ 1204911 h 1868844"/>
                  <a:gd name="connsiteX30" fmla="*/ 624178 w 1980454"/>
                  <a:gd name="connsiteY30" fmla="*/ 1208886 h 1868844"/>
                  <a:gd name="connsiteX31" fmla="*/ 632129 w 1980454"/>
                  <a:gd name="connsiteY31" fmla="*/ 1216838 h 1868844"/>
                  <a:gd name="connsiteX32" fmla="*/ 667910 w 1980454"/>
                  <a:gd name="connsiteY32" fmla="*/ 1228764 h 1868844"/>
                  <a:gd name="connsiteX33" fmla="*/ 679837 w 1980454"/>
                  <a:gd name="connsiteY33" fmla="*/ 1232740 h 1868844"/>
                  <a:gd name="connsiteX34" fmla="*/ 691764 w 1980454"/>
                  <a:gd name="connsiteY34" fmla="*/ 1240691 h 1868844"/>
                  <a:gd name="connsiteX35" fmla="*/ 715618 w 1980454"/>
                  <a:gd name="connsiteY35" fmla="*/ 1248643 h 1868844"/>
                  <a:gd name="connsiteX36" fmla="*/ 719593 w 1980454"/>
                  <a:gd name="connsiteY36" fmla="*/ 1260570 h 1868844"/>
                  <a:gd name="connsiteX37" fmla="*/ 739472 w 1980454"/>
                  <a:gd name="connsiteY37" fmla="*/ 1280448 h 1868844"/>
                  <a:gd name="connsiteX38" fmla="*/ 751399 w 1980454"/>
                  <a:gd name="connsiteY38" fmla="*/ 1300326 h 1868844"/>
                  <a:gd name="connsiteX39" fmla="*/ 755374 w 1980454"/>
                  <a:gd name="connsiteY39" fmla="*/ 1312253 h 1868844"/>
                  <a:gd name="connsiteX40" fmla="*/ 771277 w 1980454"/>
                  <a:gd name="connsiteY40" fmla="*/ 1328156 h 1868844"/>
                  <a:gd name="connsiteX41" fmla="*/ 783204 w 1980454"/>
                  <a:gd name="connsiteY41" fmla="*/ 1340083 h 1868844"/>
                  <a:gd name="connsiteX42" fmla="*/ 799107 w 1980454"/>
                  <a:gd name="connsiteY42" fmla="*/ 1359961 h 1868844"/>
                  <a:gd name="connsiteX43" fmla="*/ 803082 w 1980454"/>
                  <a:gd name="connsiteY43" fmla="*/ 1371888 h 1868844"/>
                  <a:gd name="connsiteX44" fmla="*/ 815009 w 1980454"/>
                  <a:gd name="connsiteY44" fmla="*/ 1375864 h 1868844"/>
                  <a:gd name="connsiteX45" fmla="*/ 838863 w 1980454"/>
                  <a:gd name="connsiteY45" fmla="*/ 1391766 h 1868844"/>
                  <a:gd name="connsiteX46" fmla="*/ 862717 w 1980454"/>
                  <a:gd name="connsiteY46" fmla="*/ 1399718 h 1868844"/>
                  <a:gd name="connsiteX47" fmla="*/ 874644 w 1980454"/>
                  <a:gd name="connsiteY47" fmla="*/ 1403693 h 1868844"/>
                  <a:gd name="connsiteX48" fmla="*/ 882595 w 1980454"/>
                  <a:gd name="connsiteY48" fmla="*/ 1415620 h 1868844"/>
                  <a:gd name="connsiteX49" fmla="*/ 894522 w 1980454"/>
                  <a:gd name="connsiteY49" fmla="*/ 1419596 h 1868844"/>
                  <a:gd name="connsiteX50" fmla="*/ 906449 w 1980454"/>
                  <a:gd name="connsiteY50" fmla="*/ 1427547 h 1868844"/>
                  <a:gd name="connsiteX51" fmla="*/ 914400 w 1980454"/>
                  <a:gd name="connsiteY51" fmla="*/ 1439474 h 1868844"/>
                  <a:gd name="connsiteX52" fmla="*/ 918376 w 1980454"/>
                  <a:gd name="connsiteY52" fmla="*/ 1451401 h 1868844"/>
                  <a:gd name="connsiteX53" fmla="*/ 934279 w 1980454"/>
                  <a:gd name="connsiteY53" fmla="*/ 1471279 h 1868844"/>
                  <a:gd name="connsiteX54" fmla="*/ 946206 w 1980454"/>
                  <a:gd name="connsiteY54" fmla="*/ 1475255 h 1868844"/>
                  <a:gd name="connsiteX55" fmla="*/ 966084 w 1980454"/>
                  <a:gd name="connsiteY55" fmla="*/ 1471279 h 1868844"/>
                  <a:gd name="connsiteX56" fmla="*/ 978011 w 1980454"/>
                  <a:gd name="connsiteY56" fmla="*/ 1467304 h 1868844"/>
                  <a:gd name="connsiteX57" fmla="*/ 1001865 w 1980454"/>
                  <a:gd name="connsiteY57" fmla="*/ 1471279 h 1868844"/>
                  <a:gd name="connsiteX58" fmla="*/ 1025719 w 1980454"/>
                  <a:gd name="connsiteY58" fmla="*/ 1479231 h 1868844"/>
                  <a:gd name="connsiteX59" fmla="*/ 1049573 w 1980454"/>
                  <a:gd name="connsiteY59" fmla="*/ 1495133 h 1868844"/>
                  <a:gd name="connsiteX60" fmla="*/ 1069451 w 1980454"/>
                  <a:gd name="connsiteY60" fmla="*/ 1515011 h 1868844"/>
                  <a:gd name="connsiteX61" fmla="*/ 1101256 w 1980454"/>
                  <a:gd name="connsiteY61" fmla="*/ 1538865 h 1868844"/>
                  <a:gd name="connsiteX62" fmla="*/ 1109207 w 1980454"/>
                  <a:gd name="connsiteY62" fmla="*/ 1546817 h 1868844"/>
                  <a:gd name="connsiteX63" fmla="*/ 1141013 w 1980454"/>
                  <a:gd name="connsiteY63" fmla="*/ 1554768 h 1868844"/>
                  <a:gd name="connsiteX64" fmla="*/ 1152940 w 1980454"/>
                  <a:gd name="connsiteY64" fmla="*/ 1562719 h 1868844"/>
                  <a:gd name="connsiteX65" fmla="*/ 1176793 w 1980454"/>
                  <a:gd name="connsiteY65" fmla="*/ 1570671 h 1868844"/>
                  <a:gd name="connsiteX66" fmla="*/ 1196672 w 1980454"/>
                  <a:gd name="connsiteY66" fmla="*/ 1582598 h 1868844"/>
                  <a:gd name="connsiteX67" fmla="*/ 1208599 w 1980454"/>
                  <a:gd name="connsiteY67" fmla="*/ 1594524 h 1868844"/>
                  <a:gd name="connsiteX68" fmla="*/ 1232453 w 1980454"/>
                  <a:gd name="connsiteY68" fmla="*/ 1602476 h 1868844"/>
                  <a:gd name="connsiteX69" fmla="*/ 1244380 w 1980454"/>
                  <a:gd name="connsiteY69" fmla="*/ 1606451 h 1868844"/>
                  <a:gd name="connsiteX70" fmla="*/ 1252331 w 1980454"/>
                  <a:gd name="connsiteY70" fmla="*/ 1594524 h 1868844"/>
                  <a:gd name="connsiteX71" fmla="*/ 1268233 w 1980454"/>
                  <a:gd name="connsiteY71" fmla="*/ 1598500 h 1868844"/>
                  <a:gd name="connsiteX72" fmla="*/ 1288112 w 1980454"/>
                  <a:gd name="connsiteY72" fmla="*/ 1614403 h 1868844"/>
                  <a:gd name="connsiteX73" fmla="*/ 1296063 w 1980454"/>
                  <a:gd name="connsiteY73" fmla="*/ 1626330 h 1868844"/>
                  <a:gd name="connsiteX74" fmla="*/ 1307990 w 1980454"/>
                  <a:gd name="connsiteY74" fmla="*/ 1634281 h 1868844"/>
                  <a:gd name="connsiteX75" fmla="*/ 1331844 w 1980454"/>
                  <a:gd name="connsiteY75" fmla="*/ 1662111 h 1868844"/>
                  <a:gd name="connsiteX76" fmla="*/ 1343771 w 1980454"/>
                  <a:gd name="connsiteY76" fmla="*/ 1666086 h 1868844"/>
                  <a:gd name="connsiteX77" fmla="*/ 1391479 w 1980454"/>
                  <a:gd name="connsiteY77" fmla="*/ 1654159 h 1868844"/>
                  <a:gd name="connsiteX78" fmla="*/ 1403406 w 1980454"/>
                  <a:gd name="connsiteY78" fmla="*/ 1650184 h 1868844"/>
                  <a:gd name="connsiteX79" fmla="*/ 1439187 w 1980454"/>
                  <a:gd name="connsiteY79" fmla="*/ 1662111 h 1868844"/>
                  <a:gd name="connsiteX80" fmla="*/ 1451113 w 1980454"/>
                  <a:gd name="connsiteY80" fmla="*/ 1666086 h 1868844"/>
                  <a:gd name="connsiteX81" fmla="*/ 1463040 w 1980454"/>
                  <a:gd name="connsiteY81" fmla="*/ 1670062 h 1868844"/>
                  <a:gd name="connsiteX82" fmla="*/ 1494846 w 1980454"/>
                  <a:gd name="connsiteY82" fmla="*/ 1693916 h 1868844"/>
                  <a:gd name="connsiteX83" fmla="*/ 1506773 w 1980454"/>
                  <a:gd name="connsiteY83" fmla="*/ 1701867 h 1868844"/>
                  <a:gd name="connsiteX84" fmla="*/ 1530627 w 1980454"/>
                  <a:gd name="connsiteY84" fmla="*/ 1705843 h 1868844"/>
                  <a:gd name="connsiteX85" fmla="*/ 1542553 w 1980454"/>
                  <a:gd name="connsiteY85" fmla="*/ 1713794 h 1868844"/>
                  <a:gd name="connsiteX86" fmla="*/ 1554480 w 1980454"/>
                  <a:gd name="connsiteY86" fmla="*/ 1717770 h 1868844"/>
                  <a:gd name="connsiteX87" fmla="*/ 1562432 w 1980454"/>
                  <a:gd name="connsiteY87" fmla="*/ 1725721 h 1868844"/>
                  <a:gd name="connsiteX88" fmla="*/ 1574359 w 1980454"/>
                  <a:gd name="connsiteY88" fmla="*/ 1729697 h 1868844"/>
                  <a:gd name="connsiteX89" fmla="*/ 1598213 w 1980454"/>
                  <a:gd name="connsiteY89" fmla="*/ 1745599 h 1868844"/>
                  <a:gd name="connsiteX90" fmla="*/ 1618091 w 1980454"/>
                  <a:gd name="connsiteY90" fmla="*/ 1765478 h 1868844"/>
                  <a:gd name="connsiteX91" fmla="*/ 1637969 w 1980454"/>
                  <a:gd name="connsiteY91" fmla="*/ 1785356 h 1868844"/>
                  <a:gd name="connsiteX92" fmla="*/ 1641945 w 1980454"/>
                  <a:gd name="connsiteY92" fmla="*/ 1797283 h 1868844"/>
                  <a:gd name="connsiteX93" fmla="*/ 1665799 w 1980454"/>
                  <a:gd name="connsiteY93" fmla="*/ 1821137 h 1868844"/>
                  <a:gd name="connsiteX94" fmla="*/ 1677726 w 1980454"/>
                  <a:gd name="connsiteY94" fmla="*/ 1833064 h 1868844"/>
                  <a:gd name="connsiteX95" fmla="*/ 1685677 w 1980454"/>
                  <a:gd name="connsiteY95" fmla="*/ 1844991 h 1868844"/>
                  <a:gd name="connsiteX96" fmla="*/ 1689653 w 1980454"/>
                  <a:gd name="connsiteY96" fmla="*/ 1856918 h 1868844"/>
                  <a:gd name="connsiteX97" fmla="*/ 1701580 w 1980454"/>
                  <a:gd name="connsiteY97" fmla="*/ 1868844 h 1868844"/>
                  <a:gd name="connsiteX98" fmla="*/ 1713507 w 1980454"/>
                  <a:gd name="connsiteY98" fmla="*/ 1864869 h 1868844"/>
                  <a:gd name="connsiteX99" fmla="*/ 1737360 w 1980454"/>
                  <a:gd name="connsiteY99" fmla="*/ 1817161 h 1868844"/>
                  <a:gd name="connsiteX100" fmla="*/ 1753263 w 1980454"/>
                  <a:gd name="connsiteY100" fmla="*/ 1797283 h 1868844"/>
                  <a:gd name="connsiteX101" fmla="*/ 1757239 w 1980454"/>
                  <a:gd name="connsiteY101" fmla="*/ 1785356 h 1868844"/>
                  <a:gd name="connsiteX102" fmla="*/ 1773141 w 1980454"/>
                  <a:gd name="connsiteY102" fmla="*/ 1761502 h 1868844"/>
                  <a:gd name="connsiteX103" fmla="*/ 1781093 w 1980454"/>
                  <a:gd name="connsiteY103" fmla="*/ 1749575 h 1868844"/>
                  <a:gd name="connsiteX104" fmla="*/ 1793020 w 1980454"/>
                  <a:gd name="connsiteY104" fmla="*/ 1741624 h 1868844"/>
                  <a:gd name="connsiteX105" fmla="*/ 1832776 w 1980454"/>
                  <a:gd name="connsiteY105" fmla="*/ 1729697 h 1868844"/>
                  <a:gd name="connsiteX106" fmla="*/ 1840727 w 1980454"/>
                  <a:gd name="connsiteY106" fmla="*/ 1721745 h 1868844"/>
                  <a:gd name="connsiteX107" fmla="*/ 1844703 w 1980454"/>
                  <a:gd name="connsiteY107" fmla="*/ 1709818 h 1868844"/>
                  <a:gd name="connsiteX108" fmla="*/ 1856630 w 1980454"/>
                  <a:gd name="connsiteY108" fmla="*/ 1705843 h 1868844"/>
                  <a:gd name="connsiteX109" fmla="*/ 1864581 w 1980454"/>
                  <a:gd name="connsiteY109" fmla="*/ 1697891 h 1868844"/>
                  <a:gd name="connsiteX110" fmla="*/ 1880484 w 1980454"/>
                  <a:gd name="connsiteY110" fmla="*/ 1674038 h 1868844"/>
                  <a:gd name="connsiteX111" fmla="*/ 1896387 w 1980454"/>
                  <a:gd name="connsiteY111" fmla="*/ 1658135 h 1868844"/>
                  <a:gd name="connsiteX112" fmla="*/ 1912289 w 1980454"/>
                  <a:gd name="connsiteY112" fmla="*/ 1642232 h 1868844"/>
                  <a:gd name="connsiteX113" fmla="*/ 1936143 w 1980454"/>
                  <a:gd name="connsiteY113" fmla="*/ 1626330 h 1868844"/>
                  <a:gd name="connsiteX114" fmla="*/ 1932167 w 1980454"/>
                  <a:gd name="connsiteY114" fmla="*/ 1610427 h 1868844"/>
                  <a:gd name="connsiteX115" fmla="*/ 1920240 w 1980454"/>
                  <a:gd name="connsiteY115" fmla="*/ 1602476 h 1868844"/>
                  <a:gd name="connsiteX116" fmla="*/ 1904338 w 1980454"/>
                  <a:gd name="connsiteY116" fmla="*/ 1582598 h 1868844"/>
                  <a:gd name="connsiteX117" fmla="*/ 1900362 w 1980454"/>
                  <a:gd name="connsiteY117" fmla="*/ 1570671 h 1868844"/>
                  <a:gd name="connsiteX118" fmla="*/ 1904338 w 1980454"/>
                  <a:gd name="connsiteY118" fmla="*/ 1558744 h 1868844"/>
                  <a:gd name="connsiteX119" fmla="*/ 1908313 w 1980454"/>
                  <a:gd name="connsiteY119" fmla="*/ 1538865 h 1868844"/>
                  <a:gd name="connsiteX120" fmla="*/ 1928192 w 1980454"/>
                  <a:gd name="connsiteY120" fmla="*/ 1522963 h 1868844"/>
                  <a:gd name="connsiteX121" fmla="*/ 1936143 w 1980454"/>
                  <a:gd name="connsiteY121" fmla="*/ 1515011 h 1868844"/>
                  <a:gd name="connsiteX122" fmla="*/ 1940119 w 1980454"/>
                  <a:gd name="connsiteY122" fmla="*/ 1503084 h 1868844"/>
                  <a:gd name="connsiteX123" fmla="*/ 1944094 w 1980454"/>
                  <a:gd name="connsiteY123" fmla="*/ 1487182 h 1868844"/>
                  <a:gd name="connsiteX124" fmla="*/ 1952046 w 1980454"/>
                  <a:gd name="connsiteY124" fmla="*/ 1479231 h 1868844"/>
                  <a:gd name="connsiteX125" fmla="*/ 1979875 w 1980454"/>
                  <a:gd name="connsiteY125" fmla="*/ 1479231 h 1868844"/>
                  <a:gd name="connsiteX126" fmla="*/ 1975900 w 1980454"/>
                  <a:gd name="connsiteY126" fmla="*/ 1459352 h 1868844"/>
                  <a:gd name="connsiteX127" fmla="*/ 1967948 w 1980454"/>
                  <a:gd name="connsiteY127" fmla="*/ 1435498 h 1868844"/>
                  <a:gd name="connsiteX128" fmla="*/ 1963973 w 1980454"/>
                  <a:gd name="connsiteY128" fmla="*/ 1423571 h 1868844"/>
                  <a:gd name="connsiteX129" fmla="*/ 1959997 w 1980454"/>
                  <a:gd name="connsiteY129" fmla="*/ 1411644 h 1868844"/>
                  <a:gd name="connsiteX130" fmla="*/ 1956021 w 1980454"/>
                  <a:gd name="connsiteY130" fmla="*/ 1399718 h 1868844"/>
                  <a:gd name="connsiteX131" fmla="*/ 1967948 w 1980454"/>
                  <a:gd name="connsiteY131" fmla="*/ 1363937 h 1868844"/>
                  <a:gd name="connsiteX132" fmla="*/ 1971924 w 1980454"/>
                  <a:gd name="connsiteY132" fmla="*/ 1352010 h 1868844"/>
                  <a:gd name="connsiteX133" fmla="*/ 1975900 w 1980454"/>
                  <a:gd name="connsiteY133" fmla="*/ 1340083 h 1868844"/>
                  <a:gd name="connsiteX134" fmla="*/ 1967948 w 1980454"/>
                  <a:gd name="connsiteY134" fmla="*/ 1292375 h 1868844"/>
                  <a:gd name="connsiteX135" fmla="*/ 1959997 w 1980454"/>
                  <a:gd name="connsiteY135" fmla="*/ 1268521 h 1868844"/>
                  <a:gd name="connsiteX136" fmla="*/ 1956021 w 1980454"/>
                  <a:gd name="connsiteY136" fmla="*/ 1256594 h 1868844"/>
                  <a:gd name="connsiteX137" fmla="*/ 1948070 w 1980454"/>
                  <a:gd name="connsiteY137" fmla="*/ 1200935 h 1868844"/>
                  <a:gd name="connsiteX138" fmla="*/ 1932167 w 1980454"/>
                  <a:gd name="connsiteY138" fmla="*/ 1181057 h 1868844"/>
                  <a:gd name="connsiteX139" fmla="*/ 1932167 w 1980454"/>
                  <a:gd name="connsiteY139" fmla="*/ 1133349 h 1868844"/>
                  <a:gd name="connsiteX140" fmla="*/ 1944094 w 1980454"/>
                  <a:gd name="connsiteY140" fmla="*/ 1129373 h 1868844"/>
                  <a:gd name="connsiteX141" fmla="*/ 1952046 w 1980454"/>
                  <a:gd name="connsiteY141" fmla="*/ 1121422 h 1868844"/>
                  <a:gd name="connsiteX142" fmla="*/ 1952046 w 1980454"/>
                  <a:gd name="connsiteY142" fmla="*/ 1085641 h 1868844"/>
                  <a:gd name="connsiteX143" fmla="*/ 1944094 w 1980454"/>
                  <a:gd name="connsiteY143" fmla="*/ 1061787 h 1868844"/>
                  <a:gd name="connsiteX144" fmla="*/ 1940119 w 1980454"/>
                  <a:gd name="connsiteY144" fmla="*/ 1037933 h 1868844"/>
                  <a:gd name="connsiteX145" fmla="*/ 1940119 w 1980454"/>
                  <a:gd name="connsiteY145" fmla="*/ 958420 h 1868844"/>
                  <a:gd name="connsiteX146" fmla="*/ 1932167 w 1980454"/>
                  <a:gd name="connsiteY146" fmla="*/ 950469 h 1868844"/>
                  <a:gd name="connsiteX147" fmla="*/ 1928192 w 1980454"/>
                  <a:gd name="connsiteY147" fmla="*/ 938542 h 1868844"/>
                  <a:gd name="connsiteX148" fmla="*/ 1920240 w 1980454"/>
                  <a:gd name="connsiteY148" fmla="*/ 930591 h 1868844"/>
                  <a:gd name="connsiteX149" fmla="*/ 1912289 w 1980454"/>
                  <a:gd name="connsiteY149" fmla="*/ 902761 h 1868844"/>
                  <a:gd name="connsiteX150" fmla="*/ 1900362 w 1980454"/>
                  <a:gd name="connsiteY150" fmla="*/ 894810 h 1868844"/>
                  <a:gd name="connsiteX151" fmla="*/ 1876508 w 1980454"/>
                  <a:gd name="connsiteY151" fmla="*/ 886858 h 1868844"/>
                  <a:gd name="connsiteX152" fmla="*/ 1864581 w 1980454"/>
                  <a:gd name="connsiteY152" fmla="*/ 882883 h 1868844"/>
                  <a:gd name="connsiteX153" fmla="*/ 1856630 w 1980454"/>
                  <a:gd name="connsiteY153" fmla="*/ 874931 h 1868844"/>
                  <a:gd name="connsiteX154" fmla="*/ 1844703 w 1980454"/>
                  <a:gd name="connsiteY154" fmla="*/ 870956 h 1868844"/>
                  <a:gd name="connsiteX155" fmla="*/ 1832776 w 1980454"/>
                  <a:gd name="connsiteY155" fmla="*/ 863004 h 1868844"/>
                  <a:gd name="connsiteX156" fmla="*/ 1824825 w 1980454"/>
                  <a:gd name="connsiteY156" fmla="*/ 851078 h 1868844"/>
                  <a:gd name="connsiteX157" fmla="*/ 1816873 w 1980454"/>
                  <a:gd name="connsiteY157" fmla="*/ 843126 h 1868844"/>
                  <a:gd name="connsiteX158" fmla="*/ 1820849 w 1980454"/>
                  <a:gd name="connsiteY158" fmla="*/ 823248 h 1868844"/>
                  <a:gd name="connsiteX159" fmla="*/ 1832776 w 1980454"/>
                  <a:gd name="connsiteY159" fmla="*/ 799394 h 1868844"/>
                  <a:gd name="connsiteX160" fmla="*/ 1836752 w 1980454"/>
                  <a:gd name="connsiteY160" fmla="*/ 787467 h 1868844"/>
                  <a:gd name="connsiteX161" fmla="*/ 1832776 w 1980454"/>
                  <a:gd name="connsiteY161" fmla="*/ 763613 h 1868844"/>
                  <a:gd name="connsiteX162" fmla="*/ 1824825 w 1980454"/>
                  <a:gd name="connsiteY162" fmla="*/ 751686 h 1868844"/>
                  <a:gd name="connsiteX163" fmla="*/ 1793020 w 1980454"/>
                  <a:gd name="connsiteY163" fmla="*/ 723857 h 1868844"/>
                  <a:gd name="connsiteX164" fmla="*/ 1793020 w 1980454"/>
                  <a:gd name="connsiteY164" fmla="*/ 656271 h 1868844"/>
                  <a:gd name="connsiteX165" fmla="*/ 1789044 w 1980454"/>
                  <a:gd name="connsiteY165" fmla="*/ 636392 h 1868844"/>
                  <a:gd name="connsiteX166" fmla="*/ 1785068 w 1980454"/>
                  <a:gd name="connsiteY166" fmla="*/ 624465 h 1868844"/>
                  <a:gd name="connsiteX167" fmla="*/ 1741336 w 1980454"/>
                  <a:gd name="connsiteY167" fmla="*/ 612538 h 1868844"/>
                  <a:gd name="connsiteX168" fmla="*/ 1721458 w 1980454"/>
                  <a:gd name="connsiteY168" fmla="*/ 588684 h 1868844"/>
                  <a:gd name="connsiteX169" fmla="*/ 1709531 w 1980454"/>
                  <a:gd name="connsiteY169" fmla="*/ 576758 h 1868844"/>
                  <a:gd name="connsiteX170" fmla="*/ 1709531 w 1980454"/>
                  <a:gd name="connsiteY170" fmla="*/ 544952 h 1868844"/>
                  <a:gd name="connsiteX171" fmla="*/ 1697604 w 1980454"/>
                  <a:gd name="connsiteY171" fmla="*/ 540977 h 1868844"/>
                  <a:gd name="connsiteX172" fmla="*/ 1673750 w 1980454"/>
                  <a:gd name="connsiteY172" fmla="*/ 544952 h 1868844"/>
                  <a:gd name="connsiteX173" fmla="*/ 1661823 w 1980454"/>
                  <a:gd name="connsiteY173" fmla="*/ 548928 h 1868844"/>
                  <a:gd name="connsiteX174" fmla="*/ 1657847 w 1980454"/>
                  <a:gd name="connsiteY174" fmla="*/ 513147 h 1868844"/>
                  <a:gd name="connsiteX175" fmla="*/ 1645920 w 1980454"/>
                  <a:gd name="connsiteY175" fmla="*/ 473391 h 1868844"/>
                  <a:gd name="connsiteX176" fmla="*/ 1637969 w 1980454"/>
                  <a:gd name="connsiteY176" fmla="*/ 445561 h 1868844"/>
                  <a:gd name="connsiteX177" fmla="*/ 1633993 w 1980454"/>
                  <a:gd name="connsiteY177" fmla="*/ 433634 h 1868844"/>
                  <a:gd name="connsiteX178" fmla="*/ 1633993 w 1980454"/>
                  <a:gd name="connsiteY178" fmla="*/ 409780 h 1868844"/>
                  <a:gd name="connsiteX179" fmla="*/ 1622067 w 1980454"/>
                  <a:gd name="connsiteY179" fmla="*/ 401829 h 1868844"/>
                  <a:gd name="connsiteX180" fmla="*/ 1594237 w 1980454"/>
                  <a:gd name="connsiteY180" fmla="*/ 377975 h 1868844"/>
                  <a:gd name="connsiteX181" fmla="*/ 1578334 w 1980454"/>
                  <a:gd name="connsiteY181" fmla="*/ 354121 h 1868844"/>
                  <a:gd name="connsiteX182" fmla="*/ 1566407 w 1980454"/>
                  <a:gd name="connsiteY182" fmla="*/ 330267 h 1868844"/>
                  <a:gd name="connsiteX183" fmla="*/ 1570383 w 1980454"/>
                  <a:gd name="connsiteY183" fmla="*/ 314364 h 1868844"/>
                  <a:gd name="connsiteX184" fmla="*/ 1578334 w 1980454"/>
                  <a:gd name="connsiteY184" fmla="*/ 302438 h 1868844"/>
                  <a:gd name="connsiteX185" fmla="*/ 1614115 w 1980454"/>
                  <a:gd name="connsiteY185" fmla="*/ 294486 h 1868844"/>
                  <a:gd name="connsiteX186" fmla="*/ 1622067 w 1980454"/>
                  <a:gd name="connsiteY186" fmla="*/ 286535 h 1868844"/>
                  <a:gd name="connsiteX187" fmla="*/ 1622067 w 1980454"/>
                  <a:gd name="connsiteY187" fmla="*/ 262681 h 1868844"/>
                  <a:gd name="connsiteX188" fmla="*/ 1614115 w 1980454"/>
                  <a:gd name="connsiteY188" fmla="*/ 254730 h 1868844"/>
                  <a:gd name="connsiteX189" fmla="*/ 1606164 w 1980454"/>
                  <a:gd name="connsiteY189" fmla="*/ 226900 h 1868844"/>
                  <a:gd name="connsiteX190" fmla="*/ 1610140 w 1980454"/>
                  <a:gd name="connsiteY190" fmla="*/ 187144 h 1868844"/>
                  <a:gd name="connsiteX191" fmla="*/ 1618091 w 1980454"/>
                  <a:gd name="connsiteY191" fmla="*/ 163290 h 1868844"/>
                  <a:gd name="connsiteX192" fmla="*/ 1598213 w 1980454"/>
                  <a:gd name="connsiteY192" fmla="*/ 119558 h 1868844"/>
                  <a:gd name="connsiteX193" fmla="*/ 1590261 w 1980454"/>
                  <a:gd name="connsiteY193" fmla="*/ 107631 h 1868844"/>
                  <a:gd name="connsiteX194" fmla="*/ 1598213 w 1980454"/>
                  <a:gd name="connsiteY194" fmla="*/ 139436 h 1868844"/>
                  <a:gd name="connsiteX195" fmla="*/ 1606164 w 1980454"/>
                  <a:gd name="connsiteY195" fmla="*/ 115582 h 1868844"/>
                  <a:gd name="connsiteX196" fmla="*/ 1610140 w 1980454"/>
                  <a:gd name="connsiteY196" fmla="*/ 103655 h 1868844"/>
                  <a:gd name="connsiteX197" fmla="*/ 1618091 w 1980454"/>
                  <a:gd name="connsiteY197" fmla="*/ 91728 h 1868844"/>
                  <a:gd name="connsiteX198" fmla="*/ 1606164 w 1980454"/>
                  <a:gd name="connsiteY198" fmla="*/ 99679 h 1868844"/>
                  <a:gd name="connsiteX199" fmla="*/ 1514724 w 1980454"/>
                  <a:gd name="connsiteY199" fmla="*/ 87752 h 1868844"/>
                  <a:gd name="connsiteX200" fmla="*/ 1490870 w 1980454"/>
                  <a:gd name="connsiteY200" fmla="*/ 79801 h 1868844"/>
                  <a:gd name="connsiteX201" fmla="*/ 1482919 w 1980454"/>
                  <a:gd name="connsiteY201" fmla="*/ 67874 h 1868844"/>
                  <a:gd name="connsiteX202" fmla="*/ 1463040 w 1980454"/>
                  <a:gd name="connsiteY202" fmla="*/ 63898 h 1868844"/>
                  <a:gd name="connsiteX203" fmla="*/ 1431235 w 1980454"/>
                  <a:gd name="connsiteY203" fmla="*/ 59923 h 1868844"/>
                  <a:gd name="connsiteX204" fmla="*/ 1391479 w 1980454"/>
                  <a:gd name="connsiteY204" fmla="*/ 47996 h 1868844"/>
                  <a:gd name="connsiteX205" fmla="*/ 1379552 w 1980454"/>
                  <a:gd name="connsiteY205" fmla="*/ 44020 h 1868844"/>
                  <a:gd name="connsiteX206" fmla="*/ 1319917 w 1980454"/>
                  <a:gd name="connsiteY206" fmla="*/ 36069 h 1868844"/>
                  <a:gd name="connsiteX207" fmla="*/ 1284136 w 1980454"/>
                  <a:gd name="connsiteY207" fmla="*/ 28118 h 1868844"/>
                  <a:gd name="connsiteX208" fmla="*/ 1272209 w 1980454"/>
                  <a:gd name="connsiteY208" fmla="*/ 24142 h 1868844"/>
                  <a:gd name="connsiteX209" fmla="*/ 1216550 w 1980454"/>
                  <a:gd name="connsiteY209" fmla="*/ 36069 h 1868844"/>
                  <a:gd name="connsiteX210" fmla="*/ 1192696 w 1980454"/>
                  <a:gd name="connsiteY210" fmla="*/ 47996 h 1868844"/>
                  <a:gd name="connsiteX211" fmla="*/ 1160891 w 1980454"/>
                  <a:gd name="connsiteY211" fmla="*/ 44020 h 1868844"/>
                  <a:gd name="connsiteX212" fmla="*/ 1148964 w 1980454"/>
                  <a:gd name="connsiteY212" fmla="*/ 40044 h 1868844"/>
                  <a:gd name="connsiteX213" fmla="*/ 1101256 w 1980454"/>
                  <a:gd name="connsiteY213" fmla="*/ 32093 h 1868844"/>
                  <a:gd name="connsiteX214" fmla="*/ 993913 w 1980454"/>
                  <a:gd name="connsiteY214" fmla="*/ 4264 h 1868844"/>
                  <a:gd name="connsiteX215" fmla="*/ 950181 w 1980454"/>
                  <a:gd name="connsiteY215" fmla="*/ 8239 h 1868844"/>
                  <a:gd name="connsiteX216" fmla="*/ 870668 w 1980454"/>
                  <a:gd name="connsiteY216" fmla="*/ 288 h 1868844"/>
                  <a:gd name="connsiteX217" fmla="*/ 826936 w 1980454"/>
                  <a:gd name="connsiteY217" fmla="*/ 4264 h 1868844"/>
                  <a:gd name="connsiteX218" fmla="*/ 822960 w 1980454"/>
                  <a:gd name="connsiteY218" fmla="*/ 28118 h 1868844"/>
                  <a:gd name="connsiteX219" fmla="*/ 811033 w 1980454"/>
                  <a:gd name="connsiteY219" fmla="*/ 32093 h 1868844"/>
                  <a:gd name="connsiteX220" fmla="*/ 783204 w 1980454"/>
                  <a:gd name="connsiteY220" fmla="*/ 44020 h 1868844"/>
                  <a:gd name="connsiteX221" fmla="*/ 759350 w 1980454"/>
                  <a:gd name="connsiteY221" fmla="*/ 51971 h 1868844"/>
                  <a:gd name="connsiteX222" fmla="*/ 751399 w 1980454"/>
                  <a:gd name="connsiteY222" fmla="*/ 59923 h 1868844"/>
                  <a:gd name="connsiteX223" fmla="*/ 731520 w 1980454"/>
                  <a:gd name="connsiteY223" fmla="*/ 71850 h 1868844"/>
                  <a:gd name="connsiteX224" fmla="*/ 723569 w 1980454"/>
                  <a:gd name="connsiteY224" fmla="*/ 83777 h 1868844"/>
                  <a:gd name="connsiteX225" fmla="*/ 719593 w 1980454"/>
                  <a:gd name="connsiteY225" fmla="*/ 95704 h 1868844"/>
                  <a:gd name="connsiteX226" fmla="*/ 695740 w 1980454"/>
                  <a:gd name="connsiteY226" fmla="*/ 99679 h 1868844"/>
                  <a:gd name="connsiteX227" fmla="*/ 683813 w 1980454"/>
                  <a:gd name="connsiteY227" fmla="*/ 103655 h 1868844"/>
                  <a:gd name="connsiteX228" fmla="*/ 667910 w 1980454"/>
                  <a:gd name="connsiteY228" fmla="*/ 119558 h 1868844"/>
                  <a:gd name="connsiteX229" fmla="*/ 659959 w 1980454"/>
                  <a:gd name="connsiteY229" fmla="*/ 155338 h 1868844"/>
                  <a:gd name="connsiteX230" fmla="*/ 655983 w 1980454"/>
                  <a:gd name="connsiteY230" fmla="*/ 167265 h 1868844"/>
                  <a:gd name="connsiteX231" fmla="*/ 632129 w 1980454"/>
                  <a:gd name="connsiteY231" fmla="*/ 175217 h 1868844"/>
                  <a:gd name="connsiteX232" fmla="*/ 612251 w 1980454"/>
                  <a:gd name="connsiteY232" fmla="*/ 163290 h 1868844"/>
                  <a:gd name="connsiteX233" fmla="*/ 600324 w 1980454"/>
                  <a:gd name="connsiteY233" fmla="*/ 167265 h 1868844"/>
                  <a:gd name="connsiteX234" fmla="*/ 588397 w 1980454"/>
                  <a:gd name="connsiteY234" fmla="*/ 195095 h 1868844"/>
                  <a:gd name="connsiteX235" fmla="*/ 580446 w 1980454"/>
                  <a:gd name="connsiteY235" fmla="*/ 218949 h 1868844"/>
                  <a:gd name="connsiteX236" fmla="*/ 548640 w 1980454"/>
                  <a:gd name="connsiteY236" fmla="*/ 226900 h 1868844"/>
                  <a:gd name="connsiteX237" fmla="*/ 552616 w 1980454"/>
                  <a:gd name="connsiteY237" fmla="*/ 254730 h 1868844"/>
                  <a:gd name="connsiteX238" fmla="*/ 548640 w 1980454"/>
                  <a:gd name="connsiteY238" fmla="*/ 266657 h 1868844"/>
                  <a:gd name="connsiteX239" fmla="*/ 544665 w 1980454"/>
                  <a:gd name="connsiteY239" fmla="*/ 286535 h 1868844"/>
                  <a:gd name="connsiteX240" fmla="*/ 540689 w 1980454"/>
                  <a:gd name="connsiteY240" fmla="*/ 298462 h 1868844"/>
                  <a:gd name="connsiteX241" fmla="*/ 528762 w 1980454"/>
                  <a:gd name="connsiteY241" fmla="*/ 306413 h 1868844"/>
                  <a:gd name="connsiteX242" fmla="*/ 496957 w 1980454"/>
                  <a:gd name="connsiteY242" fmla="*/ 346170 h 1868844"/>
                  <a:gd name="connsiteX243" fmla="*/ 485030 w 1980454"/>
                  <a:gd name="connsiteY243" fmla="*/ 350145 h 1868844"/>
                  <a:gd name="connsiteX244" fmla="*/ 469127 w 1980454"/>
                  <a:gd name="connsiteY244" fmla="*/ 370024 h 1868844"/>
                  <a:gd name="connsiteX245" fmla="*/ 477079 w 1980454"/>
                  <a:gd name="connsiteY245" fmla="*/ 393878 h 1868844"/>
                  <a:gd name="connsiteX246" fmla="*/ 481054 w 1980454"/>
                  <a:gd name="connsiteY246" fmla="*/ 405804 h 1868844"/>
                  <a:gd name="connsiteX247" fmla="*/ 462791 w 1980454"/>
                  <a:gd name="connsiteY247" fmla="*/ 445582 h 1868844"/>
                  <a:gd name="connsiteX248" fmla="*/ 473103 w 1980454"/>
                  <a:gd name="connsiteY248" fmla="*/ 489293 h 1868844"/>
                  <a:gd name="connsiteX249" fmla="*/ 465152 w 1980454"/>
                  <a:gd name="connsiteY249" fmla="*/ 580733 h 1868844"/>
                  <a:gd name="connsiteX250" fmla="*/ 461176 w 1980454"/>
                  <a:gd name="connsiteY250" fmla="*/ 608563 h 1868844"/>
                  <a:gd name="connsiteX251" fmla="*/ 453225 w 1980454"/>
                  <a:gd name="connsiteY251" fmla="*/ 632417 h 1868844"/>
                  <a:gd name="connsiteX252" fmla="*/ 449249 w 1980454"/>
                  <a:gd name="connsiteY252" fmla="*/ 648319 h 1868844"/>
                  <a:gd name="connsiteX253" fmla="*/ 441298 w 1980454"/>
                  <a:gd name="connsiteY253" fmla="*/ 672173 h 1868844"/>
                  <a:gd name="connsiteX254" fmla="*/ 425395 w 1980454"/>
                  <a:gd name="connsiteY254" fmla="*/ 719881 h 1868844"/>
                  <a:gd name="connsiteX255" fmla="*/ 417444 w 1980454"/>
                  <a:gd name="connsiteY255" fmla="*/ 751686 h 1868844"/>
                  <a:gd name="connsiteX256" fmla="*/ 409493 w 1980454"/>
                  <a:gd name="connsiteY256" fmla="*/ 775540 h 1868844"/>
                  <a:gd name="connsiteX257" fmla="*/ 373712 w 1980454"/>
                  <a:gd name="connsiteY257" fmla="*/ 787467 h 1868844"/>
                  <a:gd name="connsiteX258" fmla="*/ 349858 w 1980454"/>
                  <a:gd name="connsiteY258" fmla="*/ 795418 h 1868844"/>
                  <a:gd name="connsiteX259" fmla="*/ 314077 w 1980454"/>
                  <a:gd name="connsiteY259" fmla="*/ 803370 h 1868844"/>
                  <a:gd name="connsiteX260" fmla="*/ 302150 w 1980454"/>
                  <a:gd name="connsiteY260" fmla="*/ 807345 h 1868844"/>
                  <a:gd name="connsiteX261" fmla="*/ 286247 w 1980454"/>
                  <a:gd name="connsiteY261" fmla="*/ 815297 h 1868844"/>
                  <a:gd name="connsiteX262" fmla="*/ 218661 w 1980454"/>
                  <a:gd name="connsiteY262" fmla="*/ 823248 h 1868844"/>
                  <a:gd name="connsiteX263" fmla="*/ 194807 w 1980454"/>
                  <a:gd name="connsiteY263" fmla="*/ 831199 h 1868844"/>
                  <a:gd name="connsiteX264" fmla="*/ 178905 w 1980454"/>
                  <a:gd name="connsiteY264" fmla="*/ 835175 h 1868844"/>
                  <a:gd name="connsiteX265" fmla="*/ 151075 w 1980454"/>
                  <a:gd name="connsiteY265" fmla="*/ 843126 h 1868844"/>
                  <a:gd name="connsiteX266" fmla="*/ 112106 w 1980454"/>
                  <a:gd name="connsiteY266" fmla="*/ 850290 h 1868844"/>
                  <a:gd name="connsiteX267" fmla="*/ 63611 w 1980454"/>
                  <a:gd name="connsiteY267" fmla="*/ 882883 h 1868844"/>
                  <a:gd name="connsiteX268" fmla="*/ 39757 w 1980454"/>
                  <a:gd name="connsiteY268" fmla="*/ 910712 h 1868844"/>
                  <a:gd name="connsiteX269" fmla="*/ 7952 w 1980454"/>
                  <a:gd name="connsiteY269" fmla="*/ 950469 h 1868844"/>
                  <a:gd name="connsiteX270" fmla="*/ 0 w 1980454"/>
                  <a:gd name="connsiteY270" fmla="*/ 974323 h 1868844"/>
                  <a:gd name="connsiteX271" fmla="*/ 19879 w 1980454"/>
                  <a:gd name="connsiteY271" fmla="*/ 1002152 h 1868844"/>
                  <a:gd name="connsiteX272" fmla="*/ 7952 w 1980454"/>
                  <a:gd name="connsiteY272" fmla="*/ 1002152 h 1868844"/>
                  <a:gd name="connsiteX0" fmla="*/ 7952 w 1980454"/>
                  <a:gd name="connsiteY0" fmla="*/ 1002152 h 1868844"/>
                  <a:gd name="connsiteX1" fmla="*/ 35781 w 1980454"/>
                  <a:gd name="connsiteY1" fmla="*/ 998177 h 1868844"/>
                  <a:gd name="connsiteX2" fmla="*/ 75538 w 1980454"/>
                  <a:gd name="connsiteY2" fmla="*/ 1006128 h 1868844"/>
                  <a:gd name="connsiteX3" fmla="*/ 87465 w 1980454"/>
                  <a:gd name="connsiteY3" fmla="*/ 1014079 h 1868844"/>
                  <a:gd name="connsiteX4" fmla="*/ 95416 w 1980454"/>
                  <a:gd name="connsiteY4" fmla="*/ 1022031 h 1868844"/>
                  <a:gd name="connsiteX5" fmla="*/ 115294 w 1980454"/>
                  <a:gd name="connsiteY5" fmla="*/ 1026006 h 1868844"/>
                  <a:gd name="connsiteX6" fmla="*/ 131197 w 1980454"/>
                  <a:gd name="connsiteY6" fmla="*/ 1049860 h 1868844"/>
                  <a:gd name="connsiteX7" fmla="*/ 178905 w 1980454"/>
                  <a:gd name="connsiteY7" fmla="*/ 1065763 h 1868844"/>
                  <a:gd name="connsiteX8" fmla="*/ 190832 w 1980454"/>
                  <a:gd name="connsiteY8" fmla="*/ 1069738 h 1868844"/>
                  <a:gd name="connsiteX9" fmla="*/ 202759 w 1980454"/>
                  <a:gd name="connsiteY9" fmla="*/ 1073714 h 1868844"/>
                  <a:gd name="connsiteX10" fmla="*/ 218661 w 1980454"/>
                  <a:gd name="connsiteY10" fmla="*/ 1077690 h 1868844"/>
                  <a:gd name="connsiteX11" fmla="*/ 230588 w 1980454"/>
                  <a:gd name="connsiteY11" fmla="*/ 1081665 h 1868844"/>
                  <a:gd name="connsiteX12" fmla="*/ 250467 w 1980454"/>
                  <a:gd name="connsiteY12" fmla="*/ 1085641 h 1868844"/>
                  <a:gd name="connsiteX13" fmla="*/ 262393 w 1980454"/>
                  <a:gd name="connsiteY13" fmla="*/ 1089617 h 1868844"/>
                  <a:gd name="connsiteX14" fmla="*/ 278296 w 1980454"/>
                  <a:gd name="connsiteY14" fmla="*/ 1093592 h 1868844"/>
                  <a:gd name="connsiteX15" fmla="*/ 290223 w 1980454"/>
                  <a:gd name="connsiteY15" fmla="*/ 1097568 h 1868844"/>
                  <a:gd name="connsiteX16" fmla="*/ 337931 w 1980454"/>
                  <a:gd name="connsiteY16" fmla="*/ 1105519 h 1868844"/>
                  <a:gd name="connsiteX17" fmla="*/ 381663 w 1980454"/>
                  <a:gd name="connsiteY17" fmla="*/ 1101544 h 1868844"/>
                  <a:gd name="connsiteX18" fmla="*/ 405517 w 1980454"/>
                  <a:gd name="connsiteY18" fmla="*/ 1093592 h 1868844"/>
                  <a:gd name="connsiteX19" fmla="*/ 417444 w 1980454"/>
                  <a:gd name="connsiteY19" fmla="*/ 1089617 h 1868844"/>
                  <a:gd name="connsiteX20" fmla="*/ 449249 w 1980454"/>
                  <a:gd name="connsiteY20" fmla="*/ 1093592 h 1868844"/>
                  <a:gd name="connsiteX21" fmla="*/ 473103 w 1980454"/>
                  <a:gd name="connsiteY21" fmla="*/ 1109495 h 1868844"/>
                  <a:gd name="connsiteX22" fmla="*/ 492981 w 1980454"/>
                  <a:gd name="connsiteY22" fmla="*/ 1125398 h 1868844"/>
                  <a:gd name="connsiteX23" fmla="*/ 512860 w 1980454"/>
                  <a:gd name="connsiteY23" fmla="*/ 1141300 h 1868844"/>
                  <a:gd name="connsiteX24" fmla="*/ 532738 w 1980454"/>
                  <a:gd name="connsiteY24" fmla="*/ 1165154 h 1868844"/>
                  <a:gd name="connsiteX25" fmla="*/ 568519 w 1980454"/>
                  <a:gd name="connsiteY25" fmla="*/ 1181057 h 1868844"/>
                  <a:gd name="connsiteX26" fmla="*/ 580446 w 1980454"/>
                  <a:gd name="connsiteY26" fmla="*/ 1185032 h 1868844"/>
                  <a:gd name="connsiteX27" fmla="*/ 592373 w 1980454"/>
                  <a:gd name="connsiteY27" fmla="*/ 1189008 h 1868844"/>
                  <a:gd name="connsiteX28" fmla="*/ 604300 w 1980454"/>
                  <a:gd name="connsiteY28" fmla="*/ 1196959 h 1868844"/>
                  <a:gd name="connsiteX29" fmla="*/ 612251 w 1980454"/>
                  <a:gd name="connsiteY29" fmla="*/ 1204911 h 1868844"/>
                  <a:gd name="connsiteX30" fmla="*/ 624178 w 1980454"/>
                  <a:gd name="connsiteY30" fmla="*/ 1208886 h 1868844"/>
                  <a:gd name="connsiteX31" fmla="*/ 632129 w 1980454"/>
                  <a:gd name="connsiteY31" fmla="*/ 1216838 h 1868844"/>
                  <a:gd name="connsiteX32" fmla="*/ 667910 w 1980454"/>
                  <a:gd name="connsiteY32" fmla="*/ 1228764 h 1868844"/>
                  <a:gd name="connsiteX33" fmla="*/ 679837 w 1980454"/>
                  <a:gd name="connsiteY33" fmla="*/ 1232740 h 1868844"/>
                  <a:gd name="connsiteX34" fmla="*/ 691764 w 1980454"/>
                  <a:gd name="connsiteY34" fmla="*/ 1240691 h 1868844"/>
                  <a:gd name="connsiteX35" fmla="*/ 715618 w 1980454"/>
                  <a:gd name="connsiteY35" fmla="*/ 1248643 h 1868844"/>
                  <a:gd name="connsiteX36" fmla="*/ 719593 w 1980454"/>
                  <a:gd name="connsiteY36" fmla="*/ 1260570 h 1868844"/>
                  <a:gd name="connsiteX37" fmla="*/ 739472 w 1980454"/>
                  <a:gd name="connsiteY37" fmla="*/ 1280448 h 1868844"/>
                  <a:gd name="connsiteX38" fmla="*/ 751399 w 1980454"/>
                  <a:gd name="connsiteY38" fmla="*/ 1300326 h 1868844"/>
                  <a:gd name="connsiteX39" fmla="*/ 755374 w 1980454"/>
                  <a:gd name="connsiteY39" fmla="*/ 1312253 h 1868844"/>
                  <a:gd name="connsiteX40" fmla="*/ 771277 w 1980454"/>
                  <a:gd name="connsiteY40" fmla="*/ 1328156 h 1868844"/>
                  <a:gd name="connsiteX41" fmla="*/ 783204 w 1980454"/>
                  <a:gd name="connsiteY41" fmla="*/ 1340083 h 1868844"/>
                  <a:gd name="connsiteX42" fmla="*/ 799107 w 1980454"/>
                  <a:gd name="connsiteY42" fmla="*/ 1359961 h 1868844"/>
                  <a:gd name="connsiteX43" fmla="*/ 803082 w 1980454"/>
                  <a:gd name="connsiteY43" fmla="*/ 1371888 h 1868844"/>
                  <a:gd name="connsiteX44" fmla="*/ 815009 w 1980454"/>
                  <a:gd name="connsiteY44" fmla="*/ 1375864 h 1868844"/>
                  <a:gd name="connsiteX45" fmla="*/ 838863 w 1980454"/>
                  <a:gd name="connsiteY45" fmla="*/ 1391766 h 1868844"/>
                  <a:gd name="connsiteX46" fmla="*/ 862717 w 1980454"/>
                  <a:gd name="connsiteY46" fmla="*/ 1399718 h 1868844"/>
                  <a:gd name="connsiteX47" fmla="*/ 874644 w 1980454"/>
                  <a:gd name="connsiteY47" fmla="*/ 1403693 h 1868844"/>
                  <a:gd name="connsiteX48" fmla="*/ 882595 w 1980454"/>
                  <a:gd name="connsiteY48" fmla="*/ 1415620 h 1868844"/>
                  <a:gd name="connsiteX49" fmla="*/ 894522 w 1980454"/>
                  <a:gd name="connsiteY49" fmla="*/ 1419596 h 1868844"/>
                  <a:gd name="connsiteX50" fmla="*/ 906449 w 1980454"/>
                  <a:gd name="connsiteY50" fmla="*/ 1427547 h 1868844"/>
                  <a:gd name="connsiteX51" fmla="*/ 914400 w 1980454"/>
                  <a:gd name="connsiteY51" fmla="*/ 1439474 h 1868844"/>
                  <a:gd name="connsiteX52" fmla="*/ 918376 w 1980454"/>
                  <a:gd name="connsiteY52" fmla="*/ 1451401 h 1868844"/>
                  <a:gd name="connsiteX53" fmla="*/ 934279 w 1980454"/>
                  <a:gd name="connsiteY53" fmla="*/ 1471279 h 1868844"/>
                  <a:gd name="connsiteX54" fmla="*/ 946206 w 1980454"/>
                  <a:gd name="connsiteY54" fmla="*/ 1475255 h 1868844"/>
                  <a:gd name="connsiteX55" fmla="*/ 966084 w 1980454"/>
                  <a:gd name="connsiteY55" fmla="*/ 1471279 h 1868844"/>
                  <a:gd name="connsiteX56" fmla="*/ 978011 w 1980454"/>
                  <a:gd name="connsiteY56" fmla="*/ 1467304 h 1868844"/>
                  <a:gd name="connsiteX57" fmla="*/ 1001865 w 1980454"/>
                  <a:gd name="connsiteY57" fmla="*/ 1471279 h 1868844"/>
                  <a:gd name="connsiteX58" fmla="*/ 1025719 w 1980454"/>
                  <a:gd name="connsiteY58" fmla="*/ 1479231 h 1868844"/>
                  <a:gd name="connsiteX59" fmla="*/ 1049573 w 1980454"/>
                  <a:gd name="connsiteY59" fmla="*/ 1495133 h 1868844"/>
                  <a:gd name="connsiteX60" fmla="*/ 1069451 w 1980454"/>
                  <a:gd name="connsiteY60" fmla="*/ 1515011 h 1868844"/>
                  <a:gd name="connsiteX61" fmla="*/ 1101256 w 1980454"/>
                  <a:gd name="connsiteY61" fmla="*/ 1538865 h 1868844"/>
                  <a:gd name="connsiteX62" fmla="*/ 1109207 w 1980454"/>
                  <a:gd name="connsiteY62" fmla="*/ 1546817 h 1868844"/>
                  <a:gd name="connsiteX63" fmla="*/ 1141013 w 1980454"/>
                  <a:gd name="connsiteY63" fmla="*/ 1554768 h 1868844"/>
                  <a:gd name="connsiteX64" fmla="*/ 1152940 w 1980454"/>
                  <a:gd name="connsiteY64" fmla="*/ 1562719 h 1868844"/>
                  <a:gd name="connsiteX65" fmla="*/ 1176793 w 1980454"/>
                  <a:gd name="connsiteY65" fmla="*/ 1570671 h 1868844"/>
                  <a:gd name="connsiteX66" fmla="*/ 1196672 w 1980454"/>
                  <a:gd name="connsiteY66" fmla="*/ 1582598 h 1868844"/>
                  <a:gd name="connsiteX67" fmla="*/ 1208599 w 1980454"/>
                  <a:gd name="connsiteY67" fmla="*/ 1594524 h 1868844"/>
                  <a:gd name="connsiteX68" fmla="*/ 1232453 w 1980454"/>
                  <a:gd name="connsiteY68" fmla="*/ 1602476 h 1868844"/>
                  <a:gd name="connsiteX69" fmla="*/ 1244380 w 1980454"/>
                  <a:gd name="connsiteY69" fmla="*/ 1606451 h 1868844"/>
                  <a:gd name="connsiteX70" fmla="*/ 1252331 w 1980454"/>
                  <a:gd name="connsiteY70" fmla="*/ 1594524 h 1868844"/>
                  <a:gd name="connsiteX71" fmla="*/ 1268233 w 1980454"/>
                  <a:gd name="connsiteY71" fmla="*/ 1598500 h 1868844"/>
                  <a:gd name="connsiteX72" fmla="*/ 1288112 w 1980454"/>
                  <a:gd name="connsiteY72" fmla="*/ 1614403 h 1868844"/>
                  <a:gd name="connsiteX73" fmla="*/ 1296063 w 1980454"/>
                  <a:gd name="connsiteY73" fmla="*/ 1626330 h 1868844"/>
                  <a:gd name="connsiteX74" fmla="*/ 1307990 w 1980454"/>
                  <a:gd name="connsiteY74" fmla="*/ 1634281 h 1868844"/>
                  <a:gd name="connsiteX75" fmla="*/ 1331844 w 1980454"/>
                  <a:gd name="connsiteY75" fmla="*/ 1662111 h 1868844"/>
                  <a:gd name="connsiteX76" fmla="*/ 1343771 w 1980454"/>
                  <a:gd name="connsiteY76" fmla="*/ 1666086 h 1868844"/>
                  <a:gd name="connsiteX77" fmla="*/ 1391479 w 1980454"/>
                  <a:gd name="connsiteY77" fmla="*/ 1654159 h 1868844"/>
                  <a:gd name="connsiteX78" fmla="*/ 1403406 w 1980454"/>
                  <a:gd name="connsiteY78" fmla="*/ 1650184 h 1868844"/>
                  <a:gd name="connsiteX79" fmla="*/ 1439187 w 1980454"/>
                  <a:gd name="connsiteY79" fmla="*/ 1662111 h 1868844"/>
                  <a:gd name="connsiteX80" fmla="*/ 1451113 w 1980454"/>
                  <a:gd name="connsiteY80" fmla="*/ 1666086 h 1868844"/>
                  <a:gd name="connsiteX81" fmla="*/ 1463040 w 1980454"/>
                  <a:gd name="connsiteY81" fmla="*/ 1670062 h 1868844"/>
                  <a:gd name="connsiteX82" fmla="*/ 1494846 w 1980454"/>
                  <a:gd name="connsiteY82" fmla="*/ 1693916 h 1868844"/>
                  <a:gd name="connsiteX83" fmla="*/ 1506773 w 1980454"/>
                  <a:gd name="connsiteY83" fmla="*/ 1701867 h 1868844"/>
                  <a:gd name="connsiteX84" fmla="*/ 1530627 w 1980454"/>
                  <a:gd name="connsiteY84" fmla="*/ 1705843 h 1868844"/>
                  <a:gd name="connsiteX85" fmla="*/ 1542553 w 1980454"/>
                  <a:gd name="connsiteY85" fmla="*/ 1713794 h 1868844"/>
                  <a:gd name="connsiteX86" fmla="*/ 1554480 w 1980454"/>
                  <a:gd name="connsiteY86" fmla="*/ 1717770 h 1868844"/>
                  <a:gd name="connsiteX87" fmla="*/ 1562432 w 1980454"/>
                  <a:gd name="connsiteY87" fmla="*/ 1725721 h 1868844"/>
                  <a:gd name="connsiteX88" fmla="*/ 1574359 w 1980454"/>
                  <a:gd name="connsiteY88" fmla="*/ 1729697 h 1868844"/>
                  <a:gd name="connsiteX89" fmla="*/ 1598213 w 1980454"/>
                  <a:gd name="connsiteY89" fmla="*/ 1745599 h 1868844"/>
                  <a:gd name="connsiteX90" fmla="*/ 1618091 w 1980454"/>
                  <a:gd name="connsiteY90" fmla="*/ 1765478 h 1868844"/>
                  <a:gd name="connsiteX91" fmla="*/ 1637969 w 1980454"/>
                  <a:gd name="connsiteY91" fmla="*/ 1785356 h 1868844"/>
                  <a:gd name="connsiteX92" fmla="*/ 1641945 w 1980454"/>
                  <a:gd name="connsiteY92" fmla="*/ 1797283 h 1868844"/>
                  <a:gd name="connsiteX93" fmla="*/ 1665799 w 1980454"/>
                  <a:gd name="connsiteY93" fmla="*/ 1821137 h 1868844"/>
                  <a:gd name="connsiteX94" fmla="*/ 1677726 w 1980454"/>
                  <a:gd name="connsiteY94" fmla="*/ 1833064 h 1868844"/>
                  <a:gd name="connsiteX95" fmla="*/ 1685677 w 1980454"/>
                  <a:gd name="connsiteY95" fmla="*/ 1844991 h 1868844"/>
                  <a:gd name="connsiteX96" fmla="*/ 1689653 w 1980454"/>
                  <a:gd name="connsiteY96" fmla="*/ 1856918 h 1868844"/>
                  <a:gd name="connsiteX97" fmla="*/ 1701580 w 1980454"/>
                  <a:gd name="connsiteY97" fmla="*/ 1868844 h 1868844"/>
                  <a:gd name="connsiteX98" fmla="*/ 1713507 w 1980454"/>
                  <a:gd name="connsiteY98" fmla="*/ 1864869 h 1868844"/>
                  <a:gd name="connsiteX99" fmla="*/ 1737360 w 1980454"/>
                  <a:gd name="connsiteY99" fmla="*/ 1817161 h 1868844"/>
                  <a:gd name="connsiteX100" fmla="*/ 1753263 w 1980454"/>
                  <a:gd name="connsiteY100" fmla="*/ 1797283 h 1868844"/>
                  <a:gd name="connsiteX101" fmla="*/ 1757239 w 1980454"/>
                  <a:gd name="connsiteY101" fmla="*/ 1785356 h 1868844"/>
                  <a:gd name="connsiteX102" fmla="*/ 1773141 w 1980454"/>
                  <a:gd name="connsiteY102" fmla="*/ 1761502 h 1868844"/>
                  <a:gd name="connsiteX103" fmla="*/ 1781093 w 1980454"/>
                  <a:gd name="connsiteY103" fmla="*/ 1749575 h 1868844"/>
                  <a:gd name="connsiteX104" fmla="*/ 1793020 w 1980454"/>
                  <a:gd name="connsiteY104" fmla="*/ 1741624 h 1868844"/>
                  <a:gd name="connsiteX105" fmla="*/ 1832776 w 1980454"/>
                  <a:gd name="connsiteY105" fmla="*/ 1729697 h 1868844"/>
                  <a:gd name="connsiteX106" fmla="*/ 1840727 w 1980454"/>
                  <a:gd name="connsiteY106" fmla="*/ 1721745 h 1868844"/>
                  <a:gd name="connsiteX107" fmla="*/ 1844703 w 1980454"/>
                  <a:gd name="connsiteY107" fmla="*/ 1709818 h 1868844"/>
                  <a:gd name="connsiteX108" fmla="*/ 1856630 w 1980454"/>
                  <a:gd name="connsiteY108" fmla="*/ 1705843 h 1868844"/>
                  <a:gd name="connsiteX109" fmla="*/ 1864581 w 1980454"/>
                  <a:gd name="connsiteY109" fmla="*/ 1697891 h 1868844"/>
                  <a:gd name="connsiteX110" fmla="*/ 1880484 w 1980454"/>
                  <a:gd name="connsiteY110" fmla="*/ 1674038 h 1868844"/>
                  <a:gd name="connsiteX111" fmla="*/ 1896387 w 1980454"/>
                  <a:gd name="connsiteY111" fmla="*/ 1658135 h 1868844"/>
                  <a:gd name="connsiteX112" fmla="*/ 1912289 w 1980454"/>
                  <a:gd name="connsiteY112" fmla="*/ 1642232 h 1868844"/>
                  <a:gd name="connsiteX113" fmla="*/ 1936143 w 1980454"/>
                  <a:gd name="connsiteY113" fmla="*/ 1626330 h 1868844"/>
                  <a:gd name="connsiteX114" fmla="*/ 1932167 w 1980454"/>
                  <a:gd name="connsiteY114" fmla="*/ 1610427 h 1868844"/>
                  <a:gd name="connsiteX115" fmla="*/ 1920240 w 1980454"/>
                  <a:gd name="connsiteY115" fmla="*/ 1602476 h 1868844"/>
                  <a:gd name="connsiteX116" fmla="*/ 1904338 w 1980454"/>
                  <a:gd name="connsiteY116" fmla="*/ 1582598 h 1868844"/>
                  <a:gd name="connsiteX117" fmla="*/ 1900362 w 1980454"/>
                  <a:gd name="connsiteY117" fmla="*/ 1570671 h 1868844"/>
                  <a:gd name="connsiteX118" fmla="*/ 1904338 w 1980454"/>
                  <a:gd name="connsiteY118" fmla="*/ 1558744 h 1868844"/>
                  <a:gd name="connsiteX119" fmla="*/ 1908313 w 1980454"/>
                  <a:gd name="connsiteY119" fmla="*/ 1538865 h 1868844"/>
                  <a:gd name="connsiteX120" fmla="*/ 1928192 w 1980454"/>
                  <a:gd name="connsiteY120" fmla="*/ 1522963 h 1868844"/>
                  <a:gd name="connsiteX121" fmla="*/ 1936143 w 1980454"/>
                  <a:gd name="connsiteY121" fmla="*/ 1515011 h 1868844"/>
                  <a:gd name="connsiteX122" fmla="*/ 1940119 w 1980454"/>
                  <a:gd name="connsiteY122" fmla="*/ 1503084 h 1868844"/>
                  <a:gd name="connsiteX123" fmla="*/ 1944094 w 1980454"/>
                  <a:gd name="connsiteY123" fmla="*/ 1487182 h 1868844"/>
                  <a:gd name="connsiteX124" fmla="*/ 1952046 w 1980454"/>
                  <a:gd name="connsiteY124" fmla="*/ 1479231 h 1868844"/>
                  <a:gd name="connsiteX125" fmla="*/ 1979875 w 1980454"/>
                  <a:gd name="connsiteY125" fmla="*/ 1479231 h 1868844"/>
                  <a:gd name="connsiteX126" fmla="*/ 1975900 w 1980454"/>
                  <a:gd name="connsiteY126" fmla="*/ 1459352 h 1868844"/>
                  <a:gd name="connsiteX127" fmla="*/ 1967948 w 1980454"/>
                  <a:gd name="connsiteY127" fmla="*/ 1435498 h 1868844"/>
                  <a:gd name="connsiteX128" fmla="*/ 1963973 w 1980454"/>
                  <a:gd name="connsiteY128" fmla="*/ 1423571 h 1868844"/>
                  <a:gd name="connsiteX129" fmla="*/ 1959997 w 1980454"/>
                  <a:gd name="connsiteY129" fmla="*/ 1411644 h 1868844"/>
                  <a:gd name="connsiteX130" fmla="*/ 1956021 w 1980454"/>
                  <a:gd name="connsiteY130" fmla="*/ 1399718 h 1868844"/>
                  <a:gd name="connsiteX131" fmla="*/ 1967948 w 1980454"/>
                  <a:gd name="connsiteY131" fmla="*/ 1363937 h 1868844"/>
                  <a:gd name="connsiteX132" fmla="*/ 1971924 w 1980454"/>
                  <a:gd name="connsiteY132" fmla="*/ 1352010 h 1868844"/>
                  <a:gd name="connsiteX133" fmla="*/ 1975900 w 1980454"/>
                  <a:gd name="connsiteY133" fmla="*/ 1340083 h 1868844"/>
                  <a:gd name="connsiteX134" fmla="*/ 1967948 w 1980454"/>
                  <a:gd name="connsiteY134" fmla="*/ 1292375 h 1868844"/>
                  <a:gd name="connsiteX135" fmla="*/ 1959997 w 1980454"/>
                  <a:gd name="connsiteY135" fmla="*/ 1268521 h 1868844"/>
                  <a:gd name="connsiteX136" fmla="*/ 1956021 w 1980454"/>
                  <a:gd name="connsiteY136" fmla="*/ 1256594 h 1868844"/>
                  <a:gd name="connsiteX137" fmla="*/ 1948070 w 1980454"/>
                  <a:gd name="connsiteY137" fmla="*/ 1200935 h 1868844"/>
                  <a:gd name="connsiteX138" fmla="*/ 1932167 w 1980454"/>
                  <a:gd name="connsiteY138" fmla="*/ 1181057 h 1868844"/>
                  <a:gd name="connsiteX139" fmla="*/ 1932167 w 1980454"/>
                  <a:gd name="connsiteY139" fmla="*/ 1133349 h 1868844"/>
                  <a:gd name="connsiteX140" fmla="*/ 1944094 w 1980454"/>
                  <a:gd name="connsiteY140" fmla="*/ 1129373 h 1868844"/>
                  <a:gd name="connsiteX141" fmla="*/ 1952046 w 1980454"/>
                  <a:gd name="connsiteY141" fmla="*/ 1121422 h 1868844"/>
                  <a:gd name="connsiteX142" fmla="*/ 1952046 w 1980454"/>
                  <a:gd name="connsiteY142" fmla="*/ 1085641 h 1868844"/>
                  <a:gd name="connsiteX143" fmla="*/ 1944094 w 1980454"/>
                  <a:gd name="connsiteY143" fmla="*/ 1061787 h 1868844"/>
                  <a:gd name="connsiteX144" fmla="*/ 1940119 w 1980454"/>
                  <a:gd name="connsiteY144" fmla="*/ 1037933 h 1868844"/>
                  <a:gd name="connsiteX145" fmla="*/ 1940119 w 1980454"/>
                  <a:gd name="connsiteY145" fmla="*/ 958420 h 1868844"/>
                  <a:gd name="connsiteX146" fmla="*/ 1932167 w 1980454"/>
                  <a:gd name="connsiteY146" fmla="*/ 950469 h 1868844"/>
                  <a:gd name="connsiteX147" fmla="*/ 1928192 w 1980454"/>
                  <a:gd name="connsiteY147" fmla="*/ 938542 h 1868844"/>
                  <a:gd name="connsiteX148" fmla="*/ 1920240 w 1980454"/>
                  <a:gd name="connsiteY148" fmla="*/ 930591 h 1868844"/>
                  <a:gd name="connsiteX149" fmla="*/ 1912289 w 1980454"/>
                  <a:gd name="connsiteY149" fmla="*/ 902761 h 1868844"/>
                  <a:gd name="connsiteX150" fmla="*/ 1900362 w 1980454"/>
                  <a:gd name="connsiteY150" fmla="*/ 894810 h 1868844"/>
                  <a:gd name="connsiteX151" fmla="*/ 1876508 w 1980454"/>
                  <a:gd name="connsiteY151" fmla="*/ 886858 h 1868844"/>
                  <a:gd name="connsiteX152" fmla="*/ 1864581 w 1980454"/>
                  <a:gd name="connsiteY152" fmla="*/ 882883 h 1868844"/>
                  <a:gd name="connsiteX153" fmla="*/ 1856630 w 1980454"/>
                  <a:gd name="connsiteY153" fmla="*/ 874931 h 1868844"/>
                  <a:gd name="connsiteX154" fmla="*/ 1844703 w 1980454"/>
                  <a:gd name="connsiteY154" fmla="*/ 870956 h 1868844"/>
                  <a:gd name="connsiteX155" fmla="*/ 1832776 w 1980454"/>
                  <a:gd name="connsiteY155" fmla="*/ 863004 h 1868844"/>
                  <a:gd name="connsiteX156" fmla="*/ 1824825 w 1980454"/>
                  <a:gd name="connsiteY156" fmla="*/ 851078 h 1868844"/>
                  <a:gd name="connsiteX157" fmla="*/ 1816873 w 1980454"/>
                  <a:gd name="connsiteY157" fmla="*/ 843126 h 1868844"/>
                  <a:gd name="connsiteX158" fmla="*/ 1820849 w 1980454"/>
                  <a:gd name="connsiteY158" fmla="*/ 823248 h 1868844"/>
                  <a:gd name="connsiteX159" fmla="*/ 1832776 w 1980454"/>
                  <a:gd name="connsiteY159" fmla="*/ 799394 h 1868844"/>
                  <a:gd name="connsiteX160" fmla="*/ 1836752 w 1980454"/>
                  <a:gd name="connsiteY160" fmla="*/ 787467 h 1868844"/>
                  <a:gd name="connsiteX161" fmla="*/ 1832776 w 1980454"/>
                  <a:gd name="connsiteY161" fmla="*/ 763613 h 1868844"/>
                  <a:gd name="connsiteX162" fmla="*/ 1824825 w 1980454"/>
                  <a:gd name="connsiteY162" fmla="*/ 751686 h 1868844"/>
                  <a:gd name="connsiteX163" fmla="*/ 1793020 w 1980454"/>
                  <a:gd name="connsiteY163" fmla="*/ 723857 h 1868844"/>
                  <a:gd name="connsiteX164" fmla="*/ 1793020 w 1980454"/>
                  <a:gd name="connsiteY164" fmla="*/ 656271 h 1868844"/>
                  <a:gd name="connsiteX165" fmla="*/ 1789044 w 1980454"/>
                  <a:gd name="connsiteY165" fmla="*/ 636392 h 1868844"/>
                  <a:gd name="connsiteX166" fmla="*/ 1785068 w 1980454"/>
                  <a:gd name="connsiteY166" fmla="*/ 624465 h 1868844"/>
                  <a:gd name="connsiteX167" fmla="*/ 1741336 w 1980454"/>
                  <a:gd name="connsiteY167" fmla="*/ 612538 h 1868844"/>
                  <a:gd name="connsiteX168" fmla="*/ 1721458 w 1980454"/>
                  <a:gd name="connsiteY168" fmla="*/ 588684 h 1868844"/>
                  <a:gd name="connsiteX169" fmla="*/ 1709531 w 1980454"/>
                  <a:gd name="connsiteY169" fmla="*/ 576758 h 1868844"/>
                  <a:gd name="connsiteX170" fmla="*/ 1709531 w 1980454"/>
                  <a:gd name="connsiteY170" fmla="*/ 544952 h 1868844"/>
                  <a:gd name="connsiteX171" fmla="*/ 1697604 w 1980454"/>
                  <a:gd name="connsiteY171" fmla="*/ 540977 h 1868844"/>
                  <a:gd name="connsiteX172" fmla="*/ 1673750 w 1980454"/>
                  <a:gd name="connsiteY172" fmla="*/ 544952 h 1868844"/>
                  <a:gd name="connsiteX173" fmla="*/ 1661823 w 1980454"/>
                  <a:gd name="connsiteY173" fmla="*/ 548928 h 1868844"/>
                  <a:gd name="connsiteX174" fmla="*/ 1657847 w 1980454"/>
                  <a:gd name="connsiteY174" fmla="*/ 513147 h 1868844"/>
                  <a:gd name="connsiteX175" fmla="*/ 1645920 w 1980454"/>
                  <a:gd name="connsiteY175" fmla="*/ 473391 h 1868844"/>
                  <a:gd name="connsiteX176" fmla="*/ 1637969 w 1980454"/>
                  <a:gd name="connsiteY176" fmla="*/ 445561 h 1868844"/>
                  <a:gd name="connsiteX177" fmla="*/ 1633993 w 1980454"/>
                  <a:gd name="connsiteY177" fmla="*/ 433634 h 1868844"/>
                  <a:gd name="connsiteX178" fmla="*/ 1633993 w 1980454"/>
                  <a:gd name="connsiteY178" fmla="*/ 409780 h 1868844"/>
                  <a:gd name="connsiteX179" fmla="*/ 1622067 w 1980454"/>
                  <a:gd name="connsiteY179" fmla="*/ 401829 h 1868844"/>
                  <a:gd name="connsiteX180" fmla="*/ 1594237 w 1980454"/>
                  <a:gd name="connsiteY180" fmla="*/ 377975 h 1868844"/>
                  <a:gd name="connsiteX181" fmla="*/ 1578334 w 1980454"/>
                  <a:gd name="connsiteY181" fmla="*/ 354121 h 1868844"/>
                  <a:gd name="connsiteX182" fmla="*/ 1566407 w 1980454"/>
                  <a:gd name="connsiteY182" fmla="*/ 330267 h 1868844"/>
                  <a:gd name="connsiteX183" fmla="*/ 1570383 w 1980454"/>
                  <a:gd name="connsiteY183" fmla="*/ 314364 h 1868844"/>
                  <a:gd name="connsiteX184" fmla="*/ 1578334 w 1980454"/>
                  <a:gd name="connsiteY184" fmla="*/ 302438 h 1868844"/>
                  <a:gd name="connsiteX185" fmla="*/ 1614115 w 1980454"/>
                  <a:gd name="connsiteY185" fmla="*/ 294486 h 1868844"/>
                  <a:gd name="connsiteX186" fmla="*/ 1622067 w 1980454"/>
                  <a:gd name="connsiteY186" fmla="*/ 286535 h 1868844"/>
                  <a:gd name="connsiteX187" fmla="*/ 1622067 w 1980454"/>
                  <a:gd name="connsiteY187" fmla="*/ 262681 h 1868844"/>
                  <a:gd name="connsiteX188" fmla="*/ 1614115 w 1980454"/>
                  <a:gd name="connsiteY188" fmla="*/ 254730 h 1868844"/>
                  <a:gd name="connsiteX189" fmla="*/ 1606164 w 1980454"/>
                  <a:gd name="connsiteY189" fmla="*/ 226900 h 1868844"/>
                  <a:gd name="connsiteX190" fmla="*/ 1610140 w 1980454"/>
                  <a:gd name="connsiteY190" fmla="*/ 187144 h 1868844"/>
                  <a:gd name="connsiteX191" fmla="*/ 1618091 w 1980454"/>
                  <a:gd name="connsiteY191" fmla="*/ 163290 h 1868844"/>
                  <a:gd name="connsiteX192" fmla="*/ 1598213 w 1980454"/>
                  <a:gd name="connsiteY192" fmla="*/ 119558 h 1868844"/>
                  <a:gd name="connsiteX193" fmla="*/ 1590261 w 1980454"/>
                  <a:gd name="connsiteY193" fmla="*/ 107631 h 1868844"/>
                  <a:gd name="connsiteX194" fmla="*/ 1598213 w 1980454"/>
                  <a:gd name="connsiteY194" fmla="*/ 139436 h 1868844"/>
                  <a:gd name="connsiteX195" fmla="*/ 1606164 w 1980454"/>
                  <a:gd name="connsiteY195" fmla="*/ 115582 h 1868844"/>
                  <a:gd name="connsiteX196" fmla="*/ 1610140 w 1980454"/>
                  <a:gd name="connsiteY196" fmla="*/ 103655 h 1868844"/>
                  <a:gd name="connsiteX197" fmla="*/ 1618091 w 1980454"/>
                  <a:gd name="connsiteY197" fmla="*/ 91728 h 1868844"/>
                  <a:gd name="connsiteX198" fmla="*/ 1606164 w 1980454"/>
                  <a:gd name="connsiteY198" fmla="*/ 99679 h 1868844"/>
                  <a:gd name="connsiteX199" fmla="*/ 1514724 w 1980454"/>
                  <a:gd name="connsiteY199" fmla="*/ 87752 h 1868844"/>
                  <a:gd name="connsiteX200" fmla="*/ 1490870 w 1980454"/>
                  <a:gd name="connsiteY200" fmla="*/ 79801 h 1868844"/>
                  <a:gd name="connsiteX201" fmla="*/ 1482919 w 1980454"/>
                  <a:gd name="connsiteY201" fmla="*/ 67874 h 1868844"/>
                  <a:gd name="connsiteX202" fmla="*/ 1463040 w 1980454"/>
                  <a:gd name="connsiteY202" fmla="*/ 63898 h 1868844"/>
                  <a:gd name="connsiteX203" fmla="*/ 1431235 w 1980454"/>
                  <a:gd name="connsiteY203" fmla="*/ 59923 h 1868844"/>
                  <a:gd name="connsiteX204" fmla="*/ 1391479 w 1980454"/>
                  <a:gd name="connsiteY204" fmla="*/ 47996 h 1868844"/>
                  <a:gd name="connsiteX205" fmla="*/ 1379552 w 1980454"/>
                  <a:gd name="connsiteY205" fmla="*/ 44020 h 1868844"/>
                  <a:gd name="connsiteX206" fmla="*/ 1319917 w 1980454"/>
                  <a:gd name="connsiteY206" fmla="*/ 36069 h 1868844"/>
                  <a:gd name="connsiteX207" fmla="*/ 1284136 w 1980454"/>
                  <a:gd name="connsiteY207" fmla="*/ 28118 h 1868844"/>
                  <a:gd name="connsiteX208" fmla="*/ 1272209 w 1980454"/>
                  <a:gd name="connsiteY208" fmla="*/ 24142 h 1868844"/>
                  <a:gd name="connsiteX209" fmla="*/ 1216550 w 1980454"/>
                  <a:gd name="connsiteY209" fmla="*/ 36069 h 1868844"/>
                  <a:gd name="connsiteX210" fmla="*/ 1192696 w 1980454"/>
                  <a:gd name="connsiteY210" fmla="*/ 47996 h 1868844"/>
                  <a:gd name="connsiteX211" fmla="*/ 1160891 w 1980454"/>
                  <a:gd name="connsiteY211" fmla="*/ 44020 h 1868844"/>
                  <a:gd name="connsiteX212" fmla="*/ 1148964 w 1980454"/>
                  <a:gd name="connsiteY212" fmla="*/ 40044 h 1868844"/>
                  <a:gd name="connsiteX213" fmla="*/ 1101256 w 1980454"/>
                  <a:gd name="connsiteY213" fmla="*/ 32093 h 1868844"/>
                  <a:gd name="connsiteX214" fmla="*/ 993913 w 1980454"/>
                  <a:gd name="connsiteY214" fmla="*/ 4264 h 1868844"/>
                  <a:gd name="connsiteX215" fmla="*/ 940656 w 1980454"/>
                  <a:gd name="connsiteY215" fmla="*/ 1095 h 1868844"/>
                  <a:gd name="connsiteX216" fmla="*/ 870668 w 1980454"/>
                  <a:gd name="connsiteY216" fmla="*/ 288 h 1868844"/>
                  <a:gd name="connsiteX217" fmla="*/ 826936 w 1980454"/>
                  <a:gd name="connsiteY217" fmla="*/ 4264 h 1868844"/>
                  <a:gd name="connsiteX218" fmla="*/ 822960 w 1980454"/>
                  <a:gd name="connsiteY218" fmla="*/ 28118 h 1868844"/>
                  <a:gd name="connsiteX219" fmla="*/ 811033 w 1980454"/>
                  <a:gd name="connsiteY219" fmla="*/ 32093 h 1868844"/>
                  <a:gd name="connsiteX220" fmla="*/ 783204 w 1980454"/>
                  <a:gd name="connsiteY220" fmla="*/ 44020 h 1868844"/>
                  <a:gd name="connsiteX221" fmla="*/ 759350 w 1980454"/>
                  <a:gd name="connsiteY221" fmla="*/ 51971 h 1868844"/>
                  <a:gd name="connsiteX222" fmla="*/ 751399 w 1980454"/>
                  <a:gd name="connsiteY222" fmla="*/ 59923 h 1868844"/>
                  <a:gd name="connsiteX223" fmla="*/ 731520 w 1980454"/>
                  <a:gd name="connsiteY223" fmla="*/ 71850 h 1868844"/>
                  <a:gd name="connsiteX224" fmla="*/ 723569 w 1980454"/>
                  <a:gd name="connsiteY224" fmla="*/ 83777 h 1868844"/>
                  <a:gd name="connsiteX225" fmla="*/ 719593 w 1980454"/>
                  <a:gd name="connsiteY225" fmla="*/ 95704 h 1868844"/>
                  <a:gd name="connsiteX226" fmla="*/ 695740 w 1980454"/>
                  <a:gd name="connsiteY226" fmla="*/ 99679 h 1868844"/>
                  <a:gd name="connsiteX227" fmla="*/ 683813 w 1980454"/>
                  <a:gd name="connsiteY227" fmla="*/ 103655 h 1868844"/>
                  <a:gd name="connsiteX228" fmla="*/ 667910 w 1980454"/>
                  <a:gd name="connsiteY228" fmla="*/ 119558 h 1868844"/>
                  <a:gd name="connsiteX229" fmla="*/ 659959 w 1980454"/>
                  <a:gd name="connsiteY229" fmla="*/ 155338 h 1868844"/>
                  <a:gd name="connsiteX230" fmla="*/ 655983 w 1980454"/>
                  <a:gd name="connsiteY230" fmla="*/ 167265 h 1868844"/>
                  <a:gd name="connsiteX231" fmla="*/ 632129 w 1980454"/>
                  <a:gd name="connsiteY231" fmla="*/ 175217 h 1868844"/>
                  <a:gd name="connsiteX232" fmla="*/ 612251 w 1980454"/>
                  <a:gd name="connsiteY232" fmla="*/ 163290 h 1868844"/>
                  <a:gd name="connsiteX233" fmla="*/ 600324 w 1980454"/>
                  <a:gd name="connsiteY233" fmla="*/ 167265 h 1868844"/>
                  <a:gd name="connsiteX234" fmla="*/ 588397 w 1980454"/>
                  <a:gd name="connsiteY234" fmla="*/ 195095 h 1868844"/>
                  <a:gd name="connsiteX235" fmla="*/ 580446 w 1980454"/>
                  <a:gd name="connsiteY235" fmla="*/ 218949 h 1868844"/>
                  <a:gd name="connsiteX236" fmla="*/ 548640 w 1980454"/>
                  <a:gd name="connsiteY236" fmla="*/ 226900 h 1868844"/>
                  <a:gd name="connsiteX237" fmla="*/ 552616 w 1980454"/>
                  <a:gd name="connsiteY237" fmla="*/ 254730 h 1868844"/>
                  <a:gd name="connsiteX238" fmla="*/ 548640 w 1980454"/>
                  <a:gd name="connsiteY238" fmla="*/ 266657 h 1868844"/>
                  <a:gd name="connsiteX239" fmla="*/ 544665 w 1980454"/>
                  <a:gd name="connsiteY239" fmla="*/ 286535 h 1868844"/>
                  <a:gd name="connsiteX240" fmla="*/ 540689 w 1980454"/>
                  <a:gd name="connsiteY240" fmla="*/ 298462 h 1868844"/>
                  <a:gd name="connsiteX241" fmla="*/ 528762 w 1980454"/>
                  <a:gd name="connsiteY241" fmla="*/ 306413 h 1868844"/>
                  <a:gd name="connsiteX242" fmla="*/ 496957 w 1980454"/>
                  <a:gd name="connsiteY242" fmla="*/ 346170 h 1868844"/>
                  <a:gd name="connsiteX243" fmla="*/ 485030 w 1980454"/>
                  <a:gd name="connsiteY243" fmla="*/ 350145 h 1868844"/>
                  <a:gd name="connsiteX244" fmla="*/ 469127 w 1980454"/>
                  <a:gd name="connsiteY244" fmla="*/ 370024 h 1868844"/>
                  <a:gd name="connsiteX245" fmla="*/ 477079 w 1980454"/>
                  <a:gd name="connsiteY245" fmla="*/ 393878 h 1868844"/>
                  <a:gd name="connsiteX246" fmla="*/ 481054 w 1980454"/>
                  <a:gd name="connsiteY246" fmla="*/ 405804 h 1868844"/>
                  <a:gd name="connsiteX247" fmla="*/ 462791 w 1980454"/>
                  <a:gd name="connsiteY247" fmla="*/ 445582 h 1868844"/>
                  <a:gd name="connsiteX248" fmla="*/ 473103 w 1980454"/>
                  <a:gd name="connsiteY248" fmla="*/ 489293 h 1868844"/>
                  <a:gd name="connsiteX249" fmla="*/ 465152 w 1980454"/>
                  <a:gd name="connsiteY249" fmla="*/ 580733 h 1868844"/>
                  <a:gd name="connsiteX250" fmla="*/ 461176 w 1980454"/>
                  <a:gd name="connsiteY250" fmla="*/ 608563 h 1868844"/>
                  <a:gd name="connsiteX251" fmla="*/ 453225 w 1980454"/>
                  <a:gd name="connsiteY251" fmla="*/ 632417 h 1868844"/>
                  <a:gd name="connsiteX252" fmla="*/ 449249 w 1980454"/>
                  <a:gd name="connsiteY252" fmla="*/ 648319 h 1868844"/>
                  <a:gd name="connsiteX253" fmla="*/ 441298 w 1980454"/>
                  <a:gd name="connsiteY253" fmla="*/ 672173 h 1868844"/>
                  <a:gd name="connsiteX254" fmla="*/ 425395 w 1980454"/>
                  <a:gd name="connsiteY254" fmla="*/ 719881 h 1868844"/>
                  <a:gd name="connsiteX255" fmla="*/ 417444 w 1980454"/>
                  <a:gd name="connsiteY255" fmla="*/ 751686 h 1868844"/>
                  <a:gd name="connsiteX256" fmla="*/ 409493 w 1980454"/>
                  <a:gd name="connsiteY256" fmla="*/ 775540 h 1868844"/>
                  <a:gd name="connsiteX257" fmla="*/ 373712 w 1980454"/>
                  <a:gd name="connsiteY257" fmla="*/ 787467 h 1868844"/>
                  <a:gd name="connsiteX258" fmla="*/ 349858 w 1980454"/>
                  <a:gd name="connsiteY258" fmla="*/ 795418 h 1868844"/>
                  <a:gd name="connsiteX259" fmla="*/ 314077 w 1980454"/>
                  <a:gd name="connsiteY259" fmla="*/ 803370 h 1868844"/>
                  <a:gd name="connsiteX260" fmla="*/ 302150 w 1980454"/>
                  <a:gd name="connsiteY260" fmla="*/ 807345 h 1868844"/>
                  <a:gd name="connsiteX261" fmla="*/ 286247 w 1980454"/>
                  <a:gd name="connsiteY261" fmla="*/ 815297 h 1868844"/>
                  <a:gd name="connsiteX262" fmla="*/ 218661 w 1980454"/>
                  <a:gd name="connsiteY262" fmla="*/ 823248 h 1868844"/>
                  <a:gd name="connsiteX263" fmla="*/ 194807 w 1980454"/>
                  <a:gd name="connsiteY263" fmla="*/ 831199 h 1868844"/>
                  <a:gd name="connsiteX264" fmla="*/ 178905 w 1980454"/>
                  <a:gd name="connsiteY264" fmla="*/ 835175 h 1868844"/>
                  <a:gd name="connsiteX265" fmla="*/ 151075 w 1980454"/>
                  <a:gd name="connsiteY265" fmla="*/ 843126 h 1868844"/>
                  <a:gd name="connsiteX266" fmla="*/ 112106 w 1980454"/>
                  <a:gd name="connsiteY266" fmla="*/ 850290 h 1868844"/>
                  <a:gd name="connsiteX267" fmla="*/ 63611 w 1980454"/>
                  <a:gd name="connsiteY267" fmla="*/ 882883 h 1868844"/>
                  <a:gd name="connsiteX268" fmla="*/ 39757 w 1980454"/>
                  <a:gd name="connsiteY268" fmla="*/ 910712 h 1868844"/>
                  <a:gd name="connsiteX269" fmla="*/ 7952 w 1980454"/>
                  <a:gd name="connsiteY269" fmla="*/ 950469 h 1868844"/>
                  <a:gd name="connsiteX270" fmla="*/ 0 w 1980454"/>
                  <a:gd name="connsiteY270" fmla="*/ 974323 h 1868844"/>
                  <a:gd name="connsiteX271" fmla="*/ 19879 w 1980454"/>
                  <a:gd name="connsiteY271" fmla="*/ 1002152 h 1868844"/>
                  <a:gd name="connsiteX272" fmla="*/ 7952 w 1980454"/>
                  <a:gd name="connsiteY272" fmla="*/ 1002152 h 1868844"/>
                  <a:gd name="connsiteX0" fmla="*/ 7952 w 1980454"/>
                  <a:gd name="connsiteY0" fmla="*/ 1009794 h 1876486"/>
                  <a:gd name="connsiteX1" fmla="*/ 35781 w 1980454"/>
                  <a:gd name="connsiteY1" fmla="*/ 1005819 h 1876486"/>
                  <a:gd name="connsiteX2" fmla="*/ 75538 w 1980454"/>
                  <a:gd name="connsiteY2" fmla="*/ 1013770 h 1876486"/>
                  <a:gd name="connsiteX3" fmla="*/ 87465 w 1980454"/>
                  <a:gd name="connsiteY3" fmla="*/ 1021721 h 1876486"/>
                  <a:gd name="connsiteX4" fmla="*/ 95416 w 1980454"/>
                  <a:gd name="connsiteY4" fmla="*/ 1029673 h 1876486"/>
                  <a:gd name="connsiteX5" fmla="*/ 115294 w 1980454"/>
                  <a:gd name="connsiteY5" fmla="*/ 1033648 h 1876486"/>
                  <a:gd name="connsiteX6" fmla="*/ 131197 w 1980454"/>
                  <a:gd name="connsiteY6" fmla="*/ 1057502 h 1876486"/>
                  <a:gd name="connsiteX7" fmla="*/ 178905 w 1980454"/>
                  <a:gd name="connsiteY7" fmla="*/ 1073405 h 1876486"/>
                  <a:gd name="connsiteX8" fmla="*/ 190832 w 1980454"/>
                  <a:gd name="connsiteY8" fmla="*/ 1077380 h 1876486"/>
                  <a:gd name="connsiteX9" fmla="*/ 202759 w 1980454"/>
                  <a:gd name="connsiteY9" fmla="*/ 1081356 h 1876486"/>
                  <a:gd name="connsiteX10" fmla="*/ 218661 w 1980454"/>
                  <a:gd name="connsiteY10" fmla="*/ 1085332 h 1876486"/>
                  <a:gd name="connsiteX11" fmla="*/ 230588 w 1980454"/>
                  <a:gd name="connsiteY11" fmla="*/ 1089307 h 1876486"/>
                  <a:gd name="connsiteX12" fmla="*/ 250467 w 1980454"/>
                  <a:gd name="connsiteY12" fmla="*/ 1093283 h 1876486"/>
                  <a:gd name="connsiteX13" fmla="*/ 262393 w 1980454"/>
                  <a:gd name="connsiteY13" fmla="*/ 1097259 h 1876486"/>
                  <a:gd name="connsiteX14" fmla="*/ 278296 w 1980454"/>
                  <a:gd name="connsiteY14" fmla="*/ 1101234 h 1876486"/>
                  <a:gd name="connsiteX15" fmla="*/ 290223 w 1980454"/>
                  <a:gd name="connsiteY15" fmla="*/ 1105210 h 1876486"/>
                  <a:gd name="connsiteX16" fmla="*/ 337931 w 1980454"/>
                  <a:gd name="connsiteY16" fmla="*/ 1113161 h 1876486"/>
                  <a:gd name="connsiteX17" fmla="*/ 381663 w 1980454"/>
                  <a:gd name="connsiteY17" fmla="*/ 1109186 h 1876486"/>
                  <a:gd name="connsiteX18" fmla="*/ 405517 w 1980454"/>
                  <a:gd name="connsiteY18" fmla="*/ 1101234 h 1876486"/>
                  <a:gd name="connsiteX19" fmla="*/ 417444 w 1980454"/>
                  <a:gd name="connsiteY19" fmla="*/ 1097259 h 1876486"/>
                  <a:gd name="connsiteX20" fmla="*/ 449249 w 1980454"/>
                  <a:gd name="connsiteY20" fmla="*/ 1101234 h 1876486"/>
                  <a:gd name="connsiteX21" fmla="*/ 473103 w 1980454"/>
                  <a:gd name="connsiteY21" fmla="*/ 1117137 h 1876486"/>
                  <a:gd name="connsiteX22" fmla="*/ 492981 w 1980454"/>
                  <a:gd name="connsiteY22" fmla="*/ 1133040 h 1876486"/>
                  <a:gd name="connsiteX23" fmla="*/ 512860 w 1980454"/>
                  <a:gd name="connsiteY23" fmla="*/ 1148942 h 1876486"/>
                  <a:gd name="connsiteX24" fmla="*/ 532738 w 1980454"/>
                  <a:gd name="connsiteY24" fmla="*/ 1172796 h 1876486"/>
                  <a:gd name="connsiteX25" fmla="*/ 568519 w 1980454"/>
                  <a:gd name="connsiteY25" fmla="*/ 1188699 h 1876486"/>
                  <a:gd name="connsiteX26" fmla="*/ 580446 w 1980454"/>
                  <a:gd name="connsiteY26" fmla="*/ 1192674 h 1876486"/>
                  <a:gd name="connsiteX27" fmla="*/ 592373 w 1980454"/>
                  <a:gd name="connsiteY27" fmla="*/ 1196650 h 1876486"/>
                  <a:gd name="connsiteX28" fmla="*/ 604300 w 1980454"/>
                  <a:gd name="connsiteY28" fmla="*/ 1204601 h 1876486"/>
                  <a:gd name="connsiteX29" fmla="*/ 612251 w 1980454"/>
                  <a:gd name="connsiteY29" fmla="*/ 1212553 h 1876486"/>
                  <a:gd name="connsiteX30" fmla="*/ 624178 w 1980454"/>
                  <a:gd name="connsiteY30" fmla="*/ 1216528 h 1876486"/>
                  <a:gd name="connsiteX31" fmla="*/ 632129 w 1980454"/>
                  <a:gd name="connsiteY31" fmla="*/ 1224480 h 1876486"/>
                  <a:gd name="connsiteX32" fmla="*/ 667910 w 1980454"/>
                  <a:gd name="connsiteY32" fmla="*/ 1236406 h 1876486"/>
                  <a:gd name="connsiteX33" fmla="*/ 679837 w 1980454"/>
                  <a:gd name="connsiteY33" fmla="*/ 1240382 h 1876486"/>
                  <a:gd name="connsiteX34" fmla="*/ 691764 w 1980454"/>
                  <a:gd name="connsiteY34" fmla="*/ 1248333 h 1876486"/>
                  <a:gd name="connsiteX35" fmla="*/ 715618 w 1980454"/>
                  <a:gd name="connsiteY35" fmla="*/ 1256285 h 1876486"/>
                  <a:gd name="connsiteX36" fmla="*/ 719593 w 1980454"/>
                  <a:gd name="connsiteY36" fmla="*/ 1268212 h 1876486"/>
                  <a:gd name="connsiteX37" fmla="*/ 739472 w 1980454"/>
                  <a:gd name="connsiteY37" fmla="*/ 1288090 h 1876486"/>
                  <a:gd name="connsiteX38" fmla="*/ 751399 w 1980454"/>
                  <a:gd name="connsiteY38" fmla="*/ 1307968 h 1876486"/>
                  <a:gd name="connsiteX39" fmla="*/ 755374 w 1980454"/>
                  <a:gd name="connsiteY39" fmla="*/ 1319895 h 1876486"/>
                  <a:gd name="connsiteX40" fmla="*/ 771277 w 1980454"/>
                  <a:gd name="connsiteY40" fmla="*/ 1335798 h 1876486"/>
                  <a:gd name="connsiteX41" fmla="*/ 783204 w 1980454"/>
                  <a:gd name="connsiteY41" fmla="*/ 1347725 h 1876486"/>
                  <a:gd name="connsiteX42" fmla="*/ 799107 w 1980454"/>
                  <a:gd name="connsiteY42" fmla="*/ 1367603 h 1876486"/>
                  <a:gd name="connsiteX43" fmla="*/ 803082 w 1980454"/>
                  <a:gd name="connsiteY43" fmla="*/ 1379530 h 1876486"/>
                  <a:gd name="connsiteX44" fmla="*/ 815009 w 1980454"/>
                  <a:gd name="connsiteY44" fmla="*/ 1383506 h 1876486"/>
                  <a:gd name="connsiteX45" fmla="*/ 838863 w 1980454"/>
                  <a:gd name="connsiteY45" fmla="*/ 1399408 h 1876486"/>
                  <a:gd name="connsiteX46" fmla="*/ 862717 w 1980454"/>
                  <a:gd name="connsiteY46" fmla="*/ 1407360 h 1876486"/>
                  <a:gd name="connsiteX47" fmla="*/ 874644 w 1980454"/>
                  <a:gd name="connsiteY47" fmla="*/ 1411335 h 1876486"/>
                  <a:gd name="connsiteX48" fmla="*/ 882595 w 1980454"/>
                  <a:gd name="connsiteY48" fmla="*/ 1423262 h 1876486"/>
                  <a:gd name="connsiteX49" fmla="*/ 894522 w 1980454"/>
                  <a:gd name="connsiteY49" fmla="*/ 1427238 h 1876486"/>
                  <a:gd name="connsiteX50" fmla="*/ 906449 w 1980454"/>
                  <a:gd name="connsiteY50" fmla="*/ 1435189 h 1876486"/>
                  <a:gd name="connsiteX51" fmla="*/ 914400 w 1980454"/>
                  <a:gd name="connsiteY51" fmla="*/ 1447116 h 1876486"/>
                  <a:gd name="connsiteX52" fmla="*/ 918376 w 1980454"/>
                  <a:gd name="connsiteY52" fmla="*/ 1459043 h 1876486"/>
                  <a:gd name="connsiteX53" fmla="*/ 934279 w 1980454"/>
                  <a:gd name="connsiteY53" fmla="*/ 1478921 h 1876486"/>
                  <a:gd name="connsiteX54" fmla="*/ 946206 w 1980454"/>
                  <a:gd name="connsiteY54" fmla="*/ 1482897 h 1876486"/>
                  <a:gd name="connsiteX55" fmla="*/ 966084 w 1980454"/>
                  <a:gd name="connsiteY55" fmla="*/ 1478921 h 1876486"/>
                  <a:gd name="connsiteX56" fmla="*/ 978011 w 1980454"/>
                  <a:gd name="connsiteY56" fmla="*/ 1474946 h 1876486"/>
                  <a:gd name="connsiteX57" fmla="*/ 1001865 w 1980454"/>
                  <a:gd name="connsiteY57" fmla="*/ 1478921 h 1876486"/>
                  <a:gd name="connsiteX58" fmla="*/ 1025719 w 1980454"/>
                  <a:gd name="connsiteY58" fmla="*/ 1486873 h 1876486"/>
                  <a:gd name="connsiteX59" fmla="*/ 1049573 w 1980454"/>
                  <a:gd name="connsiteY59" fmla="*/ 1502775 h 1876486"/>
                  <a:gd name="connsiteX60" fmla="*/ 1069451 w 1980454"/>
                  <a:gd name="connsiteY60" fmla="*/ 1522653 h 1876486"/>
                  <a:gd name="connsiteX61" fmla="*/ 1101256 w 1980454"/>
                  <a:gd name="connsiteY61" fmla="*/ 1546507 h 1876486"/>
                  <a:gd name="connsiteX62" fmla="*/ 1109207 w 1980454"/>
                  <a:gd name="connsiteY62" fmla="*/ 1554459 h 1876486"/>
                  <a:gd name="connsiteX63" fmla="*/ 1141013 w 1980454"/>
                  <a:gd name="connsiteY63" fmla="*/ 1562410 h 1876486"/>
                  <a:gd name="connsiteX64" fmla="*/ 1152940 w 1980454"/>
                  <a:gd name="connsiteY64" fmla="*/ 1570361 h 1876486"/>
                  <a:gd name="connsiteX65" fmla="*/ 1176793 w 1980454"/>
                  <a:gd name="connsiteY65" fmla="*/ 1578313 h 1876486"/>
                  <a:gd name="connsiteX66" fmla="*/ 1196672 w 1980454"/>
                  <a:gd name="connsiteY66" fmla="*/ 1590240 h 1876486"/>
                  <a:gd name="connsiteX67" fmla="*/ 1208599 w 1980454"/>
                  <a:gd name="connsiteY67" fmla="*/ 1602166 h 1876486"/>
                  <a:gd name="connsiteX68" fmla="*/ 1232453 w 1980454"/>
                  <a:gd name="connsiteY68" fmla="*/ 1610118 h 1876486"/>
                  <a:gd name="connsiteX69" fmla="*/ 1244380 w 1980454"/>
                  <a:gd name="connsiteY69" fmla="*/ 1614093 h 1876486"/>
                  <a:gd name="connsiteX70" fmla="*/ 1252331 w 1980454"/>
                  <a:gd name="connsiteY70" fmla="*/ 1602166 h 1876486"/>
                  <a:gd name="connsiteX71" fmla="*/ 1268233 w 1980454"/>
                  <a:gd name="connsiteY71" fmla="*/ 1606142 h 1876486"/>
                  <a:gd name="connsiteX72" fmla="*/ 1288112 w 1980454"/>
                  <a:gd name="connsiteY72" fmla="*/ 1622045 h 1876486"/>
                  <a:gd name="connsiteX73" fmla="*/ 1296063 w 1980454"/>
                  <a:gd name="connsiteY73" fmla="*/ 1633972 h 1876486"/>
                  <a:gd name="connsiteX74" fmla="*/ 1307990 w 1980454"/>
                  <a:gd name="connsiteY74" fmla="*/ 1641923 h 1876486"/>
                  <a:gd name="connsiteX75" fmla="*/ 1331844 w 1980454"/>
                  <a:gd name="connsiteY75" fmla="*/ 1669753 h 1876486"/>
                  <a:gd name="connsiteX76" fmla="*/ 1343771 w 1980454"/>
                  <a:gd name="connsiteY76" fmla="*/ 1673728 h 1876486"/>
                  <a:gd name="connsiteX77" fmla="*/ 1391479 w 1980454"/>
                  <a:gd name="connsiteY77" fmla="*/ 1661801 h 1876486"/>
                  <a:gd name="connsiteX78" fmla="*/ 1403406 w 1980454"/>
                  <a:gd name="connsiteY78" fmla="*/ 1657826 h 1876486"/>
                  <a:gd name="connsiteX79" fmla="*/ 1439187 w 1980454"/>
                  <a:gd name="connsiteY79" fmla="*/ 1669753 h 1876486"/>
                  <a:gd name="connsiteX80" fmla="*/ 1451113 w 1980454"/>
                  <a:gd name="connsiteY80" fmla="*/ 1673728 h 1876486"/>
                  <a:gd name="connsiteX81" fmla="*/ 1463040 w 1980454"/>
                  <a:gd name="connsiteY81" fmla="*/ 1677704 h 1876486"/>
                  <a:gd name="connsiteX82" fmla="*/ 1494846 w 1980454"/>
                  <a:gd name="connsiteY82" fmla="*/ 1701558 h 1876486"/>
                  <a:gd name="connsiteX83" fmla="*/ 1506773 w 1980454"/>
                  <a:gd name="connsiteY83" fmla="*/ 1709509 h 1876486"/>
                  <a:gd name="connsiteX84" fmla="*/ 1530627 w 1980454"/>
                  <a:gd name="connsiteY84" fmla="*/ 1713485 h 1876486"/>
                  <a:gd name="connsiteX85" fmla="*/ 1542553 w 1980454"/>
                  <a:gd name="connsiteY85" fmla="*/ 1721436 h 1876486"/>
                  <a:gd name="connsiteX86" fmla="*/ 1554480 w 1980454"/>
                  <a:gd name="connsiteY86" fmla="*/ 1725412 h 1876486"/>
                  <a:gd name="connsiteX87" fmla="*/ 1562432 w 1980454"/>
                  <a:gd name="connsiteY87" fmla="*/ 1733363 h 1876486"/>
                  <a:gd name="connsiteX88" fmla="*/ 1574359 w 1980454"/>
                  <a:gd name="connsiteY88" fmla="*/ 1737339 h 1876486"/>
                  <a:gd name="connsiteX89" fmla="*/ 1598213 w 1980454"/>
                  <a:gd name="connsiteY89" fmla="*/ 1753241 h 1876486"/>
                  <a:gd name="connsiteX90" fmla="*/ 1618091 w 1980454"/>
                  <a:gd name="connsiteY90" fmla="*/ 1773120 h 1876486"/>
                  <a:gd name="connsiteX91" fmla="*/ 1637969 w 1980454"/>
                  <a:gd name="connsiteY91" fmla="*/ 1792998 h 1876486"/>
                  <a:gd name="connsiteX92" fmla="*/ 1641945 w 1980454"/>
                  <a:gd name="connsiteY92" fmla="*/ 1804925 h 1876486"/>
                  <a:gd name="connsiteX93" fmla="*/ 1665799 w 1980454"/>
                  <a:gd name="connsiteY93" fmla="*/ 1828779 h 1876486"/>
                  <a:gd name="connsiteX94" fmla="*/ 1677726 w 1980454"/>
                  <a:gd name="connsiteY94" fmla="*/ 1840706 h 1876486"/>
                  <a:gd name="connsiteX95" fmla="*/ 1685677 w 1980454"/>
                  <a:gd name="connsiteY95" fmla="*/ 1852633 h 1876486"/>
                  <a:gd name="connsiteX96" fmla="*/ 1689653 w 1980454"/>
                  <a:gd name="connsiteY96" fmla="*/ 1864560 h 1876486"/>
                  <a:gd name="connsiteX97" fmla="*/ 1701580 w 1980454"/>
                  <a:gd name="connsiteY97" fmla="*/ 1876486 h 1876486"/>
                  <a:gd name="connsiteX98" fmla="*/ 1713507 w 1980454"/>
                  <a:gd name="connsiteY98" fmla="*/ 1872511 h 1876486"/>
                  <a:gd name="connsiteX99" fmla="*/ 1737360 w 1980454"/>
                  <a:gd name="connsiteY99" fmla="*/ 1824803 h 1876486"/>
                  <a:gd name="connsiteX100" fmla="*/ 1753263 w 1980454"/>
                  <a:gd name="connsiteY100" fmla="*/ 1804925 h 1876486"/>
                  <a:gd name="connsiteX101" fmla="*/ 1757239 w 1980454"/>
                  <a:gd name="connsiteY101" fmla="*/ 1792998 h 1876486"/>
                  <a:gd name="connsiteX102" fmla="*/ 1773141 w 1980454"/>
                  <a:gd name="connsiteY102" fmla="*/ 1769144 h 1876486"/>
                  <a:gd name="connsiteX103" fmla="*/ 1781093 w 1980454"/>
                  <a:gd name="connsiteY103" fmla="*/ 1757217 h 1876486"/>
                  <a:gd name="connsiteX104" fmla="*/ 1793020 w 1980454"/>
                  <a:gd name="connsiteY104" fmla="*/ 1749266 h 1876486"/>
                  <a:gd name="connsiteX105" fmla="*/ 1832776 w 1980454"/>
                  <a:gd name="connsiteY105" fmla="*/ 1737339 h 1876486"/>
                  <a:gd name="connsiteX106" fmla="*/ 1840727 w 1980454"/>
                  <a:gd name="connsiteY106" fmla="*/ 1729387 h 1876486"/>
                  <a:gd name="connsiteX107" fmla="*/ 1844703 w 1980454"/>
                  <a:gd name="connsiteY107" fmla="*/ 1717460 h 1876486"/>
                  <a:gd name="connsiteX108" fmla="*/ 1856630 w 1980454"/>
                  <a:gd name="connsiteY108" fmla="*/ 1713485 h 1876486"/>
                  <a:gd name="connsiteX109" fmla="*/ 1864581 w 1980454"/>
                  <a:gd name="connsiteY109" fmla="*/ 1705533 h 1876486"/>
                  <a:gd name="connsiteX110" fmla="*/ 1880484 w 1980454"/>
                  <a:gd name="connsiteY110" fmla="*/ 1681680 h 1876486"/>
                  <a:gd name="connsiteX111" fmla="*/ 1896387 w 1980454"/>
                  <a:gd name="connsiteY111" fmla="*/ 1665777 h 1876486"/>
                  <a:gd name="connsiteX112" fmla="*/ 1912289 w 1980454"/>
                  <a:gd name="connsiteY112" fmla="*/ 1649874 h 1876486"/>
                  <a:gd name="connsiteX113" fmla="*/ 1936143 w 1980454"/>
                  <a:gd name="connsiteY113" fmla="*/ 1633972 h 1876486"/>
                  <a:gd name="connsiteX114" fmla="*/ 1932167 w 1980454"/>
                  <a:gd name="connsiteY114" fmla="*/ 1618069 h 1876486"/>
                  <a:gd name="connsiteX115" fmla="*/ 1920240 w 1980454"/>
                  <a:gd name="connsiteY115" fmla="*/ 1610118 h 1876486"/>
                  <a:gd name="connsiteX116" fmla="*/ 1904338 w 1980454"/>
                  <a:gd name="connsiteY116" fmla="*/ 1590240 h 1876486"/>
                  <a:gd name="connsiteX117" fmla="*/ 1900362 w 1980454"/>
                  <a:gd name="connsiteY117" fmla="*/ 1578313 h 1876486"/>
                  <a:gd name="connsiteX118" fmla="*/ 1904338 w 1980454"/>
                  <a:gd name="connsiteY118" fmla="*/ 1566386 h 1876486"/>
                  <a:gd name="connsiteX119" fmla="*/ 1908313 w 1980454"/>
                  <a:gd name="connsiteY119" fmla="*/ 1546507 h 1876486"/>
                  <a:gd name="connsiteX120" fmla="*/ 1928192 w 1980454"/>
                  <a:gd name="connsiteY120" fmla="*/ 1530605 h 1876486"/>
                  <a:gd name="connsiteX121" fmla="*/ 1936143 w 1980454"/>
                  <a:gd name="connsiteY121" fmla="*/ 1522653 h 1876486"/>
                  <a:gd name="connsiteX122" fmla="*/ 1940119 w 1980454"/>
                  <a:gd name="connsiteY122" fmla="*/ 1510726 h 1876486"/>
                  <a:gd name="connsiteX123" fmla="*/ 1944094 w 1980454"/>
                  <a:gd name="connsiteY123" fmla="*/ 1494824 h 1876486"/>
                  <a:gd name="connsiteX124" fmla="*/ 1952046 w 1980454"/>
                  <a:gd name="connsiteY124" fmla="*/ 1486873 h 1876486"/>
                  <a:gd name="connsiteX125" fmla="*/ 1979875 w 1980454"/>
                  <a:gd name="connsiteY125" fmla="*/ 1486873 h 1876486"/>
                  <a:gd name="connsiteX126" fmla="*/ 1975900 w 1980454"/>
                  <a:gd name="connsiteY126" fmla="*/ 1466994 h 1876486"/>
                  <a:gd name="connsiteX127" fmla="*/ 1967948 w 1980454"/>
                  <a:gd name="connsiteY127" fmla="*/ 1443140 h 1876486"/>
                  <a:gd name="connsiteX128" fmla="*/ 1963973 w 1980454"/>
                  <a:gd name="connsiteY128" fmla="*/ 1431213 h 1876486"/>
                  <a:gd name="connsiteX129" fmla="*/ 1959997 w 1980454"/>
                  <a:gd name="connsiteY129" fmla="*/ 1419286 h 1876486"/>
                  <a:gd name="connsiteX130" fmla="*/ 1956021 w 1980454"/>
                  <a:gd name="connsiteY130" fmla="*/ 1407360 h 1876486"/>
                  <a:gd name="connsiteX131" fmla="*/ 1967948 w 1980454"/>
                  <a:gd name="connsiteY131" fmla="*/ 1371579 h 1876486"/>
                  <a:gd name="connsiteX132" fmla="*/ 1971924 w 1980454"/>
                  <a:gd name="connsiteY132" fmla="*/ 1359652 h 1876486"/>
                  <a:gd name="connsiteX133" fmla="*/ 1975900 w 1980454"/>
                  <a:gd name="connsiteY133" fmla="*/ 1347725 h 1876486"/>
                  <a:gd name="connsiteX134" fmla="*/ 1967948 w 1980454"/>
                  <a:gd name="connsiteY134" fmla="*/ 1300017 h 1876486"/>
                  <a:gd name="connsiteX135" fmla="*/ 1959997 w 1980454"/>
                  <a:gd name="connsiteY135" fmla="*/ 1276163 h 1876486"/>
                  <a:gd name="connsiteX136" fmla="*/ 1956021 w 1980454"/>
                  <a:gd name="connsiteY136" fmla="*/ 1264236 h 1876486"/>
                  <a:gd name="connsiteX137" fmla="*/ 1948070 w 1980454"/>
                  <a:gd name="connsiteY137" fmla="*/ 1208577 h 1876486"/>
                  <a:gd name="connsiteX138" fmla="*/ 1932167 w 1980454"/>
                  <a:gd name="connsiteY138" fmla="*/ 1188699 h 1876486"/>
                  <a:gd name="connsiteX139" fmla="*/ 1932167 w 1980454"/>
                  <a:gd name="connsiteY139" fmla="*/ 1140991 h 1876486"/>
                  <a:gd name="connsiteX140" fmla="*/ 1944094 w 1980454"/>
                  <a:gd name="connsiteY140" fmla="*/ 1137015 h 1876486"/>
                  <a:gd name="connsiteX141" fmla="*/ 1952046 w 1980454"/>
                  <a:gd name="connsiteY141" fmla="*/ 1129064 h 1876486"/>
                  <a:gd name="connsiteX142" fmla="*/ 1952046 w 1980454"/>
                  <a:gd name="connsiteY142" fmla="*/ 1093283 h 1876486"/>
                  <a:gd name="connsiteX143" fmla="*/ 1944094 w 1980454"/>
                  <a:gd name="connsiteY143" fmla="*/ 1069429 h 1876486"/>
                  <a:gd name="connsiteX144" fmla="*/ 1940119 w 1980454"/>
                  <a:gd name="connsiteY144" fmla="*/ 1045575 h 1876486"/>
                  <a:gd name="connsiteX145" fmla="*/ 1940119 w 1980454"/>
                  <a:gd name="connsiteY145" fmla="*/ 966062 h 1876486"/>
                  <a:gd name="connsiteX146" fmla="*/ 1932167 w 1980454"/>
                  <a:gd name="connsiteY146" fmla="*/ 958111 h 1876486"/>
                  <a:gd name="connsiteX147" fmla="*/ 1928192 w 1980454"/>
                  <a:gd name="connsiteY147" fmla="*/ 946184 h 1876486"/>
                  <a:gd name="connsiteX148" fmla="*/ 1920240 w 1980454"/>
                  <a:gd name="connsiteY148" fmla="*/ 938233 h 1876486"/>
                  <a:gd name="connsiteX149" fmla="*/ 1912289 w 1980454"/>
                  <a:gd name="connsiteY149" fmla="*/ 910403 h 1876486"/>
                  <a:gd name="connsiteX150" fmla="*/ 1900362 w 1980454"/>
                  <a:gd name="connsiteY150" fmla="*/ 902452 h 1876486"/>
                  <a:gd name="connsiteX151" fmla="*/ 1876508 w 1980454"/>
                  <a:gd name="connsiteY151" fmla="*/ 894500 h 1876486"/>
                  <a:gd name="connsiteX152" fmla="*/ 1864581 w 1980454"/>
                  <a:gd name="connsiteY152" fmla="*/ 890525 h 1876486"/>
                  <a:gd name="connsiteX153" fmla="*/ 1856630 w 1980454"/>
                  <a:gd name="connsiteY153" fmla="*/ 882573 h 1876486"/>
                  <a:gd name="connsiteX154" fmla="*/ 1844703 w 1980454"/>
                  <a:gd name="connsiteY154" fmla="*/ 878598 h 1876486"/>
                  <a:gd name="connsiteX155" fmla="*/ 1832776 w 1980454"/>
                  <a:gd name="connsiteY155" fmla="*/ 870646 h 1876486"/>
                  <a:gd name="connsiteX156" fmla="*/ 1824825 w 1980454"/>
                  <a:gd name="connsiteY156" fmla="*/ 858720 h 1876486"/>
                  <a:gd name="connsiteX157" fmla="*/ 1816873 w 1980454"/>
                  <a:gd name="connsiteY157" fmla="*/ 850768 h 1876486"/>
                  <a:gd name="connsiteX158" fmla="*/ 1820849 w 1980454"/>
                  <a:gd name="connsiteY158" fmla="*/ 830890 h 1876486"/>
                  <a:gd name="connsiteX159" fmla="*/ 1832776 w 1980454"/>
                  <a:gd name="connsiteY159" fmla="*/ 807036 h 1876486"/>
                  <a:gd name="connsiteX160" fmla="*/ 1836752 w 1980454"/>
                  <a:gd name="connsiteY160" fmla="*/ 795109 h 1876486"/>
                  <a:gd name="connsiteX161" fmla="*/ 1832776 w 1980454"/>
                  <a:gd name="connsiteY161" fmla="*/ 771255 h 1876486"/>
                  <a:gd name="connsiteX162" fmla="*/ 1824825 w 1980454"/>
                  <a:gd name="connsiteY162" fmla="*/ 759328 h 1876486"/>
                  <a:gd name="connsiteX163" fmla="*/ 1793020 w 1980454"/>
                  <a:gd name="connsiteY163" fmla="*/ 731499 h 1876486"/>
                  <a:gd name="connsiteX164" fmla="*/ 1793020 w 1980454"/>
                  <a:gd name="connsiteY164" fmla="*/ 663913 h 1876486"/>
                  <a:gd name="connsiteX165" fmla="*/ 1789044 w 1980454"/>
                  <a:gd name="connsiteY165" fmla="*/ 644034 h 1876486"/>
                  <a:gd name="connsiteX166" fmla="*/ 1785068 w 1980454"/>
                  <a:gd name="connsiteY166" fmla="*/ 632107 h 1876486"/>
                  <a:gd name="connsiteX167" fmla="*/ 1741336 w 1980454"/>
                  <a:gd name="connsiteY167" fmla="*/ 620180 h 1876486"/>
                  <a:gd name="connsiteX168" fmla="*/ 1721458 w 1980454"/>
                  <a:gd name="connsiteY168" fmla="*/ 596326 h 1876486"/>
                  <a:gd name="connsiteX169" fmla="*/ 1709531 w 1980454"/>
                  <a:gd name="connsiteY169" fmla="*/ 584400 h 1876486"/>
                  <a:gd name="connsiteX170" fmla="*/ 1709531 w 1980454"/>
                  <a:gd name="connsiteY170" fmla="*/ 552594 h 1876486"/>
                  <a:gd name="connsiteX171" fmla="*/ 1697604 w 1980454"/>
                  <a:gd name="connsiteY171" fmla="*/ 548619 h 1876486"/>
                  <a:gd name="connsiteX172" fmla="*/ 1673750 w 1980454"/>
                  <a:gd name="connsiteY172" fmla="*/ 552594 h 1876486"/>
                  <a:gd name="connsiteX173" fmla="*/ 1661823 w 1980454"/>
                  <a:gd name="connsiteY173" fmla="*/ 556570 h 1876486"/>
                  <a:gd name="connsiteX174" fmla="*/ 1657847 w 1980454"/>
                  <a:gd name="connsiteY174" fmla="*/ 520789 h 1876486"/>
                  <a:gd name="connsiteX175" fmla="*/ 1645920 w 1980454"/>
                  <a:gd name="connsiteY175" fmla="*/ 481033 h 1876486"/>
                  <a:gd name="connsiteX176" fmla="*/ 1637969 w 1980454"/>
                  <a:gd name="connsiteY176" fmla="*/ 453203 h 1876486"/>
                  <a:gd name="connsiteX177" fmla="*/ 1633993 w 1980454"/>
                  <a:gd name="connsiteY177" fmla="*/ 441276 h 1876486"/>
                  <a:gd name="connsiteX178" fmla="*/ 1633993 w 1980454"/>
                  <a:gd name="connsiteY178" fmla="*/ 417422 h 1876486"/>
                  <a:gd name="connsiteX179" fmla="*/ 1622067 w 1980454"/>
                  <a:gd name="connsiteY179" fmla="*/ 409471 h 1876486"/>
                  <a:gd name="connsiteX180" fmla="*/ 1594237 w 1980454"/>
                  <a:gd name="connsiteY180" fmla="*/ 385617 h 1876486"/>
                  <a:gd name="connsiteX181" fmla="*/ 1578334 w 1980454"/>
                  <a:gd name="connsiteY181" fmla="*/ 361763 h 1876486"/>
                  <a:gd name="connsiteX182" fmla="*/ 1566407 w 1980454"/>
                  <a:gd name="connsiteY182" fmla="*/ 337909 h 1876486"/>
                  <a:gd name="connsiteX183" fmla="*/ 1570383 w 1980454"/>
                  <a:gd name="connsiteY183" fmla="*/ 322006 h 1876486"/>
                  <a:gd name="connsiteX184" fmla="*/ 1578334 w 1980454"/>
                  <a:gd name="connsiteY184" fmla="*/ 310080 h 1876486"/>
                  <a:gd name="connsiteX185" fmla="*/ 1614115 w 1980454"/>
                  <a:gd name="connsiteY185" fmla="*/ 302128 h 1876486"/>
                  <a:gd name="connsiteX186" fmla="*/ 1622067 w 1980454"/>
                  <a:gd name="connsiteY186" fmla="*/ 294177 h 1876486"/>
                  <a:gd name="connsiteX187" fmla="*/ 1622067 w 1980454"/>
                  <a:gd name="connsiteY187" fmla="*/ 270323 h 1876486"/>
                  <a:gd name="connsiteX188" fmla="*/ 1614115 w 1980454"/>
                  <a:gd name="connsiteY188" fmla="*/ 262372 h 1876486"/>
                  <a:gd name="connsiteX189" fmla="*/ 1606164 w 1980454"/>
                  <a:gd name="connsiteY189" fmla="*/ 234542 h 1876486"/>
                  <a:gd name="connsiteX190" fmla="*/ 1610140 w 1980454"/>
                  <a:gd name="connsiteY190" fmla="*/ 194786 h 1876486"/>
                  <a:gd name="connsiteX191" fmla="*/ 1618091 w 1980454"/>
                  <a:gd name="connsiteY191" fmla="*/ 170932 h 1876486"/>
                  <a:gd name="connsiteX192" fmla="*/ 1598213 w 1980454"/>
                  <a:gd name="connsiteY192" fmla="*/ 127200 h 1876486"/>
                  <a:gd name="connsiteX193" fmla="*/ 1590261 w 1980454"/>
                  <a:gd name="connsiteY193" fmla="*/ 115273 h 1876486"/>
                  <a:gd name="connsiteX194" fmla="*/ 1598213 w 1980454"/>
                  <a:gd name="connsiteY194" fmla="*/ 147078 h 1876486"/>
                  <a:gd name="connsiteX195" fmla="*/ 1606164 w 1980454"/>
                  <a:gd name="connsiteY195" fmla="*/ 123224 h 1876486"/>
                  <a:gd name="connsiteX196" fmla="*/ 1610140 w 1980454"/>
                  <a:gd name="connsiteY196" fmla="*/ 111297 h 1876486"/>
                  <a:gd name="connsiteX197" fmla="*/ 1618091 w 1980454"/>
                  <a:gd name="connsiteY197" fmla="*/ 99370 h 1876486"/>
                  <a:gd name="connsiteX198" fmla="*/ 1606164 w 1980454"/>
                  <a:gd name="connsiteY198" fmla="*/ 107321 h 1876486"/>
                  <a:gd name="connsiteX199" fmla="*/ 1514724 w 1980454"/>
                  <a:gd name="connsiteY199" fmla="*/ 95394 h 1876486"/>
                  <a:gd name="connsiteX200" fmla="*/ 1490870 w 1980454"/>
                  <a:gd name="connsiteY200" fmla="*/ 87443 h 1876486"/>
                  <a:gd name="connsiteX201" fmla="*/ 1482919 w 1980454"/>
                  <a:gd name="connsiteY201" fmla="*/ 75516 h 1876486"/>
                  <a:gd name="connsiteX202" fmla="*/ 1463040 w 1980454"/>
                  <a:gd name="connsiteY202" fmla="*/ 71540 h 1876486"/>
                  <a:gd name="connsiteX203" fmla="*/ 1431235 w 1980454"/>
                  <a:gd name="connsiteY203" fmla="*/ 67565 h 1876486"/>
                  <a:gd name="connsiteX204" fmla="*/ 1391479 w 1980454"/>
                  <a:gd name="connsiteY204" fmla="*/ 55638 h 1876486"/>
                  <a:gd name="connsiteX205" fmla="*/ 1379552 w 1980454"/>
                  <a:gd name="connsiteY205" fmla="*/ 51662 h 1876486"/>
                  <a:gd name="connsiteX206" fmla="*/ 1319917 w 1980454"/>
                  <a:gd name="connsiteY206" fmla="*/ 43711 h 1876486"/>
                  <a:gd name="connsiteX207" fmla="*/ 1284136 w 1980454"/>
                  <a:gd name="connsiteY207" fmla="*/ 35760 h 1876486"/>
                  <a:gd name="connsiteX208" fmla="*/ 1272209 w 1980454"/>
                  <a:gd name="connsiteY208" fmla="*/ 31784 h 1876486"/>
                  <a:gd name="connsiteX209" fmla="*/ 1216550 w 1980454"/>
                  <a:gd name="connsiteY209" fmla="*/ 43711 h 1876486"/>
                  <a:gd name="connsiteX210" fmla="*/ 1192696 w 1980454"/>
                  <a:gd name="connsiteY210" fmla="*/ 55638 h 1876486"/>
                  <a:gd name="connsiteX211" fmla="*/ 1160891 w 1980454"/>
                  <a:gd name="connsiteY211" fmla="*/ 51662 h 1876486"/>
                  <a:gd name="connsiteX212" fmla="*/ 1148964 w 1980454"/>
                  <a:gd name="connsiteY212" fmla="*/ 47686 h 1876486"/>
                  <a:gd name="connsiteX213" fmla="*/ 1101256 w 1980454"/>
                  <a:gd name="connsiteY213" fmla="*/ 39735 h 1876486"/>
                  <a:gd name="connsiteX214" fmla="*/ 1008201 w 1980454"/>
                  <a:gd name="connsiteY214" fmla="*/ 0 h 1876486"/>
                  <a:gd name="connsiteX215" fmla="*/ 940656 w 1980454"/>
                  <a:gd name="connsiteY215" fmla="*/ 8737 h 1876486"/>
                  <a:gd name="connsiteX216" fmla="*/ 870668 w 1980454"/>
                  <a:gd name="connsiteY216" fmla="*/ 7930 h 1876486"/>
                  <a:gd name="connsiteX217" fmla="*/ 826936 w 1980454"/>
                  <a:gd name="connsiteY217" fmla="*/ 11906 h 1876486"/>
                  <a:gd name="connsiteX218" fmla="*/ 822960 w 1980454"/>
                  <a:gd name="connsiteY218" fmla="*/ 35760 h 1876486"/>
                  <a:gd name="connsiteX219" fmla="*/ 811033 w 1980454"/>
                  <a:gd name="connsiteY219" fmla="*/ 39735 h 1876486"/>
                  <a:gd name="connsiteX220" fmla="*/ 783204 w 1980454"/>
                  <a:gd name="connsiteY220" fmla="*/ 51662 h 1876486"/>
                  <a:gd name="connsiteX221" fmla="*/ 759350 w 1980454"/>
                  <a:gd name="connsiteY221" fmla="*/ 59613 h 1876486"/>
                  <a:gd name="connsiteX222" fmla="*/ 751399 w 1980454"/>
                  <a:gd name="connsiteY222" fmla="*/ 67565 h 1876486"/>
                  <a:gd name="connsiteX223" fmla="*/ 731520 w 1980454"/>
                  <a:gd name="connsiteY223" fmla="*/ 79492 h 1876486"/>
                  <a:gd name="connsiteX224" fmla="*/ 723569 w 1980454"/>
                  <a:gd name="connsiteY224" fmla="*/ 91419 h 1876486"/>
                  <a:gd name="connsiteX225" fmla="*/ 719593 w 1980454"/>
                  <a:gd name="connsiteY225" fmla="*/ 103346 h 1876486"/>
                  <a:gd name="connsiteX226" fmla="*/ 695740 w 1980454"/>
                  <a:gd name="connsiteY226" fmla="*/ 107321 h 1876486"/>
                  <a:gd name="connsiteX227" fmla="*/ 683813 w 1980454"/>
                  <a:gd name="connsiteY227" fmla="*/ 111297 h 1876486"/>
                  <a:gd name="connsiteX228" fmla="*/ 667910 w 1980454"/>
                  <a:gd name="connsiteY228" fmla="*/ 127200 h 1876486"/>
                  <a:gd name="connsiteX229" fmla="*/ 659959 w 1980454"/>
                  <a:gd name="connsiteY229" fmla="*/ 162980 h 1876486"/>
                  <a:gd name="connsiteX230" fmla="*/ 655983 w 1980454"/>
                  <a:gd name="connsiteY230" fmla="*/ 174907 h 1876486"/>
                  <a:gd name="connsiteX231" fmla="*/ 632129 w 1980454"/>
                  <a:gd name="connsiteY231" fmla="*/ 182859 h 1876486"/>
                  <a:gd name="connsiteX232" fmla="*/ 612251 w 1980454"/>
                  <a:gd name="connsiteY232" fmla="*/ 170932 h 1876486"/>
                  <a:gd name="connsiteX233" fmla="*/ 600324 w 1980454"/>
                  <a:gd name="connsiteY233" fmla="*/ 174907 h 1876486"/>
                  <a:gd name="connsiteX234" fmla="*/ 588397 w 1980454"/>
                  <a:gd name="connsiteY234" fmla="*/ 202737 h 1876486"/>
                  <a:gd name="connsiteX235" fmla="*/ 580446 w 1980454"/>
                  <a:gd name="connsiteY235" fmla="*/ 226591 h 1876486"/>
                  <a:gd name="connsiteX236" fmla="*/ 548640 w 1980454"/>
                  <a:gd name="connsiteY236" fmla="*/ 234542 h 1876486"/>
                  <a:gd name="connsiteX237" fmla="*/ 552616 w 1980454"/>
                  <a:gd name="connsiteY237" fmla="*/ 262372 h 1876486"/>
                  <a:gd name="connsiteX238" fmla="*/ 548640 w 1980454"/>
                  <a:gd name="connsiteY238" fmla="*/ 274299 h 1876486"/>
                  <a:gd name="connsiteX239" fmla="*/ 544665 w 1980454"/>
                  <a:gd name="connsiteY239" fmla="*/ 294177 h 1876486"/>
                  <a:gd name="connsiteX240" fmla="*/ 540689 w 1980454"/>
                  <a:gd name="connsiteY240" fmla="*/ 306104 h 1876486"/>
                  <a:gd name="connsiteX241" fmla="*/ 528762 w 1980454"/>
                  <a:gd name="connsiteY241" fmla="*/ 314055 h 1876486"/>
                  <a:gd name="connsiteX242" fmla="*/ 496957 w 1980454"/>
                  <a:gd name="connsiteY242" fmla="*/ 353812 h 1876486"/>
                  <a:gd name="connsiteX243" fmla="*/ 485030 w 1980454"/>
                  <a:gd name="connsiteY243" fmla="*/ 357787 h 1876486"/>
                  <a:gd name="connsiteX244" fmla="*/ 469127 w 1980454"/>
                  <a:gd name="connsiteY244" fmla="*/ 377666 h 1876486"/>
                  <a:gd name="connsiteX245" fmla="*/ 477079 w 1980454"/>
                  <a:gd name="connsiteY245" fmla="*/ 401520 h 1876486"/>
                  <a:gd name="connsiteX246" fmla="*/ 481054 w 1980454"/>
                  <a:gd name="connsiteY246" fmla="*/ 413446 h 1876486"/>
                  <a:gd name="connsiteX247" fmla="*/ 462791 w 1980454"/>
                  <a:gd name="connsiteY247" fmla="*/ 453224 h 1876486"/>
                  <a:gd name="connsiteX248" fmla="*/ 473103 w 1980454"/>
                  <a:gd name="connsiteY248" fmla="*/ 496935 h 1876486"/>
                  <a:gd name="connsiteX249" fmla="*/ 465152 w 1980454"/>
                  <a:gd name="connsiteY249" fmla="*/ 588375 h 1876486"/>
                  <a:gd name="connsiteX250" fmla="*/ 461176 w 1980454"/>
                  <a:gd name="connsiteY250" fmla="*/ 616205 h 1876486"/>
                  <a:gd name="connsiteX251" fmla="*/ 453225 w 1980454"/>
                  <a:gd name="connsiteY251" fmla="*/ 640059 h 1876486"/>
                  <a:gd name="connsiteX252" fmla="*/ 449249 w 1980454"/>
                  <a:gd name="connsiteY252" fmla="*/ 655961 h 1876486"/>
                  <a:gd name="connsiteX253" fmla="*/ 441298 w 1980454"/>
                  <a:gd name="connsiteY253" fmla="*/ 679815 h 1876486"/>
                  <a:gd name="connsiteX254" fmla="*/ 425395 w 1980454"/>
                  <a:gd name="connsiteY254" fmla="*/ 727523 h 1876486"/>
                  <a:gd name="connsiteX255" fmla="*/ 417444 w 1980454"/>
                  <a:gd name="connsiteY255" fmla="*/ 759328 h 1876486"/>
                  <a:gd name="connsiteX256" fmla="*/ 409493 w 1980454"/>
                  <a:gd name="connsiteY256" fmla="*/ 783182 h 1876486"/>
                  <a:gd name="connsiteX257" fmla="*/ 373712 w 1980454"/>
                  <a:gd name="connsiteY257" fmla="*/ 795109 h 1876486"/>
                  <a:gd name="connsiteX258" fmla="*/ 349858 w 1980454"/>
                  <a:gd name="connsiteY258" fmla="*/ 803060 h 1876486"/>
                  <a:gd name="connsiteX259" fmla="*/ 314077 w 1980454"/>
                  <a:gd name="connsiteY259" fmla="*/ 811012 h 1876486"/>
                  <a:gd name="connsiteX260" fmla="*/ 302150 w 1980454"/>
                  <a:gd name="connsiteY260" fmla="*/ 814987 h 1876486"/>
                  <a:gd name="connsiteX261" fmla="*/ 286247 w 1980454"/>
                  <a:gd name="connsiteY261" fmla="*/ 822939 h 1876486"/>
                  <a:gd name="connsiteX262" fmla="*/ 218661 w 1980454"/>
                  <a:gd name="connsiteY262" fmla="*/ 830890 h 1876486"/>
                  <a:gd name="connsiteX263" fmla="*/ 194807 w 1980454"/>
                  <a:gd name="connsiteY263" fmla="*/ 838841 h 1876486"/>
                  <a:gd name="connsiteX264" fmla="*/ 178905 w 1980454"/>
                  <a:gd name="connsiteY264" fmla="*/ 842817 h 1876486"/>
                  <a:gd name="connsiteX265" fmla="*/ 151075 w 1980454"/>
                  <a:gd name="connsiteY265" fmla="*/ 850768 h 1876486"/>
                  <a:gd name="connsiteX266" fmla="*/ 112106 w 1980454"/>
                  <a:gd name="connsiteY266" fmla="*/ 857932 h 1876486"/>
                  <a:gd name="connsiteX267" fmla="*/ 63611 w 1980454"/>
                  <a:gd name="connsiteY267" fmla="*/ 890525 h 1876486"/>
                  <a:gd name="connsiteX268" fmla="*/ 39757 w 1980454"/>
                  <a:gd name="connsiteY268" fmla="*/ 918354 h 1876486"/>
                  <a:gd name="connsiteX269" fmla="*/ 7952 w 1980454"/>
                  <a:gd name="connsiteY269" fmla="*/ 958111 h 1876486"/>
                  <a:gd name="connsiteX270" fmla="*/ 0 w 1980454"/>
                  <a:gd name="connsiteY270" fmla="*/ 981965 h 1876486"/>
                  <a:gd name="connsiteX271" fmla="*/ 19879 w 1980454"/>
                  <a:gd name="connsiteY271" fmla="*/ 1009794 h 1876486"/>
                  <a:gd name="connsiteX272" fmla="*/ 7952 w 1980454"/>
                  <a:gd name="connsiteY272" fmla="*/ 1009794 h 1876486"/>
                  <a:gd name="connsiteX0" fmla="*/ 7952 w 1980454"/>
                  <a:gd name="connsiteY0" fmla="*/ 1009794 h 1876486"/>
                  <a:gd name="connsiteX1" fmla="*/ 35781 w 1980454"/>
                  <a:gd name="connsiteY1" fmla="*/ 1005819 h 1876486"/>
                  <a:gd name="connsiteX2" fmla="*/ 75538 w 1980454"/>
                  <a:gd name="connsiteY2" fmla="*/ 1013770 h 1876486"/>
                  <a:gd name="connsiteX3" fmla="*/ 87465 w 1980454"/>
                  <a:gd name="connsiteY3" fmla="*/ 1021721 h 1876486"/>
                  <a:gd name="connsiteX4" fmla="*/ 95416 w 1980454"/>
                  <a:gd name="connsiteY4" fmla="*/ 1029673 h 1876486"/>
                  <a:gd name="connsiteX5" fmla="*/ 115294 w 1980454"/>
                  <a:gd name="connsiteY5" fmla="*/ 1033648 h 1876486"/>
                  <a:gd name="connsiteX6" fmla="*/ 131197 w 1980454"/>
                  <a:gd name="connsiteY6" fmla="*/ 1057502 h 1876486"/>
                  <a:gd name="connsiteX7" fmla="*/ 178905 w 1980454"/>
                  <a:gd name="connsiteY7" fmla="*/ 1073405 h 1876486"/>
                  <a:gd name="connsiteX8" fmla="*/ 190832 w 1980454"/>
                  <a:gd name="connsiteY8" fmla="*/ 1077380 h 1876486"/>
                  <a:gd name="connsiteX9" fmla="*/ 202759 w 1980454"/>
                  <a:gd name="connsiteY9" fmla="*/ 1081356 h 1876486"/>
                  <a:gd name="connsiteX10" fmla="*/ 218661 w 1980454"/>
                  <a:gd name="connsiteY10" fmla="*/ 1085332 h 1876486"/>
                  <a:gd name="connsiteX11" fmla="*/ 230588 w 1980454"/>
                  <a:gd name="connsiteY11" fmla="*/ 1089307 h 1876486"/>
                  <a:gd name="connsiteX12" fmla="*/ 250467 w 1980454"/>
                  <a:gd name="connsiteY12" fmla="*/ 1093283 h 1876486"/>
                  <a:gd name="connsiteX13" fmla="*/ 262393 w 1980454"/>
                  <a:gd name="connsiteY13" fmla="*/ 1097259 h 1876486"/>
                  <a:gd name="connsiteX14" fmla="*/ 278296 w 1980454"/>
                  <a:gd name="connsiteY14" fmla="*/ 1101234 h 1876486"/>
                  <a:gd name="connsiteX15" fmla="*/ 290223 w 1980454"/>
                  <a:gd name="connsiteY15" fmla="*/ 1105210 h 1876486"/>
                  <a:gd name="connsiteX16" fmla="*/ 337931 w 1980454"/>
                  <a:gd name="connsiteY16" fmla="*/ 1113161 h 1876486"/>
                  <a:gd name="connsiteX17" fmla="*/ 381663 w 1980454"/>
                  <a:gd name="connsiteY17" fmla="*/ 1109186 h 1876486"/>
                  <a:gd name="connsiteX18" fmla="*/ 405517 w 1980454"/>
                  <a:gd name="connsiteY18" fmla="*/ 1101234 h 1876486"/>
                  <a:gd name="connsiteX19" fmla="*/ 417444 w 1980454"/>
                  <a:gd name="connsiteY19" fmla="*/ 1097259 h 1876486"/>
                  <a:gd name="connsiteX20" fmla="*/ 449249 w 1980454"/>
                  <a:gd name="connsiteY20" fmla="*/ 1101234 h 1876486"/>
                  <a:gd name="connsiteX21" fmla="*/ 473103 w 1980454"/>
                  <a:gd name="connsiteY21" fmla="*/ 1117137 h 1876486"/>
                  <a:gd name="connsiteX22" fmla="*/ 492981 w 1980454"/>
                  <a:gd name="connsiteY22" fmla="*/ 1133040 h 1876486"/>
                  <a:gd name="connsiteX23" fmla="*/ 512860 w 1980454"/>
                  <a:gd name="connsiteY23" fmla="*/ 1148942 h 1876486"/>
                  <a:gd name="connsiteX24" fmla="*/ 532738 w 1980454"/>
                  <a:gd name="connsiteY24" fmla="*/ 1172796 h 1876486"/>
                  <a:gd name="connsiteX25" fmla="*/ 568519 w 1980454"/>
                  <a:gd name="connsiteY25" fmla="*/ 1188699 h 1876486"/>
                  <a:gd name="connsiteX26" fmla="*/ 580446 w 1980454"/>
                  <a:gd name="connsiteY26" fmla="*/ 1192674 h 1876486"/>
                  <a:gd name="connsiteX27" fmla="*/ 592373 w 1980454"/>
                  <a:gd name="connsiteY27" fmla="*/ 1196650 h 1876486"/>
                  <a:gd name="connsiteX28" fmla="*/ 604300 w 1980454"/>
                  <a:gd name="connsiteY28" fmla="*/ 1204601 h 1876486"/>
                  <a:gd name="connsiteX29" fmla="*/ 612251 w 1980454"/>
                  <a:gd name="connsiteY29" fmla="*/ 1212553 h 1876486"/>
                  <a:gd name="connsiteX30" fmla="*/ 624178 w 1980454"/>
                  <a:gd name="connsiteY30" fmla="*/ 1216528 h 1876486"/>
                  <a:gd name="connsiteX31" fmla="*/ 632129 w 1980454"/>
                  <a:gd name="connsiteY31" fmla="*/ 1224480 h 1876486"/>
                  <a:gd name="connsiteX32" fmla="*/ 667910 w 1980454"/>
                  <a:gd name="connsiteY32" fmla="*/ 1236406 h 1876486"/>
                  <a:gd name="connsiteX33" fmla="*/ 679837 w 1980454"/>
                  <a:gd name="connsiteY33" fmla="*/ 1240382 h 1876486"/>
                  <a:gd name="connsiteX34" fmla="*/ 691764 w 1980454"/>
                  <a:gd name="connsiteY34" fmla="*/ 1248333 h 1876486"/>
                  <a:gd name="connsiteX35" fmla="*/ 715618 w 1980454"/>
                  <a:gd name="connsiteY35" fmla="*/ 1256285 h 1876486"/>
                  <a:gd name="connsiteX36" fmla="*/ 719593 w 1980454"/>
                  <a:gd name="connsiteY36" fmla="*/ 1268212 h 1876486"/>
                  <a:gd name="connsiteX37" fmla="*/ 739472 w 1980454"/>
                  <a:gd name="connsiteY37" fmla="*/ 1288090 h 1876486"/>
                  <a:gd name="connsiteX38" fmla="*/ 751399 w 1980454"/>
                  <a:gd name="connsiteY38" fmla="*/ 1307968 h 1876486"/>
                  <a:gd name="connsiteX39" fmla="*/ 755374 w 1980454"/>
                  <a:gd name="connsiteY39" fmla="*/ 1319895 h 1876486"/>
                  <a:gd name="connsiteX40" fmla="*/ 771277 w 1980454"/>
                  <a:gd name="connsiteY40" fmla="*/ 1335798 h 1876486"/>
                  <a:gd name="connsiteX41" fmla="*/ 783204 w 1980454"/>
                  <a:gd name="connsiteY41" fmla="*/ 1347725 h 1876486"/>
                  <a:gd name="connsiteX42" fmla="*/ 799107 w 1980454"/>
                  <a:gd name="connsiteY42" fmla="*/ 1367603 h 1876486"/>
                  <a:gd name="connsiteX43" fmla="*/ 803082 w 1980454"/>
                  <a:gd name="connsiteY43" fmla="*/ 1379530 h 1876486"/>
                  <a:gd name="connsiteX44" fmla="*/ 815009 w 1980454"/>
                  <a:gd name="connsiteY44" fmla="*/ 1383506 h 1876486"/>
                  <a:gd name="connsiteX45" fmla="*/ 838863 w 1980454"/>
                  <a:gd name="connsiteY45" fmla="*/ 1399408 h 1876486"/>
                  <a:gd name="connsiteX46" fmla="*/ 862717 w 1980454"/>
                  <a:gd name="connsiteY46" fmla="*/ 1407360 h 1876486"/>
                  <a:gd name="connsiteX47" fmla="*/ 874644 w 1980454"/>
                  <a:gd name="connsiteY47" fmla="*/ 1411335 h 1876486"/>
                  <a:gd name="connsiteX48" fmla="*/ 882595 w 1980454"/>
                  <a:gd name="connsiteY48" fmla="*/ 1423262 h 1876486"/>
                  <a:gd name="connsiteX49" fmla="*/ 894522 w 1980454"/>
                  <a:gd name="connsiteY49" fmla="*/ 1427238 h 1876486"/>
                  <a:gd name="connsiteX50" fmla="*/ 906449 w 1980454"/>
                  <a:gd name="connsiteY50" fmla="*/ 1435189 h 1876486"/>
                  <a:gd name="connsiteX51" fmla="*/ 914400 w 1980454"/>
                  <a:gd name="connsiteY51" fmla="*/ 1447116 h 1876486"/>
                  <a:gd name="connsiteX52" fmla="*/ 918376 w 1980454"/>
                  <a:gd name="connsiteY52" fmla="*/ 1459043 h 1876486"/>
                  <a:gd name="connsiteX53" fmla="*/ 934279 w 1980454"/>
                  <a:gd name="connsiteY53" fmla="*/ 1478921 h 1876486"/>
                  <a:gd name="connsiteX54" fmla="*/ 946206 w 1980454"/>
                  <a:gd name="connsiteY54" fmla="*/ 1482897 h 1876486"/>
                  <a:gd name="connsiteX55" fmla="*/ 966084 w 1980454"/>
                  <a:gd name="connsiteY55" fmla="*/ 1478921 h 1876486"/>
                  <a:gd name="connsiteX56" fmla="*/ 978011 w 1980454"/>
                  <a:gd name="connsiteY56" fmla="*/ 1474946 h 1876486"/>
                  <a:gd name="connsiteX57" fmla="*/ 1001865 w 1980454"/>
                  <a:gd name="connsiteY57" fmla="*/ 1478921 h 1876486"/>
                  <a:gd name="connsiteX58" fmla="*/ 1025719 w 1980454"/>
                  <a:gd name="connsiteY58" fmla="*/ 1486873 h 1876486"/>
                  <a:gd name="connsiteX59" fmla="*/ 1049573 w 1980454"/>
                  <a:gd name="connsiteY59" fmla="*/ 1502775 h 1876486"/>
                  <a:gd name="connsiteX60" fmla="*/ 1069451 w 1980454"/>
                  <a:gd name="connsiteY60" fmla="*/ 1522653 h 1876486"/>
                  <a:gd name="connsiteX61" fmla="*/ 1101256 w 1980454"/>
                  <a:gd name="connsiteY61" fmla="*/ 1546507 h 1876486"/>
                  <a:gd name="connsiteX62" fmla="*/ 1109207 w 1980454"/>
                  <a:gd name="connsiteY62" fmla="*/ 1554459 h 1876486"/>
                  <a:gd name="connsiteX63" fmla="*/ 1141013 w 1980454"/>
                  <a:gd name="connsiteY63" fmla="*/ 1562410 h 1876486"/>
                  <a:gd name="connsiteX64" fmla="*/ 1152940 w 1980454"/>
                  <a:gd name="connsiteY64" fmla="*/ 1570361 h 1876486"/>
                  <a:gd name="connsiteX65" fmla="*/ 1176793 w 1980454"/>
                  <a:gd name="connsiteY65" fmla="*/ 1578313 h 1876486"/>
                  <a:gd name="connsiteX66" fmla="*/ 1196672 w 1980454"/>
                  <a:gd name="connsiteY66" fmla="*/ 1590240 h 1876486"/>
                  <a:gd name="connsiteX67" fmla="*/ 1208599 w 1980454"/>
                  <a:gd name="connsiteY67" fmla="*/ 1602166 h 1876486"/>
                  <a:gd name="connsiteX68" fmla="*/ 1232453 w 1980454"/>
                  <a:gd name="connsiteY68" fmla="*/ 1610118 h 1876486"/>
                  <a:gd name="connsiteX69" fmla="*/ 1244380 w 1980454"/>
                  <a:gd name="connsiteY69" fmla="*/ 1614093 h 1876486"/>
                  <a:gd name="connsiteX70" fmla="*/ 1252331 w 1980454"/>
                  <a:gd name="connsiteY70" fmla="*/ 1602166 h 1876486"/>
                  <a:gd name="connsiteX71" fmla="*/ 1268233 w 1980454"/>
                  <a:gd name="connsiteY71" fmla="*/ 1606142 h 1876486"/>
                  <a:gd name="connsiteX72" fmla="*/ 1288112 w 1980454"/>
                  <a:gd name="connsiteY72" fmla="*/ 1622045 h 1876486"/>
                  <a:gd name="connsiteX73" fmla="*/ 1296063 w 1980454"/>
                  <a:gd name="connsiteY73" fmla="*/ 1633972 h 1876486"/>
                  <a:gd name="connsiteX74" fmla="*/ 1307990 w 1980454"/>
                  <a:gd name="connsiteY74" fmla="*/ 1641923 h 1876486"/>
                  <a:gd name="connsiteX75" fmla="*/ 1331844 w 1980454"/>
                  <a:gd name="connsiteY75" fmla="*/ 1669753 h 1876486"/>
                  <a:gd name="connsiteX76" fmla="*/ 1343771 w 1980454"/>
                  <a:gd name="connsiteY76" fmla="*/ 1673728 h 1876486"/>
                  <a:gd name="connsiteX77" fmla="*/ 1391479 w 1980454"/>
                  <a:gd name="connsiteY77" fmla="*/ 1661801 h 1876486"/>
                  <a:gd name="connsiteX78" fmla="*/ 1403406 w 1980454"/>
                  <a:gd name="connsiteY78" fmla="*/ 1657826 h 1876486"/>
                  <a:gd name="connsiteX79" fmla="*/ 1439187 w 1980454"/>
                  <a:gd name="connsiteY79" fmla="*/ 1669753 h 1876486"/>
                  <a:gd name="connsiteX80" fmla="*/ 1451113 w 1980454"/>
                  <a:gd name="connsiteY80" fmla="*/ 1673728 h 1876486"/>
                  <a:gd name="connsiteX81" fmla="*/ 1463040 w 1980454"/>
                  <a:gd name="connsiteY81" fmla="*/ 1677704 h 1876486"/>
                  <a:gd name="connsiteX82" fmla="*/ 1494846 w 1980454"/>
                  <a:gd name="connsiteY82" fmla="*/ 1701558 h 1876486"/>
                  <a:gd name="connsiteX83" fmla="*/ 1506773 w 1980454"/>
                  <a:gd name="connsiteY83" fmla="*/ 1709509 h 1876486"/>
                  <a:gd name="connsiteX84" fmla="*/ 1530627 w 1980454"/>
                  <a:gd name="connsiteY84" fmla="*/ 1713485 h 1876486"/>
                  <a:gd name="connsiteX85" fmla="*/ 1542553 w 1980454"/>
                  <a:gd name="connsiteY85" fmla="*/ 1721436 h 1876486"/>
                  <a:gd name="connsiteX86" fmla="*/ 1554480 w 1980454"/>
                  <a:gd name="connsiteY86" fmla="*/ 1725412 h 1876486"/>
                  <a:gd name="connsiteX87" fmla="*/ 1562432 w 1980454"/>
                  <a:gd name="connsiteY87" fmla="*/ 1733363 h 1876486"/>
                  <a:gd name="connsiteX88" fmla="*/ 1574359 w 1980454"/>
                  <a:gd name="connsiteY88" fmla="*/ 1737339 h 1876486"/>
                  <a:gd name="connsiteX89" fmla="*/ 1598213 w 1980454"/>
                  <a:gd name="connsiteY89" fmla="*/ 1753241 h 1876486"/>
                  <a:gd name="connsiteX90" fmla="*/ 1618091 w 1980454"/>
                  <a:gd name="connsiteY90" fmla="*/ 1773120 h 1876486"/>
                  <a:gd name="connsiteX91" fmla="*/ 1637969 w 1980454"/>
                  <a:gd name="connsiteY91" fmla="*/ 1792998 h 1876486"/>
                  <a:gd name="connsiteX92" fmla="*/ 1641945 w 1980454"/>
                  <a:gd name="connsiteY92" fmla="*/ 1804925 h 1876486"/>
                  <a:gd name="connsiteX93" fmla="*/ 1665799 w 1980454"/>
                  <a:gd name="connsiteY93" fmla="*/ 1828779 h 1876486"/>
                  <a:gd name="connsiteX94" fmla="*/ 1677726 w 1980454"/>
                  <a:gd name="connsiteY94" fmla="*/ 1840706 h 1876486"/>
                  <a:gd name="connsiteX95" fmla="*/ 1685677 w 1980454"/>
                  <a:gd name="connsiteY95" fmla="*/ 1852633 h 1876486"/>
                  <a:gd name="connsiteX96" fmla="*/ 1689653 w 1980454"/>
                  <a:gd name="connsiteY96" fmla="*/ 1864560 h 1876486"/>
                  <a:gd name="connsiteX97" fmla="*/ 1701580 w 1980454"/>
                  <a:gd name="connsiteY97" fmla="*/ 1876486 h 1876486"/>
                  <a:gd name="connsiteX98" fmla="*/ 1713507 w 1980454"/>
                  <a:gd name="connsiteY98" fmla="*/ 1872511 h 1876486"/>
                  <a:gd name="connsiteX99" fmla="*/ 1737360 w 1980454"/>
                  <a:gd name="connsiteY99" fmla="*/ 1824803 h 1876486"/>
                  <a:gd name="connsiteX100" fmla="*/ 1753263 w 1980454"/>
                  <a:gd name="connsiteY100" fmla="*/ 1804925 h 1876486"/>
                  <a:gd name="connsiteX101" fmla="*/ 1757239 w 1980454"/>
                  <a:gd name="connsiteY101" fmla="*/ 1792998 h 1876486"/>
                  <a:gd name="connsiteX102" fmla="*/ 1773141 w 1980454"/>
                  <a:gd name="connsiteY102" fmla="*/ 1769144 h 1876486"/>
                  <a:gd name="connsiteX103" fmla="*/ 1781093 w 1980454"/>
                  <a:gd name="connsiteY103" fmla="*/ 1757217 h 1876486"/>
                  <a:gd name="connsiteX104" fmla="*/ 1793020 w 1980454"/>
                  <a:gd name="connsiteY104" fmla="*/ 1749266 h 1876486"/>
                  <a:gd name="connsiteX105" fmla="*/ 1832776 w 1980454"/>
                  <a:gd name="connsiteY105" fmla="*/ 1737339 h 1876486"/>
                  <a:gd name="connsiteX106" fmla="*/ 1840727 w 1980454"/>
                  <a:gd name="connsiteY106" fmla="*/ 1729387 h 1876486"/>
                  <a:gd name="connsiteX107" fmla="*/ 1844703 w 1980454"/>
                  <a:gd name="connsiteY107" fmla="*/ 1717460 h 1876486"/>
                  <a:gd name="connsiteX108" fmla="*/ 1856630 w 1980454"/>
                  <a:gd name="connsiteY108" fmla="*/ 1713485 h 1876486"/>
                  <a:gd name="connsiteX109" fmla="*/ 1864581 w 1980454"/>
                  <a:gd name="connsiteY109" fmla="*/ 1705533 h 1876486"/>
                  <a:gd name="connsiteX110" fmla="*/ 1880484 w 1980454"/>
                  <a:gd name="connsiteY110" fmla="*/ 1681680 h 1876486"/>
                  <a:gd name="connsiteX111" fmla="*/ 1896387 w 1980454"/>
                  <a:gd name="connsiteY111" fmla="*/ 1665777 h 1876486"/>
                  <a:gd name="connsiteX112" fmla="*/ 1912289 w 1980454"/>
                  <a:gd name="connsiteY112" fmla="*/ 1649874 h 1876486"/>
                  <a:gd name="connsiteX113" fmla="*/ 1936143 w 1980454"/>
                  <a:gd name="connsiteY113" fmla="*/ 1633972 h 1876486"/>
                  <a:gd name="connsiteX114" fmla="*/ 1932167 w 1980454"/>
                  <a:gd name="connsiteY114" fmla="*/ 1618069 h 1876486"/>
                  <a:gd name="connsiteX115" fmla="*/ 1920240 w 1980454"/>
                  <a:gd name="connsiteY115" fmla="*/ 1610118 h 1876486"/>
                  <a:gd name="connsiteX116" fmla="*/ 1904338 w 1980454"/>
                  <a:gd name="connsiteY116" fmla="*/ 1590240 h 1876486"/>
                  <a:gd name="connsiteX117" fmla="*/ 1900362 w 1980454"/>
                  <a:gd name="connsiteY117" fmla="*/ 1578313 h 1876486"/>
                  <a:gd name="connsiteX118" fmla="*/ 1904338 w 1980454"/>
                  <a:gd name="connsiteY118" fmla="*/ 1566386 h 1876486"/>
                  <a:gd name="connsiteX119" fmla="*/ 1908313 w 1980454"/>
                  <a:gd name="connsiteY119" fmla="*/ 1546507 h 1876486"/>
                  <a:gd name="connsiteX120" fmla="*/ 1928192 w 1980454"/>
                  <a:gd name="connsiteY120" fmla="*/ 1530605 h 1876486"/>
                  <a:gd name="connsiteX121" fmla="*/ 1936143 w 1980454"/>
                  <a:gd name="connsiteY121" fmla="*/ 1522653 h 1876486"/>
                  <a:gd name="connsiteX122" fmla="*/ 1940119 w 1980454"/>
                  <a:gd name="connsiteY122" fmla="*/ 1510726 h 1876486"/>
                  <a:gd name="connsiteX123" fmla="*/ 1944094 w 1980454"/>
                  <a:gd name="connsiteY123" fmla="*/ 1494824 h 1876486"/>
                  <a:gd name="connsiteX124" fmla="*/ 1952046 w 1980454"/>
                  <a:gd name="connsiteY124" fmla="*/ 1486873 h 1876486"/>
                  <a:gd name="connsiteX125" fmla="*/ 1979875 w 1980454"/>
                  <a:gd name="connsiteY125" fmla="*/ 1486873 h 1876486"/>
                  <a:gd name="connsiteX126" fmla="*/ 1975900 w 1980454"/>
                  <a:gd name="connsiteY126" fmla="*/ 1466994 h 1876486"/>
                  <a:gd name="connsiteX127" fmla="*/ 1967948 w 1980454"/>
                  <a:gd name="connsiteY127" fmla="*/ 1443140 h 1876486"/>
                  <a:gd name="connsiteX128" fmla="*/ 1963973 w 1980454"/>
                  <a:gd name="connsiteY128" fmla="*/ 1431213 h 1876486"/>
                  <a:gd name="connsiteX129" fmla="*/ 1959997 w 1980454"/>
                  <a:gd name="connsiteY129" fmla="*/ 1419286 h 1876486"/>
                  <a:gd name="connsiteX130" fmla="*/ 1956021 w 1980454"/>
                  <a:gd name="connsiteY130" fmla="*/ 1407360 h 1876486"/>
                  <a:gd name="connsiteX131" fmla="*/ 1967948 w 1980454"/>
                  <a:gd name="connsiteY131" fmla="*/ 1371579 h 1876486"/>
                  <a:gd name="connsiteX132" fmla="*/ 1971924 w 1980454"/>
                  <a:gd name="connsiteY132" fmla="*/ 1359652 h 1876486"/>
                  <a:gd name="connsiteX133" fmla="*/ 1975900 w 1980454"/>
                  <a:gd name="connsiteY133" fmla="*/ 1347725 h 1876486"/>
                  <a:gd name="connsiteX134" fmla="*/ 1967948 w 1980454"/>
                  <a:gd name="connsiteY134" fmla="*/ 1300017 h 1876486"/>
                  <a:gd name="connsiteX135" fmla="*/ 1959997 w 1980454"/>
                  <a:gd name="connsiteY135" fmla="*/ 1276163 h 1876486"/>
                  <a:gd name="connsiteX136" fmla="*/ 1956021 w 1980454"/>
                  <a:gd name="connsiteY136" fmla="*/ 1264236 h 1876486"/>
                  <a:gd name="connsiteX137" fmla="*/ 1948070 w 1980454"/>
                  <a:gd name="connsiteY137" fmla="*/ 1208577 h 1876486"/>
                  <a:gd name="connsiteX138" fmla="*/ 1932167 w 1980454"/>
                  <a:gd name="connsiteY138" fmla="*/ 1188699 h 1876486"/>
                  <a:gd name="connsiteX139" fmla="*/ 1932167 w 1980454"/>
                  <a:gd name="connsiteY139" fmla="*/ 1140991 h 1876486"/>
                  <a:gd name="connsiteX140" fmla="*/ 1944094 w 1980454"/>
                  <a:gd name="connsiteY140" fmla="*/ 1137015 h 1876486"/>
                  <a:gd name="connsiteX141" fmla="*/ 1952046 w 1980454"/>
                  <a:gd name="connsiteY141" fmla="*/ 1129064 h 1876486"/>
                  <a:gd name="connsiteX142" fmla="*/ 1952046 w 1980454"/>
                  <a:gd name="connsiteY142" fmla="*/ 1093283 h 1876486"/>
                  <a:gd name="connsiteX143" fmla="*/ 1944094 w 1980454"/>
                  <a:gd name="connsiteY143" fmla="*/ 1069429 h 1876486"/>
                  <a:gd name="connsiteX144" fmla="*/ 1940119 w 1980454"/>
                  <a:gd name="connsiteY144" fmla="*/ 1045575 h 1876486"/>
                  <a:gd name="connsiteX145" fmla="*/ 1940119 w 1980454"/>
                  <a:gd name="connsiteY145" fmla="*/ 966062 h 1876486"/>
                  <a:gd name="connsiteX146" fmla="*/ 1932167 w 1980454"/>
                  <a:gd name="connsiteY146" fmla="*/ 958111 h 1876486"/>
                  <a:gd name="connsiteX147" fmla="*/ 1928192 w 1980454"/>
                  <a:gd name="connsiteY147" fmla="*/ 946184 h 1876486"/>
                  <a:gd name="connsiteX148" fmla="*/ 1920240 w 1980454"/>
                  <a:gd name="connsiteY148" fmla="*/ 938233 h 1876486"/>
                  <a:gd name="connsiteX149" fmla="*/ 1912289 w 1980454"/>
                  <a:gd name="connsiteY149" fmla="*/ 910403 h 1876486"/>
                  <a:gd name="connsiteX150" fmla="*/ 1900362 w 1980454"/>
                  <a:gd name="connsiteY150" fmla="*/ 902452 h 1876486"/>
                  <a:gd name="connsiteX151" fmla="*/ 1876508 w 1980454"/>
                  <a:gd name="connsiteY151" fmla="*/ 894500 h 1876486"/>
                  <a:gd name="connsiteX152" fmla="*/ 1864581 w 1980454"/>
                  <a:gd name="connsiteY152" fmla="*/ 890525 h 1876486"/>
                  <a:gd name="connsiteX153" fmla="*/ 1856630 w 1980454"/>
                  <a:gd name="connsiteY153" fmla="*/ 882573 h 1876486"/>
                  <a:gd name="connsiteX154" fmla="*/ 1844703 w 1980454"/>
                  <a:gd name="connsiteY154" fmla="*/ 878598 h 1876486"/>
                  <a:gd name="connsiteX155" fmla="*/ 1832776 w 1980454"/>
                  <a:gd name="connsiteY155" fmla="*/ 870646 h 1876486"/>
                  <a:gd name="connsiteX156" fmla="*/ 1824825 w 1980454"/>
                  <a:gd name="connsiteY156" fmla="*/ 858720 h 1876486"/>
                  <a:gd name="connsiteX157" fmla="*/ 1816873 w 1980454"/>
                  <a:gd name="connsiteY157" fmla="*/ 850768 h 1876486"/>
                  <a:gd name="connsiteX158" fmla="*/ 1820849 w 1980454"/>
                  <a:gd name="connsiteY158" fmla="*/ 830890 h 1876486"/>
                  <a:gd name="connsiteX159" fmla="*/ 1832776 w 1980454"/>
                  <a:gd name="connsiteY159" fmla="*/ 807036 h 1876486"/>
                  <a:gd name="connsiteX160" fmla="*/ 1836752 w 1980454"/>
                  <a:gd name="connsiteY160" fmla="*/ 795109 h 1876486"/>
                  <a:gd name="connsiteX161" fmla="*/ 1832776 w 1980454"/>
                  <a:gd name="connsiteY161" fmla="*/ 771255 h 1876486"/>
                  <a:gd name="connsiteX162" fmla="*/ 1824825 w 1980454"/>
                  <a:gd name="connsiteY162" fmla="*/ 759328 h 1876486"/>
                  <a:gd name="connsiteX163" fmla="*/ 1793020 w 1980454"/>
                  <a:gd name="connsiteY163" fmla="*/ 731499 h 1876486"/>
                  <a:gd name="connsiteX164" fmla="*/ 1793020 w 1980454"/>
                  <a:gd name="connsiteY164" fmla="*/ 663913 h 1876486"/>
                  <a:gd name="connsiteX165" fmla="*/ 1789044 w 1980454"/>
                  <a:gd name="connsiteY165" fmla="*/ 644034 h 1876486"/>
                  <a:gd name="connsiteX166" fmla="*/ 1785068 w 1980454"/>
                  <a:gd name="connsiteY166" fmla="*/ 632107 h 1876486"/>
                  <a:gd name="connsiteX167" fmla="*/ 1741336 w 1980454"/>
                  <a:gd name="connsiteY167" fmla="*/ 620180 h 1876486"/>
                  <a:gd name="connsiteX168" fmla="*/ 1721458 w 1980454"/>
                  <a:gd name="connsiteY168" fmla="*/ 596326 h 1876486"/>
                  <a:gd name="connsiteX169" fmla="*/ 1709531 w 1980454"/>
                  <a:gd name="connsiteY169" fmla="*/ 584400 h 1876486"/>
                  <a:gd name="connsiteX170" fmla="*/ 1709531 w 1980454"/>
                  <a:gd name="connsiteY170" fmla="*/ 552594 h 1876486"/>
                  <a:gd name="connsiteX171" fmla="*/ 1697604 w 1980454"/>
                  <a:gd name="connsiteY171" fmla="*/ 548619 h 1876486"/>
                  <a:gd name="connsiteX172" fmla="*/ 1673750 w 1980454"/>
                  <a:gd name="connsiteY172" fmla="*/ 552594 h 1876486"/>
                  <a:gd name="connsiteX173" fmla="*/ 1661823 w 1980454"/>
                  <a:gd name="connsiteY173" fmla="*/ 556570 h 1876486"/>
                  <a:gd name="connsiteX174" fmla="*/ 1657847 w 1980454"/>
                  <a:gd name="connsiteY174" fmla="*/ 520789 h 1876486"/>
                  <a:gd name="connsiteX175" fmla="*/ 1645920 w 1980454"/>
                  <a:gd name="connsiteY175" fmla="*/ 481033 h 1876486"/>
                  <a:gd name="connsiteX176" fmla="*/ 1637969 w 1980454"/>
                  <a:gd name="connsiteY176" fmla="*/ 453203 h 1876486"/>
                  <a:gd name="connsiteX177" fmla="*/ 1633993 w 1980454"/>
                  <a:gd name="connsiteY177" fmla="*/ 441276 h 1876486"/>
                  <a:gd name="connsiteX178" fmla="*/ 1633993 w 1980454"/>
                  <a:gd name="connsiteY178" fmla="*/ 417422 h 1876486"/>
                  <a:gd name="connsiteX179" fmla="*/ 1622067 w 1980454"/>
                  <a:gd name="connsiteY179" fmla="*/ 409471 h 1876486"/>
                  <a:gd name="connsiteX180" fmla="*/ 1594237 w 1980454"/>
                  <a:gd name="connsiteY180" fmla="*/ 385617 h 1876486"/>
                  <a:gd name="connsiteX181" fmla="*/ 1578334 w 1980454"/>
                  <a:gd name="connsiteY181" fmla="*/ 361763 h 1876486"/>
                  <a:gd name="connsiteX182" fmla="*/ 1566407 w 1980454"/>
                  <a:gd name="connsiteY182" fmla="*/ 337909 h 1876486"/>
                  <a:gd name="connsiteX183" fmla="*/ 1570383 w 1980454"/>
                  <a:gd name="connsiteY183" fmla="*/ 322006 h 1876486"/>
                  <a:gd name="connsiteX184" fmla="*/ 1578334 w 1980454"/>
                  <a:gd name="connsiteY184" fmla="*/ 310080 h 1876486"/>
                  <a:gd name="connsiteX185" fmla="*/ 1614115 w 1980454"/>
                  <a:gd name="connsiteY185" fmla="*/ 302128 h 1876486"/>
                  <a:gd name="connsiteX186" fmla="*/ 1622067 w 1980454"/>
                  <a:gd name="connsiteY186" fmla="*/ 294177 h 1876486"/>
                  <a:gd name="connsiteX187" fmla="*/ 1622067 w 1980454"/>
                  <a:gd name="connsiteY187" fmla="*/ 270323 h 1876486"/>
                  <a:gd name="connsiteX188" fmla="*/ 1614115 w 1980454"/>
                  <a:gd name="connsiteY188" fmla="*/ 262372 h 1876486"/>
                  <a:gd name="connsiteX189" fmla="*/ 1606164 w 1980454"/>
                  <a:gd name="connsiteY189" fmla="*/ 234542 h 1876486"/>
                  <a:gd name="connsiteX190" fmla="*/ 1610140 w 1980454"/>
                  <a:gd name="connsiteY190" fmla="*/ 194786 h 1876486"/>
                  <a:gd name="connsiteX191" fmla="*/ 1618091 w 1980454"/>
                  <a:gd name="connsiteY191" fmla="*/ 170932 h 1876486"/>
                  <a:gd name="connsiteX192" fmla="*/ 1598213 w 1980454"/>
                  <a:gd name="connsiteY192" fmla="*/ 127200 h 1876486"/>
                  <a:gd name="connsiteX193" fmla="*/ 1590261 w 1980454"/>
                  <a:gd name="connsiteY193" fmla="*/ 115273 h 1876486"/>
                  <a:gd name="connsiteX194" fmla="*/ 1598213 w 1980454"/>
                  <a:gd name="connsiteY194" fmla="*/ 147078 h 1876486"/>
                  <a:gd name="connsiteX195" fmla="*/ 1606164 w 1980454"/>
                  <a:gd name="connsiteY195" fmla="*/ 123224 h 1876486"/>
                  <a:gd name="connsiteX196" fmla="*/ 1610140 w 1980454"/>
                  <a:gd name="connsiteY196" fmla="*/ 111297 h 1876486"/>
                  <a:gd name="connsiteX197" fmla="*/ 1618091 w 1980454"/>
                  <a:gd name="connsiteY197" fmla="*/ 99370 h 1876486"/>
                  <a:gd name="connsiteX198" fmla="*/ 1606164 w 1980454"/>
                  <a:gd name="connsiteY198" fmla="*/ 107321 h 1876486"/>
                  <a:gd name="connsiteX199" fmla="*/ 1514724 w 1980454"/>
                  <a:gd name="connsiteY199" fmla="*/ 95394 h 1876486"/>
                  <a:gd name="connsiteX200" fmla="*/ 1490870 w 1980454"/>
                  <a:gd name="connsiteY200" fmla="*/ 87443 h 1876486"/>
                  <a:gd name="connsiteX201" fmla="*/ 1482919 w 1980454"/>
                  <a:gd name="connsiteY201" fmla="*/ 75516 h 1876486"/>
                  <a:gd name="connsiteX202" fmla="*/ 1463040 w 1980454"/>
                  <a:gd name="connsiteY202" fmla="*/ 71540 h 1876486"/>
                  <a:gd name="connsiteX203" fmla="*/ 1431235 w 1980454"/>
                  <a:gd name="connsiteY203" fmla="*/ 67565 h 1876486"/>
                  <a:gd name="connsiteX204" fmla="*/ 1391479 w 1980454"/>
                  <a:gd name="connsiteY204" fmla="*/ 55638 h 1876486"/>
                  <a:gd name="connsiteX205" fmla="*/ 1379552 w 1980454"/>
                  <a:gd name="connsiteY205" fmla="*/ 51662 h 1876486"/>
                  <a:gd name="connsiteX206" fmla="*/ 1319917 w 1980454"/>
                  <a:gd name="connsiteY206" fmla="*/ 43711 h 1876486"/>
                  <a:gd name="connsiteX207" fmla="*/ 1284136 w 1980454"/>
                  <a:gd name="connsiteY207" fmla="*/ 35760 h 1876486"/>
                  <a:gd name="connsiteX208" fmla="*/ 1272209 w 1980454"/>
                  <a:gd name="connsiteY208" fmla="*/ 31784 h 1876486"/>
                  <a:gd name="connsiteX209" fmla="*/ 1216550 w 1980454"/>
                  <a:gd name="connsiteY209" fmla="*/ 43711 h 1876486"/>
                  <a:gd name="connsiteX210" fmla="*/ 1192696 w 1980454"/>
                  <a:gd name="connsiteY210" fmla="*/ 55638 h 1876486"/>
                  <a:gd name="connsiteX211" fmla="*/ 1160891 w 1980454"/>
                  <a:gd name="connsiteY211" fmla="*/ 51662 h 1876486"/>
                  <a:gd name="connsiteX212" fmla="*/ 1148964 w 1980454"/>
                  <a:gd name="connsiteY212" fmla="*/ 47686 h 1876486"/>
                  <a:gd name="connsiteX213" fmla="*/ 1091731 w 1980454"/>
                  <a:gd name="connsiteY213" fmla="*/ 25448 h 1876486"/>
                  <a:gd name="connsiteX214" fmla="*/ 1008201 w 1980454"/>
                  <a:gd name="connsiteY214" fmla="*/ 0 h 1876486"/>
                  <a:gd name="connsiteX215" fmla="*/ 940656 w 1980454"/>
                  <a:gd name="connsiteY215" fmla="*/ 8737 h 1876486"/>
                  <a:gd name="connsiteX216" fmla="*/ 870668 w 1980454"/>
                  <a:gd name="connsiteY216" fmla="*/ 7930 h 1876486"/>
                  <a:gd name="connsiteX217" fmla="*/ 826936 w 1980454"/>
                  <a:gd name="connsiteY217" fmla="*/ 11906 h 1876486"/>
                  <a:gd name="connsiteX218" fmla="*/ 822960 w 1980454"/>
                  <a:gd name="connsiteY218" fmla="*/ 35760 h 1876486"/>
                  <a:gd name="connsiteX219" fmla="*/ 811033 w 1980454"/>
                  <a:gd name="connsiteY219" fmla="*/ 39735 h 1876486"/>
                  <a:gd name="connsiteX220" fmla="*/ 783204 w 1980454"/>
                  <a:gd name="connsiteY220" fmla="*/ 51662 h 1876486"/>
                  <a:gd name="connsiteX221" fmla="*/ 759350 w 1980454"/>
                  <a:gd name="connsiteY221" fmla="*/ 59613 h 1876486"/>
                  <a:gd name="connsiteX222" fmla="*/ 751399 w 1980454"/>
                  <a:gd name="connsiteY222" fmla="*/ 67565 h 1876486"/>
                  <a:gd name="connsiteX223" fmla="*/ 731520 w 1980454"/>
                  <a:gd name="connsiteY223" fmla="*/ 79492 h 1876486"/>
                  <a:gd name="connsiteX224" fmla="*/ 723569 w 1980454"/>
                  <a:gd name="connsiteY224" fmla="*/ 91419 h 1876486"/>
                  <a:gd name="connsiteX225" fmla="*/ 719593 w 1980454"/>
                  <a:gd name="connsiteY225" fmla="*/ 103346 h 1876486"/>
                  <a:gd name="connsiteX226" fmla="*/ 695740 w 1980454"/>
                  <a:gd name="connsiteY226" fmla="*/ 107321 h 1876486"/>
                  <a:gd name="connsiteX227" fmla="*/ 683813 w 1980454"/>
                  <a:gd name="connsiteY227" fmla="*/ 111297 h 1876486"/>
                  <a:gd name="connsiteX228" fmla="*/ 667910 w 1980454"/>
                  <a:gd name="connsiteY228" fmla="*/ 127200 h 1876486"/>
                  <a:gd name="connsiteX229" fmla="*/ 659959 w 1980454"/>
                  <a:gd name="connsiteY229" fmla="*/ 162980 h 1876486"/>
                  <a:gd name="connsiteX230" fmla="*/ 655983 w 1980454"/>
                  <a:gd name="connsiteY230" fmla="*/ 174907 h 1876486"/>
                  <a:gd name="connsiteX231" fmla="*/ 632129 w 1980454"/>
                  <a:gd name="connsiteY231" fmla="*/ 182859 h 1876486"/>
                  <a:gd name="connsiteX232" fmla="*/ 612251 w 1980454"/>
                  <a:gd name="connsiteY232" fmla="*/ 170932 h 1876486"/>
                  <a:gd name="connsiteX233" fmla="*/ 600324 w 1980454"/>
                  <a:gd name="connsiteY233" fmla="*/ 174907 h 1876486"/>
                  <a:gd name="connsiteX234" fmla="*/ 588397 w 1980454"/>
                  <a:gd name="connsiteY234" fmla="*/ 202737 h 1876486"/>
                  <a:gd name="connsiteX235" fmla="*/ 580446 w 1980454"/>
                  <a:gd name="connsiteY235" fmla="*/ 226591 h 1876486"/>
                  <a:gd name="connsiteX236" fmla="*/ 548640 w 1980454"/>
                  <a:gd name="connsiteY236" fmla="*/ 234542 h 1876486"/>
                  <a:gd name="connsiteX237" fmla="*/ 552616 w 1980454"/>
                  <a:gd name="connsiteY237" fmla="*/ 262372 h 1876486"/>
                  <a:gd name="connsiteX238" fmla="*/ 548640 w 1980454"/>
                  <a:gd name="connsiteY238" fmla="*/ 274299 h 1876486"/>
                  <a:gd name="connsiteX239" fmla="*/ 544665 w 1980454"/>
                  <a:gd name="connsiteY239" fmla="*/ 294177 h 1876486"/>
                  <a:gd name="connsiteX240" fmla="*/ 540689 w 1980454"/>
                  <a:gd name="connsiteY240" fmla="*/ 306104 h 1876486"/>
                  <a:gd name="connsiteX241" fmla="*/ 528762 w 1980454"/>
                  <a:gd name="connsiteY241" fmla="*/ 314055 h 1876486"/>
                  <a:gd name="connsiteX242" fmla="*/ 496957 w 1980454"/>
                  <a:gd name="connsiteY242" fmla="*/ 353812 h 1876486"/>
                  <a:gd name="connsiteX243" fmla="*/ 485030 w 1980454"/>
                  <a:gd name="connsiteY243" fmla="*/ 357787 h 1876486"/>
                  <a:gd name="connsiteX244" fmla="*/ 469127 w 1980454"/>
                  <a:gd name="connsiteY244" fmla="*/ 377666 h 1876486"/>
                  <a:gd name="connsiteX245" fmla="*/ 477079 w 1980454"/>
                  <a:gd name="connsiteY245" fmla="*/ 401520 h 1876486"/>
                  <a:gd name="connsiteX246" fmla="*/ 481054 w 1980454"/>
                  <a:gd name="connsiteY246" fmla="*/ 413446 h 1876486"/>
                  <a:gd name="connsiteX247" fmla="*/ 462791 w 1980454"/>
                  <a:gd name="connsiteY247" fmla="*/ 453224 h 1876486"/>
                  <a:gd name="connsiteX248" fmla="*/ 473103 w 1980454"/>
                  <a:gd name="connsiteY248" fmla="*/ 496935 h 1876486"/>
                  <a:gd name="connsiteX249" fmla="*/ 465152 w 1980454"/>
                  <a:gd name="connsiteY249" fmla="*/ 588375 h 1876486"/>
                  <a:gd name="connsiteX250" fmla="*/ 461176 w 1980454"/>
                  <a:gd name="connsiteY250" fmla="*/ 616205 h 1876486"/>
                  <a:gd name="connsiteX251" fmla="*/ 453225 w 1980454"/>
                  <a:gd name="connsiteY251" fmla="*/ 640059 h 1876486"/>
                  <a:gd name="connsiteX252" fmla="*/ 449249 w 1980454"/>
                  <a:gd name="connsiteY252" fmla="*/ 655961 h 1876486"/>
                  <a:gd name="connsiteX253" fmla="*/ 441298 w 1980454"/>
                  <a:gd name="connsiteY253" fmla="*/ 679815 h 1876486"/>
                  <a:gd name="connsiteX254" fmla="*/ 425395 w 1980454"/>
                  <a:gd name="connsiteY254" fmla="*/ 727523 h 1876486"/>
                  <a:gd name="connsiteX255" fmla="*/ 417444 w 1980454"/>
                  <a:gd name="connsiteY255" fmla="*/ 759328 h 1876486"/>
                  <a:gd name="connsiteX256" fmla="*/ 409493 w 1980454"/>
                  <a:gd name="connsiteY256" fmla="*/ 783182 h 1876486"/>
                  <a:gd name="connsiteX257" fmla="*/ 373712 w 1980454"/>
                  <a:gd name="connsiteY257" fmla="*/ 795109 h 1876486"/>
                  <a:gd name="connsiteX258" fmla="*/ 349858 w 1980454"/>
                  <a:gd name="connsiteY258" fmla="*/ 803060 h 1876486"/>
                  <a:gd name="connsiteX259" fmla="*/ 314077 w 1980454"/>
                  <a:gd name="connsiteY259" fmla="*/ 811012 h 1876486"/>
                  <a:gd name="connsiteX260" fmla="*/ 302150 w 1980454"/>
                  <a:gd name="connsiteY260" fmla="*/ 814987 h 1876486"/>
                  <a:gd name="connsiteX261" fmla="*/ 286247 w 1980454"/>
                  <a:gd name="connsiteY261" fmla="*/ 822939 h 1876486"/>
                  <a:gd name="connsiteX262" fmla="*/ 218661 w 1980454"/>
                  <a:gd name="connsiteY262" fmla="*/ 830890 h 1876486"/>
                  <a:gd name="connsiteX263" fmla="*/ 194807 w 1980454"/>
                  <a:gd name="connsiteY263" fmla="*/ 838841 h 1876486"/>
                  <a:gd name="connsiteX264" fmla="*/ 178905 w 1980454"/>
                  <a:gd name="connsiteY264" fmla="*/ 842817 h 1876486"/>
                  <a:gd name="connsiteX265" fmla="*/ 151075 w 1980454"/>
                  <a:gd name="connsiteY265" fmla="*/ 850768 h 1876486"/>
                  <a:gd name="connsiteX266" fmla="*/ 112106 w 1980454"/>
                  <a:gd name="connsiteY266" fmla="*/ 857932 h 1876486"/>
                  <a:gd name="connsiteX267" fmla="*/ 63611 w 1980454"/>
                  <a:gd name="connsiteY267" fmla="*/ 890525 h 1876486"/>
                  <a:gd name="connsiteX268" fmla="*/ 39757 w 1980454"/>
                  <a:gd name="connsiteY268" fmla="*/ 918354 h 1876486"/>
                  <a:gd name="connsiteX269" fmla="*/ 7952 w 1980454"/>
                  <a:gd name="connsiteY269" fmla="*/ 958111 h 1876486"/>
                  <a:gd name="connsiteX270" fmla="*/ 0 w 1980454"/>
                  <a:gd name="connsiteY270" fmla="*/ 981965 h 1876486"/>
                  <a:gd name="connsiteX271" fmla="*/ 19879 w 1980454"/>
                  <a:gd name="connsiteY271" fmla="*/ 1009794 h 1876486"/>
                  <a:gd name="connsiteX272" fmla="*/ 7952 w 1980454"/>
                  <a:gd name="connsiteY272" fmla="*/ 1009794 h 1876486"/>
                  <a:gd name="connsiteX0" fmla="*/ 7952 w 1980454"/>
                  <a:gd name="connsiteY0" fmla="*/ 1009794 h 1876486"/>
                  <a:gd name="connsiteX1" fmla="*/ 35781 w 1980454"/>
                  <a:gd name="connsiteY1" fmla="*/ 1005819 h 1876486"/>
                  <a:gd name="connsiteX2" fmla="*/ 75538 w 1980454"/>
                  <a:gd name="connsiteY2" fmla="*/ 1013770 h 1876486"/>
                  <a:gd name="connsiteX3" fmla="*/ 87465 w 1980454"/>
                  <a:gd name="connsiteY3" fmla="*/ 1021721 h 1876486"/>
                  <a:gd name="connsiteX4" fmla="*/ 95416 w 1980454"/>
                  <a:gd name="connsiteY4" fmla="*/ 1029673 h 1876486"/>
                  <a:gd name="connsiteX5" fmla="*/ 115294 w 1980454"/>
                  <a:gd name="connsiteY5" fmla="*/ 1033648 h 1876486"/>
                  <a:gd name="connsiteX6" fmla="*/ 131197 w 1980454"/>
                  <a:gd name="connsiteY6" fmla="*/ 1057502 h 1876486"/>
                  <a:gd name="connsiteX7" fmla="*/ 178905 w 1980454"/>
                  <a:gd name="connsiteY7" fmla="*/ 1073405 h 1876486"/>
                  <a:gd name="connsiteX8" fmla="*/ 190832 w 1980454"/>
                  <a:gd name="connsiteY8" fmla="*/ 1077380 h 1876486"/>
                  <a:gd name="connsiteX9" fmla="*/ 202759 w 1980454"/>
                  <a:gd name="connsiteY9" fmla="*/ 1081356 h 1876486"/>
                  <a:gd name="connsiteX10" fmla="*/ 218661 w 1980454"/>
                  <a:gd name="connsiteY10" fmla="*/ 1085332 h 1876486"/>
                  <a:gd name="connsiteX11" fmla="*/ 230588 w 1980454"/>
                  <a:gd name="connsiteY11" fmla="*/ 1089307 h 1876486"/>
                  <a:gd name="connsiteX12" fmla="*/ 250467 w 1980454"/>
                  <a:gd name="connsiteY12" fmla="*/ 1093283 h 1876486"/>
                  <a:gd name="connsiteX13" fmla="*/ 262393 w 1980454"/>
                  <a:gd name="connsiteY13" fmla="*/ 1097259 h 1876486"/>
                  <a:gd name="connsiteX14" fmla="*/ 278296 w 1980454"/>
                  <a:gd name="connsiteY14" fmla="*/ 1101234 h 1876486"/>
                  <a:gd name="connsiteX15" fmla="*/ 290223 w 1980454"/>
                  <a:gd name="connsiteY15" fmla="*/ 1105210 h 1876486"/>
                  <a:gd name="connsiteX16" fmla="*/ 337931 w 1980454"/>
                  <a:gd name="connsiteY16" fmla="*/ 1113161 h 1876486"/>
                  <a:gd name="connsiteX17" fmla="*/ 381663 w 1980454"/>
                  <a:gd name="connsiteY17" fmla="*/ 1109186 h 1876486"/>
                  <a:gd name="connsiteX18" fmla="*/ 405517 w 1980454"/>
                  <a:gd name="connsiteY18" fmla="*/ 1101234 h 1876486"/>
                  <a:gd name="connsiteX19" fmla="*/ 417444 w 1980454"/>
                  <a:gd name="connsiteY19" fmla="*/ 1097259 h 1876486"/>
                  <a:gd name="connsiteX20" fmla="*/ 449249 w 1980454"/>
                  <a:gd name="connsiteY20" fmla="*/ 1101234 h 1876486"/>
                  <a:gd name="connsiteX21" fmla="*/ 473103 w 1980454"/>
                  <a:gd name="connsiteY21" fmla="*/ 1117137 h 1876486"/>
                  <a:gd name="connsiteX22" fmla="*/ 492981 w 1980454"/>
                  <a:gd name="connsiteY22" fmla="*/ 1133040 h 1876486"/>
                  <a:gd name="connsiteX23" fmla="*/ 512860 w 1980454"/>
                  <a:gd name="connsiteY23" fmla="*/ 1148942 h 1876486"/>
                  <a:gd name="connsiteX24" fmla="*/ 532738 w 1980454"/>
                  <a:gd name="connsiteY24" fmla="*/ 1172796 h 1876486"/>
                  <a:gd name="connsiteX25" fmla="*/ 568519 w 1980454"/>
                  <a:gd name="connsiteY25" fmla="*/ 1188699 h 1876486"/>
                  <a:gd name="connsiteX26" fmla="*/ 580446 w 1980454"/>
                  <a:gd name="connsiteY26" fmla="*/ 1192674 h 1876486"/>
                  <a:gd name="connsiteX27" fmla="*/ 592373 w 1980454"/>
                  <a:gd name="connsiteY27" fmla="*/ 1196650 h 1876486"/>
                  <a:gd name="connsiteX28" fmla="*/ 604300 w 1980454"/>
                  <a:gd name="connsiteY28" fmla="*/ 1204601 h 1876486"/>
                  <a:gd name="connsiteX29" fmla="*/ 612251 w 1980454"/>
                  <a:gd name="connsiteY29" fmla="*/ 1212553 h 1876486"/>
                  <a:gd name="connsiteX30" fmla="*/ 624178 w 1980454"/>
                  <a:gd name="connsiteY30" fmla="*/ 1216528 h 1876486"/>
                  <a:gd name="connsiteX31" fmla="*/ 632129 w 1980454"/>
                  <a:gd name="connsiteY31" fmla="*/ 1224480 h 1876486"/>
                  <a:gd name="connsiteX32" fmla="*/ 667910 w 1980454"/>
                  <a:gd name="connsiteY32" fmla="*/ 1236406 h 1876486"/>
                  <a:gd name="connsiteX33" fmla="*/ 679837 w 1980454"/>
                  <a:gd name="connsiteY33" fmla="*/ 1240382 h 1876486"/>
                  <a:gd name="connsiteX34" fmla="*/ 691764 w 1980454"/>
                  <a:gd name="connsiteY34" fmla="*/ 1248333 h 1876486"/>
                  <a:gd name="connsiteX35" fmla="*/ 715618 w 1980454"/>
                  <a:gd name="connsiteY35" fmla="*/ 1256285 h 1876486"/>
                  <a:gd name="connsiteX36" fmla="*/ 719593 w 1980454"/>
                  <a:gd name="connsiteY36" fmla="*/ 1268212 h 1876486"/>
                  <a:gd name="connsiteX37" fmla="*/ 739472 w 1980454"/>
                  <a:gd name="connsiteY37" fmla="*/ 1288090 h 1876486"/>
                  <a:gd name="connsiteX38" fmla="*/ 751399 w 1980454"/>
                  <a:gd name="connsiteY38" fmla="*/ 1307968 h 1876486"/>
                  <a:gd name="connsiteX39" fmla="*/ 755374 w 1980454"/>
                  <a:gd name="connsiteY39" fmla="*/ 1319895 h 1876486"/>
                  <a:gd name="connsiteX40" fmla="*/ 771277 w 1980454"/>
                  <a:gd name="connsiteY40" fmla="*/ 1335798 h 1876486"/>
                  <a:gd name="connsiteX41" fmla="*/ 783204 w 1980454"/>
                  <a:gd name="connsiteY41" fmla="*/ 1347725 h 1876486"/>
                  <a:gd name="connsiteX42" fmla="*/ 799107 w 1980454"/>
                  <a:gd name="connsiteY42" fmla="*/ 1367603 h 1876486"/>
                  <a:gd name="connsiteX43" fmla="*/ 803082 w 1980454"/>
                  <a:gd name="connsiteY43" fmla="*/ 1379530 h 1876486"/>
                  <a:gd name="connsiteX44" fmla="*/ 815009 w 1980454"/>
                  <a:gd name="connsiteY44" fmla="*/ 1383506 h 1876486"/>
                  <a:gd name="connsiteX45" fmla="*/ 838863 w 1980454"/>
                  <a:gd name="connsiteY45" fmla="*/ 1399408 h 1876486"/>
                  <a:gd name="connsiteX46" fmla="*/ 862717 w 1980454"/>
                  <a:gd name="connsiteY46" fmla="*/ 1407360 h 1876486"/>
                  <a:gd name="connsiteX47" fmla="*/ 874644 w 1980454"/>
                  <a:gd name="connsiteY47" fmla="*/ 1411335 h 1876486"/>
                  <a:gd name="connsiteX48" fmla="*/ 882595 w 1980454"/>
                  <a:gd name="connsiteY48" fmla="*/ 1423262 h 1876486"/>
                  <a:gd name="connsiteX49" fmla="*/ 894522 w 1980454"/>
                  <a:gd name="connsiteY49" fmla="*/ 1427238 h 1876486"/>
                  <a:gd name="connsiteX50" fmla="*/ 906449 w 1980454"/>
                  <a:gd name="connsiteY50" fmla="*/ 1435189 h 1876486"/>
                  <a:gd name="connsiteX51" fmla="*/ 914400 w 1980454"/>
                  <a:gd name="connsiteY51" fmla="*/ 1447116 h 1876486"/>
                  <a:gd name="connsiteX52" fmla="*/ 918376 w 1980454"/>
                  <a:gd name="connsiteY52" fmla="*/ 1459043 h 1876486"/>
                  <a:gd name="connsiteX53" fmla="*/ 934279 w 1980454"/>
                  <a:gd name="connsiteY53" fmla="*/ 1478921 h 1876486"/>
                  <a:gd name="connsiteX54" fmla="*/ 946206 w 1980454"/>
                  <a:gd name="connsiteY54" fmla="*/ 1482897 h 1876486"/>
                  <a:gd name="connsiteX55" fmla="*/ 966084 w 1980454"/>
                  <a:gd name="connsiteY55" fmla="*/ 1478921 h 1876486"/>
                  <a:gd name="connsiteX56" fmla="*/ 978011 w 1980454"/>
                  <a:gd name="connsiteY56" fmla="*/ 1474946 h 1876486"/>
                  <a:gd name="connsiteX57" fmla="*/ 1001865 w 1980454"/>
                  <a:gd name="connsiteY57" fmla="*/ 1478921 h 1876486"/>
                  <a:gd name="connsiteX58" fmla="*/ 1025719 w 1980454"/>
                  <a:gd name="connsiteY58" fmla="*/ 1486873 h 1876486"/>
                  <a:gd name="connsiteX59" fmla="*/ 1049573 w 1980454"/>
                  <a:gd name="connsiteY59" fmla="*/ 1502775 h 1876486"/>
                  <a:gd name="connsiteX60" fmla="*/ 1069451 w 1980454"/>
                  <a:gd name="connsiteY60" fmla="*/ 1522653 h 1876486"/>
                  <a:gd name="connsiteX61" fmla="*/ 1101256 w 1980454"/>
                  <a:gd name="connsiteY61" fmla="*/ 1546507 h 1876486"/>
                  <a:gd name="connsiteX62" fmla="*/ 1109207 w 1980454"/>
                  <a:gd name="connsiteY62" fmla="*/ 1554459 h 1876486"/>
                  <a:gd name="connsiteX63" fmla="*/ 1141013 w 1980454"/>
                  <a:gd name="connsiteY63" fmla="*/ 1562410 h 1876486"/>
                  <a:gd name="connsiteX64" fmla="*/ 1152940 w 1980454"/>
                  <a:gd name="connsiteY64" fmla="*/ 1570361 h 1876486"/>
                  <a:gd name="connsiteX65" fmla="*/ 1176793 w 1980454"/>
                  <a:gd name="connsiteY65" fmla="*/ 1578313 h 1876486"/>
                  <a:gd name="connsiteX66" fmla="*/ 1196672 w 1980454"/>
                  <a:gd name="connsiteY66" fmla="*/ 1590240 h 1876486"/>
                  <a:gd name="connsiteX67" fmla="*/ 1208599 w 1980454"/>
                  <a:gd name="connsiteY67" fmla="*/ 1602166 h 1876486"/>
                  <a:gd name="connsiteX68" fmla="*/ 1232453 w 1980454"/>
                  <a:gd name="connsiteY68" fmla="*/ 1610118 h 1876486"/>
                  <a:gd name="connsiteX69" fmla="*/ 1244380 w 1980454"/>
                  <a:gd name="connsiteY69" fmla="*/ 1614093 h 1876486"/>
                  <a:gd name="connsiteX70" fmla="*/ 1252331 w 1980454"/>
                  <a:gd name="connsiteY70" fmla="*/ 1602166 h 1876486"/>
                  <a:gd name="connsiteX71" fmla="*/ 1268233 w 1980454"/>
                  <a:gd name="connsiteY71" fmla="*/ 1606142 h 1876486"/>
                  <a:gd name="connsiteX72" fmla="*/ 1288112 w 1980454"/>
                  <a:gd name="connsiteY72" fmla="*/ 1622045 h 1876486"/>
                  <a:gd name="connsiteX73" fmla="*/ 1296063 w 1980454"/>
                  <a:gd name="connsiteY73" fmla="*/ 1633972 h 1876486"/>
                  <a:gd name="connsiteX74" fmla="*/ 1307990 w 1980454"/>
                  <a:gd name="connsiteY74" fmla="*/ 1641923 h 1876486"/>
                  <a:gd name="connsiteX75" fmla="*/ 1331844 w 1980454"/>
                  <a:gd name="connsiteY75" fmla="*/ 1669753 h 1876486"/>
                  <a:gd name="connsiteX76" fmla="*/ 1343771 w 1980454"/>
                  <a:gd name="connsiteY76" fmla="*/ 1673728 h 1876486"/>
                  <a:gd name="connsiteX77" fmla="*/ 1391479 w 1980454"/>
                  <a:gd name="connsiteY77" fmla="*/ 1661801 h 1876486"/>
                  <a:gd name="connsiteX78" fmla="*/ 1403406 w 1980454"/>
                  <a:gd name="connsiteY78" fmla="*/ 1657826 h 1876486"/>
                  <a:gd name="connsiteX79" fmla="*/ 1439187 w 1980454"/>
                  <a:gd name="connsiteY79" fmla="*/ 1669753 h 1876486"/>
                  <a:gd name="connsiteX80" fmla="*/ 1451113 w 1980454"/>
                  <a:gd name="connsiteY80" fmla="*/ 1673728 h 1876486"/>
                  <a:gd name="connsiteX81" fmla="*/ 1463040 w 1980454"/>
                  <a:gd name="connsiteY81" fmla="*/ 1677704 h 1876486"/>
                  <a:gd name="connsiteX82" fmla="*/ 1494846 w 1980454"/>
                  <a:gd name="connsiteY82" fmla="*/ 1701558 h 1876486"/>
                  <a:gd name="connsiteX83" fmla="*/ 1506773 w 1980454"/>
                  <a:gd name="connsiteY83" fmla="*/ 1709509 h 1876486"/>
                  <a:gd name="connsiteX84" fmla="*/ 1530627 w 1980454"/>
                  <a:gd name="connsiteY84" fmla="*/ 1713485 h 1876486"/>
                  <a:gd name="connsiteX85" fmla="*/ 1542553 w 1980454"/>
                  <a:gd name="connsiteY85" fmla="*/ 1721436 h 1876486"/>
                  <a:gd name="connsiteX86" fmla="*/ 1554480 w 1980454"/>
                  <a:gd name="connsiteY86" fmla="*/ 1725412 h 1876486"/>
                  <a:gd name="connsiteX87" fmla="*/ 1562432 w 1980454"/>
                  <a:gd name="connsiteY87" fmla="*/ 1733363 h 1876486"/>
                  <a:gd name="connsiteX88" fmla="*/ 1574359 w 1980454"/>
                  <a:gd name="connsiteY88" fmla="*/ 1737339 h 1876486"/>
                  <a:gd name="connsiteX89" fmla="*/ 1598213 w 1980454"/>
                  <a:gd name="connsiteY89" fmla="*/ 1753241 h 1876486"/>
                  <a:gd name="connsiteX90" fmla="*/ 1618091 w 1980454"/>
                  <a:gd name="connsiteY90" fmla="*/ 1773120 h 1876486"/>
                  <a:gd name="connsiteX91" fmla="*/ 1637969 w 1980454"/>
                  <a:gd name="connsiteY91" fmla="*/ 1792998 h 1876486"/>
                  <a:gd name="connsiteX92" fmla="*/ 1641945 w 1980454"/>
                  <a:gd name="connsiteY92" fmla="*/ 1804925 h 1876486"/>
                  <a:gd name="connsiteX93" fmla="*/ 1665799 w 1980454"/>
                  <a:gd name="connsiteY93" fmla="*/ 1828779 h 1876486"/>
                  <a:gd name="connsiteX94" fmla="*/ 1677726 w 1980454"/>
                  <a:gd name="connsiteY94" fmla="*/ 1840706 h 1876486"/>
                  <a:gd name="connsiteX95" fmla="*/ 1685677 w 1980454"/>
                  <a:gd name="connsiteY95" fmla="*/ 1852633 h 1876486"/>
                  <a:gd name="connsiteX96" fmla="*/ 1689653 w 1980454"/>
                  <a:gd name="connsiteY96" fmla="*/ 1864560 h 1876486"/>
                  <a:gd name="connsiteX97" fmla="*/ 1701580 w 1980454"/>
                  <a:gd name="connsiteY97" fmla="*/ 1876486 h 1876486"/>
                  <a:gd name="connsiteX98" fmla="*/ 1713507 w 1980454"/>
                  <a:gd name="connsiteY98" fmla="*/ 1872511 h 1876486"/>
                  <a:gd name="connsiteX99" fmla="*/ 1737360 w 1980454"/>
                  <a:gd name="connsiteY99" fmla="*/ 1824803 h 1876486"/>
                  <a:gd name="connsiteX100" fmla="*/ 1753263 w 1980454"/>
                  <a:gd name="connsiteY100" fmla="*/ 1804925 h 1876486"/>
                  <a:gd name="connsiteX101" fmla="*/ 1757239 w 1980454"/>
                  <a:gd name="connsiteY101" fmla="*/ 1792998 h 1876486"/>
                  <a:gd name="connsiteX102" fmla="*/ 1773141 w 1980454"/>
                  <a:gd name="connsiteY102" fmla="*/ 1769144 h 1876486"/>
                  <a:gd name="connsiteX103" fmla="*/ 1781093 w 1980454"/>
                  <a:gd name="connsiteY103" fmla="*/ 1757217 h 1876486"/>
                  <a:gd name="connsiteX104" fmla="*/ 1793020 w 1980454"/>
                  <a:gd name="connsiteY104" fmla="*/ 1749266 h 1876486"/>
                  <a:gd name="connsiteX105" fmla="*/ 1832776 w 1980454"/>
                  <a:gd name="connsiteY105" fmla="*/ 1737339 h 1876486"/>
                  <a:gd name="connsiteX106" fmla="*/ 1840727 w 1980454"/>
                  <a:gd name="connsiteY106" fmla="*/ 1729387 h 1876486"/>
                  <a:gd name="connsiteX107" fmla="*/ 1844703 w 1980454"/>
                  <a:gd name="connsiteY107" fmla="*/ 1717460 h 1876486"/>
                  <a:gd name="connsiteX108" fmla="*/ 1856630 w 1980454"/>
                  <a:gd name="connsiteY108" fmla="*/ 1713485 h 1876486"/>
                  <a:gd name="connsiteX109" fmla="*/ 1864581 w 1980454"/>
                  <a:gd name="connsiteY109" fmla="*/ 1705533 h 1876486"/>
                  <a:gd name="connsiteX110" fmla="*/ 1880484 w 1980454"/>
                  <a:gd name="connsiteY110" fmla="*/ 1681680 h 1876486"/>
                  <a:gd name="connsiteX111" fmla="*/ 1896387 w 1980454"/>
                  <a:gd name="connsiteY111" fmla="*/ 1665777 h 1876486"/>
                  <a:gd name="connsiteX112" fmla="*/ 1912289 w 1980454"/>
                  <a:gd name="connsiteY112" fmla="*/ 1649874 h 1876486"/>
                  <a:gd name="connsiteX113" fmla="*/ 1936143 w 1980454"/>
                  <a:gd name="connsiteY113" fmla="*/ 1633972 h 1876486"/>
                  <a:gd name="connsiteX114" fmla="*/ 1932167 w 1980454"/>
                  <a:gd name="connsiteY114" fmla="*/ 1618069 h 1876486"/>
                  <a:gd name="connsiteX115" fmla="*/ 1920240 w 1980454"/>
                  <a:gd name="connsiteY115" fmla="*/ 1610118 h 1876486"/>
                  <a:gd name="connsiteX116" fmla="*/ 1904338 w 1980454"/>
                  <a:gd name="connsiteY116" fmla="*/ 1590240 h 1876486"/>
                  <a:gd name="connsiteX117" fmla="*/ 1900362 w 1980454"/>
                  <a:gd name="connsiteY117" fmla="*/ 1578313 h 1876486"/>
                  <a:gd name="connsiteX118" fmla="*/ 1904338 w 1980454"/>
                  <a:gd name="connsiteY118" fmla="*/ 1566386 h 1876486"/>
                  <a:gd name="connsiteX119" fmla="*/ 1908313 w 1980454"/>
                  <a:gd name="connsiteY119" fmla="*/ 1546507 h 1876486"/>
                  <a:gd name="connsiteX120" fmla="*/ 1928192 w 1980454"/>
                  <a:gd name="connsiteY120" fmla="*/ 1530605 h 1876486"/>
                  <a:gd name="connsiteX121" fmla="*/ 1936143 w 1980454"/>
                  <a:gd name="connsiteY121" fmla="*/ 1522653 h 1876486"/>
                  <a:gd name="connsiteX122" fmla="*/ 1940119 w 1980454"/>
                  <a:gd name="connsiteY122" fmla="*/ 1510726 h 1876486"/>
                  <a:gd name="connsiteX123" fmla="*/ 1944094 w 1980454"/>
                  <a:gd name="connsiteY123" fmla="*/ 1494824 h 1876486"/>
                  <a:gd name="connsiteX124" fmla="*/ 1952046 w 1980454"/>
                  <a:gd name="connsiteY124" fmla="*/ 1486873 h 1876486"/>
                  <a:gd name="connsiteX125" fmla="*/ 1979875 w 1980454"/>
                  <a:gd name="connsiteY125" fmla="*/ 1486873 h 1876486"/>
                  <a:gd name="connsiteX126" fmla="*/ 1975900 w 1980454"/>
                  <a:gd name="connsiteY126" fmla="*/ 1466994 h 1876486"/>
                  <a:gd name="connsiteX127" fmla="*/ 1967948 w 1980454"/>
                  <a:gd name="connsiteY127" fmla="*/ 1443140 h 1876486"/>
                  <a:gd name="connsiteX128" fmla="*/ 1963973 w 1980454"/>
                  <a:gd name="connsiteY128" fmla="*/ 1431213 h 1876486"/>
                  <a:gd name="connsiteX129" fmla="*/ 1959997 w 1980454"/>
                  <a:gd name="connsiteY129" fmla="*/ 1419286 h 1876486"/>
                  <a:gd name="connsiteX130" fmla="*/ 1956021 w 1980454"/>
                  <a:gd name="connsiteY130" fmla="*/ 1407360 h 1876486"/>
                  <a:gd name="connsiteX131" fmla="*/ 1967948 w 1980454"/>
                  <a:gd name="connsiteY131" fmla="*/ 1371579 h 1876486"/>
                  <a:gd name="connsiteX132" fmla="*/ 1971924 w 1980454"/>
                  <a:gd name="connsiteY132" fmla="*/ 1359652 h 1876486"/>
                  <a:gd name="connsiteX133" fmla="*/ 1975900 w 1980454"/>
                  <a:gd name="connsiteY133" fmla="*/ 1347725 h 1876486"/>
                  <a:gd name="connsiteX134" fmla="*/ 1967948 w 1980454"/>
                  <a:gd name="connsiteY134" fmla="*/ 1300017 h 1876486"/>
                  <a:gd name="connsiteX135" fmla="*/ 1959997 w 1980454"/>
                  <a:gd name="connsiteY135" fmla="*/ 1276163 h 1876486"/>
                  <a:gd name="connsiteX136" fmla="*/ 1956021 w 1980454"/>
                  <a:gd name="connsiteY136" fmla="*/ 1264236 h 1876486"/>
                  <a:gd name="connsiteX137" fmla="*/ 1948070 w 1980454"/>
                  <a:gd name="connsiteY137" fmla="*/ 1208577 h 1876486"/>
                  <a:gd name="connsiteX138" fmla="*/ 1932167 w 1980454"/>
                  <a:gd name="connsiteY138" fmla="*/ 1188699 h 1876486"/>
                  <a:gd name="connsiteX139" fmla="*/ 1932167 w 1980454"/>
                  <a:gd name="connsiteY139" fmla="*/ 1140991 h 1876486"/>
                  <a:gd name="connsiteX140" fmla="*/ 1944094 w 1980454"/>
                  <a:gd name="connsiteY140" fmla="*/ 1137015 h 1876486"/>
                  <a:gd name="connsiteX141" fmla="*/ 1952046 w 1980454"/>
                  <a:gd name="connsiteY141" fmla="*/ 1129064 h 1876486"/>
                  <a:gd name="connsiteX142" fmla="*/ 1952046 w 1980454"/>
                  <a:gd name="connsiteY142" fmla="*/ 1093283 h 1876486"/>
                  <a:gd name="connsiteX143" fmla="*/ 1944094 w 1980454"/>
                  <a:gd name="connsiteY143" fmla="*/ 1069429 h 1876486"/>
                  <a:gd name="connsiteX144" fmla="*/ 1940119 w 1980454"/>
                  <a:gd name="connsiteY144" fmla="*/ 1045575 h 1876486"/>
                  <a:gd name="connsiteX145" fmla="*/ 1940119 w 1980454"/>
                  <a:gd name="connsiteY145" fmla="*/ 966062 h 1876486"/>
                  <a:gd name="connsiteX146" fmla="*/ 1932167 w 1980454"/>
                  <a:gd name="connsiteY146" fmla="*/ 958111 h 1876486"/>
                  <a:gd name="connsiteX147" fmla="*/ 1928192 w 1980454"/>
                  <a:gd name="connsiteY147" fmla="*/ 946184 h 1876486"/>
                  <a:gd name="connsiteX148" fmla="*/ 1920240 w 1980454"/>
                  <a:gd name="connsiteY148" fmla="*/ 938233 h 1876486"/>
                  <a:gd name="connsiteX149" fmla="*/ 1912289 w 1980454"/>
                  <a:gd name="connsiteY149" fmla="*/ 910403 h 1876486"/>
                  <a:gd name="connsiteX150" fmla="*/ 1900362 w 1980454"/>
                  <a:gd name="connsiteY150" fmla="*/ 902452 h 1876486"/>
                  <a:gd name="connsiteX151" fmla="*/ 1876508 w 1980454"/>
                  <a:gd name="connsiteY151" fmla="*/ 894500 h 1876486"/>
                  <a:gd name="connsiteX152" fmla="*/ 1864581 w 1980454"/>
                  <a:gd name="connsiteY152" fmla="*/ 890525 h 1876486"/>
                  <a:gd name="connsiteX153" fmla="*/ 1856630 w 1980454"/>
                  <a:gd name="connsiteY153" fmla="*/ 882573 h 1876486"/>
                  <a:gd name="connsiteX154" fmla="*/ 1844703 w 1980454"/>
                  <a:gd name="connsiteY154" fmla="*/ 878598 h 1876486"/>
                  <a:gd name="connsiteX155" fmla="*/ 1832776 w 1980454"/>
                  <a:gd name="connsiteY155" fmla="*/ 870646 h 1876486"/>
                  <a:gd name="connsiteX156" fmla="*/ 1824825 w 1980454"/>
                  <a:gd name="connsiteY156" fmla="*/ 858720 h 1876486"/>
                  <a:gd name="connsiteX157" fmla="*/ 1816873 w 1980454"/>
                  <a:gd name="connsiteY157" fmla="*/ 850768 h 1876486"/>
                  <a:gd name="connsiteX158" fmla="*/ 1820849 w 1980454"/>
                  <a:gd name="connsiteY158" fmla="*/ 830890 h 1876486"/>
                  <a:gd name="connsiteX159" fmla="*/ 1832776 w 1980454"/>
                  <a:gd name="connsiteY159" fmla="*/ 807036 h 1876486"/>
                  <a:gd name="connsiteX160" fmla="*/ 1836752 w 1980454"/>
                  <a:gd name="connsiteY160" fmla="*/ 795109 h 1876486"/>
                  <a:gd name="connsiteX161" fmla="*/ 1832776 w 1980454"/>
                  <a:gd name="connsiteY161" fmla="*/ 771255 h 1876486"/>
                  <a:gd name="connsiteX162" fmla="*/ 1824825 w 1980454"/>
                  <a:gd name="connsiteY162" fmla="*/ 759328 h 1876486"/>
                  <a:gd name="connsiteX163" fmla="*/ 1793020 w 1980454"/>
                  <a:gd name="connsiteY163" fmla="*/ 731499 h 1876486"/>
                  <a:gd name="connsiteX164" fmla="*/ 1793020 w 1980454"/>
                  <a:gd name="connsiteY164" fmla="*/ 663913 h 1876486"/>
                  <a:gd name="connsiteX165" fmla="*/ 1789044 w 1980454"/>
                  <a:gd name="connsiteY165" fmla="*/ 644034 h 1876486"/>
                  <a:gd name="connsiteX166" fmla="*/ 1785068 w 1980454"/>
                  <a:gd name="connsiteY166" fmla="*/ 632107 h 1876486"/>
                  <a:gd name="connsiteX167" fmla="*/ 1741336 w 1980454"/>
                  <a:gd name="connsiteY167" fmla="*/ 620180 h 1876486"/>
                  <a:gd name="connsiteX168" fmla="*/ 1721458 w 1980454"/>
                  <a:gd name="connsiteY168" fmla="*/ 596326 h 1876486"/>
                  <a:gd name="connsiteX169" fmla="*/ 1709531 w 1980454"/>
                  <a:gd name="connsiteY169" fmla="*/ 584400 h 1876486"/>
                  <a:gd name="connsiteX170" fmla="*/ 1709531 w 1980454"/>
                  <a:gd name="connsiteY170" fmla="*/ 552594 h 1876486"/>
                  <a:gd name="connsiteX171" fmla="*/ 1697604 w 1980454"/>
                  <a:gd name="connsiteY171" fmla="*/ 548619 h 1876486"/>
                  <a:gd name="connsiteX172" fmla="*/ 1673750 w 1980454"/>
                  <a:gd name="connsiteY172" fmla="*/ 552594 h 1876486"/>
                  <a:gd name="connsiteX173" fmla="*/ 1661823 w 1980454"/>
                  <a:gd name="connsiteY173" fmla="*/ 556570 h 1876486"/>
                  <a:gd name="connsiteX174" fmla="*/ 1657847 w 1980454"/>
                  <a:gd name="connsiteY174" fmla="*/ 520789 h 1876486"/>
                  <a:gd name="connsiteX175" fmla="*/ 1645920 w 1980454"/>
                  <a:gd name="connsiteY175" fmla="*/ 481033 h 1876486"/>
                  <a:gd name="connsiteX176" fmla="*/ 1637969 w 1980454"/>
                  <a:gd name="connsiteY176" fmla="*/ 453203 h 1876486"/>
                  <a:gd name="connsiteX177" fmla="*/ 1633993 w 1980454"/>
                  <a:gd name="connsiteY177" fmla="*/ 441276 h 1876486"/>
                  <a:gd name="connsiteX178" fmla="*/ 1633993 w 1980454"/>
                  <a:gd name="connsiteY178" fmla="*/ 417422 h 1876486"/>
                  <a:gd name="connsiteX179" fmla="*/ 1622067 w 1980454"/>
                  <a:gd name="connsiteY179" fmla="*/ 409471 h 1876486"/>
                  <a:gd name="connsiteX180" fmla="*/ 1594237 w 1980454"/>
                  <a:gd name="connsiteY180" fmla="*/ 385617 h 1876486"/>
                  <a:gd name="connsiteX181" fmla="*/ 1578334 w 1980454"/>
                  <a:gd name="connsiteY181" fmla="*/ 361763 h 1876486"/>
                  <a:gd name="connsiteX182" fmla="*/ 1566407 w 1980454"/>
                  <a:gd name="connsiteY182" fmla="*/ 337909 h 1876486"/>
                  <a:gd name="connsiteX183" fmla="*/ 1570383 w 1980454"/>
                  <a:gd name="connsiteY183" fmla="*/ 322006 h 1876486"/>
                  <a:gd name="connsiteX184" fmla="*/ 1578334 w 1980454"/>
                  <a:gd name="connsiteY184" fmla="*/ 310080 h 1876486"/>
                  <a:gd name="connsiteX185" fmla="*/ 1614115 w 1980454"/>
                  <a:gd name="connsiteY185" fmla="*/ 302128 h 1876486"/>
                  <a:gd name="connsiteX186" fmla="*/ 1622067 w 1980454"/>
                  <a:gd name="connsiteY186" fmla="*/ 294177 h 1876486"/>
                  <a:gd name="connsiteX187" fmla="*/ 1622067 w 1980454"/>
                  <a:gd name="connsiteY187" fmla="*/ 270323 h 1876486"/>
                  <a:gd name="connsiteX188" fmla="*/ 1614115 w 1980454"/>
                  <a:gd name="connsiteY188" fmla="*/ 262372 h 1876486"/>
                  <a:gd name="connsiteX189" fmla="*/ 1606164 w 1980454"/>
                  <a:gd name="connsiteY189" fmla="*/ 234542 h 1876486"/>
                  <a:gd name="connsiteX190" fmla="*/ 1610140 w 1980454"/>
                  <a:gd name="connsiteY190" fmla="*/ 194786 h 1876486"/>
                  <a:gd name="connsiteX191" fmla="*/ 1618091 w 1980454"/>
                  <a:gd name="connsiteY191" fmla="*/ 170932 h 1876486"/>
                  <a:gd name="connsiteX192" fmla="*/ 1598213 w 1980454"/>
                  <a:gd name="connsiteY192" fmla="*/ 127200 h 1876486"/>
                  <a:gd name="connsiteX193" fmla="*/ 1590261 w 1980454"/>
                  <a:gd name="connsiteY193" fmla="*/ 115273 h 1876486"/>
                  <a:gd name="connsiteX194" fmla="*/ 1598213 w 1980454"/>
                  <a:gd name="connsiteY194" fmla="*/ 147078 h 1876486"/>
                  <a:gd name="connsiteX195" fmla="*/ 1606164 w 1980454"/>
                  <a:gd name="connsiteY195" fmla="*/ 123224 h 1876486"/>
                  <a:gd name="connsiteX196" fmla="*/ 1610140 w 1980454"/>
                  <a:gd name="connsiteY196" fmla="*/ 111297 h 1876486"/>
                  <a:gd name="connsiteX197" fmla="*/ 1618091 w 1980454"/>
                  <a:gd name="connsiteY197" fmla="*/ 99370 h 1876486"/>
                  <a:gd name="connsiteX198" fmla="*/ 1606164 w 1980454"/>
                  <a:gd name="connsiteY198" fmla="*/ 107321 h 1876486"/>
                  <a:gd name="connsiteX199" fmla="*/ 1514724 w 1980454"/>
                  <a:gd name="connsiteY199" fmla="*/ 95394 h 1876486"/>
                  <a:gd name="connsiteX200" fmla="*/ 1490870 w 1980454"/>
                  <a:gd name="connsiteY200" fmla="*/ 87443 h 1876486"/>
                  <a:gd name="connsiteX201" fmla="*/ 1482919 w 1980454"/>
                  <a:gd name="connsiteY201" fmla="*/ 75516 h 1876486"/>
                  <a:gd name="connsiteX202" fmla="*/ 1463040 w 1980454"/>
                  <a:gd name="connsiteY202" fmla="*/ 71540 h 1876486"/>
                  <a:gd name="connsiteX203" fmla="*/ 1431235 w 1980454"/>
                  <a:gd name="connsiteY203" fmla="*/ 67565 h 1876486"/>
                  <a:gd name="connsiteX204" fmla="*/ 1391479 w 1980454"/>
                  <a:gd name="connsiteY204" fmla="*/ 55638 h 1876486"/>
                  <a:gd name="connsiteX205" fmla="*/ 1379552 w 1980454"/>
                  <a:gd name="connsiteY205" fmla="*/ 51662 h 1876486"/>
                  <a:gd name="connsiteX206" fmla="*/ 1319917 w 1980454"/>
                  <a:gd name="connsiteY206" fmla="*/ 43711 h 1876486"/>
                  <a:gd name="connsiteX207" fmla="*/ 1284136 w 1980454"/>
                  <a:gd name="connsiteY207" fmla="*/ 35760 h 1876486"/>
                  <a:gd name="connsiteX208" fmla="*/ 1272209 w 1980454"/>
                  <a:gd name="connsiteY208" fmla="*/ 31784 h 1876486"/>
                  <a:gd name="connsiteX209" fmla="*/ 1216550 w 1980454"/>
                  <a:gd name="connsiteY209" fmla="*/ 43711 h 1876486"/>
                  <a:gd name="connsiteX210" fmla="*/ 1192696 w 1980454"/>
                  <a:gd name="connsiteY210" fmla="*/ 55638 h 1876486"/>
                  <a:gd name="connsiteX211" fmla="*/ 1148964 w 1980454"/>
                  <a:gd name="connsiteY211" fmla="*/ 47686 h 1876486"/>
                  <a:gd name="connsiteX212" fmla="*/ 1091731 w 1980454"/>
                  <a:gd name="connsiteY212" fmla="*/ 25448 h 1876486"/>
                  <a:gd name="connsiteX213" fmla="*/ 1008201 w 1980454"/>
                  <a:gd name="connsiteY213" fmla="*/ 0 h 1876486"/>
                  <a:gd name="connsiteX214" fmla="*/ 940656 w 1980454"/>
                  <a:gd name="connsiteY214" fmla="*/ 8737 h 1876486"/>
                  <a:gd name="connsiteX215" fmla="*/ 870668 w 1980454"/>
                  <a:gd name="connsiteY215" fmla="*/ 7930 h 1876486"/>
                  <a:gd name="connsiteX216" fmla="*/ 826936 w 1980454"/>
                  <a:gd name="connsiteY216" fmla="*/ 11906 h 1876486"/>
                  <a:gd name="connsiteX217" fmla="*/ 822960 w 1980454"/>
                  <a:gd name="connsiteY217" fmla="*/ 35760 h 1876486"/>
                  <a:gd name="connsiteX218" fmla="*/ 811033 w 1980454"/>
                  <a:gd name="connsiteY218" fmla="*/ 39735 h 1876486"/>
                  <a:gd name="connsiteX219" fmla="*/ 783204 w 1980454"/>
                  <a:gd name="connsiteY219" fmla="*/ 51662 h 1876486"/>
                  <a:gd name="connsiteX220" fmla="*/ 759350 w 1980454"/>
                  <a:gd name="connsiteY220" fmla="*/ 59613 h 1876486"/>
                  <a:gd name="connsiteX221" fmla="*/ 751399 w 1980454"/>
                  <a:gd name="connsiteY221" fmla="*/ 67565 h 1876486"/>
                  <a:gd name="connsiteX222" fmla="*/ 731520 w 1980454"/>
                  <a:gd name="connsiteY222" fmla="*/ 79492 h 1876486"/>
                  <a:gd name="connsiteX223" fmla="*/ 723569 w 1980454"/>
                  <a:gd name="connsiteY223" fmla="*/ 91419 h 1876486"/>
                  <a:gd name="connsiteX224" fmla="*/ 719593 w 1980454"/>
                  <a:gd name="connsiteY224" fmla="*/ 103346 h 1876486"/>
                  <a:gd name="connsiteX225" fmla="*/ 695740 w 1980454"/>
                  <a:gd name="connsiteY225" fmla="*/ 107321 h 1876486"/>
                  <a:gd name="connsiteX226" fmla="*/ 683813 w 1980454"/>
                  <a:gd name="connsiteY226" fmla="*/ 111297 h 1876486"/>
                  <a:gd name="connsiteX227" fmla="*/ 667910 w 1980454"/>
                  <a:gd name="connsiteY227" fmla="*/ 127200 h 1876486"/>
                  <a:gd name="connsiteX228" fmla="*/ 659959 w 1980454"/>
                  <a:gd name="connsiteY228" fmla="*/ 162980 h 1876486"/>
                  <a:gd name="connsiteX229" fmla="*/ 655983 w 1980454"/>
                  <a:gd name="connsiteY229" fmla="*/ 174907 h 1876486"/>
                  <a:gd name="connsiteX230" fmla="*/ 632129 w 1980454"/>
                  <a:gd name="connsiteY230" fmla="*/ 182859 h 1876486"/>
                  <a:gd name="connsiteX231" fmla="*/ 612251 w 1980454"/>
                  <a:gd name="connsiteY231" fmla="*/ 170932 h 1876486"/>
                  <a:gd name="connsiteX232" fmla="*/ 600324 w 1980454"/>
                  <a:gd name="connsiteY232" fmla="*/ 174907 h 1876486"/>
                  <a:gd name="connsiteX233" fmla="*/ 588397 w 1980454"/>
                  <a:gd name="connsiteY233" fmla="*/ 202737 h 1876486"/>
                  <a:gd name="connsiteX234" fmla="*/ 580446 w 1980454"/>
                  <a:gd name="connsiteY234" fmla="*/ 226591 h 1876486"/>
                  <a:gd name="connsiteX235" fmla="*/ 548640 w 1980454"/>
                  <a:gd name="connsiteY235" fmla="*/ 234542 h 1876486"/>
                  <a:gd name="connsiteX236" fmla="*/ 552616 w 1980454"/>
                  <a:gd name="connsiteY236" fmla="*/ 262372 h 1876486"/>
                  <a:gd name="connsiteX237" fmla="*/ 548640 w 1980454"/>
                  <a:gd name="connsiteY237" fmla="*/ 274299 h 1876486"/>
                  <a:gd name="connsiteX238" fmla="*/ 544665 w 1980454"/>
                  <a:gd name="connsiteY238" fmla="*/ 294177 h 1876486"/>
                  <a:gd name="connsiteX239" fmla="*/ 540689 w 1980454"/>
                  <a:gd name="connsiteY239" fmla="*/ 306104 h 1876486"/>
                  <a:gd name="connsiteX240" fmla="*/ 528762 w 1980454"/>
                  <a:gd name="connsiteY240" fmla="*/ 314055 h 1876486"/>
                  <a:gd name="connsiteX241" fmla="*/ 496957 w 1980454"/>
                  <a:gd name="connsiteY241" fmla="*/ 353812 h 1876486"/>
                  <a:gd name="connsiteX242" fmla="*/ 485030 w 1980454"/>
                  <a:gd name="connsiteY242" fmla="*/ 357787 h 1876486"/>
                  <a:gd name="connsiteX243" fmla="*/ 469127 w 1980454"/>
                  <a:gd name="connsiteY243" fmla="*/ 377666 h 1876486"/>
                  <a:gd name="connsiteX244" fmla="*/ 477079 w 1980454"/>
                  <a:gd name="connsiteY244" fmla="*/ 401520 h 1876486"/>
                  <a:gd name="connsiteX245" fmla="*/ 481054 w 1980454"/>
                  <a:gd name="connsiteY245" fmla="*/ 413446 h 1876486"/>
                  <a:gd name="connsiteX246" fmla="*/ 462791 w 1980454"/>
                  <a:gd name="connsiteY246" fmla="*/ 453224 h 1876486"/>
                  <a:gd name="connsiteX247" fmla="*/ 473103 w 1980454"/>
                  <a:gd name="connsiteY247" fmla="*/ 496935 h 1876486"/>
                  <a:gd name="connsiteX248" fmla="*/ 465152 w 1980454"/>
                  <a:gd name="connsiteY248" fmla="*/ 588375 h 1876486"/>
                  <a:gd name="connsiteX249" fmla="*/ 461176 w 1980454"/>
                  <a:gd name="connsiteY249" fmla="*/ 616205 h 1876486"/>
                  <a:gd name="connsiteX250" fmla="*/ 453225 w 1980454"/>
                  <a:gd name="connsiteY250" fmla="*/ 640059 h 1876486"/>
                  <a:gd name="connsiteX251" fmla="*/ 449249 w 1980454"/>
                  <a:gd name="connsiteY251" fmla="*/ 655961 h 1876486"/>
                  <a:gd name="connsiteX252" fmla="*/ 441298 w 1980454"/>
                  <a:gd name="connsiteY252" fmla="*/ 679815 h 1876486"/>
                  <a:gd name="connsiteX253" fmla="*/ 425395 w 1980454"/>
                  <a:gd name="connsiteY253" fmla="*/ 727523 h 1876486"/>
                  <a:gd name="connsiteX254" fmla="*/ 417444 w 1980454"/>
                  <a:gd name="connsiteY254" fmla="*/ 759328 h 1876486"/>
                  <a:gd name="connsiteX255" fmla="*/ 409493 w 1980454"/>
                  <a:gd name="connsiteY255" fmla="*/ 783182 h 1876486"/>
                  <a:gd name="connsiteX256" fmla="*/ 373712 w 1980454"/>
                  <a:gd name="connsiteY256" fmla="*/ 795109 h 1876486"/>
                  <a:gd name="connsiteX257" fmla="*/ 349858 w 1980454"/>
                  <a:gd name="connsiteY257" fmla="*/ 803060 h 1876486"/>
                  <a:gd name="connsiteX258" fmla="*/ 314077 w 1980454"/>
                  <a:gd name="connsiteY258" fmla="*/ 811012 h 1876486"/>
                  <a:gd name="connsiteX259" fmla="*/ 302150 w 1980454"/>
                  <a:gd name="connsiteY259" fmla="*/ 814987 h 1876486"/>
                  <a:gd name="connsiteX260" fmla="*/ 286247 w 1980454"/>
                  <a:gd name="connsiteY260" fmla="*/ 822939 h 1876486"/>
                  <a:gd name="connsiteX261" fmla="*/ 218661 w 1980454"/>
                  <a:gd name="connsiteY261" fmla="*/ 830890 h 1876486"/>
                  <a:gd name="connsiteX262" fmla="*/ 194807 w 1980454"/>
                  <a:gd name="connsiteY262" fmla="*/ 838841 h 1876486"/>
                  <a:gd name="connsiteX263" fmla="*/ 178905 w 1980454"/>
                  <a:gd name="connsiteY263" fmla="*/ 842817 h 1876486"/>
                  <a:gd name="connsiteX264" fmla="*/ 151075 w 1980454"/>
                  <a:gd name="connsiteY264" fmla="*/ 850768 h 1876486"/>
                  <a:gd name="connsiteX265" fmla="*/ 112106 w 1980454"/>
                  <a:gd name="connsiteY265" fmla="*/ 857932 h 1876486"/>
                  <a:gd name="connsiteX266" fmla="*/ 63611 w 1980454"/>
                  <a:gd name="connsiteY266" fmla="*/ 890525 h 1876486"/>
                  <a:gd name="connsiteX267" fmla="*/ 39757 w 1980454"/>
                  <a:gd name="connsiteY267" fmla="*/ 918354 h 1876486"/>
                  <a:gd name="connsiteX268" fmla="*/ 7952 w 1980454"/>
                  <a:gd name="connsiteY268" fmla="*/ 958111 h 1876486"/>
                  <a:gd name="connsiteX269" fmla="*/ 0 w 1980454"/>
                  <a:gd name="connsiteY269" fmla="*/ 981965 h 1876486"/>
                  <a:gd name="connsiteX270" fmla="*/ 19879 w 1980454"/>
                  <a:gd name="connsiteY270" fmla="*/ 1009794 h 1876486"/>
                  <a:gd name="connsiteX271" fmla="*/ 7952 w 1980454"/>
                  <a:gd name="connsiteY271" fmla="*/ 1009794 h 1876486"/>
                  <a:gd name="connsiteX0" fmla="*/ 7952 w 1980454"/>
                  <a:gd name="connsiteY0" fmla="*/ 1009794 h 1876486"/>
                  <a:gd name="connsiteX1" fmla="*/ 35781 w 1980454"/>
                  <a:gd name="connsiteY1" fmla="*/ 1005819 h 1876486"/>
                  <a:gd name="connsiteX2" fmla="*/ 75538 w 1980454"/>
                  <a:gd name="connsiteY2" fmla="*/ 1013770 h 1876486"/>
                  <a:gd name="connsiteX3" fmla="*/ 87465 w 1980454"/>
                  <a:gd name="connsiteY3" fmla="*/ 1021721 h 1876486"/>
                  <a:gd name="connsiteX4" fmla="*/ 95416 w 1980454"/>
                  <a:gd name="connsiteY4" fmla="*/ 1029673 h 1876486"/>
                  <a:gd name="connsiteX5" fmla="*/ 115294 w 1980454"/>
                  <a:gd name="connsiteY5" fmla="*/ 1033648 h 1876486"/>
                  <a:gd name="connsiteX6" fmla="*/ 131197 w 1980454"/>
                  <a:gd name="connsiteY6" fmla="*/ 1057502 h 1876486"/>
                  <a:gd name="connsiteX7" fmla="*/ 178905 w 1980454"/>
                  <a:gd name="connsiteY7" fmla="*/ 1073405 h 1876486"/>
                  <a:gd name="connsiteX8" fmla="*/ 190832 w 1980454"/>
                  <a:gd name="connsiteY8" fmla="*/ 1077380 h 1876486"/>
                  <a:gd name="connsiteX9" fmla="*/ 202759 w 1980454"/>
                  <a:gd name="connsiteY9" fmla="*/ 1081356 h 1876486"/>
                  <a:gd name="connsiteX10" fmla="*/ 218661 w 1980454"/>
                  <a:gd name="connsiteY10" fmla="*/ 1085332 h 1876486"/>
                  <a:gd name="connsiteX11" fmla="*/ 230588 w 1980454"/>
                  <a:gd name="connsiteY11" fmla="*/ 1089307 h 1876486"/>
                  <a:gd name="connsiteX12" fmla="*/ 250467 w 1980454"/>
                  <a:gd name="connsiteY12" fmla="*/ 1093283 h 1876486"/>
                  <a:gd name="connsiteX13" fmla="*/ 262393 w 1980454"/>
                  <a:gd name="connsiteY13" fmla="*/ 1097259 h 1876486"/>
                  <a:gd name="connsiteX14" fmla="*/ 278296 w 1980454"/>
                  <a:gd name="connsiteY14" fmla="*/ 1101234 h 1876486"/>
                  <a:gd name="connsiteX15" fmla="*/ 290223 w 1980454"/>
                  <a:gd name="connsiteY15" fmla="*/ 1105210 h 1876486"/>
                  <a:gd name="connsiteX16" fmla="*/ 337931 w 1980454"/>
                  <a:gd name="connsiteY16" fmla="*/ 1113161 h 1876486"/>
                  <a:gd name="connsiteX17" fmla="*/ 381663 w 1980454"/>
                  <a:gd name="connsiteY17" fmla="*/ 1109186 h 1876486"/>
                  <a:gd name="connsiteX18" fmla="*/ 405517 w 1980454"/>
                  <a:gd name="connsiteY18" fmla="*/ 1101234 h 1876486"/>
                  <a:gd name="connsiteX19" fmla="*/ 417444 w 1980454"/>
                  <a:gd name="connsiteY19" fmla="*/ 1097259 h 1876486"/>
                  <a:gd name="connsiteX20" fmla="*/ 449249 w 1980454"/>
                  <a:gd name="connsiteY20" fmla="*/ 1101234 h 1876486"/>
                  <a:gd name="connsiteX21" fmla="*/ 473103 w 1980454"/>
                  <a:gd name="connsiteY21" fmla="*/ 1117137 h 1876486"/>
                  <a:gd name="connsiteX22" fmla="*/ 492981 w 1980454"/>
                  <a:gd name="connsiteY22" fmla="*/ 1133040 h 1876486"/>
                  <a:gd name="connsiteX23" fmla="*/ 512860 w 1980454"/>
                  <a:gd name="connsiteY23" fmla="*/ 1148942 h 1876486"/>
                  <a:gd name="connsiteX24" fmla="*/ 532738 w 1980454"/>
                  <a:gd name="connsiteY24" fmla="*/ 1172796 h 1876486"/>
                  <a:gd name="connsiteX25" fmla="*/ 568519 w 1980454"/>
                  <a:gd name="connsiteY25" fmla="*/ 1188699 h 1876486"/>
                  <a:gd name="connsiteX26" fmla="*/ 580446 w 1980454"/>
                  <a:gd name="connsiteY26" fmla="*/ 1192674 h 1876486"/>
                  <a:gd name="connsiteX27" fmla="*/ 592373 w 1980454"/>
                  <a:gd name="connsiteY27" fmla="*/ 1196650 h 1876486"/>
                  <a:gd name="connsiteX28" fmla="*/ 604300 w 1980454"/>
                  <a:gd name="connsiteY28" fmla="*/ 1204601 h 1876486"/>
                  <a:gd name="connsiteX29" fmla="*/ 612251 w 1980454"/>
                  <a:gd name="connsiteY29" fmla="*/ 1212553 h 1876486"/>
                  <a:gd name="connsiteX30" fmla="*/ 624178 w 1980454"/>
                  <a:gd name="connsiteY30" fmla="*/ 1216528 h 1876486"/>
                  <a:gd name="connsiteX31" fmla="*/ 632129 w 1980454"/>
                  <a:gd name="connsiteY31" fmla="*/ 1224480 h 1876486"/>
                  <a:gd name="connsiteX32" fmla="*/ 667910 w 1980454"/>
                  <a:gd name="connsiteY32" fmla="*/ 1236406 h 1876486"/>
                  <a:gd name="connsiteX33" fmla="*/ 679837 w 1980454"/>
                  <a:gd name="connsiteY33" fmla="*/ 1240382 h 1876486"/>
                  <a:gd name="connsiteX34" fmla="*/ 691764 w 1980454"/>
                  <a:gd name="connsiteY34" fmla="*/ 1248333 h 1876486"/>
                  <a:gd name="connsiteX35" fmla="*/ 715618 w 1980454"/>
                  <a:gd name="connsiteY35" fmla="*/ 1256285 h 1876486"/>
                  <a:gd name="connsiteX36" fmla="*/ 719593 w 1980454"/>
                  <a:gd name="connsiteY36" fmla="*/ 1268212 h 1876486"/>
                  <a:gd name="connsiteX37" fmla="*/ 739472 w 1980454"/>
                  <a:gd name="connsiteY37" fmla="*/ 1288090 h 1876486"/>
                  <a:gd name="connsiteX38" fmla="*/ 751399 w 1980454"/>
                  <a:gd name="connsiteY38" fmla="*/ 1307968 h 1876486"/>
                  <a:gd name="connsiteX39" fmla="*/ 755374 w 1980454"/>
                  <a:gd name="connsiteY39" fmla="*/ 1319895 h 1876486"/>
                  <a:gd name="connsiteX40" fmla="*/ 771277 w 1980454"/>
                  <a:gd name="connsiteY40" fmla="*/ 1335798 h 1876486"/>
                  <a:gd name="connsiteX41" fmla="*/ 783204 w 1980454"/>
                  <a:gd name="connsiteY41" fmla="*/ 1347725 h 1876486"/>
                  <a:gd name="connsiteX42" fmla="*/ 799107 w 1980454"/>
                  <a:gd name="connsiteY42" fmla="*/ 1367603 h 1876486"/>
                  <a:gd name="connsiteX43" fmla="*/ 803082 w 1980454"/>
                  <a:gd name="connsiteY43" fmla="*/ 1379530 h 1876486"/>
                  <a:gd name="connsiteX44" fmla="*/ 815009 w 1980454"/>
                  <a:gd name="connsiteY44" fmla="*/ 1383506 h 1876486"/>
                  <a:gd name="connsiteX45" fmla="*/ 838863 w 1980454"/>
                  <a:gd name="connsiteY45" fmla="*/ 1399408 h 1876486"/>
                  <a:gd name="connsiteX46" fmla="*/ 862717 w 1980454"/>
                  <a:gd name="connsiteY46" fmla="*/ 1407360 h 1876486"/>
                  <a:gd name="connsiteX47" fmla="*/ 874644 w 1980454"/>
                  <a:gd name="connsiteY47" fmla="*/ 1411335 h 1876486"/>
                  <a:gd name="connsiteX48" fmla="*/ 882595 w 1980454"/>
                  <a:gd name="connsiteY48" fmla="*/ 1423262 h 1876486"/>
                  <a:gd name="connsiteX49" fmla="*/ 894522 w 1980454"/>
                  <a:gd name="connsiteY49" fmla="*/ 1427238 h 1876486"/>
                  <a:gd name="connsiteX50" fmla="*/ 906449 w 1980454"/>
                  <a:gd name="connsiteY50" fmla="*/ 1435189 h 1876486"/>
                  <a:gd name="connsiteX51" fmla="*/ 914400 w 1980454"/>
                  <a:gd name="connsiteY51" fmla="*/ 1447116 h 1876486"/>
                  <a:gd name="connsiteX52" fmla="*/ 918376 w 1980454"/>
                  <a:gd name="connsiteY52" fmla="*/ 1459043 h 1876486"/>
                  <a:gd name="connsiteX53" fmla="*/ 934279 w 1980454"/>
                  <a:gd name="connsiteY53" fmla="*/ 1478921 h 1876486"/>
                  <a:gd name="connsiteX54" fmla="*/ 946206 w 1980454"/>
                  <a:gd name="connsiteY54" fmla="*/ 1482897 h 1876486"/>
                  <a:gd name="connsiteX55" fmla="*/ 966084 w 1980454"/>
                  <a:gd name="connsiteY55" fmla="*/ 1478921 h 1876486"/>
                  <a:gd name="connsiteX56" fmla="*/ 978011 w 1980454"/>
                  <a:gd name="connsiteY56" fmla="*/ 1474946 h 1876486"/>
                  <a:gd name="connsiteX57" fmla="*/ 1001865 w 1980454"/>
                  <a:gd name="connsiteY57" fmla="*/ 1478921 h 1876486"/>
                  <a:gd name="connsiteX58" fmla="*/ 1025719 w 1980454"/>
                  <a:gd name="connsiteY58" fmla="*/ 1486873 h 1876486"/>
                  <a:gd name="connsiteX59" fmla="*/ 1049573 w 1980454"/>
                  <a:gd name="connsiteY59" fmla="*/ 1502775 h 1876486"/>
                  <a:gd name="connsiteX60" fmla="*/ 1069451 w 1980454"/>
                  <a:gd name="connsiteY60" fmla="*/ 1522653 h 1876486"/>
                  <a:gd name="connsiteX61" fmla="*/ 1101256 w 1980454"/>
                  <a:gd name="connsiteY61" fmla="*/ 1546507 h 1876486"/>
                  <a:gd name="connsiteX62" fmla="*/ 1109207 w 1980454"/>
                  <a:gd name="connsiteY62" fmla="*/ 1554459 h 1876486"/>
                  <a:gd name="connsiteX63" fmla="*/ 1141013 w 1980454"/>
                  <a:gd name="connsiteY63" fmla="*/ 1562410 h 1876486"/>
                  <a:gd name="connsiteX64" fmla="*/ 1152940 w 1980454"/>
                  <a:gd name="connsiteY64" fmla="*/ 1570361 h 1876486"/>
                  <a:gd name="connsiteX65" fmla="*/ 1176793 w 1980454"/>
                  <a:gd name="connsiteY65" fmla="*/ 1578313 h 1876486"/>
                  <a:gd name="connsiteX66" fmla="*/ 1196672 w 1980454"/>
                  <a:gd name="connsiteY66" fmla="*/ 1590240 h 1876486"/>
                  <a:gd name="connsiteX67" fmla="*/ 1208599 w 1980454"/>
                  <a:gd name="connsiteY67" fmla="*/ 1602166 h 1876486"/>
                  <a:gd name="connsiteX68" fmla="*/ 1232453 w 1980454"/>
                  <a:gd name="connsiteY68" fmla="*/ 1610118 h 1876486"/>
                  <a:gd name="connsiteX69" fmla="*/ 1244380 w 1980454"/>
                  <a:gd name="connsiteY69" fmla="*/ 1614093 h 1876486"/>
                  <a:gd name="connsiteX70" fmla="*/ 1252331 w 1980454"/>
                  <a:gd name="connsiteY70" fmla="*/ 1602166 h 1876486"/>
                  <a:gd name="connsiteX71" fmla="*/ 1268233 w 1980454"/>
                  <a:gd name="connsiteY71" fmla="*/ 1606142 h 1876486"/>
                  <a:gd name="connsiteX72" fmla="*/ 1288112 w 1980454"/>
                  <a:gd name="connsiteY72" fmla="*/ 1622045 h 1876486"/>
                  <a:gd name="connsiteX73" fmla="*/ 1296063 w 1980454"/>
                  <a:gd name="connsiteY73" fmla="*/ 1633972 h 1876486"/>
                  <a:gd name="connsiteX74" fmla="*/ 1307990 w 1980454"/>
                  <a:gd name="connsiteY74" fmla="*/ 1641923 h 1876486"/>
                  <a:gd name="connsiteX75" fmla="*/ 1331844 w 1980454"/>
                  <a:gd name="connsiteY75" fmla="*/ 1669753 h 1876486"/>
                  <a:gd name="connsiteX76" fmla="*/ 1343771 w 1980454"/>
                  <a:gd name="connsiteY76" fmla="*/ 1673728 h 1876486"/>
                  <a:gd name="connsiteX77" fmla="*/ 1391479 w 1980454"/>
                  <a:gd name="connsiteY77" fmla="*/ 1661801 h 1876486"/>
                  <a:gd name="connsiteX78" fmla="*/ 1403406 w 1980454"/>
                  <a:gd name="connsiteY78" fmla="*/ 1657826 h 1876486"/>
                  <a:gd name="connsiteX79" fmla="*/ 1439187 w 1980454"/>
                  <a:gd name="connsiteY79" fmla="*/ 1669753 h 1876486"/>
                  <a:gd name="connsiteX80" fmla="*/ 1451113 w 1980454"/>
                  <a:gd name="connsiteY80" fmla="*/ 1673728 h 1876486"/>
                  <a:gd name="connsiteX81" fmla="*/ 1463040 w 1980454"/>
                  <a:gd name="connsiteY81" fmla="*/ 1677704 h 1876486"/>
                  <a:gd name="connsiteX82" fmla="*/ 1494846 w 1980454"/>
                  <a:gd name="connsiteY82" fmla="*/ 1701558 h 1876486"/>
                  <a:gd name="connsiteX83" fmla="*/ 1506773 w 1980454"/>
                  <a:gd name="connsiteY83" fmla="*/ 1709509 h 1876486"/>
                  <a:gd name="connsiteX84" fmla="*/ 1530627 w 1980454"/>
                  <a:gd name="connsiteY84" fmla="*/ 1713485 h 1876486"/>
                  <a:gd name="connsiteX85" fmla="*/ 1542553 w 1980454"/>
                  <a:gd name="connsiteY85" fmla="*/ 1721436 h 1876486"/>
                  <a:gd name="connsiteX86" fmla="*/ 1554480 w 1980454"/>
                  <a:gd name="connsiteY86" fmla="*/ 1725412 h 1876486"/>
                  <a:gd name="connsiteX87" fmla="*/ 1562432 w 1980454"/>
                  <a:gd name="connsiteY87" fmla="*/ 1733363 h 1876486"/>
                  <a:gd name="connsiteX88" fmla="*/ 1574359 w 1980454"/>
                  <a:gd name="connsiteY88" fmla="*/ 1737339 h 1876486"/>
                  <a:gd name="connsiteX89" fmla="*/ 1598213 w 1980454"/>
                  <a:gd name="connsiteY89" fmla="*/ 1753241 h 1876486"/>
                  <a:gd name="connsiteX90" fmla="*/ 1618091 w 1980454"/>
                  <a:gd name="connsiteY90" fmla="*/ 1773120 h 1876486"/>
                  <a:gd name="connsiteX91" fmla="*/ 1637969 w 1980454"/>
                  <a:gd name="connsiteY91" fmla="*/ 1792998 h 1876486"/>
                  <a:gd name="connsiteX92" fmla="*/ 1641945 w 1980454"/>
                  <a:gd name="connsiteY92" fmla="*/ 1804925 h 1876486"/>
                  <a:gd name="connsiteX93" fmla="*/ 1665799 w 1980454"/>
                  <a:gd name="connsiteY93" fmla="*/ 1828779 h 1876486"/>
                  <a:gd name="connsiteX94" fmla="*/ 1677726 w 1980454"/>
                  <a:gd name="connsiteY94" fmla="*/ 1840706 h 1876486"/>
                  <a:gd name="connsiteX95" fmla="*/ 1685677 w 1980454"/>
                  <a:gd name="connsiteY95" fmla="*/ 1852633 h 1876486"/>
                  <a:gd name="connsiteX96" fmla="*/ 1689653 w 1980454"/>
                  <a:gd name="connsiteY96" fmla="*/ 1864560 h 1876486"/>
                  <a:gd name="connsiteX97" fmla="*/ 1701580 w 1980454"/>
                  <a:gd name="connsiteY97" fmla="*/ 1876486 h 1876486"/>
                  <a:gd name="connsiteX98" fmla="*/ 1713507 w 1980454"/>
                  <a:gd name="connsiteY98" fmla="*/ 1872511 h 1876486"/>
                  <a:gd name="connsiteX99" fmla="*/ 1737360 w 1980454"/>
                  <a:gd name="connsiteY99" fmla="*/ 1824803 h 1876486"/>
                  <a:gd name="connsiteX100" fmla="*/ 1753263 w 1980454"/>
                  <a:gd name="connsiteY100" fmla="*/ 1804925 h 1876486"/>
                  <a:gd name="connsiteX101" fmla="*/ 1757239 w 1980454"/>
                  <a:gd name="connsiteY101" fmla="*/ 1792998 h 1876486"/>
                  <a:gd name="connsiteX102" fmla="*/ 1773141 w 1980454"/>
                  <a:gd name="connsiteY102" fmla="*/ 1769144 h 1876486"/>
                  <a:gd name="connsiteX103" fmla="*/ 1781093 w 1980454"/>
                  <a:gd name="connsiteY103" fmla="*/ 1757217 h 1876486"/>
                  <a:gd name="connsiteX104" fmla="*/ 1793020 w 1980454"/>
                  <a:gd name="connsiteY104" fmla="*/ 1749266 h 1876486"/>
                  <a:gd name="connsiteX105" fmla="*/ 1832776 w 1980454"/>
                  <a:gd name="connsiteY105" fmla="*/ 1737339 h 1876486"/>
                  <a:gd name="connsiteX106" fmla="*/ 1840727 w 1980454"/>
                  <a:gd name="connsiteY106" fmla="*/ 1729387 h 1876486"/>
                  <a:gd name="connsiteX107" fmla="*/ 1844703 w 1980454"/>
                  <a:gd name="connsiteY107" fmla="*/ 1717460 h 1876486"/>
                  <a:gd name="connsiteX108" fmla="*/ 1856630 w 1980454"/>
                  <a:gd name="connsiteY108" fmla="*/ 1713485 h 1876486"/>
                  <a:gd name="connsiteX109" fmla="*/ 1864581 w 1980454"/>
                  <a:gd name="connsiteY109" fmla="*/ 1705533 h 1876486"/>
                  <a:gd name="connsiteX110" fmla="*/ 1880484 w 1980454"/>
                  <a:gd name="connsiteY110" fmla="*/ 1681680 h 1876486"/>
                  <a:gd name="connsiteX111" fmla="*/ 1896387 w 1980454"/>
                  <a:gd name="connsiteY111" fmla="*/ 1665777 h 1876486"/>
                  <a:gd name="connsiteX112" fmla="*/ 1912289 w 1980454"/>
                  <a:gd name="connsiteY112" fmla="*/ 1649874 h 1876486"/>
                  <a:gd name="connsiteX113" fmla="*/ 1936143 w 1980454"/>
                  <a:gd name="connsiteY113" fmla="*/ 1633972 h 1876486"/>
                  <a:gd name="connsiteX114" fmla="*/ 1932167 w 1980454"/>
                  <a:gd name="connsiteY114" fmla="*/ 1618069 h 1876486"/>
                  <a:gd name="connsiteX115" fmla="*/ 1920240 w 1980454"/>
                  <a:gd name="connsiteY115" fmla="*/ 1610118 h 1876486"/>
                  <a:gd name="connsiteX116" fmla="*/ 1904338 w 1980454"/>
                  <a:gd name="connsiteY116" fmla="*/ 1590240 h 1876486"/>
                  <a:gd name="connsiteX117" fmla="*/ 1900362 w 1980454"/>
                  <a:gd name="connsiteY117" fmla="*/ 1578313 h 1876486"/>
                  <a:gd name="connsiteX118" fmla="*/ 1904338 w 1980454"/>
                  <a:gd name="connsiteY118" fmla="*/ 1566386 h 1876486"/>
                  <a:gd name="connsiteX119" fmla="*/ 1908313 w 1980454"/>
                  <a:gd name="connsiteY119" fmla="*/ 1546507 h 1876486"/>
                  <a:gd name="connsiteX120" fmla="*/ 1928192 w 1980454"/>
                  <a:gd name="connsiteY120" fmla="*/ 1530605 h 1876486"/>
                  <a:gd name="connsiteX121" fmla="*/ 1936143 w 1980454"/>
                  <a:gd name="connsiteY121" fmla="*/ 1522653 h 1876486"/>
                  <a:gd name="connsiteX122" fmla="*/ 1940119 w 1980454"/>
                  <a:gd name="connsiteY122" fmla="*/ 1510726 h 1876486"/>
                  <a:gd name="connsiteX123" fmla="*/ 1944094 w 1980454"/>
                  <a:gd name="connsiteY123" fmla="*/ 1494824 h 1876486"/>
                  <a:gd name="connsiteX124" fmla="*/ 1952046 w 1980454"/>
                  <a:gd name="connsiteY124" fmla="*/ 1486873 h 1876486"/>
                  <a:gd name="connsiteX125" fmla="*/ 1979875 w 1980454"/>
                  <a:gd name="connsiteY125" fmla="*/ 1486873 h 1876486"/>
                  <a:gd name="connsiteX126" fmla="*/ 1975900 w 1980454"/>
                  <a:gd name="connsiteY126" fmla="*/ 1466994 h 1876486"/>
                  <a:gd name="connsiteX127" fmla="*/ 1967948 w 1980454"/>
                  <a:gd name="connsiteY127" fmla="*/ 1443140 h 1876486"/>
                  <a:gd name="connsiteX128" fmla="*/ 1963973 w 1980454"/>
                  <a:gd name="connsiteY128" fmla="*/ 1431213 h 1876486"/>
                  <a:gd name="connsiteX129" fmla="*/ 1959997 w 1980454"/>
                  <a:gd name="connsiteY129" fmla="*/ 1419286 h 1876486"/>
                  <a:gd name="connsiteX130" fmla="*/ 1956021 w 1980454"/>
                  <a:gd name="connsiteY130" fmla="*/ 1407360 h 1876486"/>
                  <a:gd name="connsiteX131" fmla="*/ 1967948 w 1980454"/>
                  <a:gd name="connsiteY131" fmla="*/ 1371579 h 1876486"/>
                  <a:gd name="connsiteX132" fmla="*/ 1971924 w 1980454"/>
                  <a:gd name="connsiteY132" fmla="*/ 1359652 h 1876486"/>
                  <a:gd name="connsiteX133" fmla="*/ 1975900 w 1980454"/>
                  <a:gd name="connsiteY133" fmla="*/ 1347725 h 1876486"/>
                  <a:gd name="connsiteX134" fmla="*/ 1967948 w 1980454"/>
                  <a:gd name="connsiteY134" fmla="*/ 1300017 h 1876486"/>
                  <a:gd name="connsiteX135" fmla="*/ 1959997 w 1980454"/>
                  <a:gd name="connsiteY135" fmla="*/ 1276163 h 1876486"/>
                  <a:gd name="connsiteX136" fmla="*/ 1956021 w 1980454"/>
                  <a:gd name="connsiteY136" fmla="*/ 1264236 h 1876486"/>
                  <a:gd name="connsiteX137" fmla="*/ 1948070 w 1980454"/>
                  <a:gd name="connsiteY137" fmla="*/ 1208577 h 1876486"/>
                  <a:gd name="connsiteX138" fmla="*/ 1932167 w 1980454"/>
                  <a:gd name="connsiteY138" fmla="*/ 1188699 h 1876486"/>
                  <a:gd name="connsiteX139" fmla="*/ 1932167 w 1980454"/>
                  <a:gd name="connsiteY139" fmla="*/ 1140991 h 1876486"/>
                  <a:gd name="connsiteX140" fmla="*/ 1944094 w 1980454"/>
                  <a:gd name="connsiteY140" fmla="*/ 1137015 h 1876486"/>
                  <a:gd name="connsiteX141" fmla="*/ 1952046 w 1980454"/>
                  <a:gd name="connsiteY141" fmla="*/ 1129064 h 1876486"/>
                  <a:gd name="connsiteX142" fmla="*/ 1952046 w 1980454"/>
                  <a:gd name="connsiteY142" fmla="*/ 1093283 h 1876486"/>
                  <a:gd name="connsiteX143" fmla="*/ 1944094 w 1980454"/>
                  <a:gd name="connsiteY143" fmla="*/ 1069429 h 1876486"/>
                  <a:gd name="connsiteX144" fmla="*/ 1940119 w 1980454"/>
                  <a:gd name="connsiteY144" fmla="*/ 1045575 h 1876486"/>
                  <a:gd name="connsiteX145" fmla="*/ 1940119 w 1980454"/>
                  <a:gd name="connsiteY145" fmla="*/ 966062 h 1876486"/>
                  <a:gd name="connsiteX146" fmla="*/ 1932167 w 1980454"/>
                  <a:gd name="connsiteY146" fmla="*/ 958111 h 1876486"/>
                  <a:gd name="connsiteX147" fmla="*/ 1928192 w 1980454"/>
                  <a:gd name="connsiteY147" fmla="*/ 946184 h 1876486"/>
                  <a:gd name="connsiteX148" fmla="*/ 1920240 w 1980454"/>
                  <a:gd name="connsiteY148" fmla="*/ 938233 h 1876486"/>
                  <a:gd name="connsiteX149" fmla="*/ 1912289 w 1980454"/>
                  <a:gd name="connsiteY149" fmla="*/ 910403 h 1876486"/>
                  <a:gd name="connsiteX150" fmla="*/ 1900362 w 1980454"/>
                  <a:gd name="connsiteY150" fmla="*/ 902452 h 1876486"/>
                  <a:gd name="connsiteX151" fmla="*/ 1876508 w 1980454"/>
                  <a:gd name="connsiteY151" fmla="*/ 894500 h 1876486"/>
                  <a:gd name="connsiteX152" fmla="*/ 1864581 w 1980454"/>
                  <a:gd name="connsiteY152" fmla="*/ 890525 h 1876486"/>
                  <a:gd name="connsiteX153" fmla="*/ 1856630 w 1980454"/>
                  <a:gd name="connsiteY153" fmla="*/ 882573 h 1876486"/>
                  <a:gd name="connsiteX154" fmla="*/ 1844703 w 1980454"/>
                  <a:gd name="connsiteY154" fmla="*/ 878598 h 1876486"/>
                  <a:gd name="connsiteX155" fmla="*/ 1832776 w 1980454"/>
                  <a:gd name="connsiteY155" fmla="*/ 870646 h 1876486"/>
                  <a:gd name="connsiteX156" fmla="*/ 1824825 w 1980454"/>
                  <a:gd name="connsiteY156" fmla="*/ 858720 h 1876486"/>
                  <a:gd name="connsiteX157" fmla="*/ 1816873 w 1980454"/>
                  <a:gd name="connsiteY157" fmla="*/ 850768 h 1876486"/>
                  <a:gd name="connsiteX158" fmla="*/ 1820849 w 1980454"/>
                  <a:gd name="connsiteY158" fmla="*/ 830890 h 1876486"/>
                  <a:gd name="connsiteX159" fmla="*/ 1832776 w 1980454"/>
                  <a:gd name="connsiteY159" fmla="*/ 807036 h 1876486"/>
                  <a:gd name="connsiteX160" fmla="*/ 1836752 w 1980454"/>
                  <a:gd name="connsiteY160" fmla="*/ 795109 h 1876486"/>
                  <a:gd name="connsiteX161" fmla="*/ 1832776 w 1980454"/>
                  <a:gd name="connsiteY161" fmla="*/ 771255 h 1876486"/>
                  <a:gd name="connsiteX162" fmla="*/ 1824825 w 1980454"/>
                  <a:gd name="connsiteY162" fmla="*/ 759328 h 1876486"/>
                  <a:gd name="connsiteX163" fmla="*/ 1793020 w 1980454"/>
                  <a:gd name="connsiteY163" fmla="*/ 731499 h 1876486"/>
                  <a:gd name="connsiteX164" fmla="*/ 1793020 w 1980454"/>
                  <a:gd name="connsiteY164" fmla="*/ 663913 h 1876486"/>
                  <a:gd name="connsiteX165" fmla="*/ 1789044 w 1980454"/>
                  <a:gd name="connsiteY165" fmla="*/ 644034 h 1876486"/>
                  <a:gd name="connsiteX166" fmla="*/ 1785068 w 1980454"/>
                  <a:gd name="connsiteY166" fmla="*/ 632107 h 1876486"/>
                  <a:gd name="connsiteX167" fmla="*/ 1741336 w 1980454"/>
                  <a:gd name="connsiteY167" fmla="*/ 620180 h 1876486"/>
                  <a:gd name="connsiteX168" fmla="*/ 1721458 w 1980454"/>
                  <a:gd name="connsiteY168" fmla="*/ 596326 h 1876486"/>
                  <a:gd name="connsiteX169" fmla="*/ 1709531 w 1980454"/>
                  <a:gd name="connsiteY169" fmla="*/ 584400 h 1876486"/>
                  <a:gd name="connsiteX170" fmla="*/ 1709531 w 1980454"/>
                  <a:gd name="connsiteY170" fmla="*/ 552594 h 1876486"/>
                  <a:gd name="connsiteX171" fmla="*/ 1697604 w 1980454"/>
                  <a:gd name="connsiteY171" fmla="*/ 548619 h 1876486"/>
                  <a:gd name="connsiteX172" fmla="*/ 1673750 w 1980454"/>
                  <a:gd name="connsiteY172" fmla="*/ 552594 h 1876486"/>
                  <a:gd name="connsiteX173" fmla="*/ 1661823 w 1980454"/>
                  <a:gd name="connsiteY173" fmla="*/ 556570 h 1876486"/>
                  <a:gd name="connsiteX174" fmla="*/ 1657847 w 1980454"/>
                  <a:gd name="connsiteY174" fmla="*/ 520789 h 1876486"/>
                  <a:gd name="connsiteX175" fmla="*/ 1645920 w 1980454"/>
                  <a:gd name="connsiteY175" fmla="*/ 481033 h 1876486"/>
                  <a:gd name="connsiteX176" fmla="*/ 1637969 w 1980454"/>
                  <a:gd name="connsiteY176" fmla="*/ 453203 h 1876486"/>
                  <a:gd name="connsiteX177" fmla="*/ 1633993 w 1980454"/>
                  <a:gd name="connsiteY177" fmla="*/ 441276 h 1876486"/>
                  <a:gd name="connsiteX178" fmla="*/ 1633993 w 1980454"/>
                  <a:gd name="connsiteY178" fmla="*/ 417422 h 1876486"/>
                  <a:gd name="connsiteX179" fmla="*/ 1622067 w 1980454"/>
                  <a:gd name="connsiteY179" fmla="*/ 409471 h 1876486"/>
                  <a:gd name="connsiteX180" fmla="*/ 1594237 w 1980454"/>
                  <a:gd name="connsiteY180" fmla="*/ 385617 h 1876486"/>
                  <a:gd name="connsiteX181" fmla="*/ 1578334 w 1980454"/>
                  <a:gd name="connsiteY181" fmla="*/ 361763 h 1876486"/>
                  <a:gd name="connsiteX182" fmla="*/ 1566407 w 1980454"/>
                  <a:gd name="connsiteY182" fmla="*/ 337909 h 1876486"/>
                  <a:gd name="connsiteX183" fmla="*/ 1570383 w 1980454"/>
                  <a:gd name="connsiteY183" fmla="*/ 322006 h 1876486"/>
                  <a:gd name="connsiteX184" fmla="*/ 1578334 w 1980454"/>
                  <a:gd name="connsiteY184" fmla="*/ 310080 h 1876486"/>
                  <a:gd name="connsiteX185" fmla="*/ 1614115 w 1980454"/>
                  <a:gd name="connsiteY185" fmla="*/ 302128 h 1876486"/>
                  <a:gd name="connsiteX186" fmla="*/ 1622067 w 1980454"/>
                  <a:gd name="connsiteY186" fmla="*/ 294177 h 1876486"/>
                  <a:gd name="connsiteX187" fmla="*/ 1622067 w 1980454"/>
                  <a:gd name="connsiteY187" fmla="*/ 270323 h 1876486"/>
                  <a:gd name="connsiteX188" fmla="*/ 1614115 w 1980454"/>
                  <a:gd name="connsiteY188" fmla="*/ 262372 h 1876486"/>
                  <a:gd name="connsiteX189" fmla="*/ 1606164 w 1980454"/>
                  <a:gd name="connsiteY189" fmla="*/ 234542 h 1876486"/>
                  <a:gd name="connsiteX190" fmla="*/ 1610140 w 1980454"/>
                  <a:gd name="connsiteY190" fmla="*/ 194786 h 1876486"/>
                  <a:gd name="connsiteX191" fmla="*/ 1618091 w 1980454"/>
                  <a:gd name="connsiteY191" fmla="*/ 170932 h 1876486"/>
                  <a:gd name="connsiteX192" fmla="*/ 1598213 w 1980454"/>
                  <a:gd name="connsiteY192" fmla="*/ 127200 h 1876486"/>
                  <a:gd name="connsiteX193" fmla="*/ 1590261 w 1980454"/>
                  <a:gd name="connsiteY193" fmla="*/ 115273 h 1876486"/>
                  <a:gd name="connsiteX194" fmla="*/ 1598213 w 1980454"/>
                  <a:gd name="connsiteY194" fmla="*/ 147078 h 1876486"/>
                  <a:gd name="connsiteX195" fmla="*/ 1606164 w 1980454"/>
                  <a:gd name="connsiteY195" fmla="*/ 123224 h 1876486"/>
                  <a:gd name="connsiteX196" fmla="*/ 1610140 w 1980454"/>
                  <a:gd name="connsiteY196" fmla="*/ 111297 h 1876486"/>
                  <a:gd name="connsiteX197" fmla="*/ 1618091 w 1980454"/>
                  <a:gd name="connsiteY197" fmla="*/ 99370 h 1876486"/>
                  <a:gd name="connsiteX198" fmla="*/ 1606164 w 1980454"/>
                  <a:gd name="connsiteY198" fmla="*/ 107321 h 1876486"/>
                  <a:gd name="connsiteX199" fmla="*/ 1514724 w 1980454"/>
                  <a:gd name="connsiteY199" fmla="*/ 95394 h 1876486"/>
                  <a:gd name="connsiteX200" fmla="*/ 1490870 w 1980454"/>
                  <a:gd name="connsiteY200" fmla="*/ 87443 h 1876486"/>
                  <a:gd name="connsiteX201" fmla="*/ 1482919 w 1980454"/>
                  <a:gd name="connsiteY201" fmla="*/ 75516 h 1876486"/>
                  <a:gd name="connsiteX202" fmla="*/ 1463040 w 1980454"/>
                  <a:gd name="connsiteY202" fmla="*/ 71540 h 1876486"/>
                  <a:gd name="connsiteX203" fmla="*/ 1431235 w 1980454"/>
                  <a:gd name="connsiteY203" fmla="*/ 67565 h 1876486"/>
                  <a:gd name="connsiteX204" fmla="*/ 1391479 w 1980454"/>
                  <a:gd name="connsiteY204" fmla="*/ 55638 h 1876486"/>
                  <a:gd name="connsiteX205" fmla="*/ 1379552 w 1980454"/>
                  <a:gd name="connsiteY205" fmla="*/ 51662 h 1876486"/>
                  <a:gd name="connsiteX206" fmla="*/ 1319917 w 1980454"/>
                  <a:gd name="connsiteY206" fmla="*/ 43711 h 1876486"/>
                  <a:gd name="connsiteX207" fmla="*/ 1284136 w 1980454"/>
                  <a:gd name="connsiteY207" fmla="*/ 35760 h 1876486"/>
                  <a:gd name="connsiteX208" fmla="*/ 1272209 w 1980454"/>
                  <a:gd name="connsiteY208" fmla="*/ 31784 h 1876486"/>
                  <a:gd name="connsiteX209" fmla="*/ 1216550 w 1980454"/>
                  <a:gd name="connsiteY209" fmla="*/ 43711 h 1876486"/>
                  <a:gd name="connsiteX210" fmla="*/ 1183171 w 1980454"/>
                  <a:gd name="connsiteY210" fmla="*/ 55638 h 1876486"/>
                  <a:gd name="connsiteX211" fmla="*/ 1148964 w 1980454"/>
                  <a:gd name="connsiteY211" fmla="*/ 47686 h 1876486"/>
                  <a:gd name="connsiteX212" fmla="*/ 1091731 w 1980454"/>
                  <a:gd name="connsiteY212" fmla="*/ 25448 h 1876486"/>
                  <a:gd name="connsiteX213" fmla="*/ 1008201 w 1980454"/>
                  <a:gd name="connsiteY213" fmla="*/ 0 h 1876486"/>
                  <a:gd name="connsiteX214" fmla="*/ 940656 w 1980454"/>
                  <a:gd name="connsiteY214" fmla="*/ 8737 h 1876486"/>
                  <a:gd name="connsiteX215" fmla="*/ 870668 w 1980454"/>
                  <a:gd name="connsiteY215" fmla="*/ 7930 h 1876486"/>
                  <a:gd name="connsiteX216" fmla="*/ 826936 w 1980454"/>
                  <a:gd name="connsiteY216" fmla="*/ 11906 h 1876486"/>
                  <a:gd name="connsiteX217" fmla="*/ 822960 w 1980454"/>
                  <a:gd name="connsiteY217" fmla="*/ 35760 h 1876486"/>
                  <a:gd name="connsiteX218" fmla="*/ 811033 w 1980454"/>
                  <a:gd name="connsiteY218" fmla="*/ 39735 h 1876486"/>
                  <a:gd name="connsiteX219" fmla="*/ 783204 w 1980454"/>
                  <a:gd name="connsiteY219" fmla="*/ 51662 h 1876486"/>
                  <a:gd name="connsiteX220" fmla="*/ 759350 w 1980454"/>
                  <a:gd name="connsiteY220" fmla="*/ 59613 h 1876486"/>
                  <a:gd name="connsiteX221" fmla="*/ 751399 w 1980454"/>
                  <a:gd name="connsiteY221" fmla="*/ 67565 h 1876486"/>
                  <a:gd name="connsiteX222" fmla="*/ 731520 w 1980454"/>
                  <a:gd name="connsiteY222" fmla="*/ 79492 h 1876486"/>
                  <a:gd name="connsiteX223" fmla="*/ 723569 w 1980454"/>
                  <a:gd name="connsiteY223" fmla="*/ 91419 h 1876486"/>
                  <a:gd name="connsiteX224" fmla="*/ 719593 w 1980454"/>
                  <a:gd name="connsiteY224" fmla="*/ 103346 h 1876486"/>
                  <a:gd name="connsiteX225" fmla="*/ 695740 w 1980454"/>
                  <a:gd name="connsiteY225" fmla="*/ 107321 h 1876486"/>
                  <a:gd name="connsiteX226" fmla="*/ 683813 w 1980454"/>
                  <a:gd name="connsiteY226" fmla="*/ 111297 h 1876486"/>
                  <a:gd name="connsiteX227" fmla="*/ 667910 w 1980454"/>
                  <a:gd name="connsiteY227" fmla="*/ 127200 h 1876486"/>
                  <a:gd name="connsiteX228" fmla="*/ 659959 w 1980454"/>
                  <a:gd name="connsiteY228" fmla="*/ 162980 h 1876486"/>
                  <a:gd name="connsiteX229" fmla="*/ 655983 w 1980454"/>
                  <a:gd name="connsiteY229" fmla="*/ 174907 h 1876486"/>
                  <a:gd name="connsiteX230" fmla="*/ 632129 w 1980454"/>
                  <a:gd name="connsiteY230" fmla="*/ 182859 h 1876486"/>
                  <a:gd name="connsiteX231" fmla="*/ 612251 w 1980454"/>
                  <a:gd name="connsiteY231" fmla="*/ 170932 h 1876486"/>
                  <a:gd name="connsiteX232" fmla="*/ 600324 w 1980454"/>
                  <a:gd name="connsiteY232" fmla="*/ 174907 h 1876486"/>
                  <a:gd name="connsiteX233" fmla="*/ 588397 w 1980454"/>
                  <a:gd name="connsiteY233" fmla="*/ 202737 h 1876486"/>
                  <a:gd name="connsiteX234" fmla="*/ 580446 w 1980454"/>
                  <a:gd name="connsiteY234" fmla="*/ 226591 h 1876486"/>
                  <a:gd name="connsiteX235" fmla="*/ 548640 w 1980454"/>
                  <a:gd name="connsiteY235" fmla="*/ 234542 h 1876486"/>
                  <a:gd name="connsiteX236" fmla="*/ 552616 w 1980454"/>
                  <a:gd name="connsiteY236" fmla="*/ 262372 h 1876486"/>
                  <a:gd name="connsiteX237" fmla="*/ 548640 w 1980454"/>
                  <a:gd name="connsiteY237" fmla="*/ 274299 h 1876486"/>
                  <a:gd name="connsiteX238" fmla="*/ 544665 w 1980454"/>
                  <a:gd name="connsiteY238" fmla="*/ 294177 h 1876486"/>
                  <a:gd name="connsiteX239" fmla="*/ 540689 w 1980454"/>
                  <a:gd name="connsiteY239" fmla="*/ 306104 h 1876486"/>
                  <a:gd name="connsiteX240" fmla="*/ 528762 w 1980454"/>
                  <a:gd name="connsiteY240" fmla="*/ 314055 h 1876486"/>
                  <a:gd name="connsiteX241" fmla="*/ 496957 w 1980454"/>
                  <a:gd name="connsiteY241" fmla="*/ 353812 h 1876486"/>
                  <a:gd name="connsiteX242" fmla="*/ 485030 w 1980454"/>
                  <a:gd name="connsiteY242" fmla="*/ 357787 h 1876486"/>
                  <a:gd name="connsiteX243" fmla="*/ 469127 w 1980454"/>
                  <a:gd name="connsiteY243" fmla="*/ 377666 h 1876486"/>
                  <a:gd name="connsiteX244" fmla="*/ 477079 w 1980454"/>
                  <a:gd name="connsiteY244" fmla="*/ 401520 h 1876486"/>
                  <a:gd name="connsiteX245" fmla="*/ 481054 w 1980454"/>
                  <a:gd name="connsiteY245" fmla="*/ 413446 h 1876486"/>
                  <a:gd name="connsiteX246" fmla="*/ 462791 w 1980454"/>
                  <a:gd name="connsiteY246" fmla="*/ 453224 h 1876486"/>
                  <a:gd name="connsiteX247" fmla="*/ 473103 w 1980454"/>
                  <a:gd name="connsiteY247" fmla="*/ 496935 h 1876486"/>
                  <a:gd name="connsiteX248" fmla="*/ 465152 w 1980454"/>
                  <a:gd name="connsiteY248" fmla="*/ 588375 h 1876486"/>
                  <a:gd name="connsiteX249" fmla="*/ 461176 w 1980454"/>
                  <a:gd name="connsiteY249" fmla="*/ 616205 h 1876486"/>
                  <a:gd name="connsiteX250" fmla="*/ 453225 w 1980454"/>
                  <a:gd name="connsiteY250" fmla="*/ 640059 h 1876486"/>
                  <a:gd name="connsiteX251" fmla="*/ 449249 w 1980454"/>
                  <a:gd name="connsiteY251" fmla="*/ 655961 h 1876486"/>
                  <a:gd name="connsiteX252" fmla="*/ 441298 w 1980454"/>
                  <a:gd name="connsiteY252" fmla="*/ 679815 h 1876486"/>
                  <a:gd name="connsiteX253" fmla="*/ 425395 w 1980454"/>
                  <a:gd name="connsiteY253" fmla="*/ 727523 h 1876486"/>
                  <a:gd name="connsiteX254" fmla="*/ 417444 w 1980454"/>
                  <a:gd name="connsiteY254" fmla="*/ 759328 h 1876486"/>
                  <a:gd name="connsiteX255" fmla="*/ 409493 w 1980454"/>
                  <a:gd name="connsiteY255" fmla="*/ 783182 h 1876486"/>
                  <a:gd name="connsiteX256" fmla="*/ 373712 w 1980454"/>
                  <a:gd name="connsiteY256" fmla="*/ 795109 h 1876486"/>
                  <a:gd name="connsiteX257" fmla="*/ 349858 w 1980454"/>
                  <a:gd name="connsiteY257" fmla="*/ 803060 h 1876486"/>
                  <a:gd name="connsiteX258" fmla="*/ 314077 w 1980454"/>
                  <a:gd name="connsiteY258" fmla="*/ 811012 h 1876486"/>
                  <a:gd name="connsiteX259" fmla="*/ 302150 w 1980454"/>
                  <a:gd name="connsiteY259" fmla="*/ 814987 h 1876486"/>
                  <a:gd name="connsiteX260" fmla="*/ 286247 w 1980454"/>
                  <a:gd name="connsiteY260" fmla="*/ 822939 h 1876486"/>
                  <a:gd name="connsiteX261" fmla="*/ 218661 w 1980454"/>
                  <a:gd name="connsiteY261" fmla="*/ 830890 h 1876486"/>
                  <a:gd name="connsiteX262" fmla="*/ 194807 w 1980454"/>
                  <a:gd name="connsiteY262" fmla="*/ 838841 h 1876486"/>
                  <a:gd name="connsiteX263" fmla="*/ 178905 w 1980454"/>
                  <a:gd name="connsiteY263" fmla="*/ 842817 h 1876486"/>
                  <a:gd name="connsiteX264" fmla="*/ 151075 w 1980454"/>
                  <a:gd name="connsiteY264" fmla="*/ 850768 h 1876486"/>
                  <a:gd name="connsiteX265" fmla="*/ 112106 w 1980454"/>
                  <a:gd name="connsiteY265" fmla="*/ 857932 h 1876486"/>
                  <a:gd name="connsiteX266" fmla="*/ 63611 w 1980454"/>
                  <a:gd name="connsiteY266" fmla="*/ 890525 h 1876486"/>
                  <a:gd name="connsiteX267" fmla="*/ 39757 w 1980454"/>
                  <a:gd name="connsiteY267" fmla="*/ 918354 h 1876486"/>
                  <a:gd name="connsiteX268" fmla="*/ 7952 w 1980454"/>
                  <a:gd name="connsiteY268" fmla="*/ 958111 h 1876486"/>
                  <a:gd name="connsiteX269" fmla="*/ 0 w 1980454"/>
                  <a:gd name="connsiteY269" fmla="*/ 981965 h 1876486"/>
                  <a:gd name="connsiteX270" fmla="*/ 19879 w 1980454"/>
                  <a:gd name="connsiteY270" fmla="*/ 1009794 h 1876486"/>
                  <a:gd name="connsiteX271" fmla="*/ 7952 w 1980454"/>
                  <a:gd name="connsiteY271" fmla="*/ 1009794 h 1876486"/>
                  <a:gd name="connsiteX0" fmla="*/ 7952 w 1980454"/>
                  <a:gd name="connsiteY0" fmla="*/ 1009794 h 1876486"/>
                  <a:gd name="connsiteX1" fmla="*/ 35781 w 1980454"/>
                  <a:gd name="connsiteY1" fmla="*/ 1005819 h 1876486"/>
                  <a:gd name="connsiteX2" fmla="*/ 75538 w 1980454"/>
                  <a:gd name="connsiteY2" fmla="*/ 1013770 h 1876486"/>
                  <a:gd name="connsiteX3" fmla="*/ 87465 w 1980454"/>
                  <a:gd name="connsiteY3" fmla="*/ 1021721 h 1876486"/>
                  <a:gd name="connsiteX4" fmla="*/ 95416 w 1980454"/>
                  <a:gd name="connsiteY4" fmla="*/ 1029673 h 1876486"/>
                  <a:gd name="connsiteX5" fmla="*/ 115294 w 1980454"/>
                  <a:gd name="connsiteY5" fmla="*/ 1033648 h 1876486"/>
                  <a:gd name="connsiteX6" fmla="*/ 131197 w 1980454"/>
                  <a:gd name="connsiteY6" fmla="*/ 1057502 h 1876486"/>
                  <a:gd name="connsiteX7" fmla="*/ 178905 w 1980454"/>
                  <a:gd name="connsiteY7" fmla="*/ 1073405 h 1876486"/>
                  <a:gd name="connsiteX8" fmla="*/ 190832 w 1980454"/>
                  <a:gd name="connsiteY8" fmla="*/ 1077380 h 1876486"/>
                  <a:gd name="connsiteX9" fmla="*/ 202759 w 1980454"/>
                  <a:gd name="connsiteY9" fmla="*/ 1081356 h 1876486"/>
                  <a:gd name="connsiteX10" fmla="*/ 218661 w 1980454"/>
                  <a:gd name="connsiteY10" fmla="*/ 1085332 h 1876486"/>
                  <a:gd name="connsiteX11" fmla="*/ 230588 w 1980454"/>
                  <a:gd name="connsiteY11" fmla="*/ 1089307 h 1876486"/>
                  <a:gd name="connsiteX12" fmla="*/ 250467 w 1980454"/>
                  <a:gd name="connsiteY12" fmla="*/ 1093283 h 1876486"/>
                  <a:gd name="connsiteX13" fmla="*/ 262393 w 1980454"/>
                  <a:gd name="connsiteY13" fmla="*/ 1097259 h 1876486"/>
                  <a:gd name="connsiteX14" fmla="*/ 278296 w 1980454"/>
                  <a:gd name="connsiteY14" fmla="*/ 1101234 h 1876486"/>
                  <a:gd name="connsiteX15" fmla="*/ 290223 w 1980454"/>
                  <a:gd name="connsiteY15" fmla="*/ 1105210 h 1876486"/>
                  <a:gd name="connsiteX16" fmla="*/ 337931 w 1980454"/>
                  <a:gd name="connsiteY16" fmla="*/ 1113161 h 1876486"/>
                  <a:gd name="connsiteX17" fmla="*/ 381663 w 1980454"/>
                  <a:gd name="connsiteY17" fmla="*/ 1109186 h 1876486"/>
                  <a:gd name="connsiteX18" fmla="*/ 405517 w 1980454"/>
                  <a:gd name="connsiteY18" fmla="*/ 1101234 h 1876486"/>
                  <a:gd name="connsiteX19" fmla="*/ 417444 w 1980454"/>
                  <a:gd name="connsiteY19" fmla="*/ 1097259 h 1876486"/>
                  <a:gd name="connsiteX20" fmla="*/ 449249 w 1980454"/>
                  <a:gd name="connsiteY20" fmla="*/ 1101234 h 1876486"/>
                  <a:gd name="connsiteX21" fmla="*/ 473103 w 1980454"/>
                  <a:gd name="connsiteY21" fmla="*/ 1117137 h 1876486"/>
                  <a:gd name="connsiteX22" fmla="*/ 492981 w 1980454"/>
                  <a:gd name="connsiteY22" fmla="*/ 1133040 h 1876486"/>
                  <a:gd name="connsiteX23" fmla="*/ 512860 w 1980454"/>
                  <a:gd name="connsiteY23" fmla="*/ 1148942 h 1876486"/>
                  <a:gd name="connsiteX24" fmla="*/ 532738 w 1980454"/>
                  <a:gd name="connsiteY24" fmla="*/ 1172796 h 1876486"/>
                  <a:gd name="connsiteX25" fmla="*/ 568519 w 1980454"/>
                  <a:gd name="connsiteY25" fmla="*/ 1188699 h 1876486"/>
                  <a:gd name="connsiteX26" fmla="*/ 580446 w 1980454"/>
                  <a:gd name="connsiteY26" fmla="*/ 1192674 h 1876486"/>
                  <a:gd name="connsiteX27" fmla="*/ 592373 w 1980454"/>
                  <a:gd name="connsiteY27" fmla="*/ 1196650 h 1876486"/>
                  <a:gd name="connsiteX28" fmla="*/ 604300 w 1980454"/>
                  <a:gd name="connsiteY28" fmla="*/ 1204601 h 1876486"/>
                  <a:gd name="connsiteX29" fmla="*/ 612251 w 1980454"/>
                  <a:gd name="connsiteY29" fmla="*/ 1212553 h 1876486"/>
                  <a:gd name="connsiteX30" fmla="*/ 624178 w 1980454"/>
                  <a:gd name="connsiteY30" fmla="*/ 1216528 h 1876486"/>
                  <a:gd name="connsiteX31" fmla="*/ 632129 w 1980454"/>
                  <a:gd name="connsiteY31" fmla="*/ 1224480 h 1876486"/>
                  <a:gd name="connsiteX32" fmla="*/ 667910 w 1980454"/>
                  <a:gd name="connsiteY32" fmla="*/ 1236406 h 1876486"/>
                  <a:gd name="connsiteX33" fmla="*/ 679837 w 1980454"/>
                  <a:gd name="connsiteY33" fmla="*/ 1240382 h 1876486"/>
                  <a:gd name="connsiteX34" fmla="*/ 691764 w 1980454"/>
                  <a:gd name="connsiteY34" fmla="*/ 1248333 h 1876486"/>
                  <a:gd name="connsiteX35" fmla="*/ 715618 w 1980454"/>
                  <a:gd name="connsiteY35" fmla="*/ 1256285 h 1876486"/>
                  <a:gd name="connsiteX36" fmla="*/ 719593 w 1980454"/>
                  <a:gd name="connsiteY36" fmla="*/ 1268212 h 1876486"/>
                  <a:gd name="connsiteX37" fmla="*/ 739472 w 1980454"/>
                  <a:gd name="connsiteY37" fmla="*/ 1288090 h 1876486"/>
                  <a:gd name="connsiteX38" fmla="*/ 751399 w 1980454"/>
                  <a:gd name="connsiteY38" fmla="*/ 1307968 h 1876486"/>
                  <a:gd name="connsiteX39" fmla="*/ 755374 w 1980454"/>
                  <a:gd name="connsiteY39" fmla="*/ 1319895 h 1876486"/>
                  <a:gd name="connsiteX40" fmla="*/ 771277 w 1980454"/>
                  <a:gd name="connsiteY40" fmla="*/ 1335798 h 1876486"/>
                  <a:gd name="connsiteX41" fmla="*/ 783204 w 1980454"/>
                  <a:gd name="connsiteY41" fmla="*/ 1347725 h 1876486"/>
                  <a:gd name="connsiteX42" fmla="*/ 799107 w 1980454"/>
                  <a:gd name="connsiteY42" fmla="*/ 1367603 h 1876486"/>
                  <a:gd name="connsiteX43" fmla="*/ 803082 w 1980454"/>
                  <a:gd name="connsiteY43" fmla="*/ 1379530 h 1876486"/>
                  <a:gd name="connsiteX44" fmla="*/ 815009 w 1980454"/>
                  <a:gd name="connsiteY44" fmla="*/ 1383506 h 1876486"/>
                  <a:gd name="connsiteX45" fmla="*/ 838863 w 1980454"/>
                  <a:gd name="connsiteY45" fmla="*/ 1399408 h 1876486"/>
                  <a:gd name="connsiteX46" fmla="*/ 862717 w 1980454"/>
                  <a:gd name="connsiteY46" fmla="*/ 1407360 h 1876486"/>
                  <a:gd name="connsiteX47" fmla="*/ 874644 w 1980454"/>
                  <a:gd name="connsiteY47" fmla="*/ 1411335 h 1876486"/>
                  <a:gd name="connsiteX48" fmla="*/ 882595 w 1980454"/>
                  <a:gd name="connsiteY48" fmla="*/ 1423262 h 1876486"/>
                  <a:gd name="connsiteX49" fmla="*/ 894522 w 1980454"/>
                  <a:gd name="connsiteY49" fmla="*/ 1427238 h 1876486"/>
                  <a:gd name="connsiteX50" fmla="*/ 906449 w 1980454"/>
                  <a:gd name="connsiteY50" fmla="*/ 1435189 h 1876486"/>
                  <a:gd name="connsiteX51" fmla="*/ 914400 w 1980454"/>
                  <a:gd name="connsiteY51" fmla="*/ 1447116 h 1876486"/>
                  <a:gd name="connsiteX52" fmla="*/ 918376 w 1980454"/>
                  <a:gd name="connsiteY52" fmla="*/ 1459043 h 1876486"/>
                  <a:gd name="connsiteX53" fmla="*/ 934279 w 1980454"/>
                  <a:gd name="connsiteY53" fmla="*/ 1478921 h 1876486"/>
                  <a:gd name="connsiteX54" fmla="*/ 946206 w 1980454"/>
                  <a:gd name="connsiteY54" fmla="*/ 1482897 h 1876486"/>
                  <a:gd name="connsiteX55" fmla="*/ 966084 w 1980454"/>
                  <a:gd name="connsiteY55" fmla="*/ 1478921 h 1876486"/>
                  <a:gd name="connsiteX56" fmla="*/ 978011 w 1980454"/>
                  <a:gd name="connsiteY56" fmla="*/ 1474946 h 1876486"/>
                  <a:gd name="connsiteX57" fmla="*/ 1001865 w 1980454"/>
                  <a:gd name="connsiteY57" fmla="*/ 1478921 h 1876486"/>
                  <a:gd name="connsiteX58" fmla="*/ 1025719 w 1980454"/>
                  <a:gd name="connsiteY58" fmla="*/ 1486873 h 1876486"/>
                  <a:gd name="connsiteX59" fmla="*/ 1049573 w 1980454"/>
                  <a:gd name="connsiteY59" fmla="*/ 1502775 h 1876486"/>
                  <a:gd name="connsiteX60" fmla="*/ 1069451 w 1980454"/>
                  <a:gd name="connsiteY60" fmla="*/ 1522653 h 1876486"/>
                  <a:gd name="connsiteX61" fmla="*/ 1101256 w 1980454"/>
                  <a:gd name="connsiteY61" fmla="*/ 1546507 h 1876486"/>
                  <a:gd name="connsiteX62" fmla="*/ 1109207 w 1980454"/>
                  <a:gd name="connsiteY62" fmla="*/ 1554459 h 1876486"/>
                  <a:gd name="connsiteX63" fmla="*/ 1141013 w 1980454"/>
                  <a:gd name="connsiteY63" fmla="*/ 1562410 h 1876486"/>
                  <a:gd name="connsiteX64" fmla="*/ 1152940 w 1980454"/>
                  <a:gd name="connsiteY64" fmla="*/ 1570361 h 1876486"/>
                  <a:gd name="connsiteX65" fmla="*/ 1176793 w 1980454"/>
                  <a:gd name="connsiteY65" fmla="*/ 1578313 h 1876486"/>
                  <a:gd name="connsiteX66" fmla="*/ 1196672 w 1980454"/>
                  <a:gd name="connsiteY66" fmla="*/ 1590240 h 1876486"/>
                  <a:gd name="connsiteX67" fmla="*/ 1208599 w 1980454"/>
                  <a:gd name="connsiteY67" fmla="*/ 1602166 h 1876486"/>
                  <a:gd name="connsiteX68" fmla="*/ 1232453 w 1980454"/>
                  <a:gd name="connsiteY68" fmla="*/ 1610118 h 1876486"/>
                  <a:gd name="connsiteX69" fmla="*/ 1244380 w 1980454"/>
                  <a:gd name="connsiteY69" fmla="*/ 1614093 h 1876486"/>
                  <a:gd name="connsiteX70" fmla="*/ 1252331 w 1980454"/>
                  <a:gd name="connsiteY70" fmla="*/ 1602166 h 1876486"/>
                  <a:gd name="connsiteX71" fmla="*/ 1268233 w 1980454"/>
                  <a:gd name="connsiteY71" fmla="*/ 1606142 h 1876486"/>
                  <a:gd name="connsiteX72" fmla="*/ 1288112 w 1980454"/>
                  <a:gd name="connsiteY72" fmla="*/ 1622045 h 1876486"/>
                  <a:gd name="connsiteX73" fmla="*/ 1296063 w 1980454"/>
                  <a:gd name="connsiteY73" fmla="*/ 1633972 h 1876486"/>
                  <a:gd name="connsiteX74" fmla="*/ 1307990 w 1980454"/>
                  <a:gd name="connsiteY74" fmla="*/ 1641923 h 1876486"/>
                  <a:gd name="connsiteX75" fmla="*/ 1331844 w 1980454"/>
                  <a:gd name="connsiteY75" fmla="*/ 1669753 h 1876486"/>
                  <a:gd name="connsiteX76" fmla="*/ 1343771 w 1980454"/>
                  <a:gd name="connsiteY76" fmla="*/ 1673728 h 1876486"/>
                  <a:gd name="connsiteX77" fmla="*/ 1391479 w 1980454"/>
                  <a:gd name="connsiteY77" fmla="*/ 1661801 h 1876486"/>
                  <a:gd name="connsiteX78" fmla="*/ 1403406 w 1980454"/>
                  <a:gd name="connsiteY78" fmla="*/ 1657826 h 1876486"/>
                  <a:gd name="connsiteX79" fmla="*/ 1439187 w 1980454"/>
                  <a:gd name="connsiteY79" fmla="*/ 1669753 h 1876486"/>
                  <a:gd name="connsiteX80" fmla="*/ 1451113 w 1980454"/>
                  <a:gd name="connsiteY80" fmla="*/ 1673728 h 1876486"/>
                  <a:gd name="connsiteX81" fmla="*/ 1463040 w 1980454"/>
                  <a:gd name="connsiteY81" fmla="*/ 1677704 h 1876486"/>
                  <a:gd name="connsiteX82" fmla="*/ 1494846 w 1980454"/>
                  <a:gd name="connsiteY82" fmla="*/ 1701558 h 1876486"/>
                  <a:gd name="connsiteX83" fmla="*/ 1506773 w 1980454"/>
                  <a:gd name="connsiteY83" fmla="*/ 1709509 h 1876486"/>
                  <a:gd name="connsiteX84" fmla="*/ 1530627 w 1980454"/>
                  <a:gd name="connsiteY84" fmla="*/ 1713485 h 1876486"/>
                  <a:gd name="connsiteX85" fmla="*/ 1542553 w 1980454"/>
                  <a:gd name="connsiteY85" fmla="*/ 1721436 h 1876486"/>
                  <a:gd name="connsiteX86" fmla="*/ 1554480 w 1980454"/>
                  <a:gd name="connsiteY86" fmla="*/ 1725412 h 1876486"/>
                  <a:gd name="connsiteX87" fmla="*/ 1562432 w 1980454"/>
                  <a:gd name="connsiteY87" fmla="*/ 1733363 h 1876486"/>
                  <a:gd name="connsiteX88" fmla="*/ 1574359 w 1980454"/>
                  <a:gd name="connsiteY88" fmla="*/ 1737339 h 1876486"/>
                  <a:gd name="connsiteX89" fmla="*/ 1598213 w 1980454"/>
                  <a:gd name="connsiteY89" fmla="*/ 1753241 h 1876486"/>
                  <a:gd name="connsiteX90" fmla="*/ 1618091 w 1980454"/>
                  <a:gd name="connsiteY90" fmla="*/ 1773120 h 1876486"/>
                  <a:gd name="connsiteX91" fmla="*/ 1637969 w 1980454"/>
                  <a:gd name="connsiteY91" fmla="*/ 1792998 h 1876486"/>
                  <a:gd name="connsiteX92" fmla="*/ 1641945 w 1980454"/>
                  <a:gd name="connsiteY92" fmla="*/ 1804925 h 1876486"/>
                  <a:gd name="connsiteX93" fmla="*/ 1665799 w 1980454"/>
                  <a:gd name="connsiteY93" fmla="*/ 1828779 h 1876486"/>
                  <a:gd name="connsiteX94" fmla="*/ 1677726 w 1980454"/>
                  <a:gd name="connsiteY94" fmla="*/ 1840706 h 1876486"/>
                  <a:gd name="connsiteX95" fmla="*/ 1685677 w 1980454"/>
                  <a:gd name="connsiteY95" fmla="*/ 1852633 h 1876486"/>
                  <a:gd name="connsiteX96" fmla="*/ 1689653 w 1980454"/>
                  <a:gd name="connsiteY96" fmla="*/ 1864560 h 1876486"/>
                  <a:gd name="connsiteX97" fmla="*/ 1701580 w 1980454"/>
                  <a:gd name="connsiteY97" fmla="*/ 1876486 h 1876486"/>
                  <a:gd name="connsiteX98" fmla="*/ 1713507 w 1980454"/>
                  <a:gd name="connsiteY98" fmla="*/ 1872511 h 1876486"/>
                  <a:gd name="connsiteX99" fmla="*/ 1737360 w 1980454"/>
                  <a:gd name="connsiteY99" fmla="*/ 1824803 h 1876486"/>
                  <a:gd name="connsiteX100" fmla="*/ 1753263 w 1980454"/>
                  <a:gd name="connsiteY100" fmla="*/ 1804925 h 1876486"/>
                  <a:gd name="connsiteX101" fmla="*/ 1757239 w 1980454"/>
                  <a:gd name="connsiteY101" fmla="*/ 1792998 h 1876486"/>
                  <a:gd name="connsiteX102" fmla="*/ 1773141 w 1980454"/>
                  <a:gd name="connsiteY102" fmla="*/ 1769144 h 1876486"/>
                  <a:gd name="connsiteX103" fmla="*/ 1781093 w 1980454"/>
                  <a:gd name="connsiteY103" fmla="*/ 1757217 h 1876486"/>
                  <a:gd name="connsiteX104" fmla="*/ 1793020 w 1980454"/>
                  <a:gd name="connsiteY104" fmla="*/ 1749266 h 1876486"/>
                  <a:gd name="connsiteX105" fmla="*/ 1832776 w 1980454"/>
                  <a:gd name="connsiteY105" fmla="*/ 1737339 h 1876486"/>
                  <a:gd name="connsiteX106" fmla="*/ 1840727 w 1980454"/>
                  <a:gd name="connsiteY106" fmla="*/ 1729387 h 1876486"/>
                  <a:gd name="connsiteX107" fmla="*/ 1844703 w 1980454"/>
                  <a:gd name="connsiteY107" fmla="*/ 1717460 h 1876486"/>
                  <a:gd name="connsiteX108" fmla="*/ 1856630 w 1980454"/>
                  <a:gd name="connsiteY108" fmla="*/ 1713485 h 1876486"/>
                  <a:gd name="connsiteX109" fmla="*/ 1864581 w 1980454"/>
                  <a:gd name="connsiteY109" fmla="*/ 1705533 h 1876486"/>
                  <a:gd name="connsiteX110" fmla="*/ 1880484 w 1980454"/>
                  <a:gd name="connsiteY110" fmla="*/ 1681680 h 1876486"/>
                  <a:gd name="connsiteX111" fmla="*/ 1896387 w 1980454"/>
                  <a:gd name="connsiteY111" fmla="*/ 1665777 h 1876486"/>
                  <a:gd name="connsiteX112" fmla="*/ 1912289 w 1980454"/>
                  <a:gd name="connsiteY112" fmla="*/ 1649874 h 1876486"/>
                  <a:gd name="connsiteX113" fmla="*/ 1936143 w 1980454"/>
                  <a:gd name="connsiteY113" fmla="*/ 1633972 h 1876486"/>
                  <a:gd name="connsiteX114" fmla="*/ 1932167 w 1980454"/>
                  <a:gd name="connsiteY114" fmla="*/ 1618069 h 1876486"/>
                  <a:gd name="connsiteX115" fmla="*/ 1920240 w 1980454"/>
                  <a:gd name="connsiteY115" fmla="*/ 1610118 h 1876486"/>
                  <a:gd name="connsiteX116" fmla="*/ 1904338 w 1980454"/>
                  <a:gd name="connsiteY116" fmla="*/ 1590240 h 1876486"/>
                  <a:gd name="connsiteX117" fmla="*/ 1900362 w 1980454"/>
                  <a:gd name="connsiteY117" fmla="*/ 1578313 h 1876486"/>
                  <a:gd name="connsiteX118" fmla="*/ 1904338 w 1980454"/>
                  <a:gd name="connsiteY118" fmla="*/ 1566386 h 1876486"/>
                  <a:gd name="connsiteX119" fmla="*/ 1908313 w 1980454"/>
                  <a:gd name="connsiteY119" fmla="*/ 1546507 h 1876486"/>
                  <a:gd name="connsiteX120" fmla="*/ 1928192 w 1980454"/>
                  <a:gd name="connsiteY120" fmla="*/ 1530605 h 1876486"/>
                  <a:gd name="connsiteX121" fmla="*/ 1936143 w 1980454"/>
                  <a:gd name="connsiteY121" fmla="*/ 1522653 h 1876486"/>
                  <a:gd name="connsiteX122" fmla="*/ 1940119 w 1980454"/>
                  <a:gd name="connsiteY122" fmla="*/ 1510726 h 1876486"/>
                  <a:gd name="connsiteX123" fmla="*/ 1944094 w 1980454"/>
                  <a:gd name="connsiteY123" fmla="*/ 1494824 h 1876486"/>
                  <a:gd name="connsiteX124" fmla="*/ 1952046 w 1980454"/>
                  <a:gd name="connsiteY124" fmla="*/ 1486873 h 1876486"/>
                  <a:gd name="connsiteX125" fmla="*/ 1979875 w 1980454"/>
                  <a:gd name="connsiteY125" fmla="*/ 1486873 h 1876486"/>
                  <a:gd name="connsiteX126" fmla="*/ 1975900 w 1980454"/>
                  <a:gd name="connsiteY126" fmla="*/ 1466994 h 1876486"/>
                  <a:gd name="connsiteX127" fmla="*/ 1967948 w 1980454"/>
                  <a:gd name="connsiteY127" fmla="*/ 1443140 h 1876486"/>
                  <a:gd name="connsiteX128" fmla="*/ 1963973 w 1980454"/>
                  <a:gd name="connsiteY128" fmla="*/ 1431213 h 1876486"/>
                  <a:gd name="connsiteX129" fmla="*/ 1959997 w 1980454"/>
                  <a:gd name="connsiteY129" fmla="*/ 1419286 h 1876486"/>
                  <a:gd name="connsiteX130" fmla="*/ 1956021 w 1980454"/>
                  <a:gd name="connsiteY130" fmla="*/ 1407360 h 1876486"/>
                  <a:gd name="connsiteX131" fmla="*/ 1967948 w 1980454"/>
                  <a:gd name="connsiteY131" fmla="*/ 1371579 h 1876486"/>
                  <a:gd name="connsiteX132" fmla="*/ 1971924 w 1980454"/>
                  <a:gd name="connsiteY132" fmla="*/ 1359652 h 1876486"/>
                  <a:gd name="connsiteX133" fmla="*/ 1975900 w 1980454"/>
                  <a:gd name="connsiteY133" fmla="*/ 1347725 h 1876486"/>
                  <a:gd name="connsiteX134" fmla="*/ 1967948 w 1980454"/>
                  <a:gd name="connsiteY134" fmla="*/ 1300017 h 1876486"/>
                  <a:gd name="connsiteX135" fmla="*/ 1959997 w 1980454"/>
                  <a:gd name="connsiteY135" fmla="*/ 1276163 h 1876486"/>
                  <a:gd name="connsiteX136" fmla="*/ 1956021 w 1980454"/>
                  <a:gd name="connsiteY136" fmla="*/ 1264236 h 1876486"/>
                  <a:gd name="connsiteX137" fmla="*/ 1948070 w 1980454"/>
                  <a:gd name="connsiteY137" fmla="*/ 1208577 h 1876486"/>
                  <a:gd name="connsiteX138" fmla="*/ 1932167 w 1980454"/>
                  <a:gd name="connsiteY138" fmla="*/ 1188699 h 1876486"/>
                  <a:gd name="connsiteX139" fmla="*/ 1932167 w 1980454"/>
                  <a:gd name="connsiteY139" fmla="*/ 1140991 h 1876486"/>
                  <a:gd name="connsiteX140" fmla="*/ 1944094 w 1980454"/>
                  <a:gd name="connsiteY140" fmla="*/ 1137015 h 1876486"/>
                  <a:gd name="connsiteX141" fmla="*/ 1952046 w 1980454"/>
                  <a:gd name="connsiteY141" fmla="*/ 1129064 h 1876486"/>
                  <a:gd name="connsiteX142" fmla="*/ 1952046 w 1980454"/>
                  <a:gd name="connsiteY142" fmla="*/ 1093283 h 1876486"/>
                  <a:gd name="connsiteX143" fmla="*/ 1944094 w 1980454"/>
                  <a:gd name="connsiteY143" fmla="*/ 1069429 h 1876486"/>
                  <a:gd name="connsiteX144" fmla="*/ 1940119 w 1980454"/>
                  <a:gd name="connsiteY144" fmla="*/ 1045575 h 1876486"/>
                  <a:gd name="connsiteX145" fmla="*/ 1940119 w 1980454"/>
                  <a:gd name="connsiteY145" fmla="*/ 966062 h 1876486"/>
                  <a:gd name="connsiteX146" fmla="*/ 1932167 w 1980454"/>
                  <a:gd name="connsiteY146" fmla="*/ 958111 h 1876486"/>
                  <a:gd name="connsiteX147" fmla="*/ 1928192 w 1980454"/>
                  <a:gd name="connsiteY147" fmla="*/ 946184 h 1876486"/>
                  <a:gd name="connsiteX148" fmla="*/ 1920240 w 1980454"/>
                  <a:gd name="connsiteY148" fmla="*/ 938233 h 1876486"/>
                  <a:gd name="connsiteX149" fmla="*/ 1912289 w 1980454"/>
                  <a:gd name="connsiteY149" fmla="*/ 910403 h 1876486"/>
                  <a:gd name="connsiteX150" fmla="*/ 1900362 w 1980454"/>
                  <a:gd name="connsiteY150" fmla="*/ 902452 h 1876486"/>
                  <a:gd name="connsiteX151" fmla="*/ 1876508 w 1980454"/>
                  <a:gd name="connsiteY151" fmla="*/ 894500 h 1876486"/>
                  <a:gd name="connsiteX152" fmla="*/ 1864581 w 1980454"/>
                  <a:gd name="connsiteY152" fmla="*/ 890525 h 1876486"/>
                  <a:gd name="connsiteX153" fmla="*/ 1856630 w 1980454"/>
                  <a:gd name="connsiteY153" fmla="*/ 882573 h 1876486"/>
                  <a:gd name="connsiteX154" fmla="*/ 1844703 w 1980454"/>
                  <a:gd name="connsiteY154" fmla="*/ 878598 h 1876486"/>
                  <a:gd name="connsiteX155" fmla="*/ 1832776 w 1980454"/>
                  <a:gd name="connsiteY155" fmla="*/ 870646 h 1876486"/>
                  <a:gd name="connsiteX156" fmla="*/ 1824825 w 1980454"/>
                  <a:gd name="connsiteY156" fmla="*/ 858720 h 1876486"/>
                  <a:gd name="connsiteX157" fmla="*/ 1816873 w 1980454"/>
                  <a:gd name="connsiteY157" fmla="*/ 850768 h 1876486"/>
                  <a:gd name="connsiteX158" fmla="*/ 1820849 w 1980454"/>
                  <a:gd name="connsiteY158" fmla="*/ 830890 h 1876486"/>
                  <a:gd name="connsiteX159" fmla="*/ 1832776 w 1980454"/>
                  <a:gd name="connsiteY159" fmla="*/ 807036 h 1876486"/>
                  <a:gd name="connsiteX160" fmla="*/ 1836752 w 1980454"/>
                  <a:gd name="connsiteY160" fmla="*/ 795109 h 1876486"/>
                  <a:gd name="connsiteX161" fmla="*/ 1832776 w 1980454"/>
                  <a:gd name="connsiteY161" fmla="*/ 771255 h 1876486"/>
                  <a:gd name="connsiteX162" fmla="*/ 1824825 w 1980454"/>
                  <a:gd name="connsiteY162" fmla="*/ 759328 h 1876486"/>
                  <a:gd name="connsiteX163" fmla="*/ 1793020 w 1980454"/>
                  <a:gd name="connsiteY163" fmla="*/ 731499 h 1876486"/>
                  <a:gd name="connsiteX164" fmla="*/ 1793020 w 1980454"/>
                  <a:gd name="connsiteY164" fmla="*/ 663913 h 1876486"/>
                  <a:gd name="connsiteX165" fmla="*/ 1789044 w 1980454"/>
                  <a:gd name="connsiteY165" fmla="*/ 644034 h 1876486"/>
                  <a:gd name="connsiteX166" fmla="*/ 1785068 w 1980454"/>
                  <a:gd name="connsiteY166" fmla="*/ 632107 h 1876486"/>
                  <a:gd name="connsiteX167" fmla="*/ 1741336 w 1980454"/>
                  <a:gd name="connsiteY167" fmla="*/ 620180 h 1876486"/>
                  <a:gd name="connsiteX168" fmla="*/ 1721458 w 1980454"/>
                  <a:gd name="connsiteY168" fmla="*/ 596326 h 1876486"/>
                  <a:gd name="connsiteX169" fmla="*/ 1709531 w 1980454"/>
                  <a:gd name="connsiteY169" fmla="*/ 584400 h 1876486"/>
                  <a:gd name="connsiteX170" fmla="*/ 1709531 w 1980454"/>
                  <a:gd name="connsiteY170" fmla="*/ 552594 h 1876486"/>
                  <a:gd name="connsiteX171" fmla="*/ 1697604 w 1980454"/>
                  <a:gd name="connsiteY171" fmla="*/ 548619 h 1876486"/>
                  <a:gd name="connsiteX172" fmla="*/ 1673750 w 1980454"/>
                  <a:gd name="connsiteY172" fmla="*/ 552594 h 1876486"/>
                  <a:gd name="connsiteX173" fmla="*/ 1661823 w 1980454"/>
                  <a:gd name="connsiteY173" fmla="*/ 556570 h 1876486"/>
                  <a:gd name="connsiteX174" fmla="*/ 1657847 w 1980454"/>
                  <a:gd name="connsiteY174" fmla="*/ 520789 h 1876486"/>
                  <a:gd name="connsiteX175" fmla="*/ 1645920 w 1980454"/>
                  <a:gd name="connsiteY175" fmla="*/ 481033 h 1876486"/>
                  <a:gd name="connsiteX176" fmla="*/ 1637969 w 1980454"/>
                  <a:gd name="connsiteY176" fmla="*/ 453203 h 1876486"/>
                  <a:gd name="connsiteX177" fmla="*/ 1633993 w 1980454"/>
                  <a:gd name="connsiteY177" fmla="*/ 441276 h 1876486"/>
                  <a:gd name="connsiteX178" fmla="*/ 1633993 w 1980454"/>
                  <a:gd name="connsiteY178" fmla="*/ 417422 h 1876486"/>
                  <a:gd name="connsiteX179" fmla="*/ 1622067 w 1980454"/>
                  <a:gd name="connsiteY179" fmla="*/ 409471 h 1876486"/>
                  <a:gd name="connsiteX180" fmla="*/ 1594237 w 1980454"/>
                  <a:gd name="connsiteY180" fmla="*/ 385617 h 1876486"/>
                  <a:gd name="connsiteX181" fmla="*/ 1578334 w 1980454"/>
                  <a:gd name="connsiteY181" fmla="*/ 361763 h 1876486"/>
                  <a:gd name="connsiteX182" fmla="*/ 1566407 w 1980454"/>
                  <a:gd name="connsiteY182" fmla="*/ 337909 h 1876486"/>
                  <a:gd name="connsiteX183" fmla="*/ 1570383 w 1980454"/>
                  <a:gd name="connsiteY183" fmla="*/ 322006 h 1876486"/>
                  <a:gd name="connsiteX184" fmla="*/ 1578334 w 1980454"/>
                  <a:gd name="connsiteY184" fmla="*/ 310080 h 1876486"/>
                  <a:gd name="connsiteX185" fmla="*/ 1614115 w 1980454"/>
                  <a:gd name="connsiteY185" fmla="*/ 302128 h 1876486"/>
                  <a:gd name="connsiteX186" fmla="*/ 1622067 w 1980454"/>
                  <a:gd name="connsiteY186" fmla="*/ 294177 h 1876486"/>
                  <a:gd name="connsiteX187" fmla="*/ 1622067 w 1980454"/>
                  <a:gd name="connsiteY187" fmla="*/ 270323 h 1876486"/>
                  <a:gd name="connsiteX188" fmla="*/ 1614115 w 1980454"/>
                  <a:gd name="connsiteY188" fmla="*/ 262372 h 1876486"/>
                  <a:gd name="connsiteX189" fmla="*/ 1606164 w 1980454"/>
                  <a:gd name="connsiteY189" fmla="*/ 234542 h 1876486"/>
                  <a:gd name="connsiteX190" fmla="*/ 1610140 w 1980454"/>
                  <a:gd name="connsiteY190" fmla="*/ 194786 h 1876486"/>
                  <a:gd name="connsiteX191" fmla="*/ 1618091 w 1980454"/>
                  <a:gd name="connsiteY191" fmla="*/ 170932 h 1876486"/>
                  <a:gd name="connsiteX192" fmla="*/ 1598213 w 1980454"/>
                  <a:gd name="connsiteY192" fmla="*/ 127200 h 1876486"/>
                  <a:gd name="connsiteX193" fmla="*/ 1590261 w 1980454"/>
                  <a:gd name="connsiteY193" fmla="*/ 115273 h 1876486"/>
                  <a:gd name="connsiteX194" fmla="*/ 1598213 w 1980454"/>
                  <a:gd name="connsiteY194" fmla="*/ 147078 h 1876486"/>
                  <a:gd name="connsiteX195" fmla="*/ 1606164 w 1980454"/>
                  <a:gd name="connsiteY195" fmla="*/ 123224 h 1876486"/>
                  <a:gd name="connsiteX196" fmla="*/ 1610140 w 1980454"/>
                  <a:gd name="connsiteY196" fmla="*/ 111297 h 1876486"/>
                  <a:gd name="connsiteX197" fmla="*/ 1618091 w 1980454"/>
                  <a:gd name="connsiteY197" fmla="*/ 99370 h 1876486"/>
                  <a:gd name="connsiteX198" fmla="*/ 1606164 w 1980454"/>
                  <a:gd name="connsiteY198" fmla="*/ 107321 h 1876486"/>
                  <a:gd name="connsiteX199" fmla="*/ 1514724 w 1980454"/>
                  <a:gd name="connsiteY199" fmla="*/ 95394 h 1876486"/>
                  <a:gd name="connsiteX200" fmla="*/ 1490870 w 1980454"/>
                  <a:gd name="connsiteY200" fmla="*/ 87443 h 1876486"/>
                  <a:gd name="connsiteX201" fmla="*/ 1482919 w 1980454"/>
                  <a:gd name="connsiteY201" fmla="*/ 75516 h 1876486"/>
                  <a:gd name="connsiteX202" fmla="*/ 1463040 w 1980454"/>
                  <a:gd name="connsiteY202" fmla="*/ 71540 h 1876486"/>
                  <a:gd name="connsiteX203" fmla="*/ 1431235 w 1980454"/>
                  <a:gd name="connsiteY203" fmla="*/ 67565 h 1876486"/>
                  <a:gd name="connsiteX204" fmla="*/ 1391479 w 1980454"/>
                  <a:gd name="connsiteY204" fmla="*/ 55638 h 1876486"/>
                  <a:gd name="connsiteX205" fmla="*/ 1379552 w 1980454"/>
                  <a:gd name="connsiteY205" fmla="*/ 51662 h 1876486"/>
                  <a:gd name="connsiteX206" fmla="*/ 1319917 w 1980454"/>
                  <a:gd name="connsiteY206" fmla="*/ 43711 h 1876486"/>
                  <a:gd name="connsiteX207" fmla="*/ 1284136 w 1980454"/>
                  <a:gd name="connsiteY207" fmla="*/ 35760 h 1876486"/>
                  <a:gd name="connsiteX208" fmla="*/ 1272209 w 1980454"/>
                  <a:gd name="connsiteY208" fmla="*/ 31784 h 1876486"/>
                  <a:gd name="connsiteX209" fmla="*/ 1183171 w 1980454"/>
                  <a:gd name="connsiteY209" fmla="*/ 55638 h 1876486"/>
                  <a:gd name="connsiteX210" fmla="*/ 1148964 w 1980454"/>
                  <a:gd name="connsiteY210" fmla="*/ 47686 h 1876486"/>
                  <a:gd name="connsiteX211" fmla="*/ 1091731 w 1980454"/>
                  <a:gd name="connsiteY211" fmla="*/ 25448 h 1876486"/>
                  <a:gd name="connsiteX212" fmla="*/ 1008201 w 1980454"/>
                  <a:gd name="connsiteY212" fmla="*/ 0 h 1876486"/>
                  <a:gd name="connsiteX213" fmla="*/ 940656 w 1980454"/>
                  <a:gd name="connsiteY213" fmla="*/ 8737 h 1876486"/>
                  <a:gd name="connsiteX214" fmla="*/ 870668 w 1980454"/>
                  <a:gd name="connsiteY214" fmla="*/ 7930 h 1876486"/>
                  <a:gd name="connsiteX215" fmla="*/ 826936 w 1980454"/>
                  <a:gd name="connsiteY215" fmla="*/ 11906 h 1876486"/>
                  <a:gd name="connsiteX216" fmla="*/ 822960 w 1980454"/>
                  <a:gd name="connsiteY216" fmla="*/ 35760 h 1876486"/>
                  <a:gd name="connsiteX217" fmla="*/ 811033 w 1980454"/>
                  <a:gd name="connsiteY217" fmla="*/ 39735 h 1876486"/>
                  <a:gd name="connsiteX218" fmla="*/ 783204 w 1980454"/>
                  <a:gd name="connsiteY218" fmla="*/ 51662 h 1876486"/>
                  <a:gd name="connsiteX219" fmla="*/ 759350 w 1980454"/>
                  <a:gd name="connsiteY219" fmla="*/ 59613 h 1876486"/>
                  <a:gd name="connsiteX220" fmla="*/ 751399 w 1980454"/>
                  <a:gd name="connsiteY220" fmla="*/ 67565 h 1876486"/>
                  <a:gd name="connsiteX221" fmla="*/ 731520 w 1980454"/>
                  <a:gd name="connsiteY221" fmla="*/ 79492 h 1876486"/>
                  <a:gd name="connsiteX222" fmla="*/ 723569 w 1980454"/>
                  <a:gd name="connsiteY222" fmla="*/ 91419 h 1876486"/>
                  <a:gd name="connsiteX223" fmla="*/ 719593 w 1980454"/>
                  <a:gd name="connsiteY223" fmla="*/ 103346 h 1876486"/>
                  <a:gd name="connsiteX224" fmla="*/ 695740 w 1980454"/>
                  <a:gd name="connsiteY224" fmla="*/ 107321 h 1876486"/>
                  <a:gd name="connsiteX225" fmla="*/ 683813 w 1980454"/>
                  <a:gd name="connsiteY225" fmla="*/ 111297 h 1876486"/>
                  <a:gd name="connsiteX226" fmla="*/ 667910 w 1980454"/>
                  <a:gd name="connsiteY226" fmla="*/ 127200 h 1876486"/>
                  <a:gd name="connsiteX227" fmla="*/ 659959 w 1980454"/>
                  <a:gd name="connsiteY227" fmla="*/ 162980 h 1876486"/>
                  <a:gd name="connsiteX228" fmla="*/ 655983 w 1980454"/>
                  <a:gd name="connsiteY228" fmla="*/ 174907 h 1876486"/>
                  <a:gd name="connsiteX229" fmla="*/ 632129 w 1980454"/>
                  <a:gd name="connsiteY229" fmla="*/ 182859 h 1876486"/>
                  <a:gd name="connsiteX230" fmla="*/ 612251 w 1980454"/>
                  <a:gd name="connsiteY230" fmla="*/ 170932 h 1876486"/>
                  <a:gd name="connsiteX231" fmla="*/ 600324 w 1980454"/>
                  <a:gd name="connsiteY231" fmla="*/ 174907 h 1876486"/>
                  <a:gd name="connsiteX232" fmla="*/ 588397 w 1980454"/>
                  <a:gd name="connsiteY232" fmla="*/ 202737 h 1876486"/>
                  <a:gd name="connsiteX233" fmla="*/ 580446 w 1980454"/>
                  <a:gd name="connsiteY233" fmla="*/ 226591 h 1876486"/>
                  <a:gd name="connsiteX234" fmla="*/ 548640 w 1980454"/>
                  <a:gd name="connsiteY234" fmla="*/ 234542 h 1876486"/>
                  <a:gd name="connsiteX235" fmla="*/ 552616 w 1980454"/>
                  <a:gd name="connsiteY235" fmla="*/ 262372 h 1876486"/>
                  <a:gd name="connsiteX236" fmla="*/ 548640 w 1980454"/>
                  <a:gd name="connsiteY236" fmla="*/ 274299 h 1876486"/>
                  <a:gd name="connsiteX237" fmla="*/ 544665 w 1980454"/>
                  <a:gd name="connsiteY237" fmla="*/ 294177 h 1876486"/>
                  <a:gd name="connsiteX238" fmla="*/ 540689 w 1980454"/>
                  <a:gd name="connsiteY238" fmla="*/ 306104 h 1876486"/>
                  <a:gd name="connsiteX239" fmla="*/ 528762 w 1980454"/>
                  <a:gd name="connsiteY239" fmla="*/ 314055 h 1876486"/>
                  <a:gd name="connsiteX240" fmla="*/ 496957 w 1980454"/>
                  <a:gd name="connsiteY240" fmla="*/ 353812 h 1876486"/>
                  <a:gd name="connsiteX241" fmla="*/ 485030 w 1980454"/>
                  <a:gd name="connsiteY241" fmla="*/ 357787 h 1876486"/>
                  <a:gd name="connsiteX242" fmla="*/ 469127 w 1980454"/>
                  <a:gd name="connsiteY242" fmla="*/ 377666 h 1876486"/>
                  <a:gd name="connsiteX243" fmla="*/ 477079 w 1980454"/>
                  <a:gd name="connsiteY243" fmla="*/ 401520 h 1876486"/>
                  <a:gd name="connsiteX244" fmla="*/ 481054 w 1980454"/>
                  <a:gd name="connsiteY244" fmla="*/ 413446 h 1876486"/>
                  <a:gd name="connsiteX245" fmla="*/ 462791 w 1980454"/>
                  <a:gd name="connsiteY245" fmla="*/ 453224 h 1876486"/>
                  <a:gd name="connsiteX246" fmla="*/ 473103 w 1980454"/>
                  <a:gd name="connsiteY246" fmla="*/ 496935 h 1876486"/>
                  <a:gd name="connsiteX247" fmla="*/ 465152 w 1980454"/>
                  <a:gd name="connsiteY247" fmla="*/ 588375 h 1876486"/>
                  <a:gd name="connsiteX248" fmla="*/ 461176 w 1980454"/>
                  <a:gd name="connsiteY248" fmla="*/ 616205 h 1876486"/>
                  <a:gd name="connsiteX249" fmla="*/ 453225 w 1980454"/>
                  <a:gd name="connsiteY249" fmla="*/ 640059 h 1876486"/>
                  <a:gd name="connsiteX250" fmla="*/ 449249 w 1980454"/>
                  <a:gd name="connsiteY250" fmla="*/ 655961 h 1876486"/>
                  <a:gd name="connsiteX251" fmla="*/ 441298 w 1980454"/>
                  <a:gd name="connsiteY251" fmla="*/ 679815 h 1876486"/>
                  <a:gd name="connsiteX252" fmla="*/ 425395 w 1980454"/>
                  <a:gd name="connsiteY252" fmla="*/ 727523 h 1876486"/>
                  <a:gd name="connsiteX253" fmla="*/ 417444 w 1980454"/>
                  <a:gd name="connsiteY253" fmla="*/ 759328 h 1876486"/>
                  <a:gd name="connsiteX254" fmla="*/ 409493 w 1980454"/>
                  <a:gd name="connsiteY254" fmla="*/ 783182 h 1876486"/>
                  <a:gd name="connsiteX255" fmla="*/ 373712 w 1980454"/>
                  <a:gd name="connsiteY255" fmla="*/ 795109 h 1876486"/>
                  <a:gd name="connsiteX256" fmla="*/ 349858 w 1980454"/>
                  <a:gd name="connsiteY256" fmla="*/ 803060 h 1876486"/>
                  <a:gd name="connsiteX257" fmla="*/ 314077 w 1980454"/>
                  <a:gd name="connsiteY257" fmla="*/ 811012 h 1876486"/>
                  <a:gd name="connsiteX258" fmla="*/ 302150 w 1980454"/>
                  <a:gd name="connsiteY258" fmla="*/ 814987 h 1876486"/>
                  <a:gd name="connsiteX259" fmla="*/ 286247 w 1980454"/>
                  <a:gd name="connsiteY259" fmla="*/ 822939 h 1876486"/>
                  <a:gd name="connsiteX260" fmla="*/ 218661 w 1980454"/>
                  <a:gd name="connsiteY260" fmla="*/ 830890 h 1876486"/>
                  <a:gd name="connsiteX261" fmla="*/ 194807 w 1980454"/>
                  <a:gd name="connsiteY261" fmla="*/ 838841 h 1876486"/>
                  <a:gd name="connsiteX262" fmla="*/ 178905 w 1980454"/>
                  <a:gd name="connsiteY262" fmla="*/ 842817 h 1876486"/>
                  <a:gd name="connsiteX263" fmla="*/ 151075 w 1980454"/>
                  <a:gd name="connsiteY263" fmla="*/ 850768 h 1876486"/>
                  <a:gd name="connsiteX264" fmla="*/ 112106 w 1980454"/>
                  <a:gd name="connsiteY264" fmla="*/ 857932 h 1876486"/>
                  <a:gd name="connsiteX265" fmla="*/ 63611 w 1980454"/>
                  <a:gd name="connsiteY265" fmla="*/ 890525 h 1876486"/>
                  <a:gd name="connsiteX266" fmla="*/ 39757 w 1980454"/>
                  <a:gd name="connsiteY266" fmla="*/ 918354 h 1876486"/>
                  <a:gd name="connsiteX267" fmla="*/ 7952 w 1980454"/>
                  <a:gd name="connsiteY267" fmla="*/ 958111 h 1876486"/>
                  <a:gd name="connsiteX268" fmla="*/ 0 w 1980454"/>
                  <a:gd name="connsiteY268" fmla="*/ 981965 h 1876486"/>
                  <a:gd name="connsiteX269" fmla="*/ 19879 w 1980454"/>
                  <a:gd name="connsiteY269" fmla="*/ 1009794 h 1876486"/>
                  <a:gd name="connsiteX270" fmla="*/ 7952 w 1980454"/>
                  <a:gd name="connsiteY270" fmla="*/ 1009794 h 1876486"/>
                  <a:gd name="connsiteX0" fmla="*/ 7952 w 1980454"/>
                  <a:gd name="connsiteY0" fmla="*/ 1009794 h 1876486"/>
                  <a:gd name="connsiteX1" fmla="*/ 35781 w 1980454"/>
                  <a:gd name="connsiteY1" fmla="*/ 1005819 h 1876486"/>
                  <a:gd name="connsiteX2" fmla="*/ 75538 w 1980454"/>
                  <a:gd name="connsiteY2" fmla="*/ 1013770 h 1876486"/>
                  <a:gd name="connsiteX3" fmla="*/ 87465 w 1980454"/>
                  <a:gd name="connsiteY3" fmla="*/ 1021721 h 1876486"/>
                  <a:gd name="connsiteX4" fmla="*/ 95416 w 1980454"/>
                  <a:gd name="connsiteY4" fmla="*/ 1029673 h 1876486"/>
                  <a:gd name="connsiteX5" fmla="*/ 115294 w 1980454"/>
                  <a:gd name="connsiteY5" fmla="*/ 1033648 h 1876486"/>
                  <a:gd name="connsiteX6" fmla="*/ 131197 w 1980454"/>
                  <a:gd name="connsiteY6" fmla="*/ 1057502 h 1876486"/>
                  <a:gd name="connsiteX7" fmla="*/ 178905 w 1980454"/>
                  <a:gd name="connsiteY7" fmla="*/ 1073405 h 1876486"/>
                  <a:gd name="connsiteX8" fmla="*/ 190832 w 1980454"/>
                  <a:gd name="connsiteY8" fmla="*/ 1077380 h 1876486"/>
                  <a:gd name="connsiteX9" fmla="*/ 202759 w 1980454"/>
                  <a:gd name="connsiteY9" fmla="*/ 1081356 h 1876486"/>
                  <a:gd name="connsiteX10" fmla="*/ 218661 w 1980454"/>
                  <a:gd name="connsiteY10" fmla="*/ 1085332 h 1876486"/>
                  <a:gd name="connsiteX11" fmla="*/ 230588 w 1980454"/>
                  <a:gd name="connsiteY11" fmla="*/ 1089307 h 1876486"/>
                  <a:gd name="connsiteX12" fmla="*/ 250467 w 1980454"/>
                  <a:gd name="connsiteY12" fmla="*/ 1093283 h 1876486"/>
                  <a:gd name="connsiteX13" fmla="*/ 262393 w 1980454"/>
                  <a:gd name="connsiteY13" fmla="*/ 1097259 h 1876486"/>
                  <a:gd name="connsiteX14" fmla="*/ 278296 w 1980454"/>
                  <a:gd name="connsiteY14" fmla="*/ 1101234 h 1876486"/>
                  <a:gd name="connsiteX15" fmla="*/ 290223 w 1980454"/>
                  <a:gd name="connsiteY15" fmla="*/ 1105210 h 1876486"/>
                  <a:gd name="connsiteX16" fmla="*/ 337931 w 1980454"/>
                  <a:gd name="connsiteY16" fmla="*/ 1113161 h 1876486"/>
                  <a:gd name="connsiteX17" fmla="*/ 381663 w 1980454"/>
                  <a:gd name="connsiteY17" fmla="*/ 1109186 h 1876486"/>
                  <a:gd name="connsiteX18" fmla="*/ 405517 w 1980454"/>
                  <a:gd name="connsiteY18" fmla="*/ 1101234 h 1876486"/>
                  <a:gd name="connsiteX19" fmla="*/ 417444 w 1980454"/>
                  <a:gd name="connsiteY19" fmla="*/ 1097259 h 1876486"/>
                  <a:gd name="connsiteX20" fmla="*/ 449249 w 1980454"/>
                  <a:gd name="connsiteY20" fmla="*/ 1101234 h 1876486"/>
                  <a:gd name="connsiteX21" fmla="*/ 473103 w 1980454"/>
                  <a:gd name="connsiteY21" fmla="*/ 1117137 h 1876486"/>
                  <a:gd name="connsiteX22" fmla="*/ 492981 w 1980454"/>
                  <a:gd name="connsiteY22" fmla="*/ 1133040 h 1876486"/>
                  <a:gd name="connsiteX23" fmla="*/ 512860 w 1980454"/>
                  <a:gd name="connsiteY23" fmla="*/ 1148942 h 1876486"/>
                  <a:gd name="connsiteX24" fmla="*/ 532738 w 1980454"/>
                  <a:gd name="connsiteY24" fmla="*/ 1172796 h 1876486"/>
                  <a:gd name="connsiteX25" fmla="*/ 568519 w 1980454"/>
                  <a:gd name="connsiteY25" fmla="*/ 1188699 h 1876486"/>
                  <a:gd name="connsiteX26" fmla="*/ 580446 w 1980454"/>
                  <a:gd name="connsiteY26" fmla="*/ 1192674 h 1876486"/>
                  <a:gd name="connsiteX27" fmla="*/ 592373 w 1980454"/>
                  <a:gd name="connsiteY27" fmla="*/ 1196650 h 1876486"/>
                  <a:gd name="connsiteX28" fmla="*/ 604300 w 1980454"/>
                  <a:gd name="connsiteY28" fmla="*/ 1204601 h 1876486"/>
                  <a:gd name="connsiteX29" fmla="*/ 612251 w 1980454"/>
                  <a:gd name="connsiteY29" fmla="*/ 1212553 h 1876486"/>
                  <a:gd name="connsiteX30" fmla="*/ 624178 w 1980454"/>
                  <a:gd name="connsiteY30" fmla="*/ 1216528 h 1876486"/>
                  <a:gd name="connsiteX31" fmla="*/ 632129 w 1980454"/>
                  <a:gd name="connsiteY31" fmla="*/ 1224480 h 1876486"/>
                  <a:gd name="connsiteX32" fmla="*/ 667910 w 1980454"/>
                  <a:gd name="connsiteY32" fmla="*/ 1236406 h 1876486"/>
                  <a:gd name="connsiteX33" fmla="*/ 679837 w 1980454"/>
                  <a:gd name="connsiteY33" fmla="*/ 1240382 h 1876486"/>
                  <a:gd name="connsiteX34" fmla="*/ 691764 w 1980454"/>
                  <a:gd name="connsiteY34" fmla="*/ 1248333 h 1876486"/>
                  <a:gd name="connsiteX35" fmla="*/ 715618 w 1980454"/>
                  <a:gd name="connsiteY35" fmla="*/ 1256285 h 1876486"/>
                  <a:gd name="connsiteX36" fmla="*/ 719593 w 1980454"/>
                  <a:gd name="connsiteY36" fmla="*/ 1268212 h 1876486"/>
                  <a:gd name="connsiteX37" fmla="*/ 739472 w 1980454"/>
                  <a:gd name="connsiteY37" fmla="*/ 1288090 h 1876486"/>
                  <a:gd name="connsiteX38" fmla="*/ 751399 w 1980454"/>
                  <a:gd name="connsiteY38" fmla="*/ 1307968 h 1876486"/>
                  <a:gd name="connsiteX39" fmla="*/ 755374 w 1980454"/>
                  <a:gd name="connsiteY39" fmla="*/ 1319895 h 1876486"/>
                  <a:gd name="connsiteX40" fmla="*/ 771277 w 1980454"/>
                  <a:gd name="connsiteY40" fmla="*/ 1335798 h 1876486"/>
                  <a:gd name="connsiteX41" fmla="*/ 783204 w 1980454"/>
                  <a:gd name="connsiteY41" fmla="*/ 1347725 h 1876486"/>
                  <a:gd name="connsiteX42" fmla="*/ 799107 w 1980454"/>
                  <a:gd name="connsiteY42" fmla="*/ 1367603 h 1876486"/>
                  <a:gd name="connsiteX43" fmla="*/ 803082 w 1980454"/>
                  <a:gd name="connsiteY43" fmla="*/ 1379530 h 1876486"/>
                  <a:gd name="connsiteX44" fmla="*/ 815009 w 1980454"/>
                  <a:gd name="connsiteY44" fmla="*/ 1383506 h 1876486"/>
                  <a:gd name="connsiteX45" fmla="*/ 838863 w 1980454"/>
                  <a:gd name="connsiteY45" fmla="*/ 1399408 h 1876486"/>
                  <a:gd name="connsiteX46" fmla="*/ 862717 w 1980454"/>
                  <a:gd name="connsiteY46" fmla="*/ 1407360 h 1876486"/>
                  <a:gd name="connsiteX47" fmla="*/ 874644 w 1980454"/>
                  <a:gd name="connsiteY47" fmla="*/ 1411335 h 1876486"/>
                  <a:gd name="connsiteX48" fmla="*/ 882595 w 1980454"/>
                  <a:gd name="connsiteY48" fmla="*/ 1423262 h 1876486"/>
                  <a:gd name="connsiteX49" fmla="*/ 894522 w 1980454"/>
                  <a:gd name="connsiteY49" fmla="*/ 1427238 h 1876486"/>
                  <a:gd name="connsiteX50" fmla="*/ 906449 w 1980454"/>
                  <a:gd name="connsiteY50" fmla="*/ 1435189 h 1876486"/>
                  <a:gd name="connsiteX51" fmla="*/ 914400 w 1980454"/>
                  <a:gd name="connsiteY51" fmla="*/ 1447116 h 1876486"/>
                  <a:gd name="connsiteX52" fmla="*/ 918376 w 1980454"/>
                  <a:gd name="connsiteY52" fmla="*/ 1459043 h 1876486"/>
                  <a:gd name="connsiteX53" fmla="*/ 934279 w 1980454"/>
                  <a:gd name="connsiteY53" fmla="*/ 1478921 h 1876486"/>
                  <a:gd name="connsiteX54" fmla="*/ 946206 w 1980454"/>
                  <a:gd name="connsiteY54" fmla="*/ 1482897 h 1876486"/>
                  <a:gd name="connsiteX55" fmla="*/ 966084 w 1980454"/>
                  <a:gd name="connsiteY55" fmla="*/ 1478921 h 1876486"/>
                  <a:gd name="connsiteX56" fmla="*/ 978011 w 1980454"/>
                  <a:gd name="connsiteY56" fmla="*/ 1474946 h 1876486"/>
                  <a:gd name="connsiteX57" fmla="*/ 1001865 w 1980454"/>
                  <a:gd name="connsiteY57" fmla="*/ 1478921 h 1876486"/>
                  <a:gd name="connsiteX58" fmla="*/ 1025719 w 1980454"/>
                  <a:gd name="connsiteY58" fmla="*/ 1486873 h 1876486"/>
                  <a:gd name="connsiteX59" fmla="*/ 1049573 w 1980454"/>
                  <a:gd name="connsiteY59" fmla="*/ 1502775 h 1876486"/>
                  <a:gd name="connsiteX60" fmla="*/ 1069451 w 1980454"/>
                  <a:gd name="connsiteY60" fmla="*/ 1522653 h 1876486"/>
                  <a:gd name="connsiteX61" fmla="*/ 1101256 w 1980454"/>
                  <a:gd name="connsiteY61" fmla="*/ 1546507 h 1876486"/>
                  <a:gd name="connsiteX62" fmla="*/ 1109207 w 1980454"/>
                  <a:gd name="connsiteY62" fmla="*/ 1554459 h 1876486"/>
                  <a:gd name="connsiteX63" fmla="*/ 1141013 w 1980454"/>
                  <a:gd name="connsiteY63" fmla="*/ 1562410 h 1876486"/>
                  <a:gd name="connsiteX64" fmla="*/ 1152940 w 1980454"/>
                  <a:gd name="connsiteY64" fmla="*/ 1570361 h 1876486"/>
                  <a:gd name="connsiteX65" fmla="*/ 1176793 w 1980454"/>
                  <a:gd name="connsiteY65" fmla="*/ 1578313 h 1876486"/>
                  <a:gd name="connsiteX66" fmla="*/ 1196672 w 1980454"/>
                  <a:gd name="connsiteY66" fmla="*/ 1590240 h 1876486"/>
                  <a:gd name="connsiteX67" fmla="*/ 1208599 w 1980454"/>
                  <a:gd name="connsiteY67" fmla="*/ 1602166 h 1876486"/>
                  <a:gd name="connsiteX68" fmla="*/ 1232453 w 1980454"/>
                  <a:gd name="connsiteY68" fmla="*/ 1610118 h 1876486"/>
                  <a:gd name="connsiteX69" fmla="*/ 1244380 w 1980454"/>
                  <a:gd name="connsiteY69" fmla="*/ 1614093 h 1876486"/>
                  <a:gd name="connsiteX70" fmla="*/ 1252331 w 1980454"/>
                  <a:gd name="connsiteY70" fmla="*/ 1602166 h 1876486"/>
                  <a:gd name="connsiteX71" fmla="*/ 1268233 w 1980454"/>
                  <a:gd name="connsiteY71" fmla="*/ 1606142 h 1876486"/>
                  <a:gd name="connsiteX72" fmla="*/ 1288112 w 1980454"/>
                  <a:gd name="connsiteY72" fmla="*/ 1622045 h 1876486"/>
                  <a:gd name="connsiteX73" fmla="*/ 1296063 w 1980454"/>
                  <a:gd name="connsiteY73" fmla="*/ 1633972 h 1876486"/>
                  <a:gd name="connsiteX74" fmla="*/ 1307990 w 1980454"/>
                  <a:gd name="connsiteY74" fmla="*/ 1641923 h 1876486"/>
                  <a:gd name="connsiteX75" fmla="*/ 1331844 w 1980454"/>
                  <a:gd name="connsiteY75" fmla="*/ 1669753 h 1876486"/>
                  <a:gd name="connsiteX76" fmla="*/ 1343771 w 1980454"/>
                  <a:gd name="connsiteY76" fmla="*/ 1673728 h 1876486"/>
                  <a:gd name="connsiteX77" fmla="*/ 1391479 w 1980454"/>
                  <a:gd name="connsiteY77" fmla="*/ 1661801 h 1876486"/>
                  <a:gd name="connsiteX78" fmla="*/ 1403406 w 1980454"/>
                  <a:gd name="connsiteY78" fmla="*/ 1657826 h 1876486"/>
                  <a:gd name="connsiteX79" fmla="*/ 1439187 w 1980454"/>
                  <a:gd name="connsiteY79" fmla="*/ 1669753 h 1876486"/>
                  <a:gd name="connsiteX80" fmla="*/ 1451113 w 1980454"/>
                  <a:gd name="connsiteY80" fmla="*/ 1673728 h 1876486"/>
                  <a:gd name="connsiteX81" fmla="*/ 1463040 w 1980454"/>
                  <a:gd name="connsiteY81" fmla="*/ 1677704 h 1876486"/>
                  <a:gd name="connsiteX82" fmla="*/ 1494846 w 1980454"/>
                  <a:gd name="connsiteY82" fmla="*/ 1701558 h 1876486"/>
                  <a:gd name="connsiteX83" fmla="*/ 1506773 w 1980454"/>
                  <a:gd name="connsiteY83" fmla="*/ 1709509 h 1876486"/>
                  <a:gd name="connsiteX84" fmla="*/ 1530627 w 1980454"/>
                  <a:gd name="connsiteY84" fmla="*/ 1713485 h 1876486"/>
                  <a:gd name="connsiteX85" fmla="*/ 1542553 w 1980454"/>
                  <a:gd name="connsiteY85" fmla="*/ 1721436 h 1876486"/>
                  <a:gd name="connsiteX86" fmla="*/ 1554480 w 1980454"/>
                  <a:gd name="connsiteY86" fmla="*/ 1725412 h 1876486"/>
                  <a:gd name="connsiteX87" fmla="*/ 1562432 w 1980454"/>
                  <a:gd name="connsiteY87" fmla="*/ 1733363 h 1876486"/>
                  <a:gd name="connsiteX88" fmla="*/ 1574359 w 1980454"/>
                  <a:gd name="connsiteY88" fmla="*/ 1737339 h 1876486"/>
                  <a:gd name="connsiteX89" fmla="*/ 1598213 w 1980454"/>
                  <a:gd name="connsiteY89" fmla="*/ 1753241 h 1876486"/>
                  <a:gd name="connsiteX90" fmla="*/ 1618091 w 1980454"/>
                  <a:gd name="connsiteY90" fmla="*/ 1773120 h 1876486"/>
                  <a:gd name="connsiteX91" fmla="*/ 1637969 w 1980454"/>
                  <a:gd name="connsiteY91" fmla="*/ 1792998 h 1876486"/>
                  <a:gd name="connsiteX92" fmla="*/ 1641945 w 1980454"/>
                  <a:gd name="connsiteY92" fmla="*/ 1804925 h 1876486"/>
                  <a:gd name="connsiteX93" fmla="*/ 1665799 w 1980454"/>
                  <a:gd name="connsiteY93" fmla="*/ 1828779 h 1876486"/>
                  <a:gd name="connsiteX94" fmla="*/ 1677726 w 1980454"/>
                  <a:gd name="connsiteY94" fmla="*/ 1840706 h 1876486"/>
                  <a:gd name="connsiteX95" fmla="*/ 1685677 w 1980454"/>
                  <a:gd name="connsiteY95" fmla="*/ 1852633 h 1876486"/>
                  <a:gd name="connsiteX96" fmla="*/ 1689653 w 1980454"/>
                  <a:gd name="connsiteY96" fmla="*/ 1864560 h 1876486"/>
                  <a:gd name="connsiteX97" fmla="*/ 1701580 w 1980454"/>
                  <a:gd name="connsiteY97" fmla="*/ 1876486 h 1876486"/>
                  <a:gd name="connsiteX98" fmla="*/ 1713507 w 1980454"/>
                  <a:gd name="connsiteY98" fmla="*/ 1872511 h 1876486"/>
                  <a:gd name="connsiteX99" fmla="*/ 1737360 w 1980454"/>
                  <a:gd name="connsiteY99" fmla="*/ 1824803 h 1876486"/>
                  <a:gd name="connsiteX100" fmla="*/ 1753263 w 1980454"/>
                  <a:gd name="connsiteY100" fmla="*/ 1804925 h 1876486"/>
                  <a:gd name="connsiteX101" fmla="*/ 1757239 w 1980454"/>
                  <a:gd name="connsiteY101" fmla="*/ 1792998 h 1876486"/>
                  <a:gd name="connsiteX102" fmla="*/ 1773141 w 1980454"/>
                  <a:gd name="connsiteY102" fmla="*/ 1769144 h 1876486"/>
                  <a:gd name="connsiteX103" fmla="*/ 1781093 w 1980454"/>
                  <a:gd name="connsiteY103" fmla="*/ 1757217 h 1876486"/>
                  <a:gd name="connsiteX104" fmla="*/ 1793020 w 1980454"/>
                  <a:gd name="connsiteY104" fmla="*/ 1749266 h 1876486"/>
                  <a:gd name="connsiteX105" fmla="*/ 1832776 w 1980454"/>
                  <a:gd name="connsiteY105" fmla="*/ 1737339 h 1876486"/>
                  <a:gd name="connsiteX106" fmla="*/ 1840727 w 1980454"/>
                  <a:gd name="connsiteY106" fmla="*/ 1729387 h 1876486"/>
                  <a:gd name="connsiteX107" fmla="*/ 1844703 w 1980454"/>
                  <a:gd name="connsiteY107" fmla="*/ 1717460 h 1876486"/>
                  <a:gd name="connsiteX108" fmla="*/ 1856630 w 1980454"/>
                  <a:gd name="connsiteY108" fmla="*/ 1713485 h 1876486"/>
                  <a:gd name="connsiteX109" fmla="*/ 1864581 w 1980454"/>
                  <a:gd name="connsiteY109" fmla="*/ 1705533 h 1876486"/>
                  <a:gd name="connsiteX110" fmla="*/ 1880484 w 1980454"/>
                  <a:gd name="connsiteY110" fmla="*/ 1681680 h 1876486"/>
                  <a:gd name="connsiteX111" fmla="*/ 1896387 w 1980454"/>
                  <a:gd name="connsiteY111" fmla="*/ 1665777 h 1876486"/>
                  <a:gd name="connsiteX112" fmla="*/ 1912289 w 1980454"/>
                  <a:gd name="connsiteY112" fmla="*/ 1649874 h 1876486"/>
                  <a:gd name="connsiteX113" fmla="*/ 1936143 w 1980454"/>
                  <a:gd name="connsiteY113" fmla="*/ 1633972 h 1876486"/>
                  <a:gd name="connsiteX114" fmla="*/ 1932167 w 1980454"/>
                  <a:gd name="connsiteY114" fmla="*/ 1618069 h 1876486"/>
                  <a:gd name="connsiteX115" fmla="*/ 1920240 w 1980454"/>
                  <a:gd name="connsiteY115" fmla="*/ 1610118 h 1876486"/>
                  <a:gd name="connsiteX116" fmla="*/ 1904338 w 1980454"/>
                  <a:gd name="connsiteY116" fmla="*/ 1590240 h 1876486"/>
                  <a:gd name="connsiteX117" fmla="*/ 1900362 w 1980454"/>
                  <a:gd name="connsiteY117" fmla="*/ 1578313 h 1876486"/>
                  <a:gd name="connsiteX118" fmla="*/ 1904338 w 1980454"/>
                  <a:gd name="connsiteY118" fmla="*/ 1566386 h 1876486"/>
                  <a:gd name="connsiteX119" fmla="*/ 1908313 w 1980454"/>
                  <a:gd name="connsiteY119" fmla="*/ 1546507 h 1876486"/>
                  <a:gd name="connsiteX120" fmla="*/ 1928192 w 1980454"/>
                  <a:gd name="connsiteY120" fmla="*/ 1530605 h 1876486"/>
                  <a:gd name="connsiteX121" fmla="*/ 1936143 w 1980454"/>
                  <a:gd name="connsiteY121" fmla="*/ 1522653 h 1876486"/>
                  <a:gd name="connsiteX122" fmla="*/ 1940119 w 1980454"/>
                  <a:gd name="connsiteY122" fmla="*/ 1510726 h 1876486"/>
                  <a:gd name="connsiteX123" fmla="*/ 1944094 w 1980454"/>
                  <a:gd name="connsiteY123" fmla="*/ 1494824 h 1876486"/>
                  <a:gd name="connsiteX124" fmla="*/ 1952046 w 1980454"/>
                  <a:gd name="connsiteY124" fmla="*/ 1486873 h 1876486"/>
                  <a:gd name="connsiteX125" fmla="*/ 1979875 w 1980454"/>
                  <a:gd name="connsiteY125" fmla="*/ 1486873 h 1876486"/>
                  <a:gd name="connsiteX126" fmla="*/ 1975900 w 1980454"/>
                  <a:gd name="connsiteY126" fmla="*/ 1466994 h 1876486"/>
                  <a:gd name="connsiteX127" fmla="*/ 1967948 w 1980454"/>
                  <a:gd name="connsiteY127" fmla="*/ 1443140 h 1876486"/>
                  <a:gd name="connsiteX128" fmla="*/ 1963973 w 1980454"/>
                  <a:gd name="connsiteY128" fmla="*/ 1431213 h 1876486"/>
                  <a:gd name="connsiteX129" fmla="*/ 1959997 w 1980454"/>
                  <a:gd name="connsiteY129" fmla="*/ 1419286 h 1876486"/>
                  <a:gd name="connsiteX130" fmla="*/ 1956021 w 1980454"/>
                  <a:gd name="connsiteY130" fmla="*/ 1407360 h 1876486"/>
                  <a:gd name="connsiteX131" fmla="*/ 1967948 w 1980454"/>
                  <a:gd name="connsiteY131" fmla="*/ 1371579 h 1876486"/>
                  <a:gd name="connsiteX132" fmla="*/ 1971924 w 1980454"/>
                  <a:gd name="connsiteY132" fmla="*/ 1359652 h 1876486"/>
                  <a:gd name="connsiteX133" fmla="*/ 1975900 w 1980454"/>
                  <a:gd name="connsiteY133" fmla="*/ 1347725 h 1876486"/>
                  <a:gd name="connsiteX134" fmla="*/ 1967948 w 1980454"/>
                  <a:gd name="connsiteY134" fmla="*/ 1300017 h 1876486"/>
                  <a:gd name="connsiteX135" fmla="*/ 1959997 w 1980454"/>
                  <a:gd name="connsiteY135" fmla="*/ 1276163 h 1876486"/>
                  <a:gd name="connsiteX136" fmla="*/ 1956021 w 1980454"/>
                  <a:gd name="connsiteY136" fmla="*/ 1264236 h 1876486"/>
                  <a:gd name="connsiteX137" fmla="*/ 1948070 w 1980454"/>
                  <a:gd name="connsiteY137" fmla="*/ 1208577 h 1876486"/>
                  <a:gd name="connsiteX138" fmla="*/ 1932167 w 1980454"/>
                  <a:gd name="connsiteY138" fmla="*/ 1188699 h 1876486"/>
                  <a:gd name="connsiteX139" fmla="*/ 1932167 w 1980454"/>
                  <a:gd name="connsiteY139" fmla="*/ 1140991 h 1876486"/>
                  <a:gd name="connsiteX140" fmla="*/ 1944094 w 1980454"/>
                  <a:gd name="connsiteY140" fmla="*/ 1137015 h 1876486"/>
                  <a:gd name="connsiteX141" fmla="*/ 1952046 w 1980454"/>
                  <a:gd name="connsiteY141" fmla="*/ 1129064 h 1876486"/>
                  <a:gd name="connsiteX142" fmla="*/ 1952046 w 1980454"/>
                  <a:gd name="connsiteY142" fmla="*/ 1093283 h 1876486"/>
                  <a:gd name="connsiteX143" fmla="*/ 1944094 w 1980454"/>
                  <a:gd name="connsiteY143" fmla="*/ 1069429 h 1876486"/>
                  <a:gd name="connsiteX144" fmla="*/ 1940119 w 1980454"/>
                  <a:gd name="connsiteY144" fmla="*/ 1045575 h 1876486"/>
                  <a:gd name="connsiteX145" fmla="*/ 1940119 w 1980454"/>
                  <a:gd name="connsiteY145" fmla="*/ 966062 h 1876486"/>
                  <a:gd name="connsiteX146" fmla="*/ 1932167 w 1980454"/>
                  <a:gd name="connsiteY146" fmla="*/ 958111 h 1876486"/>
                  <a:gd name="connsiteX147" fmla="*/ 1928192 w 1980454"/>
                  <a:gd name="connsiteY147" fmla="*/ 946184 h 1876486"/>
                  <a:gd name="connsiteX148" fmla="*/ 1920240 w 1980454"/>
                  <a:gd name="connsiteY148" fmla="*/ 938233 h 1876486"/>
                  <a:gd name="connsiteX149" fmla="*/ 1912289 w 1980454"/>
                  <a:gd name="connsiteY149" fmla="*/ 910403 h 1876486"/>
                  <a:gd name="connsiteX150" fmla="*/ 1900362 w 1980454"/>
                  <a:gd name="connsiteY150" fmla="*/ 902452 h 1876486"/>
                  <a:gd name="connsiteX151" fmla="*/ 1876508 w 1980454"/>
                  <a:gd name="connsiteY151" fmla="*/ 894500 h 1876486"/>
                  <a:gd name="connsiteX152" fmla="*/ 1864581 w 1980454"/>
                  <a:gd name="connsiteY152" fmla="*/ 890525 h 1876486"/>
                  <a:gd name="connsiteX153" fmla="*/ 1856630 w 1980454"/>
                  <a:gd name="connsiteY153" fmla="*/ 882573 h 1876486"/>
                  <a:gd name="connsiteX154" fmla="*/ 1844703 w 1980454"/>
                  <a:gd name="connsiteY154" fmla="*/ 878598 h 1876486"/>
                  <a:gd name="connsiteX155" fmla="*/ 1832776 w 1980454"/>
                  <a:gd name="connsiteY155" fmla="*/ 870646 h 1876486"/>
                  <a:gd name="connsiteX156" fmla="*/ 1824825 w 1980454"/>
                  <a:gd name="connsiteY156" fmla="*/ 858720 h 1876486"/>
                  <a:gd name="connsiteX157" fmla="*/ 1816873 w 1980454"/>
                  <a:gd name="connsiteY157" fmla="*/ 850768 h 1876486"/>
                  <a:gd name="connsiteX158" fmla="*/ 1820849 w 1980454"/>
                  <a:gd name="connsiteY158" fmla="*/ 830890 h 1876486"/>
                  <a:gd name="connsiteX159" fmla="*/ 1832776 w 1980454"/>
                  <a:gd name="connsiteY159" fmla="*/ 807036 h 1876486"/>
                  <a:gd name="connsiteX160" fmla="*/ 1836752 w 1980454"/>
                  <a:gd name="connsiteY160" fmla="*/ 795109 h 1876486"/>
                  <a:gd name="connsiteX161" fmla="*/ 1832776 w 1980454"/>
                  <a:gd name="connsiteY161" fmla="*/ 771255 h 1876486"/>
                  <a:gd name="connsiteX162" fmla="*/ 1824825 w 1980454"/>
                  <a:gd name="connsiteY162" fmla="*/ 759328 h 1876486"/>
                  <a:gd name="connsiteX163" fmla="*/ 1793020 w 1980454"/>
                  <a:gd name="connsiteY163" fmla="*/ 731499 h 1876486"/>
                  <a:gd name="connsiteX164" fmla="*/ 1793020 w 1980454"/>
                  <a:gd name="connsiteY164" fmla="*/ 663913 h 1876486"/>
                  <a:gd name="connsiteX165" fmla="*/ 1789044 w 1980454"/>
                  <a:gd name="connsiteY165" fmla="*/ 644034 h 1876486"/>
                  <a:gd name="connsiteX166" fmla="*/ 1785068 w 1980454"/>
                  <a:gd name="connsiteY166" fmla="*/ 632107 h 1876486"/>
                  <a:gd name="connsiteX167" fmla="*/ 1741336 w 1980454"/>
                  <a:gd name="connsiteY167" fmla="*/ 620180 h 1876486"/>
                  <a:gd name="connsiteX168" fmla="*/ 1721458 w 1980454"/>
                  <a:gd name="connsiteY168" fmla="*/ 596326 h 1876486"/>
                  <a:gd name="connsiteX169" fmla="*/ 1709531 w 1980454"/>
                  <a:gd name="connsiteY169" fmla="*/ 584400 h 1876486"/>
                  <a:gd name="connsiteX170" fmla="*/ 1709531 w 1980454"/>
                  <a:gd name="connsiteY170" fmla="*/ 552594 h 1876486"/>
                  <a:gd name="connsiteX171" fmla="*/ 1697604 w 1980454"/>
                  <a:gd name="connsiteY171" fmla="*/ 548619 h 1876486"/>
                  <a:gd name="connsiteX172" fmla="*/ 1673750 w 1980454"/>
                  <a:gd name="connsiteY172" fmla="*/ 552594 h 1876486"/>
                  <a:gd name="connsiteX173" fmla="*/ 1661823 w 1980454"/>
                  <a:gd name="connsiteY173" fmla="*/ 556570 h 1876486"/>
                  <a:gd name="connsiteX174" fmla="*/ 1657847 w 1980454"/>
                  <a:gd name="connsiteY174" fmla="*/ 520789 h 1876486"/>
                  <a:gd name="connsiteX175" fmla="*/ 1645920 w 1980454"/>
                  <a:gd name="connsiteY175" fmla="*/ 481033 h 1876486"/>
                  <a:gd name="connsiteX176" fmla="*/ 1637969 w 1980454"/>
                  <a:gd name="connsiteY176" fmla="*/ 453203 h 1876486"/>
                  <a:gd name="connsiteX177" fmla="*/ 1633993 w 1980454"/>
                  <a:gd name="connsiteY177" fmla="*/ 441276 h 1876486"/>
                  <a:gd name="connsiteX178" fmla="*/ 1633993 w 1980454"/>
                  <a:gd name="connsiteY178" fmla="*/ 417422 h 1876486"/>
                  <a:gd name="connsiteX179" fmla="*/ 1622067 w 1980454"/>
                  <a:gd name="connsiteY179" fmla="*/ 409471 h 1876486"/>
                  <a:gd name="connsiteX180" fmla="*/ 1594237 w 1980454"/>
                  <a:gd name="connsiteY180" fmla="*/ 385617 h 1876486"/>
                  <a:gd name="connsiteX181" fmla="*/ 1578334 w 1980454"/>
                  <a:gd name="connsiteY181" fmla="*/ 361763 h 1876486"/>
                  <a:gd name="connsiteX182" fmla="*/ 1566407 w 1980454"/>
                  <a:gd name="connsiteY182" fmla="*/ 337909 h 1876486"/>
                  <a:gd name="connsiteX183" fmla="*/ 1570383 w 1980454"/>
                  <a:gd name="connsiteY183" fmla="*/ 322006 h 1876486"/>
                  <a:gd name="connsiteX184" fmla="*/ 1578334 w 1980454"/>
                  <a:gd name="connsiteY184" fmla="*/ 310080 h 1876486"/>
                  <a:gd name="connsiteX185" fmla="*/ 1614115 w 1980454"/>
                  <a:gd name="connsiteY185" fmla="*/ 302128 h 1876486"/>
                  <a:gd name="connsiteX186" fmla="*/ 1622067 w 1980454"/>
                  <a:gd name="connsiteY186" fmla="*/ 294177 h 1876486"/>
                  <a:gd name="connsiteX187" fmla="*/ 1622067 w 1980454"/>
                  <a:gd name="connsiteY187" fmla="*/ 270323 h 1876486"/>
                  <a:gd name="connsiteX188" fmla="*/ 1614115 w 1980454"/>
                  <a:gd name="connsiteY188" fmla="*/ 262372 h 1876486"/>
                  <a:gd name="connsiteX189" fmla="*/ 1606164 w 1980454"/>
                  <a:gd name="connsiteY189" fmla="*/ 234542 h 1876486"/>
                  <a:gd name="connsiteX190" fmla="*/ 1610140 w 1980454"/>
                  <a:gd name="connsiteY190" fmla="*/ 194786 h 1876486"/>
                  <a:gd name="connsiteX191" fmla="*/ 1618091 w 1980454"/>
                  <a:gd name="connsiteY191" fmla="*/ 170932 h 1876486"/>
                  <a:gd name="connsiteX192" fmla="*/ 1598213 w 1980454"/>
                  <a:gd name="connsiteY192" fmla="*/ 127200 h 1876486"/>
                  <a:gd name="connsiteX193" fmla="*/ 1590261 w 1980454"/>
                  <a:gd name="connsiteY193" fmla="*/ 115273 h 1876486"/>
                  <a:gd name="connsiteX194" fmla="*/ 1598213 w 1980454"/>
                  <a:gd name="connsiteY194" fmla="*/ 147078 h 1876486"/>
                  <a:gd name="connsiteX195" fmla="*/ 1606164 w 1980454"/>
                  <a:gd name="connsiteY195" fmla="*/ 123224 h 1876486"/>
                  <a:gd name="connsiteX196" fmla="*/ 1610140 w 1980454"/>
                  <a:gd name="connsiteY196" fmla="*/ 111297 h 1876486"/>
                  <a:gd name="connsiteX197" fmla="*/ 1618091 w 1980454"/>
                  <a:gd name="connsiteY197" fmla="*/ 99370 h 1876486"/>
                  <a:gd name="connsiteX198" fmla="*/ 1606164 w 1980454"/>
                  <a:gd name="connsiteY198" fmla="*/ 107321 h 1876486"/>
                  <a:gd name="connsiteX199" fmla="*/ 1514724 w 1980454"/>
                  <a:gd name="connsiteY199" fmla="*/ 95394 h 1876486"/>
                  <a:gd name="connsiteX200" fmla="*/ 1490870 w 1980454"/>
                  <a:gd name="connsiteY200" fmla="*/ 87443 h 1876486"/>
                  <a:gd name="connsiteX201" fmla="*/ 1482919 w 1980454"/>
                  <a:gd name="connsiteY201" fmla="*/ 75516 h 1876486"/>
                  <a:gd name="connsiteX202" fmla="*/ 1463040 w 1980454"/>
                  <a:gd name="connsiteY202" fmla="*/ 71540 h 1876486"/>
                  <a:gd name="connsiteX203" fmla="*/ 1431235 w 1980454"/>
                  <a:gd name="connsiteY203" fmla="*/ 67565 h 1876486"/>
                  <a:gd name="connsiteX204" fmla="*/ 1391479 w 1980454"/>
                  <a:gd name="connsiteY204" fmla="*/ 55638 h 1876486"/>
                  <a:gd name="connsiteX205" fmla="*/ 1379552 w 1980454"/>
                  <a:gd name="connsiteY205" fmla="*/ 51662 h 1876486"/>
                  <a:gd name="connsiteX206" fmla="*/ 1319917 w 1980454"/>
                  <a:gd name="connsiteY206" fmla="*/ 43711 h 1876486"/>
                  <a:gd name="connsiteX207" fmla="*/ 1284136 w 1980454"/>
                  <a:gd name="connsiteY207" fmla="*/ 35760 h 1876486"/>
                  <a:gd name="connsiteX208" fmla="*/ 1272209 w 1980454"/>
                  <a:gd name="connsiteY208" fmla="*/ 31784 h 1876486"/>
                  <a:gd name="connsiteX209" fmla="*/ 1187934 w 1980454"/>
                  <a:gd name="connsiteY209" fmla="*/ 50876 h 1876486"/>
                  <a:gd name="connsiteX210" fmla="*/ 1148964 w 1980454"/>
                  <a:gd name="connsiteY210" fmla="*/ 47686 h 1876486"/>
                  <a:gd name="connsiteX211" fmla="*/ 1091731 w 1980454"/>
                  <a:gd name="connsiteY211" fmla="*/ 25448 h 1876486"/>
                  <a:gd name="connsiteX212" fmla="*/ 1008201 w 1980454"/>
                  <a:gd name="connsiteY212" fmla="*/ 0 h 1876486"/>
                  <a:gd name="connsiteX213" fmla="*/ 940656 w 1980454"/>
                  <a:gd name="connsiteY213" fmla="*/ 8737 h 1876486"/>
                  <a:gd name="connsiteX214" fmla="*/ 870668 w 1980454"/>
                  <a:gd name="connsiteY214" fmla="*/ 7930 h 1876486"/>
                  <a:gd name="connsiteX215" fmla="*/ 826936 w 1980454"/>
                  <a:gd name="connsiteY215" fmla="*/ 11906 h 1876486"/>
                  <a:gd name="connsiteX216" fmla="*/ 822960 w 1980454"/>
                  <a:gd name="connsiteY216" fmla="*/ 35760 h 1876486"/>
                  <a:gd name="connsiteX217" fmla="*/ 811033 w 1980454"/>
                  <a:gd name="connsiteY217" fmla="*/ 39735 h 1876486"/>
                  <a:gd name="connsiteX218" fmla="*/ 783204 w 1980454"/>
                  <a:gd name="connsiteY218" fmla="*/ 51662 h 1876486"/>
                  <a:gd name="connsiteX219" fmla="*/ 759350 w 1980454"/>
                  <a:gd name="connsiteY219" fmla="*/ 59613 h 1876486"/>
                  <a:gd name="connsiteX220" fmla="*/ 751399 w 1980454"/>
                  <a:gd name="connsiteY220" fmla="*/ 67565 h 1876486"/>
                  <a:gd name="connsiteX221" fmla="*/ 731520 w 1980454"/>
                  <a:gd name="connsiteY221" fmla="*/ 79492 h 1876486"/>
                  <a:gd name="connsiteX222" fmla="*/ 723569 w 1980454"/>
                  <a:gd name="connsiteY222" fmla="*/ 91419 h 1876486"/>
                  <a:gd name="connsiteX223" fmla="*/ 719593 w 1980454"/>
                  <a:gd name="connsiteY223" fmla="*/ 103346 h 1876486"/>
                  <a:gd name="connsiteX224" fmla="*/ 695740 w 1980454"/>
                  <a:gd name="connsiteY224" fmla="*/ 107321 h 1876486"/>
                  <a:gd name="connsiteX225" fmla="*/ 683813 w 1980454"/>
                  <a:gd name="connsiteY225" fmla="*/ 111297 h 1876486"/>
                  <a:gd name="connsiteX226" fmla="*/ 667910 w 1980454"/>
                  <a:gd name="connsiteY226" fmla="*/ 127200 h 1876486"/>
                  <a:gd name="connsiteX227" fmla="*/ 659959 w 1980454"/>
                  <a:gd name="connsiteY227" fmla="*/ 162980 h 1876486"/>
                  <a:gd name="connsiteX228" fmla="*/ 655983 w 1980454"/>
                  <a:gd name="connsiteY228" fmla="*/ 174907 h 1876486"/>
                  <a:gd name="connsiteX229" fmla="*/ 632129 w 1980454"/>
                  <a:gd name="connsiteY229" fmla="*/ 182859 h 1876486"/>
                  <a:gd name="connsiteX230" fmla="*/ 612251 w 1980454"/>
                  <a:gd name="connsiteY230" fmla="*/ 170932 h 1876486"/>
                  <a:gd name="connsiteX231" fmla="*/ 600324 w 1980454"/>
                  <a:gd name="connsiteY231" fmla="*/ 174907 h 1876486"/>
                  <a:gd name="connsiteX232" fmla="*/ 588397 w 1980454"/>
                  <a:gd name="connsiteY232" fmla="*/ 202737 h 1876486"/>
                  <a:gd name="connsiteX233" fmla="*/ 580446 w 1980454"/>
                  <a:gd name="connsiteY233" fmla="*/ 226591 h 1876486"/>
                  <a:gd name="connsiteX234" fmla="*/ 548640 w 1980454"/>
                  <a:gd name="connsiteY234" fmla="*/ 234542 h 1876486"/>
                  <a:gd name="connsiteX235" fmla="*/ 552616 w 1980454"/>
                  <a:gd name="connsiteY235" fmla="*/ 262372 h 1876486"/>
                  <a:gd name="connsiteX236" fmla="*/ 548640 w 1980454"/>
                  <a:gd name="connsiteY236" fmla="*/ 274299 h 1876486"/>
                  <a:gd name="connsiteX237" fmla="*/ 544665 w 1980454"/>
                  <a:gd name="connsiteY237" fmla="*/ 294177 h 1876486"/>
                  <a:gd name="connsiteX238" fmla="*/ 540689 w 1980454"/>
                  <a:gd name="connsiteY238" fmla="*/ 306104 h 1876486"/>
                  <a:gd name="connsiteX239" fmla="*/ 528762 w 1980454"/>
                  <a:gd name="connsiteY239" fmla="*/ 314055 h 1876486"/>
                  <a:gd name="connsiteX240" fmla="*/ 496957 w 1980454"/>
                  <a:gd name="connsiteY240" fmla="*/ 353812 h 1876486"/>
                  <a:gd name="connsiteX241" fmla="*/ 485030 w 1980454"/>
                  <a:gd name="connsiteY241" fmla="*/ 357787 h 1876486"/>
                  <a:gd name="connsiteX242" fmla="*/ 469127 w 1980454"/>
                  <a:gd name="connsiteY242" fmla="*/ 377666 h 1876486"/>
                  <a:gd name="connsiteX243" fmla="*/ 477079 w 1980454"/>
                  <a:gd name="connsiteY243" fmla="*/ 401520 h 1876486"/>
                  <a:gd name="connsiteX244" fmla="*/ 481054 w 1980454"/>
                  <a:gd name="connsiteY244" fmla="*/ 413446 h 1876486"/>
                  <a:gd name="connsiteX245" fmla="*/ 462791 w 1980454"/>
                  <a:gd name="connsiteY245" fmla="*/ 453224 h 1876486"/>
                  <a:gd name="connsiteX246" fmla="*/ 473103 w 1980454"/>
                  <a:gd name="connsiteY246" fmla="*/ 496935 h 1876486"/>
                  <a:gd name="connsiteX247" fmla="*/ 465152 w 1980454"/>
                  <a:gd name="connsiteY247" fmla="*/ 588375 h 1876486"/>
                  <a:gd name="connsiteX248" fmla="*/ 461176 w 1980454"/>
                  <a:gd name="connsiteY248" fmla="*/ 616205 h 1876486"/>
                  <a:gd name="connsiteX249" fmla="*/ 453225 w 1980454"/>
                  <a:gd name="connsiteY249" fmla="*/ 640059 h 1876486"/>
                  <a:gd name="connsiteX250" fmla="*/ 449249 w 1980454"/>
                  <a:gd name="connsiteY250" fmla="*/ 655961 h 1876486"/>
                  <a:gd name="connsiteX251" fmla="*/ 441298 w 1980454"/>
                  <a:gd name="connsiteY251" fmla="*/ 679815 h 1876486"/>
                  <a:gd name="connsiteX252" fmla="*/ 425395 w 1980454"/>
                  <a:gd name="connsiteY252" fmla="*/ 727523 h 1876486"/>
                  <a:gd name="connsiteX253" fmla="*/ 417444 w 1980454"/>
                  <a:gd name="connsiteY253" fmla="*/ 759328 h 1876486"/>
                  <a:gd name="connsiteX254" fmla="*/ 409493 w 1980454"/>
                  <a:gd name="connsiteY254" fmla="*/ 783182 h 1876486"/>
                  <a:gd name="connsiteX255" fmla="*/ 373712 w 1980454"/>
                  <a:gd name="connsiteY255" fmla="*/ 795109 h 1876486"/>
                  <a:gd name="connsiteX256" fmla="*/ 349858 w 1980454"/>
                  <a:gd name="connsiteY256" fmla="*/ 803060 h 1876486"/>
                  <a:gd name="connsiteX257" fmla="*/ 314077 w 1980454"/>
                  <a:gd name="connsiteY257" fmla="*/ 811012 h 1876486"/>
                  <a:gd name="connsiteX258" fmla="*/ 302150 w 1980454"/>
                  <a:gd name="connsiteY258" fmla="*/ 814987 h 1876486"/>
                  <a:gd name="connsiteX259" fmla="*/ 286247 w 1980454"/>
                  <a:gd name="connsiteY259" fmla="*/ 822939 h 1876486"/>
                  <a:gd name="connsiteX260" fmla="*/ 218661 w 1980454"/>
                  <a:gd name="connsiteY260" fmla="*/ 830890 h 1876486"/>
                  <a:gd name="connsiteX261" fmla="*/ 194807 w 1980454"/>
                  <a:gd name="connsiteY261" fmla="*/ 838841 h 1876486"/>
                  <a:gd name="connsiteX262" fmla="*/ 178905 w 1980454"/>
                  <a:gd name="connsiteY262" fmla="*/ 842817 h 1876486"/>
                  <a:gd name="connsiteX263" fmla="*/ 151075 w 1980454"/>
                  <a:gd name="connsiteY263" fmla="*/ 850768 h 1876486"/>
                  <a:gd name="connsiteX264" fmla="*/ 112106 w 1980454"/>
                  <a:gd name="connsiteY264" fmla="*/ 857932 h 1876486"/>
                  <a:gd name="connsiteX265" fmla="*/ 63611 w 1980454"/>
                  <a:gd name="connsiteY265" fmla="*/ 890525 h 1876486"/>
                  <a:gd name="connsiteX266" fmla="*/ 39757 w 1980454"/>
                  <a:gd name="connsiteY266" fmla="*/ 918354 h 1876486"/>
                  <a:gd name="connsiteX267" fmla="*/ 7952 w 1980454"/>
                  <a:gd name="connsiteY267" fmla="*/ 958111 h 1876486"/>
                  <a:gd name="connsiteX268" fmla="*/ 0 w 1980454"/>
                  <a:gd name="connsiteY268" fmla="*/ 981965 h 1876486"/>
                  <a:gd name="connsiteX269" fmla="*/ 19879 w 1980454"/>
                  <a:gd name="connsiteY269" fmla="*/ 1009794 h 1876486"/>
                  <a:gd name="connsiteX270" fmla="*/ 7952 w 1980454"/>
                  <a:gd name="connsiteY270" fmla="*/ 1009794 h 1876486"/>
                  <a:gd name="connsiteX0" fmla="*/ 7952 w 1980454"/>
                  <a:gd name="connsiteY0" fmla="*/ 1009794 h 1876486"/>
                  <a:gd name="connsiteX1" fmla="*/ 35781 w 1980454"/>
                  <a:gd name="connsiteY1" fmla="*/ 1005819 h 1876486"/>
                  <a:gd name="connsiteX2" fmla="*/ 75538 w 1980454"/>
                  <a:gd name="connsiteY2" fmla="*/ 1013770 h 1876486"/>
                  <a:gd name="connsiteX3" fmla="*/ 87465 w 1980454"/>
                  <a:gd name="connsiteY3" fmla="*/ 1021721 h 1876486"/>
                  <a:gd name="connsiteX4" fmla="*/ 95416 w 1980454"/>
                  <a:gd name="connsiteY4" fmla="*/ 1029673 h 1876486"/>
                  <a:gd name="connsiteX5" fmla="*/ 115294 w 1980454"/>
                  <a:gd name="connsiteY5" fmla="*/ 1033648 h 1876486"/>
                  <a:gd name="connsiteX6" fmla="*/ 131197 w 1980454"/>
                  <a:gd name="connsiteY6" fmla="*/ 1057502 h 1876486"/>
                  <a:gd name="connsiteX7" fmla="*/ 178905 w 1980454"/>
                  <a:gd name="connsiteY7" fmla="*/ 1073405 h 1876486"/>
                  <a:gd name="connsiteX8" fmla="*/ 190832 w 1980454"/>
                  <a:gd name="connsiteY8" fmla="*/ 1077380 h 1876486"/>
                  <a:gd name="connsiteX9" fmla="*/ 202759 w 1980454"/>
                  <a:gd name="connsiteY9" fmla="*/ 1081356 h 1876486"/>
                  <a:gd name="connsiteX10" fmla="*/ 218661 w 1980454"/>
                  <a:gd name="connsiteY10" fmla="*/ 1085332 h 1876486"/>
                  <a:gd name="connsiteX11" fmla="*/ 230588 w 1980454"/>
                  <a:gd name="connsiteY11" fmla="*/ 1089307 h 1876486"/>
                  <a:gd name="connsiteX12" fmla="*/ 250467 w 1980454"/>
                  <a:gd name="connsiteY12" fmla="*/ 1093283 h 1876486"/>
                  <a:gd name="connsiteX13" fmla="*/ 262393 w 1980454"/>
                  <a:gd name="connsiteY13" fmla="*/ 1097259 h 1876486"/>
                  <a:gd name="connsiteX14" fmla="*/ 278296 w 1980454"/>
                  <a:gd name="connsiteY14" fmla="*/ 1101234 h 1876486"/>
                  <a:gd name="connsiteX15" fmla="*/ 290223 w 1980454"/>
                  <a:gd name="connsiteY15" fmla="*/ 1105210 h 1876486"/>
                  <a:gd name="connsiteX16" fmla="*/ 337931 w 1980454"/>
                  <a:gd name="connsiteY16" fmla="*/ 1113161 h 1876486"/>
                  <a:gd name="connsiteX17" fmla="*/ 381663 w 1980454"/>
                  <a:gd name="connsiteY17" fmla="*/ 1109186 h 1876486"/>
                  <a:gd name="connsiteX18" fmla="*/ 405517 w 1980454"/>
                  <a:gd name="connsiteY18" fmla="*/ 1101234 h 1876486"/>
                  <a:gd name="connsiteX19" fmla="*/ 417444 w 1980454"/>
                  <a:gd name="connsiteY19" fmla="*/ 1097259 h 1876486"/>
                  <a:gd name="connsiteX20" fmla="*/ 449249 w 1980454"/>
                  <a:gd name="connsiteY20" fmla="*/ 1101234 h 1876486"/>
                  <a:gd name="connsiteX21" fmla="*/ 473103 w 1980454"/>
                  <a:gd name="connsiteY21" fmla="*/ 1117137 h 1876486"/>
                  <a:gd name="connsiteX22" fmla="*/ 492981 w 1980454"/>
                  <a:gd name="connsiteY22" fmla="*/ 1133040 h 1876486"/>
                  <a:gd name="connsiteX23" fmla="*/ 512860 w 1980454"/>
                  <a:gd name="connsiteY23" fmla="*/ 1148942 h 1876486"/>
                  <a:gd name="connsiteX24" fmla="*/ 532738 w 1980454"/>
                  <a:gd name="connsiteY24" fmla="*/ 1172796 h 1876486"/>
                  <a:gd name="connsiteX25" fmla="*/ 568519 w 1980454"/>
                  <a:gd name="connsiteY25" fmla="*/ 1188699 h 1876486"/>
                  <a:gd name="connsiteX26" fmla="*/ 580446 w 1980454"/>
                  <a:gd name="connsiteY26" fmla="*/ 1192674 h 1876486"/>
                  <a:gd name="connsiteX27" fmla="*/ 592373 w 1980454"/>
                  <a:gd name="connsiteY27" fmla="*/ 1196650 h 1876486"/>
                  <a:gd name="connsiteX28" fmla="*/ 604300 w 1980454"/>
                  <a:gd name="connsiteY28" fmla="*/ 1204601 h 1876486"/>
                  <a:gd name="connsiteX29" fmla="*/ 612251 w 1980454"/>
                  <a:gd name="connsiteY29" fmla="*/ 1212553 h 1876486"/>
                  <a:gd name="connsiteX30" fmla="*/ 624178 w 1980454"/>
                  <a:gd name="connsiteY30" fmla="*/ 1216528 h 1876486"/>
                  <a:gd name="connsiteX31" fmla="*/ 632129 w 1980454"/>
                  <a:gd name="connsiteY31" fmla="*/ 1224480 h 1876486"/>
                  <a:gd name="connsiteX32" fmla="*/ 667910 w 1980454"/>
                  <a:gd name="connsiteY32" fmla="*/ 1236406 h 1876486"/>
                  <a:gd name="connsiteX33" fmla="*/ 679837 w 1980454"/>
                  <a:gd name="connsiteY33" fmla="*/ 1240382 h 1876486"/>
                  <a:gd name="connsiteX34" fmla="*/ 691764 w 1980454"/>
                  <a:gd name="connsiteY34" fmla="*/ 1248333 h 1876486"/>
                  <a:gd name="connsiteX35" fmla="*/ 715618 w 1980454"/>
                  <a:gd name="connsiteY35" fmla="*/ 1256285 h 1876486"/>
                  <a:gd name="connsiteX36" fmla="*/ 719593 w 1980454"/>
                  <a:gd name="connsiteY36" fmla="*/ 1268212 h 1876486"/>
                  <a:gd name="connsiteX37" fmla="*/ 739472 w 1980454"/>
                  <a:gd name="connsiteY37" fmla="*/ 1288090 h 1876486"/>
                  <a:gd name="connsiteX38" fmla="*/ 751399 w 1980454"/>
                  <a:gd name="connsiteY38" fmla="*/ 1307968 h 1876486"/>
                  <a:gd name="connsiteX39" fmla="*/ 755374 w 1980454"/>
                  <a:gd name="connsiteY39" fmla="*/ 1319895 h 1876486"/>
                  <a:gd name="connsiteX40" fmla="*/ 771277 w 1980454"/>
                  <a:gd name="connsiteY40" fmla="*/ 1335798 h 1876486"/>
                  <a:gd name="connsiteX41" fmla="*/ 783204 w 1980454"/>
                  <a:gd name="connsiteY41" fmla="*/ 1347725 h 1876486"/>
                  <a:gd name="connsiteX42" fmla="*/ 799107 w 1980454"/>
                  <a:gd name="connsiteY42" fmla="*/ 1367603 h 1876486"/>
                  <a:gd name="connsiteX43" fmla="*/ 803082 w 1980454"/>
                  <a:gd name="connsiteY43" fmla="*/ 1379530 h 1876486"/>
                  <a:gd name="connsiteX44" fmla="*/ 815009 w 1980454"/>
                  <a:gd name="connsiteY44" fmla="*/ 1383506 h 1876486"/>
                  <a:gd name="connsiteX45" fmla="*/ 838863 w 1980454"/>
                  <a:gd name="connsiteY45" fmla="*/ 1399408 h 1876486"/>
                  <a:gd name="connsiteX46" fmla="*/ 862717 w 1980454"/>
                  <a:gd name="connsiteY46" fmla="*/ 1407360 h 1876486"/>
                  <a:gd name="connsiteX47" fmla="*/ 874644 w 1980454"/>
                  <a:gd name="connsiteY47" fmla="*/ 1411335 h 1876486"/>
                  <a:gd name="connsiteX48" fmla="*/ 882595 w 1980454"/>
                  <a:gd name="connsiteY48" fmla="*/ 1423262 h 1876486"/>
                  <a:gd name="connsiteX49" fmla="*/ 894522 w 1980454"/>
                  <a:gd name="connsiteY49" fmla="*/ 1427238 h 1876486"/>
                  <a:gd name="connsiteX50" fmla="*/ 906449 w 1980454"/>
                  <a:gd name="connsiteY50" fmla="*/ 1435189 h 1876486"/>
                  <a:gd name="connsiteX51" fmla="*/ 914400 w 1980454"/>
                  <a:gd name="connsiteY51" fmla="*/ 1447116 h 1876486"/>
                  <a:gd name="connsiteX52" fmla="*/ 918376 w 1980454"/>
                  <a:gd name="connsiteY52" fmla="*/ 1459043 h 1876486"/>
                  <a:gd name="connsiteX53" fmla="*/ 934279 w 1980454"/>
                  <a:gd name="connsiteY53" fmla="*/ 1478921 h 1876486"/>
                  <a:gd name="connsiteX54" fmla="*/ 946206 w 1980454"/>
                  <a:gd name="connsiteY54" fmla="*/ 1482897 h 1876486"/>
                  <a:gd name="connsiteX55" fmla="*/ 966084 w 1980454"/>
                  <a:gd name="connsiteY55" fmla="*/ 1478921 h 1876486"/>
                  <a:gd name="connsiteX56" fmla="*/ 978011 w 1980454"/>
                  <a:gd name="connsiteY56" fmla="*/ 1474946 h 1876486"/>
                  <a:gd name="connsiteX57" fmla="*/ 1001865 w 1980454"/>
                  <a:gd name="connsiteY57" fmla="*/ 1478921 h 1876486"/>
                  <a:gd name="connsiteX58" fmla="*/ 1025719 w 1980454"/>
                  <a:gd name="connsiteY58" fmla="*/ 1486873 h 1876486"/>
                  <a:gd name="connsiteX59" fmla="*/ 1049573 w 1980454"/>
                  <a:gd name="connsiteY59" fmla="*/ 1502775 h 1876486"/>
                  <a:gd name="connsiteX60" fmla="*/ 1069451 w 1980454"/>
                  <a:gd name="connsiteY60" fmla="*/ 1522653 h 1876486"/>
                  <a:gd name="connsiteX61" fmla="*/ 1101256 w 1980454"/>
                  <a:gd name="connsiteY61" fmla="*/ 1546507 h 1876486"/>
                  <a:gd name="connsiteX62" fmla="*/ 1109207 w 1980454"/>
                  <a:gd name="connsiteY62" fmla="*/ 1554459 h 1876486"/>
                  <a:gd name="connsiteX63" fmla="*/ 1141013 w 1980454"/>
                  <a:gd name="connsiteY63" fmla="*/ 1562410 h 1876486"/>
                  <a:gd name="connsiteX64" fmla="*/ 1152940 w 1980454"/>
                  <a:gd name="connsiteY64" fmla="*/ 1570361 h 1876486"/>
                  <a:gd name="connsiteX65" fmla="*/ 1176793 w 1980454"/>
                  <a:gd name="connsiteY65" fmla="*/ 1578313 h 1876486"/>
                  <a:gd name="connsiteX66" fmla="*/ 1196672 w 1980454"/>
                  <a:gd name="connsiteY66" fmla="*/ 1590240 h 1876486"/>
                  <a:gd name="connsiteX67" fmla="*/ 1208599 w 1980454"/>
                  <a:gd name="connsiteY67" fmla="*/ 1602166 h 1876486"/>
                  <a:gd name="connsiteX68" fmla="*/ 1232453 w 1980454"/>
                  <a:gd name="connsiteY68" fmla="*/ 1610118 h 1876486"/>
                  <a:gd name="connsiteX69" fmla="*/ 1244380 w 1980454"/>
                  <a:gd name="connsiteY69" fmla="*/ 1614093 h 1876486"/>
                  <a:gd name="connsiteX70" fmla="*/ 1252331 w 1980454"/>
                  <a:gd name="connsiteY70" fmla="*/ 1602166 h 1876486"/>
                  <a:gd name="connsiteX71" fmla="*/ 1268233 w 1980454"/>
                  <a:gd name="connsiteY71" fmla="*/ 1606142 h 1876486"/>
                  <a:gd name="connsiteX72" fmla="*/ 1288112 w 1980454"/>
                  <a:gd name="connsiteY72" fmla="*/ 1622045 h 1876486"/>
                  <a:gd name="connsiteX73" fmla="*/ 1296063 w 1980454"/>
                  <a:gd name="connsiteY73" fmla="*/ 1633972 h 1876486"/>
                  <a:gd name="connsiteX74" fmla="*/ 1307990 w 1980454"/>
                  <a:gd name="connsiteY74" fmla="*/ 1641923 h 1876486"/>
                  <a:gd name="connsiteX75" fmla="*/ 1331844 w 1980454"/>
                  <a:gd name="connsiteY75" fmla="*/ 1669753 h 1876486"/>
                  <a:gd name="connsiteX76" fmla="*/ 1343771 w 1980454"/>
                  <a:gd name="connsiteY76" fmla="*/ 1673728 h 1876486"/>
                  <a:gd name="connsiteX77" fmla="*/ 1391479 w 1980454"/>
                  <a:gd name="connsiteY77" fmla="*/ 1661801 h 1876486"/>
                  <a:gd name="connsiteX78" fmla="*/ 1403406 w 1980454"/>
                  <a:gd name="connsiteY78" fmla="*/ 1657826 h 1876486"/>
                  <a:gd name="connsiteX79" fmla="*/ 1439187 w 1980454"/>
                  <a:gd name="connsiteY79" fmla="*/ 1669753 h 1876486"/>
                  <a:gd name="connsiteX80" fmla="*/ 1451113 w 1980454"/>
                  <a:gd name="connsiteY80" fmla="*/ 1673728 h 1876486"/>
                  <a:gd name="connsiteX81" fmla="*/ 1463040 w 1980454"/>
                  <a:gd name="connsiteY81" fmla="*/ 1677704 h 1876486"/>
                  <a:gd name="connsiteX82" fmla="*/ 1494846 w 1980454"/>
                  <a:gd name="connsiteY82" fmla="*/ 1701558 h 1876486"/>
                  <a:gd name="connsiteX83" fmla="*/ 1506773 w 1980454"/>
                  <a:gd name="connsiteY83" fmla="*/ 1709509 h 1876486"/>
                  <a:gd name="connsiteX84" fmla="*/ 1530627 w 1980454"/>
                  <a:gd name="connsiteY84" fmla="*/ 1713485 h 1876486"/>
                  <a:gd name="connsiteX85" fmla="*/ 1542553 w 1980454"/>
                  <a:gd name="connsiteY85" fmla="*/ 1721436 h 1876486"/>
                  <a:gd name="connsiteX86" fmla="*/ 1554480 w 1980454"/>
                  <a:gd name="connsiteY86" fmla="*/ 1725412 h 1876486"/>
                  <a:gd name="connsiteX87" fmla="*/ 1562432 w 1980454"/>
                  <a:gd name="connsiteY87" fmla="*/ 1733363 h 1876486"/>
                  <a:gd name="connsiteX88" fmla="*/ 1574359 w 1980454"/>
                  <a:gd name="connsiteY88" fmla="*/ 1737339 h 1876486"/>
                  <a:gd name="connsiteX89" fmla="*/ 1598213 w 1980454"/>
                  <a:gd name="connsiteY89" fmla="*/ 1753241 h 1876486"/>
                  <a:gd name="connsiteX90" fmla="*/ 1618091 w 1980454"/>
                  <a:gd name="connsiteY90" fmla="*/ 1773120 h 1876486"/>
                  <a:gd name="connsiteX91" fmla="*/ 1637969 w 1980454"/>
                  <a:gd name="connsiteY91" fmla="*/ 1792998 h 1876486"/>
                  <a:gd name="connsiteX92" fmla="*/ 1641945 w 1980454"/>
                  <a:gd name="connsiteY92" fmla="*/ 1804925 h 1876486"/>
                  <a:gd name="connsiteX93" fmla="*/ 1665799 w 1980454"/>
                  <a:gd name="connsiteY93" fmla="*/ 1828779 h 1876486"/>
                  <a:gd name="connsiteX94" fmla="*/ 1677726 w 1980454"/>
                  <a:gd name="connsiteY94" fmla="*/ 1840706 h 1876486"/>
                  <a:gd name="connsiteX95" fmla="*/ 1685677 w 1980454"/>
                  <a:gd name="connsiteY95" fmla="*/ 1852633 h 1876486"/>
                  <a:gd name="connsiteX96" fmla="*/ 1689653 w 1980454"/>
                  <a:gd name="connsiteY96" fmla="*/ 1864560 h 1876486"/>
                  <a:gd name="connsiteX97" fmla="*/ 1701580 w 1980454"/>
                  <a:gd name="connsiteY97" fmla="*/ 1876486 h 1876486"/>
                  <a:gd name="connsiteX98" fmla="*/ 1713507 w 1980454"/>
                  <a:gd name="connsiteY98" fmla="*/ 1872511 h 1876486"/>
                  <a:gd name="connsiteX99" fmla="*/ 1737360 w 1980454"/>
                  <a:gd name="connsiteY99" fmla="*/ 1824803 h 1876486"/>
                  <a:gd name="connsiteX100" fmla="*/ 1753263 w 1980454"/>
                  <a:gd name="connsiteY100" fmla="*/ 1804925 h 1876486"/>
                  <a:gd name="connsiteX101" fmla="*/ 1757239 w 1980454"/>
                  <a:gd name="connsiteY101" fmla="*/ 1792998 h 1876486"/>
                  <a:gd name="connsiteX102" fmla="*/ 1773141 w 1980454"/>
                  <a:gd name="connsiteY102" fmla="*/ 1769144 h 1876486"/>
                  <a:gd name="connsiteX103" fmla="*/ 1781093 w 1980454"/>
                  <a:gd name="connsiteY103" fmla="*/ 1757217 h 1876486"/>
                  <a:gd name="connsiteX104" fmla="*/ 1793020 w 1980454"/>
                  <a:gd name="connsiteY104" fmla="*/ 1749266 h 1876486"/>
                  <a:gd name="connsiteX105" fmla="*/ 1832776 w 1980454"/>
                  <a:gd name="connsiteY105" fmla="*/ 1737339 h 1876486"/>
                  <a:gd name="connsiteX106" fmla="*/ 1840727 w 1980454"/>
                  <a:gd name="connsiteY106" fmla="*/ 1729387 h 1876486"/>
                  <a:gd name="connsiteX107" fmla="*/ 1844703 w 1980454"/>
                  <a:gd name="connsiteY107" fmla="*/ 1717460 h 1876486"/>
                  <a:gd name="connsiteX108" fmla="*/ 1856630 w 1980454"/>
                  <a:gd name="connsiteY108" fmla="*/ 1713485 h 1876486"/>
                  <a:gd name="connsiteX109" fmla="*/ 1864581 w 1980454"/>
                  <a:gd name="connsiteY109" fmla="*/ 1705533 h 1876486"/>
                  <a:gd name="connsiteX110" fmla="*/ 1880484 w 1980454"/>
                  <a:gd name="connsiteY110" fmla="*/ 1681680 h 1876486"/>
                  <a:gd name="connsiteX111" fmla="*/ 1896387 w 1980454"/>
                  <a:gd name="connsiteY111" fmla="*/ 1665777 h 1876486"/>
                  <a:gd name="connsiteX112" fmla="*/ 1912289 w 1980454"/>
                  <a:gd name="connsiteY112" fmla="*/ 1649874 h 1876486"/>
                  <a:gd name="connsiteX113" fmla="*/ 1936143 w 1980454"/>
                  <a:gd name="connsiteY113" fmla="*/ 1633972 h 1876486"/>
                  <a:gd name="connsiteX114" fmla="*/ 1932167 w 1980454"/>
                  <a:gd name="connsiteY114" fmla="*/ 1618069 h 1876486"/>
                  <a:gd name="connsiteX115" fmla="*/ 1920240 w 1980454"/>
                  <a:gd name="connsiteY115" fmla="*/ 1610118 h 1876486"/>
                  <a:gd name="connsiteX116" fmla="*/ 1904338 w 1980454"/>
                  <a:gd name="connsiteY116" fmla="*/ 1590240 h 1876486"/>
                  <a:gd name="connsiteX117" fmla="*/ 1900362 w 1980454"/>
                  <a:gd name="connsiteY117" fmla="*/ 1578313 h 1876486"/>
                  <a:gd name="connsiteX118" fmla="*/ 1904338 w 1980454"/>
                  <a:gd name="connsiteY118" fmla="*/ 1566386 h 1876486"/>
                  <a:gd name="connsiteX119" fmla="*/ 1908313 w 1980454"/>
                  <a:gd name="connsiteY119" fmla="*/ 1546507 h 1876486"/>
                  <a:gd name="connsiteX120" fmla="*/ 1928192 w 1980454"/>
                  <a:gd name="connsiteY120" fmla="*/ 1530605 h 1876486"/>
                  <a:gd name="connsiteX121" fmla="*/ 1936143 w 1980454"/>
                  <a:gd name="connsiteY121" fmla="*/ 1522653 h 1876486"/>
                  <a:gd name="connsiteX122" fmla="*/ 1940119 w 1980454"/>
                  <a:gd name="connsiteY122" fmla="*/ 1510726 h 1876486"/>
                  <a:gd name="connsiteX123" fmla="*/ 1944094 w 1980454"/>
                  <a:gd name="connsiteY123" fmla="*/ 1494824 h 1876486"/>
                  <a:gd name="connsiteX124" fmla="*/ 1952046 w 1980454"/>
                  <a:gd name="connsiteY124" fmla="*/ 1486873 h 1876486"/>
                  <a:gd name="connsiteX125" fmla="*/ 1979875 w 1980454"/>
                  <a:gd name="connsiteY125" fmla="*/ 1486873 h 1876486"/>
                  <a:gd name="connsiteX126" fmla="*/ 1975900 w 1980454"/>
                  <a:gd name="connsiteY126" fmla="*/ 1466994 h 1876486"/>
                  <a:gd name="connsiteX127" fmla="*/ 1967948 w 1980454"/>
                  <a:gd name="connsiteY127" fmla="*/ 1443140 h 1876486"/>
                  <a:gd name="connsiteX128" fmla="*/ 1963973 w 1980454"/>
                  <a:gd name="connsiteY128" fmla="*/ 1431213 h 1876486"/>
                  <a:gd name="connsiteX129" fmla="*/ 1959997 w 1980454"/>
                  <a:gd name="connsiteY129" fmla="*/ 1419286 h 1876486"/>
                  <a:gd name="connsiteX130" fmla="*/ 1956021 w 1980454"/>
                  <a:gd name="connsiteY130" fmla="*/ 1407360 h 1876486"/>
                  <a:gd name="connsiteX131" fmla="*/ 1967948 w 1980454"/>
                  <a:gd name="connsiteY131" fmla="*/ 1371579 h 1876486"/>
                  <a:gd name="connsiteX132" fmla="*/ 1971924 w 1980454"/>
                  <a:gd name="connsiteY132" fmla="*/ 1359652 h 1876486"/>
                  <a:gd name="connsiteX133" fmla="*/ 1975900 w 1980454"/>
                  <a:gd name="connsiteY133" fmla="*/ 1347725 h 1876486"/>
                  <a:gd name="connsiteX134" fmla="*/ 1967948 w 1980454"/>
                  <a:gd name="connsiteY134" fmla="*/ 1300017 h 1876486"/>
                  <a:gd name="connsiteX135" fmla="*/ 1959997 w 1980454"/>
                  <a:gd name="connsiteY135" fmla="*/ 1276163 h 1876486"/>
                  <a:gd name="connsiteX136" fmla="*/ 1956021 w 1980454"/>
                  <a:gd name="connsiteY136" fmla="*/ 1264236 h 1876486"/>
                  <a:gd name="connsiteX137" fmla="*/ 1948070 w 1980454"/>
                  <a:gd name="connsiteY137" fmla="*/ 1208577 h 1876486"/>
                  <a:gd name="connsiteX138" fmla="*/ 1932167 w 1980454"/>
                  <a:gd name="connsiteY138" fmla="*/ 1188699 h 1876486"/>
                  <a:gd name="connsiteX139" fmla="*/ 1932167 w 1980454"/>
                  <a:gd name="connsiteY139" fmla="*/ 1140991 h 1876486"/>
                  <a:gd name="connsiteX140" fmla="*/ 1944094 w 1980454"/>
                  <a:gd name="connsiteY140" fmla="*/ 1137015 h 1876486"/>
                  <a:gd name="connsiteX141" fmla="*/ 1952046 w 1980454"/>
                  <a:gd name="connsiteY141" fmla="*/ 1129064 h 1876486"/>
                  <a:gd name="connsiteX142" fmla="*/ 1952046 w 1980454"/>
                  <a:gd name="connsiteY142" fmla="*/ 1093283 h 1876486"/>
                  <a:gd name="connsiteX143" fmla="*/ 1944094 w 1980454"/>
                  <a:gd name="connsiteY143" fmla="*/ 1069429 h 1876486"/>
                  <a:gd name="connsiteX144" fmla="*/ 1940119 w 1980454"/>
                  <a:gd name="connsiteY144" fmla="*/ 1045575 h 1876486"/>
                  <a:gd name="connsiteX145" fmla="*/ 1940119 w 1980454"/>
                  <a:gd name="connsiteY145" fmla="*/ 966062 h 1876486"/>
                  <a:gd name="connsiteX146" fmla="*/ 1932167 w 1980454"/>
                  <a:gd name="connsiteY146" fmla="*/ 958111 h 1876486"/>
                  <a:gd name="connsiteX147" fmla="*/ 1928192 w 1980454"/>
                  <a:gd name="connsiteY147" fmla="*/ 946184 h 1876486"/>
                  <a:gd name="connsiteX148" fmla="*/ 1920240 w 1980454"/>
                  <a:gd name="connsiteY148" fmla="*/ 938233 h 1876486"/>
                  <a:gd name="connsiteX149" fmla="*/ 1912289 w 1980454"/>
                  <a:gd name="connsiteY149" fmla="*/ 910403 h 1876486"/>
                  <a:gd name="connsiteX150" fmla="*/ 1900362 w 1980454"/>
                  <a:gd name="connsiteY150" fmla="*/ 902452 h 1876486"/>
                  <a:gd name="connsiteX151" fmla="*/ 1876508 w 1980454"/>
                  <a:gd name="connsiteY151" fmla="*/ 894500 h 1876486"/>
                  <a:gd name="connsiteX152" fmla="*/ 1864581 w 1980454"/>
                  <a:gd name="connsiteY152" fmla="*/ 890525 h 1876486"/>
                  <a:gd name="connsiteX153" fmla="*/ 1856630 w 1980454"/>
                  <a:gd name="connsiteY153" fmla="*/ 882573 h 1876486"/>
                  <a:gd name="connsiteX154" fmla="*/ 1844703 w 1980454"/>
                  <a:gd name="connsiteY154" fmla="*/ 878598 h 1876486"/>
                  <a:gd name="connsiteX155" fmla="*/ 1832776 w 1980454"/>
                  <a:gd name="connsiteY155" fmla="*/ 870646 h 1876486"/>
                  <a:gd name="connsiteX156" fmla="*/ 1824825 w 1980454"/>
                  <a:gd name="connsiteY156" fmla="*/ 858720 h 1876486"/>
                  <a:gd name="connsiteX157" fmla="*/ 1816873 w 1980454"/>
                  <a:gd name="connsiteY157" fmla="*/ 850768 h 1876486"/>
                  <a:gd name="connsiteX158" fmla="*/ 1820849 w 1980454"/>
                  <a:gd name="connsiteY158" fmla="*/ 830890 h 1876486"/>
                  <a:gd name="connsiteX159" fmla="*/ 1832776 w 1980454"/>
                  <a:gd name="connsiteY159" fmla="*/ 807036 h 1876486"/>
                  <a:gd name="connsiteX160" fmla="*/ 1836752 w 1980454"/>
                  <a:gd name="connsiteY160" fmla="*/ 795109 h 1876486"/>
                  <a:gd name="connsiteX161" fmla="*/ 1832776 w 1980454"/>
                  <a:gd name="connsiteY161" fmla="*/ 771255 h 1876486"/>
                  <a:gd name="connsiteX162" fmla="*/ 1824825 w 1980454"/>
                  <a:gd name="connsiteY162" fmla="*/ 759328 h 1876486"/>
                  <a:gd name="connsiteX163" fmla="*/ 1793020 w 1980454"/>
                  <a:gd name="connsiteY163" fmla="*/ 731499 h 1876486"/>
                  <a:gd name="connsiteX164" fmla="*/ 1793020 w 1980454"/>
                  <a:gd name="connsiteY164" fmla="*/ 663913 h 1876486"/>
                  <a:gd name="connsiteX165" fmla="*/ 1789044 w 1980454"/>
                  <a:gd name="connsiteY165" fmla="*/ 644034 h 1876486"/>
                  <a:gd name="connsiteX166" fmla="*/ 1785068 w 1980454"/>
                  <a:gd name="connsiteY166" fmla="*/ 632107 h 1876486"/>
                  <a:gd name="connsiteX167" fmla="*/ 1741336 w 1980454"/>
                  <a:gd name="connsiteY167" fmla="*/ 620180 h 1876486"/>
                  <a:gd name="connsiteX168" fmla="*/ 1721458 w 1980454"/>
                  <a:gd name="connsiteY168" fmla="*/ 596326 h 1876486"/>
                  <a:gd name="connsiteX169" fmla="*/ 1709531 w 1980454"/>
                  <a:gd name="connsiteY169" fmla="*/ 584400 h 1876486"/>
                  <a:gd name="connsiteX170" fmla="*/ 1709531 w 1980454"/>
                  <a:gd name="connsiteY170" fmla="*/ 552594 h 1876486"/>
                  <a:gd name="connsiteX171" fmla="*/ 1697604 w 1980454"/>
                  <a:gd name="connsiteY171" fmla="*/ 548619 h 1876486"/>
                  <a:gd name="connsiteX172" fmla="*/ 1673750 w 1980454"/>
                  <a:gd name="connsiteY172" fmla="*/ 552594 h 1876486"/>
                  <a:gd name="connsiteX173" fmla="*/ 1661823 w 1980454"/>
                  <a:gd name="connsiteY173" fmla="*/ 556570 h 1876486"/>
                  <a:gd name="connsiteX174" fmla="*/ 1657847 w 1980454"/>
                  <a:gd name="connsiteY174" fmla="*/ 520789 h 1876486"/>
                  <a:gd name="connsiteX175" fmla="*/ 1645920 w 1980454"/>
                  <a:gd name="connsiteY175" fmla="*/ 481033 h 1876486"/>
                  <a:gd name="connsiteX176" fmla="*/ 1637969 w 1980454"/>
                  <a:gd name="connsiteY176" fmla="*/ 453203 h 1876486"/>
                  <a:gd name="connsiteX177" fmla="*/ 1633993 w 1980454"/>
                  <a:gd name="connsiteY177" fmla="*/ 441276 h 1876486"/>
                  <a:gd name="connsiteX178" fmla="*/ 1633993 w 1980454"/>
                  <a:gd name="connsiteY178" fmla="*/ 417422 h 1876486"/>
                  <a:gd name="connsiteX179" fmla="*/ 1622067 w 1980454"/>
                  <a:gd name="connsiteY179" fmla="*/ 409471 h 1876486"/>
                  <a:gd name="connsiteX180" fmla="*/ 1594237 w 1980454"/>
                  <a:gd name="connsiteY180" fmla="*/ 385617 h 1876486"/>
                  <a:gd name="connsiteX181" fmla="*/ 1578334 w 1980454"/>
                  <a:gd name="connsiteY181" fmla="*/ 361763 h 1876486"/>
                  <a:gd name="connsiteX182" fmla="*/ 1566407 w 1980454"/>
                  <a:gd name="connsiteY182" fmla="*/ 337909 h 1876486"/>
                  <a:gd name="connsiteX183" fmla="*/ 1570383 w 1980454"/>
                  <a:gd name="connsiteY183" fmla="*/ 322006 h 1876486"/>
                  <a:gd name="connsiteX184" fmla="*/ 1578334 w 1980454"/>
                  <a:gd name="connsiteY184" fmla="*/ 310080 h 1876486"/>
                  <a:gd name="connsiteX185" fmla="*/ 1614115 w 1980454"/>
                  <a:gd name="connsiteY185" fmla="*/ 302128 h 1876486"/>
                  <a:gd name="connsiteX186" fmla="*/ 1622067 w 1980454"/>
                  <a:gd name="connsiteY186" fmla="*/ 294177 h 1876486"/>
                  <a:gd name="connsiteX187" fmla="*/ 1622067 w 1980454"/>
                  <a:gd name="connsiteY187" fmla="*/ 270323 h 1876486"/>
                  <a:gd name="connsiteX188" fmla="*/ 1614115 w 1980454"/>
                  <a:gd name="connsiteY188" fmla="*/ 262372 h 1876486"/>
                  <a:gd name="connsiteX189" fmla="*/ 1606164 w 1980454"/>
                  <a:gd name="connsiteY189" fmla="*/ 234542 h 1876486"/>
                  <a:gd name="connsiteX190" fmla="*/ 1610140 w 1980454"/>
                  <a:gd name="connsiteY190" fmla="*/ 194786 h 1876486"/>
                  <a:gd name="connsiteX191" fmla="*/ 1618091 w 1980454"/>
                  <a:gd name="connsiteY191" fmla="*/ 170932 h 1876486"/>
                  <a:gd name="connsiteX192" fmla="*/ 1598213 w 1980454"/>
                  <a:gd name="connsiteY192" fmla="*/ 127200 h 1876486"/>
                  <a:gd name="connsiteX193" fmla="*/ 1590261 w 1980454"/>
                  <a:gd name="connsiteY193" fmla="*/ 115273 h 1876486"/>
                  <a:gd name="connsiteX194" fmla="*/ 1598213 w 1980454"/>
                  <a:gd name="connsiteY194" fmla="*/ 147078 h 1876486"/>
                  <a:gd name="connsiteX195" fmla="*/ 1606164 w 1980454"/>
                  <a:gd name="connsiteY195" fmla="*/ 123224 h 1876486"/>
                  <a:gd name="connsiteX196" fmla="*/ 1610140 w 1980454"/>
                  <a:gd name="connsiteY196" fmla="*/ 111297 h 1876486"/>
                  <a:gd name="connsiteX197" fmla="*/ 1618091 w 1980454"/>
                  <a:gd name="connsiteY197" fmla="*/ 99370 h 1876486"/>
                  <a:gd name="connsiteX198" fmla="*/ 1606164 w 1980454"/>
                  <a:gd name="connsiteY198" fmla="*/ 107321 h 1876486"/>
                  <a:gd name="connsiteX199" fmla="*/ 1514724 w 1980454"/>
                  <a:gd name="connsiteY199" fmla="*/ 95394 h 1876486"/>
                  <a:gd name="connsiteX200" fmla="*/ 1490870 w 1980454"/>
                  <a:gd name="connsiteY200" fmla="*/ 87443 h 1876486"/>
                  <a:gd name="connsiteX201" fmla="*/ 1482919 w 1980454"/>
                  <a:gd name="connsiteY201" fmla="*/ 75516 h 1876486"/>
                  <a:gd name="connsiteX202" fmla="*/ 1463040 w 1980454"/>
                  <a:gd name="connsiteY202" fmla="*/ 71540 h 1876486"/>
                  <a:gd name="connsiteX203" fmla="*/ 1431235 w 1980454"/>
                  <a:gd name="connsiteY203" fmla="*/ 67565 h 1876486"/>
                  <a:gd name="connsiteX204" fmla="*/ 1391479 w 1980454"/>
                  <a:gd name="connsiteY204" fmla="*/ 55638 h 1876486"/>
                  <a:gd name="connsiteX205" fmla="*/ 1379552 w 1980454"/>
                  <a:gd name="connsiteY205" fmla="*/ 51662 h 1876486"/>
                  <a:gd name="connsiteX206" fmla="*/ 1319917 w 1980454"/>
                  <a:gd name="connsiteY206" fmla="*/ 43711 h 1876486"/>
                  <a:gd name="connsiteX207" fmla="*/ 1284136 w 1980454"/>
                  <a:gd name="connsiteY207" fmla="*/ 35760 h 1876486"/>
                  <a:gd name="connsiteX208" fmla="*/ 1248396 w 1980454"/>
                  <a:gd name="connsiteY208" fmla="*/ 24640 h 1876486"/>
                  <a:gd name="connsiteX209" fmla="*/ 1187934 w 1980454"/>
                  <a:gd name="connsiteY209" fmla="*/ 50876 h 1876486"/>
                  <a:gd name="connsiteX210" fmla="*/ 1148964 w 1980454"/>
                  <a:gd name="connsiteY210" fmla="*/ 47686 h 1876486"/>
                  <a:gd name="connsiteX211" fmla="*/ 1091731 w 1980454"/>
                  <a:gd name="connsiteY211" fmla="*/ 25448 h 1876486"/>
                  <a:gd name="connsiteX212" fmla="*/ 1008201 w 1980454"/>
                  <a:gd name="connsiteY212" fmla="*/ 0 h 1876486"/>
                  <a:gd name="connsiteX213" fmla="*/ 940656 w 1980454"/>
                  <a:gd name="connsiteY213" fmla="*/ 8737 h 1876486"/>
                  <a:gd name="connsiteX214" fmla="*/ 870668 w 1980454"/>
                  <a:gd name="connsiteY214" fmla="*/ 7930 h 1876486"/>
                  <a:gd name="connsiteX215" fmla="*/ 826936 w 1980454"/>
                  <a:gd name="connsiteY215" fmla="*/ 11906 h 1876486"/>
                  <a:gd name="connsiteX216" fmla="*/ 822960 w 1980454"/>
                  <a:gd name="connsiteY216" fmla="*/ 35760 h 1876486"/>
                  <a:gd name="connsiteX217" fmla="*/ 811033 w 1980454"/>
                  <a:gd name="connsiteY217" fmla="*/ 39735 h 1876486"/>
                  <a:gd name="connsiteX218" fmla="*/ 783204 w 1980454"/>
                  <a:gd name="connsiteY218" fmla="*/ 51662 h 1876486"/>
                  <a:gd name="connsiteX219" fmla="*/ 759350 w 1980454"/>
                  <a:gd name="connsiteY219" fmla="*/ 59613 h 1876486"/>
                  <a:gd name="connsiteX220" fmla="*/ 751399 w 1980454"/>
                  <a:gd name="connsiteY220" fmla="*/ 67565 h 1876486"/>
                  <a:gd name="connsiteX221" fmla="*/ 731520 w 1980454"/>
                  <a:gd name="connsiteY221" fmla="*/ 79492 h 1876486"/>
                  <a:gd name="connsiteX222" fmla="*/ 723569 w 1980454"/>
                  <a:gd name="connsiteY222" fmla="*/ 91419 h 1876486"/>
                  <a:gd name="connsiteX223" fmla="*/ 719593 w 1980454"/>
                  <a:gd name="connsiteY223" fmla="*/ 103346 h 1876486"/>
                  <a:gd name="connsiteX224" fmla="*/ 695740 w 1980454"/>
                  <a:gd name="connsiteY224" fmla="*/ 107321 h 1876486"/>
                  <a:gd name="connsiteX225" fmla="*/ 683813 w 1980454"/>
                  <a:gd name="connsiteY225" fmla="*/ 111297 h 1876486"/>
                  <a:gd name="connsiteX226" fmla="*/ 667910 w 1980454"/>
                  <a:gd name="connsiteY226" fmla="*/ 127200 h 1876486"/>
                  <a:gd name="connsiteX227" fmla="*/ 659959 w 1980454"/>
                  <a:gd name="connsiteY227" fmla="*/ 162980 h 1876486"/>
                  <a:gd name="connsiteX228" fmla="*/ 655983 w 1980454"/>
                  <a:gd name="connsiteY228" fmla="*/ 174907 h 1876486"/>
                  <a:gd name="connsiteX229" fmla="*/ 632129 w 1980454"/>
                  <a:gd name="connsiteY229" fmla="*/ 182859 h 1876486"/>
                  <a:gd name="connsiteX230" fmla="*/ 612251 w 1980454"/>
                  <a:gd name="connsiteY230" fmla="*/ 170932 h 1876486"/>
                  <a:gd name="connsiteX231" fmla="*/ 600324 w 1980454"/>
                  <a:gd name="connsiteY231" fmla="*/ 174907 h 1876486"/>
                  <a:gd name="connsiteX232" fmla="*/ 588397 w 1980454"/>
                  <a:gd name="connsiteY232" fmla="*/ 202737 h 1876486"/>
                  <a:gd name="connsiteX233" fmla="*/ 580446 w 1980454"/>
                  <a:gd name="connsiteY233" fmla="*/ 226591 h 1876486"/>
                  <a:gd name="connsiteX234" fmla="*/ 548640 w 1980454"/>
                  <a:gd name="connsiteY234" fmla="*/ 234542 h 1876486"/>
                  <a:gd name="connsiteX235" fmla="*/ 552616 w 1980454"/>
                  <a:gd name="connsiteY235" fmla="*/ 262372 h 1876486"/>
                  <a:gd name="connsiteX236" fmla="*/ 548640 w 1980454"/>
                  <a:gd name="connsiteY236" fmla="*/ 274299 h 1876486"/>
                  <a:gd name="connsiteX237" fmla="*/ 544665 w 1980454"/>
                  <a:gd name="connsiteY237" fmla="*/ 294177 h 1876486"/>
                  <a:gd name="connsiteX238" fmla="*/ 540689 w 1980454"/>
                  <a:gd name="connsiteY238" fmla="*/ 306104 h 1876486"/>
                  <a:gd name="connsiteX239" fmla="*/ 528762 w 1980454"/>
                  <a:gd name="connsiteY239" fmla="*/ 314055 h 1876486"/>
                  <a:gd name="connsiteX240" fmla="*/ 496957 w 1980454"/>
                  <a:gd name="connsiteY240" fmla="*/ 353812 h 1876486"/>
                  <a:gd name="connsiteX241" fmla="*/ 485030 w 1980454"/>
                  <a:gd name="connsiteY241" fmla="*/ 357787 h 1876486"/>
                  <a:gd name="connsiteX242" fmla="*/ 469127 w 1980454"/>
                  <a:gd name="connsiteY242" fmla="*/ 377666 h 1876486"/>
                  <a:gd name="connsiteX243" fmla="*/ 477079 w 1980454"/>
                  <a:gd name="connsiteY243" fmla="*/ 401520 h 1876486"/>
                  <a:gd name="connsiteX244" fmla="*/ 481054 w 1980454"/>
                  <a:gd name="connsiteY244" fmla="*/ 413446 h 1876486"/>
                  <a:gd name="connsiteX245" fmla="*/ 462791 w 1980454"/>
                  <a:gd name="connsiteY245" fmla="*/ 453224 h 1876486"/>
                  <a:gd name="connsiteX246" fmla="*/ 473103 w 1980454"/>
                  <a:gd name="connsiteY246" fmla="*/ 496935 h 1876486"/>
                  <a:gd name="connsiteX247" fmla="*/ 465152 w 1980454"/>
                  <a:gd name="connsiteY247" fmla="*/ 588375 h 1876486"/>
                  <a:gd name="connsiteX248" fmla="*/ 461176 w 1980454"/>
                  <a:gd name="connsiteY248" fmla="*/ 616205 h 1876486"/>
                  <a:gd name="connsiteX249" fmla="*/ 453225 w 1980454"/>
                  <a:gd name="connsiteY249" fmla="*/ 640059 h 1876486"/>
                  <a:gd name="connsiteX250" fmla="*/ 449249 w 1980454"/>
                  <a:gd name="connsiteY250" fmla="*/ 655961 h 1876486"/>
                  <a:gd name="connsiteX251" fmla="*/ 441298 w 1980454"/>
                  <a:gd name="connsiteY251" fmla="*/ 679815 h 1876486"/>
                  <a:gd name="connsiteX252" fmla="*/ 425395 w 1980454"/>
                  <a:gd name="connsiteY252" fmla="*/ 727523 h 1876486"/>
                  <a:gd name="connsiteX253" fmla="*/ 417444 w 1980454"/>
                  <a:gd name="connsiteY253" fmla="*/ 759328 h 1876486"/>
                  <a:gd name="connsiteX254" fmla="*/ 409493 w 1980454"/>
                  <a:gd name="connsiteY254" fmla="*/ 783182 h 1876486"/>
                  <a:gd name="connsiteX255" fmla="*/ 373712 w 1980454"/>
                  <a:gd name="connsiteY255" fmla="*/ 795109 h 1876486"/>
                  <a:gd name="connsiteX256" fmla="*/ 349858 w 1980454"/>
                  <a:gd name="connsiteY256" fmla="*/ 803060 h 1876486"/>
                  <a:gd name="connsiteX257" fmla="*/ 314077 w 1980454"/>
                  <a:gd name="connsiteY257" fmla="*/ 811012 h 1876486"/>
                  <a:gd name="connsiteX258" fmla="*/ 302150 w 1980454"/>
                  <a:gd name="connsiteY258" fmla="*/ 814987 h 1876486"/>
                  <a:gd name="connsiteX259" fmla="*/ 286247 w 1980454"/>
                  <a:gd name="connsiteY259" fmla="*/ 822939 h 1876486"/>
                  <a:gd name="connsiteX260" fmla="*/ 218661 w 1980454"/>
                  <a:gd name="connsiteY260" fmla="*/ 830890 h 1876486"/>
                  <a:gd name="connsiteX261" fmla="*/ 194807 w 1980454"/>
                  <a:gd name="connsiteY261" fmla="*/ 838841 h 1876486"/>
                  <a:gd name="connsiteX262" fmla="*/ 178905 w 1980454"/>
                  <a:gd name="connsiteY262" fmla="*/ 842817 h 1876486"/>
                  <a:gd name="connsiteX263" fmla="*/ 151075 w 1980454"/>
                  <a:gd name="connsiteY263" fmla="*/ 850768 h 1876486"/>
                  <a:gd name="connsiteX264" fmla="*/ 112106 w 1980454"/>
                  <a:gd name="connsiteY264" fmla="*/ 857932 h 1876486"/>
                  <a:gd name="connsiteX265" fmla="*/ 63611 w 1980454"/>
                  <a:gd name="connsiteY265" fmla="*/ 890525 h 1876486"/>
                  <a:gd name="connsiteX266" fmla="*/ 39757 w 1980454"/>
                  <a:gd name="connsiteY266" fmla="*/ 918354 h 1876486"/>
                  <a:gd name="connsiteX267" fmla="*/ 7952 w 1980454"/>
                  <a:gd name="connsiteY267" fmla="*/ 958111 h 1876486"/>
                  <a:gd name="connsiteX268" fmla="*/ 0 w 1980454"/>
                  <a:gd name="connsiteY268" fmla="*/ 981965 h 1876486"/>
                  <a:gd name="connsiteX269" fmla="*/ 19879 w 1980454"/>
                  <a:gd name="connsiteY269" fmla="*/ 1009794 h 1876486"/>
                  <a:gd name="connsiteX270" fmla="*/ 7952 w 1980454"/>
                  <a:gd name="connsiteY270" fmla="*/ 1009794 h 1876486"/>
                  <a:gd name="connsiteX0" fmla="*/ 7952 w 1980454"/>
                  <a:gd name="connsiteY0" fmla="*/ 1009794 h 1876486"/>
                  <a:gd name="connsiteX1" fmla="*/ 35781 w 1980454"/>
                  <a:gd name="connsiteY1" fmla="*/ 1005819 h 1876486"/>
                  <a:gd name="connsiteX2" fmla="*/ 75538 w 1980454"/>
                  <a:gd name="connsiteY2" fmla="*/ 1013770 h 1876486"/>
                  <a:gd name="connsiteX3" fmla="*/ 87465 w 1980454"/>
                  <a:gd name="connsiteY3" fmla="*/ 1021721 h 1876486"/>
                  <a:gd name="connsiteX4" fmla="*/ 95416 w 1980454"/>
                  <a:gd name="connsiteY4" fmla="*/ 1029673 h 1876486"/>
                  <a:gd name="connsiteX5" fmla="*/ 115294 w 1980454"/>
                  <a:gd name="connsiteY5" fmla="*/ 1033648 h 1876486"/>
                  <a:gd name="connsiteX6" fmla="*/ 131197 w 1980454"/>
                  <a:gd name="connsiteY6" fmla="*/ 1057502 h 1876486"/>
                  <a:gd name="connsiteX7" fmla="*/ 178905 w 1980454"/>
                  <a:gd name="connsiteY7" fmla="*/ 1073405 h 1876486"/>
                  <a:gd name="connsiteX8" fmla="*/ 190832 w 1980454"/>
                  <a:gd name="connsiteY8" fmla="*/ 1077380 h 1876486"/>
                  <a:gd name="connsiteX9" fmla="*/ 202759 w 1980454"/>
                  <a:gd name="connsiteY9" fmla="*/ 1081356 h 1876486"/>
                  <a:gd name="connsiteX10" fmla="*/ 218661 w 1980454"/>
                  <a:gd name="connsiteY10" fmla="*/ 1085332 h 1876486"/>
                  <a:gd name="connsiteX11" fmla="*/ 230588 w 1980454"/>
                  <a:gd name="connsiteY11" fmla="*/ 1089307 h 1876486"/>
                  <a:gd name="connsiteX12" fmla="*/ 250467 w 1980454"/>
                  <a:gd name="connsiteY12" fmla="*/ 1093283 h 1876486"/>
                  <a:gd name="connsiteX13" fmla="*/ 262393 w 1980454"/>
                  <a:gd name="connsiteY13" fmla="*/ 1097259 h 1876486"/>
                  <a:gd name="connsiteX14" fmla="*/ 278296 w 1980454"/>
                  <a:gd name="connsiteY14" fmla="*/ 1101234 h 1876486"/>
                  <a:gd name="connsiteX15" fmla="*/ 290223 w 1980454"/>
                  <a:gd name="connsiteY15" fmla="*/ 1105210 h 1876486"/>
                  <a:gd name="connsiteX16" fmla="*/ 337931 w 1980454"/>
                  <a:gd name="connsiteY16" fmla="*/ 1113161 h 1876486"/>
                  <a:gd name="connsiteX17" fmla="*/ 381663 w 1980454"/>
                  <a:gd name="connsiteY17" fmla="*/ 1109186 h 1876486"/>
                  <a:gd name="connsiteX18" fmla="*/ 405517 w 1980454"/>
                  <a:gd name="connsiteY18" fmla="*/ 1101234 h 1876486"/>
                  <a:gd name="connsiteX19" fmla="*/ 417444 w 1980454"/>
                  <a:gd name="connsiteY19" fmla="*/ 1097259 h 1876486"/>
                  <a:gd name="connsiteX20" fmla="*/ 449249 w 1980454"/>
                  <a:gd name="connsiteY20" fmla="*/ 1101234 h 1876486"/>
                  <a:gd name="connsiteX21" fmla="*/ 473103 w 1980454"/>
                  <a:gd name="connsiteY21" fmla="*/ 1117137 h 1876486"/>
                  <a:gd name="connsiteX22" fmla="*/ 492981 w 1980454"/>
                  <a:gd name="connsiteY22" fmla="*/ 1133040 h 1876486"/>
                  <a:gd name="connsiteX23" fmla="*/ 512860 w 1980454"/>
                  <a:gd name="connsiteY23" fmla="*/ 1148942 h 1876486"/>
                  <a:gd name="connsiteX24" fmla="*/ 532738 w 1980454"/>
                  <a:gd name="connsiteY24" fmla="*/ 1172796 h 1876486"/>
                  <a:gd name="connsiteX25" fmla="*/ 568519 w 1980454"/>
                  <a:gd name="connsiteY25" fmla="*/ 1188699 h 1876486"/>
                  <a:gd name="connsiteX26" fmla="*/ 580446 w 1980454"/>
                  <a:gd name="connsiteY26" fmla="*/ 1192674 h 1876486"/>
                  <a:gd name="connsiteX27" fmla="*/ 592373 w 1980454"/>
                  <a:gd name="connsiteY27" fmla="*/ 1196650 h 1876486"/>
                  <a:gd name="connsiteX28" fmla="*/ 604300 w 1980454"/>
                  <a:gd name="connsiteY28" fmla="*/ 1204601 h 1876486"/>
                  <a:gd name="connsiteX29" fmla="*/ 612251 w 1980454"/>
                  <a:gd name="connsiteY29" fmla="*/ 1212553 h 1876486"/>
                  <a:gd name="connsiteX30" fmla="*/ 624178 w 1980454"/>
                  <a:gd name="connsiteY30" fmla="*/ 1216528 h 1876486"/>
                  <a:gd name="connsiteX31" fmla="*/ 632129 w 1980454"/>
                  <a:gd name="connsiteY31" fmla="*/ 1224480 h 1876486"/>
                  <a:gd name="connsiteX32" fmla="*/ 667910 w 1980454"/>
                  <a:gd name="connsiteY32" fmla="*/ 1236406 h 1876486"/>
                  <a:gd name="connsiteX33" fmla="*/ 679837 w 1980454"/>
                  <a:gd name="connsiteY33" fmla="*/ 1240382 h 1876486"/>
                  <a:gd name="connsiteX34" fmla="*/ 691764 w 1980454"/>
                  <a:gd name="connsiteY34" fmla="*/ 1248333 h 1876486"/>
                  <a:gd name="connsiteX35" fmla="*/ 715618 w 1980454"/>
                  <a:gd name="connsiteY35" fmla="*/ 1256285 h 1876486"/>
                  <a:gd name="connsiteX36" fmla="*/ 719593 w 1980454"/>
                  <a:gd name="connsiteY36" fmla="*/ 1268212 h 1876486"/>
                  <a:gd name="connsiteX37" fmla="*/ 739472 w 1980454"/>
                  <a:gd name="connsiteY37" fmla="*/ 1288090 h 1876486"/>
                  <a:gd name="connsiteX38" fmla="*/ 751399 w 1980454"/>
                  <a:gd name="connsiteY38" fmla="*/ 1307968 h 1876486"/>
                  <a:gd name="connsiteX39" fmla="*/ 755374 w 1980454"/>
                  <a:gd name="connsiteY39" fmla="*/ 1319895 h 1876486"/>
                  <a:gd name="connsiteX40" fmla="*/ 771277 w 1980454"/>
                  <a:gd name="connsiteY40" fmla="*/ 1335798 h 1876486"/>
                  <a:gd name="connsiteX41" fmla="*/ 783204 w 1980454"/>
                  <a:gd name="connsiteY41" fmla="*/ 1347725 h 1876486"/>
                  <a:gd name="connsiteX42" fmla="*/ 799107 w 1980454"/>
                  <a:gd name="connsiteY42" fmla="*/ 1367603 h 1876486"/>
                  <a:gd name="connsiteX43" fmla="*/ 803082 w 1980454"/>
                  <a:gd name="connsiteY43" fmla="*/ 1379530 h 1876486"/>
                  <a:gd name="connsiteX44" fmla="*/ 815009 w 1980454"/>
                  <a:gd name="connsiteY44" fmla="*/ 1383506 h 1876486"/>
                  <a:gd name="connsiteX45" fmla="*/ 838863 w 1980454"/>
                  <a:gd name="connsiteY45" fmla="*/ 1399408 h 1876486"/>
                  <a:gd name="connsiteX46" fmla="*/ 862717 w 1980454"/>
                  <a:gd name="connsiteY46" fmla="*/ 1407360 h 1876486"/>
                  <a:gd name="connsiteX47" fmla="*/ 874644 w 1980454"/>
                  <a:gd name="connsiteY47" fmla="*/ 1411335 h 1876486"/>
                  <a:gd name="connsiteX48" fmla="*/ 882595 w 1980454"/>
                  <a:gd name="connsiteY48" fmla="*/ 1423262 h 1876486"/>
                  <a:gd name="connsiteX49" fmla="*/ 894522 w 1980454"/>
                  <a:gd name="connsiteY49" fmla="*/ 1427238 h 1876486"/>
                  <a:gd name="connsiteX50" fmla="*/ 906449 w 1980454"/>
                  <a:gd name="connsiteY50" fmla="*/ 1435189 h 1876486"/>
                  <a:gd name="connsiteX51" fmla="*/ 914400 w 1980454"/>
                  <a:gd name="connsiteY51" fmla="*/ 1447116 h 1876486"/>
                  <a:gd name="connsiteX52" fmla="*/ 918376 w 1980454"/>
                  <a:gd name="connsiteY52" fmla="*/ 1459043 h 1876486"/>
                  <a:gd name="connsiteX53" fmla="*/ 934279 w 1980454"/>
                  <a:gd name="connsiteY53" fmla="*/ 1478921 h 1876486"/>
                  <a:gd name="connsiteX54" fmla="*/ 946206 w 1980454"/>
                  <a:gd name="connsiteY54" fmla="*/ 1482897 h 1876486"/>
                  <a:gd name="connsiteX55" fmla="*/ 966084 w 1980454"/>
                  <a:gd name="connsiteY55" fmla="*/ 1478921 h 1876486"/>
                  <a:gd name="connsiteX56" fmla="*/ 978011 w 1980454"/>
                  <a:gd name="connsiteY56" fmla="*/ 1474946 h 1876486"/>
                  <a:gd name="connsiteX57" fmla="*/ 1001865 w 1980454"/>
                  <a:gd name="connsiteY57" fmla="*/ 1478921 h 1876486"/>
                  <a:gd name="connsiteX58" fmla="*/ 1025719 w 1980454"/>
                  <a:gd name="connsiteY58" fmla="*/ 1486873 h 1876486"/>
                  <a:gd name="connsiteX59" fmla="*/ 1049573 w 1980454"/>
                  <a:gd name="connsiteY59" fmla="*/ 1502775 h 1876486"/>
                  <a:gd name="connsiteX60" fmla="*/ 1069451 w 1980454"/>
                  <a:gd name="connsiteY60" fmla="*/ 1522653 h 1876486"/>
                  <a:gd name="connsiteX61" fmla="*/ 1101256 w 1980454"/>
                  <a:gd name="connsiteY61" fmla="*/ 1546507 h 1876486"/>
                  <a:gd name="connsiteX62" fmla="*/ 1109207 w 1980454"/>
                  <a:gd name="connsiteY62" fmla="*/ 1554459 h 1876486"/>
                  <a:gd name="connsiteX63" fmla="*/ 1141013 w 1980454"/>
                  <a:gd name="connsiteY63" fmla="*/ 1562410 h 1876486"/>
                  <a:gd name="connsiteX64" fmla="*/ 1152940 w 1980454"/>
                  <a:gd name="connsiteY64" fmla="*/ 1570361 h 1876486"/>
                  <a:gd name="connsiteX65" fmla="*/ 1176793 w 1980454"/>
                  <a:gd name="connsiteY65" fmla="*/ 1578313 h 1876486"/>
                  <a:gd name="connsiteX66" fmla="*/ 1196672 w 1980454"/>
                  <a:gd name="connsiteY66" fmla="*/ 1590240 h 1876486"/>
                  <a:gd name="connsiteX67" fmla="*/ 1208599 w 1980454"/>
                  <a:gd name="connsiteY67" fmla="*/ 1602166 h 1876486"/>
                  <a:gd name="connsiteX68" fmla="*/ 1232453 w 1980454"/>
                  <a:gd name="connsiteY68" fmla="*/ 1610118 h 1876486"/>
                  <a:gd name="connsiteX69" fmla="*/ 1244380 w 1980454"/>
                  <a:gd name="connsiteY69" fmla="*/ 1614093 h 1876486"/>
                  <a:gd name="connsiteX70" fmla="*/ 1252331 w 1980454"/>
                  <a:gd name="connsiteY70" fmla="*/ 1602166 h 1876486"/>
                  <a:gd name="connsiteX71" fmla="*/ 1268233 w 1980454"/>
                  <a:gd name="connsiteY71" fmla="*/ 1606142 h 1876486"/>
                  <a:gd name="connsiteX72" fmla="*/ 1288112 w 1980454"/>
                  <a:gd name="connsiteY72" fmla="*/ 1622045 h 1876486"/>
                  <a:gd name="connsiteX73" fmla="*/ 1296063 w 1980454"/>
                  <a:gd name="connsiteY73" fmla="*/ 1633972 h 1876486"/>
                  <a:gd name="connsiteX74" fmla="*/ 1307990 w 1980454"/>
                  <a:gd name="connsiteY74" fmla="*/ 1641923 h 1876486"/>
                  <a:gd name="connsiteX75" fmla="*/ 1331844 w 1980454"/>
                  <a:gd name="connsiteY75" fmla="*/ 1669753 h 1876486"/>
                  <a:gd name="connsiteX76" fmla="*/ 1343771 w 1980454"/>
                  <a:gd name="connsiteY76" fmla="*/ 1673728 h 1876486"/>
                  <a:gd name="connsiteX77" fmla="*/ 1391479 w 1980454"/>
                  <a:gd name="connsiteY77" fmla="*/ 1661801 h 1876486"/>
                  <a:gd name="connsiteX78" fmla="*/ 1403406 w 1980454"/>
                  <a:gd name="connsiteY78" fmla="*/ 1657826 h 1876486"/>
                  <a:gd name="connsiteX79" fmla="*/ 1439187 w 1980454"/>
                  <a:gd name="connsiteY79" fmla="*/ 1669753 h 1876486"/>
                  <a:gd name="connsiteX80" fmla="*/ 1451113 w 1980454"/>
                  <a:gd name="connsiteY80" fmla="*/ 1673728 h 1876486"/>
                  <a:gd name="connsiteX81" fmla="*/ 1463040 w 1980454"/>
                  <a:gd name="connsiteY81" fmla="*/ 1677704 h 1876486"/>
                  <a:gd name="connsiteX82" fmla="*/ 1494846 w 1980454"/>
                  <a:gd name="connsiteY82" fmla="*/ 1701558 h 1876486"/>
                  <a:gd name="connsiteX83" fmla="*/ 1506773 w 1980454"/>
                  <a:gd name="connsiteY83" fmla="*/ 1709509 h 1876486"/>
                  <a:gd name="connsiteX84" fmla="*/ 1530627 w 1980454"/>
                  <a:gd name="connsiteY84" fmla="*/ 1713485 h 1876486"/>
                  <a:gd name="connsiteX85" fmla="*/ 1542553 w 1980454"/>
                  <a:gd name="connsiteY85" fmla="*/ 1721436 h 1876486"/>
                  <a:gd name="connsiteX86" fmla="*/ 1554480 w 1980454"/>
                  <a:gd name="connsiteY86" fmla="*/ 1725412 h 1876486"/>
                  <a:gd name="connsiteX87" fmla="*/ 1562432 w 1980454"/>
                  <a:gd name="connsiteY87" fmla="*/ 1733363 h 1876486"/>
                  <a:gd name="connsiteX88" fmla="*/ 1574359 w 1980454"/>
                  <a:gd name="connsiteY88" fmla="*/ 1737339 h 1876486"/>
                  <a:gd name="connsiteX89" fmla="*/ 1598213 w 1980454"/>
                  <a:gd name="connsiteY89" fmla="*/ 1753241 h 1876486"/>
                  <a:gd name="connsiteX90" fmla="*/ 1618091 w 1980454"/>
                  <a:gd name="connsiteY90" fmla="*/ 1773120 h 1876486"/>
                  <a:gd name="connsiteX91" fmla="*/ 1637969 w 1980454"/>
                  <a:gd name="connsiteY91" fmla="*/ 1792998 h 1876486"/>
                  <a:gd name="connsiteX92" fmla="*/ 1641945 w 1980454"/>
                  <a:gd name="connsiteY92" fmla="*/ 1804925 h 1876486"/>
                  <a:gd name="connsiteX93" fmla="*/ 1665799 w 1980454"/>
                  <a:gd name="connsiteY93" fmla="*/ 1828779 h 1876486"/>
                  <a:gd name="connsiteX94" fmla="*/ 1677726 w 1980454"/>
                  <a:gd name="connsiteY94" fmla="*/ 1840706 h 1876486"/>
                  <a:gd name="connsiteX95" fmla="*/ 1685677 w 1980454"/>
                  <a:gd name="connsiteY95" fmla="*/ 1852633 h 1876486"/>
                  <a:gd name="connsiteX96" fmla="*/ 1689653 w 1980454"/>
                  <a:gd name="connsiteY96" fmla="*/ 1864560 h 1876486"/>
                  <a:gd name="connsiteX97" fmla="*/ 1701580 w 1980454"/>
                  <a:gd name="connsiteY97" fmla="*/ 1876486 h 1876486"/>
                  <a:gd name="connsiteX98" fmla="*/ 1713507 w 1980454"/>
                  <a:gd name="connsiteY98" fmla="*/ 1872511 h 1876486"/>
                  <a:gd name="connsiteX99" fmla="*/ 1737360 w 1980454"/>
                  <a:gd name="connsiteY99" fmla="*/ 1824803 h 1876486"/>
                  <a:gd name="connsiteX100" fmla="*/ 1753263 w 1980454"/>
                  <a:gd name="connsiteY100" fmla="*/ 1804925 h 1876486"/>
                  <a:gd name="connsiteX101" fmla="*/ 1757239 w 1980454"/>
                  <a:gd name="connsiteY101" fmla="*/ 1792998 h 1876486"/>
                  <a:gd name="connsiteX102" fmla="*/ 1773141 w 1980454"/>
                  <a:gd name="connsiteY102" fmla="*/ 1769144 h 1876486"/>
                  <a:gd name="connsiteX103" fmla="*/ 1781093 w 1980454"/>
                  <a:gd name="connsiteY103" fmla="*/ 1757217 h 1876486"/>
                  <a:gd name="connsiteX104" fmla="*/ 1793020 w 1980454"/>
                  <a:gd name="connsiteY104" fmla="*/ 1749266 h 1876486"/>
                  <a:gd name="connsiteX105" fmla="*/ 1832776 w 1980454"/>
                  <a:gd name="connsiteY105" fmla="*/ 1737339 h 1876486"/>
                  <a:gd name="connsiteX106" fmla="*/ 1840727 w 1980454"/>
                  <a:gd name="connsiteY106" fmla="*/ 1729387 h 1876486"/>
                  <a:gd name="connsiteX107" fmla="*/ 1844703 w 1980454"/>
                  <a:gd name="connsiteY107" fmla="*/ 1717460 h 1876486"/>
                  <a:gd name="connsiteX108" fmla="*/ 1856630 w 1980454"/>
                  <a:gd name="connsiteY108" fmla="*/ 1713485 h 1876486"/>
                  <a:gd name="connsiteX109" fmla="*/ 1864581 w 1980454"/>
                  <a:gd name="connsiteY109" fmla="*/ 1705533 h 1876486"/>
                  <a:gd name="connsiteX110" fmla="*/ 1880484 w 1980454"/>
                  <a:gd name="connsiteY110" fmla="*/ 1681680 h 1876486"/>
                  <a:gd name="connsiteX111" fmla="*/ 1896387 w 1980454"/>
                  <a:gd name="connsiteY111" fmla="*/ 1665777 h 1876486"/>
                  <a:gd name="connsiteX112" fmla="*/ 1912289 w 1980454"/>
                  <a:gd name="connsiteY112" fmla="*/ 1649874 h 1876486"/>
                  <a:gd name="connsiteX113" fmla="*/ 1936143 w 1980454"/>
                  <a:gd name="connsiteY113" fmla="*/ 1633972 h 1876486"/>
                  <a:gd name="connsiteX114" fmla="*/ 1932167 w 1980454"/>
                  <a:gd name="connsiteY114" fmla="*/ 1618069 h 1876486"/>
                  <a:gd name="connsiteX115" fmla="*/ 1920240 w 1980454"/>
                  <a:gd name="connsiteY115" fmla="*/ 1610118 h 1876486"/>
                  <a:gd name="connsiteX116" fmla="*/ 1904338 w 1980454"/>
                  <a:gd name="connsiteY116" fmla="*/ 1590240 h 1876486"/>
                  <a:gd name="connsiteX117" fmla="*/ 1900362 w 1980454"/>
                  <a:gd name="connsiteY117" fmla="*/ 1578313 h 1876486"/>
                  <a:gd name="connsiteX118" fmla="*/ 1904338 w 1980454"/>
                  <a:gd name="connsiteY118" fmla="*/ 1566386 h 1876486"/>
                  <a:gd name="connsiteX119" fmla="*/ 1908313 w 1980454"/>
                  <a:gd name="connsiteY119" fmla="*/ 1546507 h 1876486"/>
                  <a:gd name="connsiteX120" fmla="*/ 1928192 w 1980454"/>
                  <a:gd name="connsiteY120" fmla="*/ 1530605 h 1876486"/>
                  <a:gd name="connsiteX121" fmla="*/ 1936143 w 1980454"/>
                  <a:gd name="connsiteY121" fmla="*/ 1522653 h 1876486"/>
                  <a:gd name="connsiteX122" fmla="*/ 1940119 w 1980454"/>
                  <a:gd name="connsiteY122" fmla="*/ 1510726 h 1876486"/>
                  <a:gd name="connsiteX123" fmla="*/ 1944094 w 1980454"/>
                  <a:gd name="connsiteY123" fmla="*/ 1494824 h 1876486"/>
                  <a:gd name="connsiteX124" fmla="*/ 1952046 w 1980454"/>
                  <a:gd name="connsiteY124" fmla="*/ 1486873 h 1876486"/>
                  <a:gd name="connsiteX125" fmla="*/ 1979875 w 1980454"/>
                  <a:gd name="connsiteY125" fmla="*/ 1486873 h 1876486"/>
                  <a:gd name="connsiteX126" fmla="*/ 1975900 w 1980454"/>
                  <a:gd name="connsiteY126" fmla="*/ 1466994 h 1876486"/>
                  <a:gd name="connsiteX127" fmla="*/ 1967948 w 1980454"/>
                  <a:gd name="connsiteY127" fmla="*/ 1443140 h 1876486"/>
                  <a:gd name="connsiteX128" fmla="*/ 1963973 w 1980454"/>
                  <a:gd name="connsiteY128" fmla="*/ 1431213 h 1876486"/>
                  <a:gd name="connsiteX129" fmla="*/ 1959997 w 1980454"/>
                  <a:gd name="connsiteY129" fmla="*/ 1419286 h 1876486"/>
                  <a:gd name="connsiteX130" fmla="*/ 1956021 w 1980454"/>
                  <a:gd name="connsiteY130" fmla="*/ 1407360 h 1876486"/>
                  <a:gd name="connsiteX131" fmla="*/ 1967948 w 1980454"/>
                  <a:gd name="connsiteY131" fmla="*/ 1371579 h 1876486"/>
                  <a:gd name="connsiteX132" fmla="*/ 1971924 w 1980454"/>
                  <a:gd name="connsiteY132" fmla="*/ 1359652 h 1876486"/>
                  <a:gd name="connsiteX133" fmla="*/ 1975900 w 1980454"/>
                  <a:gd name="connsiteY133" fmla="*/ 1347725 h 1876486"/>
                  <a:gd name="connsiteX134" fmla="*/ 1967948 w 1980454"/>
                  <a:gd name="connsiteY134" fmla="*/ 1300017 h 1876486"/>
                  <a:gd name="connsiteX135" fmla="*/ 1959997 w 1980454"/>
                  <a:gd name="connsiteY135" fmla="*/ 1276163 h 1876486"/>
                  <a:gd name="connsiteX136" fmla="*/ 1956021 w 1980454"/>
                  <a:gd name="connsiteY136" fmla="*/ 1264236 h 1876486"/>
                  <a:gd name="connsiteX137" fmla="*/ 1948070 w 1980454"/>
                  <a:gd name="connsiteY137" fmla="*/ 1208577 h 1876486"/>
                  <a:gd name="connsiteX138" fmla="*/ 1932167 w 1980454"/>
                  <a:gd name="connsiteY138" fmla="*/ 1188699 h 1876486"/>
                  <a:gd name="connsiteX139" fmla="*/ 1932167 w 1980454"/>
                  <a:gd name="connsiteY139" fmla="*/ 1140991 h 1876486"/>
                  <a:gd name="connsiteX140" fmla="*/ 1944094 w 1980454"/>
                  <a:gd name="connsiteY140" fmla="*/ 1137015 h 1876486"/>
                  <a:gd name="connsiteX141" fmla="*/ 1952046 w 1980454"/>
                  <a:gd name="connsiteY141" fmla="*/ 1129064 h 1876486"/>
                  <a:gd name="connsiteX142" fmla="*/ 1952046 w 1980454"/>
                  <a:gd name="connsiteY142" fmla="*/ 1093283 h 1876486"/>
                  <a:gd name="connsiteX143" fmla="*/ 1944094 w 1980454"/>
                  <a:gd name="connsiteY143" fmla="*/ 1069429 h 1876486"/>
                  <a:gd name="connsiteX144" fmla="*/ 1940119 w 1980454"/>
                  <a:gd name="connsiteY144" fmla="*/ 1045575 h 1876486"/>
                  <a:gd name="connsiteX145" fmla="*/ 1940119 w 1980454"/>
                  <a:gd name="connsiteY145" fmla="*/ 966062 h 1876486"/>
                  <a:gd name="connsiteX146" fmla="*/ 1932167 w 1980454"/>
                  <a:gd name="connsiteY146" fmla="*/ 958111 h 1876486"/>
                  <a:gd name="connsiteX147" fmla="*/ 1928192 w 1980454"/>
                  <a:gd name="connsiteY147" fmla="*/ 946184 h 1876486"/>
                  <a:gd name="connsiteX148" fmla="*/ 1920240 w 1980454"/>
                  <a:gd name="connsiteY148" fmla="*/ 938233 h 1876486"/>
                  <a:gd name="connsiteX149" fmla="*/ 1912289 w 1980454"/>
                  <a:gd name="connsiteY149" fmla="*/ 910403 h 1876486"/>
                  <a:gd name="connsiteX150" fmla="*/ 1900362 w 1980454"/>
                  <a:gd name="connsiteY150" fmla="*/ 902452 h 1876486"/>
                  <a:gd name="connsiteX151" fmla="*/ 1876508 w 1980454"/>
                  <a:gd name="connsiteY151" fmla="*/ 894500 h 1876486"/>
                  <a:gd name="connsiteX152" fmla="*/ 1864581 w 1980454"/>
                  <a:gd name="connsiteY152" fmla="*/ 890525 h 1876486"/>
                  <a:gd name="connsiteX153" fmla="*/ 1856630 w 1980454"/>
                  <a:gd name="connsiteY153" fmla="*/ 882573 h 1876486"/>
                  <a:gd name="connsiteX154" fmla="*/ 1844703 w 1980454"/>
                  <a:gd name="connsiteY154" fmla="*/ 878598 h 1876486"/>
                  <a:gd name="connsiteX155" fmla="*/ 1832776 w 1980454"/>
                  <a:gd name="connsiteY155" fmla="*/ 870646 h 1876486"/>
                  <a:gd name="connsiteX156" fmla="*/ 1824825 w 1980454"/>
                  <a:gd name="connsiteY156" fmla="*/ 858720 h 1876486"/>
                  <a:gd name="connsiteX157" fmla="*/ 1816873 w 1980454"/>
                  <a:gd name="connsiteY157" fmla="*/ 850768 h 1876486"/>
                  <a:gd name="connsiteX158" fmla="*/ 1820849 w 1980454"/>
                  <a:gd name="connsiteY158" fmla="*/ 830890 h 1876486"/>
                  <a:gd name="connsiteX159" fmla="*/ 1832776 w 1980454"/>
                  <a:gd name="connsiteY159" fmla="*/ 807036 h 1876486"/>
                  <a:gd name="connsiteX160" fmla="*/ 1836752 w 1980454"/>
                  <a:gd name="connsiteY160" fmla="*/ 795109 h 1876486"/>
                  <a:gd name="connsiteX161" fmla="*/ 1832776 w 1980454"/>
                  <a:gd name="connsiteY161" fmla="*/ 771255 h 1876486"/>
                  <a:gd name="connsiteX162" fmla="*/ 1824825 w 1980454"/>
                  <a:gd name="connsiteY162" fmla="*/ 759328 h 1876486"/>
                  <a:gd name="connsiteX163" fmla="*/ 1793020 w 1980454"/>
                  <a:gd name="connsiteY163" fmla="*/ 731499 h 1876486"/>
                  <a:gd name="connsiteX164" fmla="*/ 1793020 w 1980454"/>
                  <a:gd name="connsiteY164" fmla="*/ 663913 h 1876486"/>
                  <a:gd name="connsiteX165" fmla="*/ 1789044 w 1980454"/>
                  <a:gd name="connsiteY165" fmla="*/ 644034 h 1876486"/>
                  <a:gd name="connsiteX166" fmla="*/ 1785068 w 1980454"/>
                  <a:gd name="connsiteY166" fmla="*/ 632107 h 1876486"/>
                  <a:gd name="connsiteX167" fmla="*/ 1741336 w 1980454"/>
                  <a:gd name="connsiteY167" fmla="*/ 620180 h 1876486"/>
                  <a:gd name="connsiteX168" fmla="*/ 1721458 w 1980454"/>
                  <a:gd name="connsiteY168" fmla="*/ 596326 h 1876486"/>
                  <a:gd name="connsiteX169" fmla="*/ 1709531 w 1980454"/>
                  <a:gd name="connsiteY169" fmla="*/ 584400 h 1876486"/>
                  <a:gd name="connsiteX170" fmla="*/ 1709531 w 1980454"/>
                  <a:gd name="connsiteY170" fmla="*/ 552594 h 1876486"/>
                  <a:gd name="connsiteX171" fmla="*/ 1697604 w 1980454"/>
                  <a:gd name="connsiteY171" fmla="*/ 548619 h 1876486"/>
                  <a:gd name="connsiteX172" fmla="*/ 1673750 w 1980454"/>
                  <a:gd name="connsiteY172" fmla="*/ 552594 h 1876486"/>
                  <a:gd name="connsiteX173" fmla="*/ 1661823 w 1980454"/>
                  <a:gd name="connsiteY173" fmla="*/ 556570 h 1876486"/>
                  <a:gd name="connsiteX174" fmla="*/ 1657847 w 1980454"/>
                  <a:gd name="connsiteY174" fmla="*/ 520789 h 1876486"/>
                  <a:gd name="connsiteX175" fmla="*/ 1645920 w 1980454"/>
                  <a:gd name="connsiteY175" fmla="*/ 481033 h 1876486"/>
                  <a:gd name="connsiteX176" fmla="*/ 1637969 w 1980454"/>
                  <a:gd name="connsiteY176" fmla="*/ 453203 h 1876486"/>
                  <a:gd name="connsiteX177" fmla="*/ 1633993 w 1980454"/>
                  <a:gd name="connsiteY177" fmla="*/ 441276 h 1876486"/>
                  <a:gd name="connsiteX178" fmla="*/ 1633993 w 1980454"/>
                  <a:gd name="connsiteY178" fmla="*/ 417422 h 1876486"/>
                  <a:gd name="connsiteX179" fmla="*/ 1622067 w 1980454"/>
                  <a:gd name="connsiteY179" fmla="*/ 409471 h 1876486"/>
                  <a:gd name="connsiteX180" fmla="*/ 1594237 w 1980454"/>
                  <a:gd name="connsiteY180" fmla="*/ 385617 h 1876486"/>
                  <a:gd name="connsiteX181" fmla="*/ 1578334 w 1980454"/>
                  <a:gd name="connsiteY181" fmla="*/ 361763 h 1876486"/>
                  <a:gd name="connsiteX182" fmla="*/ 1566407 w 1980454"/>
                  <a:gd name="connsiteY182" fmla="*/ 337909 h 1876486"/>
                  <a:gd name="connsiteX183" fmla="*/ 1570383 w 1980454"/>
                  <a:gd name="connsiteY183" fmla="*/ 322006 h 1876486"/>
                  <a:gd name="connsiteX184" fmla="*/ 1578334 w 1980454"/>
                  <a:gd name="connsiteY184" fmla="*/ 310080 h 1876486"/>
                  <a:gd name="connsiteX185" fmla="*/ 1614115 w 1980454"/>
                  <a:gd name="connsiteY185" fmla="*/ 302128 h 1876486"/>
                  <a:gd name="connsiteX186" fmla="*/ 1622067 w 1980454"/>
                  <a:gd name="connsiteY186" fmla="*/ 294177 h 1876486"/>
                  <a:gd name="connsiteX187" fmla="*/ 1622067 w 1980454"/>
                  <a:gd name="connsiteY187" fmla="*/ 270323 h 1876486"/>
                  <a:gd name="connsiteX188" fmla="*/ 1614115 w 1980454"/>
                  <a:gd name="connsiteY188" fmla="*/ 262372 h 1876486"/>
                  <a:gd name="connsiteX189" fmla="*/ 1606164 w 1980454"/>
                  <a:gd name="connsiteY189" fmla="*/ 234542 h 1876486"/>
                  <a:gd name="connsiteX190" fmla="*/ 1610140 w 1980454"/>
                  <a:gd name="connsiteY190" fmla="*/ 194786 h 1876486"/>
                  <a:gd name="connsiteX191" fmla="*/ 1618091 w 1980454"/>
                  <a:gd name="connsiteY191" fmla="*/ 170932 h 1876486"/>
                  <a:gd name="connsiteX192" fmla="*/ 1598213 w 1980454"/>
                  <a:gd name="connsiteY192" fmla="*/ 127200 h 1876486"/>
                  <a:gd name="connsiteX193" fmla="*/ 1590261 w 1980454"/>
                  <a:gd name="connsiteY193" fmla="*/ 115273 h 1876486"/>
                  <a:gd name="connsiteX194" fmla="*/ 1598213 w 1980454"/>
                  <a:gd name="connsiteY194" fmla="*/ 147078 h 1876486"/>
                  <a:gd name="connsiteX195" fmla="*/ 1606164 w 1980454"/>
                  <a:gd name="connsiteY195" fmla="*/ 123224 h 1876486"/>
                  <a:gd name="connsiteX196" fmla="*/ 1610140 w 1980454"/>
                  <a:gd name="connsiteY196" fmla="*/ 111297 h 1876486"/>
                  <a:gd name="connsiteX197" fmla="*/ 1618091 w 1980454"/>
                  <a:gd name="connsiteY197" fmla="*/ 99370 h 1876486"/>
                  <a:gd name="connsiteX198" fmla="*/ 1606164 w 1980454"/>
                  <a:gd name="connsiteY198" fmla="*/ 107321 h 1876486"/>
                  <a:gd name="connsiteX199" fmla="*/ 1514724 w 1980454"/>
                  <a:gd name="connsiteY199" fmla="*/ 95394 h 1876486"/>
                  <a:gd name="connsiteX200" fmla="*/ 1490870 w 1980454"/>
                  <a:gd name="connsiteY200" fmla="*/ 87443 h 1876486"/>
                  <a:gd name="connsiteX201" fmla="*/ 1482919 w 1980454"/>
                  <a:gd name="connsiteY201" fmla="*/ 75516 h 1876486"/>
                  <a:gd name="connsiteX202" fmla="*/ 1463040 w 1980454"/>
                  <a:gd name="connsiteY202" fmla="*/ 71540 h 1876486"/>
                  <a:gd name="connsiteX203" fmla="*/ 1431235 w 1980454"/>
                  <a:gd name="connsiteY203" fmla="*/ 67565 h 1876486"/>
                  <a:gd name="connsiteX204" fmla="*/ 1391479 w 1980454"/>
                  <a:gd name="connsiteY204" fmla="*/ 55638 h 1876486"/>
                  <a:gd name="connsiteX205" fmla="*/ 1379552 w 1980454"/>
                  <a:gd name="connsiteY205" fmla="*/ 51662 h 1876486"/>
                  <a:gd name="connsiteX206" fmla="*/ 1329442 w 1980454"/>
                  <a:gd name="connsiteY206" fmla="*/ 38948 h 1876486"/>
                  <a:gd name="connsiteX207" fmla="*/ 1284136 w 1980454"/>
                  <a:gd name="connsiteY207" fmla="*/ 35760 h 1876486"/>
                  <a:gd name="connsiteX208" fmla="*/ 1248396 w 1980454"/>
                  <a:gd name="connsiteY208" fmla="*/ 24640 h 1876486"/>
                  <a:gd name="connsiteX209" fmla="*/ 1187934 w 1980454"/>
                  <a:gd name="connsiteY209" fmla="*/ 50876 h 1876486"/>
                  <a:gd name="connsiteX210" fmla="*/ 1148964 w 1980454"/>
                  <a:gd name="connsiteY210" fmla="*/ 47686 h 1876486"/>
                  <a:gd name="connsiteX211" fmla="*/ 1091731 w 1980454"/>
                  <a:gd name="connsiteY211" fmla="*/ 25448 h 1876486"/>
                  <a:gd name="connsiteX212" fmla="*/ 1008201 w 1980454"/>
                  <a:gd name="connsiteY212" fmla="*/ 0 h 1876486"/>
                  <a:gd name="connsiteX213" fmla="*/ 940656 w 1980454"/>
                  <a:gd name="connsiteY213" fmla="*/ 8737 h 1876486"/>
                  <a:gd name="connsiteX214" fmla="*/ 870668 w 1980454"/>
                  <a:gd name="connsiteY214" fmla="*/ 7930 h 1876486"/>
                  <a:gd name="connsiteX215" fmla="*/ 826936 w 1980454"/>
                  <a:gd name="connsiteY215" fmla="*/ 11906 h 1876486"/>
                  <a:gd name="connsiteX216" fmla="*/ 822960 w 1980454"/>
                  <a:gd name="connsiteY216" fmla="*/ 35760 h 1876486"/>
                  <a:gd name="connsiteX217" fmla="*/ 811033 w 1980454"/>
                  <a:gd name="connsiteY217" fmla="*/ 39735 h 1876486"/>
                  <a:gd name="connsiteX218" fmla="*/ 783204 w 1980454"/>
                  <a:gd name="connsiteY218" fmla="*/ 51662 h 1876486"/>
                  <a:gd name="connsiteX219" fmla="*/ 759350 w 1980454"/>
                  <a:gd name="connsiteY219" fmla="*/ 59613 h 1876486"/>
                  <a:gd name="connsiteX220" fmla="*/ 751399 w 1980454"/>
                  <a:gd name="connsiteY220" fmla="*/ 67565 h 1876486"/>
                  <a:gd name="connsiteX221" fmla="*/ 731520 w 1980454"/>
                  <a:gd name="connsiteY221" fmla="*/ 79492 h 1876486"/>
                  <a:gd name="connsiteX222" fmla="*/ 723569 w 1980454"/>
                  <a:gd name="connsiteY222" fmla="*/ 91419 h 1876486"/>
                  <a:gd name="connsiteX223" fmla="*/ 719593 w 1980454"/>
                  <a:gd name="connsiteY223" fmla="*/ 103346 h 1876486"/>
                  <a:gd name="connsiteX224" fmla="*/ 695740 w 1980454"/>
                  <a:gd name="connsiteY224" fmla="*/ 107321 h 1876486"/>
                  <a:gd name="connsiteX225" fmla="*/ 683813 w 1980454"/>
                  <a:gd name="connsiteY225" fmla="*/ 111297 h 1876486"/>
                  <a:gd name="connsiteX226" fmla="*/ 667910 w 1980454"/>
                  <a:gd name="connsiteY226" fmla="*/ 127200 h 1876486"/>
                  <a:gd name="connsiteX227" fmla="*/ 659959 w 1980454"/>
                  <a:gd name="connsiteY227" fmla="*/ 162980 h 1876486"/>
                  <a:gd name="connsiteX228" fmla="*/ 655983 w 1980454"/>
                  <a:gd name="connsiteY228" fmla="*/ 174907 h 1876486"/>
                  <a:gd name="connsiteX229" fmla="*/ 632129 w 1980454"/>
                  <a:gd name="connsiteY229" fmla="*/ 182859 h 1876486"/>
                  <a:gd name="connsiteX230" fmla="*/ 612251 w 1980454"/>
                  <a:gd name="connsiteY230" fmla="*/ 170932 h 1876486"/>
                  <a:gd name="connsiteX231" fmla="*/ 600324 w 1980454"/>
                  <a:gd name="connsiteY231" fmla="*/ 174907 h 1876486"/>
                  <a:gd name="connsiteX232" fmla="*/ 588397 w 1980454"/>
                  <a:gd name="connsiteY232" fmla="*/ 202737 h 1876486"/>
                  <a:gd name="connsiteX233" fmla="*/ 580446 w 1980454"/>
                  <a:gd name="connsiteY233" fmla="*/ 226591 h 1876486"/>
                  <a:gd name="connsiteX234" fmla="*/ 548640 w 1980454"/>
                  <a:gd name="connsiteY234" fmla="*/ 234542 h 1876486"/>
                  <a:gd name="connsiteX235" fmla="*/ 552616 w 1980454"/>
                  <a:gd name="connsiteY235" fmla="*/ 262372 h 1876486"/>
                  <a:gd name="connsiteX236" fmla="*/ 548640 w 1980454"/>
                  <a:gd name="connsiteY236" fmla="*/ 274299 h 1876486"/>
                  <a:gd name="connsiteX237" fmla="*/ 544665 w 1980454"/>
                  <a:gd name="connsiteY237" fmla="*/ 294177 h 1876486"/>
                  <a:gd name="connsiteX238" fmla="*/ 540689 w 1980454"/>
                  <a:gd name="connsiteY238" fmla="*/ 306104 h 1876486"/>
                  <a:gd name="connsiteX239" fmla="*/ 528762 w 1980454"/>
                  <a:gd name="connsiteY239" fmla="*/ 314055 h 1876486"/>
                  <a:gd name="connsiteX240" fmla="*/ 496957 w 1980454"/>
                  <a:gd name="connsiteY240" fmla="*/ 353812 h 1876486"/>
                  <a:gd name="connsiteX241" fmla="*/ 485030 w 1980454"/>
                  <a:gd name="connsiteY241" fmla="*/ 357787 h 1876486"/>
                  <a:gd name="connsiteX242" fmla="*/ 469127 w 1980454"/>
                  <a:gd name="connsiteY242" fmla="*/ 377666 h 1876486"/>
                  <a:gd name="connsiteX243" fmla="*/ 477079 w 1980454"/>
                  <a:gd name="connsiteY243" fmla="*/ 401520 h 1876486"/>
                  <a:gd name="connsiteX244" fmla="*/ 481054 w 1980454"/>
                  <a:gd name="connsiteY244" fmla="*/ 413446 h 1876486"/>
                  <a:gd name="connsiteX245" fmla="*/ 462791 w 1980454"/>
                  <a:gd name="connsiteY245" fmla="*/ 453224 h 1876486"/>
                  <a:gd name="connsiteX246" fmla="*/ 473103 w 1980454"/>
                  <a:gd name="connsiteY246" fmla="*/ 496935 h 1876486"/>
                  <a:gd name="connsiteX247" fmla="*/ 465152 w 1980454"/>
                  <a:gd name="connsiteY247" fmla="*/ 588375 h 1876486"/>
                  <a:gd name="connsiteX248" fmla="*/ 461176 w 1980454"/>
                  <a:gd name="connsiteY248" fmla="*/ 616205 h 1876486"/>
                  <a:gd name="connsiteX249" fmla="*/ 453225 w 1980454"/>
                  <a:gd name="connsiteY249" fmla="*/ 640059 h 1876486"/>
                  <a:gd name="connsiteX250" fmla="*/ 449249 w 1980454"/>
                  <a:gd name="connsiteY250" fmla="*/ 655961 h 1876486"/>
                  <a:gd name="connsiteX251" fmla="*/ 441298 w 1980454"/>
                  <a:gd name="connsiteY251" fmla="*/ 679815 h 1876486"/>
                  <a:gd name="connsiteX252" fmla="*/ 425395 w 1980454"/>
                  <a:gd name="connsiteY252" fmla="*/ 727523 h 1876486"/>
                  <a:gd name="connsiteX253" fmla="*/ 417444 w 1980454"/>
                  <a:gd name="connsiteY253" fmla="*/ 759328 h 1876486"/>
                  <a:gd name="connsiteX254" fmla="*/ 409493 w 1980454"/>
                  <a:gd name="connsiteY254" fmla="*/ 783182 h 1876486"/>
                  <a:gd name="connsiteX255" fmla="*/ 373712 w 1980454"/>
                  <a:gd name="connsiteY255" fmla="*/ 795109 h 1876486"/>
                  <a:gd name="connsiteX256" fmla="*/ 349858 w 1980454"/>
                  <a:gd name="connsiteY256" fmla="*/ 803060 h 1876486"/>
                  <a:gd name="connsiteX257" fmla="*/ 314077 w 1980454"/>
                  <a:gd name="connsiteY257" fmla="*/ 811012 h 1876486"/>
                  <a:gd name="connsiteX258" fmla="*/ 302150 w 1980454"/>
                  <a:gd name="connsiteY258" fmla="*/ 814987 h 1876486"/>
                  <a:gd name="connsiteX259" fmla="*/ 286247 w 1980454"/>
                  <a:gd name="connsiteY259" fmla="*/ 822939 h 1876486"/>
                  <a:gd name="connsiteX260" fmla="*/ 218661 w 1980454"/>
                  <a:gd name="connsiteY260" fmla="*/ 830890 h 1876486"/>
                  <a:gd name="connsiteX261" fmla="*/ 194807 w 1980454"/>
                  <a:gd name="connsiteY261" fmla="*/ 838841 h 1876486"/>
                  <a:gd name="connsiteX262" fmla="*/ 178905 w 1980454"/>
                  <a:gd name="connsiteY262" fmla="*/ 842817 h 1876486"/>
                  <a:gd name="connsiteX263" fmla="*/ 151075 w 1980454"/>
                  <a:gd name="connsiteY263" fmla="*/ 850768 h 1876486"/>
                  <a:gd name="connsiteX264" fmla="*/ 112106 w 1980454"/>
                  <a:gd name="connsiteY264" fmla="*/ 857932 h 1876486"/>
                  <a:gd name="connsiteX265" fmla="*/ 63611 w 1980454"/>
                  <a:gd name="connsiteY265" fmla="*/ 890525 h 1876486"/>
                  <a:gd name="connsiteX266" fmla="*/ 39757 w 1980454"/>
                  <a:gd name="connsiteY266" fmla="*/ 918354 h 1876486"/>
                  <a:gd name="connsiteX267" fmla="*/ 7952 w 1980454"/>
                  <a:gd name="connsiteY267" fmla="*/ 958111 h 1876486"/>
                  <a:gd name="connsiteX268" fmla="*/ 0 w 1980454"/>
                  <a:gd name="connsiteY268" fmla="*/ 981965 h 1876486"/>
                  <a:gd name="connsiteX269" fmla="*/ 19879 w 1980454"/>
                  <a:gd name="connsiteY269" fmla="*/ 1009794 h 1876486"/>
                  <a:gd name="connsiteX270" fmla="*/ 7952 w 1980454"/>
                  <a:gd name="connsiteY270" fmla="*/ 1009794 h 1876486"/>
                  <a:gd name="connsiteX0" fmla="*/ 7952 w 1980454"/>
                  <a:gd name="connsiteY0" fmla="*/ 1009794 h 1876486"/>
                  <a:gd name="connsiteX1" fmla="*/ 35781 w 1980454"/>
                  <a:gd name="connsiteY1" fmla="*/ 1005819 h 1876486"/>
                  <a:gd name="connsiteX2" fmla="*/ 75538 w 1980454"/>
                  <a:gd name="connsiteY2" fmla="*/ 1013770 h 1876486"/>
                  <a:gd name="connsiteX3" fmla="*/ 87465 w 1980454"/>
                  <a:gd name="connsiteY3" fmla="*/ 1021721 h 1876486"/>
                  <a:gd name="connsiteX4" fmla="*/ 95416 w 1980454"/>
                  <a:gd name="connsiteY4" fmla="*/ 1029673 h 1876486"/>
                  <a:gd name="connsiteX5" fmla="*/ 115294 w 1980454"/>
                  <a:gd name="connsiteY5" fmla="*/ 1033648 h 1876486"/>
                  <a:gd name="connsiteX6" fmla="*/ 131197 w 1980454"/>
                  <a:gd name="connsiteY6" fmla="*/ 1057502 h 1876486"/>
                  <a:gd name="connsiteX7" fmla="*/ 178905 w 1980454"/>
                  <a:gd name="connsiteY7" fmla="*/ 1073405 h 1876486"/>
                  <a:gd name="connsiteX8" fmla="*/ 190832 w 1980454"/>
                  <a:gd name="connsiteY8" fmla="*/ 1077380 h 1876486"/>
                  <a:gd name="connsiteX9" fmla="*/ 202759 w 1980454"/>
                  <a:gd name="connsiteY9" fmla="*/ 1081356 h 1876486"/>
                  <a:gd name="connsiteX10" fmla="*/ 218661 w 1980454"/>
                  <a:gd name="connsiteY10" fmla="*/ 1085332 h 1876486"/>
                  <a:gd name="connsiteX11" fmla="*/ 230588 w 1980454"/>
                  <a:gd name="connsiteY11" fmla="*/ 1089307 h 1876486"/>
                  <a:gd name="connsiteX12" fmla="*/ 250467 w 1980454"/>
                  <a:gd name="connsiteY12" fmla="*/ 1093283 h 1876486"/>
                  <a:gd name="connsiteX13" fmla="*/ 262393 w 1980454"/>
                  <a:gd name="connsiteY13" fmla="*/ 1097259 h 1876486"/>
                  <a:gd name="connsiteX14" fmla="*/ 278296 w 1980454"/>
                  <a:gd name="connsiteY14" fmla="*/ 1101234 h 1876486"/>
                  <a:gd name="connsiteX15" fmla="*/ 290223 w 1980454"/>
                  <a:gd name="connsiteY15" fmla="*/ 1105210 h 1876486"/>
                  <a:gd name="connsiteX16" fmla="*/ 337931 w 1980454"/>
                  <a:gd name="connsiteY16" fmla="*/ 1113161 h 1876486"/>
                  <a:gd name="connsiteX17" fmla="*/ 381663 w 1980454"/>
                  <a:gd name="connsiteY17" fmla="*/ 1109186 h 1876486"/>
                  <a:gd name="connsiteX18" fmla="*/ 405517 w 1980454"/>
                  <a:gd name="connsiteY18" fmla="*/ 1101234 h 1876486"/>
                  <a:gd name="connsiteX19" fmla="*/ 417444 w 1980454"/>
                  <a:gd name="connsiteY19" fmla="*/ 1097259 h 1876486"/>
                  <a:gd name="connsiteX20" fmla="*/ 449249 w 1980454"/>
                  <a:gd name="connsiteY20" fmla="*/ 1101234 h 1876486"/>
                  <a:gd name="connsiteX21" fmla="*/ 473103 w 1980454"/>
                  <a:gd name="connsiteY21" fmla="*/ 1117137 h 1876486"/>
                  <a:gd name="connsiteX22" fmla="*/ 492981 w 1980454"/>
                  <a:gd name="connsiteY22" fmla="*/ 1133040 h 1876486"/>
                  <a:gd name="connsiteX23" fmla="*/ 512860 w 1980454"/>
                  <a:gd name="connsiteY23" fmla="*/ 1148942 h 1876486"/>
                  <a:gd name="connsiteX24" fmla="*/ 532738 w 1980454"/>
                  <a:gd name="connsiteY24" fmla="*/ 1172796 h 1876486"/>
                  <a:gd name="connsiteX25" fmla="*/ 568519 w 1980454"/>
                  <a:gd name="connsiteY25" fmla="*/ 1188699 h 1876486"/>
                  <a:gd name="connsiteX26" fmla="*/ 580446 w 1980454"/>
                  <a:gd name="connsiteY26" fmla="*/ 1192674 h 1876486"/>
                  <a:gd name="connsiteX27" fmla="*/ 592373 w 1980454"/>
                  <a:gd name="connsiteY27" fmla="*/ 1196650 h 1876486"/>
                  <a:gd name="connsiteX28" fmla="*/ 604300 w 1980454"/>
                  <a:gd name="connsiteY28" fmla="*/ 1204601 h 1876486"/>
                  <a:gd name="connsiteX29" fmla="*/ 612251 w 1980454"/>
                  <a:gd name="connsiteY29" fmla="*/ 1212553 h 1876486"/>
                  <a:gd name="connsiteX30" fmla="*/ 624178 w 1980454"/>
                  <a:gd name="connsiteY30" fmla="*/ 1216528 h 1876486"/>
                  <a:gd name="connsiteX31" fmla="*/ 632129 w 1980454"/>
                  <a:gd name="connsiteY31" fmla="*/ 1224480 h 1876486"/>
                  <a:gd name="connsiteX32" fmla="*/ 667910 w 1980454"/>
                  <a:gd name="connsiteY32" fmla="*/ 1236406 h 1876486"/>
                  <a:gd name="connsiteX33" fmla="*/ 679837 w 1980454"/>
                  <a:gd name="connsiteY33" fmla="*/ 1240382 h 1876486"/>
                  <a:gd name="connsiteX34" fmla="*/ 691764 w 1980454"/>
                  <a:gd name="connsiteY34" fmla="*/ 1248333 h 1876486"/>
                  <a:gd name="connsiteX35" fmla="*/ 715618 w 1980454"/>
                  <a:gd name="connsiteY35" fmla="*/ 1256285 h 1876486"/>
                  <a:gd name="connsiteX36" fmla="*/ 719593 w 1980454"/>
                  <a:gd name="connsiteY36" fmla="*/ 1268212 h 1876486"/>
                  <a:gd name="connsiteX37" fmla="*/ 739472 w 1980454"/>
                  <a:gd name="connsiteY37" fmla="*/ 1288090 h 1876486"/>
                  <a:gd name="connsiteX38" fmla="*/ 751399 w 1980454"/>
                  <a:gd name="connsiteY38" fmla="*/ 1307968 h 1876486"/>
                  <a:gd name="connsiteX39" fmla="*/ 755374 w 1980454"/>
                  <a:gd name="connsiteY39" fmla="*/ 1319895 h 1876486"/>
                  <a:gd name="connsiteX40" fmla="*/ 771277 w 1980454"/>
                  <a:gd name="connsiteY40" fmla="*/ 1335798 h 1876486"/>
                  <a:gd name="connsiteX41" fmla="*/ 783204 w 1980454"/>
                  <a:gd name="connsiteY41" fmla="*/ 1347725 h 1876486"/>
                  <a:gd name="connsiteX42" fmla="*/ 799107 w 1980454"/>
                  <a:gd name="connsiteY42" fmla="*/ 1367603 h 1876486"/>
                  <a:gd name="connsiteX43" fmla="*/ 803082 w 1980454"/>
                  <a:gd name="connsiteY43" fmla="*/ 1379530 h 1876486"/>
                  <a:gd name="connsiteX44" fmla="*/ 815009 w 1980454"/>
                  <a:gd name="connsiteY44" fmla="*/ 1383506 h 1876486"/>
                  <a:gd name="connsiteX45" fmla="*/ 838863 w 1980454"/>
                  <a:gd name="connsiteY45" fmla="*/ 1399408 h 1876486"/>
                  <a:gd name="connsiteX46" fmla="*/ 862717 w 1980454"/>
                  <a:gd name="connsiteY46" fmla="*/ 1407360 h 1876486"/>
                  <a:gd name="connsiteX47" fmla="*/ 874644 w 1980454"/>
                  <a:gd name="connsiteY47" fmla="*/ 1411335 h 1876486"/>
                  <a:gd name="connsiteX48" fmla="*/ 882595 w 1980454"/>
                  <a:gd name="connsiteY48" fmla="*/ 1423262 h 1876486"/>
                  <a:gd name="connsiteX49" fmla="*/ 894522 w 1980454"/>
                  <a:gd name="connsiteY49" fmla="*/ 1427238 h 1876486"/>
                  <a:gd name="connsiteX50" fmla="*/ 906449 w 1980454"/>
                  <a:gd name="connsiteY50" fmla="*/ 1435189 h 1876486"/>
                  <a:gd name="connsiteX51" fmla="*/ 914400 w 1980454"/>
                  <a:gd name="connsiteY51" fmla="*/ 1447116 h 1876486"/>
                  <a:gd name="connsiteX52" fmla="*/ 918376 w 1980454"/>
                  <a:gd name="connsiteY52" fmla="*/ 1459043 h 1876486"/>
                  <a:gd name="connsiteX53" fmla="*/ 934279 w 1980454"/>
                  <a:gd name="connsiteY53" fmla="*/ 1478921 h 1876486"/>
                  <a:gd name="connsiteX54" fmla="*/ 946206 w 1980454"/>
                  <a:gd name="connsiteY54" fmla="*/ 1482897 h 1876486"/>
                  <a:gd name="connsiteX55" fmla="*/ 966084 w 1980454"/>
                  <a:gd name="connsiteY55" fmla="*/ 1478921 h 1876486"/>
                  <a:gd name="connsiteX56" fmla="*/ 978011 w 1980454"/>
                  <a:gd name="connsiteY56" fmla="*/ 1474946 h 1876486"/>
                  <a:gd name="connsiteX57" fmla="*/ 1001865 w 1980454"/>
                  <a:gd name="connsiteY57" fmla="*/ 1478921 h 1876486"/>
                  <a:gd name="connsiteX58" fmla="*/ 1025719 w 1980454"/>
                  <a:gd name="connsiteY58" fmla="*/ 1486873 h 1876486"/>
                  <a:gd name="connsiteX59" fmla="*/ 1049573 w 1980454"/>
                  <a:gd name="connsiteY59" fmla="*/ 1502775 h 1876486"/>
                  <a:gd name="connsiteX60" fmla="*/ 1069451 w 1980454"/>
                  <a:gd name="connsiteY60" fmla="*/ 1522653 h 1876486"/>
                  <a:gd name="connsiteX61" fmla="*/ 1101256 w 1980454"/>
                  <a:gd name="connsiteY61" fmla="*/ 1546507 h 1876486"/>
                  <a:gd name="connsiteX62" fmla="*/ 1109207 w 1980454"/>
                  <a:gd name="connsiteY62" fmla="*/ 1554459 h 1876486"/>
                  <a:gd name="connsiteX63" fmla="*/ 1141013 w 1980454"/>
                  <a:gd name="connsiteY63" fmla="*/ 1562410 h 1876486"/>
                  <a:gd name="connsiteX64" fmla="*/ 1152940 w 1980454"/>
                  <a:gd name="connsiteY64" fmla="*/ 1570361 h 1876486"/>
                  <a:gd name="connsiteX65" fmla="*/ 1176793 w 1980454"/>
                  <a:gd name="connsiteY65" fmla="*/ 1578313 h 1876486"/>
                  <a:gd name="connsiteX66" fmla="*/ 1196672 w 1980454"/>
                  <a:gd name="connsiteY66" fmla="*/ 1590240 h 1876486"/>
                  <a:gd name="connsiteX67" fmla="*/ 1208599 w 1980454"/>
                  <a:gd name="connsiteY67" fmla="*/ 1602166 h 1876486"/>
                  <a:gd name="connsiteX68" fmla="*/ 1232453 w 1980454"/>
                  <a:gd name="connsiteY68" fmla="*/ 1610118 h 1876486"/>
                  <a:gd name="connsiteX69" fmla="*/ 1244380 w 1980454"/>
                  <a:gd name="connsiteY69" fmla="*/ 1614093 h 1876486"/>
                  <a:gd name="connsiteX70" fmla="*/ 1252331 w 1980454"/>
                  <a:gd name="connsiteY70" fmla="*/ 1602166 h 1876486"/>
                  <a:gd name="connsiteX71" fmla="*/ 1268233 w 1980454"/>
                  <a:gd name="connsiteY71" fmla="*/ 1606142 h 1876486"/>
                  <a:gd name="connsiteX72" fmla="*/ 1288112 w 1980454"/>
                  <a:gd name="connsiteY72" fmla="*/ 1622045 h 1876486"/>
                  <a:gd name="connsiteX73" fmla="*/ 1296063 w 1980454"/>
                  <a:gd name="connsiteY73" fmla="*/ 1633972 h 1876486"/>
                  <a:gd name="connsiteX74" fmla="*/ 1307990 w 1980454"/>
                  <a:gd name="connsiteY74" fmla="*/ 1641923 h 1876486"/>
                  <a:gd name="connsiteX75" fmla="*/ 1331844 w 1980454"/>
                  <a:gd name="connsiteY75" fmla="*/ 1669753 h 1876486"/>
                  <a:gd name="connsiteX76" fmla="*/ 1343771 w 1980454"/>
                  <a:gd name="connsiteY76" fmla="*/ 1673728 h 1876486"/>
                  <a:gd name="connsiteX77" fmla="*/ 1391479 w 1980454"/>
                  <a:gd name="connsiteY77" fmla="*/ 1661801 h 1876486"/>
                  <a:gd name="connsiteX78" fmla="*/ 1403406 w 1980454"/>
                  <a:gd name="connsiteY78" fmla="*/ 1657826 h 1876486"/>
                  <a:gd name="connsiteX79" fmla="*/ 1439187 w 1980454"/>
                  <a:gd name="connsiteY79" fmla="*/ 1669753 h 1876486"/>
                  <a:gd name="connsiteX80" fmla="*/ 1451113 w 1980454"/>
                  <a:gd name="connsiteY80" fmla="*/ 1673728 h 1876486"/>
                  <a:gd name="connsiteX81" fmla="*/ 1463040 w 1980454"/>
                  <a:gd name="connsiteY81" fmla="*/ 1677704 h 1876486"/>
                  <a:gd name="connsiteX82" fmla="*/ 1494846 w 1980454"/>
                  <a:gd name="connsiteY82" fmla="*/ 1701558 h 1876486"/>
                  <a:gd name="connsiteX83" fmla="*/ 1506773 w 1980454"/>
                  <a:gd name="connsiteY83" fmla="*/ 1709509 h 1876486"/>
                  <a:gd name="connsiteX84" fmla="*/ 1530627 w 1980454"/>
                  <a:gd name="connsiteY84" fmla="*/ 1713485 h 1876486"/>
                  <a:gd name="connsiteX85" fmla="*/ 1542553 w 1980454"/>
                  <a:gd name="connsiteY85" fmla="*/ 1721436 h 1876486"/>
                  <a:gd name="connsiteX86" fmla="*/ 1554480 w 1980454"/>
                  <a:gd name="connsiteY86" fmla="*/ 1725412 h 1876486"/>
                  <a:gd name="connsiteX87" fmla="*/ 1562432 w 1980454"/>
                  <a:gd name="connsiteY87" fmla="*/ 1733363 h 1876486"/>
                  <a:gd name="connsiteX88" fmla="*/ 1574359 w 1980454"/>
                  <a:gd name="connsiteY88" fmla="*/ 1737339 h 1876486"/>
                  <a:gd name="connsiteX89" fmla="*/ 1598213 w 1980454"/>
                  <a:gd name="connsiteY89" fmla="*/ 1753241 h 1876486"/>
                  <a:gd name="connsiteX90" fmla="*/ 1618091 w 1980454"/>
                  <a:gd name="connsiteY90" fmla="*/ 1773120 h 1876486"/>
                  <a:gd name="connsiteX91" fmla="*/ 1637969 w 1980454"/>
                  <a:gd name="connsiteY91" fmla="*/ 1792998 h 1876486"/>
                  <a:gd name="connsiteX92" fmla="*/ 1641945 w 1980454"/>
                  <a:gd name="connsiteY92" fmla="*/ 1804925 h 1876486"/>
                  <a:gd name="connsiteX93" fmla="*/ 1665799 w 1980454"/>
                  <a:gd name="connsiteY93" fmla="*/ 1828779 h 1876486"/>
                  <a:gd name="connsiteX94" fmla="*/ 1677726 w 1980454"/>
                  <a:gd name="connsiteY94" fmla="*/ 1840706 h 1876486"/>
                  <a:gd name="connsiteX95" fmla="*/ 1685677 w 1980454"/>
                  <a:gd name="connsiteY95" fmla="*/ 1852633 h 1876486"/>
                  <a:gd name="connsiteX96" fmla="*/ 1689653 w 1980454"/>
                  <a:gd name="connsiteY96" fmla="*/ 1864560 h 1876486"/>
                  <a:gd name="connsiteX97" fmla="*/ 1701580 w 1980454"/>
                  <a:gd name="connsiteY97" fmla="*/ 1876486 h 1876486"/>
                  <a:gd name="connsiteX98" fmla="*/ 1713507 w 1980454"/>
                  <a:gd name="connsiteY98" fmla="*/ 1872511 h 1876486"/>
                  <a:gd name="connsiteX99" fmla="*/ 1737360 w 1980454"/>
                  <a:gd name="connsiteY99" fmla="*/ 1824803 h 1876486"/>
                  <a:gd name="connsiteX100" fmla="*/ 1753263 w 1980454"/>
                  <a:gd name="connsiteY100" fmla="*/ 1804925 h 1876486"/>
                  <a:gd name="connsiteX101" fmla="*/ 1757239 w 1980454"/>
                  <a:gd name="connsiteY101" fmla="*/ 1792998 h 1876486"/>
                  <a:gd name="connsiteX102" fmla="*/ 1773141 w 1980454"/>
                  <a:gd name="connsiteY102" fmla="*/ 1769144 h 1876486"/>
                  <a:gd name="connsiteX103" fmla="*/ 1781093 w 1980454"/>
                  <a:gd name="connsiteY103" fmla="*/ 1757217 h 1876486"/>
                  <a:gd name="connsiteX104" fmla="*/ 1793020 w 1980454"/>
                  <a:gd name="connsiteY104" fmla="*/ 1749266 h 1876486"/>
                  <a:gd name="connsiteX105" fmla="*/ 1832776 w 1980454"/>
                  <a:gd name="connsiteY105" fmla="*/ 1737339 h 1876486"/>
                  <a:gd name="connsiteX106" fmla="*/ 1840727 w 1980454"/>
                  <a:gd name="connsiteY106" fmla="*/ 1729387 h 1876486"/>
                  <a:gd name="connsiteX107" fmla="*/ 1844703 w 1980454"/>
                  <a:gd name="connsiteY107" fmla="*/ 1717460 h 1876486"/>
                  <a:gd name="connsiteX108" fmla="*/ 1856630 w 1980454"/>
                  <a:gd name="connsiteY108" fmla="*/ 1713485 h 1876486"/>
                  <a:gd name="connsiteX109" fmla="*/ 1864581 w 1980454"/>
                  <a:gd name="connsiteY109" fmla="*/ 1705533 h 1876486"/>
                  <a:gd name="connsiteX110" fmla="*/ 1880484 w 1980454"/>
                  <a:gd name="connsiteY110" fmla="*/ 1681680 h 1876486"/>
                  <a:gd name="connsiteX111" fmla="*/ 1896387 w 1980454"/>
                  <a:gd name="connsiteY111" fmla="*/ 1665777 h 1876486"/>
                  <a:gd name="connsiteX112" fmla="*/ 1912289 w 1980454"/>
                  <a:gd name="connsiteY112" fmla="*/ 1649874 h 1876486"/>
                  <a:gd name="connsiteX113" fmla="*/ 1936143 w 1980454"/>
                  <a:gd name="connsiteY113" fmla="*/ 1633972 h 1876486"/>
                  <a:gd name="connsiteX114" fmla="*/ 1932167 w 1980454"/>
                  <a:gd name="connsiteY114" fmla="*/ 1618069 h 1876486"/>
                  <a:gd name="connsiteX115" fmla="*/ 1920240 w 1980454"/>
                  <a:gd name="connsiteY115" fmla="*/ 1610118 h 1876486"/>
                  <a:gd name="connsiteX116" fmla="*/ 1904338 w 1980454"/>
                  <a:gd name="connsiteY116" fmla="*/ 1590240 h 1876486"/>
                  <a:gd name="connsiteX117" fmla="*/ 1900362 w 1980454"/>
                  <a:gd name="connsiteY117" fmla="*/ 1578313 h 1876486"/>
                  <a:gd name="connsiteX118" fmla="*/ 1904338 w 1980454"/>
                  <a:gd name="connsiteY118" fmla="*/ 1566386 h 1876486"/>
                  <a:gd name="connsiteX119" fmla="*/ 1908313 w 1980454"/>
                  <a:gd name="connsiteY119" fmla="*/ 1546507 h 1876486"/>
                  <a:gd name="connsiteX120" fmla="*/ 1928192 w 1980454"/>
                  <a:gd name="connsiteY120" fmla="*/ 1530605 h 1876486"/>
                  <a:gd name="connsiteX121" fmla="*/ 1936143 w 1980454"/>
                  <a:gd name="connsiteY121" fmla="*/ 1522653 h 1876486"/>
                  <a:gd name="connsiteX122" fmla="*/ 1940119 w 1980454"/>
                  <a:gd name="connsiteY122" fmla="*/ 1510726 h 1876486"/>
                  <a:gd name="connsiteX123" fmla="*/ 1944094 w 1980454"/>
                  <a:gd name="connsiteY123" fmla="*/ 1494824 h 1876486"/>
                  <a:gd name="connsiteX124" fmla="*/ 1952046 w 1980454"/>
                  <a:gd name="connsiteY124" fmla="*/ 1486873 h 1876486"/>
                  <a:gd name="connsiteX125" fmla="*/ 1979875 w 1980454"/>
                  <a:gd name="connsiteY125" fmla="*/ 1486873 h 1876486"/>
                  <a:gd name="connsiteX126" fmla="*/ 1975900 w 1980454"/>
                  <a:gd name="connsiteY126" fmla="*/ 1466994 h 1876486"/>
                  <a:gd name="connsiteX127" fmla="*/ 1967948 w 1980454"/>
                  <a:gd name="connsiteY127" fmla="*/ 1443140 h 1876486"/>
                  <a:gd name="connsiteX128" fmla="*/ 1963973 w 1980454"/>
                  <a:gd name="connsiteY128" fmla="*/ 1431213 h 1876486"/>
                  <a:gd name="connsiteX129" fmla="*/ 1959997 w 1980454"/>
                  <a:gd name="connsiteY129" fmla="*/ 1419286 h 1876486"/>
                  <a:gd name="connsiteX130" fmla="*/ 1956021 w 1980454"/>
                  <a:gd name="connsiteY130" fmla="*/ 1407360 h 1876486"/>
                  <a:gd name="connsiteX131" fmla="*/ 1967948 w 1980454"/>
                  <a:gd name="connsiteY131" fmla="*/ 1371579 h 1876486"/>
                  <a:gd name="connsiteX132" fmla="*/ 1971924 w 1980454"/>
                  <a:gd name="connsiteY132" fmla="*/ 1359652 h 1876486"/>
                  <a:gd name="connsiteX133" fmla="*/ 1975900 w 1980454"/>
                  <a:gd name="connsiteY133" fmla="*/ 1347725 h 1876486"/>
                  <a:gd name="connsiteX134" fmla="*/ 1967948 w 1980454"/>
                  <a:gd name="connsiteY134" fmla="*/ 1300017 h 1876486"/>
                  <a:gd name="connsiteX135" fmla="*/ 1959997 w 1980454"/>
                  <a:gd name="connsiteY135" fmla="*/ 1276163 h 1876486"/>
                  <a:gd name="connsiteX136" fmla="*/ 1956021 w 1980454"/>
                  <a:gd name="connsiteY136" fmla="*/ 1264236 h 1876486"/>
                  <a:gd name="connsiteX137" fmla="*/ 1948070 w 1980454"/>
                  <a:gd name="connsiteY137" fmla="*/ 1208577 h 1876486"/>
                  <a:gd name="connsiteX138" fmla="*/ 1932167 w 1980454"/>
                  <a:gd name="connsiteY138" fmla="*/ 1188699 h 1876486"/>
                  <a:gd name="connsiteX139" fmla="*/ 1932167 w 1980454"/>
                  <a:gd name="connsiteY139" fmla="*/ 1140991 h 1876486"/>
                  <a:gd name="connsiteX140" fmla="*/ 1944094 w 1980454"/>
                  <a:gd name="connsiteY140" fmla="*/ 1137015 h 1876486"/>
                  <a:gd name="connsiteX141" fmla="*/ 1952046 w 1980454"/>
                  <a:gd name="connsiteY141" fmla="*/ 1129064 h 1876486"/>
                  <a:gd name="connsiteX142" fmla="*/ 1952046 w 1980454"/>
                  <a:gd name="connsiteY142" fmla="*/ 1093283 h 1876486"/>
                  <a:gd name="connsiteX143" fmla="*/ 1944094 w 1980454"/>
                  <a:gd name="connsiteY143" fmla="*/ 1069429 h 1876486"/>
                  <a:gd name="connsiteX144" fmla="*/ 1940119 w 1980454"/>
                  <a:gd name="connsiteY144" fmla="*/ 1045575 h 1876486"/>
                  <a:gd name="connsiteX145" fmla="*/ 1940119 w 1980454"/>
                  <a:gd name="connsiteY145" fmla="*/ 966062 h 1876486"/>
                  <a:gd name="connsiteX146" fmla="*/ 1932167 w 1980454"/>
                  <a:gd name="connsiteY146" fmla="*/ 958111 h 1876486"/>
                  <a:gd name="connsiteX147" fmla="*/ 1928192 w 1980454"/>
                  <a:gd name="connsiteY147" fmla="*/ 946184 h 1876486"/>
                  <a:gd name="connsiteX148" fmla="*/ 1920240 w 1980454"/>
                  <a:gd name="connsiteY148" fmla="*/ 938233 h 1876486"/>
                  <a:gd name="connsiteX149" fmla="*/ 1912289 w 1980454"/>
                  <a:gd name="connsiteY149" fmla="*/ 910403 h 1876486"/>
                  <a:gd name="connsiteX150" fmla="*/ 1900362 w 1980454"/>
                  <a:gd name="connsiteY150" fmla="*/ 902452 h 1876486"/>
                  <a:gd name="connsiteX151" fmla="*/ 1876508 w 1980454"/>
                  <a:gd name="connsiteY151" fmla="*/ 894500 h 1876486"/>
                  <a:gd name="connsiteX152" fmla="*/ 1864581 w 1980454"/>
                  <a:gd name="connsiteY152" fmla="*/ 890525 h 1876486"/>
                  <a:gd name="connsiteX153" fmla="*/ 1856630 w 1980454"/>
                  <a:gd name="connsiteY153" fmla="*/ 882573 h 1876486"/>
                  <a:gd name="connsiteX154" fmla="*/ 1844703 w 1980454"/>
                  <a:gd name="connsiteY154" fmla="*/ 878598 h 1876486"/>
                  <a:gd name="connsiteX155" fmla="*/ 1832776 w 1980454"/>
                  <a:gd name="connsiteY155" fmla="*/ 870646 h 1876486"/>
                  <a:gd name="connsiteX156" fmla="*/ 1824825 w 1980454"/>
                  <a:gd name="connsiteY156" fmla="*/ 858720 h 1876486"/>
                  <a:gd name="connsiteX157" fmla="*/ 1816873 w 1980454"/>
                  <a:gd name="connsiteY157" fmla="*/ 850768 h 1876486"/>
                  <a:gd name="connsiteX158" fmla="*/ 1820849 w 1980454"/>
                  <a:gd name="connsiteY158" fmla="*/ 830890 h 1876486"/>
                  <a:gd name="connsiteX159" fmla="*/ 1832776 w 1980454"/>
                  <a:gd name="connsiteY159" fmla="*/ 807036 h 1876486"/>
                  <a:gd name="connsiteX160" fmla="*/ 1836752 w 1980454"/>
                  <a:gd name="connsiteY160" fmla="*/ 795109 h 1876486"/>
                  <a:gd name="connsiteX161" fmla="*/ 1832776 w 1980454"/>
                  <a:gd name="connsiteY161" fmla="*/ 771255 h 1876486"/>
                  <a:gd name="connsiteX162" fmla="*/ 1824825 w 1980454"/>
                  <a:gd name="connsiteY162" fmla="*/ 759328 h 1876486"/>
                  <a:gd name="connsiteX163" fmla="*/ 1793020 w 1980454"/>
                  <a:gd name="connsiteY163" fmla="*/ 731499 h 1876486"/>
                  <a:gd name="connsiteX164" fmla="*/ 1793020 w 1980454"/>
                  <a:gd name="connsiteY164" fmla="*/ 663913 h 1876486"/>
                  <a:gd name="connsiteX165" fmla="*/ 1789044 w 1980454"/>
                  <a:gd name="connsiteY165" fmla="*/ 644034 h 1876486"/>
                  <a:gd name="connsiteX166" fmla="*/ 1785068 w 1980454"/>
                  <a:gd name="connsiteY166" fmla="*/ 632107 h 1876486"/>
                  <a:gd name="connsiteX167" fmla="*/ 1741336 w 1980454"/>
                  <a:gd name="connsiteY167" fmla="*/ 620180 h 1876486"/>
                  <a:gd name="connsiteX168" fmla="*/ 1721458 w 1980454"/>
                  <a:gd name="connsiteY168" fmla="*/ 596326 h 1876486"/>
                  <a:gd name="connsiteX169" fmla="*/ 1709531 w 1980454"/>
                  <a:gd name="connsiteY169" fmla="*/ 584400 h 1876486"/>
                  <a:gd name="connsiteX170" fmla="*/ 1709531 w 1980454"/>
                  <a:gd name="connsiteY170" fmla="*/ 552594 h 1876486"/>
                  <a:gd name="connsiteX171" fmla="*/ 1697604 w 1980454"/>
                  <a:gd name="connsiteY171" fmla="*/ 548619 h 1876486"/>
                  <a:gd name="connsiteX172" fmla="*/ 1673750 w 1980454"/>
                  <a:gd name="connsiteY172" fmla="*/ 552594 h 1876486"/>
                  <a:gd name="connsiteX173" fmla="*/ 1661823 w 1980454"/>
                  <a:gd name="connsiteY173" fmla="*/ 556570 h 1876486"/>
                  <a:gd name="connsiteX174" fmla="*/ 1657847 w 1980454"/>
                  <a:gd name="connsiteY174" fmla="*/ 520789 h 1876486"/>
                  <a:gd name="connsiteX175" fmla="*/ 1645920 w 1980454"/>
                  <a:gd name="connsiteY175" fmla="*/ 481033 h 1876486"/>
                  <a:gd name="connsiteX176" fmla="*/ 1637969 w 1980454"/>
                  <a:gd name="connsiteY176" fmla="*/ 453203 h 1876486"/>
                  <a:gd name="connsiteX177" fmla="*/ 1633993 w 1980454"/>
                  <a:gd name="connsiteY177" fmla="*/ 441276 h 1876486"/>
                  <a:gd name="connsiteX178" fmla="*/ 1633993 w 1980454"/>
                  <a:gd name="connsiteY178" fmla="*/ 417422 h 1876486"/>
                  <a:gd name="connsiteX179" fmla="*/ 1622067 w 1980454"/>
                  <a:gd name="connsiteY179" fmla="*/ 409471 h 1876486"/>
                  <a:gd name="connsiteX180" fmla="*/ 1594237 w 1980454"/>
                  <a:gd name="connsiteY180" fmla="*/ 385617 h 1876486"/>
                  <a:gd name="connsiteX181" fmla="*/ 1578334 w 1980454"/>
                  <a:gd name="connsiteY181" fmla="*/ 361763 h 1876486"/>
                  <a:gd name="connsiteX182" fmla="*/ 1566407 w 1980454"/>
                  <a:gd name="connsiteY182" fmla="*/ 337909 h 1876486"/>
                  <a:gd name="connsiteX183" fmla="*/ 1570383 w 1980454"/>
                  <a:gd name="connsiteY183" fmla="*/ 322006 h 1876486"/>
                  <a:gd name="connsiteX184" fmla="*/ 1578334 w 1980454"/>
                  <a:gd name="connsiteY184" fmla="*/ 310080 h 1876486"/>
                  <a:gd name="connsiteX185" fmla="*/ 1614115 w 1980454"/>
                  <a:gd name="connsiteY185" fmla="*/ 302128 h 1876486"/>
                  <a:gd name="connsiteX186" fmla="*/ 1622067 w 1980454"/>
                  <a:gd name="connsiteY186" fmla="*/ 294177 h 1876486"/>
                  <a:gd name="connsiteX187" fmla="*/ 1622067 w 1980454"/>
                  <a:gd name="connsiteY187" fmla="*/ 270323 h 1876486"/>
                  <a:gd name="connsiteX188" fmla="*/ 1614115 w 1980454"/>
                  <a:gd name="connsiteY188" fmla="*/ 262372 h 1876486"/>
                  <a:gd name="connsiteX189" fmla="*/ 1606164 w 1980454"/>
                  <a:gd name="connsiteY189" fmla="*/ 234542 h 1876486"/>
                  <a:gd name="connsiteX190" fmla="*/ 1610140 w 1980454"/>
                  <a:gd name="connsiteY190" fmla="*/ 194786 h 1876486"/>
                  <a:gd name="connsiteX191" fmla="*/ 1618091 w 1980454"/>
                  <a:gd name="connsiteY191" fmla="*/ 170932 h 1876486"/>
                  <a:gd name="connsiteX192" fmla="*/ 1598213 w 1980454"/>
                  <a:gd name="connsiteY192" fmla="*/ 127200 h 1876486"/>
                  <a:gd name="connsiteX193" fmla="*/ 1590261 w 1980454"/>
                  <a:gd name="connsiteY193" fmla="*/ 115273 h 1876486"/>
                  <a:gd name="connsiteX194" fmla="*/ 1598213 w 1980454"/>
                  <a:gd name="connsiteY194" fmla="*/ 147078 h 1876486"/>
                  <a:gd name="connsiteX195" fmla="*/ 1606164 w 1980454"/>
                  <a:gd name="connsiteY195" fmla="*/ 123224 h 1876486"/>
                  <a:gd name="connsiteX196" fmla="*/ 1610140 w 1980454"/>
                  <a:gd name="connsiteY196" fmla="*/ 111297 h 1876486"/>
                  <a:gd name="connsiteX197" fmla="*/ 1618091 w 1980454"/>
                  <a:gd name="connsiteY197" fmla="*/ 99370 h 1876486"/>
                  <a:gd name="connsiteX198" fmla="*/ 1606164 w 1980454"/>
                  <a:gd name="connsiteY198" fmla="*/ 107321 h 1876486"/>
                  <a:gd name="connsiteX199" fmla="*/ 1514724 w 1980454"/>
                  <a:gd name="connsiteY199" fmla="*/ 95394 h 1876486"/>
                  <a:gd name="connsiteX200" fmla="*/ 1490870 w 1980454"/>
                  <a:gd name="connsiteY200" fmla="*/ 87443 h 1876486"/>
                  <a:gd name="connsiteX201" fmla="*/ 1482919 w 1980454"/>
                  <a:gd name="connsiteY201" fmla="*/ 75516 h 1876486"/>
                  <a:gd name="connsiteX202" fmla="*/ 1463040 w 1980454"/>
                  <a:gd name="connsiteY202" fmla="*/ 71540 h 1876486"/>
                  <a:gd name="connsiteX203" fmla="*/ 1431235 w 1980454"/>
                  <a:gd name="connsiteY203" fmla="*/ 67565 h 1876486"/>
                  <a:gd name="connsiteX204" fmla="*/ 1391479 w 1980454"/>
                  <a:gd name="connsiteY204" fmla="*/ 55638 h 1876486"/>
                  <a:gd name="connsiteX205" fmla="*/ 1379552 w 1980454"/>
                  <a:gd name="connsiteY205" fmla="*/ 51662 h 1876486"/>
                  <a:gd name="connsiteX206" fmla="*/ 1329442 w 1980454"/>
                  <a:gd name="connsiteY206" fmla="*/ 38948 h 1876486"/>
                  <a:gd name="connsiteX207" fmla="*/ 1284136 w 1980454"/>
                  <a:gd name="connsiteY207" fmla="*/ 35760 h 1876486"/>
                  <a:gd name="connsiteX208" fmla="*/ 1248396 w 1980454"/>
                  <a:gd name="connsiteY208" fmla="*/ 24640 h 1876486"/>
                  <a:gd name="connsiteX209" fmla="*/ 1197459 w 1980454"/>
                  <a:gd name="connsiteY209" fmla="*/ 41351 h 1876486"/>
                  <a:gd name="connsiteX210" fmla="*/ 1148964 w 1980454"/>
                  <a:gd name="connsiteY210" fmla="*/ 47686 h 1876486"/>
                  <a:gd name="connsiteX211" fmla="*/ 1091731 w 1980454"/>
                  <a:gd name="connsiteY211" fmla="*/ 25448 h 1876486"/>
                  <a:gd name="connsiteX212" fmla="*/ 1008201 w 1980454"/>
                  <a:gd name="connsiteY212" fmla="*/ 0 h 1876486"/>
                  <a:gd name="connsiteX213" fmla="*/ 940656 w 1980454"/>
                  <a:gd name="connsiteY213" fmla="*/ 8737 h 1876486"/>
                  <a:gd name="connsiteX214" fmla="*/ 870668 w 1980454"/>
                  <a:gd name="connsiteY214" fmla="*/ 7930 h 1876486"/>
                  <a:gd name="connsiteX215" fmla="*/ 826936 w 1980454"/>
                  <a:gd name="connsiteY215" fmla="*/ 11906 h 1876486"/>
                  <a:gd name="connsiteX216" fmla="*/ 822960 w 1980454"/>
                  <a:gd name="connsiteY216" fmla="*/ 35760 h 1876486"/>
                  <a:gd name="connsiteX217" fmla="*/ 811033 w 1980454"/>
                  <a:gd name="connsiteY217" fmla="*/ 39735 h 1876486"/>
                  <a:gd name="connsiteX218" fmla="*/ 783204 w 1980454"/>
                  <a:gd name="connsiteY218" fmla="*/ 51662 h 1876486"/>
                  <a:gd name="connsiteX219" fmla="*/ 759350 w 1980454"/>
                  <a:gd name="connsiteY219" fmla="*/ 59613 h 1876486"/>
                  <a:gd name="connsiteX220" fmla="*/ 751399 w 1980454"/>
                  <a:gd name="connsiteY220" fmla="*/ 67565 h 1876486"/>
                  <a:gd name="connsiteX221" fmla="*/ 731520 w 1980454"/>
                  <a:gd name="connsiteY221" fmla="*/ 79492 h 1876486"/>
                  <a:gd name="connsiteX222" fmla="*/ 723569 w 1980454"/>
                  <a:gd name="connsiteY222" fmla="*/ 91419 h 1876486"/>
                  <a:gd name="connsiteX223" fmla="*/ 719593 w 1980454"/>
                  <a:gd name="connsiteY223" fmla="*/ 103346 h 1876486"/>
                  <a:gd name="connsiteX224" fmla="*/ 695740 w 1980454"/>
                  <a:gd name="connsiteY224" fmla="*/ 107321 h 1876486"/>
                  <a:gd name="connsiteX225" fmla="*/ 683813 w 1980454"/>
                  <a:gd name="connsiteY225" fmla="*/ 111297 h 1876486"/>
                  <a:gd name="connsiteX226" fmla="*/ 667910 w 1980454"/>
                  <a:gd name="connsiteY226" fmla="*/ 127200 h 1876486"/>
                  <a:gd name="connsiteX227" fmla="*/ 659959 w 1980454"/>
                  <a:gd name="connsiteY227" fmla="*/ 162980 h 1876486"/>
                  <a:gd name="connsiteX228" fmla="*/ 655983 w 1980454"/>
                  <a:gd name="connsiteY228" fmla="*/ 174907 h 1876486"/>
                  <a:gd name="connsiteX229" fmla="*/ 632129 w 1980454"/>
                  <a:gd name="connsiteY229" fmla="*/ 182859 h 1876486"/>
                  <a:gd name="connsiteX230" fmla="*/ 612251 w 1980454"/>
                  <a:gd name="connsiteY230" fmla="*/ 170932 h 1876486"/>
                  <a:gd name="connsiteX231" fmla="*/ 600324 w 1980454"/>
                  <a:gd name="connsiteY231" fmla="*/ 174907 h 1876486"/>
                  <a:gd name="connsiteX232" fmla="*/ 588397 w 1980454"/>
                  <a:gd name="connsiteY232" fmla="*/ 202737 h 1876486"/>
                  <a:gd name="connsiteX233" fmla="*/ 580446 w 1980454"/>
                  <a:gd name="connsiteY233" fmla="*/ 226591 h 1876486"/>
                  <a:gd name="connsiteX234" fmla="*/ 548640 w 1980454"/>
                  <a:gd name="connsiteY234" fmla="*/ 234542 h 1876486"/>
                  <a:gd name="connsiteX235" fmla="*/ 552616 w 1980454"/>
                  <a:gd name="connsiteY235" fmla="*/ 262372 h 1876486"/>
                  <a:gd name="connsiteX236" fmla="*/ 548640 w 1980454"/>
                  <a:gd name="connsiteY236" fmla="*/ 274299 h 1876486"/>
                  <a:gd name="connsiteX237" fmla="*/ 544665 w 1980454"/>
                  <a:gd name="connsiteY237" fmla="*/ 294177 h 1876486"/>
                  <a:gd name="connsiteX238" fmla="*/ 540689 w 1980454"/>
                  <a:gd name="connsiteY238" fmla="*/ 306104 h 1876486"/>
                  <a:gd name="connsiteX239" fmla="*/ 528762 w 1980454"/>
                  <a:gd name="connsiteY239" fmla="*/ 314055 h 1876486"/>
                  <a:gd name="connsiteX240" fmla="*/ 496957 w 1980454"/>
                  <a:gd name="connsiteY240" fmla="*/ 353812 h 1876486"/>
                  <a:gd name="connsiteX241" fmla="*/ 485030 w 1980454"/>
                  <a:gd name="connsiteY241" fmla="*/ 357787 h 1876486"/>
                  <a:gd name="connsiteX242" fmla="*/ 469127 w 1980454"/>
                  <a:gd name="connsiteY242" fmla="*/ 377666 h 1876486"/>
                  <a:gd name="connsiteX243" fmla="*/ 477079 w 1980454"/>
                  <a:gd name="connsiteY243" fmla="*/ 401520 h 1876486"/>
                  <a:gd name="connsiteX244" fmla="*/ 481054 w 1980454"/>
                  <a:gd name="connsiteY244" fmla="*/ 413446 h 1876486"/>
                  <a:gd name="connsiteX245" fmla="*/ 462791 w 1980454"/>
                  <a:gd name="connsiteY245" fmla="*/ 453224 h 1876486"/>
                  <a:gd name="connsiteX246" fmla="*/ 473103 w 1980454"/>
                  <a:gd name="connsiteY246" fmla="*/ 496935 h 1876486"/>
                  <a:gd name="connsiteX247" fmla="*/ 465152 w 1980454"/>
                  <a:gd name="connsiteY247" fmla="*/ 588375 h 1876486"/>
                  <a:gd name="connsiteX248" fmla="*/ 461176 w 1980454"/>
                  <a:gd name="connsiteY248" fmla="*/ 616205 h 1876486"/>
                  <a:gd name="connsiteX249" fmla="*/ 453225 w 1980454"/>
                  <a:gd name="connsiteY249" fmla="*/ 640059 h 1876486"/>
                  <a:gd name="connsiteX250" fmla="*/ 449249 w 1980454"/>
                  <a:gd name="connsiteY250" fmla="*/ 655961 h 1876486"/>
                  <a:gd name="connsiteX251" fmla="*/ 441298 w 1980454"/>
                  <a:gd name="connsiteY251" fmla="*/ 679815 h 1876486"/>
                  <a:gd name="connsiteX252" fmla="*/ 425395 w 1980454"/>
                  <a:gd name="connsiteY252" fmla="*/ 727523 h 1876486"/>
                  <a:gd name="connsiteX253" fmla="*/ 417444 w 1980454"/>
                  <a:gd name="connsiteY253" fmla="*/ 759328 h 1876486"/>
                  <a:gd name="connsiteX254" fmla="*/ 409493 w 1980454"/>
                  <a:gd name="connsiteY254" fmla="*/ 783182 h 1876486"/>
                  <a:gd name="connsiteX255" fmla="*/ 373712 w 1980454"/>
                  <a:gd name="connsiteY255" fmla="*/ 795109 h 1876486"/>
                  <a:gd name="connsiteX256" fmla="*/ 349858 w 1980454"/>
                  <a:gd name="connsiteY256" fmla="*/ 803060 h 1876486"/>
                  <a:gd name="connsiteX257" fmla="*/ 314077 w 1980454"/>
                  <a:gd name="connsiteY257" fmla="*/ 811012 h 1876486"/>
                  <a:gd name="connsiteX258" fmla="*/ 302150 w 1980454"/>
                  <a:gd name="connsiteY258" fmla="*/ 814987 h 1876486"/>
                  <a:gd name="connsiteX259" fmla="*/ 286247 w 1980454"/>
                  <a:gd name="connsiteY259" fmla="*/ 822939 h 1876486"/>
                  <a:gd name="connsiteX260" fmla="*/ 218661 w 1980454"/>
                  <a:gd name="connsiteY260" fmla="*/ 830890 h 1876486"/>
                  <a:gd name="connsiteX261" fmla="*/ 194807 w 1980454"/>
                  <a:gd name="connsiteY261" fmla="*/ 838841 h 1876486"/>
                  <a:gd name="connsiteX262" fmla="*/ 178905 w 1980454"/>
                  <a:gd name="connsiteY262" fmla="*/ 842817 h 1876486"/>
                  <a:gd name="connsiteX263" fmla="*/ 151075 w 1980454"/>
                  <a:gd name="connsiteY263" fmla="*/ 850768 h 1876486"/>
                  <a:gd name="connsiteX264" fmla="*/ 112106 w 1980454"/>
                  <a:gd name="connsiteY264" fmla="*/ 857932 h 1876486"/>
                  <a:gd name="connsiteX265" fmla="*/ 63611 w 1980454"/>
                  <a:gd name="connsiteY265" fmla="*/ 890525 h 1876486"/>
                  <a:gd name="connsiteX266" fmla="*/ 39757 w 1980454"/>
                  <a:gd name="connsiteY266" fmla="*/ 918354 h 1876486"/>
                  <a:gd name="connsiteX267" fmla="*/ 7952 w 1980454"/>
                  <a:gd name="connsiteY267" fmla="*/ 958111 h 1876486"/>
                  <a:gd name="connsiteX268" fmla="*/ 0 w 1980454"/>
                  <a:gd name="connsiteY268" fmla="*/ 981965 h 1876486"/>
                  <a:gd name="connsiteX269" fmla="*/ 19879 w 1980454"/>
                  <a:gd name="connsiteY269" fmla="*/ 1009794 h 1876486"/>
                  <a:gd name="connsiteX270" fmla="*/ 7952 w 1980454"/>
                  <a:gd name="connsiteY270" fmla="*/ 1009794 h 1876486"/>
                  <a:gd name="connsiteX0" fmla="*/ 7952 w 1980454"/>
                  <a:gd name="connsiteY0" fmla="*/ 1009794 h 1876486"/>
                  <a:gd name="connsiteX1" fmla="*/ 35781 w 1980454"/>
                  <a:gd name="connsiteY1" fmla="*/ 1005819 h 1876486"/>
                  <a:gd name="connsiteX2" fmla="*/ 75538 w 1980454"/>
                  <a:gd name="connsiteY2" fmla="*/ 1013770 h 1876486"/>
                  <a:gd name="connsiteX3" fmla="*/ 87465 w 1980454"/>
                  <a:gd name="connsiteY3" fmla="*/ 1021721 h 1876486"/>
                  <a:gd name="connsiteX4" fmla="*/ 95416 w 1980454"/>
                  <a:gd name="connsiteY4" fmla="*/ 1029673 h 1876486"/>
                  <a:gd name="connsiteX5" fmla="*/ 115294 w 1980454"/>
                  <a:gd name="connsiteY5" fmla="*/ 1033648 h 1876486"/>
                  <a:gd name="connsiteX6" fmla="*/ 131197 w 1980454"/>
                  <a:gd name="connsiteY6" fmla="*/ 1057502 h 1876486"/>
                  <a:gd name="connsiteX7" fmla="*/ 178905 w 1980454"/>
                  <a:gd name="connsiteY7" fmla="*/ 1073405 h 1876486"/>
                  <a:gd name="connsiteX8" fmla="*/ 190832 w 1980454"/>
                  <a:gd name="connsiteY8" fmla="*/ 1077380 h 1876486"/>
                  <a:gd name="connsiteX9" fmla="*/ 202759 w 1980454"/>
                  <a:gd name="connsiteY9" fmla="*/ 1081356 h 1876486"/>
                  <a:gd name="connsiteX10" fmla="*/ 218661 w 1980454"/>
                  <a:gd name="connsiteY10" fmla="*/ 1085332 h 1876486"/>
                  <a:gd name="connsiteX11" fmla="*/ 230588 w 1980454"/>
                  <a:gd name="connsiteY11" fmla="*/ 1089307 h 1876486"/>
                  <a:gd name="connsiteX12" fmla="*/ 250467 w 1980454"/>
                  <a:gd name="connsiteY12" fmla="*/ 1093283 h 1876486"/>
                  <a:gd name="connsiteX13" fmla="*/ 262393 w 1980454"/>
                  <a:gd name="connsiteY13" fmla="*/ 1097259 h 1876486"/>
                  <a:gd name="connsiteX14" fmla="*/ 278296 w 1980454"/>
                  <a:gd name="connsiteY14" fmla="*/ 1101234 h 1876486"/>
                  <a:gd name="connsiteX15" fmla="*/ 290223 w 1980454"/>
                  <a:gd name="connsiteY15" fmla="*/ 1105210 h 1876486"/>
                  <a:gd name="connsiteX16" fmla="*/ 337931 w 1980454"/>
                  <a:gd name="connsiteY16" fmla="*/ 1113161 h 1876486"/>
                  <a:gd name="connsiteX17" fmla="*/ 381663 w 1980454"/>
                  <a:gd name="connsiteY17" fmla="*/ 1109186 h 1876486"/>
                  <a:gd name="connsiteX18" fmla="*/ 405517 w 1980454"/>
                  <a:gd name="connsiteY18" fmla="*/ 1101234 h 1876486"/>
                  <a:gd name="connsiteX19" fmla="*/ 417444 w 1980454"/>
                  <a:gd name="connsiteY19" fmla="*/ 1097259 h 1876486"/>
                  <a:gd name="connsiteX20" fmla="*/ 449249 w 1980454"/>
                  <a:gd name="connsiteY20" fmla="*/ 1101234 h 1876486"/>
                  <a:gd name="connsiteX21" fmla="*/ 473103 w 1980454"/>
                  <a:gd name="connsiteY21" fmla="*/ 1117137 h 1876486"/>
                  <a:gd name="connsiteX22" fmla="*/ 492981 w 1980454"/>
                  <a:gd name="connsiteY22" fmla="*/ 1133040 h 1876486"/>
                  <a:gd name="connsiteX23" fmla="*/ 512860 w 1980454"/>
                  <a:gd name="connsiteY23" fmla="*/ 1148942 h 1876486"/>
                  <a:gd name="connsiteX24" fmla="*/ 532738 w 1980454"/>
                  <a:gd name="connsiteY24" fmla="*/ 1172796 h 1876486"/>
                  <a:gd name="connsiteX25" fmla="*/ 568519 w 1980454"/>
                  <a:gd name="connsiteY25" fmla="*/ 1188699 h 1876486"/>
                  <a:gd name="connsiteX26" fmla="*/ 580446 w 1980454"/>
                  <a:gd name="connsiteY26" fmla="*/ 1192674 h 1876486"/>
                  <a:gd name="connsiteX27" fmla="*/ 592373 w 1980454"/>
                  <a:gd name="connsiteY27" fmla="*/ 1196650 h 1876486"/>
                  <a:gd name="connsiteX28" fmla="*/ 604300 w 1980454"/>
                  <a:gd name="connsiteY28" fmla="*/ 1204601 h 1876486"/>
                  <a:gd name="connsiteX29" fmla="*/ 612251 w 1980454"/>
                  <a:gd name="connsiteY29" fmla="*/ 1212553 h 1876486"/>
                  <a:gd name="connsiteX30" fmla="*/ 624178 w 1980454"/>
                  <a:gd name="connsiteY30" fmla="*/ 1216528 h 1876486"/>
                  <a:gd name="connsiteX31" fmla="*/ 632129 w 1980454"/>
                  <a:gd name="connsiteY31" fmla="*/ 1224480 h 1876486"/>
                  <a:gd name="connsiteX32" fmla="*/ 667910 w 1980454"/>
                  <a:gd name="connsiteY32" fmla="*/ 1236406 h 1876486"/>
                  <a:gd name="connsiteX33" fmla="*/ 679837 w 1980454"/>
                  <a:gd name="connsiteY33" fmla="*/ 1240382 h 1876486"/>
                  <a:gd name="connsiteX34" fmla="*/ 691764 w 1980454"/>
                  <a:gd name="connsiteY34" fmla="*/ 1248333 h 1876486"/>
                  <a:gd name="connsiteX35" fmla="*/ 715618 w 1980454"/>
                  <a:gd name="connsiteY35" fmla="*/ 1256285 h 1876486"/>
                  <a:gd name="connsiteX36" fmla="*/ 719593 w 1980454"/>
                  <a:gd name="connsiteY36" fmla="*/ 1268212 h 1876486"/>
                  <a:gd name="connsiteX37" fmla="*/ 739472 w 1980454"/>
                  <a:gd name="connsiteY37" fmla="*/ 1288090 h 1876486"/>
                  <a:gd name="connsiteX38" fmla="*/ 751399 w 1980454"/>
                  <a:gd name="connsiteY38" fmla="*/ 1307968 h 1876486"/>
                  <a:gd name="connsiteX39" fmla="*/ 755374 w 1980454"/>
                  <a:gd name="connsiteY39" fmla="*/ 1319895 h 1876486"/>
                  <a:gd name="connsiteX40" fmla="*/ 771277 w 1980454"/>
                  <a:gd name="connsiteY40" fmla="*/ 1335798 h 1876486"/>
                  <a:gd name="connsiteX41" fmla="*/ 783204 w 1980454"/>
                  <a:gd name="connsiteY41" fmla="*/ 1347725 h 1876486"/>
                  <a:gd name="connsiteX42" fmla="*/ 799107 w 1980454"/>
                  <a:gd name="connsiteY42" fmla="*/ 1367603 h 1876486"/>
                  <a:gd name="connsiteX43" fmla="*/ 803082 w 1980454"/>
                  <a:gd name="connsiteY43" fmla="*/ 1379530 h 1876486"/>
                  <a:gd name="connsiteX44" fmla="*/ 815009 w 1980454"/>
                  <a:gd name="connsiteY44" fmla="*/ 1383506 h 1876486"/>
                  <a:gd name="connsiteX45" fmla="*/ 838863 w 1980454"/>
                  <a:gd name="connsiteY45" fmla="*/ 1399408 h 1876486"/>
                  <a:gd name="connsiteX46" fmla="*/ 862717 w 1980454"/>
                  <a:gd name="connsiteY46" fmla="*/ 1407360 h 1876486"/>
                  <a:gd name="connsiteX47" fmla="*/ 874644 w 1980454"/>
                  <a:gd name="connsiteY47" fmla="*/ 1411335 h 1876486"/>
                  <a:gd name="connsiteX48" fmla="*/ 882595 w 1980454"/>
                  <a:gd name="connsiteY48" fmla="*/ 1423262 h 1876486"/>
                  <a:gd name="connsiteX49" fmla="*/ 894522 w 1980454"/>
                  <a:gd name="connsiteY49" fmla="*/ 1427238 h 1876486"/>
                  <a:gd name="connsiteX50" fmla="*/ 906449 w 1980454"/>
                  <a:gd name="connsiteY50" fmla="*/ 1435189 h 1876486"/>
                  <a:gd name="connsiteX51" fmla="*/ 914400 w 1980454"/>
                  <a:gd name="connsiteY51" fmla="*/ 1447116 h 1876486"/>
                  <a:gd name="connsiteX52" fmla="*/ 918376 w 1980454"/>
                  <a:gd name="connsiteY52" fmla="*/ 1459043 h 1876486"/>
                  <a:gd name="connsiteX53" fmla="*/ 934279 w 1980454"/>
                  <a:gd name="connsiteY53" fmla="*/ 1478921 h 1876486"/>
                  <a:gd name="connsiteX54" fmla="*/ 946206 w 1980454"/>
                  <a:gd name="connsiteY54" fmla="*/ 1482897 h 1876486"/>
                  <a:gd name="connsiteX55" fmla="*/ 966084 w 1980454"/>
                  <a:gd name="connsiteY55" fmla="*/ 1478921 h 1876486"/>
                  <a:gd name="connsiteX56" fmla="*/ 978011 w 1980454"/>
                  <a:gd name="connsiteY56" fmla="*/ 1474946 h 1876486"/>
                  <a:gd name="connsiteX57" fmla="*/ 1001865 w 1980454"/>
                  <a:gd name="connsiteY57" fmla="*/ 1478921 h 1876486"/>
                  <a:gd name="connsiteX58" fmla="*/ 1025719 w 1980454"/>
                  <a:gd name="connsiteY58" fmla="*/ 1486873 h 1876486"/>
                  <a:gd name="connsiteX59" fmla="*/ 1049573 w 1980454"/>
                  <a:gd name="connsiteY59" fmla="*/ 1502775 h 1876486"/>
                  <a:gd name="connsiteX60" fmla="*/ 1069451 w 1980454"/>
                  <a:gd name="connsiteY60" fmla="*/ 1522653 h 1876486"/>
                  <a:gd name="connsiteX61" fmla="*/ 1101256 w 1980454"/>
                  <a:gd name="connsiteY61" fmla="*/ 1546507 h 1876486"/>
                  <a:gd name="connsiteX62" fmla="*/ 1109207 w 1980454"/>
                  <a:gd name="connsiteY62" fmla="*/ 1554459 h 1876486"/>
                  <a:gd name="connsiteX63" fmla="*/ 1141013 w 1980454"/>
                  <a:gd name="connsiteY63" fmla="*/ 1562410 h 1876486"/>
                  <a:gd name="connsiteX64" fmla="*/ 1152940 w 1980454"/>
                  <a:gd name="connsiteY64" fmla="*/ 1570361 h 1876486"/>
                  <a:gd name="connsiteX65" fmla="*/ 1176793 w 1980454"/>
                  <a:gd name="connsiteY65" fmla="*/ 1578313 h 1876486"/>
                  <a:gd name="connsiteX66" fmla="*/ 1196672 w 1980454"/>
                  <a:gd name="connsiteY66" fmla="*/ 1590240 h 1876486"/>
                  <a:gd name="connsiteX67" fmla="*/ 1208599 w 1980454"/>
                  <a:gd name="connsiteY67" fmla="*/ 1602166 h 1876486"/>
                  <a:gd name="connsiteX68" fmla="*/ 1232453 w 1980454"/>
                  <a:gd name="connsiteY68" fmla="*/ 1610118 h 1876486"/>
                  <a:gd name="connsiteX69" fmla="*/ 1244380 w 1980454"/>
                  <a:gd name="connsiteY69" fmla="*/ 1614093 h 1876486"/>
                  <a:gd name="connsiteX70" fmla="*/ 1252331 w 1980454"/>
                  <a:gd name="connsiteY70" fmla="*/ 1602166 h 1876486"/>
                  <a:gd name="connsiteX71" fmla="*/ 1268233 w 1980454"/>
                  <a:gd name="connsiteY71" fmla="*/ 1606142 h 1876486"/>
                  <a:gd name="connsiteX72" fmla="*/ 1288112 w 1980454"/>
                  <a:gd name="connsiteY72" fmla="*/ 1622045 h 1876486"/>
                  <a:gd name="connsiteX73" fmla="*/ 1296063 w 1980454"/>
                  <a:gd name="connsiteY73" fmla="*/ 1633972 h 1876486"/>
                  <a:gd name="connsiteX74" fmla="*/ 1307990 w 1980454"/>
                  <a:gd name="connsiteY74" fmla="*/ 1641923 h 1876486"/>
                  <a:gd name="connsiteX75" fmla="*/ 1331844 w 1980454"/>
                  <a:gd name="connsiteY75" fmla="*/ 1669753 h 1876486"/>
                  <a:gd name="connsiteX76" fmla="*/ 1343771 w 1980454"/>
                  <a:gd name="connsiteY76" fmla="*/ 1673728 h 1876486"/>
                  <a:gd name="connsiteX77" fmla="*/ 1391479 w 1980454"/>
                  <a:gd name="connsiteY77" fmla="*/ 1661801 h 1876486"/>
                  <a:gd name="connsiteX78" fmla="*/ 1403406 w 1980454"/>
                  <a:gd name="connsiteY78" fmla="*/ 1657826 h 1876486"/>
                  <a:gd name="connsiteX79" fmla="*/ 1439187 w 1980454"/>
                  <a:gd name="connsiteY79" fmla="*/ 1669753 h 1876486"/>
                  <a:gd name="connsiteX80" fmla="*/ 1451113 w 1980454"/>
                  <a:gd name="connsiteY80" fmla="*/ 1673728 h 1876486"/>
                  <a:gd name="connsiteX81" fmla="*/ 1463040 w 1980454"/>
                  <a:gd name="connsiteY81" fmla="*/ 1677704 h 1876486"/>
                  <a:gd name="connsiteX82" fmla="*/ 1494846 w 1980454"/>
                  <a:gd name="connsiteY82" fmla="*/ 1701558 h 1876486"/>
                  <a:gd name="connsiteX83" fmla="*/ 1506773 w 1980454"/>
                  <a:gd name="connsiteY83" fmla="*/ 1709509 h 1876486"/>
                  <a:gd name="connsiteX84" fmla="*/ 1530627 w 1980454"/>
                  <a:gd name="connsiteY84" fmla="*/ 1713485 h 1876486"/>
                  <a:gd name="connsiteX85" fmla="*/ 1542553 w 1980454"/>
                  <a:gd name="connsiteY85" fmla="*/ 1721436 h 1876486"/>
                  <a:gd name="connsiteX86" fmla="*/ 1554480 w 1980454"/>
                  <a:gd name="connsiteY86" fmla="*/ 1725412 h 1876486"/>
                  <a:gd name="connsiteX87" fmla="*/ 1562432 w 1980454"/>
                  <a:gd name="connsiteY87" fmla="*/ 1733363 h 1876486"/>
                  <a:gd name="connsiteX88" fmla="*/ 1574359 w 1980454"/>
                  <a:gd name="connsiteY88" fmla="*/ 1737339 h 1876486"/>
                  <a:gd name="connsiteX89" fmla="*/ 1598213 w 1980454"/>
                  <a:gd name="connsiteY89" fmla="*/ 1753241 h 1876486"/>
                  <a:gd name="connsiteX90" fmla="*/ 1618091 w 1980454"/>
                  <a:gd name="connsiteY90" fmla="*/ 1773120 h 1876486"/>
                  <a:gd name="connsiteX91" fmla="*/ 1637969 w 1980454"/>
                  <a:gd name="connsiteY91" fmla="*/ 1792998 h 1876486"/>
                  <a:gd name="connsiteX92" fmla="*/ 1641945 w 1980454"/>
                  <a:gd name="connsiteY92" fmla="*/ 1804925 h 1876486"/>
                  <a:gd name="connsiteX93" fmla="*/ 1665799 w 1980454"/>
                  <a:gd name="connsiteY93" fmla="*/ 1828779 h 1876486"/>
                  <a:gd name="connsiteX94" fmla="*/ 1677726 w 1980454"/>
                  <a:gd name="connsiteY94" fmla="*/ 1840706 h 1876486"/>
                  <a:gd name="connsiteX95" fmla="*/ 1685677 w 1980454"/>
                  <a:gd name="connsiteY95" fmla="*/ 1852633 h 1876486"/>
                  <a:gd name="connsiteX96" fmla="*/ 1689653 w 1980454"/>
                  <a:gd name="connsiteY96" fmla="*/ 1864560 h 1876486"/>
                  <a:gd name="connsiteX97" fmla="*/ 1701580 w 1980454"/>
                  <a:gd name="connsiteY97" fmla="*/ 1876486 h 1876486"/>
                  <a:gd name="connsiteX98" fmla="*/ 1713507 w 1980454"/>
                  <a:gd name="connsiteY98" fmla="*/ 1872511 h 1876486"/>
                  <a:gd name="connsiteX99" fmla="*/ 1737360 w 1980454"/>
                  <a:gd name="connsiteY99" fmla="*/ 1824803 h 1876486"/>
                  <a:gd name="connsiteX100" fmla="*/ 1753263 w 1980454"/>
                  <a:gd name="connsiteY100" fmla="*/ 1804925 h 1876486"/>
                  <a:gd name="connsiteX101" fmla="*/ 1757239 w 1980454"/>
                  <a:gd name="connsiteY101" fmla="*/ 1792998 h 1876486"/>
                  <a:gd name="connsiteX102" fmla="*/ 1773141 w 1980454"/>
                  <a:gd name="connsiteY102" fmla="*/ 1769144 h 1876486"/>
                  <a:gd name="connsiteX103" fmla="*/ 1781093 w 1980454"/>
                  <a:gd name="connsiteY103" fmla="*/ 1757217 h 1876486"/>
                  <a:gd name="connsiteX104" fmla="*/ 1793020 w 1980454"/>
                  <a:gd name="connsiteY104" fmla="*/ 1749266 h 1876486"/>
                  <a:gd name="connsiteX105" fmla="*/ 1832776 w 1980454"/>
                  <a:gd name="connsiteY105" fmla="*/ 1737339 h 1876486"/>
                  <a:gd name="connsiteX106" fmla="*/ 1840727 w 1980454"/>
                  <a:gd name="connsiteY106" fmla="*/ 1729387 h 1876486"/>
                  <a:gd name="connsiteX107" fmla="*/ 1844703 w 1980454"/>
                  <a:gd name="connsiteY107" fmla="*/ 1717460 h 1876486"/>
                  <a:gd name="connsiteX108" fmla="*/ 1856630 w 1980454"/>
                  <a:gd name="connsiteY108" fmla="*/ 1713485 h 1876486"/>
                  <a:gd name="connsiteX109" fmla="*/ 1864581 w 1980454"/>
                  <a:gd name="connsiteY109" fmla="*/ 1705533 h 1876486"/>
                  <a:gd name="connsiteX110" fmla="*/ 1880484 w 1980454"/>
                  <a:gd name="connsiteY110" fmla="*/ 1681680 h 1876486"/>
                  <a:gd name="connsiteX111" fmla="*/ 1896387 w 1980454"/>
                  <a:gd name="connsiteY111" fmla="*/ 1665777 h 1876486"/>
                  <a:gd name="connsiteX112" fmla="*/ 1912289 w 1980454"/>
                  <a:gd name="connsiteY112" fmla="*/ 1649874 h 1876486"/>
                  <a:gd name="connsiteX113" fmla="*/ 1936143 w 1980454"/>
                  <a:gd name="connsiteY113" fmla="*/ 1633972 h 1876486"/>
                  <a:gd name="connsiteX114" fmla="*/ 1932167 w 1980454"/>
                  <a:gd name="connsiteY114" fmla="*/ 1618069 h 1876486"/>
                  <a:gd name="connsiteX115" fmla="*/ 1920240 w 1980454"/>
                  <a:gd name="connsiteY115" fmla="*/ 1610118 h 1876486"/>
                  <a:gd name="connsiteX116" fmla="*/ 1904338 w 1980454"/>
                  <a:gd name="connsiteY116" fmla="*/ 1590240 h 1876486"/>
                  <a:gd name="connsiteX117" fmla="*/ 1900362 w 1980454"/>
                  <a:gd name="connsiteY117" fmla="*/ 1578313 h 1876486"/>
                  <a:gd name="connsiteX118" fmla="*/ 1904338 w 1980454"/>
                  <a:gd name="connsiteY118" fmla="*/ 1566386 h 1876486"/>
                  <a:gd name="connsiteX119" fmla="*/ 1908313 w 1980454"/>
                  <a:gd name="connsiteY119" fmla="*/ 1546507 h 1876486"/>
                  <a:gd name="connsiteX120" fmla="*/ 1928192 w 1980454"/>
                  <a:gd name="connsiteY120" fmla="*/ 1530605 h 1876486"/>
                  <a:gd name="connsiteX121" fmla="*/ 1936143 w 1980454"/>
                  <a:gd name="connsiteY121" fmla="*/ 1522653 h 1876486"/>
                  <a:gd name="connsiteX122" fmla="*/ 1940119 w 1980454"/>
                  <a:gd name="connsiteY122" fmla="*/ 1510726 h 1876486"/>
                  <a:gd name="connsiteX123" fmla="*/ 1944094 w 1980454"/>
                  <a:gd name="connsiteY123" fmla="*/ 1494824 h 1876486"/>
                  <a:gd name="connsiteX124" fmla="*/ 1952046 w 1980454"/>
                  <a:gd name="connsiteY124" fmla="*/ 1486873 h 1876486"/>
                  <a:gd name="connsiteX125" fmla="*/ 1979875 w 1980454"/>
                  <a:gd name="connsiteY125" fmla="*/ 1486873 h 1876486"/>
                  <a:gd name="connsiteX126" fmla="*/ 1975900 w 1980454"/>
                  <a:gd name="connsiteY126" fmla="*/ 1466994 h 1876486"/>
                  <a:gd name="connsiteX127" fmla="*/ 1967948 w 1980454"/>
                  <a:gd name="connsiteY127" fmla="*/ 1443140 h 1876486"/>
                  <a:gd name="connsiteX128" fmla="*/ 1963973 w 1980454"/>
                  <a:gd name="connsiteY128" fmla="*/ 1431213 h 1876486"/>
                  <a:gd name="connsiteX129" fmla="*/ 1959997 w 1980454"/>
                  <a:gd name="connsiteY129" fmla="*/ 1419286 h 1876486"/>
                  <a:gd name="connsiteX130" fmla="*/ 1956021 w 1980454"/>
                  <a:gd name="connsiteY130" fmla="*/ 1407360 h 1876486"/>
                  <a:gd name="connsiteX131" fmla="*/ 1967948 w 1980454"/>
                  <a:gd name="connsiteY131" fmla="*/ 1371579 h 1876486"/>
                  <a:gd name="connsiteX132" fmla="*/ 1971924 w 1980454"/>
                  <a:gd name="connsiteY132" fmla="*/ 1359652 h 1876486"/>
                  <a:gd name="connsiteX133" fmla="*/ 1975900 w 1980454"/>
                  <a:gd name="connsiteY133" fmla="*/ 1347725 h 1876486"/>
                  <a:gd name="connsiteX134" fmla="*/ 1967948 w 1980454"/>
                  <a:gd name="connsiteY134" fmla="*/ 1300017 h 1876486"/>
                  <a:gd name="connsiteX135" fmla="*/ 1959997 w 1980454"/>
                  <a:gd name="connsiteY135" fmla="*/ 1276163 h 1876486"/>
                  <a:gd name="connsiteX136" fmla="*/ 1956021 w 1980454"/>
                  <a:gd name="connsiteY136" fmla="*/ 1264236 h 1876486"/>
                  <a:gd name="connsiteX137" fmla="*/ 1948070 w 1980454"/>
                  <a:gd name="connsiteY137" fmla="*/ 1208577 h 1876486"/>
                  <a:gd name="connsiteX138" fmla="*/ 1932167 w 1980454"/>
                  <a:gd name="connsiteY138" fmla="*/ 1188699 h 1876486"/>
                  <a:gd name="connsiteX139" fmla="*/ 1932167 w 1980454"/>
                  <a:gd name="connsiteY139" fmla="*/ 1140991 h 1876486"/>
                  <a:gd name="connsiteX140" fmla="*/ 1944094 w 1980454"/>
                  <a:gd name="connsiteY140" fmla="*/ 1137015 h 1876486"/>
                  <a:gd name="connsiteX141" fmla="*/ 1952046 w 1980454"/>
                  <a:gd name="connsiteY141" fmla="*/ 1129064 h 1876486"/>
                  <a:gd name="connsiteX142" fmla="*/ 1952046 w 1980454"/>
                  <a:gd name="connsiteY142" fmla="*/ 1093283 h 1876486"/>
                  <a:gd name="connsiteX143" fmla="*/ 1944094 w 1980454"/>
                  <a:gd name="connsiteY143" fmla="*/ 1069429 h 1876486"/>
                  <a:gd name="connsiteX144" fmla="*/ 1940119 w 1980454"/>
                  <a:gd name="connsiteY144" fmla="*/ 1045575 h 1876486"/>
                  <a:gd name="connsiteX145" fmla="*/ 1940119 w 1980454"/>
                  <a:gd name="connsiteY145" fmla="*/ 966062 h 1876486"/>
                  <a:gd name="connsiteX146" fmla="*/ 1932167 w 1980454"/>
                  <a:gd name="connsiteY146" fmla="*/ 958111 h 1876486"/>
                  <a:gd name="connsiteX147" fmla="*/ 1928192 w 1980454"/>
                  <a:gd name="connsiteY147" fmla="*/ 946184 h 1876486"/>
                  <a:gd name="connsiteX148" fmla="*/ 1920240 w 1980454"/>
                  <a:gd name="connsiteY148" fmla="*/ 938233 h 1876486"/>
                  <a:gd name="connsiteX149" fmla="*/ 1912289 w 1980454"/>
                  <a:gd name="connsiteY149" fmla="*/ 910403 h 1876486"/>
                  <a:gd name="connsiteX150" fmla="*/ 1900362 w 1980454"/>
                  <a:gd name="connsiteY150" fmla="*/ 902452 h 1876486"/>
                  <a:gd name="connsiteX151" fmla="*/ 1876508 w 1980454"/>
                  <a:gd name="connsiteY151" fmla="*/ 894500 h 1876486"/>
                  <a:gd name="connsiteX152" fmla="*/ 1864581 w 1980454"/>
                  <a:gd name="connsiteY152" fmla="*/ 890525 h 1876486"/>
                  <a:gd name="connsiteX153" fmla="*/ 1856630 w 1980454"/>
                  <a:gd name="connsiteY153" fmla="*/ 882573 h 1876486"/>
                  <a:gd name="connsiteX154" fmla="*/ 1844703 w 1980454"/>
                  <a:gd name="connsiteY154" fmla="*/ 878598 h 1876486"/>
                  <a:gd name="connsiteX155" fmla="*/ 1832776 w 1980454"/>
                  <a:gd name="connsiteY155" fmla="*/ 870646 h 1876486"/>
                  <a:gd name="connsiteX156" fmla="*/ 1824825 w 1980454"/>
                  <a:gd name="connsiteY156" fmla="*/ 858720 h 1876486"/>
                  <a:gd name="connsiteX157" fmla="*/ 1816873 w 1980454"/>
                  <a:gd name="connsiteY157" fmla="*/ 850768 h 1876486"/>
                  <a:gd name="connsiteX158" fmla="*/ 1820849 w 1980454"/>
                  <a:gd name="connsiteY158" fmla="*/ 830890 h 1876486"/>
                  <a:gd name="connsiteX159" fmla="*/ 1832776 w 1980454"/>
                  <a:gd name="connsiteY159" fmla="*/ 807036 h 1876486"/>
                  <a:gd name="connsiteX160" fmla="*/ 1836752 w 1980454"/>
                  <a:gd name="connsiteY160" fmla="*/ 795109 h 1876486"/>
                  <a:gd name="connsiteX161" fmla="*/ 1832776 w 1980454"/>
                  <a:gd name="connsiteY161" fmla="*/ 771255 h 1876486"/>
                  <a:gd name="connsiteX162" fmla="*/ 1824825 w 1980454"/>
                  <a:gd name="connsiteY162" fmla="*/ 759328 h 1876486"/>
                  <a:gd name="connsiteX163" fmla="*/ 1793020 w 1980454"/>
                  <a:gd name="connsiteY163" fmla="*/ 731499 h 1876486"/>
                  <a:gd name="connsiteX164" fmla="*/ 1793020 w 1980454"/>
                  <a:gd name="connsiteY164" fmla="*/ 663913 h 1876486"/>
                  <a:gd name="connsiteX165" fmla="*/ 1789044 w 1980454"/>
                  <a:gd name="connsiteY165" fmla="*/ 644034 h 1876486"/>
                  <a:gd name="connsiteX166" fmla="*/ 1785068 w 1980454"/>
                  <a:gd name="connsiteY166" fmla="*/ 632107 h 1876486"/>
                  <a:gd name="connsiteX167" fmla="*/ 1741336 w 1980454"/>
                  <a:gd name="connsiteY167" fmla="*/ 620180 h 1876486"/>
                  <a:gd name="connsiteX168" fmla="*/ 1721458 w 1980454"/>
                  <a:gd name="connsiteY168" fmla="*/ 596326 h 1876486"/>
                  <a:gd name="connsiteX169" fmla="*/ 1709531 w 1980454"/>
                  <a:gd name="connsiteY169" fmla="*/ 584400 h 1876486"/>
                  <a:gd name="connsiteX170" fmla="*/ 1709531 w 1980454"/>
                  <a:gd name="connsiteY170" fmla="*/ 552594 h 1876486"/>
                  <a:gd name="connsiteX171" fmla="*/ 1697604 w 1980454"/>
                  <a:gd name="connsiteY171" fmla="*/ 548619 h 1876486"/>
                  <a:gd name="connsiteX172" fmla="*/ 1673750 w 1980454"/>
                  <a:gd name="connsiteY172" fmla="*/ 552594 h 1876486"/>
                  <a:gd name="connsiteX173" fmla="*/ 1661823 w 1980454"/>
                  <a:gd name="connsiteY173" fmla="*/ 556570 h 1876486"/>
                  <a:gd name="connsiteX174" fmla="*/ 1657847 w 1980454"/>
                  <a:gd name="connsiteY174" fmla="*/ 520789 h 1876486"/>
                  <a:gd name="connsiteX175" fmla="*/ 1645920 w 1980454"/>
                  <a:gd name="connsiteY175" fmla="*/ 481033 h 1876486"/>
                  <a:gd name="connsiteX176" fmla="*/ 1637969 w 1980454"/>
                  <a:gd name="connsiteY176" fmla="*/ 453203 h 1876486"/>
                  <a:gd name="connsiteX177" fmla="*/ 1633993 w 1980454"/>
                  <a:gd name="connsiteY177" fmla="*/ 441276 h 1876486"/>
                  <a:gd name="connsiteX178" fmla="*/ 1633993 w 1980454"/>
                  <a:gd name="connsiteY178" fmla="*/ 417422 h 1876486"/>
                  <a:gd name="connsiteX179" fmla="*/ 1622067 w 1980454"/>
                  <a:gd name="connsiteY179" fmla="*/ 409471 h 1876486"/>
                  <a:gd name="connsiteX180" fmla="*/ 1594237 w 1980454"/>
                  <a:gd name="connsiteY180" fmla="*/ 385617 h 1876486"/>
                  <a:gd name="connsiteX181" fmla="*/ 1578334 w 1980454"/>
                  <a:gd name="connsiteY181" fmla="*/ 361763 h 1876486"/>
                  <a:gd name="connsiteX182" fmla="*/ 1566407 w 1980454"/>
                  <a:gd name="connsiteY182" fmla="*/ 337909 h 1876486"/>
                  <a:gd name="connsiteX183" fmla="*/ 1570383 w 1980454"/>
                  <a:gd name="connsiteY183" fmla="*/ 322006 h 1876486"/>
                  <a:gd name="connsiteX184" fmla="*/ 1578334 w 1980454"/>
                  <a:gd name="connsiteY184" fmla="*/ 310080 h 1876486"/>
                  <a:gd name="connsiteX185" fmla="*/ 1614115 w 1980454"/>
                  <a:gd name="connsiteY185" fmla="*/ 302128 h 1876486"/>
                  <a:gd name="connsiteX186" fmla="*/ 1622067 w 1980454"/>
                  <a:gd name="connsiteY186" fmla="*/ 294177 h 1876486"/>
                  <a:gd name="connsiteX187" fmla="*/ 1622067 w 1980454"/>
                  <a:gd name="connsiteY187" fmla="*/ 270323 h 1876486"/>
                  <a:gd name="connsiteX188" fmla="*/ 1614115 w 1980454"/>
                  <a:gd name="connsiteY188" fmla="*/ 262372 h 1876486"/>
                  <a:gd name="connsiteX189" fmla="*/ 1606164 w 1980454"/>
                  <a:gd name="connsiteY189" fmla="*/ 234542 h 1876486"/>
                  <a:gd name="connsiteX190" fmla="*/ 1610140 w 1980454"/>
                  <a:gd name="connsiteY190" fmla="*/ 194786 h 1876486"/>
                  <a:gd name="connsiteX191" fmla="*/ 1618091 w 1980454"/>
                  <a:gd name="connsiteY191" fmla="*/ 170932 h 1876486"/>
                  <a:gd name="connsiteX192" fmla="*/ 1598213 w 1980454"/>
                  <a:gd name="connsiteY192" fmla="*/ 127200 h 1876486"/>
                  <a:gd name="connsiteX193" fmla="*/ 1590261 w 1980454"/>
                  <a:gd name="connsiteY193" fmla="*/ 115273 h 1876486"/>
                  <a:gd name="connsiteX194" fmla="*/ 1598213 w 1980454"/>
                  <a:gd name="connsiteY194" fmla="*/ 147078 h 1876486"/>
                  <a:gd name="connsiteX195" fmla="*/ 1606164 w 1980454"/>
                  <a:gd name="connsiteY195" fmla="*/ 123224 h 1876486"/>
                  <a:gd name="connsiteX196" fmla="*/ 1610140 w 1980454"/>
                  <a:gd name="connsiteY196" fmla="*/ 111297 h 1876486"/>
                  <a:gd name="connsiteX197" fmla="*/ 1618091 w 1980454"/>
                  <a:gd name="connsiteY197" fmla="*/ 99370 h 1876486"/>
                  <a:gd name="connsiteX198" fmla="*/ 1606164 w 1980454"/>
                  <a:gd name="connsiteY198" fmla="*/ 107321 h 1876486"/>
                  <a:gd name="connsiteX199" fmla="*/ 1514724 w 1980454"/>
                  <a:gd name="connsiteY199" fmla="*/ 95394 h 1876486"/>
                  <a:gd name="connsiteX200" fmla="*/ 1490870 w 1980454"/>
                  <a:gd name="connsiteY200" fmla="*/ 87443 h 1876486"/>
                  <a:gd name="connsiteX201" fmla="*/ 1482919 w 1980454"/>
                  <a:gd name="connsiteY201" fmla="*/ 75516 h 1876486"/>
                  <a:gd name="connsiteX202" fmla="*/ 1463040 w 1980454"/>
                  <a:gd name="connsiteY202" fmla="*/ 71540 h 1876486"/>
                  <a:gd name="connsiteX203" fmla="*/ 1431235 w 1980454"/>
                  <a:gd name="connsiteY203" fmla="*/ 67565 h 1876486"/>
                  <a:gd name="connsiteX204" fmla="*/ 1391479 w 1980454"/>
                  <a:gd name="connsiteY204" fmla="*/ 55638 h 1876486"/>
                  <a:gd name="connsiteX205" fmla="*/ 1379552 w 1980454"/>
                  <a:gd name="connsiteY205" fmla="*/ 51662 h 1876486"/>
                  <a:gd name="connsiteX206" fmla="*/ 1329442 w 1980454"/>
                  <a:gd name="connsiteY206" fmla="*/ 38948 h 1876486"/>
                  <a:gd name="connsiteX207" fmla="*/ 1284136 w 1980454"/>
                  <a:gd name="connsiteY207" fmla="*/ 35760 h 1876486"/>
                  <a:gd name="connsiteX208" fmla="*/ 1248396 w 1980454"/>
                  <a:gd name="connsiteY208" fmla="*/ 24640 h 1876486"/>
                  <a:gd name="connsiteX209" fmla="*/ 1197459 w 1980454"/>
                  <a:gd name="connsiteY209" fmla="*/ 41351 h 1876486"/>
                  <a:gd name="connsiteX210" fmla="*/ 1148964 w 1980454"/>
                  <a:gd name="connsiteY210" fmla="*/ 47686 h 1876486"/>
                  <a:gd name="connsiteX211" fmla="*/ 1091731 w 1980454"/>
                  <a:gd name="connsiteY211" fmla="*/ 25448 h 1876486"/>
                  <a:gd name="connsiteX212" fmla="*/ 1008201 w 1980454"/>
                  <a:gd name="connsiteY212" fmla="*/ 0 h 1876486"/>
                  <a:gd name="connsiteX213" fmla="*/ 940656 w 1980454"/>
                  <a:gd name="connsiteY213" fmla="*/ 8737 h 1876486"/>
                  <a:gd name="connsiteX214" fmla="*/ 870668 w 1980454"/>
                  <a:gd name="connsiteY214" fmla="*/ 7930 h 1876486"/>
                  <a:gd name="connsiteX215" fmla="*/ 826936 w 1980454"/>
                  <a:gd name="connsiteY215" fmla="*/ 11906 h 1876486"/>
                  <a:gd name="connsiteX216" fmla="*/ 822960 w 1980454"/>
                  <a:gd name="connsiteY216" fmla="*/ 35760 h 1876486"/>
                  <a:gd name="connsiteX217" fmla="*/ 811033 w 1980454"/>
                  <a:gd name="connsiteY217" fmla="*/ 39735 h 1876486"/>
                  <a:gd name="connsiteX218" fmla="*/ 783204 w 1980454"/>
                  <a:gd name="connsiteY218" fmla="*/ 51662 h 1876486"/>
                  <a:gd name="connsiteX219" fmla="*/ 759350 w 1980454"/>
                  <a:gd name="connsiteY219" fmla="*/ 59613 h 1876486"/>
                  <a:gd name="connsiteX220" fmla="*/ 751399 w 1980454"/>
                  <a:gd name="connsiteY220" fmla="*/ 67565 h 1876486"/>
                  <a:gd name="connsiteX221" fmla="*/ 731520 w 1980454"/>
                  <a:gd name="connsiteY221" fmla="*/ 79492 h 1876486"/>
                  <a:gd name="connsiteX222" fmla="*/ 723569 w 1980454"/>
                  <a:gd name="connsiteY222" fmla="*/ 91419 h 1876486"/>
                  <a:gd name="connsiteX223" fmla="*/ 719593 w 1980454"/>
                  <a:gd name="connsiteY223" fmla="*/ 103346 h 1876486"/>
                  <a:gd name="connsiteX224" fmla="*/ 695740 w 1980454"/>
                  <a:gd name="connsiteY224" fmla="*/ 107321 h 1876486"/>
                  <a:gd name="connsiteX225" fmla="*/ 683813 w 1980454"/>
                  <a:gd name="connsiteY225" fmla="*/ 111297 h 1876486"/>
                  <a:gd name="connsiteX226" fmla="*/ 667910 w 1980454"/>
                  <a:gd name="connsiteY226" fmla="*/ 127200 h 1876486"/>
                  <a:gd name="connsiteX227" fmla="*/ 659959 w 1980454"/>
                  <a:gd name="connsiteY227" fmla="*/ 162980 h 1876486"/>
                  <a:gd name="connsiteX228" fmla="*/ 655983 w 1980454"/>
                  <a:gd name="connsiteY228" fmla="*/ 174907 h 1876486"/>
                  <a:gd name="connsiteX229" fmla="*/ 632129 w 1980454"/>
                  <a:gd name="connsiteY229" fmla="*/ 182859 h 1876486"/>
                  <a:gd name="connsiteX230" fmla="*/ 612251 w 1980454"/>
                  <a:gd name="connsiteY230" fmla="*/ 170932 h 1876486"/>
                  <a:gd name="connsiteX231" fmla="*/ 600324 w 1980454"/>
                  <a:gd name="connsiteY231" fmla="*/ 174907 h 1876486"/>
                  <a:gd name="connsiteX232" fmla="*/ 588397 w 1980454"/>
                  <a:gd name="connsiteY232" fmla="*/ 202737 h 1876486"/>
                  <a:gd name="connsiteX233" fmla="*/ 580446 w 1980454"/>
                  <a:gd name="connsiteY233" fmla="*/ 226591 h 1876486"/>
                  <a:gd name="connsiteX234" fmla="*/ 548640 w 1980454"/>
                  <a:gd name="connsiteY234" fmla="*/ 234542 h 1876486"/>
                  <a:gd name="connsiteX235" fmla="*/ 552616 w 1980454"/>
                  <a:gd name="connsiteY235" fmla="*/ 262372 h 1876486"/>
                  <a:gd name="connsiteX236" fmla="*/ 548640 w 1980454"/>
                  <a:gd name="connsiteY236" fmla="*/ 274299 h 1876486"/>
                  <a:gd name="connsiteX237" fmla="*/ 544665 w 1980454"/>
                  <a:gd name="connsiteY237" fmla="*/ 294177 h 1876486"/>
                  <a:gd name="connsiteX238" fmla="*/ 540689 w 1980454"/>
                  <a:gd name="connsiteY238" fmla="*/ 306104 h 1876486"/>
                  <a:gd name="connsiteX239" fmla="*/ 528762 w 1980454"/>
                  <a:gd name="connsiteY239" fmla="*/ 314055 h 1876486"/>
                  <a:gd name="connsiteX240" fmla="*/ 496957 w 1980454"/>
                  <a:gd name="connsiteY240" fmla="*/ 353812 h 1876486"/>
                  <a:gd name="connsiteX241" fmla="*/ 485030 w 1980454"/>
                  <a:gd name="connsiteY241" fmla="*/ 357787 h 1876486"/>
                  <a:gd name="connsiteX242" fmla="*/ 469127 w 1980454"/>
                  <a:gd name="connsiteY242" fmla="*/ 377666 h 1876486"/>
                  <a:gd name="connsiteX243" fmla="*/ 477079 w 1980454"/>
                  <a:gd name="connsiteY243" fmla="*/ 401520 h 1876486"/>
                  <a:gd name="connsiteX244" fmla="*/ 481054 w 1980454"/>
                  <a:gd name="connsiteY244" fmla="*/ 413446 h 1876486"/>
                  <a:gd name="connsiteX245" fmla="*/ 462791 w 1980454"/>
                  <a:gd name="connsiteY245" fmla="*/ 453224 h 1876486"/>
                  <a:gd name="connsiteX246" fmla="*/ 473103 w 1980454"/>
                  <a:gd name="connsiteY246" fmla="*/ 496935 h 1876486"/>
                  <a:gd name="connsiteX247" fmla="*/ 465152 w 1980454"/>
                  <a:gd name="connsiteY247" fmla="*/ 588375 h 1876486"/>
                  <a:gd name="connsiteX248" fmla="*/ 461176 w 1980454"/>
                  <a:gd name="connsiteY248" fmla="*/ 616205 h 1876486"/>
                  <a:gd name="connsiteX249" fmla="*/ 453225 w 1980454"/>
                  <a:gd name="connsiteY249" fmla="*/ 640059 h 1876486"/>
                  <a:gd name="connsiteX250" fmla="*/ 449249 w 1980454"/>
                  <a:gd name="connsiteY250" fmla="*/ 655961 h 1876486"/>
                  <a:gd name="connsiteX251" fmla="*/ 441298 w 1980454"/>
                  <a:gd name="connsiteY251" fmla="*/ 679815 h 1876486"/>
                  <a:gd name="connsiteX252" fmla="*/ 425395 w 1980454"/>
                  <a:gd name="connsiteY252" fmla="*/ 727523 h 1876486"/>
                  <a:gd name="connsiteX253" fmla="*/ 417444 w 1980454"/>
                  <a:gd name="connsiteY253" fmla="*/ 759328 h 1876486"/>
                  <a:gd name="connsiteX254" fmla="*/ 397586 w 1980454"/>
                  <a:gd name="connsiteY254" fmla="*/ 783182 h 1876486"/>
                  <a:gd name="connsiteX255" fmla="*/ 373712 w 1980454"/>
                  <a:gd name="connsiteY255" fmla="*/ 795109 h 1876486"/>
                  <a:gd name="connsiteX256" fmla="*/ 349858 w 1980454"/>
                  <a:gd name="connsiteY256" fmla="*/ 803060 h 1876486"/>
                  <a:gd name="connsiteX257" fmla="*/ 314077 w 1980454"/>
                  <a:gd name="connsiteY257" fmla="*/ 811012 h 1876486"/>
                  <a:gd name="connsiteX258" fmla="*/ 302150 w 1980454"/>
                  <a:gd name="connsiteY258" fmla="*/ 814987 h 1876486"/>
                  <a:gd name="connsiteX259" fmla="*/ 286247 w 1980454"/>
                  <a:gd name="connsiteY259" fmla="*/ 822939 h 1876486"/>
                  <a:gd name="connsiteX260" fmla="*/ 218661 w 1980454"/>
                  <a:gd name="connsiteY260" fmla="*/ 830890 h 1876486"/>
                  <a:gd name="connsiteX261" fmla="*/ 194807 w 1980454"/>
                  <a:gd name="connsiteY261" fmla="*/ 838841 h 1876486"/>
                  <a:gd name="connsiteX262" fmla="*/ 178905 w 1980454"/>
                  <a:gd name="connsiteY262" fmla="*/ 842817 h 1876486"/>
                  <a:gd name="connsiteX263" fmla="*/ 151075 w 1980454"/>
                  <a:gd name="connsiteY263" fmla="*/ 850768 h 1876486"/>
                  <a:gd name="connsiteX264" fmla="*/ 112106 w 1980454"/>
                  <a:gd name="connsiteY264" fmla="*/ 857932 h 1876486"/>
                  <a:gd name="connsiteX265" fmla="*/ 63611 w 1980454"/>
                  <a:gd name="connsiteY265" fmla="*/ 890525 h 1876486"/>
                  <a:gd name="connsiteX266" fmla="*/ 39757 w 1980454"/>
                  <a:gd name="connsiteY266" fmla="*/ 918354 h 1876486"/>
                  <a:gd name="connsiteX267" fmla="*/ 7952 w 1980454"/>
                  <a:gd name="connsiteY267" fmla="*/ 958111 h 1876486"/>
                  <a:gd name="connsiteX268" fmla="*/ 0 w 1980454"/>
                  <a:gd name="connsiteY268" fmla="*/ 981965 h 1876486"/>
                  <a:gd name="connsiteX269" fmla="*/ 19879 w 1980454"/>
                  <a:gd name="connsiteY269" fmla="*/ 1009794 h 1876486"/>
                  <a:gd name="connsiteX270" fmla="*/ 7952 w 1980454"/>
                  <a:gd name="connsiteY270" fmla="*/ 1009794 h 1876486"/>
                  <a:gd name="connsiteX0" fmla="*/ 7952 w 1980454"/>
                  <a:gd name="connsiteY0" fmla="*/ 1009794 h 1876486"/>
                  <a:gd name="connsiteX1" fmla="*/ 35781 w 1980454"/>
                  <a:gd name="connsiteY1" fmla="*/ 1005819 h 1876486"/>
                  <a:gd name="connsiteX2" fmla="*/ 75538 w 1980454"/>
                  <a:gd name="connsiteY2" fmla="*/ 1013770 h 1876486"/>
                  <a:gd name="connsiteX3" fmla="*/ 87465 w 1980454"/>
                  <a:gd name="connsiteY3" fmla="*/ 1021721 h 1876486"/>
                  <a:gd name="connsiteX4" fmla="*/ 95416 w 1980454"/>
                  <a:gd name="connsiteY4" fmla="*/ 1029673 h 1876486"/>
                  <a:gd name="connsiteX5" fmla="*/ 115294 w 1980454"/>
                  <a:gd name="connsiteY5" fmla="*/ 1033648 h 1876486"/>
                  <a:gd name="connsiteX6" fmla="*/ 131197 w 1980454"/>
                  <a:gd name="connsiteY6" fmla="*/ 1057502 h 1876486"/>
                  <a:gd name="connsiteX7" fmla="*/ 178905 w 1980454"/>
                  <a:gd name="connsiteY7" fmla="*/ 1073405 h 1876486"/>
                  <a:gd name="connsiteX8" fmla="*/ 190832 w 1980454"/>
                  <a:gd name="connsiteY8" fmla="*/ 1077380 h 1876486"/>
                  <a:gd name="connsiteX9" fmla="*/ 202759 w 1980454"/>
                  <a:gd name="connsiteY9" fmla="*/ 1081356 h 1876486"/>
                  <a:gd name="connsiteX10" fmla="*/ 218661 w 1980454"/>
                  <a:gd name="connsiteY10" fmla="*/ 1085332 h 1876486"/>
                  <a:gd name="connsiteX11" fmla="*/ 230588 w 1980454"/>
                  <a:gd name="connsiteY11" fmla="*/ 1089307 h 1876486"/>
                  <a:gd name="connsiteX12" fmla="*/ 250467 w 1980454"/>
                  <a:gd name="connsiteY12" fmla="*/ 1093283 h 1876486"/>
                  <a:gd name="connsiteX13" fmla="*/ 262393 w 1980454"/>
                  <a:gd name="connsiteY13" fmla="*/ 1097259 h 1876486"/>
                  <a:gd name="connsiteX14" fmla="*/ 278296 w 1980454"/>
                  <a:gd name="connsiteY14" fmla="*/ 1101234 h 1876486"/>
                  <a:gd name="connsiteX15" fmla="*/ 290223 w 1980454"/>
                  <a:gd name="connsiteY15" fmla="*/ 1105210 h 1876486"/>
                  <a:gd name="connsiteX16" fmla="*/ 337931 w 1980454"/>
                  <a:gd name="connsiteY16" fmla="*/ 1113161 h 1876486"/>
                  <a:gd name="connsiteX17" fmla="*/ 381663 w 1980454"/>
                  <a:gd name="connsiteY17" fmla="*/ 1109186 h 1876486"/>
                  <a:gd name="connsiteX18" fmla="*/ 405517 w 1980454"/>
                  <a:gd name="connsiteY18" fmla="*/ 1101234 h 1876486"/>
                  <a:gd name="connsiteX19" fmla="*/ 417444 w 1980454"/>
                  <a:gd name="connsiteY19" fmla="*/ 1097259 h 1876486"/>
                  <a:gd name="connsiteX20" fmla="*/ 449249 w 1980454"/>
                  <a:gd name="connsiteY20" fmla="*/ 1101234 h 1876486"/>
                  <a:gd name="connsiteX21" fmla="*/ 473103 w 1980454"/>
                  <a:gd name="connsiteY21" fmla="*/ 1117137 h 1876486"/>
                  <a:gd name="connsiteX22" fmla="*/ 492981 w 1980454"/>
                  <a:gd name="connsiteY22" fmla="*/ 1133040 h 1876486"/>
                  <a:gd name="connsiteX23" fmla="*/ 512860 w 1980454"/>
                  <a:gd name="connsiteY23" fmla="*/ 1148942 h 1876486"/>
                  <a:gd name="connsiteX24" fmla="*/ 532738 w 1980454"/>
                  <a:gd name="connsiteY24" fmla="*/ 1172796 h 1876486"/>
                  <a:gd name="connsiteX25" fmla="*/ 568519 w 1980454"/>
                  <a:gd name="connsiteY25" fmla="*/ 1188699 h 1876486"/>
                  <a:gd name="connsiteX26" fmla="*/ 580446 w 1980454"/>
                  <a:gd name="connsiteY26" fmla="*/ 1192674 h 1876486"/>
                  <a:gd name="connsiteX27" fmla="*/ 592373 w 1980454"/>
                  <a:gd name="connsiteY27" fmla="*/ 1196650 h 1876486"/>
                  <a:gd name="connsiteX28" fmla="*/ 604300 w 1980454"/>
                  <a:gd name="connsiteY28" fmla="*/ 1204601 h 1876486"/>
                  <a:gd name="connsiteX29" fmla="*/ 612251 w 1980454"/>
                  <a:gd name="connsiteY29" fmla="*/ 1212553 h 1876486"/>
                  <a:gd name="connsiteX30" fmla="*/ 624178 w 1980454"/>
                  <a:gd name="connsiteY30" fmla="*/ 1216528 h 1876486"/>
                  <a:gd name="connsiteX31" fmla="*/ 632129 w 1980454"/>
                  <a:gd name="connsiteY31" fmla="*/ 1224480 h 1876486"/>
                  <a:gd name="connsiteX32" fmla="*/ 667910 w 1980454"/>
                  <a:gd name="connsiteY32" fmla="*/ 1236406 h 1876486"/>
                  <a:gd name="connsiteX33" fmla="*/ 679837 w 1980454"/>
                  <a:gd name="connsiteY33" fmla="*/ 1240382 h 1876486"/>
                  <a:gd name="connsiteX34" fmla="*/ 691764 w 1980454"/>
                  <a:gd name="connsiteY34" fmla="*/ 1248333 h 1876486"/>
                  <a:gd name="connsiteX35" fmla="*/ 715618 w 1980454"/>
                  <a:gd name="connsiteY35" fmla="*/ 1256285 h 1876486"/>
                  <a:gd name="connsiteX36" fmla="*/ 719593 w 1980454"/>
                  <a:gd name="connsiteY36" fmla="*/ 1268212 h 1876486"/>
                  <a:gd name="connsiteX37" fmla="*/ 739472 w 1980454"/>
                  <a:gd name="connsiteY37" fmla="*/ 1288090 h 1876486"/>
                  <a:gd name="connsiteX38" fmla="*/ 751399 w 1980454"/>
                  <a:gd name="connsiteY38" fmla="*/ 1307968 h 1876486"/>
                  <a:gd name="connsiteX39" fmla="*/ 755374 w 1980454"/>
                  <a:gd name="connsiteY39" fmla="*/ 1319895 h 1876486"/>
                  <a:gd name="connsiteX40" fmla="*/ 771277 w 1980454"/>
                  <a:gd name="connsiteY40" fmla="*/ 1335798 h 1876486"/>
                  <a:gd name="connsiteX41" fmla="*/ 783204 w 1980454"/>
                  <a:gd name="connsiteY41" fmla="*/ 1347725 h 1876486"/>
                  <a:gd name="connsiteX42" fmla="*/ 799107 w 1980454"/>
                  <a:gd name="connsiteY42" fmla="*/ 1367603 h 1876486"/>
                  <a:gd name="connsiteX43" fmla="*/ 803082 w 1980454"/>
                  <a:gd name="connsiteY43" fmla="*/ 1379530 h 1876486"/>
                  <a:gd name="connsiteX44" fmla="*/ 815009 w 1980454"/>
                  <a:gd name="connsiteY44" fmla="*/ 1383506 h 1876486"/>
                  <a:gd name="connsiteX45" fmla="*/ 838863 w 1980454"/>
                  <a:gd name="connsiteY45" fmla="*/ 1399408 h 1876486"/>
                  <a:gd name="connsiteX46" fmla="*/ 862717 w 1980454"/>
                  <a:gd name="connsiteY46" fmla="*/ 1407360 h 1876486"/>
                  <a:gd name="connsiteX47" fmla="*/ 874644 w 1980454"/>
                  <a:gd name="connsiteY47" fmla="*/ 1411335 h 1876486"/>
                  <a:gd name="connsiteX48" fmla="*/ 882595 w 1980454"/>
                  <a:gd name="connsiteY48" fmla="*/ 1423262 h 1876486"/>
                  <a:gd name="connsiteX49" fmla="*/ 894522 w 1980454"/>
                  <a:gd name="connsiteY49" fmla="*/ 1427238 h 1876486"/>
                  <a:gd name="connsiteX50" fmla="*/ 906449 w 1980454"/>
                  <a:gd name="connsiteY50" fmla="*/ 1435189 h 1876486"/>
                  <a:gd name="connsiteX51" fmla="*/ 914400 w 1980454"/>
                  <a:gd name="connsiteY51" fmla="*/ 1447116 h 1876486"/>
                  <a:gd name="connsiteX52" fmla="*/ 918376 w 1980454"/>
                  <a:gd name="connsiteY52" fmla="*/ 1459043 h 1876486"/>
                  <a:gd name="connsiteX53" fmla="*/ 934279 w 1980454"/>
                  <a:gd name="connsiteY53" fmla="*/ 1478921 h 1876486"/>
                  <a:gd name="connsiteX54" fmla="*/ 946206 w 1980454"/>
                  <a:gd name="connsiteY54" fmla="*/ 1482897 h 1876486"/>
                  <a:gd name="connsiteX55" fmla="*/ 966084 w 1980454"/>
                  <a:gd name="connsiteY55" fmla="*/ 1478921 h 1876486"/>
                  <a:gd name="connsiteX56" fmla="*/ 978011 w 1980454"/>
                  <a:gd name="connsiteY56" fmla="*/ 1474946 h 1876486"/>
                  <a:gd name="connsiteX57" fmla="*/ 1001865 w 1980454"/>
                  <a:gd name="connsiteY57" fmla="*/ 1478921 h 1876486"/>
                  <a:gd name="connsiteX58" fmla="*/ 1025719 w 1980454"/>
                  <a:gd name="connsiteY58" fmla="*/ 1486873 h 1876486"/>
                  <a:gd name="connsiteX59" fmla="*/ 1049573 w 1980454"/>
                  <a:gd name="connsiteY59" fmla="*/ 1502775 h 1876486"/>
                  <a:gd name="connsiteX60" fmla="*/ 1069451 w 1980454"/>
                  <a:gd name="connsiteY60" fmla="*/ 1522653 h 1876486"/>
                  <a:gd name="connsiteX61" fmla="*/ 1101256 w 1980454"/>
                  <a:gd name="connsiteY61" fmla="*/ 1546507 h 1876486"/>
                  <a:gd name="connsiteX62" fmla="*/ 1109207 w 1980454"/>
                  <a:gd name="connsiteY62" fmla="*/ 1554459 h 1876486"/>
                  <a:gd name="connsiteX63" fmla="*/ 1141013 w 1980454"/>
                  <a:gd name="connsiteY63" fmla="*/ 1562410 h 1876486"/>
                  <a:gd name="connsiteX64" fmla="*/ 1152940 w 1980454"/>
                  <a:gd name="connsiteY64" fmla="*/ 1570361 h 1876486"/>
                  <a:gd name="connsiteX65" fmla="*/ 1176793 w 1980454"/>
                  <a:gd name="connsiteY65" fmla="*/ 1578313 h 1876486"/>
                  <a:gd name="connsiteX66" fmla="*/ 1196672 w 1980454"/>
                  <a:gd name="connsiteY66" fmla="*/ 1590240 h 1876486"/>
                  <a:gd name="connsiteX67" fmla="*/ 1208599 w 1980454"/>
                  <a:gd name="connsiteY67" fmla="*/ 1602166 h 1876486"/>
                  <a:gd name="connsiteX68" fmla="*/ 1232453 w 1980454"/>
                  <a:gd name="connsiteY68" fmla="*/ 1610118 h 1876486"/>
                  <a:gd name="connsiteX69" fmla="*/ 1244380 w 1980454"/>
                  <a:gd name="connsiteY69" fmla="*/ 1614093 h 1876486"/>
                  <a:gd name="connsiteX70" fmla="*/ 1252331 w 1980454"/>
                  <a:gd name="connsiteY70" fmla="*/ 1602166 h 1876486"/>
                  <a:gd name="connsiteX71" fmla="*/ 1268233 w 1980454"/>
                  <a:gd name="connsiteY71" fmla="*/ 1606142 h 1876486"/>
                  <a:gd name="connsiteX72" fmla="*/ 1288112 w 1980454"/>
                  <a:gd name="connsiteY72" fmla="*/ 1622045 h 1876486"/>
                  <a:gd name="connsiteX73" fmla="*/ 1296063 w 1980454"/>
                  <a:gd name="connsiteY73" fmla="*/ 1633972 h 1876486"/>
                  <a:gd name="connsiteX74" fmla="*/ 1307990 w 1980454"/>
                  <a:gd name="connsiteY74" fmla="*/ 1641923 h 1876486"/>
                  <a:gd name="connsiteX75" fmla="*/ 1331844 w 1980454"/>
                  <a:gd name="connsiteY75" fmla="*/ 1669753 h 1876486"/>
                  <a:gd name="connsiteX76" fmla="*/ 1343771 w 1980454"/>
                  <a:gd name="connsiteY76" fmla="*/ 1673728 h 1876486"/>
                  <a:gd name="connsiteX77" fmla="*/ 1391479 w 1980454"/>
                  <a:gd name="connsiteY77" fmla="*/ 1661801 h 1876486"/>
                  <a:gd name="connsiteX78" fmla="*/ 1403406 w 1980454"/>
                  <a:gd name="connsiteY78" fmla="*/ 1657826 h 1876486"/>
                  <a:gd name="connsiteX79" fmla="*/ 1439187 w 1980454"/>
                  <a:gd name="connsiteY79" fmla="*/ 1669753 h 1876486"/>
                  <a:gd name="connsiteX80" fmla="*/ 1451113 w 1980454"/>
                  <a:gd name="connsiteY80" fmla="*/ 1673728 h 1876486"/>
                  <a:gd name="connsiteX81" fmla="*/ 1463040 w 1980454"/>
                  <a:gd name="connsiteY81" fmla="*/ 1677704 h 1876486"/>
                  <a:gd name="connsiteX82" fmla="*/ 1494846 w 1980454"/>
                  <a:gd name="connsiteY82" fmla="*/ 1701558 h 1876486"/>
                  <a:gd name="connsiteX83" fmla="*/ 1506773 w 1980454"/>
                  <a:gd name="connsiteY83" fmla="*/ 1709509 h 1876486"/>
                  <a:gd name="connsiteX84" fmla="*/ 1530627 w 1980454"/>
                  <a:gd name="connsiteY84" fmla="*/ 1713485 h 1876486"/>
                  <a:gd name="connsiteX85" fmla="*/ 1542553 w 1980454"/>
                  <a:gd name="connsiteY85" fmla="*/ 1721436 h 1876486"/>
                  <a:gd name="connsiteX86" fmla="*/ 1554480 w 1980454"/>
                  <a:gd name="connsiteY86" fmla="*/ 1725412 h 1876486"/>
                  <a:gd name="connsiteX87" fmla="*/ 1562432 w 1980454"/>
                  <a:gd name="connsiteY87" fmla="*/ 1733363 h 1876486"/>
                  <a:gd name="connsiteX88" fmla="*/ 1574359 w 1980454"/>
                  <a:gd name="connsiteY88" fmla="*/ 1737339 h 1876486"/>
                  <a:gd name="connsiteX89" fmla="*/ 1598213 w 1980454"/>
                  <a:gd name="connsiteY89" fmla="*/ 1753241 h 1876486"/>
                  <a:gd name="connsiteX90" fmla="*/ 1618091 w 1980454"/>
                  <a:gd name="connsiteY90" fmla="*/ 1773120 h 1876486"/>
                  <a:gd name="connsiteX91" fmla="*/ 1637969 w 1980454"/>
                  <a:gd name="connsiteY91" fmla="*/ 1792998 h 1876486"/>
                  <a:gd name="connsiteX92" fmla="*/ 1641945 w 1980454"/>
                  <a:gd name="connsiteY92" fmla="*/ 1804925 h 1876486"/>
                  <a:gd name="connsiteX93" fmla="*/ 1665799 w 1980454"/>
                  <a:gd name="connsiteY93" fmla="*/ 1828779 h 1876486"/>
                  <a:gd name="connsiteX94" fmla="*/ 1677726 w 1980454"/>
                  <a:gd name="connsiteY94" fmla="*/ 1840706 h 1876486"/>
                  <a:gd name="connsiteX95" fmla="*/ 1685677 w 1980454"/>
                  <a:gd name="connsiteY95" fmla="*/ 1852633 h 1876486"/>
                  <a:gd name="connsiteX96" fmla="*/ 1689653 w 1980454"/>
                  <a:gd name="connsiteY96" fmla="*/ 1864560 h 1876486"/>
                  <a:gd name="connsiteX97" fmla="*/ 1701580 w 1980454"/>
                  <a:gd name="connsiteY97" fmla="*/ 1876486 h 1876486"/>
                  <a:gd name="connsiteX98" fmla="*/ 1713507 w 1980454"/>
                  <a:gd name="connsiteY98" fmla="*/ 1872511 h 1876486"/>
                  <a:gd name="connsiteX99" fmla="*/ 1737360 w 1980454"/>
                  <a:gd name="connsiteY99" fmla="*/ 1824803 h 1876486"/>
                  <a:gd name="connsiteX100" fmla="*/ 1753263 w 1980454"/>
                  <a:gd name="connsiteY100" fmla="*/ 1804925 h 1876486"/>
                  <a:gd name="connsiteX101" fmla="*/ 1757239 w 1980454"/>
                  <a:gd name="connsiteY101" fmla="*/ 1792998 h 1876486"/>
                  <a:gd name="connsiteX102" fmla="*/ 1773141 w 1980454"/>
                  <a:gd name="connsiteY102" fmla="*/ 1769144 h 1876486"/>
                  <a:gd name="connsiteX103" fmla="*/ 1781093 w 1980454"/>
                  <a:gd name="connsiteY103" fmla="*/ 1757217 h 1876486"/>
                  <a:gd name="connsiteX104" fmla="*/ 1793020 w 1980454"/>
                  <a:gd name="connsiteY104" fmla="*/ 1749266 h 1876486"/>
                  <a:gd name="connsiteX105" fmla="*/ 1832776 w 1980454"/>
                  <a:gd name="connsiteY105" fmla="*/ 1737339 h 1876486"/>
                  <a:gd name="connsiteX106" fmla="*/ 1840727 w 1980454"/>
                  <a:gd name="connsiteY106" fmla="*/ 1729387 h 1876486"/>
                  <a:gd name="connsiteX107" fmla="*/ 1844703 w 1980454"/>
                  <a:gd name="connsiteY107" fmla="*/ 1717460 h 1876486"/>
                  <a:gd name="connsiteX108" fmla="*/ 1856630 w 1980454"/>
                  <a:gd name="connsiteY108" fmla="*/ 1713485 h 1876486"/>
                  <a:gd name="connsiteX109" fmla="*/ 1864581 w 1980454"/>
                  <a:gd name="connsiteY109" fmla="*/ 1705533 h 1876486"/>
                  <a:gd name="connsiteX110" fmla="*/ 1880484 w 1980454"/>
                  <a:gd name="connsiteY110" fmla="*/ 1681680 h 1876486"/>
                  <a:gd name="connsiteX111" fmla="*/ 1896387 w 1980454"/>
                  <a:gd name="connsiteY111" fmla="*/ 1665777 h 1876486"/>
                  <a:gd name="connsiteX112" fmla="*/ 1912289 w 1980454"/>
                  <a:gd name="connsiteY112" fmla="*/ 1649874 h 1876486"/>
                  <a:gd name="connsiteX113" fmla="*/ 1936143 w 1980454"/>
                  <a:gd name="connsiteY113" fmla="*/ 1633972 h 1876486"/>
                  <a:gd name="connsiteX114" fmla="*/ 1932167 w 1980454"/>
                  <a:gd name="connsiteY114" fmla="*/ 1618069 h 1876486"/>
                  <a:gd name="connsiteX115" fmla="*/ 1920240 w 1980454"/>
                  <a:gd name="connsiteY115" fmla="*/ 1610118 h 1876486"/>
                  <a:gd name="connsiteX116" fmla="*/ 1904338 w 1980454"/>
                  <a:gd name="connsiteY116" fmla="*/ 1590240 h 1876486"/>
                  <a:gd name="connsiteX117" fmla="*/ 1900362 w 1980454"/>
                  <a:gd name="connsiteY117" fmla="*/ 1578313 h 1876486"/>
                  <a:gd name="connsiteX118" fmla="*/ 1904338 w 1980454"/>
                  <a:gd name="connsiteY118" fmla="*/ 1566386 h 1876486"/>
                  <a:gd name="connsiteX119" fmla="*/ 1908313 w 1980454"/>
                  <a:gd name="connsiteY119" fmla="*/ 1546507 h 1876486"/>
                  <a:gd name="connsiteX120" fmla="*/ 1928192 w 1980454"/>
                  <a:gd name="connsiteY120" fmla="*/ 1530605 h 1876486"/>
                  <a:gd name="connsiteX121" fmla="*/ 1936143 w 1980454"/>
                  <a:gd name="connsiteY121" fmla="*/ 1522653 h 1876486"/>
                  <a:gd name="connsiteX122" fmla="*/ 1940119 w 1980454"/>
                  <a:gd name="connsiteY122" fmla="*/ 1510726 h 1876486"/>
                  <a:gd name="connsiteX123" fmla="*/ 1944094 w 1980454"/>
                  <a:gd name="connsiteY123" fmla="*/ 1494824 h 1876486"/>
                  <a:gd name="connsiteX124" fmla="*/ 1952046 w 1980454"/>
                  <a:gd name="connsiteY124" fmla="*/ 1486873 h 1876486"/>
                  <a:gd name="connsiteX125" fmla="*/ 1979875 w 1980454"/>
                  <a:gd name="connsiteY125" fmla="*/ 1486873 h 1876486"/>
                  <a:gd name="connsiteX126" fmla="*/ 1975900 w 1980454"/>
                  <a:gd name="connsiteY126" fmla="*/ 1466994 h 1876486"/>
                  <a:gd name="connsiteX127" fmla="*/ 1967948 w 1980454"/>
                  <a:gd name="connsiteY127" fmla="*/ 1443140 h 1876486"/>
                  <a:gd name="connsiteX128" fmla="*/ 1963973 w 1980454"/>
                  <a:gd name="connsiteY128" fmla="*/ 1431213 h 1876486"/>
                  <a:gd name="connsiteX129" fmla="*/ 1959997 w 1980454"/>
                  <a:gd name="connsiteY129" fmla="*/ 1419286 h 1876486"/>
                  <a:gd name="connsiteX130" fmla="*/ 1956021 w 1980454"/>
                  <a:gd name="connsiteY130" fmla="*/ 1407360 h 1876486"/>
                  <a:gd name="connsiteX131" fmla="*/ 1967948 w 1980454"/>
                  <a:gd name="connsiteY131" fmla="*/ 1371579 h 1876486"/>
                  <a:gd name="connsiteX132" fmla="*/ 1971924 w 1980454"/>
                  <a:gd name="connsiteY132" fmla="*/ 1359652 h 1876486"/>
                  <a:gd name="connsiteX133" fmla="*/ 1975900 w 1980454"/>
                  <a:gd name="connsiteY133" fmla="*/ 1347725 h 1876486"/>
                  <a:gd name="connsiteX134" fmla="*/ 1967948 w 1980454"/>
                  <a:gd name="connsiteY134" fmla="*/ 1300017 h 1876486"/>
                  <a:gd name="connsiteX135" fmla="*/ 1959997 w 1980454"/>
                  <a:gd name="connsiteY135" fmla="*/ 1276163 h 1876486"/>
                  <a:gd name="connsiteX136" fmla="*/ 1956021 w 1980454"/>
                  <a:gd name="connsiteY136" fmla="*/ 1264236 h 1876486"/>
                  <a:gd name="connsiteX137" fmla="*/ 1948070 w 1980454"/>
                  <a:gd name="connsiteY137" fmla="*/ 1208577 h 1876486"/>
                  <a:gd name="connsiteX138" fmla="*/ 1932167 w 1980454"/>
                  <a:gd name="connsiteY138" fmla="*/ 1188699 h 1876486"/>
                  <a:gd name="connsiteX139" fmla="*/ 1932167 w 1980454"/>
                  <a:gd name="connsiteY139" fmla="*/ 1140991 h 1876486"/>
                  <a:gd name="connsiteX140" fmla="*/ 1944094 w 1980454"/>
                  <a:gd name="connsiteY140" fmla="*/ 1137015 h 1876486"/>
                  <a:gd name="connsiteX141" fmla="*/ 1952046 w 1980454"/>
                  <a:gd name="connsiteY141" fmla="*/ 1129064 h 1876486"/>
                  <a:gd name="connsiteX142" fmla="*/ 1952046 w 1980454"/>
                  <a:gd name="connsiteY142" fmla="*/ 1093283 h 1876486"/>
                  <a:gd name="connsiteX143" fmla="*/ 1944094 w 1980454"/>
                  <a:gd name="connsiteY143" fmla="*/ 1069429 h 1876486"/>
                  <a:gd name="connsiteX144" fmla="*/ 1940119 w 1980454"/>
                  <a:gd name="connsiteY144" fmla="*/ 1045575 h 1876486"/>
                  <a:gd name="connsiteX145" fmla="*/ 1940119 w 1980454"/>
                  <a:gd name="connsiteY145" fmla="*/ 966062 h 1876486"/>
                  <a:gd name="connsiteX146" fmla="*/ 1932167 w 1980454"/>
                  <a:gd name="connsiteY146" fmla="*/ 958111 h 1876486"/>
                  <a:gd name="connsiteX147" fmla="*/ 1928192 w 1980454"/>
                  <a:gd name="connsiteY147" fmla="*/ 946184 h 1876486"/>
                  <a:gd name="connsiteX148" fmla="*/ 1920240 w 1980454"/>
                  <a:gd name="connsiteY148" fmla="*/ 938233 h 1876486"/>
                  <a:gd name="connsiteX149" fmla="*/ 1912289 w 1980454"/>
                  <a:gd name="connsiteY149" fmla="*/ 910403 h 1876486"/>
                  <a:gd name="connsiteX150" fmla="*/ 1900362 w 1980454"/>
                  <a:gd name="connsiteY150" fmla="*/ 902452 h 1876486"/>
                  <a:gd name="connsiteX151" fmla="*/ 1876508 w 1980454"/>
                  <a:gd name="connsiteY151" fmla="*/ 894500 h 1876486"/>
                  <a:gd name="connsiteX152" fmla="*/ 1864581 w 1980454"/>
                  <a:gd name="connsiteY152" fmla="*/ 890525 h 1876486"/>
                  <a:gd name="connsiteX153" fmla="*/ 1856630 w 1980454"/>
                  <a:gd name="connsiteY153" fmla="*/ 882573 h 1876486"/>
                  <a:gd name="connsiteX154" fmla="*/ 1844703 w 1980454"/>
                  <a:gd name="connsiteY154" fmla="*/ 878598 h 1876486"/>
                  <a:gd name="connsiteX155" fmla="*/ 1832776 w 1980454"/>
                  <a:gd name="connsiteY155" fmla="*/ 870646 h 1876486"/>
                  <a:gd name="connsiteX156" fmla="*/ 1824825 w 1980454"/>
                  <a:gd name="connsiteY156" fmla="*/ 858720 h 1876486"/>
                  <a:gd name="connsiteX157" fmla="*/ 1816873 w 1980454"/>
                  <a:gd name="connsiteY157" fmla="*/ 850768 h 1876486"/>
                  <a:gd name="connsiteX158" fmla="*/ 1820849 w 1980454"/>
                  <a:gd name="connsiteY158" fmla="*/ 830890 h 1876486"/>
                  <a:gd name="connsiteX159" fmla="*/ 1832776 w 1980454"/>
                  <a:gd name="connsiteY159" fmla="*/ 807036 h 1876486"/>
                  <a:gd name="connsiteX160" fmla="*/ 1836752 w 1980454"/>
                  <a:gd name="connsiteY160" fmla="*/ 795109 h 1876486"/>
                  <a:gd name="connsiteX161" fmla="*/ 1832776 w 1980454"/>
                  <a:gd name="connsiteY161" fmla="*/ 771255 h 1876486"/>
                  <a:gd name="connsiteX162" fmla="*/ 1824825 w 1980454"/>
                  <a:gd name="connsiteY162" fmla="*/ 759328 h 1876486"/>
                  <a:gd name="connsiteX163" fmla="*/ 1793020 w 1980454"/>
                  <a:gd name="connsiteY163" fmla="*/ 731499 h 1876486"/>
                  <a:gd name="connsiteX164" fmla="*/ 1793020 w 1980454"/>
                  <a:gd name="connsiteY164" fmla="*/ 663913 h 1876486"/>
                  <a:gd name="connsiteX165" fmla="*/ 1789044 w 1980454"/>
                  <a:gd name="connsiteY165" fmla="*/ 644034 h 1876486"/>
                  <a:gd name="connsiteX166" fmla="*/ 1785068 w 1980454"/>
                  <a:gd name="connsiteY166" fmla="*/ 632107 h 1876486"/>
                  <a:gd name="connsiteX167" fmla="*/ 1741336 w 1980454"/>
                  <a:gd name="connsiteY167" fmla="*/ 620180 h 1876486"/>
                  <a:gd name="connsiteX168" fmla="*/ 1721458 w 1980454"/>
                  <a:gd name="connsiteY168" fmla="*/ 596326 h 1876486"/>
                  <a:gd name="connsiteX169" fmla="*/ 1709531 w 1980454"/>
                  <a:gd name="connsiteY169" fmla="*/ 584400 h 1876486"/>
                  <a:gd name="connsiteX170" fmla="*/ 1709531 w 1980454"/>
                  <a:gd name="connsiteY170" fmla="*/ 552594 h 1876486"/>
                  <a:gd name="connsiteX171" fmla="*/ 1697604 w 1980454"/>
                  <a:gd name="connsiteY171" fmla="*/ 548619 h 1876486"/>
                  <a:gd name="connsiteX172" fmla="*/ 1673750 w 1980454"/>
                  <a:gd name="connsiteY172" fmla="*/ 552594 h 1876486"/>
                  <a:gd name="connsiteX173" fmla="*/ 1661823 w 1980454"/>
                  <a:gd name="connsiteY173" fmla="*/ 556570 h 1876486"/>
                  <a:gd name="connsiteX174" fmla="*/ 1657847 w 1980454"/>
                  <a:gd name="connsiteY174" fmla="*/ 520789 h 1876486"/>
                  <a:gd name="connsiteX175" fmla="*/ 1645920 w 1980454"/>
                  <a:gd name="connsiteY175" fmla="*/ 481033 h 1876486"/>
                  <a:gd name="connsiteX176" fmla="*/ 1637969 w 1980454"/>
                  <a:gd name="connsiteY176" fmla="*/ 453203 h 1876486"/>
                  <a:gd name="connsiteX177" fmla="*/ 1633993 w 1980454"/>
                  <a:gd name="connsiteY177" fmla="*/ 441276 h 1876486"/>
                  <a:gd name="connsiteX178" fmla="*/ 1633993 w 1980454"/>
                  <a:gd name="connsiteY178" fmla="*/ 417422 h 1876486"/>
                  <a:gd name="connsiteX179" fmla="*/ 1622067 w 1980454"/>
                  <a:gd name="connsiteY179" fmla="*/ 409471 h 1876486"/>
                  <a:gd name="connsiteX180" fmla="*/ 1594237 w 1980454"/>
                  <a:gd name="connsiteY180" fmla="*/ 385617 h 1876486"/>
                  <a:gd name="connsiteX181" fmla="*/ 1578334 w 1980454"/>
                  <a:gd name="connsiteY181" fmla="*/ 361763 h 1876486"/>
                  <a:gd name="connsiteX182" fmla="*/ 1566407 w 1980454"/>
                  <a:gd name="connsiteY182" fmla="*/ 337909 h 1876486"/>
                  <a:gd name="connsiteX183" fmla="*/ 1570383 w 1980454"/>
                  <a:gd name="connsiteY183" fmla="*/ 322006 h 1876486"/>
                  <a:gd name="connsiteX184" fmla="*/ 1578334 w 1980454"/>
                  <a:gd name="connsiteY184" fmla="*/ 310080 h 1876486"/>
                  <a:gd name="connsiteX185" fmla="*/ 1614115 w 1980454"/>
                  <a:gd name="connsiteY185" fmla="*/ 302128 h 1876486"/>
                  <a:gd name="connsiteX186" fmla="*/ 1622067 w 1980454"/>
                  <a:gd name="connsiteY186" fmla="*/ 294177 h 1876486"/>
                  <a:gd name="connsiteX187" fmla="*/ 1622067 w 1980454"/>
                  <a:gd name="connsiteY187" fmla="*/ 270323 h 1876486"/>
                  <a:gd name="connsiteX188" fmla="*/ 1614115 w 1980454"/>
                  <a:gd name="connsiteY188" fmla="*/ 262372 h 1876486"/>
                  <a:gd name="connsiteX189" fmla="*/ 1606164 w 1980454"/>
                  <a:gd name="connsiteY189" fmla="*/ 234542 h 1876486"/>
                  <a:gd name="connsiteX190" fmla="*/ 1610140 w 1980454"/>
                  <a:gd name="connsiteY190" fmla="*/ 194786 h 1876486"/>
                  <a:gd name="connsiteX191" fmla="*/ 1618091 w 1980454"/>
                  <a:gd name="connsiteY191" fmla="*/ 170932 h 1876486"/>
                  <a:gd name="connsiteX192" fmla="*/ 1598213 w 1980454"/>
                  <a:gd name="connsiteY192" fmla="*/ 127200 h 1876486"/>
                  <a:gd name="connsiteX193" fmla="*/ 1590261 w 1980454"/>
                  <a:gd name="connsiteY193" fmla="*/ 115273 h 1876486"/>
                  <a:gd name="connsiteX194" fmla="*/ 1598213 w 1980454"/>
                  <a:gd name="connsiteY194" fmla="*/ 147078 h 1876486"/>
                  <a:gd name="connsiteX195" fmla="*/ 1606164 w 1980454"/>
                  <a:gd name="connsiteY195" fmla="*/ 123224 h 1876486"/>
                  <a:gd name="connsiteX196" fmla="*/ 1610140 w 1980454"/>
                  <a:gd name="connsiteY196" fmla="*/ 111297 h 1876486"/>
                  <a:gd name="connsiteX197" fmla="*/ 1618091 w 1980454"/>
                  <a:gd name="connsiteY197" fmla="*/ 99370 h 1876486"/>
                  <a:gd name="connsiteX198" fmla="*/ 1606164 w 1980454"/>
                  <a:gd name="connsiteY198" fmla="*/ 107321 h 1876486"/>
                  <a:gd name="connsiteX199" fmla="*/ 1514724 w 1980454"/>
                  <a:gd name="connsiteY199" fmla="*/ 95394 h 1876486"/>
                  <a:gd name="connsiteX200" fmla="*/ 1490870 w 1980454"/>
                  <a:gd name="connsiteY200" fmla="*/ 87443 h 1876486"/>
                  <a:gd name="connsiteX201" fmla="*/ 1482919 w 1980454"/>
                  <a:gd name="connsiteY201" fmla="*/ 75516 h 1876486"/>
                  <a:gd name="connsiteX202" fmla="*/ 1463040 w 1980454"/>
                  <a:gd name="connsiteY202" fmla="*/ 71540 h 1876486"/>
                  <a:gd name="connsiteX203" fmla="*/ 1431235 w 1980454"/>
                  <a:gd name="connsiteY203" fmla="*/ 67565 h 1876486"/>
                  <a:gd name="connsiteX204" fmla="*/ 1391479 w 1980454"/>
                  <a:gd name="connsiteY204" fmla="*/ 55638 h 1876486"/>
                  <a:gd name="connsiteX205" fmla="*/ 1379552 w 1980454"/>
                  <a:gd name="connsiteY205" fmla="*/ 51662 h 1876486"/>
                  <a:gd name="connsiteX206" fmla="*/ 1329442 w 1980454"/>
                  <a:gd name="connsiteY206" fmla="*/ 38948 h 1876486"/>
                  <a:gd name="connsiteX207" fmla="*/ 1284136 w 1980454"/>
                  <a:gd name="connsiteY207" fmla="*/ 35760 h 1876486"/>
                  <a:gd name="connsiteX208" fmla="*/ 1248396 w 1980454"/>
                  <a:gd name="connsiteY208" fmla="*/ 24640 h 1876486"/>
                  <a:gd name="connsiteX209" fmla="*/ 1197459 w 1980454"/>
                  <a:gd name="connsiteY209" fmla="*/ 41351 h 1876486"/>
                  <a:gd name="connsiteX210" fmla="*/ 1148964 w 1980454"/>
                  <a:gd name="connsiteY210" fmla="*/ 47686 h 1876486"/>
                  <a:gd name="connsiteX211" fmla="*/ 1091731 w 1980454"/>
                  <a:gd name="connsiteY211" fmla="*/ 25448 h 1876486"/>
                  <a:gd name="connsiteX212" fmla="*/ 1008201 w 1980454"/>
                  <a:gd name="connsiteY212" fmla="*/ 0 h 1876486"/>
                  <a:gd name="connsiteX213" fmla="*/ 940656 w 1980454"/>
                  <a:gd name="connsiteY213" fmla="*/ 8737 h 1876486"/>
                  <a:gd name="connsiteX214" fmla="*/ 870668 w 1980454"/>
                  <a:gd name="connsiteY214" fmla="*/ 7930 h 1876486"/>
                  <a:gd name="connsiteX215" fmla="*/ 826936 w 1980454"/>
                  <a:gd name="connsiteY215" fmla="*/ 11906 h 1876486"/>
                  <a:gd name="connsiteX216" fmla="*/ 822960 w 1980454"/>
                  <a:gd name="connsiteY216" fmla="*/ 35760 h 1876486"/>
                  <a:gd name="connsiteX217" fmla="*/ 811033 w 1980454"/>
                  <a:gd name="connsiteY217" fmla="*/ 39735 h 1876486"/>
                  <a:gd name="connsiteX218" fmla="*/ 783204 w 1980454"/>
                  <a:gd name="connsiteY218" fmla="*/ 51662 h 1876486"/>
                  <a:gd name="connsiteX219" fmla="*/ 759350 w 1980454"/>
                  <a:gd name="connsiteY219" fmla="*/ 59613 h 1876486"/>
                  <a:gd name="connsiteX220" fmla="*/ 751399 w 1980454"/>
                  <a:gd name="connsiteY220" fmla="*/ 67565 h 1876486"/>
                  <a:gd name="connsiteX221" fmla="*/ 731520 w 1980454"/>
                  <a:gd name="connsiteY221" fmla="*/ 79492 h 1876486"/>
                  <a:gd name="connsiteX222" fmla="*/ 723569 w 1980454"/>
                  <a:gd name="connsiteY222" fmla="*/ 91419 h 1876486"/>
                  <a:gd name="connsiteX223" fmla="*/ 719593 w 1980454"/>
                  <a:gd name="connsiteY223" fmla="*/ 103346 h 1876486"/>
                  <a:gd name="connsiteX224" fmla="*/ 695740 w 1980454"/>
                  <a:gd name="connsiteY224" fmla="*/ 107321 h 1876486"/>
                  <a:gd name="connsiteX225" fmla="*/ 683813 w 1980454"/>
                  <a:gd name="connsiteY225" fmla="*/ 111297 h 1876486"/>
                  <a:gd name="connsiteX226" fmla="*/ 667910 w 1980454"/>
                  <a:gd name="connsiteY226" fmla="*/ 127200 h 1876486"/>
                  <a:gd name="connsiteX227" fmla="*/ 659959 w 1980454"/>
                  <a:gd name="connsiteY227" fmla="*/ 162980 h 1876486"/>
                  <a:gd name="connsiteX228" fmla="*/ 632129 w 1980454"/>
                  <a:gd name="connsiteY228" fmla="*/ 182859 h 1876486"/>
                  <a:gd name="connsiteX229" fmla="*/ 612251 w 1980454"/>
                  <a:gd name="connsiteY229" fmla="*/ 170932 h 1876486"/>
                  <a:gd name="connsiteX230" fmla="*/ 600324 w 1980454"/>
                  <a:gd name="connsiteY230" fmla="*/ 174907 h 1876486"/>
                  <a:gd name="connsiteX231" fmla="*/ 588397 w 1980454"/>
                  <a:gd name="connsiteY231" fmla="*/ 202737 h 1876486"/>
                  <a:gd name="connsiteX232" fmla="*/ 580446 w 1980454"/>
                  <a:gd name="connsiteY232" fmla="*/ 226591 h 1876486"/>
                  <a:gd name="connsiteX233" fmla="*/ 548640 w 1980454"/>
                  <a:gd name="connsiteY233" fmla="*/ 234542 h 1876486"/>
                  <a:gd name="connsiteX234" fmla="*/ 552616 w 1980454"/>
                  <a:gd name="connsiteY234" fmla="*/ 262372 h 1876486"/>
                  <a:gd name="connsiteX235" fmla="*/ 548640 w 1980454"/>
                  <a:gd name="connsiteY235" fmla="*/ 274299 h 1876486"/>
                  <a:gd name="connsiteX236" fmla="*/ 544665 w 1980454"/>
                  <a:gd name="connsiteY236" fmla="*/ 294177 h 1876486"/>
                  <a:gd name="connsiteX237" fmla="*/ 540689 w 1980454"/>
                  <a:gd name="connsiteY237" fmla="*/ 306104 h 1876486"/>
                  <a:gd name="connsiteX238" fmla="*/ 528762 w 1980454"/>
                  <a:gd name="connsiteY238" fmla="*/ 314055 h 1876486"/>
                  <a:gd name="connsiteX239" fmla="*/ 496957 w 1980454"/>
                  <a:gd name="connsiteY239" fmla="*/ 353812 h 1876486"/>
                  <a:gd name="connsiteX240" fmla="*/ 485030 w 1980454"/>
                  <a:gd name="connsiteY240" fmla="*/ 357787 h 1876486"/>
                  <a:gd name="connsiteX241" fmla="*/ 469127 w 1980454"/>
                  <a:gd name="connsiteY241" fmla="*/ 377666 h 1876486"/>
                  <a:gd name="connsiteX242" fmla="*/ 477079 w 1980454"/>
                  <a:gd name="connsiteY242" fmla="*/ 401520 h 1876486"/>
                  <a:gd name="connsiteX243" fmla="*/ 481054 w 1980454"/>
                  <a:gd name="connsiteY243" fmla="*/ 413446 h 1876486"/>
                  <a:gd name="connsiteX244" fmla="*/ 462791 w 1980454"/>
                  <a:gd name="connsiteY244" fmla="*/ 453224 h 1876486"/>
                  <a:gd name="connsiteX245" fmla="*/ 473103 w 1980454"/>
                  <a:gd name="connsiteY245" fmla="*/ 496935 h 1876486"/>
                  <a:gd name="connsiteX246" fmla="*/ 465152 w 1980454"/>
                  <a:gd name="connsiteY246" fmla="*/ 588375 h 1876486"/>
                  <a:gd name="connsiteX247" fmla="*/ 461176 w 1980454"/>
                  <a:gd name="connsiteY247" fmla="*/ 616205 h 1876486"/>
                  <a:gd name="connsiteX248" fmla="*/ 453225 w 1980454"/>
                  <a:gd name="connsiteY248" fmla="*/ 640059 h 1876486"/>
                  <a:gd name="connsiteX249" fmla="*/ 449249 w 1980454"/>
                  <a:gd name="connsiteY249" fmla="*/ 655961 h 1876486"/>
                  <a:gd name="connsiteX250" fmla="*/ 441298 w 1980454"/>
                  <a:gd name="connsiteY250" fmla="*/ 679815 h 1876486"/>
                  <a:gd name="connsiteX251" fmla="*/ 425395 w 1980454"/>
                  <a:gd name="connsiteY251" fmla="*/ 727523 h 1876486"/>
                  <a:gd name="connsiteX252" fmla="*/ 417444 w 1980454"/>
                  <a:gd name="connsiteY252" fmla="*/ 759328 h 1876486"/>
                  <a:gd name="connsiteX253" fmla="*/ 397586 w 1980454"/>
                  <a:gd name="connsiteY253" fmla="*/ 783182 h 1876486"/>
                  <a:gd name="connsiteX254" fmla="*/ 373712 w 1980454"/>
                  <a:gd name="connsiteY254" fmla="*/ 795109 h 1876486"/>
                  <a:gd name="connsiteX255" fmla="*/ 349858 w 1980454"/>
                  <a:gd name="connsiteY255" fmla="*/ 803060 h 1876486"/>
                  <a:gd name="connsiteX256" fmla="*/ 314077 w 1980454"/>
                  <a:gd name="connsiteY256" fmla="*/ 811012 h 1876486"/>
                  <a:gd name="connsiteX257" fmla="*/ 302150 w 1980454"/>
                  <a:gd name="connsiteY257" fmla="*/ 814987 h 1876486"/>
                  <a:gd name="connsiteX258" fmla="*/ 286247 w 1980454"/>
                  <a:gd name="connsiteY258" fmla="*/ 822939 h 1876486"/>
                  <a:gd name="connsiteX259" fmla="*/ 218661 w 1980454"/>
                  <a:gd name="connsiteY259" fmla="*/ 830890 h 1876486"/>
                  <a:gd name="connsiteX260" fmla="*/ 194807 w 1980454"/>
                  <a:gd name="connsiteY260" fmla="*/ 838841 h 1876486"/>
                  <a:gd name="connsiteX261" fmla="*/ 178905 w 1980454"/>
                  <a:gd name="connsiteY261" fmla="*/ 842817 h 1876486"/>
                  <a:gd name="connsiteX262" fmla="*/ 151075 w 1980454"/>
                  <a:gd name="connsiteY262" fmla="*/ 850768 h 1876486"/>
                  <a:gd name="connsiteX263" fmla="*/ 112106 w 1980454"/>
                  <a:gd name="connsiteY263" fmla="*/ 857932 h 1876486"/>
                  <a:gd name="connsiteX264" fmla="*/ 63611 w 1980454"/>
                  <a:gd name="connsiteY264" fmla="*/ 890525 h 1876486"/>
                  <a:gd name="connsiteX265" fmla="*/ 39757 w 1980454"/>
                  <a:gd name="connsiteY265" fmla="*/ 918354 h 1876486"/>
                  <a:gd name="connsiteX266" fmla="*/ 7952 w 1980454"/>
                  <a:gd name="connsiteY266" fmla="*/ 958111 h 1876486"/>
                  <a:gd name="connsiteX267" fmla="*/ 0 w 1980454"/>
                  <a:gd name="connsiteY267" fmla="*/ 981965 h 1876486"/>
                  <a:gd name="connsiteX268" fmla="*/ 19879 w 1980454"/>
                  <a:gd name="connsiteY268" fmla="*/ 1009794 h 1876486"/>
                  <a:gd name="connsiteX269" fmla="*/ 7952 w 1980454"/>
                  <a:gd name="connsiteY269" fmla="*/ 1009794 h 1876486"/>
                  <a:gd name="connsiteX0" fmla="*/ 7952 w 1980454"/>
                  <a:gd name="connsiteY0" fmla="*/ 1009794 h 1876486"/>
                  <a:gd name="connsiteX1" fmla="*/ 35781 w 1980454"/>
                  <a:gd name="connsiteY1" fmla="*/ 1005819 h 1876486"/>
                  <a:gd name="connsiteX2" fmla="*/ 75538 w 1980454"/>
                  <a:gd name="connsiteY2" fmla="*/ 1013770 h 1876486"/>
                  <a:gd name="connsiteX3" fmla="*/ 87465 w 1980454"/>
                  <a:gd name="connsiteY3" fmla="*/ 1021721 h 1876486"/>
                  <a:gd name="connsiteX4" fmla="*/ 95416 w 1980454"/>
                  <a:gd name="connsiteY4" fmla="*/ 1029673 h 1876486"/>
                  <a:gd name="connsiteX5" fmla="*/ 115294 w 1980454"/>
                  <a:gd name="connsiteY5" fmla="*/ 1033648 h 1876486"/>
                  <a:gd name="connsiteX6" fmla="*/ 131197 w 1980454"/>
                  <a:gd name="connsiteY6" fmla="*/ 1057502 h 1876486"/>
                  <a:gd name="connsiteX7" fmla="*/ 178905 w 1980454"/>
                  <a:gd name="connsiteY7" fmla="*/ 1073405 h 1876486"/>
                  <a:gd name="connsiteX8" fmla="*/ 190832 w 1980454"/>
                  <a:gd name="connsiteY8" fmla="*/ 1077380 h 1876486"/>
                  <a:gd name="connsiteX9" fmla="*/ 202759 w 1980454"/>
                  <a:gd name="connsiteY9" fmla="*/ 1081356 h 1876486"/>
                  <a:gd name="connsiteX10" fmla="*/ 218661 w 1980454"/>
                  <a:gd name="connsiteY10" fmla="*/ 1085332 h 1876486"/>
                  <a:gd name="connsiteX11" fmla="*/ 230588 w 1980454"/>
                  <a:gd name="connsiteY11" fmla="*/ 1089307 h 1876486"/>
                  <a:gd name="connsiteX12" fmla="*/ 250467 w 1980454"/>
                  <a:gd name="connsiteY12" fmla="*/ 1093283 h 1876486"/>
                  <a:gd name="connsiteX13" fmla="*/ 262393 w 1980454"/>
                  <a:gd name="connsiteY13" fmla="*/ 1097259 h 1876486"/>
                  <a:gd name="connsiteX14" fmla="*/ 278296 w 1980454"/>
                  <a:gd name="connsiteY14" fmla="*/ 1101234 h 1876486"/>
                  <a:gd name="connsiteX15" fmla="*/ 290223 w 1980454"/>
                  <a:gd name="connsiteY15" fmla="*/ 1105210 h 1876486"/>
                  <a:gd name="connsiteX16" fmla="*/ 337931 w 1980454"/>
                  <a:gd name="connsiteY16" fmla="*/ 1113161 h 1876486"/>
                  <a:gd name="connsiteX17" fmla="*/ 381663 w 1980454"/>
                  <a:gd name="connsiteY17" fmla="*/ 1109186 h 1876486"/>
                  <a:gd name="connsiteX18" fmla="*/ 405517 w 1980454"/>
                  <a:gd name="connsiteY18" fmla="*/ 1101234 h 1876486"/>
                  <a:gd name="connsiteX19" fmla="*/ 417444 w 1980454"/>
                  <a:gd name="connsiteY19" fmla="*/ 1097259 h 1876486"/>
                  <a:gd name="connsiteX20" fmla="*/ 449249 w 1980454"/>
                  <a:gd name="connsiteY20" fmla="*/ 1101234 h 1876486"/>
                  <a:gd name="connsiteX21" fmla="*/ 473103 w 1980454"/>
                  <a:gd name="connsiteY21" fmla="*/ 1117137 h 1876486"/>
                  <a:gd name="connsiteX22" fmla="*/ 492981 w 1980454"/>
                  <a:gd name="connsiteY22" fmla="*/ 1133040 h 1876486"/>
                  <a:gd name="connsiteX23" fmla="*/ 512860 w 1980454"/>
                  <a:gd name="connsiteY23" fmla="*/ 1148942 h 1876486"/>
                  <a:gd name="connsiteX24" fmla="*/ 532738 w 1980454"/>
                  <a:gd name="connsiteY24" fmla="*/ 1172796 h 1876486"/>
                  <a:gd name="connsiteX25" fmla="*/ 568519 w 1980454"/>
                  <a:gd name="connsiteY25" fmla="*/ 1188699 h 1876486"/>
                  <a:gd name="connsiteX26" fmla="*/ 580446 w 1980454"/>
                  <a:gd name="connsiteY26" fmla="*/ 1192674 h 1876486"/>
                  <a:gd name="connsiteX27" fmla="*/ 592373 w 1980454"/>
                  <a:gd name="connsiteY27" fmla="*/ 1196650 h 1876486"/>
                  <a:gd name="connsiteX28" fmla="*/ 604300 w 1980454"/>
                  <a:gd name="connsiteY28" fmla="*/ 1204601 h 1876486"/>
                  <a:gd name="connsiteX29" fmla="*/ 612251 w 1980454"/>
                  <a:gd name="connsiteY29" fmla="*/ 1212553 h 1876486"/>
                  <a:gd name="connsiteX30" fmla="*/ 624178 w 1980454"/>
                  <a:gd name="connsiteY30" fmla="*/ 1216528 h 1876486"/>
                  <a:gd name="connsiteX31" fmla="*/ 632129 w 1980454"/>
                  <a:gd name="connsiteY31" fmla="*/ 1224480 h 1876486"/>
                  <a:gd name="connsiteX32" fmla="*/ 667910 w 1980454"/>
                  <a:gd name="connsiteY32" fmla="*/ 1236406 h 1876486"/>
                  <a:gd name="connsiteX33" fmla="*/ 679837 w 1980454"/>
                  <a:gd name="connsiteY33" fmla="*/ 1240382 h 1876486"/>
                  <a:gd name="connsiteX34" fmla="*/ 691764 w 1980454"/>
                  <a:gd name="connsiteY34" fmla="*/ 1248333 h 1876486"/>
                  <a:gd name="connsiteX35" fmla="*/ 715618 w 1980454"/>
                  <a:gd name="connsiteY35" fmla="*/ 1256285 h 1876486"/>
                  <a:gd name="connsiteX36" fmla="*/ 719593 w 1980454"/>
                  <a:gd name="connsiteY36" fmla="*/ 1268212 h 1876486"/>
                  <a:gd name="connsiteX37" fmla="*/ 739472 w 1980454"/>
                  <a:gd name="connsiteY37" fmla="*/ 1288090 h 1876486"/>
                  <a:gd name="connsiteX38" fmla="*/ 751399 w 1980454"/>
                  <a:gd name="connsiteY38" fmla="*/ 1307968 h 1876486"/>
                  <a:gd name="connsiteX39" fmla="*/ 755374 w 1980454"/>
                  <a:gd name="connsiteY39" fmla="*/ 1319895 h 1876486"/>
                  <a:gd name="connsiteX40" fmla="*/ 771277 w 1980454"/>
                  <a:gd name="connsiteY40" fmla="*/ 1335798 h 1876486"/>
                  <a:gd name="connsiteX41" fmla="*/ 783204 w 1980454"/>
                  <a:gd name="connsiteY41" fmla="*/ 1347725 h 1876486"/>
                  <a:gd name="connsiteX42" fmla="*/ 799107 w 1980454"/>
                  <a:gd name="connsiteY42" fmla="*/ 1367603 h 1876486"/>
                  <a:gd name="connsiteX43" fmla="*/ 803082 w 1980454"/>
                  <a:gd name="connsiteY43" fmla="*/ 1379530 h 1876486"/>
                  <a:gd name="connsiteX44" fmla="*/ 815009 w 1980454"/>
                  <a:gd name="connsiteY44" fmla="*/ 1383506 h 1876486"/>
                  <a:gd name="connsiteX45" fmla="*/ 838863 w 1980454"/>
                  <a:gd name="connsiteY45" fmla="*/ 1399408 h 1876486"/>
                  <a:gd name="connsiteX46" fmla="*/ 862717 w 1980454"/>
                  <a:gd name="connsiteY46" fmla="*/ 1407360 h 1876486"/>
                  <a:gd name="connsiteX47" fmla="*/ 874644 w 1980454"/>
                  <a:gd name="connsiteY47" fmla="*/ 1411335 h 1876486"/>
                  <a:gd name="connsiteX48" fmla="*/ 882595 w 1980454"/>
                  <a:gd name="connsiteY48" fmla="*/ 1423262 h 1876486"/>
                  <a:gd name="connsiteX49" fmla="*/ 894522 w 1980454"/>
                  <a:gd name="connsiteY49" fmla="*/ 1427238 h 1876486"/>
                  <a:gd name="connsiteX50" fmla="*/ 906449 w 1980454"/>
                  <a:gd name="connsiteY50" fmla="*/ 1435189 h 1876486"/>
                  <a:gd name="connsiteX51" fmla="*/ 914400 w 1980454"/>
                  <a:gd name="connsiteY51" fmla="*/ 1447116 h 1876486"/>
                  <a:gd name="connsiteX52" fmla="*/ 918376 w 1980454"/>
                  <a:gd name="connsiteY52" fmla="*/ 1459043 h 1876486"/>
                  <a:gd name="connsiteX53" fmla="*/ 934279 w 1980454"/>
                  <a:gd name="connsiteY53" fmla="*/ 1478921 h 1876486"/>
                  <a:gd name="connsiteX54" fmla="*/ 946206 w 1980454"/>
                  <a:gd name="connsiteY54" fmla="*/ 1482897 h 1876486"/>
                  <a:gd name="connsiteX55" fmla="*/ 966084 w 1980454"/>
                  <a:gd name="connsiteY55" fmla="*/ 1478921 h 1876486"/>
                  <a:gd name="connsiteX56" fmla="*/ 978011 w 1980454"/>
                  <a:gd name="connsiteY56" fmla="*/ 1474946 h 1876486"/>
                  <a:gd name="connsiteX57" fmla="*/ 1001865 w 1980454"/>
                  <a:gd name="connsiteY57" fmla="*/ 1478921 h 1876486"/>
                  <a:gd name="connsiteX58" fmla="*/ 1025719 w 1980454"/>
                  <a:gd name="connsiteY58" fmla="*/ 1486873 h 1876486"/>
                  <a:gd name="connsiteX59" fmla="*/ 1049573 w 1980454"/>
                  <a:gd name="connsiteY59" fmla="*/ 1502775 h 1876486"/>
                  <a:gd name="connsiteX60" fmla="*/ 1069451 w 1980454"/>
                  <a:gd name="connsiteY60" fmla="*/ 1522653 h 1876486"/>
                  <a:gd name="connsiteX61" fmla="*/ 1101256 w 1980454"/>
                  <a:gd name="connsiteY61" fmla="*/ 1546507 h 1876486"/>
                  <a:gd name="connsiteX62" fmla="*/ 1109207 w 1980454"/>
                  <a:gd name="connsiteY62" fmla="*/ 1554459 h 1876486"/>
                  <a:gd name="connsiteX63" fmla="*/ 1141013 w 1980454"/>
                  <a:gd name="connsiteY63" fmla="*/ 1562410 h 1876486"/>
                  <a:gd name="connsiteX64" fmla="*/ 1152940 w 1980454"/>
                  <a:gd name="connsiteY64" fmla="*/ 1570361 h 1876486"/>
                  <a:gd name="connsiteX65" fmla="*/ 1176793 w 1980454"/>
                  <a:gd name="connsiteY65" fmla="*/ 1578313 h 1876486"/>
                  <a:gd name="connsiteX66" fmla="*/ 1196672 w 1980454"/>
                  <a:gd name="connsiteY66" fmla="*/ 1590240 h 1876486"/>
                  <a:gd name="connsiteX67" fmla="*/ 1208599 w 1980454"/>
                  <a:gd name="connsiteY67" fmla="*/ 1602166 h 1876486"/>
                  <a:gd name="connsiteX68" fmla="*/ 1232453 w 1980454"/>
                  <a:gd name="connsiteY68" fmla="*/ 1610118 h 1876486"/>
                  <a:gd name="connsiteX69" fmla="*/ 1244380 w 1980454"/>
                  <a:gd name="connsiteY69" fmla="*/ 1614093 h 1876486"/>
                  <a:gd name="connsiteX70" fmla="*/ 1252331 w 1980454"/>
                  <a:gd name="connsiteY70" fmla="*/ 1602166 h 1876486"/>
                  <a:gd name="connsiteX71" fmla="*/ 1268233 w 1980454"/>
                  <a:gd name="connsiteY71" fmla="*/ 1606142 h 1876486"/>
                  <a:gd name="connsiteX72" fmla="*/ 1288112 w 1980454"/>
                  <a:gd name="connsiteY72" fmla="*/ 1622045 h 1876486"/>
                  <a:gd name="connsiteX73" fmla="*/ 1296063 w 1980454"/>
                  <a:gd name="connsiteY73" fmla="*/ 1633972 h 1876486"/>
                  <a:gd name="connsiteX74" fmla="*/ 1307990 w 1980454"/>
                  <a:gd name="connsiteY74" fmla="*/ 1641923 h 1876486"/>
                  <a:gd name="connsiteX75" fmla="*/ 1331844 w 1980454"/>
                  <a:gd name="connsiteY75" fmla="*/ 1669753 h 1876486"/>
                  <a:gd name="connsiteX76" fmla="*/ 1343771 w 1980454"/>
                  <a:gd name="connsiteY76" fmla="*/ 1673728 h 1876486"/>
                  <a:gd name="connsiteX77" fmla="*/ 1391479 w 1980454"/>
                  <a:gd name="connsiteY77" fmla="*/ 1661801 h 1876486"/>
                  <a:gd name="connsiteX78" fmla="*/ 1403406 w 1980454"/>
                  <a:gd name="connsiteY78" fmla="*/ 1657826 h 1876486"/>
                  <a:gd name="connsiteX79" fmla="*/ 1439187 w 1980454"/>
                  <a:gd name="connsiteY79" fmla="*/ 1669753 h 1876486"/>
                  <a:gd name="connsiteX80" fmla="*/ 1451113 w 1980454"/>
                  <a:gd name="connsiteY80" fmla="*/ 1673728 h 1876486"/>
                  <a:gd name="connsiteX81" fmla="*/ 1463040 w 1980454"/>
                  <a:gd name="connsiteY81" fmla="*/ 1677704 h 1876486"/>
                  <a:gd name="connsiteX82" fmla="*/ 1494846 w 1980454"/>
                  <a:gd name="connsiteY82" fmla="*/ 1701558 h 1876486"/>
                  <a:gd name="connsiteX83" fmla="*/ 1506773 w 1980454"/>
                  <a:gd name="connsiteY83" fmla="*/ 1709509 h 1876486"/>
                  <a:gd name="connsiteX84" fmla="*/ 1530627 w 1980454"/>
                  <a:gd name="connsiteY84" fmla="*/ 1713485 h 1876486"/>
                  <a:gd name="connsiteX85" fmla="*/ 1542553 w 1980454"/>
                  <a:gd name="connsiteY85" fmla="*/ 1721436 h 1876486"/>
                  <a:gd name="connsiteX86" fmla="*/ 1554480 w 1980454"/>
                  <a:gd name="connsiteY86" fmla="*/ 1725412 h 1876486"/>
                  <a:gd name="connsiteX87" fmla="*/ 1562432 w 1980454"/>
                  <a:gd name="connsiteY87" fmla="*/ 1733363 h 1876486"/>
                  <a:gd name="connsiteX88" fmla="*/ 1574359 w 1980454"/>
                  <a:gd name="connsiteY88" fmla="*/ 1737339 h 1876486"/>
                  <a:gd name="connsiteX89" fmla="*/ 1598213 w 1980454"/>
                  <a:gd name="connsiteY89" fmla="*/ 1753241 h 1876486"/>
                  <a:gd name="connsiteX90" fmla="*/ 1618091 w 1980454"/>
                  <a:gd name="connsiteY90" fmla="*/ 1773120 h 1876486"/>
                  <a:gd name="connsiteX91" fmla="*/ 1637969 w 1980454"/>
                  <a:gd name="connsiteY91" fmla="*/ 1792998 h 1876486"/>
                  <a:gd name="connsiteX92" fmla="*/ 1641945 w 1980454"/>
                  <a:gd name="connsiteY92" fmla="*/ 1804925 h 1876486"/>
                  <a:gd name="connsiteX93" fmla="*/ 1665799 w 1980454"/>
                  <a:gd name="connsiteY93" fmla="*/ 1828779 h 1876486"/>
                  <a:gd name="connsiteX94" fmla="*/ 1677726 w 1980454"/>
                  <a:gd name="connsiteY94" fmla="*/ 1840706 h 1876486"/>
                  <a:gd name="connsiteX95" fmla="*/ 1685677 w 1980454"/>
                  <a:gd name="connsiteY95" fmla="*/ 1852633 h 1876486"/>
                  <a:gd name="connsiteX96" fmla="*/ 1689653 w 1980454"/>
                  <a:gd name="connsiteY96" fmla="*/ 1864560 h 1876486"/>
                  <a:gd name="connsiteX97" fmla="*/ 1701580 w 1980454"/>
                  <a:gd name="connsiteY97" fmla="*/ 1876486 h 1876486"/>
                  <a:gd name="connsiteX98" fmla="*/ 1713507 w 1980454"/>
                  <a:gd name="connsiteY98" fmla="*/ 1872511 h 1876486"/>
                  <a:gd name="connsiteX99" fmla="*/ 1737360 w 1980454"/>
                  <a:gd name="connsiteY99" fmla="*/ 1824803 h 1876486"/>
                  <a:gd name="connsiteX100" fmla="*/ 1753263 w 1980454"/>
                  <a:gd name="connsiteY100" fmla="*/ 1804925 h 1876486"/>
                  <a:gd name="connsiteX101" fmla="*/ 1757239 w 1980454"/>
                  <a:gd name="connsiteY101" fmla="*/ 1792998 h 1876486"/>
                  <a:gd name="connsiteX102" fmla="*/ 1773141 w 1980454"/>
                  <a:gd name="connsiteY102" fmla="*/ 1769144 h 1876486"/>
                  <a:gd name="connsiteX103" fmla="*/ 1781093 w 1980454"/>
                  <a:gd name="connsiteY103" fmla="*/ 1757217 h 1876486"/>
                  <a:gd name="connsiteX104" fmla="*/ 1793020 w 1980454"/>
                  <a:gd name="connsiteY104" fmla="*/ 1749266 h 1876486"/>
                  <a:gd name="connsiteX105" fmla="*/ 1832776 w 1980454"/>
                  <a:gd name="connsiteY105" fmla="*/ 1737339 h 1876486"/>
                  <a:gd name="connsiteX106" fmla="*/ 1840727 w 1980454"/>
                  <a:gd name="connsiteY106" fmla="*/ 1729387 h 1876486"/>
                  <a:gd name="connsiteX107" fmla="*/ 1844703 w 1980454"/>
                  <a:gd name="connsiteY107" fmla="*/ 1717460 h 1876486"/>
                  <a:gd name="connsiteX108" fmla="*/ 1856630 w 1980454"/>
                  <a:gd name="connsiteY108" fmla="*/ 1713485 h 1876486"/>
                  <a:gd name="connsiteX109" fmla="*/ 1864581 w 1980454"/>
                  <a:gd name="connsiteY109" fmla="*/ 1705533 h 1876486"/>
                  <a:gd name="connsiteX110" fmla="*/ 1880484 w 1980454"/>
                  <a:gd name="connsiteY110" fmla="*/ 1681680 h 1876486"/>
                  <a:gd name="connsiteX111" fmla="*/ 1896387 w 1980454"/>
                  <a:gd name="connsiteY111" fmla="*/ 1665777 h 1876486"/>
                  <a:gd name="connsiteX112" fmla="*/ 1912289 w 1980454"/>
                  <a:gd name="connsiteY112" fmla="*/ 1649874 h 1876486"/>
                  <a:gd name="connsiteX113" fmla="*/ 1936143 w 1980454"/>
                  <a:gd name="connsiteY113" fmla="*/ 1633972 h 1876486"/>
                  <a:gd name="connsiteX114" fmla="*/ 1932167 w 1980454"/>
                  <a:gd name="connsiteY114" fmla="*/ 1618069 h 1876486"/>
                  <a:gd name="connsiteX115" fmla="*/ 1920240 w 1980454"/>
                  <a:gd name="connsiteY115" fmla="*/ 1610118 h 1876486"/>
                  <a:gd name="connsiteX116" fmla="*/ 1904338 w 1980454"/>
                  <a:gd name="connsiteY116" fmla="*/ 1590240 h 1876486"/>
                  <a:gd name="connsiteX117" fmla="*/ 1900362 w 1980454"/>
                  <a:gd name="connsiteY117" fmla="*/ 1578313 h 1876486"/>
                  <a:gd name="connsiteX118" fmla="*/ 1904338 w 1980454"/>
                  <a:gd name="connsiteY118" fmla="*/ 1566386 h 1876486"/>
                  <a:gd name="connsiteX119" fmla="*/ 1908313 w 1980454"/>
                  <a:gd name="connsiteY119" fmla="*/ 1546507 h 1876486"/>
                  <a:gd name="connsiteX120" fmla="*/ 1928192 w 1980454"/>
                  <a:gd name="connsiteY120" fmla="*/ 1530605 h 1876486"/>
                  <a:gd name="connsiteX121" fmla="*/ 1936143 w 1980454"/>
                  <a:gd name="connsiteY121" fmla="*/ 1522653 h 1876486"/>
                  <a:gd name="connsiteX122" fmla="*/ 1940119 w 1980454"/>
                  <a:gd name="connsiteY122" fmla="*/ 1510726 h 1876486"/>
                  <a:gd name="connsiteX123" fmla="*/ 1944094 w 1980454"/>
                  <a:gd name="connsiteY123" fmla="*/ 1494824 h 1876486"/>
                  <a:gd name="connsiteX124" fmla="*/ 1952046 w 1980454"/>
                  <a:gd name="connsiteY124" fmla="*/ 1486873 h 1876486"/>
                  <a:gd name="connsiteX125" fmla="*/ 1979875 w 1980454"/>
                  <a:gd name="connsiteY125" fmla="*/ 1486873 h 1876486"/>
                  <a:gd name="connsiteX126" fmla="*/ 1975900 w 1980454"/>
                  <a:gd name="connsiteY126" fmla="*/ 1466994 h 1876486"/>
                  <a:gd name="connsiteX127" fmla="*/ 1967948 w 1980454"/>
                  <a:gd name="connsiteY127" fmla="*/ 1443140 h 1876486"/>
                  <a:gd name="connsiteX128" fmla="*/ 1963973 w 1980454"/>
                  <a:gd name="connsiteY128" fmla="*/ 1431213 h 1876486"/>
                  <a:gd name="connsiteX129" fmla="*/ 1959997 w 1980454"/>
                  <a:gd name="connsiteY129" fmla="*/ 1419286 h 1876486"/>
                  <a:gd name="connsiteX130" fmla="*/ 1956021 w 1980454"/>
                  <a:gd name="connsiteY130" fmla="*/ 1407360 h 1876486"/>
                  <a:gd name="connsiteX131" fmla="*/ 1967948 w 1980454"/>
                  <a:gd name="connsiteY131" fmla="*/ 1371579 h 1876486"/>
                  <a:gd name="connsiteX132" fmla="*/ 1971924 w 1980454"/>
                  <a:gd name="connsiteY132" fmla="*/ 1359652 h 1876486"/>
                  <a:gd name="connsiteX133" fmla="*/ 1975900 w 1980454"/>
                  <a:gd name="connsiteY133" fmla="*/ 1347725 h 1876486"/>
                  <a:gd name="connsiteX134" fmla="*/ 1967948 w 1980454"/>
                  <a:gd name="connsiteY134" fmla="*/ 1300017 h 1876486"/>
                  <a:gd name="connsiteX135" fmla="*/ 1959997 w 1980454"/>
                  <a:gd name="connsiteY135" fmla="*/ 1276163 h 1876486"/>
                  <a:gd name="connsiteX136" fmla="*/ 1956021 w 1980454"/>
                  <a:gd name="connsiteY136" fmla="*/ 1264236 h 1876486"/>
                  <a:gd name="connsiteX137" fmla="*/ 1948070 w 1980454"/>
                  <a:gd name="connsiteY137" fmla="*/ 1208577 h 1876486"/>
                  <a:gd name="connsiteX138" fmla="*/ 1932167 w 1980454"/>
                  <a:gd name="connsiteY138" fmla="*/ 1188699 h 1876486"/>
                  <a:gd name="connsiteX139" fmla="*/ 1932167 w 1980454"/>
                  <a:gd name="connsiteY139" fmla="*/ 1140991 h 1876486"/>
                  <a:gd name="connsiteX140" fmla="*/ 1944094 w 1980454"/>
                  <a:gd name="connsiteY140" fmla="*/ 1137015 h 1876486"/>
                  <a:gd name="connsiteX141" fmla="*/ 1952046 w 1980454"/>
                  <a:gd name="connsiteY141" fmla="*/ 1129064 h 1876486"/>
                  <a:gd name="connsiteX142" fmla="*/ 1952046 w 1980454"/>
                  <a:gd name="connsiteY142" fmla="*/ 1093283 h 1876486"/>
                  <a:gd name="connsiteX143" fmla="*/ 1944094 w 1980454"/>
                  <a:gd name="connsiteY143" fmla="*/ 1069429 h 1876486"/>
                  <a:gd name="connsiteX144" fmla="*/ 1940119 w 1980454"/>
                  <a:gd name="connsiteY144" fmla="*/ 1045575 h 1876486"/>
                  <a:gd name="connsiteX145" fmla="*/ 1940119 w 1980454"/>
                  <a:gd name="connsiteY145" fmla="*/ 966062 h 1876486"/>
                  <a:gd name="connsiteX146" fmla="*/ 1932167 w 1980454"/>
                  <a:gd name="connsiteY146" fmla="*/ 958111 h 1876486"/>
                  <a:gd name="connsiteX147" fmla="*/ 1928192 w 1980454"/>
                  <a:gd name="connsiteY147" fmla="*/ 946184 h 1876486"/>
                  <a:gd name="connsiteX148" fmla="*/ 1920240 w 1980454"/>
                  <a:gd name="connsiteY148" fmla="*/ 938233 h 1876486"/>
                  <a:gd name="connsiteX149" fmla="*/ 1912289 w 1980454"/>
                  <a:gd name="connsiteY149" fmla="*/ 910403 h 1876486"/>
                  <a:gd name="connsiteX150" fmla="*/ 1900362 w 1980454"/>
                  <a:gd name="connsiteY150" fmla="*/ 902452 h 1876486"/>
                  <a:gd name="connsiteX151" fmla="*/ 1876508 w 1980454"/>
                  <a:gd name="connsiteY151" fmla="*/ 894500 h 1876486"/>
                  <a:gd name="connsiteX152" fmla="*/ 1864581 w 1980454"/>
                  <a:gd name="connsiteY152" fmla="*/ 890525 h 1876486"/>
                  <a:gd name="connsiteX153" fmla="*/ 1856630 w 1980454"/>
                  <a:gd name="connsiteY153" fmla="*/ 882573 h 1876486"/>
                  <a:gd name="connsiteX154" fmla="*/ 1844703 w 1980454"/>
                  <a:gd name="connsiteY154" fmla="*/ 878598 h 1876486"/>
                  <a:gd name="connsiteX155" fmla="*/ 1832776 w 1980454"/>
                  <a:gd name="connsiteY155" fmla="*/ 870646 h 1876486"/>
                  <a:gd name="connsiteX156" fmla="*/ 1824825 w 1980454"/>
                  <a:gd name="connsiteY156" fmla="*/ 858720 h 1876486"/>
                  <a:gd name="connsiteX157" fmla="*/ 1816873 w 1980454"/>
                  <a:gd name="connsiteY157" fmla="*/ 850768 h 1876486"/>
                  <a:gd name="connsiteX158" fmla="*/ 1820849 w 1980454"/>
                  <a:gd name="connsiteY158" fmla="*/ 830890 h 1876486"/>
                  <a:gd name="connsiteX159" fmla="*/ 1832776 w 1980454"/>
                  <a:gd name="connsiteY159" fmla="*/ 807036 h 1876486"/>
                  <a:gd name="connsiteX160" fmla="*/ 1836752 w 1980454"/>
                  <a:gd name="connsiteY160" fmla="*/ 795109 h 1876486"/>
                  <a:gd name="connsiteX161" fmla="*/ 1832776 w 1980454"/>
                  <a:gd name="connsiteY161" fmla="*/ 771255 h 1876486"/>
                  <a:gd name="connsiteX162" fmla="*/ 1824825 w 1980454"/>
                  <a:gd name="connsiteY162" fmla="*/ 759328 h 1876486"/>
                  <a:gd name="connsiteX163" fmla="*/ 1793020 w 1980454"/>
                  <a:gd name="connsiteY163" fmla="*/ 731499 h 1876486"/>
                  <a:gd name="connsiteX164" fmla="*/ 1793020 w 1980454"/>
                  <a:gd name="connsiteY164" fmla="*/ 663913 h 1876486"/>
                  <a:gd name="connsiteX165" fmla="*/ 1789044 w 1980454"/>
                  <a:gd name="connsiteY165" fmla="*/ 644034 h 1876486"/>
                  <a:gd name="connsiteX166" fmla="*/ 1785068 w 1980454"/>
                  <a:gd name="connsiteY166" fmla="*/ 632107 h 1876486"/>
                  <a:gd name="connsiteX167" fmla="*/ 1741336 w 1980454"/>
                  <a:gd name="connsiteY167" fmla="*/ 620180 h 1876486"/>
                  <a:gd name="connsiteX168" fmla="*/ 1721458 w 1980454"/>
                  <a:gd name="connsiteY168" fmla="*/ 596326 h 1876486"/>
                  <a:gd name="connsiteX169" fmla="*/ 1709531 w 1980454"/>
                  <a:gd name="connsiteY169" fmla="*/ 584400 h 1876486"/>
                  <a:gd name="connsiteX170" fmla="*/ 1709531 w 1980454"/>
                  <a:gd name="connsiteY170" fmla="*/ 552594 h 1876486"/>
                  <a:gd name="connsiteX171" fmla="*/ 1697604 w 1980454"/>
                  <a:gd name="connsiteY171" fmla="*/ 548619 h 1876486"/>
                  <a:gd name="connsiteX172" fmla="*/ 1673750 w 1980454"/>
                  <a:gd name="connsiteY172" fmla="*/ 552594 h 1876486"/>
                  <a:gd name="connsiteX173" fmla="*/ 1661823 w 1980454"/>
                  <a:gd name="connsiteY173" fmla="*/ 556570 h 1876486"/>
                  <a:gd name="connsiteX174" fmla="*/ 1657847 w 1980454"/>
                  <a:gd name="connsiteY174" fmla="*/ 520789 h 1876486"/>
                  <a:gd name="connsiteX175" fmla="*/ 1645920 w 1980454"/>
                  <a:gd name="connsiteY175" fmla="*/ 481033 h 1876486"/>
                  <a:gd name="connsiteX176" fmla="*/ 1637969 w 1980454"/>
                  <a:gd name="connsiteY176" fmla="*/ 453203 h 1876486"/>
                  <a:gd name="connsiteX177" fmla="*/ 1633993 w 1980454"/>
                  <a:gd name="connsiteY177" fmla="*/ 441276 h 1876486"/>
                  <a:gd name="connsiteX178" fmla="*/ 1633993 w 1980454"/>
                  <a:gd name="connsiteY178" fmla="*/ 417422 h 1876486"/>
                  <a:gd name="connsiteX179" fmla="*/ 1622067 w 1980454"/>
                  <a:gd name="connsiteY179" fmla="*/ 409471 h 1876486"/>
                  <a:gd name="connsiteX180" fmla="*/ 1594237 w 1980454"/>
                  <a:gd name="connsiteY180" fmla="*/ 385617 h 1876486"/>
                  <a:gd name="connsiteX181" fmla="*/ 1578334 w 1980454"/>
                  <a:gd name="connsiteY181" fmla="*/ 361763 h 1876486"/>
                  <a:gd name="connsiteX182" fmla="*/ 1566407 w 1980454"/>
                  <a:gd name="connsiteY182" fmla="*/ 337909 h 1876486"/>
                  <a:gd name="connsiteX183" fmla="*/ 1570383 w 1980454"/>
                  <a:gd name="connsiteY183" fmla="*/ 322006 h 1876486"/>
                  <a:gd name="connsiteX184" fmla="*/ 1578334 w 1980454"/>
                  <a:gd name="connsiteY184" fmla="*/ 310080 h 1876486"/>
                  <a:gd name="connsiteX185" fmla="*/ 1614115 w 1980454"/>
                  <a:gd name="connsiteY185" fmla="*/ 302128 h 1876486"/>
                  <a:gd name="connsiteX186" fmla="*/ 1622067 w 1980454"/>
                  <a:gd name="connsiteY186" fmla="*/ 294177 h 1876486"/>
                  <a:gd name="connsiteX187" fmla="*/ 1622067 w 1980454"/>
                  <a:gd name="connsiteY187" fmla="*/ 270323 h 1876486"/>
                  <a:gd name="connsiteX188" fmla="*/ 1614115 w 1980454"/>
                  <a:gd name="connsiteY188" fmla="*/ 262372 h 1876486"/>
                  <a:gd name="connsiteX189" fmla="*/ 1606164 w 1980454"/>
                  <a:gd name="connsiteY189" fmla="*/ 234542 h 1876486"/>
                  <a:gd name="connsiteX190" fmla="*/ 1610140 w 1980454"/>
                  <a:gd name="connsiteY190" fmla="*/ 194786 h 1876486"/>
                  <a:gd name="connsiteX191" fmla="*/ 1618091 w 1980454"/>
                  <a:gd name="connsiteY191" fmla="*/ 170932 h 1876486"/>
                  <a:gd name="connsiteX192" fmla="*/ 1598213 w 1980454"/>
                  <a:gd name="connsiteY192" fmla="*/ 127200 h 1876486"/>
                  <a:gd name="connsiteX193" fmla="*/ 1590261 w 1980454"/>
                  <a:gd name="connsiteY193" fmla="*/ 115273 h 1876486"/>
                  <a:gd name="connsiteX194" fmla="*/ 1598213 w 1980454"/>
                  <a:gd name="connsiteY194" fmla="*/ 147078 h 1876486"/>
                  <a:gd name="connsiteX195" fmla="*/ 1606164 w 1980454"/>
                  <a:gd name="connsiteY195" fmla="*/ 123224 h 1876486"/>
                  <a:gd name="connsiteX196" fmla="*/ 1610140 w 1980454"/>
                  <a:gd name="connsiteY196" fmla="*/ 111297 h 1876486"/>
                  <a:gd name="connsiteX197" fmla="*/ 1618091 w 1980454"/>
                  <a:gd name="connsiteY197" fmla="*/ 99370 h 1876486"/>
                  <a:gd name="connsiteX198" fmla="*/ 1606164 w 1980454"/>
                  <a:gd name="connsiteY198" fmla="*/ 107321 h 1876486"/>
                  <a:gd name="connsiteX199" fmla="*/ 1514724 w 1980454"/>
                  <a:gd name="connsiteY199" fmla="*/ 95394 h 1876486"/>
                  <a:gd name="connsiteX200" fmla="*/ 1490870 w 1980454"/>
                  <a:gd name="connsiteY200" fmla="*/ 87443 h 1876486"/>
                  <a:gd name="connsiteX201" fmla="*/ 1482919 w 1980454"/>
                  <a:gd name="connsiteY201" fmla="*/ 75516 h 1876486"/>
                  <a:gd name="connsiteX202" fmla="*/ 1463040 w 1980454"/>
                  <a:gd name="connsiteY202" fmla="*/ 71540 h 1876486"/>
                  <a:gd name="connsiteX203" fmla="*/ 1431235 w 1980454"/>
                  <a:gd name="connsiteY203" fmla="*/ 67565 h 1876486"/>
                  <a:gd name="connsiteX204" fmla="*/ 1391479 w 1980454"/>
                  <a:gd name="connsiteY204" fmla="*/ 55638 h 1876486"/>
                  <a:gd name="connsiteX205" fmla="*/ 1379552 w 1980454"/>
                  <a:gd name="connsiteY205" fmla="*/ 51662 h 1876486"/>
                  <a:gd name="connsiteX206" fmla="*/ 1329442 w 1980454"/>
                  <a:gd name="connsiteY206" fmla="*/ 38948 h 1876486"/>
                  <a:gd name="connsiteX207" fmla="*/ 1284136 w 1980454"/>
                  <a:gd name="connsiteY207" fmla="*/ 35760 h 1876486"/>
                  <a:gd name="connsiteX208" fmla="*/ 1248396 w 1980454"/>
                  <a:gd name="connsiteY208" fmla="*/ 24640 h 1876486"/>
                  <a:gd name="connsiteX209" fmla="*/ 1197459 w 1980454"/>
                  <a:gd name="connsiteY209" fmla="*/ 41351 h 1876486"/>
                  <a:gd name="connsiteX210" fmla="*/ 1148964 w 1980454"/>
                  <a:gd name="connsiteY210" fmla="*/ 47686 h 1876486"/>
                  <a:gd name="connsiteX211" fmla="*/ 1091731 w 1980454"/>
                  <a:gd name="connsiteY211" fmla="*/ 25448 h 1876486"/>
                  <a:gd name="connsiteX212" fmla="*/ 1008201 w 1980454"/>
                  <a:gd name="connsiteY212" fmla="*/ 0 h 1876486"/>
                  <a:gd name="connsiteX213" fmla="*/ 940656 w 1980454"/>
                  <a:gd name="connsiteY213" fmla="*/ 8737 h 1876486"/>
                  <a:gd name="connsiteX214" fmla="*/ 870668 w 1980454"/>
                  <a:gd name="connsiteY214" fmla="*/ 7930 h 1876486"/>
                  <a:gd name="connsiteX215" fmla="*/ 826936 w 1980454"/>
                  <a:gd name="connsiteY215" fmla="*/ 11906 h 1876486"/>
                  <a:gd name="connsiteX216" fmla="*/ 822960 w 1980454"/>
                  <a:gd name="connsiteY216" fmla="*/ 35760 h 1876486"/>
                  <a:gd name="connsiteX217" fmla="*/ 811033 w 1980454"/>
                  <a:gd name="connsiteY217" fmla="*/ 39735 h 1876486"/>
                  <a:gd name="connsiteX218" fmla="*/ 783204 w 1980454"/>
                  <a:gd name="connsiteY218" fmla="*/ 51662 h 1876486"/>
                  <a:gd name="connsiteX219" fmla="*/ 759350 w 1980454"/>
                  <a:gd name="connsiteY219" fmla="*/ 59613 h 1876486"/>
                  <a:gd name="connsiteX220" fmla="*/ 751399 w 1980454"/>
                  <a:gd name="connsiteY220" fmla="*/ 67565 h 1876486"/>
                  <a:gd name="connsiteX221" fmla="*/ 731520 w 1980454"/>
                  <a:gd name="connsiteY221" fmla="*/ 79492 h 1876486"/>
                  <a:gd name="connsiteX222" fmla="*/ 723569 w 1980454"/>
                  <a:gd name="connsiteY222" fmla="*/ 91419 h 1876486"/>
                  <a:gd name="connsiteX223" fmla="*/ 719593 w 1980454"/>
                  <a:gd name="connsiteY223" fmla="*/ 103346 h 1876486"/>
                  <a:gd name="connsiteX224" fmla="*/ 695740 w 1980454"/>
                  <a:gd name="connsiteY224" fmla="*/ 107321 h 1876486"/>
                  <a:gd name="connsiteX225" fmla="*/ 683813 w 1980454"/>
                  <a:gd name="connsiteY225" fmla="*/ 111297 h 1876486"/>
                  <a:gd name="connsiteX226" fmla="*/ 667910 w 1980454"/>
                  <a:gd name="connsiteY226" fmla="*/ 127200 h 1876486"/>
                  <a:gd name="connsiteX227" fmla="*/ 648052 w 1980454"/>
                  <a:gd name="connsiteY227" fmla="*/ 155837 h 1876486"/>
                  <a:gd name="connsiteX228" fmla="*/ 632129 w 1980454"/>
                  <a:gd name="connsiteY228" fmla="*/ 182859 h 1876486"/>
                  <a:gd name="connsiteX229" fmla="*/ 612251 w 1980454"/>
                  <a:gd name="connsiteY229" fmla="*/ 170932 h 1876486"/>
                  <a:gd name="connsiteX230" fmla="*/ 600324 w 1980454"/>
                  <a:gd name="connsiteY230" fmla="*/ 174907 h 1876486"/>
                  <a:gd name="connsiteX231" fmla="*/ 588397 w 1980454"/>
                  <a:gd name="connsiteY231" fmla="*/ 202737 h 1876486"/>
                  <a:gd name="connsiteX232" fmla="*/ 580446 w 1980454"/>
                  <a:gd name="connsiteY232" fmla="*/ 226591 h 1876486"/>
                  <a:gd name="connsiteX233" fmla="*/ 548640 w 1980454"/>
                  <a:gd name="connsiteY233" fmla="*/ 234542 h 1876486"/>
                  <a:gd name="connsiteX234" fmla="*/ 552616 w 1980454"/>
                  <a:gd name="connsiteY234" fmla="*/ 262372 h 1876486"/>
                  <a:gd name="connsiteX235" fmla="*/ 548640 w 1980454"/>
                  <a:gd name="connsiteY235" fmla="*/ 274299 h 1876486"/>
                  <a:gd name="connsiteX236" fmla="*/ 544665 w 1980454"/>
                  <a:gd name="connsiteY236" fmla="*/ 294177 h 1876486"/>
                  <a:gd name="connsiteX237" fmla="*/ 540689 w 1980454"/>
                  <a:gd name="connsiteY237" fmla="*/ 306104 h 1876486"/>
                  <a:gd name="connsiteX238" fmla="*/ 528762 w 1980454"/>
                  <a:gd name="connsiteY238" fmla="*/ 314055 h 1876486"/>
                  <a:gd name="connsiteX239" fmla="*/ 496957 w 1980454"/>
                  <a:gd name="connsiteY239" fmla="*/ 353812 h 1876486"/>
                  <a:gd name="connsiteX240" fmla="*/ 485030 w 1980454"/>
                  <a:gd name="connsiteY240" fmla="*/ 357787 h 1876486"/>
                  <a:gd name="connsiteX241" fmla="*/ 469127 w 1980454"/>
                  <a:gd name="connsiteY241" fmla="*/ 377666 h 1876486"/>
                  <a:gd name="connsiteX242" fmla="*/ 477079 w 1980454"/>
                  <a:gd name="connsiteY242" fmla="*/ 401520 h 1876486"/>
                  <a:gd name="connsiteX243" fmla="*/ 481054 w 1980454"/>
                  <a:gd name="connsiteY243" fmla="*/ 413446 h 1876486"/>
                  <a:gd name="connsiteX244" fmla="*/ 462791 w 1980454"/>
                  <a:gd name="connsiteY244" fmla="*/ 453224 h 1876486"/>
                  <a:gd name="connsiteX245" fmla="*/ 473103 w 1980454"/>
                  <a:gd name="connsiteY245" fmla="*/ 496935 h 1876486"/>
                  <a:gd name="connsiteX246" fmla="*/ 465152 w 1980454"/>
                  <a:gd name="connsiteY246" fmla="*/ 588375 h 1876486"/>
                  <a:gd name="connsiteX247" fmla="*/ 461176 w 1980454"/>
                  <a:gd name="connsiteY247" fmla="*/ 616205 h 1876486"/>
                  <a:gd name="connsiteX248" fmla="*/ 453225 w 1980454"/>
                  <a:gd name="connsiteY248" fmla="*/ 640059 h 1876486"/>
                  <a:gd name="connsiteX249" fmla="*/ 449249 w 1980454"/>
                  <a:gd name="connsiteY249" fmla="*/ 655961 h 1876486"/>
                  <a:gd name="connsiteX250" fmla="*/ 441298 w 1980454"/>
                  <a:gd name="connsiteY250" fmla="*/ 679815 h 1876486"/>
                  <a:gd name="connsiteX251" fmla="*/ 425395 w 1980454"/>
                  <a:gd name="connsiteY251" fmla="*/ 727523 h 1876486"/>
                  <a:gd name="connsiteX252" fmla="*/ 417444 w 1980454"/>
                  <a:gd name="connsiteY252" fmla="*/ 759328 h 1876486"/>
                  <a:gd name="connsiteX253" fmla="*/ 397586 w 1980454"/>
                  <a:gd name="connsiteY253" fmla="*/ 783182 h 1876486"/>
                  <a:gd name="connsiteX254" fmla="*/ 373712 w 1980454"/>
                  <a:gd name="connsiteY254" fmla="*/ 795109 h 1876486"/>
                  <a:gd name="connsiteX255" fmla="*/ 349858 w 1980454"/>
                  <a:gd name="connsiteY255" fmla="*/ 803060 h 1876486"/>
                  <a:gd name="connsiteX256" fmla="*/ 314077 w 1980454"/>
                  <a:gd name="connsiteY256" fmla="*/ 811012 h 1876486"/>
                  <a:gd name="connsiteX257" fmla="*/ 302150 w 1980454"/>
                  <a:gd name="connsiteY257" fmla="*/ 814987 h 1876486"/>
                  <a:gd name="connsiteX258" fmla="*/ 286247 w 1980454"/>
                  <a:gd name="connsiteY258" fmla="*/ 822939 h 1876486"/>
                  <a:gd name="connsiteX259" fmla="*/ 218661 w 1980454"/>
                  <a:gd name="connsiteY259" fmla="*/ 830890 h 1876486"/>
                  <a:gd name="connsiteX260" fmla="*/ 194807 w 1980454"/>
                  <a:gd name="connsiteY260" fmla="*/ 838841 h 1876486"/>
                  <a:gd name="connsiteX261" fmla="*/ 178905 w 1980454"/>
                  <a:gd name="connsiteY261" fmla="*/ 842817 h 1876486"/>
                  <a:gd name="connsiteX262" fmla="*/ 151075 w 1980454"/>
                  <a:gd name="connsiteY262" fmla="*/ 850768 h 1876486"/>
                  <a:gd name="connsiteX263" fmla="*/ 112106 w 1980454"/>
                  <a:gd name="connsiteY263" fmla="*/ 857932 h 1876486"/>
                  <a:gd name="connsiteX264" fmla="*/ 63611 w 1980454"/>
                  <a:gd name="connsiteY264" fmla="*/ 890525 h 1876486"/>
                  <a:gd name="connsiteX265" fmla="*/ 39757 w 1980454"/>
                  <a:gd name="connsiteY265" fmla="*/ 918354 h 1876486"/>
                  <a:gd name="connsiteX266" fmla="*/ 7952 w 1980454"/>
                  <a:gd name="connsiteY266" fmla="*/ 958111 h 1876486"/>
                  <a:gd name="connsiteX267" fmla="*/ 0 w 1980454"/>
                  <a:gd name="connsiteY267" fmla="*/ 981965 h 1876486"/>
                  <a:gd name="connsiteX268" fmla="*/ 19879 w 1980454"/>
                  <a:gd name="connsiteY268" fmla="*/ 1009794 h 1876486"/>
                  <a:gd name="connsiteX269" fmla="*/ 7952 w 1980454"/>
                  <a:gd name="connsiteY269" fmla="*/ 1009794 h 1876486"/>
                  <a:gd name="connsiteX0" fmla="*/ 7952 w 1980454"/>
                  <a:gd name="connsiteY0" fmla="*/ 1009794 h 1876486"/>
                  <a:gd name="connsiteX1" fmla="*/ 35781 w 1980454"/>
                  <a:gd name="connsiteY1" fmla="*/ 1005819 h 1876486"/>
                  <a:gd name="connsiteX2" fmla="*/ 75538 w 1980454"/>
                  <a:gd name="connsiteY2" fmla="*/ 1013770 h 1876486"/>
                  <a:gd name="connsiteX3" fmla="*/ 87465 w 1980454"/>
                  <a:gd name="connsiteY3" fmla="*/ 1021721 h 1876486"/>
                  <a:gd name="connsiteX4" fmla="*/ 95416 w 1980454"/>
                  <a:gd name="connsiteY4" fmla="*/ 1029673 h 1876486"/>
                  <a:gd name="connsiteX5" fmla="*/ 115294 w 1980454"/>
                  <a:gd name="connsiteY5" fmla="*/ 1033648 h 1876486"/>
                  <a:gd name="connsiteX6" fmla="*/ 131197 w 1980454"/>
                  <a:gd name="connsiteY6" fmla="*/ 1057502 h 1876486"/>
                  <a:gd name="connsiteX7" fmla="*/ 178905 w 1980454"/>
                  <a:gd name="connsiteY7" fmla="*/ 1073405 h 1876486"/>
                  <a:gd name="connsiteX8" fmla="*/ 190832 w 1980454"/>
                  <a:gd name="connsiteY8" fmla="*/ 1077380 h 1876486"/>
                  <a:gd name="connsiteX9" fmla="*/ 202759 w 1980454"/>
                  <a:gd name="connsiteY9" fmla="*/ 1081356 h 1876486"/>
                  <a:gd name="connsiteX10" fmla="*/ 218661 w 1980454"/>
                  <a:gd name="connsiteY10" fmla="*/ 1085332 h 1876486"/>
                  <a:gd name="connsiteX11" fmla="*/ 230588 w 1980454"/>
                  <a:gd name="connsiteY11" fmla="*/ 1089307 h 1876486"/>
                  <a:gd name="connsiteX12" fmla="*/ 250467 w 1980454"/>
                  <a:gd name="connsiteY12" fmla="*/ 1093283 h 1876486"/>
                  <a:gd name="connsiteX13" fmla="*/ 262393 w 1980454"/>
                  <a:gd name="connsiteY13" fmla="*/ 1097259 h 1876486"/>
                  <a:gd name="connsiteX14" fmla="*/ 278296 w 1980454"/>
                  <a:gd name="connsiteY14" fmla="*/ 1101234 h 1876486"/>
                  <a:gd name="connsiteX15" fmla="*/ 290223 w 1980454"/>
                  <a:gd name="connsiteY15" fmla="*/ 1105210 h 1876486"/>
                  <a:gd name="connsiteX16" fmla="*/ 337931 w 1980454"/>
                  <a:gd name="connsiteY16" fmla="*/ 1113161 h 1876486"/>
                  <a:gd name="connsiteX17" fmla="*/ 381663 w 1980454"/>
                  <a:gd name="connsiteY17" fmla="*/ 1109186 h 1876486"/>
                  <a:gd name="connsiteX18" fmla="*/ 405517 w 1980454"/>
                  <a:gd name="connsiteY18" fmla="*/ 1101234 h 1876486"/>
                  <a:gd name="connsiteX19" fmla="*/ 417444 w 1980454"/>
                  <a:gd name="connsiteY19" fmla="*/ 1097259 h 1876486"/>
                  <a:gd name="connsiteX20" fmla="*/ 449249 w 1980454"/>
                  <a:gd name="connsiteY20" fmla="*/ 1101234 h 1876486"/>
                  <a:gd name="connsiteX21" fmla="*/ 473103 w 1980454"/>
                  <a:gd name="connsiteY21" fmla="*/ 1117137 h 1876486"/>
                  <a:gd name="connsiteX22" fmla="*/ 492981 w 1980454"/>
                  <a:gd name="connsiteY22" fmla="*/ 1133040 h 1876486"/>
                  <a:gd name="connsiteX23" fmla="*/ 512860 w 1980454"/>
                  <a:gd name="connsiteY23" fmla="*/ 1148942 h 1876486"/>
                  <a:gd name="connsiteX24" fmla="*/ 532738 w 1980454"/>
                  <a:gd name="connsiteY24" fmla="*/ 1172796 h 1876486"/>
                  <a:gd name="connsiteX25" fmla="*/ 568519 w 1980454"/>
                  <a:gd name="connsiteY25" fmla="*/ 1188699 h 1876486"/>
                  <a:gd name="connsiteX26" fmla="*/ 580446 w 1980454"/>
                  <a:gd name="connsiteY26" fmla="*/ 1192674 h 1876486"/>
                  <a:gd name="connsiteX27" fmla="*/ 592373 w 1980454"/>
                  <a:gd name="connsiteY27" fmla="*/ 1196650 h 1876486"/>
                  <a:gd name="connsiteX28" fmla="*/ 604300 w 1980454"/>
                  <a:gd name="connsiteY28" fmla="*/ 1204601 h 1876486"/>
                  <a:gd name="connsiteX29" fmla="*/ 612251 w 1980454"/>
                  <a:gd name="connsiteY29" fmla="*/ 1212553 h 1876486"/>
                  <a:gd name="connsiteX30" fmla="*/ 624178 w 1980454"/>
                  <a:gd name="connsiteY30" fmla="*/ 1216528 h 1876486"/>
                  <a:gd name="connsiteX31" fmla="*/ 632129 w 1980454"/>
                  <a:gd name="connsiteY31" fmla="*/ 1224480 h 1876486"/>
                  <a:gd name="connsiteX32" fmla="*/ 667910 w 1980454"/>
                  <a:gd name="connsiteY32" fmla="*/ 1236406 h 1876486"/>
                  <a:gd name="connsiteX33" fmla="*/ 679837 w 1980454"/>
                  <a:gd name="connsiteY33" fmla="*/ 1240382 h 1876486"/>
                  <a:gd name="connsiteX34" fmla="*/ 691764 w 1980454"/>
                  <a:gd name="connsiteY34" fmla="*/ 1248333 h 1876486"/>
                  <a:gd name="connsiteX35" fmla="*/ 715618 w 1980454"/>
                  <a:gd name="connsiteY35" fmla="*/ 1256285 h 1876486"/>
                  <a:gd name="connsiteX36" fmla="*/ 719593 w 1980454"/>
                  <a:gd name="connsiteY36" fmla="*/ 1268212 h 1876486"/>
                  <a:gd name="connsiteX37" fmla="*/ 739472 w 1980454"/>
                  <a:gd name="connsiteY37" fmla="*/ 1288090 h 1876486"/>
                  <a:gd name="connsiteX38" fmla="*/ 751399 w 1980454"/>
                  <a:gd name="connsiteY38" fmla="*/ 1307968 h 1876486"/>
                  <a:gd name="connsiteX39" fmla="*/ 755374 w 1980454"/>
                  <a:gd name="connsiteY39" fmla="*/ 1319895 h 1876486"/>
                  <a:gd name="connsiteX40" fmla="*/ 771277 w 1980454"/>
                  <a:gd name="connsiteY40" fmla="*/ 1335798 h 1876486"/>
                  <a:gd name="connsiteX41" fmla="*/ 783204 w 1980454"/>
                  <a:gd name="connsiteY41" fmla="*/ 1347725 h 1876486"/>
                  <a:gd name="connsiteX42" fmla="*/ 799107 w 1980454"/>
                  <a:gd name="connsiteY42" fmla="*/ 1367603 h 1876486"/>
                  <a:gd name="connsiteX43" fmla="*/ 803082 w 1980454"/>
                  <a:gd name="connsiteY43" fmla="*/ 1379530 h 1876486"/>
                  <a:gd name="connsiteX44" fmla="*/ 815009 w 1980454"/>
                  <a:gd name="connsiteY44" fmla="*/ 1383506 h 1876486"/>
                  <a:gd name="connsiteX45" fmla="*/ 838863 w 1980454"/>
                  <a:gd name="connsiteY45" fmla="*/ 1399408 h 1876486"/>
                  <a:gd name="connsiteX46" fmla="*/ 862717 w 1980454"/>
                  <a:gd name="connsiteY46" fmla="*/ 1407360 h 1876486"/>
                  <a:gd name="connsiteX47" fmla="*/ 874644 w 1980454"/>
                  <a:gd name="connsiteY47" fmla="*/ 1411335 h 1876486"/>
                  <a:gd name="connsiteX48" fmla="*/ 882595 w 1980454"/>
                  <a:gd name="connsiteY48" fmla="*/ 1423262 h 1876486"/>
                  <a:gd name="connsiteX49" fmla="*/ 894522 w 1980454"/>
                  <a:gd name="connsiteY49" fmla="*/ 1427238 h 1876486"/>
                  <a:gd name="connsiteX50" fmla="*/ 906449 w 1980454"/>
                  <a:gd name="connsiteY50" fmla="*/ 1435189 h 1876486"/>
                  <a:gd name="connsiteX51" fmla="*/ 914400 w 1980454"/>
                  <a:gd name="connsiteY51" fmla="*/ 1447116 h 1876486"/>
                  <a:gd name="connsiteX52" fmla="*/ 918376 w 1980454"/>
                  <a:gd name="connsiteY52" fmla="*/ 1459043 h 1876486"/>
                  <a:gd name="connsiteX53" fmla="*/ 934279 w 1980454"/>
                  <a:gd name="connsiteY53" fmla="*/ 1478921 h 1876486"/>
                  <a:gd name="connsiteX54" fmla="*/ 946206 w 1980454"/>
                  <a:gd name="connsiteY54" fmla="*/ 1482897 h 1876486"/>
                  <a:gd name="connsiteX55" fmla="*/ 966084 w 1980454"/>
                  <a:gd name="connsiteY55" fmla="*/ 1478921 h 1876486"/>
                  <a:gd name="connsiteX56" fmla="*/ 978011 w 1980454"/>
                  <a:gd name="connsiteY56" fmla="*/ 1474946 h 1876486"/>
                  <a:gd name="connsiteX57" fmla="*/ 1001865 w 1980454"/>
                  <a:gd name="connsiteY57" fmla="*/ 1478921 h 1876486"/>
                  <a:gd name="connsiteX58" fmla="*/ 1025719 w 1980454"/>
                  <a:gd name="connsiteY58" fmla="*/ 1486873 h 1876486"/>
                  <a:gd name="connsiteX59" fmla="*/ 1049573 w 1980454"/>
                  <a:gd name="connsiteY59" fmla="*/ 1502775 h 1876486"/>
                  <a:gd name="connsiteX60" fmla="*/ 1069451 w 1980454"/>
                  <a:gd name="connsiteY60" fmla="*/ 1522653 h 1876486"/>
                  <a:gd name="connsiteX61" fmla="*/ 1101256 w 1980454"/>
                  <a:gd name="connsiteY61" fmla="*/ 1546507 h 1876486"/>
                  <a:gd name="connsiteX62" fmla="*/ 1109207 w 1980454"/>
                  <a:gd name="connsiteY62" fmla="*/ 1554459 h 1876486"/>
                  <a:gd name="connsiteX63" fmla="*/ 1141013 w 1980454"/>
                  <a:gd name="connsiteY63" fmla="*/ 1562410 h 1876486"/>
                  <a:gd name="connsiteX64" fmla="*/ 1152940 w 1980454"/>
                  <a:gd name="connsiteY64" fmla="*/ 1570361 h 1876486"/>
                  <a:gd name="connsiteX65" fmla="*/ 1176793 w 1980454"/>
                  <a:gd name="connsiteY65" fmla="*/ 1578313 h 1876486"/>
                  <a:gd name="connsiteX66" fmla="*/ 1196672 w 1980454"/>
                  <a:gd name="connsiteY66" fmla="*/ 1590240 h 1876486"/>
                  <a:gd name="connsiteX67" fmla="*/ 1208599 w 1980454"/>
                  <a:gd name="connsiteY67" fmla="*/ 1602166 h 1876486"/>
                  <a:gd name="connsiteX68" fmla="*/ 1232453 w 1980454"/>
                  <a:gd name="connsiteY68" fmla="*/ 1610118 h 1876486"/>
                  <a:gd name="connsiteX69" fmla="*/ 1244380 w 1980454"/>
                  <a:gd name="connsiteY69" fmla="*/ 1614093 h 1876486"/>
                  <a:gd name="connsiteX70" fmla="*/ 1252331 w 1980454"/>
                  <a:gd name="connsiteY70" fmla="*/ 1602166 h 1876486"/>
                  <a:gd name="connsiteX71" fmla="*/ 1268233 w 1980454"/>
                  <a:gd name="connsiteY71" fmla="*/ 1606142 h 1876486"/>
                  <a:gd name="connsiteX72" fmla="*/ 1288112 w 1980454"/>
                  <a:gd name="connsiteY72" fmla="*/ 1622045 h 1876486"/>
                  <a:gd name="connsiteX73" fmla="*/ 1296063 w 1980454"/>
                  <a:gd name="connsiteY73" fmla="*/ 1633972 h 1876486"/>
                  <a:gd name="connsiteX74" fmla="*/ 1307990 w 1980454"/>
                  <a:gd name="connsiteY74" fmla="*/ 1641923 h 1876486"/>
                  <a:gd name="connsiteX75" fmla="*/ 1331844 w 1980454"/>
                  <a:gd name="connsiteY75" fmla="*/ 1669753 h 1876486"/>
                  <a:gd name="connsiteX76" fmla="*/ 1343771 w 1980454"/>
                  <a:gd name="connsiteY76" fmla="*/ 1673728 h 1876486"/>
                  <a:gd name="connsiteX77" fmla="*/ 1391479 w 1980454"/>
                  <a:gd name="connsiteY77" fmla="*/ 1661801 h 1876486"/>
                  <a:gd name="connsiteX78" fmla="*/ 1403406 w 1980454"/>
                  <a:gd name="connsiteY78" fmla="*/ 1657826 h 1876486"/>
                  <a:gd name="connsiteX79" fmla="*/ 1439187 w 1980454"/>
                  <a:gd name="connsiteY79" fmla="*/ 1669753 h 1876486"/>
                  <a:gd name="connsiteX80" fmla="*/ 1451113 w 1980454"/>
                  <a:gd name="connsiteY80" fmla="*/ 1673728 h 1876486"/>
                  <a:gd name="connsiteX81" fmla="*/ 1463040 w 1980454"/>
                  <a:gd name="connsiteY81" fmla="*/ 1677704 h 1876486"/>
                  <a:gd name="connsiteX82" fmla="*/ 1494846 w 1980454"/>
                  <a:gd name="connsiteY82" fmla="*/ 1701558 h 1876486"/>
                  <a:gd name="connsiteX83" fmla="*/ 1506773 w 1980454"/>
                  <a:gd name="connsiteY83" fmla="*/ 1709509 h 1876486"/>
                  <a:gd name="connsiteX84" fmla="*/ 1530627 w 1980454"/>
                  <a:gd name="connsiteY84" fmla="*/ 1713485 h 1876486"/>
                  <a:gd name="connsiteX85" fmla="*/ 1542553 w 1980454"/>
                  <a:gd name="connsiteY85" fmla="*/ 1721436 h 1876486"/>
                  <a:gd name="connsiteX86" fmla="*/ 1554480 w 1980454"/>
                  <a:gd name="connsiteY86" fmla="*/ 1725412 h 1876486"/>
                  <a:gd name="connsiteX87" fmla="*/ 1562432 w 1980454"/>
                  <a:gd name="connsiteY87" fmla="*/ 1733363 h 1876486"/>
                  <a:gd name="connsiteX88" fmla="*/ 1574359 w 1980454"/>
                  <a:gd name="connsiteY88" fmla="*/ 1737339 h 1876486"/>
                  <a:gd name="connsiteX89" fmla="*/ 1598213 w 1980454"/>
                  <a:gd name="connsiteY89" fmla="*/ 1753241 h 1876486"/>
                  <a:gd name="connsiteX90" fmla="*/ 1618091 w 1980454"/>
                  <a:gd name="connsiteY90" fmla="*/ 1773120 h 1876486"/>
                  <a:gd name="connsiteX91" fmla="*/ 1637969 w 1980454"/>
                  <a:gd name="connsiteY91" fmla="*/ 1792998 h 1876486"/>
                  <a:gd name="connsiteX92" fmla="*/ 1641945 w 1980454"/>
                  <a:gd name="connsiteY92" fmla="*/ 1804925 h 1876486"/>
                  <a:gd name="connsiteX93" fmla="*/ 1665799 w 1980454"/>
                  <a:gd name="connsiteY93" fmla="*/ 1828779 h 1876486"/>
                  <a:gd name="connsiteX94" fmla="*/ 1677726 w 1980454"/>
                  <a:gd name="connsiteY94" fmla="*/ 1840706 h 1876486"/>
                  <a:gd name="connsiteX95" fmla="*/ 1685677 w 1980454"/>
                  <a:gd name="connsiteY95" fmla="*/ 1852633 h 1876486"/>
                  <a:gd name="connsiteX96" fmla="*/ 1689653 w 1980454"/>
                  <a:gd name="connsiteY96" fmla="*/ 1864560 h 1876486"/>
                  <a:gd name="connsiteX97" fmla="*/ 1701580 w 1980454"/>
                  <a:gd name="connsiteY97" fmla="*/ 1876486 h 1876486"/>
                  <a:gd name="connsiteX98" fmla="*/ 1713507 w 1980454"/>
                  <a:gd name="connsiteY98" fmla="*/ 1872511 h 1876486"/>
                  <a:gd name="connsiteX99" fmla="*/ 1737360 w 1980454"/>
                  <a:gd name="connsiteY99" fmla="*/ 1824803 h 1876486"/>
                  <a:gd name="connsiteX100" fmla="*/ 1753263 w 1980454"/>
                  <a:gd name="connsiteY100" fmla="*/ 1804925 h 1876486"/>
                  <a:gd name="connsiteX101" fmla="*/ 1757239 w 1980454"/>
                  <a:gd name="connsiteY101" fmla="*/ 1792998 h 1876486"/>
                  <a:gd name="connsiteX102" fmla="*/ 1773141 w 1980454"/>
                  <a:gd name="connsiteY102" fmla="*/ 1769144 h 1876486"/>
                  <a:gd name="connsiteX103" fmla="*/ 1781093 w 1980454"/>
                  <a:gd name="connsiteY103" fmla="*/ 1757217 h 1876486"/>
                  <a:gd name="connsiteX104" fmla="*/ 1793020 w 1980454"/>
                  <a:gd name="connsiteY104" fmla="*/ 1749266 h 1876486"/>
                  <a:gd name="connsiteX105" fmla="*/ 1832776 w 1980454"/>
                  <a:gd name="connsiteY105" fmla="*/ 1737339 h 1876486"/>
                  <a:gd name="connsiteX106" fmla="*/ 1840727 w 1980454"/>
                  <a:gd name="connsiteY106" fmla="*/ 1729387 h 1876486"/>
                  <a:gd name="connsiteX107" fmla="*/ 1844703 w 1980454"/>
                  <a:gd name="connsiteY107" fmla="*/ 1717460 h 1876486"/>
                  <a:gd name="connsiteX108" fmla="*/ 1856630 w 1980454"/>
                  <a:gd name="connsiteY108" fmla="*/ 1713485 h 1876486"/>
                  <a:gd name="connsiteX109" fmla="*/ 1864581 w 1980454"/>
                  <a:gd name="connsiteY109" fmla="*/ 1705533 h 1876486"/>
                  <a:gd name="connsiteX110" fmla="*/ 1880484 w 1980454"/>
                  <a:gd name="connsiteY110" fmla="*/ 1681680 h 1876486"/>
                  <a:gd name="connsiteX111" fmla="*/ 1896387 w 1980454"/>
                  <a:gd name="connsiteY111" fmla="*/ 1665777 h 1876486"/>
                  <a:gd name="connsiteX112" fmla="*/ 1912289 w 1980454"/>
                  <a:gd name="connsiteY112" fmla="*/ 1649874 h 1876486"/>
                  <a:gd name="connsiteX113" fmla="*/ 1936143 w 1980454"/>
                  <a:gd name="connsiteY113" fmla="*/ 1633972 h 1876486"/>
                  <a:gd name="connsiteX114" fmla="*/ 1932167 w 1980454"/>
                  <a:gd name="connsiteY114" fmla="*/ 1618069 h 1876486"/>
                  <a:gd name="connsiteX115" fmla="*/ 1920240 w 1980454"/>
                  <a:gd name="connsiteY115" fmla="*/ 1610118 h 1876486"/>
                  <a:gd name="connsiteX116" fmla="*/ 1904338 w 1980454"/>
                  <a:gd name="connsiteY116" fmla="*/ 1590240 h 1876486"/>
                  <a:gd name="connsiteX117" fmla="*/ 1900362 w 1980454"/>
                  <a:gd name="connsiteY117" fmla="*/ 1578313 h 1876486"/>
                  <a:gd name="connsiteX118" fmla="*/ 1904338 w 1980454"/>
                  <a:gd name="connsiteY118" fmla="*/ 1566386 h 1876486"/>
                  <a:gd name="connsiteX119" fmla="*/ 1908313 w 1980454"/>
                  <a:gd name="connsiteY119" fmla="*/ 1546507 h 1876486"/>
                  <a:gd name="connsiteX120" fmla="*/ 1928192 w 1980454"/>
                  <a:gd name="connsiteY120" fmla="*/ 1530605 h 1876486"/>
                  <a:gd name="connsiteX121" fmla="*/ 1936143 w 1980454"/>
                  <a:gd name="connsiteY121" fmla="*/ 1522653 h 1876486"/>
                  <a:gd name="connsiteX122" fmla="*/ 1940119 w 1980454"/>
                  <a:gd name="connsiteY122" fmla="*/ 1510726 h 1876486"/>
                  <a:gd name="connsiteX123" fmla="*/ 1944094 w 1980454"/>
                  <a:gd name="connsiteY123" fmla="*/ 1494824 h 1876486"/>
                  <a:gd name="connsiteX124" fmla="*/ 1952046 w 1980454"/>
                  <a:gd name="connsiteY124" fmla="*/ 1486873 h 1876486"/>
                  <a:gd name="connsiteX125" fmla="*/ 1979875 w 1980454"/>
                  <a:gd name="connsiteY125" fmla="*/ 1486873 h 1876486"/>
                  <a:gd name="connsiteX126" fmla="*/ 1975900 w 1980454"/>
                  <a:gd name="connsiteY126" fmla="*/ 1466994 h 1876486"/>
                  <a:gd name="connsiteX127" fmla="*/ 1967948 w 1980454"/>
                  <a:gd name="connsiteY127" fmla="*/ 1443140 h 1876486"/>
                  <a:gd name="connsiteX128" fmla="*/ 1963973 w 1980454"/>
                  <a:gd name="connsiteY128" fmla="*/ 1431213 h 1876486"/>
                  <a:gd name="connsiteX129" fmla="*/ 1959997 w 1980454"/>
                  <a:gd name="connsiteY129" fmla="*/ 1419286 h 1876486"/>
                  <a:gd name="connsiteX130" fmla="*/ 1956021 w 1980454"/>
                  <a:gd name="connsiteY130" fmla="*/ 1407360 h 1876486"/>
                  <a:gd name="connsiteX131" fmla="*/ 1967948 w 1980454"/>
                  <a:gd name="connsiteY131" fmla="*/ 1371579 h 1876486"/>
                  <a:gd name="connsiteX132" fmla="*/ 1971924 w 1980454"/>
                  <a:gd name="connsiteY132" fmla="*/ 1359652 h 1876486"/>
                  <a:gd name="connsiteX133" fmla="*/ 1975900 w 1980454"/>
                  <a:gd name="connsiteY133" fmla="*/ 1347725 h 1876486"/>
                  <a:gd name="connsiteX134" fmla="*/ 1967948 w 1980454"/>
                  <a:gd name="connsiteY134" fmla="*/ 1300017 h 1876486"/>
                  <a:gd name="connsiteX135" fmla="*/ 1959997 w 1980454"/>
                  <a:gd name="connsiteY135" fmla="*/ 1276163 h 1876486"/>
                  <a:gd name="connsiteX136" fmla="*/ 1956021 w 1980454"/>
                  <a:gd name="connsiteY136" fmla="*/ 1264236 h 1876486"/>
                  <a:gd name="connsiteX137" fmla="*/ 1948070 w 1980454"/>
                  <a:gd name="connsiteY137" fmla="*/ 1208577 h 1876486"/>
                  <a:gd name="connsiteX138" fmla="*/ 1932167 w 1980454"/>
                  <a:gd name="connsiteY138" fmla="*/ 1188699 h 1876486"/>
                  <a:gd name="connsiteX139" fmla="*/ 1932167 w 1980454"/>
                  <a:gd name="connsiteY139" fmla="*/ 1140991 h 1876486"/>
                  <a:gd name="connsiteX140" fmla="*/ 1944094 w 1980454"/>
                  <a:gd name="connsiteY140" fmla="*/ 1137015 h 1876486"/>
                  <a:gd name="connsiteX141" fmla="*/ 1952046 w 1980454"/>
                  <a:gd name="connsiteY141" fmla="*/ 1129064 h 1876486"/>
                  <a:gd name="connsiteX142" fmla="*/ 1952046 w 1980454"/>
                  <a:gd name="connsiteY142" fmla="*/ 1093283 h 1876486"/>
                  <a:gd name="connsiteX143" fmla="*/ 1944094 w 1980454"/>
                  <a:gd name="connsiteY143" fmla="*/ 1069429 h 1876486"/>
                  <a:gd name="connsiteX144" fmla="*/ 1940119 w 1980454"/>
                  <a:gd name="connsiteY144" fmla="*/ 1045575 h 1876486"/>
                  <a:gd name="connsiteX145" fmla="*/ 1940119 w 1980454"/>
                  <a:gd name="connsiteY145" fmla="*/ 966062 h 1876486"/>
                  <a:gd name="connsiteX146" fmla="*/ 1932167 w 1980454"/>
                  <a:gd name="connsiteY146" fmla="*/ 958111 h 1876486"/>
                  <a:gd name="connsiteX147" fmla="*/ 1928192 w 1980454"/>
                  <a:gd name="connsiteY147" fmla="*/ 946184 h 1876486"/>
                  <a:gd name="connsiteX148" fmla="*/ 1920240 w 1980454"/>
                  <a:gd name="connsiteY148" fmla="*/ 938233 h 1876486"/>
                  <a:gd name="connsiteX149" fmla="*/ 1912289 w 1980454"/>
                  <a:gd name="connsiteY149" fmla="*/ 910403 h 1876486"/>
                  <a:gd name="connsiteX150" fmla="*/ 1900362 w 1980454"/>
                  <a:gd name="connsiteY150" fmla="*/ 902452 h 1876486"/>
                  <a:gd name="connsiteX151" fmla="*/ 1876508 w 1980454"/>
                  <a:gd name="connsiteY151" fmla="*/ 894500 h 1876486"/>
                  <a:gd name="connsiteX152" fmla="*/ 1864581 w 1980454"/>
                  <a:gd name="connsiteY152" fmla="*/ 890525 h 1876486"/>
                  <a:gd name="connsiteX153" fmla="*/ 1856630 w 1980454"/>
                  <a:gd name="connsiteY153" fmla="*/ 882573 h 1876486"/>
                  <a:gd name="connsiteX154" fmla="*/ 1844703 w 1980454"/>
                  <a:gd name="connsiteY154" fmla="*/ 878598 h 1876486"/>
                  <a:gd name="connsiteX155" fmla="*/ 1832776 w 1980454"/>
                  <a:gd name="connsiteY155" fmla="*/ 870646 h 1876486"/>
                  <a:gd name="connsiteX156" fmla="*/ 1824825 w 1980454"/>
                  <a:gd name="connsiteY156" fmla="*/ 858720 h 1876486"/>
                  <a:gd name="connsiteX157" fmla="*/ 1816873 w 1980454"/>
                  <a:gd name="connsiteY157" fmla="*/ 850768 h 1876486"/>
                  <a:gd name="connsiteX158" fmla="*/ 1820849 w 1980454"/>
                  <a:gd name="connsiteY158" fmla="*/ 830890 h 1876486"/>
                  <a:gd name="connsiteX159" fmla="*/ 1832776 w 1980454"/>
                  <a:gd name="connsiteY159" fmla="*/ 807036 h 1876486"/>
                  <a:gd name="connsiteX160" fmla="*/ 1836752 w 1980454"/>
                  <a:gd name="connsiteY160" fmla="*/ 795109 h 1876486"/>
                  <a:gd name="connsiteX161" fmla="*/ 1832776 w 1980454"/>
                  <a:gd name="connsiteY161" fmla="*/ 771255 h 1876486"/>
                  <a:gd name="connsiteX162" fmla="*/ 1824825 w 1980454"/>
                  <a:gd name="connsiteY162" fmla="*/ 759328 h 1876486"/>
                  <a:gd name="connsiteX163" fmla="*/ 1793020 w 1980454"/>
                  <a:gd name="connsiteY163" fmla="*/ 731499 h 1876486"/>
                  <a:gd name="connsiteX164" fmla="*/ 1793020 w 1980454"/>
                  <a:gd name="connsiteY164" fmla="*/ 663913 h 1876486"/>
                  <a:gd name="connsiteX165" fmla="*/ 1789044 w 1980454"/>
                  <a:gd name="connsiteY165" fmla="*/ 644034 h 1876486"/>
                  <a:gd name="connsiteX166" fmla="*/ 1785068 w 1980454"/>
                  <a:gd name="connsiteY166" fmla="*/ 632107 h 1876486"/>
                  <a:gd name="connsiteX167" fmla="*/ 1741336 w 1980454"/>
                  <a:gd name="connsiteY167" fmla="*/ 620180 h 1876486"/>
                  <a:gd name="connsiteX168" fmla="*/ 1721458 w 1980454"/>
                  <a:gd name="connsiteY168" fmla="*/ 596326 h 1876486"/>
                  <a:gd name="connsiteX169" fmla="*/ 1709531 w 1980454"/>
                  <a:gd name="connsiteY169" fmla="*/ 584400 h 1876486"/>
                  <a:gd name="connsiteX170" fmla="*/ 1709531 w 1980454"/>
                  <a:gd name="connsiteY170" fmla="*/ 552594 h 1876486"/>
                  <a:gd name="connsiteX171" fmla="*/ 1697604 w 1980454"/>
                  <a:gd name="connsiteY171" fmla="*/ 548619 h 1876486"/>
                  <a:gd name="connsiteX172" fmla="*/ 1673750 w 1980454"/>
                  <a:gd name="connsiteY172" fmla="*/ 552594 h 1876486"/>
                  <a:gd name="connsiteX173" fmla="*/ 1661823 w 1980454"/>
                  <a:gd name="connsiteY173" fmla="*/ 556570 h 1876486"/>
                  <a:gd name="connsiteX174" fmla="*/ 1657847 w 1980454"/>
                  <a:gd name="connsiteY174" fmla="*/ 520789 h 1876486"/>
                  <a:gd name="connsiteX175" fmla="*/ 1645920 w 1980454"/>
                  <a:gd name="connsiteY175" fmla="*/ 481033 h 1876486"/>
                  <a:gd name="connsiteX176" fmla="*/ 1637969 w 1980454"/>
                  <a:gd name="connsiteY176" fmla="*/ 453203 h 1876486"/>
                  <a:gd name="connsiteX177" fmla="*/ 1633993 w 1980454"/>
                  <a:gd name="connsiteY177" fmla="*/ 441276 h 1876486"/>
                  <a:gd name="connsiteX178" fmla="*/ 1633993 w 1980454"/>
                  <a:gd name="connsiteY178" fmla="*/ 417422 h 1876486"/>
                  <a:gd name="connsiteX179" fmla="*/ 1622067 w 1980454"/>
                  <a:gd name="connsiteY179" fmla="*/ 409471 h 1876486"/>
                  <a:gd name="connsiteX180" fmla="*/ 1594237 w 1980454"/>
                  <a:gd name="connsiteY180" fmla="*/ 385617 h 1876486"/>
                  <a:gd name="connsiteX181" fmla="*/ 1578334 w 1980454"/>
                  <a:gd name="connsiteY181" fmla="*/ 361763 h 1876486"/>
                  <a:gd name="connsiteX182" fmla="*/ 1566407 w 1980454"/>
                  <a:gd name="connsiteY182" fmla="*/ 337909 h 1876486"/>
                  <a:gd name="connsiteX183" fmla="*/ 1570383 w 1980454"/>
                  <a:gd name="connsiteY183" fmla="*/ 322006 h 1876486"/>
                  <a:gd name="connsiteX184" fmla="*/ 1578334 w 1980454"/>
                  <a:gd name="connsiteY184" fmla="*/ 310080 h 1876486"/>
                  <a:gd name="connsiteX185" fmla="*/ 1614115 w 1980454"/>
                  <a:gd name="connsiteY185" fmla="*/ 302128 h 1876486"/>
                  <a:gd name="connsiteX186" fmla="*/ 1622067 w 1980454"/>
                  <a:gd name="connsiteY186" fmla="*/ 294177 h 1876486"/>
                  <a:gd name="connsiteX187" fmla="*/ 1622067 w 1980454"/>
                  <a:gd name="connsiteY187" fmla="*/ 270323 h 1876486"/>
                  <a:gd name="connsiteX188" fmla="*/ 1614115 w 1980454"/>
                  <a:gd name="connsiteY188" fmla="*/ 262372 h 1876486"/>
                  <a:gd name="connsiteX189" fmla="*/ 1606164 w 1980454"/>
                  <a:gd name="connsiteY189" fmla="*/ 234542 h 1876486"/>
                  <a:gd name="connsiteX190" fmla="*/ 1610140 w 1980454"/>
                  <a:gd name="connsiteY190" fmla="*/ 194786 h 1876486"/>
                  <a:gd name="connsiteX191" fmla="*/ 1618091 w 1980454"/>
                  <a:gd name="connsiteY191" fmla="*/ 170932 h 1876486"/>
                  <a:gd name="connsiteX192" fmla="*/ 1598213 w 1980454"/>
                  <a:gd name="connsiteY192" fmla="*/ 127200 h 1876486"/>
                  <a:gd name="connsiteX193" fmla="*/ 1590261 w 1980454"/>
                  <a:gd name="connsiteY193" fmla="*/ 115273 h 1876486"/>
                  <a:gd name="connsiteX194" fmla="*/ 1598213 w 1980454"/>
                  <a:gd name="connsiteY194" fmla="*/ 147078 h 1876486"/>
                  <a:gd name="connsiteX195" fmla="*/ 1606164 w 1980454"/>
                  <a:gd name="connsiteY195" fmla="*/ 123224 h 1876486"/>
                  <a:gd name="connsiteX196" fmla="*/ 1610140 w 1980454"/>
                  <a:gd name="connsiteY196" fmla="*/ 111297 h 1876486"/>
                  <a:gd name="connsiteX197" fmla="*/ 1618091 w 1980454"/>
                  <a:gd name="connsiteY197" fmla="*/ 99370 h 1876486"/>
                  <a:gd name="connsiteX198" fmla="*/ 1606164 w 1980454"/>
                  <a:gd name="connsiteY198" fmla="*/ 107321 h 1876486"/>
                  <a:gd name="connsiteX199" fmla="*/ 1514724 w 1980454"/>
                  <a:gd name="connsiteY199" fmla="*/ 95394 h 1876486"/>
                  <a:gd name="connsiteX200" fmla="*/ 1490870 w 1980454"/>
                  <a:gd name="connsiteY200" fmla="*/ 87443 h 1876486"/>
                  <a:gd name="connsiteX201" fmla="*/ 1482919 w 1980454"/>
                  <a:gd name="connsiteY201" fmla="*/ 75516 h 1876486"/>
                  <a:gd name="connsiteX202" fmla="*/ 1463040 w 1980454"/>
                  <a:gd name="connsiteY202" fmla="*/ 71540 h 1876486"/>
                  <a:gd name="connsiteX203" fmla="*/ 1431235 w 1980454"/>
                  <a:gd name="connsiteY203" fmla="*/ 67565 h 1876486"/>
                  <a:gd name="connsiteX204" fmla="*/ 1391479 w 1980454"/>
                  <a:gd name="connsiteY204" fmla="*/ 55638 h 1876486"/>
                  <a:gd name="connsiteX205" fmla="*/ 1379552 w 1980454"/>
                  <a:gd name="connsiteY205" fmla="*/ 51662 h 1876486"/>
                  <a:gd name="connsiteX206" fmla="*/ 1329442 w 1980454"/>
                  <a:gd name="connsiteY206" fmla="*/ 38948 h 1876486"/>
                  <a:gd name="connsiteX207" fmla="*/ 1284136 w 1980454"/>
                  <a:gd name="connsiteY207" fmla="*/ 35760 h 1876486"/>
                  <a:gd name="connsiteX208" fmla="*/ 1248396 w 1980454"/>
                  <a:gd name="connsiteY208" fmla="*/ 24640 h 1876486"/>
                  <a:gd name="connsiteX209" fmla="*/ 1197459 w 1980454"/>
                  <a:gd name="connsiteY209" fmla="*/ 41351 h 1876486"/>
                  <a:gd name="connsiteX210" fmla="*/ 1139439 w 1980454"/>
                  <a:gd name="connsiteY210" fmla="*/ 38161 h 1876486"/>
                  <a:gd name="connsiteX211" fmla="*/ 1091731 w 1980454"/>
                  <a:gd name="connsiteY211" fmla="*/ 25448 h 1876486"/>
                  <a:gd name="connsiteX212" fmla="*/ 1008201 w 1980454"/>
                  <a:gd name="connsiteY212" fmla="*/ 0 h 1876486"/>
                  <a:gd name="connsiteX213" fmla="*/ 940656 w 1980454"/>
                  <a:gd name="connsiteY213" fmla="*/ 8737 h 1876486"/>
                  <a:gd name="connsiteX214" fmla="*/ 870668 w 1980454"/>
                  <a:gd name="connsiteY214" fmla="*/ 7930 h 1876486"/>
                  <a:gd name="connsiteX215" fmla="*/ 826936 w 1980454"/>
                  <a:gd name="connsiteY215" fmla="*/ 11906 h 1876486"/>
                  <a:gd name="connsiteX216" fmla="*/ 822960 w 1980454"/>
                  <a:gd name="connsiteY216" fmla="*/ 35760 h 1876486"/>
                  <a:gd name="connsiteX217" fmla="*/ 811033 w 1980454"/>
                  <a:gd name="connsiteY217" fmla="*/ 39735 h 1876486"/>
                  <a:gd name="connsiteX218" fmla="*/ 783204 w 1980454"/>
                  <a:gd name="connsiteY218" fmla="*/ 51662 h 1876486"/>
                  <a:gd name="connsiteX219" fmla="*/ 759350 w 1980454"/>
                  <a:gd name="connsiteY219" fmla="*/ 59613 h 1876486"/>
                  <a:gd name="connsiteX220" fmla="*/ 751399 w 1980454"/>
                  <a:gd name="connsiteY220" fmla="*/ 67565 h 1876486"/>
                  <a:gd name="connsiteX221" fmla="*/ 731520 w 1980454"/>
                  <a:gd name="connsiteY221" fmla="*/ 79492 h 1876486"/>
                  <a:gd name="connsiteX222" fmla="*/ 723569 w 1980454"/>
                  <a:gd name="connsiteY222" fmla="*/ 91419 h 1876486"/>
                  <a:gd name="connsiteX223" fmla="*/ 719593 w 1980454"/>
                  <a:gd name="connsiteY223" fmla="*/ 103346 h 1876486"/>
                  <a:gd name="connsiteX224" fmla="*/ 695740 w 1980454"/>
                  <a:gd name="connsiteY224" fmla="*/ 107321 h 1876486"/>
                  <a:gd name="connsiteX225" fmla="*/ 683813 w 1980454"/>
                  <a:gd name="connsiteY225" fmla="*/ 111297 h 1876486"/>
                  <a:gd name="connsiteX226" fmla="*/ 667910 w 1980454"/>
                  <a:gd name="connsiteY226" fmla="*/ 127200 h 1876486"/>
                  <a:gd name="connsiteX227" fmla="*/ 648052 w 1980454"/>
                  <a:gd name="connsiteY227" fmla="*/ 155837 h 1876486"/>
                  <a:gd name="connsiteX228" fmla="*/ 632129 w 1980454"/>
                  <a:gd name="connsiteY228" fmla="*/ 182859 h 1876486"/>
                  <a:gd name="connsiteX229" fmla="*/ 612251 w 1980454"/>
                  <a:gd name="connsiteY229" fmla="*/ 170932 h 1876486"/>
                  <a:gd name="connsiteX230" fmla="*/ 600324 w 1980454"/>
                  <a:gd name="connsiteY230" fmla="*/ 174907 h 1876486"/>
                  <a:gd name="connsiteX231" fmla="*/ 588397 w 1980454"/>
                  <a:gd name="connsiteY231" fmla="*/ 202737 h 1876486"/>
                  <a:gd name="connsiteX232" fmla="*/ 580446 w 1980454"/>
                  <a:gd name="connsiteY232" fmla="*/ 226591 h 1876486"/>
                  <a:gd name="connsiteX233" fmla="*/ 548640 w 1980454"/>
                  <a:gd name="connsiteY233" fmla="*/ 234542 h 1876486"/>
                  <a:gd name="connsiteX234" fmla="*/ 552616 w 1980454"/>
                  <a:gd name="connsiteY234" fmla="*/ 262372 h 1876486"/>
                  <a:gd name="connsiteX235" fmla="*/ 548640 w 1980454"/>
                  <a:gd name="connsiteY235" fmla="*/ 274299 h 1876486"/>
                  <a:gd name="connsiteX236" fmla="*/ 544665 w 1980454"/>
                  <a:gd name="connsiteY236" fmla="*/ 294177 h 1876486"/>
                  <a:gd name="connsiteX237" fmla="*/ 540689 w 1980454"/>
                  <a:gd name="connsiteY237" fmla="*/ 306104 h 1876486"/>
                  <a:gd name="connsiteX238" fmla="*/ 528762 w 1980454"/>
                  <a:gd name="connsiteY238" fmla="*/ 314055 h 1876486"/>
                  <a:gd name="connsiteX239" fmla="*/ 496957 w 1980454"/>
                  <a:gd name="connsiteY239" fmla="*/ 353812 h 1876486"/>
                  <a:gd name="connsiteX240" fmla="*/ 485030 w 1980454"/>
                  <a:gd name="connsiteY240" fmla="*/ 357787 h 1876486"/>
                  <a:gd name="connsiteX241" fmla="*/ 469127 w 1980454"/>
                  <a:gd name="connsiteY241" fmla="*/ 377666 h 1876486"/>
                  <a:gd name="connsiteX242" fmla="*/ 477079 w 1980454"/>
                  <a:gd name="connsiteY242" fmla="*/ 401520 h 1876486"/>
                  <a:gd name="connsiteX243" fmla="*/ 481054 w 1980454"/>
                  <a:gd name="connsiteY243" fmla="*/ 413446 h 1876486"/>
                  <a:gd name="connsiteX244" fmla="*/ 462791 w 1980454"/>
                  <a:gd name="connsiteY244" fmla="*/ 453224 h 1876486"/>
                  <a:gd name="connsiteX245" fmla="*/ 473103 w 1980454"/>
                  <a:gd name="connsiteY245" fmla="*/ 496935 h 1876486"/>
                  <a:gd name="connsiteX246" fmla="*/ 465152 w 1980454"/>
                  <a:gd name="connsiteY246" fmla="*/ 588375 h 1876486"/>
                  <a:gd name="connsiteX247" fmla="*/ 461176 w 1980454"/>
                  <a:gd name="connsiteY247" fmla="*/ 616205 h 1876486"/>
                  <a:gd name="connsiteX248" fmla="*/ 453225 w 1980454"/>
                  <a:gd name="connsiteY248" fmla="*/ 640059 h 1876486"/>
                  <a:gd name="connsiteX249" fmla="*/ 449249 w 1980454"/>
                  <a:gd name="connsiteY249" fmla="*/ 655961 h 1876486"/>
                  <a:gd name="connsiteX250" fmla="*/ 441298 w 1980454"/>
                  <a:gd name="connsiteY250" fmla="*/ 679815 h 1876486"/>
                  <a:gd name="connsiteX251" fmla="*/ 425395 w 1980454"/>
                  <a:gd name="connsiteY251" fmla="*/ 727523 h 1876486"/>
                  <a:gd name="connsiteX252" fmla="*/ 417444 w 1980454"/>
                  <a:gd name="connsiteY252" fmla="*/ 759328 h 1876486"/>
                  <a:gd name="connsiteX253" fmla="*/ 397586 w 1980454"/>
                  <a:gd name="connsiteY253" fmla="*/ 783182 h 1876486"/>
                  <a:gd name="connsiteX254" fmla="*/ 373712 w 1980454"/>
                  <a:gd name="connsiteY254" fmla="*/ 795109 h 1876486"/>
                  <a:gd name="connsiteX255" fmla="*/ 349858 w 1980454"/>
                  <a:gd name="connsiteY255" fmla="*/ 803060 h 1876486"/>
                  <a:gd name="connsiteX256" fmla="*/ 314077 w 1980454"/>
                  <a:gd name="connsiteY256" fmla="*/ 811012 h 1876486"/>
                  <a:gd name="connsiteX257" fmla="*/ 302150 w 1980454"/>
                  <a:gd name="connsiteY257" fmla="*/ 814987 h 1876486"/>
                  <a:gd name="connsiteX258" fmla="*/ 286247 w 1980454"/>
                  <a:gd name="connsiteY258" fmla="*/ 822939 h 1876486"/>
                  <a:gd name="connsiteX259" fmla="*/ 218661 w 1980454"/>
                  <a:gd name="connsiteY259" fmla="*/ 830890 h 1876486"/>
                  <a:gd name="connsiteX260" fmla="*/ 194807 w 1980454"/>
                  <a:gd name="connsiteY260" fmla="*/ 838841 h 1876486"/>
                  <a:gd name="connsiteX261" fmla="*/ 178905 w 1980454"/>
                  <a:gd name="connsiteY261" fmla="*/ 842817 h 1876486"/>
                  <a:gd name="connsiteX262" fmla="*/ 151075 w 1980454"/>
                  <a:gd name="connsiteY262" fmla="*/ 850768 h 1876486"/>
                  <a:gd name="connsiteX263" fmla="*/ 112106 w 1980454"/>
                  <a:gd name="connsiteY263" fmla="*/ 857932 h 1876486"/>
                  <a:gd name="connsiteX264" fmla="*/ 63611 w 1980454"/>
                  <a:gd name="connsiteY264" fmla="*/ 890525 h 1876486"/>
                  <a:gd name="connsiteX265" fmla="*/ 39757 w 1980454"/>
                  <a:gd name="connsiteY265" fmla="*/ 918354 h 1876486"/>
                  <a:gd name="connsiteX266" fmla="*/ 7952 w 1980454"/>
                  <a:gd name="connsiteY266" fmla="*/ 958111 h 1876486"/>
                  <a:gd name="connsiteX267" fmla="*/ 0 w 1980454"/>
                  <a:gd name="connsiteY267" fmla="*/ 981965 h 1876486"/>
                  <a:gd name="connsiteX268" fmla="*/ 19879 w 1980454"/>
                  <a:gd name="connsiteY268" fmla="*/ 1009794 h 1876486"/>
                  <a:gd name="connsiteX269" fmla="*/ 7952 w 1980454"/>
                  <a:gd name="connsiteY269" fmla="*/ 1009794 h 1876486"/>
                  <a:gd name="connsiteX0" fmla="*/ 7952 w 1980454"/>
                  <a:gd name="connsiteY0" fmla="*/ 1009794 h 1876486"/>
                  <a:gd name="connsiteX1" fmla="*/ 35781 w 1980454"/>
                  <a:gd name="connsiteY1" fmla="*/ 1005819 h 1876486"/>
                  <a:gd name="connsiteX2" fmla="*/ 75538 w 1980454"/>
                  <a:gd name="connsiteY2" fmla="*/ 1013770 h 1876486"/>
                  <a:gd name="connsiteX3" fmla="*/ 87465 w 1980454"/>
                  <a:gd name="connsiteY3" fmla="*/ 1021721 h 1876486"/>
                  <a:gd name="connsiteX4" fmla="*/ 95416 w 1980454"/>
                  <a:gd name="connsiteY4" fmla="*/ 1029673 h 1876486"/>
                  <a:gd name="connsiteX5" fmla="*/ 115294 w 1980454"/>
                  <a:gd name="connsiteY5" fmla="*/ 1033648 h 1876486"/>
                  <a:gd name="connsiteX6" fmla="*/ 131197 w 1980454"/>
                  <a:gd name="connsiteY6" fmla="*/ 1057502 h 1876486"/>
                  <a:gd name="connsiteX7" fmla="*/ 178905 w 1980454"/>
                  <a:gd name="connsiteY7" fmla="*/ 1073405 h 1876486"/>
                  <a:gd name="connsiteX8" fmla="*/ 190832 w 1980454"/>
                  <a:gd name="connsiteY8" fmla="*/ 1077380 h 1876486"/>
                  <a:gd name="connsiteX9" fmla="*/ 202759 w 1980454"/>
                  <a:gd name="connsiteY9" fmla="*/ 1081356 h 1876486"/>
                  <a:gd name="connsiteX10" fmla="*/ 218661 w 1980454"/>
                  <a:gd name="connsiteY10" fmla="*/ 1085332 h 1876486"/>
                  <a:gd name="connsiteX11" fmla="*/ 230588 w 1980454"/>
                  <a:gd name="connsiteY11" fmla="*/ 1089307 h 1876486"/>
                  <a:gd name="connsiteX12" fmla="*/ 250467 w 1980454"/>
                  <a:gd name="connsiteY12" fmla="*/ 1093283 h 1876486"/>
                  <a:gd name="connsiteX13" fmla="*/ 262393 w 1980454"/>
                  <a:gd name="connsiteY13" fmla="*/ 1097259 h 1876486"/>
                  <a:gd name="connsiteX14" fmla="*/ 278296 w 1980454"/>
                  <a:gd name="connsiteY14" fmla="*/ 1101234 h 1876486"/>
                  <a:gd name="connsiteX15" fmla="*/ 290223 w 1980454"/>
                  <a:gd name="connsiteY15" fmla="*/ 1105210 h 1876486"/>
                  <a:gd name="connsiteX16" fmla="*/ 337931 w 1980454"/>
                  <a:gd name="connsiteY16" fmla="*/ 1113161 h 1876486"/>
                  <a:gd name="connsiteX17" fmla="*/ 381663 w 1980454"/>
                  <a:gd name="connsiteY17" fmla="*/ 1109186 h 1876486"/>
                  <a:gd name="connsiteX18" fmla="*/ 405517 w 1980454"/>
                  <a:gd name="connsiteY18" fmla="*/ 1101234 h 1876486"/>
                  <a:gd name="connsiteX19" fmla="*/ 417444 w 1980454"/>
                  <a:gd name="connsiteY19" fmla="*/ 1097259 h 1876486"/>
                  <a:gd name="connsiteX20" fmla="*/ 449249 w 1980454"/>
                  <a:gd name="connsiteY20" fmla="*/ 1101234 h 1876486"/>
                  <a:gd name="connsiteX21" fmla="*/ 473103 w 1980454"/>
                  <a:gd name="connsiteY21" fmla="*/ 1117137 h 1876486"/>
                  <a:gd name="connsiteX22" fmla="*/ 492981 w 1980454"/>
                  <a:gd name="connsiteY22" fmla="*/ 1133040 h 1876486"/>
                  <a:gd name="connsiteX23" fmla="*/ 512860 w 1980454"/>
                  <a:gd name="connsiteY23" fmla="*/ 1148942 h 1876486"/>
                  <a:gd name="connsiteX24" fmla="*/ 532738 w 1980454"/>
                  <a:gd name="connsiteY24" fmla="*/ 1172796 h 1876486"/>
                  <a:gd name="connsiteX25" fmla="*/ 568519 w 1980454"/>
                  <a:gd name="connsiteY25" fmla="*/ 1188699 h 1876486"/>
                  <a:gd name="connsiteX26" fmla="*/ 580446 w 1980454"/>
                  <a:gd name="connsiteY26" fmla="*/ 1192674 h 1876486"/>
                  <a:gd name="connsiteX27" fmla="*/ 592373 w 1980454"/>
                  <a:gd name="connsiteY27" fmla="*/ 1196650 h 1876486"/>
                  <a:gd name="connsiteX28" fmla="*/ 604300 w 1980454"/>
                  <a:gd name="connsiteY28" fmla="*/ 1204601 h 1876486"/>
                  <a:gd name="connsiteX29" fmla="*/ 612251 w 1980454"/>
                  <a:gd name="connsiteY29" fmla="*/ 1212553 h 1876486"/>
                  <a:gd name="connsiteX30" fmla="*/ 624178 w 1980454"/>
                  <a:gd name="connsiteY30" fmla="*/ 1216528 h 1876486"/>
                  <a:gd name="connsiteX31" fmla="*/ 632129 w 1980454"/>
                  <a:gd name="connsiteY31" fmla="*/ 1224480 h 1876486"/>
                  <a:gd name="connsiteX32" fmla="*/ 667910 w 1980454"/>
                  <a:gd name="connsiteY32" fmla="*/ 1236406 h 1876486"/>
                  <a:gd name="connsiteX33" fmla="*/ 679837 w 1980454"/>
                  <a:gd name="connsiteY33" fmla="*/ 1240382 h 1876486"/>
                  <a:gd name="connsiteX34" fmla="*/ 691764 w 1980454"/>
                  <a:gd name="connsiteY34" fmla="*/ 1248333 h 1876486"/>
                  <a:gd name="connsiteX35" fmla="*/ 715618 w 1980454"/>
                  <a:gd name="connsiteY35" fmla="*/ 1256285 h 1876486"/>
                  <a:gd name="connsiteX36" fmla="*/ 719593 w 1980454"/>
                  <a:gd name="connsiteY36" fmla="*/ 1268212 h 1876486"/>
                  <a:gd name="connsiteX37" fmla="*/ 739472 w 1980454"/>
                  <a:gd name="connsiteY37" fmla="*/ 1288090 h 1876486"/>
                  <a:gd name="connsiteX38" fmla="*/ 751399 w 1980454"/>
                  <a:gd name="connsiteY38" fmla="*/ 1307968 h 1876486"/>
                  <a:gd name="connsiteX39" fmla="*/ 755374 w 1980454"/>
                  <a:gd name="connsiteY39" fmla="*/ 1319895 h 1876486"/>
                  <a:gd name="connsiteX40" fmla="*/ 771277 w 1980454"/>
                  <a:gd name="connsiteY40" fmla="*/ 1335798 h 1876486"/>
                  <a:gd name="connsiteX41" fmla="*/ 783204 w 1980454"/>
                  <a:gd name="connsiteY41" fmla="*/ 1347725 h 1876486"/>
                  <a:gd name="connsiteX42" fmla="*/ 799107 w 1980454"/>
                  <a:gd name="connsiteY42" fmla="*/ 1367603 h 1876486"/>
                  <a:gd name="connsiteX43" fmla="*/ 803082 w 1980454"/>
                  <a:gd name="connsiteY43" fmla="*/ 1379530 h 1876486"/>
                  <a:gd name="connsiteX44" fmla="*/ 815009 w 1980454"/>
                  <a:gd name="connsiteY44" fmla="*/ 1383506 h 1876486"/>
                  <a:gd name="connsiteX45" fmla="*/ 838863 w 1980454"/>
                  <a:gd name="connsiteY45" fmla="*/ 1399408 h 1876486"/>
                  <a:gd name="connsiteX46" fmla="*/ 862717 w 1980454"/>
                  <a:gd name="connsiteY46" fmla="*/ 1407360 h 1876486"/>
                  <a:gd name="connsiteX47" fmla="*/ 874644 w 1980454"/>
                  <a:gd name="connsiteY47" fmla="*/ 1411335 h 1876486"/>
                  <a:gd name="connsiteX48" fmla="*/ 882595 w 1980454"/>
                  <a:gd name="connsiteY48" fmla="*/ 1423262 h 1876486"/>
                  <a:gd name="connsiteX49" fmla="*/ 894522 w 1980454"/>
                  <a:gd name="connsiteY49" fmla="*/ 1427238 h 1876486"/>
                  <a:gd name="connsiteX50" fmla="*/ 906449 w 1980454"/>
                  <a:gd name="connsiteY50" fmla="*/ 1435189 h 1876486"/>
                  <a:gd name="connsiteX51" fmla="*/ 914400 w 1980454"/>
                  <a:gd name="connsiteY51" fmla="*/ 1447116 h 1876486"/>
                  <a:gd name="connsiteX52" fmla="*/ 918376 w 1980454"/>
                  <a:gd name="connsiteY52" fmla="*/ 1459043 h 1876486"/>
                  <a:gd name="connsiteX53" fmla="*/ 934279 w 1980454"/>
                  <a:gd name="connsiteY53" fmla="*/ 1478921 h 1876486"/>
                  <a:gd name="connsiteX54" fmla="*/ 946206 w 1980454"/>
                  <a:gd name="connsiteY54" fmla="*/ 1482897 h 1876486"/>
                  <a:gd name="connsiteX55" fmla="*/ 966084 w 1980454"/>
                  <a:gd name="connsiteY55" fmla="*/ 1478921 h 1876486"/>
                  <a:gd name="connsiteX56" fmla="*/ 978011 w 1980454"/>
                  <a:gd name="connsiteY56" fmla="*/ 1474946 h 1876486"/>
                  <a:gd name="connsiteX57" fmla="*/ 1001865 w 1980454"/>
                  <a:gd name="connsiteY57" fmla="*/ 1478921 h 1876486"/>
                  <a:gd name="connsiteX58" fmla="*/ 1025719 w 1980454"/>
                  <a:gd name="connsiteY58" fmla="*/ 1486873 h 1876486"/>
                  <a:gd name="connsiteX59" fmla="*/ 1049573 w 1980454"/>
                  <a:gd name="connsiteY59" fmla="*/ 1502775 h 1876486"/>
                  <a:gd name="connsiteX60" fmla="*/ 1069451 w 1980454"/>
                  <a:gd name="connsiteY60" fmla="*/ 1522653 h 1876486"/>
                  <a:gd name="connsiteX61" fmla="*/ 1101256 w 1980454"/>
                  <a:gd name="connsiteY61" fmla="*/ 1546507 h 1876486"/>
                  <a:gd name="connsiteX62" fmla="*/ 1109207 w 1980454"/>
                  <a:gd name="connsiteY62" fmla="*/ 1554459 h 1876486"/>
                  <a:gd name="connsiteX63" fmla="*/ 1141013 w 1980454"/>
                  <a:gd name="connsiteY63" fmla="*/ 1562410 h 1876486"/>
                  <a:gd name="connsiteX64" fmla="*/ 1152940 w 1980454"/>
                  <a:gd name="connsiteY64" fmla="*/ 1570361 h 1876486"/>
                  <a:gd name="connsiteX65" fmla="*/ 1176793 w 1980454"/>
                  <a:gd name="connsiteY65" fmla="*/ 1578313 h 1876486"/>
                  <a:gd name="connsiteX66" fmla="*/ 1196672 w 1980454"/>
                  <a:gd name="connsiteY66" fmla="*/ 1590240 h 1876486"/>
                  <a:gd name="connsiteX67" fmla="*/ 1208599 w 1980454"/>
                  <a:gd name="connsiteY67" fmla="*/ 1602166 h 1876486"/>
                  <a:gd name="connsiteX68" fmla="*/ 1232453 w 1980454"/>
                  <a:gd name="connsiteY68" fmla="*/ 1610118 h 1876486"/>
                  <a:gd name="connsiteX69" fmla="*/ 1244380 w 1980454"/>
                  <a:gd name="connsiteY69" fmla="*/ 1614093 h 1876486"/>
                  <a:gd name="connsiteX70" fmla="*/ 1252331 w 1980454"/>
                  <a:gd name="connsiteY70" fmla="*/ 1602166 h 1876486"/>
                  <a:gd name="connsiteX71" fmla="*/ 1268233 w 1980454"/>
                  <a:gd name="connsiteY71" fmla="*/ 1606142 h 1876486"/>
                  <a:gd name="connsiteX72" fmla="*/ 1288112 w 1980454"/>
                  <a:gd name="connsiteY72" fmla="*/ 1622045 h 1876486"/>
                  <a:gd name="connsiteX73" fmla="*/ 1296063 w 1980454"/>
                  <a:gd name="connsiteY73" fmla="*/ 1633972 h 1876486"/>
                  <a:gd name="connsiteX74" fmla="*/ 1307990 w 1980454"/>
                  <a:gd name="connsiteY74" fmla="*/ 1641923 h 1876486"/>
                  <a:gd name="connsiteX75" fmla="*/ 1331844 w 1980454"/>
                  <a:gd name="connsiteY75" fmla="*/ 1669753 h 1876486"/>
                  <a:gd name="connsiteX76" fmla="*/ 1343771 w 1980454"/>
                  <a:gd name="connsiteY76" fmla="*/ 1673728 h 1876486"/>
                  <a:gd name="connsiteX77" fmla="*/ 1391479 w 1980454"/>
                  <a:gd name="connsiteY77" fmla="*/ 1661801 h 1876486"/>
                  <a:gd name="connsiteX78" fmla="*/ 1403406 w 1980454"/>
                  <a:gd name="connsiteY78" fmla="*/ 1657826 h 1876486"/>
                  <a:gd name="connsiteX79" fmla="*/ 1439187 w 1980454"/>
                  <a:gd name="connsiteY79" fmla="*/ 1669753 h 1876486"/>
                  <a:gd name="connsiteX80" fmla="*/ 1451113 w 1980454"/>
                  <a:gd name="connsiteY80" fmla="*/ 1673728 h 1876486"/>
                  <a:gd name="connsiteX81" fmla="*/ 1463040 w 1980454"/>
                  <a:gd name="connsiteY81" fmla="*/ 1677704 h 1876486"/>
                  <a:gd name="connsiteX82" fmla="*/ 1494846 w 1980454"/>
                  <a:gd name="connsiteY82" fmla="*/ 1701558 h 1876486"/>
                  <a:gd name="connsiteX83" fmla="*/ 1506773 w 1980454"/>
                  <a:gd name="connsiteY83" fmla="*/ 1709509 h 1876486"/>
                  <a:gd name="connsiteX84" fmla="*/ 1530627 w 1980454"/>
                  <a:gd name="connsiteY84" fmla="*/ 1713485 h 1876486"/>
                  <a:gd name="connsiteX85" fmla="*/ 1542553 w 1980454"/>
                  <a:gd name="connsiteY85" fmla="*/ 1721436 h 1876486"/>
                  <a:gd name="connsiteX86" fmla="*/ 1554480 w 1980454"/>
                  <a:gd name="connsiteY86" fmla="*/ 1725412 h 1876486"/>
                  <a:gd name="connsiteX87" fmla="*/ 1562432 w 1980454"/>
                  <a:gd name="connsiteY87" fmla="*/ 1733363 h 1876486"/>
                  <a:gd name="connsiteX88" fmla="*/ 1574359 w 1980454"/>
                  <a:gd name="connsiteY88" fmla="*/ 1737339 h 1876486"/>
                  <a:gd name="connsiteX89" fmla="*/ 1598213 w 1980454"/>
                  <a:gd name="connsiteY89" fmla="*/ 1753241 h 1876486"/>
                  <a:gd name="connsiteX90" fmla="*/ 1618091 w 1980454"/>
                  <a:gd name="connsiteY90" fmla="*/ 1773120 h 1876486"/>
                  <a:gd name="connsiteX91" fmla="*/ 1637969 w 1980454"/>
                  <a:gd name="connsiteY91" fmla="*/ 1792998 h 1876486"/>
                  <a:gd name="connsiteX92" fmla="*/ 1641945 w 1980454"/>
                  <a:gd name="connsiteY92" fmla="*/ 1804925 h 1876486"/>
                  <a:gd name="connsiteX93" fmla="*/ 1665799 w 1980454"/>
                  <a:gd name="connsiteY93" fmla="*/ 1828779 h 1876486"/>
                  <a:gd name="connsiteX94" fmla="*/ 1677726 w 1980454"/>
                  <a:gd name="connsiteY94" fmla="*/ 1840706 h 1876486"/>
                  <a:gd name="connsiteX95" fmla="*/ 1685677 w 1980454"/>
                  <a:gd name="connsiteY95" fmla="*/ 1852633 h 1876486"/>
                  <a:gd name="connsiteX96" fmla="*/ 1689653 w 1980454"/>
                  <a:gd name="connsiteY96" fmla="*/ 1864560 h 1876486"/>
                  <a:gd name="connsiteX97" fmla="*/ 1701580 w 1980454"/>
                  <a:gd name="connsiteY97" fmla="*/ 1876486 h 1876486"/>
                  <a:gd name="connsiteX98" fmla="*/ 1713507 w 1980454"/>
                  <a:gd name="connsiteY98" fmla="*/ 1872511 h 1876486"/>
                  <a:gd name="connsiteX99" fmla="*/ 1737360 w 1980454"/>
                  <a:gd name="connsiteY99" fmla="*/ 1824803 h 1876486"/>
                  <a:gd name="connsiteX100" fmla="*/ 1753263 w 1980454"/>
                  <a:gd name="connsiteY100" fmla="*/ 1804925 h 1876486"/>
                  <a:gd name="connsiteX101" fmla="*/ 1757239 w 1980454"/>
                  <a:gd name="connsiteY101" fmla="*/ 1792998 h 1876486"/>
                  <a:gd name="connsiteX102" fmla="*/ 1773141 w 1980454"/>
                  <a:gd name="connsiteY102" fmla="*/ 1769144 h 1876486"/>
                  <a:gd name="connsiteX103" fmla="*/ 1781093 w 1980454"/>
                  <a:gd name="connsiteY103" fmla="*/ 1757217 h 1876486"/>
                  <a:gd name="connsiteX104" fmla="*/ 1793020 w 1980454"/>
                  <a:gd name="connsiteY104" fmla="*/ 1749266 h 1876486"/>
                  <a:gd name="connsiteX105" fmla="*/ 1832776 w 1980454"/>
                  <a:gd name="connsiteY105" fmla="*/ 1737339 h 1876486"/>
                  <a:gd name="connsiteX106" fmla="*/ 1840727 w 1980454"/>
                  <a:gd name="connsiteY106" fmla="*/ 1729387 h 1876486"/>
                  <a:gd name="connsiteX107" fmla="*/ 1844703 w 1980454"/>
                  <a:gd name="connsiteY107" fmla="*/ 1717460 h 1876486"/>
                  <a:gd name="connsiteX108" fmla="*/ 1856630 w 1980454"/>
                  <a:gd name="connsiteY108" fmla="*/ 1713485 h 1876486"/>
                  <a:gd name="connsiteX109" fmla="*/ 1864581 w 1980454"/>
                  <a:gd name="connsiteY109" fmla="*/ 1705533 h 1876486"/>
                  <a:gd name="connsiteX110" fmla="*/ 1880484 w 1980454"/>
                  <a:gd name="connsiteY110" fmla="*/ 1681680 h 1876486"/>
                  <a:gd name="connsiteX111" fmla="*/ 1896387 w 1980454"/>
                  <a:gd name="connsiteY111" fmla="*/ 1665777 h 1876486"/>
                  <a:gd name="connsiteX112" fmla="*/ 1912289 w 1980454"/>
                  <a:gd name="connsiteY112" fmla="*/ 1649874 h 1876486"/>
                  <a:gd name="connsiteX113" fmla="*/ 1936143 w 1980454"/>
                  <a:gd name="connsiteY113" fmla="*/ 1633972 h 1876486"/>
                  <a:gd name="connsiteX114" fmla="*/ 1932167 w 1980454"/>
                  <a:gd name="connsiteY114" fmla="*/ 1618069 h 1876486"/>
                  <a:gd name="connsiteX115" fmla="*/ 1920240 w 1980454"/>
                  <a:gd name="connsiteY115" fmla="*/ 1610118 h 1876486"/>
                  <a:gd name="connsiteX116" fmla="*/ 1904338 w 1980454"/>
                  <a:gd name="connsiteY116" fmla="*/ 1590240 h 1876486"/>
                  <a:gd name="connsiteX117" fmla="*/ 1900362 w 1980454"/>
                  <a:gd name="connsiteY117" fmla="*/ 1578313 h 1876486"/>
                  <a:gd name="connsiteX118" fmla="*/ 1904338 w 1980454"/>
                  <a:gd name="connsiteY118" fmla="*/ 1566386 h 1876486"/>
                  <a:gd name="connsiteX119" fmla="*/ 1908313 w 1980454"/>
                  <a:gd name="connsiteY119" fmla="*/ 1546507 h 1876486"/>
                  <a:gd name="connsiteX120" fmla="*/ 1928192 w 1980454"/>
                  <a:gd name="connsiteY120" fmla="*/ 1530605 h 1876486"/>
                  <a:gd name="connsiteX121" fmla="*/ 1936143 w 1980454"/>
                  <a:gd name="connsiteY121" fmla="*/ 1522653 h 1876486"/>
                  <a:gd name="connsiteX122" fmla="*/ 1940119 w 1980454"/>
                  <a:gd name="connsiteY122" fmla="*/ 1510726 h 1876486"/>
                  <a:gd name="connsiteX123" fmla="*/ 1944094 w 1980454"/>
                  <a:gd name="connsiteY123" fmla="*/ 1494824 h 1876486"/>
                  <a:gd name="connsiteX124" fmla="*/ 1952046 w 1980454"/>
                  <a:gd name="connsiteY124" fmla="*/ 1486873 h 1876486"/>
                  <a:gd name="connsiteX125" fmla="*/ 1979875 w 1980454"/>
                  <a:gd name="connsiteY125" fmla="*/ 1486873 h 1876486"/>
                  <a:gd name="connsiteX126" fmla="*/ 1975900 w 1980454"/>
                  <a:gd name="connsiteY126" fmla="*/ 1466994 h 1876486"/>
                  <a:gd name="connsiteX127" fmla="*/ 1967948 w 1980454"/>
                  <a:gd name="connsiteY127" fmla="*/ 1443140 h 1876486"/>
                  <a:gd name="connsiteX128" fmla="*/ 1963973 w 1980454"/>
                  <a:gd name="connsiteY128" fmla="*/ 1431213 h 1876486"/>
                  <a:gd name="connsiteX129" fmla="*/ 1959997 w 1980454"/>
                  <a:gd name="connsiteY129" fmla="*/ 1419286 h 1876486"/>
                  <a:gd name="connsiteX130" fmla="*/ 1956021 w 1980454"/>
                  <a:gd name="connsiteY130" fmla="*/ 1407360 h 1876486"/>
                  <a:gd name="connsiteX131" fmla="*/ 1967948 w 1980454"/>
                  <a:gd name="connsiteY131" fmla="*/ 1371579 h 1876486"/>
                  <a:gd name="connsiteX132" fmla="*/ 1971924 w 1980454"/>
                  <a:gd name="connsiteY132" fmla="*/ 1359652 h 1876486"/>
                  <a:gd name="connsiteX133" fmla="*/ 1975900 w 1980454"/>
                  <a:gd name="connsiteY133" fmla="*/ 1347725 h 1876486"/>
                  <a:gd name="connsiteX134" fmla="*/ 1967948 w 1980454"/>
                  <a:gd name="connsiteY134" fmla="*/ 1300017 h 1876486"/>
                  <a:gd name="connsiteX135" fmla="*/ 1959997 w 1980454"/>
                  <a:gd name="connsiteY135" fmla="*/ 1276163 h 1876486"/>
                  <a:gd name="connsiteX136" fmla="*/ 1956021 w 1980454"/>
                  <a:gd name="connsiteY136" fmla="*/ 1264236 h 1876486"/>
                  <a:gd name="connsiteX137" fmla="*/ 1948070 w 1980454"/>
                  <a:gd name="connsiteY137" fmla="*/ 1208577 h 1876486"/>
                  <a:gd name="connsiteX138" fmla="*/ 1932167 w 1980454"/>
                  <a:gd name="connsiteY138" fmla="*/ 1188699 h 1876486"/>
                  <a:gd name="connsiteX139" fmla="*/ 1932167 w 1980454"/>
                  <a:gd name="connsiteY139" fmla="*/ 1140991 h 1876486"/>
                  <a:gd name="connsiteX140" fmla="*/ 1944094 w 1980454"/>
                  <a:gd name="connsiteY140" fmla="*/ 1137015 h 1876486"/>
                  <a:gd name="connsiteX141" fmla="*/ 1952046 w 1980454"/>
                  <a:gd name="connsiteY141" fmla="*/ 1129064 h 1876486"/>
                  <a:gd name="connsiteX142" fmla="*/ 1952046 w 1980454"/>
                  <a:gd name="connsiteY142" fmla="*/ 1093283 h 1876486"/>
                  <a:gd name="connsiteX143" fmla="*/ 1944094 w 1980454"/>
                  <a:gd name="connsiteY143" fmla="*/ 1069429 h 1876486"/>
                  <a:gd name="connsiteX144" fmla="*/ 1940119 w 1980454"/>
                  <a:gd name="connsiteY144" fmla="*/ 1045575 h 1876486"/>
                  <a:gd name="connsiteX145" fmla="*/ 1940119 w 1980454"/>
                  <a:gd name="connsiteY145" fmla="*/ 966062 h 1876486"/>
                  <a:gd name="connsiteX146" fmla="*/ 1932167 w 1980454"/>
                  <a:gd name="connsiteY146" fmla="*/ 958111 h 1876486"/>
                  <a:gd name="connsiteX147" fmla="*/ 1928192 w 1980454"/>
                  <a:gd name="connsiteY147" fmla="*/ 946184 h 1876486"/>
                  <a:gd name="connsiteX148" fmla="*/ 1920240 w 1980454"/>
                  <a:gd name="connsiteY148" fmla="*/ 938233 h 1876486"/>
                  <a:gd name="connsiteX149" fmla="*/ 1912289 w 1980454"/>
                  <a:gd name="connsiteY149" fmla="*/ 910403 h 1876486"/>
                  <a:gd name="connsiteX150" fmla="*/ 1900362 w 1980454"/>
                  <a:gd name="connsiteY150" fmla="*/ 902452 h 1876486"/>
                  <a:gd name="connsiteX151" fmla="*/ 1876508 w 1980454"/>
                  <a:gd name="connsiteY151" fmla="*/ 894500 h 1876486"/>
                  <a:gd name="connsiteX152" fmla="*/ 1864581 w 1980454"/>
                  <a:gd name="connsiteY152" fmla="*/ 890525 h 1876486"/>
                  <a:gd name="connsiteX153" fmla="*/ 1856630 w 1980454"/>
                  <a:gd name="connsiteY153" fmla="*/ 882573 h 1876486"/>
                  <a:gd name="connsiteX154" fmla="*/ 1844703 w 1980454"/>
                  <a:gd name="connsiteY154" fmla="*/ 878598 h 1876486"/>
                  <a:gd name="connsiteX155" fmla="*/ 1832776 w 1980454"/>
                  <a:gd name="connsiteY155" fmla="*/ 870646 h 1876486"/>
                  <a:gd name="connsiteX156" fmla="*/ 1824825 w 1980454"/>
                  <a:gd name="connsiteY156" fmla="*/ 858720 h 1876486"/>
                  <a:gd name="connsiteX157" fmla="*/ 1816873 w 1980454"/>
                  <a:gd name="connsiteY157" fmla="*/ 850768 h 1876486"/>
                  <a:gd name="connsiteX158" fmla="*/ 1820849 w 1980454"/>
                  <a:gd name="connsiteY158" fmla="*/ 830890 h 1876486"/>
                  <a:gd name="connsiteX159" fmla="*/ 1832776 w 1980454"/>
                  <a:gd name="connsiteY159" fmla="*/ 807036 h 1876486"/>
                  <a:gd name="connsiteX160" fmla="*/ 1836752 w 1980454"/>
                  <a:gd name="connsiteY160" fmla="*/ 795109 h 1876486"/>
                  <a:gd name="connsiteX161" fmla="*/ 1832776 w 1980454"/>
                  <a:gd name="connsiteY161" fmla="*/ 771255 h 1876486"/>
                  <a:gd name="connsiteX162" fmla="*/ 1824825 w 1980454"/>
                  <a:gd name="connsiteY162" fmla="*/ 759328 h 1876486"/>
                  <a:gd name="connsiteX163" fmla="*/ 1793020 w 1980454"/>
                  <a:gd name="connsiteY163" fmla="*/ 731499 h 1876486"/>
                  <a:gd name="connsiteX164" fmla="*/ 1793020 w 1980454"/>
                  <a:gd name="connsiteY164" fmla="*/ 663913 h 1876486"/>
                  <a:gd name="connsiteX165" fmla="*/ 1789044 w 1980454"/>
                  <a:gd name="connsiteY165" fmla="*/ 644034 h 1876486"/>
                  <a:gd name="connsiteX166" fmla="*/ 1785068 w 1980454"/>
                  <a:gd name="connsiteY166" fmla="*/ 632107 h 1876486"/>
                  <a:gd name="connsiteX167" fmla="*/ 1741336 w 1980454"/>
                  <a:gd name="connsiteY167" fmla="*/ 620180 h 1876486"/>
                  <a:gd name="connsiteX168" fmla="*/ 1721458 w 1980454"/>
                  <a:gd name="connsiteY168" fmla="*/ 596326 h 1876486"/>
                  <a:gd name="connsiteX169" fmla="*/ 1709531 w 1980454"/>
                  <a:gd name="connsiteY169" fmla="*/ 584400 h 1876486"/>
                  <a:gd name="connsiteX170" fmla="*/ 1709531 w 1980454"/>
                  <a:gd name="connsiteY170" fmla="*/ 552594 h 1876486"/>
                  <a:gd name="connsiteX171" fmla="*/ 1697604 w 1980454"/>
                  <a:gd name="connsiteY171" fmla="*/ 548619 h 1876486"/>
                  <a:gd name="connsiteX172" fmla="*/ 1673750 w 1980454"/>
                  <a:gd name="connsiteY172" fmla="*/ 552594 h 1876486"/>
                  <a:gd name="connsiteX173" fmla="*/ 1661823 w 1980454"/>
                  <a:gd name="connsiteY173" fmla="*/ 556570 h 1876486"/>
                  <a:gd name="connsiteX174" fmla="*/ 1657847 w 1980454"/>
                  <a:gd name="connsiteY174" fmla="*/ 520789 h 1876486"/>
                  <a:gd name="connsiteX175" fmla="*/ 1645920 w 1980454"/>
                  <a:gd name="connsiteY175" fmla="*/ 481033 h 1876486"/>
                  <a:gd name="connsiteX176" fmla="*/ 1637969 w 1980454"/>
                  <a:gd name="connsiteY176" fmla="*/ 453203 h 1876486"/>
                  <a:gd name="connsiteX177" fmla="*/ 1633993 w 1980454"/>
                  <a:gd name="connsiteY177" fmla="*/ 441276 h 1876486"/>
                  <a:gd name="connsiteX178" fmla="*/ 1633993 w 1980454"/>
                  <a:gd name="connsiteY178" fmla="*/ 417422 h 1876486"/>
                  <a:gd name="connsiteX179" fmla="*/ 1622067 w 1980454"/>
                  <a:gd name="connsiteY179" fmla="*/ 409471 h 1876486"/>
                  <a:gd name="connsiteX180" fmla="*/ 1594237 w 1980454"/>
                  <a:gd name="connsiteY180" fmla="*/ 385617 h 1876486"/>
                  <a:gd name="connsiteX181" fmla="*/ 1578334 w 1980454"/>
                  <a:gd name="connsiteY181" fmla="*/ 361763 h 1876486"/>
                  <a:gd name="connsiteX182" fmla="*/ 1566407 w 1980454"/>
                  <a:gd name="connsiteY182" fmla="*/ 337909 h 1876486"/>
                  <a:gd name="connsiteX183" fmla="*/ 1570383 w 1980454"/>
                  <a:gd name="connsiteY183" fmla="*/ 322006 h 1876486"/>
                  <a:gd name="connsiteX184" fmla="*/ 1578334 w 1980454"/>
                  <a:gd name="connsiteY184" fmla="*/ 310080 h 1876486"/>
                  <a:gd name="connsiteX185" fmla="*/ 1614115 w 1980454"/>
                  <a:gd name="connsiteY185" fmla="*/ 302128 h 1876486"/>
                  <a:gd name="connsiteX186" fmla="*/ 1622067 w 1980454"/>
                  <a:gd name="connsiteY186" fmla="*/ 294177 h 1876486"/>
                  <a:gd name="connsiteX187" fmla="*/ 1622067 w 1980454"/>
                  <a:gd name="connsiteY187" fmla="*/ 270323 h 1876486"/>
                  <a:gd name="connsiteX188" fmla="*/ 1614115 w 1980454"/>
                  <a:gd name="connsiteY188" fmla="*/ 262372 h 1876486"/>
                  <a:gd name="connsiteX189" fmla="*/ 1606164 w 1980454"/>
                  <a:gd name="connsiteY189" fmla="*/ 234542 h 1876486"/>
                  <a:gd name="connsiteX190" fmla="*/ 1610140 w 1980454"/>
                  <a:gd name="connsiteY190" fmla="*/ 194786 h 1876486"/>
                  <a:gd name="connsiteX191" fmla="*/ 1618091 w 1980454"/>
                  <a:gd name="connsiteY191" fmla="*/ 170932 h 1876486"/>
                  <a:gd name="connsiteX192" fmla="*/ 1598213 w 1980454"/>
                  <a:gd name="connsiteY192" fmla="*/ 127200 h 1876486"/>
                  <a:gd name="connsiteX193" fmla="*/ 1590261 w 1980454"/>
                  <a:gd name="connsiteY193" fmla="*/ 115273 h 1876486"/>
                  <a:gd name="connsiteX194" fmla="*/ 1598213 w 1980454"/>
                  <a:gd name="connsiteY194" fmla="*/ 147078 h 1876486"/>
                  <a:gd name="connsiteX195" fmla="*/ 1606164 w 1980454"/>
                  <a:gd name="connsiteY195" fmla="*/ 123224 h 1876486"/>
                  <a:gd name="connsiteX196" fmla="*/ 1610140 w 1980454"/>
                  <a:gd name="connsiteY196" fmla="*/ 111297 h 1876486"/>
                  <a:gd name="connsiteX197" fmla="*/ 1618091 w 1980454"/>
                  <a:gd name="connsiteY197" fmla="*/ 99370 h 1876486"/>
                  <a:gd name="connsiteX198" fmla="*/ 1606164 w 1980454"/>
                  <a:gd name="connsiteY198" fmla="*/ 107321 h 1876486"/>
                  <a:gd name="connsiteX199" fmla="*/ 1514724 w 1980454"/>
                  <a:gd name="connsiteY199" fmla="*/ 95394 h 1876486"/>
                  <a:gd name="connsiteX200" fmla="*/ 1490870 w 1980454"/>
                  <a:gd name="connsiteY200" fmla="*/ 87443 h 1876486"/>
                  <a:gd name="connsiteX201" fmla="*/ 1482919 w 1980454"/>
                  <a:gd name="connsiteY201" fmla="*/ 75516 h 1876486"/>
                  <a:gd name="connsiteX202" fmla="*/ 1463040 w 1980454"/>
                  <a:gd name="connsiteY202" fmla="*/ 71540 h 1876486"/>
                  <a:gd name="connsiteX203" fmla="*/ 1431235 w 1980454"/>
                  <a:gd name="connsiteY203" fmla="*/ 67565 h 1876486"/>
                  <a:gd name="connsiteX204" fmla="*/ 1379552 w 1980454"/>
                  <a:gd name="connsiteY204" fmla="*/ 51662 h 1876486"/>
                  <a:gd name="connsiteX205" fmla="*/ 1329442 w 1980454"/>
                  <a:gd name="connsiteY205" fmla="*/ 38948 h 1876486"/>
                  <a:gd name="connsiteX206" fmla="*/ 1284136 w 1980454"/>
                  <a:gd name="connsiteY206" fmla="*/ 35760 h 1876486"/>
                  <a:gd name="connsiteX207" fmla="*/ 1248396 w 1980454"/>
                  <a:gd name="connsiteY207" fmla="*/ 24640 h 1876486"/>
                  <a:gd name="connsiteX208" fmla="*/ 1197459 w 1980454"/>
                  <a:gd name="connsiteY208" fmla="*/ 41351 h 1876486"/>
                  <a:gd name="connsiteX209" fmla="*/ 1139439 w 1980454"/>
                  <a:gd name="connsiteY209" fmla="*/ 38161 h 1876486"/>
                  <a:gd name="connsiteX210" fmla="*/ 1091731 w 1980454"/>
                  <a:gd name="connsiteY210" fmla="*/ 25448 h 1876486"/>
                  <a:gd name="connsiteX211" fmla="*/ 1008201 w 1980454"/>
                  <a:gd name="connsiteY211" fmla="*/ 0 h 1876486"/>
                  <a:gd name="connsiteX212" fmla="*/ 940656 w 1980454"/>
                  <a:gd name="connsiteY212" fmla="*/ 8737 h 1876486"/>
                  <a:gd name="connsiteX213" fmla="*/ 870668 w 1980454"/>
                  <a:gd name="connsiteY213" fmla="*/ 7930 h 1876486"/>
                  <a:gd name="connsiteX214" fmla="*/ 826936 w 1980454"/>
                  <a:gd name="connsiteY214" fmla="*/ 11906 h 1876486"/>
                  <a:gd name="connsiteX215" fmla="*/ 822960 w 1980454"/>
                  <a:gd name="connsiteY215" fmla="*/ 35760 h 1876486"/>
                  <a:gd name="connsiteX216" fmla="*/ 811033 w 1980454"/>
                  <a:gd name="connsiteY216" fmla="*/ 39735 h 1876486"/>
                  <a:gd name="connsiteX217" fmla="*/ 783204 w 1980454"/>
                  <a:gd name="connsiteY217" fmla="*/ 51662 h 1876486"/>
                  <a:gd name="connsiteX218" fmla="*/ 759350 w 1980454"/>
                  <a:gd name="connsiteY218" fmla="*/ 59613 h 1876486"/>
                  <a:gd name="connsiteX219" fmla="*/ 751399 w 1980454"/>
                  <a:gd name="connsiteY219" fmla="*/ 67565 h 1876486"/>
                  <a:gd name="connsiteX220" fmla="*/ 731520 w 1980454"/>
                  <a:gd name="connsiteY220" fmla="*/ 79492 h 1876486"/>
                  <a:gd name="connsiteX221" fmla="*/ 723569 w 1980454"/>
                  <a:gd name="connsiteY221" fmla="*/ 91419 h 1876486"/>
                  <a:gd name="connsiteX222" fmla="*/ 719593 w 1980454"/>
                  <a:gd name="connsiteY222" fmla="*/ 103346 h 1876486"/>
                  <a:gd name="connsiteX223" fmla="*/ 695740 w 1980454"/>
                  <a:gd name="connsiteY223" fmla="*/ 107321 h 1876486"/>
                  <a:gd name="connsiteX224" fmla="*/ 683813 w 1980454"/>
                  <a:gd name="connsiteY224" fmla="*/ 111297 h 1876486"/>
                  <a:gd name="connsiteX225" fmla="*/ 667910 w 1980454"/>
                  <a:gd name="connsiteY225" fmla="*/ 127200 h 1876486"/>
                  <a:gd name="connsiteX226" fmla="*/ 648052 w 1980454"/>
                  <a:gd name="connsiteY226" fmla="*/ 155837 h 1876486"/>
                  <a:gd name="connsiteX227" fmla="*/ 632129 w 1980454"/>
                  <a:gd name="connsiteY227" fmla="*/ 182859 h 1876486"/>
                  <a:gd name="connsiteX228" fmla="*/ 612251 w 1980454"/>
                  <a:gd name="connsiteY228" fmla="*/ 170932 h 1876486"/>
                  <a:gd name="connsiteX229" fmla="*/ 600324 w 1980454"/>
                  <a:gd name="connsiteY229" fmla="*/ 174907 h 1876486"/>
                  <a:gd name="connsiteX230" fmla="*/ 588397 w 1980454"/>
                  <a:gd name="connsiteY230" fmla="*/ 202737 h 1876486"/>
                  <a:gd name="connsiteX231" fmla="*/ 580446 w 1980454"/>
                  <a:gd name="connsiteY231" fmla="*/ 226591 h 1876486"/>
                  <a:gd name="connsiteX232" fmla="*/ 548640 w 1980454"/>
                  <a:gd name="connsiteY232" fmla="*/ 234542 h 1876486"/>
                  <a:gd name="connsiteX233" fmla="*/ 552616 w 1980454"/>
                  <a:gd name="connsiteY233" fmla="*/ 262372 h 1876486"/>
                  <a:gd name="connsiteX234" fmla="*/ 548640 w 1980454"/>
                  <a:gd name="connsiteY234" fmla="*/ 274299 h 1876486"/>
                  <a:gd name="connsiteX235" fmla="*/ 544665 w 1980454"/>
                  <a:gd name="connsiteY235" fmla="*/ 294177 h 1876486"/>
                  <a:gd name="connsiteX236" fmla="*/ 540689 w 1980454"/>
                  <a:gd name="connsiteY236" fmla="*/ 306104 h 1876486"/>
                  <a:gd name="connsiteX237" fmla="*/ 528762 w 1980454"/>
                  <a:gd name="connsiteY237" fmla="*/ 314055 h 1876486"/>
                  <a:gd name="connsiteX238" fmla="*/ 496957 w 1980454"/>
                  <a:gd name="connsiteY238" fmla="*/ 353812 h 1876486"/>
                  <a:gd name="connsiteX239" fmla="*/ 485030 w 1980454"/>
                  <a:gd name="connsiteY239" fmla="*/ 357787 h 1876486"/>
                  <a:gd name="connsiteX240" fmla="*/ 469127 w 1980454"/>
                  <a:gd name="connsiteY240" fmla="*/ 377666 h 1876486"/>
                  <a:gd name="connsiteX241" fmla="*/ 477079 w 1980454"/>
                  <a:gd name="connsiteY241" fmla="*/ 401520 h 1876486"/>
                  <a:gd name="connsiteX242" fmla="*/ 481054 w 1980454"/>
                  <a:gd name="connsiteY242" fmla="*/ 413446 h 1876486"/>
                  <a:gd name="connsiteX243" fmla="*/ 462791 w 1980454"/>
                  <a:gd name="connsiteY243" fmla="*/ 453224 h 1876486"/>
                  <a:gd name="connsiteX244" fmla="*/ 473103 w 1980454"/>
                  <a:gd name="connsiteY244" fmla="*/ 496935 h 1876486"/>
                  <a:gd name="connsiteX245" fmla="*/ 465152 w 1980454"/>
                  <a:gd name="connsiteY245" fmla="*/ 588375 h 1876486"/>
                  <a:gd name="connsiteX246" fmla="*/ 461176 w 1980454"/>
                  <a:gd name="connsiteY246" fmla="*/ 616205 h 1876486"/>
                  <a:gd name="connsiteX247" fmla="*/ 453225 w 1980454"/>
                  <a:gd name="connsiteY247" fmla="*/ 640059 h 1876486"/>
                  <a:gd name="connsiteX248" fmla="*/ 449249 w 1980454"/>
                  <a:gd name="connsiteY248" fmla="*/ 655961 h 1876486"/>
                  <a:gd name="connsiteX249" fmla="*/ 441298 w 1980454"/>
                  <a:gd name="connsiteY249" fmla="*/ 679815 h 1876486"/>
                  <a:gd name="connsiteX250" fmla="*/ 425395 w 1980454"/>
                  <a:gd name="connsiteY250" fmla="*/ 727523 h 1876486"/>
                  <a:gd name="connsiteX251" fmla="*/ 417444 w 1980454"/>
                  <a:gd name="connsiteY251" fmla="*/ 759328 h 1876486"/>
                  <a:gd name="connsiteX252" fmla="*/ 397586 w 1980454"/>
                  <a:gd name="connsiteY252" fmla="*/ 783182 h 1876486"/>
                  <a:gd name="connsiteX253" fmla="*/ 373712 w 1980454"/>
                  <a:gd name="connsiteY253" fmla="*/ 795109 h 1876486"/>
                  <a:gd name="connsiteX254" fmla="*/ 349858 w 1980454"/>
                  <a:gd name="connsiteY254" fmla="*/ 803060 h 1876486"/>
                  <a:gd name="connsiteX255" fmla="*/ 314077 w 1980454"/>
                  <a:gd name="connsiteY255" fmla="*/ 811012 h 1876486"/>
                  <a:gd name="connsiteX256" fmla="*/ 302150 w 1980454"/>
                  <a:gd name="connsiteY256" fmla="*/ 814987 h 1876486"/>
                  <a:gd name="connsiteX257" fmla="*/ 286247 w 1980454"/>
                  <a:gd name="connsiteY257" fmla="*/ 822939 h 1876486"/>
                  <a:gd name="connsiteX258" fmla="*/ 218661 w 1980454"/>
                  <a:gd name="connsiteY258" fmla="*/ 830890 h 1876486"/>
                  <a:gd name="connsiteX259" fmla="*/ 194807 w 1980454"/>
                  <a:gd name="connsiteY259" fmla="*/ 838841 h 1876486"/>
                  <a:gd name="connsiteX260" fmla="*/ 178905 w 1980454"/>
                  <a:gd name="connsiteY260" fmla="*/ 842817 h 1876486"/>
                  <a:gd name="connsiteX261" fmla="*/ 151075 w 1980454"/>
                  <a:gd name="connsiteY261" fmla="*/ 850768 h 1876486"/>
                  <a:gd name="connsiteX262" fmla="*/ 112106 w 1980454"/>
                  <a:gd name="connsiteY262" fmla="*/ 857932 h 1876486"/>
                  <a:gd name="connsiteX263" fmla="*/ 63611 w 1980454"/>
                  <a:gd name="connsiteY263" fmla="*/ 890525 h 1876486"/>
                  <a:gd name="connsiteX264" fmla="*/ 39757 w 1980454"/>
                  <a:gd name="connsiteY264" fmla="*/ 918354 h 1876486"/>
                  <a:gd name="connsiteX265" fmla="*/ 7952 w 1980454"/>
                  <a:gd name="connsiteY265" fmla="*/ 958111 h 1876486"/>
                  <a:gd name="connsiteX266" fmla="*/ 0 w 1980454"/>
                  <a:gd name="connsiteY266" fmla="*/ 981965 h 1876486"/>
                  <a:gd name="connsiteX267" fmla="*/ 19879 w 1980454"/>
                  <a:gd name="connsiteY267" fmla="*/ 1009794 h 1876486"/>
                  <a:gd name="connsiteX268" fmla="*/ 7952 w 1980454"/>
                  <a:gd name="connsiteY268" fmla="*/ 1009794 h 1876486"/>
                  <a:gd name="connsiteX0" fmla="*/ 7952 w 1980454"/>
                  <a:gd name="connsiteY0" fmla="*/ 1009794 h 1876486"/>
                  <a:gd name="connsiteX1" fmla="*/ 35781 w 1980454"/>
                  <a:gd name="connsiteY1" fmla="*/ 1005819 h 1876486"/>
                  <a:gd name="connsiteX2" fmla="*/ 75538 w 1980454"/>
                  <a:gd name="connsiteY2" fmla="*/ 1013770 h 1876486"/>
                  <a:gd name="connsiteX3" fmla="*/ 87465 w 1980454"/>
                  <a:gd name="connsiteY3" fmla="*/ 1021721 h 1876486"/>
                  <a:gd name="connsiteX4" fmla="*/ 95416 w 1980454"/>
                  <a:gd name="connsiteY4" fmla="*/ 1029673 h 1876486"/>
                  <a:gd name="connsiteX5" fmla="*/ 115294 w 1980454"/>
                  <a:gd name="connsiteY5" fmla="*/ 1033648 h 1876486"/>
                  <a:gd name="connsiteX6" fmla="*/ 131197 w 1980454"/>
                  <a:gd name="connsiteY6" fmla="*/ 1057502 h 1876486"/>
                  <a:gd name="connsiteX7" fmla="*/ 178905 w 1980454"/>
                  <a:gd name="connsiteY7" fmla="*/ 1073405 h 1876486"/>
                  <a:gd name="connsiteX8" fmla="*/ 190832 w 1980454"/>
                  <a:gd name="connsiteY8" fmla="*/ 1077380 h 1876486"/>
                  <a:gd name="connsiteX9" fmla="*/ 202759 w 1980454"/>
                  <a:gd name="connsiteY9" fmla="*/ 1081356 h 1876486"/>
                  <a:gd name="connsiteX10" fmla="*/ 218661 w 1980454"/>
                  <a:gd name="connsiteY10" fmla="*/ 1085332 h 1876486"/>
                  <a:gd name="connsiteX11" fmla="*/ 230588 w 1980454"/>
                  <a:gd name="connsiteY11" fmla="*/ 1089307 h 1876486"/>
                  <a:gd name="connsiteX12" fmla="*/ 250467 w 1980454"/>
                  <a:gd name="connsiteY12" fmla="*/ 1093283 h 1876486"/>
                  <a:gd name="connsiteX13" fmla="*/ 262393 w 1980454"/>
                  <a:gd name="connsiteY13" fmla="*/ 1097259 h 1876486"/>
                  <a:gd name="connsiteX14" fmla="*/ 278296 w 1980454"/>
                  <a:gd name="connsiteY14" fmla="*/ 1101234 h 1876486"/>
                  <a:gd name="connsiteX15" fmla="*/ 290223 w 1980454"/>
                  <a:gd name="connsiteY15" fmla="*/ 1105210 h 1876486"/>
                  <a:gd name="connsiteX16" fmla="*/ 337931 w 1980454"/>
                  <a:gd name="connsiteY16" fmla="*/ 1113161 h 1876486"/>
                  <a:gd name="connsiteX17" fmla="*/ 381663 w 1980454"/>
                  <a:gd name="connsiteY17" fmla="*/ 1109186 h 1876486"/>
                  <a:gd name="connsiteX18" fmla="*/ 405517 w 1980454"/>
                  <a:gd name="connsiteY18" fmla="*/ 1101234 h 1876486"/>
                  <a:gd name="connsiteX19" fmla="*/ 417444 w 1980454"/>
                  <a:gd name="connsiteY19" fmla="*/ 1097259 h 1876486"/>
                  <a:gd name="connsiteX20" fmla="*/ 449249 w 1980454"/>
                  <a:gd name="connsiteY20" fmla="*/ 1101234 h 1876486"/>
                  <a:gd name="connsiteX21" fmla="*/ 473103 w 1980454"/>
                  <a:gd name="connsiteY21" fmla="*/ 1117137 h 1876486"/>
                  <a:gd name="connsiteX22" fmla="*/ 492981 w 1980454"/>
                  <a:gd name="connsiteY22" fmla="*/ 1133040 h 1876486"/>
                  <a:gd name="connsiteX23" fmla="*/ 512860 w 1980454"/>
                  <a:gd name="connsiteY23" fmla="*/ 1148942 h 1876486"/>
                  <a:gd name="connsiteX24" fmla="*/ 532738 w 1980454"/>
                  <a:gd name="connsiteY24" fmla="*/ 1172796 h 1876486"/>
                  <a:gd name="connsiteX25" fmla="*/ 568519 w 1980454"/>
                  <a:gd name="connsiteY25" fmla="*/ 1188699 h 1876486"/>
                  <a:gd name="connsiteX26" fmla="*/ 580446 w 1980454"/>
                  <a:gd name="connsiteY26" fmla="*/ 1192674 h 1876486"/>
                  <a:gd name="connsiteX27" fmla="*/ 592373 w 1980454"/>
                  <a:gd name="connsiteY27" fmla="*/ 1196650 h 1876486"/>
                  <a:gd name="connsiteX28" fmla="*/ 604300 w 1980454"/>
                  <a:gd name="connsiteY28" fmla="*/ 1204601 h 1876486"/>
                  <a:gd name="connsiteX29" fmla="*/ 612251 w 1980454"/>
                  <a:gd name="connsiteY29" fmla="*/ 1212553 h 1876486"/>
                  <a:gd name="connsiteX30" fmla="*/ 624178 w 1980454"/>
                  <a:gd name="connsiteY30" fmla="*/ 1216528 h 1876486"/>
                  <a:gd name="connsiteX31" fmla="*/ 632129 w 1980454"/>
                  <a:gd name="connsiteY31" fmla="*/ 1224480 h 1876486"/>
                  <a:gd name="connsiteX32" fmla="*/ 667910 w 1980454"/>
                  <a:gd name="connsiteY32" fmla="*/ 1236406 h 1876486"/>
                  <a:gd name="connsiteX33" fmla="*/ 679837 w 1980454"/>
                  <a:gd name="connsiteY33" fmla="*/ 1240382 h 1876486"/>
                  <a:gd name="connsiteX34" fmla="*/ 691764 w 1980454"/>
                  <a:gd name="connsiteY34" fmla="*/ 1248333 h 1876486"/>
                  <a:gd name="connsiteX35" fmla="*/ 715618 w 1980454"/>
                  <a:gd name="connsiteY35" fmla="*/ 1256285 h 1876486"/>
                  <a:gd name="connsiteX36" fmla="*/ 719593 w 1980454"/>
                  <a:gd name="connsiteY36" fmla="*/ 1268212 h 1876486"/>
                  <a:gd name="connsiteX37" fmla="*/ 739472 w 1980454"/>
                  <a:gd name="connsiteY37" fmla="*/ 1288090 h 1876486"/>
                  <a:gd name="connsiteX38" fmla="*/ 751399 w 1980454"/>
                  <a:gd name="connsiteY38" fmla="*/ 1307968 h 1876486"/>
                  <a:gd name="connsiteX39" fmla="*/ 755374 w 1980454"/>
                  <a:gd name="connsiteY39" fmla="*/ 1319895 h 1876486"/>
                  <a:gd name="connsiteX40" fmla="*/ 771277 w 1980454"/>
                  <a:gd name="connsiteY40" fmla="*/ 1335798 h 1876486"/>
                  <a:gd name="connsiteX41" fmla="*/ 783204 w 1980454"/>
                  <a:gd name="connsiteY41" fmla="*/ 1347725 h 1876486"/>
                  <a:gd name="connsiteX42" fmla="*/ 799107 w 1980454"/>
                  <a:gd name="connsiteY42" fmla="*/ 1367603 h 1876486"/>
                  <a:gd name="connsiteX43" fmla="*/ 803082 w 1980454"/>
                  <a:gd name="connsiteY43" fmla="*/ 1379530 h 1876486"/>
                  <a:gd name="connsiteX44" fmla="*/ 815009 w 1980454"/>
                  <a:gd name="connsiteY44" fmla="*/ 1383506 h 1876486"/>
                  <a:gd name="connsiteX45" fmla="*/ 838863 w 1980454"/>
                  <a:gd name="connsiteY45" fmla="*/ 1399408 h 1876486"/>
                  <a:gd name="connsiteX46" fmla="*/ 862717 w 1980454"/>
                  <a:gd name="connsiteY46" fmla="*/ 1407360 h 1876486"/>
                  <a:gd name="connsiteX47" fmla="*/ 874644 w 1980454"/>
                  <a:gd name="connsiteY47" fmla="*/ 1411335 h 1876486"/>
                  <a:gd name="connsiteX48" fmla="*/ 882595 w 1980454"/>
                  <a:gd name="connsiteY48" fmla="*/ 1423262 h 1876486"/>
                  <a:gd name="connsiteX49" fmla="*/ 894522 w 1980454"/>
                  <a:gd name="connsiteY49" fmla="*/ 1427238 h 1876486"/>
                  <a:gd name="connsiteX50" fmla="*/ 906449 w 1980454"/>
                  <a:gd name="connsiteY50" fmla="*/ 1435189 h 1876486"/>
                  <a:gd name="connsiteX51" fmla="*/ 914400 w 1980454"/>
                  <a:gd name="connsiteY51" fmla="*/ 1447116 h 1876486"/>
                  <a:gd name="connsiteX52" fmla="*/ 918376 w 1980454"/>
                  <a:gd name="connsiteY52" fmla="*/ 1459043 h 1876486"/>
                  <a:gd name="connsiteX53" fmla="*/ 934279 w 1980454"/>
                  <a:gd name="connsiteY53" fmla="*/ 1478921 h 1876486"/>
                  <a:gd name="connsiteX54" fmla="*/ 946206 w 1980454"/>
                  <a:gd name="connsiteY54" fmla="*/ 1482897 h 1876486"/>
                  <a:gd name="connsiteX55" fmla="*/ 966084 w 1980454"/>
                  <a:gd name="connsiteY55" fmla="*/ 1478921 h 1876486"/>
                  <a:gd name="connsiteX56" fmla="*/ 978011 w 1980454"/>
                  <a:gd name="connsiteY56" fmla="*/ 1474946 h 1876486"/>
                  <a:gd name="connsiteX57" fmla="*/ 1001865 w 1980454"/>
                  <a:gd name="connsiteY57" fmla="*/ 1478921 h 1876486"/>
                  <a:gd name="connsiteX58" fmla="*/ 1025719 w 1980454"/>
                  <a:gd name="connsiteY58" fmla="*/ 1486873 h 1876486"/>
                  <a:gd name="connsiteX59" fmla="*/ 1049573 w 1980454"/>
                  <a:gd name="connsiteY59" fmla="*/ 1502775 h 1876486"/>
                  <a:gd name="connsiteX60" fmla="*/ 1069451 w 1980454"/>
                  <a:gd name="connsiteY60" fmla="*/ 1522653 h 1876486"/>
                  <a:gd name="connsiteX61" fmla="*/ 1101256 w 1980454"/>
                  <a:gd name="connsiteY61" fmla="*/ 1546507 h 1876486"/>
                  <a:gd name="connsiteX62" fmla="*/ 1109207 w 1980454"/>
                  <a:gd name="connsiteY62" fmla="*/ 1554459 h 1876486"/>
                  <a:gd name="connsiteX63" fmla="*/ 1141013 w 1980454"/>
                  <a:gd name="connsiteY63" fmla="*/ 1562410 h 1876486"/>
                  <a:gd name="connsiteX64" fmla="*/ 1152940 w 1980454"/>
                  <a:gd name="connsiteY64" fmla="*/ 1570361 h 1876486"/>
                  <a:gd name="connsiteX65" fmla="*/ 1176793 w 1980454"/>
                  <a:gd name="connsiteY65" fmla="*/ 1578313 h 1876486"/>
                  <a:gd name="connsiteX66" fmla="*/ 1196672 w 1980454"/>
                  <a:gd name="connsiteY66" fmla="*/ 1590240 h 1876486"/>
                  <a:gd name="connsiteX67" fmla="*/ 1208599 w 1980454"/>
                  <a:gd name="connsiteY67" fmla="*/ 1602166 h 1876486"/>
                  <a:gd name="connsiteX68" fmla="*/ 1232453 w 1980454"/>
                  <a:gd name="connsiteY68" fmla="*/ 1610118 h 1876486"/>
                  <a:gd name="connsiteX69" fmla="*/ 1244380 w 1980454"/>
                  <a:gd name="connsiteY69" fmla="*/ 1614093 h 1876486"/>
                  <a:gd name="connsiteX70" fmla="*/ 1252331 w 1980454"/>
                  <a:gd name="connsiteY70" fmla="*/ 1602166 h 1876486"/>
                  <a:gd name="connsiteX71" fmla="*/ 1268233 w 1980454"/>
                  <a:gd name="connsiteY71" fmla="*/ 1606142 h 1876486"/>
                  <a:gd name="connsiteX72" fmla="*/ 1288112 w 1980454"/>
                  <a:gd name="connsiteY72" fmla="*/ 1622045 h 1876486"/>
                  <a:gd name="connsiteX73" fmla="*/ 1296063 w 1980454"/>
                  <a:gd name="connsiteY73" fmla="*/ 1633972 h 1876486"/>
                  <a:gd name="connsiteX74" fmla="*/ 1307990 w 1980454"/>
                  <a:gd name="connsiteY74" fmla="*/ 1641923 h 1876486"/>
                  <a:gd name="connsiteX75" fmla="*/ 1331844 w 1980454"/>
                  <a:gd name="connsiteY75" fmla="*/ 1669753 h 1876486"/>
                  <a:gd name="connsiteX76" fmla="*/ 1343771 w 1980454"/>
                  <a:gd name="connsiteY76" fmla="*/ 1673728 h 1876486"/>
                  <a:gd name="connsiteX77" fmla="*/ 1391479 w 1980454"/>
                  <a:gd name="connsiteY77" fmla="*/ 1661801 h 1876486"/>
                  <a:gd name="connsiteX78" fmla="*/ 1403406 w 1980454"/>
                  <a:gd name="connsiteY78" fmla="*/ 1657826 h 1876486"/>
                  <a:gd name="connsiteX79" fmla="*/ 1439187 w 1980454"/>
                  <a:gd name="connsiteY79" fmla="*/ 1669753 h 1876486"/>
                  <a:gd name="connsiteX80" fmla="*/ 1451113 w 1980454"/>
                  <a:gd name="connsiteY80" fmla="*/ 1673728 h 1876486"/>
                  <a:gd name="connsiteX81" fmla="*/ 1463040 w 1980454"/>
                  <a:gd name="connsiteY81" fmla="*/ 1677704 h 1876486"/>
                  <a:gd name="connsiteX82" fmla="*/ 1494846 w 1980454"/>
                  <a:gd name="connsiteY82" fmla="*/ 1701558 h 1876486"/>
                  <a:gd name="connsiteX83" fmla="*/ 1506773 w 1980454"/>
                  <a:gd name="connsiteY83" fmla="*/ 1709509 h 1876486"/>
                  <a:gd name="connsiteX84" fmla="*/ 1530627 w 1980454"/>
                  <a:gd name="connsiteY84" fmla="*/ 1713485 h 1876486"/>
                  <a:gd name="connsiteX85" fmla="*/ 1542553 w 1980454"/>
                  <a:gd name="connsiteY85" fmla="*/ 1721436 h 1876486"/>
                  <a:gd name="connsiteX86" fmla="*/ 1554480 w 1980454"/>
                  <a:gd name="connsiteY86" fmla="*/ 1725412 h 1876486"/>
                  <a:gd name="connsiteX87" fmla="*/ 1562432 w 1980454"/>
                  <a:gd name="connsiteY87" fmla="*/ 1733363 h 1876486"/>
                  <a:gd name="connsiteX88" fmla="*/ 1574359 w 1980454"/>
                  <a:gd name="connsiteY88" fmla="*/ 1737339 h 1876486"/>
                  <a:gd name="connsiteX89" fmla="*/ 1598213 w 1980454"/>
                  <a:gd name="connsiteY89" fmla="*/ 1753241 h 1876486"/>
                  <a:gd name="connsiteX90" fmla="*/ 1618091 w 1980454"/>
                  <a:gd name="connsiteY90" fmla="*/ 1773120 h 1876486"/>
                  <a:gd name="connsiteX91" fmla="*/ 1637969 w 1980454"/>
                  <a:gd name="connsiteY91" fmla="*/ 1792998 h 1876486"/>
                  <a:gd name="connsiteX92" fmla="*/ 1641945 w 1980454"/>
                  <a:gd name="connsiteY92" fmla="*/ 1804925 h 1876486"/>
                  <a:gd name="connsiteX93" fmla="*/ 1665799 w 1980454"/>
                  <a:gd name="connsiteY93" fmla="*/ 1828779 h 1876486"/>
                  <a:gd name="connsiteX94" fmla="*/ 1677726 w 1980454"/>
                  <a:gd name="connsiteY94" fmla="*/ 1840706 h 1876486"/>
                  <a:gd name="connsiteX95" fmla="*/ 1685677 w 1980454"/>
                  <a:gd name="connsiteY95" fmla="*/ 1852633 h 1876486"/>
                  <a:gd name="connsiteX96" fmla="*/ 1689653 w 1980454"/>
                  <a:gd name="connsiteY96" fmla="*/ 1864560 h 1876486"/>
                  <a:gd name="connsiteX97" fmla="*/ 1701580 w 1980454"/>
                  <a:gd name="connsiteY97" fmla="*/ 1876486 h 1876486"/>
                  <a:gd name="connsiteX98" fmla="*/ 1713507 w 1980454"/>
                  <a:gd name="connsiteY98" fmla="*/ 1872511 h 1876486"/>
                  <a:gd name="connsiteX99" fmla="*/ 1737360 w 1980454"/>
                  <a:gd name="connsiteY99" fmla="*/ 1824803 h 1876486"/>
                  <a:gd name="connsiteX100" fmla="*/ 1753263 w 1980454"/>
                  <a:gd name="connsiteY100" fmla="*/ 1804925 h 1876486"/>
                  <a:gd name="connsiteX101" fmla="*/ 1757239 w 1980454"/>
                  <a:gd name="connsiteY101" fmla="*/ 1792998 h 1876486"/>
                  <a:gd name="connsiteX102" fmla="*/ 1773141 w 1980454"/>
                  <a:gd name="connsiteY102" fmla="*/ 1769144 h 1876486"/>
                  <a:gd name="connsiteX103" fmla="*/ 1781093 w 1980454"/>
                  <a:gd name="connsiteY103" fmla="*/ 1757217 h 1876486"/>
                  <a:gd name="connsiteX104" fmla="*/ 1793020 w 1980454"/>
                  <a:gd name="connsiteY104" fmla="*/ 1749266 h 1876486"/>
                  <a:gd name="connsiteX105" fmla="*/ 1832776 w 1980454"/>
                  <a:gd name="connsiteY105" fmla="*/ 1737339 h 1876486"/>
                  <a:gd name="connsiteX106" fmla="*/ 1840727 w 1980454"/>
                  <a:gd name="connsiteY106" fmla="*/ 1729387 h 1876486"/>
                  <a:gd name="connsiteX107" fmla="*/ 1844703 w 1980454"/>
                  <a:gd name="connsiteY107" fmla="*/ 1717460 h 1876486"/>
                  <a:gd name="connsiteX108" fmla="*/ 1856630 w 1980454"/>
                  <a:gd name="connsiteY108" fmla="*/ 1713485 h 1876486"/>
                  <a:gd name="connsiteX109" fmla="*/ 1864581 w 1980454"/>
                  <a:gd name="connsiteY109" fmla="*/ 1705533 h 1876486"/>
                  <a:gd name="connsiteX110" fmla="*/ 1880484 w 1980454"/>
                  <a:gd name="connsiteY110" fmla="*/ 1681680 h 1876486"/>
                  <a:gd name="connsiteX111" fmla="*/ 1896387 w 1980454"/>
                  <a:gd name="connsiteY111" fmla="*/ 1665777 h 1876486"/>
                  <a:gd name="connsiteX112" fmla="*/ 1912289 w 1980454"/>
                  <a:gd name="connsiteY112" fmla="*/ 1649874 h 1876486"/>
                  <a:gd name="connsiteX113" fmla="*/ 1936143 w 1980454"/>
                  <a:gd name="connsiteY113" fmla="*/ 1633972 h 1876486"/>
                  <a:gd name="connsiteX114" fmla="*/ 1932167 w 1980454"/>
                  <a:gd name="connsiteY114" fmla="*/ 1618069 h 1876486"/>
                  <a:gd name="connsiteX115" fmla="*/ 1920240 w 1980454"/>
                  <a:gd name="connsiteY115" fmla="*/ 1610118 h 1876486"/>
                  <a:gd name="connsiteX116" fmla="*/ 1904338 w 1980454"/>
                  <a:gd name="connsiteY116" fmla="*/ 1590240 h 1876486"/>
                  <a:gd name="connsiteX117" fmla="*/ 1900362 w 1980454"/>
                  <a:gd name="connsiteY117" fmla="*/ 1578313 h 1876486"/>
                  <a:gd name="connsiteX118" fmla="*/ 1904338 w 1980454"/>
                  <a:gd name="connsiteY118" fmla="*/ 1566386 h 1876486"/>
                  <a:gd name="connsiteX119" fmla="*/ 1908313 w 1980454"/>
                  <a:gd name="connsiteY119" fmla="*/ 1546507 h 1876486"/>
                  <a:gd name="connsiteX120" fmla="*/ 1928192 w 1980454"/>
                  <a:gd name="connsiteY120" fmla="*/ 1530605 h 1876486"/>
                  <a:gd name="connsiteX121" fmla="*/ 1936143 w 1980454"/>
                  <a:gd name="connsiteY121" fmla="*/ 1522653 h 1876486"/>
                  <a:gd name="connsiteX122" fmla="*/ 1940119 w 1980454"/>
                  <a:gd name="connsiteY122" fmla="*/ 1510726 h 1876486"/>
                  <a:gd name="connsiteX123" fmla="*/ 1944094 w 1980454"/>
                  <a:gd name="connsiteY123" fmla="*/ 1494824 h 1876486"/>
                  <a:gd name="connsiteX124" fmla="*/ 1952046 w 1980454"/>
                  <a:gd name="connsiteY124" fmla="*/ 1486873 h 1876486"/>
                  <a:gd name="connsiteX125" fmla="*/ 1979875 w 1980454"/>
                  <a:gd name="connsiteY125" fmla="*/ 1486873 h 1876486"/>
                  <a:gd name="connsiteX126" fmla="*/ 1975900 w 1980454"/>
                  <a:gd name="connsiteY126" fmla="*/ 1466994 h 1876486"/>
                  <a:gd name="connsiteX127" fmla="*/ 1967948 w 1980454"/>
                  <a:gd name="connsiteY127" fmla="*/ 1443140 h 1876486"/>
                  <a:gd name="connsiteX128" fmla="*/ 1963973 w 1980454"/>
                  <a:gd name="connsiteY128" fmla="*/ 1431213 h 1876486"/>
                  <a:gd name="connsiteX129" fmla="*/ 1959997 w 1980454"/>
                  <a:gd name="connsiteY129" fmla="*/ 1419286 h 1876486"/>
                  <a:gd name="connsiteX130" fmla="*/ 1956021 w 1980454"/>
                  <a:gd name="connsiteY130" fmla="*/ 1407360 h 1876486"/>
                  <a:gd name="connsiteX131" fmla="*/ 1967948 w 1980454"/>
                  <a:gd name="connsiteY131" fmla="*/ 1371579 h 1876486"/>
                  <a:gd name="connsiteX132" fmla="*/ 1971924 w 1980454"/>
                  <a:gd name="connsiteY132" fmla="*/ 1359652 h 1876486"/>
                  <a:gd name="connsiteX133" fmla="*/ 1975900 w 1980454"/>
                  <a:gd name="connsiteY133" fmla="*/ 1347725 h 1876486"/>
                  <a:gd name="connsiteX134" fmla="*/ 1967948 w 1980454"/>
                  <a:gd name="connsiteY134" fmla="*/ 1300017 h 1876486"/>
                  <a:gd name="connsiteX135" fmla="*/ 1959997 w 1980454"/>
                  <a:gd name="connsiteY135" fmla="*/ 1276163 h 1876486"/>
                  <a:gd name="connsiteX136" fmla="*/ 1956021 w 1980454"/>
                  <a:gd name="connsiteY136" fmla="*/ 1264236 h 1876486"/>
                  <a:gd name="connsiteX137" fmla="*/ 1948070 w 1980454"/>
                  <a:gd name="connsiteY137" fmla="*/ 1208577 h 1876486"/>
                  <a:gd name="connsiteX138" fmla="*/ 1932167 w 1980454"/>
                  <a:gd name="connsiteY138" fmla="*/ 1188699 h 1876486"/>
                  <a:gd name="connsiteX139" fmla="*/ 1932167 w 1980454"/>
                  <a:gd name="connsiteY139" fmla="*/ 1140991 h 1876486"/>
                  <a:gd name="connsiteX140" fmla="*/ 1944094 w 1980454"/>
                  <a:gd name="connsiteY140" fmla="*/ 1137015 h 1876486"/>
                  <a:gd name="connsiteX141" fmla="*/ 1952046 w 1980454"/>
                  <a:gd name="connsiteY141" fmla="*/ 1129064 h 1876486"/>
                  <a:gd name="connsiteX142" fmla="*/ 1952046 w 1980454"/>
                  <a:gd name="connsiteY142" fmla="*/ 1093283 h 1876486"/>
                  <a:gd name="connsiteX143" fmla="*/ 1944094 w 1980454"/>
                  <a:gd name="connsiteY143" fmla="*/ 1069429 h 1876486"/>
                  <a:gd name="connsiteX144" fmla="*/ 1940119 w 1980454"/>
                  <a:gd name="connsiteY144" fmla="*/ 1045575 h 1876486"/>
                  <a:gd name="connsiteX145" fmla="*/ 1940119 w 1980454"/>
                  <a:gd name="connsiteY145" fmla="*/ 966062 h 1876486"/>
                  <a:gd name="connsiteX146" fmla="*/ 1932167 w 1980454"/>
                  <a:gd name="connsiteY146" fmla="*/ 958111 h 1876486"/>
                  <a:gd name="connsiteX147" fmla="*/ 1928192 w 1980454"/>
                  <a:gd name="connsiteY147" fmla="*/ 946184 h 1876486"/>
                  <a:gd name="connsiteX148" fmla="*/ 1920240 w 1980454"/>
                  <a:gd name="connsiteY148" fmla="*/ 938233 h 1876486"/>
                  <a:gd name="connsiteX149" fmla="*/ 1912289 w 1980454"/>
                  <a:gd name="connsiteY149" fmla="*/ 910403 h 1876486"/>
                  <a:gd name="connsiteX150" fmla="*/ 1900362 w 1980454"/>
                  <a:gd name="connsiteY150" fmla="*/ 902452 h 1876486"/>
                  <a:gd name="connsiteX151" fmla="*/ 1876508 w 1980454"/>
                  <a:gd name="connsiteY151" fmla="*/ 894500 h 1876486"/>
                  <a:gd name="connsiteX152" fmla="*/ 1864581 w 1980454"/>
                  <a:gd name="connsiteY152" fmla="*/ 890525 h 1876486"/>
                  <a:gd name="connsiteX153" fmla="*/ 1856630 w 1980454"/>
                  <a:gd name="connsiteY153" fmla="*/ 882573 h 1876486"/>
                  <a:gd name="connsiteX154" fmla="*/ 1844703 w 1980454"/>
                  <a:gd name="connsiteY154" fmla="*/ 878598 h 1876486"/>
                  <a:gd name="connsiteX155" fmla="*/ 1832776 w 1980454"/>
                  <a:gd name="connsiteY155" fmla="*/ 870646 h 1876486"/>
                  <a:gd name="connsiteX156" fmla="*/ 1824825 w 1980454"/>
                  <a:gd name="connsiteY156" fmla="*/ 858720 h 1876486"/>
                  <a:gd name="connsiteX157" fmla="*/ 1816873 w 1980454"/>
                  <a:gd name="connsiteY157" fmla="*/ 850768 h 1876486"/>
                  <a:gd name="connsiteX158" fmla="*/ 1820849 w 1980454"/>
                  <a:gd name="connsiteY158" fmla="*/ 830890 h 1876486"/>
                  <a:gd name="connsiteX159" fmla="*/ 1832776 w 1980454"/>
                  <a:gd name="connsiteY159" fmla="*/ 807036 h 1876486"/>
                  <a:gd name="connsiteX160" fmla="*/ 1836752 w 1980454"/>
                  <a:gd name="connsiteY160" fmla="*/ 795109 h 1876486"/>
                  <a:gd name="connsiteX161" fmla="*/ 1832776 w 1980454"/>
                  <a:gd name="connsiteY161" fmla="*/ 771255 h 1876486"/>
                  <a:gd name="connsiteX162" fmla="*/ 1824825 w 1980454"/>
                  <a:gd name="connsiteY162" fmla="*/ 759328 h 1876486"/>
                  <a:gd name="connsiteX163" fmla="*/ 1793020 w 1980454"/>
                  <a:gd name="connsiteY163" fmla="*/ 731499 h 1876486"/>
                  <a:gd name="connsiteX164" fmla="*/ 1793020 w 1980454"/>
                  <a:gd name="connsiteY164" fmla="*/ 663913 h 1876486"/>
                  <a:gd name="connsiteX165" fmla="*/ 1789044 w 1980454"/>
                  <a:gd name="connsiteY165" fmla="*/ 644034 h 1876486"/>
                  <a:gd name="connsiteX166" fmla="*/ 1785068 w 1980454"/>
                  <a:gd name="connsiteY166" fmla="*/ 632107 h 1876486"/>
                  <a:gd name="connsiteX167" fmla="*/ 1741336 w 1980454"/>
                  <a:gd name="connsiteY167" fmla="*/ 620180 h 1876486"/>
                  <a:gd name="connsiteX168" fmla="*/ 1721458 w 1980454"/>
                  <a:gd name="connsiteY168" fmla="*/ 596326 h 1876486"/>
                  <a:gd name="connsiteX169" fmla="*/ 1709531 w 1980454"/>
                  <a:gd name="connsiteY169" fmla="*/ 584400 h 1876486"/>
                  <a:gd name="connsiteX170" fmla="*/ 1709531 w 1980454"/>
                  <a:gd name="connsiteY170" fmla="*/ 552594 h 1876486"/>
                  <a:gd name="connsiteX171" fmla="*/ 1697604 w 1980454"/>
                  <a:gd name="connsiteY171" fmla="*/ 548619 h 1876486"/>
                  <a:gd name="connsiteX172" fmla="*/ 1673750 w 1980454"/>
                  <a:gd name="connsiteY172" fmla="*/ 552594 h 1876486"/>
                  <a:gd name="connsiteX173" fmla="*/ 1661823 w 1980454"/>
                  <a:gd name="connsiteY173" fmla="*/ 556570 h 1876486"/>
                  <a:gd name="connsiteX174" fmla="*/ 1657847 w 1980454"/>
                  <a:gd name="connsiteY174" fmla="*/ 520789 h 1876486"/>
                  <a:gd name="connsiteX175" fmla="*/ 1645920 w 1980454"/>
                  <a:gd name="connsiteY175" fmla="*/ 481033 h 1876486"/>
                  <a:gd name="connsiteX176" fmla="*/ 1637969 w 1980454"/>
                  <a:gd name="connsiteY176" fmla="*/ 453203 h 1876486"/>
                  <a:gd name="connsiteX177" fmla="*/ 1633993 w 1980454"/>
                  <a:gd name="connsiteY177" fmla="*/ 441276 h 1876486"/>
                  <a:gd name="connsiteX178" fmla="*/ 1633993 w 1980454"/>
                  <a:gd name="connsiteY178" fmla="*/ 417422 h 1876486"/>
                  <a:gd name="connsiteX179" fmla="*/ 1622067 w 1980454"/>
                  <a:gd name="connsiteY179" fmla="*/ 409471 h 1876486"/>
                  <a:gd name="connsiteX180" fmla="*/ 1594237 w 1980454"/>
                  <a:gd name="connsiteY180" fmla="*/ 385617 h 1876486"/>
                  <a:gd name="connsiteX181" fmla="*/ 1578334 w 1980454"/>
                  <a:gd name="connsiteY181" fmla="*/ 361763 h 1876486"/>
                  <a:gd name="connsiteX182" fmla="*/ 1566407 w 1980454"/>
                  <a:gd name="connsiteY182" fmla="*/ 337909 h 1876486"/>
                  <a:gd name="connsiteX183" fmla="*/ 1570383 w 1980454"/>
                  <a:gd name="connsiteY183" fmla="*/ 322006 h 1876486"/>
                  <a:gd name="connsiteX184" fmla="*/ 1578334 w 1980454"/>
                  <a:gd name="connsiteY184" fmla="*/ 310080 h 1876486"/>
                  <a:gd name="connsiteX185" fmla="*/ 1614115 w 1980454"/>
                  <a:gd name="connsiteY185" fmla="*/ 302128 h 1876486"/>
                  <a:gd name="connsiteX186" fmla="*/ 1622067 w 1980454"/>
                  <a:gd name="connsiteY186" fmla="*/ 294177 h 1876486"/>
                  <a:gd name="connsiteX187" fmla="*/ 1622067 w 1980454"/>
                  <a:gd name="connsiteY187" fmla="*/ 270323 h 1876486"/>
                  <a:gd name="connsiteX188" fmla="*/ 1614115 w 1980454"/>
                  <a:gd name="connsiteY188" fmla="*/ 262372 h 1876486"/>
                  <a:gd name="connsiteX189" fmla="*/ 1606164 w 1980454"/>
                  <a:gd name="connsiteY189" fmla="*/ 234542 h 1876486"/>
                  <a:gd name="connsiteX190" fmla="*/ 1610140 w 1980454"/>
                  <a:gd name="connsiteY190" fmla="*/ 194786 h 1876486"/>
                  <a:gd name="connsiteX191" fmla="*/ 1618091 w 1980454"/>
                  <a:gd name="connsiteY191" fmla="*/ 170932 h 1876486"/>
                  <a:gd name="connsiteX192" fmla="*/ 1598213 w 1980454"/>
                  <a:gd name="connsiteY192" fmla="*/ 127200 h 1876486"/>
                  <a:gd name="connsiteX193" fmla="*/ 1590261 w 1980454"/>
                  <a:gd name="connsiteY193" fmla="*/ 115273 h 1876486"/>
                  <a:gd name="connsiteX194" fmla="*/ 1598213 w 1980454"/>
                  <a:gd name="connsiteY194" fmla="*/ 147078 h 1876486"/>
                  <a:gd name="connsiteX195" fmla="*/ 1606164 w 1980454"/>
                  <a:gd name="connsiteY195" fmla="*/ 123224 h 1876486"/>
                  <a:gd name="connsiteX196" fmla="*/ 1610140 w 1980454"/>
                  <a:gd name="connsiteY196" fmla="*/ 111297 h 1876486"/>
                  <a:gd name="connsiteX197" fmla="*/ 1618091 w 1980454"/>
                  <a:gd name="connsiteY197" fmla="*/ 99370 h 1876486"/>
                  <a:gd name="connsiteX198" fmla="*/ 1606164 w 1980454"/>
                  <a:gd name="connsiteY198" fmla="*/ 107321 h 1876486"/>
                  <a:gd name="connsiteX199" fmla="*/ 1514724 w 1980454"/>
                  <a:gd name="connsiteY199" fmla="*/ 95394 h 1876486"/>
                  <a:gd name="connsiteX200" fmla="*/ 1490870 w 1980454"/>
                  <a:gd name="connsiteY200" fmla="*/ 87443 h 1876486"/>
                  <a:gd name="connsiteX201" fmla="*/ 1482919 w 1980454"/>
                  <a:gd name="connsiteY201" fmla="*/ 75516 h 1876486"/>
                  <a:gd name="connsiteX202" fmla="*/ 1463040 w 1980454"/>
                  <a:gd name="connsiteY202" fmla="*/ 71540 h 1876486"/>
                  <a:gd name="connsiteX203" fmla="*/ 1424091 w 1980454"/>
                  <a:gd name="connsiteY203" fmla="*/ 55659 h 1876486"/>
                  <a:gd name="connsiteX204" fmla="*/ 1379552 w 1980454"/>
                  <a:gd name="connsiteY204" fmla="*/ 51662 h 1876486"/>
                  <a:gd name="connsiteX205" fmla="*/ 1329442 w 1980454"/>
                  <a:gd name="connsiteY205" fmla="*/ 38948 h 1876486"/>
                  <a:gd name="connsiteX206" fmla="*/ 1284136 w 1980454"/>
                  <a:gd name="connsiteY206" fmla="*/ 35760 h 1876486"/>
                  <a:gd name="connsiteX207" fmla="*/ 1248396 w 1980454"/>
                  <a:gd name="connsiteY207" fmla="*/ 24640 h 1876486"/>
                  <a:gd name="connsiteX208" fmla="*/ 1197459 w 1980454"/>
                  <a:gd name="connsiteY208" fmla="*/ 41351 h 1876486"/>
                  <a:gd name="connsiteX209" fmla="*/ 1139439 w 1980454"/>
                  <a:gd name="connsiteY209" fmla="*/ 38161 h 1876486"/>
                  <a:gd name="connsiteX210" fmla="*/ 1091731 w 1980454"/>
                  <a:gd name="connsiteY210" fmla="*/ 25448 h 1876486"/>
                  <a:gd name="connsiteX211" fmla="*/ 1008201 w 1980454"/>
                  <a:gd name="connsiteY211" fmla="*/ 0 h 1876486"/>
                  <a:gd name="connsiteX212" fmla="*/ 940656 w 1980454"/>
                  <a:gd name="connsiteY212" fmla="*/ 8737 h 1876486"/>
                  <a:gd name="connsiteX213" fmla="*/ 870668 w 1980454"/>
                  <a:gd name="connsiteY213" fmla="*/ 7930 h 1876486"/>
                  <a:gd name="connsiteX214" fmla="*/ 826936 w 1980454"/>
                  <a:gd name="connsiteY214" fmla="*/ 11906 h 1876486"/>
                  <a:gd name="connsiteX215" fmla="*/ 822960 w 1980454"/>
                  <a:gd name="connsiteY215" fmla="*/ 35760 h 1876486"/>
                  <a:gd name="connsiteX216" fmla="*/ 811033 w 1980454"/>
                  <a:gd name="connsiteY216" fmla="*/ 39735 h 1876486"/>
                  <a:gd name="connsiteX217" fmla="*/ 783204 w 1980454"/>
                  <a:gd name="connsiteY217" fmla="*/ 51662 h 1876486"/>
                  <a:gd name="connsiteX218" fmla="*/ 759350 w 1980454"/>
                  <a:gd name="connsiteY218" fmla="*/ 59613 h 1876486"/>
                  <a:gd name="connsiteX219" fmla="*/ 751399 w 1980454"/>
                  <a:gd name="connsiteY219" fmla="*/ 67565 h 1876486"/>
                  <a:gd name="connsiteX220" fmla="*/ 731520 w 1980454"/>
                  <a:gd name="connsiteY220" fmla="*/ 79492 h 1876486"/>
                  <a:gd name="connsiteX221" fmla="*/ 723569 w 1980454"/>
                  <a:gd name="connsiteY221" fmla="*/ 91419 h 1876486"/>
                  <a:gd name="connsiteX222" fmla="*/ 719593 w 1980454"/>
                  <a:gd name="connsiteY222" fmla="*/ 103346 h 1876486"/>
                  <a:gd name="connsiteX223" fmla="*/ 695740 w 1980454"/>
                  <a:gd name="connsiteY223" fmla="*/ 107321 h 1876486"/>
                  <a:gd name="connsiteX224" fmla="*/ 683813 w 1980454"/>
                  <a:gd name="connsiteY224" fmla="*/ 111297 h 1876486"/>
                  <a:gd name="connsiteX225" fmla="*/ 667910 w 1980454"/>
                  <a:gd name="connsiteY225" fmla="*/ 127200 h 1876486"/>
                  <a:gd name="connsiteX226" fmla="*/ 648052 w 1980454"/>
                  <a:gd name="connsiteY226" fmla="*/ 155837 h 1876486"/>
                  <a:gd name="connsiteX227" fmla="*/ 632129 w 1980454"/>
                  <a:gd name="connsiteY227" fmla="*/ 182859 h 1876486"/>
                  <a:gd name="connsiteX228" fmla="*/ 612251 w 1980454"/>
                  <a:gd name="connsiteY228" fmla="*/ 170932 h 1876486"/>
                  <a:gd name="connsiteX229" fmla="*/ 600324 w 1980454"/>
                  <a:gd name="connsiteY229" fmla="*/ 174907 h 1876486"/>
                  <a:gd name="connsiteX230" fmla="*/ 588397 w 1980454"/>
                  <a:gd name="connsiteY230" fmla="*/ 202737 h 1876486"/>
                  <a:gd name="connsiteX231" fmla="*/ 580446 w 1980454"/>
                  <a:gd name="connsiteY231" fmla="*/ 226591 h 1876486"/>
                  <a:gd name="connsiteX232" fmla="*/ 548640 w 1980454"/>
                  <a:gd name="connsiteY232" fmla="*/ 234542 h 1876486"/>
                  <a:gd name="connsiteX233" fmla="*/ 552616 w 1980454"/>
                  <a:gd name="connsiteY233" fmla="*/ 262372 h 1876486"/>
                  <a:gd name="connsiteX234" fmla="*/ 548640 w 1980454"/>
                  <a:gd name="connsiteY234" fmla="*/ 274299 h 1876486"/>
                  <a:gd name="connsiteX235" fmla="*/ 544665 w 1980454"/>
                  <a:gd name="connsiteY235" fmla="*/ 294177 h 1876486"/>
                  <a:gd name="connsiteX236" fmla="*/ 540689 w 1980454"/>
                  <a:gd name="connsiteY236" fmla="*/ 306104 h 1876486"/>
                  <a:gd name="connsiteX237" fmla="*/ 528762 w 1980454"/>
                  <a:gd name="connsiteY237" fmla="*/ 314055 h 1876486"/>
                  <a:gd name="connsiteX238" fmla="*/ 496957 w 1980454"/>
                  <a:gd name="connsiteY238" fmla="*/ 353812 h 1876486"/>
                  <a:gd name="connsiteX239" fmla="*/ 485030 w 1980454"/>
                  <a:gd name="connsiteY239" fmla="*/ 357787 h 1876486"/>
                  <a:gd name="connsiteX240" fmla="*/ 469127 w 1980454"/>
                  <a:gd name="connsiteY240" fmla="*/ 377666 h 1876486"/>
                  <a:gd name="connsiteX241" fmla="*/ 477079 w 1980454"/>
                  <a:gd name="connsiteY241" fmla="*/ 401520 h 1876486"/>
                  <a:gd name="connsiteX242" fmla="*/ 481054 w 1980454"/>
                  <a:gd name="connsiteY242" fmla="*/ 413446 h 1876486"/>
                  <a:gd name="connsiteX243" fmla="*/ 462791 w 1980454"/>
                  <a:gd name="connsiteY243" fmla="*/ 453224 h 1876486"/>
                  <a:gd name="connsiteX244" fmla="*/ 473103 w 1980454"/>
                  <a:gd name="connsiteY244" fmla="*/ 496935 h 1876486"/>
                  <a:gd name="connsiteX245" fmla="*/ 465152 w 1980454"/>
                  <a:gd name="connsiteY245" fmla="*/ 588375 h 1876486"/>
                  <a:gd name="connsiteX246" fmla="*/ 461176 w 1980454"/>
                  <a:gd name="connsiteY246" fmla="*/ 616205 h 1876486"/>
                  <a:gd name="connsiteX247" fmla="*/ 453225 w 1980454"/>
                  <a:gd name="connsiteY247" fmla="*/ 640059 h 1876486"/>
                  <a:gd name="connsiteX248" fmla="*/ 449249 w 1980454"/>
                  <a:gd name="connsiteY248" fmla="*/ 655961 h 1876486"/>
                  <a:gd name="connsiteX249" fmla="*/ 441298 w 1980454"/>
                  <a:gd name="connsiteY249" fmla="*/ 679815 h 1876486"/>
                  <a:gd name="connsiteX250" fmla="*/ 425395 w 1980454"/>
                  <a:gd name="connsiteY250" fmla="*/ 727523 h 1876486"/>
                  <a:gd name="connsiteX251" fmla="*/ 417444 w 1980454"/>
                  <a:gd name="connsiteY251" fmla="*/ 759328 h 1876486"/>
                  <a:gd name="connsiteX252" fmla="*/ 397586 w 1980454"/>
                  <a:gd name="connsiteY252" fmla="*/ 783182 h 1876486"/>
                  <a:gd name="connsiteX253" fmla="*/ 373712 w 1980454"/>
                  <a:gd name="connsiteY253" fmla="*/ 795109 h 1876486"/>
                  <a:gd name="connsiteX254" fmla="*/ 349858 w 1980454"/>
                  <a:gd name="connsiteY254" fmla="*/ 803060 h 1876486"/>
                  <a:gd name="connsiteX255" fmla="*/ 314077 w 1980454"/>
                  <a:gd name="connsiteY255" fmla="*/ 811012 h 1876486"/>
                  <a:gd name="connsiteX256" fmla="*/ 302150 w 1980454"/>
                  <a:gd name="connsiteY256" fmla="*/ 814987 h 1876486"/>
                  <a:gd name="connsiteX257" fmla="*/ 286247 w 1980454"/>
                  <a:gd name="connsiteY257" fmla="*/ 822939 h 1876486"/>
                  <a:gd name="connsiteX258" fmla="*/ 218661 w 1980454"/>
                  <a:gd name="connsiteY258" fmla="*/ 830890 h 1876486"/>
                  <a:gd name="connsiteX259" fmla="*/ 194807 w 1980454"/>
                  <a:gd name="connsiteY259" fmla="*/ 838841 h 1876486"/>
                  <a:gd name="connsiteX260" fmla="*/ 178905 w 1980454"/>
                  <a:gd name="connsiteY260" fmla="*/ 842817 h 1876486"/>
                  <a:gd name="connsiteX261" fmla="*/ 151075 w 1980454"/>
                  <a:gd name="connsiteY261" fmla="*/ 850768 h 1876486"/>
                  <a:gd name="connsiteX262" fmla="*/ 112106 w 1980454"/>
                  <a:gd name="connsiteY262" fmla="*/ 857932 h 1876486"/>
                  <a:gd name="connsiteX263" fmla="*/ 63611 w 1980454"/>
                  <a:gd name="connsiteY263" fmla="*/ 890525 h 1876486"/>
                  <a:gd name="connsiteX264" fmla="*/ 39757 w 1980454"/>
                  <a:gd name="connsiteY264" fmla="*/ 918354 h 1876486"/>
                  <a:gd name="connsiteX265" fmla="*/ 7952 w 1980454"/>
                  <a:gd name="connsiteY265" fmla="*/ 958111 h 1876486"/>
                  <a:gd name="connsiteX266" fmla="*/ 0 w 1980454"/>
                  <a:gd name="connsiteY266" fmla="*/ 981965 h 1876486"/>
                  <a:gd name="connsiteX267" fmla="*/ 19879 w 1980454"/>
                  <a:gd name="connsiteY267" fmla="*/ 1009794 h 1876486"/>
                  <a:gd name="connsiteX268" fmla="*/ 7952 w 1980454"/>
                  <a:gd name="connsiteY268" fmla="*/ 1009794 h 1876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Lst>
                <a:rect l="l" t="t" r="r" b="b"/>
                <a:pathLst>
                  <a:path w="1980454" h="1876486">
                    <a:moveTo>
                      <a:pt x="7952" y="1009794"/>
                    </a:moveTo>
                    <a:cubicBezTo>
                      <a:pt x="17228" y="1008469"/>
                      <a:pt x="26411" y="1005819"/>
                      <a:pt x="35781" y="1005819"/>
                    </a:cubicBezTo>
                    <a:cubicBezTo>
                      <a:pt x="43111" y="1005819"/>
                      <a:pt x="65744" y="1008873"/>
                      <a:pt x="75538" y="1013770"/>
                    </a:cubicBezTo>
                    <a:cubicBezTo>
                      <a:pt x="79812" y="1015907"/>
                      <a:pt x="83734" y="1018736"/>
                      <a:pt x="87465" y="1021721"/>
                    </a:cubicBezTo>
                    <a:cubicBezTo>
                      <a:pt x="90392" y="1024063"/>
                      <a:pt x="91971" y="1028196"/>
                      <a:pt x="95416" y="1029673"/>
                    </a:cubicBezTo>
                    <a:cubicBezTo>
                      <a:pt x="101627" y="1032335"/>
                      <a:pt x="108668" y="1032323"/>
                      <a:pt x="115294" y="1033648"/>
                    </a:cubicBezTo>
                    <a:cubicBezTo>
                      <a:pt x="120595" y="1041599"/>
                      <a:pt x="122131" y="1054480"/>
                      <a:pt x="131197" y="1057502"/>
                    </a:cubicBezTo>
                    <a:lnTo>
                      <a:pt x="178905" y="1073405"/>
                    </a:lnTo>
                    <a:lnTo>
                      <a:pt x="190832" y="1077380"/>
                    </a:lnTo>
                    <a:cubicBezTo>
                      <a:pt x="194808" y="1078705"/>
                      <a:pt x="198693" y="1080339"/>
                      <a:pt x="202759" y="1081356"/>
                    </a:cubicBezTo>
                    <a:cubicBezTo>
                      <a:pt x="208060" y="1082681"/>
                      <a:pt x="213407" y="1083831"/>
                      <a:pt x="218661" y="1085332"/>
                    </a:cubicBezTo>
                    <a:cubicBezTo>
                      <a:pt x="222690" y="1086483"/>
                      <a:pt x="226522" y="1088291"/>
                      <a:pt x="230588" y="1089307"/>
                    </a:cubicBezTo>
                    <a:cubicBezTo>
                      <a:pt x="237144" y="1090946"/>
                      <a:pt x="243911" y="1091644"/>
                      <a:pt x="250467" y="1093283"/>
                    </a:cubicBezTo>
                    <a:cubicBezTo>
                      <a:pt x="254532" y="1094299"/>
                      <a:pt x="258364" y="1096108"/>
                      <a:pt x="262393" y="1097259"/>
                    </a:cubicBezTo>
                    <a:cubicBezTo>
                      <a:pt x="267647" y="1098760"/>
                      <a:pt x="273042" y="1099733"/>
                      <a:pt x="278296" y="1101234"/>
                    </a:cubicBezTo>
                    <a:cubicBezTo>
                      <a:pt x="282326" y="1102385"/>
                      <a:pt x="286157" y="1104194"/>
                      <a:pt x="290223" y="1105210"/>
                    </a:cubicBezTo>
                    <a:cubicBezTo>
                      <a:pt x="305731" y="1109087"/>
                      <a:pt x="322215" y="1110916"/>
                      <a:pt x="337931" y="1113161"/>
                    </a:cubicBezTo>
                    <a:cubicBezTo>
                      <a:pt x="352508" y="1111836"/>
                      <a:pt x="367248" y="1111730"/>
                      <a:pt x="381663" y="1109186"/>
                    </a:cubicBezTo>
                    <a:cubicBezTo>
                      <a:pt x="389917" y="1107729"/>
                      <a:pt x="397566" y="1103884"/>
                      <a:pt x="405517" y="1101234"/>
                    </a:cubicBezTo>
                    <a:lnTo>
                      <a:pt x="417444" y="1097259"/>
                    </a:lnTo>
                    <a:cubicBezTo>
                      <a:pt x="428046" y="1098584"/>
                      <a:pt x="439187" y="1097641"/>
                      <a:pt x="449249" y="1101234"/>
                    </a:cubicBezTo>
                    <a:cubicBezTo>
                      <a:pt x="458249" y="1104448"/>
                      <a:pt x="465152" y="1111836"/>
                      <a:pt x="473103" y="1117137"/>
                    </a:cubicBezTo>
                    <a:cubicBezTo>
                      <a:pt x="509820" y="1141615"/>
                      <a:pt x="464651" y="1110375"/>
                      <a:pt x="492981" y="1133040"/>
                    </a:cubicBezTo>
                    <a:cubicBezTo>
                      <a:pt x="504460" y="1142223"/>
                      <a:pt x="504328" y="1138277"/>
                      <a:pt x="512860" y="1148942"/>
                    </a:cubicBezTo>
                    <a:cubicBezTo>
                      <a:pt x="525371" y="1164580"/>
                      <a:pt x="515736" y="1158628"/>
                      <a:pt x="532738" y="1172796"/>
                    </a:cubicBezTo>
                    <a:cubicBezTo>
                      <a:pt x="545337" y="1183295"/>
                      <a:pt x="551187" y="1182922"/>
                      <a:pt x="568519" y="1188699"/>
                    </a:cubicBezTo>
                    <a:lnTo>
                      <a:pt x="580446" y="1192674"/>
                    </a:lnTo>
                    <a:cubicBezTo>
                      <a:pt x="584422" y="1193999"/>
                      <a:pt x="588886" y="1194325"/>
                      <a:pt x="592373" y="1196650"/>
                    </a:cubicBezTo>
                    <a:cubicBezTo>
                      <a:pt x="596349" y="1199300"/>
                      <a:pt x="600569" y="1201616"/>
                      <a:pt x="604300" y="1204601"/>
                    </a:cubicBezTo>
                    <a:cubicBezTo>
                      <a:pt x="607227" y="1206943"/>
                      <a:pt x="609037" y="1210624"/>
                      <a:pt x="612251" y="1212553"/>
                    </a:cubicBezTo>
                    <a:cubicBezTo>
                      <a:pt x="615844" y="1214709"/>
                      <a:pt x="620202" y="1215203"/>
                      <a:pt x="624178" y="1216528"/>
                    </a:cubicBezTo>
                    <a:cubicBezTo>
                      <a:pt x="626828" y="1219179"/>
                      <a:pt x="628776" y="1222804"/>
                      <a:pt x="632129" y="1224480"/>
                    </a:cubicBezTo>
                    <a:cubicBezTo>
                      <a:pt x="632139" y="1224485"/>
                      <a:pt x="661941" y="1234416"/>
                      <a:pt x="667910" y="1236406"/>
                    </a:cubicBezTo>
                    <a:cubicBezTo>
                      <a:pt x="671886" y="1237731"/>
                      <a:pt x="676350" y="1238057"/>
                      <a:pt x="679837" y="1240382"/>
                    </a:cubicBezTo>
                    <a:cubicBezTo>
                      <a:pt x="683813" y="1243032"/>
                      <a:pt x="687398" y="1246392"/>
                      <a:pt x="691764" y="1248333"/>
                    </a:cubicBezTo>
                    <a:cubicBezTo>
                      <a:pt x="699423" y="1251737"/>
                      <a:pt x="715618" y="1256285"/>
                      <a:pt x="715618" y="1256285"/>
                    </a:cubicBezTo>
                    <a:cubicBezTo>
                      <a:pt x="716943" y="1260261"/>
                      <a:pt x="717079" y="1264859"/>
                      <a:pt x="719593" y="1268212"/>
                    </a:cubicBezTo>
                    <a:cubicBezTo>
                      <a:pt x="725216" y="1275709"/>
                      <a:pt x="739472" y="1288090"/>
                      <a:pt x="739472" y="1288090"/>
                    </a:cubicBezTo>
                    <a:cubicBezTo>
                      <a:pt x="750732" y="1321877"/>
                      <a:pt x="735027" y="1280682"/>
                      <a:pt x="751399" y="1307968"/>
                    </a:cubicBezTo>
                    <a:cubicBezTo>
                      <a:pt x="753555" y="1311561"/>
                      <a:pt x="752938" y="1316485"/>
                      <a:pt x="755374" y="1319895"/>
                    </a:cubicBezTo>
                    <a:cubicBezTo>
                      <a:pt x="759731" y="1325995"/>
                      <a:pt x="765976" y="1330497"/>
                      <a:pt x="771277" y="1335798"/>
                    </a:cubicBezTo>
                    <a:cubicBezTo>
                      <a:pt x="775253" y="1339774"/>
                      <a:pt x="780085" y="1343047"/>
                      <a:pt x="783204" y="1347725"/>
                    </a:cubicBezTo>
                    <a:cubicBezTo>
                      <a:pt x="793234" y="1362771"/>
                      <a:pt x="787776" y="1356274"/>
                      <a:pt x="799107" y="1367603"/>
                    </a:cubicBezTo>
                    <a:cubicBezTo>
                      <a:pt x="800432" y="1371579"/>
                      <a:pt x="800119" y="1376567"/>
                      <a:pt x="803082" y="1379530"/>
                    </a:cubicBezTo>
                    <a:cubicBezTo>
                      <a:pt x="806045" y="1382493"/>
                      <a:pt x="811346" y="1381471"/>
                      <a:pt x="815009" y="1383506"/>
                    </a:cubicBezTo>
                    <a:cubicBezTo>
                      <a:pt x="823363" y="1388147"/>
                      <a:pt x="829797" y="1396386"/>
                      <a:pt x="838863" y="1399408"/>
                    </a:cubicBezTo>
                    <a:lnTo>
                      <a:pt x="862717" y="1407360"/>
                    </a:lnTo>
                    <a:lnTo>
                      <a:pt x="874644" y="1411335"/>
                    </a:lnTo>
                    <a:cubicBezTo>
                      <a:pt x="877294" y="1415311"/>
                      <a:pt x="878864" y="1420277"/>
                      <a:pt x="882595" y="1423262"/>
                    </a:cubicBezTo>
                    <a:cubicBezTo>
                      <a:pt x="885867" y="1425880"/>
                      <a:pt x="890774" y="1425364"/>
                      <a:pt x="894522" y="1427238"/>
                    </a:cubicBezTo>
                    <a:cubicBezTo>
                      <a:pt x="898796" y="1429375"/>
                      <a:pt x="902473" y="1432539"/>
                      <a:pt x="906449" y="1435189"/>
                    </a:cubicBezTo>
                    <a:cubicBezTo>
                      <a:pt x="909099" y="1439165"/>
                      <a:pt x="912263" y="1442842"/>
                      <a:pt x="914400" y="1447116"/>
                    </a:cubicBezTo>
                    <a:cubicBezTo>
                      <a:pt x="916274" y="1450864"/>
                      <a:pt x="916502" y="1455295"/>
                      <a:pt x="918376" y="1459043"/>
                    </a:cubicBezTo>
                    <a:cubicBezTo>
                      <a:pt x="920699" y="1463689"/>
                      <a:pt x="928994" y="1475750"/>
                      <a:pt x="934279" y="1478921"/>
                    </a:cubicBezTo>
                    <a:cubicBezTo>
                      <a:pt x="937873" y="1481077"/>
                      <a:pt x="942230" y="1481572"/>
                      <a:pt x="946206" y="1482897"/>
                    </a:cubicBezTo>
                    <a:cubicBezTo>
                      <a:pt x="952832" y="1481572"/>
                      <a:pt x="959528" y="1480560"/>
                      <a:pt x="966084" y="1478921"/>
                    </a:cubicBezTo>
                    <a:cubicBezTo>
                      <a:pt x="970150" y="1477905"/>
                      <a:pt x="973820" y="1474946"/>
                      <a:pt x="978011" y="1474946"/>
                    </a:cubicBezTo>
                    <a:cubicBezTo>
                      <a:pt x="986072" y="1474946"/>
                      <a:pt x="993914" y="1477596"/>
                      <a:pt x="1001865" y="1478921"/>
                    </a:cubicBezTo>
                    <a:cubicBezTo>
                      <a:pt x="1009816" y="1481572"/>
                      <a:pt x="1019792" y="1480946"/>
                      <a:pt x="1025719" y="1486873"/>
                    </a:cubicBezTo>
                    <a:cubicBezTo>
                      <a:pt x="1040609" y="1501763"/>
                      <a:pt x="1032312" y="1497022"/>
                      <a:pt x="1049573" y="1502775"/>
                    </a:cubicBezTo>
                    <a:cubicBezTo>
                      <a:pt x="1065476" y="1526631"/>
                      <a:pt x="1048247" y="1504099"/>
                      <a:pt x="1069451" y="1522653"/>
                    </a:cubicBezTo>
                    <a:cubicBezTo>
                      <a:pt x="1097564" y="1547252"/>
                      <a:pt x="1078081" y="1538783"/>
                      <a:pt x="1101256" y="1546507"/>
                    </a:cubicBezTo>
                    <a:cubicBezTo>
                      <a:pt x="1103906" y="1549158"/>
                      <a:pt x="1105762" y="1552982"/>
                      <a:pt x="1109207" y="1554459"/>
                    </a:cubicBezTo>
                    <a:cubicBezTo>
                      <a:pt x="1140986" y="1568079"/>
                      <a:pt x="1117844" y="1550825"/>
                      <a:pt x="1141013" y="1562410"/>
                    </a:cubicBezTo>
                    <a:cubicBezTo>
                      <a:pt x="1145287" y="1564547"/>
                      <a:pt x="1148574" y="1568420"/>
                      <a:pt x="1152940" y="1570361"/>
                    </a:cubicBezTo>
                    <a:cubicBezTo>
                      <a:pt x="1160599" y="1573765"/>
                      <a:pt x="1176793" y="1578313"/>
                      <a:pt x="1176793" y="1578313"/>
                    </a:cubicBezTo>
                    <a:cubicBezTo>
                      <a:pt x="1201559" y="1603076"/>
                      <a:pt x="1165704" y="1569596"/>
                      <a:pt x="1196672" y="1590240"/>
                    </a:cubicBezTo>
                    <a:cubicBezTo>
                      <a:pt x="1201350" y="1593359"/>
                      <a:pt x="1203684" y="1599436"/>
                      <a:pt x="1208599" y="1602166"/>
                    </a:cubicBezTo>
                    <a:cubicBezTo>
                      <a:pt x="1215926" y="1606236"/>
                      <a:pt x="1224502" y="1607468"/>
                      <a:pt x="1232453" y="1610118"/>
                    </a:cubicBezTo>
                    <a:lnTo>
                      <a:pt x="1244380" y="1614093"/>
                    </a:lnTo>
                    <a:cubicBezTo>
                      <a:pt x="1247030" y="1610117"/>
                      <a:pt x="1247798" y="1603677"/>
                      <a:pt x="1252331" y="1602166"/>
                    </a:cubicBezTo>
                    <a:cubicBezTo>
                      <a:pt x="1257514" y="1600438"/>
                      <a:pt x="1263211" y="1603990"/>
                      <a:pt x="1268233" y="1606142"/>
                    </a:cubicBezTo>
                    <a:cubicBezTo>
                      <a:pt x="1274523" y="1608838"/>
                      <a:pt x="1283651" y="1616469"/>
                      <a:pt x="1288112" y="1622045"/>
                    </a:cubicBezTo>
                    <a:cubicBezTo>
                      <a:pt x="1291097" y="1625776"/>
                      <a:pt x="1292684" y="1630593"/>
                      <a:pt x="1296063" y="1633972"/>
                    </a:cubicBezTo>
                    <a:cubicBezTo>
                      <a:pt x="1299442" y="1637351"/>
                      <a:pt x="1304014" y="1639273"/>
                      <a:pt x="1307990" y="1641923"/>
                    </a:cubicBezTo>
                    <a:cubicBezTo>
                      <a:pt x="1313077" y="1649554"/>
                      <a:pt x="1323580" y="1666999"/>
                      <a:pt x="1331844" y="1669753"/>
                    </a:cubicBezTo>
                    <a:lnTo>
                      <a:pt x="1343771" y="1673728"/>
                    </a:lnTo>
                    <a:cubicBezTo>
                      <a:pt x="1375898" y="1668374"/>
                      <a:pt x="1359972" y="1672303"/>
                      <a:pt x="1391479" y="1661801"/>
                    </a:cubicBezTo>
                    <a:lnTo>
                      <a:pt x="1403406" y="1657826"/>
                    </a:lnTo>
                    <a:lnTo>
                      <a:pt x="1439187" y="1669753"/>
                    </a:lnTo>
                    <a:lnTo>
                      <a:pt x="1451113" y="1673728"/>
                    </a:lnTo>
                    <a:lnTo>
                      <a:pt x="1463040" y="1677704"/>
                    </a:lnTo>
                    <a:cubicBezTo>
                      <a:pt x="1477749" y="1692412"/>
                      <a:pt x="1467874" y="1683577"/>
                      <a:pt x="1494846" y="1701558"/>
                    </a:cubicBezTo>
                    <a:cubicBezTo>
                      <a:pt x="1498822" y="1704208"/>
                      <a:pt x="1502060" y="1708723"/>
                      <a:pt x="1506773" y="1709509"/>
                    </a:cubicBezTo>
                    <a:lnTo>
                      <a:pt x="1530627" y="1713485"/>
                    </a:lnTo>
                    <a:cubicBezTo>
                      <a:pt x="1534602" y="1716135"/>
                      <a:pt x="1538280" y="1719299"/>
                      <a:pt x="1542553" y="1721436"/>
                    </a:cubicBezTo>
                    <a:cubicBezTo>
                      <a:pt x="1546301" y="1723310"/>
                      <a:pt x="1550886" y="1723256"/>
                      <a:pt x="1554480" y="1725412"/>
                    </a:cubicBezTo>
                    <a:cubicBezTo>
                      <a:pt x="1557694" y="1727340"/>
                      <a:pt x="1559218" y="1731435"/>
                      <a:pt x="1562432" y="1733363"/>
                    </a:cubicBezTo>
                    <a:cubicBezTo>
                      <a:pt x="1566026" y="1735519"/>
                      <a:pt x="1570696" y="1735304"/>
                      <a:pt x="1574359" y="1737339"/>
                    </a:cubicBezTo>
                    <a:cubicBezTo>
                      <a:pt x="1582713" y="1741980"/>
                      <a:pt x="1598213" y="1753241"/>
                      <a:pt x="1598213" y="1753241"/>
                    </a:cubicBezTo>
                    <a:cubicBezTo>
                      <a:pt x="1614114" y="1777093"/>
                      <a:pt x="1596889" y="1754568"/>
                      <a:pt x="1618091" y="1773120"/>
                    </a:cubicBezTo>
                    <a:cubicBezTo>
                      <a:pt x="1625143" y="1779291"/>
                      <a:pt x="1637969" y="1792998"/>
                      <a:pt x="1637969" y="1792998"/>
                    </a:cubicBezTo>
                    <a:cubicBezTo>
                      <a:pt x="1639294" y="1796974"/>
                      <a:pt x="1639372" y="1801617"/>
                      <a:pt x="1641945" y="1804925"/>
                    </a:cubicBezTo>
                    <a:cubicBezTo>
                      <a:pt x="1648849" y="1813801"/>
                      <a:pt x="1657848" y="1820828"/>
                      <a:pt x="1665799" y="1828779"/>
                    </a:cubicBezTo>
                    <a:cubicBezTo>
                      <a:pt x="1669775" y="1832755"/>
                      <a:pt x="1674607" y="1836028"/>
                      <a:pt x="1677726" y="1840706"/>
                    </a:cubicBezTo>
                    <a:cubicBezTo>
                      <a:pt x="1680376" y="1844682"/>
                      <a:pt x="1683540" y="1848359"/>
                      <a:pt x="1685677" y="1852633"/>
                    </a:cubicBezTo>
                    <a:cubicBezTo>
                      <a:pt x="1687551" y="1856381"/>
                      <a:pt x="1687328" y="1861073"/>
                      <a:pt x="1689653" y="1864560"/>
                    </a:cubicBezTo>
                    <a:cubicBezTo>
                      <a:pt x="1692772" y="1869238"/>
                      <a:pt x="1697604" y="1872511"/>
                      <a:pt x="1701580" y="1876486"/>
                    </a:cubicBezTo>
                    <a:cubicBezTo>
                      <a:pt x="1705556" y="1875161"/>
                      <a:pt x="1711071" y="1875921"/>
                      <a:pt x="1713507" y="1872511"/>
                    </a:cubicBezTo>
                    <a:cubicBezTo>
                      <a:pt x="1745829" y="1827260"/>
                      <a:pt x="1692467" y="1869690"/>
                      <a:pt x="1737360" y="1824803"/>
                    </a:cubicBezTo>
                    <a:cubicBezTo>
                      <a:pt x="1744758" y="1817406"/>
                      <a:pt x="1748247" y="1814958"/>
                      <a:pt x="1753263" y="1804925"/>
                    </a:cubicBezTo>
                    <a:cubicBezTo>
                      <a:pt x="1755137" y="1801177"/>
                      <a:pt x="1755204" y="1796661"/>
                      <a:pt x="1757239" y="1792998"/>
                    </a:cubicBezTo>
                    <a:cubicBezTo>
                      <a:pt x="1761880" y="1784644"/>
                      <a:pt x="1767840" y="1777095"/>
                      <a:pt x="1773141" y="1769144"/>
                    </a:cubicBezTo>
                    <a:cubicBezTo>
                      <a:pt x="1775792" y="1765168"/>
                      <a:pt x="1777117" y="1759867"/>
                      <a:pt x="1781093" y="1757217"/>
                    </a:cubicBezTo>
                    <a:cubicBezTo>
                      <a:pt x="1785069" y="1754567"/>
                      <a:pt x="1788654" y="1751207"/>
                      <a:pt x="1793020" y="1749266"/>
                    </a:cubicBezTo>
                    <a:cubicBezTo>
                      <a:pt x="1805473" y="1743731"/>
                      <a:pt x="1819553" y="1740644"/>
                      <a:pt x="1832776" y="1737339"/>
                    </a:cubicBezTo>
                    <a:cubicBezTo>
                      <a:pt x="1835426" y="1734688"/>
                      <a:pt x="1838799" y="1732601"/>
                      <a:pt x="1840727" y="1729387"/>
                    </a:cubicBezTo>
                    <a:cubicBezTo>
                      <a:pt x="1842883" y="1725793"/>
                      <a:pt x="1841740" y="1720423"/>
                      <a:pt x="1844703" y="1717460"/>
                    </a:cubicBezTo>
                    <a:cubicBezTo>
                      <a:pt x="1847666" y="1714497"/>
                      <a:pt x="1852654" y="1714810"/>
                      <a:pt x="1856630" y="1713485"/>
                    </a:cubicBezTo>
                    <a:cubicBezTo>
                      <a:pt x="1859280" y="1710834"/>
                      <a:pt x="1862332" y="1708532"/>
                      <a:pt x="1864581" y="1705533"/>
                    </a:cubicBezTo>
                    <a:cubicBezTo>
                      <a:pt x="1870315" y="1697888"/>
                      <a:pt x="1873727" y="1688437"/>
                      <a:pt x="1880484" y="1681680"/>
                    </a:cubicBezTo>
                    <a:lnTo>
                      <a:pt x="1896387" y="1665777"/>
                    </a:lnTo>
                    <a:cubicBezTo>
                      <a:pt x="1903132" y="1645538"/>
                      <a:pt x="1894941" y="1659511"/>
                      <a:pt x="1912289" y="1649874"/>
                    </a:cubicBezTo>
                    <a:cubicBezTo>
                      <a:pt x="1920643" y="1645233"/>
                      <a:pt x="1936143" y="1633972"/>
                      <a:pt x="1936143" y="1633972"/>
                    </a:cubicBezTo>
                    <a:cubicBezTo>
                      <a:pt x="1934818" y="1628671"/>
                      <a:pt x="1935198" y="1622615"/>
                      <a:pt x="1932167" y="1618069"/>
                    </a:cubicBezTo>
                    <a:cubicBezTo>
                      <a:pt x="1929517" y="1614093"/>
                      <a:pt x="1923971" y="1613103"/>
                      <a:pt x="1920240" y="1610118"/>
                    </a:cubicBezTo>
                    <a:cubicBezTo>
                      <a:pt x="1914079" y="1605189"/>
                      <a:pt x="1907781" y="1597125"/>
                      <a:pt x="1904338" y="1590240"/>
                    </a:cubicBezTo>
                    <a:cubicBezTo>
                      <a:pt x="1902464" y="1586492"/>
                      <a:pt x="1901687" y="1582289"/>
                      <a:pt x="1900362" y="1578313"/>
                    </a:cubicBezTo>
                    <a:cubicBezTo>
                      <a:pt x="1901687" y="1574337"/>
                      <a:pt x="1903322" y="1570452"/>
                      <a:pt x="1904338" y="1566386"/>
                    </a:cubicBezTo>
                    <a:cubicBezTo>
                      <a:pt x="1905977" y="1559830"/>
                      <a:pt x="1905651" y="1552718"/>
                      <a:pt x="1908313" y="1546507"/>
                    </a:cubicBezTo>
                    <a:cubicBezTo>
                      <a:pt x="1910817" y="1540665"/>
                      <a:pt x="1924398" y="1533640"/>
                      <a:pt x="1928192" y="1530605"/>
                    </a:cubicBezTo>
                    <a:cubicBezTo>
                      <a:pt x="1931119" y="1528263"/>
                      <a:pt x="1933493" y="1525304"/>
                      <a:pt x="1936143" y="1522653"/>
                    </a:cubicBezTo>
                    <a:cubicBezTo>
                      <a:pt x="1937468" y="1518677"/>
                      <a:pt x="1938968" y="1514756"/>
                      <a:pt x="1940119" y="1510726"/>
                    </a:cubicBezTo>
                    <a:cubicBezTo>
                      <a:pt x="1941620" y="1505472"/>
                      <a:pt x="1941650" y="1499711"/>
                      <a:pt x="1944094" y="1494824"/>
                    </a:cubicBezTo>
                    <a:cubicBezTo>
                      <a:pt x="1945770" y="1491471"/>
                      <a:pt x="1949395" y="1489523"/>
                      <a:pt x="1952046" y="1486873"/>
                    </a:cubicBezTo>
                    <a:cubicBezTo>
                      <a:pt x="1953709" y="1487289"/>
                      <a:pt x="1976804" y="1496085"/>
                      <a:pt x="1979875" y="1486873"/>
                    </a:cubicBezTo>
                    <a:cubicBezTo>
                      <a:pt x="1982012" y="1480462"/>
                      <a:pt x="1977678" y="1473513"/>
                      <a:pt x="1975900" y="1466994"/>
                    </a:cubicBezTo>
                    <a:cubicBezTo>
                      <a:pt x="1973695" y="1458908"/>
                      <a:pt x="1970598" y="1451091"/>
                      <a:pt x="1967948" y="1443140"/>
                    </a:cubicBezTo>
                    <a:lnTo>
                      <a:pt x="1963973" y="1431213"/>
                    </a:lnTo>
                    <a:lnTo>
                      <a:pt x="1959997" y="1419286"/>
                    </a:lnTo>
                    <a:lnTo>
                      <a:pt x="1956021" y="1407360"/>
                    </a:lnTo>
                    <a:lnTo>
                      <a:pt x="1967948" y="1371579"/>
                    </a:lnTo>
                    <a:lnTo>
                      <a:pt x="1971924" y="1359652"/>
                    </a:lnTo>
                    <a:lnTo>
                      <a:pt x="1975900" y="1347725"/>
                    </a:lnTo>
                    <a:cubicBezTo>
                      <a:pt x="1973249" y="1331822"/>
                      <a:pt x="1973046" y="1315312"/>
                      <a:pt x="1967948" y="1300017"/>
                    </a:cubicBezTo>
                    <a:lnTo>
                      <a:pt x="1959997" y="1276163"/>
                    </a:lnTo>
                    <a:lnTo>
                      <a:pt x="1956021" y="1264236"/>
                    </a:lnTo>
                    <a:cubicBezTo>
                      <a:pt x="1955440" y="1259002"/>
                      <a:pt x="1952069" y="1219240"/>
                      <a:pt x="1948070" y="1208577"/>
                    </a:cubicBezTo>
                    <a:cubicBezTo>
                      <a:pt x="1945060" y="1200550"/>
                      <a:pt x="1937991" y="1194522"/>
                      <a:pt x="1932167" y="1188699"/>
                    </a:cubicBezTo>
                    <a:cubicBezTo>
                      <a:pt x="1930047" y="1182338"/>
                      <a:pt x="1913085" y="1147352"/>
                      <a:pt x="1932167" y="1140991"/>
                    </a:cubicBezTo>
                    <a:lnTo>
                      <a:pt x="1944094" y="1137015"/>
                    </a:lnTo>
                    <a:cubicBezTo>
                      <a:pt x="1946745" y="1134365"/>
                      <a:pt x="1950370" y="1132417"/>
                      <a:pt x="1952046" y="1129064"/>
                    </a:cubicBezTo>
                    <a:cubicBezTo>
                      <a:pt x="1958681" y="1115794"/>
                      <a:pt x="1955829" y="1107156"/>
                      <a:pt x="1952046" y="1093283"/>
                    </a:cubicBezTo>
                    <a:cubicBezTo>
                      <a:pt x="1949841" y="1085197"/>
                      <a:pt x="1944094" y="1069429"/>
                      <a:pt x="1944094" y="1069429"/>
                    </a:cubicBezTo>
                    <a:cubicBezTo>
                      <a:pt x="1942769" y="1061478"/>
                      <a:pt x="1940119" y="1053636"/>
                      <a:pt x="1940119" y="1045575"/>
                    </a:cubicBezTo>
                    <a:cubicBezTo>
                      <a:pt x="1940119" y="1038877"/>
                      <a:pt x="1950356" y="986535"/>
                      <a:pt x="1940119" y="966062"/>
                    </a:cubicBezTo>
                    <a:cubicBezTo>
                      <a:pt x="1938443" y="962709"/>
                      <a:pt x="1934818" y="960761"/>
                      <a:pt x="1932167" y="958111"/>
                    </a:cubicBezTo>
                    <a:cubicBezTo>
                      <a:pt x="1930842" y="954135"/>
                      <a:pt x="1930348" y="949777"/>
                      <a:pt x="1928192" y="946184"/>
                    </a:cubicBezTo>
                    <a:cubicBezTo>
                      <a:pt x="1926263" y="942970"/>
                      <a:pt x="1921916" y="941586"/>
                      <a:pt x="1920240" y="938233"/>
                    </a:cubicBezTo>
                    <a:cubicBezTo>
                      <a:pt x="1919285" y="936323"/>
                      <a:pt x="1914897" y="913663"/>
                      <a:pt x="1912289" y="910403"/>
                    </a:cubicBezTo>
                    <a:cubicBezTo>
                      <a:pt x="1909304" y="906672"/>
                      <a:pt x="1904728" y="904393"/>
                      <a:pt x="1900362" y="902452"/>
                    </a:cubicBezTo>
                    <a:cubicBezTo>
                      <a:pt x="1892703" y="899048"/>
                      <a:pt x="1884459" y="897150"/>
                      <a:pt x="1876508" y="894500"/>
                    </a:cubicBezTo>
                    <a:lnTo>
                      <a:pt x="1864581" y="890525"/>
                    </a:lnTo>
                    <a:cubicBezTo>
                      <a:pt x="1861931" y="887874"/>
                      <a:pt x="1859844" y="884502"/>
                      <a:pt x="1856630" y="882573"/>
                    </a:cubicBezTo>
                    <a:cubicBezTo>
                      <a:pt x="1853037" y="880417"/>
                      <a:pt x="1848451" y="880472"/>
                      <a:pt x="1844703" y="878598"/>
                    </a:cubicBezTo>
                    <a:cubicBezTo>
                      <a:pt x="1840429" y="876461"/>
                      <a:pt x="1836752" y="873297"/>
                      <a:pt x="1832776" y="870646"/>
                    </a:cubicBezTo>
                    <a:cubicBezTo>
                      <a:pt x="1830126" y="866671"/>
                      <a:pt x="1827810" y="862451"/>
                      <a:pt x="1824825" y="858720"/>
                    </a:cubicBezTo>
                    <a:cubicBezTo>
                      <a:pt x="1822483" y="855793"/>
                      <a:pt x="1817403" y="854479"/>
                      <a:pt x="1816873" y="850768"/>
                    </a:cubicBezTo>
                    <a:cubicBezTo>
                      <a:pt x="1815917" y="844079"/>
                      <a:pt x="1819210" y="837445"/>
                      <a:pt x="1820849" y="830890"/>
                    </a:cubicBezTo>
                    <a:cubicBezTo>
                      <a:pt x="1825846" y="810905"/>
                      <a:pt x="1823060" y="826469"/>
                      <a:pt x="1832776" y="807036"/>
                    </a:cubicBezTo>
                    <a:cubicBezTo>
                      <a:pt x="1834650" y="803288"/>
                      <a:pt x="1835427" y="799085"/>
                      <a:pt x="1836752" y="795109"/>
                    </a:cubicBezTo>
                    <a:cubicBezTo>
                      <a:pt x="1835427" y="787158"/>
                      <a:pt x="1835325" y="778902"/>
                      <a:pt x="1832776" y="771255"/>
                    </a:cubicBezTo>
                    <a:cubicBezTo>
                      <a:pt x="1831265" y="766722"/>
                      <a:pt x="1827971" y="762924"/>
                      <a:pt x="1824825" y="759328"/>
                    </a:cubicBezTo>
                    <a:cubicBezTo>
                      <a:pt x="1808545" y="740723"/>
                      <a:pt x="1809186" y="742276"/>
                      <a:pt x="1793020" y="731499"/>
                    </a:cubicBezTo>
                    <a:cubicBezTo>
                      <a:pt x="1797871" y="692684"/>
                      <a:pt x="1798862" y="704811"/>
                      <a:pt x="1793020" y="663913"/>
                    </a:cubicBezTo>
                    <a:cubicBezTo>
                      <a:pt x="1792064" y="657223"/>
                      <a:pt x="1790683" y="650590"/>
                      <a:pt x="1789044" y="644034"/>
                    </a:cubicBezTo>
                    <a:cubicBezTo>
                      <a:pt x="1788028" y="639968"/>
                      <a:pt x="1788478" y="634543"/>
                      <a:pt x="1785068" y="632107"/>
                    </a:cubicBezTo>
                    <a:cubicBezTo>
                      <a:pt x="1777223" y="626504"/>
                      <a:pt x="1751358" y="622185"/>
                      <a:pt x="1741336" y="620180"/>
                    </a:cubicBezTo>
                    <a:cubicBezTo>
                      <a:pt x="1706483" y="585327"/>
                      <a:pt x="1749140" y="629543"/>
                      <a:pt x="1721458" y="596326"/>
                    </a:cubicBezTo>
                    <a:cubicBezTo>
                      <a:pt x="1717859" y="592007"/>
                      <a:pt x="1713507" y="588375"/>
                      <a:pt x="1709531" y="584400"/>
                    </a:cubicBezTo>
                    <a:cubicBezTo>
                      <a:pt x="1712055" y="574303"/>
                      <a:pt x="1717609" y="562691"/>
                      <a:pt x="1709531" y="552594"/>
                    </a:cubicBezTo>
                    <a:cubicBezTo>
                      <a:pt x="1706913" y="549322"/>
                      <a:pt x="1701580" y="549944"/>
                      <a:pt x="1697604" y="548619"/>
                    </a:cubicBezTo>
                    <a:cubicBezTo>
                      <a:pt x="1689653" y="549944"/>
                      <a:pt x="1681619" y="550845"/>
                      <a:pt x="1673750" y="552594"/>
                    </a:cubicBezTo>
                    <a:cubicBezTo>
                      <a:pt x="1669659" y="553503"/>
                      <a:pt x="1663697" y="560318"/>
                      <a:pt x="1661823" y="556570"/>
                    </a:cubicBezTo>
                    <a:cubicBezTo>
                      <a:pt x="1656456" y="545837"/>
                      <a:pt x="1659672" y="532650"/>
                      <a:pt x="1657847" y="520789"/>
                    </a:cubicBezTo>
                    <a:cubicBezTo>
                      <a:pt x="1656129" y="509620"/>
                      <a:pt x="1649021" y="490336"/>
                      <a:pt x="1645920" y="481033"/>
                    </a:cubicBezTo>
                    <a:cubicBezTo>
                      <a:pt x="1636394" y="452455"/>
                      <a:pt x="1647947" y="488123"/>
                      <a:pt x="1637969" y="453203"/>
                    </a:cubicBezTo>
                    <a:cubicBezTo>
                      <a:pt x="1636818" y="449174"/>
                      <a:pt x="1635318" y="445252"/>
                      <a:pt x="1633993" y="441276"/>
                    </a:cubicBezTo>
                    <a:cubicBezTo>
                      <a:pt x="1637112" y="431921"/>
                      <a:pt x="1641477" y="426777"/>
                      <a:pt x="1633993" y="417422"/>
                    </a:cubicBezTo>
                    <a:cubicBezTo>
                      <a:pt x="1631008" y="413691"/>
                      <a:pt x="1625695" y="412580"/>
                      <a:pt x="1622067" y="409471"/>
                    </a:cubicBezTo>
                    <a:cubicBezTo>
                      <a:pt x="1588330" y="380553"/>
                      <a:pt x="1621615" y="403868"/>
                      <a:pt x="1594237" y="385617"/>
                    </a:cubicBezTo>
                    <a:cubicBezTo>
                      <a:pt x="1587249" y="364656"/>
                      <a:pt x="1594879" y="381618"/>
                      <a:pt x="1578334" y="361763"/>
                    </a:cubicBezTo>
                    <a:cubicBezTo>
                      <a:pt x="1569772" y="351488"/>
                      <a:pt x="1570392" y="349862"/>
                      <a:pt x="1566407" y="337909"/>
                    </a:cubicBezTo>
                    <a:cubicBezTo>
                      <a:pt x="1567732" y="332608"/>
                      <a:pt x="1568231" y="327028"/>
                      <a:pt x="1570383" y="322006"/>
                    </a:cubicBezTo>
                    <a:cubicBezTo>
                      <a:pt x="1572265" y="317615"/>
                      <a:pt x="1574603" y="313065"/>
                      <a:pt x="1578334" y="310080"/>
                    </a:cubicBezTo>
                    <a:cubicBezTo>
                      <a:pt x="1583486" y="305959"/>
                      <a:pt x="1613869" y="302169"/>
                      <a:pt x="1614115" y="302128"/>
                    </a:cubicBezTo>
                    <a:cubicBezTo>
                      <a:pt x="1616766" y="299478"/>
                      <a:pt x="1620138" y="297391"/>
                      <a:pt x="1622067" y="294177"/>
                    </a:cubicBezTo>
                    <a:cubicBezTo>
                      <a:pt x="1627367" y="285344"/>
                      <a:pt x="1627367" y="279156"/>
                      <a:pt x="1622067" y="270323"/>
                    </a:cubicBezTo>
                    <a:cubicBezTo>
                      <a:pt x="1620138" y="267109"/>
                      <a:pt x="1616766" y="265022"/>
                      <a:pt x="1614115" y="262372"/>
                    </a:cubicBezTo>
                    <a:cubicBezTo>
                      <a:pt x="1612241" y="256750"/>
                      <a:pt x="1606164" y="239531"/>
                      <a:pt x="1606164" y="234542"/>
                    </a:cubicBezTo>
                    <a:cubicBezTo>
                      <a:pt x="1606164" y="221224"/>
                      <a:pt x="1607686" y="207876"/>
                      <a:pt x="1610140" y="194786"/>
                    </a:cubicBezTo>
                    <a:cubicBezTo>
                      <a:pt x="1611685" y="186548"/>
                      <a:pt x="1618091" y="170932"/>
                      <a:pt x="1618091" y="170932"/>
                    </a:cubicBezTo>
                    <a:cubicBezTo>
                      <a:pt x="1612241" y="141684"/>
                      <a:pt x="1617863" y="156674"/>
                      <a:pt x="1598213" y="127200"/>
                    </a:cubicBezTo>
                    <a:cubicBezTo>
                      <a:pt x="1595562" y="123224"/>
                      <a:pt x="1588750" y="110740"/>
                      <a:pt x="1590261" y="115273"/>
                    </a:cubicBezTo>
                    <a:cubicBezTo>
                      <a:pt x="1596374" y="133610"/>
                      <a:pt x="1593415" y="123091"/>
                      <a:pt x="1598213" y="147078"/>
                    </a:cubicBezTo>
                    <a:lnTo>
                      <a:pt x="1606164" y="123224"/>
                    </a:lnTo>
                    <a:cubicBezTo>
                      <a:pt x="1607489" y="119248"/>
                      <a:pt x="1607815" y="114784"/>
                      <a:pt x="1610140" y="111297"/>
                    </a:cubicBezTo>
                    <a:cubicBezTo>
                      <a:pt x="1612790" y="107321"/>
                      <a:pt x="1621470" y="102749"/>
                      <a:pt x="1618091" y="99370"/>
                    </a:cubicBezTo>
                    <a:cubicBezTo>
                      <a:pt x="1614712" y="95991"/>
                      <a:pt x="1610140" y="104671"/>
                      <a:pt x="1606164" y="107321"/>
                    </a:cubicBezTo>
                    <a:cubicBezTo>
                      <a:pt x="1570356" y="83450"/>
                      <a:pt x="1609006" y="106273"/>
                      <a:pt x="1514724" y="95394"/>
                    </a:cubicBezTo>
                    <a:cubicBezTo>
                      <a:pt x="1506398" y="94433"/>
                      <a:pt x="1490870" y="87443"/>
                      <a:pt x="1490870" y="87443"/>
                    </a:cubicBezTo>
                    <a:cubicBezTo>
                      <a:pt x="1488220" y="83467"/>
                      <a:pt x="1487068" y="77887"/>
                      <a:pt x="1482919" y="75516"/>
                    </a:cubicBezTo>
                    <a:cubicBezTo>
                      <a:pt x="1477052" y="72163"/>
                      <a:pt x="1472845" y="74849"/>
                      <a:pt x="1463040" y="71540"/>
                    </a:cubicBezTo>
                    <a:cubicBezTo>
                      <a:pt x="1453235" y="68231"/>
                      <a:pt x="1434693" y="56984"/>
                      <a:pt x="1424091" y="55659"/>
                    </a:cubicBezTo>
                    <a:cubicBezTo>
                      <a:pt x="1410176" y="52346"/>
                      <a:pt x="1395327" y="54447"/>
                      <a:pt x="1379552" y="51662"/>
                    </a:cubicBezTo>
                    <a:cubicBezTo>
                      <a:pt x="1363777" y="48877"/>
                      <a:pt x="1375922" y="43595"/>
                      <a:pt x="1329442" y="38948"/>
                    </a:cubicBezTo>
                    <a:cubicBezTo>
                      <a:pt x="1302593" y="29997"/>
                      <a:pt x="1297644" y="38145"/>
                      <a:pt x="1284136" y="35760"/>
                    </a:cubicBezTo>
                    <a:cubicBezTo>
                      <a:pt x="1270628" y="33375"/>
                      <a:pt x="1252372" y="25965"/>
                      <a:pt x="1248396" y="24640"/>
                    </a:cubicBezTo>
                    <a:cubicBezTo>
                      <a:pt x="1231569" y="27953"/>
                      <a:pt x="1218000" y="38701"/>
                      <a:pt x="1197459" y="41351"/>
                    </a:cubicBezTo>
                    <a:cubicBezTo>
                      <a:pt x="1176918" y="44001"/>
                      <a:pt x="1157060" y="40811"/>
                      <a:pt x="1139439" y="38161"/>
                    </a:cubicBezTo>
                    <a:cubicBezTo>
                      <a:pt x="1121818" y="35511"/>
                      <a:pt x="1113604" y="31808"/>
                      <a:pt x="1091731" y="25448"/>
                    </a:cubicBezTo>
                    <a:cubicBezTo>
                      <a:pt x="1069858" y="19088"/>
                      <a:pt x="1033380" y="3976"/>
                      <a:pt x="1008201" y="0"/>
                    </a:cubicBezTo>
                    <a:cubicBezTo>
                      <a:pt x="993624" y="1325"/>
                      <a:pt x="963578" y="7415"/>
                      <a:pt x="940656" y="8737"/>
                    </a:cubicBezTo>
                    <a:cubicBezTo>
                      <a:pt x="917734" y="10059"/>
                      <a:pt x="902579" y="14312"/>
                      <a:pt x="870668" y="7930"/>
                    </a:cubicBezTo>
                    <a:cubicBezTo>
                      <a:pt x="856091" y="9255"/>
                      <a:pt x="839579" y="4531"/>
                      <a:pt x="826936" y="11906"/>
                    </a:cubicBezTo>
                    <a:cubicBezTo>
                      <a:pt x="819973" y="15968"/>
                      <a:pt x="826960" y="28761"/>
                      <a:pt x="822960" y="35760"/>
                    </a:cubicBezTo>
                    <a:cubicBezTo>
                      <a:pt x="820881" y="39398"/>
                      <a:pt x="815009" y="38410"/>
                      <a:pt x="811033" y="39735"/>
                    </a:cubicBezTo>
                    <a:cubicBezTo>
                      <a:pt x="792113" y="52349"/>
                      <a:pt x="806542" y="44661"/>
                      <a:pt x="783204" y="51662"/>
                    </a:cubicBezTo>
                    <a:cubicBezTo>
                      <a:pt x="775176" y="54070"/>
                      <a:pt x="759350" y="59613"/>
                      <a:pt x="759350" y="59613"/>
                    </a:cubicBezTo>
                    <a:cubicBezTo>
                      <a:pt x="756700" y="62264"/>
                      <a:pt x="754613" y="65636"/>
                      <a:pt x="751399" y="67565"/>
                    </a:cubicBezTo>
                    <a:cubicBezTo>
                      <a:pt x="734256" y="77851"/>
                      <a:pt x="743920" y="63991"/>
                      <a:pt x="731520" y="79492"/>
                    </a:cubicBezTo>
                    <a:cubicBezTo>
                      <a:pt x="728535" y="83223"/>
                      <a:pt x="725706" y="87145"/>
                      <a:pt x="723569" y="91419"/>
                    </a:cubicBezTo>
                    <a:cubicBezTo>
                      <a:pt x="721695" y="95167"/>
                      <a:pt x="723232" y="101267"/>
                      <a:pt x="719593" y="103346"/>
                    </a:cubicBezTo>
                    <a:cubicBezTo>
                      <a:pt x="712594" y="107345"/>
                      <a:pt x="703691" y="105996"/>
                      <a:pt x="695740" y="107321"/>
                    </a:cubicBezTo>
                    <a:cubicBezTo>
                      <a:pt x="691764" y="108646"/>
                      <a:pt x="687223" y="108861"/>
                      <a:pt x="683813" y="111297"/>
                    </a:cubicBezTo>
                    <a:cubicBezTo>
                      <a:pt x="677713" y="115654"/>
                      <a:pt x="673870" y="119777"/>
                      <a:pt x="667910" y="127200"/>
                    </a:cubicBezTo>
                    <a:cubicBezTo>
                      <a:pt x="661950" y="134623"/>
                      <a:pt x="654015" y="146561"/>
                      <a:pt x="648052" y="155837"/>
                    </a:cubicBezTo>
                    <a:cubicBezTo>
                      <a:pt x="642089" y="165113"/>
                      <a:pt x="638096" y="180343"/>
                      <a:pt x="632129" y="182859"/>
                    </a:cubicBezTo>
                    <a:cubicBezTo>
                      <a:pt x="626162" y="185375"/>
                      <a:pt x="622575" y="170932"/>
                      <a:pt x="612251" y="170932"/>
                    </a:cubicBezTo>
                    <a:cubicBezTo>
                      <a:pt x="608060" y="170932"/>
                      <a:pt x="604300" y="173582"/>
                      <a:pt x="600324" y="174907"/>
                    </a:cubicBezTo>
                    <a:cubicBezTo>
                      <a:pt x="586289" y="188944"/>
                      <a:pt x="595463" y="176828"/>
                      <a:pt x="588397" y="202737"/>
                    </a:cubicBezTo>
                    <a:cubicBezTo>
                      <a:pt x="586192" y="210823"/>
                      <a:pt x="588397" y="223941"/>
                      <a:pt x="580446" y="226591"/>
                    </a:cubicBezTo>
                    <a:cubicBezTo>
                      <a:pt x="562108" y="232703"/>
                      <a:pt x="572628" y="229744"/>
                      <a:pt x="548640" y="234542"/>
                    </a:cubicBezTo>
                    <a:cubicBezTo>
                      <a:pt x="549965" y="243819"/>
                      <a:pt x="552616" y="253001"/>
                      <a:pt x="552616" y="262372"/>
                    </a:cubicBezTo>
                    <a:cubicBezTo>
                      <a:pt x="552616" y="266563"/>
                      <a:pt x="549656" y="270233"/>
                      <a:pt x="548640" y="274299"/>
                    </a:cubicBezTo>
                    <a:cubicBezTo>
                      <a:pt x="547001" y="280854"/>
                      <a:pt x="546304" y="287622"/>
                      <a:pt x="544665" y="294177"/>
                    </a:cubicBezTo>
                    <a:cubicBezTo>
                      <a:pt x="543649" y="298243"/>
                      <a:pt x="543307" y="302832"/>
                      <a:pt x="540689" y="306104"/>
                    </a:cubicBezTo>
                    <a:cubicBezTo>
                      <a:pt x="537704" y="309835"/>
                      <a:pt x="532738" y="311405"/>
                      <a:pt x="528762" y="314055"/>
                    </a:cubicBezTo>
                    <a:cubicBezTo>
                      <a:pt x="525207" y="319387"/>
                      <a:pt x="506669" y="350575"/>
                      <a:pt x="496957" y="353812"/>
                    </a:cubicBezTo>
                    <a:lnTo>
                      <a:pt x="485030" y="357787"/>
                    </a:lnTo>
                    <a:cubicBezTo>
                      <a:pt x="477383" y="362886"/>
                      <a:pt x="467803" y="365747"/>
                      <a:pt x="469127" y="377666"/>
                    </a:cubicBezTo>
                    <a:cubicBezTo>
                      <a:pt x="470053" y="385996"/>
                      <a:pt x="474428" y="393569"/>
                      <a:pt x="477079" y="401520"/>
                    </a:cubicBezTo>
                    <a:cubicBezTo>
                      <a:pt x="478404" y="405495"/>
                      <a:pt x="483435" y="404829"/>
                      <a:pt x="481054" y="413446"/>
                    </a:cubicBezTo>
                    <a:cubicBezTo>
                      <a:pt x="478673" y="422063"/>
                      <a:pt x="464429" y="436023"/>
                      <a:pt x="462791" y="453224"/>
                    </a:cubicBezTo>
                    <a:cubicBezTo>
                      <a:pt x="461778" y="463860"/>
                      <a:pt x="472710" y="474410"/>
                      <a:pt x="473103" y="496935"/>
                    </a:cubicBezTo>
                    <a:cubicBezTo>
                      <a:pt x="473496" y="519460"/>
                      <a:pt x="472990" y="529587"/>
                      <a:pt x="465152" y="588375"/>
                    </a:cubicBezTo>
                    <a:cubicBezTo>
                      <a:pt x="463914" y="597664"/>
                      <a:pt x="463283" y="607074"/>
                      <a:pt x="461176" y="616205"/>
                    </a:cubicBezTo>
                    <a:cubicBezTo>
                      <a:pt x="459291" y="624372"/>
                      <a:pt x="455258" y="631928"/>
                      <a:pt x="453225" y="640059"/>
                    </a:cubicBezTo>
                    <a:cubicBezTo>
                      <a:pt x="451900" y="645360"/>
                      <a:pt x="450819" y="650728"/>
                      <a:pt x="449249" y="655961"/>
                    </a:cubicBezTo>
                    <a:cubicBezTo>
                      <a:pt x="446841" y="663989"/>
                      <a:pt x="443948" y="671864"/>
                      <a:pt x="441298" y="679815"/>
                    </a:cubicBezTo>
                    <a:lnTo>
                      <a:pt x="425395" y="727523"/>
                    </a:lnTo>
                    <a:cubicBezTo>
                      <a:pt x="413337" y="763700"/>
                      <a:pt x="422079" y="750052"/>
                      <a:pt x="417444" y="759328"/>
                    </a:cubicBezTo>
                    <a:cubicBezTo>
                      <a:pt x="412809" y="768604"/>
                      <a:pt x="405537" y="780532"/>
                      <a:pt x="397586" y="783182"/>
                    </a:cubicBezTo>
                    <a:cubicBezTo>
                      <a:pt x="389628" y="787158"/>
                      <a:pt x="381667" y="791796"/>
                      <a:pt x="373712" y="795109"/>
                    </a:cubicBezTo>
                    <a:cubicBezTo>
                      <a:pt x="365757" y="798422"/>
                      <a:pt x="357809" y="800410"/>
                      <a:pt x="349858" y="803060"/>
                    </a:cubicBezTo>
                    <a:cubicBezTo>
                      <a:pt x="336189" y="805794"/>
                      <a:pt x="327182" y="807268"/>
                      <a:pt x="314077" y="811012"/>
                    </a:cubicBezTo>
                    <a:cubicBezTo>
                      <a:pt x="310048" y="812163"/>
                      <a:pt x="306002" y="813336"/>
                      <a:pt x="302150" y="814987"/>
                    </a:cubicBezTo>
                    <a:cubicBezTo>
                      <a:pt x="296702" y="817322"/>
                      <a:pt x="292059" y="821777"/>
                      <a:pt x="286247" y="822939"/>
                    </a:cubicBezTo>
                    <a:cubicBezTo>
                      <a:pt x="237409" y="832707"/>
                      <a:pt x="255344" y="821719"/>
                      <a:pt x="218661" y="830890"/>
                    </a:cubicBezTo>
                    <a:cubicBezTo>
                      <a:pt x="210530" y="832923"/>
                      <a:pt x="202938" y="836808"/>
                      <a:pt x="194807" y="838841"/>
                    </a:cubicBezTo>
                    <a:cubicBezTo>
                      <a:pt x="189506" y="840166"/>
                      <a:pt x="184159" y="841316"/>
                      <a:pt x="178905" y="842817"/>
                    </a:cubicBezTo>
                    <a:cubicBezTo>
                      <a:pt x="155657" y="849460"/>
                      <a:pt x="162208" y="848249"/>
                      <a:pt x="151075" y="850768"/>
                    </a:cubicBezTo>
                    <a:cubicBezTo>
                      <a:pt x="139942" y="853287"/>
                      <a:pt x="126683" y="851306"/>
                      <a:pt x="112106" y="857932"/>
                    </a:cubicBezTo>
                    <a:cubicBezTo>
                      <a:pt x="97529" y="864558"/>
                      <a:pt x="72887" y="881911"/>
                      <a:pt x="63611" y="890525"/>
                    </a:cubicBezTo>
                    <a:cubicBezTo>
                      <a:pt x="51553" y="900595"/>
                      <a:pt x="49034" y="907090"/>
                      <a:pt x="39757" y="918354"/>
                    </a:cubicBezTo>
                    <a:cubicBezTo>
                      <a:pt x="28899" y="929212"/>
                      <a:pt x="12968" y="943063"/>
                      <a:pt x="7952" y="958111"/>
                    </a:cubicBezTo>
                    <a:lnTo>
                      <a:pt x="0" y="981965"/>
                    </a:lnTo>
                    <a:cubicBezTo>
                      <a:pt x="9277" y="1009795"/>
                      <a:pt x="0" y="1003169"/>
                      <a:pt x="19879" y="1009794"/>
                    </a:cubicBezTo>
                    <a:lnTo>
                      <a:pt x="7952" y="1009794"/>
                    </a:ln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547439">
                  <a:defRPr/>
                </a:pPr>
                <a:endParaRPr lang="es-PY" sz="3000">
                  <a:solidFill>
                    <a:prstClr val="white"/>
                  </a:solidFill>
                  <a:latin typeface="Calibri"/>
                </a:endParaRPr>
              </a:p>
            </p:txBody>
          </p:sp>
          <p:sp>
            <p:nvSpPr>
              <p:cNvPr id="1119" name="11 Forma libre"/>
              <p:cNvSpPr/>
              <p:nvPr/>
            </p:nvSpPr>
            <p:spPr>
              <a:xfrm>
                <a:off x="4891088" y="2543175"/>
                <a:ext cx="1030287" cy="800100"/>
              </a:xfrm>
              <a:custGeom>
                <a:avLst/>
                <a:gdLst>
                  <a:gd name="connsiteX0" fmla="*/ 743 w 1030951"/>
                  <a:gd name="connsiteY0" fmla="*/ 1473 h 800196"/>
                  <a:gd name="connsiteX1" fmla="*/ 31040 w 1030951"/>
                  <a:gd name="connsiteY1" fmla="*/ 4228 h 800196"/>
                  <a:gd name="connsiteX2" fmla="*/ 39302 w 1030951"/>
                  <a:gd name="connsiteY2" fmla="*/ 15244 h 800196"/>
                  <a:gd name="connsiteX3" fmla="*/ 53073 w 1030951"/>
                  <a:gd name="connsiteY3" fmla="*/ 26261 h 800196"/>
                  <a:gd name="connsiteX4" fmla="*/ 69599 w 1030951"/>
                  <a:gd name="connsiteY4" fmla="*/ 20753 h 800196"/>
                  <a:gd name="connsiteX5" fmla="*/ 77861 w 1030951"/>
                  <a:gd name="connsiteY5" fmla="*/ 17999 h 800196"/>
                  <a:gd name="connsiteX6" fmla="*/ 86124 w 1030951"/>
                  <a:gd name="connsiteY6" fmla="*/ 20753 h 800196"/>
                  <a:gd name="connsiteX7" fmla="*/ 141208 w 1030951"/>
                  <a:gd name="connsiteY7" fmla="*/ 15244 h 800196"/>
                  <a:gd name="connsiteX8" fmla="*/ 146717 w 1030951"/>
                  <a:gd name="connsiteY8" fmla="*/ 6982 h 800196"/>
                  <a:gd name="connsiteX9" fmla="*/ 188030 w 1030951"/>
                  <a:gd name="connsiteY9" fmla="*/ 4228 h 800196"/>
                  <a:gd name="connsiteX10" fmla="*/ 193538 w 1030951"/>
                  <a:gd name="connsiteY10" fmla="*/ 12490 h 800196"/>
                  <a:gd name="connsiteX11" fmla="*/ 199047 w 1030951"/>
                  <a:gd name="connsiteY11" fmla="*/ 17999 h 800196"/>
                  <a:gd name="connsiteX12" fmla="*/ 204555 w 1030951"/>
                  <a:gd name="connsiteY12" fmla="*/ 34524 h 800196"/>
                  <a:gd name="connsiteX13" fmla="*/ 212818 w 1030951"/>
                  <a:gd name="connsiteY13" fmla="*/ 48295 h 800196"/>
                  <a:gd name="connsiteX14" fmla="*/ 221081 w 1030951"/>
                  <a:gd name="connsiteY14" fmla="*/ 51049 h 800196"/>
                  <a:gd name="connsiteX15" fmla="*/ 237606 w 1030951"/>
                  <a:gd name="connsiteY15" fmla="*/ 48295 h 800196"/>
                  <a:gd name="connsiteX16" fmla="*/ 245868 w 1030951"/>
                  <a:gd name="connsiteY16" fmla="*/ 45541 h 800196"/>
                  <a:gd name="connsiteX17" fmla="*/ 278919 w 1030951"/>
                  <a:gd name="connsiteY17" fmla="*/ 48295 h 800196"/>
                  <a:gd name="connsiteX18" fmla="*/ 287182 w 1030951"/>
                  <a:gd name="connsiteY18" fmla="*/ 51049 h 800196"/>
                  <a:gd name="connsiteX19" fmla="*/ 292690 w 1030951"/>
                  <a:gd name="connsiteY19" fmla="*/ 56558 h 800196"/>
                  <a:gd name="connsiteX20" fmla="*/ 309215 w 1030951"/>
                  <a:gd name="connsiteY20" fmla="*/ 62066 h 800196"/>
                  <a:gd name="connsiteX21" fmla="*/ 314724 w 1030951"/>
                  <a:gd name="connsiteY21" fmla="*/ 67575 h 800196"/>
                  <a:gd name="connsiteX22" fmla="*/ 339512 w 1030951"/>
                  <a:gd name="connsiteY22" fmla="*/ 73083 h 800196"/>
                  <a:gd name="connsiteX23" fmla="*/ 356037 w 1030951"/>
                  <a:gd name="connsiteY23" fmla="*/ 81346 h 800196"/>
                  <a:gd name="connsiteX24" fmla="*/ 372562 w 1030951"/>
                  <a:gd name="connsiteY24" fmla="*/ 75837 h 800196"/>
                  <a:gd name="connsiteX25" fmla="*/ 394596 w 1030951"/>
                  <a:gd name="connsiteY25" fmla="*/ 81346 h 800196"/>
                  <a:gd name="connsiteX26" fmla="*/ 427647 w 1030951"/>
                  <a:gd name="connsiteY26" fmla="*/ 75837 h 800196"/>
                  <a:gd name="connsiteX27" fmla="*/ 430401 w 1030951"/>
                  <a:gd name="connsiteY27" fmla="*/ 67575 h 800196"/>
                  <a:gd name="connsiteX28" fmla="*/ 438664 w 1030951"/>
                  <a:gd name="connsiteY28" fmla="*/ 64820 h 800196"/>
                  <a:gd name="connsiteX29" fmla="*/ 463452 w 1030951"/>
                  <a:gd name="connsiteY29" fmla="*/ 70329 h 800196"/>
                  <a:gd name="connsiteX30" fmla="*/ 479977 w 1030951"/>
                  <a:gd name="connsiteY30" fmla="*/ 84100 h 800196"/>
                  <a:gd name="connsiteX31" fmla="*/ 499256 w 1030951"/>
                  <a:gd name="connsiteY31" fmla="*/ 78591 h 800196"/>
                  <a:gd name="connsiteX32" fmla="*/ 504765 w 1030951"/>
                  <a:gd name="connsiteY32" fmla="*/ 73083 h 800196"/>
                  <a:gd name="connsiteX33" fmla="*/ 526799 w 1030951"/>
                  <a:gd name="connsiteY33" fmla="*/ 78591 h 800196"/>
                  <a:gd name="connsiteX34" fmla="*/ 532307 w 1030951"/>
                  <a:gd name="connsiteY34" fmla="*/ 84100 h 800196"/>
                  <a:gd name="connsiteX35" fmla="*/ 562603 w 1030951"/>
                  <a:gd name="connsiteY35" fmla="*/ 89608 h 800196"/>
                  <a:gd name="connsiteX36" fmla="*/ 570866 w 1030951"/>
                  <a:gd name="connsiteY36" fmla="*/ 92363 h 800196"/>
                  <a:gd name="connsiteX37" fmla="*/ 579129 w 1030951"/>
                  <a:gd name="connsiteY37" fmla="*/ 97871 h 800196"/>
                  <a:gd name="connsiteX38" fmla="*/ 603917 w 1030951"/>
                  <a:gd name="connsiteY38" fmla="*/ 100625 h 800196"/>
                  <a:gd name="connsiteX39" fmla="*/ 623196 w 1030951"/>
                  <a:gd name="connsiteY39" fmla="*/ 106134 h 800196"/>
                  <a:gd name="connsiteX40" fmla="*/ 645230 w 1030951"/>
                  <a:gd name="connsiteY40" fmla="*/ 111642 h 800196"/>
                  <a:gd name="connsiteX41" fmla="*/ 653493 w 1030951"/>
                  <a:gd name="connsiteY41" fmla="*/ 117150 h 800196"/>
                  <a:gd name="connsiteX42" fmla="*/ 661755 w 1030951"/>
                  <a:gd name="connsiteY42" fmla="*/ 119905 h 800196"/>
                  <a:gd name="connsiteX43" fmla="*/ 675526 w 1030951"/>
                  <a:gd name="connsiteY43" fmla="*/ 130922 h 800196"/>
                  <a:gd name="connsiteX44" fmla="*/ 703068 w 1030951"/>
                  <a:gd name="connsiteY44" fmla="*/ 139184 h 800196"/>
                  <a:gd name="connsiteX45" fmla="*/ 727856 w 1030951"/>
                  <a:gd name="connsiteY45" fmla="*/ 141938 h 800196"/>
                  <a:gd name="connsiteX46" fmla="*/ 705823 w 1030951"/>
                  <a:gd name="connsiteY46" fmla="*/ 169481 h 800196"/>
                  <a:gd name="connsiteX47" fmla="*/ 700314 w 1030951"/>
                  <a:gd name="connsiteY47" fmla="*/ 174989 h 800196"/>
                  <a:gd name="connsiteX48" fmla="*/ 689297 w 1030951"/>
                  <a:gd name="connsiteY48" fmla="*/ 188760 h 800196"/>
                  <a:gd name="connsiteX49" fmla="*/ 681035 w 1030951"/>
                  <a:gd name="connsiteY49" fmla="*/ 205285 h 800196"/>
                  <a:gd name="connsiteX50" fmla="*/ 678281 w 1030951"/>
                  <a:gd name="connsiteY50" fmla="*/ 230073 h 800196"/>
                  <a:gd name="connsiteX51" fmla="*/ 675526 w 1030951"/>
                  <a:gd name="connsiteY51" fmla="*/ 238336 h 800196"/>
                  <a:gd name="connsiteX52" fmla="*/ 661755 w 1030951"/>
                  <a:gd name="connsiteY52" fmla="*/ 249353 h 800196"/>
                  <a:gd name="connsiteX53" fmla="*/ 661755 w 1030951"/>
                  <a:gd name="connsiteY53" fmla="*/ 282404 h 800196"/>
                  <a:gd name="connsiteX54" fmla="*/ 667264 w 1030951"/>
                  <a:gd name="connsiteY54" fmla="*/ 290666 h 800196"/>
                  <a:gd name="connsiteX55" fmla="*/ 670018 w 1030951"/>
                  <a:gd name="connsiteY55" fmla="*/ 298929 h 800196"/>
                  <a:gd name="connsiteX56" fmla="*/ 681035 w 1030951"/>
                  <a:gd name="connsiteY56" fmla="*/ 312700 h 800196"/>
                  <a:gd name="connsiteX57" fmla="*/ 686543 w 1030951"/>
                  <a:gd name="connsiteY57" fmla="*/ 359522 h 800196"/>
                  <a:gd name="connsiteX58" fmla="*/ 689297 w 1030951"/>
                  <a:gd name="connsiteY58" fmla="*/ 367784 h 800196"/>
                  <a:gd name="connsiteX59" fmla="*/ 692052 w 1030951"/>
                  <a:gd name="connsiteY59" fmla="*/ 378801 h 800196"/>
                  <a:gd name="connsiteX60" fmla="*/ 705823 w 1030951"/>
                  <a:gd name="connsiteY60" fmla="*/ 389818 h 800196"/>
                  <a:gd name="connsiteX61" fmla="*/ 708577 w 1030951"/>
                  <a:gd name="connsiteY61" fmla="*/ 398081 h 800196"/>
                  <a:gd name="connsiteX62" fmla="*/ 694806 w 1030951"/>
                  <a:gd name="connsiteY62" fmla="*/ 422869 h 800196"/>
                  <a:gd name="connsiteX63" fmla="*/ 689297 w 1030951"/>
                  <a:gd name="connsiteY63" fmla="*/ 439394 h 800196"/>
                  <a:gd name="connsiteX64" fmla="*/ 686543 w 1030951"/>
                  <a:gd name="connsiteY64" fmla="*/ 447657 h 800196"/>
                  <a:gd name="connsiteX65" fmla="*/ 697560 w 1030951"/>
                  <a:gd name="connsiteY65" fmla="*/ 458673 h 800196"/>
                  <a:gd name="connsiteX66" fmla="*/ 705823 w 1030951"/>
                  <a:gd name="connsiteY66" fmla="*/ 464182 h 800196"/>
                  <a:gd name="connsiteX67" fmla="*/ 719594 w 1030951"/>
                  <a:gd name="connsiteY67" fmla="*/ 461428 h 800196"/>
                  <a:gd name="connsiteX68" fmla="*/ 733365 w 1030951"/>
                  <a:gd name="connsiteY68" fmla="*/ 464182 h 800196"/>
                  <a:gd name="connsiteX69" fmla="*/ 749890 w 1030951"/>
                  <a:gd name="connsiteY69" fmla="*/ 466936 h 800196"/>
                  <a:gd name="connsiteX70" fmla="*/ 766415 w 1030951"/>
                  <a:gd name="connsiteY70" fmla="*/ 472444 h 800196"/>
                  <a:gd name="connsiteX71" fmla="*/ 771924 w 1030951"/>
                  <a:gd name="connsiteY71" fmla="*/ 455919 h 800196"/>
                  <a:gd name="connsiteX72" fmla="*/ 774678 w 1030951"/>
                  <a:gd name="connsiteY72" fmla="*/ 444902 h 800196"/>
                  <a:gd name="connsiteX73" fmla="*/ 780187 w 1030951"/>
                  <a:gd name="connsiteY73" fmla="*/ 439394 h 800196"/>
                  <a:gd name="connsiteX74" fmla="*/ 785695 w 1030951"/>
                  <a:gd name="connsiteY74" fmla="*/ 431131 h 800196"/>
                  <a:gd name="connsiteX75" fmla="*/ 793958 w 1030951"/>
                  <a:gd name="connsiteY75" fmla="*/ 417360 h 800196"/>
                  <a:gd name="connsiteX76" fmla="*/ 796712 w 1030951"/>
                  <a:gd name="connsiteY76" fmla="*/ 409097 h 800196"/>
                  <a:gd name="connsiteX77" fmla="*/ 804974 w 1030951"/>
                  <a:gd name="connsiteY77" fmla="*/ 403589 h 800196"/>
                  <a:gd name="connsiteX78" fmla="*/ 802220 w 1030951"/>
                  <a:gd name="connsiteY78" fmla="*/ 395326 h 800196"/>
                  <a:gd name="connsiteX79" fmla="*/ 851796 w 1030951"/>
                  <a:gd name="connsiteY79" fmla="*/ 387064 h 800196"/>
                  <a:gd name="connsiteX80" fmla="*/ 865567 w 1030951"/>
                  <a:gd name="connsiteY80" fmla="*/ 367784 h 800196"/>
                  <a:gd name="connsiteX81" fmla="*/ 871076 w 1030951"/>
                  <a:gd name="connsiteY81" fmla="*/ 362276 h 800196"/>
                  <a:gd name="connsiteX82" fmla="*/ 906881 w 1030951"/>
                  <a:gd name="connsiteY82" fmla="*/ 354013 h 800196"/>
                  <a:gd name="connsiteX83" fmla="*/ 923406 w 1030951"/>
                  <a:gd name="connsiteY83" fmla="*/ 348505 h 800196"/>
                  <a:gd name="connsiteX84" fmla="*/ 945440 w 1030951"/>
                  <a:gd name="connsiteY84" fmla="*/ 367784 h 800196"/>
                  <a:gd name="connsiteX85" fmla="*/ 950948 w 1030951"/>
                  <a:gd name="connsiteY85" fmla="*/ 373293 h 800196"/>
                  <a:gd name="connsiteX86" fmla="*/ 959211 w 1030951"/>
                  <a:gd name="connsiteY86" fmla="*/ 376047 h 800196"/>
                  <a:gd name="connsiteX87" fmla="*/ 967473 w 1030951"/>
                  <a:gd name="connsiteY87" fmla="*/ 381555 h 800196"/>
                  <a:gd name="connsiteX88" fmla="*/ 972982 w 1030951"/>
                  <a:gd name="connsiteY88" fmla="*/ 387064 h 800196"/>
                  <a:gd name="connsiteX89" fmla="*/ 981244 w 1030951"/>
                  <a:gd name="connsiteY89" fmla="*/ 389818 h 800196"/>
                  <a:gd name="connsiteX90" fmla="*/ 1006032 w 1030951"/>
                  <a:gd name="connsiteY90" fmla="*/ 398081 h 800196"/>
                  <a:gd name="connsiteX91" fmla="*/ 1011541 w 1030951"/>
                  <a:gd name="connsiteY91" fmla="*/ 403589 h 800196"/>
                  <a:gd name="connsiteX92" fmla="*/ 1019803 w 1030951"/>
                  <a:gd name="connsiteY92" fmla="*/ 406343 h 800196"/>
                  <a:gd name="connsiteX93" fmla="*/ 1030820 w 1030951"/>
                  <a:gd name="connsiteY93" fmla="*/ 422869 h 800196"/>
                  <a:gd name="connsiteX94" fmla="*/ 1028066 w 1030951"/>
                  <a:gd name="connsiteY94" fmla="*/ 436640 h 800196"/>
                  <a:gd name="connsiteX95" fmla="*/ 1022558 w 1030951"/>
                  <a:gd name="connsiteY95" fmla="*/ 461428 h 800196"/>
                  <a:gd name="connsiteX96" fmla="*/ 1017049 w 1030951"/>
                  <a:gd name="connsiteY96" fmla="*/ 466936 h 800196"/>
                  <a:gd name="connsiteX97" fmla="*/ 1014295 w 1030951"/>
                  <a:gd name="connsiteY97" fmla="*/ 475199 h 800196"/>
                  <a:gd name="connsiteX98" fmla="*/ 1011541 w 1030951"/>
                  <a:gd name="connsiteY98" fmla="*/ 494478 h 800196"/>
                  <a:gd name="connsiteX99" fmla="*/ 1006032 w 1030951"/>
                  <a:gd name="connsiteY99" fmla="*/ 499987 h 800196"/>
                  <a:gd name="connsiteX100" fmla="*/ 997770 w 1030951"/>
                  <a:gd name="connsiteY100" fmla="*/ 541300 h 800196"/>
                  <a:gd name="connsiteX101" fmla="*/ 992261 w 1030951"/>
                  <a:gd name="connsiteY101" fmla="*/ 557825 h 800196"/>
                  <a:gd name="connsiteX102" fmla="*/ 972982 w 1030951"/>
                  <a:gd name="connsiteY102" fmla="*/ 574350 h 800196"/>
                  <a:gd name="connsiteX103" fmla="*/ 967473 w 1030951"/>
                  <a:gd name="connsiteY103" fmla="*/ 582613 h 800196"/>
                  <a:gd name="connsiteX104" fmla="*/ 956456 w 1030951"/>
                  <a:gd name="connsiteY104" fmla="*/ 593630 h 800196"/>
                  <a:gd name="connsiteX105" fmla="*/ 950948 w 1030951"/>
                  <a:gd name="connsiteY105" fmla="*/ 615664 h 800196"/>
                  <a:gd name="connsiteX106" fmla="*/ 945440 w 1030951"/>
                  <a:gd name="connsiteY106" fmla="*/ 632189 h 800196"/>
                  <a:gd name="connsiteX107" fmla="*/ 939931 w 1030951"/>
                  <a:gd name="connsiteY107" fmla="*/ 651469 h 800196"/>
                  <a:gd name="connsiteX108" fmla="*/ 923406 w 1030951"/>
                  <a:gd name="connsiteY108" fmla="*/ 659731 h 800196"/>
                  <a:gd name="connsiteX109" fmla="*/ 917897 w 1030951"/>
                  <a:gd name="connsiteY109" fmla="*/ 665240 h 800196"/>
                  <a:gd name="connsiteX110" fmla="*/ 906881 w 1030951"/>
                  <a:gd name="connsiteY110" fmla="*/ 690028 h 800196"/>
                  <a:gd name="connsiteX111" fmla="*/ 898618 w 1030951"/>
                  <a:gd name="connsiteY111" fmla="*/ 695536 h 800196"/>
                  <a:gd name="connsiteX112" fmla="*/ 887601 w 1030951"/>
                  <a:gd name="connsiteY112" fmla="*/ 706553 h 800196"/>
                  <a:gd name="connsiteX113" fmla="*/ 882093 w 1030951"/>
                  <a:gd name="connsiteY113" fmla="*/ 723078 h 800196"/>
                  <a:gd name="connsiteX114" fmla="*/ 865567 w 1030951"/>
                  <a:gd name="connsiteY114" fmla="*/ 728587 h 800196"/>
                  <a:gd name="connsiteX115" fmla="*/ 860059 w 1030951"/>
                  <a:gd name="connsiteY115" fmla="*/ 736849 h 800196"/>
                  <a:gd name="connsiteX116" fmla="*/ 846288 w 1030951"/>
                  <a:gd name="connsiteY116" fmla="*/ 739604 h 800196"/>
                  <a:gd name="connsiteX117" fmla="*/ 796712 w 1030951"/>
                  <a:gd name="connsiteY117" fmla="*/ 742358 h 800196"/>
                  <a:gd name="connsiteX118" fmla="*/ 780187 w 1030951"/>
                  <a:gd name="connsiteY118" fmla="*/ 750620 h 800196"/>
                  <a:gd name="connsiteX119" fmla="*/ 774678 w 1030951"/>
                  <a:gd name="connsiteY119" fmla="*/ 756129 h 800196"/>
                  <a:gd name="connsiteX120" fmla="*/ 766415 w 1030951"/>
                  <a:gd name="connsiteY120" fmla="*/ 761637 h 800196"/>
                  <a:gd name="connsiteX121" fmla="*/ 760907 w 1030951"/>
                  <a:gd name="connsiteY121" fmla="*/ 767146 h 800196"/>
                  <a:gd name="connsiteX122" fmla="*/ 752644 w 1030951"/>
                  <a:gd name="connsiteY122" fmla="*/ 769900 h 800196"/>
                  <a:gd name="connsiteX123" fmla="*/ 716840 w 1030951"/>
                  <a:gd name="connsiteY123" fmla="*/ 778163 h 800196"/>
                  <a:gd name="connsiteX124" fmla="*/ 692052 w 1030951"/>
                  <a:gd name="connsiteY124" fmla="*/ 775408 h 800196"/>
                  <a:gd name="connsiteX125" fmla="*/ 675526 w 1030951"/>
                  <a:gd name="connsiteY125" fmla="*/ 769900 h 800196"/>
                  <a:gd name="connsiteX126" fmla="*/ 647984 w 1030951"/>
                  <a:gd name="connsiteY126" fmla="*/ 772654 h 800196"/>
                  <a:gd name="connsiteX127" fmla="*/ 642476 w 1030951"/>
                  <a:gd name="connsiteY127" fmla="*/ 764391 h 800196"/>
                  <a:gd name="connsiteX128" fmla="*/ 625950 w 1030951"/>
                  <a:gd name="connsiteY128" fmla="*/ 756129 h 800196"/>
                  <a:gd name="connsiteX129" fmla="*/ 609425 w 1030951"/>
                  <a:gd name="connsiteY129" fmla="*/ 758883 h 800196"/>
                  <a:gd name="connsiteX130" fmla="*/ 592900 w 1030951"/>
                  <a:gd name="connsiteY130" fmla="*/ 764391 h 800196"/>
                  <a:gd name="connsiteX131" fmla="*/ 584637 w 1030951"/>
                  <a:gd name="connsiteY131" fmla="*/ 767146 h 800196"/>
                  <a:gd name="connsiteX132" fmla="*/ 565358 w 1030951"/>
                  <a:gd name="connsiteY132" fmla="*/ 769900 h 800196"/>
                  <a:gd name="connsiteX133" fmla="*/ 507519 w 1030951"/>
                  <a:gd name="connsiteY133" fmla="*/ 769900 h 800196"/>
                  <a:gd name="connsiteX134" fmla="*/ 490994 w 1030951"/>
                  <a:gd name="connsiteY134" fmla="*/ 775408 h 800196"/>
                  <a:gd name="connsiteX135" fmla="*/ 449681 w 1030951"/>
                  <a:gd name="connsiteY135" fmla="*/ 789179 h 800196"/>
                  <a:gd name="connsiteX136" fmla="*/ 433155 w 1030951"/>
                  <a:gd name="connsiteY136" fmla="*/ 794688 h 800196"/>
                  <a:gd name="connsiteX137" fmla="*/ 402859 w 1030951"/>
                  <a:gd name="connsiteY137" fmla="*/ 797442 h 800196"/>
                  <a:gd name="connsiteX138" fmla="*/ 361546 w 1030951"/>
                  <a:gd name="connsiteY138" fmla="*/ 794688 h 800196"/>
                  <a:gd name="connsiteX139" fmla="*/ 292690 w 1030951"/>
                  <a:gd name="connsiteY139" fmla="*/ 800196 h 800196"/>
                  <a:gd name="connsiteX140" fmla="*/ 287182 w 1030951"/>
                  <a:gd name="connsiteY140" fmla="*/ 791934 h 800196"/>
                  <a:gd name="connsiteX141" fmla="*/ 281673 w 1030951"/>
                  <a:gd name="connsiteY141" fmla="*/ 786425 h 800196"/>
                  <a:gd name="connsiteX142" fmla="*/ 276165 w 1030951"/>
                  <a:gd name="connsiteY142" fmla="*/ 769900 h 800196"/>
                  <a:gd name="connsiteX143" fmla="*/ 273411 w 1030951"/>
                  <a:gd name="connsiteY143" fmla="*/ 761637 h 800196"/>
                  <a:gd name="connsiteX144" fmla="*/ 267902 w 1030951"/>
                  <a:gd name="connsiteY144" fmla="*/ 753375 h 800196"/>
                  <a:gd name="connsiteX145" fmla="*/ 256885 w 1030951"/>
                  <a:gd name="connsiteY145" fmla="*/ 750620 h 800196"/>
                  <a:gd name="connsiteX146" fmla="*/ 248623 w 1030951"/>
                  <a:gd name="connsiteY146" fmla="*/ 745112 h 800196"/>
                  <a:gd name="connsiteX147" fmla="*/ 254131 w 1030951"/>
                  <a:gd name="connsiteY147" fmla="*/ 725832 h 800196"/>
                  <a:gd name="connsiteX148" fmla="*/ 251377 w 1030951"/>
                  <a:gd name="connsiteY148" fmla="*/ 701044 h 800196"/>
                  <a:gd name="connsiteX149" fmla="*/ 245868 w 1030951"/>
                  <a:gd name="connsiteY149" fmla="*/ 684519 h 800196"/>
                  <a:gd name="connsiteX150" fmla="*/ 243114 w 1030951"/>
                  <a:gd name="connsiteY150" fmla="*/ 673502 h 800196"/>
                  <a:gd name="connsiteX151" fmla="*/ 237606 w 1030951"/>
                  <a:gd name="connsiteY151" fmla="*/ 656977 h 800196"/>
                  <a:gd name="connsiteX152" fmla="*/ 201801 w 1030951"/>
                  <a:gd name="connsiteY152" fmla="*/ 651469 h 800196"/>
                  <a:gd name="connsiteX153" fmla="*/ 190784 w 1030951"/>
                  <a:gd name="connsiteY153" fmla="*/ 648714 h 800196"/>
                  <a:gd name="connsiteX154" fmla="*/ 179767 w 1030951"/>
                  <a:gd name="connsiteY154" fmla="*/ 632189 h 800196"/>
                  <a:gd name="connsiteX155" fmla="*/ 179767 w 1030951"/>
                  <a:gd name="connsiteY155" fmla="*/ 610155 h 800196"/>
                  <a:gd name="connsiteX156" fmla="*/ 177013 w 1030951"/>
                  <a:gd name="connsiteY156" fmla="*/ 599138 h 800196"/>
                  <a:gd name="connsiteX157" fmla="*/ 168750 w 1030951"/>
                  <a:gd name="connsiteY157" fmla="*/ 579859 h 800196"/>
                  <a:gd name="connsiteX158" fmla="*/ 138454 w 1030951"/>
                  <a:gd name="connsiteY158" fmla="*/ 582613 h 800196"/>
                  <a:gd name="connsiteX159" fmla="*/ 121929 w 1030951"/>
                  <a:gd name="connsiteY159" fmla="*/ 582613 h 800196"/>
                  <a:gd name="connsiteX160" fmla="*/ 116420 w 1030951"/>
                  <a:gd name="connsiteY160" fmla="*/ 577105 h 800196"/>
                  <a:gd name="connsiteX161" fmla="*/ 116420 w 1030951"/>
                  <a:gd name="connsiteY161" fmla="*/ 549563 h 800196"/>
                  <a:gd name="connsiteX162" fmla="*/ 110912 w 1030951"/>
                  <a:gd name="connsiteY162" fmla="*/ 497232 h 800196"/>
                  <a:gd name="connsiteX163" fmla="*/ 105403 w 1030951"/>
                  <a:gd name="connsiteY163" fmla="*/ 491724 h 800196"/>
                  <a:gd name="connsiteX164" fmla="*/ 88878 w 1030951"/>
                  <a:gd name="connsiteY164" fmla="*/ 483461 h 800196"/>
                  <a:gd name="connsiteX165" fmla="*/ 91632 w 1030951"/>
                  <a:gd name="connsiteY165" fmla="*/ 461428 h 800196"/>
                  <a:gd name="connsiteX166" fmla="*/ 94387 w 1030951"/>
                  <a:gd name="connsiteY166" fmla="*/ 450411 h 800196"/>
                  <a:gd name="connsiteX167" fmla="*/ 86124 w 1030951"/>
                  <a:gd name="connsiteY167" fmla="*/ 428377 h 800196"/>
                  <a:gd name="connsiteX168" fmla="*/ 77861 w 1030951"/>
                  <a:gd name="connsiteY168" fmla="*/ 425623 h 800196"/>
                  <a:gd name="connsiteX169" fmla="*/ 61336 w 1030951"/>
                  <a:gd name="connsiteY169" fmla="*/ 406343 h 800196"/>
                  <a:gd name="connsiteX170" fmla="*/ 55827 w 1030951"/>
                  <a:gd name="connsiteY170" fmla="*/ 400835 h 800196"/>
                  <a:gd name="connsiteX171" fmla="*/ 44811 w 1030951"/>
                  <a:gd name="connsiteY171" fmla="*/ 398081 h 800196"/>
                  <a:gd name="connsiteX172" fmla="*/ 39302 w 1030951"/>
                  <a:gd name="connsiteY172" fmla="*/ 392572 h 800196"/>
                  <a:gd name="connsiteX173" fmla="*/ 31040 w 1030951"/>
                  <a:gd name="connsiteY173" fmla="*/ 378801 h 800196"/>
                  <a:gd name="connsiteX174" fmla="*/ 33794 w 1030951"/>
                  <a:gd name="connsiteY174" fmla="*/ 340242 h 800196"/>
                  <a:gd name="connsiteX175" fmla="*/ 36548 w 1030951"/>
                  <a:gd name="connsiteY175" fmla="*/ 331979 h 800196"/>
                  <a:gd name="connsiteX176" fmla="*/ 58582 w 1030951"/>
                  <a:gd name="connsiteY176" fmla="*/ 326471 h 800196"/>
                  <a:gd name="connsiteX177" fmla="*/ 75107 w 1030951"/>
                  <a:gd name="connsiteY177" fmla="*/ 320963 h 800196"/>
                  <a:gd name="connsiteX178" fmla="*/ 83370 w 1030951"/>
                  <a:gd name="connsiteY178" fmla="*/ 318208 h 800196"/>
                  <a:gd name="connsiteX179" fmla="*/ 88878 w 1030951"/>
                  <a:gd name="connsiteY179" fmla="*/ 309946 h 800196"/>
                  <a:gd name="connsiteX180" fmla="*/ 86124 w 1030951"/>
                  <a:gd name="connsiteY180" fmla="*/ 285158 h 800196"/>
                  <a:gd name="connsiteX181" fmla="*/ 72353 w 1030951"/>
                  <a:gd name="connsiteY181" fmla="*/ 271387 h 800196"/>
                  <a:gd name="connsiteX182" fmla="*/ 66844 w 1030951"/>
                  <a:gd name="connsiteY182" fmla="*/ 265878 h 800196"/>
                  <a:gd name="connsiteX183" fmla="*/ 69599 w 1030951"/>
                  <a:gd name="connsiteY183" fmla="*/ 241090 h 800196"/>
                  <a:gd name="connsiteX184" fmla="*/ 75107 w 1030951"/>
                  <a:gd name="connsiteY184" fmla="*/ 224565 h 800196"/>
                  <a:gd name="connsiteX185" fmla="*/ 77861 w 1030951"/>
                  <a:gd name="connsiteY185" fmla="*/ 208040 h 800196"/>
                  <a:gd name="connsiteX186" fmla="*/ 75107 w 1030951"/>
                  <a:gd name="connsiteY186" fmla="*/ 197023 h 800196"/>
                  <a:gd name="connsiteX187" fmla="*/ 72353 w 1030951"/>
                  <a:gd name="connsiteY187" fmla="*/ 188760 h 800196"/>
                  <a:gd name="connsiteX188" fmla="*/ 69599 w 1030951"/>
                  <a:gd name="connsiteY188" fmla="*/ 174989 h 800196"/>
                  <a:gd name="connsiteX189" fmla="*/ 61336 w 1030951"/>
                  <a:gd name="connsiteY189" fmla="*/ 172235 h 800196"/>
                  <a:gd name="connsiteX190" fmla="*/ 53073 w 1030951"/>
                  <a:gd name="connsiteY190" fmla="*/ 158464 h 800196"/>
                  <a:gd name="connsiteX191" fmla="*/ 58582 w 1030951"/>
                  <a:gd name="connsiteY191" fmla="*/ 152955 h 800196"/>
                  <a:gd name="connsiteX192" fmla="*/ 61336 w 1030951"/>
                  <a:gd name="connsiteY192" fmla="*/ 144693 h 800196"/>
                  <a:gd name="connsiteX193" fmla="*/ 66844 w 1030951"/>
                  <a:gd name="connsiteY193" fmla="*/ 139184 h 800196"/>
                  <a:gd name="connsiteX194" fmla="*/ 55827 w 1030951"/>
                  <a:gd name="connsiteY194" fmla="*/ 122659 h 800196"/>
                  <a:gd name="connsiteX195" fmla="*/ 42056 w 1030951"/>
                  <a:gd name="connsiteY195" fmla="*/ 114396 h 800196"/>
                  <a:gd name="connsiteX196" fmla="*/ 36548 w 1030951"/>
                  <a:gd name="connsiteY196" fmla="*/ 81346 h 800196"/>
                  <a:gd name="connsiteX197" fmla="*/ 31040 w 1030951"/>
                  <a:gd name="connsiteY197" fmla="*/ 73083 h 800196"/>
                  <a:gd name="connsiteX198" fmla="*/ 17268 w 1030951"/>
                  <a:gd name="connsiteY198" fmla="*/ 51049 h 800196"/>
                  <a:gd name="connsiteX199" fmla="*/ 9006 w 1030951"/>
                  <a:gd name="connsiteY199" fmla="*/ 23507 h 800196"/>
                  <a:gd name="connsiteX200" fmla="*/ 743 w 1030951"/>
                  <a:gd name="connsiteY200" fmla="*/ 1473 h 800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Lst>
                <a:rect l="l" t="t" r="r" b="b"/>
                <a:pathLst>
                  <a:path w="1030951" h="800196">
                    <a:moveTo>
                      <a:pt x="743" y="1473"/>
                    </a:moveTo>
                    <a:cubicBezTo>
                      <a:pt x="4415" y="-1740"/>
                      <a:pt x="21490" y="817"/>
                      <a:pt x="31040" y="4228"/>
                    </a:cubicBezTo>
                    <a:cubicBezTo>
                      <a:pt x="35363" y="5772"/>
                      <a:pt x="36364" y="11718"/>
                      <a:pt x="39302" y="15244"/>
                    </a:cubicBezTo>
                    <a:cubicBezTo>
                      <a:pt x="44208" y="21131"/>
                      <a:pt x="46402" y="21813"/>
                      <a:pt x="53073" y="26261"/>
                    </a:cubicBezTo>
                    <a:lnTo>
                      <a:pt x="69599" y="20753"/>
                    </a:lnTo>
                    <a:lnTo>
                      <a:pt x="77861" y="17999"/>
                    </a:lnTo>
                    <a:cubicBezTo>
                      <a:pt x="80615" y="18917"/>
                      <a:pt x="83221" y="20753"/>
                      <a:pt x="86124" y="20753"/>
                    </a:cubicBezTo>
                    <a:cubicBezTo>
                      <a:pt x="111348" y="20753"/>
                      <a:pt x="120166" y="18752"/>
                      <a:pt x="141208" y="15244"/>
                    </a:cubicBezTo>
                    <a:cubicBezTo>
                      <a:pt x="143044" y="12490"/>
                      <a:pt x="144376" y="9323"/>
                      <a:pt x="146717" y="6982"/>
                    </a:cubicBezTo>
                    <a:cubicBezTo>
                      <a:pt x="158807" y="-5108"/>
                      <a:pt x="169616" y="2693"/>
                      <a:pt x="188030" y="4228"/>
                    </a:cubicBezTo>
                    <a:cubicBezTo>
                      <a:pt x="189866" y="6982"/>
                      <a:pt x="191470" y="9905"/>
                      <a:pt x="193538" y="12490"/>
                    </a:cubicBezTo>
                    <a:cubicBezTo>
                      <a:pt x="195160" y="14518"/>
                      <a:pt x="197886" y="15676"/>
                      <a:pt x="199047" y="17999"/>
                    </a:cubicBezTo>
                    <a:cubicBezTo>
                      <a:pt x="201644" y="23192"/>
                      <a:pt x="202719" y="29016"/>
                      <a:pt x="204555" y="34524"/>
                    </a:cubicBezTo>
                    <a:cubicBezTo>
                      <a:pt x="206722" y="41024"/>
                      <a:pt x="206516" y="44514"/>
                      <a:pt x="212818" y="48295"/>
                    </a:cubicBezTo>
                    <a:cubicBezTo>
                      <a:pt x="215308" y="49789"/>
                      <a:pt x="218327" y="50131"/>
                      <a:pt x="221081" y="51049"/>
                    </a:cubicBezTo>
                    <a:cubicBezTo>
                      <a:pt x="226589" y="50131"/>
                      <a:pt x="232155" y="49506"/>
                      <a:pt x="237606" y="48295"/>
                    </a:cubicBezTo>
                    <a:cubicBezTo>
                      <a:pt x="240440" y="47665"/>
                      <a:pt x="242965" y="45541"/>
                      <a:pt x="245868" y="45541"/>
                    </a:cubicBezTo>
                    <a:cubicBezTo>
                      <a:pt x="256923" y="45541"/>
                      <a:pt x="267902" y="47377"/>
                      <a:pt x="278919" y="48295"/>
                    </a:cubicBezTo>
                    <a:cubicBezTo>
                      <a:pt x="281673" y="49213"/>
                      <a:pt x="284692" y="49555"/>
                      <a:pt x="287182" y="51049"/>
                    </a:cubicBezTo>
                    <a:cubicBezTo>
                      <a:pt x="289409" y="52385"/>
                      <a:pt x="290367" y="55397"/>
                      <a:pt x="292690" y="56558"/>
                    </a:cubicBezTo>
                    <a:cubicBezTo>
                      <a:pt x="297883" y="59155"/>
                      <a:pt x="309215" y="62066"/>
                      <a:pt x="309215" y="62066"/>
                    </a:cubicBezTo>
                    <a:cubicBezTo>
                      <a:pt x="311051" y="63902"/>
                      <a:pt x="312497" y="66239"/>
                      <a:pt x="314724" y="67575"/>
                    </a:cubicBezTo>
                    <a:cubicBezTo>
                      <a:pt x="319939" y="70704"/>
                      <a:pt x="336176" y="72527"/>
                      <a:pt x="339512" y="73083"/>
                    </a:cubicBezTo>
                    <a:cubicBezTo>
                      <a:pt x="342760" y="75248"/>
                      <a:pt x="351151" y="81889"/>
                      <a:pt x="356037" y="81346"/>
                    </a:cubicBezTo>
                    <a:cubicBezTo>
                      <a:pt x="361808" y="80705"/>
                      <a:pt x="372562" y="75837"/>
                      <a:pt x="372562" y="75837"/>
                    </a:cubicBezTo>
                    <a:cubicBezTo>
                      <a:pt x="379907" y="77673"/>
                      <a:pt x="387128" y="82591"/>
                      <a:pt x="394596" y="81346"/>
                    </a:cubicBezTo>
                    <a:lnTo>
                      <a:pt x="427647" y="75837"/>
                    </a:lnTo>
                    <a:cubicBezTo>
                      <a:pt x="428565" y="73083"/>
                      <a:pt x="428348" y="69628"/>
                      <a:pt x="430401" y="67575"/>
                    </a:cubicBezTo>
                    <a:cubicBezTo>
                      <a:pt x="432454" y="65522"/>
                      <a:pt x="435761" y="64820"/>
                      <a:pt x="438664" y="64820"/>
                    </a:cubicBezTo>
                    <a:cubicBezTo>
                      <a:pt x="442155" y="64820"/>
                      <a:pt x="459207" y="69268"/>
                      <a:pt x="463452" y="70329"/>
                    </a:cubicBezTo>
                    <a:cubicBezTo>
                      <a:pt x="465783" y="72660"/>
                      <a:pt x="475504" y="83461"/>
                      <a:pt x="479977" y="84100"/>
                    </a:cubicBezTo>
                    <a:cubicBezTo>
                      <a:pt x="482401" y="84446"/>
                      <a:pt x="496153" y="79626"/>
                      <a:pt x="499256" y="78591"/>
                    </a:cubicBezTo>
                    <a:cubicBezTo>
                      <a:pt x="501092" y="76755"/>
                      <a:pt x="502194" y="73450"/>
                      <a:pt x="504765" y="73083"/>
                    </a:cubicBezTo>
                    <a:cubicBezTo>
                      <a:pt x="509418" y="72418"/>
                      <a:pt x="521516" y="76830"/>
                      <a:pt x="526799" y="78591"/>
                    </a:cubicBezTo>
                    <a:cubicBezTo>
                      <a:pt x="528635" y="80427"/>
                      <a:pt x="530080" y="82764"/>
                      <a:pt x="532307" y="84100"/>
                    </a:cubicBezTo>
                    <a:cubicBezTo>
                      <a:pt x="539009" y="88122"/>
                      <a:pt x="559569" y="89229"/>
                      <a:pt x="562603" y="89608"/>
                    </a:cubicBezTo>
                    <a:cubicBezTo>
                      <a:pt x="565357" y="90526"/>
                      <a:pt x="568269" y="91065"/>
                      <a:pt x="570866" y="92363"/>
                    </a:cubicBezTo>
                    <a:cubicBezTo>
                      <a:pt x="573827" y="93843"/>
                      <a:pt x="575918" y="97068"/>
                      <a:pt x="579129" y="97871"/>
                    </a:cubicBezTo>
                    <a:cubicBezTo>
                      <a:pt x="587194" y="99887"/>
                      <a:pt x="595654" y="99707"/>
                      <a:pt x="603917" y="100625"/>
                    </a:cubicBezTo>
                    <a:cubicBezTo>
                      <a:pt x="623720" y="107226"/>
                      <a:pt x="598996" y="99219"/>
                      <a:pt x="623196" y="106134"/>
                    </a:cubicBezTo>
                    <a:cubicBezTo>
                      <a:pt x="642946" y="111777"/>
                      <a:pt x="617252" y="106047"/>
                      <a:pt x="645230" y="111642"/>
                    </a:cubicBezTo>
                    <a:cubicBezTo>
                      <a:pt x="647984" y="113478"/>
                      <a:pt x="650532" y="115670"/>
                      <a:pt x="653493" y="117150"/>
                    </a:cubicBezTo>
                    <a:cubicBezTo>
                      <a:pt x="656090" y="118448"/>
                      <a:pt x="659266" y="118411"/>
                      <a:pt x="661755" y="119905"/>
                    </a:cubicBezTo>
                    <a:cubicBezTo>
                      <a:pt x="678091" y="129707"/>
                      <a:pt x="654286" y="121482"/>
                      <a:pt x="675526" y="130922"/>
                    </a:cubicBezTo>
                    <a:cubicBezTo>
                      <a:pt x="679497" y="132687"/>
                      <a:pt x="696944" y="138242"/>
                      <a:pt x="703068" y="139184"/>
                    </a:cubicBezTo>
                    <a:cubicBezTo>
                      <a:pt x="711285" y="140448"/>
                      <a:pt x="719593" y="141020"/>
                      <a:pt x="727856" y="141938"/>
                    </a:cubicBezTo>
                    <a:cubicBezTo>
                      <a:pt x="713962" y="162782"/>
                      <a:pt x="721519" y="153786"/>
                      <a:pt x="705823" y="169481"/>
                    </a:cubicBezTo>
                    <a:lnTo>
                      <a:pt x="700314" y="174989"/>
                    </a:lnTo>
                    <a:cubicBezTo>
                      <a:pt x="694952" y="191076"/>
                      <a:pt x="701756" y="176301"/>
                      <a:pt x="689297" y="188760"/>
                    </a:cubicBezTo>
                    <a:cubicBezTo>
                      <a:pt x="683959" y="194098"/>
                      <a:pt x="683275" y="198566"/>
                      <a:pt x="681035" y="205285"/>
                    </a:cubicBezTo>
                    <a:cubicBezTo>
                      <a:pt x="685625" y="219056"/>
                      <a:pt x="684707" y="210795"/>
                      <a:pt x="678281" y="230073"/>
                    </a:cubicBezTo>
                    <a:cubicBezTo>
                      <a:pt x="677363" y="232827"/>
                      <a:pt x="677942" y="236725"/>
                      <a:pt x="675526" y="238336"/>
                    </a:cubicBezTo>
                    <a:cubicBezTo>
                      <a:pt x="665103" y="245285"/>
                      <a:pt x="669604" y="241504"/>
                      <a:pt x="661755" y="249353"/>
                    </a:cubicBezTo>
                    <a:cubicBezTo>
                      <a:pt x="659687" y="263828"/>
                      <a:pt x="656756" y="269073"/>
                      <a:pt x="661755" y="282404"/>
                    </a:cubicBezTo>
                    <a:cubicBezTo>
                      <a:pt x="662917" y="285503"/>
                      <a:pt x="665428" y="287912"/>
                      <a:pt x="667264" y="290666"/>
                    </a:cubicBezTo>
                    <a:cubicBezTo>
                      <a:pt x="668182" y="293420"/>
                      <a:pt x="668720" y="296332"/>
                      <a:pt x="670018" y="298929"/>
                    </a:cubicBezTo>
                    <a:cubicBezTo>
                      <a:pt x="673492" y="305877"/>
                      <a:pt x="675912" y="307577"/>
                      <a:pt x="681035" y="312700"/>
                    </a:cubicBezTo>
                    <a:cubicBezTo>
                      <a:pt x="688531" y="335189"/>
                      <a:pt x="680621" y="309183"/>
                      <a:pt x="686543" y="359522"/>
                    </a:cubicBezTo>
                    <a:cubicBezTo>
                      <a:pt x="686882" y="362405"/>
                      <a:pt x="688499" y="364993"/>
                      <a:pt x="689297" y="367784"/>
                    </a:cubicBezTo>
                    <a:cubicBezTo>
                      <a:pt x="690337" y="371424"/>
                      <a:pt x="690359" y="375415"/>
                      <a:pt x="692052" y="378801"/>
                    </a:cubicBezTo>
                    <a:cubicBezTo>
                      <a:pt x="694016" y="382728"/>
                      <a:pt x="702901" y="387870"/>
                      <a:pt x="705823" y="389818"/>
                    </a:cubicBezTo>
                    <a:cubicBezTo>
                      <a:pt x="706741" y="392572"/>
                      <a:pt x="708898" y="395195"/>
                      <a:pt x="708577" y="398081"/>
                    </a:cubicBezTo>
                    <a:cubicBezTo>
                      <a:pt x="706892" y="413245"/>
                      <a:pt x="703782" y="413892"/>
                      <a:pt x="694806" y="422869"/>
                    </a:cubicBezTo>
                    <a:lnTo>
                      <a:pt x="689297" y="439394"/>
                    </a:lnTo>
                    <a:lnTo>
                      <a:pt x="686543" y="447657"/>
                    </a:lnTo>
                    <a:cubicBezTo>
                      <a:pt x="704571" y="453666"/>
                      <a:pt x="686878" y="445320"/>
                      <a:pt x="697560" y="458673"/>
                    </a:cubicBezTo>
                    <a:cubicBezTo>
                      <a:pt x="699628" y="461258"/>
                      <a:pt x="703069" y="462346"/>
                      <a:pt x="705823" y="464182"/>
                    </a:cubicBezTo>
                    <a:cubicBezTo>
                      <a:pt x="710413" y="463264"/>
                      <a:pt x="714913" y="461428"/>
                      <a:pt x="719594" y="461428"/>
                    </a:cubicBezTo>
                    <a:cubicBezTo>
                      <a:pt x="724275" y="461428"/>
                      <a:pt x="728759" y="463345"/>
                      <a:pt x="733365" y="464182"/>
                    </a:cubicBezTo>
                    <a:cubicBezTo>
                      <a:pt x="738859" y="465181"/>
                      <a:pt x="744472" y="465582"/>
                      <a:pt x="749890" y="466936"/>
                    </a:cubicBezTo>
                    <a:cubicBezTo>
                      <a:pt x="755523" y="468344"/>
                      <a:pt x="766415" y="472444"/>
                      <a:pt x="766415" y="472444"/>
                    </a:cubicBezTo>
                    <a:cubicBezTo>
                      <a:pt x="768251" y="466936"/>
                      <a:pt x="770516" y="461552"/>
                      <a:pt x="771924" y="455919"/>
                    </a:cubicBezTo>
                    <a:cubicBezTo>
                      <a:pt x="772842" y="452247"/>
                      <a:pt x="772985" y="448288"/>
                      <a:pt x="774678" y="444902"/>
                    </a:cubicBezTo>
                    <a:cubicBezTo>
                      <a:pt x="775839" y="442579"/>
                      <a:pt x="778565" y="441422"/>
                      <a:pt x="780187" y="439394"/>
                    </a:cubicBezTo>
                    <a:cubicBezTo>
                      <a:pt x="782255" y="436809"/>
                      <a:pt x="784215" y="434092"/>
                      <a:pt x="785695" y="431131"/>
                    </a:cubicBezTo>
                    <a:cubicBezTo>
                      <a:pt x="792845" y="416831"/>
                      <a:pt x="783199" y="428119"/>
                      <a:pt x="793958" y="417360"/>
                    </a:cubicBezTo>
                    <a:cubicBezTo>
                      <a:pt x="794876" y="414606"/>
                      <a:pt x="794898" y="411364"/>
                      <a:pt x="796712" y="409097"/>
                    </a:cubicBezTo>
                    <a:cubicBezTo>
                      <a:pt x="798780" y="406512"/>
                      <a:pt x="803745" y="406662"/>
                      <a:pt x="804974" y="403589"/>
                    </a:cubicBezTo>
                    <a:cubicBezTo>
                      <a:pt x="806052" y="400893"/>
                      <a:pt x="803138" y="398080"/>
                      <a:pt x="802220" y="395326"/>
                    </a:cubicBezTo>
                    <a:cubicBezTo>
                      <a:pt x="829234" y="386323"/>
                      <a:pt x="812959" y="390300"/>
                      <a:pt x="851796" y="387064"/>
                    </a:cubicBezTo>
                    <a:cubicBezTo>
                      <a:pt x="858223" y="367784"/>
                      <a:pt x="851796" y="372374"/>
                      <a:pt x="865567" y="367784"/>
                    </a:cubicBezTo>
                    <a:cubicBezTo>
                      <a:pt x="867403" y="365948"/>
                      <a:pt x="868753" y="363437"/>
                      <a:pt x="871076" y="362276"/>
                    </a:cubicBezTo>
                    <a:cubicBezTo>
                      <a:pt x="883177" y="356226"/>
                      <a:pt x="893685" y="355898"/>
                      <a:pt x="906881" y="354013"/>
                    </a:cubicBezTo>
                    <a:cubicBezTo>
                      <a:pt x="912389" y="352177"/>
                      <a:pt x="918575" y="345284"/>
                      <a:pt x="923406" y="348505"/>
                    </a:cubicBezTo>
                    <a:cubicBezTo>
                      <a:pt x="937068" y="357613"/>
                      <a:pt x="929331" y="351675"/>
                      <a:pt x="945440" y="367784"/>
                    </a:cubicBezTo>
                    <a:cubicBezTo>
                      <a:pt x="947276" y="369620"/>
                      <a:pt x="948484" y="372472"/>
                      <a:pt x="950948" y="373293"/>
                    </a:cubicBezTo>
                    <a:lnTo>
                      <a:pt x="959211" y="376047"/>
                    </a:lnTo>
                    <a:cubicBezTo>
                      <a:pt x="961965" y="377883"/>
                      <a:pt x="964888" y="379487"/>
                      <a:pt x="967473" y="381555"/>
                    </a:cubicBezTo>
                    <a:cubicBezTo>
                      <a:pt x="969501" y="383177"/>
                      <a:pt x="970755" y="385728"/>
                      <a:pt x="972982" y="387064"/>
                    </a:cubicBezTo>
                    <a:cubicBezTo>
                      <a:pt x="975471" y="388558"/>
                      <a:pt x="978490" y="388900"/>
                      <a:pt x="981244" y="389818"/>
                    </a:cubicBezTo>
                    <a:cubicBezTo>
                      <a:pt x="993841" y="402413"/>
                      <a:pt x="977939" y="388716"/>
                      <a:pt x="1006032" y="398081"/>
                    </a:cubicBezTo>
                    <a:cubicBezTo>
                      <a:pt x="1008495" y="398902"/>
                      <a:pt x="1009314" y="402253"/>
                      <a:pt x="1011541" y="403589"/>
                    </a:cubicBezTo>
                    <a:cubicBezTo>
                      <a:pt x="1014030" y="405082"/>
                      <a:pt x="1017049" y="405425"/>
                      <a:pt x="1019803" y="406343"/>
                    </a:cubicBezTo>
                    <a:cubicBezTo>
                      <a:pt x="1023475" y="411852"/>
                      <a:pt x="1032118" y="416377"/>
                      <a:pt x="1030820" y="422869"/>
                    </a:cubicBezTo>
                    <a:cubicBezTo>
                      <a:pt x="1029902" y="427459"/>
                      <a:pt x="1028903" y="432034"/>
                      <a:pt x="1028066" y="436640"/>
                    </a:cubicBezTo>
                    <a:cubicBezTo>
                      <a:pt x="1027438" y="440096"/>
                      <a:pt x="1025724" y="456151"/>
                      <a:pt x="1022558" y="461428"/>
                    </a:cubicBezTo>
                    <a:cubicBezTo>
                      <a:pt x="1021222" y="463655"/>
                      <a:pt x="1018885" y="465100"/>
                      <a:pt x="1017049" y="466936"/>
                    </a:cubicBezTo>
                    <a:cubicBezTo>
                      <a:pt x="1016131" y="469690"/>
                      <a:pt x="1014864" y="472352"/>
                      <a:pt x="1014295" y="475199"/>
                    </a:cubicBezTo>
                    <a:cubicBezTo>
                      <a:pt x="1013022" y="481565"/>
                      <a:pt x="1013594" y="488320"/>
                      <a:pt x="1011541" y="494478"/>
                    </a:cubicBezTo>
                    <a:cubicBezTo>
                      <a:pt x="1010720" y="496942"/>
                      <a:pt x="1007868" y="498151"/>
                      <a:pt x="1006032" y="499987"/>
                    </a:cubicBezTo>
                    <a:cubicBezTo>
                      <a:pt x="993151" y="538634"/>
                      <a:pt x="1007959" y="490360"/>
                      <a:pt x="997770" y="541300"/>
                    </a:cubicBezTo>
                    <a:cubicBezTo>
                      <a:pt x="996631" y="546994"/>
                      <a:pt x="996367" y="553719"/>
                      <a:pt x="992261" y="557825"/>
                    </a:cubicBezTo>
                    <a:cubicBezTo>
                      <a:pt x="978904" y="571182"/>
                      <a:pt x="985565" y="565961"/>
                      <a:pt x="972982" y="574350"/>
                    </a:cubicBezTo>
                    <a:cubicBezTo>
                      <a:pt x="971146" y="577104"/>
                      <a:pt x="969627" y="580100"/>
                      <a:pt x="967473" y="582613"/>
                    </a:cubicBezTo>
                    <a:cubicBezTo>
                      <a:pt x="964093" y="586556"/>
                      <a:pt x="956456" y="593630"/>
                      <a:pt x="956456" y="593630"/>
                    </a:cubicBezTo>
                    <a:cubicBezTo>
                      <a:pt x="948098" y="618706"/>
                      <a:pt x="960920" y="579098"/>
                      <a:pt x="950948" y="615664"/>
                    </a:cubicBezTo>
                    <a:cubicBezTo>
                      <a:pt x="949420" y="621266"/>
                      <a:pt x="946849" y="626556"/>
                      <a:pt x="945440" y="632189"/>
                    </a:cubicBezTo>
                    <a:cubicBezTo>
                      <a:pt x="945261" y="632906"/>
                      <a:pt x="941366" y="649675"/>
                      <a:pt x="939931" y="651469"/>
                    </a:cubicBezTo>
                    <a:cubicBezTo>
                      <a:pt x="936049" y="656322"/>
                      <a:pt x="928848" y="657917"/>
                      <a:pt x="923406" y="659731"/>
                    </a:cubicBezTo>
                    <a:cubicBezTo>
                      <a:pt x="921570" y="661567"/>
                      <a:pt x="919058" y="662917"/>
                      <a:pt x="917897" y="665240"/>
                    </a:cubicBezTo>
                    <a:cubicBezTo>
                      <a:pt x="912444" y="676145"/>
                      <a:pt x="914981" y="681928"/>
                      <a:pt x="906881" y="690028"/>
                    </a:cubicBezTo>
                    <a:cubicBezTo>
                      <a:pt x="904540" y="692369"/>
                      <a:pt x="901131" y="693382"/>
                      <a:pt x="898618" y="695536"/>
                    </a:cubicBezTo>
                    <a:cubicBezTo>
                      <a:pt x="894675" y="698916"/>
                      <a:pt x="887601" y="706553"/>
                      <a:pt x="887601" y="706553"/>
                    </a:cubicBezTo>
                    <a:cubicBezTo>
                      <a:pt x="885765" y="712061"/>
                      <a:pt x="887601" y="721242"/>
                      <a:pt x="882093" y="723078"/>
                    </a:cubicBezTo>
                    <a:lnTo>
                      <a:pt x="865567" y="728587"/>
                    </a:lnTo>
                    <a:cubicBezTo>
                      <a:pt x="863731" y="731341"/>
                      <a:pt x="862933" y="735207"/>
                      <a:pt x="860059" y="736849"/>
                    </a:cubicBezTo>
                    <a:cubicBezTo>
                      <a:pt x="855995" y="739172"/>
                      <a:pt x="850952" y="739198"/>
                      <a:pt x="846288" y="739604"/>
                    </a:cubicBezTo>
                    <a:cubicBezTo>
                      <a:pt x="829799" y="741038"/>
                      <a:pt x="813237" y="741440"/>
                      <a:pt x="796712" y="742358"/>
                    </a:cubicBezTo>
                    <a:cubicBezTo>
                      <a:pt x="787985" y="745267"/>
                      <a:pt x="787814" y="744518"/>
                      <a:pt x="780187" y="750620"/>
                    </a:cubicBezTo>
                    <a:cubicBezTo>
                      <a:pt x="778159" y="752242"/>
                      <a:pt x="776706" y="754507"/>
                      <a:pt x="774678" y="756129"/>
                    </a:cubicBezTo>
                    <a:cubicBezTo>
                      <a:pt x="772093" y="758197"/>
                      <a:pt x="769000" y="759569"/>
                      <a:pt x="766415" y="761637"/>
                    </a:cubicBezTo>
                    <a:cubicBezTo>
                      <a:pt x="764387" y="763259"/>
                      <a:pt x="763134" y="765810"/>
                      <a:pt x="760907" y="767146"/>
                    </a:cubicBezTo>
                    <a:cubicBezTo>
                      <a:pt x="758417" y="768640"/>
                      <a:pt x="755473" y="769247"/>
                      <a:pt x="752644" y="769900"/>
                    </a:cubicBezTo>
                    <a:cubicBezTo>
                      <a:pt x="713153" y="779013"/>
                      <a:pt x="736806" y="771505"/>
                      <a:pt x="716840" y="778163"/>
                    </a:cubicBezTo>
                    <a:cubicBezTo>
                      <a:pt x="708577" y="777245"/>
                      <a:pt x="700204" y="777038"/>
                      <a:pt x="692052" y="775408"/>
                    </a:cubicBezTo>
                    <a:cubicBezTo>
                      <a:pt x="686358" y="774269"/>
                      <a:pt x="675526" y="769900"/>
                      <a:pt x="675526" y="769900"/>
                    </a:cubicBezTo>
                    <a:cubicBezTo>
                      <a:pt x="666345" y="770818"/>
                      <a:pt x="657085" y="774171"/>
                      <a:pt x="647984" y="772654"/>
                    </a:cubicBezTo>
                    <a:cubicBezTo>
                      <a:pt x="644719" y="772110"/>
                      <a:pt x="644544" y="766976"/>
                      <a:pt x="642476" y="764391"/>
                    </a:cubicBezTo>
                    <a:cubicBezTo>
                      <a:pt x="636338" y="756719"/>
                      <a:pt x="636501" y="758767"/>
                      <a:pt x="625950" y="756129"/>
                    </a:cubicBezTo>
                    <a:cubicBezTo>
                      <a:pt x="620442" y="757047"/>
                      <a:pt x="614843" y="757529"/>
                      <a:pt x="609425" y="758883"/>
                    </a:cubicBezTo>
                    <a:cubicBezTo>
                      <a:pt x="603792" y="760291"/>
                      <a:pt x="598408" y="762555"/>
                      <a:pt x="592900" y="764391"/>
                    </a:cubicBezTo>
                    <a:cubicBezTo>
                      <a:pt x="590146" y="765309"/>
                      <a:pt x="587511" y="766735"/>
                      <a:pt x="584637" y="767146"/>
                    </a:cubicBezTo>
                    <a:lnTo>
                      <a:pt x="565358" y="769900"/>
                    </a:lnTo>
                    <a:cubicBezTo>
                      <a:pt x="539089" y="766617"/>
                      <a:pt x="538343" y="765033"/>
                      <a:pt x="507519" y="769900"/>
                    </a:cubicBezTo>
                    <a:cubicBezTo>
                      <a:pt x="501784" y="770805"/>
                      <a:pt x="496502" y="773572"/>
                      <a:pt x="490994" y="775408"/>
                    </a:cubicBezTo>
                    <a:lnTo>
                      <a:pt x="449681" y="789179"/>
                    </a:lnTo>
                    <a:cubicBezTo>
                      <a:pt x="449676" y="789181"/>
                      <a:pt x="433160" y="794688"/>
                      <a:pt x="433155" y="794688"/>
                    </a:cubicBezTo>
                    <a:lnTo>
                      <a:pt x="402859" y="797442"/>
                    </a:lnTo>
                    <a:cubicBezTo>
                      <a:pt x="389088" y="796524"/>
                      <a:pt x="375348" y="794688"/>
                      <a:pt x="361546" y="794688"/>
                    </a:cubicBezTo>
                    <a:cubicBezTo>
                      <a:pt x="306711" y="794688"/>
                      <a:pt x="318891" y="791463"/>
                      <a:pt x="292690" y="800196"/>
                    </a:cubicBezTo>
                    <a:cubicBezTo>
                      <a:pt x="290854" y="797442"/>
                      <a:pt x="289250" y="794519"/>
                      <a:pt x="287182" y="791934"/>
                    </a:cubicBezTo>
                    <a:cubicBezTo>
                      <a:pt x="285560" y="789906"/>
                      <a:pt x="282834" y="788748"/>
                      <a:pt x="281673" y="786425"/>
                    </a:cubicBezTo>
                    <a:cubicBezTo>
                      <a:pt x="279076" y="781232"/>
                      <a:pt x="278001" y="775408"/>
                      <a:pt x="276165" y="769900"/>
                    </a:cubicBezTo>
                    <a:cubicBezTo>
                      <a:pt x="275247" y="767146"/>
                      <a:pt x="275022" y="764053"/>
                      <a:pt x="273411" y="761637"/>
                    </a:cubicBezTo>
                    <a:cubicBezTo>
                      <a:pt x="271575" y="758883"/>
                      <a:pt x="270656" y="755211"/>
                      <a:pt x="267902" y="753375"/>
                    </a:cubicBezTo>
                    <a:cubicBezTo>
                      <a:pt x="264752" y="751275"/>
                      <a:pt x="260557" y="751538"/>
                      <a:pt x="256885" y="750620"/>
                    </a:cubicBezTo>
                    <a:cubicBezTo>
                      <a:pt x="254131" y="748784"/>
                      <a:pt x="249670" y="748252"/>
                      <a:pt x="248623" y="745112"/>
                    </a:cubicBezTo>
                    <a:cubicBezTo>
                      <a:pt x="248047" y="743383"/>
                      <a:pt x="253274" y="728402"/>
                      <a:pt x="254131" y="725832"/>
                    </a:cubicBezTo>
                    <a:cubicBezTo>
                      <a:pt x="253213" y="717569"/>
                      <a:pt x="253007" y="709196"/>
                      <a:pt x="251377" y="701044"/>
                    </a:cubicBezTo>
                    <a:cubicBezTo>
                      <a:pt x="250238" y="695350"/>
                      <a:pt x="247276" y="690152"/>
                      <a:pt x="245868" y="684519"/>
                    </a:cubicBezTo>
                    <a:cubicBezTo>
                      <a:pt x="244950" y="680847"/>
                      <a:pt x="244202" y="677128"/>
                      <a:pt x="243114" y="673502"/>
                    </a:cubicBezTo>
                    <a:cubicBezTo>
                      <a:pt x="241446" y="667941"/>
                      <a:pt x="243114" y="658813"/>
                      <a:pt x="237606" y="656977"/>
                    </a:cubicBezTo>
                    <a:cubicBezTo>
                      <a:pt x="220590" y="651306"/>
                      <a:pt x="232232" y="654512"/>
                      <a:pt x="201801" y="651469"/>
                    </a:cubicBezTo>
                    <a:cubicBezTo>
                      <a:pt x="198129" y="650551"/>
                      <a:pt x="193633" y="651207"/>
                      <a:pt x="190784" y="648714"/>
                    </a:cubicBezTo>
                    <a:cubicBezTo>
                      <a:pt x="185802" y="644354"/>
                      <a:pt x="179767" y="632189"/>
                      <a:pt x="179767" y="632189"/>
                    </a:cubicBezTo>
                    <a:cubicBezTo>
                      <a:pt x="173472" y="613301"/>
                      <a:pt x="179767" y="636744"/>
                      <a:pt x="179767" y="610155"/>
                    </a:cubicBezTo>
                    <a:cubicBezTo>
                      <a:pt x="179767" y="606370"/>
                      <a:pt x="177834" y="602833"/>
                      <a:pt x="177013" y="599138"/>
                    </a:cubicBezTo>
                    <a:cubicBezTo>
                      <a:pt x="173284" y="582355"/>
                      <a:pt x="177828" y="588935"/>
                      <a:pt x="168750" y="579859"/>
                    </a:cubicBezTo>
                    <a:cubicBezTo>
                      <a:pt x="158651" y="580777"/>
                      <a:pt x="148492" y="581179"/>
                      <a:pt x="138454" y="582613"/>
                    </a:cubicBezTo>
                    <a:cubicBezTo>
                      <a:pt x="123031" y="584816"/>
                      <a:pt x="137351" y="587754"/>
                      <a:pt x="121929" y="582613"/>
                    </a:cubicBezTo>
                    <a:cubicBezTo>
                      <a:pt x="120093" y="580777"/>
                      <a:pt x="117756" y="579332"/>
                      <a:pt x="116420" y="577105"/>
                    </a:cubicBezTo>
                    <a:cubicBezTo>
                      <a:pt x="110874" y="567862"/>
                      <a:pt x="114909" y="560138"/>
                      <a:pt x="116420" y="549563"/>
                    </a:cubicBezTo>
                    <a:cubicBezTo>
                      <a:pt x="116395" y="549260"/>
                      <a:pt x="113310" y="504427"/>
                      <a:pt x="110912" y="497232"/>
                    </a:cubicBezTo>
                    <a:cubicBezTo>
                      <a:pt x="110091" y="494769"/>
                      <a:pt x="107431" y="493346"/>
                      <a:pt x="105403" y="491724"/>
                    </a:cubicBezTo>
                    <a:cubicBezTo>
                      <a:pt x="97776" y="485623"/>
                      <a:pt x="97605" y="486371"/>
                      <a:pt x="88878" y="483461"/>
                    </a:cubicBezTo>
                    <a:cubicBezTo>
                      <a:pt x="89796" y="476117"/>
                      <a:pt x="90415" y="468729"/>
                      <a:pt x="91632" y="461428"/>
                    </a:cubicBezTo>
                    <a:cubicBezTo>
                      <a:pt x="92254" y="457694"/>
                      <a:pt x="94387" y="454196"/>
                      <a:pt x="94387" y="450411"/>
                    </a:cubicBezTo>
                    <a:cubicBezTo>
                      <a:pt x="94387" y="444143"/>
                      <a:pt x="91821" y="432935"/>
                      <a:pt x="86124" y="428377"/>
                    </a:cubicBezTo>
                    <a:cubicBezTo>
                      <a:pt x="83857" y="426563"/>
                      <a:pt x="80615" y="426541"/>
                      <a:pt x="77861" y="425623"/>
                    </a:cubicBezTo>
                    <a:cubicBezTo>
                      <a:pt x="69473" y="413040"/>
                      <a:pt x="74692" y="419698"/>
                      <a:pt x="61336" y="406343"/>
                    </a:cubicBezTo>
                    <a:cubicBezTo>
                      <a:pt x="59500" y="404507"/>
                      <a:pt x="58346" y="401465"/>
                      <a:pt x="55827" y="400835"/>
                    </a:cubicBezTo>
                    <a:lnTo>
                      <a:pt x="44811" y="398081"/>
                    </a:lnTo>
                    <a:cubicBezTo>
                      <a:pt x="42975" y="396245"/>
                      <a:pt x="40638" y="394799"/>
                      <a:pt x="39302" y="392572"/>
                    </a:cubicBezTo>
                    <a:cubicBezTo>
                      <a:pt x="28573" y="374692"/>
                      <a:pt x="44999" y="392763"/>
                      <a:pt x="31040" y="378801"/>
                    </a:cubicBezTo>
                    <a:cubicBezTo>
                      <a:pt x="26673" y="330777"/>
                      <a:pt x="23088" y="361653"/>
                      <a:pt x="33794" y="340242"/>
                    </a:cubicBezTo>
                    <a:cubicBezTo>
                      <a:pt x="35092" y="337645"/>
                      <a:pt x="34010" y="333389"/>
                      <a:pt x="36548" y="331979"/>
                    </a:cubicBezTo>
                    <a:cubicBezTo>
                      <a:pt x="43166" y="328302"/>
                      <a:pt x="51400" y="328865"/>
                      <a:pt x="58582" y="326471"/>
                    </a:cubicBezTo>
                    <a:lnTo>
                      <a:pt x="75107" y="320963"/>
                    </a:lnTo>
                    <a:lnTo>
                      <a:pt x="83370" y="318208"/>
                    </a:lnTo>
                    <a:cubicBezTo>
                      <a:pt x="85206" y="315454"/>
                      <a:pt x="88603" y="313244"/>
                      <a:pt x="88878" y="309946"/>
                    </a:cubicBezTo>
                    <a:cubicBezTo>
                      <a:pt x="89568" y="301661"/>
                      <a:pt x="88140" y="293223"/>
                      <a:pt x="86124" y="285158"/>
                    </a:cubicBezTo>
                    <a:cubicBezTo>
                      <a:pt x="84058" y="276895"/>
                      <a:pt x="78091" y="275977"/>
                      <a:pt x="72353" y="271387"/>
                    </a:cubicBezTo>
                    <a:cubicBezTo>
                      <a:pt x="70325" y="269765"/>
                      <a:pt x="68680" y="267714"/>
                      <a:pt x="66844" y="265878"/>
                    </a:cubicBezTo>
                    <a:cubicBezTo>
                      <a:pt x="67762" y="257615"/>
                      <a:pt x="67969" y="249242"/>
                      <a:pt x="69599" y="241090"/>
                    </a:cubicBezTo>
                    <a:cubicBezTo>
                      <a:pt x="70738" y="235397"/>
                      <a:pt x="74153" y="230292"/>
                      <a:pt x="75107" y="224565"/>
                    </a:cubicBezTo>
                    <a:lnTo>
                      <a:pt x="77861" y="208040"/>
                    </a:lnTo>
                    <a:cubicBezTo>
                      <a:pt x="76943" y="204368"/>
                      <a:pt x="76147" y="200663"/>
                      <a:pt x="75107" y="197023"/>
                    </a:cubicBezTo>
                    <a:cubicBezTo>
                      <a:pt x="74309" y="194231"/>
                      <a:pt x="73057" y="191577"/>
                      <a:pt x="72353" y="188760"/>
                    </a:cubicBezTo>
                    <a:cubicBezTo>
                      <a:pt x="71218" y="184219"/>
                      <a:pt x="72196" y="178884"/>
                      <a:pt x="69599" y="174989"/>
                    </a:cubicBezTo>
                    <a:cubicBezTo>
                      <a:pt x="67989" y="172573"/>
                      <a:pt x="64090" y="173153"/>
                      <a:pt x="61336" y="172235"/>
                    </a:cubicBezTo>
                    <a:cubicBezTo>
                      <a:pt x="58039" y="168938"/>
                      <a:pt x="51881" y="164422"/>
                      <a:pt x="53073" y="158464"/>
                    </a:cubicBezTo>
                    <a:cubicBezTo>
                      <a:pt x="53582" y="155917"/>
                      <a:pt x="56746" y="154791"/>
                      <a:pt x="58582" y="152955"/>
                    </a:cubicBezTo>
                    <a:cubicBezTo>
                      <a:pt x="59500" y="150201"/>
                      <a:pt x="59843" y="147182"/>
                      <a:pt x="61336" y="144693"/>
                    </a:cubicBezTo>
                    <a:cubicBezTo>
                      <a:pt x="62672" y="142466"/>
                      <a:pt x="66417" y="141745"/>
                      <a:pt x="66844" y="139184"/>
                    </a:cubicBezTo>
                    <a:cubicBezTo>
                      <a:pt x="68774" y="127604"/>
                      <a:pt x="62442" y="127951"/>
                      <a:pt x="55827" y="122659"/>
                    </a:cubicBezTo>
                    <a:cubicBezTo>
                      <a:pt x="45024" y="114016"/>
                      <a:pt x="56408" y="119179"/>
                      <a:pt x="42056" y="114396"/>
                    </a:cubicBezTo>
                    <a:cubicBezTo>
                      <a:pt x="41183" y="106540"/>
                      <a:pt x="41162" y="90575"/>
                      <a:pt x="36548" y="81346"/>
                    </a:cubicBezTo>
                    <a:cubicBezTo>
                      <a:pt x="35068" y="78385"/>
                      <a:pt x="32384" y="76108"/>
                      <a:pt x="31040" y="73083"/>
                    </a:cubicBezTo>
                    <a:cubicBezTo>
                      <a:pt x="21380" y="51348"/>
                      <a:pt x="32132" y="60959"/>
                      <a:pt x="17268" y="51049"/>
                    </a:cubicBezTo>
                    <a:cubicBezTo>
                      <a:pt x="7995" y="37139"/>
                      <a:pt x="12550" y="46547"/>
                      <a:pt x="9006" y="23507"/>
                    </a:cubicBezTo>
                    <a:cubicBezTo>
                      <a:pt x="8157" y="17988"/>
                      <a:pt x="-2929" y="4686"/>
                      <a:pt x="743" y="1473"/>
                    </a:cubicBez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547439">
                  <a:defRPr/>
                </a:pPr>
                <a:endParaRPr lang="es-PY" sz="3000">
                  <a:solidFill>
                    <a:prstClr val="white"/>
                  </a:solidFill>
                  <a:latin typeface="Calibri"/>
                </a:endParaRPr>
              </a:p>
            </p:txBody>
          </p:sp>
          <p:sp>
            <p:nvSpPr>
              <p:cNvPr id="1120" name="12 Forma libre"/>
              <p:cNvSpPr/>
              <p:nvPr/>
            </p:nvSpPr>
            <p:spPr>
              <a:xfrm>
                <a:off x="5522913" y="2533650"/>
                <a:ext cx="687387" cy="1017588"/>
              </a:xfrm>
              <a:custGeom>
                <a:avLst/>
                <a:gdLst>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25119 w 687179"/>
                  <a:gd name="connsiteY171" fmla="*/ 377917 h 1017468"/>
                  <a:gd name="connsiteX172" fmla="*/ 317191 w 687179"/>
                  <a:gd name="connsiteY172" fmla="*/ 362060 h 1017468"/>
                  <a:gd name="connsiteX173" fmla="*/ 309262 w 687179"/>
                  <a:gd name="connsiteY173" fmla="*/ 356774 h 1017468"/>
                  <a:gd name="connsiteX174" fmla="*/ 301334 w 687179"/>
                  <a:gd name="connsiteY174" fmla="*/ 354132 h 1017468"/>
                  <a:gd name="connsiteX175" fmla="*/ 264335 w 687179"/>
                  <a:gd name="connsiteY175" fmla="*/ 359417 h 1017468"/>
                  <a:gd name="connsiteX176" fmla="*/ 256407 w 687179"/>
                  <a:gd name="connsiteY176" fmla="*/ 362060 h 1017468"/>
                  <a:gd name="connsiteX177" fmla="*/ 248479 w 687179"/>
                  <a:gd name="connsiteY177" fmla="*/ 367345 h 1017468"/>
                  <a:gd name="connsiteX178" fmla="*/ 237908 w 687179"/>
                  <a:gd name="connsiteY178" fmla="*/ 369988 h 1017468"/>
                  <a:gd name="connsiteX179" fmla="*/ 222051 w 687179"/>
                  <a:gd name="connsiteY179" fmla="*/ 375274 h 1017468"/>
                  <a:gd name="connsiteX180" fmla="*/ 214123 w 687179"/>
                  <a:gd name="connsiteY180" fmla="*/ 377917 h 1017468"/>
                  <a:gd name="connsiteX181" fmla="*/ 211480 w 687179"/>
                  <a:gd name="connsiteY181" fmla="*/ 388488 h 1017468"/>
                  <a:gd name="connsiteX182" fmla="*/ 208837 w 687179"/>
                  <a:gd name="connsiteY182" fmla="*/ 396416 h 1017468"/>
                  <a:gd name="connsiteX183" fmla="*/ 182409 w 687179"/>
                  <a:gd name="connsiteY183" fmla="*/ 399059 h 1017468"/>
                  <a:gd name="connsiteX184" fmla="*/ 174481 w 687179"/>
                  <a:gd name="connsiteY184" fmla="*/ 401702 h 1017468"/>
                  <a:gd name="connsiteX185" fmla="*/ 158624 w 687179"/>
                  <a:gd name="connsiteY185" fmla="*/ 414915 h 1017468"/>
                  <a:gd name="connsiteX186" fmla="*/ 148053 w 687179"/>
                  <a:gd name="connsiteY186" fmla="*/ 430772 h 1017468"/>
                  <a:gd name="connsiteX187" fmla="*/ 145410 w 687179"/>
                  <a:gd name="connsiteY187" fmla="*/ 438700 h 1017468"/>
                  <a:gd name="connsiteX188" fmla="*/ 134839 w 687179"/>
                  <a:gd name="connsiteY188" fmla="*/ 454557 h 1017468"/>
                  <a:gd name="connsiteX189" fmla="*/ 132197 w 687179"/>
                  <a:gd name="connsiteY189" fmla="*/ 462485 h 1017468"/>
                  <a:gd name="connsiteX190" fmla="*/ 126911 w 687179"/>
                  <a:gd name="connsiteY190" fmla="*/ 483628 h 1017468"/>
                  <a:gd name="connsiteX191" fmla="*/ 95198 w 687179"/>
                  <a:gd name="connsiteY191" fmla="*/ 478342 h 1017468"/>
                  <a:gd name="connsiteX192" fmla="*/ 79341 w 687179"/>
                  <a:gd name="connsiteY192" fmla="*/ 470414 h 1017468"/>
                  <a:gd name="connsiteX193" fmla="*/ 68770 w 687179"/>
                  <a:gd name="connsiteY193" fmla="*/ 467771 h 1017468"/>
                  <a:gd name="connsiteX194" fmla="*/ 60842 w 687179"/>
                  <a:gd name="connsiteY194" fmla="*/ 465128 h 1017468"/>
                  <a:gd name="connsiteX195" fmla="*/ 60842 w 687179"/>
                  <a:gd name="connsiteY195" fmla="*/ 441343 h 1017468"/>
                  <a:gd name="connsiteX196" fmla="*/ 71413 w 687179"/>
                  <a:gd name="connsiteY196" fmla="*/ 425487 h 1017468"/>
                  <a:gd name="connsiteX197" fmla="*/ 66127 w 687179"/>
                  <a:gd name="connsiteY197" fmla="*/ 393773 h 1017468"/>
                  <a:gd name="connsiteX198" fmla="*/ 55556 w 687179"/>
                  <a:gd name="connsiteY198" fmla="*/ 369988 h 1017468"/>
                  <a:gd name="connsiteX199" fmla="*/ 50271 w 687179"/>
                  <a:gd name="connsiteY199" fmla="*/ 340918 h 1017468"/>
                  <a:gd name="connsiteX200" fmla="*/ 42342 w 687179"/>
                  <a:gd name="connsiteY200" fmla="*/ 314490 h 1017468"/>
                  <a:gd name="connsiteX201" fmla="*/ 31771 w 687179"/>
                  <a:gd name="connsiteY201" fmla="*/ 298633 h 1017468"/>
                  <a:gd name="connsiteX202" fmla="*/ 29128 w 687179"/>
                  <a:gd name="connsiteY202" fmla="*/ 288062 h 1017468"/>
                  <a:gd name="connsiteX203" fmla="*/ 34414 w 687179"/>
                  <a:gd name="connsiteY203" fmla="*/ 258992 h 1017468"/>
                  <a:gd name="connsiteX204" fmla="*/ 39699 w 687179"/>
                  <a:gd name="connsiteY204" fmla="*/ 243135 h 1017468"/>
                  <a:gd name="connsiteX205" fmla="*/ 47628 w 687179"/>
                  <a:gd name="connsiteY205" fmla="*/ 235207 h 1017468"/>
                  <a:gd name="connsiteX206" fmla="*/ 63484 w 687179"/>
                  <a:gd name="connsiteY206" fmla="*/ 229921 h 1017468"/>
                  <a:gd name="connsiteX207" fmla="*/ 63484 w 687179"/>
                  <a:gd name="connsiteY207" fmla="*/ 211422 h 1017468"/>
                  <a:gd name="connsiteX208" fmla="*/ 66127 w 687179"/>
                  <a:gd name="connsiteY208" fmla="*/ 203493 h 1017468"/>
                  <a:gd name="connsiteX209" fmla="*/ 74056 w 687179"/>
                  <a:gd name="connsiteY209" fmla="*/ 198208 h 1017468"/>
                  <a:gd name="connsiteX210" fmla="*/ 79341 w 687179"/>
                  <a:gd name="connsiteY210" fmla="*/ 190280 h 1017468"/>
                  <a:gd name="connsiteX211" fmla="*/ 87269 w 687179"/>
                  <a:gd name="connsiteY211" fmla="*/ 184994 h 1017468"/>
                  <a:gd name="connsiteX212" fmla="*/ 92555 w 687179"/>
                  <a:gd name="connsiteY212" fmla="*/ 169137 h 1017468"/>
                  <a:gd name="connsiteX213" fmla="*/ 89912 w 687179"/>
                  <a:gd name="connsiteY213" fmla="*/ 158566 h 1017468"/>
                  <a:gd name="connsiteX214" fmla="*/ 74056 w 687179"/>
                  <a:gd name="connsiteY214" fmla="*/ 150638 h 1017468"/>
                  <a:gd name="connsiteX215" fmla="*/ 66127 w 687179"/>
                  <a:gd name="connsiteY215" fmla="*/ 153281 h 1017468"/>
                  <a:gd name="connsiteX216" fmla="*/ 44985 w 687179"/>
                  <a:gd name="connsiteY216" fmla="*/ 145352 h 1017468"/>
                  <a:gd name="connsiteX217" fmla="*/ 39699 w 687179"/>
                  <a:gd name="connsiteY217" fmla="*/ 137424 h 1017468"/>
                  <a:gd name="connsiteX218" fmla="*/ 15914 w 687179"/>
                  <a:gd name="connsiteY218" fmla="*/ 124210 h 1017468"/>
                  <a:gd name="connsiteX219" fmla="*/ 7986 w 687179"/>
                  <a:gd name="connsiteY219" fmla="*/ 118925 h 1017468"/>
                  <a:gd name="connsiteX220" fmla="*/ 58 w 687179"/>
                  <a:gd name="connsiteY220"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25119 w 687179"/>
                  <a:gd name="connsiteY171" fmla="*/ 377917 h 1017468"/>
                  <a:gd name="connsiteX172" fmla="*/ 317191 w 687179"/>
                  <a:gd name="connsiteY172" fmla="*/ 362060 h 1017468"/>
                  <a:gd name="connsiteX173" fmla="*/ 309262 w 687179"/>
                  <a:gd name="connsiteY173" fmla="*/ 356774 h 1017468"/>
                  <a:gd name="connsiteX174" fmla="*/ 301334 w 687179"/>
                  <a:gd name="connsiteY174" fmla="*/ 354132 h 1017468"/>
                  <a:gd name="connsiteX175" fmla="*/ 264335 w 687179"/>
                  <a:gd name="connsiteY175" fmla="*/ 359417 h 1017468"/>
                  <a:gd name="connsiteX176" fmla="*/ 256407 w 687179"/>
                  <a:gd name="connsiteY176" fmla="*/ 362060 h 1017468"/>
                  <a:gd name="connsiteX177" fmla="*/ 248479 w 687179"/>
                  <a:gd name="connsiteY177" fmla="*/ 367345 h 1017468"/>
                  <a:gd name="connsiteX178" fmla="*/ 237908 w 687179"/>
                  <a:gd name="connsiteY178" fmla="*/ 369988 h 1017468"/>
                  <a:gd name="connsiteX179" fmla="*/ 222051 w 687179"/>
                  <a:gd name="connsiteY179" fmla="*/ 375274 h 1017468"/>
                  <a:gd name="connsiteX180" fmla="*/ 214123 w 687179"/>
                  <a:gd name="connsiteY180" fmla="*/ 377917 h 1017468"/>
                  <a:gd name="connsiteX181" fmla="*/ 211480 w 687179"/>
                  <a:gd name="connsiteY181" fmla="*/ 388488 h 1017468"/>
                  <a:gd name="connsiteX182" fmla="*/ 208837 w 687179"/>
                  <a:gd name="connsiteY182" fmla="*/ 396416 h 1017468"/>
                  <a:gd name="connsiteX183" fmla="*/ 182409 w 687179"/>
                  <a:gd name="connsiteY183" fmla="*/ 399059 h 1017468"/>
                  <a:gd name="connsiteX184" fmla="*/ 174481 w 687179"/>
                  <a:gd name="connsiteY184" fmla="*/ 401702 h 1017468"/>
                  <a:gd name="connsiteX185" fmla="*/ 158624 w 687179"/>
                  <a:gd name="connsiteY185" fmla="*/ 414915 h 1017468"/>
                  <a:gd name="connsiteX186" fmla="*/ 148053 w 687179"/>
                  <a:gd name="connsiteY186" fmla="*/ 430772 h 1017468"/>
                  <a:gd name="connsiteX187" fmla="*/ 145410 w 687179"/>
                  <a:gd name="connsiteY187" fmla="*/ 438700 h 1017468"/>
                  <a:gd name="connsiteX188" fmla="*/ 134839 w 687179"/>
                  <a:gd name="connsiteY188" fmla="*/ 454557 h 1017468"/>
                  <a:gd name="connsiteX189" fmla="*/ 132197 w 687179"/>
                  <a:gd name="connsiteY189" fmla="*/ 462485 h 1017468"/>
                  <a:gd name="connsiteX190" fmla="*/ 126911 w 687179"/>
                  <a:gd name="connsiteY190" fmla="*/ 483628 h 1017468"/>
                  <a:gd name="connsiteX191" fmla="*/ 95198 w 687179"/>
                  <a:gd name="connsiteY191" fmla="*/ 478342 h 1017468"/>
                  <a:gd name="connsiteX192" fmla="*/ 79341 w 687179"/>
                  <a:gd name="connsiteY192" fmla="*/ 470414 h 1017468"/>
                  <a:gd name="connsiteX193" fmla="*/ 68770 w 687179"/>
                  <a:gd name="connsiteY193" fmla="*/ 467771 h 1017468"/>
                  <a:gd name="connsiteX194" fmla="*/ 60842 w 687179"/>
                  <a:gd name="connsiteY194" fmla="*/ 465128 h 1017468"/>
                  <a:gd name="connsiteX195" fmla="*/ 60842 w 687179"/>
                  <a:gd name="connsiteY195" fmla="*/ 441343 h 1017468"/>
                  <a:gd name="connsiteX196" fmla="*/ 71413 w 687179"/>
                  <a:gd name="connsiteY196" fmla="*/ 425487 h 1017468"/>
                  <a:gd name="connsiteX197" fmla="*/ 66127 w 687179"/>
                  <a:gd name="connsiteY197" fmla="*/ 393773 h 1017468"/>
                  <a:gd name="connsiteX198" fmla="*/ 55556 w 687179"/>
                  <a:gd name="connsiteY198" fmla="*/ 369988 h 1017468"/>
                  <a:gd name="connsiteX199" fmla="*/ 50271 w 687179"/>
                  <a:gd name="connsiteY199" fmla="*/ 340918 h 1017468"/>
                  <a:gd name="connsiteX200" fmla="*/ 42342 w 687179"/>
                  <a:gd name="connsiteY200" fmla="*/ 314490 h 1017468"/>
                  <a:gd name="connsiteX201" fmla="*/ 31771 w 687179"/>
                  <a:gd name="connsiteY201" fmla="*/ 298633 h 1017468"/>
                  <a:gd name="connsiteX202" fmla="*/ 29128 w 687179"/>
                  <a:gd name="connsiteY202" fmla="*/ 288062 h 1017468"/>
                  <a:gd name="connsiteX203" fmla="*/ 34414 w 687179"/>
                  <a:gd name="connsiteY203" fmla="*/ 258992 h 1017468"/>
                  <a:gd name="connsiteX204" fmla="*/ 39699 w 687179"/>
                  <a:gd name="connsiteY204" fmla="*/ 243135 h 1017468"/>
                  <a:gd name="connsiteX205" fmla="*/ 47628 w 687179"/>
                  <a:gd name="connsiteY205" fmla="*/ 235207 h 1017468"/>
                  <a:gd name="connsiteX206" fmla="*/ 63484 w 687179"/>
                  <a:gd name="connsiteY206" fmla="*/ 229921 h 1017468"/>
                  <a:gd name="connsiteX207" fmla="*/ 63484 w 687179"/>
                  <a:gd name="connsiteY207" fmla="*/ 211422 h 1017468"/>
                  <a:gd name="connsiteX208" fmla="*/ 74056 w 687179"/>
                  <a:gd name="connsiteY208" fmla="*/ 198208 h 1017468"/>
                  <a:gd name="connsiteX209" fmla="*/ 79341 w 687179"/>
                  <a:gd name="connsiteY209" fmla="*/ 190280 h 1017468"/>
                  <a:gd name="connsiteX210" fmla="*/ 87269 w 687179"/>
                  <a:gd name="connsiteY210" fmla="*/ 184994 h 1017468"/>
                  <a:gd name="connsiteX211" fmla="*/ 92555 w 687179"/>
                  <a:gd name="connsiteY211" fmla="*/ 169137 h 1017468"/>
                  <a:gd name="connsiteX212" fmla="*/ 89912 w 687179"/>
                  <a:gd name="connsiteY212" fmla="*/ 158566 h 1017468"/>
                  <a:gd name="connsiteX213" fmla="*/ 74056 w 687179"/>
                  <a:gd name="connsiteY213" fmla="*/ 150638 h 1017468"/>
                  <a:gd name="connsiteX214" fmla="*/ 66127 w 687179"/>
                  <a:gd name="connsiteY214" fmla="*/ 153281 h 1017468"/>
                  <a:gd name="connsiteX215" fmla="*/ 44985 w 687179"/>
                  <a:gd name="connsiteY215" fmla="*/ 145352 h 1017468"/>
                  <a:gd name="connsiteX216" fmla="*/ 39699 w 687179"/>
                  <a:gd name="connsiteY216" fmla="*/ 137424 h 1017468"/>
                  <a:gd name="connsiteX217" fmla="*/ 15914 w 687179"/>
                  <a:gd name="connsiteY217" fmla="*/ 124210 h 1017468"/>
                  <a:gd name="connsiteX218" fmla="*/ 7986 w 687179"/>
                  <a:gd name="connsiteY218" fmla="*/ 118925 h 1017468"/>
                  <a:gd name="connsiteX219" fmla="*/ 58 w 687179"/>
                  <a:gd name="connsiteY219"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25119 w 687179"/>
                  <a:gd name="connsiteY171" fmla="*/ 377917 h 1017468"/>
                  <a:gd name="connsiteX172" fmla="*/ 317191 w 687179"/>
                  <a:gd name="connsiteY172" fmla="*/ 362060 h 1017468"/>
                  <a:gd name="connsiteX173" fmla="*/ 309262 w 687179"/>
                  <a:gd name="connsiteY173" fmla="*/ 356774 h 1017468"/>
                  <a:gd name="connsiteX174" fmla="*/ 301334 w 687179"/>
                  <a:gd name="connsiteY174" fmla="*/ 354132 h 1017468"/>
                  <a:gd name="connsiteX175" fmla="*/ 264335 w 687179"/>
                  <a:gd name="connsiteY175" fmla="*/ 359417 h 1017468"/>
                  <a:gd name="connsiteX176" fmla="*/ 256407 w 687179"/>
                  <a:gd name="connsiteY176" fmla="*/ 362060 h 1017468"/>
                  <a:gd name="connsiteX177" fmla="*/ 248479 w 687179"/>
                  <a:gd name="connsiteY177" fmla="*/ 367345 h 1017468"/>
                  <a:gd name="connsiteX178" fmla="*/ 237908 w 687179"/>
                  <a:gd name="connsiteY178" fmla="*/ 369988 h 1017468"/>
                  <a:gd name="connsiteX179" fmla="*/ 222051 w 687179"/>
                  <a:gd name="connsiteY179" fmla="*/ 375274 h 1017468"/>
                  <a:gd name="connsiteX180" fmla="*/ 214123 w 687179"/>
                  <a:gd name="connsiteY180" fmla="*/ 377917 h 1017468"/>
                  <a:gd name="connsiteX181" fmla="*/ 211480 w 687179"/>
                  <a:gd name="connsiteY181" fmla="*/ 388488 h 1017468"/>
                  <a:gd name="connsiteX182" fmla="*/ 208837 w 687179"/>
                  <a:gd name="connsiteY182" fmla="*/ 396416 h 1017468"/>
                  <a:gd name="connsiteX183" fmla="*/ 182409 w 687179"/>
                  <a:gd name="connsiteY183" fmla="*/ 399059 h 1017468"/>
                  <a:gd name="connsiteX184" fmla="*/ 174481 w 687179"/>
                  <a:gd name="connsiteY184" fmla="*/ 401702 h 1017468"/>
                  <a:gd name="connsiteX185" fmla="*/ 158624 w 687179"/>
                  <a:gd name="connsiteY185" fmla="*/ 414915 h 1017468"/>
                  <a:gd name="connsiteX186" fmla="*/ 148053 w 687179"/>
                  <a:gd name="connsiteY186" fmla="*/ 430772 h 1017468"/>
                  <a:gd name="connsiteX187" fmla="*/ 145410 w 687179"/>
                  <a:gd name="connsiteY187" fmla="*/ 438700 h 1017468"/>
                  <a:gd name="connsiteX188" fmla="*/ 134839 w 687179"/>
                  <a:gd name="connsiteY188" fmla="*/ 454557 h 1017468"/>
                  <a:gd name="connsiteX189" fmla="*/ 132197 w 687179"/>
                  <a:gd name="connsiteY189" fmla="*/ 462485 h 1017468"/>
                  <a:gd name="connsiteX190" fmla="*/ 126911 w 687179"/>
                  <a:gd name="connsiteY190" fmla="*/ 483628 h 1017468"/>
                  <a:gd name="connsiteX191" fmla="*/ 95198 w 687179"/>
                  <a:gd name="connsiteY191" fmla="*/ 478342 h 1017468"/>
                  <a:gd name="connsiteX192" fmla="*/ 79341 w 687179"/>
                  <a:gd name="connsiteY192" fmla="*/ 470414 h 1017468"/>
                  <a:gd name="connsiteX193" fmla="*/ 68770 w 687179"/>
                  <a:gd name="connsiteY193" fmla="*/ 467771 h 1017468"/>
                  <a:gd name="connsiteX194" fmla="*/ 60842 w 687179"/>
                  <a:gd name="connsiteY194" fmla="*/ 465128 h 1017468"/>
                  <a:gd name="connsiteX195" fmla="*/ 60842 w 687179"/>
                  <a:gd name="connsiteY195" fmla="*/ 441343 h 1017468"/>
                  <a:gd name="connsiteX196" fmla="*/ 71413 w 687179"/>
                  <a:gd name="connsiteY196" fmla="*/ 425487 h 1017468"/>
                  <a:gd name="connsiteX197" fmla="*/ 66127 w 687179"/>
                  <a:gd name="connsiteY197" fmla="*/ 393773 h 1017468"/>
                  <a:gd name="connsiteX198" fmla="*/ 55556 w 687179"/>
                  <a:gd name="connsiteY198" fmla="*/ 369988 h 1017468"/>
                  <a:gd name="connsiteX199" fmla="*/ 50271 w 687179"/>
                  <a:gd name="connsiteY199" fmla="*/ 340918 h 1017468"/>
                  <a:gd name="connsiteX200" fmla="*/ 42342 w 687179"/>
                  <a:gd name="connsiteY200" fmla="*/ 314490 h 1017468"/>
                  <a:gd name="connsiteX201" fmla="*/ 31771 w 687179"/>
                  <a:gd name="connsiteY201" fmla="*/ 298633 h 1017468"/>
                  <a:gd name="connsiteX202" fmla="*/ 29128 w 687179"/>
                  <a:gd name="connsiteY202" fmla="*/ 288062 h 1017468"/>
                  <a:gd name="connsiteX203" fmla="*/ 34414 w 687179"/>
                  <a:gd name="connsiteY203" fmla="*/ 258992 h 1017468"/>
                  <a:gd name="connsiteX204" fmla="*/ 39699 w 687179"/>
                  <a:gd name="connsiteY204" fmla="*/ 243135 h 1017468"/>
                  <a:gd name="connsiteX205" fmla="*/ 47628 w 687179"/>
                  <a:gd name="connsiteY205" fmla="*/ 235207 h 1017468"/>
                  <a:gd name="connsiteX206" fmla="*/ 63484 w 687179"/>
                  <a:gd name="connsiteY206" fmla="*/ 229921 h 1017468"/>
                  <a:gd name="connsiteX207" fmla="*/ 63484 w 687179"/>
                  <a:gd name="connsiteY207" fmla="*/ 211422 h 1017468"/>
                  <a:gd name="connsiteX208" fmla="*/ 79341 w 687179"/>
                  <a:gd name="connsiteY208" fmla="*/ 190280 h 1017468"/>
                  <a:gd name="connsiteX209" fmla="*/ 87269 w 687179"/>
                  <a:gd name="connsiteY209" fmla="*/ 184994 h 1017468"/>
                  <a:gd name="connsiteX210" fmla="*/ 92555 w 687179"/>
                  <a:gd name="connsiteY210" fmla="*/ 169137 h 1017468"/>
                  <a:gd name="connsiteX211" fmla="*/ 89912 w 687179"/>
                  <a:gd name="connsiteY211" fmla="*/ 158566 h 1017468"/>
                  <a:gd name="connsiteX212" fmla="*/ 74056 w 687179"/>
                  <a:gd name="connsiteY212" fmla="*/ 150638 h 1017468"/>
                  <a:gd name="connsiteX213" fmla="*/ 66127 w 687179"/>
                  <a:gd name="connsiteY213" fmla="*/ 153281 h 1017468"/>
                  <a:gd name="connsiteX214" fmla="*/ 44985 w 687179"/>
                  <a:gd name="connsiteY214" fmla="*/ 145352 h 1017468"/>
                  <a:gd name="connsiteX215" fmla="*/ 39699 w 687179"/>
                  <a:gd name="connsiteY215" fmla="*/ 137424 h 1017468"/>
                  <a:gd name="connsiteX216" fmla="*/ 15914 w 687179"/>
                  <a:gd name="connsiteY216" fmla="*/ 124210 h 1017468"/>
                  <a:gd name="connsiteX217" fmla="*/ 7986 w 687179"/>
                  <a:gd name="connsiteY217" fmla="*/ 118925 h 1017468"/>
                  <a:gd name="connsiteX218" fmla="*/ 58 w 687179"/>
                  <a:gd name="connsiteY218"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25119 w 687179"/>
                  <a:gd name="connsiteY171" fmla="*/ 377917 h 1017468"/>
                  <a:gd name="connsiteX172" fmla="*/ 317191 w 687179"/>
                  <a:gd name="connsiteY172" fmla="*/ 362060 h 1017468"/>
                  <a:gd name="connsiteX173" fmla="*/ 309262 w 687179"/>
                  <a:gd name="connsiteY173" fmla="*/ 356774 h 1017468"/>
                  <a:gd name="connsiteX174" fmla="*/ 301334 w 687179"/>
                  <a:gd name="connsiteY174" fmla="*/ 354132 h 1017468"/>
                  <a:gd name="connsiteX175" fmla="*/ 264335 w 687179"/>
                  <a:gd name="connsiteY175" fmla="*/ 359417 h 1017468"/>
                  <a:gd name="connsiteX176" fmla="*/ 256407 w 687179"/>
                  <a:gd name="connsiteY176" fmla="*/ 362060 h 1017468"/>
                  <a:gd name="connsiteX177" fmla="*/ 248479 w 687179"/>
                  <a:gd name="connsiteY177" fmla="*/ 367345 h 1017468"/>
                  <a:gd name="connsiteX178" fmla="*/ 237908 w 687179"/>
                  <a:gd name="connsiteY178" fmla="*/ 369988 h 1017468"/>
                  <a:gd name="connsiteX179" fmla="*/ 222051 w 687179"/>
                  <a:gd name="connsiteY179" fmla="*/ 375274 h 1017468"/>
                  <a:gd name="connsiteX180" fmla="*/ 214123 w 687179"/>
                  <a:gd name="connsiteY180" fmla="*/ 377917 h 1017468"/>
                  <a:gd name="connsiteX181" fmla="*/ 211480 w 687179"/>
                  <a:gd name="connsiteY181" fmla="*/ 388488 h 1017468"/>
                  <a:gd name="connsiteX182" fmla="*/ 208837 w 687179"/>
                  <a:gd name="connsiteY182" fmla="*/ 396416 h 1017468"/>
                  <a:gd name="connsiteX183" fmla="*/ 182409 w 687179"/>
                  <a:gd name="connsiteY183" fmla="*/ 399059 h 1017468"/>
                  <a:gd name="connsiteX184" fmla="*/ 174481 w 687179"/>
                  <a:gd name="connsiteY184" fmla="*/ 401702 h 1017468"/>
                  <a:gd name="connsiteX185" fmla="*/ 158624 w 687179"/>
                  <a:gd name="connsiteY185" fmla="*/ 414915 h 1017468"/>
                  <a:gd name="connsiteX186" fmla="*/ 148053 w 687179"/>
                  <a:gd name="connsiteY186" fmla="*/ 430772 h 1017468"/>
                  <a:gd name="connsiteX187" fmla="*/ 145410 w 687179"/>
                  <a:gd name="connsiteY187" fmla="*/ 438700 h 1017468"/>
                  <a:gd name="connsiteX188" fmla="*/ 134839 w 687179"/>
                  <a:gd name="connsiteY188" fmla="*/ 454557 h 1017468"/>
                  <a:gd name="connsiteX189" fmla="*/ 132197 w 687179"/>
                  <a:gd name="connsiteY189" fmla="*/ 462485 h 1017468"/>
                  <a:gd name="connsiteX190" fmla="*/ 126911 w 687179"/>
                  <a:gd name="connsiteY190" fmla="*/ 483628 h 1017468"/>
                  <a:gd name="connsiteX191" fmla="*/ 95198 w 687179"/>
                  <a:gd name="connsiteY191" fmla="*/ 478342 h 1017468"/>
                  <a:gd name="connsiteX192" fmla="*/ 79341 w 687179"/>
                  <a:gd name="connsiteY192" fmla="*/ 470414 h 1017468"/>
                  <a:gd name="connsiteX193" fmla="*/ 68770 w 687179"/>
                  <a:gd name="connsiteY193" fmla="*/ 467771 h 1017468"/>
                  <a:gd name="connsiteX194" fmla="*/ 60842 w 687179"/>
                  <a:gd name="connsiteY194" fmla="*/ 465128 h 1017468"/>
                  <a:gd name="connsiteX195" fmla="*/ 60842 w 687179"/>
                  <a:gd name="connsiteY195" fmla="*/ 441343 h 1017468"/>
                  <a:gd name="connsiteX196" fmla="*/ 71413 w 687179"/>
                  <a:gd name="connsiteY196" fmla="*/ 425487 h 1017468"/>
                  <a:gd name="connsiteX197" fmla="*/ 66127 w 687179"/>
                  <a:gd name="connsiteY197" fmla="*/ 393773 h 1017468"/>
                  <a:gd name="connsiteX198" fmla="*/ 55556 w 687179"/>
                  <a:gd name="connsiteY198" fmla="*/ 369988 h 1017468"/>
                  <a:gd name="connsiteX199" fmla="*/ 50271 w 687179"/>
                  <a:gd name="connsiteY199" fmla="*/ 340918 h 1017468"/>
                  <a:gd name="connsiteX200" fmla="*/ 42342 w 687179"/>
                  <a:gd name="connsiteY200" fmla="*/ 314490 h 1017468"/>
                  <a:gd name="connsiteX201" fmla="*/ 31771 w 687179"/>
                  <a:gd name="connsiteY201" fmla="*/ 298633 h 1017468"/>
                  <a:gd name="connsiteX202" fmla="*/ 29128 w 687179"/>
                  <a:gd name="connsiteY202" fmla="*/ 288062 h 1017468"/>
                  <a:gd name="connsiteX203" fmla="*/ 34414 w 687179"/>
                  <a:gd name="connsiteY203" fmla="*/ 258992 h 1017468"/>
                  <a:gd name="connsiteX204" fmla="*/ 39699 w 687179"/>
                  <a:gd name="connsiteY204" fmla="*/ 243135 h 1017468"/>
                  <a:gd name="connsiteX205" fmla="*/ 47628 w 687179"/>
                  <a:gd name="connsiteY205" fmla="*/ 235207 h 1017468"/>
                  <a:gd name="connsiteX206" fmla="*/ 63484 w 687179"/>
                  <a:gd name="connsiteY206" fmla="*/ 229921 h 1017468"/>
                  <a:gd name="connsiteX207" fmla="*/ 79341 w 687179"/>
                  <a:gd name="connsiteY207" fmla="*/ 190280 h 1017468"/>
                  <a:gd name="connsiteX208" fmla="*/ 87269 w 687179"/>
                  <a:gd name="connsiteY208" fmla="*/ 184994 h 1017468"/>
                  <a:gd name="connsiteX209" fmla="*/ 92555 w 687179"/>
                  <a:gd name="connsiteY209" fmla="*/ 169137 h 1017468"/>
                  <a:gd name="connsiteX210" fmla="*/ 89912 w 687179"/>
                  <a:gd name="connsiteY210" fmla="*/ 158566 h 1017468"/>
                  <a:gd name="connsiteX211" fmla="*/ 74056 w 687179"/>
                  <a:gd name="connsiteY211" fmla="*/ 150638 h 1017468"/>
                  <a:gd name="connsiteX212" fmla="*/ 66127 w 687179"/>
                  <a:gd name="connsiteY212" fmla="*/ 153281 h 1017468"/>
                  <a:gd name="connsiteX213" fmla="*/ 44985 w 687179"/>
                  <a:gd name="connsiteY213" fmla="*/ 145352 h 1017468"/>
                  <a:gd name="connsiteX214" fmla="*/ 39699 w 687179"/>
                  <a:gd name="connsiteY214" fmla="*/ 137424 h 1017468"/>
                  <a:gd name="connsiteX215" fmla="*/ 15914 w 687179"/>
                  <a:gd name="connsiteY215" fmla="*/ 124210 h 1017468"/>
                  <a:gd name="connsiteX216" fmla="*/ 7986 w 687179"/>
                  <a:gd name="connsiteY216" fmla="*/ 118925 h 1017468"/>
                  <a:gd name="connsiteX217" fmla="*/ 58 w 687179"/>
                  <a:gd name="connsiteY217"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25119 w 687179"/>
                  <a:gd name="connsiteY171" fmla="*/ 377917 h 1017468"/>
                  <a:gd name="connsiteX172" fmla="*/ 317191 w 687179"/>
                  <a:gd name="connsiteY172" fmla="*/ 362060 h 1017468"/>
                  <a:gd name="connsiteX173" fmla="*/ 309262 w 687179"/>
                  <a:gd name="connsiteY173" fmla="*/ 356774 h 1017468"/>
                  <a:gd name="connsiteX174" fmla="*/ 301334 w 687179"/>
                  <a:gd name="connsiteY174" fmla="*/ 354132 h 1017468"/>
                  <a:gd name="connsiteX175" fmla="*/ 264335 w 687179"/>
                  <a:gd name="connsiteY175" fmla="*/ 359417 h 1017468"/>
                  <a:gd name="connsiteX176" fmla="*/ 256407 w 687179"/>
                  <a:gd name="connsiteY176" fmla="*/ 362060 h 1017468"/>
                  <a:gd name="connsiteX177" fmla="*/ 248479 w 687179"/>
                  <a:gd name="connsiteY177" fmla="*/ 367345 h 1017468"/>
                  <a:gd name="connsiteX178" fmla="*/ 237908 w 687179"/>
                  <a:gd name="connsiteY178" fmla="*/ 369988 h 1017468"/>
                  <a:gd name="connsiteX179" fmla="*/ 222051 w 687179"/>
                  <a:gd name="connsiteY179" fmla="*/ 375274 h 1017468"/>
                  <a:gd name="connsiteX180" fmla="*/ 214123 w 687179"/>
                  <a:gd name="connsiteY180" fmla="*/ 377917 h 1017468"/>
                  <a:gd name="connsiteX181" fmla="*/ 211480 w 687179"/>
                  <a:gd name="connsiteY181" fmla="*/ 388488 h 1017468"/>
                  <a:gd name="connsiteX182" fmla="*/ 208837 w 687179"/>
                  <a:gd name="connsiteY182" fmla="*/ 396416 h 1017468"/>
                  <a:gd name="connsiteX183" fmla="*/ 182409 w 687179"/>
                  <a:gd name="connsiteY183" fmla="*/ 399059 h 1017468"/>
                  <a:gd name="connsiteX184" fmla="*/ 174481 w 687179"/>
                  <a:gd name="connsiteY184" fmla="*/ 401702 h 1017468"/>
                  <a:gd name="connsiteX185" fmla="*/ 158624 w 687179"/>
                  <a:gd name="connsiteY185" fmla="*/ 414915 h 1017468"/>
                  <a:gd name="connsiteX186" fmla="*/ 148053 w 687179"/>
                  <a:gd name="connsiteY186" fmla="*/ 430772 h 1017468"/>
                  <a:gd name="connsiteX187" fmla="*/ 145410 w 687179"/>
                  <a:gd name="connsiteY187" fmla="*/ 438700 h 1017468"/>
                  <a:gd name="connsiteX188" fmla="*/ 134839 w 687179"/>
                  <a:gd name="connsiteY188" fmla="*/ 454557 h 1017468"/>
                  <a:gd name="connsiteX189" fmla="*/ 132197 w 687179"/>
                  <a:gd name="connsiteY189" fmla="*/ 462485 h 1017468"/>
                  <a:gd name="connsiteX190" fmla="*/ 126911 w 687179"/>
                  <a:gd name="connsiteY190" fmla="*/ 483628 h 1017468"/>
                  <a:gd name="connsiteX191" fmla="*/ 95198 w 687179"/>
                  <a:gd name="connsiteY191" fmla="*/ 478342 h 1017468"/>
                  <a:gd name="connsiteX192" fmla="*/ 79341 w 687179"/>
                  <a:gd name="connsiteY192" fmla="*/ 470414 h 1017468"/>
                  <a:gd name="connsiteX193" fmla="*/ 68770 w 687179"/>
                  <a:gd name="connsiteY193" fmla="*/ 467771 h 1017468"/>
                  <a:gd name="connsiteX194" fmla="*/ 60842 w 687179"/>
                  <a:gd name="connsiteY194" fmla="*/ 465128 h 1017468"/>
                  <a:gd name="connsiteX195" fmla="*/ 60842 w 687179"/>
                  <a:gd name="connsiteY195" fmla="*/ 441343 h 1017468"/>
                  <a:gd name="connsiteX196" fmla="*/ 71413 w 687179"/>
                  <a:gd name="connsiteY196" fmla="*/ 425487 h 1017468"/>
                  <a:gd name="connsiteX197" fmla="*/ 66127 w 687179"/>
                  <a:gd name="connsiteY197" fmla="*/ 393773 h 1017468"/>
                  <a:gd name="connsiteX198" fmla="*/ 55556 w 687179"/>
                  <a:gd name="connsiteY198" fmla="*/ 369988 h 1017468"/>
                  <a:gd name="connsiteX199" fmla="*/ 50271 w 687179"/>
                  <a:gd name="connsiteY199" fmla="*/ 340918 h 1017468"/>
                  <a:gd name="connsiteX200" fmla="*/ 42342 w 687179"/>
                  <a:gd name="connsiteY200" fmla="*/ 314490 h 1017468"/>
                  <a:gd name="connsiteX201" fmla="*/ 31771 w 687179"/>
                  <a:gd name="connsiteY201" fmla="*/ 298633 h 1017468"/>
                  <a:gd name="connsiteX202" fmla="*/ 29128 w 687179"/>
                  <a:gd name="connsiteY202" fmla="*/ 288062 h 1017468"/>
                  <a:gd name="connsiteX203" fmla="*/ 34414 w 687179"/>
                  <a:gd name="connsiteY203" fmla="*/ 258992 h 1017468"/>
                  <a:gd name="connsiteX204" fmla="*/ 39699 w 687179"/>
                  <a:gd name="connsiteY204" fmla="*/ 243135 h 1017468"/>
                  <a:gd name="connsiteX205" fmla="*/ 47628 w 687179"/>
                  <a:gd name="connsiteY205" fmla="*/ 235207 h 1017468"/>
                  <a:gd name="connsiteX206" fmla="*/ 56340 w 687179"/>
                  <a:gd name="connsiteY206" fmla="*/ 201346 h 1017468"/>
                  <a:gd name="connsiteX207" fmla="*/ 79341 w 687179"/>
                  <a:gd name="connsiteY207" fmla="*/ 190280 h 1017468"/>
                  <a:gd name="connsiteX208" fmla="*/ 87269 w 687179"/>
                  <a:gd name="connsiteY208" fmla="*/ 184994 h 1017468"/>
                  <a:gd name="connsiteX209" fmla="*/ 92555 w 687179"/>
                  <a:gd name="connsiteY209" fmla="*/ 169137 h 1017468"/>
                  <a:gd name="connsiteX210" fmla="*/ 89912 w 687179"/>
                  <a:gd name="connsiteY210" fmla="*/ 158566 h 1017468"/>
                  <a:gd name="connsiteX211" fmla="*/ 74056 w 687179"/>
                  <a:gd name="connsiteY211" fmla="*/ 150638 h 1017468"/>
                  <a:gd name="connsiteX212" fmla="*/ 66127 w 687179"/>
                  <a:gd name="connsiteY212" fmla="*/ 153281 h 1017468"/>
                  <a:gd name="connsiteX213" fmla="*/ 44985 w 687179"/>
                  <a:gd name="connsiteY213" fmla="*/ 145352 h 1017468"/>
                  <a:gd name="connsiteX214" fmla="*/ 39699 w 687179"/>
                  <a:gd name="connsiteY214" fmla="*/ 137424 h 1017468"/>
                  <a:gd name="connsiteX215" fmla="*/ 15914 w 687179"/>
                  <a:gd name="connsiteY215" fmla="*/ 124210 h 1017468"/>
                  <a:gd name="connsiteX216" fmla="*/ 7986 w 687179"/>
                  <a:gd name="connsiteY216" fmla="*/ 118925 h 1017468"/>
                  <a:gd name="connsiteX217" fmla="*/ 58 w 687179"/>
                  <a:gd name="connsiteY217"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25119 w 687179"/>
                  <a:gd name="connsiteY171" fmla="*/ 377917 h 1017468"/>
                  <a:gd name="connsiteX172" fmla="*/ 317191 w 687179"/>
                  <a:gd name="connsiteY172" fmla="*/ 362060 h 1017468"/>
                  <a:gd name="connsiteX173" fmla="*/ 309262 w 687179"/>
                  <a:gd name="connsiteY173" fmla="*/ 356774 h 1017468"/>
                  <a:gd name="connsiteX174" fmla="*/ 301334 w 687179"/>
                  <a:gd name="connsiteY174" fmla="*/ 354132 h 1017468"/>
                  <a:gd name="connsiteX175" fmla="*/ 264335 w 687179"/>
                  <a:gd name="connsiteY175" fmla="*/ 359417 h 1017468"/>
                  <a:gd name="connsiteX176" fmla="*/ 256407 w 687179"/>
                  <a:gd name="connsiteY176" fmla="*/ 362060 h 1017468"/>
                  <a:gd name="connsiteX177" fmla="*/ 248479 w 687179"/>
                  <a:gd name="connsiteY177" fmla="*/ 367345 h 1017468"/>
                  <a:gd name="connsiteX178" fmla="*/ 237908 w 687179"/>
                  <a:gd name="connsiteY178" fmla="*/ 369988 h 1017468"/>
                  <a:gd name="connsiteX179" fmla="*/ 222051 w 687179"/>
                  <a:gd name="connsiteY179" fmla="*/ 375274 h 1017468"/>
                  <a:gd name="connsiteX180" fmla="*/ 214123 w 687179"/>
                  <a:gd name="connsiteY180" fmla="*/ 377917 h 1017468"/>
                  <a:gd name="connsiteX181" fmla="*/ 211480 w 687179"/>
                  <a:gd name="connsiteY181" fmla="*/ 388488 h 1017468"/>
                  <a:gd name="connsiteX182" fmla="*/ 208837 w 687179"/>
                  <a:gd name="connsiteY182" fmla="*/ 396416 h 1017468"/>
                  <a:gd name="connsiteX183" fmla="*/ 182409 w 687179"/>
                  <a:gd name="connsiteY183" fmla="*/ 399059 h 1017468"/>
                  <a:gd name="connsiteX184" fmla="*/ 174481 w 687179"/>
                  <a:gd name="connsiteY184" fmla="*/ 401702 h 1017468"/>
                  <a:gd name="connsiteX185" fmla="*/ 158624 w 687179"/>
                  <a:gd name="connsiteY185" fmla="*/ 414915 h 1017468"/>
                  <a:gd name="connsiteX186" fmla="*/ 148053 w 687179"/>
                  <a:gd name="connsiteY186" fmla="*/ 430772 h 1017468"/>
                  <a:gd name="connsiteX187" fmla="*/ 145410 w 687179"/>
                  <a:gd name="connsiteY187" fmla="*/ 438700 h 1017468"/>
                  <a:gd name="connsiteX188" fmla="*/ 134839 w 687179"/>
                  <a:gd name="connsiteY188" fmla="*/ 454557 h 1017468"/>
                  <a:gd name="connsiteX189" fmla="*/ 132197 w 687179"/>
                  <a:gd name="connsiteY189" fmla="*/ 462485 h 1017468"/>
                  <a:gd name="connsiteX190" fmla="*/ 126911 w 687179"/>
                  <a:gd name="connsiteY190" fmla="*/ 483628 h 1017468"/>
                  <a:gd name="connsiteX191" fmla="*/ 95198 w 687179"/>
                  <a:gd name="connsiteY191" fmla="*/ 478342 h 1017468"/>
                  <a:gd name="connsiteX192" fmla="*/ 79341 w 687179"/>
                  <a:gd name="connsiteY192" fmla="*/ 470414 h 1017468"/>
                  <a:gd name="connsiteX193" fmla="*/ 68770 w 687179"/>
                  <a:gd name="connsiteY193" fmla="*/ 467771 h 1017468"/>
                  <a:gd name="connsiteX194" fmla="*/ 60842 w 687179"/>
                  <a:gd name="connsiteY194" fmla="*/ 465128 h 1017468"/>
                  <a:gd name="connsiteX195" fmla="*/ 60842 w 687179"/>
                  <a:gd name="connsiteY195" fmla="*/ 441343 h 1017468"/>
                  <a:gd name="connsiteX196" fmla="*/ 71413 w 687179"/>
                  <a:gd name="connsiteY196" fmla="*/ 425487 h 1017468"/>
                  <a:gd name="connsiteX197" fmla="*/ 66127 w 687179"/>
                  <a:gd name="connsiteY197" fmla="*/ 393773 h 1017468"/>
                  <a:gd name="connsiteX198" fmla="*/ 55556 w 687179"/>
                  <a:gd name="connsiteY198" fmla="*/ 369988 h 1017468"/>
                  <a:gd name="connsiteX199" fmla="*/ 50271 w 687179"/>
                  <a:gd name="connsiteY199" fmla="*/ 340918 h 1017468"/>
                  <a:gd name="connsiteX200" fmla="*/ 42342 w 687179"/>
                  <a:gd name="connsiteY200" fmla="*/ 314490 h 1017468"/>
                  <a:gd name="connsiteX201" fmla="*/ 31771 w 687179"/>
                  <a:gd name="connsiteY201" fmla="*/ 298633 h 1017468"/>
                  <a:gd name="connsiteX202" fmla="*/ 29128 w 687179"/>
                  <a:gd name="connsiteY202" fmla="*/ 288062 h 1017468"/>
                  <a:gd name="connsiteX203" fmla="*/ 34414 w 687179"/>
                  <a:gd name="connsiteY203" fmla="*/ 258992 h 1017468"/>
                  <a:gd name="connsiteX204" fmla="*/ 39699 w 687179"/>
                  <a:gd name="connsiteY204" fmla="*/ 243135 h 1017468"/>
                  <a:gd name="connsiteX205" fmla="*/ 47628 w 687179"/>
                  <a:gd name="connsiteY205" fmla="*/ 235207 h 1017468"/>
                  <a:gd name="connsiteX206" fmla="*/ 56340 w 687179"/>
                  <a:gd name="connsiteY206" fmla="*/ 201346 h 1017468"/>
                  <a:gd name="connsiteX207" fmla="*/ 79341 w 687179"/>
                  <a:gd name="connsiteY207" fmla="*/ 190280 h 1017468"/>
                  <a:gd name="connsiteX208" fmla="*/ 92555 w 687179"/>
                  <a:gd name="connsiteY208" fmla="*/ 169137 h 1017468"/>
                  <a:gd name="connsiteX209" fmla="*/ 89912 w 687179"/>
                  <a:gd name="connsiteY209" fmla="*/ 158566 h 1017468"/>
                  <a:gd name="connsiteX210" fmla="*/ 74056 w 687179"/>
                  <a:gd name="connsiteY210" fmla="*/ 150638 h 1017468"/>
                  <a:gd name="connsiteX211" fmla="*/ 66127 w 687179"/>
                  <a:gd name="connsiteY211" fmla="*/ 153281 h 1017468"/>
                  <a:gd name="connsiteX212" fmla="*/ 44985 w 687179"/>
                  <a:gd name="connsiteY212" fmla="*/ 145352 h 1017468"/>
                  <a:gd name="connsiteX213" fmla="*/ 39699 w 687179"/>
                  <a:gd name="connsiteY213" fmla="*/ 137424 h 1017468"/>
                  <a:gd name="connsiteX214" fmla="*/ 15914 w 687179"/>
                  <a:gd name="connsiteY214" fmla="*/ 124210 h 1017468"/>
                  <a:gd name="connsiteX215" fmla="*/ 7986 w 687179"/>
                  <a:gd name="connsiteY215" fmla="*/ 118925 h 1017468"/>
                  <a:gd name="connsiteX216" fmla="*/ 58 w 687179"/>
                  <a:gd name="connsiteY216"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25119 w 687179"/>
                  <a:gd name="connsiteY171" fmla="*/ 377917 h 1017468"/>
                  <a:gd name="connsiteX172" fmla="*/ 317191 w 687179"/>
                  <a:gd name="connsiteY172" fmla="*/ 362060 h 1017468"/>
                  <a:gd name="connsiteX173" fmla="*/ 309262 w 687179"/>
                  <a:gd name="connsiteY173" fmla="*/ 356774 h 1017468"/>
                  <a:gd name="connsiteX174" fmla="*/ 301334 w 687179"/>
                  <a:gd name="connsiteY174" fmla="*/ 354132 h 1017468"/>
                  <a:gd name="connsiteX175" fmla="*/ 264335 w 687179"/>
                  <a:gd name="connsiteY175" fmla="*/ 359417 h 1017468"/>
                  <a:gd name="connsiteX176" fmla="*/ 256407 w 687179"/>
                  <a:gd name="connsiteY176" fmla="*/ 362060 h 1017468"/>
                  <a:gd name="connsiteX177" fmla="*/ 248479 w 687179"/>
                  <a:gd name="connsiteY177" fmla="*/ 367345 h 1017468"/>
                  <a:gd name="connsiteX178" fmla="*/ 237908 w 687179"/>
                  <a:gd name="connsiteY178" fmla="*/ 369988 h 1017468"/>
                  <a:gd name="connsiteX179" fmla="*/ 222051 w 687179"/>
                  <a:gd name="connsiteY179" fmla="*/ 375274 h 1017468"/>
                  <a:gd name="connsiteX180" fmla="*/ 214123 w 687179"/>
                  <a:gd name="connsiteY180" fmla="*/ 377917 h 1017468"/>
                  <a:gd name="connsiteX181" fmla="*/ 211480 w 687179"/>
                  <a:gd name="connsiteY181" fmla="*/ 388488 h 1017468"/>
                  <a:gd name="connsiteX182" fmla="*/ 208837 w 687179"/>
                  <a:gd name="connsiteY182" fmla="*/ 396416 h 1017468"/>
                  <a:gd name="connsiteX183" fmla="*/ 182409 w 687179"/>
                  <a:gd name="connsiteY183" fmla="*/ 399059 h 1017468"/>
                  <a:gd name="connsiteX184" fmla="*/ 174481 w 687179"/>
                  <a:gd name="connsiteY184" fmla="*/ 401702 h 1017468"/>
                  <a:gd name="connsiteX185" fmla="*/ 158624 w 687179"/>
                  <a:gd name="connsiteY185" fmla="*/ 414915 h 1017468"/>
                  <a:gd name="connsiteX186" fmla="*/ 148053 w 687179"/>
                  <a:gd name="connsiteY186" fmla="*/ 430772 h 1017468"/>
                  <a:gd name="connsiteX187" fmla="*/ 145410 w 687179"/>
                  <a:gd name="connsiteY187" fmla="*/ 438700 h 1017468"/>
                  <a:gd name="connsiteX188" fmla="*/ 134839 w 687179"/>
                  <a:gd name="connsiteY188" fmla="*/ 454557 h 1017468"/>
                  <a:gd name="connsiteX189" fmla="*/ 132197 w 687179"/>
                  <a:gd name="connsiteY189" fmla="*/ 462485 h 1017468"/>
                  <a:gd name="connsiteX190" fmla="*/ 126911 w 687179"/>
                  <a:gd name="connsiteY190" fmla="*/ 483628 h 1017468"/>
                  <a:gd name="connsiteX191" fmla="*/ 95198 w 687179"/>
                  <a:gd name="connsiteY191" fmla="*/ 478342 h 1017468"/>
                  <a:gd name="connsiteX192" fmla="*/ 79341 w 687179"/>
                  <a:gd name="connsiteY192" fmla="*/ 470414 h 1017468"/>
                  <a:gd name="connsiteX193" fmla="*/ 68770 w 687179"/>
                  <a:gd name="connsiteY193" fmla="*/ 467771 h 1017468"/>
                  <a:gd name="connsiteX194" fmla="*/ 60842 w 687179"/>
                  <a:gd name="connsiteY194" fmla="*/ 465128 h 1017468"/>
                  <a:gd name="connsiteX195" fmla="*/ 60842 w 687179"/>
                  <a:gd name="connsiteY195" fmla="*/ 441343 h 1017468"/>
                  <a:gd name="connsiteX196" fmla="*/ 71413 w 687179"/>
                  <a:gd name="connsiteY196" fmla="*/ 425487 h 1017468"/>
                  <a:gd name="connsiteX197" fmla="*/ 66127 w 687179"/>
                  <a:gd name="connsiteY197" fmla="*/ 393773 h 1017468"/>
                  <a:gd name="connsiteX198" fmla="*/ 55556 w 687179"/>
                  <a:gd name="connsiteY198" fmla="*/ 369988 h 1017468"/>
                  <a:gd name="connsiteX199" fmla="*/ 50271 w 687179"/>
                  <a:gd name="connsiteY199" fmla="*/ 340918 h 1017468"/>
                  <a:gd name="connsiteX200" fmla="*/ 42342 w 687179"/>
                  <a:gd name="connsiteY200" fmla="*/ 314490 h 1017468"/>
                  <a:gd name="connsiteX201" fmla="*/ 31771 w 687179"/>
                  <a:gd name="connsiteY201" fmla="*/ 298633 h 1017468"/>
                  <a:gd name="connsiteX202" fmla="*/ 29128 w 687179"/>
                  <a:gd name="connsiteY202" fmla="*/ 288062 h 1017468"/>
                  <a:gd name="connsiteX203" fmla="*/ 34414 w 687179"/>
                  <a:gd name="connsiteY203" fmla="*/ 258992 h 1017468"/>
                  <a:gd name="connsiteX204" fmla="*/ 39699 w 687179"/>
                  <a:gd name="connsiteY204" fmla="*/ 243135 h 1017468"/>
                  <a:gd name="connsiteX205" fmla="*/ 47628 w 687179"/>
                  <a:gd name="connsiteY205" fmla="*/ 235207 h 1017468"/>
                  <a:gd name="connsiteX206" fmla="*/ 56340 w 687179"/>
                  <a:gd name="connsiteY206" fmla="*/ 201346 h 1017468"/>
                  <a:gd name="connsiteX207" fmla="*/ 65054 w 687179"/>
                  <a:gd name="connsiteY207" fmla="*/ 178374 h 1017468"/>
                  <a:gd name="connsiteX208" fmla="*/ 92555 w 687179"/>
                  <a:gd name="connsiteY208" fmla="*/ 169137 h 1017468"/>
                  <a:gd name="connsiteX209" fmla="*/ 89912 w 687179"/>
                  <a:gd name="connsiteY209" fmla="*/ 158566 h 1017468"/>
                  <a:gd name="connsiteX210" fmla="*/ 74056 w 687179"/>
                  <a:gd name="connsiteY210" fmla="*/ 150638 h 1017468"/>
                  <a:gd name="connsiteX211" fmla="*/ 66127 w 687179"/>
                  <a:gd name="connsiteY211" fmla="*/ 153281 h 1017468"/>
                  <a:gd name="connsiteX212" fmla="*/ 44985 w 687179"/>
                  <a:gd name="connsiteY212" fmla="*/ 145352 h 1017468"/>
                  <a:gd name="connsiteX213" fmla="*/ 39699 w 687179"/>
                  <a:gd name="connsiteY213" fmla="*/ 137424 h 1017468"/>
                  <a:gd name="connsiteX214" fmla="*/ 15914 w 687179"/>
                  <a:gd name="connsiteY214" fmla="*/ 124210 h 1017468"/>
                  <a:gd name="connsiteX215" fmla="*/ 7986 w 687179"/>
                  <a:gd name="connsiteY215" fmla="*/ 118925 h 1017468"/>
                  <a:gd name="connsiteX216" fmla="*/ 58 w 687179"/>
                  <a:gd name="connsiteY216"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25119 w 687179"/>
                  <a:gd name="connsiteY171" fmla="*/ 377917 h 1017468"/>
                  <a:gd name="connsiteX172" fmla="*/ 317191 w 687179"/>
                  <a:gd name="connsiteY172" fmla="*/ 362060 h 1017468"/>
                  <a:gd name="connsiteX173" fmla="*/ 309262 w 687179"/>
                  <a:gd name="connsiteY173" fmla="*/ 356774 h 1017468"/>
                  <a:gd name="connsiteX174" fmla="*/ 301334 w 687179"/>
                  <a:gd name="connsiteY174" fmla="*/ 354132 h 1017468"/>
                  <a:gd name="connsiteX175" fmla="*/ 264335 w 687179"/>
                  <a:gd name="connsiteY175" fmla="*/ 359417 h 1017468"/>
                  <a:gd name="connsiteX176" fmla="*/ 256407 w 687179"/>
                  <a:gd name="connsiteY176" fmla="*/ 362060 h 1017468"/>
                  <a:gd name="connsiteX177" fmla="*/ 248479 w 687179"/>
                  <a:gd name="connsiteY177" fmla="*/ 367345 h 1017468"/>
                  <a:gd name="connsiteX178" fmla="*/ 237908 w 687179"/>
                  <a:gd name="connsiteY178" fmla="*/ 369988 h 1017468"/>
                  <a:gd name="connsiteX179" fmla="*/ 222051 w 687179"/>
                  <a:gd name="connsiteY179" fmla="*/ 375274 h 1017468"/>
                  <a:gd name="connsiteX180" fmla="*/ 214123 w 687179"/>
                  <a:gd name="connsiteY180" fmla="*/ 377917 h 1017468"/>
                  <a:gd name="connsiteX181" fmla="*/ 211480 w 687179"/>
                  <a:gd name="connsiteY181" fmla="*/ 388488 h 1017468"/>
                  <a:gd name="connsiteX182" fmla="*/ 208837 w 687179"/>
                  <a:gd name="connsiteY182" fmla="*/ 396416 h 1017468"/>
                  <a:gd name="connsiteX183" fmla="*/ 182409 w 687179"/>
                  <a:gd name="connsiteY183" fmla="*/ 399059 h 1017468"/>
                  <a:gd name="connsiteX184" fmla="*/ 174481 w 687179"/>
                  <a:gd name="connsiteY184" fmla="*/ 401702 h 1017468"/>
                  <a:gd name="connsiteX185" fmla="*/ 158624 w 687179"/>
                  <a:gd name="connsiteY185" fmla="*/ 414915 h 1017468"/>
                  <a:gd name="connsiteX186" fmla="*/ 148053 w 687179"/>
                  <a:gd name="connsiteY186" fmla="*/ 430772 h 1017468"/>
                  <a:gd name="connsiteX187" fmla="*/ 145410 w 687179"/>
                  <a:gd name="connsiteY187" fmla="*/ 438700 h 1017468"/>
                  <a:gd name="connsiteX188" fmla="*/ 134839 w 687179"/>
                  <a:gd name="connsiteY188" fmla="*/ 454557 h 1017468"/>
                  <a:gd name="connsiteX189" fmla="*/ 132197 w 687179"/>
                  <a:gd name="connsiteY189" fmla="*/ 462485 h 1017468"/>
                  <a:gd name="connsiteX190" fmla="*/ 126911 w 687179"/>
                  <a:gd name="connsiteY190" fmla="*/ 483628 h 1017468"/>
                  <a:gd name="connsiteX191" fmla="*/ 95198 w 687179"/>
                  <a:gd name="connsiteY191" fmla="*/ 478342 h 1017468"/>
                  <a:gd name="connsiteX192" fmla="*/ 79341 w 687179"/>
                  <a:gd name="connsiteY192" fmla="*/ 470414 h 1017468"/>
                  <a:gd name="connsiteX193" fmla="*/ 68770 w 687179"/>
                  <a:gd name="connsiteY193" fmla="*/ 467771 h 1017468"/>
                  <a:gd name="connsiteX194" fmla="*/ 60842 w 687179"/>
                  <a:gd name="connsiteY194" fmla="*/ 465128 h 1017468"/>
                  <a:gd name="connsiteX195" fmla="*/ 60842 w 687179"/>
                  <a:gd name="connsiteY195" fmla="*/ 441343 h 1017468"/>
                  <a:gd name="connsiteX196" fmla="*/ 71413 w 687179"/>
                  <a:gd name="connsiteY196" fmla="*/ 425487 h 1017468"/>
                  <a:gd name="connsiteX197" fmla="*/ 66127 w 687179"/>
                  <a:gd name="connsiteY197" fmla="*/ 393773 h 1017468"/>
                  <a:gd name="connsiteX198" fmla="*/ 55556 w 687179"/>
                  <a:gd name="connsiteY198" fmla="*/ 369988 h 1017468"/>
                  <a:gd name="connsiteX199" fmla="*/ 50271 w 687179"/>
                  <a:gd name="connsiteY199" fmla="*/ 340918 h 1017468"/>
                  <a:gd name="connsiteX200" fmla="*/ 42342 w 687179"/>
                  <a:gd name="connsiteY200" fmla="*/ 314490 h 1017468"/>
                  <a:gd name="connsiteX201" fmla="*/ 31771 w 687179"/>
                  <a:gd name="connsiteY201" fmla="*/ 298633 h 1017468"/>
                  <a:gd name="connsiteX202" fmla="*/ 29128 w 687179"/>
                  <a:gd name="connsiteY202" fmla="*/ 288062 h 1017468"/>
                  <a:gd name="connsiteX203" fmla="*/ 34414 w 687179"/>
                  <a:gd name="connsiteY203" fmla="*/ 258992 h 1017468"/>
                  <a:gd name="connsiteX204" fmla="*/ 39699 w 687179"/>
                  <a:gd name="connsiteY204" fmla="*/ 243135 h 1017468"/>
                  <a:gd name="connsiteX205" fmla="*/ 47628 w 687179"/>
                  <a:gd name="connsiteY205" fmla="*/ 235207 h 1017468"/>
                  <a:gd name="connsiteX206" fmla="*/ 56340 w 687179"/>
                  <a:gd name="connsiteY206" fmla="*/ 201346 h 1017468"/>
                  <a:gd name="connsiteX207" fmla="*/ 65054 w 687179"/>
                  <a:gd name="connsiteY207" fmla="*/ 178374 h 1017468"/>
                  <a:gd name="connsiteX208" fmla="*/ 89912 w 687179"/>
                  <a:gd name="connsiteY208" fmla="*/ 158566 h 1017468"/>
                  <a:gd name="connsiteX209" fmla="*/ 74056 w 687179"/>
                  <a:gd name="connsiteY209" fmla="*/ 150638 h 1017468"/>
                  <a:gd name="connsiteX210" fmla="*/ 66127 w 687179"/>
                  <a:gd name="connsiteY210" fmla="*/ 153281 h 1017468"/>
                  <a:gd name="connsiteX211" fmla="*/ 44985 w 687179"/>
                  <a:gd name="connsiteY211" fmla="*/ 145352 h 1017468"/>
                  <a:gd name="connsiteX212" fmla="*/ 39699 w 687179"/>
                  <a:gd name="connsiteY212" fmla="*/ 137424 h 1017468"/>
                  <a:gd name="connsiteX213" fmla="*/ 15914 w 687179"/>
                  <a:gd name="connsiteY213" fmla="*/ 124210 h 1017468"/>
                  <a:gd name="connsiteX214" fmla="*/ 7986 w 687179"/>
                  <a:gd name="connsiteY214" fmla="*/ 118925 h 1017468"/>
                  <a:gd name="connsiteX215" fmla="*/ 58 w 687179"/>
                  <a:gd name="connsiteY215"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25119 w 687179"/>
                  <a:gd name="connsiteY171" fmla="*/ 377917 h 1017468"/>
                  <a:gd name="connsiteX172" fmla="*/ 317191 w 687179"/>
                  <a:gd name="connsiteY172" fmla="*/ 362060 h 1017468"/>
                  <a:gd name="connsiteX173" fmla="*/ 309262 w 687179"/>
                  <a:gd name="connsiteY173" fmla="*/ 356774 h 1017468"/>
                  <a:gd name="connsiteX174" fmla="*/ 264335 w 687179"/>
                  <a:gd name="connsiteY174" fmla="*/ 359417 h 1017468"/>
                  <a:gd name="connsiteX175" fmla="*/ 256407 w 687179"/>
                  <a:gd name="connsiteY175" fmla="*/ 362060 h 1017468"/>
                  <a:gd name="connsiteX176" fmla="*/ 248479 w 687179"/>
                  <a:gd name="connsiteY176" fmla="*/ 367345 h 1017468"/>
                  <a:gd name="connsiteX177" fmla="*/ 237908 w 687179"/>
                  <a:gd name="connsiteY177" fmla="*/ 369988 h 1017468"/>
                  <a:gd name="connsiteX178" fmla="*/ 222051 w 687179"/>
                  <a:gd name="connsiteY178" fmla="*/ 375274 h 1017468"/>
                  <a:gd name="connsiteX179" fmla="*/ 214123 w 687179"/>
                  <a:gd name="connsiteY179" fmla="*/ 377917 h 1017468"/>
                  <a:gd name="connsiteX180" fmla="*/ 211480 w 687179"/>
                  <a:gd name="connsiteY180" fmla="*/ 388488 h 1017468"/>
                  <a:gd name="connsiteX181" fmla="*/ 208837 w 687179"/>
                  <a:gd name="connsiteY181" fmla="*/ 396416 h 1017468"/>
                  <a:gd name="connsiteX182" fmla="*/ 182409 w 687179"/>
                  <a:gd name="connsiteY182" fmla="*/ 399059 h 1017468"/>
                  <a:gd name="connsiteX183" fmla="*/ 174481 w 687179"/>
                  <a:gd name="connsiteY183" fmla="*/ 401702 h 1017468"/>
                  <a:gd name="connsiteX184" fmla="*/ 158624 w 687179"/>
                  <a:gd name="connsiteY184" fmla="*/ 414915 h 1017468"/>
                  <a:gd name="connsiteX185" fmla="*/ 148053 w 687179"/>
                  <a:gd name="connsiteY185" fmla="*/ 430772 h 1017468"/>
                  <a:gd name="connsiteX186" fmla="*/ 145410 w 687179"/>
                  <a:gd name="connsiteY186" fmla="*/ 438700 h 1017468"/>
                  <a:gd name="connsiteX187" fmla="*/ 134839 w 687179"/>
                  <a:gd name="connsiteY187" fmla="*/ 454557 h 1017468"/>
                  <a:gd name="connsiteX188" fmla="*/ 132197 w 687179"/>
                  <a:gd name="connsiteY188" fmla="*/ 462485 h 1017468"/>
                  <a:gd name="connsiteX189" fmla="*/ 126911 w 687179"/>
                  <a:gd name="connsiteY189" fmla="*/ 483628 h 1017468"/>
                  <a:gd name="connsiteX190" fmla="*/ 95198 w 687179"/>
                  <a:gd name="connsiteY190" fmla="*/ 478342 h 1017468"/>
                  <a:gd name="connsiteX191" fmla="*/ 79341 w 687179"/>
                  <a:gd name="connsiteY191" fmla="*/ 470414 h 1017468"/>
                  <a:gd name="connsiteX192" fmla="*/ 68770 w 687179"/>
                  <a:gd name="connsiteY192" fmla="*/ 467771 h 1017468"/>
                  <a:gd name="connsiteX193" fmla="*/ 60842 w 687179"/>
                  <a:gd name="connsiteY193" fmla="*/ 465128 h 1017468"/>
                  <a:gd name="connsiteX194" fmla="*/ 60842 w 687179"/>
                  <a:gd name="connsiteY194" fmla="*/ 441343 h 1017468"/>
                  <a:gd name="connsiteX195" fmla="*/ 71413 w 687179"/>
                  <a:gd name="connsiteY195" fmla="*/ 425487 h 1017468"/>
                  <a:gd name="connsiteX196" fmla="*/ 66127 w 687179"/>
                  <a:gd name="connsiteY196" fmla="*/ 393773 h 1017468"/>
                  <a:gd name="connsiteX197" fmla="*/ 55556 w 687179"/>
                  <a:gd name="connsiteY197" fmla="*/ 369988 h 1017468"/>
                  <a:gd name="connsiteX198" fmla="*/ 50271 w 687179"/>
                  <a:gd name="connsiteY198" fmla="*/ 340918 h 1017468"/>
                  <a:gd name="connsiteX199" fmla="*/ 42342 w 687179"/>
                  <a:gd name="connsiteY199" fmla="*/ 314490 h 1017468"/>
                  <a:gd name="connsiteX200" fmla="*/ 31771 w 687179"/>
                  <a:gd name="connsiteY200" fmla="*/ 298633 h 1017468"/>
                  <a:gd name="connsiteX201" fmla="*/ 29128 w 687179"/>
                  <a:gd name="connsiteY201" fmla="*/ 288062 h 1017468"/>
                  <a:gd name="connsiteX202" fmla="*/ 34414 w 687179"/>
                  <a:gd name="connsiteY202" fmla="*/ 258992 h 1017468"/>
                  <a:gd name="connsiteX203" fmla="*/ 39699 w 687179"/>
                  <a:gd name="connsiteY203" fmla="*/ 243135 h 1017468"/>
                  <a:gd name="connsiteX204" fmla="*/ 47628 w 687179"/>
                  <a:gd name="connsiteY204" fmla="*/ 235207 h 1017468"/>
                  <a:gd name="connsiteX205" fmla="*/ 56340 w 687179"/>
                  <a:gd name="connsiteY205" fmla="*/ 201346 h 1017468"/>
                  <a:gd name="connsiteX206" fmla="*/ 65054 w 687179"/>
                  <a:gd name="connsiteY206" fmla="*/ 178374 h 1017468"/>
                  <a:gd name="connsiteX207" fmla="*/ 89912 w 687179"/>
                  <a:gd name="connsiteY207" fmla="*/ 158566 h 1017468"/>
                  <a:gd name="connsiteX208" fmla="*/ 74056 w 687179"/>
                  <a:gd name="connsiteY208" fmla="*/ 150638 h 1017468"/>
                  <a:gd name="connsiteX209" fmla="*/ 66127 w 687179"/>
                  <a:gd name="connsiteY209" fmla="*/ 153281 h 1017468"/>
                  <a:gd name="connsiteX210" fmla="*/ 44985 w 687179"/>
                  <a:gd name="connsiteY210" fmla="*/ 145352 h 1017468"/>
                  <a:gd name="connsiteX211" fmla="*/ 39699 w 687179"/>
                  <a:gd name="connsiteY211" fmla="*/ 137424 h 1017468"/>
                  <a:gd name="connsiteX212" fmla="*/ 15914 w 687179"/>
                  <a:gd name="connsiteY212" fmla="*/ 124210 h 1017468"/>
                  <a:gd name="connsiteX213" fmla="*/ 7986 w 687179"/>
                  <a:gd name="connsiteY213" fmla="*/ 118925 h 1017468"/>
                  <a:gd name="connsiteX214" fmla="*/ 58 w 687179"/>
                  <a:gd name="connsiteY214"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25119 w 687179"/>
                  <a:gd name="connsiteY171" fmla="*/ 377917 h 1017468"/>
                  <a:gd name="connsiteX172" fmla="*/ 317191 w 687179"/>
                  <a:gd name="connsiteY172" fmla="*/ 362060 h 1017468"/>
                  <a:gd name="connsiteX173" fmla="*/ 264335 w 687179"/>
                  <a:gd name="connsiteY173" fmla="*/ 359417 h 1017468"/>
                  <a:gd name="connsiteX174" fmla="*/ 256407 w 687179"/>
                  <a:gd name="connsiteY174" fmla="*/ 362060 h 1017468"/>
                  <a:gd name="connsiteX175" fmla="*/ 248479 w 687179"/>
                  <a:gd name="connsiteY175" fmla="*/ 367345 h 1017468"/>
                  <a:gd name="connsiteX176" fmla="*/ 237908 w 687179"/>
                  <a:gd name="connsiteY176" fmla="*/ 369988 h 1017468"/>
                  <a:gd name="connsiteX177" fmla="*/ 222051 w 687179"/>
                  <a:gd name="connsiteY177" fmla="*/ 375274 h 1017468"/>
                  <a:gd name="connsiteX178" fmla="*/ 214123 w 687179"/>
                  <a:gd name="connsiteY178" fmla="*/ 377917 h 1017468"/>
                  <a:gd name="connsiteX179" fmla="*/ 211480 w 687179"/>
                  <a:gd name="connsiteY179" fmla="*/ 388488 h 1017468"/>
                  <a:gd name="connsiteX180" fmla="*/ 208837 w 687179"/>
                  <a:gd name="connsiteY180" fmla="*/ 396416 h 1017468"/>
                  <a:gd name="connsiteX181" fmla="*/ 182409 w 687179"/>
                  <a:gd name="connsiteY181" fmla="*/ 399059 h 1017468"/>
                  <a:gd name="connsiteX182" fmla="*/ 174481 w 687179"/>
                  <a:gd name="connsiteY182" fmla="*/ 401702 h 1017468"/>
                  <a:gd name="connsiteX183" fmla="*/ 158624 w 687179"/>
                  <a:gd name="connsiteY183" fmla="*/ 414915 h 1017468"/>
                  <a:gd name="connsiteX184" fmla="*/ 148053 w 687179"/>
                  <a:gd name="connsiteY184" fmla="*/ 430772 h 1017468"/>
                  <a:gd name="connsiteX185" fmla="*/ 145410 w 687179"/>
                  <a:gd name="connsiteY185" fmla="*/ 438700 h 1017468"/>
                  <a:gd name="connsiteX186" fmla="*/ 134839 w 687179"/>
                  <a:gd name="connsiteY186" fmla="*/ 454557 h 1017468"/>
                  <a:gd name="connsiteX187" fmla="*/ 132197 w 687179"/>
                  <a:gd name="connsiteY187" fmla="*/ 462485 h 1017468"/>
                  <a:gd name="connsiteX188" fmla="*/ 126911 w 687179"/>
                  <a:gd name="connsiteY188" fmla="*/ 483628 h 1017468"/>
                  <a:gd name="connsiteX189" fmla="*/ 95198 w 687179"/>
                  <a:gd name="connsiteY189" fmla="*/ 478342 h 1017468"/>
                  <a:gd name="connsiteX190" fmla="*/ 79341 w 687179"/>
                  <a:gd name="connsiteY190" fmla="*/ 470414 h 1017468"/>
                  <a:gd name="connsiteX191" fmla="*/ 68770 w 687179"/>
                  <a:gd name="connsiteY191" fmla="*/ 467771 h 1017468"/>
                  <a:gd name="connsiteX192" fmla="*/ 60842 w 687179"/>
                  <a:gd name="connsiteY192" fmla="*/ 465128 h 1017468"/>
                  <a:gd name="connsiteX193" fmla="*/ 60842 w 687179"/>
                  <a:gd name="connsiteY193" fmla="*/ 441343 h 1017468"/>
                  <a:gd name="connsiteX194" fmla="*/ 71413 w 687179"/>
                  <a:gd name="connsiteY194" fmla="*/ 425487 h 1017468"/>
                  <a:gd name="connsiteX195" fmla="*/ 66127 w 687179"/>
                  <a:gd name="connsiteY195" fmla="*/ 393773 h 1017468"/>
                  <a:gd name="connsiteX196" fmla="*/ 55556 w 687179"/>
                  <a:gd name="connsiteY196" fmla="*/ 369988 h 1017468"/>
                  <a:gd name="connsiteX197" fmla="*/ 50271 w 687179"/>
                  <a:gd name="connsiteY197" fmla="*/ 340918 h 1017468"/>
                  <a:gd name="connsiteX198" fmla="*/ 42342 w 687179"/>
                  <a:gd name="connsiteY198" fmla="*/ 314490 h 1017468"/>
                  <a:gd name="connsiteX199" fmla="*/ 31771 w 687179"/>
                  <a:gd name="connsiteY199" fmla="*/ 298633 h 1017468"/>
                  <a:gd name="connsiteX200" fmla="*/ 29128 w 687179"/>
                  <a:gd name="connsiteY200" fmla="*/ 288062 h 1017468"/>
                  <a:gd name="connsiteX201" fmla="*/ 34414 w 687179"/>
                  <a:gd name="connsiteY201" fmla="*/ 258992 h 1017468"/>
                  <a:gd name="connsiteX202" fmla="*/ 39699 w 687179"/>
                  <a:gd name="connsiteY202" fmla="*/ 243135 h 1017468"/>
                  <a:gd name="connsiteX203" fmla="*/ 47628 w 687179"/>
                  <a:gd name="connsiteY203" fmla="*/ 235207 h 1017468"/>
                  <a:gd name="connsiteX204" fmla="*/ 56340 w 687179"/>
                  <a:gd name="connsiteY204" fmla="*/ 201346 h 1017468"/>
                  <a:gd name="connsiteX205" fmla="*/ 65054 w 687179"/>
                  <a:gd name="connsiteY205" fmla="*/ 178374 h 1017468"/>
                  <a:gd name="connsiteX206" fmla="*/ 89912 w 687179"/>
                  <a:gd name="connsiteY206" fmla="*/ 158566 h 1017468"/>
                  <a:gd name="connsiteX207" fmla="*/ 74056 w 687179"/>
                  <a:gd name="connsiteY207" fmla="*/ 150638 h 1017468"/>
                  <a:gd name="connsiteX208" fmla="*/ 66127 w 687179"/>
                  <a:gd name="connsiteY208" fmla="*/ 153281 h 1017468"/>
                  <a:gd name="connsiteX209" fmla="*/ 44985 w 687179"/>
                  <a:gd name="connsiteY209" fmla="*/ 145352 h 1017468"/>
                  <a:gd name="connsiteX210" fmla="*/ 39699 w 687179"/>
                  <a:gd name="connsiteY210" fmla="*/ 137424 h 1017468"/>
                  <a:gd name="connsiteX211" fmla="*/ 15914 w 687179"/>
                  <a:gd name="connsiteY211" fmla="*/ 124210 h 1017468"/>
                  <a:gd name="connsiteX212" fmla="*/ 7986 w 687179"/>
                  <a:gd name="connsiteY212" fmla="*/ 118925 h 1017468"/>
                  <a:gd name="connsiteX213" fmla="*/ 58 w 687179"/>
                  <a:gd name="connsiteY213"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25119 w 687179"/>
                  <a:gd name="connsiteY171" fmla="*/ 377917 h 1017468"/>
                  <a:gd name="connsiteX172" fmla="*/ 293379 w 687179"/>
                  <a:gd name="connsiteY172" fmla="*/ 362060 h 1017468"/>
                  <a:gd name="connsiteX173" fmla="*/ 264335 w 687179"/>
                  <a:gd name="connsiteY173" fmla="*/ 359417 h 1017468"/>
                  <a:gd name="connsiteX174" fmla="*/ 256407 w 687179"/>
                  <a:gd name="connsiteY174" fmla="*/ 362060 h 1017468"/>
                  <a:gd name="connsiteX175" fmla="*/ 248479 w 687179"/>
                  <a:gd name="connsiteY175" fmla="*/ 367345 h 1017468"/>
                  <a:gd name="connsiteX176" fmla="*/ 237908 w 687179"/>
                  <a:gd name="connsiteY176" fmla="*/ 369988 h 1017468"/>
                  <a:gd name="connsiteX177" fmla="*/ 222051 w 687179"/>
                  <a:gd name="connsiteY177" fmla="*/ 375274 h 1017468"/>
                  <a:gd name="connsiteX178" fmla="*/ 214123 w 687179"/>
                  <a:gd name="connsiteY178" fmla="*/ 377917 h 1017468"/>
                  <a:gd name="connsiteX179" fmla="*/ 211480 w 687179"/>
                  <a:gd name="connsiteY179" fmla="*/ 388488 h 1017468"/>
                  <a:gd name="connsiteX180" fmla="*/ 208837 w 687179"/>
                  <a:gd name="connsiteY180" fmla="*/ 396416 h 1017468"/>
                  <a:gd name="connsiteX181" fmla="*/ 182409 w 687179"/>
                  <a:gd name="connsiteY181" fmla="*/ 399059 h 1017468"/>
                  <a:gd name="connsiteX182" fmla="*/ 174481 w 687179"/>
                  <a:gd name="connsiteY182" fmla="*/ 401702 h 1017468"/>
                  <a:gd name="connsiteX183" fmla="*/ 158624 w 687179"/>
                  <a:gd name="connsiteY183" fmla="*/ 414915 h 1017468"/>
                  <a:gd name="connsiteX184" fmla="*/ 148053 w 687179"/>
                  <a:gd name="connsiteY184" fmla="*/ 430772 h 1017468"/>
                  <a:gd name="connsiteX185" fmla="*/ 145410 w 687179"/>
                  <a:gd name="connsiteY185" fmla="*/ 438700 h 1017468"/>
                  <a:gd name="connsiteX186" fmla="*/ 134839 w 687179"/>
                  <a:gd name="connsiteY186" fmla="*/ 454557 h 1017468"/>
                  <a:gd name="connsiteX187" fmla="*/ 132197 w 687179"/>
                  <a:gd name="connsiteY187" fmla="*/ 462485 h 1017468"/>
                  <a:gd name="connsiteX188" fmla="*/ 126911 w 687179"/>
                  <a:gd name="connsiteY188" fmla="*/ 483628 h 1017468"/>
                  <a:gd name="connsiteX189" fmla="*/ 95198 w 687179"/>
                  <a:gd name="connsiteY189" fmla="*/ 478342 h 1017468"/>
                  <a:gd name="connsiteX190" fmla="*/ 79341 w 687179"/>
                  <a:gd name="connsiteY190" fmla="*/ 470414 h 1017468"/>
                  <a:gd name="connsiteX191" fmla="*/ 68770 w 687179"/>
                  <a:gd name="connsiteY191" fmla="*/ 467771 h 1017468"/>
                  <a:gd name="connsiteX192" fmla="*/ 60842 w 687179"/>
                  <a:gd name="connsiteY192" fmla="*/ 465128 h 1017468"/>
                  <a:gd name="connsiteX193" fmla="*/ 60842 w 687179"/>
                  <a:gd name="connsiteY193" fmla="*/ 441343 h 1017468"/>
                  <a:gd name="connsiteX194" fmla="*/ 71413 w 687179"/>
                  <a:gd name="connsiteY194" fmla="*/ 425487 h 1017468"/>
                  <a:gd name="connsiteX195" fmla="*/ 66127 w 687179"/>
                  <a:gd name="connsiteY195" fmla="*/ 393773 h 1017468"/>
                  <a:gd name="connsiteX196" fmla="*/ 55556 w 687179"/>
                  <a:gd name="connsiteY196" fmla="*/ 369988 h 1017468"/>
                  <a:gd name="connsiteX197" fmla="*/ 50271 w 687179"/>
                  <a:gd name="connsiteY197" fmla="*/ 340918 h 1017468"/>
                  <a:gd name="connsiteX198" fmla="*/ 42342 w 687179"/>
                  <a:gd name="connsiteY198" fmla="*/ 314490 h 1017468"/>
                  <a:gd name="connsiteX199" fmla="*/ 31771 w 687179"/>
                  <a:gd name="connsiteY199" fmla="*/ 298633 h 1017468"/>
                  <a:gd name="connsiteX200" fmla="*/ 29128 w 687179"/>
                  <a:gd name="connsiteY200" fmla="*/ 288062 h 1017468"/>
                  <a:gd name="connsiteX201" fmla="*/ 34414 w 687179"/>
                  <a:gd name="connsiteY201" fmla="*/ 258992 h 1017468"/>
                  <a:gd name="connsiteX202" fmla="*/ 39699 w 687179"/>
                  <a:gd name="connsiteY202" fmla="*/ 243135 h 1017468"/>
                  <a:gd name="connsiteX203" fmla="*/ 47628 w 687179"/>
                  <a:gd name="connsiteY203" fmla="*/ 235207 h 1017468"/>
                  <a:gd name="connsiteX204" fmla="*/ 56340 w 687179"/>
                  <a:gd name="connsiteY204" fmla="*/ 201346 h 1017468"/>
                  <a:gd name="connsiteX205" fmla="*/ 65054 w 687179"/>
                  <a:gd name="connsiteY205" fmla="*/ 178374 h 1017468"/>
                  <a:gd name="connsiteX206" fmla="*/ 89912 w 687179"/>
                  <a:gd name="connsiteY206" fmla="*/ 158566 h 1017468"/>
                  <a:gd name="connsiteX207" fmla="*/ 74056 w 687179"/>
                  <a:gd name="connsiteY207" fmla="*/ 150638 h 1017468"/>
                  <a:gd name="connsiteX208" fmla="*/ 66127 w 687179"/>
                  <a:gd name="connsiteY208" fmla="*/ 153281 h 1017468"/>
                  <a:gd name="connsiteX209" fmla="*/ 44985 w 687179"/>
                  <a:gd name="connsiteY209" fmla="*/ 145352 h 1017468"/>
                  <a:gd name="connsiteX210" fmla="*/ 39699 w 687179"/>
                  <a:gd name="connsiteY210" fmla="*/ 137424 h 1017468"/>
                  <a:gd name="connsiteX211" fmla="*/ 15914 w 687179"/>
                  <a:gd name="connsiteY211" fmla="*/ 124210 h 1017468"/>
                  <a:gd name="connsiteX212" fmla="*/ 7986 w 687179"/>
                  <a:gd name="connsiteY212" fmla="*/ 118925 h 1017468"/>
                  <a:gd name="connsiteX213" fmla="*/ 58 w 687179"/>
                  <a:gd name="connsiteY213"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15594 w 687179"/>
                  <a:gd name="connsiteY171" fmla="*/ 385061 h 1017468"/>
                  <a:gd name="connsiteX172" fmla="*/ 293379 w 687179"/>
                  <a:gd name="connsiteY172" fmla="*/ 362060 h 1017468"/>
                  <a:gd name="connsiteX173" fmla="*/ 264335 w 687179"/>
                  <a:gd name="connsiteY173" fmla="*/ 359417 h 1017468"/>
                  <a:gd name="connsiteX174" fmla="*/ 256407 w 687179"/>
                  <a:gd name="connsiteY174" fmla="*/ 362060 h 1017468"/>
                  <a:gd name="connsiteX175" fmla="*/ 248479 w 687179"/>
                  <a:gd name="connsiteY175" fmla="*/ 367345 h 1017468"/>
                  <a:gd name="connsiteX176" fmla="*/ 237908 w 687179"/>
                  <a:gd name="connsiteY176" fmla="*/ 369988 h 1017468"/>
                  <a:gd name="connsiteX177" fmla="*/ 222051 w 687179"/>
                  <a:gd name="connsiteY177" fmla="*/ 375274 h 1017468"/>
                  <a:gd name="connsiteX178" fmla="*/ 214123 w 687179"/>
                  <a:gd name="connsiteY178" fmla="*/ 377917 h 1017468"/>
                  <a:gd name="connsiteX179" fmla="*/ 211480 w 687179"/>
                  <a:gd name="connsiteY179" fmla="*/ 388488 h 1017468"/>
                  <a:gd name="connsiteX180" fmla="*/ 208837 w 687179"/>
                  <a:gd name="connsiteY180" fmla="*/ 396416 h 1017468"/>
                  <a:gd name="connsiteX181" fmla="*/ 182409 w 687179"/>
                  <a:gd name="connsiteY181" fmla="*/ 399059 h 1017468"/>
                  <a:gd name="connsiteX182" fmla="*/ 174481 w 687179"/>
                  <a:gd name="connsiteY182" fmla="*/ 401702 h 1017468"/>
                  <a:gd name="connsiteX183" fmla="*/ 158624 w 687179"/>
                  <a:gd name="connsiteY183" fmla="*/ 414915 h 1017468"/>
                  <a:gd name="connsiteX184" fmla="*/ 148053 w 687179"/>
                  <a:gd name="connsiteY184" fmla="*/ 430772 h 1017468"/>
                  <a:gd name="connsiteX185" fmla="*/ 145410 w 687179"/>
                  <a:gd name="connsiteY185" fmla="*/ 438700 h 1017468"/>
                  <a:gd name="connsiteX186" fmla="*/ 134839 w 687179"/>
                  <a:gd name="connsiteY186" fmla="*/ 454557 h 1017468"/>
                  <a:gd name="connsiteX187" fmla="*/ 132197 w 687179"/>
                  <a:gd name="connsiteY187" fmla="*/ 462485 h 1017468"/>
                  <a:gd name="connsiteX188" fmla="*/ 126911 w 687179"/>
                  <a:gd name="connsiteY188" fmla="*/ 483628 h 1017468"/>
                  <a:gd name="connsiteX189" fmla="*/ 95198 w 687179"/>
                  <a:gd name="connsiteY189" fmla="*/ 478342 h 1017468"/>
                  <a:gd name="connsiteX190" fmla="*/ 79341 w 687179"/>
                  <a:gd name="connsiteY190" fmla="*/ 470414 h 1017468"/>
                  <a:gd name="connsiteX191" fmla="*/ 68770 w 687179"/>
                  <a:gd name="connsiteY191" fmla="*/ 467771 h 1017468"/>
                  <a:gd name="connsiteX192" fmla="*/ 60842 w 687179"/>
                  <a:gd name="connsiteY192" fmla="*/ 465128 h 1017468"/>
                  <a:gd name="connsiteX193" fmla="*/ 60842 w 687179"/>
                  <a:gd name="connsiteY193" fmla="*/ 441343 h 1017468"/>
                  <a:gd name="connsiteX194" fmla="*/ 71413 w 687179"/>
                  <a:gd name="connsiteY194" fmla="*/ 425487 h 1017468"/>
                  <a:gd name="connsiteX195" fmla="*/ 66127 w 687179"/>
                  <a:gd name="connsiteY195" fmla="*/ 393773 h 1017468"/>
                  <a:gd name="connsiteX196" fmla="*/ 55556 w 687179"/>
                  <a:gd name="connsiteY196" fmla="*/ 369988 h 1017468"/>
                  <a:gd name="connsiteX197" fmla="*/ 50271 w 687179"/>
                  <a:gd name="connsiteY197" fmla="*/ 340918 h 1017468"/>
                  <a:gd name="connsiteX198" fmla="*/ 42342 w 687179"/>
                  <a:gd name="connsiteY198" fmla="*/ 314490 h 1017468"/>
                  <a:gd name="connsiteX199" fmla="*/ 31771 w 687179"/>
                  <a:gd name="connsiteY199" fmla="*/ 298633 h 1017468"/>
                  <a:gd name="connsiteX200" fmla="*/ 29128 w 687179"/>
                  <a:gd name="connsiteY200" fmla="*/ 288062 h 1017468"/>
                  <a:gd name="connsiteX201" fmla="*/ 34414 w 687179"/>
                  <a:gd name="connsiteY201" fmla="*/ 258992 h 1017468"/>
                  <a:gd name="connsiteX202" fmla="*/ 39699 w 687179"/>
                  <a:gd name="connsiteY202" fmla="*/ 243135 h 1017468"/>
                  <a:gd name="connsiteX203" fmla="*/ 47628 w 687179"/>
                  <a:gd name="connsiteY203" fmla="*/ 235207 h 1017468"/>
                  <a:gd name="connsiteX204" fmla="*/ 56340 w 687179"/>
                  <a:gd name="connsiteY204" fmla="*/ 201346 h 1017468"/>
                  <a:gd name="connsiteX205" fmla="*/ 65054 w 687179"/>
                  <a:gd name="connsiteY205" fmla="*/ 178374 h 1017468"/>
                  <a:gd name="connsiteX206" fmla="*/ 89912 w 687179"/>
                  <a:gd name="connsiteY206" fmla="*/ 158566 h 1017468"/>
                  <a:gd name="connsiteX207" fmla="*/ 74056 w 687179"/>
                  <a:gd name="connsiteY207" fmla="*/ 150638 h 1017468"/>
                  <a:gd name="connsiteX208" fmla="*/ 66127 w 687179"/>
                  <a:gd name="connsiteY208" fmla="*/ 153281 h 1017468"/>
                  <a:gd name="connsiteX209" fmla="*/ 44985 w 687179"/>
                  <a:gd name="connsiteY209" fmla="*/ 145352 h 1017468"/>
                  <a:gd name="connsiteX210" fmla="*/ 39699 w 687179"/>
                  <a:gd name="connsiteY210" fmla="*/ 137424 h 1017468"/>
                  <a:gd name="connsiteX211" fmla="*/ 15914 w 687179"/>
                  <a:gd name="connsiteY211" fmla="*/ 124210 h 1017468"/>
                  <a:gd name="connsiteX212" fmla="*/ 7986 w 687179"/>
                  <a:gd name="connsiteY212" fmla="*/ 118925 h 1017468"/>
                  <a:gd name="connsiteX213" fmla="*/ 58 w 687179"/>
                  <a:gd name="connsiteY213"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15594 w 687179"/>
                  <a:gd name="connsiteY171" fmla="*/ 385061 h 1017468"/>
                  <a:gd name="connsiteX172" fmla="*/ 293379 w 687179"/>
                  <a:gd name="connsiteY172" fmla="*/ 362060 h 1017468"/>
                  <a:gd name="connsiteX173" fmla="*/ 264335 w 687179"/>
                  <a:gd name="connsiteY173" fmla="*/ 359417 h 1017468"/>
                  <a:gd name="connsiteX174" fmla="*/ 256407 w 687179"/>
                  <a:gd name="connsiteY174" fmla="*/ 362060 h 1017468"/>
                  <a:gd name="connsiteX175" fmla="*/ 248479 w 687179"/>
                  <a:gd name="connsiteY175" fmla="*/ 367345 h 1017468"/>
                  <a:gd name="connsiteX176" fmla="*/ 237908 w 687179"/>
                  <a:gd name="connsiteY176" fmla="*/ 369988 h 1017468"/>
                  <a:gd name="connsiteX177" fmla="*/ 222051 w 687179"/>
                  <a:gd name="connsiteY177" fmla="*/ 375274 h 1017468"/>
                  <a:gd name="connsiteX178" fmla="*/ 214123 w 687179"/>
                  <a:gd name="connsiteY178" fmla="*/ 377917 h 1017468"/>
                  <a:gd name="connsiteX179" fmla="*/ 211480 w 687179"/>
                  <a:gd name="connsiteY179" fmla="*/ 388488 h 1017468"/>
                  <a:gd name="connsiteX180" fmla="*/ 208837 w 687179"/>
                  <a:gd name="connsiteY180" fmla="*/ 396416 h 1017468"/>
                  <a:gd name="connsiteX181" fmla="*/ 182409 w 687179"/>
                  <a:gd name="connsiteY181" fmla="*/ 399059 h 1017468"/>
                  <a:gd name="connsiteX182" fmla="*/ 174481 w 687179"/>
                  <a:gd name="connsiteY182" fmla="*/ 401702 h 1017468"/>
                  <a:gd name="connsiteX183" fmla="*/ 158624 w 687179"/>
                  <a:gd name="connsiteY183" fmla="*/ 414915 h 1017468"/>
                  <a:gd name="connsiteX184" fmla="*/ 148053 w 687179"/>
                  <a:gd name="connsiteY184" fmla="*/ 430772 h 1017468"/>
                  <a:gd name="connsiteX185" fmla="*/ 134839 w 687179"/>
                  <a:gd name="connsiteY185" fmla="*/ 454557 h 1017468"/>
                  <a:gd name="connsiteX186" fmla="*/ 132197 w 687179"/>
                  <a:gd name="connsiteY186" fmla="*/ 462485 h 1017468"/>
                  <a:gd name="connsiteX187" fmla="*/ 126911 w 687179"/>
                  <a:gd name="connsiteY187" fmla="*/ 483628 h 1017468"/>
                  <a:gd name="connsiteX188" fmla="*/ 95198 w 687179"/>
                  <a:gd name="connsiteY188" fmla="*/ 478342 h 1017468"/>
                  <a:gd name="connsiteX189" fmla="*/ 79341 w 687179"/>
                  <a:gd name="connsiteY189" fmla="*/ 470414 h 1017468"/>
                  <a:gd name="connsiteX190" fmla="*/ 68770 w 687179"/>
                  <a:gd name="connsiteY190" fmla="*/ 467771 h 1017468"/>
                  <a:gd name="connsiteX191" fmla="*/ 60842 w 687179"/>
                  <a:gd name="connsiteY191" fmla="*/ 465128 h 1017468"/>
                  <a:gd name="connsiteX192" fmla="*/ 60842 w 687179"/>
                  <a:gd name="connsiteY192" fmla="*/ 441343 h 1017468"/>
                  <a:gd name="connsiteX193" fmla="*/ 71413 w 687179"/>
                  <a:gd name="connsiteY193" fmla="*/ 425487 h 1017468"/>
                  <a:gd name="connsiteX194" fmla="*/ 66127 w 687179"/>
                  <a:gd name="connsiteY194" fmla="*/ 393773 h 1017468"/>
                  <a:gd name="connsiteX195" fmla="*/ 55556 w 687179"/>
                  <a:gd name="connsiteY195" fmla="*/ 369988 h 1017468"/>
                  <a:gd name="connsiteX196" fmla="*/ 50271 w 687179"/>
                  <a:gd name="connsiteY196" fmla="*/ 340918 h 1017468"/>
                  <a:gd name="connsiteX197" fmla="*/ 42342 w 687179"/>
                  <a:gd name="connsiteY197" fmla="*/ 314490 h 1017468"/>
                  <a:gd name="connsiteX198" fmla="*/ 31771 w 687179"/>
                  <a:gd name="connsiteY198" fmla="*/ 298633 h 1017468"/>
                  <a:gd name="connsiteX199" fmla="*/ 29128 w 687179"/>
                  <a:gd name="connsiteY199" fmla="*/ 288062 h 1017468"/>
                  <a:gd name="connsiteX200" fmla="*/ 34414 w 687179"/>
                  <a:gd name="connsiteY200" fmla="*/ 258992 h 1017468"/>
                  <a:gd name="connsiteX201" fmla="*/ 39699 w 687179"/>
                  <a:gd name="connsiteY201" fmla="*/ 243135 h 1017468"/>
                  <a:gd name="connsiteX202" fmla="*/ 47628 w 687179"/>
                  <a:gd name="connsiteY202" fmla="*/ 235207 h 1017468"/>
                  <a:gd name="connsiteX203" fmla="*/ 56340 w 687179"/>
                  <a:gd name="connsiteY203" fmla="*/ 201346 h 1017468"/>
                  <a:gd name="connsiteX204" fmla="*/ 65054 w 687179"/>
                  <a:gd name="connsiteY204" fmla="*/ 178374 h 1017468"/>
                  <a:gd name="connsiteX205" fmla="*/ 89912 w 687179"/>
                  <a:gd name="connsiteY205" fmla="*/ 158566 h 1017468"/>
                  <a:gd name="connsiteX206" fmla="*/ 74056 w 687179"/>
                  <a:gd name="connsiteY206" fmla="*/ 150638 h 1017468"/>
                  <a:gd name="connsiteX207" fmla="*/ 66127 w 687179"/>
                  <a:gd name="connsiteY207" fmla="*/ 153281 h 1017468"/>
                  <a:gd name="connsiteX208" fmla="*/ 44985 w 687179"/>
                  <a:gd name="connsiteY208" fmla="*/ 145352 h 1017468"/>
                  <a:gd name="connsiteX209" fmla="*/ 39699 w 687179"/>
                  <a:gd name="connsiteY209" fmla="*/ 137424 h 1017468"/>
                  <a:gd name="connsiteX210" fmla="*/ 15914 w 687179"/>
                  <a:gd name="connsiteY210" fmla="*/ 124210 h 1017468"/>
                  <a:gd name="connsiteX211" fmla="*/ 7986 w 687179"/>
                  <a:gd name="connsiteY211" fmla="*/ 118925 h 1017468"/>
                  <a:gd name="connsiteX212" fmla="*/ 58 w 687179"/>
                  <a:gd name="connsiteY212"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15594 w 687179"/>
                  <a:gd name="connsiteY171" fmla="*/ 385061 h 1017468"/>
                  <a:gd name="connsiteX172" fmla="*/ 293379 w 687179"/>
                  <a:gd name="connsiteY172" fmla="*/ 362060 h 1017468"/>
                  <a:gd name="connsiteX173" fmla="*/ 264335 w 687179"/>
                  <a:gd name="connsiteY173" fmla="*/ 359417 h 1017468"/>
                  <a:gd name="connsiteX174" fmla="*/ 256407 w 687179"/>
                  <a:gd name="connsiteY174" fmla="*/ 362060 h 1017468"/>
                  <a:gd name="connsiteX175" fmla="*/ 248479 w 687179"/>
                  <a:gd name="connsiteY175" fmla="*/ 367345 h 1017468"/>
                  <a:gd name="connsiteX176" fmla="*/ 237908 w 687179"/>
                  <a:gd name="connsiteY176" fmla="*/ 369988 h 1017468"/>
                  <a:gd name="connsiteX177" fmla="*/ 222051 w 687179"/>
                  <a:gd name="connsiteY177" fmla="*/ 375274 h 1017468"/>
                  <a:gd name="connsiteX178" fmla="*/ 214123 w 687179"/>
                  <a:gd name="connsiteY178" fmla="*/ 377917 h 1017468"/>
                  <a:gd name="connsiteX179" fmla="*/ 211480 w 687179"/>
                  <a:gd name="connsiteY179" fmla="*/ 388488 h 1017468"/>
                  <a:gd name="connsiteX180" fmla="*/ 208837 w 687179"/>
                  <a:gd name="connsiteY180" fmla="*/ 396416 h 1017468"/>
                  <a:gd name="connsiteX181" fmla="*/ 182409 w 687179"/>
                  <a:gd name="connsiteY181" fmla="*/ 399059 h 1017468"/>
                  <a:gd name="connsiteX182" fmla="*/ 174481 w 687179"/>
                  <a:gd name="connsiteY182" fmla="*/ 401702 h 1017468"/>
                  <a:gd name="connsiteX183" fmla="*/ 158624 w 687179"/>
                  <a:gd name="connsiteY183" fmla="*/ 414915 h 1017468"/>
                  <a:gd name="connsiteX184" fmla="*/ 148053 w 687179"/>
                  <a:gd name="connsiteY184" fmla="*/ 430772 h 1017468"/>
                  <a:gd name="connsiteX185" fmla="*/ 134839 w 687179"/>
                  <a:gd name="connsiteY185" fmla="*/ 454557 h 1017468"/>
                  <a:gd name="connsiteX186" fmla="*/ 126911 w 687179"/>
                  <a:gd name="connsiteY186" fmla="*/ 483628 h 1017468"/>
                  <a:gd name="connsiteX187" fmla="*/ 95198 w 687179"/>
                  <a:gd name="connsiteY187" fmla="*/ 478342 h 1017468"/>
                  <a:gd name="connsiteX188" fmla="*/ 79341 w 687179"/>
                  <a:gd name="connsiteY188" fmla="*/ 470414 h 1017468"/>
                  <a:gd name="connsiteX189" fmla="*/ 68770 w 687179"/>
                  <a:gd name="connsiteY189" fmla="*/ 467771 h 1017468"/>
                  <a:gd name="connsiteX190" fmla="*/ 60842 w 687179"/>
                  <a:gd name="connsiteY190" fmla="*/ 465128 h 1017468"/>
                  <a:gd name="connsiteX191" fmla="*/ 60842 w 687179"/>
                  <a:gd name="connsiteY191" fmla="*/ 441343 h 1017468"/>
                  <a:gd name="connsiteX192" fmla="*/ 71413 w 687179"/>
                  <a:gd name="connsiteY192" fmla="*/ 425487 h 1017468"/>
                  <a:gd name="connsiteX193" fmla="*/ 66127 w 687179"/>
                  <a:gd name="connsiteY193" fmla="*/ 393773 h 1017468"/>
                  <a:gd name="connsiteX194" fmla="*/ 55556 w 687179"/>
                  <a:gd name="connsiteY194" fmla="*/ 369988 h 1017468"/>
                  <a:gd name="connsiteX195" fmla="*/ 50271 w 687179"/>
                  <a:gd name="connsiteY195" fmla="*/ 340918 h 1017468"/>
                  <a:gd name="connsiteX196" fmla="*/ 42342 w 687179"/>
                  <a:gd name="connsiteY196" fmla="*/ 314490 h 1017468"/>
                  <a:gd name="connsiteX197" fmla="*/ 31771 w 687179"/>
                  <a:gd name="connsiteY197" fmla="*/ 298633 h 1017468"/>
                  <a:gd name="connsiteX198" fmla="*/ 29128 w 687179"/>
                  <a:gd name="connsiteY198" fmla="*/ 288062 h 1017468"/>
                  <a:gd name="connsiteX199" fmla="*/ 34414 w 687179"/>
                  <a:gd name="connsiteY199" fmla="*/ 258992 h 1017468"/>
                  <a:gd name="connsiteX200" fmla="*/ 39699 w 687179"/>
                  <a:gd name="connsiteY200" fmla="*/ 243135 h 1017468"/>
                  <a:gd name="connsiteX201" fmla="*/ 47628 w 687179"/>
                  <a:gd name="connsiteY201" fmla="*/ 235207 h 1017468"/>
                  <a:gd name="connsiteX202" fmla="*/ 56340 w 687179"/>
                  <a:gd name="connsiteY202" fmla="*/ 201346 h 1017468"/>
                  <a:gd name="connsiteX203" fmla="*/ 65054 w 687179"/>
                  <a:gd name="connsiteY203" fmla="*/ 178374 h 1017468"/>
                  <a:gd name="connsiteX204" fmla="*/ 89912 w 687179"/>
                  <a:gd name="connsiteY204" fmla="*/ 158566 h 1017468"/>
                  <a:gd name="connsiteX205" fmla="*/ 74056 w 687179"/>
                  <a:gd name="connsiteY205" fmla="*/ 150638 h 1017468"/>
                  <a:gd name="connsiteX206" fmla="*/ 66127 w 687179"/>
                  <a:gd name="connsiteY206" fmla="*/ 153281 h 1017468"/>
                  <a:gd name="connsiteX207" fmla="*/ 44985 w 687179"/>
                  <a:gd name="connsiteY207" fmla="*/ 145352 h 1017468"/>
                  <a:gd name="connsiteX208" fmla="*/ 39699 w 687179"/>
                  <a:gd name="connsiteY208" fmla="*/ 137424 h 1017468"/>
                  <a:gd name="connsiteX209" fmla="*/ 15914 w 687179"/>
                  <a:gd name="connsiteY209" fmla="*/ 124210 h 1017468"/>
                  <a:gd name="connsiteX210" fmla="*/ 7986 w 687179"/>
                  <a:gd name="connsiteY210" fmla="*/ 118925 h 1017468"/>
                  <a:gd name="connsiteX211" fmla="*/ 58 w 687179"/>
                  <a:gd name="connsiteY211"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15594 w 687179"/>
                  <a:gd name="connsiteY171" fmla="*/ 385061 h 1017468"/>
                  <a:gd name="connsiteX172" fmla="*/ 293379 w 687179"/>
                  <a:gd name="connsiteY172" fmla="*/ 362060 h 1017468"/>
                  <a:gd name="connsiteX173" fmla="*/ 264335 w 687179"/>
                  <a:gd name="connsiteY173" fmla="*/ 359417 h 1017468"/>
                  <a:gd name="connsiteX174" fmla="*/ 256407 w 687179"/>
                  <a:gd name="connsiteY174" fmla="*/ 362060 h 1017468"/>
                  <a:gd name="connsiteX175" fmla="*/ 248479 w 687179"/>
                  <a:gd name="connsiteY175" fmla="*/ 367345 h 1017468"/>
                  <a:gd name="connsiteX176" fmla="*/ 237908 w 687179"/>
                  <a:gd name="connsiteY176" fmla="*/ 369988 h 1017468"/>
                  <a:gd name="connsiteX177" fmla="*/ 222051 w 687179"/>
                  <a:gd name="connsiteY177" fmla="*/ 375274 h 1017468"/>
                  <a:gd name="connsiteX178" fmla="*/ 214123 w 687179"/>
                  <a:gd name="connsiteY178" fmla="*/ 377917 h 1017468"/>
                  <a:gd name="connsiteX179" fmla="*/ 211480 w 687179"/>
                  <a:gd name="connsiteY179" fmla="*/ 388488 h 1017468"/>
                  <a:gd name="connsiteX180" fmla="*/ 208837 w 687179"/>
                  <a:gd name="connsiteY180" fmla="*/ 396416 h 1017468"/>
                  <a:gd name="connsiteX181" fmla="*/ 182409 w 687179"/>
                  <a:gd name="connsiteY181" fmla="*/ 399059 h 1017468"/>
                  <a:gd name="connsiteX182" fmla="*/ 174481 w 687179"/>
                  <a:gd name="connsiteY182" fmla="*/ 401702 h 1017468"/>
                  <a:gd name="connsiteX183" fmla="*/ 158624 w 687179"/>
                  <a:gd name="connsiteY183" fmla="*/ 414915 h 1017468"/>
                  <a:gd name="connsiteX184" fmla="*/ 148053 w 687179"/>
                  <a:gd name="connsiteY184" fmla="*/ 430772 h 1017468"/>
                  <a:gd name="connsiteX185" fmla="*/ 146745 w 687179"/>
                  <a:gd name="connsiteY185" fmla="*/ 459320 h 1017468"/>
                  <a:gd name="connsiteX186" fmla="*/ 126911 w 687179"/>
                  <a:gd name="connsiteY186" fmla="*/ 483628 h 1017468"/>
                  <a:gd name="connsiteX187" fmla="*/ 95198 w 687179"/>
                  <a:gd name="connsiteY187" fmla="*/ 478342 h 1017468"/>
                  <a:gd name="connsiteX188" fmla="*/ 79341 w 687179"/>
                  <a:gd name="connsiteY188" fmla="*/ 470414 h 1017468"/>
                  <a:gd name="connsiteX189" fmla="*/ 68770 w 687179"/>
                  <a:gd name="connsiteY189" fmla="*/ 467771 h 1017468"/>
                  <a:gd name="connsiteX190" fmla="*/ 60842 w 687179"/>
                  <a:gd name="connsiteY190" fmla="*/ 465128 h 1017468"/>
                  <a:gd name="connsiteX191" fmla="*/ 60842 w 687179"/>
                  <a:gd name="connsiteY191" fmla="*/ 441343 h 1017468"/>
                  <a:gd name="connsiteX192" fmla="*/ 71413 w 687179"/>
                  <a:gd name="connsiteY192" fmla="*/ 425487 h 1017468"/>
                  <a:gd name="connsiteX193" fmla="*/ 66127 w 687179"/>
                  <a:gd name="connsiteY193" fmla="*/ 393773 h 1017468"/>
                  <a:gd name="connsiteX194" fmla="*/ 55556 w 687179"/>
                  <a:gd name="connsiteY194" fmla="*/ 369988 h 1017468"/>
                  <a:gd name="connsiteX195" fmla="*/ 50271 w 687179"/>
                  <a:gd name="connsiteY195" fmla="*/ 340918 h 1017468"/>
                  <a:gd name="connsiteX196" fmla="*/ 42342 w 687179"/>
                  <a:gd name="connsiteY196" fmla="*/ 314490 h 1017468"/>
                  <a:gd name="connsiteX197" fmla="*/ 31771 w 687179"/>
                  <a:gd name="connsiteY197" fmla="*/ 298633 h 1017468"/>
                  <a:gd name="connsiteX198" fmla="*/ 29128 w 687179"/>
                  <a:gd name="connsiteY198" fmla="*/ 288062 h 1017468"/>
                  <a:gd name="connsiteX199" fmla="*/ 34414 w 687179"/>
                  <a:gd name="connsiteY199" fmla="*/ 258992 h 1017468"/>
                  <a:gd name="connsiteX200" fmla="*/ 39699 w 687179"/>
                  <a:gd name="connsiteY200" fmla="*/ 243135 h 1017468"/>
                  <a:gd name="connsiteX201" fmla="*/ 47628 w 687179"/>
                  <a:gd name="connsiteY201" fmla="*/ 235207 h 1017468"/>
                  <a:gd name="connsiteX202" fmla="*/ 56340 w 687179"/>
                  <a:gd name="connsiteY202" fmla="*/ 201346 h 1017468"/>
                  <a:gd name="connsiteX203" fmla="*/ 65054 w 687179"/>
                  <a:gd name="connsiteY203" fmla="*/ 178374 h 1017468"/>
                  <a:gd name="connsiteX204" fmla="*/ 89912 w 687179"/>
                  <a:gd name="connsiteY204" fmla="*/ 158566 h 1017468"/>
                  <a:gd name="connsiteX205" fmla="*/ 74056 w 687179"/>
                  <a:gd name="connsiteY205" fmla="*/ 150638 h 1017468"/>
                  <a:gd name="connsiteX206" fmla="*/ 66127 w 687179"/>
                  <a:gd name="connsiteY206" fmla="*/ 153281 h 1017468"/>
                  <a:gd name="connsiteX207" fmla="*/ 44985 w 687179"/>
                  <a:gd name="connsiteY207" fmla="*/ 145352 h 1017468"/>
                  <a:gd name="connsiteX208" fmla="*/ 39699 w 687179"/>
                  <a:gd name="connsiteY208" fmla="*/ 137424 h 1017468"/>
                  <a:gd name="connsiteX209" fmla="*/ 15914 w 687179"/>
                  <a:gd name="connsiteY209" fmla="*/ 124210 h 1017468"/>
                  <a:gd name="connsiteX210" fmla="*/ 7986 w 687179"/>
                  <a:gd name="connsiteY210" fmla="*/ 118925 h 1017468"/>
                  <a:gd name="connsiteX211" fmla="*/ 58 w 687179"/>
                  <a:gd name="connsiteY211"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15594 w 687179"/>
                  <a:gd name="connsiteY171" fmla="*/ 385061 h 1017468"/>
                  <a:gd name="connsiteX172" fmla="*/ 293379 w 687179"/>
                  <a:gd name="connsiteY172" fmla="*/ 362060 h 1017468"/>
                  <a:gd name="connsiteX173" fmla="*/ 264335 w 687179"/>
                  <a:gd name="connsiteY173" fmla="*/ 359417 h 1017468"/>
                  <a:gd name="connsiteX174" fmla="*/ 256407 w 687179"/>
                  <a:gd name="connsiteY174" fmla="*/ 362060 h 1017468"/>
                  <a:gd name="connsiteX175" fmla="*/ 248479 w 687179"/>
                  <a:gd name="connsiteY175" fmla="*/ 367345 h 1017468"/>
                  <a:gd name="connsiteX176" fmla="*/ 237908 w 687179"/>
                  <a:gd name="connsiteY176" fmla="*/ 369988 h 1017468"/>
                  <a:gd name="connsiteX177" fmla="*/ 222051 w 687179"/>
                  <a:gd name="connsiteY177" fmla="*/ 375274 h 1017468"/>
                  <a:gd name="connsiteX178" fmla="*/ 214123 w 687179"/>
                  <a:gd name="connsiteY178" fmla="*/ 377917 h 1017468"/>
                  <a:gd name="connsiteX179" fmla="*/ 211480 w 687179"/>
                  <a:gd name="connsiteY179" fmla="*/ 388488 h 1017468"/>
                  <a:gd name="connsiteX180" fmla="*/ 208837 w 687179"/>
                  <a:gd name="connsiteY180" fmla="*/ 396416 h 1017468"/>
                  <a:gd name="connsiteX181" fmla="*/ 182409 w 687179"/>
                  <a:gd name="connsiteY181" fmla="*/ 399059 h 1017468"/>
                  <a:gd name="connsiteX182" fmla="*/ 174481 w 687179"/>
                  <a:gd name="connsiteY182" fmla="*/ 401702 h 1017468"/>
                  <a:gd name="connsiteX183" fmla="*/ 158624 w 687179"/>
                  <a:gd name="connsiteY183" fmla="*/ 414915 h 1017468"/>
                  <a:gd name="connsiteX184" fmla="*/ 146745 w 687179"/>
                  <a:gd name="connsiteY184" fmla="*/ 459320 h 1017468"/>
                  <a:gd name="connsiteX185" fmla="*/ 126911 w 687179"/>
                  <a:gd name="connsiteY185" fmla="*/ 483628 h 1017468"/>
                  <a:gd name="connsiteX186" fmla="*/ 95198 w 687179"/>
                  <a:gd name="connsiteY186" fmla="*/ 478342 h 1017468"/>
                  <a:gd name="connsiteX187" fmla="*/ 79341 w 687179"/>
                  <a:gd name="connsiteY187" fmla="*/ 470414 h 1017468"/>
                  <a:gd name="connsiteX188" fmla="*/ 68770 w 687179"/>
                  <a:gd name="connsiteY188" fmla="*/ 467771 h 1017468"/>
                  <a:gd name="connsiteX189" fmla="*/ 60842 w 687179"/>
                  <a:gd name="connsiteY189" fmla="*/ 465128 h 1017468"/>
                  <a:gd name="connsiteX190" fmla="*/ 60842 w 687179"/>
                  <a:gd name="connsiteY190" fmla="*/ 441343 h 1017468"/>
                  <a:gd name="connsiteX191" fmla="*/ 71413 w 687179"/>
                  <a:gd name="connsiteY191" fmla="*/ 425487 h 1017468"/>
                  <a:gd name="connsiteX192" fmla="*/ 66127 w 687179"/>
                  <a:gd name="connsiteY192" fmla="*/ 393773 h 1017468"/>
                  <a:gd name="connsiteX193" fmla="*/ 55556 w 687179"/>
                  <a:gd name="connsiteY193" fmla="*/ 369988 h 1017468"/>
                  <a:gd name="connsiteX194" fmla="*/ 50271 w 687179"/>
                  <a:gd name="connsiteY194" fmla="*/ 340918 h 1017468"/>
                  <a:gd name="connsiteX195" fmla="*/ 42342 w 687179"/>
                  <a:gd name="connsiteY195" fmla="*/ 314490 h 1017468"/>
                  <a:gd name="connsiteX196" fmla="*/ 31771 w 687179"/>
                  <a:gd name="connsiteY196" fmla="*/ 298633 h 1017468"/>
                  <a:gd name="connsiteX197" fmla="*/ 29128 w 687179"/>
                  <a:gd name="connsiteY197" fmla="*/ 288062 h 1017468"/>
                  <a:gd name="connsiteX198" fmla="*/ 34414 w 687179"/>
                  <a:gd name="connsiteY198" fmla="*/ 258992 h 1017468"/>
                  <a:gd name="connsiteX199" fmla="*/ 39699 w 687179"/>
                  <a:gd name="connsiteY199" fmla="*/ 243135 h 1017468"/>
                  <a:gd name="connsiteX200" fmla="*/ 47628 w 687179"/>
                  <a:gd name="connsiteY200" fmla="*/ 235207 h 1017468"/>
                  <a:gd name="connsiteX201" fmla="*/ 56340 w 687179"/>
                  <a:gd name="connsiteY201" fmla="*/ 201346 h 1017468"/>
                  <a:gd name="connsiteX202" fmla="*/ 65054 w 687179"/>
                  <a:gd name="connsiteY202" fmla="*/ 178374 h 1017468"/>
                  <a:gd name="connsiteX203" fmla="*/ 89912 w 687179"/>
                  <a:gd name="connsiteY203" fmla="*/ 158566 h 1017468"/>
                  <a:gd name="connsiteX204" fmla="*/ 74056 w 687179"/>
                  <a:gd name="connsiteY204" fmla="*/ 150638 h 1017468"/>
                  <a:gd name="connsiteX205" fmla="*/ 66127 w 687179"/>
                  <a:gd name="connsiteY205" fmla="*/ 153281 h 1017468"/>
                  <a:gd name="connsiteX206" fmla="*/ 44985 w 687179"/>
                  <a:gd name="connsiteY206" fmla="*/ 145352 h 1017468"/>
                  <a:gd name="connsiteX207" fmla="*/ 39699 w 687179"/>
                  <a:gd name="connsiteY207" fmla="*/ 137424 h 1017468"/>
                  <a:gd name="connsiteX208" fmla="*/ 15914 w 687179"/>
                  <a:gd name="connsiteY208" fmla="*/ 124210 h 1017468"/>
                  <a:gd name="connsiteX209" fmla="*/ 7986 w 687179"/>
                  <a:gd name="connsiteY209" fmla="*/ 118925 h 1017468"/>
                  <a:gd name="connsiteX210" fmla="*/ 58 w 687179"/>
                  <a:gd name="connsiteY210"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15594 w 687179"/>
                  <a:gd name="connsiteY171" fmla="*/ 385061 h 1017468"/>
                  <a:gd name="connsiteX172" fmla="*/ 293379 w 687179"/>
                  <a:gd name="connsiteY172" fmla="*/ 362060 h 1017468"/>
                  <a:gd name="connsiteX173" fmla="*/ 264335 w 687179"/>
                  <a:gd name="connsiteY173" fmla="*/ 359417 h 1017468"/>
                  <a:gd name="connsiteX174" fmla="*/ 256407 w 687179"/>
                  <a:gd name="connsiteY174" fmla="*/ 362060 h 1017468"/>
                  <a:gd name="connsiteX175" fmla="*/ 248479 w 687179"/>
                  <a:gd name="connsiteY175" fmla="*/ 367345 h 1017468"/>
                  <a:gd name="connsiteX176" fmla="*/ 237908 w 687179"/>
                  <a:gd name="connsiteY176" fmla="*/ 369988 h 1017468"/>
                  <a:gd name="connsiteX177" fmla="*/ 222051 w 687179"/>
                  <a:gd name="connsiteY177" fmla="*/ 375274 h 1017468"/>
                  <a:gd name="connsiteX178" fmla="*/ 214123 w 687179"/>
                  <a:gd name="connsiteY178" fmla="*/ 377917 h 1017468"/>
                  <a:gd name="connsiteX179" fmla="*/ 211480 w 687179"/>
                  <a:gd name="connsiteY179" fmla="*/ 388488 h 1017468"/>
                  <a:gd name="connsiteX180" fmla="*/ 208837 w 687179"/>
                  <a:gd name="connsiteY180" fmla="*/ 396416 h 1017468"/>
                  <a:gd name="connsiteX181" fmla="*/ 182409 w 687179"/>
                  <a:gd name="connsiteY181" fmla="*/ 399059 h 1017468"/>
                  <a:gd name="connsiteX182" fmla="*/ 174481 w 687179"/>
                  <a:gd name="connsiteY182" fmla="*/ 401702 h 1017468"/>
                  <a:gd name="connsiteX183" fmla="*/ 161006 w 687179"/>
                  <a:gd name="connsiteY183" fmla="*/ 429202 h 1017468"/>
                  <a:gd name="connsiteX184" fmla="*/ 146745 w 687179"/>
                  <a:gd name="connsiteY184" fmla="*/ 459320 h 1017468"/>
                  <a:gd name="connsiteX185" fmla="*/ 126911 w 687179"/>
                  <a:gd name="connsiteY185" fmla="*/ 483628 h 1017468"/>
                  <a:gd name="connsiteX186" fmla="*/ 95198 w 687179"/>
                  <a:gd name="connsiteY186" fmla="*/ 478342 h 1017468"/>
                  <a:gd name="connsiteX187" fmla="*/ 79341 w 687179"/>
                  <a:gd name="connsiteY187" fmla="*/ 470414 h 1017468"/>
                  <a:gd name="connsiteX188" fmla="*/ 68770 w 687179"/>
                  <a:gd name="connsiteY188" fmla="*/ 467771 h 1017468"/>
                  <a:gd name="connsiteX189" fmla="*/ 60842 w 687179"/>
                  <a:gd name="connsiteY189" fmla="*/ 465128 h 1017468"/>
                  <a:gd name="connsiteX190" fmla="*/ 60842 w 687179"/>
                  <a:gd name="connsiteY190" fmla="*/ 441343 h 1017468"/>
                  <a:gd name="connsiteX191" fmla="*/ 71413 w 687179"/>
                  <a:gd name="connsiteY191" fmla="*/ 425487 h 1017468"/>
                  <a:gd name="connsiteX192" fmla="*/ 66127 w 687179"/>
                  <a:gd name="connsiteY192" fmla="*/ 393773 h 1017468"/>
                  <a:gd name="connsiteX193" fmla="*/ 55556 w 687179"/>
                  <a:gd name="connsiteY193" fmla="*/ 369988 h 1017468"/>
                  <a:gd name="connsiteX194" fmla="*/ 50271 w 687179"/>
                  <a:gd name="connsiteY194" fmla="*/ 340918 h 1017468"/>
                  <a:gd name="connsiteX195" fmla="*/ 42342 w 687179"/>
                  <a:gd name="connsiteY195" fmla="*/ 314490 h 1017468"/>
                  <a:gd name="connsiteX196" fmla="*/ 31771 w 687179"/>
                  <a:gd name="connsiteY196" fmla="*/ 298633 h 1017468"/>
                  <a:gd name="connsiteX197" fmla="*/ 29128 w 687179"/>
                  <a:gd name="connsiteY197" fmla="*/ 288062 h 1017468"/>
                  <a:gd name="connsiteX198" fmla="*/ 34414 w 687179"/>
                  <a:gd name="connsiteY198" fmla="*/ 258992 h 1017468"/>
                  <a:gd name="connsiteX199" fmla="*/ 39699 w 687179"/>
                  <a:gd name="connsiteY199" fmla="*/ 243135 h 1017468"/>
                  <a:gd name="connsiteX200" fmla="*/ 47628 w 687179"/>
                  <a:gd name="connsiteY200" fmla="*/ 235207 h 1017468"/>
                  <a:gd name="connsiteX201" fmla="*/ 56340 w 687179"/>
                  <a:gd name="connsiteY201" fmla="*/ 201346 h 1017468"/>
                  <a:gd name="connsiteX202" fmla="*/ 65054 w 687179"/>
                  <a:gd name="connsiteY202" fmla="*/ 178374 h 1017468"/>
                  <a:gd name="connsiteX203" fmla="*/ 89912 w 687179"/>
                  <a:gd name="connsiteY203" fmla="*/ 158566 h 1017468"/>
                  <a:gd name="connsiteX204" fmla="*/ 74056 w 687179"/>
                  <a:gd name="connsiteY204" fmla="*/ 150638 h 1017468"/>
                  <a:gd name="connsiteX205" fmla="*/ 66127 w 687179"/>
                  <a:gd name="connsiteY205" fmla="*/ 153281 h 1017468"/>
                  <a:gd name="connsiteX206" fmla="*/ 44985 w 687179"/>
                  <a:gd name="connsiteY206" fmla="*/ 145352 h 1017468"/>
                  <a:gd name="connsiteX207" fmla="*/ 39699 w 687179"/>
                  <a:gd name="connsiteY207" fmla="*/ 137424 h 1017468"/>
                  <a:gd name="connsiteX208" fmla="*/ 15914 w 687179"/>
                  <a:gd name="connsiteY208" fmla="*/ 124210 h 1017468"/>
                  <a:gd name="connsiteX209" fmla="*/ 7986 w 687179"/>
                  <a:gd name="connsiteY209" fmla="*/ 118925 h 1017468"/>
                  <a:gd name="connsiteX210" fmla="*/ 58 w 687179"/>
                  <a:gd name="connsiteY210"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15594 w 687179"/>
                  <a:gd name="connsiteY171" fmla="*/ 385061 h 1017468"/>
                  <a:gd name="connsiteX172" fmla="*/ 293379 w 687179"/>
                  <a:gd name="connsiteY172" fmla="*/ 362060 h 1017468"/>
                  <a:gd name="connsiteX173" fmla="*/ 264335 w 687179"/>
                  <a:gd name="connsiteY173" fmla="*/ 359417 h 1017468"/>
                  <a:gd name="connsiteX174" fmla="*/ 256407 w 687179"/>
                  <a:gd name="connsiteY174" fmla="*/ 362060 h 1017468"/>
                  <a:gd name="connsiteX175" fmla="*/ 248479 w 687179"/>
                  <a:gd name="connsiteY175" fmla="*/ 367345 h 1017468"/>
                  <a:gd name="connsiteX176" fmla="*/ 237908 w 687179"/>
                  <a:gd name="connsiteY176" fmla="*/ 369988 h 1017468"/>
                  <a:gd name="connsiteX177" fmla="*/ 222051 w 687179"/>
                  <a:gd name="connsiteY177" fmla="*/ 375274 h 1017468"/>
                  <a:gd name="connsiteX178" fmla="*/ 214123 w 687179"/>
                  <a:gd name="connsiteY178" fmla="*/ 377917 h 1017468"/>
                  <a:gd name="connsiteX179" fmla="*/ 211480 w 687179"/>
                  <a:gd name="connsiteY179" fmla="*/ 388488 h 1017468"/>
                  <a:gd name="connsiteX180" fmla="*/ 208837 w 687179"/>
                  <a:gd name="connsiteY180" fmla="*/ 396416 h 1017468"/>
                  <a:gd name="connsiteX181" fmla="*/ 182409 w 687179"/>
                  <a:gd name="connsiteY181" fmla="*/ 399059 h 1017468"/>
                  <a:gd name="connsiteX182" fmla="*/ 174481 w 687179"/>
                  <a:gd name="connsiteY182" fmla="*/ 401702 h 1017468"/>
                  <a:gd name="connsiteX183" fmla="*/ 161006 w 687179"/>
                  <a:gd name="connsiteY183" fmla="*/ 429202 h 1017468"/>
                  <a:gd name="connsiteX184" fmla="*/ 146745 w 687179"/>
                  <a:gd name="connsiteY184" fmla="*/ 459320 h 1017468"/>
                  <a:gd name="connsiteX185" fmla="*/ 126911 w 687179"/>
                  <a:gd name="connsiteY185" fmla="*/ 483628 h 1017468"/>
                  <a:gd name="connsiteX186" fmla="*/ 95198 w 687179"/>
                  <a:gd name="connsiteY186" fmla="*/ 478342 h 1017468"/>
                  <a:gd name="connsiteX187" fmla="*/ 79341 w 687179"/>
                  <a:gd name="connsiteY187" fmla="*/ 470414 h 1017468"/>
                  <a:gd name="connsiteX188" fmla="*/ 68770 w 687179"/>
                  <a:gd name="connsiteY188" fmla="*/ 467771 h 1017468"/>
                  <a:gd name="connsiteX189" fmla="*/ 60842 w 687179"/>
                  <a:gd name="connsiteY189" fmla="*/ 465128 h 1017468"/>
                  <a:gd name="connsiteX190" fmla="*/ 60842 w 687179"/>
                  <a:gd name="connsiteY190" fmla="*/ 441343 h 1017468"/>
                  <a:gd name="connsiteX191" fmla="*/ 71413 w 687179"/>
                  <a:gd name="connsiteY191" fmla="*/ 425487 h 1017468"/>
                  <a:gd name="connsiteX192" fmla="*/ 66127 w 687179"/>
                  <a:gd name="connsiteY192" fmla="*/ 393773 h 1017468"/>
                  <a:gd name="connsiteX193" fmla="*/ 55556 w 687179"/>
                  <a:gd name="connsiteY193" fmla="*/ 369988 h 1017468"/>
                  <a:gd name="connsiteX194" fmla="*/ 50271 w 687179"/>
                  <a:gd name="connsiteY194" fmla="*/ 340918 h 1017468"/>
                  <a:gd name="connsiteX195" fmla="*/ 42342 w 687179"/>
                  <a:gd name="connsiteY195" fmla="*/ 314490 h 1017468"/>
                  <a:gd name="connsiteX196" fmla="*/ 31771 w 687179"/>
                  <a:gd name="connsiteY196" fmla="*/ 298633 h 1017468"/>
                  <a:gd name="connsiteX197" fmla="*/ 29128 w 687179"/>
                  <a:gd name="connsiteY197" fmla="*/ 288062 h 1017468"/>
                  <a:gd name="connsiteX198" fmla="*/ 34414 w 687179"/>
                  <a:gd name="connsiteY198" fmla="*/ 258992 h 1017468"/>
                  <a:gd name="connsiteX199" fmla="*/ 39699 w 687179"/>
                  <a:gd name="connsiteY199" fmla="*/ 243135 h 1017468"/>
                  <a:gd name="connsiteX200" fmla="*/ 47628 w 687179"/>
                  <a:gd name="connsiteY200" fmla="*/ 235207 h 1017468"/>
                  <a:gd name="connsiteX201" fmla="*/ 46815 w 687179"/>
                  <a:gd name="connsiteY201" fmla="*/ 213252 h 1017468"/>
                  <a:gd name="connsiteX202" fmla="*/ 65054 w 687179"/>
                  <a:gd name="connsiteY202" fmla="*/ 178374 h 1017468"/>
                  <a:gd name="connsiteX203" fmla="*/ 89912 w 687179"/>
                  <a:gd name="connsiteY203" fmla="*/ 158566 h 1017468"/>
                  <a:gd name="connsiteX204" fmla="*/ 74056 w 687179"/>
                  <a:gd name="connsiteY204" fmla="*/ 150638 h 1017468"/>
                  <a:gd name="connsiteX205" fmla="*/ 66127 w 687179"/>
                  <a:gd name="connsiteY205" fmla="*/ 153281 h 1017468"/>
                  <a:gd name="connsiteX206" fmla="*/ 44985 w 687179"/>
                  <a:gd name="connsiteY206" fmla="*/ 145352 h 1017468"/>
                  <a:gd name="connsiteX207" fmla="*/ 39699 w 687179"/>
                  <a:gd name="connsiteY207" fmla="*/ 137424 h 1017468"/>
                  <a:gd name="connsiteX208" fmla="*/ 15914 w 687179"/>
                  <a:gd name="connsiteY208" fmla="*/ 124210 h 1017468"/>
                  <a:gd name="connsiteX209" fmla="*/ 7986 w 687179"/>
                  <a:gd name="connsiteY209" fmla="*/ 118925 h 1017468"/>
                  <a:gd name="connsiteX210" fmla="*/ 58 w 687179"/>
                  <a:gd name="connsiteY210"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0831 w 687179"/>
                  <a:gd name="connsiteY161" fmla="*/ 513744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15594 w 687179"/>
                  <a:gd name="connsiteY171" fmla="*/ 385061 h 1017468"/>
                  <a:gd name="connsiteX172" fmla="*/ 293379 w 687179"/>
                  <a:gd name="connsiteY172" fmla="*/ 362060 h 1017468"/>
                  <a:gd name="connsiteX173" fmla="*/ 264335 w 687179"/>
                  <a:gd name="connsiteY173" fmla="*/ 359417 h 1017468"/>
                  <a:gd name="connsiteX174" fmla="*/ 256407 w 687179"/>
                  <a:gd name="connsiteY174" fmla="*/ 362060 h 1017468"/>
                  <a:gd name="connsiteX175" fmla="*/ 248479 w 687179"/>
                  <a:gd name="connsiteY175" fmla="*/ 367345 h 1017468"/>
                  <a:gd name="connsiteX176" fmla="*/ 237908 w 687179"/>
                  <a:gd name="connsiteY176" fmla="*/ 369988 h 1017468"/>
                  <a:gd name="connsiteX177" fmla="*/ 222051 w 687179"/>
                  <a:gd name="connsiteY177" fmla="*/ 375274 h 1017468"/>
                  <a:gd name="connsiteX178" fmla="*/ 214123 w 687179"/>
                  <a:gd name="connsiteY178" fmla="*/ 377917 h 1017468"/>
                  <a:gd name="connsiteX179" fmla="*/ 211480 w 687179"/>
                  <a:gd name="connsiteY179" fmla="*/ 388488 h 1017468"/>
                  <a:gd name="connsiteX180" fmla="*/ 208837 w 687179"/>
                  <a:gd name="connsiteY180" fmla="*/ 396416 h 1017468"/>
                  <a:gd name="connsiteX181" fmla="*/ 182409 w 687179"/>
                  <a:gd name="connsiteY181" fmla="*/ 399059 h 1017468"/>
                  <a:gd name="connsiteX182" fmla="*/ 174481 w 687179"/>
                  <a:gd name="connsiteY182" fmla="*/ 401702 h 1017468"/>
                  <a:gd name="connsiteX183" fmla="*/ 161006 w 687179"/>
                  <a:gd name="connsiteY183" fmla="*/ 429202 h 1017468"/>
                  <a:gd name="connsiteX184" fmla="*/ 146745 w 687179"/>
                  <a:gd name="connsiteY184" fmla="*/ 459320 h 1017468"/>
                  <a:gd name="connsiteX185" fmla="*/ 126911 w 687179"/>
                  <a:gd name="connsiteY185" fmla="*/ 483628 h 1017468"/>
                  <a:gd name="connsiteX186" fmla="*/ 95198 w 687179"/>
                  <a:gd name="connsiteY186" fmla="*/ 478342 h 1017468"/>
                  <a:gd name="connsiteX187" fmla="*/ 79341 w 687179"/>
                  <a:gd name="connsiteY187" fmla="*/ 470414 h 1017468"/>
                  <a:gd name="connsiteX188" fmla="*/ 68770 w 687179"/>
                  <a:gd name="connsiteY188" fmla="*/ 467771 h 1017468"/>
                  <a:gd name="connsiteX189" fmla="*/ 60842 w 687179"/>
                  <a:gd name="connsiteY189" fmla="*/ 465128 h 1017468"/>
                  <a:gd name="connsiteX190" fmla="*/ 60842 w 687179"/>
                  <a:gd name="connsiteY190" fmla="*/ 441343 h 1017468"/>
                  <a:gd name="connsiteX191" fmla="*/ 71413 w 687179"/>
                  <a:gd name="connsiteY191" fmla="*/ 425487 h 1017468"/>
                  <a:gd name="connsiteX192" fmla="*/ 66127 w 687179"/>
                  <a:gd name="connsiteY192" fmla="*/ 393773 h 1017468"/>
                  <a:gd name="connsiteX193" fmla="*/ 55556 w 687179"/>
                  <a:gd name="connsiteY193" fmla="*/ 369988 h 1017468"/>
                  <a:gd name="connsiteX194" fmla="*/ 50271 w 687179"/>
                  <a:gd name="connsiteY194" fmla="*/ 340918 h 1017468"/>
                  <a:gd name="connsiteX195" fmla="*/ 42342 w 687179"/>
                  <a:gd name="connsiteY195" fmla="*/ 314490 h 1017468"/>
                  <a:gd name="connsiteX196" fmla="*/ 31771 w 687179"/>
                  <a:gd name="connsiteY196" fmla="*/ 298633 h 1017468"/>
                  <a:gd name="connsiteX197" fmla="*/ 29128 w 687179"/>
                  <a:gd name="connsiteY197" fmla="*/ 288062 h 1017468"/>
                  <a:gd name="connsiteX198" fmla="*/ 34414 w 687179"/>
                  <a:gd name="connsiteY198" fmla="*/ 258992 h 1017468"/>
                  <a:gd name="connsiteX199" fmla="*/ 39699 w 687179"/>
                  <a:gd name="connsiteY199" fmla="*/ 243135 h 1017468"/>
                  <a:gd name="connsiteX200" fmla="*/ 47628 w 687179"/>
                  <a:gd name="connsiteY200" fmla="*/ 235207 h 1017468"/>
                  <a:gd name="connsiteX201" fmla="*/ 46815 w 687179"/>
                  <a:gd name="connsiteY201" fmla="*/ 213252 h 1017468"/>
                  <a:gd name="connsiteX202" fmla="*/ 65054 w 687179"/>
                  <a:gd name="connsiteY202" fmla="*/ 178374 h 1017468"/>
                  <a:gd name="connsiteX203" fmla="*/ 89912 w 687179"/>
                  <a:gd name="connsiteY203" fmla="*/ 158566 h 1017468"/>
                  <a:gd name="connsiteX204" fmla="*/ 74056 w 687179"/>
                  <a:gd name="connsiteY204" fmla="*/ 150638 h 1017468"/>
                  <a:gd name="connsiteX205" fmla="*/ 66127 w 687179"/>
                  <a:gd name="connsiteY205" fmla="*/ 153281 h 1017468"/>
                  <a:gd name="connsiteX206" fmla="*/ 44985 w 687179"/>
                  <a:gd name="connsiteY206" fmla="*/ 145352 h 1017468"/>
                  <a:gd name="connsiteX207" fmla="*/ 39699 w 687179"/>
                  <a:gd name="connsiteY207" fmla="*/ 137424 h 1017468"/>
                  <a:gd name="connsiteX208" fmla="*/ 15914 w 687179"/>
                  <a:gd name="connsiteY208" fmla="*/ 124210 h 1017468"/>
                  <a:gd name="connsiteX209" fmla="*/ 7986 w 687179"/>
                  <a:gd name="connsiteY209" fmla="*/ 118925 h 1017468"/>
                  <a:gd name="connsiteX210" fmla="*/ 58 w 687179"/>
                  <a:gd name="connsiteY210"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39117 w 687179"/>
                  <a:gd name="connsiteY157" fmla="*/ 584577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0831 w 687179"/>
                  <a:gd name="connsiteY161" fmla="*/ 513744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15594 w 687179"/>
                  <a:gd name="connsiteY171" fmla="*/ 385061 h 1017468"/>
                  <a:gd name="connsiteX172" fmla="*/ 293379 w 687179"/>
                  <a:gd name="connsiteY172" fmla="*/ 362060 h 1017468"/>
                  <a:gd name="connsiteX173" fmla="*/ 264335 w 687179"/>
                  <a:gd name="connsiteY173" fmla="*/ 359417 h 1017468"/>
                  <a:gd name="connsiteX174" fmla="*/ 256407 w 687179"/>
                  <a:gd name="connsiteY174" fmla="*/ 362060 h 1017468"/>
                  <a:gd name="connsiteX175" fmla="*/ 248479 w 687179"/>
                  <a:gd name="connsiteY175" fmla="*/ 367345 h 1017468"/>
                  <a:gd name="connsiteX176" fmla="*/ 237908 w 687179"/>
                  <a:gd name="connsiteY176" fmla="*/ 369988 h 1017468"/>
                  <a:gd name="connsiteX177" fmla="*/ 222051 w 687179"/>
                  <a:gd name="connsiteY177" fmla="*/ 375274 h 1017468"/>
                  <a:gd name="connsiteX178" fmla="*/ 214123 w 687179"/>
                  <a:gd name="connsiteY178" fmla="*/ 377917 h 1017468"/>
                  <a:gd name="connsiteX179" fmla="*/ 211480 w 687179"/>
                  <a:gd name="connsiteY179" fmla="*/ 388488 h 1017468"/>
                  <a:gd name="connsiteX180" fmla="*/ 208837 w 687179"/>
                  <a:gd name="connsiteY180" fmla="*/ 396416 h 1017468"/>
                  <a:gd name="connsiteX181" fmla="*/ 182409 w 687179"/>
                  <a:gd name="connsiteY181" fmla="*/ 399059 h 1017468"/>
                  <a:gd name="connsiteX182" fmla="*/ 174481 w 687179"/>
                  <a:gd name="connsiteY182" fmla="*/ 401702 h 1017468"/>
                  <a:gd name="connsiteX183" fmla="*/ 161006 w 687179"/>
                  <a:gd name="connsiteY183" fmla="*/ 429202 h 1017468"/>
                  <a:gd name="connsiteX184" fmla="*/ 146745 w 687179"/>
                  <a:gd name="connsiteY184" fmla="*/ 459320 h 1017468"/>
                  <a:gd name="connsiteX185" fmla="*/ 126911 w 687179"/>
                  <a:gd name="connsiteY185" fmla="*/ 483628 h 1017468"/>
                  <a:gd name="connsiteX186" fmla="*/ 95198 w 687179"/>
                  <a:gd name="connsiteY186" fmla="*/ 478342 h 1017468"/>
                  <a:gd name="connsiteX187" fmla="*/ 79341 w 687179"/>
                  <a:gd name="connsiteY187" fmla="*/ 470414 h 1017468"/>
                  <a:gd name="connsiteX188" fmla="*/ 68770 w 687179"/>
                  <a:gd name="connsiteY188" fmla="*/ 467771 h 1017468"/>
                  <a:gd name="connsiteX189" fmla="*/ 60842 w 687179"/>
                  <a:gd name="connsiteY189" fmla="*/ 465128 h 1017468"/>
                  <a:gd name="connsiteX190" fmla="*/ 60842 w 687179"/>
                  <a:gd name="connsiteY190" fmla="*/ 441343 h 1017468"/>
                  <a:gd name="connsiteX191" fmla="*/ 71413 w 687179"/>
                  <a:gd name="connsiteY191" fmla="*/ 425487 h 1017468"/>
                  <a:gd name="connsiteX192" fmla="*/ 66127 w 687179"/>
                  <a:gd name="connsiteY192" fmla="*/ 393773 h 1017468"/>
                  <a:gd name="connsiteX193" fmla="*/ 55556 w 687179"/>
                  <a:gd name="connsiteY193" fmla="*/ 369988 h 1017468"/>
                  <a:gd name="connsiteX194" fmla="*/ 50271 w 687179"/>
                  <a:gd name="connsiteY194" fmla="*/ 340918 h 1017468"/>
                  <a:gd name="connsiteX195" fmla="*/ 42342 w 687179"/>
                  <a:gd name="connsiteY195" fmla="*/ 314490 h 1017468"/>
                  <a:gd name="connsiteX196" fmla="*/ 31771 w 687179"/>
                  <a:gd name="connsiteY196" fmla="*/ 298633 h 1017468"/>
                  <a:gd name="connsiteX197" fmla="*/ 29128 w 687179"/>
                  <a:gd name="connsiteY197" fmla="*/ 288062 h 1017468"/>
                  <a:gd name="connsiteX198" fmla="*/ 34414 w 687179"/>
                  <a:gd name="connsiteY198" fmla="*/ 258992 h 1017468"/>
                  <a:gd name="connsiteX199" fmla="*/ 39699 w 687179"/>
                  <a:gd name="connsiteY199" fmla="*/ 243135 h 1017468"/>
                  <a:gd name="connsiteX200" fmla="*/ 47628 w 687179"/>
                  <a:gd name="connsiteY200" fmla="*/ 235207 h 1017468"/>
                  <a:gd name="connsiteX201" fmla="*/ 46815 w 687179"/>
                  <a:gd name="connsiteY201" fmla="*/ 213252 h 1017468"/>
                  <a:gd name="connsiteX202" fmla="*/ 65054 w 687179"/>
                  <a:gd name="connsiteY202" fmla="*/ 178374 h 1017468"/>
                  <a:gd name="connsiteX203" fmla="*/ 89912 w 687179"/>
                  <a:gd name="connsiteY203" fmla="*/ 158566 h 1017468"/>
                  <a:gd name="connsiteX204" fmla="*/ 74056 w 687179"/>
                  <a:gd name="connsiteY204" fmla="*/ 150638 h 1017468"/>
                  <a:gd name="connsiteX205" fmla="*/ 66127 w 687179"/>
                  <a:gd name="connsiteY205" fmla="*/ 153281 h 1017468"/>
                  <a:gd name="connsiteX206" fmla="*/ 44985 w 687179"/>
                  <a:gd name="connsiteY206" fmla="*/ 145352 h 1017468"/>
                  <a:gd name="connsiteX207" fmla="*/ 39699 w 687179"/>
                  <a:gd name="connsiteY207" fmla="*/ 137424 h 1017468"/>
                  <a:gd name="connsiteX208" fmla="*/ 15914 w 687179"/>
                  <a:gd name="connsiteY208" fmla="*/ 124210 h 1017468"/>
                  <a:gd name="connsiteX209" fmla="*/ 7986 w 687179"/>
                  <a:gd name="connsiteY209" fmla="*/ 118925 h 1017468"/>
                  <a:gd name="connsiteX210" fmla="*/ 58 w 687179"/>
                  <a:gd name="connsiteY210"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46233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39117 w 687179"/>
                  <a:gd name="connsiteY157" fmla="*/ 584577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0831 w 687179"/>
                  <a:gd name="connsiteY161" fmla="*/ 513744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15594 w 687179"/>
                  <a:gd name="connsiteY171" fmla="*/ 385061 h 1017468"/>
                  <a:gd name="connsiteX172" fmla="*/ 293379 w 687179"/>
                  <a:gd name="connsiteY172" fmla="*/ 362060 h 1017468"/>
                  <a:gd name="connsiteX173" fmla="*/ 264335 w 687179"/>
                  <a:gd name="connsiteY173" fmla="*/ 359417 h 1017468"/>
                  <a:gd name="connsiteX174" fmla="*/ 256407 w 687179"/>
                  <a:gd name="connsiteY174" fmla="*/ 362060 h 1017468"/>
                  <a:gd name="connsiteX175" fmla="*/ 248479 w 687179"/>
                  <a:gd name="connsiteY175" fmla="*/ 367345 h 1017468"/>
                  <a:gd name="connsiteX176" fmla="*/ 237908 w 687179"/>
                  <a:gd name="connsiteY176" fmla="*/ 369988 h 1017468"/>
                  <a:gd name="connsiteX177" fmla="*/ 222051 w 687179"/>
                  <a:gd name="connsiteY177" fmla="*/ 375274 h 1017468"/>
                  <a:gd name="connsiteX178" fmla="*/ 214123 w 687179"/>
                  <a:gd name="connsiteY178" fmla="*/ 377917 h 1017468"/>
                  <a:gd name="connsiteX179" fmla="*/ 211480 w 687179"/>
                  <a:gd name="connsiteY179" fmla="*/ 388488 h 1017468"/>
                  <a:gd name="connsiteX180" fmla="*/ 208837 w 687179"/>
                  <a:gd name="connsiteY180" fmla="*/ 396416 h 1017468"/>
                  <a:gd name="connsiteX181" fmla="*/ 182409 w 687179"/>
                  <a:gd name="connsiteY181" fmla="*/ 399059 h 1017468"/>
                  <a:gd name="connsiteX182" fmla="*/ 174481 w 687179"/>
                  <a:gd name="connsiteY182" fmla="*/ 401702 h 1017468"/>
                  <a:gd name="connsiteX183" fmla="*/ 161006 w 687179"/>
                  <a:gd name="connsiteY183" fmla="*/ 429202 h 1017468"/>
                  <a:gd name="connsiteX184" fmla="*/ 146745 w 687179"/>
                  <a:gd name="connsiteY184" fmla="*/ 459320 h 1017468"/>
                  <a:gd name="connsiteX185" fmla="*/ 126911 w 687179"/>
                  <a:gd name="connsiteY185" fmla="*/ 483628 h 1017468"/>
                  <a:gd name="connsiteX186" fmla="*/ 95198 w 687179"/>
                  <a:gd name="connsiteY186" fmla="*/ 478342 h 1017468"/>
                  <a:gd name="connsiteX187" fmla="*/ 79341 w 687179"/>
                  <a:gd name="connsiteY187" fmla="*/ 470414 h 1017468"/>
                  <a:gd name="connsiteX188" fmla="*/ 68770 w 687179"/>
                  <a:gd name="connsiteY188" fmla="*/ 467771 h 1017468"/>
                  <a:gd name="connsiteX189" fmla="*/ 60842 w 687179"/>
                  <a:gd name="connsiteY189" fmla="*/ 465128 h 1017468"/>
                  <a:gd name="connsiteX190" fmla="*/ 60842 w 687179"/>
                  <a:gd name="connsiteY190" fmla="*/ 441343 h 1017468"/>
                  <a:gd name="connsiteX191" fmla="*/ 71413 w 687179"/>
                  <a:gd name="connsiteY191" fmla="*/ 425487 h 1017468"/>
                  <a:gd name="connsiteX192" fmla="*/ 66127 w 687179"/>
                  <a:gd name="connsiteY192" fmla="*/ 393773 h 1017468"/>
                  <a:gd name="connsiteX193" fmla="*/ 55556 w 687179"/>
                  <a:gd name="connsiteY193" fmla="*/ 369988 h 1017468"/>
                  <a:gd name="connsiteX194" fmla="*/ 50271 w 687179"/>
                  <a:gd name="connsiteY194" fmla="*/ 340918 h 1017468"/>
                  <a:gd name="connsiteX195" fmla="*/ 42342 w 687179"/>
                  <a:gd name="connsiteY195" fmla="*/ 314490 h 1017468"/>
                  <a:gd name="connsiteX196" fmla="*/ 31771 w 687179"/>
                  <a:gd name="connsiteY196" fmla="*/ 298633 h 1017468"/>
                  <a:gd name="connsiteX197" fmla="*/ 29128 w 687179"/>
                  <a:gd name="connsiteY197" fmla="*/ 288062 h 1017468"/>
                  <a:gd name="connsiteX198" fmla="*/ 34414 w 687179"/>
                  <a:gd name="connsiteY198" fmla="*/ 258992 h 1017468"/>
                  <a:gd name="connsiteX199" fmla="*/ 39699 w 687179"/>
                  <a:gd name="connsiteY199" fmla="*/ 243135 h 1017468"/>
                  <a:gd name="connsiteX200" fmla="*/ 47628 w 687179"/>
                  <a:gd name="connsiteY200" fmla="*/ 235207 h 1017468"/>
                  <a:gd name="connsiteX201" fmla="*/ 46815 w 687179"/>
                  <a:gd name="connsiteY201" fmla="*/ 213252 h 1017468"/>
                  <a:gd name="connsiteX202" fmla="*/ 65054 w 687179"/>
                  <a:gd name="connsiteY202" fmla="*/ 178374 h 1017468"/>
                  <a:gd name="connsiteX203" fmla="*/ 89912 w 687179"/>
                  <a:gd name="connsiteY203" fmla="*/ 158566 h 1017468"/>
                  <a:gd name="connsiteX204" fmla="*/ 74056 w 687179"/>
                  <a:gd name="connsiteY204" fmla="*/ 150638 h 1017468"/>
                  <a:gd name="connsiteX205" fmla="*/ 66127 w 687179"/>
                  <a:gd name="connsiteY205" fmla="*/ 153281 h 1017468"/>
                  <a:gd name="connsiteX206" fmla="*/ 44985 w 687179"/>
                  <a:gd name="connsiteY206" fmla="*/ 145352 h 1017468"/>
                  <a:gd name="connsiteX207" fmla="*/ 39699 w 687179"/>
                  <a:gd name="connsiteY207" fmla="*/ 137424 h 1017468"/>
                  <a:gd name="connsiteX208" fmla="*/ 15914 w 687179"/>
                  <a:gd name="connsiteY208" fmla="*/ 124210 h 1017468"/>
                  <a:gd name="connsiteX209" fmla="*/ 7986 w 687179"/>
                  <a:gd name="connsiteY209" fmla="*/ 118925 h 1017468"/>
                  <a:gd name="connsiteX210" fmla="*/ 58 w 687179"/>
                  <a:gd name="connsiteY210"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29523 w 687179"/>
                  <a:gd name="connsiteY126" fmla="*/ 852832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46233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39117 w 687179"/>
                  <a:gd name="connsiteY157" fmla="*/ 584577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0831 w 687179"/>
                  <a:gd name="connsiteY161" fmla="*/ 513744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15594 w 687179"/>
                  <a:gd name="connsiteY171" fmla="*/ 385061 h 1017468"/>
                  <a:gd name="connsiteX172" fmla="*/ 293379 w 687179"/>
                  <a:gd name="connsiteY172" fmla="*/ 362060 h 1017468"/>
                  <a:gd name="connsiteX173" fmla="*/ 264335 w 687179"/>
                  <a:gd name="connsiteY173" fmla="*/ 359417 h 1017468"/>
                  <a:gd name="connsiteX174" fmla="*/ 256407 w 687179"/>
                  <a:gd name="connsiteY174" fmla="*/ 362060 h 1017468"/>
                  <a:gd name="connsiteX175" fmla="*/ 248479 w 687179"/>
                  <a:gd name="connsiteY175" fmla="*/ 367345 h 1017468"/>
                  <a:gd name="connsiteX176" fmla="*/ 237908 w 687179"/>
                  <a:gd name="connsiteY176" fmla="*/ 369988 h 1017468"/>
                  <a:gd name="connsiteX177" fmla="*/ 222051 w 687179"/>
                  <a:gd name="connsiteY177" fmla="*/ 375274 h 1017468"/>
                  <a:gd name="connsiteX178" fmla="*/ 214123 w 687179"/>
                  <a:gd name="connsiteY178" fmla="*/ 377917 h 1017468"/>
                  <a:gd name="connsiteX179" fmla="*/ 211480 w 687179"/>
                  <a:gd name="connsiteY179" fmla="*/ 388488 h 1017468"/>
                  <a:gd name="connsiteX180" fmla="*/ 208837 w 687179"/>
                  <a:gd name="connsiteY180" fmla="*/ 396416 h 1017468"/>
                  <a:gd name="connsiteX181" fmla="*/ 182409 w 687179"/>
                  <a:gd name="connsiteY181" fmla="*/ 399059 h 1017468"/>
                  <a:gd name="connsiteX182" fmla="*/ 174481 w 687179"/>
                  <a:gd name="connsiteY182" fmla="*/ 401702 h 1017468"/>
                  <a:gd name="connsiteX183" fmla="*/ 161006 w 687179"/>
                  <a:gd name="connsiteY183" fmla="*/ 429202 h 1017468"/>
                  <a:gd name="connsiteX184" fmla="*/ 146745 w 687179"/>
                  <a:gd name="connsiteY184" fmla="*/ 459320 h 1017468"/>
                  <a:gd name="connsiteX185" fmla="*/ 126911 w 687179"/>
                  <a:gd name="connsiteY185" fmla="*/ 483628 h 1017468"/>
                  <a:gd name="connsiteX186" fmla="*/ 95198 w 687179"/>
                  <a:gd name="connsiteY186" fmla="*/ 478342 h 1017468"/>
                  <a:gd name="connsiteX187" fmla="*/ 79341 w 687179"/>
                  <a:gd name="connsiteY187" fmla="*/ 470414 h 1017468"/>
                  <a:gd name="connsiteX188" fmla="*/ 68770 w 687179"/>
                  <a:gd name="connsiteY188" fmla="*/ 467771 h 1017468"/>
                  <a:gd name="connsiteX189" fmla="*/ 60842 w 687179"/>
                  <a:gd name="connsiteY189" fmla="*/ 465128 h 1017468"/>
                  <a:gd name="connsiteX190" fmla="*/ 60842 w 687179"/>
                  <a:gd name="connsiteY190" fmla="*/ 441343 h 1017468"/>
                  <a:gd name="connsiteX191" fmla="*/ 71413 w 687179"/>
                  <a:gd name="connsiteY191" fmla="*/ 425487 h 1017468"/>
                  <a:gd name="connsiteX192" fmla="*/ 66127 w 687179"/>
                  <a:gd name="connsiteY192" fmla="*/ 393773 h 1017468"/>
                  <a:gd name="connsiteX193" fmla="*/ 55556 w 687179"/>
                  <a:gd name="connsiteY193" fmla="*/ 369988 h 1017468"/>
                  <a:gd name="connsiteX194" fmla="*/ 50271 w 687179"/>
                  <a:gd name="connsiteY194" fmla="*/ 340918 h 1017468"/>
                  <a:gd name="connsiteX195" fmla="*/ 42342 w 687179"/>
                  <a:gd name="connsiteY195" fmla="*/ 314490 h 1017468"/>
                  <a:gd name="connsiteX196" fmla="*/ 31771 w 687179"/>
                  <a:gd name="connsiteY196" fmla="*/ 298633 h 1017468"/>
                  <a:gd name="connsiteX197" fmla="*/ 29128 w 687179"/>
                  <a:gd name="connsiteY197" fmla="*/ 288062 h 1017468"/>
                  <a:gd name="connsiteX198" fmla="*/ 34414 w 687179"/>
                  <a:gd name="connsiteY198" fmla="*/ 258992 h 1017468"/>
                  <a:gd name="connsiteX199" fmla="*/ 39699 w 687179"/>
                  <a:gd name="connsiteY199" fmla="*/ 243135 h 1017468"/>
                  <a:gd name="connsiteX200" fmla="*/ 47628 w 687179"/>
                  <a:gd name="connsiteY200" fmla="*/ 235207 h 1017468"/>
                  <a:gd name="connsiteX201" fmla="*/ 46815 w 687179"/>
                  <a:gd name="connsiteY201" fmla="*/ 213252 h 1017468"/>
                  <a:gd name="connsiteX202" fmla="*/ 65054 w 687179"/>
                  <a:gd name="connsiteY202" fmla="*/ 178374 h 1017468"/>
                  <a:gd name="connsiteX203" fmla="*/ 89912 w 687179"/>
                  <a:gd name="connsiteY203" fmla="*/ 158566 h 1017468"/>
                  <a:gd name="connsiteX204" fmla="*/ 74056 w 687179"/>
                  <a:gd name="connsiteY204" fmla="*/ 150638 h 1017468"/>
                  <a:gd name="connsiteX205" fmla="*/ 66127 w 687179"/>
                  <a:gd name="connsiteY205" fmla="*/ 153281 h 1017468"/>
                  <a:gd name="connsiteX206" fmla="*/ 44985 w 687179"/>
                  <a:gd name="connsiteY206" fmla="*/ 145352 h 1017468"/>
                  <a:gd name="connsiteX207" fmla="*/ 39699 w 687179"/>
                  <a:gd name="connsiteY207" fmla="*/ 137424 h 1017468"/>
                  <a:gd name="connsiteX208" fmla="*/ 15914 w 687179"/>
                  <a:gd name="connsiteY208" fmla="*/ 124210 h 1017468"/>
                  <a:gd name="connsiteX209" fmla="*/ 7986 w 687179"/>
                  <a:gd name="connsiteY209" fmla="*/ 118925 h 1017468"/>
                  <a:gd name="connsiteX210" fmla="*/ 58 w 687179"/>
                  <a:gd name="connsiteY210"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29523 w 687179"/>
                  <a:gd name="connsiteY126" fmla="*/ 852832 h 1017468"/>
                  <a:gd name="connsiteX127" fmla="*/ 409688 w 687179"/>
                  <a:gd name="connsiteY127" fmla="*/ 853616 h 1017468"/>
                  <a:gd name="connsiteX128" fmla="*/ 400975 w 687179"/>
                  <a:gd name="connsiteY128" fmla="*/ 873189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46233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39117 w 687179"/>
                  <a:gd name="connsiteY157" fmla="*/ 584577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0831 w 687179"/>
                  <a:gd name="connsiteY161" fmla="*/ 513744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15594 w 687179"/>
                  <a:gd name="connsiteY171" fmla="*/ 385061 h 1017468"/>
                  <a:gd name="connsiteX172" fmla="*/ 293379 w 687179"/>
                  <a:gd name="connsiteY172" fmla="*/ 362060 h 1017468"/>
                  <a:gd name="connsiteX173" fmla="*/ 264335 w 687179"/>
                  <a:gd name="connsiteY173" fmla="*/ 359417 h 1017468"/>
                  <a:gd name="connsiteX174" fmla="*/ 256407 w 687179"/>
                  <a:gd name="connsiteY174" fmla="*/ 362060 h 1017468"/>
                  <a:gd name="connsiteX175" fmla="*/ 248479 w 687179"/>
                  <a:gd name="connsiteY175" fmla="*/ 367345 h 1017468"/>
                  <a:gd name="connsiteX176" fmla="*/ 237908 w 687179"/>
                  <a:gd name="connsiteY176" fmla="*/ 369988 h 1017468"/>
                  <a:gd name="connsiteX177" fmla="*/ 222051 w 687179"/>
                  <a:gd name="connsiteY177" fmla="*/ 375274 h 1017468"/>
                  <a:gd name="connsiteX178" fmla="*/ 214123 w 687179"/>
                  <a:gd name="connsiteY178" fmla="*/ 377917 h 1017468"/>
                  <a:gd name="connsiteX179" fmla="*/ 211480 w 687179"/>
                  <a:gd name="connsiteY179" fmla="*/ 388488 h 1017468"/>
                  <a:gd name="connsiteX180" fmla="*/ 208837 w 687179"/>
                  <a:gd name="connsiteY180" fmla="*/ 396416 h 1017468"/>
                  <a:gd name="connsiteX181" fmla="*/ 182409 w 687179"/>
                  <a:gd name="connsiteY181" fmla="*/ 399059 h 1017468"/>
                  <a:gd name="connsiteX182" fmla="*/ 174481 w 687179"/>
                  <a:gd name="connsiteY182" fmla="*/ 401702 h 1017468"/>
                  <a:gd name="connsiteX183" fmla="*/ 161006 w 687179"/>
                  <a:gd name="connsiteY183" fmla="*/ 429202 h 1017468"/>
                  <a:gd name="connsiteX184" fmla="*/ 146745 w 687179"/>
                  <a:gd name="connsiteY184" fmla="*/ 459320 h 1017468"/>
                  <a:gd name="connsiteX185" fmla="*/ 126911 w 687179"/>
                  <a:gd name="connsiteY185" fmla="*/ 483628 h 1017468"/>
                  <a:gd name="connsiteX186" fmla="*/ 95198 w 687179"/>
                  <a:gd name="connsiteY186" fmla="*/ 478342 h 1017468"/>
                  <a:gd name="connsiteX187" fmla="*/ 79341 w 687179"/>
                  <a:gd name="connsiteY187" fmla="*/ 470414 h 1017468"/>
                  <a:gd name="connsiteX188" fmla="*/ 68770 w 687179"/>
                  <a:gd name="connsiteY188" fmla="*/ 467771 h 1017468"/>
                  <a:gd name="connsiteX189" fmla="*/ 60842 w 687179"/>
                  <a:gd name="connsiteY189" fmla="*/ 465128 h 1017468"/>
                  <a:gd name="connsiteX190" fmla="*/ 60842 w 687179"/>
                  <a:gd name="connsiteY190" fmla="*/ 441343 h 1017468"/>
                  <a:gd name="connsiteX191" fmla="*/ 71413 w 687179"/>
                  <a:gd name="connsiteY191" fmla="*/ 425487 h 1017468"/>
                  <a:gd name="connsiteX192" fmla="*/ 66127 w 687179"/>
                  <a:gd name="connsiteY192" fmla="*/ 393773 h 1017468"/>
                  <a:gd name="connsiteX193" fmla="*/ 55556 w 687179"/>
                  <a:gd name="connsiteY193" fmla="*/ 369988 h 1017468"/>
                  <a:gd name="connsiteX194" fmla="*/ 50271 w 687179"/>
                  <a:gd name="connsiteY194" fmla="*/ 340918 h 1017468"/>
                  <a:gd name="connsiteX195" fmla="*/ 42342 w 687179"/>
                  <a:gd name="connsiteY195" fmla="*/ 314490 h 1017468"/>
                  <a:gd name="connsiteX196" fmla="*/ 31771 w 687179"/>
                  <a:gd name="connsiteY196" fmla="*/ 298633 h 1017468"/>
                  <a:gd name="connsiteX197" fmla="*/ 29128 w 687179"/>
                  <a:gd name="connsiteY197" fmla="*/ 288062 h 1017468"/>
                  <a:gd name="connsiteX198" fmla="*/ 34414 w 687179"/>
                  <a:gd name="connsiteY198" fmla="*/ 258992 h 1017468"/>
                  <a:gd name="connsiteX199" fmla="*/ 39699 w 687179"/>
                  <a:gd name="connsiteY199" fmla="*/ 243135 h 1017468"/>
                  <a:gd name="connsiteX200" fmla="*/ 47628 w 687179"/>
                  <a:gd name="connsiteY200" fmla="*/ 235207 h 1017468"/>
                  <a:gd name="connsiteX201" fmla="*/ 46815 w 687179"/>
                  <a:gd name="connsiteY201" fmla="*/ 213252 h 1017468"/>
                  <a:gd name="connsiteX202" fmla="*/ 65054 w 687179"/>
                  <a:gd name="connsiteY202" fmla="*/ 178374 h 1017468"/>
                  <a:gd name="connsiteX203" fmla="*/ 89912 w 687179"/>
                  <a:gd name="connsiteY203" fmla="*/ 158566 h 1017468"/>
                  <a:gd name="connsiteX204" fmla="*/ 74056 w 687179"/>
                  <a:gd name="connsiteY204" fmla="*/ 150638 h 1017468"/>
                  <a:gd name="connsiteX205" fmla="*/ 66127 w 687179"/>
                  <a:gd name="connsiteY205" fmla="*/ 153281 h 1017468"/>
                  <a:gd name="connsiteX206" fmla="*/ 44985 w 687179"/>
                  <a:gd name="connsiteY206" fmla="*/ 145352 h 1017468"/>
                  <a:gd name="connsiteX207" fmla="*/ 39699 w 687179"/>
                  <a:gd name="connsiteY207" fmla="*/ 137424 h 1017468"/>
                  <a:gd name="connsiteX208" fmla="*/ 15914 w 687179"/>
                  <a:gd name="connsiteY208" fmla="*/ 124210 h 1017468"/>
                  <a:gd name="connsiteX209" fmla="*/ 7986 w 687179"/>
                  <a:gd name="connsiteY209" fmla="*/ 118925 h 1017468"/>
                  <a:gd name="connsiteX210" fmla="*/ 58 w 687179"/>
                  <a:gd name="connsiteY210"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29523 w 687179"/>
                  <a:gd name="connsiteY126" fmla="*/ 852832 h 1017468"/>
                  <a:gd name="connsiteX127" fmla="*/ 409688 w 687179"/>
                  <a:gd name="connsiteY127" fmla="*/ 853616 h 1017468"/>
                  <a:gd name="connsiteX128" fmla="*/ 400975 w 687179"/>
                  <a:gd name="connsiteY128" fmla="*/ 873189 h 1017468"/>
                  <a:gd name="connsiteX129" fmla="*/ 370046 w 687179"/>
                  <a:gd name="connsiteY129" fmla="*/ 874758 h 1017468"/>
                  <a:gd name="connsiteX130" fmla="*/ 362118 w 687179"/>
                  <a:gd name="connsiteY130" fmla="*/ 869473 h 1017468"/>
                  <a:gd name="connsiteX131" fmla="*/ 359475 w 687179"/>
                  <a:gd name="connsiteY131" fmla="*/ 858902 h 1017468"/>
                  <a:gd name="connsiteX132" fmla="*/ 354190 w 687179"/>
                  <a:gd name="connsiteY132" fmla="*/ 843045 h 1017468"/>
                  <a:gd name="connsiteX133" fmla="*/ 351547 w 687179"/>
                  <a:gd name="connsiteY133" fmla="*/ 835117 h 1017468"/>
                  <a:gd name="connsiteX134" fmla="*/ 348904 w 687179"/>
                  <a:gd name="connsiteY134" fmla="*/ 827188 h 1017468"/>
                  <a:gd name="connsiteX135" fmla="*/ 351547 w 687179"/>
                  <a:gd name="connsiteY135" fmla="*/ 819260 h 1017468"/>
                  <a:gd name="connsiteX136" fmla="*/ 359475 w 687179"/>
                  <a:gd name="connsiteY136" fmla="*/ 813974 h 1017468"/>
                  <a:gd name="connsiteX137" fmla="*/ 375332 w 687179"/>
                  <a:gd name="connsiteY137" fmla="*/ 800761 h 1017468"/>
                  <a:gd name="connsiteX138" fmla="*/ 380617 w 687179"/>
                  <a:gd name="connsiteY138" fmla="*/ 792832 h 1017468"/>
                  <a:gd name="connsiteX139" fmla="*/ 385903 w 687179"/>
                  <a:gd name="connsiteY139" fmla="*/ 776976 h 1017468"/>
                  <a:gd name="connsiteX140" fmla="*/ 380617 w 687179"/>
                  <a:gd name="connsiteY140" fmla="*/ 737334 h 1017468"/>
                  <a:gd name="connsiteX141" fmla="*/ 346233 w 687179"/>
                  <a:gd name="connsiteY141" fmla="*/ 721477 h 1017468"/>
                  <a:gd name="connsiteX142" fmla="*/ 311905 w 687179"/>
                  <a:gd name="connsiteY142" fmla="*/ 726763 h 1017468"/>
                  <a:gd name="connsiteX143" fmla="*/ 285477 w 687179"/>
                  <a:gd name="connsiteY143" fmla="*/ 732048 h 1017468"/>
                  <a:gd name="connsiteX144" fmla="*/ 256407 w 687179"/>
                  <a:gd name="connsiteY144" fmla="*/ 729406 h 1017468"/>
                  <a:gd name="connsiteX145" fmla="*/ 259050 w 687179"/>
                  <a:gd name="connsiteY145" fmla="*/ 708263 h 1017468"/>
                  <a:gd name="connsiteX146" fmla="*/ 266978 w 687179"/>
                  <a:gd name="connsiteY146" fmla="*/ 705621 h 1017468"/>
                  <a:gd name="connsiteX147" fmla="*/ 280192 w 687179"/>
                  <a:gd name="connsiteY147" fmla="*/ 695050 h 1017468"/>
                  <a:gd name="connsiteX148" fmla="*/ 285477 w 687179"/>
                  <a:gd name="connsiteY148" fmla="*/ 687121 h 1017468"/>
                  <a:gd name="connsiteX149" fmla="*/ 290763 w 687179"/>
                  <a:gd name="connsiteY149" fmla="*/ 671265 h 1017468"/>
                  <a:gd name="connsiteX150" fmla="*/ 298691 w 687179"/>
                  <a:gd name="connsiteY150" fmla="*/ 665979 h 1017468"/>
                  <a:gd name="connsiteX151" fmla="*/ 309262 w 687179"/>
                  <a:gd name="connsiteY151" fmla="*/ 650122 h 1017468"/>
                  <a:gd name="connsiteX152" fmla="*/ 314548 w 687179"/>
                  <a:gd name="connsiteY152" fmla="*/ 642194 h 1017468"/>
                  <a:gd name="connsiteX153" fmla="*/ 317191 w 687179"/>
                  <a:gd name="connsiteY153" fmla="*/ 634266 h 1017468"/>
                  <a:gd name="connsiteX154" fmla="*/ 322476 w 687179"/>
                  <a:gd name="connsiteY154" fmla="*/ 626337 h 1017468"/>
                  <a:gd name="connsiteX155" fmla="*/ 327762 w 687179"/>
                  <a:gd name="connsiteY155" fmla="*/ 610481 h 1017468"/>
                  <a:gd name="connsiteX156" fmla="*/ 339117 w 687179"/>
                  <a:gd name="connsiteY156" fmla="*/ 584577 h 1017468"/>
                  <a:gd name="connsiteX157" fmla="*/ 359475 w 687179"/>
                  <a:gd name="connsiteY157" fmla="*/ 576125 h 1017468"/>
                  <a:gd name="connsiteX158" fmla="*/ 370046 w 687179"/>
                  <a:gd name="connsiteY158" fmla="*/ 552340 h 1017468"/>
                  <a:gd name="connsiteX159" fmla="*/ 372689 w 687179"/>
                  <a:gd name="connsiteY159" fmla="*/ 539126 h 1017468"/>
                  <a:gd name="connsiteX160" fmla="*/ 370831 w 687179"/>
                  <a:gd name="connsiteY160" fmla="*/ 513744 h 1017468"/>
                  <a:gd name="connsiteX161" fmla="*/ 383260 w 687179"/>
                  <a:gd name="connsiteY161" fmla="*/ 483628 h 1017468"/>
                  <a:gd name="connsiteX162" fmla="*/ 388546 w 687179"/>
                  <a:gd name="connsiteY162" fmla="*/ 467771 h 1017468"/>
                  <a:gd name="connsiteX163" fmla="*/ 396474 w 687179"/>
                  <a:gd name="connsiteY163" fmla="*/ 443986 h 1017468"/>
                  <a:gd name="connsiteX164" fmla="*/ 399117 w 687179"/>
                  <a:gd name="connsiteY164" fmla="*/ 436058 h 1017468"/>
                  <a:gd name="connsiteX165" fmla="*/ 396474 w 687179"/>
                  <a:gd name="connsiteY165" fmla="*/ 425487 h 1017468"/>
                  <a:gd name="connsiteX166" fmla="*/ 393831 w 687179"/>
                  <a:gd name="connsiteY166" fmla="*/ 417558 h 1017468"/>
                  <a:gd name="connsiteX167" fmla="*/ 377975 w 687179"/>
                  <a:gd name="connsiteY167" fmla="*/ 412273 h 1017468"/>
                  <a:gd name="connsiteX168" fmla="*/ 370046 w 687179"/>
                  <a:gd name="connsiteY168" fmla="*/ 409630 h 1017468"/>
                  <a:gd name="connsiteX169" fmla="*/ 346261 w 687179"/>
                  <a:gd name="connsiteY169" fmla="*/ 396416 h 1017468"/>
                  <a:gd name="connsiteX170" fmla="*/ 315594 w 687179"/>
                  <a:gd name="connsiteY170" fmla="*/ 385061 h 1017468"/>
                  <a:gd name="connsiteX171" fmla="*/ 293379 w 687179"/>
                  <a:gd name="connsiteY171" fmla="*/ 362060 h 1017468"/>
                  <a:gd name="connsiteX172" fmla="*/ 264335 w 687179"/>
                  <a:gd name="connsiteY172" fmla="*/ 359417 h 1017468"/>
                  <a:gd name="connsiteX173" fmla="*/ 256407 w 687179"/>
                  <a:gd name="connsiteY173" fmla="*/ 362060 h 1017468"/>
                  <a:gd name="connsiteX174" fmla="*/ 248479 w 687179"/>
                  <a:gd name="connsiteY174" fmla="*/ 367345 h 1017468"/>
                  <a:gd name="connsiteX175" fmla="*/ 237908 w 687179"/>
                  <a:gd name="connsiteY175" fmla="*/ 369988 h 1017468"/>
                  <a:gd name="connsiteX176" fmla="*/ 222051 w 687179"/>
                  <a:gd name="connsiteY176" fmla="*/ 375274 h 1017468"/>
                  <a:gd name="connsiteX177" fmla="*/ 214123 w 687179"/>
                  <a:gd name="connsiteY177" fmla="*/ 377917 h 1017468"/>
                  <a:gd name="connsiteX178" fmla="*/ 211480 w 687179"/>
                  <a:gd name="connsiteY178" fmla="*/ 388488 h 1017468"/>
                  <a:gd name="connsiteX179" fmla="*/ 208837 w 687179"/>
                  <a:gd name="connsiteY179" fmla="*/ 396416 h 1017468"/>
                  <a:gd name="connsiteX180" fmla="*/ 182409 w 687179"/>
                  <a:gd name="connsiteY180" fmla="*/ 399059 h 1017468"/>
                  <a:gd name="connsiteX181" fmla="*/ 174481 w 687179"/>
                  <a:gd name="connsiteY181" fmla="*/ 401702 h 1017468"/>
                  <a:gd name="connsiteX182" fmla="*/ 161006 w 687179"/>
                  <a:gd name="connsiteY182" fmla="*/ 429202 h 1017468"/>
                  <a:gd name="connsiteX183" fmla="*/ 146745 w 687179"/>
                  <a:gd name="connsiteY183" fmla="*/ 459320 h 1017468"/>
                  <a:gd name="connsiteX184" fmla="*/ 126911 w 687179"/>
                  <a:gd name="connsiteY184" fmla="*/ 483628 h 1017468"/>
                  <a:gd name="connsiteX185" fmla="*/ 95198 w 687179"/>
                  <a:gd name="connsiteY185" fmla="*/ 478342 h 1017468"/>
                  <a:gd name="connsiteX186" fmla="*/ 79341 w 687179"/>
                  <a:gd name="connsiteY186" fmla="*/ 470414 h 1017468"/>
                  <a:gd name="connsiteX187" fmla="*/ 68770 w 687179"/>
                  <a:gd name="connsiteY187" fmla="*/ 467771 h 1017468"/>
                  <a:gd name="connsiteX188" fmla="*/ 60842 w 687179"/>
                  <a:gd name="connsiteY188" fmla="*/ 465128 h 1017468"/>
                  <a:gd name="connsiteX189" fmla="*/ 60842 w 687179"/>
                  <a:gd name="connsiteY189" fmla="*/ 441343 h 1017468"/>
                  <a:gd name="connsiteX190" fmla="*/ 71413 w 687179"/>
                  <a:gd name="connsiteY190" fmla="*/ 425487 h 1017468"/>
                  <a:gd name="connsiteX191" fmla="*/ 66127 w 687179"/>
                  <a:gd name="connsiteY191" fmla="*/ 393773 h 1017468"/>
                  <a:gd name="connsiteX192" fmla="*/ 55556 w 687179"/>
                  <a:gd name="connsiteY192" fmla="*/ 369988 h 1017468"/>
                  <a:gd name="connsiteX193" fmla="*/ 50271 w 687179"/>
                  <a:gd name="connsiteY193" fmla="*/ 340918 h 1017468"/>
                  <a:gd name="connsiteX194" fmla="*/ 42342 w 687179"/>
                  <a:gd name="connsiteY194" fmla="*/ 314490 h 1017468"/>
                  <a:gd name="connsiteX195" fmla="*/ 31771 w 687179"/>
                  <a:gd name="connsiteY195" fmla="*/ 298633 h 1017468"/>
                  <a:gd name="connsiteX196" fmla="*/ 29128 w 687179"/>
                  <a:gd name="connsiteY196" fmla="*/ 288062 h 1017468"/>
                  <a:gd name="connsiteX197" fmla="*/ 34414 w 687179"/>
                  <a:gd name="connsiteY197" fmla="*/ 258992 h 1017468"/>
                  <a:gd name="connsiteX198" fmla="*/ 39699 w 687179"/>
                  <a:gd name="connsiteY198" fmla="*/ 243135 h 1017468"/>
                  <a:gd name="connsiteX199" fmla="*/ 47628 w 687179"/>
                  <a:gd name="connsiteY199" fmla="*/ 235207 h 1017468"/>
                  <a:gd name="connsiteX200" fmla="*/ 46815 w 687179"/>
                  <a:gd name="connsiteY200" fmla="*/ 213252 h 1017468"/>
                  <a:gd name="connsiteX201" fmla="*/ 65054 w 687179"/>
                  <a:gd name="connsiteY201" fmla="*/ 178374 h 1017468"/>
                  <a:gd name="connsiteX202" fmla="*/ 89912 w 687179"/>
                  <a:gd name="connsiteY202" fmla="*/ 158566 h 1017468"/>
                  <a:gd name="connsiteX203" fmla="*/ 74056 w 687179"/>
                  <a:gd name="connsiteY203" fmla="*/ 150638 h 1017468"/>
                  <a:gd name="connsiteX204" fmla="*/ 66127 w 687179"/>
                  <a:gd name="connsiteY204" fmla="*/ 153281 h 1017468"/>
                  <a:gd name="connsiteX205" fmla="*/ 44985 w 687179"/>
                  <a:gd name="connsiteY205" fmla="*/ 145352 h 1017468"/>
                  <a:gd name="connsiteX206" fmla="*/ 39699 w 687179"/>
                  <a:gd name="connsiteY206" fmla="*/ 137424 h 1017468"/>
                  <a:gd name="connsiteX207" fmla="*/ 15914 w 687179"/>
                  <a:gd name="connsiteY207" fmla="*/ 124210 h 1017468"/>
                  <a:gd name="connsiteX208" fmla="*/ 7986 w 687179"/>
                  <a:gd name="connsiteY208" fmla="*/ 118925 h 1017468"/>
                  <a:gd name="connsiteX209" fmla="*/ 58 w 687179"/>
                  <a:gd name="connsiteY209"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29523 w 687179"/>
                  <a:gd name="connsiteY126" fmla="*/ 852832 h 1017468"/>
                  <a:gd name="connsiteX127" fmla="*/ 409688 w 687179"/>
                  <a:gd name="connsiteY127" fmla="*/ 853616 h 1017468"/>
                  <a:gd name="connsiteX128" fmla="*/ 400975 w 687179"/>
                  <a:gd name="connsiteY128" fmla="*/ 873189 h 1017468"/>
                  <a:gd name="connsiteX129" fmla="*/ 379571 w 687179"/>
                  <a:gd name="connsiteY129" fmla="*/ 881902 h 1017468"/>
                  <a:gd name="connsiteX130" fmla="*/ 362118 w 687179"/>
                  <a:gd name="connsiteY130" fmla="*/ 869473 h 1017468"/>
                  <a:gd name="connsiteX131" fmla="*/ 359475 w 687179"/>
                  <a:gd name="connsiteY131" fmla="*/ 858902 h 1017468"/>
                  <a:gd name="connsiteX132" fmla="*/ 354190 w 687179"/>
                  <a:gd name="connsiteY132" fmla="*/ 843045 h 1017468"/>
                  <a:gd name="connsiteX133" fmla="*/ 351547 w 687179"/>
                  <a:gd name="connsiteY133" fmla="*/ 835117 h 1017468"/>
                  <a:gd name="connsiteX134" fmla="*/ 348904 w 687179"/>
                  <a:gd name="connsiteY134" fmla="*/ 827188 h 1017468"/>
                  <a:gd name="connsiteX135" fmla="*/ 351547 w 687179"/>
                  <a:gd name="connsiteY135" fmla="*/ 819260 h 1017468"/>
                  <a:gd name="connsiteX136" fmla="*/ 359475 w 687179"/>
                  <a:gd name="connsiteY136" fmla="*/ 813974 h 1017468"/>
                  <a:gd name="connsiteX137" fmla="*/ 375332 w 687179"/>
                  <a:gd name="connsiteY137" fmla="*/ 800761 h 1017468"/>
                  <a:gd name="connsiteX138" fmla="*/ 380617 w 687179"/>
                  <a:gd name="connsiteY138" fmla="*/ 792832 h 1017468"/>
                  <a:gd name="connsiteX139" fmla="*/ 385903 w 687179"/>
                  <a:gd name="connsiteY139" fmla="*/ 776976 h 1017468"/>
                  <a:gd name="connsiteX140" fmla="*/ 380617 w 687179"/>
                  <a:gd name="connsiteY140" fmla="*/ 737334 h 1017468"/>
                  <a:gd name="connsiteX141" fmla="*/ 346233 w 687179"/>
                  <a:gd name="connsiteY141" fmla="*/ 721477 h 1017468"/>
                  <a:gd name="connsiteX142" fmla="*/ 311905 w 687179"/>
                  <a:gd name="connsiteY142" fmla="*/ 726763 h 1017468"/>
                  <a:gd name="connsiteX143" fmla="*/ 285477 w 687179"/>
                  <a:gd name="connsiteY143" fmla="*/ 732048 h 1017468"/>
                  <a:gd name="connsiteX144" fmla="*/ 256407 w 687179"/>
                  <a:gd name="connsiteY144" fmla="*/ 729406 h 1017468"/>
                  <a:gd name="connsiteX145" fmla="*/ 259050 w 687179"/>
                  <a:gd name="connsiteY145" fmla="*/ 708263 h 1017468"/>
                  <a:gd name="connsiteX146" fmla="*/ 266978 w 687179"/>
                  <a:gd name="connsiteY146" fmla="*/ 705621 h 1017468"/>
                  <a:gd name="connsiteX147" fmla="*/ 280192 w 687179"/>
                  <a:gd name="connsiteY147" fmla="*/ 695050 h 1017468"/>
                  <a:gd name="connsiteX148" fmla="*/ 285477 w 687179"/>
                  <a:gd name="connsiteY148" fmla="*/ 687121 h 1017468"/>
                  <a:gd name="connsiteX149" fmla="*/ 290763 w 687179"/>
                  <a:gd name="connsiteY149" fmla="*/ 671265 h 1017468"/>
                  <a:gd name="connsiteX150" fmla="*/ 298691 w 687179"/>
                  <a:gd name="connsiteY150" fmla="*/ 665979 h 1017468"/>
                  <a:gd name="connsiteX151" fmla="*/ 309262 w 687179"/>
                  <a:gd name="connsiteY151" fmla="*/ 650122 h 1017468"/>
                  <a:gd name="connsiteX152" fmla="*/ 314548 w 687179"/>
                  <a:gd name="connsiteY152" fmla="*/ 642194 h 1017468"/>
                  <a:gd name="connsiteX153" fmla="*/ 317191 w 687179"/>
                  <a:gd name="connsiteY153" fmla="*/ 634266 h 1017468"/>
                  <a:gd name="connsiteX154" fmla="*/ 322476 w 687179"/>
                  <a:gd name="connsiteY154" fmla="*/ 626337 h 1017468"/>
                  <a:gd name="connsiteX155" fmla="*/ 327762 w 687179"/>
                  <a:gd name="connsiteY155" fmla="*/ 610481 h 1017468"/>
                  <a:gd name="connsiteX156" fmla="*/ 339117 w 687179"/>
                  <a:gd name="connsiteY156" fmla="*/ 584577 h 1017468"/>
                  <a:gd name="connsiteX157" fmla="*/ 359475 w 687179"/>
                  <a:gd name="connsiteY157" fmla="*/ 576125 h 1017468"/>
                  <a:gd name="connsiteX158" fmla="*/ 370046 w 687179"/>
                  <a:gd name="connsiteY158" fmla="*/ 552340 h 1017468"/>
                  <a:gd name="connsiteX159" fmla="*/ 372689 w 687179"/>
                  <a:gd name="connsiteY159" fmla="*/ 539126 h 1017468"/>
                  <a:gd name="connsiteX160" fmla="*/ 370831 w 687179"/>
                  <a:gd name="connsiteY160" fmla="*/ 513744 h 1017468"/>
                  <a:gd name="connsiteX161" fmla="*/ 383260 w 687179"/>
                  <a:gd name="connsiteY161" fmla="*/ 483628 h 1017468"/>
                  <a:gd name="connsiteX162" fmla="*/ 388546 w 687179"/>
                  <a:gd name="connsiteY162" fmla="*/ 467771 h 1017468"/>
                  <a:gd name="connsiteX163" fmla="*/ 396474 w 687179"/>
                  <a:gd name="connsiteY163" fmla="*/ 443986 h 1017468"/>
                  <a:gd name="connsiteX164" fmla="*/ 399117 w 687179"/>
                  <a:gd name="connsiteY164" fmla="*/ 436058 h 1017468"/>
                  <a:gd name="connsiteX165" fmla="*/ 396474 w 687179"/>
                  <a:gd name="connsiteY165" fmla="*/ 425487 h 1017468"/>
                  <a:gd name="connsiteX166" fmla="*/ 393831 w 687179"/>
                  <a:gd name="connsiteY166" fmla="*/ 417558 h 1017468"/>
                  <a:gd name="connsiteX167" fmla="*/ 377975 w 687179"/>
                  <a:gd name="connsiteY167" fmla="*/ 412273 h 1017468"/>
                  <a:gd name="connsiteX168" fmla="*/ 370046 w 687179"/>
                  <a:gd name="connsiteY168" fmla="*/ 409630 h 1017468"/>
                  <a:gd name="connsiteX169" fmla="*/ 346261 w 687179"/>
                  <a:gd name="connsiteY169" fmla="*/ 396416 h 1017468"/>
                  <a:gd name="connsiteX170" fmla="*/ 315594 w 687179"/>
                  <a:gd name="connsiteY170" fmla="*/ 385061 h 1017468"/>
                  <a:gd name="connsiteX171" fmla="*/ 293379 w 687179"/>
                  <a:gd name="connsiteY171" fmla="*/ 362060 h 1017468"/>
                  <a:gd name="connsiteX172" fmla="*/ 264335 w 687179"/>
                  <a:gd name="connsiteY172" fmla="*/ 359417 h 1017468"/>
                  <a:gd name="connsiteX173" fmla="*/ 256407 w 687179"/>
                  <a:gd name="connsiteY173" fmla="*/ 362060 h 1017468"/>
                  <a:gd name="connsiteX174" fmla="*/ 248479 w 687179"/>
                  <a:gd name="connsiteY174" fmla="*/ 367345 h 1017468"/>
                  <a:gd name="connsiteX175" fmla="*/ 237908 w 687179"/>
                  <a:gd name="connsiteY175" fmla="*/ 369988 h 1017468"/>
                  <a:gd name="connsiteX176" fmla="*/ 222051 w 687179"/>
                  <a:gd name="connsiteY176" fmla="*/ 375274 h 1017468"/>
                  <a:gd name="connsiteX177" fmla="*/ 214123 w 687179"/>
                  <a:gd name="connsiteY177" fmla="*/ 377917 h 1017468"/>
                  <a:gd name="connsiteX178" fmla="*/ 211480 w 687179"/>
                  <a:gd name="connsiteY178" fmla="*/ 388488 h 1017468"/>
                  <a:gd name="connsiteX179" fmla="*/ 208837 w 687179"/>
                  <a:gd name="connsiteY179" fmla="*/ 396416 h 1017468"/>
                  <a:gd name="connsiteX180" fmla="*/ 182409 w 687179"/>
                  <a:gd name="connsiteY180" fmla="*/ 399059 h 1017468"/>
                  <a:gd name="connsiteX181" fmla="*/ 174481 w 687179"/>
                  <a:gd name="connsiteY181" fmla="*/ 401702 h 1017468"/>
                  <a:gd name="connsiteX182" fmla="*/ 161006 w 687179"/>
                  <a:gd name="connsiteY182" fmla="*/ 429202 h 1017468"/>
                  <a:gd name="connsiteX183" fmla="*/ 146745 w 687179"/>
                  <a:gd name="connsiteY183" fmla="*/ 459320 h 1017468"/>
                  <a:gd name="connsiteX184" fmla="*/ 126911 w 687179"/>
                  <a:gd name="connsiteY184" fmla="*/ 483628 h 1017468"/>
                  <a:gd name="connsiteX185" fmla="*/ 95198 w 687179"/>
                  <a:gd name="connsiteY185" fmla="*/ 478342 h 1017468"/>
                  <a:gd name="connsiteX186" fmla="*/ 79341 w 687179"/>
                  <a:gd name="connsiteY186" fmla="*/ 470414 h 1017468"/>
                  <a:gd name="connsiteX187" fmla="*/ 68770 w 687179"/>
                  <a:gd name="connsiteY187" fmla="*/ 467771 h 1017468"/>
                  <a:gd name="connsiteX188" fmla="*/ 60842 w 687179"/>
                  <a:gd name="connsiteY188" fmla="*/ 465128 h 1017468"/>
                  <a:gd name="connsiteX189" fmla="*/ 60842 w 687179"/>
                  <a:gd name="connsiteY189" fmla="*/ 441343 h 1017468"/>
                  <a:gd name="connsiteX190" fmla="*/ 71413 w 687179"/>
                  <a:gd name="connsiteY190" fmla="*/ 425487 h 1017468"/>
                  <a:gd name="connsiteX191" fmla="*/ 66127 w 687179"/>
                  <a:gd name="connsiteY191" fmla="*/ 393773 h 1017468"/>
                  <a:gd name="connsiteX192" fmla="*/ 55556 w 687179"/>
                  <a:gd name="connsiteY192" fmla="*/ 369988 h 1017468"/>
                  <a:gd name="connsiteX193" fmla="*/ 50271 w 687179"/>
                  <a:gd name="connsiteY193" fmla="*/ 340918 h 1017468"/>
                  <a:gd name="connsiteX194" fmla="*/ 42342 w 687179"/>
                  <a:gd name="connsiteY194" fmla="*/ 314490 h 1017468"/>
                  <a:gd name="connsiteX195" fmla="*/ 31771 w 687179"/>
                  <a:gd name="connsiteY195" fmla="*/ 298633 h 1017468"/>
                  <a:gd name="connsiteX196" fmla="*/ 29128 w 687179"/>
                  <a:gd name="connsiteY196" fmla="*/ 288062 h 1017468"/>
                  <a:gd name="connsiteX197" fmla="*/ 34414 w 687179"/>
                  <a:gd name="connsiteY197" fmla="*/ 258992 h 1017468"/>
                  <a:gd name="connsiteX198" fmla="*/ 39699 w 687179"/>
                  <a:gd name="connsiteY198" fmla="*/ 243135 h 1017468"/>
                  <a:gd name="connsiteX199" fmla="*/ 47628 w 687179"/>
                  <a:gd name="connsiteY199" fmla="*/ 235207 h 1017468"/>
                  <a:gd name="connsiteX200" fmla="*/ 46815 w 687179"/>
                  <a:gd name="connsiteY200" fmla="*/ 213252 h 1017468"/>
                  <a:gd name="connsiteX201" fmla="*/ 65054 w 687179"/>
                  <a:gd name="connsiteY201" fmla="*/ 178374 h 1017468"/>
                  <a:gd name="connsiteX202" fmla="*/ 89912 w 687179"/>
                  <a:gd name="connsiteY202" fmla="*/ 158566 h 1017468"/>
                  <a:gd name="connsiteX203" fmla="*/ 74056 w 687179"/>
                  <a:gd name="connsiteY203" fmla="*/ 150638 h 1017468"/>
                  <a:gd name="connsiteX204" fmla="*/ 66127 w 687179"/>
                  <a:gd name="connsiteY204" fmla="*/ 153281 h 1017468"/>
                  <a:gd name="connsiteX205" fmla="*/ 44985 w 687179"/>
                  <a:gd name="connsiteY205" fmla="*/ 145352 h 1017468"/>
                  <a:gd name="connsiteX206" fmla="*/ 39699 w 687179"/>
                  <a:gd name="connsiteY206" fmla="*/ 137424 h 1017468"/>
                  <a:gd name="connsiteX207" fmla="*/ 15914 w 687179"/>
                  <a:gd name="connsiteY207" fmla="*/ 124210 h 1017468"/>
                  <a:gd name="connsiteX208" fmla="*/ 7986 w 687179"/>
                  <a:gd name="connsiteY208" fmla="*/ 118925 h 1017468"/>
                  <a:gd name="connsiteX209" fmla="*/ 58 w 687179"/>
                  <a:gd name="connsiteY209"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29523 w 687179"/>
                  <a:gd name="connsiteY126" fmla="*/ 852832 h 1017468"/>
                  <a:gd name="connsiteX127" fmla="*/ 409688 w 687179"/>
                  <a:gd name="connsiteY127" fmla="*/ 853616 h 1017468"/>
                  <a:gd name="connsiteX128" fmla="*/ 400975 w 687179"/>
                  <a:gd name="connsiteY128" fmla="*/ 873189 h 1017468"/>
                  <a:gd name="connsiteX129" fmla="*/ 379571 w 687179"/>
                  <a:gd name="connsiteY129" fmla="*/ 881902 h 1017468"/>
                  <a:gd name="connsiteX130" fmla="*/ 350212 w 687179"/>
                  <a:gd name="connsiteY130" fmla="*/ 871854 h 1017468"/>
                  <a:gd name="connsiteX131" fmla="*/ 359475 w 687179"/>
                  <a:gd name="connsiteY131" fmla="*/ 858902 h 1017468"/>
                  <a:gd name="connsiteX132" fmla="*/ 354190 w 687179"/>
                  <a:gd name="connsiteY132" fmla="*/ 843045 h 1017468"/>
                  <a:gd name="connsiteX133" fmla="*/ 351547 w 687179"/>
                  <a:gd name="connsiteY133" fmla="*/ 835117 h 1017468"/>
                  <a:gd name="connsiteX134" fmla="*/ 348904 w 687179"/>
                  <a:gd name="connsiteY134" fmla="*/ 827188 h 1017468"/>
                  <a:gd name="connsiteX135" fmla="*/ 351547 w 687179"/>
                  <a:gd name="connsiteY135" fmla="*/ 819260 h 1017468"/>
                  <a:gd name="connsiteX136" fmla="*/ 359475 w 687179"/>
                  <a:gd name="connsiteY136" fmla="*/ 813974 h 1017468"/>
                  <a:gd name="connsiteX137" fmla="*/ 375332 w 687179"/>
                  <a:gd name="connsiteY137" fmla="*/ 800761 h 1017468"/>
                  <a:gd name="connsiteX138" fmla="*/ 380617 w 687179"/>
                  <a:gd name="connsiteY138" fmla="*/ 792832 h 1017468"/>
                  <a:gd name="connsiteX139" fmla="*/ 385903 w 687179"/>
                  <a:gd name="connsiteY139" fmla="*/ 776976 h 1017468"/>
                  <a:gd name="connsiteX140" fmla="*/ 380617 w 687179"/>
                  <a:gd name="connsiteY140" fmla="*/ 737334 h 1017468"/>
                  <a:gd name="connsiteX141" fmla="*/ 346233 w 687179"/>
                  <a:gd name="connsiteY141" fmla="*/ 721477 h 1017468"/>
                  <a:gd name="connsiteX142" fmla="*/ 311905 w 687179"/>
                  <a:gd name="connsiteY142" fmla="*/ 726763 h 1017468"/>
                  <a:gd name="connsiteX143" fmla="*/ 285477 w 687179"/>
                  <a:gd name="connsiteY143" fmla="*/ 732048 h 1017468"/>
                  <a:gd name="connsiteX144" fmla="*/ 256407 w 687179"/>
                  <a:gd name="connsiteY144" fmla="*/ 729406 h 1017468"/>
                  <a:gd name="connsiteX145" fmla="*/ 259050 w 687179"/>
                  <a:gd name="connsiteY145" fmla="*/ 708263 h 1017468"/>
                  <a:gd name="connsiteX146" fmla="*/ 266978 w 687179"/>
                  <a:gd name="connsiteY146" fmla="*/ 705621 h 1017468"/>
                  <a:gd name="connsiteX147" fmla="*/ 280192 w 687179"/>
                  <a:gd name="connsiteY147" fmla="*/ 695050 h 1017468"/>
                  <a:gd name="connsiteX148" fmla="*/ 285477 w 687179"/>
                  <a:gd name="connsiteY148" fmla="*/ 687121 h 1017468"/>
                  <a:gd name="connsiteX149" fmla="*/ 290763 w 687179"/>
                  <a:gd name="connsiteY149" fmla="*/ 671265 h 1017468"/>
                  <a:gd name="connsiteX150" fmla="*/ 298691 w 687179"/>
                  <a:gd name="connsiteY150" fmla="*/ 665979 h 1017468"/>
                  <a:gd name="connsiteX151" fmla="*/ 309262 w 687179"/>
                  <a:gd name="connsiteY151" fmla="*/ 650122 h 1017468"/>
                  <a:gd name="connsiteX152" fmla="*/ 314548 w 687179"/>
                  <a:gd name="connsiteY152" fmla="*/ 642194 h 1017468"/>
                  <a:gd name="connsiteX153" fmla="*/ 317191 w 687179"/>
                  <a:gd name="connsiteY153" fmla="*/ 634266 h 1017468"/>
                  <a:gd name="connsiteX154" fmla="*/ 322476 w 687179"/>
                  <a:gd name="connsiteY154" fmla="*/ 626337 h 1017468"/>
                  <a:gd name="connsiteX155" fmla="*/ 327762 w 687179"/>
                  <a:gd name="connsiteY155" fmla="*/ 610481 h 1017468"/>
                  <a:gd name="connsiteX156" fmla="*/ 339117 w 687179"/>
                  <a:gd name="connsiteY156" fmla="*/ 584577 h 1017468"/>
                  <a:gd name="connsiteX157" fmla="*/ 359475 w 687179"/>
                  <a:gd name="connsiteY157" fmla="*/ 576125 h 1017468"/>
                  <a:gd name="connsiteX158" fmla="*/ 370046 w 687179"/>
                  <a:gd name="connsiteY158" fmla="*/ 552340 h 1017468"/>
                  <a:gd name="connsiteX159" fmla="*/ 372689 w 687179"/>
                  <a:gd name="connsiteY159" fmla="*/ 539126 h 1017468"/>
                  <a:gd name="connsiteX160" fmla="*/ 370831 w 687179"/>
                  <a:gd name="connsiteY160" fmla="*/ 513744 h 1017468"/>
                  <a:gd name="connsiteX161" fmla="*/ 383260 w 687179"/>
                  <a:gd name="connsiteY161" fmla="*/ 483628 h 1017468"/>
                  <a:gd name="connsiteX162" fmla="*/ 388546 w 687179"/>
                  <a:gd name="connsiteY162" fmla="*/ 467771 h 1017468"/>
                  <a:gd name="connsiteX163" fmla="*/ 396474 w 687179"/>
                  <a:gd name="connsiteY163" fmla="*/ 443986 h 1017468"/>
                  <a:gd name="connsiteX164" fmla="*/ 399117 w 687179"/>
                  <a:gd name="connsiteY164" fmla="*/ 436058 h 1017468"/>
                  <a:gd name="connsiteX165" fmla="*/ 396474 w 687179"/>
                  <a:gd name="connsiteY165" fmla="*/ 425487 h 1017468"/>
                  <a:gd name="connsiteX166" fmla="*/ 393831 w 687179"/>
                  <a:gd name="connsiteY166" fmla="*/ 417558 h 1017468"/>
                  <a:gd name="connsiteX167" fmla="*/ 377975 w 687179"/>
                  <a:gd name="connsiteY167" fmla="*/ 412273 h 1017468"/>
                  <a:gd name="connsiteX168" fmla="*/ 370046 w 687179"/>
                  <a:gd name="connsiteY168" fmla="*/ 409630 h 1017468"/>
                  <a:gd name="connsiteX169" fmla="*/ 346261 w 687179"/>
                  <a:gd name="connsiteY169" fmla="*/ 396416 h 1017468"/>
                  <a:gd name="connsiteX170" fmla="*/ 315594 w 687179"/>
                  <a:gd name="connsiteY170" fmla="*/ 385061 h 1017468"/>
                  <a:gd name="connsiteX171" fmla="*/ 293379 w 687179"/>
                  <a:gd name="connsiteY171" fmla="*/ 362060 h 1017468"/>
                  <a:gd name="connsiteX172" fmla="*/ 264335 w 687179"/>
                  <a:gd name="connsiteY172" fmla="*/ 359417 h 1017468"/>
                  <a:gd name="connsiteX173" fmla="*/ 256407 w 687179"/>
                  <a:gd name="connsiteY173" fmla="*/ 362060 h 1017468"/>
                  <a:gd name="connsiteX174" fmla="*/ 248479 w 687179"/>
                  <a:gd name="connsiteY174" fmla="*/ 367345 h 1017468"/>
                  <a:gd name="connsiteX175" fmla="*/ 237908 w 687179"/>
                  <a:gd name="connsiteY175" fmla="*/ 369988 h 1017468"/>
                  <a:gd name="connsiteX176" fmla="*/ 222051 w 687179"/>
                  <a:gd name="connsiteY176" fmla="*/ 375274 h 1017468"/>
                  <a:gd name="connsiteX177" fmla="*/ 214123 w 687179"/>
                  <a:gd name="connsiteY177" fmla="*/ 377917 h 1017468"/>
                  <a:gd name="connsiteX178" fmla="*/ 211480 w 687179"/>
                  <a:gd name="connsiteY178" fmla="*/ 388488 h 1017468"/>
                  <a:gd name="connsiteX179" fmla="*/ 208837 w 687179"/>
                  <a:gd name="connsiteY179" fmla="*/ 396416 h 1017468"/>
                  <a:gd name="connsiteX180" fmla="*/ 182409 w 687179"/>
                  <a:gd name="connsiteY180" fmla="*/ 399059 h 1017468"/>
                  <a:gd name="connsiteX181" fmla="*/ 174481 w 687179"/>
                  <a:gd name="connsiteY181" fmla="*/ 401702 h 1017468"/>
                  <a:gd name="connsiteX182" fmla="*/ 161006 w 687179"/>
                  <a:gd name="connsiteY182" fmla="*/ 429202 h 1017468"/>
                  <a:gd name="connsiteX183" fmla="*/ 146745 w 687179"/>
                  <a:gd name="connsiteY183" fmla="*/ 459320 h 1017468"/>
                  <a:gd name="connsiteX184" fmla="*/ 126911 w 687179"/>
                  <a:gd name="connsiteY184" fmla="*/ 483628 h 1017468"/>
                  <a:gd name="connsiteX185" fmla="*/ 95198 w 687179"/>
                  <a:gd name="connsiteY185" fmla="*/ 478342 h 1017468"/>
                  <a:gd name="connsiteX186" fmla="*/ 79341 w 687179"/>
                  <a:gd name="connsiteY186" fmla="*/ 470414 h 1017468"/>
                  <a:gd name="connsiteX187" fmla="*/ 68770 w 687179"/>
                  <a:gd name="connsiteY187" fmla="*/ 467771 h 1017468"/>
                  <a:gd name="connsiteX188" fmla="*/ 60842 w 687179"/>
                  <a:gd name="connsiteY188" fmla="*/ 465128 h 1017468"/>
                  <a:gd name="connsiteX189" fmla="*/ 60842 w 687179"/>
                  <a:gd name="connsiteY189" fmla="*/ 441343 h 1017468"/>
                  <a:gd name="connsiteX190" fmla="*/ 71413 w 687179"/>
                  <a:gd name="connsiteY190" fmla="*/ 425487 h 1017468"/>
                  <a:gd name="connsiteX191" fmla="*/ 66127 w 687179"/>
                  <a:gd name="connsiteY191" fmla="*/ 393773 h 1017468"/>
                  <a:gd name="connsiteX192" fmla="*/ 55556 w 687179"/>
                  <a:gd name="connsiteY192" fmla="*/ 369988 h 1017468"/>
                  <a:gd name="connsiteX193" fmla="*/ 50271 w 687179"/>
                  <a:gd name="connsiteY193" fmla="*/ 340918 h 1017468"/>
                  <a:gd name="connsiteX194" fmla="*/ 42342 w 687179"/>
                  <a:gd name="connsiteY194" fmla="*/ 314490 h 1017468"/>
                  <a:gd name="connsiteX195" fmla="*/ 31771 w 687179"/>
                  <a:gd name="connsiteY195" fmla="*/ 298633 h 1017468"/>
                  <a:gd name="connsiteX196" fmla="*/ 29128 w 687179"/>
                  <a:gd name="connsiteY196" fmla="*/ 288062 h 1017468"/>
                  <a:gd name="connsiteX197" fmla="*/ 34414 w 687179"/>
                  <a:gd name="connsiteY197" fmla="*/ 258992 h 1017468"/>
                  <a:gd name="connsiteX198" fmla="*/ 39699 w 687179"/>
                  <a:gd name="connsiteY198" fmla="*/ 243135 h 1017468"/>
                  <a:gd name="connsiteX199" fmla="*/ 47628 w 687179"/>
                  <a:gd name="connsiteY199" fmla="*/ 235207 h 1017468"/>
                  <a:gd name="connsiteX200" fmla="*/ 46815 w 687179"/>
                  <a:gd name="connsiteY200" fmla="*/ 213252 h 1017468"/>
                  <a:gd name="connsiteX201" fmla="*/ 65054 w 687179"/>
                  <a:gd name="connsiteY201" fmla="*/ 178374 h 1017468"/>
                  <a:gd name="connsiteX202" fmla="*/ 89912 w 687179"/>
                  <a:gd name="connsiteY202" fmla="*/ 158566 h 1017468"/>
                  <a:gd name="connsiteX203" fmla="*/ 74056 w 687179"/>
                  <a:gd name="connsiteY203" fmla="*/ 150638 h 1017468"/>
                  <a:gd name="connsiteX204" fmla="*/ 66127 w 687179"/>
                  <a:gd name="connsiteY204" fmla="*/ 153281 h 1017468"/>
                  <a:gd name="connsiteX205" fmla="*/ 44985 w 687179"/>
                  <a:gd name="connsiteY205" fmla="*/ 145352 h 1017468"/>
                  <a:gd name="connsiteX206" fmla="*/ 39699 w 687179"/>
                  <a:gd name="connsiteY206" fmla="*/ 137424 h 1017468"/>
                  <a:gd name="connsiteX207" fmla="*/ 15914 w 687179"/>
                  <a:gd name="connsiteY207" fmla="*/ 124210 h 1017468"/>
                  <a:gd name="connsiteX208" fmla="*/ 7986 w 687179"/>
                  <a:gd name="connsiteY208" fmla="*/ 118925 h 1017468"/>
                  <a:gd name="connsiteX209" fmla="*/ 58 w 687179"/>
                  <a:gd name="connsiteY209"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29523 w 687179"/>
                  <a:gd name="connsiteY126" fmla="*/ 852832 h 1017468"/>
                  <a:gd name="connsiteX127" fmla="*/ 409688 w 687179"/>
                  <a:gd name="connsiteY127" fmla="*/ 853616 h 1017468"/>
                  <a:gd name="connsiteX128" fmla="*/ 400975 w 687179"/>
                  <a:gd name="connsiteY128" fmla="*/ 873189 h 1017468"/>
                  <a:gd name="connsiteX129" fmla="*/ 379571 w 687179"/>
                  <a:gd name="connsiteY129" fmla="*/ 881902 h 1017468"/>
                  <a:gd name="connsiteX130" fmla="*/ 350212 w 687179"/>
                  <a:gd name="connsiteY130" fmla="*/ 871854 h 1017468"/>
                  <a:gd name="connsiteX131" fmla="*/ 354190 w 687179"/>
                  <a:gd name="connsiteY131" fmla="*/ 843045 h 1017468"/>
                  <a:gd name="connsiteX132" fmla="*/ 351547 w 687179"/>
                  <a:gd name="connsiteY132" fmla="*/ 835117 h 1017468"/>
                  <a:gd name="connsiteX133" fmla="*/ 348904 w 687179"/>
                  <a:gd name="connsiteY133" fmla="*/ 827188 h 1017468"/>
                  <a:gd name="connsiteX134" fmla="*/ 351547 w 687179"/>
                  <a:gd name="connsiteY134" fmla="*/ 819260 h 1017468"/>
                  <a:gd name="connsiteX135" fmla="*/ 359475 w 687179"/>
                  <a:gd name="connsiteY135" fmla="*/ 813974 h 1017468"/>
                  <a:gd name="connsiteX136" fmla="*/ 375332 w 687179"/>
                  <a:gd name="connsiteY136" fmla="*/ 800761 h 1017468"/>
                  <a:gd name="connsiteX137" fmla="*/ 380617 w 687179"/>
                  <a:gd name="connsiteY137" fmla="*/ 792832 h 1017468"/>
                  <a:gd name="connsiteX138" fmla="*/ 385903 w 687179"/>
                  <a:gd name="connsiteY138" fmla="*/ 776976 h 1017468"/>
                  <a:gd name="connsiteX139" fmla="*/ 380617 w 687179"/>
                  <a:gd name="connsiteY139" fmla="*/ 737334 h 1017468"/>
                  <a:gd name="connsiteX140" fmla="*/ 346233 w 687179"/>
                  <a:gd name="connsiteY140" fmla="*/ 721477 h 1017468"/>
                  <a:gd name="connsiteX141" fmla="*/ 311905 w 687179"/>
                  <a:gd name="connsiteY141" fmla="*/ 726763 h 1017468"/>
                  <a:gd name="connsiteX142" fmla="*/ 285477 w 687179"/>
                  <a:gd name="connsiteY142" fmla="*/ 732048 h 1017468"/>
                  <a:gd name="connsiteX143" fmla="*/ 256407 w 687179"/>
                  <a:gd name="connsiteY143" fmla="*/ 729406 h 1017468"/>
                  <a:gd name="connsiteX144" fmla="*/ 259050 w 687179"/>
                  <a:gd name="connsiteY144" fmla="*/ 708263 h 1017468"/>
                  <a:gd name="connsiteX145" fmla="*/ 266978 w 687179"/>
                  <a:gd name="connsiteY145" fmla="*/ 705621 h 1017468"/>
                  <a:gd name="connsiteX146" fmla="*/ 280192 w 687179"/>
                  <a:gd name="connsiteY146" fmla="*/ 695050 h 1017468"/>
                  <a:gd name="connsiteX147" fmla="*/ 285477 w 687179"/>
                  <a:gd name="connsiteY147" fmla="*/ 687121 h 1017468"/>
                  <a:gd name="connsiteX148" fmla="*/ 290763 w 687179"/>
                  <a:gd name="connsiteY148" fmla="*/ 671265 h 1017468"/>
                  <a:gd name="connsiteX149" fmla="*/ 298691 w 687179"/>
                  <a:gd name="connsiteY149" fmla="*/ 665979 h 1017468"/>
                  <a:gd name="connsiteX150" fmla="*/ 309262 w 687179"/>
                  <a:gd name="connsiteY150" fmla="*/ 650122 h 1017468"/>
                  <a:gd name="connsiteX151" fmla="*/ 314548 w 687179"/>
                  <a:gd name="connsiteY151" fmla="*/ 642194 h 1017468"/>
                  <a:gd name="connsiteX152" fmla="*/ 317191 w 687179"/>
                  <a:gd name="connsiteY152" fmla="*/ 634266 h 1017468"/>
                  <a:gd name="connsiteX153" fmla="*/ 322476 w 687179"/>
                  <a:gd name="connsiteY153" fmla="*/ 626337 h 1017468"/>
                  <a:gd name="connsiteX154" fmla="*/ 327762 w 687179"/>
                  <a:gd name="connsiteY154" fmla="*/ 610481 h 1017468"/>
                  <a:gd name="connsiteX155" fmla="*/ 339117 w 687179"/>
                  <a:gd name="connsiteY155" fmla="*/ 584577 h 1017468"/>
                  <a:gd name="connsiteX156" fmla="*/ 359475 w 687179"/>
                  <a:gd name="connsiteY156" fmla="*/ 576125 h 1017468"/>
                  <a:gd name="connsiteX157" fmla="*/ 370046 w 687179"/>
                  <a:gd name="connsiteY157" fmla="*/ 552340 h 1017468"/>
                  <a:gd name="connsiteX158" fmla="*/ 372689 w 687179"/>
                  <a:gd name="connsiteY158" fmla="*/ 539126 h 1017468"/>
                  <a:gd name="connsiteX159" fmla="*/ 370831 w 687179"/>
                  <a:gd name="connsiteY159" fmla="*/ 513744 h 1017468"/>
                  <a:gd name="connsiteX160" fmla="*/ 383260 w 687179"/>
                  <a:gd name="connsiteY160" fmla="*/ 483628 h 1017468"/>
                  <a:gd name="connsiteX161" fmla="*/ 388546 w 687179"/>
                  <a:gd name="connsiteY161" fmla="*/ 467771 h 1017468"/>
                  <a:gd name="connsiteX162" fmla="*/ 396474 w 687179"/>
                  <a:gd name="connsiteY162" fmla="*/ 443986 h 1017468"/>
                  <a:gd name="connsiteX163" fmla="*/ 399117 w 687179"/>
                  <a:gd name="connsiteY163" fmla="*/ 436058 h 1017468"/>
                  <a:gd name="connsiteX164" fmla="*/ 396474 w 687179"/>
                  <a:gd name="connsiteY164" fmla="*/ 425487 h 1017468"/>
                  <a:gd name="connsiteX165" fmla="*/ 393831 w 687179"/>
                  <a:gd name="connsiteY165" fmla="*/ 417558 h 1017468"/>
                  <a:gd name="connsiteX166" fmla="*/ 377975 w 687179"/>
                  <a:gd name="connsiteY166" fmla="*/ 412273 h 1017468"/>
                  <a:gd name="connsiteX167" fmla="*/ 370046 w 687179"/>
                  <a:gd name="connsiteY167" fmla="*/ 409630 h 1017468"/>
                  <a:gd name="connsiteX168" fmla="*/ 346261 w 687179"/>
                  <a:gd name="connsiteY168" fmla="*/ 396416 h 1017468"/>
                  <a:gd name="connsiteX169" fmla="*/ 315594 w 687179"/>
                  <a:gd name="connsiteY169" fmla="*/ 385061 h 1017468"/>
                  <a:gd name="connsiteX170" fmla="*/ 293379 w 687179"/>
                  <a:gd name="connsiteY170" fmla="*/ 362060 h 1017468"/>
                  <a:gd name="connsiteX171" fmla="*/ 264335 w 687179"/>
                  <a:gd name="connsiteY171" fmla="*/ 359417 h 1017468"/>
                  <a:gd name="connsiteX172" fmla="*/ 256407 w 687179"/>
                  <a:gd name="connsiteY172" fmla="*/ 362060 h 1017468"/>
                  <a:gd name="connsiteX173" fmla="*/ 248479 w 687179"/>
                  <a:gd name="connsiteY173" fmla="*/ 367345 h 1017468"/>
                  <a:gd name="connsiteX174" fmla="*/ 237908 w 687179"/>
                  <a:gd name="connsiteY174" fmla="*/ 369988 h 1017468"/>
                  <a:gd name="connsiteX175" fmla="*/ 222051 w 687179"/>
                  <a:gd name="connsiteY175" fmla="*/ 375274 h 1017468"/>
                  <a:gd name="connsiteX176" fmla="*/ 214123 w 687179"/>
                  <a:gd name="connsiteY176" fmla="*/ 377917 h 1017468"/>
                  <a:gd name="connsiteX177" fmla="*/ 211480 w 687179"/>
                  <a:gd name="connsiteY177" fmla="*/ 388488 h 1017468"/>
                  <a:gd name="connsiteX178" fmla="*/ 208837 w 687179"/>
                  <a:gd name="connsiteY178" fmla="*/ 396416 h 1017468"/>
                  <a:gd name="connsiteX179" fmla="*/ 182409 w 687179"/>
                  <a:gd name="connsiteY179" fmla="*/ 399059 h 1017468"/>
                  <a:gd name="connsiteX180" fmla="*/ 174481 w 687179"/>
                  <a:gd name="connsiteY180" fmla="*/ 401702 h 1017468"/>
                  <a:gd name="connsiteX181" fmla="*/ 161006 w 687179"/>
                  <a:gd name="connsiteY181" fmla="*/ 429202 h 1017468"/>
                  <a:gd name="connsiteX182" fmla="*/ 146745 w 687179"/>
                  <a:gd name="connsiteY182" fmla="*/ 459320 h 1017468"/>
                  <a:gd name="connsiteX183" fmla="*/ 126911 w 687179"/>
                  <a:gd name="connsiteY183" fmla="*/ 483628 h 1017468"/>
                  <a:gd name="connsiteX184" fmla="*/ 95198 w 687179"/>
                  <a:gd name="connsiteY184" fmla="*/ 478342 h 1017468"/>
                  <a:gd name="connsiteX185" fmla="*/ 79341 w 687179"/>
                  <a:gd name="connsiteY185" fmla="*/ 470414 h 1017468"/>
                  <a:gd name="connsiteX186" fmla="*/ 68770 w 687179"/>
                  <a:gd name="connsiteY186" fmla="*/ 467771 h 1017468"/>
                  <a:gd name="connsiteX187" fmla="*/ 60842 w 687179"/>
                  <a:gd name="connsiteY187" fmla="*/ 465128 h 1017468"/>
                  <a:gd name="connsiteX188" fmla="*/ 60842 w 687179"/>
                  <a:gd name="connsiteY188" fmla="*/ 441343 h 1017468"/>
                  <a:gd name="connsiteX189" fmla="*/ 71413 w 687179"/>
                  <a:gd name="connsiteY189" fmla="*/ 425487 h 1017468"/>
                  <a:gd name="connsiteX190" fmla="*/ 66127 w 687179"/>
                  <a:gd name="connsiteY190" fmla="*/ 393773 h 1017468"/>
                  <a:gd name="connsiteX191" fmla="*/ 55556 w 687179"/>
                  <a:gd name="connsiteY191" fmla="*/ 369988 h 1017468"/>
                  <a:gd name="connsiteX192" fmla="*/ 50271 w 687179"/>
                  <a:gd name="connsiteY192" fmla="*/ 340918 h 1017468"/>
                  <a:gd name="connsiteX193" fmla="*/ 42342 w 687179"/>
                  <a:gd name="connsiteY193" fmla="*/ 314490 h 1017468"/>
                  <a:gd name="connsiteX194" fmla="*/ 31771 w 687179"/>
                  <a:gd name="connsiteY194" fmla="*/ 298633 h 1017468"/>
                  <a:gd name="connsiteX195" fmla="*/ 29128 w 687179"/>
                  <a:gd name="connsiteY195" fmla="*/ 288062 h 1017468"/>
                  <a:gd name="connsiteX196" fmla="*/ 34414 w 687179"/>
                  <a:gd name="connsiteY196" fmla="*/ 258992 h 1017468"/>
                  <a:gd name="connsiteX197" fmla="*/ 39699 w 687179"/>
                  <a:gd name="connsiteY197" fmla="*/ 243135 h 1017468"/>
                  <a:gd name="connsiteX198" fmla="*/ 47628 w 687179"/>
                  <a:gd name="connsiteY198" fmla="*/ 235207 h 1017468"/>
                  <a:gd name="connsiteX199" fmla="*/ 46815 w 687179"/>
                  <a:gd name="connsiteY199" fmla="*/ 213252 h 1017468"/>
                  <a:gd name="connsiteX200" fmla="*/ 65054 w 687179"/>
                  <a:gd name="connsiteY200" fmla="*/ 178374 h 1017468"/>
                  <a:gd name="connsiteX201" fmla="*/ 89912 w 687179"/>
                  <a:gd name="connsiteY201" fmla="*/ 158566 h 1017468"/>
                  <a:gd name="connsiteX202" fmla="*/ 74056 w 687179"/>
                  <a:gd name="connsiteY202" fmla="*/ 150638 h 1017468"/>
                  <a:gd name="connsiteX203" fmla="*/ 66127 w 687179"/>
                  <a:gd name="connsiteY203" fmla="*/ 153281 h 1017468"/>
                  <a:gd name="connsiteX204" fmla="*/ 44985 w 687179"/>
                  <a:gd name="connsiteY204" fmla="*/ 145352 h 1017468"/>
                  <a:gd name="connsiteX205" fmla="*/ 39699 w 687179"/>
                  <a:gd name="connsiteY205" fmla="*/ 137424 h 1017468"/>
                  <a:gd name="connsiteX206" fmla="*/ 15914 w 687179"/>
                  <a:gd name="connsiteY206" fmla="*/ 124210 h 1017468"/>
                  <a:gd name="connsiteX207" fmla="*/ 7986 w 687179"/>
                  <a:gd name="connsiteY207" fmla="*/ 118925 h 1017468"/>
                  <a:gd name="connsiteX208" fmla="*/ 58 w 687179"/>
                  <a:gd name="connsiteY208"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29523 w 687179"/>
                  <a:gd name="connsiteY126" fmla="*/ 852832 h 1017468"/>
                  <a:gd name="connsiteX127" fmla="*/ 409688 w 687179"/>
                  <a:gd name="connsiteY127" fmla="*/ 853616 h 1017468"/>
                  <a:gd name="connsiteX128" fmla="*/ 400975 w 687179"/>
                  <a:gd name="connsiteY128" fmla="*/ 873189 h 1017468"/>
                  <a:gd name="connsiteX129" fmla="*/ 379571 w 687179"/>
                  <a:gd name="connsiteY129" fmla="*/ 881902 h 1017468"/>
                  <a:gd name="connsiteX130" fmla="*/ 350212 w 687179"/>
                  <a:gd name="connsiteY130" fmla="*/ 871854 h 1017468"/>
                  <a:gd name="connsiteX131" fmla="*/ 354190 w 687179"/>
                  <a:gd name="connsiteY131" fmla="*/ 843045 h 1017468"/>
                  <a:gd name="connsiteX132" fmla="*/ 351547 w 687179"/>
                  <a:gd name="connsiteY132" fmla="*/ 835117 h 1017468"/>
                  <a:gd name="connsiteX133" fmla="*/ 348904 w 687179"/>
                  <a:gd name="connsiteY133" fmla="*/ 827188 h 1017468"/>
                  <a:gd name="connsiteX134" fmla="*/ 351547 w 687179"/>
                  <a:gd name="connsiteY134" fmla="*/ 819260 h 1017468"/>
                  <a:gd name="connsiteX135" fmla="*/ 359475 w 687179"/>
                  <a:gd name="connsiteY135" fmla="*/ 813974 h 1017468"/>
                  <a:gd name="connsiteX136" fmla="*/ 375332 w 687179"/>
                  <a:gd name="connsiteY136" fmla="*/ 800761 h 1017468"/>
                  <a:gd name="connsiteX137" fmla="*/ 380617 w 687179"/>
                  <a:gd name="connsiteY137" fmla="*/ 792832 h 1017468"/>
                  <a:gd name="connsiteX138" fmla="*/ 385903 w 687179"/>
                  <a:gd name="connsiteY138" fmla="*/ 776976 h 1017468"/>
                  <a:gd name="connsiteX139" fmla="*/ 380617 w 687179"/>
                  <a:gd name="connsiteY139" fmla="*/ 737334 h 1017468"/>
                  <a:gd name="connsiteX140" fmla="*/ 346233 w 687179"/>
                  <a:gd name="connsiteY140" fmla="*/ 721477 h 1017468"/>
                  <a:gd name="connsiteX141" fmla="*/ 311905 w 687179"/>
                  <a:gd name="connsiteY141" fmla="*/ 726763 h 1017468"/>
                  <a:gd name="connsiteX142" fmla="*/ 285477 w 687179"/>
                  <a:gd name="connsiteY142" fmla="*/ 732048 h 1017468"/>
                  <a:gd name="connsiteX143" fmla="*/ 256407 w 687179"/>
                  <a:gd name="connsiteY143" fmla="*/ 729406 h 1017468"/>
                  <a:gd name="connsiteX144" fmla="*/ 259050 w 687179"/>
                  <a:gd name="connsiteY144" fmla="*/ 708263 h 1017468"/>
                  <a:gd name="connsiteX145" fmla="*/ 266978 w 687179"/>
                  <a:gd name="connsiteY145" fmla="*/ 705621 h 1017468"/>
                  <a:gd name="connsiteX146" fmla="*/ 280192 w 687179"/>
                  <a:gd name="connsiteY146" fmla="*/ 695050 h 1017468"/>
                  <a:gd name="connsiteX147" fmla="*/ 285477 w 687179"/>
                  <a:gd name="connsiteY147" fmla="*/ 687121 h 1017468"/>
                  <a:gd name="connsiteX148" fmla="*/ 290763 w 687179"/>
                  <a:gd name="connsiteY148" fmla="*/ 671265 h 1017468"/>
                  <a:gd name="connsiteX149" fmla="*/ 298691 w 687179"/>
                  <a:gd name="connsiteY149" fmla="*/ 665979 h 1017468"/>
                  <a:gd name="connsiteX150" fmla="*/ 309262 w 687179"/>
                  <a:gd name="connsiteY150" fmla="*/ 650122 h 1017468"/>
                  <a:gd name="connsiteX151" fmla="*/ 314548 w 687179"/>
                  <a:gd name="connsiteY151" fmla="*/ 642194 h 1017468"/>
                  <a:gd name="connsiteX152" fmla="*/ 317191 w 687179"/>
                  <a:gd name="connsiteY152" fmla="*/ 634266 h 1017468"/>
                  <a:gd name="connsiteX153" fmla="*/ 322476 w 687179"/>
                  <a:gd name="connsiteY153" fmla="*/ 626337 h 1017468"/>
                  <a:gd name="connsiteX154" fmla="*/ 327762 w 687179"/>
                  <a:gd name="connsiteY154" fmla="*/ 610481 h 1017468"/>
                  <a:gd name="connsiteX155" fmla="*/ 339117 w 687179"/>
                  <a:gd name="connsiteY155" fmla="*/ 584577 h 1017468"/>
                  <a:gd name="connsiteX156" fmla="*/ 359475 w 687179"/>
                  <a:gd name="connsiteY156" fmla="*/ 576125 h 1017468"/>
                  <a:gd name="connsiteX157" fmla="*/ 370046 w 687179"/>
                  <a:gd name="connsiteY157" fmla="*/ 552340 h 1017468"/>
                  <a:gd name="connsiteX158" fmla="*/ 372689 w 687179"/>
                  <a:gd name="connsiteY158" fmla="*/ 539126 h 1017468"/>
                  <a:gd name="connsiteX159" fmla="*/ 370831 w 687179"/>
                  <a:gd name="connsiteY159" fmla="*/ 513744 h 1017468"/>
                  <a:gd name="connsiteX160" fmla="*/ 383260 w 687179"/>
                  <a:gd name="connsiteY160" fmla="*/ 483628 h 1017468"/>
                  <a:gd name="connsiteX161" fmla="*/ 388546 w 687179"/>
                  <a:gd name="connsiteY161" fmla="*/ 467771 h 1017468"/>
                  <a:gd name="connsiteX162" fmla="*/ 396474 w 687179"/>
                  <a:gd name="connsiteY162" fmla="*/ 443986 h 1017468"/>
                  <a:gd name="connsiteX163" fmla="*/ 399117 w 687179"/>
                  <a:gd name="connsiteY163" fmla="*/ 436058 h 1017468"/>
                  <a:gd name="connsiteX164" fmla="*/ 396474 w 687179"/>
                  <a:gd name="connsiteY164" fmla="*/ 425487 h 1017468"/>
                  <a:gd name="connsiteX165" fmla="*/ 393831 w 687179"/>
                  <a:gd name="connsiteY165" fmla="*/ 417558 h 1017468"/>
                  <a:gd name="connsiteX166" fmla="*/ 377975 w 687179"/>
                  <a:gd name="connsiteY166" fmla="*/ 412273 h 1017468"/>
                  <a:gd name="connsiteX167" fmla="*/ 370046 w 687179"/>
                  <a:gd name="connsiteY167" fmla="*/ 409630 h 1017468"/>
                  <a:gd name="connsiteX168" fmla="*/ 346261 w 687179"/>
                  <a:gd name="connsiteY168" fmla="*/ 396416 h 1017468"/>
                  <a:gd name="connsiteX169" fmla="*/ 315594 w 687179"/>
                  <a:gd name="connsiteY169" fmla="*/ 385061 h 1017468"/>
                  <a:gd name="connsiteX170" fmla="*/ 293379 w 687179"/>
                  <a:gd name="connsiteY170" fmla="*/ 362060 h 1017468"/>
                  <a:gd name="connsiteX171" fmla="*/ 264335 w 687179"/>
                  <a:gd name="connsiteY171" fmla="*/ 359417 h 1017468"/>
                  <a:gd name="connsiteX172" fmla="*/ 256407 w 687179"/>
                  <a:gd name="connsiteY172" fmla="*/ 362060 h 1017468"/>
                  <a:gd name="connsiteX173" fmla="*/ 248479 w 687179"/>
                  <a:gd name="connsiteY173" fmla="*/ 367345 h 1017468"/>
                  <a:gd name="connsiteX174" fmla="*/ 237908 w 687179"/>
                  <a:gd name="connsiteY174" fmla="*/ 369988 h 1017468"/>
                  <a:gd name="connsiteX175" fmla="*/ 222051 w 687179"/>
                  <a:gd name="connsiteY175" fmla="*/ 375274 h 1017468"/>
                  <a:gd name="connsiteX176" fmla="*/ 214123 w 687179"/>
                  <a:gd name="connsiteY176" fmla="*/ 377917 h 1017468"/>
                  <a:gd name="connsiteX177" fmla="*/ 208837 w 687179"/>
                  <a:gd name="connsiteY177" fmla="*/ 396416 h 1017468"/>
                  <a:gd name="connsiteX178" fmla="*/ 182409 w 687179"/>
                  <a:gd name="connsiteY178" fmla="*/ 399059 h 1017468"/>
                  <a:gd name="connsiteX179" fmla="*/ 174481 w 687179"/>
                  <a:gd name="connsiteY179" fmla="*/ 401702 h 1017468"/>
                  <a:gd name="connsiteX180" fmla="*/ 161006 w 687179"/>
                  <a:gd name="connsiteY180" fmla="*/ 429202 h 1017468"/>
                  <a:gd name="connsiteX181" fmla="*/ 146745 w 687179"/>
                  <a:gd name="connsiteY181" fmla="*/ 459320 h 1017468"/>
                  <a:gd name="connsiteX182" fmla="*/ 126911 w 687179"/>
                  <a:gd name="connsiteY182" fmla="*/ 483628 h 1017468"/>
                  <a:gd name="connsiteX183" fmla="*/ 95198 w 687179"/>
                  <a:gd name="connsiteY183" fmla="*/ 478342 h 1017468"/>
                  <a:gd name="connsiteX184" fmla="*/ 79341 w 687179"/>
                  <a:gd name="connsiteY184" fmla="*/ 470414 h 1017468"/>
                  <a:gd name="connsiteX185" fmla="*/ 68770 w 687179"/>
                  <a:gd name="connsiteY185" fmla="*/ 467771 h 1017468"/>
                  <a:gd name="connsiteX186" fmla="*/ 60842 w 687179"/>
                  <a:gd name="connsiteY186" fmla="*/ 465128 h 1017468"/>
                  <a:gd name="connsiteX187" fmla="*/ 60842 w 687179"/>
                  <a:gd name="connsiteY187" fmla="*/ 441343 h 1017468"/>
                  <a:gd name="connsiteX188" fmla="*/ 71413 w 687179"/>
                  <a:gd name="connsiteY188" fmla="*/ 425487 h 1017468"/>
                  <a:gd name="connsiteX189" fmla="*/ 66127 w 687179"/>
                  <a:gd name="connsiteY189" fmla="*/ 393773 h 1017468"/>
                  <a:gd name="connsiteX190" fmla="*/ 55556 w 687179"/>
                  <a:gd name="connsiteY190" fmla="*/ 369988 h 1017468"/>
                  <a:gd name="connsiteX191" fmla="*/ 50271 w 687179"/>
                  <a:gd name="connsiteY191" fmla="*/ 340918 h 1017468"/>
                  <a:gd name="connsiteX192" fmla="*/ 42342 w 687179"/>
                  <a:gd name="connsiteY192" fmla="*/ 314490 h 1017468"/>
                  <a:gd name="connsiteX193" fmla="*/ 31771 w 687179"/>
                  <a:gd name="connsiteY193" fmla="*/ 298633 h 1017468"/>
                  <a:gd name="connsiteX194" fmla="*/ 29128 w 687179"/>
                  <a:gd name="connsiteY194" fmla="*/ 288062 h 1017468"/>
                  <a:gd name="connsiteX195" fmla="*/ 34414 w 687179"/>
                  <a:gd name="connsiteY195" fmla="*/ 258992 h 1017468"/>
                  <a:gd name="connsiteX196" fmla="*/ 39699 w 687179"/>
                  <a:gd name="connsiteY196" fmla="*/ 243135 h 1017468"/>
                  <a:gd name="connsiteX197" fmla="*/ 47628 w 687179"/>
                  <a:gd name="connsiteY197" fmla="*/ 235207 h 1017468"/>
                  <a:gd name="connsiteX198" fmla="*/ 46815 w 687179"/>
                  <a:gd name="connsiteY198" fmla="*/ 213252 h 1017468"/>
                  <a:gd name="connsiteX199" fmla="*/ 65054 w 687179"/>
                  <a:gd name="connsiteY199" fmla="*/ 178374 h 1017468"/>
                  <a:gd name="connsiteX200" fmla="*/ 89912 w 687179"/>
                  <a:gd name="connsiteY200" fmla="*/ 158566 h 1017468"/>
                  <a:gd name="connsiteX201" fmla="*/ 74056 w 687179"/>
                  <a:gd name="connsiteY201" fmla="*/ 150638 h 1017468"/>
                  <a:gd name="connsiteX202" fmla="*/ 66127 w 687179"/>
                  <a:gd name="connsiteY202" fmla="*/ 153281 h 1017468"/>
                  <a:gd name="connsiteX203" fmla="*/ 44985 w 687179"/>
                  <a:gd name="connsiteY203" fmla="*/ 145352 h 1017468"/>
                  <a:gd name="connsiteX204" fmla="*/ 39699 w 687179"/>
                  <a:gd name="connsiteY204" fmla="*/ 137424 h 1017468"/>
                  <a:gd name="connsiteX205" fmla="*/ 15914 w 687179"/>
                  <a:gd name="connsiteY205" fmla="*/ 124210 h 1017468"/>
                  <a:gd name="connsiteX206" fmla="*/ 7986 w 687179"/>
                  <a:gd name="connsiteY206" fmla="*/ 118925 h 1017468"/>
                  <a:gd name="connsiteX207" fmla="*/ 58 w 687179"/>
                  <a:gd name="connsiteY207"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29523 w 687179"/>
                  <a:gd name="connsiteY126" fmla="*/ 852832 h 1017468"/>
                  <a:gd name="connsiteX127" fmla="*/ 409688 w 687179"/>
                  <a:gd name="connsiteY127" fmla="*/ 853616 h 1017468"/>
                  <a:gd name="connsiteX128" fmla="*/ 400975 w 687179"/>
                  <a:gd name="connsiteY128" fmla="*/ 873189 h 1017468"/>
                  <a:gd name="connsiteX129" fmla="*/ 379571 w 687179"/>
                  <a:gd name="connsiteY129" fmla="*/ 881902 h 1017468"/>
                  <a:gd name="connsiteX130" fmla="*/ 350212 w 687179"/>
                  <a:gd name="connsiteY130" fmla="*/ 871854 h 1017468"/>
                  <a:gd name="connsiteX131" fmla="*/ 354190 w 687179"/>
                  <a:gd name="connsiteY131" fmla="*/ 843045 h 1017468"/>
                  <a:gd name="connsiteX132" fmla="*/ 351547 w 687179"/>
                  <a:gd name="connsiteY132" fmla="*/ 835117 h 1017468"/>
                  <a:gd name="connsiteX133" fmla="*/ 348904 w 687179"/>
                  <a:gd name="connsiteY133" fmla="*/ 827188 h 1017468"/>
                  <a:gd name="connsiteX134" fmla="*/ 351547 w 687179"/>
                  <a:gd name="connsiteY134" fmla="*/ 819260 h 1017468"/>
                  <a:gd name="connsiteX135" fmla="*/ 359475 w 687179"/>
                  <a:gd name="connsiteY135" fmla="*/ 813974 h 1017468"/>
                  <a:gd name="connsiteX136" fmla="*/ 375332 w 687179"/>
                  <a:gd name="connsiteY136" fmla="*/ 800761 h 1017468"/>
                  <a:gd name="connsiteX137" fmla="*/ 380617 w 687179"/>
                  <a:gd name="connsiteY137" fmla="*/ 792832 h 1017468"/>
                  <a:gd name="connsiteX138" fmla="*/ 385903 w 687179"/>
                  <a:gd name="connsiteY138" fmla="*/ 776976 h 1017468"/>
                  <a:gd name="connsiteX139" fmla="*/ 380617 w 687179"/>
                  <a:gd name="connsiteY139" fmla="*/ 737334 h 1017468"/>
                  <a:gd name="connsiteX140" fmla="*/ 346233 w 687179"/>
                  <a:gd name="connsiteY140" fmla="*/ 721477 h 1017468"/>
                  <a:gd name="connsiteX141" fmla="*/ 311905 w 687179"/>
                  <a:gd name="connsiteY141" fmla="*/ 726763 h 1017468"/>
                  <a:gd name="connsiteX142" fmla="*/ 285477 w 687179"/>
                  <a:gd name="connsiteY142" fmla="*/ 732048 h 1017468"/>
                  <a:gd name="connsiteX143" fmla="*/ 256407 w 687179"/>
                  <a:gd name="connsiteY143" fmla="*/ 729406 h 1017468"/>
                  <a:gd name="connsiteX144" fmla="*/ 259050 w 687179"/>
                  <a:gd name="connsiteY144" fmla="*/ 708263 h 1017468"/>
                  <a:gd name="connsiteX145" fmla="*/ 266978 w 687179"/>
                  <a:gd name="connsiteY145" fmla="*/ 705621 h 1017468"/>
                  <a:gd name="connsiteX146" fmla="*/ 280192 w 687179"/>
                  <a:gd name="connsiteY146" fmla="*/ 695050 h 1017468"/>
                  <a:gd name="connsiteX147" fmla="*/ 285477 w 687179"/>
                  <a:gd name="connsiteY147" fmla="*/ 687121 h 1017468"/>
                  <a:gd name="connsiteX148" fmla="*/ 290763 w 687179"/>
                  <a:gd name="connsiteY148" fmla="*/ 671265 h 1017468"/>
                  <a:gd name="connsiteX149" fmla="*/ 298691 w 687179"/>
                  <a:gd name="connsiteY149" fmla="*/ 665979 h 1017468"/>
                  <a:gd name="connsiteX150" fmla="*/ 309262 w 687179"/>
                  <a:gd name="connsiteY150" fmla="*/ 650122 h 1017468"/>
                  <a:gd name="connsiteX151" fmla="*/ 314548 w 687179"/>
                  <a:gd name="connsiteY151" fmla="*/ 642194 h 1017468"/>
                  <a:gd name="connsiteX152" fmla="*/ 317191 w 687179"/>
                  <a:gd name="connsiteY152" fmla="*/ 634266 h 1017468"/>
                  <a:gd name="connsiteX153" fmla="*/ 322476 w 687179"/>
                  <a:gd name="connsiteY153" fmla="*/ 626337 h 1017468"/>
                  <a:gd name="connsiteX154" fmla="*/ 327762 w 687179"/>
                  <a:gd name="connsiteY154" fmla="*/ 610481 h 1017468"/>
                  <a:gd name="connsiteX155" fmla="*/ 339117 w 687179"/>
                  <a:gd name="connsiteY155" fmla="*/ 584577 h 1017468"/>
                  <a:gd name="connsiteX156" fmla="*/ 359475 w 687179"/>
                  <a:gd name="connsiteY156" fmla="*/ 576125 h 1017468"/>
                  <a:gd name="connsiteX157" fmla="*/ 370046 w 687179"/>
                  <a:gd name="connsiteY157" fmla="*/ 552340 h 1017468"/>
                  <a:gd name="connsiteX158" fmla="*/ 372689 w 687179"/>
                  <a:gd name="connsiteY158" fmla="*/ 539126 h 1017468"/>
                  <a:gd name="connsiteX159" fmla="*/ 370831 w 687179"/>
                  <a:gd name="connsiteY159" fmla="*/ 513744 h 1017468"/>
                  <a:gd name="connsiteX160" fmla="*/ 383260 w 687179"/>
                  <a:gd name="connsiteY160" fmla="*/ 483628 h 1017468"/>
                  <a:gd name="connsiteX161" fmla="*/ 388546 w 687179"/>
                  <a:gd name="connsiteY161" fmla="*/ 467771 h 1017468"/>
                  <a:gd name="connsiteX162" fmla="*/ 396474 w 687179"/>
                  <a:gd name="connsiteY162" fmla="*/ 443986 h 1017468"/>
                  <a:gd name="connsiteX163" fmla="*/ 399117 w 687179"/>
                  <a:gd name="connsiteY163" fmla="*/ 436058 h 1017468"/>
                  <a:gd name="connsiteX164" fmla="*/ 396474 w 687179"/>
                  <a:gd name="connsiteY164" fmla="*/ 425487 h 1017468"/>
                  <a:gd name="connsiteX165" fmla="*/ 393831 w 687179"/>
                  <a:gd name="connsiteY165" fmla="*/ 417558 h 1017468"/>
                  <a:gd name="connsiteX166" fmla="*/ 377975 w 687179"/>
                  <a:gd name="connsiteY166" fmla="*/ 412273 h 1017468"/>
                  <a:gd name="connsiteX167" fmla="*/ 370046 w 687179"/>
                  <a:gd name="connsiteY167" fmla="*/ 409630 h 1017468"/>
                  <a:gd name="connsiteX168" fmla="*/ 346261 w 687179"/>
                  <a:gd name="connsiteY168" fmla="*/ 396416 h 1017468"/>
                  <a:gd name="connsiteX169" fmla="*/ 315594 w 687179"/>
                  <a:gd name="connsiteY169" fmla="*/ 385061 h 1017468"/>
                  <a:gd name="connsiteX170" fmla="*/ 293379 w 687179"/>
                  <a:gd name="connsiteY170" fmla="*/ 362060 h 1017468"/>
                  <a:gd name="connsiteX171" fmla="*/ 264335 w 687179"/>
                  <a:gd name="connsiteY171" fmla="*/ 359417 h 1017468"/>
                  <a:gd name="connsiteX172" fmla="*/ 256407 w 687179"/>
                  <a:gd name="connsiteY172" fmla="*/ 362060 h 1017468"/>
                  <a:gd name="connsiteX173" fmla="*/ 248479 w 687179"/>
                  <a:gd name="connsiteY173" fmla="*/ 367345 h 1017468"/>
                  <a:gd name="connsiteX174" fmla="*/ 237908 w 687179"/>
                  <a:gd name="connsiteY174" fmla="*/ 369988 h 1017468"/>
                  <a:gd name="connsiteX175" fmla="*/ 222051 w 687179"/>
                  <a:gd name="connsiteY175" fmla="*/ 375274 h 1017468"/>
                  <a:gd name="connsiteX176" fmla="*/ 221267 w 687179"/>
                  <a:gd name="connsiteY176" fmla="*/ 392205 h 1017468"/>
                  <a:gd name="connsiteX177" fmla="*/ 208837 w 687179"/>
                  <a:gd name="connsiteY177" fmla="*/ 396416 h 1017468"/>
                  <a:gd name="connsiteX178" fmla="*/ 182409 w 687179"/>
                  <a:gd name="connsiteY178" fmla="*/ 399059 h 1017468"/>
                  <a:gd name="connsiteX179" fmla="*/ 174481 w 687179"/>
                  <a:gd name="connsiteY179" fmla="*/ 401702 h 1017468"/>
                  <a:gd name="connsiteX180" fmla="*/ 161006 w 687179"/>
                  <a:gd name="connsiteY180" fmla="*/ 429202 h 1017468"/>
                  <a:gd name="connsiteX181" fmla="*/ 146745 w 687179"/>
                  <a:gd name="connsiteY181" fmla="*/ 459320 h 1017468"/>
                  <a:gd name="connsiteX182" fmla="*/ 126911 w 687179"/>
                  <a:gd name="connsiteY182" fmla="*/ 483628 h 1017468"/>
                  <a:gd name="connsiteX183" fmla="*/ 95198 w 687179"/>
                  <a:gd name="connsiteY183" fmla="*/ 478342 h 1017468"/>
                  <a:gd name="connsiteX184" fmla="*/ 79341 w 687179"/>
                  <a:gd name="connsiteY184" fmla="*/ 470414 h 1017468"/>
                  <a:gd name="connsiteX185" fmla="*/ 68770 w 687179"/>
                  <a:gd name="connsiteY185" fmla="*/ 467771 h 1017468"/>
                  <a:gd name="connsiteX186" fmla="*/ 60842 w 687179"/>
                  <a:gd name="connsiteY186" fmla="*/ 465128 h 1017468"/>
                  <a:gd name="connsiteX187" fmla="*/ 60842 w 687179"/>
                  <a:gd name="connsiteY187" fmla="*/ 441343 h 1017468"/>
                  <a:gd name="connsiteX188" fmla="*/ 71413 w 687179"/>
                  <a:gd name="connsiteY188" fmla="*/ 425487 h 1017468"/>
                  <a:gd name="connsiteX189" fmla="*/ 66127 w 687179"/>
                  <a:gd name="connsiteY189" fmla="*/ 393773 h 1017468"/>
                  <a:gd name="connsiteX190" fmla="*/ 55556 w 687179"/>
                  <a:gd name="connsiteY190" fmla="*/ 369988 h 1017468"/>
                  <a:gd name="connsiteX191" fmla="*/ 50271 w 687179"/>
                  <a:gd name="connsiteY191" fmla="*/ 340918 h 1017468"/>
                  <a:gd name="connsiteX192" fmla="*/ 42342 w 687179"/>
                  <a:gd name="connsiteY192" fmla="*/ 314490 h 1017468"/>
                  <a:gd name="connsiteX193" fmla="*/ 31771 w 687179"/>
                  <a:gd name="connsiteY193" fmla="*/ 298633 h 1017468"/>
                  <a:gd name="connsiteX194" fmla="*/ 29128 w 687179"/>
                  <a:gd name="connsiteY194" fmla="*/ 288062 h 1017468"/>
                  <a:gd name="connsiteX195" fmla="*/ 34414 w 687179"/>
                  <a:gd name="connsiteY195" fmla="*/ 258992 h 1017468"/>
                  <a:gd name="connsiteX196" fmla="*/ 39699 w 687179"/>
                  <a:gd name="connsiteY196" fmla="*/ 243135 h 1017468"/>
                  <a:gd name="connsiteX197" fmla="*/ 47628 w 687179"/>
                  <a:gd name="connsiteY197" fmla="*/ 235207 h 1017468"/>
                  <a:gd name="connsiteX198" fmla="*/ 46815 w 687179"/>
                  <a:gd name="connsiteY198" fmla="*/ 213252 h 1017468"/>
                  <a:gd name="connsiteX199" fmla="*/ 65054 w 687179"/>
                  <a:gd name="connsiteY199" fmla="*/ 178374 h 1017468"/>
                  <a:gd name="connsiteX200" fmla="*/ 89912 w 687179"/>
                  <a:gd name="connsiteY200" fmla="*/ 158566 h 1017468"/>
                  <a:gd name="connsiteX201" fmla="*/ 74056 w 687179"/>
                  <a:gd name="connsiteY201" fmla="*/ 150638 h 1017468"/>
                  <a:gd name="connsiteX202" fmla="*/ 66127 w 687179"/>
                  <a:gd name="connsiteY202" fmla="*/ 153281 h 1017468"/>
                  <a:gd name="connsiteX203" fmla="*/ 44985 w 687179"/>
                  <a:gd name="connsiteY203" fmla="*/ 145352 h 1017468"/>
                  <a:gd name="connsiteX204" fmla="*/ 39699 w 687179"/>
                  <a:gd name="connsiteY204" fmla="*/ 137424 h 1017468"/>
                  <a:gd name="connsiteX205" fmla="*/ 15914 w 687179"/>
                  <a:gd name="connsiteY205" fmla="*/ 124210 h 1017468"/>
                  <a:gd name="connsiteX206" fmla="*/ 7986 w 687179"/>
                  <a:gd name="connsiteY206" fmla="*/ 118925 h 1017468"/>
                  <a:gd name="connsiteX207" fmla="*/ 58 w 687179"/>
                  <a:gd name="connsiteY207" fmla="*/ 118925 h 1017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Lst>
                <a:rect l="l" t="t" r="r" b="b"/>
                <a:pathLst>
                  <a:path w="687179" h="1017468">
                    <a:moveTo>
                      <a:pt x="58" y="118925"/>
                    </a:moveTo>
                    <a:cubicBezTo>
                      <a:pt x="498" y="116723"/>
                      <a:pt x="7640" y="110494"/>
                      <a:pt x="10629" y="105711"/>
                    </a:cubicBezTo>
                    <a:cubicBezTo>
                      <a:pt x="12106" y="103348"/>
                      <a:pt x="11532" y="99957"/>
                      <a:pt x="13272" y="97782"/>
                    </a:cubicBezTo>
                    <a:cubicBezTo>
                      <a:pt x="15256" y="95302"/>
                      <a:pt x="18760" y="94530"/>
                      <a:pt x="21200" y="92497"/>
                    </a:cubicBezTo>
                    <a:cubicBezTo>
                      <a:pt x="24071" y="90104"/>
                      <a:pt x="26018" y="86642"/>
                      <a:pt x="29128" y="84569"/>
                    </a:cubicBezTo>
                    <a:cubicBezTo>
                      <a:pt x="34160" y="81214"/>
                      <a:pt x="53988" y="79507"/>
                      <a:pt x="55556" y="79283"/>
                    </a:cubicBezTo>
                    <a:cubicBezTo>
                      <a:pt x="58199" y="78402"/>
                      <a:pt x="60698" y="76640"/>
                      <a:pt x="63484" y="76640"/>
                    </a:cubicBezTo>
                    <a:cubicBezTo>
                      <a:pt x="73775" y="76640"/>
                      <a:pt x="70610" y="81123"/>
                      <a:pt x="76698" y="87211"/>
                    </a:cubicBezTo>
                    <a:cubicBezTo>
                      <a:pt x="78944" y="89457"/>
                      <a:pt x="81984" y="90735"/>
                      <a:pt x="84627" y="92497"/>
                    </a:cubicBezTo>
                    <a:cubicBezTo>
                      <a:pt x="87270" y="91616"/>
                      <a:pt x="90585" y="91824"/>
                      <a:pt x="92555" y="89854"/>
                    </a:cubicBezTo>
                    <a:cubicBezTo>
                      <a:pt x="94525" y="87884"/>
                      <a:pt x="93952" y="84418"/>
                      <a:pt x="95198" y="81926"/>
                    </a:cubicBezTo>
                    <a:cubicBezTo>
                      <a:pt x="96618" y="79085"/>
                      <a:pt x="99063" y="76838"/>
                      <a:pt x="100483" y="73997"/>
                    </a:cubicBezTo>
                    <a:cubicBezTo>
                      <a:pt x="101729" y="71505"/>
                      <a:pt x="101386" y="68244"/>
                      <a:pt x="103126" y="66069"/>
                    </a:cubicBezTo>
                    <a:cubicBezTo>
                      <a:pt x="106852" y="61412"/>
                      <a:pt x="113761" y="59882"/>
                      <a:pt x="118983" y="58141"/>
                    </a:cubicBezTo>
                    <a:cubicBezTo>
                      <a:pt x="119894" y="50852"/>
                      <a:pt x="120194" y="37218"/>
                      <a:pt x="124268" y="29070"/>
                    </a:cubicBezTo>
                    <a:cubicBezTo>
                      <a:pt x="125689" y="26229"/>
                      <a:pt x="127792" y="23785"/>
                      <a:pt x="129554" y="21142"/>
                    </a:cubicBezTo>
                    <a:cubicBezTo>
                      <a:pt x="130435" y="17618"/>
                      <a:pt x="130182" y="13593"/>
                      <a:pt x="132197" y="10571"/>
                    </a:cubicBezTo>
                    <a:cubicBezTo>
                      <a:pt x="133959" y="7928"/>
                      <a:pt x="137284" y="6705"/>
                      <a:pt x="140125" y="5285"/>
                    </a:cubicBezTo>
                    <a:cubicBezTo>
                      <a:pt x="143912" y="3392"/>
                      <a:pt x="155244" y="845"/>
                      <a:pt x="158624" y="0"/>
                    </a:cubicBezTo>
                    <a:cubicBezTo>
                      <a:pt x="162148" y="881"/>
                      <a:pt x="165716" y="1599"/>
                      <a:pt x="169195" y="2643"/>
                    </a:cubicBezTo>
                    <a:cubicBezTo>
                      <a:pt x="174532" y="4244"/>
                      <a:pt x="179497" y="7501"/>
                      <a:pt x="185052" y="7928"/>
                    </a:cubicBezTo>
                    <a:lnTo>
                      <a:pt x="219408" y="10571"/>
                    </a:lnTo>
                    <a:cubicBezTo>
                      <a:pt x="222051" y="12333"/>
                      <a:pt x="225653" y="13163"/>
                      <a:pt x="227336" y="15856"/>
                    </a:cubicBezTo>
                    <a:cubicBezTo>
                      <a:pt x="231656" y="22769"/>
                      <a:pt x="232923" y="44146"/>
                      <a:pt x="243193" y="47570"/>
                    </a:cubicBezTo>
                    <a:cubicBezTo>
                      <a:pt x="245836" y="48451"/>
                      <a:pt x="248686" y="48860"/>
                      <a:pt x="251121" y="50213"/>
                    </a:cubicBezTo>
                    <a:cubicBezTo>
                      <a:pt x="256674" y="53298"/>
                      <a:pt x="266978" y="60784"/>
                      <a:pt x="266978" y="60784"/>
                    </a:cubicBezTo>
                    <a:cubicBezTo>
                      <a:pt x="270634" y="71749"/>
                      <a:pt x="269575" y="73982"/>
                      <a:pt x="285477" y="79283"/>
                    </a:cubicBezTo>
                    <a:lnTo>
                      <a:pt x="301334" y="84569"/>
                    </a:lnTo>
                    <a:cubicBezTo>
                      <a:pt x="302215" y="87212"/>
                      <a:pt x="302237" y="90322"/>
                      <a:pt x="303977" y="92497"/>
                    </a:cubicBezTo>
                    <a:cubicBezTo>
                      <a:pt x="305961" y="94977"/>
                      <a:pt x="309659" y="95536"/>
                      <a:pt x="311905" y="97782"/>
                    </a:cubicBezTo>
                    <a:cubicBezTo>
                      <a:pt x="314151" y="100028"/>
                      <a:pt x="315429" y="103068"/>
                      <a:pt x="317191" y="105711"/>
                    </a:cubicBezTo>
                    <a:cubicBezTo>
                      <a:pt x="318072" y="109235"/>
                      <a:pt x="317076" y="113918"/>
                      <a:pt x="319834" y="116282"/>
                    </a:cubicBezTo>
                    <a:cubicBezTo>
                      <a:pt x="324064" y="119908"/>
                      <a:pt x="335690" y="121567"/>
                      <a:pt x="335690" y="121567"/>
                    </a:cubicBezTo>
                    <a:cubicBezTo>
                      <a:pt x="340976" y="120686"/>
                      <a:pt x="346316" y="120087"/>
                      <a:pt x="351547" y="118925"/>
                    </a:cubicBezTo>
                    <a:cubicBezTo>
                      <a:pt x="354266" y="118321"/>
                      <a:pt x="356756" y="116886"/>
                      <a:pt x="359475" y="116282"/>
                    </a:cubicBezTo>
                    <a:cubicBezTo>
                      <a:pt x="364706" y="115119"/>
                      <a:pt x="370046" y="114520"/>
                      <a:pt x="375332" y="113639"/>
                    </a:cubicBezTo>
                    <a:lnTo>
                      <a:pt x="396474" y="116282"/>
                    </a:lnTo>
                    <a:cubicBezTo>
                      <a:pt x="401779" y="117040"/>
                      <a:pt x="406972" y="118925"/>
                      <a:pt x="412331" y="118925"/>
                    </a:cubicBezTo>
                    <a:cubicBezTo>
                      <a:pt x="430851" y="118925"/>
                      <a:pt x="449330" y="117163"/>
                      <a:pt x="467829" y="116282"/>
                    </a:cubicBezTo>
                    <a:cubicBezTo>
                      <a:pt x="485718" y="110319"/>
                      <a:pt x="479203" y="109337"/>
                      <a:pt x="494257" y="113639"/>
                    </a:cubicBezTo>
                    <a:cubicBezTo>
                      <a:pt x="496935" y="114404"/>
                      <a:pt x="499542" y="115401"/>
                      <a:pt x="502185" y="116282"/>
                    </a:cubicBezTo>
                    <a:cubicBezTo>
                      <a:pt x="504828" y="118925"/>
                      <a:pt x="507819" y="121260"/>
                      <a:pt x="510113" y="124210"/>
                    </a:cubicBezTo>
                    <a:cubicBezTo>
                      <a:pt x="514013" y="129224"/>
                      <a:pt x="516192" y="135575"/>
                      <a:pt x="520684" y="140067"/>
                    </a:cubicBezTo>
                    <a:lnTo>
                      <a:pt x="528613" y="147995"/>
                    </a:lnTo>
                    <a:cubicBezTo>
                      <a:pt x="529494" y="150638"/>
                      <a:pt x="530491" y="153245"/>
                      <a:pt x="531256" y="155924"/>
                    </a:cubicBezTo>
                    <a:cubicBezTo>
                      <a:pt x="532254" y="159416"/>
                      <a:pt x="530818" y="164570"/>
                      <a:pt x="533898" y="166495"/>
                    </a:cubicBezTo>
                    <a:cubicBezTo>
                      <a:pt x="539180" y="169796"/>
                      <a:pt x="546231" y="168256"/>
                      <a:pt x="552398" y="169137"/>
                    </a:cubicBezTo>
                    <a:cubicBezTo>
                      <a:pt x="555922" y="174423"/>
                      <a:pt x="561925" y="178728"/>
                      <a:pt x="562969" y="184994"/>
                    </a:cubicBezTo>
                    <a:cubicBezTo>
                      <a:pt x="566070" y="203599"/>
                      <a:pt x="563918" y="195767"/>
                      <a:pt x="568254" y="208779"/>
                    </a:cubicBezTo>
                    <a:cubicBezTo>
                      <a:pt x="569135" y="217588"/>
                      <a:pt x="567348" y="227096"/>
                      <a:pt x="570897" y="235207"/>
                    </a:cubicBezTo>
                    <a:cubicBezTo>
                      <a:pt x="573893" y="242055"/>
                      <a:pt x="582608" y="244843"/>
                      <a:pt x="586754" y="251063"/>
                    </a:cubicBezTo>
                    <a:cubicBezTo>
                      <a:pt x="588516" y="253706"/>
                      <a:pt x="590619" y="256151"/>
                      <a:pt x="592039" y="258992"/>
                    </a:cubicBezTo>
                    <a:cubicBezTo>
                      <a:pt x="593285" y="261484"/>
                      <a:pt x="593137" y="264602"/>
                      <a:pt x="594682" y="266920"/>
                    </a:cubicBezTo>
                    <a:cubicBezTo>
                      <a:pt x="598752" y="273025"/>
                      <a:pt x="604689" y="276234"/>
                      <a:pt x="610539" y="280134"/>
                    </a:cubicBezTo>
                    <a:cubicBezTo>
                      <a:pt x="614944" y="293348"/>
                      <a:pt x="614063" y="285420"/>
                      <a:pt x="607896" y="303919"/>
                    </a:cubicBezTo>
                    <a:lnTo>
                      <a:pt x="605253" y="311847"/>
                    </a:lnTo>
                    <a:cubicBezTo>
                      <a:pt x="606134" y="314490"/>
                      <a:pt x="606156" y="317601"/>
                      <a:pt x="607896" y="319776"/>
                    </a:cubicBezTo>
                    <a:cubicBezTo>
                      <a:pt x="611621" y="324433"/>
                      <a:pt x="618531" y="325963"/>
                      <a:pt x="623753" y="327704"/>
                    </a:cubicBezTo>
                    <a:cubicBezTo>
                      <a:pt x="635869" y="345879"/>
                      <a:pt x="632315" y="337535"/>
                      <a:pt x="636967" y="351489"/>
                    </a:cubicBezTo>
                    <a:cubicBezTo>
                      <a:pt x="632973" y="367464"/>
                      <a:pt x="635472" y="358616"/>
                      <a:pt x="629038" y="377917"/>
                    </a:cubicBezTo>
                    <a:lnTo>
                      <a:pt x="626395" y="385845"/>
                    </a:lnTo>
                    <a:cubicBezTo>
                      <a:pt x="625514" y="392011"/>
                      <a:pt x="624974" y="398236"/>
                      <a:pt x="623753" y="404344"/>
                    </a:cubicBezTo>
                    <a:cubicBezTo>
                      <a:pt x="623207" y="407076"/>
                      <a:pt x="621110" y="409487"/>
                      <a:pt x="621110" y="412273"/>
                    </a:cubicBezTo>
                    <a:cubicBezTo>
                      <a:pt x="621110" y="420250"/>
                      <a:pt x="622189" y="428236"/>
                      <a:pt x="623753" y="436058"/>
                    </a:cubicBezTo>
                    <a:cubicBezTo>
                      <a:pt x="624846" y="441521"/>
                      <a:pt x="629038" y="451914"/>
                      <a:pt x="629038" y="451914"/>
                    </a:cubicBezTo>
                    <a:cubicBezTo>
                      <a:pt x="628157" y="454557"/>
                      <a:pt x="626789" y="457085"/>
                      <a:pt x="626395" y="459843"/>
                    </a:cubicBezTo>
                    <a:cubicBezTo>
                      <a:pt x="625662" y="464975"/>
                      <a:pt x="625278" y="489760"/>
                      <a:pt x="621110" y="499484"/>
                    </a:cubicBezTo>
                    <a:cubicBezTo>
                      <a:pt x="619859" y="502404"/>
                      <a:pt x="617586" y="504770"/>
                      <a:pt x="615824" y="507413"/>
                    </a:cubicBezTo>
                    <a:lnTo>
                      <a:pt x="610539" y="523269"/>
                    </a:lnTo>
                    <a:lnTo>
                      <a:pt x="607896" y="531197"/>
                    </a:lnTo>
                    <a:cubicBezTo>
                      <a:pt x="608777" y="533840"/>
                      <a:pt x="609186" y="536691"/>
                      <a:pt x="610539" y="539126"/>
                    </a:cubicBezTo>
                    <a:cubicBezTo>
                      <a:pt x="613624" y="544679"/>
                      <a:pt x="621110" y="554982"/>
                      <a:pt x="621110" y="554982"/>
                    </a:cubicBezTo>
                    <a:lnTo>
                      <a:pt x="626395" y="570839"/>
                    </a:lnTo>
                    <a:lnTo>
                      <a:pt x="629038" y="578767"/>
                    </a:lnTo>
                    <a:cubicBezTo>
                      <a:pt x="629919" y="586695"/>
                      <a:pt x="630369" y="594683"/>
                      <a:pt x="631681" y="602552"/>
                    </a:cubicBezTo>
                    <a:cubicBezTo>
                      <a:pt x="632139" y="605300"/>
                      <a:pt x="633720" y="607761"/>
                      <a:pt x="634324" y="610481"/>
                    </a:cubicBezTo>
                    <a:cubicBezTo>
                      <a:pt x="635486" y="615712"/>
                      <a:pt x="634309" y="621685"/>
                      <a:pt x="636967" y="626337"/>
                    </a:cubicBezTo>
                    <a:cubicBezTo>
                      <a:pt x="638349" y="628756"/>
                      <a:pt x="642163" y="628434"/>
                      <a:pt x="644895" y="628980"/>
                    </a:cubicBezTo>
                    <a:cubicBezTo>
                      <a:pt x="651003" y="630202"/>
                      <a:pt x="657228" y="630742"/>
                      <a:pt x="663394" y="631623"/>
                    </a:cubicBezTo>
                    <a:cubicBezTo>
                      <a:pt x="666037" y="632504"/>
                      <a:pt x="669353" y="632296"/>
                      <a:pt x="671323" y="634266"/>
                    </a:cubicBezTo>
                    <a:cubicBezTo>
                      <a:pt x="677703" y="640645"/>
                      <a:pt x="683008" y="652350"/>
                      <a:pt x="687179" y="660693"/>
                    </a:cubicBezTo>
                    <a:cubicBezTo>
                      <a:pt x="686298" y="669502"/>
                      <a:pt x="685706" y="678345"/>
                      <a:pt x="684536" y="687121"/>
                    </a:cubicBezTo>
                    <a:cubicBezTo>
                      <a:pt x="683942" y="691573"/>
                      <a:pt x="681894" y="695843"/>
                      <a:pt x="681894" y="700335"/>
                    </a:cubicBezTo>
                    <a:cubicBezTo>
                      <a:pt x="681894" y="731592"/>
                      <a:pt x="681266" y="727524"/>
                      <a:pt x="687179" y="745262"/>
                    </a:cubicBezTo>
                    <a:cubicBezTo>
                      <a:pt x="686298" y="749667"/>
                      <a:pt x="685625" y="754118"/>
                      <a:pt x="684536" y="758476"/>
                    </a:cubicBezTo>
                    <a:cubicBezTo>
                      <a:pt x="683860" y="761178"/>
                      <a:pt x="682352" y="763656"/>
                      <a:pt x="681894" y="766404"/>
                    </a:cubicBezTo>
                    <a:cubicBezTo>
                      <a:pt x="680583" y="774273"/>
                      <a:pt x="680132" y="782261"/>
                      <a:pt x="679251" y="790189"/>
                    </a:cubicBezTo>
                    <a:cubicBezTo>
                      <a:pt x="680132" y="806927"/>
                      <a:pt x="680502" y="823699"/>
                      <a:pt x="681894" y="840402"/>
                    </a:cubicBezTo>
                    <a:cubicBezTo>
                      <a:pt x="684319" y="869504"/>
                      <a:pt x="688832" y="834943"/>
                      <a:pt x="681894" y="880044"/>
                    </a:cubicBezTo>
                    <a:cubicBezTo>
                      <a:pt x="681470" y="882797"/>
                      <a:pt x="681426" y="886232"/>
                      <a:pt x="679251" y="887972"/>
                    </a:cubicBezTo>
                    <a:cubicBezTo>
                      <a:pt x="676415" y="890241"/>
                      <a:pt x="672172" y="889617"/>
                      <a:pt x="668680" y="890615"/>
                    </a:cubicBezTo>
                    <a:cubicBezTo>
                      <a:pt x="666001" y="891380"/>
                      <a:pt x="663243" y="892012"/>
                      <a:pt x="660751" y="893258"/>
                    </a:cubicBezTo>
                    <a:cubicBezTo>
                      <a:pt x="657910" y="894678"/>
                      <a:pt x="655725" y="897253"/>
                      <a:pt x="652823" y="898543"/>
                    </a:cubicBezTo>
                    <a:cubicBezTo>
                      <a:pt x="647732" y="900806"/>
                      <a:pt x="641603" y="900739"/>
                      <a:pt x="636967" y="903829"/>
                    </a:cubicBezTo>
                    <a:cubicBezTo>
                      <a:pt x="614229" y="918985"/>
                      <a:pt x="643006" y="900807"/>
                      <a:pt x="621110" y="911757"/>
                    </a:cubicBezTo>
                    <a:cubicBezTo>
                      <a:pt x="618269" y="913178"/>
                      <a:pt x="616084" y="915753"/>
                      <a:pt x="613182" y="917043"/>
                    </a:cubicBezTo>
                    <a:cubicBezTo>
                      <a:pt x="608091" y="919306"/>
                      <a:pt x="597325" y="922328"/>
                      <a:pt x="597325" y="922328"/>
                    </a:cubicBezTo>
                    <a:cubicBezTo>
                      <a:pt x="594682" y="921447"/>
                      <a:pt x="591715" y="921230"/>
                      <a:pt x="589397" y="919685"/>
                    </a:cubicBezTo>
                    <a:cubicBezTo>
                      <a:pt x="586287" y="917612"/>
                      <a:pt x="585062" y="912784"/>
                      <a:pt x="581468" y="911757"/>
                    </a:cubicBezTo>
                    <a:cubicBezTo>
                      <a:pt x="577976" y="910759"/>
                      <a:pt x="574421" y="913519"/>
                      <a:pt x="570897" y="914400"/>
                    </a:cubicBezTo>
                    <a:cubicBezTo>
                      <a:pt x="564253" y="934331"/>
                      <a:pt x="573216" y="909760"/>
                      <a:pt x="562969" y="930256"/>
                    </a:cubicBezTo>
                    <a:cubicBezTo>
                      <a:pt x="561723" y="932748"/>
                      <a:pt x="561572" y="935693"/>
                      <a:pt x="560326" y="938185"/>
                    </a:cubicBezTo>
                    <a:cubicBezTo>
                      <a:pt x="556646" y="945545"/>
                      <a:pt x="552958" y="948195"/>
                      <a:pt x="547112" y="954041"/>
                    </a:cubicBezTo>
                    <a:cubicBezTo>
                      <a:pt x="540469" y="973969"/>
                      <a:pt x="549429" y="949408"/>
                      <a:pt x="539184" y="969898"/>
                    </a:cubicBezTo>
                    <a:cubicBezTo>
                      <a:pt x="537938" y="972390"/>
                      <a:pt x="537894" y="975391"/>
                      <a:pt x="536541" y="977826"/>
                    </a:cubicBezTo>
                    <a:cubicBezTo>
                      <a:pt x="533456" y="983379"/>
                      <a:pt x="532199" y="992437"/>
                      <a:pt x="525970" y="993683"/>
                    </a:cubicBezTo>
                    <a:cubicBezTo>
                      <a:pt x="521565" y="994564"/>
                      <a:pt x="517114" y="995236"/>
                      <a:pt x="512756" y="996326"/>
                    </a:cubicBezTo>
                    <a:cubicBezTo>
                      <a:pt x="510054" y="997002"/>
                      <a:pt x="507506" y="998204"/>
                      <a:pt x="504828" y="998969"/>
                    </a:cubicBezTo>
                    <a:cubicBezTo>
                      <a:pt x="501336" y="999967"/>
                      <a:pt x="497749" y="1000613"/>
                      <a:pt x="494257" y="1001611"/>
                    </a:cubicBezTo>
                    <a:cubicBezTo>
                      <a:pt x="491578" y="1002376"/>
                      <a:pt x="489007" y="1003489"/>
                      <a:pt x="486328" y="1004254"/>
                    </a:cubicBezTo>
                    <a:cubicBezTo>
                      <a:pt x="482836" y="1005252"/>
                      <a:pt x="479249" y="1005899"/>
                      <a:pt x="475757" y="1006897"/>
                    </a:cubicBezTo>
                    <a:cubicBezTo>
                      <a:pt x="473079" y="1007662"/>
                      <a:pt x="470531" y="1008864"/>
                      <a:pt x="467829" y="1009540"/>
                    </a:cubicBezTo>
                    <a:cubicBezTo>
                      <a:pt x="463471" y="1010629"/>
                      <a:pt x="459000" y="1011208"/>
                      <a:pt x="454615" y="1012182"/>
                    </a:cubicBezTo>
                    <a:cubicBezTo>
                      <a:pt x="451069" y="1012970"/>
                      <a:pt x="447640" y="1014311"/>
                      <a:pt x="444044" y="1014825"/>
                    </a:cubicBezTo>
                    <a:cubicBezTo>
                      <a:pt x="435280" y="1016077"/>
                      <a:pt x="426425" y="1016587"/>
                      <a:pt x="417616" y="1017468"/>
                    </a:cubicBezTo>
                    <a:cubicBezTo>
                      <a:pt x="419513" y="1009880"/>
                      <a:pt x="422327" y="997476"/>
                      <a:pt x="425545" y="991040"/>
                    </a:cubicBezTo>
                    <a:cubicBezTo>
                      <a:pt x="427307" y="987516"/>
                      <a:pt x="428875" y="983889"/>
                      <a:pt x="430830" y="980469"/>
                    </a:cubicBezTo>
                    <a:cubicBezTo>
                      <a:pt x="438417" y="967193"/>
                      <a:pt x="434553" y="977950"/>
                      <a:pt x="441401" y="961970"/>
                    </a:cubicBezTo>
                    <a:cubicBezTo>
                      <a:pt x="442498" y="959409"/>
                      <a:pt x="443163" y="956684"/>
                      <a:pt x="444044" y="954041"/>
                    </a:cubicBezTo>
                    <a:cubicBezTo>
                      <a:pt x="442282" y="948756"/>
                      <a:pt x="436996" y="943470"/>
                      <a:pt x="438758" y="938185"/>
                    </a:cubicBezTo>
                    <a:cubicBezTo>
                      <a:pt x="446779" y="914122"/>
                      <a:pt x="434474" y="952130"/>
                      <a:pt x="444044" y="917043"/>
                    </a:cubicBezTo>
                    <a:cubicBezTo>
                      <a:pt x="445510" y="911668"/>
                      <a:pt x="447568" y="906472"/>
                      <a:pt x="449330" y="901186"/>
                    </a:cubicBezTo>
                    <a:cubicBezTo>
                      <a:pt x="449331" y="901182"/>
                      <a:pt x="454613" y="885332"/>
                      <a:pt x="454615" y="885329"/>
                    </a:cubicBezTo>
                    <a:lnTo>
                      <a:pt x="459901" y="877401"/>
                    </a:lnTo>
                    <a:cubicBezTo>
                      <a:pt x="463907" y="865381"/>
                      <a:pt x="468273" y="854296"/>
                      <a:pt x="465186" y="840402"/>
                    </a:cubicBezTo>
                    <a:cubicBezTo>
                      <a:pt x="464497" y="837301"/>
                      <a:pt x="459901" y="843926"/>
                      <a:pt x="457258" y="845688"/>
                    </a:cubicBezTo>
                    <a:cubicBezTo>
                      <a:pt x="445806" y="844415"/>
                      <a:pt x="441387" y="847559"/>
                      <a:pt x="429523" y="852832"/>
                    </a:cubicBezTo>
                    <a:cubicBezTo>
                      <a:pt x="426108" y="854350"/>
                      <a:pt x="414446" y="850223"/>
                      <a:pt x="409688" y="853616"/>
                    </a:cubicBezTo>
                    <a:cubicBezTo>
                      <a:pt x="404930" y="857009"/>
                      <a:pt x="405995" y="868475"/>
                      <a:pt x="400975" y="873189"/>
                    </a:cubicBezTo>
                    <a:cubicBezTo>
                      <a:pt x="395956" y="877903"/>
                      <a:pt x="388031" y="882124"/>
                      <a:pt x="379571" y="881902"/>
                    </a:cubicBezTo>
                    <a:cubicBezTo>
                      <a:pt x="371111" y="881680"/>
                      <a:pt x="354442" y="878330"/>
                      <a:pt x="350212" y="871854"/>
                    </a:cubicBezTo>
                    <a:cubicBezTo>
                      <a:pt x="345982" y="865378"/>
                      <a:pt x="353968" y="849168"/>
                      <a:pt x="354190" y="843045"/>
                    </a:cubicBezTo>
                    <a:cubicBezTo>
                      <a:pt x="354412" y="836922"/>
                      <a:pt x="352428" y="837760"/>
                      <a:pt x="351547" y="835117"/>
                    </a:cubicBezTo>
                    <a:lnTo>
                      <a:pt x="348904" y="827188"/>
                    </a:lnTo>
                    <a:cubicBezTo>
                      <a:pt x="349785" y="824545"/>
                      <a:pt x="349807" y="821435"/>
                      <a:pt x="351547" y="819260"/>
                    </a:cubicBezTo>
                    <a:cubicBezTo>
                      <a:pt x="353531" y="816780"/>
                      <a:pt x="357035" y="816007"/>
                      <a:pt x="359475" y="813974"/>
                    </a:cubicBezTo>
                    <a:cubicBezTo>
                      <a:pt x="379816" y="797023"/>
                      <a:pt x="355655" y="813878"/>
                      <a:pt x="375332" y="800761"/>
                    </a:cubicBezTo>
                    <a:cubicBezTo>
                      <a:pt x="377094" y="798118"/>
                      <a:pt x="379327" y="795735"/>
                      <a:pt x="380617" y="792832"/>
                    </a:cubicBezTo>
                    <a:cubicBezTo>
                      <a:pt x="382880" y="787741"/>
                      <a:pt x="385903" y="776976"/>
                      <a:pt x="385903" y="776976"/>
                    </a:cubicBezTo>
                    <a:cubicBezTo>
                      <a:pt x="384141" y="763762"/>
                      <a:pt x="387229" y="746584"/>
                      <a:pt x="380617" y="737334"/>
                    </a:cubicBezTo>
                    <a:cubicBezTo>
                      <a:pt x="374005" y="728084"/>
                      <a:pt x="346233" y="721477"/>
                      <a:pt x="346233" y="721477"/>
                    </a:cubicBezTo>
                    <a:cubicBezTo>
                      <a:pt x="333202" y="722479"/>
                      <a:pt x="322031" y="725001"/>
                      <a:pt x="311905" y="726763"/>
                    </a:cubicBezTo>
                    <a:cubicBezTo>
                      <a:pt x="301779" y="728525"/>
                      <a:pt x="285477" y="732048"/>
                      <a:pt x="285477" y="732048"/>
                    </a:cubicBezTo>
                    <a:cubicBezTo>
                      <a:pt x="275787" y="731167"/>
                      <a:pt x="265921" y="731445"/>
                      <a:pt x="256407" y="729406"/>
                    </a:cubicBezTo>
                    <a:cubicBezTo>
                      <a:pt x="245415" y="727051"/>
                      <a:pt x="242275" y="713853"/>
                      <a:pt x="259050" y="708263"/>
                    </a:cubicBezTo>
                    <a:lnTo>
                      <a:pt x="266978" y="705621"/>
                    </a:lnTo>
                    <a:cubicBezTo>
                      <a:pt x="282130" y="682893"/>
                      <a:pt x="261954" y="709642"/>
                      <a:pt x="280192" y="695050"/>
                    </a:cubicBezTo>
                    <a:cubicBezTo>
                      <a:pt x="282672" y="693066"/>
                      <a:pt x="284187" y="690024"/>
                      <a:pt x="285477" y="687121"/>
                    </a:cubicBezTo>
                    <a:cubicBezTo>
                      <a:pt x="287740" y="682030"/>
                      <a:pt x="286128" y="674356"/>
                      <a:pt x="290763" y="671265"/>
                    </a:cubicBezTo>
                    <a:lnTo>
                      <a:pt x="298691" y="665979"/>
                    </a:lnTo>
                    <a:lnTo>
                      <a:pt x="309262" y="650122"/>
                    </a:lnTo>
                    <a:cubicBezTo>
                      <a:pt x="311024" y="647479"/>
                      <a:pt x="313543" y="645207"/>
                      <a:pt x="314548" y="642194"/>
                    </a:cubicBezTo>
                    <a:cubicBezTo>
                      <a:pt x="315429" y="639551"/>
                      <a:pt x="315945" y="636758"/>
                      <a:pt x="317191" y="634266"/>
                    </a:cubicBezTo>
                    <a:cubicBezTo>
                      <a:pt x="318611" y="631425"/>
                      <a:pt x="321186" y="629240"/>
                      <a:pt x="322476" y="626337"/>
                    </a:cubicBezTo>
                    <a:cubicBezTo>
                      <a:pt x="324739" y="621246"/>
                      <a:pt x="324989" y="617441"/>
                      <a:pt x="327762" y="610481"/>
                    </a:cubicBezTo>
                    <a:cubicBezTo>
                      <a:pt x="330536" y="603521"/>
                      <a:pt x="325903" y="593386"/>
                      <a:pt x="339117" y="584577"/>
                    </a:cubicBezTo>
                    <a:cubicBezTo>
                      <a:pt x="353214" y="563431"/>
                      <a:pt x="354320" y="581498"/>
                      <a:pt x="359475" y="576125"/>
                    </a:cubicBezTo>
                    <a:cubicBezTo>
                      <a:pt x="364630" y="570752"/>
                      <a:pt x="368737" y="558883"/>
                      <a:pt x="370046" y="552340"/>
                    </a:cubicBezTo>
                    <a:cubicBezTo>
                      <a:pt x="370927" y="547935"/>
                      <a:pt x="372558" y="545559"/>
                      <a:pt x="372689" y="539126"/>
                    </a:cubicBezTo>
                    <a:cubicBezTo>
                      <a:pt x="372820" y="532693"/>
                      <a:pt x="370831" y="513744"/>
                      <a:pt x="370831" y="513744"/>
                    </a:cubicBezTo>
                    <a:cubicBezTo>
                      <a:pt x="371223" y="510604"/>
                      <a:pt x="380308" y="491290"/>
                      <a:pt x="383260" y="483628"/>
                    </a:cubicBezTo>
                    <a:cubicBezTo>
                      <a:pt x="386212" y="475966"/>
                      <a:pt x="386784" y="473057"/>
                      <a:pt x="388546" y="467771"/>
                    </a:cubicBezTo>
                    <a:lnTo>
                      <a:pt x="396474" y="443986"/>
                    </a:lnTo>
                    <a:lnTo>
                      <a:pt x="399117" y="436058"/>
                    </a:lnTo>
                    <a:cubicBezTo>
                      <a:pt x="398236" y="432534"/>
                      <a:pt x="397472" y="428979"/>
                      <a:pt x="396474" y="425487"/>
                    </a:cubicBezTo>
                    <a:cubicBezTo>
                      <a:pt x="395709" y="422808"/>
                      <a:pt x="396098" y="419177"/>
                      <a:pt x="393831" y="417558"/>
                    </a:cubicBezTo>
                    <a:cubicBezTo>
                      <a:pt x="389298" y="414320"/>
                      <a:pt x="383260" y="414035"/>
                      <a:pt x="377975" y="412273"/>
                    </a:cubicBezTo>
                    <a:lnTo>
                      <a:pt x="370046" y="409630"/>
                    </a:lnTo>
                    <a:cubicBezTo>
                      <a:pt x="351872" y="397514"/>
                      <a:pt x="360216" y="401068"/>
                      <a:pt x="346261" y="396416"/>
                    </a:cubicBezTo>
                    <a:cubicBezTo>
                      <a:pt x="327762" y="384083"/>
                      <a:pt x="324404" y="398274"/>
                      <a:pt x="315594" y="385061"/>
                    </a:cubicBezTo>
                    <a:cubicBezTo>
                      <a:pt x="313445" y="378613"/>
                      <a:pt x="301922" y="366334"/>
                      <a:pt x="293379" y="362060"/>
                    </a:cubicBezTo>
                    <a:cubicBezTo>
                      <a:pt x="284836" y="357786"/>
                      <a:pt x="270497" y="359417"/>
                      <a:pt x="264335" y="359417"/>
                    </a:cubicBezTo>
                    <a:cubicBezTo>
                      <a:pt x="258173" y="359417"/>
                      <a:pt x="258899" y="360814"/>
                      <a:pt x="256407" y="362060"/>
                    </a:cubicBezTo>
                    <a:cubicBezTo>
                      <a:pt x="253566" y="363480"/>
                      <a:pt x="251398" y="366094"/>
                      <a:pt x="248479" y="367345"/>
                    </a:cubicBezTo>
                    <a:cubicBezTo>
                      <a:pt x="245141" y="368776"/>
                      <a:pt x="241387" y="368944"/>
                      <a:pt x="237908" y="369988"/>
                    </a:cubicBezTo>
                    <a:cubicBezTo>
                      <a:pt x="232571" y="371589"/>
                      <a:pt x="224824" y="371571"/>
                      <a:pt x="222051" y="375274"/>
                    </a:cubicBezTo>
                    <a:cubicBezTo>
                      <a:pt x="219278" y="378977"/>
                      <a:pt x="223469" y="388681"/>
                      <a:pt x="221267" y="392205"/>
                    </a:cubicBezTo>
                    <a:cubicBezTo>
                      <a:pt x="219065" y="395729"/>
                      <a:pt x="215313" y="395274"/>
                      <a:pt x="208837" y="396416"/>
                    </a:cubicBezTo>
                    <a:cubicBezTo>
                      <a:pt x="202361" y="397558"/>
                      <a:pt x="191218" y="398178"/>
                      <a:pt x="182409" y="399059"/>
                    </a:cubicBezTo>
                    <a:cubicBezTo>
                      <a:pt x="179766" y="399940"/>
                      <a:pt x="178048" y="396678"/>
                      <a:pt x="174481" y="401702"/>
                    </a:cubicBezTo>
                    <a:cubicBezTo>
                      <a:pt x="170914" y="406726"/>
                      <a:pt x="166851" y="423358"/>
                      <a:pt x="161006" y="429202"/>
                    </a:cubicBezTo>
                    <a:cubicBezTo>
                      <a:pt x="156383" y="438805"/>
                      <a:pt x="152427" y="450249"/>
                      <a:pt x="146745" y="459320"/>
                    </a:cubicBezTo>
                    <a:cubicBezTo>
                      <a:pt x="141063" y="468391"/>
                      <a:pt x="135502" y="480458"/>
                      <a:pt x="126911" y="483628"/>
                    </a:cubicBezTo>
                    <a:cubicBezTo>
                      <a:pt x="118320" y="486798"/>
                      <a:pt x="105503" y="480918"/>
                      <a:pt x="95198" y="478342"/>
                    </a:cubicBezTo>
                    <a:cubicBezTo>
                      <a:pt x="77379" y="473887"/>
                      <a:pt x="97427" y="478165"/>
                      <a:pt x="79341" y="470414"/>
                    </a:cubicBezTo>
                    <a:cubicBezTo>
                      <a:pt x="76003" y="468983"/>
                      <a:pt x="72262" y="468769"/>
                      <a:pt x="68770" y="467771"/>
                    </a:cubicBezTo>
                    <a:cubicBezTo>
                      <a:pt x="66092" y="467006"/>
                      <a:pt x="63485" y="466009"/>
                      <a:pt x="60842" y="465128"/>
                    </a:cubicBezTo>
                    <a:cubicBezTo>
                      <a:pt x="57579" y="455340"/>
                      <a:pt x="55674" y="453747"/>
                      <a:pt x="60842" y="441343"/>
                    </a:cubicBezTo>
                    <a:cubicBezTo>
                      <a:pt x="63285" y="435479"/>
                      <a:pt x="71413" y="425487"/>
                      <a:pt x="71413" y="425487"/>
                    </a:cubicBezTo>
                    <a:cubicBezTo>
                      <a:pt x="70575" y="417948"/>
                      <a:pt x="70555" y="402629"/>
                      <a:pt x="66127" y="393773"/>
                    </a:cubicBezTo>
                    <a:cubicBezTo>
                      <a:pt x="59394" y="380306"/>
                      <a:pt x="58966" y="390443"/>
                      <a:pt x="55556" y="369988"/>
                    </a:cubicBezTo>
                    <a:cubicBezTo>
                      <a:pt x="53647" y="358535"/>
                      <a:pt x="52729" y="351981"/>
                      <a:pt x="50271" y="340918"/>
                    </a:cubicBezTo>
                    <a:cubicBezTo>
                      <a:pt x="49040" y="335378"/>
                      <a:pt x="44537" y="317783"/>
                      <a:pt x="42342" y="314490"/>
                    </a:cubicBezTo>
                    <a:lnTo>
                      <a:pt x="31771" y="298633"/>
                    </a:lnTo>
                    <a:cubicBezTo>
                      <a:pt x="30890" y="295109"/>
                      <a:pt x="29128" y="291694"/>
                      <a:pt x="29128" y="288062"/>
                    </a:cubicBezTo>
                    <a:cubicBezTo>
                      <a:pt x="29128" y="281236"/>
                      <a:pt x="32101" y="266703"/>
                      <a:pt x="34414" y="258992"/>
                    </a:cubicBezTo>
                    <a:cubicBezTo>
                      <a:pt x="36015" y="253655"/>
                      <a:pt x="35759" y="247074"/>
                      <a:pt x="39699" y="243135"/>
                    </a:cubicBezTo>
                    <a:cubicBezTo>
                      <a:pt x="42342" y="240492"/>
                      <a:pt x="46442" y="240187"/>
                      <a:pt x="47628" y="235207"/>
                    </a:cubicBezTo>
                    <a:cubicBezTo>
                      <a:pt x="48814" y="230227"/>
                      <a:pt x="43911" y="222724"/>
                      <a:pt x="46815" y="213252"/>
                    </a:cubicBezTo>
                    <a:cubicBezTo>
                      <a:pt x="49719" y="203780"/>
                      <a:pt x="57871" y="187488"/>
                      <a:pt x="65054" y="178374"/>
                    </a:cubicBezTo>
                    <a:cubicBezTo>
                      <a:pt x="72237" y="169260"/>
                      <a:pt x="88412" y="163189"/>
                      <a:pt x="89912" y="158566"/>
                    </a:cubicBezTo>
                    <a:cubicBezTo>
                      <a:pt x="91412" y="153943"/>
                      <a:pt x="78578" y="152145"/>
                      <a:pt x="74056" y="150638"/>
                    </a:cubicBezTo>
                    <a:cubicBezTo>
                      <a:pt x="71413" y="151519"/>
                      <a:pt x="68913" y="153281"/>
                      <a:pt x="66127" y="153281"/>
                    </a:cubicBezTo>
                    <a:cubicBezTo>
                      <a:pt x="54697" y="153281"/>
                      <a:pt x="53187" y="150821"/>
                      <a:pt x="44985" y="145352"/>
                    </a:cubicBezTo>
                    <a:cubicBezTo>
                      <a:pt x="43223" y="142709"/>
                      <a:pt x="42089" y="139516"/>
                      <a:pt x="39699" y="137424"/>
                    </a:cubicBezTo>
                    <a:cubicBezTo>
                      <a:pt x="17481" y="117984"/>
                      <a:pt x="31643" y="132074"/>
                      <a:pt x="15914" y="124210"/>
                    </a:cubicBezTo>
                    <a:cubicBezTo>
                      <a:pt x="13073" y="122790"/>
                      <a:pt x="10629" y="120687"/>
                      <a:pt x="7986" y="118925"/>
                    </a:cubicBezTo>
                    <a:cubicBezTo>
                      <a:pt x="1608" y="109357"/>
                      <a:pt x="-382" y="121127"/>
                      <a:pt x="58" y="118925"/>
                    </a:cubicBez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547439">
                  <a:defRPr/>
                </a:pPr>
                <a:endParaRPr lang="es-PY" sz="3000">
                  <a:solidFill>
                    <a:prstClr val="white"/>
                  </a:solidFill>
                  <a:latin typeface="Calibri"/>
                </a:endParaRPr>
              </a:p>
            </p:txBody>
          </p:sp>
          <p:sp>
            <p:nvSpPr>
              <p:cNvPr id="1121" name="13 Forma libre"/>
              <p:cNvSpPr/>
              <p:nvPr/>
            </p:nvSpPr>
            <p:spPr>
              <a:xfrm>
                <a:off x="5172075" y="3259138"/>
                <a:ext cx="866775" cy="995362"/>
              </a:xfrm>
              <a:custGeom>
                <a:avLst/>
                <a:gdLst>
                  <a:gd name="connsiteX0" fmla="*/ 10571 w 867255"/>
                  <a:gd name="connsiteY0" fmla="*/ 84569 h 996326"/>
                  <a:gd name="connsiteX1" fmla="*/ 23785 w 867255"/>
                  <a:gd name="connsiteY1" fmla="*/ 81926 h 996326"/>
                  <a:gd name="connsiteX2" fmla="*/ 31713 w 867255"/>
                  <a:gd name="connsiteY2" fmla="*/ 87212 h 996326"/>
                  <a:gd name="connsiteX3" fmla="*/ 52855 w 867255"/>
                  <a:gd name="connsiteY3" fmla="*/ 84569 h 996326"/>
                  <a:gd name="connsiteX4" fmla="*/ 142710 w 867255"/>
                  <a:gd name="connsiteY4" fmla="*/ 76641 h 996326"/>
                  <a:gd name="connsiteX5" fmla="*/ 169137 w 867255"/>
                  <a:gd name="connsiteY5" fmla="*/ 71355 h 996326"/>
                  <a:gd name="connsiteX6" fmla="*/ 177066 w 867255"/>
                  <a:gd name="connsiteY6" fmla="*/ 68712 h 996326"/>
                  <a:gd name="connsiteX7" fmla="*/ 187637 w 867255"/>
                  <a:gd name="connsiteY7" fmla="*/ 66069 h 996326"/>
                  <a:gd name="connsiteX8" fmla="*/ 206136 w 867255"/>
                  <a:gd name="connsiteY8" fmla="*/ 63427 h 996326"/>
                  <a:gd name="connsiteX9" fmla="*/ 232564 w 867255"/>
                  <a:gd name="connsiteY9" fmla="*/ 55498 h 996326"/>
                  <a:gd name="connsiteX10" fmla="*/ 245778 w 867255"/>
                  <a:gd name="connsiteY10" fmla="*/ 52856 h 996326"/>
                  <a:gd name="connsiteX11" fmla="*/ 280134 w 867255"/>
                  <a:gd name="connsiteY11" fmla="*/ 50213 h 996326"/>
                  <a:gd name="connsiteX12" fmla="*/ 311847 w 867255"/>
                  <a:gd name="connsiteY12" fmla="*/ 44927 h 996326"/>
                  <a:gd name="connsiteX13" fmla="*/ 367345 w 867255"/>
                  <a:gd name="connsiteY13" fmla="*/ 47570 h 996326"/>
                  <a:gd name="connsiteX14" fmla="*/ 372631 w 867255"/>
                  <a:gd name="connsiteY14" fmla="*/ 55498 h 996326"/>
                  <a:gd name="connsiteX15" fmla="*/ 380559 w 867255"/>
                  <a:gd name="connsiteY15" fmla="*/ 58141 h 996326"/>
                  <a:gd name="connsiteX16" fmla="*/ 388488 w 867255"/>
                  <a:gd name="connsiteY16" fmla="*/ 63427 h 996326"/>
                  <a:gd name="connsiteX17" fmla="*/ 449272 w 867255"/>
                  <a:gd name="connsiteY17" fmla="*/ 60784 h 996326"/>
                  <a:gd name="connsiteX18" fmla="*/ 465128 w 867255"/>
                  <a:gd name="connsiteY18" fmla="*/ 58141 h 996326"/>
                  <a:gd name="connsiteX19" fmla="*/ 470414 w 867255"/>
                  <a:gd name="connsiteY19" fmla="*/ 50213 h 996326"/>
                  <a:gd name="connsiteX20" fmla="*/ 478342 w 867255"/>
                  <a:gd name="connsiteY20" fmla="*/ 44927 h 996326"/>
                  <a:gd name="connsiteX21" fmla="*/ 517984 w 867255"/>
                  <a:gd name="connsiteY21" fmla="*/ 36999 h 996326"/>
                  <a:gd name="connsiteX22" fmla="*/ 525912 w 867255"/>
                  <a:gd name="connsiteY22" fmla="*/ 34356 h 996326"/>
                  <a:gd name="connsiteX23" fmla="*/ 541769 w 867255"/>
                  <a:gd name="connsiteY23" fmla="*/ 31713 h 996326"/>
                  <a:gd name="connsiteX24" fmla="*/ 549697 w 867255"/>
                  <a:gd name="connsiteY24" fmla="*/ 26428 h 996326"/>
                  <a:gd name="connsiteX25" fmla="*/ 597267 w 867255"/>
                  <a:gd name="connsiteY25" fmla="*/ 18499 h 996326"/>
                  <a:gd name="connsiteX26" fmla="*/ 605195 w 867255"/>
                  <a:gd name="connsiteY26" fmla="*/ 13214 h 996326"/>
                  <a:gd name="connsiteX27" fmla="*/ 644837 w 867255"/>
                  <a:gd name="connsiteY27" fmla="*/ 7928 h 996326"/>
                  <a:gd name="connsiteX28" fmla="*/ 668622 w 867255"/>
                  <a:gd name="connsiteY28" fmla="*/ 2643 h 996326"/>
                  <a:gd name="connsiteX29" fmla="*/ 687121 w 867255"/>
                  <a:gd name="connsiteY29" fmla="*/ 0 h 996326"/>
                  <a:gd name="connsiteX30" fmla="*/ 710906 w 867255"/>
                  <a:gd name="connsiteY30" fmla="*/ 2643 h 996326"/>
                  <a:gd name="connsiteX31" fmla="*/ 726763 w 867255"/>
                  <a:gd name="connsiteY31" fmla="*/ 7928 h 996326"/>
                  <a:gd name="connsiteX32" fmla="*/ 734691 w 867255"/>
                  <a:gd name="connsiteY32" fmla="*/ 15857 h 996326"/>
                  <a:gd name="connsiteX33" fmla="*/ 739977 w 867255"/>
                  <a:gd name="connsiteY33" fmla="*/ 34356 h 996326"/>
                  <a:gd name="connsiteX34" fmla="*/ 732048 w 867255"/>
                  <a:gd name="connsiteY34" fmla="*/ 71355 h 996326"/>
                  <a:gd name="connsiteX35" fmla="*/ 729406 w 867255"/>
                  <a:gd name="connsiteY35" fmla="*/ 79283 h 996326"/>
                  <a:gd name="connsiteX36" fmla="*/ 713549 w 867255"/>
                  <a:gd name="connsiteY36" fmla="*/ 89854 h 996326"/>
                  <a:gd name="connsiteX37" fmla="*/ 700335 w 867255"/>
                  <a:gd name="connsiteY37" fmla="*/ 113639 h 996326"/>
                  <a:gd name="connsiteX38" fmla="*/ 708263 w 867255"/>
                  <a:gd name="connsiteY38" fmla="*/ 147995 h 996326"/>
                  <a:gd name="connsiteX39" fmla="*/ 724120 w 867255"/>
                  <a:gd name="connsiteY39" fmla="*/ 155924 h 996326"/>
                  <a:gd name="connsiteX40" fmla="*/ 747905 w 867255"/>
                  <a:gd name="connsiteY40" fmla="*/ 147995 h 996326"/>
                  <a:gd name="connsiteX41" fmla="*/ 753191 w 867255"/>
                  <a:gd name="connsiteY41" fmla="*/ 132139 h 996326"/>
                  <a:gd name="connsiteX42" fmla="*/ 784904 w 867255"/>
                  <a:gd name="connsiteY42" fmla="*/ 126853 h 996326"/>
                  <a:gd name="connsiteX43" fmla="*/ 792832 w 867255"/>
                  <a:gd name="connsiteY43" fmla="*/ 124210 h 996326"/>
                  <a:gd name="connsiteX44" fmla="*/ 819260 w 867255"/>
                  <a:gd name="connsiteY44" fmla="*/ 126853 h 996326"/>
                  <a:gd name="connsiteX45" fmla="*/ 816617 w 867255"/>
                  <a:gd name="connsiteY45" fmla="*/ 147995 h 996326"/>
                  <a:gd name="connsiteX46" fmla="*/ 808689 w 867255"/>
                  <a:gd name="connsiteY46" fmla="*/ 155924 h 996326"/>
                  <a:gd name="connsiteX47" fmla="*/ 795475 w 867255"/>
                  <a:gd name="connsiteY47" fmla="*/ 169138 h 996326"/>
                  <a:gd name="connsiteX48" fmla="*/ 792832 w 867255"/>
                  <a:gd name="connsiteY48" fmla="*/ 177066 h 996326"/>
                  <a:gd name="connsiteX49" fmla="*/ 800761 w 867255"/>
                  <a:gd name="connsiteY49" fmla="*/ 192923 h 996326"/>
                  <a:gd name="connsiteX50" fmla="*/ 798118 w 867255"/>
                  <a:gd name="connsiteY50" fmla="*/ 214065 h 996326"/>
                  <a:gd name="connsiteX51" fmla="*/ 790189 w 867255"/>
                  <a:gd name="connsiteY51" fmla="*/ 219350 h 996326"/>
                  <a:gd name="connsiteX52" fmla="*/ 784904 w 867255"/>
                  <a:gd name="connsiteY52" fmla="*/ 235207 h 996326"/>
                  <a:gd name="connsiteX53" fmla="*/ 779618 w 867255"/>
                  <a:gd name="connsiteY53" fmla="*/ 261635 h 996326"/>
                  <a:gd name="connsiteX54" fmla="*/ 771690 w 867255"/>
                  <a:gd name="connsiteY54" fmla="*/ 290705 h 996326"/>
                  <a:gd name="connsiteX55" fmla="*/ 766404 w 867255"/>
                  <a:gd name="connsiteY55" fmla="*/ 298634 h 996326"/>
                  <a:gd name="connsiteX56" fmla="*/ 766404 w 867255"/>
                  <a:gd name="connsiteY56" fmla="*/ 332990 h 996326"/>
                  <a:gd name="connsiteX57" fmla="*/ 763762 w 867255"/>
                  <a:gd name="connsiteY57" fmla="*/ 401702 h 996326"/>
                  <a:gd name="connsiteX58" fmla="*/ 761119 w 867255"/>
                  <a:gd name="connsiteY58" fmla="*/ 412273 h 996326"/>
                  <a:gd name="connsiteX59" fmla="*/ 753191 w 867255"/>
                  <a:gd name="connsiteY59" fmla="*/ 414916 h 996326"/>
                  <a:gd name="connsiteX60" fmla="*/ 745262 w 867255"/>
                  <a:gd name="connsiteY60" fmla="*/ 422844 h 996326"/>
                  <a:gd name="connsiteX61" fmla="*/ 729406 w 867255"/>
                  <a:gd name="connsiteY61" fmla="*/ 433415 h 996326"/>
                  <a:gd name="connsiteX62" fmla="*/ 721477 w 867255"/>
                  <a:gd name="connsiteY62" fmla="*/ 441343 h 996326"/>
                  <a:gd name="connsiteX63" fmla="*/ 713549 w 867255"/>
                  <a:gd name="connsiteY63" fmla="*/ 467771 h 996326"/>
                  <a:gd name="connsiteX64" fmla="*/ 710906 w 867255"/>
                  <a:gd name="connsiteY64" fmla="*/ 475699 h 996326"/>
                  <a:gd name="connsiteX65" fmla="*/ 702978 w 867255"/>
                  <a:gd name="connsiteY65" fmla="*/ 478342 h 996326"/>
                  <a:gd name="connsiteX66" fmla="*/ 700335 w 867255"/>
                  <a:gd name="connsiteY66" fmla="*/ 486271 h 996326"/>
                  <a:gd name="connsiteX67" fmla="*/ 692407 w 867255"/>
                  <a:gd name="connsiteY67" fmla="*/ 494199 h 996326"/>
                  <a:gd name="connsiteX68" fmla="*/ 687121 w 867255"/>
                  <a:gd name="connsiteY68" fmla="*/ 502127 h 996326"/>
                  <a:gd name="connsiteX69" fmla="*/ 684478 w 867255"/>
                  <a:gd name="connsiteY69" fmla="*/ 510056 h 996326"/>
                  <a:gd name="connsiteX70" fmla="*/ 689764 w 867255"/>
                  <a:gd name="connsiteY70" fmla="*/ 525912 h 996326"/>
                  <a:gd name="connsiteX71" fmla="*/ 692407 w 867255"/>
                  <a:gd name="connsiteY71" fmla="*/ 557625 h 996326"/>
                  <a:gd name="connsiteX72" fmla="*/ 700335 w 867255"/>
                  <a:gd name="connsiteY72" fmla="*/ 560268 h 996326"/>
                  <a:gd name="connsiteX73" fmla="*/ 710906 w 867255"/>
                  <a:gd name="connsiteY73" fmla="*/ 576125 h 996326"/>
                  <a:gd name="connsiteX74" fmla="*/ 716192 w 867255"/>
                  <a:gd name="connsiteY74" fmla="*/ 584053 h 996326"/>
                  <a:gd name="connsiteX75" fmla="*/ 710906 w 867255"/>
                  <a:gd name="connsiteY75" fmla="*/ 591982 h 996326"/>
                  <a:gd name="connsiteX76" fmla="*/ 716192 w 867255"/>
                  <a:gd name="connsiteY76" fmla="*/ 607838 h 996326"/>
                  <a:gd name="connsiteX77" fmla="*/ 718835 w 867255"/>
                  <a:gd name="connsiteY77" fmla="*/ 615767 h 996326"/>
                  <a:gd name="connsiteX78" fmla="*/ 721477 w 867255"/>
                  <a:gd name="connsiteY78" fmla="*/ 623695 h 996326"/>
                  <a:gd name="connsiteX79" fmla="*/ 729406 w 867255"/>
                  <a:gd name="connsiteY79" fmla="*/ 628980 h 996326"/>
                  <a:gd name="connsiteX80" fmla="*/ 734691 w 867255"/>
                  <a:gd name="connsiteY80" fmla="*/ 636909 h 996326"/>
                  <a:gd name="connsiteX81" fmla="*/ 750548 w 867255"/>
                  <a:gd name="connsiteY81" fmla="*/ 650123 h 996326"/>
                  <a:gd name="connsiteX82" fmla="*/ 755833 w 867255"/>
                  <a:gd name="connsiteY82" fmla="*/ 665979 h 996326"/>
                  <a:gd name="connsiteX83" fmla="*/ 761119 w 867255"/>
                  <a:gd name="connsiteY83" fmla="*/ 673908 h 996326"/>
                  <a:gd name="connsiteX84" fmla="*/ 766404 w 867255"/>
                  <a:gd name="connsiteY84" fmla="*/ 689764 h 996326"/>
                  <a:gd name="connsiteX85" fmla="*/ 769047 w 867255"/>
                  <a:gd name="connsiteY85" fmla="*/ 697693 h 996326"/>
                  <a:gd name="connsiteX86" fmla="*/ 776976 w 867255"/>
                  <a:gd name="connsiteY86" fmla="*/ 702978 h 996326"/>
                  <a:gd name="connsiteX87" fmla="*/ 779618 w 867255"/>
                  <a:gd name="connsiteY87" fmla="*/ 718835 h 996326"/>
                  <a:gd name="connsiteX88" fmla="*/ 784904 w 867255"/>
                  <a:gd name="connsiteY88" fmla="*/ 734691 h 996326"/>
                  <a:gd name="connsiteX89" fmla="*/ 798118 w 867255"/>
                  <a:gd name="connsiteY89" fmla="*/ 758476 h 996326"/>
                  <a:gd name="connsiteX90" fmla="*/ 813974 w 867255"/>
                  <a:gd name="connsiteY90" fmla="*/ 769047 h 996326"/>
                  <a:gd name="connsiteX91" fmla="*/ 829831 w 867255"/>
                  <a:gd name="connsiteY91" fmla="*/ 779619 h 996326"/>
                  <a:gd name="connsiteX92" fmla="*/ 840402 w 867255"/>
                  <a:gd name="connsiteY92" fmla="*/ 795475 h 996326"/>
                  <a:gd name="connsiteX93" fmla="*/ 843045 w 867255"/>
                  <a:gd name="connsiteY93" fmla="*/ 803404 h 996326"/>
                  <a:gd name="connsiteX94" fmla="*/ 850973 w 867255"/>
                  <a:gd name="connsiteY94" fmla="*/ 808689 h 996326"/>
                  <a:gd name="connsiteX95" fmla="*/ 856259 w 867255"/>
                  <a:gd name="connsiteY95" fmla="*/ 816617 h 996326"/>
                  <a:gd name="connsiteX96" fmla="*/ 864187 w 867255"/>
                  <a:gd name="connsiteY96" fmla="*/ 821903 h 996326"/>
                  <a:gd name="connsiteX97" fmla="*/ 861544 w 867255"/>
                  <a:gd name="connsiteY97" fmla="*/ 829831 h 996326"/>
                  <a:gd name="connsiteX98" fmla="*/ 866830 w 867255"/>
                  <a:gd name="connsiteY98" fmla="*/ 837760 h 996326"/>
                  <a:gd name="connsiteX99" fmla="*/ 850973 w 867255"/>
                  <a:gd name="connsiteY99" fmla="*/ 843045 h 996326"/>
                  <a:gd name="connsiteX100" fmla="*/ 843045 w 867255"/>
                  <a:gd name="connsiteY100" fmla="*/ 845688 h 996326"/>
                  <a:gd name="connsiteX101" fmla="*/ 835117 w 867255"/>
                  <a:gd name="connsiteY101" fmla="*/ 848331 h 996326"/>
                  <a:gd name="connsiteX102" fmla="*/ 819260 w 867255"/>
                  <a:gd name="connsiteY102" fmla="*/ 850973 h 996326"/>
                  <a:gd name="connsiteX103" fmla="*/ 803403 w 867255"/>
                  <a:gd name="connsiteY103" fmla="*/ 856259 h 996326"/>
                  <a:gd name="connsiteX104" fmla="*/ 787547 w 867255"/>
                  <a:gd name="connsiteY104" fmla="*/ 866830 h 996326"/>
                  <a:gd name="connsiteX105" fmla="*/ 779618 w 867255"/>
                  <a:gd name="connsiteY105" fmla="*/ 872116 h 996326"/>
                  <a:gd name="connsiteX106" fmla="*/ 771690 w 867255"/>
                  <a:gd name="connsiteY106" fmla="*/ 874758 h 996326"/>
                  <a:gd name="connsiteX107" fmla="*/ 763762 w 867255"/>
                  <a:gd name="connsiteY107" fmla="*/ 882687 h 996326"/>
                  <a:gd name="connsiteX108" fmla="*/ 755833 w 867255"/>
                  <a:gd name="connsiteY108" fmla="*/ 887972 h 996326"/>
                  <a:gd name="connsiteX109" fmla="*/ 750548 w 867255"/>
                  <a:gd name="connsiteY109" fmla="*/ 895901 h 996326"/>
                  <a:gd name="connsiteX110" fmla="*/ 742619 w 867255"/>
                  <a:gd name="connsiteY110" fmla="*/ 901186 h 996326"/>
                  <a:gd name="connsiteX111" fmla="*/ 726763 w 867255"/>
                  <a:gd name="connsiteY111" fmla="*/ 911757 h 996326"/>
                  <a:gd name="connsiteX112" fmla="*/ 705621 w 867255"/>
                  <a:gd name="connsiteY112" fmla="*/ 930257 h 996326"/>
                  <a:gd name="connsiteX113" fmla="*/ 697692 w 867255"/>
                  <a:gd name="connsiteY113" fmla="*/ 935542 h 996326"/>
                  <a:gd name="connsiteX114" fmla="*/ 689764 w 867255"/>
                  <a:gd name="connsiteY114" fmla="*/ 940828 h 996326"/>
                  <a:gd name="connsiteX115" fmla="*/ 681836 w 867255"/>
                  <a:gd name="connsiteY115" fmla="*/ 914400 h 996326"/>
                  <a:gd name="connsiteX116" fmla="*/ 676550 w 867255"/>
                  <a:gd name="connsiteY116" fmla="*/ 895901 h 996326"/>
                  <a:gd name="connsiteX117" fmla="*/ 660693 w 867255"/>
                  <a:gd name="connsiteY117" fmla="*/ 885330 h 996326"/>
                  <a:gd name="connsiteX118" fmla="*/ 658051 w 867255"/>
                  <a:gd name="connsiteY118" fmla="*/ 877401 h 996326"/>
                  <a:gd name="connsiteX119" fmla="*/ 652765 w 867255"/>
                  <a:gd name="connsiteY119" fmla="*/ 869473 h 996326"/>
                  <a:gd name="connsiteX120" fmla="*/ 650122 w 867255"/>
                  <a:gd name="connsiteY120" fmla="*/ 858902 h 996326"/>
                  <a:gd name="connsiteX121" fmla="*/ 647480 w 867255"/>
                  <a:gd name="connsiteY121" fmla="*/ 850973 h 996326"/>
                  <a:gd name="connsiteX122" fmla="*/ 631623 w 867255"/>
                  <a:gd name="connsiteY122" fmla="*/ 845688 h 996326"/>
                  <a:gd name="connsiteX123" fmla="*/ 626337 w 867255"/>
                  <a:gd name="connsiteY123" fmla="*/ 853616 h 996326"/>
                  <a:gd name="connsiteX124" fmla="*/ 621052 w 867255"/>
                  <a:gd name="connsiteY124" fmla="*/ 869473 h 996326"/>
                  <a:gd name="connsiteX125" fmla="*/ 615766 w 867255"/>
                  <a:gd name="connsiteY125" fmla="*/ 877401 h 996326"/>
                  <a:gd name="connsiteX126" fmla="*/ 610481 w 867255"/>
                  <a:gd name="connsiteY126" fmla="*/ 893258 h 996326"/>
                  <a:gd name="connsiteX127" fmla="*/ 607838 w 867255"/>
                  <a:gd name="connsiteY127" fmla="*/ 901186 h 996326"/>
                  <a:gd name="connsiteX128" fmla="*/ 610481 w 867255"/>
                  <a:gd name="connsiteY128" fmla="*/ 909114 h 996326"/>
                  <a:gd name="connsiteX129" fmla="*/ 607838 w 867255"/>
                  <a:gd name="connsiteY129" fmla="*/ 930257 h 996326"/>
                  <a:gd name="connsiteX130" fmla="*/ 599910 w 867255"/>
                  <a:gd name="connsiteY130" fmla="*/ 932899 h 996326"/>
                  <a:gd name="connsiteX131" fmla="*/ 584053 w 867255"/>
                  <a:gd name="connsiteY131" fmla="*/ 935542 h 996326"/>
                  <a:gd name="connsiteX132" fmla="*/ 568196 w 867255"/>
                  <a:gd name="connsiteY132" fmla="*/ 940828 h 996326"/>
                  <a:gd name="connsiteX133" fmla="*/ 560268 w 867255"/>
                  <a:gd name="connsiteY133" fmla="*/ 943471 h 996326"/>
                  <a:gd name="connsiteX134" fmla="*/ 531198 w 867255"/>
                  <a:gd name="connsiteY134" fmla="*/ 946113 h 996326"/>
                  <a:gd name="connsiteX135" fmla="*/ 520626 w 867255"/>
                  <a:gd name="connsiteY135" fmla="*/ 948756 h 996326"/>
                  <a:gd name="connsiteX136" fmla="*/ 512698 w 867255"/>
                  <a:gd name="connsiteY136" fmla="*/ 972541 h 996326"/>
                  <a:gd name="connsiteX137" fmla="*/ 502127 w 867255"/>
                  <a:gd name="connsiteY137" fmla="*/ 988398 h 996326"/>
                  <a:gd name="connsiteX138" fmla="*/ 496841 w 867255"/>
                  <a:gd name="connsiteY138" fmla="*/ 996326 h 996326"/>
                  <a:gd name="connsiteX139" fmla="*/ 491556 w 867255"/>
                  <a:gd name="connsiteY139" fmla="*/ 988398 h 996326"/>
                  <a:gd name="connsiteX140" fmla="*/ 488913 w 867255"/>
                  <a:gd name="connsiteY140" fmla="*/ 980469 h 996326"/>
                  <a:gd name="connsiteX141" fmla="*/ 480985 w 867255"/>
                  <a:gd name="connsiteY141" fmla="*/ 977827 h 996326"/>
                  <a:gd name="connsiteX142" fmla="*/ 473056 w 867255"/>
                  <a:gd name="connsiteY142" fmla="*/ 972541 h 996326"/>
                  <a:gd name="connsiteX143" fmla="*/ 457200 w 867255"/>
                  <a:gd name="connsiteY143" fmla="*/ 967256 h 996326"/>
                  <a:gd name="connsiteX144" fmla="*/ 449272 w 867255"/>
                  <a:gd name="connsiteY144" fmla="*/ 961970 h 996326"/>
                  <a:gd name="connsiteX145" fmla="*/ 443986 w 867255"/>
                  <a:gd name="connsiteY145" fmla="*/ 946113 h 996326"/>
                  <a:gd name="connsiteX146" fmla="*/ 428129 w 867255"/>
                  <a:gd name="connsiteY146" fmla="*/ 938185 h 996326"/>
                  <a:gd name="connsiteX147" fmla="*/ 414915 w 867255"/>
                  <a:gd name="connsiteY147" fmla="*/ 924971 h 996326"/>
                  <a:gd name="connsiteX148" fmla="*/ 412273 w 867255"/>
                  <a:gd name="connsiteY148" fmla="*/ 917043 h 996326"/>
                  <a:gd name="connsiteX149" fmla="*/ 393773 w 867255"/>
                  <a:gd name="connsiteY149" fmla="*/ 911757 h 996326"/>
                  <a:gd name="connsiteX150" fmla="*/ 351489 w 867255"/>
                  <a:gd name="connsiteY150" fmla="*/ 919686 h 996326"/>
                  <a:gd name="connsiteX151" fmla="*/ 343561 w 867255"/>
                  <a:gd name="connsiteY151" fmla="*/ 924971 h 996326"/>
                  <a:gd name="connsiteX152" fmla="*/ 327704 w 867255"/>
                  <a:gd name="connsiteY152" fmla="*/ 938185 h 996326"/>
                  <a:gd name="connsiteX153" fmla="*/ 322418 w 867255"/>
                  <a:gd name="connsiteY153" fmla="*/ 946113 h 996326"/>
                  <a:gd name="connsiteX154" fmla="*/ 314490 w 867255"/>
                  <a:gd name="connsiteY154" fmla="*/ 948756 h 996326"/>
                  <a:gd name="connsiteX155" fmla="*/ 248421 w 867255"/>
                  <a:gd name="connsiteY155" fmla="*/ 951399 h 996326"/>
                  <a:gd name="connsiteX156" fmla="*/ 237850 w 867255"/>
                  <a:gd name="connsiteY156" fmla="*/ 954042 h 996326"/>
                  <a:gd name="connsiteX157" fmla="*/ 227278 w 867255"/>
                  <a:gd name="connsiteY157" fmla="*/ 969898 h 996326"/>
                  <a:gd name="connsiteX158" fmla="*/ 211422 w 867255"/>
                  <a:gd name="connsiteY158" fmla="*/ 975184 h 996326"/>
                  <a:gd name="connsiteX159" fmla="*/ 203493 w 867255"/>
                  <a:gd name="connsiteY159" fmla="*/ 980469 h 996326"/>
                  <a:gd name="connsiteX160" fmla="*/ 187637 w 867255"/>
                  <a:gd name="connsiteY160" fmla="*/ 985755 h 996326"/>
                  <a:gd name="connsiteX161" fmla="*/ 171780 w 867255"/>
                  <a:gd name="connsiteY161" fmla="*/ 977827 h 996326"/>
                  <a:gd name="connsiteX162" fmla="*/ 163852 w 867255"/>
                  <a:gd name="connsiteY162" fmla="*/ 975184 h 996326"/>
                  <a:gd name="connsiteX163" fmla="*/ 145352 w 867255"/>
                  <a:gd name="connsiteY163" fmla="*/ 964613 h 996326"/>
                  <a:gd name="connsiteX164" fmla="*/ 134781 w 867255"/>
                  <a:gd name="connsiteY164" fmla="*/ 959327 h 996326"/>
                  <a:gd name="connsiteX165" fmla="*/ 118925 w 867255"/>
                  <a:gd name="connsiteY165" fmla="*/ 946113 h 996326"/>
                  <a:gd name="connsiteX166" fmla="*/ 110996 w 867255"/>
                  <a:gd name="connsiteY166" fmla="*/ 943471 h 996326"/>
                  <a:gd name="connsiteX167" fmla="*/ 116282 w 867255"/>
                  <a:gd name="connsiteY167" fmla="*/ 935542 h 996326"/>
                  <a:gd name="connsiteX168" fmla="*/ 105711 w 867255"/>
                  <a:gd name="connsiteY168" fmla="*/ 911757 h 996326"/>
                  <a:gd name="connsiteX169" fmla="*/ 97782 w 867255"/>
                  <a:gd name="connsiteY169" fmla="*/ 909114 h 996326"/>
                  <a:gd name="connsiteX170" fmla="*/ 89854 w 867255"/>
                  <a:gd name="connsiteY170" fmla="*/ 903829 h 996326"/>
                  <a:gd name="connsiteX171" fmla="*/ 84569 w 867255"/>
                  <a:gd name="connsiteY171" fmla="*/ 882687 h 996326"/>
                  <a:gd name="connsiteX172" fmla="*/ 87211 w 867255"/>
                  <a:gd name="connsiteY172" fmla="*/ 864187 h 996326"/>
                  <a:gd name="connsiteX173" fmla="*/ 89854 w 867255"/>
                  <a:gd name="connsiteY173" fmla="*/ 856259 h 996326"/>
                  <a:gd name="connsiteX174" fmla="*/ 97782 w 867255"/>
                  <a:gd name="connsiteY174" fmla="*/ 853616 h 996326"/>
                  <a:gd name="connsiteX175" fmla="*/ 105711 w 867255"/>
                  <a:gd name="connsiteY175" fmla="*/ 845688 h 996326"/>
                  <a:gd name="connsiteX176" fmla="*/ 110996 w 867255"/>
                  <a:gd name="connsiteY176" fmla="*/ 829831 h 996326"/>
                  <a:gd name="connsiteX177" fmla="*/ 113639 w 867255"/>
                  <a:gd name="connsiteY177" fmla="*/ 821903 h 996326"/>
                  <a:gd name="connsiteX178" fmla="*/ 118925 w 867255"/>
                  <a:gd name="connsiteY178" fmla="*/ 813975 h 996326"/>
                  <a:gd name="connsiteX179" fmla="*/ 134781 w 867255"/>
                  <a:gd name="connsiteY179" fmla="*/ 800761 h 996326"/>
                  <a:gd name="connsiteX180" fmla="*/ 142710 w 867255"/>
                  <a:gd name="connsiteY180" fmla="*/ 784904 h 996326"/>
                  <a:gd name="connsiteX181" fmla="*/ 158566 w 867255"/>
                  <a:gd name="connsiteY181" fmla="*/ 792832 h 996326"/>
                  <a:gd name="connsiteX182" fmla="*/ 166495 w 867255"/>
                  <a:gd name="connsiteY182" fmla="*/ 787547 h 996326"/>
                  <a:gd name="connsiteX183" fmla="*/ 153281 w 867255"/>
                  <a:gd name="connsiteY183" fmla="*/ 763762 h 996326"/>
                  <a:gd name="connsiteX184" fmla="*/ 150638 w 867255"/>
                  <a:gd name="connsiteY184" fmla="*/ 737334 h 996326"/>
                  <a:gd name="connsiteX185" fmla="*/ 142710 w 867255"/>
                  <a:gd name="connsiteY185" fmla="*/ 729406 h 996326"/>
                  <a:gd name="connsiteX186" fmla="*/ 137424 w 867255"/>
                  <a:gd name="connsiteY186" fmla="*/ 721477 h 996326"/>
                  <a:gd name="connsiteX187" fmla="*/ 142710 w 867255"/>
                  <a:gd name="connsiteY187" fmla="*/ 687121 h 996326"/>
                  <a:gd name="connsiteX188" fmla="*/ 147995 w 867255"/>
                  <a:gd name="connsiteY188" fmla="*/ 679193 h 996326"/>
                  <a:gd name="connsiteX189" fmla="*/ 153281 w 867255"/>
                  <a:gd name="connsiteY189" fmla="*/ 663336 h 996326"/>
                  <a:gd name="connsiteX190" fmla="*/ 155924 w 867255"/>
                  <a:gd name="connsiteY190" fmla="*/ 655408 h 996326"/>
                  <a:gd name="connsiteX191" fmla="*/ 150638 w 867255"/>
                  <a:gd name="connsiteY191" fmla="*/ 605195 h 996326"/>
                  <a:gd name="connsiteX192" fmla="*/ 147995 w 867255"/>
                  <a:gd name="connsiteY192" fmla="*/ 578768 h 996326"/>
                  <a:gd name="connsiteX193" fmla="*/ 137424 w 867255"/>
                  <a:gd name="connsiteY193" fmla="*/ 554983 h 996326"/>
                  <a:gd name="connsiteX194" fmla="*/ 132139 w 867255"/>
                  <a:gd name="connsiteY194" fmla="*/ 523269 h 996326"/>
                  <a:gd name="connsiteX195" fmla="*/ 126853 w 867255"/>
                  <a:gd name="connsiteY195" fmla="*/ 507413 h 996326"/>
                  <a:gd name="connsiteX196" fmla="*/ 121567 w 867255"/>
                  <a:gd name="connsiteY196" fmla="*/ 499484 h 996326"/>
                  <a:gd name="connsiteX197" fmla="*/ 113639 w 867255"/>
                  <a:gd name="connsiteY197" fmla="*/ 475699 h 996326"/>
                  <a:gd name="connsiteX198" fmla="*/ 110996 w 867255"/>
                  <a:gd name="connsiteY198" fmla="*/ 467771 h 996326"/>
                  <a:gd name="connsiteX199" fmla="*/ 113639 w 867255"/>
                  <a:gd name="connsiteY199" fmla="*/ 459843 h 996326"/>
                  <a:gd name="connsiteX200" fmla="*/ 121567 w 867255"/>
                  <a:gd name="connsiteY200" fmla="*/ 457200 h 996326"/>
                  <a:gd name="connsiteX201" fmla="*/ 129496 w 867255"/>
                  <a:gd name="connsiteY201" fmla="*/ 451914 h 996326"/>
                  <a:gd name="connsiteX202" fmla="*/ 137424 w 867255"/>
                  <a:gd name="connsiteY202" fmla="*/ 436058 h 996326"/>
                  <a:gd name="connsiteX203" fmla="*/ 134781 w 867255"/>
                  <a:gd name="connsiteY203" fmla="*/ 428130 h 996326"/>
                  <a:gd name="connsiteX204" fmla="*/ 132139 w 867255"/>
                  <a:gd name="connsiteY204" fmla="*/ 417558 h 996326"/>
                  <a:gd name="connsiteX205" fmla="*/ 129496 w 867255"/>
                  <a:gd name="connsiteY205" fmla="*/ 393773 h 996326"/>
                  <a:gd name="connsiteX206" fmla="*/ 124210 w 867255"/>
                  <a:gd name="connsiteY206" fmla="*/ 377917 h 996326"/>
                  <a:gd name="connsiteX207" fmla="*/ 121567 w 867255"/>
                  <a:gd name="connsiteY207" fmla="*/ 369988 h 996326"/>
                  <a:gd name="connsiteX208" fmla="*/ 129496 w 867255"/>
                  <a:gd name="connsiteY208" fmla="*/ 335632 h 996326"/>
                  <a:gd name="connsiteX209" fmla="*/ 132139 w 867255"/>
                  <a:gd name="connsiteY209" fmla="*/ 327704 h 996326"/>
                  <a:gd name="connsiteX210" fmla="*/ 129496 w 867255"/>
                  <a:gd name="connsiteY210" fmla="*/ 280134 h 996326"/>
                  <a:gd name="connsiteX211" fmla="*/ 121567 w 867255"/>
                  <a:gd name="connsiteY211" fmla="*/ 274849 h 996326"/>
                  <a:gd name="connsiteX212" fmla="*/ 105711 w 867255"/>
                  <a:gd name="connsiteY212" fmla="*/ 266920 h 996326"/>
                  <a:gd name="connsiteX213" fmla="*/ 100425 w 867255"/>
                  <a:gd name="connsiteY213" fmla="*/ 243135 h 996326"/>
                  <a:gd name="connsiteX214" fmla="*/ 92497 w 867255"/>
                  <a:gd name="connsiteY214" fmla="*/ 235207 h 996326"/>
                  <a:gd name="connsiteX215" fmla="*/ 81926 w 867255"/>
                  <a:gd name="connsiteY215" fmla="*/ 219350 h 996326"/>
                  <a:gd name="connsiteX216" fmla="*/ 76640 w 867255"/>
                  <a:gd name="connsiteY216" fmla="*/ 211422 h 996326"/>
                  <a:gd name="connsiteX217" fmla="*/ 68712 w 867255"/>
                  <a:gd name="connsiteY217" fmla="*/ 206136 h 996326"/>
                  <a:gd name="connsiteX218" fmla="*/ 60784 w 867255"/>
                  <a:gd name="connsiteY218" fmla="*/ 198208 h 996326"/>
                  <a:gd name="connsiteX219" fmla="*/ 50213 w 867255"/>
                  <a:gd name="connsiteY219" fmla="*/ 195565 h 996326"/>
                  <a:gd name="connsiteX220" fmla="*/ 26428 w 867255"/>
                  <a:gd name="connsiteY220" fmla="*/ 187637 h 996326"/>
                  <a:gd name="connsiteX221" fmla="*/ 18499 w 867255"/>
                  <a:gd name="connsiteY221" fmla="*/ 184994 h 996326"/>
                  <a:gd name="connsiteX222" fmla="*/ 10571 w 867255"/>
                  <a:gd name="connsiteY222" fmla="*/ 177066 h 996326"/>
                  <a:gd name="connsiteX223" fmla="*/ 5285 w 867255"/>
                  <a:gd name="connsiteY223" fmla="*/ 153281 h 996326"/>
                  <a:gd name="connsiteX224" fmla="*/ 0 w 867255"/>
                  <a:gd name="connsiteY224" fmla="*/ 137424 h 996326"/>
                  <a:gd name="connsiteX225" fmla="*/ 5285 w 867255"/>
                  <a:gd name="connsiteY225" fmla="*/ 121568 h 996326"/>
                  <a:gd name="connsiteX226" fmla="*/ 7928 w 867255"/>
                  <a:gd name="connsiteY226" fmla="*/ 113639 h 996326"/>
                  <a:gd name="connsiteX227" fmla="*/ 13214 w 867255"/>
                  <a:gd name="connsiteY227" fmla="*/ 105711 h 996326"/>
                  <a:gd name="connsiteX228" fmla="*/ 10571 w 867255"/>
                  <a:gd name="connsiteY228" fmla="*/ 84569 h 996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Lst>
                <a:rect l="l" t="t" r="r" b="b"/>
                <a:pathLst>
                  <a:path w="867255" h="996326">
                    <a:moveTo>
                      <a:pt x="10571" y="84569"/>
                    </a:moveTo>
                    <a:cubicBezTo>
                      <a:pt x="14976" y="83688"/>
                      <a:pt x="19328" y="81369"/>
                      <a:pt x="23785" y="81926"/>
                    </a:cubicBezTo>
                    <a:cubicBezTo>
                      <a:pt x="26937" y="82320"/>
                      <a:pt x="28550" y="86924"/>
                      <a:pt x="31713" y="87212"/>
                    </a:cubicBezTo>
                    <a:cubicBezTo>
                      <a:pt x="38786" y="87855"/>
                      <a:pt x="45808" y="85450"/>
                      <a:pt x="52855" y="84569"/>
                    </a:cubicBezTo>
                    <a:cubicBezTo>
                      <a:pt x="92127" y="71478"/>
                      <a:pt x="63144" y="79482"/>
                      <a:pt x="142710" y="76641"/>
                    </a:cubicBezTo>
                    <a:cubicBezTo>
                      <a:pt x="160620" y="70670"/>
                      <a:pt x="138772" y="77428"/>
                      <a:pt x="169137" y="71355"/>
                    </a:cubicBezTo>
                    <a:cubicBezTo>
                      <a:pt x="171869" y="70809"/>
                      <a:pt x="174387" y="69477"/>
                      <a:pt x="177066" y="68712"/>
                    </a:cubicBezTo>
                    <a:cubicBezTo>
                      <a:pt x="180558" y="67714"/>
                      <a:pt x="184063" y="66719"/>
                      <a:pt x="187637" y="66069"/>
                    </a:cubicBezTo>
                    <a:cubicBezTo>
                      <a:pt x="193765" y="64955"/>
                      <a:pt x="199970" y="64308"/>
                      <a:pt x="206136" y="63427"/>
                    </a:cubicBezTo>
                    <a:cubicBezTo>
                      <a:pt x="219304" y="59037"/>
                      <a:pt x="220587" y="58159"/>
                      <a:pt x="232564" y="55498"/>
                    </a:cubicBezTo>
                    <a:cubicBezTo>
                      <a:pt x="236949" y="54524"/>
                      <a:pt x="241314" y="53352"/>
                      <a:pt x="245778" y="52856"/>
                    </a:cubicBezTo>
                    <a:cubicBezTo>
                      <a:pt x="257194" y="51588"/>
                      <a:pt x="268705" y="51356"/>
                      <a:pt x="280134" y="50213"/>
                    </a:cubicBezTo>
                    <a:cubicBezTo>
                      <a:pt x="293245" y="48902"/>
                      <a:pt x="299617" y="47373"/>
                      <a:pt x="311847" y="44927"/>
                    </a:cubicBezTo>
                    <a:cubicBezTo>
                      <a:pt x="330346" y="45808"/>
                      <a:pt x="349099" y="44397"/>
                      <a:pt x="367345" y="47570"/>
                    </a:cubicBezTo>
                    <a:cubicBezTo>
                      <a:pt x="370474" y="48114"/>
                      <a:pt x="370151" y="53514"/>
                      <a:pt x="372631" y="55498"/>
                    </a:cubicBezTo>
                    <a:cubicBezTo>
                      <a:pt x="374806" y="57238"/>
                      <a:pt x="378067" y="56895"/>
                      <a:pt x="380559" y="58141"/>
                    </a:cubicBezTo>
                    <a:cubicBezTo>
                      <a:pt x="383400" y="59562"/>
                      <a:pt x="385845" y="61665"/>
                      <a:pt x="388488" y="63427"/>
                    </a:cubicBezTo>
                    <a:cubicBezTo>
                      <a:pt x="408749" y="62546"/>
                      <a:pt x="429040" y="62179"/>
                      <a:pt x="449272" y="60784"/>
                    </a:cubicBezTo>
                    <a:cubicBezTo>
                      <a:pt x="454618" y="60415"/>
                      <a:pt x="460335" y="60537"/>
                      <a:pt x="465128" y="58141"/>
                    </a:cubicBezTo>
                    <a:cubicBezTo>
                      <a:pt x="467969" y="56721"/>
                      <a:pt x="468168" y="52459"/>
                      <a:pt x="470414" y="50213"/>
                    </a:cubicBezTo>
                    <a:cubicBezTo>
                      <a:pt x="472660" y="47967"/>
                      <a:pt x="475440" y="46217"/>
                      <a:pt x="478342" y="44927"/>
                    </a:cubicBezTo>
                    <a:cubicBezTo>
                      <a:pt x="493956" y="37988"/>
                      <a:pt x="499845" y="39015"/>
                      <a:pt x="517984" y="36999"/>
                    </a:cubicBezTo>
                    <a:cubicBezTo>
                      <a:pt x="520627" y="36118"/>
                      <a:pt x="523193" y="34960"/>
                      <a:pt x="525912" y="34356"/>
                    </a:cubicBezTo>
                    <a:cubicBezTo>
                      <a:pt x="531143" y="33193"/>
                      <a:pt x="536685" y="33407"/>
                      <a:pt x="541769" y="31713"/>
                    </a:cubicBezTo>
                    <a:cubicBezTo>
                      <a:pt x="544782" y="30709"/>
                      <a:pt x="546795" y="27718"/>
                      <a:pt x="549697" y="26428"/>
                    </a:cubicBezTo>
                    <a:cubicBezTo>
                      <a:pt x="567643" y="18452"/>
                      <a:pt x="575183" y="20340"/>
                      <a:pt x="597267" y="18499"/>
                    </a:cubicBezTo>
                    <a:cubicBezTo>
                      <a:pt x="599910" y="16737"/>
                      <a:pt x="602354" y="14634"/>
                      <a:pt x="605195" y="13214"/>
                    </a:cubicBezTo>
                    <a:cubicBezTo>
                      <a:pt x="615991" y="7816"/>
                      <a:pt x="637748" y="8519"/>
                      <a:pt x="644837" y="7928"/>
                    </a:cubicBezTo>
                    <a:cubicBezTo>
                      <a:pt x="654335" y="5554"/>
                      <a:pt x="658564" y="4320"/>
                      <a:pt x="668622" y="2643"/>
                    </a:cubicBezTo>
                    <a:cubicBezTo>
                      <a:pt x="674766" y="1619"/>
                      <a:pt x="680955" y="881"/>
                      <a:pt x="687121" y="0"/>
                    </a:cubicBezTo>
                    <a:cubicBezTo>
                      <a:pt x="695049" y="881"/>
                      <a:pt x="703084" y="1079"/>
                      <a:pt x="710906" y="2643"/>
                    </a:cubicBezTo>
                    <a:cubicBezTo>
                      <a:pt x="716369" y="3736"/>
                      <a:pt x="726763" y="7928"/>
                      <a:pt x="726763" y="7928"/>
                    </a:cubicBezTo>
                    <a:cubicBezTo>
                      <a:pt x="729406" y="10571"/>
                      <a:pt x="732618" y="12747"/>
                      <a:pt x="734691" y="15857"/>
                    </a:cubicBezTo>
                    <a:cubicBezTo>
                      <a:pt x="736208" y="18132"/>
                      <a:pt x="739624" y="32945"/>
                      <a:pt x="739977" y="34356"/>
                    </a:cubicBezTo>
                    <a:cubicBezTo>
                      <a:pt x="736642" y="61031"/>
                      <a:pt x="739581" y="48757"/>
                      <a:pt x="732048" y="71355"/>
                    </a:cubicBezTo>
                    <a:cubicBezTo>
                      <a:pt x="731167" y="73998"/>
                      <a:pt x="731724" y="77738"/>
                      <a:pt x="729406" y="79283"/>
                    </a:cubicBezTo>
                    <a:lnTo>
                      <a:pt x="713549" y="89854"/>
                    </a:lnTo>
                    <a:cubicBezTo>
                      <a:pt x="701433" y="108029"/>
                      <a:pt x="704987" y="99685"/>
                      <a:pt x="700335" y="113639"/>
                    </a:cubicBezTo>
                    <a:cubicBezTo>
                      <a:pt x="700777" y="116733"/>
                      <a:pt x="703681" y="144941"/>
                      <a:pt x="708263" y="147995"/>
                    </a:cubicBezTo>
                    <a:cubicBezTo>
                      <a:pt x="718510" y="154826"/>
                      <a:pt x="713179" y="152276"/>
                      <a:pt x="724120" y="155924"/>
                    </a:cubicBezTo>
                    <a:cubicBezTo>
                      <a:pt x="729504" y="155027"/>
                      <a:pt x="743583" y="154909"/>
                      <a:pt x="747905" y="147995"/>
                    </a:cubicBezTo>
                    <a:cubicBezTo>
                      <a:pt x="750858" y="143271"/>
                      <a:pt x="747906" y="133901"/>
                      <a:pt x="753191" y="132139"/>
                    </a:cubicBezTo>
                    <a:cubicBezTo>
                      <a:pt x="768687" y="126973"/>
                      <a:pt x="758350" y="129804"/>
                      <a:pt x="784904" y="126853"/>
                    </a:cubicBezTo>
                    <a:cubicBezTo>
                      <a:pt x="787547" y="125972"/>
                      <a:pt x="790046" y="124210"/>
                      <a:pt x="792832" y="124210"/>
                    </a:cubicBezTo>
                    <a:cubicBezTo>
                      <a:pt x="801685" y="124210"/>
                      <a:pt x="813000" y="120593"/>
                      <a:pt x="819260" y="126853"/>
                    </a:cubicBezTo>
                    <a:cubicBezTo>
                      <a:pt x="824282" y="131875"/>
                      <a:pt x="819044" y="141320"/>
                      <a:pt x="816617" y="147995"/>
                    </a:cubicBezTo>
                    <a:cubicBezTo>
                      <a:pt x="815340" y="151508"/>
                      <a:pt x="811082" y="153053"/>
                      <a:pt x="808689" y="155924"/>
                    </a:cubicBezTo>
                    <a:cubicBezTo>
                      <a:pt x="797679" y="169137"/>
                      <a:pt x="810008" y="159448"/>
                      <a:pt x="795475" y="169138"/>
                    </a:cubicBezTo>
                    <a:cubicBezTo>
                      <a:pt x="794594" y="171781"/>
                      <a:pt x="792832" y="174280"/>
                      <a:pt x="792832" y="177066"/>
                    </a:cubicBezTo>
                    <a:cubicBezTo>
                      <a:pt x="792832" y="182536"/>
                      <a:pt x="798089" y="188915"/>
                      <a:pt x="800761" y="192923"/>
                    </a:cubicBezTo>
                    <a:cubicBezTo>
                      <a:pt x="799880" y="199970"/>
                      <a:pt x="800756" y="207471"/>
                      <a:pt x="798118" y="214065"/>
                    </a:cubicBezTo>
                    <a:cubicBezTo>
                      <a:pt x="796938" y="217014"/>
                      <a:pt x="791872" y="216657"/>
                      <a:pt x="790189" y="219350"/>
                    </a:cubicBezTo>
                    <a:cubicBezTo>
                      <a:pt x="787236" y="224075"/>
                      <a:pt x="785997" y="229744"/>
                      <a:pt x="784904" y="235207"/>
                    </a:cubicBezTo>
                    <a:lnTo>
                      <a:pt x="779618" y="261635"/>
                    </a:lnTo>
                    <a:cubicBezTo>
                      <a:pt x="778199" y="268731"/>
                      <a:pt x="775525" y="284953"/>
                      <a:pt x="771690" y="290705"/>
                    </a:cubicBezTo>
                    <a:lnTo>
                      <a:pt x="766404" y="298634"/>
                    </a:lnTo>
                    <a:cubicBezTo>
                      <a:pt x="771307" y="328046"/>
                      <a:pt x="768369" y="300570"/>
                      <a:pt x="766404" y="332990"/>
                    </a:cubicBezTo>
                    <a:cubicBezTo>
                      <a:pt x="765018" y="355869"/>
                      <a:pt x="765287" y="378832"/>
                      <a:pt x="763762" y="401702"/>
                    </a:cubicBezTo>
                    <a:cubicBezTo>
                      <a:pt x="763520" y="405326"/>
                      <a:pt x="763388" y="409437"/>
                      <a:pt x="761119" y="412273"/>
                    </a:cubicBezTo>
                    <a:cubicBezTo>
                      <a:pt x="759379" y="414448"/>
                      <a:pt x="755834" y="414035"/>
                      <a:pt x="753191" y="414916"/>
                    </a:cubicBezTo>
                    <a:cubicBezTo>
                      <a:pt x="750548" y="417559"/>
                      <a:pt x="748212" y="420549"/>
                      <a:pt x="745262" y="422844"/>
                    </a:cubicBezTo>
                    <a:cubicBezTo>
                      <a:pt x="740248" y="426744"/>
                      <a:pt x="733898" y="428924"/>
                      <a:pt x="729406" y="433415"/>
                    </a:cubicBezTo>
                    <a:lnTo>
                      <a:pt x="721477" y="441343"/>
                    </a:lnTo>
                    <a:cubicBezTo>
                      <a:pt x="708907" y="479058"/>
                      <a:pt x="721544" y="439792"/>
                      <a:pt x="713549" y="467771"/>
                    </a:cubicBezTo>
                    <a:cubicBezTo>
                      <a:pt x="712784" y="470449"/>
                      <a:pt x="712876" y="473729"/>
                      <a:pt x="710906" y="475699"/>
                    </a:cubicBezTo>
                    <a:cubicBezTo>
                      <a:pt x="708936" y="477669"/>
                      <a:pt x="705621" y="477461"/>
                      <a:pt x="702978" y="478342"/>
                    </a:cubicBezTo>
                    <a:cubicBezTo>
                      <a:pt x="702097" y="480985"/>
                      <a:pt x="701880" y="483953"/>
                      <a:pt x="700335" y="486271"/>
                    </a:cubicBezTo>
                    <a:cubicBezTo>
                      <a:pt x="698262" y="489381"/>
                      <a:pt x="694800" y="491328"/>
                      <a:pt x="692407" y="494199"/>
                    </a:cubicBezTo>
                    <a:cubicBezTo>
                      <a:pt x="690374" y="496639"/>
                      <a:pt x="688883" y="499484"/>
                      <a:pt x="687121" y="502127"/>
                    </a:cubicBezTo>
                    <a:cubicBezTo>
                      <a:pt x="686240" y="504770"/>
                      <a:pt x="684170" y="507287"/>
                      <a:pt x="684478" y="510056"/>
                    </a:cubicBezTo>
                    <a:cubicBezTo>
                      <a:pt x="685093" y="515593"/>
                      <a:pt x="689764" y="525912"/>
                      <a:pt x="689764" y="525912"/>
                    </a:cubicBezTo>
                    <a:cubicBezTo>
                      <a:pt x="690645" y="536483"/>
                      <a:pt x="689287" y="547486"/>
                      <a:pt x="692407" y="557625"/>
                    </a:cubicBezTo>
                    <a:cubicBezTo>
                      <a:pt x="693226" y="560287"/>
                      <a:pt x="698365" y="558298"/>
                      <a:pt x="700335" y="560268"/>
                    </a:cubicBezTo>
                    <a:cubicBezTo>
                      <a:pt x="704827" y="564760"/>
                      <a:pt x="707382" y="570839"/>
                      <a:pt x="710906" y="576125"/>
                    </a:cubicBezTo>
                    <a:lnTo>
                      <a:pt x="716192" y="584053"/>
                    </a:lnTo>
                    <a:cubicBezTo>
                      <a:pt x="714430" y="586696"/>
                      <a:pt x="710906" y="588806"/>
                      <a:pt x="710906" y="591982"/>
                    </a:cubicBezTo>
                    <a:cubicBezTo>
                      <a:pt x="710906" y="597553"/>
                      <a:pt x="714430" y="602553"/>
                      <a:pt x="716192" y="607838"/>
                    </a:cubicBezTo>
                    <a:lnTo>
                      <a:pt x="718835" y="615767"/>
                    </a:lnTo>
                    <a:cubicBezTo>
                      <a:pt x="719716" y="618410"/>
                      <a:pt x="719159" y="622150"/>
                      <a:pt x="721477" y="623695"/>
                    </a:cubicBezTo>
                    <a:lnTo>
                      <a:pt x="729406" y="628980"/>
                    </a:lnTo>
                    <a:cubicBezTo>
                      <a:pt x="731168" y="631623"/>
                      <a:pt x="732658" y="634469"/>
                      <a:pt x="734691" y="636909"/>
                    </a:cubicBezTo>
                    <a:cubicBezTo>
                      <a:pt x="741049" y="644539"/>
                      <a:pt x="742753" y="644926"/>
                      <a:pt x="750548" y="650123"/>
                    </a:cubicBezTo>
                    <a:cubicBezTo>
                      <a:pt x="752310" y="655408"/>
                      <a:pt x="752743" y="661343"/>
                      <a:pt x="755833" y="665979"/>
                    </a:cubicBezTo>
                    <a:cubicBezTo>
                      <a:pt x="757595" y="668622"/>
                      <a:pt x="759829" y="671005"/>
                      <a:pt x="761119" y="673908"/>
                    </a:cubicBezTo>
                    <a:cubicBezTo>
                      <a:pt x="763382" y="678999"/>
                      <a:pt x="764642" y="684479"/>
                      <a:pt x="766404" y="689764"/>
                    </a:cubicBezTo>
                    <a:cubicBezTo>
                      <a:pt x="767285" y="692407"/>
                      <a:pt x="766729" y="696148"/>
                      <a:pt x="769047" y="697693"/>
                    </a:cubicBezTo>
                    <a:lnTo>
                      <a:pt x="776976" y="702978"/>
                    </a:lnTo>
                    <a:cubicBezTo>
                      <a:pt x="777857" y="708264"/>
                      <a:pt x="778318" y="713636"/>
                      <a:pt x="779618" y="718835"/>
                    </a:cubicBezTo>
                    <a:cubicBezTo>
                      <a:pt x="780969" y="724240"/>
                      <a:pt x="783142" y="729406"/>
                      <a:pt x="784904" y="734691"/>
                    </a:cubicBezTo>
                    <a:cubicBezTo>
                      <a:pt x="787658" y="742953"/>
                      <a:pt x="790328" y="753282"/>
                      <a:pt x="798118" y="758476"/>
                    </a:cubicBezTo>
                    <a:cubicBezTo>
                      <a:pt x="803403" y="762000"/>
                      <a:pt x="809482" y="764555"/>
                      <a:pt x="813974" y="769047"/>
                    </a:cubicBezTo>
                    <a:cubicBezTo>
                      <a:pt x="823873" y="778946"/>
                      <a:pt x="818357" y="775794"/>
                      <a:pt x="829831" y="779619"/>
                    </a:cubicBezTo>
                    <a:cubicBezTo>
                      <a:pt x="833355" y="784904"/>
                      <a:pt x="838393" y="789449"/>
                      <a:pt x="840402" y="795475"/>
                    </a:cubicBezTo>
                    <a:cubicBezTo>
                      <a:pt x="841283" y="798118"/>
                      <a:pt x="841305" y="801229"/>
                      <a:pt x="843045" y="803404"/>
                    </a:cubicBezTo>
                    <a:cubicBezTo>
                      <a:pt x="845029" y="805884"/>
                      <a:pt x="848330" y="806927"/>
                      <a:pt x="850973" y="808689"/>
                    </a:cubicBezTo>
                    <a:cubicBezTo>
                      <a:pt x="852735" y="811332"/>
                      <a:pt x="854013" y="814371"/>
                      <a:pt x="856259" y="816617"/>
                    </a:cubicBezTo>
                    <a:cubicBezTo>
                      <a:pt x="858505" y="818863"/>
                      <a:pt x="863007" y="818954"/>
                      <a:pt x="864187" y="821903"/>
                    </a:cubicBezTo>
                    <a:cubicBezTo>
                      <a:pt x="865221" y="824489"/>
                      <a:pt x="862425" y="827188"/>
                      <a:pt x="861544" y="829831"/>
                    </a:cubicBezTo>
                    <a:cubicBezTo>
                      <a:pt x="863306" y="832474"/>
                      <a:pt x="868814" y="835280"/>
                      <a:pt x="866830" y="837760"/>
                    </a:cubicBezTo>
                    <a:cubicBezTo>
                      <a:pt x="863350" y="842111"/>
                      <a:pt x="856259" y="841283"/>
                      <a:pt x="850973" y="843045"/>
                    </a:cubicBezTo>
                    <a:lnTo>
                      <a:pt x="843045" y="845688"/>
                    </a:lnTo>
                    <a:cubicBezTo>
                      <a:pt x="840402" y="846569"/>
                      <a:pt x="837865" y="847873"/>
                      <a:pt x="835117" y="848331"/>
                    </a:cubicBezTo>
                    <a:lnTo>
                      <a:pt x="819260" y="850973"/>
                    </a:lnTo>
                    <a:cubicBezTo>
                      <a:pt x="813974" y="852735"/>
                      <a:pt x="808039" y="853168"/>
                      <a:pt x="803403" y="856259"/>
                    </a:cubicBezTo>
                    <a:lnTo>
                      <a:pt x="787547" y="866830"/>
                    </a:lnTo>
                    <a:cubicBezTo>
                      <a:pt x="784904" y="868592"/>
                      <a:pt x="782632" y="871112"/>
                      <a:pt x="779618" y="872116"/>
                    </a:cubicBezTo>
                    <a:lnTo>
                      <a:pt x="771690" y="874758"/>
                    </a:lnTo>
                    <a:cubicBezTo>
                      <a:pt x="769047" y="877401"/>
                      <a:pt x="766633" y="880294"/>
                      <a:pt x="763762" y="882687"/>
                    </a:cubicBezTo>
                    <a:cubicBezTo>
                      <a:pt x="761322" y="884720"/>
                      <a:pt x="758079" y="885726"/>
                      <a:pt x="755833" y="887972"/>
                    </a:cubicBezTo>
                    <a:cubicBezTo>
                      <a:pt x="753587" y="890218"/>
                      <a:pt x="752794" y="893655"/>
                      <a:pt x="750548" y="895901"/>
                    </a:cubicBezTo>
                    <a:cubicBezTo>
                      <a:pt x="748302" y="898147"/>
                      <a:pt x="745059" y="899153"/>
                      <a:pt x="742619" y="901186"/>
                    </a:cubicBezTo>
                    <a:cubicBezTo>
                      <a:pt x="729420" y="912184"/>
                      <a:pt x="740697" y="907112"/>
                      <a:pt x="726763" y="911757"/>
                    </a:cubicBezTo>
                    <a:cubicBezTo>
                      <a:pt x="717954" y="924971"/>
                      <a:pt x="724119" y="917926"/>
                      <a:pt x="705621" y="930257"/>
                    </a:cubicBezTo>
                    <a:lnTo>
                      <a:pt x="697692" y="935542"/>
                    </a:lnTo>
                    <a:lnTo>
                      <a:pt x="689764" y="940828"/>
                    </a:lnTo>
                    <a:cubicBezTo>
                      <a:pt x="680431" y="926829"/>
                      <a:pt x="686087" y="937784"/>
                      <a:pt x="681836" y="914400"/>
                    </a:cubicBezTo>
                    <a:cubicBezTo>
                      <a:pt x="681821" y="914316"/>
                      <a:pt x="677808" y="897159"/>
                      <a:pt x="676550" y="895901"/>
                    </a:cubicBezTo>
                    <a:cubicBezTo>
                      <a:pt x="672058" y="891409"/>
                      <a:pt x="660693" y="885330"/>
                      <a:pt x="660693" y="885330"/>
                    </a:cubicBezTo>
                    <a:cubicBezTo>
                      <a:pt x="659812" y="882687"/>
                      <a:pt x="659297" y="879893"/>
                      <a:pt x="658051" y="877401"/>
                    </a:cubicBezTo>
                    <a:cubicBezTo>
                      <a:pt x="656631" y="874560"/>
                      <a:pt x="654016" y="872392"/>
                      <a:pt x="652765" y="869473"/>
                    </a:cubicBezTo>
                    <a:cubicBezTo>
                      <a:pt x="651334" y="866135"/>
                      <a:pt x="651120" y="862394"/>
                      <a:pt x="650122" y="858902"/>
                    </a:cubicBezTo>
                    <a:cubicBezTo>
                      <a:pt x="649357" y="856223"/>
                      <a:pt x="649747" y="852592"/>
                      <a:pt x="647480" y="850973"/>
                    </a:cubicBezTo>
                    <a:cubicBezTo>
                      <a:pt x="642946" y="847735"/>
                      <a:pt x="631623" y="845688"/>
                      <a:pt x="631623" y="845688"/>
                    </a:cubicBezTo>
                    <a:cubicBezTo>
                      <a:pt x="629861" y="848331"/>
                      <a:pt x="627627" y="850714"/>
                      <a:pt x="626337" y="853616"/>
                    </a:cubicBezTo>
                    <a:cubicBezTo>
                      <a:pt x="624074" y="858707"/>
                      <a:pt x="624143" y="864837"/>
                      <a:pt x="621052" y="869473"/>
                    </a:cubicBezTo>
                    <a:lnTo>
                      <a:pt x="615766" y="877401"/>
                    </a:lnTo>
                    <a:lnTo>
                      <a:pt x="610481" y="893258"/>
                    </a:lnTo>
                    <a:lnTo>
                      <a:pt x="607838" y="901186"/>
                    </a:lnTo>
                    <a:cubicBezTo>
                      <a:pt x="608719" y="903829"/>
                      <a:pt x="610481" y="906328"/>
                      <a:pt x="610481" y="909114"/>
                    </a:cubicBezTo>
                    <a:cubicBezTo>
                      <a:pt x="610481" y="916217"/>
                      <a:pt x="610723" y="923767"/>
                      <a:pt x="607838" y="930257"/>
                    </a:cubicBezTo>
                    <a:cubicBezTo>
                      <a:pt x="606707" y="932802"/>
                      <a:pt x="602629" y="932295"/>
                      <a:pt x="599910" y="932899"/>
                    </a:cubicBezTo>
                    <a:cubicBezTo>
                      <a:pt x="594679" y="934061"/>
                      <a:pt x="589339" y="934661"/>
                      <a:pt x="584053" y="935542"/>
                    </a:cubicBezTo>
                    <a:lnTo>
                      <a:pt x="568196" y="940828"/>
                    </a:lnTo>
                    <a:cubicBezTo>
                      <a:pt x="565553" y="941709"/>
                      <a:pt x="563042" y="943219"/>
                      <a:pt x="560268" y="943471"/>
                    </a:cubicBezTo>
                    <a:lnTo>
                      <a:pt x="531198" y="946113"/>
                    </a:lnTo>
                    <a:cubicBezTo>
                      <a:pt x="527674" y="946994"/>
                      <a:pt x="522990" y="945998"/>
                      <a:pt x="520626" y="948756"/>
                    </a:cubicBezTo>
                    <a:cubicBezTo>
                      <a:pt x="508744" y="962619"/>
                      <a:pt x="519961" y="961646"/>
                      <a:pt x="512698" y="972541"/>
                    </a:cubicBezTo>
                    <a:lnTo>
                      <a:pt x="502127" y="988398"/>
                    </a:lnTo>
                    <a:lnTo>
                      <a:pt x="496841" y="996326"/>
                    </a:lnTo>
                    <a:cubicBezTo>
                      <a:pt x="495079" y="993683"/>
                      <a:pt x="492976" y="991239"/>
                      <a:pt x="491556" y="988398"/>
                    </a:cubicBezTo>
                    <a:cubicBezTo>
                      <a:pt x="490310" y="985906"/>
                      <a:pt x="490883" y="982439"/>
                      <a:pt x="488913" y="980469"/>
                    </a:cubicBezTo>
                    <a:cubicBezTo>
                      <a:pt x="486943" y="978499"/>
                      <a:pt x="483628" y="978708"/>
                      <a:pt x="480985" y="977827"/>
                    </a:cubicBezTo>
                    <a:cubicBezTo>
                      <a:pt x="478342" y="976065"/>
                      <a:pt x="475959" y="973831"/>
                      <a:pt x="473056" y="972541"/>
                    </a:cubicBezTo>
                    <a:cubicBezTo>
                      <a:pt x="467965" y="970278"/>
                      <a:pt x="457200" y="967256"/>
                      <a:pt x="457200" y="967256"/>
                    </a:cubicBezTo>
                    <a:cubicBezTo>
                      <a:pt x="454557" y="965494"/>
                      <a:pt x="450955" y="964663"/>
                      <a:pt x="449272" y="961970"/>
                    </a:cubicBezTo>
                    <a:cubicBezTo>
                      <a:pt x="446319" y="957245"/>
                      <a:pt x="448622" y="949203"/>
                      <a:pt x="443986" y="946113"/>
                    </a:cubicBezTo>
                    <a:cubicBezTo>
                      <a:pt x="433740" y="939283"/>
                      <a:pt x="439071" y="941832"/>
                      <a:pt x="428129" y="938185"/>
                    </a:cubicBezTo>
                    <a:cubicBezTo>
                      <a:pt x="420203" y="932900"/>
                      <a:pt x="419319" y="933779"/>
                      <a:pt x="414915" y="924971"/>
                    </a:cubicBezTo>
                    <a:cubicBezTo>
                      <a:pt x="413669" y="922480"/>
                      <a:pt x="414243" y="919013"/>
                      <a:pt x="412273" y="917043"/>
                    </a:cubicBezTo>
                    <a:cubicBezTo>
                      <a:pt x="411009" y="915779"/>
                      <a:pt x="393865" y="911780"/>
                      <a:pt x="393773" y="911757"/>
                    </a:cubicBezTo>
                    <a:cubicBezTo>
                      <a:pt x="369518" y="919843"/>
                      <a:pt x="383461" y="916489"/>
                      <a:pt x="351489" y="919686"/>
                    </a:cubicBezTo>
                    <a:cubicBezTo>
                      <a:pt x="348846" y="921448"/>
                      <a:pt x="346001" y="922938"/>
                      <a:pt x="343561" y="924971"/>
                    </a:cubicBezTo>
                    <a:cubicBezTo>
                      <a:pt x="323204" y="941933"/>
                      <a:pt x="347394" y="925057"/>
                      <a:pt x="327704" y="938185"/>
                    </a:cubicBezTo>
                    <a:cubicBezTo>
                      <a:pt x="325942" y="940828"/>
                      <a:pt x="324898" y="944129"/>
                      <a:pt x="322418" y="946113"/>
                    </a:cubicBezTo>
                    <a:cubicBezTo>
                      <a:pt x="320243" y="947853"/>
                      <a:pt x="317269" y="948558"/>
                      <a:pt x="314490" y="948756"/>
                    </a:cubicBezTo>
                    <a:cubicBezTo>
                      <a:pt x="292505" y="950326"/>
                      <a:pt x="270444" y="950518"/>
                      <a:pt x="248421" y="951399"/>
                    </a:cubicBezTo>
                    <a:cubicBezTo>
                      <a:pt x="244897" y="952280"/>
                      <a:pt x="240584" y="951650"/>
                      <a:pt x="237850" y="954042"/>
                    </a:cubicBezTo>
                    <a:cubicBezTo>
                      <a:pt x="233069" y="958225"/>
                      <a:pt x="233304" y="967889"/>
                      <a:pt x="227278" y="969898"/>
                    </a:cubicBezTo>
                    <a:cubicBezTo>
                      <a:pt x="221993" y="971660"/>
                      <a:pt x="216058" y="972094"/>
                      <a:pt x="211422" y="975184"/>
                    </a:cubicBezTo>
                    <a:cubicBezTo>
                      <a:pt x="208779" y="976946"/>
                      <a:pt x="206396" y="979179"/>
                      <a:pt x="203493" y="980469"/>
                    </a:cubicBezTo>
                    <a:cubicBezTo>
                      <a:pt x="198402" y="982732"/>
                      <a:pt x="187637" y="985755"/>
                      <a:pt x="187637" y="985755"/>
                    </a:cubicBezTo>
                    <a:cubicBezTo>
                      <a:pt x="167709" y="979112"/>
                      <a:pt x="192270" y="988072"/>
                      <a:pt x="171780" y="977827"/>
                    </a:cubicBezTo>
                    <a:cubicBezTo>
                      <a:pt x="169288" y="976581"/>
                      <a:pt x="166412" y="976281"/>
                      <a:pt x="163852" y="975184"/>
                    </a:cubicBezTo>
                    <a:cubicBezTo>
                      <a:pt x="147888" y="968341"/>
                      <a:pt x="158617" y="972193"/>
                      <a:pt x="145352" y="964613"/>
                    </a:cubicBezTo>
                    <a:cubicBezTo>
                      <a:pt x="141931" y="962658"/>
                      <a:pt x="138202" y="961282"/>
                      <a:pt x="134781" y="959327"/>
                    </a:cubicBezTo>
                    <a:cubicBezTo>
                      <a:pt x="104498" y="942022"/>
                      <a:pt x="151746" y="967993"/>
                      <a:pt x="118925" y="946113"/>
                    </a:cubicBezTo>
                    <a:cubicBezTo>
                      <a:pt x="116607" y="944568"/>
                      <a:pt x="113639" y="944352"/>
                      <a:pt x="110996" y="943471"/>
                    </a:cubicBezTo>
                    <a:cubicBezTo>
                      <a:pt x="112758" y="940828"/>
                      <a:pt x="116282" y="938718"/>
                      <a:pt x="116282" y="935542"/>
                    </a:cubicBezTo>
                    <a:cubicBezTo>
                      <a:pt x="116282" y="931992"/>
                      <a:pt x="110500" y="915588"/>
                      <a:pt x="105711" y="911757"/>
                    </a:cubicBezTo>
                    <a:cubicBezTo>
                      <a:pt x="103536" y="910017"/>
                      <a:pt x="100274" y="910360"/>
                      <a:pt x="97782" y="909114"/>
                    </a:cubicBezTo>
                    <a:cubicBezTo>
                      <a:pt x="94941" y="907694"/>
                      <a:pt x="92497" y="905591"/>
                      <a:pt x="89854" y="903829"/>
                    </a:cubicBezTo>
                    <a:cubicBezTo>
                      <a:pt x="87768" y="897570"/>
                      <a:pt x="84569" y="889069"/>
                      <a:pt x="84569" y="882687"/>
                    </a:cubicBezTo>
                    <a:cubicBezTo>
                      <a:pt x="84569" y="876458"/>
                      <a:pt x="85989" y="870295"/>
                      <a:pt x="87211" y="864187"/>
                    </a:cubicBezTo>
                    <a:cubicBezTo>
                      <a:pt x="87757" y="861455"/>
                      <a:pt x="87884" y="858229"/>
                      <a:pt x="89854" y="856259"/>
                    </a:cubicBezTo>
                    <a:cubicBezTo>
                      <a:pt x="91824" y="854289"/>
                      <a:pt x="95139" y="854497"/>
                      <a:pt x="97782" y="853616"/>
                    </a:cubicBezTo>
                    <a:cubicBezTo>
                      <a:pt x="100425" y="850973"/>
                      <a:pt x="103896" y="848955"/>
                      <a:pt x="105711" y="845688"/>
                    </a:cubicBezTo>
                    <a:cubicBezTo>
                      <a:pt x="108417" y="840818"/>
                      <a:pt x="109234" y="835117"/>
                      <a:pt x="110996" y="829831"/>
                    </a:cubicBezTo>
                    <a:cubicBezTo>
                      <a:pt x="111877" y="827188"/>
                      <a:pt x="112094" y="824221"/>
                      <a:pt x="113639" y="821903"/>
                    </a:cubicBezTo>
                    <a:cubicBezTo>
                      <a:pt x="115401" y="819260"/>
                      <a:pt x="116679" y="816221"/>
                      <a:pt x="118925" y="813975"/>
                    </a:cubicBezTo>
                    <a:cubicBezTo>
                      <a:pt x="139706" y="793194"/>
                      <a:pt x="113143" y="826727"/>
                      <a:pt x="134781" y="800761"/>
                    </a:cubicBezTo>
                    <a:cubicBezTo>
                      <a:pt x="140473" y="793930"/>
                      <a:pt x="140061" y="792850"/>
                      <a:pt x="142710" y="784904"/>
                    </a:cubicBezTo>
                    <a:cubicBezTo>
                      <a:pt x="145472" y="786746"/>
                      <a:pt x="154188" y="793562"/>
                      <a:pt x="158566" y="792832"/>
                    </a:cubicBezTo>
                    <a:cubicBezTo>
                      <a:pt x="161699" y="792310"/>
                      <a:pt x="163852" y="789309"/>
                      <a:pt x="166495" y="787547"/>
                    </a:cubicBezTo>
                    <a:cubicBezTo>
                      <a:pt x="154379" y="769372"/>
                      <a:pt x="157933" y="777716"/>
                      <a:pt x="153281" y="763762"/>
                    </a:cubicBezTo>
                    <a:cubicBezTo>
                      <a:pt x="152400" y="754953"/>
                      <a:pt x="153242" y="745796"/>
                      <a:pt x="150638" y="737334"/>
                    </a:cubicBezTo>
                    <a:cubicBezTo>
                      <a:pt x="149539" y="733762"/>
                      <a:pt x="145103" y="732277"/>
                      <a:pt x="142710" y="729406"/>
                    </a:cubicBezTo>
                    <a:cubicBezTo>
                      <a:pt x="140676" y="726966"/>
                      <a:pt x="139186" y="724120"/>
                      <a:pt x="137424" y="721477"/>
                    </a:cubicBezTo>
                    <a:cubicBezTo>
                      <a:pt x="138182" y="713895"/>
                      <a:pt x="137948" y="696646"/>
                      <a:pt x="142710" y="687121"/>
                    </a:cubicBezTo>
                    <a:cubicBezTo>
                      <a:pt x="144130" y="684280"/>
                      <a:pt x="146705" y="682095"/>
                      <a:pt x="147995" y="679193"/>
                    </a:cubicBezTo>
                    <a:cubicBezTo>
                      <a:pt x="150258" y="674102"/>
                      <a:pt x="151519" y="668622"/>
                      <a:pt x="153281" y="663336"/>
                    </a:cubicBezTo>
                    <a:lnTo>
                      <a:pt x="155924" y="655408"/>
                    </a:lnTo>
                    <a:cubicBezTo>
                      <a:pt x="149740" y="581211"/>
                      <a:pt x="156557" y="655499"/>
                      <a:pt x="150638" y="605195"/>
                    </a:cubicBezTo>
                    <a:cubicBezTo>
                      <a:pt x="149604" y="596403"/>
                      <a:pt x="149626" y="587469"/>
                      <a:pt x="147995" y="578768"/>
                    </a:cubicBezTo>
                    <a:cubicBezTo>
                      <a:pt x="145533" y="565638"/>
                      <a:pt x="143619" y="564274"/>
                      <a:pt x="137424" y="554983"/>
                    </a:cubicBezTo>
                    <a:cubicBezTo>
                      <a:pt x="136291" y="547055"/>
                      <a:pt x="134455" y="531762"/>
                      <a:pt x="132139" y="523269"/>
                    </a:cubicBezTo>
                    <a:cubicBezTo>
                      <a:pt x="130673" y="517894"/>
                      <a:pt x="129943" y="512049"/>
                      <a:pt x="126853" y="507413"/>
                    </a:cubicBezTo>
                    <a:lnTo>
                      <a:pt x="121567" y="499484"/>
                    </a:lnTo>
                    <a:lnTo>
                      <a:pt x="113639" y="475699"/>
                    </a:lnTo>
                    <a:lnTo>
                      <a:pt x="110996" y="467771"/>
                    </a:lnTo>
                    <a:cubicBezTo>
                      <a:pt x="111877" y="465128"/>
                      <a:pt x="111669" y="461813"/>
                      <a:pt x="113639" y="459843"/>
                    </a:cubicBezTo>
                    <a:cubicBezTo>
                      <a:pt x="115609" y="457873"/>
                      <a:pt x="119075" y="458446"/>
                      <a:pt x="121567" y="457200"/>
                    </a:cubicBezTo>
                    <a:cubicBezTo>
                      <a:pt x="124408" y="455779"/>
                      <a:pt x="126853" y="453676"/>
                      <a:pt x="129496" y="451914"/>
                    </a:cubicBezTo>
                    <a:cubicBezTo>
                      <a:pt x="132168" y="447906"/>
                      <a:pt x="137424" y="441527"/>
                      <a:pt x="137424" y="436058"/>
                    </a:cubicBezTo>
                    <a:cubicBezTo>
                      <a:pt x="137424" y="433272"/>
                      <a:pt x="135546" y="430808"/>
                      <a:pt x="134781" y="428130"/>
                    </a:cubicBezTo>
                    <a:cubicBezTo>
                      <a:pt x="133783" y="424637"/>
                      <a:pt x="133020" y="421082"/>
                      <a:pt x="132139" y="417558"/>
                    </a:cubicBezTo>
                    <a:cubicBezTo>
                      <a:pt x="131258" y="409630"/>
                      <a:pt x="131061" y="401595"/>
                      <a:pt x="129496" y="393773"/>
                    </a:cubicBezTo>
                    <a:cubicBezTo>
                      <a:pt x="128403" y="388310"/>
                      <a:pt x="125972" y="383202"/>
                      <a:pt x="124210" y="377917"/>
                    </a:cubicBezTo>
                    <a:lnTo>
                      <a:pt x="121567" y="369988"/>
                    </a:lnTo>
                    <a:cubicBezTo>
                      <a:pt x="124998" y="345974"/>
                      <a:pt x="122240" y="357397"/>
                      <a:pt x="129496" y="335632"/>
                    </a:cubicBezTo>
                    <a:lnTo>
                      <a:pt x="132139" y="327704"/>
                    </a:lnTo>
                    <a:cubicBezTo>
                      <a:pt x="131258" y="311847"/>
                      <a:pt x="132611" y="295707"/>
                      <a:pt x="129496" y="280134"/>
                    </a:cubicBezTo>
                    <a:cubicBezTo>
                      <a:pt x="128873" y="277019"/>
                      <a:pt x="124408" y="276269"/>
                      <a:pt x="121567" y="274849"/>
                    </a:cubicBezTo>
                    <a:cubicBezTo>
                      <a:pt x="99697" y="263915"/>
                      <a:pt x="128418" y="282060"/>
                      <a:pt x="105711" y="266920"/>
                    </a:cubicBezTo>
                    <a:cubicBezTo>
                      <a:pt x="105391" y="265001"/>
                      <a:pt x="103316" y="247472"/>
                      <a:pt x="100425" y="243135"/>
                    </a:cubicBezTo>
                    <a:cubicBezTo>
                      <a:pt x="98352" y="240025"/>
                      <a:pt x="95140" y="237850"/>
                      <a:pt x="92497" y="235207"/>
                    </a:cubicBezTo>
                    <a:cubicBezTo>
                      <a:pt x="87853" y="221275"/>
                      <a:pt x="92923" y="232547"/>
                      <a:pt x="81926" y="219350"/>
                    </a:cubicBezTo>
                    <a:cubicBezTo>
                      <a:pt x="79893" y="216910"/>
                      <a:pt x="78886" y="213668"/>
                      <a:pt x="76640" y="211422"/>
                    </a:cubicBezTo>
                    <a:cubicBezTo>
                      <a:pt x="74394" y="209176"/>
                      <a:pt x="71152" y="208169"/>
                      <a:pt x="68712" y="206136"/>
                    </a:cubicBezTo>
                    <a:cubicBezTo>
                      <a:pt x="65841" y="203743"/>
                      <a:pt x="64029" y="200062"/>
                      <a:pt x="60784" y="198208"/>
                    </a:cubicBezTo>
                    <a:cubicBezTo>
                      <a:pt x="57630" y="196406"/>
                      <a:pt x="53692" y="196609"/>
                      <a:pt x="50213" y="195565"/>
                    </a:cubicBezTo>
                    <a:cubicBezTo>
                      <a:pt x="50161" y="195550"/>
                      <a:pt x="30418" y="188967"/>
                      <a:pt x="26428" y="187637"/>
                    </a:cubicBezTo>
                    <a:lnTo>
                      <a:pt x="18499" y="184994"/>
                    </a:lnTo>
                    <a:cubicBezTo>
                      <a:pt x="15856" y="182351"/>
                      <a:pt x="12644" y="180176"/>
                      <a:pt x="10571" y="177066"/>
                    </a:cubicBezTo>
                    <a:cubicBezTo>
                      <a:pt x="7546" y="172529"/>
                      <a:pt x="5861" y="155585"/>
                      <a:pt x="5285" y="153281"/>
                    </a:cubicBezTo>
                    <a:cubicBezTo>
                      <a:pt x="3934" y="147876"/>
                      <a:pt x="0" y="137424"/>
                      <a:pt x="0" y="137424"/>
                    </a:cubicBezTo>
                    <a:lnTo>
                      <a:pt x="5285" y="121568"/>
                    </a:lnTo>
                    <a:cubicBezTo>
                      <a:pt x="6166" y="118925"/>
                      <a:pt x="6382" y="115957"/>
                      <a:pt x="7928" y="113639"/>
                    </a:cubicBezTo>
                    <a:lnTo>
                      <a:pt x="13214" y="105711"/>
                    </a:lnTo>
                    <a:lnTo>
                      <a:pt x="10571" y="84569"/>
                    </a:ln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547439">
                  <a:defRPr/>
                </a:pPr>
                <a:endParaRPr lang="es-PY" sz="3000">
                  <a:solidFill>
                    <a:prstClr val="white"/>
                  </a:solidFill>
                  <a:latin typeface="Calibri"/>
                </a:endParaRPr>
              </a:p>
            </p:txBody>
          </p:sp>
          <p:sp>
            <p:nvSpPr>
              <p:cNvPr id="1122" name="15 Forma libre"/>
              <p:cNvSpPr/>
              <p:nvPr/>
            </p:nvSpPr>
            <p:spPr>
              <a:xfrm>
                <a:off x="5856288" y="3424238"/>
                <a:ext cx="1022350" cy="674687"/>
              </a:xfrm>
              <a:custGeom>
                <a:avLst/>
                <a:gdLst>
                  <a:gd name="connsiteX0" fmla="*/ 343561 w 1022754"/>
                  <a:gd name="connsiteY0" fmla="*/ 269 h 674176"/>
                  <a:gd name="connsiteX1" fmla="*/ 359418 w 1022754"/>
                  <a:gd name="connsiteY1" fmla="*/ 10840 h 674176"/>
                  <a:gd name="connsiteX2" fmla="*/ 375274 w 1022754"/>
                  <a:gd name="connsiteY2" fmla="*/ 21411 h 674176"/>
                  <a:gd name="connsiteX3" fmla="*/ 383203 w 1022754"/>
                  <a:gd name="connsiteY3" fmla="*/ 29339 h 674176"/>
                  <a:gd name="connsiteX4" fmla="*/ 391131 w 1022754"/>
                  <a:gd name="connsiteY4" fmla="*/ 34625 h 674176"/>
                  <a:gd name="connsiteX5" fmla="*/ 396417 w 1022754"/>
                  <a:gd name="connsiteY5" fmla="*/ 50482 h 674176"/>
                  <a:gd name="connsiteX6" fmla="*/ 399059 w 1022754"/>
                  <a:gd name="connsiteY6" fmla="*/ 100694 h 674176"/>
                  <a:gd name="connsiteX7" fmla="*/ 404345 w 1022754"/>
                  <a:gd name="connsiteY7" fmla="*/ 116551 h 674176"/>
                  <a:gd name="connsiteX8" fmla="*/ 406988 w 1022754"/>
                  <a:gd name="connsiteY8" fmla="*/ 145621 h 674176"/>
                  <a:gd name="connsiteX9" fmla="*/ 412273 w 1022754"/>
                  <a:gd name="connsiteY9" fmla="*/ 161478 h 674176"/>
                  <a:gd name="connsiteX10" fmla="*/ 414916 w 1022754"/>
                  <a:gd name="connsiteY10" fmla="*/ 169406 h 674176"/>
                  <a:gd name="connsiteX11" fmla="*/ 420202 w 1022754"/>
                  <a:gd name="connsiteY11" fmla="*/ 190549 h 674176"/>
                  <a:gd name="connsiteX12" fmla="*/ 425487 w 1022754"/>
                  <a:gd name="connsiteY12" fmla="*/ 198477 h 674176"/>
                  <a:gd name="connsiteX13" fmla="*/ 428130 w 1022754"/>
                  <a:gd name="connsiteY13" fmla="*/ 206405 h 674176"/>
                  <a:gd name="connsiteX14" fmla="*/ 443987 w 1022754"/>
                  <a:gd name="connsiteY14" fmla="*/ 214334 h 674176"/>
                  <a:gd name="connsiteX15" fmla="*/ 459843 w 1022754"/>
                  <a:gd name="connsiteY15" fmla="*/ 209048 h 674176"/>
                  <a:gd name="connsiteX16" fmla="*/ 475700 w 1022754"/>
                  <a:gd name="connsiteY16" fmla="*/ 216976 h 674176"/>
                  <a:gd name="connsiteX17" fmla="*/ 502128 w 1022754"/>
                  <a:gd name="connsiteY17" fmla="*/ 224905 h 674176"/>
                  <a:gd name="connsiteX18" fmla="*/ 539126 w 1022754"/>
                  <a:gd name="connsiteY18" fmla="*/ 222262 h 674176"/>
                  <a:gd name="connsiteX19" fmla="*/ 544412 w 1022754"/>
                  <a:gd name="connsiteY19" fmla="*/ 206405 h 674176"/>
                  <a:gd name="connsiteX20" fmla="*/ 562911 w 1022754"/>
                  <a:gd name="connsiteY20" fmla="*/ 203762 h 674176"/>
                  <a:gd name="connsiteX21" fmla="*/ 584054 w 1022754"/>
                  <a:gd name="connsiteY21" fmla="*/ 206405 h 674176"/>
                  <a:gd name="connsiteX22" fmla="*/ 591982 w 1022754"/>
                  <a:gd name="connsiteY22" fmla="*/ 209048 h 674176"/>
                  <a:gd name="connsiteX23" fmla="*/ 610481 w 1022754"/>
                  <a:gd name="connsiteY23" fmla="*/ 201120 h 674176"/>
                  <a:gd name="connsiteX24" fmla="*/ 613124 w 1022754"/>
                  <a:gd name="connsiteY24" fmla="*/ 193191 h 674176"/>
                  <a:gd name="connsiteX25" fmla="*/ 642195 w 1022754"/>
                  <a:gd name="connsiteY25" fmla="*/ 190549 h 674176"/>
                  <a:gd name="connsiteX26" fmla="*/ 665980 w 1022754"/>
                  <a:gd name="connsiteY26" fmla="*/ 190549 h 674176"/>
                  <a:gd name="connsiteX27" fmla="*/ 668622 w 1022754"/>
                  <a:gd name="connsiteY27" fmla="*/ 182620 h 674176"/>
                  <a:gd name="connsiteX28" fmla="*/ 665980 w 1022754"/>
                  <a:gd name="connsiteY28" fmla="*/ 174692 h 674176"/>
                  <a:gd name="connsiteX29" fmla="*/ 668622 w 1022754"/>
                  <a:gd name="connsiteY29" fmla="*/ 164121 h 674176"/>
                  <a:gd name="connsiteX30" fmla="*/ 721478 w 1022754"/>
                  <a:gd name="connsiteY30" fmla="*/ 150907 h 674176"/>
                  <a:gd name="connsiteX31" fmla="*/ 724121 w 1022754"/>
                  <a:gd name="connsiteY31" fmla="*/ 142979 h 674176"/>
                  <a:gd name="connsiteX32" fmla="*/ 761120 w 1022754"/>
                  <a:gd name="connsiteY32" fmla="*/ 135050 h 674176"/>
                  <a:gd name="connsiteX33" fmla="*/ 766405 w 1022754"/>
                  <a:gd name="connsiteY33" fmla="*/ 127122 h 674176"/>
                  <a:gd name="connsiteX34" fmla="*/ 782262 w 1022754"/>
                  <a:gd name="connsiteY34" fmla="*/ 116551 h 674176"/>
                  <a:gd name="connsiteX35" fmla="*/ 795476 w 1022754"/>
                  <a:gd name="connsiteY35" fmla="*/ 119194 h 674176"/>
                  <a:gd name="connsiteX36" fmla="*/ 803404 w 1022754"/>
                  <a:gd name="connsiteY36" fmla="*/ 121836 h 674176"/>
                  <a:gd name="connsiteX37" fmla="*/ 829832 w 1022754"/>
                  <a:gd name="connsiteY37" fmla="*/ 124479 h 674176"/>
                  <a:gd name="connsiteX38" fmla="*/ 837760 w 1022754"/>
                  <a:gd name="connsiteY38" fmla="*/ 127122 h 674176"/>
                  <a:gd name="connsiteX39" fmla="*/ 853617 w 1022754"/>
                  <a:gd name="connsiteY39" fmla="*/ 137693 h 674176"/>
                  <a:gd name="connsiteX40" fmla="*/ 861545 w 1022754"/>
                  <a:gd name="connsiteY40" fmla="*/ 140336 h 674176"/>
                  <a:gd name="connsiteX41" fmla="*/ 869473 w 1022754"/>
                  <a:gd name="connsiteY41" fmla="*/ 145621 h 674176"/>
                  <a:gd name="connsiteX42" fmla="*/ 885330 w 1022754"/>
                  <a:gd name="connsiteY42" fmla="*/ 150907 h 674176"/>
                  <a:gd name="connsiteX43" fmla="*/ 890615 w 1022754"/>
                  <a:gd name="connsiteY43" fmla="*/ 158835 h 674176"/>
                  <a:gd name="connsiteX44" fmla="*/ 906472 w 1022754"/>
                  <a:gd name="connsiteY44" fmla="*/ 164121 h 674176"/>
                  <a:gd name="connsiteX45" fmla="*/ 911758 w 1022754"/>
                  <a:gd name="connsiteY45" fmla="*/ 172049 h 674176"/>
                  <a:gd name="connsiteX46" fmla="*/ 930257 w 1022754"/>
                  <a:gd name="connsiteY46" fmla="*/ 179978 h 674176"/>
                  <a:gd name="connsiteX47" fmla="*/ 938185 w 1022754"/>
                  <a:gd name="connsiteY47" fmla="*/ 182620 h 674176"/>
                  <a:gd name="connsiteX48" fmla="*/ 948757 w 1022754"/>
                  <a:gd name="connsiteY48" fmla="*/ 198477 h 674176"/>
                  <a:gd name="connsiteX49" fmla="*/ 951399 w 1022754"/>
                  <a:gd name="connsiteY49" fmla="*/ 206405 h 674176"/>
                  <a:gd name="connsiteX50" fmla="*/ 956685 w 1022754"/>
                  <a:gd name="connsiteY50" fmla="*/ 214334 h 674176"/>
                  <a:gd name="connsiteX51" fmla="*/ 972541 w 1022754"/>
                  <a:gd name="connsiteY51" fmla="*/ 219619 h 674176"/>
                  <a:gd name="connsiteX52" fmla="*/ 988398 w 1022754"/>
                  <a:gd name="connsiteY52" fmla="*/ 227547 h 674176"/>
                  <a:gd name="connsiteX53" fmla="*/ 1004255 w 1022754"/>
                  <a:gd name="connsiteY53" fmla="*/ 238119 h 674176"/>
                  <a:gd name="connsiteX54" fmla="*/ 1017469 w 1022754"/>
                  <a:gd name="connsiteY54" fmla="*/ 248690 h 674176"/>
                  <a:gd name="connsiteX55" fmla="*/ 1014826 w 1022754"/>
                  <a:gd name="connsiteY55" fmla="*/ 264546 h 674176"/>
                  <a:gd name="connsiteX56" fmla="*/ 1012183 w 1022754"/>
                  <a:gd name="connsiteY56" fmla="*/ 280403 h 674176"/>
                  <a:gd name="connsiteX57" fmla="*/ 1001612 w 1022754"/>
                  <a:gd name="connsiteY57" fmla="*/ 296260 h 674176"/>
                  <a:gd name="connsiteX58" fmla="*/ 996326 w 1022754"/>
                  <a:gd name="connsiteY58" fmla="*/ 304188 h 674176"/>
                  <a:gd name="connsiteX59" fmla="*/ 993684 w 1022754"/>
                  <a:gd name="connsiteY59" fmla="*/ 327973 h 674176"/>
                  <a:gd name="connsiteX60" fmla="*/ 993684 w 1022754"/>
                  <a:gd name="connsiteY60" fmla="*/ 354401 h 674176"/>
                  <a:gd name="connsiteX61" fmla="*/ 1006898 w 1022754"/>
                  <a:gd name="connsiteY61" fmla="*/ 370257 h 674176"/>
                  <a:gd name="connsiteX62" fmla="*/ 1020111 w 1022754"/>
                  <a:gd name="connsiteY62" fmla="*/ 386114 h 674176"/>
                  <a:gd name="connsiteX63" fmla="*/ 1022754 w 1022754"/>
                  <a:gd name="connsiteY63" fmla="*/ 394042 h 674176"/>
                  <a:gd name="connsiteX64" fmla="*/ 1017469 w 1022754"/>
                  <a:gd name="connsiteY64" fmla="*/ 436327 h 674176"/>
                  <a:gd name="connsiteX65" fmla="*/ 1014826 w 1022754"/>
                  <a:gd name="connsiteY65" fmla="*/ 475968 h 674176"/>
                  <a:gd name="connsiteX66" fmla="*/ 998969 w 1022754"/>
                  <a:gd name="connsiteY66" fmla="*/ 486539 h 674176"/>
                  <a:gd name="connsiteX67" fmla="*/ 991041 w 1022754"/>
                  <a:gd name="connsiteY67" fmla="*/ 494468 h 674176"/>
                  <a:gd name="connsiteX68" fmla="*/ 983113 w 1022754"/>
                  <a:gd name="connsiteY68" fmla="*/ 499753 h 674176"/>
                  <a:gd name="connsiteX69" fmla="*/ 991041 w 1022754"/>
                  <a:gd name="connsiteY69" fmla="*/ 539395 h 674176"/>
                  <a:gd name="connsiteX70" fmla="*/ 993684 w 1022754"/>
                  <a:gd name="connsiteY70" fmla="*/ 547323 h 674176"/>
                  <a:gd name="connsiteX71" fmla="*/ 996326 w 1022754"/>
                  <a:gd name="connsiteY71" fmla="*/ 555251 h 674176"/>
                  <a:gd name="connsiteX72" fmla="*/ 991041 w 1022754"/>
                  <a:gd name="connsiteY72" fmla="*/ 589608 h 674176"/>
                  <a:gd name="connsiteX73" fmla="*/ 988398 w 1022754"/>
                  <a:gd name="connsiteY73" fmla="*/ 597536 h 674176"/>
                  <a:gd name="connsiteX74" fmla="*/ 985755 w 1022754"/>
                  <a:gd name="connsiteY74" fmla="*/ 616035 h 674176"/>
                  <a:gd name="connsiteX75" fmla="*/ 977827 w 1022754"/>
                  <a:gd name="connsiteY75" fmla="*/ 639820 h 674176"/>
                  <a:gd name="connsiteX76" fmla="*/ 975184 w 1022754"/>
                  <a:gd name="connsiteY76" fmla="*/ 647749 h 674176"/>
                  <a:gd name="connsiteX77" fmla="*/ 967256 w 1022754"/>
                  <a:gd name="connsiteY77" fmla="*/ 650391 h 674176"/>
                  <a:gd name="connsiteX78" fmla="*/ 954042 w 1022754"/>
                  <a:gd name="connsiteY78" fmla="*/ 647749 h 674176"/>
                  <a:gd name="connsiteX79" fmla="*/ 935543 w 1022754"/>
                  <a:gd name="connsiteY79" fmla="*/ 650391 h 674176"/>
                  <a:gd name="connsiteX80" fmla="*/ 914400 w 1022754"/>
                  <a:gd name="connsiteY80" fmla="*/ 653034 h 674176"/>
                  <a:gd name="connsiteX81" fmla="*/ 901187 w 1022754"/>
                  <a:gd name="connsiteY81" fmla="*/ 655677 h 674176"/>
                  <a:gd name="connsiteX82" fmla="*/ 885330 w 1022754"/>
                  <a:gd name="connsiteY82" fmla="*/ 660962 h 674176"/>
                  <a:gd name="connsiteX83" fmla="*/ 861545 w 1022754"/>
                  <a:gd name="connsiteY83" fmla="*/ 647749 h 674176"/>
                  <a:gd name="connsiteX84" fmla="*/ 853617 w 1022754"/>
                  <a:gd name="connsiteY84" fmla="*/ 642463 h 674176"/>
                  <a:gd name="connsiteX85" fmla="*/ 835117 w 1022754"/>
                  <a:gd name="connsiteY85" fmla="*/ 637178 h 674176"/>
                  <a:gd name="connsiteX86" fmla="*/ 827189 w 1022754"/>
                  <a:gd name="connsiteY86" fmla="*/ 634535 h 674176"/>
                  <a:gd name="connsiteX87" fmla="*/ 813975 w 1022754"/>
                  <a:gd name="connsiteY87" fmla="*/ 637178 h 674176"/>
                  <a:gd name="connsiteX88" fmla="*/ 806047 w 1022754"/>
                  <a:gd name="connsiteY88" fmla="*/ 639820 h 674176"/>
                  <a:gd name="connsiteX89" fmla="*/ 784904 w 1022754"/>
                  <a:gd name="connsiteY89" fmla="*/ 637178 h 674176"/>
                  <a:gd name="connsiteX90" fmla="*/ 776976 w 1022754"/>
                  <a:gd name="connsiteY90" fmla="*/ 631892 h 674176"/>
                  <a:gd name="connsiteX91" fmla="*/ 769048 w 1022754"/>
                  <a:gd name="connsiteY91" fmla="*/ 629249 h 674176"/>
                  <a:gd name="connsiteX92" fmla="*/ 753191 w 1022754"/>
                  <a:gd name="connsiteY92" fmla="*/ 618678 h 674176"/>
                  <a:gd name="connsiteX93" fmla="*/ 716192 w 1022754"/>
                  <a:gd name="connsiteY93" fmla="*/ 623964 h 674176"/>
                  <a:gd name="connsiteX94" fmla="*/ 708264 w 1022754"/>
                  <a:gd name="connsiteY94" fmla="*/ 621321 h 674176"/>
                  <a:gd name="connsiteX95" fmla="*/ 695050 w 1022754"/>
                  <a:gd name="connsiteY95" fmla="*/ 605464 h 674176"/>
                  <a:gd name="connsiteX96" fmla="*/ 692407 w 1022754"/>
                  <a:gd name="connsiteY96" fmla="*/ 597536 h 674176"/>
                  <a:gd name="connsiteX97" fmla="*/ 684479 w 1022754"/>
                  <a:gd name="connsiteY97" fmla="*/ 592250 h 674176"/>
                  <a:gd name="connsiteX98" fmla="*/ 681836 w 1022754"/>
                  <a:gd name="connsiteY98" fmla="*/ 584322 h 674176"/>
                  <a:gd name="connsiteX99" fmla="*/ 658051 w 1022754"/>
                  <a:gd name="connsiteY99" fmla="*/ 571108 h 674176"/>
                  <a:gd name="connsiteX100" fmla="*/ 655409 w 1022754"/>
                  <a:gd name="connsiteY100" fmla="*/ 563180 h 674176"/>
                  <a:gd name="connsiteX101" fmla="*/ 647480 w 1022754"/>
                  <a:gd name="connsiteY101" fmla="*/ 560537 h 674176"/>
                  <a:gd name="connsiteX102" fmla="*/ 610481 w 1022754"/>
                  <a:gd name="connsiteY102" fmla="*/ 557894 h 674176"/>
                  <a:gd name="connsiteX103" fmla="*/ 602553 w 1022754"/>
                  <a:gd name="connsiteY103" fmla="*/ 552609 h 674176"/>
                  <a:gd name="connsiteX104" fmla="*/ 581411 w 1022754"/>
                  <a:gd name="connsiteY104" fmla="*/ 547323 h 674176"/>
                  <a:gd name="connsiteX105" fmla="*/ 573483 w 1022754"/>
                  <a:gd name="connsiteY105" fmla="*/ 544680 h 674176"/>
                  <a:gd name="connsiteX106" fmla="*/ 562911 w 1022754"/>
                  <a:gd name="connsiteY106" fmla="*/ 528824 h 674176"/>
                  <a:gd name="connsiteX107" fmla="*/ 557626 w 1022754"/>
                  <a:gd name="connsiteY107" fmla="*/ 507682 h 674176"/>
                  <a:gd name="connsiteX108" fmla="*/ 549698 w 1022754"/>
                  <a:gd name="connsiteY108" fmla="*/ 502396 h 674176"/>
                  <a:gd name="connsiteX109" fmla="*/ 541769 w 1022754"/>
                  <a:gd name="connsiteY109" fmla="*/ 505039 h 674176"/>
                  <a:gd name="connsiteX110" fmla="*/ 539126 w 1022754"/>
                  <a:gd name="connsiteY110" fmla="*/ 512967 h 674176"/>
                  <a:gd name="connsiteX111" fmla="*/ 502128 w 1022754"/>
                  <a:gd name="connsiteY111" fmla="*/ 518253 h 674176"/>
                  <a:gd name="connsiteX112" fmla="*/ 475700 w 1022754"/>
                  <a:gd name="connsiteY112" fmla="*/ 526181 h 674176"/>
                  <a:gd name="connsiteX113" fmla="*/ 467772 w 1022754"/>
                  <a:gd name="connsiteY113" fmla="*/ 528824 h 674176"/>
                  <a:gd name="connsiteX114" fmla="*/ 414916 w 1022754"/>
                  <a:gd name="connsiteY114" fmla="*/ 526181 h 674176"/>
                  <a:gd name="connsiteX115" fmla="*/ 399059 w 1022754"/>
                  <a:gd name="connsiteY115" fmla="*/ 531467 h 674176"/>
                  <a:gd name="connsiteX116" fmla="*/ 380560 w 1022754"/>
                  <a:gd name="connsiteY116" fmla="*/ 542038 h 674176"/>
                  <a:gd name="connsiteX117" fmla="*/ 362061 w 1022754"/>
                  <a:gd name="connsiteY117" fmla="*/ 547323 h 674176"/>
                  <a:gd name="connsiteX118" fmla="*/ 346204 w 1022754"/>
                  <a:gd name="connsiteY118" fmla="*/ 552609 h 674176"/>
                  <a:gd name="connsiteX119" fmla="*/ 330347 w 1022754"/>
                  <a:gd name="connsiteY119" fmla="*/ 560537 h 674176"/>
                  <a:gd name="connsiteX120" fmla="*/ 298634 w 1022754"/>
                  <a:gd name="connsiteY120" fmla="*/ 576394 h 674176"/>
                  <a:gd name="connsiteX121" fmla="*/ 290706 w 1022754"/>
                  <a:gd name="connsiteY121" fmla="*/ 579036 h 674176"/>
                  <a:gd name="connsiteX122" fmla="*/ 282777 w 1022754"/>
                  <a:gd name="connsiteY122" fmla="*/ 581679 h 674176"/>
                  <a:gd name="connsiteX123" fmla="*/ 277492 w 1022754"/>
                  <a:gd name="connsiteY123" fmla="*/ 589608 h 674176"/>
                  <a:gd name="connsiteX124" fmla="*/ 272206 w 1022754"/>
                  <a:gd name="connsiteY124" fmla="*/ 605464 h 674176"/>
                  <a:gd name="connsiteX125" fmla="*/ 253707 w 1022754"/>
                  <a:gd name="connsiteY125" fmla="*/ 610750 h 674176"/>
                  <a:gd name="connsiteX126" fmla="*/ 237850 w 1022754"/>
                  <a:gd name="connsiteY126" fmla="*/ 621321 h 674176"/>
                  <a:gd name="connsiteX127" fmla="*/ 235207 w 1022754"/>
                  <a:gd name="connsiteY127" fmla="*/ 629249 h 674176"/>
                  <a:gd name="connsiteX128" fmla="*/ 229922 w 1022754"/>
                  <a:gd name="connsiteY128" fmla="*/ 637178 h 674176"/>
                  <a:gd name="connsiteX129" fmla="*/ 227279 w 1022754"/>
                  <a:gd name="connsiteY129" fmla="*/ 647749 h 674176"/>
                  <a:gd name="connsiteX130" fmla="*/ 211422 w 1022754"/>
                  <a:gd name="connsiteY130" fmla="*/ 658320 h 674176"/>
                  <a:gd name="connsiteX131" fmla="*/ 195566 w 1022754"/>
                  <a:gd name="connsiteY131" fmla="*/ 666248 h 674176"/>
                  <a:gd name="connsiteX132" fmla="*/ 177066 w 1022754"/>
                  <a:gd name="connsiteY132" fmla="*/ 674176 h 674176"/>
                  <a:gd name="connsiteX133" fmla="*/ 166495 w 1022754"/>
                  <a:gd name="connsiteY133" fmla="*/ 658320 h 674176"/>
                  <a:gd name="connsiteX134" fmla="*/ 150639 w 1022754"/>
                  <a:gd name="connsiteY134" fmla="*/ 647749 h 674176"/>
                  <a:gd name="connsiteX135" fmla="*/ 145353 w 1022754"/>
                  <a:gd name="connsiteY135" fmla="*/ 639820 h 674176"/>
                  <a:gd name="connsiteX136" fmla="*/ 142710 w 1022754"/>
                  <a:gd name="connsiteY136" fmla="*/ 631892 h 674176"/>
                  <a:gd name="connsiteX137" fmla="*/ 134782 w 1022754"/>
                  <a:gd name="connsiteY137" fmla="*/ 626606 h 674176"/>
                  <a:gd name="connsiteX138" fmla="*/ 118925 w 1022754"/>
                  <a:gd name="connsiteY138" fmla="*/ 613393 h 674176"/>
                  <a:gd name="connsiteX139" fmla="*/ 110997 w 1022754"/>
                  <a:gd name="connsiteY139" fmla="*/ 597536 h 674176"/>
                  <a:gd name="connsiteX140" fmla="*/ 103069 w 1022754"/>
                  <a:gd name="connsiteY140" fmla="*/ 592250 h 674176"/>
                  <a:gd name="connsiteX141" fmla="*/ 95140 w 1022754"/>
                  <a:gd name="connsiteY141" fmla="*/ 576394 h 674176"/>
                  <a:gd name="connsiteX142" fmla="*/ 92498 w 1022754"/>
                  <a:gd name="connsiteY142" fmla="*/ 568465 h 674176"/>
                  <a:gd name="connsiteX143" fmla="*/ 89855 w 1022754"/>
                  <a:gd name="connsiteY143" fmla="*/ 549966 h 674176"/>
                  <a:gd name="connsiteX144" fmla="*/ 81926 w 1022754"/>
                  <a:gd name="connsiteY144" fmla="*/ 526181 h 674176"/>
                  <a:gd name="connsiteX145" fmla="*/ 71355 w 1022754"/>
                  <a:gd name="connsiteY145" fmla="*/ 494468 h 674176"/>
                  <a:gd name="connsiteX146" fmla="*/ 63427 w 1022754"/>
                  <a:gd name="connsiteY146" fmla="*/ 478611 h 674176"/>
                  <a:gd name="connsiteX147" fmla="*/ 55499 w 1022754"/>
                  <a:gd name="connsiteY147" fmla="*/ 475968 h 674176"/>
                  <a:gd name="connsiteX148" fmla="*/ 44928 w 1022754"/>
                  <a:gd name="connsiteY148" fmla="*/ 460112 h 674176"/>
                  <a:gd name="connsiteX149" fmla="*/ 39642 w 1022754"/>
                  <a:gd name="connsiteY149" fmla="*/ 452183 h 674176"/>
                  <a:gd name="connsiteX150" fmla="*/ 31714 w 1022754"/>
                  <a:gd name="connsiteY150" fmla="*/ 436327 h 674176"/>
                  <a:gd name="connsiteX151" fmla="*/ 23785 w 1022754"/>
                  <a:gd name="connsiteY151" fmla="*/ 399328 h 674176"/>
                  <a:gd name="connsiteX152" fmla="*/ 13214 w 1022754"/>
                  <a:gd name="connsiteY152" fmla="*/ 383471 h 674176"/>
                  <a:gd name="connsiteX153" fmla="*/ 7929 w 1022754"/>
                  <a:gd name="connsiteY153" fmla="*/ 375543 h 674176"/>
                  <a:gd name="connsiteX154" fmla="*/ 7929 w 1022754"/>
                  <a:gd name="connsiteY154" fmla="*/ 357043 h 674176"/>
                  <a:gd name="connsiteX155" fmla="*/ 0 w 1022754"/>
                  <a:gd name="connsiteY155" fmla="*/ 351758 h 674176"/>
                  <a:gd name="connsiteX156" fmla="*/ 13214 w 1022754"/>
                  <a:gd name="connsiteY156" fmla="*/ 333258 h 674176"/>
                  <a:gd name="connsiteX157" fmla="*/ 18500 w 1022754"/>
                  <a:gd name="connsiteY157" fmla="*/ 306831 h 674176"/>
                  <a:gd name="connsiteX158" fmla="*/ 23785 w 1022754"/>
                  <a:gd name="connsiteY158" fmla="*/ 290974 h 674176"/>
                  <a:gd name="connsiteX159" fmla="*/ 47570 w 1022754"/>
                  <a:gd name="connsiteY159" fmla="*/ 277760 h 674176"/>
                  <a:gd name="connsiteX160" fmla="*/ 52856 w 1022754"/>
                  <a:gd name="connsiteY160" fmla="*/ 269832 h 674176"/>
                  <a:gd name="connsiteX161" fmla="*/ 68713 w 1022754"/>
                  <a:gd name="connsiteY161" fmla="*/ 256618 h 674176"/>
                  <a:gd name="connsiteX162" fmla="*/ 84569 w 1022754"/>
                  <a:gd name="connsiteY162" fmla="*/ 251332 h 674176"/>
                  <a:gd name="connsiteX163" fmla="*/ 84569 w 1022754"/>
                  <a:gd name="connsiteY163" fmla="*/ 235476 h 674176"/>
                  <a:gd name="connsiteX164" fmla="*/ 87212 w 1022754"/>
                  <a:gd name="connsiteY164" fmla="*/ 201120 h 674176"/>
                  <a:gd name="connsiteX165" fmla="*/ 89855 w 1022754"/>
                  <a:gd name="connsiteY165" fmla="*/ 137693 h 674176"/>
                  <a:gd name="connsiteX166" fmla="*/ 92498 w 1022754"/>
                  <a:gd name="connsiteY166" fmla="*/ 129765 h 674176"/>
                  <a:gd name="connsiteX167" fmla="*/ 124211 w 1022754"/>
                  <a:gd name="connsiteY167" fmla="*/ 121836 h 674176"/>
                  <a:gd name="connsiteX168" fmla="*/ 134782 w 1022754"/>
                  <a:gd name="connsiteY168" fmla="*/ 116551 h 674176"/>
                  <a:gd name="connsiteX169" fmla="*/ 142710 w 1022754"/>
                  <a:gd name="connsiteY169" fmla="*/ 113908 h 674176"/>
                  <a:gd name="connsiteX170" fmla="*/ 150639 w 1022754"/>
                  <a:gd name="connsiteY170" fmla="*/ 108623 h 674176"/>
                  <a:gd name="connsiteX171" fmla="*/ 161210 w 1022754"/>
                  <a:gd name="connsiteY171" fmla="*/ 105980 h 674176"/>
                  <a:gd name="connsiteX172" fmla="*/ 184995 w 1022754"/>
                  <a:gd name="connsiteY172" fmla="*/ 98051 h 674176"/>
                  <a:gd name="connsiteX173" fmla="*/ 200851 w 1022754"/>
                  <a:gd name="connsiteY173" fmla="*/ 92766 h 674176"/>
                  <a:gd name="connsiteX174" fmla="*/ 208780 w 1022754"/>
                  <a:gd name="connsiteY174" fmla="*/ 87480 h 674176"/>
                  <a:gd name="connsiteX175" fmla="*/ 216708 w 1022754"/>
                  <a:gd name="connsiteY175" fmla="*/ 71624 h 674176"/>
                  <a:gd name="connsiteX176" fmla="*/ 221994 w 1022754"/>
                  <a:gd name="connsiteY176" fmla="*/ 61053 h 674176"/>
                  <a:gd name="connsiteX177" fmla="*/ 232565 w 1022754"/>
                  <a:gd name="connsiteY177" fmla="*/ 37268 h 674176"/>
                  <a:gd name="connsiteX178" fmla="*/ 235207 w 1022754"/>
                  <a:gd name="connsiteY178" fmla="*/ 26697 h 674176"/>
                  <a:gd name="connsiteX179" fmla="*/ 253707 w 1022754"/>
                  <a:gd name="connsiteY179" fmla="*/ 24054 h 674176"/>
                  <a:gd name="connsiteX180" fmla="*/ 269563 w 1022754"/>
                  <a:gd name="connsiteY180" fmla="*/ 31982 h 674176"/>
                  <a:gd name="connsiteX181" fmla="*/ 288063 w 1022754"/>
                  <a:gd name="connsiteY181" fmla="*/ 24054 h 674176"/>
                  <a:gd name="connsiteX182" fmla="*/ 303920 w 1022754"/>
                  <a:gd name="connsiteY182" fmla="*/ 18768 h 674176"/>
                  <a:gd name="connsiteX183" fmla="*/ 311848 w 1022754"/>
                  <a:gd name="connsiteY183" fmla="*/ 16125 h 674176"/>
                  <a:gd name="connsiteX184" fmla="*/ 335633 w 1022754"/>
                  <a:gd name="connsiteY184" fmla="*/ 5554 h 674176"/>
                  <a:gd name="connsiteX185" fmla="*/ 346204 w 1022754"/>
                  <a:gd name="connsiteY185" fmla="*/ 2912 h 674176"/>
                  <a:gd name="connsiteX186" fmla="*/ 343561 w 1022754"/>
                  <a:gd name="connsiteY186" fmla="*/ 269 h 67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22754" h="674176">
                    <a:moveTo>
                      <a:pt x="343561" y="269"/>
                    </a:moveTo>
                    <a:cubicBezTo>
                      <a:pt x="345763" y="1590"/>
                      <a:pt x="354404" y="6940"/>
                      <a:pt x="359418" y="10840"/>
                    </a:cubicBezTo>
                    <a:cubicBezTo>
                      <a:pt x="374266" y="22388"/>
                      <a:pt x="360111" y="16356"/>
                      <a:pt x="375274" y="21411"/>
                    </a:cubicBezTo>
                    <a:cubicBezTo>
                      <a:pt x="377917" y="24054"/>
                      <a:pt x="380332" y="26946"/>
                      <a:pt x="383203" y="29339"/>
                    </a:cubicBezTo>
                    <a:cubicBezTo>
                      <a:pt x="385643" y="31372"/>
                      <a:pt x="389448" y="31932"/>
                      <a:pt x="391131" y="34625"/>
                    </a:cubicBezTo>
                    <a:cubicBezTo>
                      <a:pt x="394084" y="39350"/>
                      <a:pt x="396417" y="50482"/>
                      <a:pt x="396417" y="50482"/>
                    </a:cubicBezTo>
                    <a:cubicBezTo>
                      <a:pt x="397298" y="67219"/>
                      <a:pt x="397062" y="84053"/>
                      <a:pt x="399059" y="100694"/>
                    </a:cubicBezTo>
                    <a:cubicBezTo>
                      <a:pt x="399723" y="106226"/>
                      <a:pt x="404345" y="116551"/>
                      <a:pt x="404345" y="116551"/>
                    </a:cubicBezTo>
                    <a:cubicBezTo>
                      <a:pt x="405226" y="126241"/>
                      <a:pt x="405297" y="136039"/>
                      <a:pt x="406988" y="145621"/>
                    </a:cubicBezTo>
                    <a:cubicBezTo>
                      <a:pt x="407956" y="151108"/>
                      <a:pt x="410511" y="156192"/>
                      <a:pt x="412273" y="161478"/>
                    </a:cubicBezTo>
                    <a:cubicBezTo>
                      <a:pt x="413154" y="164121"/>
                      <a:pt x="414370" y="166674"/>
                      <a:pt x="414916" y="169406"/>
                    </a:cubicBezTo>
                    <a:cubicBezTo>
                      <a:pt x="415921" y="174433"/>
                      <a:pt x="417493" y="185131"/>
                      <a:pt x="420202" y="190549"/>
                    </a:cubicBezTo>
                    <a:cubicBezTo>
                      <a:pt x="421622" y="193390"/>
                      <a:pt x="424067" y="195636"/>
                      <a:pt x="425487" y="198477"/>
                    </a:cubicBezTo>
                    <a:cubicBezTo>
                      <a:pt x="426733" y="200969"/>
                      <a:pt x="426390" y="204230"/>
                      <a:pt x="428130" y="206405"/>
                    </a:cubicBezTo>
                    <a:cubicBezTo>
                      <a:pt x="431857" y="211063"/>
                      <a:pt x="438763" y="212593"/>
                      <a:pt x="443987" y="214334"/>
                    </a:cubicBezTo>
                    <a:cubicBezTo>
                      <a:pt x="449272" y="212572"/>
                      <a:pt x="454558" y="207286"/>
                      <a:pt x="459843" y="209048"/>
                    </a:cubicBezTo>
                    <a:cubicBezTo>
                      <a:pt x="488758" y="218686"/>
                      <a:pt x="444964" y="203316"/>
                      <a:pt x="475700" y="216976"/>
                    </a:cubicBezTo>
                    <a:cubicBezTo>
                      <a:pt x="483974" y="220653"/>
                      <a:pt x="493342" y="222708"/>
                      <a:pt x="502128" y="224905"/>
                    </a:cubicBezTo>
                    <a:cubicBezTo>
                      <a:pt x="514461" y="224024"/>
                      <a:pt x="527799" y="227218"/>
                      <a:pt x="539126" y="222262"/>
                    </a:cubicBezTo>
                    <a:cubicBezTo>
                      <a:pt x="544230" y="220029"/>
                      <a:pt x="538896" y="207193"/>
                      <a:pt x="544412" y="206405"/>
                    </a:cubicBezTo>
                    <a:lnTo>
                      <a:pt x="562911" y="203762"/>
                    </a:lnTo>
                    <a:cubicBezTo>
                      <a:pt x="569959" y="204643"/>
                      <a:pt x="577066" y="205134"/>
                      <a:pt x="584054" y="206405"/>
                    </a:cubicBezTo>
                    <a:cubicBezTo>
                      <a:pt x="586795" y="206903"/>
                      <a:pt x="589196" y="209048"/>
                      <a:pt x="591982" y="209048"/>
                    </a:cubicBezTo>
                    <a:cubicBezTo>
                      <a:pt x="595869" y="209048"/>
                      <a:pt x="608419" y="202151"/>
                      <a:pt x="610481" y="201120"/>
                    </a:cubicBezTo>
                    <a:cubicBezTo>
                      <a:pt x="611362" y="198477"/>
                      <a:pt x="611384" y="195366"/>
                      <a:pt x="613124" y="193191"/>
                    </a:cubicBezTo>
                    <a:cubicBezTo>
                      <a:pt x="621091" y="183232"/>
                      <a:pt x="631030" y="189153"/>
                      <a:pt x="642195" y="190549"/>
                    </a:cubicBezTo>
                    <a:cubicBezTo>
                      <a:pt x="650879" y="193443"/>
                      <a:pt x="655700" y="196423"/>
                      <a:pt x="665980" y="190549"/>
                    </a:cubicBezTo>
                    <a:cubicBezTo>
                      <a:pt x="668399" y="189167"/>
                      <a:pt x="667741" y="185263"/>
                      <a:pt x="668622" y="182620"/>
                    </a:cubicBezTo>
                    <a:cubicBezTo>
                      <a:pt x="667741" y="179977"/>
                      <a:pt x="665980" y="177478"/>
                      <a:pt x="665980" y="174692"/>
                    </a:cubicBezTo>
                    <a:cubicBezTo>
                      <a:pt x="665980" y="171060"/>
                      <a:pt x="666230" y="166854"/>
                      <a:pt x="668622" y="164121"/>
                    </a:cubicBezTo>
                    <a:cubicBezTo>
                      <a:pt x="683146" y="147522"/>
                      <a:pt x="700761" y="152387"/>
                      <a:pt x="721478" y="150907"/>
                    </a:cubicBezTo>
                    <a:cubicBezTo>
                      <a:pt x="722359" y="148264"/>
                      <a:pt x="722381" y="145154"/>
                      <a:pt x="724121" y="142979"/>
                    </a:cubicBezTo>
                    <a:cubicBezTo>
                      <a:pt x="732081" y="133028"/>
                      <a:pt x="753588" y="135735"/>
                      <a:pt x="761120" y="135050"/>
                    </a:cubicBezTo>
                    <a:cubicBezTo>
                      <a:pt x="762882" y="132407"/>
                      <a:pt x="764015" y="129213"/>
                      <a:pt x="766405" y="127122"/>
                    </a:cubicBezTo>
                    <a:cubicBezTo>
                      <a:pt x="771186" y="122939"/>
                      <a:pt x="782262" y="116551"/>
                      <a:pt x="782262" y="116551"/>
                    </a:cubicBezTo>
                    <a:cubicBezTo>
                      <a:pt x="786667" y="117432"/>
                      <a:pt x="791118" y="118105"/>
                      <a:pt x="795476" y="119194"/>
                    </a:cubicBezTo>
                    <a:cubicBezTo>
                      <a:pt x="798178" y="119870"/>
                      <a:pt x="800651" y="121412"/>
                      <a:pt x="803404" y="121836"/>
                    </a:cubicBezTo>
                    <a:cubicBezTo>
                      <a:pt x="812154" y="123182"/>
                      <a:pt x="821023" y="123598"/>
                      <a:pt x="829832" y="124479"/>
                    </a:cubicBezTo>
                    <a:cubicBezTo>
                      <a:pt x="832475" y="125360"/>
                      <a:pt x="835325" y="125769"/>
                      <a:pt x="837760" y="127122"/>
                    </a:cubicBezTo>
                    <a:cubicBezTo>
                      <a:pt x="843313" y="130207"/>
                      <a:pt x="847591" y="135684"/>
                      <a:pt x="853617" y="137693"/>
                    </a:cubicBezTo>
                    <a:cubicBezTo>
                      <a:pt x="856260" y="138574"/>
                      <a:pt x="859053" y="139090"/>
                      <a:pt x="861545" y="140336"/>
                    </a:cubicBezTo>
                    <a:cubicBezTo>
                      <a:pt x="864386" y="141756"/>
                      <a:pt x="866571" y="144331"/>
                      <a:pt x="869473" y="145621"/>
                    </a:cubicBezTo>
                    <a:cubicBezTo>
                      <a:pt x="874564" y="147884"/>
                      <a:pt x="885330" y="150907"/>
                      <a:pt x="885330" y="150907"/>
                    </a:cubicBezTo>
                    <a:cubicBezTo>
                      <a:pt x="887092" y="153550"/>
                      <a:pt x="887922" y="157152"/>
                      <a:pt x="890615" y="158835"/>
                    </a:cubicBezTo>
                    <a:cubicBezTo>
                      <a:pt x="895340" y="161788"/>
                      <a:pt x="906472" y="164121"/>
                      <a:pt x="906472" y="164121"/>
                    </a:cubicBezTo>
                    <a:cubicBezTo>
                      <a:pt x="908234" y="166764"/>
                      <a:pt x="909512" y="169803"/>
                      <a:pt x="911758" y="172049"/>
                    </a:cubicBezTo>
                    <a:cubicBezTo>
                      <a:pt x="918196" y="178487"/>
                      <a:pt x="921765" y="177552"/>
                      <a:pt x="930257" y="179978"/>
                    </a:cubicBezTo>
                    <a:cubicBezTo>
                      <a:pt x="932935" y="180743"/>
                      <a:pt x="935542" y="181739"/>
                      <a:pt x="938185" y="182620"/>
                    </a:cubicBezTo>
                    <a:cubicBezTo>
                      <a:pt x="941709" y="187906"/>
                      <a:pt x="946749" y="192450"/>
                      <a:pt x="948757" y="198477"/>
                    </a:cubicBezTo>
                    <a:cubicBezTo>
                      <a:pt x="949638" y="201120"/>
                      <a:pt x="950153" y="203914"/>
                      <a:pt x="951399" y="206405"/>
                    </a:cubicBezTo>
                    <a:cubicBezTo>
                      <a:pt x="952819" y="209246"/>
                      <a:pt x="953991" y="212650"/>
                      <a:pt x="956685" y="214334"/>
                    </a:cubicBezTo>
                    <a:cubicBezTo>
                      <a:pt x="961409" y="217287"/>
                      <a:pt x="967905" y="216529"/>
                      <a:pt x="972541" y="219619"/>
                    </a:cubicBezTo>
                    <a:cubicBezTo>
                      <a:pt x="982788" y="226450"/>
                      <a:pt x="977456" y="223901"/>
                      <a:pt x="988398" y="227547"/>
                    </a:cubicBezTo>
                    <a:cubicBezTo>
                      <a:pt x="993684" y="231071"/>
                      <a:pt x="1000731" y="232833"/>
                      <a:pt x="1004255" y="238119"/>
                    </a:cubicBezTo>
                    <a:cubicBezTo>
                      <a:pt x="1011085" y="248365"/>
                      <a:pt x="1006527" y="245043"/>
                      <a:pt x="1017469" y="248690"/>
                    </a:cubicBezTo>
                    <a:cubicBezTo>
                      <a:pt x="1022613" y="264124"/>
                      <a:pt x="1019949" y="249177"/>
                      <a:pt x="1014826" y="264546"/>
                    </a:cubicBezTo>
                    <a:cubicBezTo>
                      <a:pt x="1013132" y="269630"/>
                      <a:pt x="1014244" y="275457"/>
                      <a:pt x="1012183" y="280403"/>
                    </a:cubicBezTo>
                    <a:cubicBezTo>
                      <a:pt x="1009740" y="286267"/>
                      <a:pt x="1005136" y="290974"/>
                      <a:pt x="1001612" y="296260"/>
                    </a:cubicBezTo>
                    <a:lnTo>
                      <a:pt x="996326" y="304188"/>
                    </a:lnTo>
                    <a:cubicBezTo>
                      <a:pt x="995445" y="312116"/>
                      <a:pt x="994995" y="320104"/>
                      <a:pt x="993684" y="327973"/>
                    </a:cubicBezTo>
                    <a:cubicBezTo>
                      <a:pt x="991087" y="343554"/>
                      <a:pt x="986138" y="329245"/>
                      <a:pt x="993684" y="354401"/>
                    </a:cubicBezTo>
                    <a:cubicBezTo>
                      <a:pt x="995530" y="360555"/>
                      <a:pt x="1003210" y="365831"/>
                      <a:pt x="1006898" y="370257"/>
                    </a:cubicBezTo>
                    <a:cubicBezTo>
                      <a:pt x="1025302" y="392342"/>
                      <a:pt x="996940" y="362943"/>
                      <a:pt x="1020111" y="386114"/>
                    </a:cubicBezTo>
                    <a:cubicBezTo>
                      <a:pt x="1020992" y="388757"/>
                      <a:pt x="1022754" y="391256"/>
                      <a:pt x="1022754" y="394042"/>
                    </a:cubicBezTo>
                    <a:cubicBezTo>
                      <a:pt x="1022754" y="406739"/>
                      <a:pt x="1019644" y="423275"/>
                      <a:pt x="1017469" y="436327"/>
                    </a:cubicBezTo>
                    <a:cubicBezTo>
                      <a:pt x="1016588" y="449541"/>
                      <a:pt x="1019404" y="463542"/>
                      <a:pt x="1014826" y="475968"/>
                    </a:cubicBezTo>
                    <a:cubicBezTo>
                      <a:pt x="1012630" y="481929"/>
                      <a:pt x="1003461" y="482047"/>
                      <a:pt x="998969" y="486539"/>
                    </a:cubicBezTo>
                    <a:cubicBezTo>
                      <a:pt x="996326" y="489182"/>
                      <a:pt x="993912" y="492075"/>
                      <a:pt x="991041" y="494468"/>
                    </a:cubicBezTo>
                    <a:cubicBezTo>
                      <a:pt x="988601" y="496501"/>
                      <a:pt x="985756" y="497991"/>
                      <a:pt x="983113" y="499753"/>
                    </a:cubicBezTo>
                    <a:cubicBezTo>
                      <a:pt x="986370" y="529075"/>
                      <a:pt x="983232" y="515971"/>
                      <a:pt x="991041" y="539395"/>
                    </a:cubicBezTo>
                    <a:lnTo>
                      <a:pt x="993684" y="547323"/>
                    </a:lnTo>
                    <a:lnTo>
                      <a:pt x="996326" y="555251"/>
                    </a:lnTo>
                    <a:cubicBezTo>
                      <a:pt x="994721" y="568093"/>
                      <a:pt x="994069" y="577498"/>
                      <a:pt x="991041" y="589608"/>
                    </a:cubicBezTo>
                    <a:cubicBezTo>
                      <a:pt x="990365" y="592310"/>
                      <a:pt x="989279" y="594893"/>
                      <a:pt x="988398" y="597536"/>
                    </a:cubicBezTo>
                    <a:cubicBezTo>
                      <a:pt x="987517" y="603702"/>
                      <a:pt x="987156" y="609966"/>
                      <a:pt x="985755" y="616035"/>
                    </a:cubicBezTo>
                    <a:cubicBezTo>
                      <a:pt x="985751" y="616052"/>
                      <a:pt x="979151" y="635848"/>
                      <a:pt x="977827" y="639820"/>
                    </a:cubicBezTo>
                    <a:cubicBezTo>
                      <a:pt x="976946" y="642463"/>
                      <a:pt x="977827" y="646868"/>
                      <a:pt x="975184" y="647749"/>
                    </a:cubicBezTo>
                    <a:lnTo>
                      <a:pt x="967256" y="650391"/>
                    </a:lnTo>
                    <a:cubicBezTo>
                      <a:pt x="962851" y="649510"/>
                      <a:pt x="958534" y="647749"/>
                      <a:pt x="954042" y="647749"/>
                    </a:cubicBezTo>
                    <a:cubicBezTo>
                      <a:pt x="947813" y="647749"/>
                      <a:pt x="941717" y="649568"/>
                      <a:pt x="935543" y="650391"/>
                    </a:cubicBezTo>
                    <a:cubicBezTo>
                      <a:pt x="928503" y="651330"/>
                      <a:pt x="921420" y="651954"/>
                      <a:pt x="914400" y="653034"/>
                    </a:cubicBezTo>
                    <a:cubicBezTo>
                      <a:pt x="909961" y="653717"/>
                      <a:pt x="905520" y="654495"/>
                      <a:pt x="901187" y="655677"/>
                    </a:cubicBezTo>
                    <a:cubicBezTo>
                      <a:pt x="895812" y="657143"/>
                      <a:pt x="885330" y="660962"/>
                      <a:pt x="885330" y="660962"/>
                    </a:cubicBezTo>
                    <a:cubicBezTo>
                      <a:pt x="871376" y="656312"/>
                      <a:pt x="879718" y="659864"/>
                      <a:pt x="861545" y="647749"/>
                    </a:cubicBezTo>
                    <a:cubicBezTo>
                      <a:pt x="858902" y="645987"/>
                      <a:pt x="856630" y="643467"/>
                      <a:pt x="853617" y="642463"/>
                    </a:cubicBezTo>
                    <a:cubicBezTo>
                      <a:pt x="834600" y="636124"/>
                      <a:pt x="858355" y="643817"/>
                      <a:pt x="835117" y="637178"/>
                    </a:cubicBezTo>
                    <a:cubicBezTo>
                      <a:pt x="832439" y="636413"/>
                      <a:pt x="829832" y="635416"/>
                      <a:pt x="827189" y="634535"/>
                    </a:cubicBezTo>
                    <a:cubicBezTo>
                      <a:pt x="822784" y="635416"/>
                      <a:pt x="818333" y="636089"/>
                      <a:pt x="813975" y="637178"/>
                    </a:cubicBezTo>
                    <a:cubicBezTo>
                      <a:pt x="811273" y="637854"/>
                      <a:pt x="808833" y="639820"/>
                      <a:pt x="806047" y="639820"/>
                    </a:cubicBezTo>
                    <a:cubicBezTo>
                      <a:pt x="798945" y="639820"/>
                      <a:pt x="791952" y="638059"/>
                      <a:pt x="784904" y="637178"/>
                    </a:cubicBezTo>
                    <a:cubicBezTo>
                      <a:pt x="782261" y="635416"/>
                      <a:pt x="779817" y="633313"/>
                      <a:pt x="776976" y="631892"/>
                    </a:cubicBezTo>
                    <a:cubicBezTo>
                      <a:pt x="774485" y="630646"/>
                      <a:pt x="771483" y="630602"/>
                      <a:pt x="769048" y="629249"/>
                    </a:cubicBezTo>
                    <a:cubicBezTo>
                      <a:pt x="763495" y="626164"/>
                      <a:pt x="753191" y="618678"/>
                      <a:pt x="753191" y="618678"/>
                    </a:cubicBezTo>
                    <a:cubicBezTo>
                      <a:pt x="745299" y="619993"/>
                      <a:pt x="722809" y="623964"/>
                      <a:pt x="716192" y="623964"/>
                    </a:cubicBezTo>
                    <a:cubicBezTo>
                      <a:pt x="713406" y="623964"/>
                      <a:pt x="710907" y="622202"/>
                      <a:pt x="708264" y="621321"/>
                    </a:cubicBezTo>
                    <a:cubicBezTo>
                      <a:pt x="702418" y="615475"/>
                      <a:pt x="698730" y="612824"/>
                      <a:pt x="695050" y="605464"/>
                    </a:cubicBezTo>
                    <a:cubicBezTo>
                      <a:pt x="693804" y="602972"/>
                      <a:pt x="694147" y="599711"/>
                      <a:pt x="692407" y="597536"/>
                    </a:cubicBezTo>
                    <a:cubicBezTo>
                      <a:pt x="690423" y="595056"/>
                      <a:pt x="687122" y="594012"/>
                      <a:pt x="684479" y="592250"/>
                    </a:cubicBezTo>
                    <a:cubicBezTo>
                      <a:pt x="683598" y="589607"/>
                      <a:pt x="683806" y="586292"/>
                      <a:pt x="681836" y="584322"/>
                    </a:cubicBezTo>
                    <a:cubicBezTo>
                      <a:pt x="672748" y="575234"/>
                      <a:pt x="668021" y="574431"/>
                      <a:pt x="658051" y="571108"/>
                    </a:cubicBezTo>
                    <a:cubicBezTo>
                      <a:pt x="657170" y="568465"/>
                      <a:pt x="657379" y="565150"/>
                      <a:pt x="655409" y="563180"/>
                    </a:cubicBezTo>
                    <a:cubicBezTo>
                      <a:pt x="653439" y="561210"/>
                      <a:pt x="650247" y="560863"/>
                      <a:pt x="647480" y="560537"/>
                    </a:cubicBezTo>
                    <a:cubicBezTo>
                      <a:pt x="635200" y="559092"/>
                      <a:pt x="622814" y="558775"/>
                      <a:pt x="610481" y="557894"/>
                    </a:cubicBezTo>
                    <a:cubicBezTo>
                      <a:pt x="607838" y="556132"/>
                      <a:pt x="605394" y="554029"/>
                      <a:pt x="602553" y="552609"/>
                    </a:cubicBezTo>
                    <a:cubicBezTo>
                      <a:pt x="596510" y="549588"/>
                      <a:pt x="587445" y="548832"/>
                      <a:pt x="581411" y="547323"/>
                    </a:cubicBezTo>
                    <a:cubicBezTo>
                      <a:pt x="578709" y="546647"/>
                      <a:pt x="576126" y="545561"/>
                      <a:pt x="573483" y="544680"/>
                    </a:cubicBezTo>
                    <a:cubicBezTo>
                      <a:pt x="569959" y="539395"/>
                      <a:pt x="564156" y="535053"/>
                      <a:pt x="562911" y="528824"/>
                    </a:cubicBezTo>
                    <a:cubicBezTo>
                      <a:pt x="562779" y="528163"/>
                      <a:pt x="559794" y="510393"/>
                      <a:pt x="557626" y="507682"/>
                    </a:cubicBezTo>
                    <a:cubicBezTo>
                      <a:pt x="555642" y="505202"/>
                      <a:pt x="552341" y="504158"/>
                      <a:pt x="549698" y="502396"/>
                    </a:cubicBezTo>
                    <a:cubicBezTo>
                      <a:pt x="547055" y="503277"/>
                      <a:pt x="543739" y="503069"/>
                      <a:pt x="541769" y="505039"/>
                    </a:cubicBezTo>
                    <a:cubicBezTo>
                      <a:pt x="539799" y="507009"/>
                      <a:pt x="541769" y="512086"/>
                      <a:pt x="539126" y="512967"/>
                    </a:cubicBezTo>
                    <a:cubicBezTo>
                      <a:pt x="527307" y="516907"/>
                      <a:pt x="514214" y="515232"/>
                      <a:pt x="502128" y="518253"/>
                    </a:cubicBezTo>
                    <a:cubicBezTo>
                      <a:pt x="486153" y="522246"/>
                      <a:pt x="495001" y="519747"/>
                      <a:pt x="475700" y="526181"/>
                    </a:cubicBezTo>
                    <a:lnTo>
                      <a:pt x="467772" y="528824"/>
                    </a:lnTo>
                    <a:cubicBezTo>
                      <a:pt x="440185" y="519628"/>
                      <a:pt x="457472" y="523141"/>
                      <a:pt x="414916" y="526181"/>
                    </a:cubicBezTo>
                    <a:cubicBezTo>
                      <a:pt x="409630" y="527943"/>
                      <a:pt x="403695" y="528377"/>
                      <a:pt x="399059" y="531467"/>
                    </a:cubicBezTo>
                    <a:cubicBezTo>
                      <a:pt x="391100" y="536773"/>
                      <a:pt x="389944" y="538016"/>
                      <a:pt x="380560" y="542038"/>
                    </a:cubicBezTo>
                    <a:cubicBezTo>
                      <a:pt x="373660" y="544995"/>
                      <a:pt x="369500" y="545091"/>
                      <a:pt x="362061" y="547323"/>
                    </a:cubicBezTo>
                    <a:cubicBezTo>
                      <a:pt x="356724" y="548924"/>
                      <a:pt x="350840" y="549519"/>
                      <a:pt x="346204" y="552609"/>
                    </a:cubicBezTo>
                    <a:cubicBezTo>
                      <a:pt x="335958" y="559439"/>
                      <a:pt x="341289" y="556890"/>
                      <a:pt x="330347" y="560537"/>
                    </a:cubicBezTo>
                    <a:cubicBezTo>
                      <a:pt x="309858" y="574197"/>
                      <a:pt x="320515" y="569101"/>
                      <a:pt x="298634" y="576394"/>
                    </a:cubicBezTo>
                    <a:lnTo>
                      <a:pt x="290706" y="579036"/>
                    </a:lnTo>
                    <a:lnTo>
                      <a:pt x="282777" y="581679"/>
                    </a:lnTo>
                    <a:cubicBezTo>
                      <a:pt x="281015" y="584322"/>
                      <a:pt x="278782" y="586705"/>
                      <a:pt x="277492" y="589608"/>
                    </a:cubicBezTo>
                    <a:cubicBezTo>
                      <a:pt x="275229" y="594699"/>
                      <a:pt x="277611" y="604113"/>
                      <a:pt x="272206" y="605464"/>
                    </a:cubicBezTo>
                    <a:cubicBezTo>
                      <a:pt x="269717" y="606086"/>
                      <a:pt x="256810" y="609026"/>
                      <a:pt x="253707" y="610750"/>
                    </a:cubicBezTo>
                    <a:cubicBezTo>
                      <a:pt x="248154" y="613835"/>
                      <a:pt x="237850" y="621321"/>
                      <a:pt x="237850" y="621321"/>
                    </a:cubicBezTo>
                    <a:cubicBezTo>
                      <a:pt x="236969" y="623964"/>
                      <a:pt x="236453" y="626757"/>
                      <a:pt x="235207" y="629249"/>
                    </a:cubicBezTo>
                    <a:cubicBezTo>
                      <a:pt x="233787" y="632090"/>
                      <a:pt x="231173" y="634258"/>
                      <a:pt x="229922" y="637178"/>
                    </a:cubicBezTo>
                    <a:cubicBezTo>
                      <a:pt x="228491" y="640516"/>
                      <a:pt x="229671" y="645016"/>
                      <a:pt x="227279" y="647749"/>
                    </a:cubicBezTo>
                    <a:cubicBezTo>
                      <a:pt x="223096" y="652530"/>
                      <a:pt x="216708" y="654796"/>
                      <a:pt x="211422" y="658320"/>
                    </a:cubicBezTo>
                    <a:cubicBezTo>
                      <a:pt x="188699" y="673468"/>
                      <a:pt x="217450" y="655305"/>
                      <a:pt x="195566" y="666248"/>
                    </a:cubicBezTo>
                    <a:cubicBezTo>
                      <a:pt x="177319" y="675372"/>
                      <a:pt x="199061" y="668679"/>
                      <a:pt x="177066" y="674176"/>
                    </a:cubicBezTo>
                    <a:cubicBezTo>
                      <a:pt x="173979" y="664914"/>
                      <a:pt x="175405" y="665250"/>
                      <a:pt x="166495" y="658320"/>
                    </a:cubicBezTo>
                    <a:cubicBezTo>
                      <a:pt x="161481" y="654420"/>
                      <a:pt x="150639" y="647749"/>
                      <a:pt x="150639" y="647749"/>
                    </a:cubicBezTo>
                    <a:cubicBezTo>
                      <a:pt x="148877" y="645106"/>
                      <a:pt x="146774" y="642661"/>
                      <a:pt x="145353" y="639820"/>
                    </a:cubicBezTo>
                    <a:cubicBezTo>
                      <a:pt x="144107" y="637328"/>
                      <a:pt x="144450" y="634067"/>
                      <a:pt x="142710" y="631892"/>
                    </a:cubicBezTo>
                    <a:cubicBezTo>
                      <a:pt x="140726" y="629412"/>
                      <a:pt x="137222" y="628639"/>
                      <a:pt x="134782" y="626606"/>
                    </a:cubicBezTo>
                    <a:cubicBezTo>
                      <a:pt x="114447" y="609659"/>
                      <a:pt x="138600" y="626507"/>
                      <a:pt x="118925" y="613393"/>
                    </a:cubicBezTo>
                    <a:cubicBezTo>
                      <a:pt x="116775" y="606942"/>
                      <a:pt x="116122" y="602661"/>
                      <a:pt x="110997" y="597536"/>
                    </a:cubicBezTo>
                    <a:cubicBezTo>
                      <a:pt x="108751" y="595290"/>
                      <a:pt x="105712" y="594012"/>
                      <a:pt x="103069" y="592250"/>
                    </a:cubicBezTo>
                    <a:cubicBezTo>
                      <a:pt x="96422" y="572313"/>
                      <a:pt x="105391" y="596897"/>
                      <a:pt x="95140" y="576394"/>
                    </a:cubicBezTo>
                    <a:cubicBezTo>
                      <a:pt x="93894" y="573902"/>
                      <a:pt x="93379" y="571108"/>
                      <a:pt x="92498" y="568465"/>
                    </a:cubicBezTo>
                    <a:cubicBezTo>
                      <a:pt x="91617" y="562299"/>
                      <a:pt x="91256" y="556035"/>
                      <a:pt x="89855" y="549966"/>
                    </a:cubicBezTo>
                    <a:cubicBezTo>
                      <a:pt x="89853" y="549957"/>
                      <a:pt x="83249" y="530150"/>
                      <a:pt x="81926" y="526181"/>
                    </a:cubicBezTo>
                    <a:lnTo>
                      <a:pt x="71355" y="494468"/>
                    </a:lnTo>
                    <a:cubicBezTo>
                      <a:pt x="69613" y="489242"/>
                      <a:pt x="68087" y="482339"/>
                      <a:pt x="63427" y="478611"/>
                    </a:cubicBezTo>
                    <a:cubicBezTo>
                      <a:pt x="61252" y="476871"/>
                      <a:pt x="58142" y="476849"/>
                      <a:pt x="55499" y="475968"/>
                    </a:cubicBezTo>
                    <a:lnTo>
                      <a:pt x="44928" y="460112"/>
                    </a:lnTo>
                    <a:cubicBezTo>
                      <a:pt x="43166" y="457469"/>
                      <a:pt x="40647" y="455196"/>
                      <a:pt x="39642" y="452183"/>
                    </a:cubicBezTo>
                    <a:cubicBezTo>
                      <a:pt x="35995" y="441242"/>
                      <a:pt x="38544" y="446573"/>
                      <a:pt x="31714" y="436327"/>
                    </a:cubicBezTo>
                    <a:cubicBezTo>
                      <a:pt x="30595" y="427379"/>
                      <a:pt x="29579" y="408020"/>
                      <a:pt x="23785" y="399328"/>
                    </a:cubicBezTo>
                    <a:lnTo>
                      <a:pt x="13214" y="383471"/>
                    </a:lnTo>
                    <a:lnTo>
                      <a:pt x="7929" y="375543"/>
                    </a:lnTo>
                    <a:cubicBezTo>
                      <a:pt x="9600" y="368860"/>
                      <a:pt x="12985" y="363362"/>
                      <a:pt x="7929" y="357043"/>
                    </a:cubicBezTo>
                    <a:cubicBezTo>
                      <a:pt x="5945" y="354563"/>
                      <a:pt x="2643" y="353520"/>
                      <a:pt x="0" y="351758"/>
                    </a:cubicBezTo>
                    <a:cubicBezTo>
                      <a:pt x="6167" y="333258"/>
                      <a:pt x="0" y="337663"/>
                      <a:pt x="13214" y="333258"/>
                    </a:cubicBezTo>
                    <a:cubicBezTo>
                      <a:pt x="14976" y="324449"/>
                      <a:pt x="15659" y="315354"/>
                      <a:pt x="18500" y="306831"/>
                    </a:cubicBezTo>
                    <a:cubicBezTo>
                      <a:pt x="20262" y="301545"/>
                      <a:pt x="19149" y="294064"/>
                      <a:pt x="23785" y="290974"/>
                    </a:cubicBezTo>
                    <a:cubicBezTo>
                      <a:pt x="41960" y="278858"/>
                      <a:pt x="33616" y="282412"/>
                      <a:pt x="47570" y="277760"/>
                    </a:cubicBezTo>
                    <a:cubicBezTo>
                      <a:pt x="49332" y="275117"/>
                      <a:pt x="50823" y="272272"/>
                      <a:pt x="52856" y="269832"/>
                    </a:cubicBezTo>
                    <a:cubicBezTo>
                      <a:pt x="56518" y="265438"/>
                      <a:pt x="63210" y="259064"/>
                      <a:pt x="68713" y="256618"/>
                    </a:cubicBezTo>
                    <a:cubicBezTo>
                      <a:pt x="73804" y="254355"/>
                      <a:pt x="84569" y="251332"/>
                      <a:pt x="84569" y="251332"/>
                    </a:cubicBezTo>
                    <a:cubicBezTo>
                      <a:pt x="91617" y="230191"/>
                      <a:pt x="84569" y="256617"/>
                      <a:pt x="84569" y="235476"/>
                    </a:cubicBezTo>
                    <a:cubicBezTo>
                      <a:pt x="84569" y="223990"/>
                      <a:pt x="86331" y="212572"/>
                      <a:pt x="87212" y="201120"/>
                    </a:cubicBezTo>
                    <a:cubicBezTo>
                      <a:pt x="85178" y="172640"/>
                      <a:pt x="81237" y="163545"/>
                      <a:pt x="89855" y="137693"/>
                    </a:cubicBezTo>
                    <a:cubicBezTo>
                      <a:pt x="90736" y="135050"/>
                      <a:pt x="90231" y="131384"/>
                      <a:pt x="92498" y="129765"/>
                    </a:cubicBezTo>
                    <a:cubicBezTo>
                      <a:pt x="98872" y="125212"/>
                      <a:pt x="116868" y="123060"/>
                      <a:pt x="124211" y="121836"/>
                    </a:cubicBezTo>
                    <a:cubicBezTo>
                      <a:pt x="127735" y="120074"/>
                      <a:pt x="131161" y="118103"/>
                      <a:pt x="134782" y="116551"/>
                    </a:cubicBezTo>
                    <a:cubicBezTo>
                      <a:pt x="137342" y="115454"/>
                      <a:pt x="140218" y="115154"/>
                      <a:pt x="142710" y="113908"/>
                    </a:cubicBezTo>
                    <a:cubicBezTo>
                      <a:pt x="145551" y="112488"/>
                      <a:pt x="147719" y="109874"/>
                      <a:pt x="150639" y="108623"/>
                    </a:cubicBezTo>
                    <a:cubicBezTo>
                      <a:pt x="153977" y="107192"/>
                      <a:pt x="157731" y="107024"/>
                      <a:pt x="161210" y="105980"/>
                    </a:cubicBezTo>
                    <a:cubicBezTo>
                      <a:pt x="169215" y="103578"/>
                      <a:pt x="177067" y="100693"/>
                      <a:pt x="184995" y="98051"/>
                    </a:cubicBezTo>
                    <a:cubicBezTo>
                      <a:pt x="185000" y="98049"/>
                      <a:pt x="200847" y="92769"/>
                      <a:pt x="200851" y="92766"/>
                    </a:cubicBezTo>
                    <a:lnTo>
                      <a:pt x="208780" y="87480"/>
                    </a:lnTo>
                    <a:cubicBezTo>
                      <a:pt x="218938" y="72242"/>
                      <a:pt x="210142" y="86943"/>
                      <a:pt x="216708" y="71624"/>
                    </a:cubicBezTo>
                    <a:cubicBezTo>
                      <a:pt x="218260" y="68003"/>
                      <a:pt x="220531" y="64711"/>
                      <a:pt x="221994" y="61053"/>
                    </a:cubicBezTo>
                    <a:cubicBezTo>
                      <a:pt x="231429" y="37464"/>
                      <a:pt x="222395" y="52521"/>
                      <a:pt x="232565" y="37268"/>
                    </a:cubicBezTo>
                    <a:cubicBezTo>
                      <a:pt x="233446" y="33744"/>
                      <a:pt x="233192" y="29719"/>
                      <a:pt x="235207" y="26697"/>
                    </a:cubicBezTo>
                    <a:cubicBezTo>
                      <a:pt x="240809" y="18294"/>
                      <a:pt x="246171" y="21901"/>
                      <a:pt x="253707" y="24054"/>
                    </a:cubicBezTo>
                    <a:cubicBezTo>
                      <a:pt x="263280" y="26789"/>
                      <a:pt x="260877" y="26192"/>
                      <a:pt x="269563" y="31982"/>
                    </a:cubicBezTo>
                    <a:cubicBezTo>
                      <a:pt x="297527" y="24991"/>
                      <a:pt x="264600" y="34482"/>
                      <a:pt x="288063" y="24054"/>
                    </a:cubicBezTo>
                    <a:cubicBezTo>
                      <a:pt x="293154" y="21791"/>
                      <a:pt x="298634" y="20530"/>
                      <a:pt x="303920" y="18768"/>
                    </a:cubicBezTo>
                    <a:cubicBezTo>
                      <a:pt x="306563" y="17887"/>
                      <a:pt x="309530" y="17670"/>
                      <a:pt x="311848" y="16125"/>
                    </a:cubicBezTo>
                    <a:cubicBezTo>
                      <a:pt x="322258" y="9185"/>
                      <a:pt x="320541" y="9326"/>
                      <a:pt x="335633" y="5554"/>
                    </a:cubicBezTo>
                    <a:cubicBezTo>
                      <a:pt x="339157" y="4673"/>
                      <a:pt x="342572" y="2912"/>
                      <a:pt x="346204" y="2912"/>
                    </a:cubicBezTo>
                    <a:cubicBezTo>
                      <a:pt x="348174" y="2912"/>
                      <a:pt x="341359" y="-1052"/>
                      <a:pt x="343561" y="269"/>
                    </a:cubicBez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547439">
                  <a:defRPr/>
                </a:pPr>
                <a:endParaRPr lang="es-PY" sz="3000">
                  <a:solidFill>
                    <a:prstClr val="white"/>
                  </a:solidFill>
                  <a:latin typeface="Calibri"/>
                </a:endParaRPr>
              </a:p>
            </p:txBody>
          </p:sp>
          <p:sp>
            <p:nvSpPr>
              <p:cNvPr id="1123" name="16 Forma libre"/>
              <p:cNvSpPr/>
              <p:nvPr/>
            </p:nvSpPr>
            <p:spPr>
              <a:xfrm>
                <a:off x="5175250" y="4167188"/>
                <a:ext cx="501650" cy="427037"/>
              </a:xfrm>
              <a:custGeom>
                <a:avLst/>
                <a:gdLst>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17558 w 502127"/>
                  <a:gd name="connsiteY30" fmla="*/ 34357 h 426087"/>
                  <a:gd name="connsiteX31" fmla="*/ 428129 w 502127"/>
                  <a:gd name="connsiteY31" fmla="*/ 50213 h 426087"/>
                  <a:gd name="connsiteX32" fmla="*/ 470413 w 502127"/>
                  <a:gd name="connsiteY32" fmla="*/ 58142 h 426087"/>
                  <a:gd name="connsiteX33" fmla="*/ 486270 w 502127"/>
                  <a:gd name="connsiteY33" fmla="*/ 66070 h 426087"/>
                  <a:gd name="connsiteX34" fmla="*/ 499484 w 502127"/>
                  <a:gd name="connsiteY34" fmla="*/ 79284 h 426087"/>
                  <a:gd name="connsiteX35" fmla="*/ 502127 w 502127"/>
                  <a:gd name="connsiteY35" fmla="*/ 92498 h 426087"/>
                  <a:gd name="connsiteX36" fmla="*/ 494198 w 502127"/>
                  <a:gd name="connsiteY36" fmla="*/ 121568 h 426087"/>
                  <a:gd name="connsiteX37" fmla="*/ 491556 w 502127"/>
                  <a:gd name="connsiteY37" fmla="*/ 129496 h 426087"/>
                  <a:gd name="connsiteX38" fmla="*/ 483627 w 502127"/>
                  <a:gd name="connsiteY38" fmla="*/ 145353 h 426087"/>
                  <a:gd name="connsiteX39" fmla="*/ 478342 w 502127"/>
                  <a:gd name="connsiteY39" fmla="*/ 171781 h 426087"/>
                  <a:gd name="connsiteX40" fmla="*/ 475699 w 502127"/>
                  <a:gd name="connsiteY40" fmla="*/ 179709 h 426087"/>
                  <a:gd name="connsiteX41" fmla="*/ 470413 w 502127"/>
                  <a:gd name="connsiteY41" fmla="*/ 187637 h 426087"/>
                  <a:gd name="connsiteX42" fmla="*/ 473056 w 502127"/>
                  <a:gd name="connsiteY42" fmla="*/ 195566 h 426087"/>
                  <a:gd name="connsiteX43" fmla="*/ 470413 w 502127"/>
                  <a:gd name="connsiteY43" fmla="*/ 203494 h 426087"/>
                  <a:gd name="connsiteX44" fmla="*/ 465128 w 502127"/>
                  <a:gd name="connsiteY44" fmla="*/ 227279 h 426087"/>
                  <a:gd name="connsiteX45" fmla="*/ 467771 w 502127"/>
                  <a:gd name="connsiteY45" fmla="*/ 235207 h 426087"/>
                  <a:gd name="connsiteX46" fmla="*/ 462485 w 502127"/>
                  <a:gd name="connsiteY46" fmla="*/ 251064 h 426087"/>
                  <a:gd name="connsiteX47" fmla="*/ 465128 w 502127"/>
                  <a:gd name="connsiteY47" fmla="*/ 264278 h 426087"/>
                  <a:gd name="connsiteX48" fmla="*/ 467771 w 502127"/>
                  <a:gd name="connsiteY48" fmla="*/ 272206 h 426087"/>
                  <a:gd name="connsiteX49" fmla="*/ 459842 w 502127"/>
                  <a:gd name="connsiteY49" fmla="*/ 274849 h 426087"/>
                  <a:gd name="connsiteX50" fmla="*/ 436057 w 502127"/>
                  <a:gd name="connsiteY50" fmla="*/ 293348 h 426087"/>
                  <a:gd name="connsiteX51" fmla="*/ 428129 w 502127"/>
                  <a:gd name="connsiteY51" fmla="*/ 298634 h 426087"/>
                  <a:gd name="connsiteX52" fmla="*/ 420201 w 502127"/>
                  <a:gd name="connsiteY52" fmla="*/ 306562 h 426087"/>
                  <a:gd name="connsiteX53" fmla="*/ 404344 w 502127"/>
                  <a:gd name="connsiteY53" fmla="*/ 317133 h 426087"/>
                  <a:gd name="connsiteX54" fmla="*/ 396416 w 502127"/>
                  <a:gd name="connsiteY54" fmla="*/ 322419 h 426087"/>
                  <a:gd name="connsiteX55" fmla="*/ 388487 w 502127"/>
                  <a:gd name="connsiteY55" fmla="*/ 330347 h 426087"/>
                  <a:gd name="connsiteX56" fmla="*/ 369988 w 502127"/>
                  <a:gd name="connsiteY56" fmla="*/ 335633 h 426087"/>
                  <a:gd name="connsiteX57" fmla="*/ 362060 w 502127"/>
                  <a:gd name="connsiteY57" fmla="*/ 340918 h 426087"/>
                  <a:gd name="connsiteX58" fmla="*/ 354131 w 502127"/>
                  <a:gd name="connsiteY58" fmla="*/ 348847 h 426087"/>
                  <a:gd name="connsiteX59" fmla="*/ 338275 w 502127"/>
                  <a:gd name="connsiteY59" fmla="*/ 351490 h 426087"/>
                  <a:gd name="connsiteX60" fmla="*/ 327704 w 502127"/>
                  <a:gd name="connsiteY60" fmla="*/ 367346 h 426087"/>
                  <a:gd name="connsiteX61" fmla="*/ 325061 w 502127"/>
                  <a:gd name="connsiteY61" fmla="*/ 388488 h 426087"/>
                  <a:gd name="connsiteX62" fmla="*/ 319775 w 502127"/>
                  <a:gd name="connsiteY62" fmla="*/ 417559 h 426087"/>
                  <a:gd name="connsiteX63" fmla="*/ 322418 w 502127"/>
                  <a:gd name="connsiteY63" fmla="*/ 425487 h 426087"/>
                  <a:gd name="connsiteX64" fmla="*/ 311847 w 502127"/>
                  <a:gd name="connsiteY64" fmla="*/ 422844 h 426087"/>
                  <a:gd name="connsiteX65" fmla="*/ 295990 w 502127"/>
                  <a:gd name="connsiteY65" fmla="*/ 417559 h 426087"/>
                  <a:gd name="connsiteX66" fmla="*/ 288062 w 502127"/>
                  <a:gd name="connsiteY66" fmla="*/ 412273 h 426087"/>
                  <a:gd name="connsiteX67" fmla="*/ 272205 w 502127"/>
                  <a:gd name="connsiteY67" fmla="*/ 406988 h 426087"/>
                  <a:gd name="connsiteX68" fmla="*/ 264277 w 502127"/>
                  <a:gd name="connsiteY68" fmla="*/ 380560 h 426087"/>
                  <a:gd name="connsiteX69" fmla="*/ 258992 w 502127"/>
                  <a:gd name="connsiteY69" fmla="*/ 372632 h 426087"/>
                  <a:gd name="connsiteX70" fmla="*/ 258992 w 502127"/>
                  <a:gd name="connsiteY70" fmla="*/ 346204 h 426087"/>
                  <a:gd name="connsiteX71" fmla="*/ 243135 w 502127"/>
                  <a:gd name="connsiteY71" fmla="*/ 351490 h 426087"/>
                  <a:gd name="connsiteX72" fmla="*/ 235207 w 502127"/>
                  <a:gd name="connsiteY72" fmla="*/ 354132 h 426087"/>
                  <a:gd name="connsiteX73" fmla="*/ 208779 w 502127"/>
                  <a:gd name="connsiteY73" fmla="*/ 367346 h 426087"/>
                  <a:gd name="connsiteX74" fmla="*/ 192922 w 502127"/>
                  <a:gd name="connsiteY74" fmla="*/ 362061 h 426087"/>
                  <a:gd name="connsiteX75" fmla="*/ 184994 w 502127"/>
                  <a:gd name="connsiteY75" fmla="*/ 356775 h 426087"/>
                  <a:gd name="connsiteX76" fmla="*/ 169137 w 502127"/>
                  <a:gd name="connsiteY76" fmla="*/ 354132 h 426087"/>
                  <a:gd name="connsiteX77" fmla="*/ 161209 w 502127"/>
                  <a:gd name="connsiteY77" fmla="*/ 351490 h 426087"/>
                  <a:gd name="connsiteX78" fmla="*/ 140067 w 502127"/>
                  <a:gd name="connsiteY78" fmla="*/ 354132 h 426087"/>
                  <a:gd name="connsiteX79" fmla="*/ 137424 w 502127"/>
                  <a:gd name="connsiteY79" fmla="*/ 346204 h 426087"/>
                  <a:gd name="connsiteX80" fmla="*/ 126853 w 502127"/>
                  <a:gd name="connsiteY80" fmla="*/ 330347 h 426087"/>
                  <a:gd name="connsiteX81" fmla="*/ 124210 w 502127"/>
                  <a:gd name="connsiteY81" fmla="*/ 303920 h 426087"/>
                  <a:gd name="connsiteX82" fmla="*/ 110996 w 502127"/>
                  <a:gd name="connsiteY82" fmla="*/ 290706 h 426087"/>
                  <a:gd name="connsiteX83" fmla="*/ 103068 w 502127"/>
                  <a:gd name="connsiteY83" fmla="*/ 288063 h 426087"/>
                  <a:gd name="connsiteX84" fmla="*/ 95139 w 502127"/>
                  <a:gd name="connsiteY84" fmla="*/ 282777 h 426087"/>
                  <a:gd name="connsiteX85" fmla="*/ 87211 w 502127"/>
                  <a:gd name="connsiteY85" fmla="*/ 274849 h 426087"/>
                  <a:gd name="connsiteX86" fmla="*/ 73997 w 502127"/>
                  <a:gd name="connsiteY86" fmla="*/ 272206 h 426087"/>
                  <a:gd name="connsiteX87" fmla="*/ 66069 w 502127"/>
                  <a:gd name="connsiteY87" fmla="*/ 266921 h 426087"/>
                  <a:gd name="connsiteX88" fmla="*/ 60783 w 502127"/>
                  <a:gd name="connsiteY88" fmla="*/ 251064 h 426087"/>
                  <a:gd name="connsiteX89" fmla="*/ 58141 w 502127"/>
                  <a:gd name="connsiteY89" fmla="*/ 243136 h 426087"/>
                  <a:gd name="connsiteX90" fmla="*/ 55498 w 502127"/>
                  <a:gd name="connsiteY90" fmla="*/ 235207 h 426087"/>
                  <a:gd name="connsiteX91" fmla="*/ 52855 w 502127"/>
                  <a:gd name="connsiteY91" fmla="*/ 221994 h 426087"/>
                  <a:gd name="connsiteX92" fmla="*/ 47570 w 502127"/>
                  <a:gd name="connsiteY92" fmla="*/ 214065 h 426087"/>
                  <a:gd name="connsiteX93" fmla="*/ 39641 w 502127"/>
                  <a:gd name="connsiteY93" fmla="*/ 184995 h 426087"/>
                  <a:gd name="connsiteX94" fmla="*/ 34356 w 502127"/>
                  <a:gd name="connsiteY94" fmla="*/ 177066 h 426087"/>
                  <a:gd name="connsiteX95" fmla="*/ 26427 w 502127"/>
                  <a:gd name="connsiteY95" fmla="*/ 171781 h 426087"/>
                  <a:gd name="connsiteX96" fmla="*/ 23785 w 502127"/>
                  <a:gd name="connsiteY96" fmla="*/ 163853 h 426087"/>
                  <a:gd name="connsiteX97" fmla="*/ 13213 w 502127"/>
                  <a:gd name="connsiteY97" fmla="*/ 147996 h 426087"/>
                  <a:gd name="connsiteX98" fmla="*/ 0 w 502127"/>
                  <a:gd name="connsiteY98" fmla="*/ 137425 h 426087"/>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17558 w 502127"/>
                  <a:gd name="connsiteY30" fmla="*/ 34357 h 426087"/>
                  <a:gd name="connsiteX31" fmla="*/ 470413 w 502127"/>
                  <a:gd name="connsiteY31" fmla="*/ 58142 h 426087"/>
                  <a:gd name="connsiteX32" fmla="*/ 486270 w 502127"/>
                  <a:gd name="connsiteY32" fmla="*/ 66070 h 426087"/>
                  <a:gd name="connsiteX33" fmla="*/ 499484 w 502127"/>
                  <a:gd name="connsiteY33" fmla="*/ 79284 h 426087"/>
                  <a:gd name="connsiteX34" fmla="*/ 502127 w 502127"/>
                  <a:gd name="connsiteY34" fmla="*/ 92498 h 426087"/>
                  <a:gd name="connsiteX35" fmla="*/ 494198 w 502127"/>
                  <a:gd name="connsiteY35" fmla="*/ 121568 h 426087"/>
                  <a:gd name="connsiteX36" fmla="*/ 491556 w 502127"/>
                  <a:gd name="connsiteY36" fmla="*/ 129496 h 426087"/>
                  <a:gd name="connsiteX37" fmla="*/ 483627 w 502127"/>
                  <a:gd name="connsiteY37" fmla="*/ 145353 h 426087"/>
                  <a:gd name="connsiteX38" fmla="*/ 478342 w 502127"/>
                  <a:gd name="connsiteY38" fmla="*/ 171781 h 426087"/>
                  <a:gd name="connsiteX39" fmla="*/ 475699 w 502127"/>
                  <a:gd name="connsiteY39" fmla="*/ 179709 h 426087"/>
                  <a:gd name="connsiteX40" fmla="*/ 470413 w 502127"/>
                  <a:gd name="connsiteY40" fmla="*/ 187637 h 426087"/>
                  <a:gd name="connsiteX41" fmla="*/ 473056 w 502127"/>
                  <a:gd name="connsiteY41" fmla="*/ 195566 h 426087"/>
                  <a:gd name="connsiteX42" fmla="*/ 470413 w 502127"/>
                  <a:gd name="connsiteY42" fmla="*/ 203494 h 426087"/>
                  <a:gd name="connsiteX43" fmla="*/ 465128 w 502127"/>
                  <a:gd name="connsiteY43" fmla="*/ 227279 h 426087"/>
                  <a:gd name="connsiteX44" fmla="*/ 467771 w 502127"/>
                  <a:gd name="connsiteY44" fmla="*/ 235207 h 426087"/>
                  <a:gd name="connsiteX45" fmla="*/ 462485 w 502127"/>
                  <a:gd name="connsiteY45" fmla="*/ 251064 h 426087"/>
                  <a:gd name="connsiteX46" fmla="*/ 465128 w 502127"/>
                  <a:gd name="connsiteY46" fmla="*/ 264278 h 426087"/>
                  <a:gd name="connsiteX47" fmla="*/ 467771 w 502127"/>
                  <a:gd name="connsiteY47" fmla="*/ 272206 h 426087"/>
                  <a:gd name="connsiteX48" fmla="*/ 459842 w 502127"/>
                  <a:gd name="connsiteY48" fmla="*/ 274849 h 426087"/>
                  <a:gd name="connsiteX49" fmla="*/ 436057 w 502127"/>
                  <a:gd name="connsiteY49" fmla="*/ 293348 h 426087"/>
                  <a:gd name="connsiteX50" fmla="*/ 428129 w 502127"/>
                  <a:gd name="connsiteY50" fmla="*/ 298634 h 426087"/>
                  <a:gd name="connsiteX51" fmla="*/ 420201 w 502127"/>
                  <a:gd name="connsiteY51" fmla="*/ 306562 h 426087"/>
                  <a:gd name="connsiteX52" fmla="*/ 404344 w 502127"/>
                  <a:gd name="connsiteY52" fmla="*/ 317133 h 426087"/>
                  <a:gd name="connsiteX53" fmla="*/ 396416 w 502127"/>
                  <a:gd name="connsiteY53" fmla="*/ 322419 h 426087"/>
                  <a:gd name="connsiteX54" fmla="*/ 388487 w 502127"/>
                  <a:gd name="connsiteY54" fmla="*/ 330347 h 426087"/>
                  <a:gd name="connsiteX55" fmla="*/ 369988 w 502127"/>
                  <a:gd name="connsiteY55" fmla="*/ 335633 h 426087"/>
                  <a:gd name="connsiteX56" fmla="*/ 362060 w 502127"/>
                  <a:gd name="connsiteY56" fmla="*/ 340918 h 426087"/>
                  <a:gd name="connsiteX57" fmla="*/ 354131 w 502127"/>
                  <a:gd name="connsiteY57" fmla="*/ 348847 h 426087"/>
                  <a:gd name="connsiteX58" fmla="*/ 338275 w 502127"/>
                  <a:gd name="connsiteY58" fmla="*/ 351490 h 426087"/>
                  <a:gd name="connsiteX59" fmla="*/ 327704 w 502127"/>
                  <a:gd name="connsiteY59" fmla="*/ 367346 h 426087"/>
                  <a:gd name="connsiteX60" fmla="*/ 325061 w 502127"/>
                  <a:gd name="connsiteY60" fmla="*/ 388488 h 426087"/>
                  <a:gd name="connsiteX61" fmla="*/ 319775 w 502127"/>
                  <a:gd name="connsiteY61" fmla="*/ 417559 h 426087"/>
                  <a:gd name="connsiteX62" fmla="*/ 322418 w 502127"/>
                  <a:gd name="connsiteY62" fmla="*/ 425487 h 426087"/>
                  <a:gd name="connsiteX63" fmla="*/ 311847 w 502127"/>
                  <a:gd name="connsiteY63" fmla="*/ 422844 h 426087"/>
                  <a:gd name="connsiteX64" fmla="*/ 295990 w 502127"/>
                  <a:gd name="connsiteY64" fmla="*/ 417559 h 426087"/>
                  <a:gd name="connsiteX65" fmla="*/ 288062 w 502127"/>
                  <a:gd name="connsiteY65" fmla="*/ 412273 h 426087"/>
                  <a:gd name="connsiteX66" fmla="*/ 272205 w 502127"/>
                  <a:gd name="connsiteY66" fmla="*/ 406988 h 426087"/>
                  <a:gd name="connsiteX67" fmla="*/ 264277 w 502127"/>
                  <a:gd name="connsiteY67" fmla="*/ 380560 h 426087"/>
                  <a:gd name="connsiteX68" fmla="*/ 258992 w 502127"/>
                  <a:gd name="connsiteY68" fmla="*/ 372632 h 426087"/>
                  <a:gd name="connsiteX69" fmla="*/ 258992 w 502127"/>
                  <a:gd name="connsiteY69" fmla="*/ 346204 h 426087"/>
                  <a:gd name="connsiteX70" fmla="*/ 243135 w 502127"/>
                  <a:gd name="connsiteY70" fmla="*/ 351490 h 426087"/>
                  <a:gd name="connsiteX71" fmla="*/ 235207 w 502127"/>
                  <a:gd name="connsiteY71" fmla="*/ 354132 h 426087"/>
                  <a:gd name="connsiteX72" fmla="*/ 208779 w 502127"/>
                  <a:gd name="connsiteY72" fmla="*/ 367346 h 426087"/>
                  <a:gd name="connsiteX73" fmla="*/ 192922 w 502127"/>
                  <a:gd name="connsiteY73" fmla="*/ 362061 h 426087"/>
                  <a:gd name="connsiteX74" fmla="*/ 184994 w 502127"/>
                  <a:gd name="connsiteY74" fmla="*/ 356775 h 426087"/>
                  <a:gd name="connsiteX75" fmla="*/ 169137 w 502127"/>
                  <a:gd name="connsiteY75" fmla="*/ 354132 h 426087"/>
                  <a:gd name="connsiteX76" fmla="*/ 161209 w 502127"/>
                  <a:gd name="connsiteY76" fmla="*/ 351490 h 426087"/>
                  <a:gd name="connsiteX77" fmla="*/ 140067 w 502127"/>
                  <a:gd name="connsiteY77" fmla="*/ 354132 h 426087"/>
                  <a:gd name="connsiteX78" fmla="*/ 137424 w 502127"/>
                  <a:gd name="connsiteY78" fmla="*/ 346204 h 426087"/>
                  <a:gd name="connsiteX79" fmla="*/ 126853 w 502127"/>
                  <a:gd name="connsiteY79" fmla="*/ 330347 h 426087"/>
                  <a:gd name="connsiteX80" fmla="*/ 124210 w 502127"/>
                  <a:gd name="connsiteY80" fmla="*/ 303920 h 426087"/>
                  <a:gd name="connsiteX81" fmla="*/ 110996 w 502127"/>
                  <a:gd name="connsiteY81" fmla="*/ 290706 h 426087"/>
                  <a:gd name="connsiteX82" fmla="*/ 103068 w 502127"/>
                  <a:gd name="connsiteY82" fmla="*/ 288063 h 426087"/>
                  <a:gd name="connsiteX83" fmla="*/ 95139 w 502127"/>
                  <a:gd name="connsiteY83" fmla="*/ 282777 h 426087"/>
                  <a:gd name="connsiteX84" fmla="*/ 87211 w 502127"/>
                  <a:gd name="connsiteY84" fmla="*/ 274849 h 426087"/>
                  <a:gd name="connsiteX85" fmla="*/ 73997 w 502127"/>
                  <a:gd name="connsiteY85" fmla="*/ 272206 h 426087"/>
                  <a:gd name="connsiteX86" fmla="*/ 66069 w 502127"/>
                  <a:gd name="connsiteY86" fmla="*/ 266921 h 426087"/>
                  <a:gd name="connsiteX87" fmla="*/ 60783 w 502127"/>
                  <a:gd name="connsiteY87" fmla="*/ 251064 h 426087"/>
                  <a:gd name="connsiteX88" fmla="*/ 58141 w 502127"/>
                  <a:gd name="connsiteY88" fmla="*/ 243136 h 426087"/>
                  <a:gd name="connsiteX89" fmla="*/ 55498 w 502127"/>
                  <a:gd name="connsiteY89" fmla="*/ 235207 h 426087"/>
                  <a:gd name="connsiteX90" fmla="*/ 52855 w 502127"/>
                  <a:gd name="connsiteY90" fmla="*/ 221994 h 426087"/>
                  <a:gd name="connsiteX91" fmla="*/ 47570 w 502127"/>
                  <a:gd name="connsiteY91" fmla="*/ 214065 h 426087"/>
                  <a:gd name="connsiteX92" fmla="*/ 39641 w 502127"/>
                  <a:gd name="connsiteY92" fmla="*/ 184995 h 426087"/>
                  <a:gd name="connsiteX93" fmla="*/ 34356 w 502127"/>
                  <a:gd name="connsiteY93" fmla="*/ 177066 h 426087"/>
                  <a:gd name="connsiteX94" fmla="*/ 26427 w 502127"/>
                  <a:gd name="connsiteY94" fmla="*/ 171781 h 426087"/>
                  <a:gd name="connsiteX95" fmla="*/ 23785 w 502127"/>
                  <a:gd name="connsiteY95" fmla="*/ 163853 h 426087"/>
                  <a:gd name="connsiteX96" fmla="*/ 13213 w 502127"/>
                  <a:gd name="connsiteY96" fmla="*/ 147996 h 426087"/>
                  <a:gd name="connsiteX97" fmla="*/ 0 w 502127"/>
                  <a:gd name="connsiteY97" fmla="*/ 137425 h 426087"/>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43751 w 502127"/>
                  <a:gd name="connsiteY30" fmla="*/ 24832 h 426087"/>
                  <a:gd name="connsiteX31" fmla="*/ 470413 w 502127"/>
                  <a:gd name="connsiteY31" fmla="*/ 58142 h 426087"/>
                  <a:gd name="connsiteX32" fmla="*/ 486270 w 502127"/>
                  <a:gd name="connsiteY32" fmla="*/ 66070 h 426087"/>
                  <a:gd name="connsiteX33" fmla="*/ 499484 w 502127"/>
                  <a:gd name="connsiteY33" fmla="*/ 79284 h 426087"/>
                  <a:gd name="connsiteX34" fmla="*/ 502127 w 502127"/>
                  <a:gd name="connsiteY34" fmla="*/ 92498 h 426087"/>
                  <a:gd name="connsiteX35" fmla="*/ 494198 w 502127"/>
                  <a:gd name="connsiteY35" fmla="*/ 121568 h 426087"/>
                  <a:gd name="connsiteX36" fmla="*/ 491556 w 502127"/>
                  <a:gd name="connsiteY36" fmla="*/ 129496 h 426087"/>
                  <a:gd name="connsiteX37" fmla="*/ 483627 w 502127"/>
                  <a:gd name="connsiteY37" fmla="*/ 145353 h 426087"/>
                  <a:gd name="connsiteX38" fmla="*/ 478342 w 502127"/>
                  <a:gd name="connsiteY38" fmla="*/ 171781 h 426087"/>
                  <a:gd name="connsiteX39" fmla="*/ 475699 w 502127"/>
                  <a:gd name="connsiteY39" fmla="*/ 179709 h 426087"/>
                  <a:gd name="connsiteX40" fmla="*/ 470413 w 502127"/>
                  <a:gd name="connsiteY40" fmla="*/ 187637 h 426087"/>
                  <a:gd name="connsiteX41" fmla="*/ 473056 w 502127"/>
                  <a:gd name="connsiteY41" fmla="*/ 195566 h 426087"/>
                  <a:gd name="connsiteX42" fmla="*/ 470413 w 502127"/>
                  <a:gd name="connsiteY42" fmla="*/ 203494 h 426087"/>
                  <a:gd name="connsiteX43" fmla="*/ 465128 w 502127"/>
                  <a:gd name="connsiteY43" fmla="*/ 227279 h 426087"/>
                  <a:gd name="connsiteX44" fmla="*/ 467771 w 502127"/>
                  <a:gd name="connsiteY44" fmla="*/ 235207 h 426087"/>
                  <a:gd name="connsiteX45" fmla="*/ 462485 w 502127"/>
                  <a:gd name="connsiteY45" fmla="*/ 251064 h 426087"/>
                  <a:gd name="connsiteX46" fmla="*/ 465128 w 502127"/>
                  <a:gd name="connsiteY46" fmla="*/ 264278 h 426087"/>
                  <a:gd name="connsiteX47" fmla="*/ 467771 w 502127"/>
                  <a:gd name="connsiteY47" fmla="*/ 272206 h 426087"/>
                  <a:gd name="connsiteX48" fmla="*/ 459842 w 502127"/>
                  <a:gd name="connsiteY48" fmla="*/ 274849 h 426087"/>
                  <a:gd name="connsiteX49" fmla="*/ 436057 w 502127"/>
                  <a:gd name="connsiteY49" fmla="*/ 293348 h 426087"/>
                  <a:gd name="connsiteX50" fmla="*/ 428129 w 502127"/>
                  <a:gd name="connsiteY50" fmla="*/ 298634 h 426087"/>
                  <a:gd name="connsiteX51" fmla="*/ 420201 w 502127"/>
                  <a:gd name="connsiteY51" fmla="*/ 306562 h 426087"/>
                  <a:gd name="connsiteX52" fmla="*/ 404344 w 502127"/>
                  <a:gd name="connsiteY52" fmla="*/ 317133 h 426087"/>
                  <a:gd name="connsiteX53" fmla="*/ 396416 w 502127"/>
                  <a:gd name="connsiteY53" fmla="*/ 322419 h 426087"/>
                  <a:gd name="connsiteX54" fmla="*/ 388487 w 502127"/>
                  <a:gd name="connsiteY54" fmla="*/ 330347 h 426087"/>
                  <a:gd name="connsiteX55" fmla="*/ 369988 w 502127"/>
                  <a:gd name="connsiteY55" fmla="*/ 335633 h 426087"/>
                  <a:gd name="connsiteX56" fmla="*/ 362060 w 502127"/>
                  <a:gd name="connsiteY56" fmla="*/ 340918 h 426087"/>
                  <a:gd name="connsiteX57" fmla="*/ 354131 w 502127"/>
                  <a:gd name="connsiteY57" fmla="*/ 348847 h 426087"/>
                  <a:gd name="connsiteX58" fmla="*/ 338275 w 502127"/>
                  <a:gd name="connsiteY58" fmla="*/ 351490 h 426087"/>
                  <a:gd name="connsiteX59" fmla="*/ 327704 w 502127"/>
                  <a:gd name="connsiteY59" fmla="*/ 367346 h 426087"/>
                  <a:gd name="connsiteX60" fmla="*/ 325061 w 502127"/>
                  <a:gd name="connsiteY60" fmla="*/ 388488 h 426087"/>
                  <a:gd name="connsiteX61" fmla="*/ 319775 w 502127"/>
                  <a:gd name="connsiteY61" fmla="*/ 417559 h 426087"/>
                  <a:gd name="connsiteX62" fmla="*/ 322418 w 502127"/>
                  <a:gd name="connsiteY62" fmla="*/ 425487 h 426087"/>
                  <a:gd name="connsiteX63" fmla="*/ 311847 w 502127"/>
                  <a:gd name="connsiteY63" fmla="*/ 422844 h 426087"/>
                  <a:gd name="connsiteX64" fmla="*/ 295990 w 502127"/>
                  <a:gd name="connsiteY64" fmla="*/ 417559 h 426087"/>
                  <a:gd name="connsiteX65" fmla="*/ 288062 w 502127"/>
                  <a:gd name="connsiteY65" fmla="*/ 412273 h 426087"/>
                  <a:gd name="connsiteX66" fmla="*/ 272205 w 502127"/>
                  <a:gd name="connsiteY66" fmla="*/ 406988 h 426087"/>
                  <a:gd name="connsiteX67" fmla="*/ 264277 w 502127"/>
                  <a:gd name="connsiteY67" fmla="*/ 380560 h 426087"/>
                  <a:gd name="connsiteX68" fmla="*/ 258992 w 502127"/>
                  <a:gd name="connsiteY68" fmla="*/ 372632 h 426087"/>
                  <a:gd name="connsiteX69" fmla="*/ 258992 w 502127"/>
                  <a:gd name="connsiteY69" fmla="*/ 346204 h 426087"/>
                  <a:gd name="connsiteX70" fmla="*/ 243135 w 502127"/>
                  <a:gd name="connsiteY70" fmla="*/ 351490 h 426087"/>
                  <a:gd name="connsiteX71" fmla="*/ 235207 w 502127"/>
                  <a:gd name="connsiteY71" fmla="*/ 354132 h 426087"/>
                  <a:gd name="connsiteX72" fmla="*/ 208779 w 502127"/>
                  <a:gd name="connsiteY72" fmla="*/ 367346 h 426087"/>
                  <a:gd name="connsiteX73" fmla="*/ 192922 w 502127"/>
                  <a:gd name="connsiteY73" fmla="*/ 362061 h 426087"/>
                  <a:gd name="connsiteX74" fmla="*/ 184994 w 502127"/>
                  <a:gd name="connsiteY74" fmla="*/ 356775 h 426087"/>
                  <a:gd name="connsiteX75" fmla="*/ 169137 w 502127"/>
                  <a:gd name="connsiteY75" fmla="*/ 354132 h 426087"/>
                  <a:gd name="connsiteX76" fmla="*/ 161209 w 502127"/>
                  <a:gd name="connsiteY76" fmla="*/ 351490 h 426087"/>
                  <a:gd name="connsiteX77" fmla="*/ 140067 w 502127"/>
                  <a:gd name="connsiteY77" fmla="*/ 354132 h 426087"/>
                  <a:gd name="connsiteX78" fmla="*/ 137424 w 502127"/>
                  <a:gd name="connsiteY78" fmla="*/ 346204 h 426087"/>
                  <a:gd name="connsiteX79" fmla="*/ 126853 w 502127"/>
                  <a:gd name="connsiteY79" fmla="*/ 330347 h 426087"/>
                  <a:gd name="connsiteX80" fmla="*/ 124210 w 502127"/>
                  <a:gd name="connsiteY80" fmla="*/ 303920 h 426087"/>
                  <a:gd name="connsiteX81" fmla="*/ 110996 w 502127"/>
                  <a:gd name="connsiteY81" fmla="*/ 290706 h 426087"/>
                  <a:gd name="connsiteX82" fmla="*/ 103068 w 502127"/>
                  <a:gd name="connsiteY82" fmla="*/ 288063 h 426087"/>
                  <a:gd name="connsiteX83" fmla="*/ 95139 w 502127"/>
                  <a:gd name="connsiteY83" fmla="*/ 282777 h 426087"/>
                  <a:gd name="connsiteX84" fmla="*/ 87211 w 502127"/>
                  <a:gd name="connsiteY84" fmla="*/ 274849 h 426087"/>
                  <a:gd name="connsiteX85" fmla="*/ 73997 w 502127"/>
                  <a:gd name="connsiteY85" fmla="*/ 272206 h 426087"/>
                  <a:gd name="connsiteX86" fmla="*/ 66069 w 502127"/>
                  <a:gd name="connsiteY86" fmla="*/ 266921 h 426087"/>
                  <a:gd name="connsiteX87" fmla="*/ 60783 w 502127"/>
                  <a:gd name="connsiteY87" fmla="*/ 251064 h 426087"/>
                  <a:gd name="connsiteX88" fmla="*/ 58141 w 502127"/>
                  <a:gd name="connsiteY88" fmla="*/ 243136 h 426087"/>
                  <a:gd name="connsiteX89" fmla="*/ 55498 w 502127"/>
                  <a:gd name="connsiteY89" fmla="*/ 235207 h 426087"/>
                  <a:gd name="connsiteX90" fmla="*/ 52855 w 502127"/>
                  <a:gd name="connsiteY90" fmla="*/ 221994 h 426087"/>
                  <a:gd name="connsiteX91" fmla="*/ 47570 w 502127"/>
                  <a:gd name="connsiteY91" fmla="*/ 214065 h 426087"/>
                  <a:gd name="connsiteX92" fmla="*/ 39641 w 502127"/>
                  <a:gd name="connsiteY92" fmla="*/ 184995 h 426087"/>
                  <a:gd name="connsiteX93" fmla="*/ 34356 w 502127"/>
                  <a:gd name="connsiteY93" fmla="*/ 177066 h 426087"/>
                  <a:gd name="connsiteX94" fmla="*/ 26427 w 502127"/>
                  <a:gd name="connsiteY94" fmla="*/ 171781 h 426087"/>
                  <a:gd name="connsiteX95" fmla="*/ 23785 w 502127"/>
                  <a:gd name="connsiteY95" fmla="*/ 163853 h 426087"/>
                  <a:gd name="connsiteX96" fmla="*/ 13213 w 502127"/>
                  <a:gd name="connsiteY96" fmla="*/ 147996 h 426087"/>
                  <a:gd name="connsiteX97" fmla="*/ 0 w 502127"/>
                  <a:gd name="connsiteY97" fmla="*/ 137425 h 426087"/>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43751 w 502127"/>
                  <a:gd name="connsiteY30" fmla="*/ 24832 h 426087"/>
                  <a:gd name="connsiteX31" fmla="*/ 470413 w 502127"/>
                  <a:gd name="connsiteY31" fmla="*/ 58142 h 426087"/>
                  <a:gd name="connsiteX32" fmla="*/ 486270 w 502127"/>
                  <a:gd name="connsiteY32" fmla="*/ 66070 h 426087"/>
                  <a:gd name="connsiteX33" fmla="*/ 499484 w 502127"/>
                  <a:gd name="connsiteY33" fmla="*/ 79284 h 426087"/>
                  <a:gd name="connsiteX34" fmla="*/ 502127 w 502127"/>
                  <a:gd name="connsiteY34" fmla="*/ 92498 h 426087"/>
                  <a:gd name="connsiteX35" fmla="*/ 494198 w 502127"/>
                  <a:gd name="connsiteY35" fmla="*/ 121568 h 426087"/>
                  <a:gd name="connsiteX36" fmla="*/ 491556 w 502127"/>
                  <a:gd name="connsiteY36" fmla="*/ 129496 h 426087"/>
                  <a:gd name="connsiteX37" fmla="*/ 483627 w 502127"/>
                  <a:gd name="connsiteY37" fmla="*/ 145353 h 426087"/>
                  <a:gd name="connsiteX38" fmla="*/ 478342 w 502127"/>
                  <a:gd name="connsiteY38" fmla="*/ 171781 h 426087"/>
                  <a:gd name="connsiteX39" fmla="*/ 475699 w 502127"/>
                  <a:gd name="connsiteY39" fmla="*/ 179709 h 426087"/>
                  <a:gd name="connsiteX40" fmla="*/ 470413 w 502127"/>
                  <a:gd name="connsiteY40" fmla="*/ 187637 h 426087"/>
                  <a:gd name="connsiteX41" fmla="*/ 473056 w 502127"/>
                  <a:gd name="connsiteY41" fmla="*/ 195566 h 426087"/>
                  <a:gd name="connsiteX42" fmla="*/ 470413 w 502127"/>
                  <a:gd name="connsiteY42" fmla="*/ 203494 h 426087"/>
                  <a:gd name="connsiteX43" fmla="*/ 465128 w 502127"/>
                  <a:gd name="connsiteY43" fmla="*/ 227279 h 426087"/>
                  <a:gd name="connsiteX44" fmla="*/ 467771 w 502127"/>
                  <a:gd name="connsiteY44" fmla="*/ 235207 h 426087"/>
                  <a:gd name="connsiteX45" fmla="*/ 462485 w 502127"/>
                  <a:gd name="connsiteY45" fmla="*/ 251064 h 426087"/>
                  <a:gd name="connsiteX46" fmla="*/ 465128 w 502127"/>
                  <a:gd name="connsiteY46" fmla="*/ 264278 h 426087"/>
                  <a:gd name="connsiteX47" fmla="*/ 467771 w 502127"/>
                  <a:gd name="connsiteY47" fmla="*/ 272206 h 426087"/>
                  <a:gd name="connsiteX48" fmla="*/ 459842 w 502127"/>
                  <a:gd name="connsiteY48" fmla="*/ 274849 h 426087"/>
                  <a:gd name="connsiteX49" fmla="*/ 436057 w 502127"/>
                  <a:gd name="connsiteY49" fmla="*/ 293348 h 426087"/>
                  <a:gd name="connsiteX50" fmla="*/ 428129 w 502127"/>
                  <a:gd name="connsiteY50" fmla="*/ 298634 h 426087"/>
                  <a:gd name="connsiteX51" fmla="*/ 420201 w 502127"/>
                  <a:gd name="connsiteY51" fmla="*/ 306562 h 426087"/>
                  <a:gd name="connsiteX52" fmla="*/ 404344 w 502127"/>
                  <a:gd name="connsiteY52" fmla="*/ 317133 h 426087"/>
                  <a:gd name="connsiteX53" fmla="*/ 396416 w 502127"/>
                  <a:gd name="connsiteY53" fmla="*/ 322419 h 426087"/>
                  <a:gd name="connsiteX54" fmla="*/ 388487 w 502127"/>
                  <a:gd name="connsiteY54" fmla="*/ 330347 h 426087"/>
                  <a:gd name="connsiteX55" fmla="*/ 369988 w 502127"/>
                  <a:gd name="connsiteY55" fmla="*/ 335633 h 426087"/>
                  <a:gd name="connsiteX56" fmla="*/ 362060 w 502127"/>
                  <a:gd name="connsiteY56" fmla="*/ 340918 h 426087"/>
                  <a:gd name="connsiteX57" fmla="*/ 354131 w 502127"/>
                  <a:gd name="connsiteY57" fmla="*/ 348847 h 426087"/>
                  <a:gd name="connsiteX58" fmla="*/ 338275 w 502127"/>
                  <a:gd name="connsiteY58" fmla="*/ 351490 h 426087"/>
                  <a:gd name="connsiteX59" fmla="*/ 327704 w 502127"/>
                  <a:gd name="connsiteY59" fmla="*/ 367346 h 426087"/>
                  <a:gd name="connsiteX60" fmla="*/ 325061 w 502127"/>
                  <a:gd name="connsiteY60" fmla="*/ 388488 h 426087"/>
                  <a:gd name="connsiteX61" fmla="*/ 319775 w 502127"/>
                  <a:gd name="connsiteY61" fmla="*/ 417559 h 426087"/>
                  <a:gd name="connsiteX62" fmla="*/ 322418 w 502127"/>
                  <a:gd name="connsiteY62" fmla="*/ 425487 h 426087"/>
                  <a:gd name="connsiteX63" fmla="*/ 311847 w 502127"/>
                  <a:gd name="connsiteY63" fmla="*/ 422844 h 426087"/>
                  <a:gd name="connsiteX64" fmla="*/ 295990 w 502127"/>
                  <a:gd name="connsiteY64" fmla="*/ 417559 h 426087"/>
                  <a:gd name="connsiteX65" fmla="*/ 288062 w 502127"/>
                  <a:gd name="connsiteY65" fmla="*/ 412273 h 426087"/>
                  <a:gd name="connsiteX66" fmla="*/ 250774 w 502127"/>
                  <a:gd name="connsiteY66" fmla="*/ 409370 h 426087"/>
                  <a:gd name="connsiteX67" fmla="*/ 264277 w 502127"/>
                  <a:gd name="connsiteY67" fmla="*/ 380560 h 426087"/>
                  <a:gd name="connsiteX68" fmla="*/ 258992 w 502127"/>
                  <a:gd name="connsiteY68" fmla="*/ 372632 h 426087"/>
                  <a:gd name="connsiteX69" fmla="*/ 258992 w 502127"/>
                  <a:gd name="connsiteY69" fmla="*/ 346204 h 426087"/>
                  <a:gd name="connsiteX70" fmla="*/ 243135 w 502127"/>
                  <a:gd name="connsiteY70" fmla="*/ 351490 h 426087"/>
                  <a:gd name="connsiteX71" fmla="*/ 235207 w 502127"/>
                  <a:gd name="connsiteY71" fmla="*/ 354132 h 426087"/>
                  <a:gd name="connsiteX72" fmla="*/ 208779 w 502127"/>
                  <a:gd name="connsiteY72" fmla="*/ 367346 h 426087"/>
                  <a:gd name="connsiteX73" fmla="*/ 192922 w 502127"/>
                  <a:gd name="connsiteY73" fmla="*/ 362061 h 426087"/>
                  <a:gd name="connsiteX74" fmla="*/ 184994 w 502127"/>
                  <a:gd name="connsiteY74" fmla="*/ 356775 h 426087"/>
                  <a:gd name="connsiteX75" fmla="*/ 169137 w 502127"/>
                  <a:gd name="connsiteY75" fmla="*/ 354132 h 426087"/>
                  <a:gd name="connsiteX76" fmla="*/ 161209 w 502127"/>
                  <a:gd name="connsiteY76" fmla="*/ 351490 h 426087"/>
                  <a:gd name="connsiteX77" fmla="*/ 140067 w 502127"/>
                  <a:gd name="connsiteY77" fmla="*/ 354132 h 426087"/>
                  <a:gd name="connsiteX78" fmla="*/ 137424 w 502127"/>
                  <a:gd name="connsiteY78" fmla="*/ 346204 h 426087"/>
                  <a:gd name="connsiteX79" fmla="*/ 126853 w 502127"/>
                  <a:gd name="connsiteY79" fmla="*/ 330347 h 426087"/>
                  <a:gd name="connsiteX80" fmla="*/ 124210 w 502127"/>
                  <a:gd name="connsiteY80" fmla="*/ 303920 h 426087"/>
                  <a:gd name="connsiteX81" fmla="*/ 110996 w 502127"/>
                  <a:gd name="connsiteY81" fmla="*/ 290706 h 426087"/>
                  <a:gd name="connsiteX82" fmla="*/ 103068 w 502127"/>
                  <a:gd name="connsiteY82" fmla="*/ 288063 h 426087"/>
                  <a:gd name="connsiteX83" fmla="*/ 95139 w 502127"/>
                  <a:gd name="connsiteY83" fmla="*/ 282777 h 426087"/>
                  <a:gd name="connsiteX84" fmla="*/ 87211 w 502127"/>
                  <a:gd name="connsiteY84" fmla="*/ 274849 h 426087"/>
                  <a:gd name="connsiteX85" fmla="*/ 73997 w 502127"/>
                  <a:gd name="connsiteY85" fmla="*/ 272206 h 426087"/>
                  <a:gd name="connsiteX86" fmla="*/ 66069 w 502127"/>
                  <a:gd name="connsiteY86" fmla="*/ 266921 h 426087"/>
                  <a:gd name="connsiteX87" fmla="*/ 60783 w 502127"/>
                  <a:gd name="connsiteY87" fmla="*/ 251064 h 426087"/>
                  <a:gd name="connsiteX88" fmla="*/ 58141 w 502127"/>
                  <a:gd name="connsiteY88" fmla="*/ 243136 h 426087"/>
                  <a:gd name="connsiteX89" fmla="*/ 55498 w 502127"/>
                  <a:gd name="connsiteY89" fmla="*/ 235207 h 426087"/>
                  <a:gd name="connsiteX90" fmla="*/ 52855 w 502127"/>
                  <a:gd name="connsiteY90" fmla="*/ 221994 h 426087"/>
                  <a:gd name="connsiteX91" fmla="*/ 47570 w 502127"/>
                  <a:gd name="connsiteY91" fmla="*/ 214065 h 426087"/>
                  <a:gd name="connsiteX92" fmla="*/ 39641 w 502127"/>
                  <a:gd name="connsiteY92" fmla="*/ 184995 h 426087"/>
                  <a:gd name="connsiteX93" fmla="*/ 34356 w 502127"/>
                  <a:gd name="connsiteY93" fmla="*/ 177066 h 426087"/>
                  <a:gd name="connsiteX94" fmla="*/ 26427 w 502127"/>
                  <a:gd name="connsiteY94" fmla="*/ 171781 h 426087"/>
                  <a:gd name="connsiteX95" fmla="*/ 23785 w 502127"/>
                  <a:gd name="connsiteY95" fmla="*/ 163853 h 426087"/>
                  <a:gd name="connsiteX96" fmla="*/ 13213 w 502127"/>
                  <a:gd name="connsiteY96" fmla="*/ 147996 h 426087"/>
                  <a:gd name="connsiteX97" fmla="*/ 0 w 502127"/>
                  <a:gd name="connsiteY97" fmla="*/ 137425 h 426087"/>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43751 w 502127"/>
                  <a:gd name="connsiteY30" fmla="*/ 24832 h 426087"/>
                  <a:gd name="connsiteX31" fmla="*/ 470413 w 502127"/>
                  <a:gd name="connsiteY31" fmla="*/ 58142 h 426087"/>
                  <a:gd name="connsiteX32" fmla="*/ 486270 w 502127"/>
                  <a:gd name="connsiteY32" fmla="*/ 66070 h 426087"/>
                  <a:gd name="connsiteX33" fmla="*/ 499484 w 502127"/>
                  <a:gd name="connsiteY33" fmla="*/ 79284 h 426087"/>
                  <a:gd name="connsiteX34" fmla="*/ 502127 w 502127"/>
                  <a:gd name="connsiteY34" fmla="*/ 92498 h 426087"/>
                  <a:gd name="connsiteX35" fmla="*/ 494198 w 502127"/>
                  <a:gd name="connsiteY35" fmla="*/ 121568 h 426087"/>
                  <a:gd name="connsiteX36" fmla="*/ 491556 w 502127"/>
                  <a:gd name="connsiteY36" fmla="*/ 129496 h 426087"/>
                  <a:gd name="connsiteX37" fmla="*/ 483627 w 502127"/>
                  <a:gd name="connsiteY37" fmla="*/ 145353 h 426087"/>
                  <a:gd name="connsiteX38" fmla="*/ 478342 w 502127"/>
                  <a:gd name="connsiteY38" fmla="*/ 171781 h 426087"/>
                  <a:gd name="connsiteX39" fmla="*/ 475699 w 502127"/>
                  <a:gd name="connsiteY39" fmla="*/ 179709 h 426087"/>
                  <a:gd name="connsiteX40" fmla="*/ 470413 w 502127"/>
                  <a:gd name="connsiteY40" fmla="*/ 187637 h 426087"/>
                  <a:gd name="connsiteX41" fmla="*/ 473056 w 502127"/>
                  <a:gd name="connsiteY41" fmla="*/ 195566 h 426087"/>
                  <a:gd name="connsiteX42" fmla="*/ 470413 w 502127"/>
                  <a:gd name="connsiteY42" fmla="*/ 203494 h 426087"/>
                  <a:gd name="connsiteX43" fmla="*/ 465128 w 502127"/>
                  <a:gd name="connsiteY43" fmla="*/ 227279 h 426087"/>
                  <a:gd name="connsiteX44" fmla="*/ 467771 w 502127"/>
                  <a:gd name="connsiteY44" fmla="*/ 235207 h 426087"/>
                  <a:gd name="connsiteX45" fmla="*/ 462485 w 502127"/>
                  <a:gd name="connsiteY45" fmla="*/ 251064 h 426087"/>
                  <a:gd name="connsiteX46" fmla="*/ 465128 w 502127"/>
                  <a:gd name="connsiteY46" fmla="*/ 264278 h 426087"/>
                  <a:gd name="connsiteX47" fmla="*/ 467771 w 502127"/>
                  <a:gd name="connsiteY47" fmla="*/ 272206 h 426087"/>
                  <a:gd name="connsiteX48" fmla="*/ 459842 w 502127"/>
                  <a:gd name="connsiteY48" fmla="*/ 274849 h 426087"/>
                  <a:gd name="connsiteX49" fmla="*/ 436057 w 502127"/>
                  <a:gd name="connsiteY49" fmla="*/ 293348 h 426087"/>
                  <a:gd name="connsiteX50" fmla="*/ 428129 w 502127"/>
                  <a:gd name="connsiteY50" fmla="*/ 298634 h 426087"/>
                  <a:gd name="connsiteX51" fmla="*/ 420201 w 502127"/>
                  <a:gd name="connsiteY51" fmla="*/ 306562 h 426087"/>
                  <a:gd name="connsiteX52" fmla="*/ 404344 w 502127"/>
                  <a:gd name="connsiteY52" fmla="*/ 317133 h 426087"/>
                  <a:gd name="connsiteX53" fmla="*/ 396416 w 502127"/>
                  <a:gd name="connsiteY53" fmla="*/ 322419 h 426087"/>
                  <a:gd name="connsiteX54" fmla="*/ 388487 w 502127"/>
                  <a:gd name="connsiteY54" fmla="*/ 330347 h 426087"/>
                  <a:gd name="connsiteX55" fmla="*/ 369988 w 502127"/>
                  <a:gd name="connsiteY55" fmla="*/ 335633 h 426087"/>
                  <a:gd name="connsiteX56" fmla="*/ 362060 w 502127"/>
                  <a:gd name="connsiteY56" fmla="*/ 340918 h 426087"/>
                  <a:gd name="connsiteX57" fmla="*/ 354131 w 502127"/>
                  <a:gd name="connsiteY57" fmla="*/ 348847 h 426087"/>
                  <a:gd name="connsiteX58" fmla="*/ 338275 w 502127"/>
                  <a:gd name="connsiteY58" fmla="*/ 351490 h 426087"/>
                  <a:gd name="connsiteX59" fmla="*/ 327704 w 502127"/>
                  <a:gd name="connsiteY59" fmla="*/ 367346 h 426087"/>
                  <a:gd name="connsiteX60" fmla="*/ 325061 w 502127"/>
                  <a:gd name="connsiteY60" fmla="*/ 388488 h 426087"/>
                  <a:gd name="connsiteX61" fmla="*/ 319775 w 502127"/>
                  <a:gd name="connsiteY61" fmla="*/ 417559 h 426087"/>
                  <a:gd name="connsiteX62" fmla="*/ 322418 w 502127"/>
                  <a:gd name="connsiteY62" fmla="*/ 425487 h 426087"/>
                  <a:gd name="connsiteX63" fmla="*/ 311847 w 502127"/>
                  <a:gd name="connsiteY63" fmla="*/ 422844 h 426087"/>
                  <a:gd name="connsiteX64" fmla="*/ 295990 w 502127"/>
                  <a:gd name="connsiteY64" fmla="*/ 417559 h 426087"/>
                  <a:gd name="connsiteX65" fmla="*/ 280918 w 502127"/>
                  <a:gd name="connsiteY65" fmla="*/ 417036 h 426087"/>
                  <a:gd name="connsiteX66" fmla="*/ 250774 w 502127"/>
                  <a:gd name="connsiteY66" fmla="*/ 409370 h 426087"/>
                  <a:gd name="connsiteX67" fmla="*/ 264277 w 502127"/>
                  <a:gd name="connsiteY67" fmla="*/ 380560 h 426087"/>
                  <a:gd name="connsiteX68" fmla="*/ 258992 w 502127"/>
                  <a:gd name="connsiteY68" fmla="*/ 372632 h 426087"/>
                  <a:gd name="connsiteX69" fmla="*/ 258992 w 502127"/>
                  <a:gd name="connsiteY69" fmla="*/ 346204 h 426087"/>
                  <a:gd name="connsiteX70" fmla="*/ 243135 w 502127"/>
                  <a:gd name="connsiteY70" fmla="*/ 351490 h 426087"/>
                  <a:gd name="connsiteX71" fmla="*/ 235207 w 502127"/>
                  <a:gd name="connsiteY71" fmla="*/ 354132 h 426087"/>
                  <a:gd name="connsiteX72" fmla="*/ 208779 w 502127"/>
                  <a:gd name="connsiteY72" fmla="*/ 367346 h 426087"/>
                  <a:gd name="connsiteX73" fmla="*/ 192922 w 502127"/>
                  <a:gd name="connsiteY73" fmla="*/ 362061 h 426087"/>
                  <a:gd name="connsiteX74" fmla="*/ 184994 w 502127"/>
                  <a:gd name="connsiteY74" fmla="*/ 356775 h 426087"/>
                  <a:gd name="connsiteX75" fmla="*/ 169137 w 502127"/>
                  <a:gd name="connsiteY75" fmla="*/ 354132 h 426087"/>
                  <a:gd name="connsiteX76" fmla="*/ 161209 w 502127"/>
                  <a:gd name="connsiteY76" fmla="*/ 351490 h 426087"/>
                  <a:gd name="connsiteX77" fmla="*/ 140067 w 502127"/>
                  <a:gd name="connsiteY77" fmla="*/ 354132 h 426087"/>
                  <a:gd name="connsiteX78" fmla="*/ 137424 w 502127"/>
                  <a:gd name="connsiteY78" fmla="*/ 346204 h 426087"/>
                  <a:gd name="connsiteX79" fmla="*/ 126853 w 502127"/>
                  <a:gd name="connsiteY79" fmla="*/ 330347 h 426087"/>
                  <a:gd name="connsiteX80" fmla="*/ 124210 w 502127"/>
                  <a:gd name="connsiteY80" fmla="*/ 303920 h 426087"/>
                  <a:gd name="connsiteX81" fmla="*/ 110996 w 502127"/>
                  <a:gd name="connsiteY81" fmla="*/ 290706 h 426087"/>
                  <a:gd name="connsiteX82" fmla="*/ 103068 w 502127"/>
                  <a:gd name="connsiteY82" fmla="*/ 288063 h 426087"/>
                  <a:gd name="connsiteX83" fmla="*/ 95139 w 502127"/>
                  <a:gd name="connsiteY83" fmla="*/ 282777 h 426087"/>
                  <a:gd name="connsiteX84" fmla="*/ 87211 w 502127"/>
                  <a:gd name="connsiteY84" fmla="*/ 274849 h 426087"/>
                  <a:gd name="connsiteX85" fmla="*/ 73997 w 502127"/>
                  <a:gd name="connsiteY85" fmla="*/ 272206 h 426087"/>
                  <a:gd name="connsiteX86" fmla="*/ 66069 w 502127"/>
                  <a:gd name="connsiteY86" fmla="*/ 266921 h 426087"/>
                  <a:gd name="connsiteX87" fmla="*/ 60783 w 502127"/>
                  <a:gd name="connsiteY87" fmla="*/ 251064 h 426087"/>
                  <a:gd name="connsiteX88" fmla="*/ 58141 w 502127"/>
                  <a:gd name="connsiteY88" fmla="*/ 243136 h 426087"/>
                  <a:gd name="connsiteX89" fmla="*/ 55498 w 502127"/>
                  <a:gd name="connsiteY89" fmla="*/ 235207 h 426087"/>
                  <a:gd name="connsiteX90" fmla="*/ 52855 w 502127"/>
                  <a:gd name="connsiteY90" fmla="*/ 221994 h 426087"/>
                  <a:gd name="connsiteX91" fmla="*/ 47570 w 502127"/>
                  <a:gd name="connsiteY91" fmla="*/ 214065 h 426087"/>
                  <a:gd name="connsiteX92" fmla="*/ 39641 w 502127"/>
                  <a:gd name="connsiteY92" fmla="*/ 184995 h 426087"/>
                  <a:gd name="connsiteX93" fmla="*/ 34356 w 502127"/>
                  <a:gd name="connsiteY93" fmla="*/ 177066 h 426087"/>
                  <a:gd name="connsiteX94" fmla="*/ 26427 w 502127"/>
                  <a:gd name="connsiteY94" fmla="*/ 171781 h 426087"/>
                  <a:gd name="connsiteX95" fmla="*/ 23785 w 502127"/>
                  <a:gd name="connsiteY95" fmla="*/ 163853 h 426087"/>
                  <a:gd name="connsiteX96" fmla="*/ 13213 w 502127"/>
                  <a:gd name="connsiteY96" fmla="*/ 147996 h 426087"/>
                  <a:gd name="connsiteX97" fmla="*/ 0 w 502127"/>
                  <a:gd name="connsiteY97" fmla="*/ 137425 h 426087"/>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43751 w 502127"/>
                  <a:gd name="connsiteY30" fmla="*/ 24832 h 426087"/>
                  <a:gd name="connsiteX31" fmla="*/ 470413 w 502127"/>
                  <a:gd name="connsiteY31" fmla="*/ 58142 h 426087"/>
                  <a:gd name="connsiteX32" fmla="*/ 486270 w 502127"/>
                  <a:gd name="connsiteY32" fmla="*/ 66070 h 426087"/>
                  <a:gd name="connsiteX33" fmla="*/ 499484 w 502127"/>
                  <a:gd name="connsiteY33" fmla="*/ 79284 h 426087"/>
                  <a:gd name="connsiteX34" fmla="*/ 502127 w 502127"/>
                  <a:gd name="connsiteY34" fmla="*/ 92498 h 426087"/>
                  <a:gd name="connsiteX35" fmla="*/ 494198 w 502127"/>
                  <a:gd name="connsiteY35" fmla="*/ 121568 h 426087"/>
                  <a:gd name="connsiteX36" fmla="*/ 491556 w 502127"/>
                  <a:gd name="connsiteY36" fmla="*/ 129496 h 426087"/>
                  <a:gd name="connsiteX37" fmla="*/ 483627 w 502127"/>
                  <a:gd name="connsiteY37" fmla="*/ 145353 h 426087"/>
                  <a:gd name="connsiteX38" fmla="*/ 478342 w 502127"/>
                  <a:gd name="connsiteY38" fmla="*/ 171781 h 426087"/>
                  <a:gd name="connsiteX39" fmla="*/ 475699 w 502127"/>
                  <a:gd name="connsiteY39" fmla="*/ 179709 h 426087"/>
                  <a:gd name="connsiteX40" fmla="*/ 470413 w 502127"/>
                  <a:gd name="connsiteY40" fmla="*/ 187637 h 426087"/>
                  <a:gd name="connsiteX41" fmla="*/ 473056 w 502127"/>
                  <a:gd name="connsiteY41" fmla="*/ 195566 h 426087"/>
                  <a:gd name="connsiteX42" fmla="*/ 470413 w 502127"/>
                  <a:gd name="connsiteY42" fmla="*/ 203494 h 426087"/>
                  <a:gd name="connsiteX43" fmla="*/ 465128 w 502127"/>
                  <a:gd name="connsiteY43" fmla="*/ 227279 h 426087"/>
                  <a:gd name="connsiteX44" fmla="*/ 467771 w 502127"/>
                  <a:gd name="connsiteY44" fmla="*/ 235207 h 426087"/>
                  <a:gd name="connsiteX45" fmla="*/ 462485 w 502127"/>
                  <a:gd name="connsiteY45" fmla="*/ 251064 h 426087"/>
                  <a:gd name="connsiteX46" fmla="*/ 465128 w 502127"/>
                  <a:gd name="connsiteY46" fmla="*/ 264278 h 426087"/>
                  <a:gd name="connsiteX47" fmla="*/ 467771 w 502127"/>
                  <a:gd name="connsiteY47" fmla="*/ 272206 h 426087"/>
                  <a:gd name="connsiteX48" fmla="*/ 459842 w 502127"/>
                  <a:gd name="connsiteY48" fmla="*/ 274849 h 426087"/>
                  <a:gd name="connsiteX49" fmla="*/ 436057 w 502127"/>
                  <a:gd name="connsiteY49" fmla="*/ 293348 h 426087"/>
                  <a:gd name="connsiteX50" fmla="*/ 428129 w 502127"/>
                  <a:gd name="connsiteY50" fmla="*/ 298634 h 426087"/>
                  <a:gd name="connsiteX51" fmla="*/ 420201 w 502127"/>
                  <a:gd name="connsiteY51" fmla="*/ 306562 h 426087"/>
                  <a:gd name="connsiteX52" fmla="*/ 404344 w 502127"/>
                  <a:gd name="connsiteY52" fmla="*/ 317133 h 426087"/>
                  <a:gd name="connsiteX53" fmla="*/ 396416 w 502127"/>
                  <a:gd name="connsiteY53" fmla="*/ 322419 h 426087"/>
                  <a:gd name="connsiteX54" fmla="*/ 388487 w 502127"/>
                  <a:gd name="connsiteY54" fmla="*/ 330347 h 426087"/>
                  <a:gd name="connsiteX55" fmla="*/ 369988 w 502127"/>
                  <a:gd name="connsiteY55" fmla="*/ 335633 h 426087"/>
                  <a:gd name="connsiteX56" fmla="*/ 362060 w 502127"/>
                  <a:gd name="connsiteY56" fmla="*/ 340918 h 426087"/>
                  <a:gd name="connsiteX57" fmla="*/ 354131 w 502127"/>
                  <a:gd name="connsiteY57" fmla="*/ 348847 h 426087"/>
                  <a:gd name="connsiteX58" fmla="*/ 338275 w 502127"/>
                  <a:gd name="connsiteY58" fmla="*/ 351490 h 426087"/>
                  <a:gd name="connsiteX59" fmla="*/ 327704 w 502127"/>
                  <a:gd name="connsiteY59" fmla="*/ 367346 h 426087"/>
                  <a:gd name="connsiteX60" fmla="*/ 325061 w 502127"/>
                  <a:gd name="connsiteY60" fmla="*/ 388488 h 426087"/>
                  <a:gd name="connsiteX61" fmla="*/ 319775 w 502127"/>
                  <a:gd name="connsiteY61" fmla="*/ 417559 h 426087"/>
                  <a:gd name="connsiteX62" fmla="*/ 322418 w 502127"/>
                  <a:gd name="connsiteY62" fmla="*/ 425487 h 426087"/>
                  <a:gd name="connsiteX63" fmla="*/ 311847 w 502127"/>
                  <a:gd name="connsiteY63" fmla="*/ 422844 h 426087"/>
                  <a:gd name="connsiteX64" fmla="*/ 295990 w 502127"/>
                  <a:gd name="connsiteY64" fmla="*/ 417559 h 426087"/>
                  <a:gd name="connsiteX65" fmla="*/ 280918 w 502127"/>
                  <a:gd name="connsiteY65" fmla="*/ 417036 h 426087"/>
                  <a:gd name="connsiteX66" fmla="*/ 250774 w 502127"/>
                  <a:gd name="connsiteY66" fmla="*/ 409370 h 426087"/>
                  <a:gd name="connsiteX67" fmla="*/ 258992 w 502127"/>
                  <a:gd name="connsiteY67" fmla="*/ 372632 h 426087"/>
                  <a:gd name="connsiteX68" fmla="*/ 258992 w 502127"/>
                  <a:gd name="connsiteY68" fmla="*/ 346204 h 426087"/>
                  <a:gd name="connsiteX69" fmla="*/ 243135 w 502127"/>
                  <a:gd name="connsiteY69" fmla="*/ 351490 h 426087"/>
                  <a:gd name="connsiteX70" fmla="*/ 235207 w 502127"/>
                  <a:gd name="connsiteY70" fmla="*/ 354132 h 426087"/>
                  <a:gd name="connsiteX71" fmla="*/ 208779 w 502127"/>
                  <a:gd name="connsiteY71" fmla="*/ 367346 h 426087"/>
                  <a:gd name="connsiteX72" fmla="*/ 192922 w 502127"/>
                  <a:gd name="connsiteY72" fmla="*/ 362061 h 426087"/>
                  <a:gd name="connsiteX73" fmla="*/ 184994 w 502127"/>
                  <a:gd name="connsiteY73" fmla="*/ 356775 h 426087"/>
                  <a:gd name="connsiteX74" fmla="*/ 169137 w 502127"/>
                  <a:gd name="connsiteY74" fmla="*/ 354132 h 426087"/>
                  <a:gd name="connsiteX75" fmla="*/ 161209 w 502127"/>
                  <a:gd name="connsiteY75" fmla="*/ 351490 h 426087"/>
                  <a:gd name="connsiteX76" fmla="*/ 140067 w 502127"/>
                  <a:gd name="connsiteY76" fmla="*/ 354132 h 426087"/>
                  <a:gd name="connsiteX77" fmla="*/ 137424 w 502127"/>
                  <a:gd name="connsiteY77" fmla="*/ 346204 h 426087"/>
                  <a:gd name="connsiteX78" fmla="*/ 126853 w 502127"/>
                  <a:gd name="connsiteY78" fmla="*/ 330347 h 426087"/>
                  <a:gd name="connsiteX79" fmla="*/ 124210 w 502127"/>
                  <a:gd name="connsiteY79" fmla="*/ 303920 h 426087"/>
                  <a:gd name="connsiteX80" fmla="*/ 110996 w 502127"/>
                  <a:gd name="connsiteY80" fmla="*/ 290706 h 426087"/>
                  <a:gd name="connsiteX81" fmla="*/ 103068 w 502127"/>
                  <a:gd name="connsiteY81" fmla="*/ 288063 h 426087"/>
                  <a:gd name="connsiteX82" fmla="*/ 95139 w 502127"/>
                  <a:gd name="connsiteY82" fmla="*/ 282777 h 426087"/>
                  <a:gd name="connsiteX83" fmla="*/ 87211 w 502127"/>
                  <a:gd name="connsiteY83" fmla="*/ 274849 h 426087"/>
                  <a:gd name="connsiteX84" fmla="*/ 73997 w 502127"/>
                  <a:gd name="connsiteY84" fmla="*/ 272206 h 426087"/>
                  <a:gd name="connsiteX85" fmla="*/ 66069 w 502127"/>
                  <a:gd name="connsiteY85" fmla="*/ 266921 h 426087"/>
                  <a:gd name="connsiteX86" fmla="*/ 60783 w 502127"/>
                  <a:gd name="connsiteY86" fmla="*/ 251064 h 426087"/>
                  <a:gd name="connsiteX87" fmla="*/ 58141 w 502127"/>
                  <a:gd name="connsiteY87" fmla="*/ 243136 h 426087"/>
                  <a:gd name="connsiteX88" fmla="*/ 55498 w 502127"/>
                  <a:gd name="connsiteY88" fmla="*/ 235207 h 426087"/>
                  <a:gd name="connsiteX89" fmla="*/ 52855 w 502127"/>
                  <a:gd name="connsiteY89" fmla="*/ 221994 h 426087"/>
                  <a:gd name="connsiteX90" fmla="*/ 47570 w 502127"/>
                  <a:gd name="connsiteY90" fmla="*/ 214065 h 426087"/>
                  <a:gd name="connsiteX91" fmla="*/ 39641 w 502127"/>
                  <a:gd name="connsiteY91" fmla="*/ 184995 h 426087"/>
                  <a:gd name="connsiteX92" fmla="*/ 34356 w 502127"/>
                  <a:gd name="connsiteY92" fmla="*/ 177066 h 426087"/>
                  <a:gd name="connsiteX93" fmla="*/ 26427 w 502127"/>
                  <a:gd name="connsiteY93" fmla="*/ 171781 h 426087"/>
                  <a:gd name="connsiteX94" fmla="*/ 23785 w 502127"/>
                  <a:gd name="connsiteY94" fmla="*/ 163853 h 426087"/>
                  <a:gd name="connsiteX95" fmla="*/ 13213 w 502127"/>
                  <a:gd name="connsiteY95" fmla="*/ 147996 h 426087"/>
                  <a:gd name="connsiteX96" fmla="*/ 0 w 502127"/>
                  <a:gd name="connsiteY96" fmla="*/ 137425 h 426087"/>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43751 w 502127"/>
                  <a:gd name="connsiteY30" fmla="*/ 24832 h 426087"/>
                  <a:gd name="connsiteX31" fmla="*/ 470413 w 502127"/>
                  <a:gd name="connsiteY31" fmla="*/ 58142 h 426087"/>
                  <a:gd name="connsiteX32" fmla="*/ 486270 w 502127"/>
                  <a:gd name="connsiteY32" fmla="*/ 66070 h 426087"/>
                  <a:gd name="connsiteX33" fmla="*/ 499484 w 502127"/>
                  <a:gd name="connsiteY33" fmla="*/ 79284 h 426087"/>
                  <a:gd name="connsiteX34" fmla="*/ 502127 w 502127"/>
                  <a:gd name="connsiteY34" fmla="*/ 92498 h 426087"/>
                  <a:gd name="connsiteX35" fmla="*/ 494198 w 502127"/>
                  <a:gd name="connsiteY35" fmla="*/ 121568 h 426087"/>
                  <a:gd name="connsiteX36" fmla="*/ 491556 w 502127"/>
                  <a:gd name="connsiteY36" fmla="*/ 129496 h 426087"/>
                  <a:gd name="connsiteX37" fmla="*/ 483627 w 502127"/>
                  <a:gd name="connsiteY37" fmla="*/ 145353 h 426087"/>
                  <a:gd name="connsiteX38" fmla="*/ 478342 w 502127"/>
                  <a:gd name="connsiteY38" fmla="*/ 171781 h 426087"/>
                  <a:gd name="connsiteX39" fmla="*/ 475699 w 502127"/>
                  <a:gd name="connsiteY39" fmla="*/ 179709 h 426087"/>
                  <a:gd name="connsiteX40" fmla="*/ 470413 w 502127"/>
                  <a:gd name="connsiteY40" fmla="*/ 187637 h 426087"/>
                  <a:gd name="connsiteX41" fmla="*/ 473056 w 502127"/>
                  <a:gd name="connsiteY41" fmla="*/ 195566 h 426087"/>
                  <a:gd name="connsiteX42" fmla="*/ 470413 w 502127"/>
                  <a:gd name="connsiteY42" fmla="*/ 203494 h 426087"/>
                  <a:gd name="connsiteX43" fmla="*/ 465128 w 502127"/>
                  <a:gd name="connsiteY43" fmla="*/ 227279 h 426087"/>
                  <a:gd name="connsiteX44" fmla="*/ 467771 w 502127"/>
                  <a:gd name="connsiteY44" fmla="*/ 235207 h 426087"/>
                  <a:gd name="connsiteX45" fmla="*/ 462485 w 502127"/>
                  <a:gd name="connsiteY45" fmla="*/ 251064 h 426087"/>
                  <a:gd name="connsiteX46" fmla="*/ 465128 w 502127"/>
                  <a:gd name="connsiteY46" fmla="*/ 264278 h 426087"/>
                  <a:gd name="connsiteX47" fmla="*/ 467771 w 502127"/>
                  <a:gd name="connsiteY47" fmla="*/ 272206 h 426087"/>
                  <a:gd name="connsiteX48" fmla="*/ 459842 w 502127"/>
                  <a:gd name="connsiteY48" fmla="*/ 274849 h 426087"/>
                  <a:gd name="connsiteX49" fmla="*/ 436057 w 502127"/>
                  <a:gd name="connsiteY49" fmla="*/ 293348 h 426087"/>
                  <a:gd name="connsiteX50" fmla="*/ 428129 w 502127"/>
                  <a:gd name="connsiteY50" fmla="*/ 298634 h 426087"/>
                  <a:gd name="connsiteX51" fmla="*/ 420201 w 502127"/>
                  <a:gd name="connsiteY51" fmla="*/ 306562 h 426087"/>
                  <a:gd name="connsiteX52" fmla="*/ 404344 w 502127"/>
                  <a:gd name="connsiteY52" fmla="*/ 317133 h 426087"/>
                  <a:gd name="connsiteX53" fmla="*/ 396416 w 502127"/>
                  <a:gd name="connsiteY53" fmla="*/ 322419 h 426087"/>
                  <a:gd name="connsiteX54" fmla="*/ 388487 w 502127"/>
                  <a:gd name="connsiteY54" fmla="*/ 330347 h 426087"/>
                  <a:gd name="connsiteX55" fmla="*/ 369988 w 502127"/>
                  <a:gd name="connsiteY55" fmla="*/ 335633 h 426087"/>
                  <a:gd name="connsiteX56" fmla="*/ 362060 w 502127"/>
                  <a:gd name="connsiteY56" fmla="*/ 340918 h 426087"/>
                  <a:gd name="connsiteX57" fmla="*/ 354131 w 502127"/>
                  <a:gd name="connsiteY57" fmla="*/ 348847 h 426087"/>
                  <a:gd name="connsiteX58" fmla="*/ 338275 w 502127"/>
                  <a:gd name="connsiteY58" fmla="*/ 351490 h 426087"/>
                  <a:gd name="connsiteX59" fmla="*/ 327704 w 502127"/>
                  <a:gd name="connsiteY59" fmla="*/ 367346 h 426087"/>
                  <a:gd name="connsiteX60" fmla="*/ 325061 w 502127"/>
                  <a:gd name="connsiteY60" fmla="*/ 388488 h 426087"/>
                  <a:gd name="connsiteX61" fmla="*/ 319775 w 502127"/>
                  <a:gd name="connsiteY61" fmla="*/ 417559 h 426087"/>
                  <a:gd name="connsiteX62" fmla="*/ 322418 w 502127"/>
                  <a:gd name="connsiteY62" fmla="*/ 425487 h 426087"/>
                  <a:gd name="connsiteX63" fmla="*/ 311847 w 502127"/>
                  <a:gd name="connsiteY63" fmla="*/ 422844 h 426087"/>
                  <a:gd name="connsiteX64" fmla="*/ 295990 w 502127"/>
                  <a:gd name="connsiteY64" fmla="*/ 417559 h 426087"/>
                  <a:gd name="connsiteX65" fmla="*/ 280918 w 502127"/>
                  <a:gd name="connsiteY65" fmla="*/ 417036 h 426087"/>
                  <a:gd name="connsiteX66" fmla="*/ 250774 w 502127"/>
                  <a:gd name="connsiteY66" fmla="*/ 409370 h 426087"/>
                  <a:gd name="connsiteX67" fmla="*/ 258992 w 502127"/>
                  <a:gd name="connsiteY67" fmla="*/ 372632 h 426087"/>
                  <a:gd name="connsiteX68" fmla="*/ 258992 w 502127"/>
                  <a:gd name="connsiteY68" fmla="*/ 346204 h 426087"/>
                  <a:gd name="connsiteX69" fmla="*/ 243135 w 502127"/>
                  <a:gd name="connsiteY69" fmla="*/ 351490 h 426087"/>
                  <a:gd name="connsiteX70" fmla="*/ 235207 w 502127"/>
                  <a:gd name="connsiteY70" fmla="*/ 354132 h 426087"/>
                  <a:gd name="connsiteX71" fmla="*/ 208779 w 502127"/>
                  <a:gd name="connsiteY71" fmla="*/ 367346 h 426087"/>
                  <a:gd name="connsiteX72" fmla="*/ 192922 w 502127"/>
                  <a:gd name="connsiteY72" fmla="*/ 362061 h 426087"/>
                  <a:gd name="connsiteX73" fmla="*/ 184994 w 502127"/>
                  <a:gd name="connsiteY73" fmla="*/ 356775 h 426087"/>
                  <a:gd name="connsiteX74" fmla="*/ 161994 w 502127"/>
                  <a:gd name="connsiteY74" fmla="*/ 363657 h 426087"/>
                  <a:gd name="connsiteX75" fmla="*/ 161209 w 502127"/>
                  <a:gd name="connsiteY75" fmla="*/ 351490 h 426087"/>
                  <a:gd name="connsiteX76" fmla="*/ 140067 w 502127"/>
                  <a:gd name="connsiteY76" fmla="*/ 354132 h 426087"/>
                  <a:gd name="connsiteX77" fmla="*/ 137424 w 502127"/>
                  <a:gd name="connsiteY77" fmla="*/ 346204 h 426087"/>
                  <a:gd name="connsiteX78" fmla="*/ 126853 w 502127"/>
                  <a:gd name="connsiteY78" fmla="*/ 330347 h 426087"/>
                  <a:gd name="connsiteX79" fmla="*/ 124210 w 502127"/>
                  <a:gd name="connsiteY79" fmla="*/ 303920 h 426087"/>
                  <a:gd name="connsiteX80" fmla="*/ 110996 w 502127"/>
                  <a:gd name="connsiteY80" fmla="*/ 290706 h 426087"/>
                  <a:gd name="connsiteX81" fmla="*/ 103068 w 502127"/>
                  <a:gd name="connsiteY81" fmla="*/ 288063 h 426087"/>
                  <a:gd name="connsiteX82" fmla="*/ 95139 w 502127"/>
                  <a:gd name="connsiteY82" fmla="*/ 282777 h 426087"/>
                  <a:gd name="connsiteX83" fmla="*/ 87211 w 502127"/>
                  <a:gd name="connsiteY83" fmla="*/ 274849 h 426087"/>
                  <a:gd name="connsiteX84" fmla="*/ 73997 w 502127"/>
                  <a:gd name="connsiteY84" fmla="*/ 272206 h 426087"/>
                  <a:gd name="connsiteX85" fmla="*/ 66069 w 502127"/>
                  <a:gd name="connsiteY85" fmla="*/ 266921 h 426087"/>
                  <a:gd name="connsiteX86" fmla="*/ 60783 w 502127"/>
                  <a:gd name="connsiteY86" fmla="*/ 251064 h 426087"/>
                  <a:gd name="connsiteX87" fmla="*/ 58141 w 502127"/>
                  <a:gd name="connsiteY87" fmla="*/ 243136 h 426087"/>
                  <a:gd name="connsiteX88" fmla="*/ 55498 w 502127"/>
                  <a:gd name="connsiteY88" fmla="*/ 235207 h 426087"/>
                  <a:gd name="connsiteX89" fmla="*/ 52855 w 502127"/>
                  <a:gd name="connsiteY89" fmla="*/ 221994 h 426087"/>
                  <a:gd name="connsiteX90" fmla="*/ 47570 w 502127"/>
                  <a:gd name="connsiteY90" fmla="*/ 214065 h 426087"/>
                  <a:gd name="connsiteX91" fmla="*/ 39641 w 502127"/>
                  <a:gd name="connsiteY91" fmla="*/ 184995 h 426087"/>
                  <a:gd name="connsiteX92" fmla="*/ 34356 w 502127"/>
                  <a:gd name="connsiteY92" fmla="*/ 177066 h 426087"/>
                  <a:gd name="connsiteX93" fmla="*/ 26427 w 502127"/>
                  <a:gd name="connsiteY93" fmla="*/ 171781 h 426087"/>
                  <a:gd name="connsiteX94" fmla="*/ 23785 w 502127"/>
                  <a:gd name="connsiteY94" fmla="*/ 163853 h 426087"/>
                  <a:gd name="connsiteX95" fmla="*/ 13213 w 502127"/>
                  <a:gd name="connsiteY95" fmla="*/ 147996 h 426087"/>
                  <a:gd name="connsiteX96" fmla="*/ 0 w 502127"/>
                  <a:gd name="connsiteY96" fmla="*/ 137425 h 426087"/>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43751 w 502127"/>
                  <a:gd name="connsiteY30" fmla="*/ 24832 h 426087"/>
                  <a:gd name="connsiteX31" fmla="*/ 470413 w 502127"/>
                  <a:gd name="connsiteY31" fmla="*/ 58142 h 426087"/>
                  <a:gd name="connsiteX32" fmla="*/ 486270 w 502127"/>
                  <a:gd name="connsiteY32" fmla="*/ 66070 h 426087"/>
                  <a:gd name="connsiteX33" fmla="*/ 499484 w 502127"/>
                  <a:gd name="connsiteY33" fmla="*/ 79284 h 426087"/>
                  <a:gd name="connsiteX34" fmla="*/ 502127 w 502127"/>
                  <a:gd name="connsiteY34" fmla="*/ 92498 h 426087"/>
                  <a:gd name="connsiteX35" fmla="*/ 494198 w 502127"/>
                  <a:gd name="connsiteY35" fmla="*/ 121568 h 426087"/>
                  <a:gd name="connsiteX36" fmla="*/ 491556 w 502127"/>
                  <a:gd name="connsiteY36" fmla="*/ 129496 h 426087"/>
                  <a:gd name="connsiteX37" fmla="*/ 483627 w 502127"/>
                  <a:gd name="connsiteY37" fmla="*/ 145353 h 426087"/>
                  <a:gd name="connsiteX38" fmla="*/ 478342 w 502127"/>
                  <a:gd name="connsiteY38" fmla="*/ 171781 h 426087"/>
                  <a:gd name="connsiteX39" fmla="*/ 475699 w 502127"/>
                  <a:gd name="connsiteY39" fmla="*/ 179709 h 426087"/>
                  <a:gd name="connsiteX40" fmla="*/ 470413 w 502127"/>
                  <a:gd name="connsiteY40" fmla="*/ 187637 h 426087"/>
                  <a:gd name="connsiteX41" fmla="*/ 473056 w 502127"/>
                  <a:gd name="connsiteY41" fmla="*/ 195566 h 426087"/>
                  <a:gd name="connsiteX42" fmla="*/ 470413 w 502127"/>
                  <a:gd name="connsiteY42" fmla="*/ 203494 h 426087"/>
                  <a:gd name="connsiteX43" fmla="*/ 465128 w 502127"/>
                  <a:gd name="connsiteY43" fmla="*/ 227279 h 426087"/>
                  <a:gd name="connsiteX44" fmla="*/ 467771 w 502127"/>
                  <a:gd name="connsiteY44" fmla="*/ 235207 h 426087"/>
                  <a:gd name="connsiteX45" fmla="*/ 462485 w 502127"/>
                  <a:gd name="connsiteY45" fmla="*/ 251064 h 426087"/>
                  <a:gd name="connsiteX46" fmla="*/ 465128 w 502127"/>
                  <a:gd name="connsiteY46" fmla="*/ 264278 h 426087"/>
                  <a:gd name="connsiteX47" fmla="*/ 467771 w 502127"/>
                  <a:gd name="connsiteY47" fmla="*/ 272206 h 426087"/>
                  <a:gd name="connsiteX48" fmla="*/ 459842 w 502127"/>
                  <a:gd name="connsiteY48" fmla="*/ 274849 h 426087"/>
                  <a:gd name="connsiteX49" fmla="*/ 436057 w 502127"/>
                  <a:gd name="connsiteY49" fmla="*/ 293348 h 426087"/>
                  <a:gd name="connsiteX50" fmla="*/ 428129 w 502127"/>
                  <a:gd name="connsiteY50" fmla="*/ 298634 h 426087"/>
                  <a:gd name="connsiteX51" fmla="*/ 420201 w 502127"/>
                  <a:gd name="connsiteY51" fmla="*/ 306562 h 426087"/>
                  <a:gd name="connsiteX52" fmla="*/ 404344 w 502127"/>
                  <a:gd name="connsiteY52" fmla="*/ 317133 h 426087"/>
                  <a:gd name="connsiteX53" fmla="*/ 396416 w 502127"/>
                  <a:gd name="connsiteY53" fmla="*/ 322419 h 426087"/>
                  <a:gd name="connsiteX54" fmla="*/ 388487 w 502127"/>
                  <a:gd name="connsiteY54" fmla="*/ 330347 h 426087"/>
                  <a:gd name="connsiteX55" fmla="*/ 369988 w 502127"/>
                  <a:gd name="connsiteY55" fmla="*/ 335633 h 426087"/>
                  <a:gd name="connsiteX56" fmla="*/ 362060 w 502127"/>
                  <a:gd name="connsiteY56" fmla="*/ 340918 h 426087"/>
                  <a:gd name="connsiteX57" fmla="*/ 354131 w 502127"/>
                  <a:gd name="connsiteY57" fmla="*/ 348847 h 426087"/>
                  <a:gd name="connsiteX58" fmla="*/ 338275 w 502127"/>
                  <a:gd name="connsiteY58" fmla="*/ 351490 h 426087"/>
                  <a:gd name="connsiteX59" fmla="*/ 327704 w 502127"/>
                  <a:gd name="connsiteY59" fmla="*/ 367346 h 426087"/>
                  <a:gd name="connsiteX60" fmla="*/ 325061 w 502127"/>
                  <a:gd name="connsiteY60" fmla="*/ 388488 h 426087"/>
                  <a:gd name="connsiteX61" fmla="*/ 319775 w 502127"/>
                  <a:gd name="connsiteY61" fmla="*/ 417559 h 426087"/>
                  <a:gd name="connsiteX62" fmla="*/ 322418 w 502127"/>
                  <a:gd name="connsiteY62" fmla="*/ 425487 h 426087"/>
                  <a:gd name="connsiteX63" fmla="*/ 311847 w 502127"/>
                  <a:gd name="connsiteY63" fmla="*/ 422844 h 426087"/>
                  <a:gd name="connsiteX64" fmla="*/ 295990 w 502127"/>
                  <a:gd name="connsiteY64" fmla="*/ 417559 h 426087"/>
                  <a:gd name="connsiteX65" fmla="*/ 280918 w 502127"/>
                  <a:gd name="connsiteY65" fmla="*/ 417036 h 426087"/>
                  <a:gd name="connsiteX66" fmla="*/ 250774 w 502127"/>
                  <a:gd name="connsiteY66" fmla="*/ 409370 h 426087"/>
                  <a:gd name="connsiteX67" fmla="*/ 258992 w 502127"/>
                  <a:gd name="connsiteY67" fmla="*/ 372632 h 426087"/>
                  <a:gd name="connsiteX68" fmla="*/ 258992 w 502127"/>
                  <a:gd name="connsiteY68" fmla="*/ 346204 h 426087"/>
                  <a:gd name="connsiteX69" fmla="*/ 243135 w 502127"/>
                  <a:gd name="connsiteY69" fmla="*/ 351490 h 426087"/>
                  <a:gd name="connsiteX70" fmla="*/ 235207 w 502127"/>
                  <a:gd name="connsiteY70" fmla="*/ 354132 h 426087"/>
                  <a:gd name="connsiteX71" fmla="*/ 208779 w 502127"/>
                  <a:gd name="connsiteY71" fmla="*/ 367346 h 426087"/>
                  <a:gd name="connsiteX72" fmla="*/ 192922 w 502127"/>
                  <a:gd name="connsiteY72" fmla="*/ 362061 h 426087"/>
                  <a:gd name="connsiteX73" fmla="*/ 180231 w 502127"/>
                  <a:gd name="connsiteY73" fmla="*/ 371063 h 426087"/>
                  <a:gd name="connsiteX74" fmla="*/ 161994 w 502127"/>
                  <a:gd name="connsiteY74" fmla="*/ 363657 h 426087"/>
                  <a:gd name="connsiteX75" fmla="*/ 161209 w 502127"/>
                  <a:gd name="connsiteY75" fmla="*/ 351490 h 426087"/>
                  <a:gd name="connsiteX76" fmla="*/ 140067 w 502127"/>
                  <a:gd name="connsiteY76" fmla="*/ 354132 h 426087"/>
                  <a:gd name="connsiteX77" fmla="*/ 137424 w 502127"/>
                  <a:gd name="connsiteY77" fmla="*/ 346204 h 426087"/>
                  <a:gd name="connsiteX78" fmla="*/ 126853 w 502127"/>
                  <a:gd name="connsiteY78" fmla="*/ 330347 h 426087"/>
                  <a:gd name="connsiteX79" fmla="*/ 124210 w 502127"/>
                  <a:gd name="connsiteY79" fmla="*/ 303920 h 426087"/>
                  <a:gd name="connsiteX80" fmla="*/ 110996 w 502127"/>
                  <a:gd name="connsiteY80" fmla="*/ 290706 h 426087"/>
                  <a:gd name="connsiteX81" fmla="*/ 103068 w 502127"/>
                  <a:gd name="connsiteY81" fmla="*/ 288063 h 426087"/>
                  <a:gd name="connsiteX82" fmla="*/ 95139 w 502127"/>
                  <a:gd name="connsiteY82" fmla="*/ 282777 h 426087"/>
                  <a:gd name="connsiteX83" fmla="*/ 87211 w 502127"/>
                  <a:gd name="connsiteY83" fmla="*/ 274849 h 426087"/>
                  <a:gd name="connsiteX84" fmla="*/ 73997 w 502127"/>
                  <a:gd name="connsiteY84" fmla="*/ 272206 h 426087"/>
                  <a:gd name="connsiteX85" fmla="*/ 66069 w 502127"/>
                  <a:gd name="connsiteY85" fmla="*/ 266921 h 426087"/>
                  <a:gd name="connsiteX86" fmla="*/ 60783 w 502127"/>
                  <a:gd name="connsiteY86" fmla="*/ 251064 h 426087"/>
                  <a:gd name="connsiteX87" fmla="*/ 58141 w 502127"/>
                  <a:gd name="connsiteY87" fmla="*/ 243136 h 426087"/>
                  <a:gd name="connsiteX88" fmla="*/ 55498 w 502127"/>
                  <a:gd name="connsiteY88" fmla="*/ 235207 h 426087"/>
                  <a:gd name="connsiteX89" fmla="*/ 52855 w 502127"/>
                  <a:gd name="connsiteY89" fmla="*/ 221994 h 426087"/>
                  <a:gd name="connsiteX90" fmla="*/ 47570 w 502127"/>
                  <a:gd name="connsiteY90" fmla="*/ 214065 h 426087"/>
                  <a:gd name="connsiteX91" fmla="*/ 39641 w 502127"/>
                  <a:gd name="connsiteY91" fmla="*/ 184995 h 426087"/>
                  <a:gd name="connsiteX92" fmla="*/ 34356 w 502127"/>
                  <a:gd name="connsiteY92" fmla="*/ 177066 h 426087"/>
                  <a:gd name="connsiteX93" fmla="*/ 26427 w 502127"/>
                  <a:gd name="connsiteY93" fmla="*/ 171781 h 426087"/>
                  <a:gd name="connsiteX94" fmla="*/ 23785 w 502127"/>
                  <a:gd name="connsiteY94" fmla="*/ 163853 h 426087"/>
                  <a:gd name="connsiteX95" fmla="*/ 13213 w 502127"/>
                  <a:gd name="connsiteY95" fmla="*/ 147996 h 426087"/>
                  <a:gd name="connsiteX96" fmla="*/ 0 w 502127"/>
                  <a:gd name="connsiteY96" fmla="*/ 137425 h 426087"/>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43751 w 502127"/>
                  <a:gd name="connsiteY30" fmla="*/ 24832 h 426087"/>
                  <a:gd name="connsiteX31" fmla="*/ 470413 w 502127"/>
                  <a:gd name="connsiteY31" fmla="*/ 58142 h 426087"/>
                  <a:gd name="connsiteX32" fmla="*/ 486270 w 502127"/>
                  <a:gd name="connsiteY32" fmla="*/ 66070 h 426087"/>
                  <a:gd name="connsiteX33" fmla="*/ 499484 w 502127"/>
                  <a:gd name="connsiteY33" fmla="*/ 79284 h 426087"/>
                  <a:gd name="connsiteX34" fmla="*/ 502127 w 502127"/>
                  <a:gd name="connsiteY34" fmla="*/ 92498 h 426087"/>
                  <a:gd name="connsiteX35" fmla="*/ 494198 w 502127"/>
                  <a:gd name="connsiteY35" fmla="*/ 121568 h 426087"/>
                  <a:gd name="connsiteX36" fmla="*/ 491556 w 502127"/>
                  <a:gd name="connsiteY36" fmla="*/ 129496 h 426087"/>
                  <a:gd name="connsiteX37" fmla="*/ 483627 w 502127"/>
                  <a:gd name="connsiteY37" fmla="*/ 145353 h 426087"/>
                  <a:gd name="connsiteX38" fmla="*/ 478342 w 502127"/>
                  <a:gd name="connsiteY38" fmla="*/ 171781 h 426087"/>
                  <a:gd name="connsiteX39" fmla="*/ 475699 w 502127"/>
                  <a:gd name="connsiteY39" fmla="*/ 179709 h 426087"/>
                  <a:gd name="connsiteX40" fmla="*/ 470413 w 502127"/>
                  <a:gd name="connsiteY40" fmla="*/ 187637 h 426087"/>
                  <a:gd name="connsiteX41" fmla="*/ 473056 w 502127"/>
                  <a:gd name="connsiteY41" fmla="*/ 195566 h 426087"/>
                  <a:gd name="connsiteX42" fmla="*/ 470413 w 502127"/>
                  <a:gd name="connsiteY42" fmla="*/ 203494 h 426087"/>
                  <a:gd name="connsiteX43" fmla="*/ 465128 w 502127"/>
                  <a:gd name="connsiteY43" fmla="*/ 227279 h 426087"/>
                  <a:gd name="connsiteX44" fmla="*/ 467771 w 502127"/>
                  <a:gd name="connsiteY44" fmla="*/ 235207 h 426087"/>
                  <a:gd name="connsiteX45" fmla="*/ 462485 w 502127"/>
                  <a:gd name="connsiteY45" fmla="*/ 251064 h 426087"/>
                  <a:gd name="connsiteX46" fmla="*/ 465128 w 502127"/>
                  <a:gd name="connsiteY46" fmla="*/ 264278 h 426087"/>
                  <a:gd name="connsiteX47" fmla="*/ 467771 w 502127"/>
                  <a:gd name="connsiteY47" fmla="*/ 272206 h 426087"/>
                  <a:gd name="connsiteX48" fmla="*/ 459842 w 502127"/>
                  <a:gd name="connsiteY48" fmla="*/ 274849 h 426087"/>
                  <a:gd name="connsiteX49" fmla="*/ 436057 w 502127"/>
                  <a:gd name="connsiteY49" fmla="*/ 293348 h 426087"/>
                  <a:gd name="connsiteX50" fmla="*/ 428129 w 502127"/>
                  <a:gd name="connsiteY50" fmla="*/ 298634 h 426087"/>
                  <a:gd name="connsiteX51" fmla="*/ 420201 w 502127"/>
                  <a:gd name="connsiteY51" fmla="*/ 306562 h 426087"/>
                  <a:gd name="connsiteX52" fmla="*/ 404344 w 502127"/>
                  <a:gd name="connsiteY52" fmla="*/ 317133 h 426087"/>
                  <a:gd name="connsiteX53" fmla="*/ 396416 w 502127"/>
                  <a:gd name="connsiteY53" fmla="*/ 322419 h 426087"/>
                  <a:gd name="connsiteX54" fmla="*/ 388487 w 502127"/>
                  <a:gd name="connsiteY54" fmla="*/ 330347 h 426087"/>
                  <a:gd name="connsiteX55" fmla="*/ 369988 w 502127"/>
                  <a:gd name="connsiteY55" fmla="*/ 335633 h 426087"/>
                  <a:gd name="connsiteX56" fmla="*/ 362060 w 502127"/>
                  <a:gd name="connsiteY56" fmla="*/ 340918 h 426087"/>
                  <a:gd name="connsiteX57" fmla="*/ 354131 w 502127"/>
                  <a:gd name="connsiteY57" fmla="*/ 348847 h 426087"/>
                  <a:gd name="connsiteX58" fmla="*/ 338275 w 502127"/>
                  <a:gd name="connsiteY58" fmla="*/ 351490 h 426087"/>
                  <a:gd name="connsiteX59" fmla="*/ 327704 w 502127"/>
                  <a:gd name="connsiteY59" fmla="*/ 367346 h 426087"/>
                  <a:gd name="connsiteX60" fmla="*/ 325061 w 502127"/>
                  <a:gd name="connsiteY60" fmla="*/ 388488 h 426087"/>
                  <a:gd name="connsiteX61" fmla="*/ 319775 w 502127"/>
                  <a:gd name="connsiteY61" fmla="*/ 417559 h 426087"/>
                  <a:gd name="connsiteX62" fmla="*/ 322418 w 502127"/>
                  <a:gd name="connsiteY62" fmla="*/ 425487 h 426087"/>
                  <a:gd name="connsiteX63" fmla="*/ 311847 w 502127"/>
                  <a:gd name="connsiteY63" fmla="*/ 422844 h 426087"/>
                  <a:gd name="connsiteX64" fmla="*/ 295990 w 502127"/>
                  <a:gd name="connsiteY64" fmla="*/ 417559 h 426087"/>
                  <a:gd name="connsiteX65" fmla="*/ 280918 w 502127"/>
                  <a:gd name="connsiteY65" fmla="*/ 417036 h 426087"/>
                  <a:gd name="connsiteX66" fmla="*/ 250774 w 502127"/>
                  <a:gd name="connsiteY66" fmla="*/ 409370 h 426087"/>
                  <a:gd name="connsiteX67" fmla="*/ 258992 w 502127"/>
                  <a:gd name="connsiteY67" fmla="*/ 372632 h 426087"/>
                  <a:gd name="connsiteX68" fmla="*/ 258992 w 502127"/>
                  <a:gd name="connsiteY68" fmla="*/ 346204 h 426087"/>
                  <a:gd name="connsiteX69" fmla="*/ 243135 w 502127"/>
                  <a:gd name="connsiteY69" fmla="*/ 351490 h 426087"/>
                  <a:gd name="connsiteX70" fmla="*/ 235207 w 502127"/>
                  <a:gd name="connsiteY70" fmla="*/ 354132 h 426087"/>
                  <a:gd name="connsiteX71" fmla="*/ 208779 w 502127"/>
                  <a:gd name="connsiteY71" fmla="*/ 367346 h 426087"/>
                  <a:gd name="connsiteX72" fmla="*/ 192922 w 502127"/>
                  <a:gd name="connsiteY72" fmla="*/ 362061 h 426087"/>
                  <a:gd name="connsiteX73" fmla="*/ 180231 w 502127"/>
                  <a:gd name="connsiteY73" fmla="*/ 371063 h 426087"/>
                  <a:gd name="connsiteX74" fmla="*/ 161994 w 502127"/>
                  <a:gd name="connsiteY74" fmla="*/ 363657 h 426087"/>
                  <a:gd name="connsiteX75" fmla="*/ 140067 w 502127"/>
                  <a:gd name="connsiteY75" fmla="*/ 354132 h 426087"/>
                  <a:gd name="connsiteX76" fmla="*/ 137424 w 502127"/>
                  <a:gd name="connsiteY76" fmla="*/ 346204 h 426087"/>
                  <a:gd name="connsiteX77" fmla="*/ 126853 w 502127"/>
                  <a:gd name="connsiteY77" fmla="*/ 330347 h 426087"/>
                  <a:gd name="connsiteX78" fmla="*/ 124210 w 502127"/>
                  <a:gd name="connsiteY78" fmla="*/ 303920 h 426087"/>
                  <a:gd name="connsiteX79" fmla="*/ 110996 w 502127"/>
                  <a:gd name="connsiteY79" fmla="*/ 290706 h 426087"/>
                  <a:gd name="connsiteX80" fmla="*/ 103068 w 502127"/>
                  <a:gd name="connsiteY80" fmla="*/ 288063 h 426087"/>
                  <a:gd name="connsiteX81" fmla="*/ 95139 w 502127"/>
                  <a:gd name="connsiteY81" fmla="*/ 282777 h 426087"/>
                  <a:gd name="connsiteX82" fmla="*/ 87211 w 502127"/>
                  <a:gd name="connsiteY82" fmla="*/ 274849 h 426087"/>
                  <a:gd name="connsiteX83" fmla="*/ 73997 w 502127"/>
                  <a:gd name="connsiteY83" fmla="*/ 272206 h 426087"/>
                  <a:gd name="connsiteX84" fmla="*/ 66069 w 502127"/>
                  <a:gd name="connsiteY84" fmla="*/ 266921 h 426087"/>
                  <a:gd name="connsiteX85" fmla="*/ 60783 w 502127"/>
                  <a:gd name="connsiteY85" fmla="*/ 251064 h 426087"/>
                  <a:gd name="connsiteX86" fmla="*/ 58141 w 502127"/>
                  <a:gd name="connsiteY86" fmla="*/ 243136 h 426087"/>
                  <a:gd name="connsiteX87" fmla="*/ 55498 w 502127"/>
                  <a:gd name="connsiteY87" fmla="*/ 235207 h 426087"/>
                  <a:gd name="connsiteX88" fmla="*/ 52855 w 502127"/>
                  <a:gd name="connsiteY88" fmla="*/ 221994 h 426087"/>
                  <a:gd name="connsiteX89" fmla="*/ 47570 w 502127"/>
                  <a:gd name="connsiteY89" fmla="*/ 214065 h 426087"/>
                  <a:gd name="connsiteX90" fmla="*/ 39641 w 502127"/>
                  <a:gd name="connsiteY90" fmla="*/ 184995 h 426087"/>
                  <a:gd name="connsiteX91" fmla="*/ 34356 w 502127"/>
                  <a:gd name="connsiteY91" fmla="*/ 177066 h 426087"/>
                  <a:gd name="connsiteX92" fmla="*/ 26427 w 502127"/>
                  <a:gd name="connsiteY92" fmla="*/ 171781 h 426087"/>
                  <a:gd name="connsiteX93" fmla="*/ 23785 w 502127"/>
                  <a:gd name="connsiteY93" fmla="*/ 163853 h 426087"/>
                  <a:gd name="connsiteX94" fmla="*/ 13213 w 502127"/>
                  <a:gd name="connsiteY94" fmla="*/ 147996 h 426087"/>
                  <a:gd name="connsiteX95" fmla="*/ 0 w 502127"/>
                  <a:gd name="connsiteY95" fmla="*/ 137425 h 426087"/>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43751 w 502127"/>
                  <a:gd name="connsiteY30" fmla="*/ 24832 h 426087"/>
                  <a:gd name="connsiteX31" fmla="*/ 470413 w 502127"/>
                  <a:gd name="connsiteY31" fmla="*/ 58142 h 426087"/>
                  <a:gd name="connsiteX32" fmla="*/ 486270 w 502127"/>
                  <a:gd name="connsiteY32" fmla="*/ 66070 h 426087"/>
                  <a:gd name="connsiteX33" fmla="*/ 499484 w 502127"/>
                  <a:gd name="connsiteY33" fmla="*/ 79284 h 426087"/>
                  <a:gd name="connsiteX34" fmla="*/ 502127 w 502127"/>
                  <a:gd name="connsiteY34" fmla="*/ 92498 h 426087"/>
                  <a:gd name="connsiteX35" fmla="*/ 494198 w 502127"/>
                  <a:gd name="connsiteY35" fmla="*/ 121568 h 426087"/>
                  <a:gd name="connsiteX36" fmla="*/ 491556 w 502127"/>
                  <a:gd name="connsiteY36" fmla="*/ 129496 h 426087"/>
                  <a:gd name="connsiteX37" fmla="*/ 483627 w 502127"/>
                  <a:gd name="connsiteY37" fmla="*/ 145353 h 426087"/>
                  <a:gd name="connsiteX38" fmla="*/ 478342 w 502127"/>
                  <a:gd name="connsiteY38" fmla="*/ 171781 h 426087"/>
                  <a:gd name="connsiteX39" fmla="*/ 475699 w 502127"/>
                  <a:gd name="connsiteY39" fmla="*/ 179709 h 426087"/>
                  <a:gd name="connsiteX40" fmla="*/ 470413 w 502127"/>
                  <a:gd name="connsiteY40" fmla="*/ 187637 h 426087"/>
                  <a:gd name="connsiteX41" fmla="*/ 473056 w 502127"/>
                  <a:gd name="connsiteY41" fmla="*/ 195566 h 426087"/>
                  <a:gd name="connsiteX42" fmla="*/ 470413 w 502127"/>
                  <a:gd name="connsiteY42" fmla="*/ 203494 h 426087"/>
                  <a:gd name="connsiteX43" fmla="*/ 465128 w 502127"/>
                  <a:gd name="connsiteY43" fmla="*/ 227279 h 426087"/>
                  <a:gd name="connsiteX44" fmla="*/ 467771 w 502127"/>
                  <a:gd name="connsiteY44" fmla="*/ 235207 h 426087"/>
                  <a:gd name="connsiteX45" fmla="*/ 462485 w 502127"/>
                  <a:gd name="connsiteY45" fmla="*/ 251064 h 426087"/>
                  <a:gd name="connsiteX46" fmla="*/ 465128 w 502127"/>
                  <a:gd name="connsiteY46" fmla="*/ 264278 h 426087"/>
                  <a:gd name="connsiteX47" fmla="*/ 467771 w 502127"/>
                  <a:gd name="connsiteY47" fmla="*/ 272206 h 426087"/>
                  <a:gd name="connsiteX48" fmla="*/ 459842 w 502127"/>
                  <a:gd name="connsiteY48" fmla="*/ 274849 h 426087"/>
                  <a:gd name="connsiteX49" fmla="*/ 436057 w 502127"/>
                  <a:gd name="connsiteY49" fmla="*/ 293348 h 426087"/>
                  <a:gd name="connsiteX50" fmla="*/ 428129 w 502127"/>
                  <a:gd name="connsiteY50" fmla="*/ 298634 h 426087"/>
                  <a:gd name="connsiteX51" fmla="*/ 420201 w 502127"/>
                  <a:gd name="connsiteY51" fmla="*/ 306562 h 426087"/>
                  <a:gd name="connsiteX52" fmla="*/ 404344 w 502127"/>
                  <a:gd name="connsiteY52" fmla="*/ 317133 h 426087"/>
                  <a:gd name="connsiteX53" fmla="*/ 396416 w 502127"/>
                  <a:gd name="connsiteY53" fmla="*/ 322419 h 426087"/>
                  <a:gd name="connsiteX54" fmla="*/ 388487 w 502127"/>
                  <a:gd name="connsiteY54" fmla="*/ 330347 h 426087"/>
                  <a:gd name="connsiteX55" fmla="*/ 369988 w 502127"/>
                  <a:gd name="connsiteY55" fmla="*/ 335633 h 426087"/>
                  <a:gd name="connsiteX56" fmla="*/ 362060 w 502127"/>
                  <a:gd name="connsiteY56" fmla="*/ 340918 h 426087"/>
                  <a:gd name="connsiteX57" fmla="*/ 354131 w 502127"/>
                  <a:gd name="connsiteY57" fmla="*/ 348847 h 426087"/>
                  <a:gd name="connsiteX58" fmla="*/ 338275 w 502127"/>
                  <a:gd name="connsiteY58" fmla="*/ 351490 h 426087"/>
                  <a:gd name="connsiteX59" fmla="*/ 327704 w 502127"/>
                  <a:gd name="connsiteY59" fmla="*/ 367346 h 426087"/>
                  <a:gd name="connsiteX60" fmla="*/ 325061 w 502127"/>
                  <a:gd name="connsiteY60" fmla="*/ 388488 h 426087"/>
                  <a:gd name="connsiteX61" fmla="*/ 319775 w 502127"/>
                  <a:gd name="connsiteY61" fmla="*/ 417559 h 426087"/>
                  <a:gd name="connsiteX62" fmla="*/ 322418 w 502127"/>
                  <a:gd name="connsiteY62" fmla="*/ 425487 h 426087"/>
                  <a:gd name="connsiteX63" fmla="*/ 311847 w 502127"/>
                  <a:gd name="connsiteY63" fmla="*/ 422844 h 426087"/>
                  <a:gd name="connsiteX64" fmla="*/ 295990 w 502127"/>
                  <a:gd name="connsiteY64" fmla="*/ 417559 h 426087"/>
                  <a:gd name="connsiteX65" fmla="*/ 280918 w 502127"/>
                  <a:gd name="connsiteY65" fmla="*/ 417036 h 426087"/>
                  <a:gd name="connsiteX66" fmla="*/ 250774 w 502127"/>
                  <a:gd name="connsiteY66" fmla="*/ 409370 h 426087"/>
                  <a:gd name="connsiteX67" fmla="*/ 258992 w 502127"/>
                  <a:gd name="connsiteY67" fmla="*/ 372632 h 426087"/>
                  <a:gd name="connsiteX68" fmla="*/ 258992 w 502127"/>
                  <a:gd name="connsiteY68" fmla="*/ 346204 h 426087"/>
                  <a:gd name="connsiteX69" fmla="*/ 243135 w 502127"/>
                  <a:gd name="connsiteY69" fmla="*/ 351490 h 426087"/>
                  <a:gd name="connsiteX70" fmla="*/ 235207 w 502127"/>
                  <a:gd name="connsiteY70" fmla="*/ 354132 h 426087"/>
                  <a:gd name="connsiteX71" fmla="*/ 208779 w 502127"/>
                  <a:gd name="connsiteY71" fmla="*/ 367346 h 426087"/>
                  <a:gd name="connsiteX72" fmla="*/ 192922 w 502127"/>
                  <a:gd name="connsiteY72" fmla="*/ 362061 h 426087"/>
                  <a:gd name="connsiteX73" fmla="*/ 180231 w 502127"/>
                  <a:gd name="connsiteY73" fmla="*/ 371063 h 426087"/>
                  <a:gd name="connsiteX74" fmla="*/ 161994 w 502127"/>
                  <a:gd name="connsiteY74" fmla="*/ 363657 h 426087"/>
                  <a:gd name="connsiteX75" fmla="*/ 140067 w 502127"/>
                  <a:gd name="connsiteY75" fmla="*/ 354132 h 426087"/>
                  <a:gd name="connsiteX76" fmla="*/ 137424 w 502127"/>
                  <a:gd name="connsiteY76" fmla="*/ 346204 h 426087"/>
                  <a:gd name="connsiteX77" fmla="*/ 126853 w 502127"/>
                  <a:gd name="connsiteY77" fmla="*/ 330347 h 426087"/>
                  <a:gd name="connsiteX78" fmla="*/ 124210 w 502127"/>
                  <a:gd name="connsiteY78" fmla="*/ 303920 h 426087"/>
                  <a:gd name="connsiteX79" fmla="*/ 110996 w 502127"/>
                  <a:gd name="connsiteY79" fmla="*/ 290706 h 426087"/>
                  <a:gd name="connsiteX80" fmla="*/ 103068 w 502127"/>
                  <a:gd name="connsiteY80" fmla="*/ 288063 h 426087"/>
                  <a:gd name="connsiteX81" fmla="*/ 95139 w 502127"/>
                  <a:gd name="connsiteY81" fmla="*/ 282777 h 426087"/>
                  <a:gd name="connsiteX82" fmla="*/ 82449 w 502127"/>
                  <a:gd name="connsiteY82" fmla="*/ 279612 h 426087"/>
                  <a:gd name="connsiteX83" fmla="*/ 73997 w 502127"/>
                  <a:gd name="connsiteY83" fmla="*/ 272206 h 426087"/>
                  <a:gd name="connsiteX84" fmla="*/ 66069 w 502127"/>
                  <a:gd name="connsiteY84" fmla="*/ 266921 h 426087"/>
                  <a:gd name="connsiteX85" fmla="*/ 60783 w 502127"/>
                  <a:gd name="connsiteY85" fmla="*/ 251064 h 426087"/>
                  <a:gd name="connsiteX86" fmla="*/ 58141 w 502127"/>
                  <a:gd name="connsiteY86" fmla="*/ 243136 h 426087"/>
                  <a:gd name="connsiteX87" fmla="*/ 55498 w 502127"/>
                  <a:gd name="connsiteY87" fmla="*/ 235207 h 426087"/>
                  <a:gd name="connsiteX88" fmla="*/ 52855 w 502127"/>
                  <a:gd name="connsiteY88" fmla="*/ 221994 h 426087"/>
                  <a:gd name="connsiteX89" fmla="*/ 47570 w 502127"/>
                  <a:gd name="connsiteY89" fmla="*/ 214065 h 426087"/>
                  <a:gd name="connsiteX90" fmla="*/ 39641 w 502127"/>
                  <a:gd name="connsiteY90" fmla="*/ 184995 h 426087"/>
                  <a:gd name="connsiteX91" fmla="*/ 34356 w 502127"/>
                  <a:gd name="connsiteY91" fmla="*/ 177066 h 426087"/>
                  <a:gd name="connsiteX92" fmla="*/ 26427 w 502127"/>
                  <a:gd name="connsiteY92" fmla="*/ 171781 h 426087"/>
                  <a:gd name="connsiteX93" fmla="*/ 23785 w 502127"/>
                  <a:gd name="connsiteY93" fmla="*/ 163853 h 426087"/>
                  <a:gd name="connsiteX94" fmla="*/ 13213 w 502127"/>
                  <a:gd name="connsiteY94" fmla="*/ 147996 h 426087"/>
                  <a:gd name="connsiteX95" fmla="*/ 0 w 502127"/>
                  <a:gd name="connsiteY95" fmla="*/ 137425 h 426087"/>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43751 w 502127"/>
                  <a:gd name="connsiteY30" fmla="*/ 24832 h 426087"/>
                  <a:gd name="connsiteX31" fmla="*/ 470413 w 502127"/>
                  <a:gd name="connsiteY31" fmla="*/ 58142 h 426087"/>
                  <a:gd name="connsiteX32" fmla="*/ 486270 w 502127"/>
                  <a:gd name="connsiteY32" fmla="*/ 66070 h 426087"/>
                  <a:gd name="connsiteX33" fmla="*/ 499484 w 502127"/>
                  <a:gd name="connsiteY33" fmla="*/ 79284 h 426087"/>
                  <a:gd name="connsiteX34" fmla="*/ 502127 w 502127"/>
                  <a:gd name="connsiteY34" fmla="*/ 92498 h 426087"/>
                  <a:gd name="connsiteX35" fmla="*/ 494198 w 502127"/>
                  <a:gd name="connsiteY35" fmla="*/ 121568 h 426087"/>
                  <a:gd name="connsiteX36" fmla="*/ 491556 w 502127"/>
                  <a:gd name="connsiteY36" fmla="*/ 129496 h 426087"/>
                  <a:gd name="connsiteX37" fmla="*/ 483627 w 502127"/>
                  <a:gd name="connsiteY37" fmla="*/ 145353 h 426087"/>
                  <a:gd name="connsiteX38" fmla="*/ 478342 w 502127"/>
                  <a:gd name="connsiteY38" fmla="*/ 171781 h 426087"/>
                  <a:gd name="connsiteX39" fmla="*/ 475699 w 502127"/>
                  <a:gd name="connsiteY39" fmla="*/ 179709 h 426087"/>
                  <a:gd name="connsiteX40" fmla="*/ 470413 w 502127"/>
                  <a:gd name="connsiteY40" fmla="*/ 187637 h 426087"/>
                  <a:gd name="connsiteX41" fmla="*/ 473056 w 502127"/>
                  <a:gd name="connsiteY41" fmla="*/ 195566 h 426087"/>
                  <a:gd name="connsiteX42" fmla="*/ 482319 w 502127"/>
                  <a:gd name="connsiteY42" fmla="*/ 201113 h 426087"/>
                  <a:gd name="connsiteX43" fmla="*/ 465128 w 502127"/>
                  <a:gd name="connsiteY43" fmla="*/ 227279 h 426087"/>
                  <a:gd name="connsiteX44" fmla="*/ 467771 w 502127"/>
                  <a:gd name="connsiteY44" fmla="*/ 235207 h 426087"/>
                  <a:gd name="connsiteX45" fmla="*/ 462485 w 502127"/>
                  <a:gd name="connsiteY45" fmla="*/ 251064 h 426087"/>
                  <a:gd name="connsiteX46" fmla="*/ 465128 w 502127"/>
                  <a:gd name="connsiteY46" fmla="*/ 264278 h 426087"/>
                  <a:gd name="connsiteX47" fmla="*/ 467771 w 502127"/>
                  <a:gd name="connsiteY47" fmla="*/ 272206 h 426087"/>
                  <a:gd name="connsiteX48" fmla="*/ 459842 w 502127"/>
                  <a:gd name="connsiteY48" fmla="*/ 274849 h 426087"/>
                  <a:gd name="connsiteX49" fmla="*/ 436057 w 502127"/>
                  <a:gd name="connsiteY49" fmla="*/ 293348 h 426087"/>
                  <a:gd name="connsiteX50" fmla="*/ 428129 w 502127"/>
                  <a:gd name="connsiteY50" fmla="*/ 298634 h 426087"/>
                  <a:gd name="connsiteX51" fmla="*/ 420201 w 502127"/>
                  <a:gd name="connsiteY51" fmla="*/ 306562 h 426087"/>
                  <a:gd name="connsiteX52" fmla="*/ 404344 w 502127"/>
                  <a:gd name="connsiteY52" fmla="*/ 317133 h 426087"/>
                  <a:gd name="connsiteX53" fmla="*/ 396416 w 502127"/>
                  <a:gd name="connsiteY53" fmla="*/ 322419 h 426087"/>
                  <a:gd name="connsiteX54" fmla="*/ 388487 w 502127"/>
                  <a:gd name="connsiteY54" fmla="*/ 330347 h 426087"/>
                  <a:gd name="connsiteX55" fmla="*/ 369988 w 502127"/>
                  <a:gd name="connsiteY55" fmla="*/ 335633 h 426087"/>
                  <a:gd name="connsiteX56" fmla="*/ 362060 w 502127"/>
                  <a:gd name="connsiteY56" fmla="*/ 340918 h 426087"/>
                  <a:gd name="connsiteX57" fmla="*/ 354131 w 502127"/>
                  <a:gd name="connsiteY57" fmla="*/ 348847 h 426087"/>
                  <a:gd name="connsiteX58" fmla="*/ 338275 w 502127"/>
                  <a:gd name="connsiteY58" fmla="*/ 351490 h 426087"/>
                  <a:gd name="connsiteX59" fmla="*/ 327704 w 502127"/>
                  <a:gd name="connsiteY59" fmla="*/ 367346 h 426087"/>
                  <a:gd name="connsiteX60" fmla="*/ 325061 w 502127"/>
                  <a:gd name="connsiteY60" fmla="*/ 388488 h 426087"/>
                  <a:gd name="connsiteX61" fmla="*/ 319775 w 502127"/>
                  <a:gd name="connsiteY61" fmla="*/ 417559 h 426087"/>
                  <a:gd name="connsiteX62" fmla="*/ 322418 w 502127"/>
                  <a:gd name="connsiteY62" fmla="*/ 425487 h 426087"/>
                  <a:gd name="connsiteX63" fmla="*/ 311847 w 502127"/>
                  <a:gd name="connsiteY63" fmla="*/ 422844 h 426087"/>
                  <a:gd name="connsiteX64" fmla="*/ 295990 w 502127"/>
                  <a:gd name="connsiteY64" fmla="*/ 417559 h 426087"/>
                  <a:gd name="connsiteX65" fmla="*/ 280918 w 502127"/>
                  <a:gd name="connsiteY65" fmla="*/ 417036 h 426087"/>
                  <a:gd name="connsiteX66" fmla="*/ 250774 w 502127"/>
                  <a:gd name="connsiteY66" fmla="*/ 409370 h 426087"/>
                  <a:gd name="connsiteX67" fmla="*/ 258992 w 502127"/>
                  <a:gd name="connsiteY67" fmla="*/ 372632 h 426087"/>
                  <a:gd name="connsiteX68" fmla="*/ 258992 w 502127"/>
                  <a:gd name="connsiteY68" fmla="*/ 346204 h 426087"/>
                  <a:gd name="connsiteX69" fmla="*/ 243135 w 502127"/>
                  <a:gd name="connsiteY69" fmla="*/ 351490 h 426087"/>
                  <a:gd name="connsiteX70" fmla="*/ 235207 w 502127"/>
                  <a:gd name="connsiteY70" fmla="*/ 354132 h 426087"/>
                  <a:gd name="connsiteX71" fmla="*/ 208779 w 502127"/>
                  <a:gd name="connsiteY71" fmla="*/ 367346 h 426087"/>
                  <a:gd name="connsiteX72" fmla="*/ 192922 w 502127"/>
                  <a:gd name="connsiteY72" fmla="*/ 362061 h 426087"/>
                  <a:gd name="connsiteX73" fmla="*/ 180231 w 502127"/>
                  <a:gd name="connsiteY73" fmla="*/ 371063 h 426087"/>
                  <a:gd name="connsiteX74" fmla="*/ 161994 w 502127"/>
                  <a:gd name="connsiteY74" fmla="*/ 363657 h 426087"/>
                  <a:gd name="connsiteX75" fmla="*/ 140067 w 502127"/>
                  <a:gd name="connsiteY75" fmla="*/ 354132 h 426087"/>
                  <a:gd name="connsiteX76" fmla="*/ 137424 w 502127"/>
                  <a:gd name="connsiteY76" fmla="*/ 346204 h 426087"/>
                  <a:gd name="connsiteX77" fmla="*/ 126853 w 502127"/>
                  <a:gd name="connsiteY77" fmla="*/ 330347 h 426087"/>
                  <a:gd name="connsiteX78" fmla="*/ 124210 w 502127"/>
                  <a:gd name="connsiteY78" fmla="*/ 303920 h 426087"/>
                  <a:gd name="connsiteX79" fmla="*/ 110996 w 502127"/>
                  <a:gd name="connsiteY79" fmla="*/ 290706 h 426087"/>
                  <a:gd name="connsiteX80" fmla="*/ 103068 w 502127"/>
                  <a:gd name="connsiteY80" fmla="*/ 288063 h 426087"/>
                  <a:gd name="connsiteX81" fmla="*/ 95139 w 502127"/>
                  <a:gd name="connsiteY81" fmla="*/ 282777 h 426087"/>
                  <a:gd name="connsiteX82" fmla="*/ 82449 w 502127"/>
                  <a:gd name="connsiteY82" fmla="*/ 279612 h 426087"/>
                  <a:gd name="connsiteX83" fmla="*/ 73997 w 502127"/>
                  <a:gd name="connsiteY83" fmla="*/ 272206 h 426087"/>
                  <a:gd name="connsiteX84" fmla="*/ 66069 w 502127"/>
                  <a:gd name="connsiteY84" fmla="*/ 266921 h 426087"/>
                  <a:gd name="connsiteX85" fmla="*/ 60783 w 502127"/>
                  <a:gd name="connsiteY85" fmla="*/ 251064 h 426087"/>
                  <a:gd name="connsiteX86" fmla="*/ 58141 w 502127"/>
                  <a:gd name="connsiteY86" fmla="*/ 243136 h 426087"/>
                  <a:gd name="connsiteX87" fmla="*/ 55498 w 502127"/>
                  <a:gd name="connsiteY87" fmla="*/ 235207 h 426087"/>
                  <a:gd name="connsiteX88" fmla="*/ 52855 w 502127"/>
                  <a:gd name="connsiteY88" fmla="*/ 221994 h 426087"/>
                  <a:gd name="connsiteX89" fmla="*/ 47570 w 502127"/>
                  <a:gd name="connsiteY89" fmla="*/ 214065 h 426087"/>
                  <a:gd name="connsiteX90" fmla="*/ 39641 w 502127"/>
                  <a:gd name="connsiteY90" fmla="*/ 184995 h 426087"/>
                  <a:gd name="connsiteX91" fmla="*/ 34356 w 502127"/>
                  <a:gd name="connsiteY91" fmla="*/ 177066 h 426087"/>
                  <a:gd name="connsiteX92" fmla="*/ 26427 w 502127"/>
                  <a:gd name="connsiteY92" fmla="*/ 171781 h 426087"/>
                  <a:gd name="connsiteX93" fmla="*/ 23785 w 502127"/>
                  <a:gd name="connsiteY93" fmla="*/ 163853 h 426087"/>
                  <a:gd name="connsiteX94" fmla="*/ 13213 w 502127"/>
                  <a:gd name="connsiteY94" fmla="*/ 147996 h 426087"/>
                  <a:gd name="connsiteX95" fmla="*/ 0 w 502127"/>
                  <a:gd name="connsiteY95" fmla="*/ 137425 h 426087"/>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43751 w 502127"/>
                  <a:gd name="connsiteY30" fmla="*/ 24832 h 426087"/>
                  <a:gd name="connsiteX31" fmla="*/ 470413 w 502127"/>
                  <a:gd name="connsiteY31" fmla="*/ 58142 h 426087"/>
                  <a:gd name="connsiteX32" fmla="*/ 486270 w 502127"/>
                  <a:gd name="connsiteY32" fmla="*/ 66070 h 426087"/>
                  <a:gd name="connsiteX33" fmla="*/ 499484 w 502127"/>
                  <a:gd name="connsiteY33" fmla="*/ 79284 h 426087"/>
                  <a:gd name="connsiteX34" fmla="*/ 502127 w 502127"/>
                  <a:gd name="connsiteY34" fmla="*/ 92498 h 426087"/>
                  <a:gd name="connsiteX35" fmla="*/ 494198 w 502127"/>
                  <a:gd name="connsiteY35" fmla="*/ 121568 h 426087"/>
                  <a:gd name="connsiteX36" fmla="*/ 491556 w 502127"/>
                  <a:gd name="connsiteY36" fmla="*/ 129496 h 426087"/>
                  <a:gd name="connsiteX37" fmla="*/ 483627 w 502127"/>
                  <a:gd name="connsiteY37" fmla="*/ 145353 h 426087"/>
                  <a:gd name="connsiteX38" fmla="*/ 478342 w 502127"/>
                  <a:gd name="connsiteY38" fmla="*/ 171781 h 426087"/>
                  <a:gd name="connsiteX39" fmla="*/ 475699 w 502127"/>
                  <a:gd name="connsiteY39" fmla="*/ 179709 h 426087"/>
                  <a:gd name="connsiteX40" fmla="*/ 482319 w 502127"/>
                  <a:gd name="connsiteY40" fmla="*/ 185256 h 426087"/>
                  <a:gd name="connsiteX41" fmla="*/ 473056 w 502127"/>
                  <a:gd name="connsiteY41" fmla="*/ 195566 h 426087"/>
                  <a:gd name="connsiteX42" fmla="*/ 482319 w 502127"/>
                  <a:gd name="connsiteY42" fmla="*/ 201113 h 426087"/>
                  <a:gd name="connsiteX43" fmla="*/ 465128 w 502127"/>
                  <a:gd name="connsiteY43" fmla="*/ 227279 h 426087"/>
                  <a:gd name="connsiteX44" fmla="*/ 467771 w 502127"/>
                  <a:gd name="connsiteY44" fmla="*/ 235207 h 426087"/>
                  <a:gd name="connsiteX45" fmla="*/ 462485 w 502127"/>
                  <a:gd name="connsiteY45" fmla="*/ 251064 h 426087"/>
                  <a:gd name="connsiteX46" fmla="*/ 465128 w 502127"/>
                  <a:gd name="connsiteY46" fmla="*/ 264278 h 426087"/>
                  <a:gd name="connsiteX47" fmla="*/ 467771 w 502127"/>
                  <a:gd name="connsiteY47" fmla="*/ 272206 h 426087"/>
                  <a:gd name="connsiteX48" fmla="*/ 459842 w 502127"/>
                  <a:gd name="connsiteY48" fmla="*/ 274849 h 426087"/>
                  <a:gd name="connsiteX49" fmla="*/ 436057 w 502127"/>
                  <a:gd name="connsiteY49" fmla="*/ 293348 h 426087"/>
                  <a:gd name="connsiteX50" fmla="*/ 428129 w 502127"/>
                  <a:gd name="connsiteY50" fmla="*/ 298634 h 426087"/>
                  <a:gd name="connsiteX51" fmla="*/ 420201 w 502127"/>
                  <a:gd name="connsiteY51" fmla="*/ 306562 h 426087"/>
                  <a:gd name="connsiteX52" fmla="*/ 404344 w 502127"/>
                  <a:gd name="connsiteY52" fmla="*/ 317133 h 426087"/>
                  <a:gd name="connsiteX53" fmla="*/ 396416 w 502127"/>
                  <a:gd name="connsiteY53" fmla="*/ 322419 h 426087"/>
                  <a:gd name="connsiteX54" fmla="*/ 388487 w 502127"/>
                  <a:gd name="connsiteY54" fmla="*/ 330347 h 426087"/>
                  <a:gd name="connsiteX55" fmla="*/ 369988 w 502127"/>
                  <a:gd name="connsiteY55" fmla="*/ 335633 h 426087"/>
                  <a:gd name="connsiteX56" fmla="*/ 362060 w 502127"/>
                  <a:gd name="connsiteY56" fmla="*/ 340918 h 426087"/>
                  <a:gd name="connsiteX57" fmla="*/ 354131 w 502127"/>
                  <a:gd name="connsiteY57" fmla="*/ 348847 h 426087"/>
                  <a:gd name="connsiteX58" fmla="*/ 338275 w 502127"/>
                  <a:gd name="connsiteY58" fmla="*/ 351490 h 426087"/>
                  <a:gd name="connsiteX59" fmla="*/ 327704 w 502127"/>
                  <a:gd name="connsiteY59" fmla="*/ 367346 h 426087"/>
                  <a:gd name="connsiteX60" fmla="*/ 325061 w 502127"/>
                  <a:gd name="connsiteY60" fmla="*/ 388488 h 426087"/>
                  <a:gd name="connsiteX61" fmla="*/ 319775 w 502127"/>
                  <a:gd name="connsiteY61" fmla="*/ 417559 h 426087"/>
                  <a:gd name="connsiteX62" fmla="*/ 322418 w 502127"/>
                  <a:gd name="connsiteY62" fmla="*/ 425487 h 426087"/>
                  <a:gd name="connsiteX63" fmla="*/ 311847 w 502127"/>
                  <a:gd name="connsiteY63" fmla="*/ 422844 h 426087"/>
                  <a:gd name="connsiteX64" fmla="*/ 295990 w 502127"/>
                  <a:gd name="connsiteY64" fmla="*/ 417559 h 426087"/>
                  <a:gd name="connsiteX65" fmla="*/ 280918 w 502127"/>
                  <a:gd name="connsiteY65" fmla="*/ 417036 h 426087"/>
                  <a:gd name="connsiteX66" fmla="*/ 250774 w 502127"/>
                  <a:gd name="connsiteY66" fmla="*/ 409370 h 426087"/>
                  <a:gd name="connsiteX67" fmla="*/ 258992 w 502127"/>
                  <a:gd name="connsiteY67" fmla="*/ 372632 h 426087"/>
                  <a:gd name="connsiteX68" fmla="*/ 258992 w 502127"/>
                  <a:gd name="connsiteY68" fmla="*/ 346204 h 426087"/>
                  <a:gd name="connsiteX69" fmla="*/ 243135 w 502127"/>
                  <a:gd name="connsiteY69" fmla="*/ 351490 h 426087"/>
                  <a:gd name="connsiteX70" fmla="*/ 235207 w 502127"/>
                  <a:gd name="connsiteY70" fmla="*/ 354132 h 426087"/>
                  <a:gd name="connsiteX71" fmla="*/ 208779 w 502127"/>
                  <a:gd name="connsiteY71" fmla="*/ 367346 h 426087"/>
                  <a:gd name="connsiteX72" fmla="*/ 192922 w 502127"/>
                  <a:gd name="connsiteY72" fmla="*/ 362061 h 426087"/>
                  <a:gd name="connsiteX73" fmla="*/ 180231 w 502127"/>
                  <a:gd name="connsiteY73" fmla="*/ 371063 h 426087"/>
                  <a:gd name="connsiteX74" fmla="*/ 161994 w 502127"/>
                  <a:gd name="connsiteY74" fmla="*/ 363657 h 426087"/>
                  <a:gd name="connsiteX75" fmla="*/ 140067 w 502127"/>
                  <a:gd name="connsiteY75" fmla="*/ 354132 h 426087"/>
                  <a:gd name="connsiteX76" fmla="*/ 137424 w 502127"/>
                  <a:gd name="connsiteY76" fmla="*/ 346204 h 426087"/>
                  <a:gd name="connsiteX77" fmla="*/ 126853 w 502127"/>
                  <a:gd name="connsiteY77" fmla="*/ 330347 h 426087"/>
                  <a:gd name="connsiteX78" fmla="*/ 124210 w 502127"/>
                  <a:gd name="connsiteY78" fmla="*/ 303920 h 426087"/>
                  <a:gd name="connsiteX79" fmla="*/ 110996 w 502127"/>
                  <a:gd name="connsiteY79" fmla="*/ 290706 h 426087"/>
                  <a:gd name="connsiteX80" fmla="*/ 103068 w 502127"/>
                  <a:gd name="connsiteY80" fmla="*/ 288063 h 426087"/>
                  <a:gd name="connsiteX81" fmla="*/ 95139 w 502127"/>
                  <a:gd name="connsiteY81" fmla="*/ 282777 h 426087"/>
                  <a:gd name="connsiteX82" fmla="*/ 82449 w 502127"/>
                  <a:gd name="connsiteY82" fmla="*/ 279612 h 426087"/>
                  <a:gd name="connsiteX83" fmla="*/ 73997 w 502127"/>
                  <a:gd name="connsiteY83" fmla="*/ 272206 h 426087"/>
                  <a:gd name="connsiteX84" fmla="*/ 66069 w 502127"/>
                  <a:gd name="connsiteY84" fmla="*/ 266921 h 426087"/>
                  <a:gd name="connsiteX85" fmla="*/ 60783 w 502127"/>
                  <a:gd name="connsiteY85" fmla="*/ 251064 h 426087"/>
                  <a:gd name="connsiteX86" fmla="*/ 58141 w 502127"/>
                  <a:gd name="connsiteY86" fmla="*/ 243136 h 426087"/>
                  <a:gd name="connsiteX87" fmla="*/ 55498 w 502127"/>
                  <a:gd name="connsiteY87" fmla="*/ 235207 h 426087"/>
                  <a:gd name="connsiteX88" fmla="*/ 52855 w 502127"/>
                  <a:gd name="connsiteY88" fmla="*/ 221994 h 426087"/>
                  <a:gd name="connsiteX89" fmla="*/ 47570 w 502127"/>
                  <a:gd name="connsiteY89" fmla="*/ 214065 h 426087"/>
                  <a:gd name="connsiteX90" fmla="*/ 39641 w 502127"/>
                  <a:gd name="connsiteY90" fmla="*/ 184995 h 426087"/>
                  <a:gd name="connsiteX91" fmla="*/ 34356 w 502127"/>
                  <a:gd name="connsiteY91" fmla="*/ 177066 h 426087"/>
                  <a:gd name="connsiteX92" fmla="*/ 26427 w 502127"/>
                  <a:gd name="connsiteY92" fmla="*/ 171781 h 426087"/>
                  <a:gd name="connsiteX93" fmla="*/ 23785 w 502127"/>
                  <a:gd name="connsiteY93" fmla="*/ 163853 h 426087"/>
                  <a:gd name="connsiteX94" fmla="*/ 13213 w 502127"/>
                  <a:gd name="connsiteY94" fmla="*/ 147996 h 426087"/>
                  <a:gd name="connsiteX95" fmla="*/ 0 w 502127"/>
                  <a:gd name="connsiteY95" fmla="*/ 137425 h 426087"/>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43751 w 502127"/>
                  <a:gd name="connsiteY30" fmla="*/ 24832 h 426087"/>
                  <a:gd name="connsiteX31" fmla="*/ 470413 w 502127"/>
                  <a:gd name="connsiteY31" fmla="*/ 58142 h 426087"/>
                  <a:gd name="connsiteX32" fmla="*/ 486270 w 502127"/>
                  <a:gd name="connsiteY32" fmla="*/ 66070 h 426087"/>
                  <a:gd name="connsiteX33" fmla="*/ 499484 w 502127"/>
                  <a:gd name="connsiteY33" fmla="*/ 79284 h 426087"/>
                  <a:gd name="connsiteX34" fmla="*/ 502127 w 502127"/>
                  <a:gd name="connsiteY34" fmla="*/ 92498 h 426087"/>
                  <a:gd name="connsiteX35" fmla="*/ 494198 w 502127"/>
                  <a:gd name="connsiteY35" fmla="*/ 121568 h 426087"/>
                  <a:gd name="connsiteX36" fmla="*/ 491556 w 502127"/>
                  <a:gd name="connsiteY36" fmla="*/ 129496 h 426087"/>
                  <a:gd name="connsiteX37" fmla="*/ 483627 w 502127"/>
                  <a:gd name="connsiteY37" fmla="*/ 145353 h 426087"/>
                  <a:gd name="connsiteX38" fmla="*/ 478342 w 502127"/>
                  <a:gd name="connsiteY38" fmla="*/ 171781 h 426087"/>
                  <a:gd name="connsiteX39" fmla="*/ 482319 w 502127"/>
                  <a:gd name="connsiteY39" fmla="*/ 185256 h 426087"/>
                  <a:gd name="connsiteX40" fmla="*/ 473056 w 502127"/>
                  <a:gd name="connsiteY40" fmla="*/ 195566 h 426087"/>
                  <a:gd name="connsiteX41" fmla="*/ 482319 w 502127"/>
                  <a:gd name="connsiteY41" fmla="*/ 201113 h 426087"/>
                  <a:gd name="connsiteX42" fmla="*/ 465128 w 502127"/>
                  <a:gd name="connsiteY42" fmla="*/ 227279 h 426087"/>
                  <a:gd name="connsiteX43" fmla="*/ 467771 w 502127"/>
                  <a:gd name="connsiteY43" fmla="*/ 235207 h 426087"/>
                  <a:gd name="connsiteX44" fmla="*/ 462485 w 502127"/>
                  <a:gd name="connsiteY44" fmla="*/ 251064 h 426087"/>
                  <a:gd name="connsiteX45" fmla="*/ 465128 w 502127"/>
                  <a:gd name="connsiteY45" fmla="*/ 264278 h 426087"/>
                  <a:gd name="connsiteX46" fmla="*/ 467771 w 502127"/>
                  <a:gd name="connsiteY46" fmla="*/ 272206 h 426087"/>
                  <a:gd name="connsiteX47" fmla="*/ 459842 w 502127"/>
                  <a:gd name="connsiteY47" fmla="*/ 274849 h 426087"/>
                  <a:gd name="connsiteX48" fmla="*/ 436057 w 502127"/>
                  <a:gd name="connsiteY48" fmla="*/ 293348 h 426087"/>
                  <a:gd name="connsiteX49" fmla="*/ 428129 w 502127"/>
                  <a:gd name="connsiteY49" fmla="*/ 298634 h 426087"/>
                  <a:gd name="connsiteX50" fmla="*/ 420201 w 502127"/>
                  <a:gd name="connsiteY50" fmla="*/ 306562 h 426087"/>
                  <a:gd name="connsiteX51" fmla="*/ 404344 w 502127"/>
                  <a:gd name="connsiteY51" fmla="*/ 317133 h 426087"/>
                  <a:gd name="connsiteX52" fmla="*/ 396416 w 502127"/>
                  <a:gd name="connsiteY52" fmla="*/ 322419 h 426087"/>
                  <a:gd name="connsiteX53" fmla="*/ 388487 w 502127"/>
                  <a:gd name="connsiteY53" fmla="*/ 330347 h 426087"/>
                  <a:gd name="connsiteX54" fmla="*/ 369988 w 502127"/>
                  <a:gd name="connsiteY54" fmla="*/ 335633 h 426087"/>
                  <a:gd name="connsiteX55" fmla="*/ 362060 w 502127"/>
                  <a:gd name="connsiteY55" fmla="*/ 340918 h 426087"/>
                  <a:gd name="connsiteX56" fmla="*/ 354131 w 502127"/>
                  <a:gd name="connsiteY56" fmla="*/ 348847 h 426087"/>
                  <a:gd name="connsiteX57" fmla="*/ 338275 w 502127"/>
                  <a:gd name="connsiteY57" fmla="*/ 351490 h 426087"/>
                  <a:gd name="connsiteX58" fmla="*/ 327704 w 502127"/>
                  <a:gd name="connsiteY58" fmla="*/ 367346 h 426087"/>
                  <a:gd name="connsiteX59" fmla="*/ 325061 w 502127"/>
                  <a:gd name="connsiteY59" fmla="*/ 388488 h 426087"/>
                  <a:gd name="connsiteX60" fmla="*/ 319775 w 502127"/>
                  <a:gd name="connsiteY60" fmla="*/ 417559 h 426087"/>
                  <a:gd name="connsiteX61" fmla="*/ 322418 w 502127"/>
                  <a:gd name="connsiteY61" fmla="*/ 425487 h 426087"/>
                  <a:gd name="connsiteX62" fmla="*/ 311847 w 502127"/>
                  <a:gd name="connsiteY62" fmla="*/ 422844 h 426087"/>
                  <a:gd name="connsiteX63" fmla="*/ 295990 w 502127"/>
                  <a:gd name="connsiteY63" fmla="*/ 417559 h 426087"/>
                  <a:gd name="connsiteX64" fmla="*/ 280918 w 502127"/>
                  <a:gd name="connsiteY64" fmla="*/ 417036 h 426087"/>
                  <a:gd name="connsiteX65" fmla="*/ 250774 w 502127"/>
                  <a:gd name="connsiteY65" fmla="*/ 409370 h 426087"/>
                  <a:gd name="connsiteX66" fmla="*/ 258992 w 502127"/>
                  <a:gd name="connsiteY66" fmla="*/ 372632 h 426087"/>
                  <a:gd name="connsiteX67" fmla="*/ 258992 w 502127"/>
                  <a:gd name="connsiteY67" fmla="*/ 346204 h 426087"/>
                  <a:gd name="connsiteX68" fmla="*/ 243135 w 502127"/>
                  <a:gd name="connsiteY68" fmla="*/ 351490 h 426087"/>
                  <a:gd name="connsiteX69" fmla="*/ 235207 w 502127"/>
                  <a:gd name="connsiteY69" fmla="*/ 354132 h 426087"/>
                  <a:gd name="connsiteX70" fmla="*/ 208779 w 502127"/>
                  <a:gd name="connsiteY70" fmla="*/ 367346 h 426087"/>
                  <a:gd name="connsiteX71" fmla="*/ 192922 w 502127"/>
                  <a:gd name="connsiteY71" fmla="*/ 362061 h 426087"/>
                  <a:gd name="connsiteX72" fmla="*/ 180231 w 502127"/>
                  <a:gd name="connsiteY72" fmla="*/ 371063 h 426087"/>
                  <a:gd name="connsiteX73" fmla="*/ 161994 w 502127"/>
                  <a:gd name="connsiteY73" fmla="*/ 363657 h 426087"/>
                  <a:gd name="connsiteX74" fmla="*/ 140067 w 502127"/>
                  <a:gd name="connsiteY74" fmla="*/ 354132 h 426087"/>
                  <a:gd name="connsiteX75" fmla="*/ 137424 w 502127"/>
                  <a:gd name="connsiteY75" fmla="*/ 346204 h 426087"/>
                  <a:gd name="connsiteX76" fmla="*/ 126853 w 502127"/>
                  <a:gd name="connsiteY76" fmla="*/ 330347 h 426087"/>
                  <a:gd name="connsiteX77" fmla="*/ 124210 w 502127"/>
                  <a:gd name="connsiteY77" fmla="*/ 303920 h 426087"/>
                  <a:gd name="connsiteX78" fmla="*/ 110996 w 502127"/>
                  <a:gd name="connsiteY78" fmla="*/ 290706 h 426087"/>
                  <a:gd name="connsiteX79" fmla="*/ 103068 w 502127"/>
                  <a:gd name="connsiteY79" fmla="*/ 288063 h 426087"/>
                  <a:gd name="connsiteX80" fmla="*/ 95139 w 502127"/>
                  <a:gd name="connsiteY80" fmla="*/ 282777 h 426087"/>
                  <a:gd name="connsiteX81" fmla="*/ 82449 w 502127"/>
                  <a:gd name="connsiteY81" fmla="*/ 279612 h 426087"/>
                  <a:gd name="connsiteX82" fmla="*/ 73997 w 502127"/>
                  <a:gd name="connsiteY82" fmla="*/ 272206 h 426087"/>
                  <a:gd name="connsiteX83" fmla="*/ 66069 w 502127"/>
                  <a:gd name="connsiteY83" fmla="*/ 266921 h 426087"/>
                  <a:gd name="connsiteX84" fmla="*/ 60783 w 502127"/>
                  <a:gd name="connsiteY84" fmla="*/ 251064 h 426087"/>
                  <a:gd name="connsiteX85" fmla="*/ 58141 w 502127"/>
                  <a:gd name="connsiteY85" fmla="*/ 243136 h 426087"/>
                  <a:gd name="connsiteX86" fmla="*/ 55498 w 502127"/>
                  <a:gd name="connsiteY86" fmla="*/ 235207 h 426087"/>
                  <a:gd name="connsiteX87" fmla="*/ 52855 w 502127"/>
                  <a:gd name="connsiteY87" fmla="*/ 221994 h 426087"/>
                  <a:gd name="connsiteX88" fmla="*/ 47570 w 502127"/>
                  <a:gd name="connsiteY88" fmla="*/ 214065 h 426087"/>
                  <a:gd name="connsiteX89" fmla="*/ 39641 w 502127"/>
                  <a:gd name="connsiteY89" fmla="*/ 184995 h 426087"/>
                  <a:gd name="connsiteX90" fmla="*/ 34356 w 502127"/>
                  <a:gd name="connsiteY90" fmla="*/ 177066 h 426087"/>
                  <a:gd name="connsiteX91" fmla="*/ 26427 w 502127"/>
                  <a:gd name="connsiteY91" fmla="*/ 171781 h 426087"/>
                  <a:gd name="connsiteX92" fmla="*/ 23785 w 502127"/>
                  <a:gd name="connsiteY92" fmla="*/ 163853 h 426087"/>
                  <a:gd name="connsiteX93" fmla="*/ 13213 w 502127"/>
                  <a:gd name="connsiteY93" fmla="*/ 147996 h 426087"/>
                  <a:gd name="connsiteX94" fmla="*/ 0 w 502127"/>
                  <a:gd name="connsiteY94" fmla="*/ 137425 h 426087"/>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43751 w 502127"/>
                  <a:gd name="connsiteY30" fmla="*/ 24832 h 426087"/>
                  <a:gd name="connsiteX31" fmla="*/ 470413 w 502127"/>
                  <a:gd name="connsiteY31" fmla="*/ 58142 h 426087"/>
                  <a:gd name="connsiteX32" fmla="*/ 486270 w 502127"/>
                  <a:gd name="connsiteY32" fmla="*/ 66070 h 426087"/>
                  <a:gd name="connsiteX33" fmla="*/ 499484 w 502127"/>
                  <a:gd name="connsiteY33" fmla="*/ 79284 h 426087"/>
                  <a:gd name="connsiteX34" fmla="*/ 502127 w 502127"/>
                  <a:gd name="connsiteY34" fmla="*/ 92498 h 426087"/>
                  <a:gd name="connsiteX35" fmla="*/ 494198 w 502127"/>
                  <a:gd name="connsiteY35" fmla="*/ 121568 h 426087"/>
                  <a:gd name="connsiteX36" fmla="*/ 491556 w 502127"/>
                  <a:gd name="connsiteY36" fmla="*/ 129496 h 426087"/>
                  <a:gd name="connsiteX37" fmla="*/ 483627 w 502127"/>
                  <a:gd name="connsiteY37" fmla="*/ 145353 h 426087"/>
                  <a:gd name="connsiteX38" fmla="*/ 480723 w 502127"/>
                  <a:gd name="connsiteY38" fmla="*/ 171781 h 426087"/>
                  <a:gd name="connsiteX39" fmla="*/ 482319 w 502127"/>
                  <a:gd name="connsiteY39" fmla="*/ 185256 h 426087"/>
                  <a:gd name="connsiteX40" fmla="*/ 473056 w 502127"/>
                  <a:gd name="connsiteY40" fmla="*/ 195566 h 426087"/>
                  <a:gd name="connsiteX41" fmla="*/ 482319 w 502127"/>
                  <a:gd name="connsiteY41" fmla="*/ 201113 h 426087"/>
                  <a:gd name="connsiteX42" fmla="*/ 465128 w 502127"/>
                  <a:gd name="connsiteY42" fmla="*/ 227279 h 426087"/>
                  <a:gd name="connsiteX43" fmla="*/ 467771 w 502127"/>
                  <a:gd name="connsiteY43" fmla="*/ 235207 h 426087"/>
                  <a:gd name="connsiteX44" fmla="*/ 462485 w 502127"/>
                  <a:gd name="connsiteY44" fmla="*/ 251064 h 426087"/>
                  <a:gd name="connsiteX45" fmla="*/ 465128 w 502127"/>
                  <a:gd name="connsiteY45" fmla="*/ 264278 h 426087"/>
                  <a:gd name="connsiteX46" fmla="*/ 467771 w 502127"/>
                  <a:gd name="connsiteY46" fmla="*/ 272206 h 426087"/>
                  <a:gd name="connsiteX47" fmla="*/ 459842 w 502127"/>
                  <a:gd name="connsiteY47" fmla="*/ 274849 h 426087"/>
                  <a:gd name="connsiteX48" fmla="*/ 436057 w 502127"/>
                  <a:gd name="connsiteY48" fmla="*/ 293348 h 426087"/>
                  <a:gd name="connsiteX49" fmla="*/ 428129 w 502127"/>
                  <a:gd name="connsiteY49" fmla="*/ 298634 h 426087"/>
                  <a:gd name="connsiteX50" fmla="*/ 420201 w 502127"/>
                  <a:gd name="connsiteY50" fmla="*/ 306562 h 426087"/>
                  <a:gd name="connsiteX51" fmla="*/ 404344 w 502127"/>
                  <a:gd name="connsiteY51" fmla="*/ 317133 h 426087"/>
                  <a:gd name="connsiteX52" fmla="*/ 396416 w 502127"/>
                  <a:gd name="connsiteY52" fmla="*/ 322419 h 426087"/>
                  <a:gd name="connsiteX53" fmla="*/ 388487 w 502127"/>
                  <a:gd name="connsiteY53" fmla="*/ 330347 h 426087"/>
                  <a:gd name="connsiteX54" fmla="*/ 369988 w 502127"/>
                  <a:gd name="connsiteY54" fmla="*/ 335633 h 426087"/>
                  <a:gd name="connsiteX55" fmla="*/ 362060 w 502127"/>
                  <a:gd name="connsiteY55" fmla="*/ 340918 h 426087"/>
                  <a:gd name="connsiteX56" fmla="*/ 354131 w 502127"/>
                  <a:gd name="connsiteY56" fmla="*/ 348847 h 426087"/>
                  <a:gd name="connsiteX57" fmla="*/ 338275 w 502127"/>
                  <a:gd name="connsiteY57" fmla="*/ 351490 h 426087"/>
                  <a:gd name="connsiteX58" fmla="*/ 327704 w 502127"/>
                  <a:gd name="connsiteY58" fmla="*/ 367346 h 426087"/>
                  <a:gd name="connsiteX59" fmla="*/ 325061 w 502127"/>
                  <a:gd name="connsiteY59" fmla="*/ 388488 h 426087"/>
                  <a:gd name="connsiteX60" fmla="*/ 319775 w 502127"/>
                  <a:gd name="connsiteY60" fmla="*/ 417559 h 426087"/>
                  <a:gd name="connsiteX61" fmla="*/ 322418 w 502127"/>
                  <a:gd name="connsiteY61" fmla="*/ 425487 h 426087"/>
                  <a:gd name="connsiteX62" fmla="*/ 311847 w 502127"/>
                  <a:gd name="connsiteY62" fmla="*/ 422844 h 426087"/>
                  <a:gd name="connsiteX63" fmla="*/ 295990 w 502127"/>
                  <a:gd name="connsiteY63" fmla="*/ 417559 h 426087"/>
                  <a:gd name="connsiteX64" fmla="*/ 280918 w 502127"/>
                  <a:gd name="connsiteY64" fmla="*/ 417036 h 426087"/>
                  <a:gd name="connsiteX65" fmla="*/ 250774 w 502127"/>
                  <a:gd name="connsiteY65" fmla="*/ 409370 h 426087"/>
                  <a:gd name="connsiteX66" fmla="*/ 258992 w 502127"/>
                  <a:gd name="connsiteY66" fmla="*/ 372632 h 426087"/>
                  <a:gd name="connsiteX67" fmla="*/ 258992 w 502127"/>
                  <a:gd name="connsiteY67" fmla="*/ 346204 h 426087"/>
                  <a:gd name="connsiteX68" fmla="*/ 243135 w 502127"/>
                  <a:gd name="connsiteY68" fmla="*/ 351490 h 426087"/>
                  <a:gd name="connsiteX69" fmla="*/ 235207 w 502127"/>
                  <a:gd name="connsiteY69" fmla="*/ 354132 h 426087"/>
                  <a:gd name="connsiteX70" fmla="*/ 208779 w 502127"/>
                  <a:gd name="connsiteY70" fmla="*/ 367346 h 426087"/>
                  <a:gd name="connsiteX71" fmla="*/ 192922 w 502127"/>
                  <a:gd name="connsiteY71" fmla="*/ 362061 h 426087"/>
                  <a:gd name="connsiteX72" fmla="*/ 180231 w 502127"/>
                  <a:gd name="connsiteY72" fmla="*/ 371063 h 426087"/>
                  <a:gd name="connsiteX73" fmla="*/ 161994 w 502127"/>
                  <a:gd name="connsiteY73" fmla="*/ 363657 h 426087"/>
                  <a:gd name="connsiteX74" fmla="*/ 140067 w 502127"/>
                  <a:gd name="connsiteY74" fmla="*/ 354132 h 426087"/>
                  <a:gd name="connsiteX75" fmla="*/ 137424 w 502127"/>
                  <a:gd name="connsiteY75" fmla="*/ 346204 h 426087"/>
                  <a:gd name="connsiteX76" fmla="*/ 126853 w 502127"/>
                  <a:gd name="connsiteY76" fmla="*/ 330347 h 426087"/>
                  <a:gd name="connsiteX77" fmla="*/ 124210 w 502127"/>
                  <a:gd name="connsiteY77" fmla="*/ 303920 h 426087"/>
                  <a:gd name="connsiteX78" fmla="*/ 110996 w 502127"/>
                  <a:gd name="connsiteY78" fmla="*/ 290706 h 426087"/>
                  <a:gd name="connsiteX79" fmla="*/ 103068 w 502127"/>
                  <a:gd name="connsiteY79" fmla="*/ 288063 h 426087"/>
                  <a:gd name="connsiteX80" fmla="*/ 95139 w 502127"/>
                  <a:gd name="connsiteY80" fmla="*/ 282777 h 426087"/>
                  <a:gd name="connsiteX81" fmla="*/ 82449 w 502127"/>
                  <a:gd name="connsiteY81" fmla="*/ 279612 h 426087"/>
                  <a:gd name="connsiteX82" fmla="*/ 73997 w 502127"/>
                  <a:gd name="connsiteY82" fmla="*/ 272206 h 426087"/>
                  <a:gd name="connsiteX83" fmla="*/ 66069 w 502127"/>
                  <a:gd name="connsiteY83" fmla="*/ 266921 h 426087"/>
                  <a:gd name="connsiteX84" fmla="*/ 60783 w 502127"/>
                  <a:gd name="connsiteY84" fmla="*/ 251064 h 426087"/>
                  <a:gd name="connsiteX85" fmla="*/ 58141 w 502127"/>
                  <a:gd name="connsiteY85" fmla="*/ 243136 h 426087"/>
                  <a:gd name="connsiteX86" fmla="*/ 55498 w 502127"/>
                  <a:gd name="connsiteY86" fmla="*/ 235207 h 426087"/>
                  <a:gd name="connsiteX87" fmla="*/ 52855 w 502127"/>
                  <a:gd name="connsiteY87" fmla="*/ 221994 h 426087"/>
                  <a:gd name="connsiteX88" fmla="*/ 47570 w 502127"/>
                  <a:gd name="connsiteY88" fmla="*/ 214065 h 426087"/>
                  <a:gd name="connsiteX89" fmla="*/ 39641 w 502127"/>
                  <a:gd name="connsiteY89" fmla="*/ 184995 h 426087"/>
                  <a:gd name="connsiteX90" fmla="*/ 34356 w 502127"/>
                  <a:gd name="connsiteY90" fmla="*/ 177066 h 426087"/>
                  <a:gd name="connsiteX91" fmla="*/ 26427 w 502127"/>
                  <a:gd name="connsiteY91" fmla="*/ 171781 h 426087"/>
                  <a:gd name="connsiteX92" fmla="*/ 23785 w 502127"/>
                  <a:gd name="connsiteY92" fmla="*/ 163853 h 426087"/>
                  <a:gd name="connsiteX93" fmla="*/ 13213 w 502127"/>
                  <a:gd name="connsiteY93" fmla="*/ 147996 h 426087"/>
                  <a:gd name="connsiteX94" fmla="*/ 0 w 502127"/>
                  <a:gd name="connsiteY94" fmla="*/ 137425 h 426087"/>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43751 w 502127"/>
                  <a:gd name="connsiteY30" fmla="*/ 24832 h 426087"/>
                  <a:gd name="connsiteX31" fmla="*/ 470413 w 502127"/>
                  <a:gd name="connsiteY31" fmla="*/ 58142 h 426087"/>
                  <a:gd name="connsiteX32" fmla="*/ 486270 w 502127"/>
                  <a:gd name="connsiteY32" fmla="*/ 66070 h 426087"/>
                  <a:gd name="connsiteX33" fmla="*/ 499484 w 502127"/>
                  <a:gd name="connsiteY33" fmla="*/ 79284 h 426087"/>
                  <a:gd name="connsiteX34" fmla="*/ 502127 w 502127"/>
                  <a:gd name="connsiteY34" fmla="*/ 92498 h 426087"/>
                  <a:gd name="connsiteX35" fmla="*/ 494198 w 502127"/>
                  <a:gd name="connsiteY35" fmla="*/ 121568 h 426087"/>
                  <a:gd name="connsiteX36" fmla="*/ 491556 w 502127"/>
                  <a:gd name="connsiteY36" fmla="*/ 129496 h 426087"/>
                  <a:gd name="connsiteX37" fmla="*/ 483627 w 502127"/>
                  <a:gd name="connsiteY37" fmla="*/ 145353 h 426087"/>
                  <a:gd name="connsiteX38" fmla="*/ 480723 w 502127"/>
                  <a:gd name="connsiteY38" fmla="*/ 171781 h 426087"/>
                  <a:gd name="connsiteX39" fmla="*/ 482319 w 502127"/>
                  <a:gd name="connsiteY39" fmla="*/ 185256 h 426087"/>
                  <a:gd name="connsiteX40" fmla="*/ 473056 w 502127"/>
                  <a:gd name="connsiteY40" fmla="*/ 195566 h 426087"/>
                  <a:gd name="connsiteX41" fmla="*/ 482319 w 502127"/>
                  <a:gd name="connsiteY41" fmla="*/ 201113 h 426087"/>
                  <a:gd name="connsiteX42" fmla="*/ 465128 w 502127"/>
                  <a:gd name="connsiteY42" fmla="*/ 227279 h 426087"/>
                  <a:gd name="connsiteX43" fmla="*/ 467771 w 502127"/>
                  <a:gd name="connsiteY43" fmla="*/ 235207 h 426087"/>
                  <a:gd name="connsiteX44" fmla="*/ 462485 w 502127"/>
                  <a:gd name="connsiteY44" fmla="*/ 251064 h 426087"/>
                  <a:gd name="connsiteX45" fmla="*/ 465128 w 502127"/>
                  <a:gd name="connsiteY45" fmla="*/ 264278 h 426087"/>
                  <a:gd name="connsiteX46" fmla="*/ 467771 w 502127"/>
                  <a:gd name="connsiteY46" fmla="*/ 272206 h 426087"/>
                  <a:gd name="connsiteX47" fmla="*/ 459842 w 502127"/>
                  <a:gd name="connsiteY47" fmla="*/ 274849 h 426087"/>
                  <a:gd name="connsiteX48" fmla="*/ 447963 w 502127"/>
                  <a:gd name="connsiteY48" fmla="*/ 298110 h 426087"/>
                  <a:gd name="connsiteX49" fmla="*/ 428129 w 502127"/>
                  <a:gd name="connsiteY49" fmla="*/ 298634 h 426087"/>
                  <a:gd name="connsiteX50" fmla="*/ 420201 w 502127"/>
                  <a:gd name="connsiteY50" fmla="*/ 306562 h 426087"/>
                  <a:gd name="connsiteX51" fmla="*/ 404344 w 502127"/>
                  <a:gd name="connsiteY51" fmla="*/ 317133 h 426087"/>
                  <a:gd name="connsiteX52" fmla="*/ 396416 w 502127"/>
                  <a:gd name="connsiteY52" fmla="*/ 322419 h 426087"/>
                  <a:gd name="connsiteX53" fmla="*/ 388487 w 502127"/>
                  <a:gd name="connsiteY53" fmla="*/ 330347 h 426087"/>
                  <a:gd name="connsiteX54" fmla="*/ 369988 w 502127"/>
                  <a:gd name="connsiteY54" fmla="*/ 335633 h 426087"/>
                  <a:gd name="connsiteX55" fmla="*/ 362060 w 502127"/>
                  <a:gd name="connsiteY55" fmla="*/ 340918 h 426087"/>
                  <a:gd name="connsiteX56" fmla="*/ 354131 w 502127"/>
                  <a:gd name="connsiteY56" fmla="*/ 348847 h 426087"/>
                  <a:gd name="connsiteX57" fmla="*/ 338275 w 502127"/>
                  <a:gd name="connsiteY57" fmla="*/ 351490 h 426087"/>
                  <a:gd name="connsiteX58" fmla="*/ 327704 w 502127"/>
                  <a:gd name="connsiteY58" fmla="*/ 367346 h 426087"/>
                  <a:gd name="connsiteX59" fmla="*/ 325061 w 502127"/>
                  <a:gd name="connsiteY59" fmla="*/ 388488 h 426087"/>
                  <a:gd name="connsiteX60" fmla="*/ 319775 w 502127"/>
                  <a:gd name="connsiteY60" fmla="*/ 417559 h 426087"/>
                  <a:gd name="connsiteX61" fmla="*/ 322418 w 502127"/>
                  <a:gd name="connsiteY61" fmla="*/ 425487 h 426087"/>
                  <a:gd name="connsiteX62" fmla="*/ 311847 w 502127"/>
                  <a:gd name="connsiteY62" fmla="*/ 422844 h 426087"/>
                  <a:gd name="connsiteX63" fmla="*/ 295990 w 502127"/>
                  <a:gd name="connsiteY63" fmla="*/ 417559 h 426087"/>
                  <a:gd name="connsiteX64" fmla="*/ 280918 w 502127"/>
                  <a:gd name="connsiteY64" fmla="*/ 417036 h 426087"/>
                  <a:gd name="connsiteX65" fmla="*/ 250774 w 502127"/>
                  <a:gd name="connsiteY65" fmla="*/ 409370 h 426087"/>
                  <a:gd name="connsiteX66" fmla="*/ 258992 w 502127"/>
                  <a:gd name="connsiteY66" fmla="*/ 372632 h 426087"/>
                  <a:gd name="connsiteX67" fmla="*/ 258992 w 502127"/>
                  <a:gd name="connsiteY67" fmla="*/ 346204 h 426087"/>
                  <a:gd name="connsiteX68" fmla="*/ 243135 w 502127"/>
                  <a:gd name="connsiteY68" fmla="*/ 351490 h 426087"/>
                  <a:gd name="connsiteX69" fmla="*/ 235207 w 502127"/>
                  <a:gd name="connsiteY69" fmla="*/ 354132 h 426087"/>
                  <a:gd name="connsiteX70" fmla="*/ 208779 w 502127"/>
                  <a:gd name="connsiteY70" fmla="*/ 367346 h 426087"/>
                  <a:gd name="connsiteX71" fmla="*/ 192922 w 502127"/>
                  <a:gd name="connsiteY71" fmla="*/ 362061 h 426087"/>
                  <a:gd name="connsiteX72" fmla="*/ 180231 w 502127"/>
                  <a:gd name="connsiteY72" fmla="*/ 371063 h 426087"/>
                  <a:gd name="connsiteX73" fmla="*/ 161994 w 502127"/>
                  <a:gd name="connsiteY73" fmla="*/ 363657 h 426087"/>
                  <a:gd name="connsiteX74" fmla="*/ 140067 w 502127"/>
                  <a:gd name="connsiteY74" fmla="*/ 354132 h 426087"/>
                  <a:gd name="connsiteX75" fmla="*/ 137424 w 502127"/>
                  <a:gd name="connsiteY75" fmla="*/ 346204 h 426087"/>
                  <a:gd name="connsiteX76" fmla="*/ 126853 w 502127"/>
                  <a:gd name="connsiteY76" fmla="*/ 330347 h 426087"/>
                  <a:gd name="connsiteX77" fmla="*/ 124210 w 502127"/>
                  <a:gd name="connsiteY77" fmla="*/ 303920 h 426087"/>
                  <a:gd name="connsiteX78" fmla="*/ 110996 w 502127"/>
                  <a:gd name="connsiteY78" fmla="*/ 290706 h 426087"/>
                  <a:gd name="connsiteX79" fmla="*/ 103068 w 502127"/>
                  <a:gd name="connsiteY79" fmla="*/ 288063 h 426087"/>
                  <a:gd name="connsiteX80" fmla="*/ 95139 w 502127"/>
                  <a:gd name="connsiteY80" fmla="*/ 282777 h 426087"/>
                  <a:gd name="connsiteX81" fmla="*/ 82449 w 502127"/>
                  <a:gd name="connsiteY81" fmla="*/ 279612 h 426087"/>
                  <a:gd name="connsiteX82" fmla="*/ 73997 w 502127"/>
                  <a:gd name="connsiteY82" fmla="*/ 272206 h 426087"/>
                  <a:gd name="connsiteX83" fmla="*/ 66069 w 502127"/>
                  <a:gd name="connsiteY83" fmla="*/ 266921 h 426087"/>
                  <a:gd name="connsiteX84" fmla="*/ 60783 w 502127"/>
                  <a:gd name="connsiteY84" fmla="*/ 251064 h 426087"/>
                  <a:gd name="connsiteX85" fmla="*/ 58141 w 502127"/>
                  <a:gd name="connsiteY85" fmla="*/ 243136 h 426087"/>
                  <a:gd name="connsiteX86" fmla="*/ 55498 w 502127"/>
                  <a:gd name="connsiteY86" fmla="*/ 235207 h 426087"/>
                  <a:gd name="connsiteX87" fmla="*/ 52855 w 502127"/>
                  <a:gd name="connsiteY87" fmla="*/ 221994 h 426087"/>
                  <a:gd name="connsiteX88" fmla="*/ 47570 w 502127"/>
                  <a:gd name="connsiteY88" fmla="*/ 214065 h 426087"/>
                  <a:gd name="connsiteX89" fmla="*/ 39641 w 502127"/>
                  <a:gd name="connsiteY89" fmla="*/ 184995 h 426087"/>
                  <a:gd name="connsiteX90" fmla="*/ 34356 w 502127"/>
                  <a:gd name="connsiteY90" fmla="*/ 177066 h 426087"/>
                  <a:gd name="connsiteX91" fmla="*/ 26427 w 502127"/>
                  <a:gd name="connsiteY91" fmla="*/ 171781 h 426087"/>
                  <a:gd name="connsiteX92" fmla="*/ 23785 w 502127"/>
                  <a:gd name="connsiteY92" fmla="*/ 163853 h 426087"/>
                  <a:gd name="connsiteX93" fmla="*/ 13213 w 502127"/>
                  <a:gd name="connsiteY93" fmla="*/ 147996 h 426087"/>
                  <a:gd name="connsiteX94" fmla="*/ 0 w 502127"/>
                  <a:gd name="connsiteY94" fmla="*/ 137425 h 426087"/>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43751 w 502127"/>
                  <a:gd name="connsiteY30" fmla="*/ 24832 h 426087"/>
                  <a:gd name="connsiteX31" fmla="*/ 470413 w 502127"/>
                  <a:gd name="connsiteY31" fmla="*/ 58142 h 426087"/>
                  <a:gd name="connsiteX32" fmla="*/ 486270 w 502127"/>
                  <a:gd name="connsiteY32" fmla="*/ 66070 h 426087"/>
                  <a:gd name="connsiteX33" fmla="*/ 499484 w 502127"/>
                  <a:gd name="connsiteY33" fmla="*/ 79284 h 426087"/>
                  <a:gd name="connsiteX34" fmla="*/ 502127 w 502127"/>
                  <a:gd name="connsiteY34" fmla="*/ 92498 h 426087"/>
                  <a:gd name="connsiteX35" fmla="*/ 494198 w 502127"/>
                  <a:gd name="connsiteY35" fmla="*/ 121568 h 426087"/>
                  <a:gd name="connsiteX36" fmla="*/ 491556 w 502127"/>
                  <a:gd name="connsiteY36" fmla="*/ 129496 h 426087"/>
                  <a:gd name="connsiteX37" fmla="*/ 483627 w 502127"/>
                  <a:gd name="connsiteY37" fmla="*/ 145353 h 426087"/>
                  <a:gd name="connsiteX38" fmla="*/ 480723 w 502127"/>
                  <a:gd name="connsiteY38" fmla="*/ 171781 h 426087"/>
                  <a:gd name="connsiteX39" fmla="*/ 482319 w 502127"/>
                  <a:gd name="connsiteY39" fmla="*/ 185256 h 426087"/>
                  <a:gd name="connsiteX40" fmla="*/ 473056 w 502127"/>
                  <a:gd name="connsiteY40" fmla="*/ 195566 h 426087"/>
                  <a:gd name="connsiteX41" fmla="*/ 482319 w 502127"/>
                  <a:gd name="connsiteY41" fmla="*/ 201113 h 426087"/>
                  <a:gd name="connsiteX42" fmla="*/ 465128 w 502127"/>
                  <a:gd name="connsiteY42" fmla="*/ 227279 h 426087"/>
                  <a:gd name="connsiteX43" fmla="*/ 467771 w 502127"/>
                  <a:gd name="connsiteY43" fmla="*/ 235207 h 426087"/>
                  <a:gd name="connsiteX44" fmla="*/ 462485 w 502127"/>
                  <a:gd name="connsiteY44" fmla="*/ 251064 h 426087"/>
                  <a:gd name="connsiteX45" fmla="*/ 465128 w 502127"/>
                  <a:gd name="connsiteY45" fmla="*/ 264278 h 426087"/>
                  <a:gd name="connsiteX46" fmla="*/ 467771 w 502127"/>
                  <a:gd name="connsiteY46" fmla="*/ 272206 h 426087"/>
                  <a:gd name="connsiteX47" fmla="*/ 459842 w 502127"/>
                  <a:gd name="connsiteY47" fmla="*/ 274849 h 426087"/>
                  <a:gd name="connsiteX48" fmla="*/ 447963 w 502127"/>
                  <a:gd name="connsiteY48" fmla="*/ 298110 h 426087"/>
                  <a:gd name="connsiteX49" fmla="*/ 420201 w 502127"/>
                  <a:gd name="connsiteY49" fmla="*/ 306562 h 426087"/>
                  <a:gd name="connsiteX50" fmla="*/ 404344 w 502127"/>
                  <a:gd name="connsiteY50" fmla="*/ 317133 h 426087"/>
                  <a:gd name="connsiteX51" fmla="*/ 396416 w 502127"/>
                  <a:gd name="connsiteY51" fmla="*/ 322419 h 426087"/>
                  <a:gd name="connsiteX52" fmla="*/ 388487 w 502127"/>
                  <a:gd name="connsiteY52" fmla="*/ 330347 h 426087"/>
                  <a:gd name="connsiteX53" fmla="*/ 369988 w 502127"/>
                  <a:gd name="connsiteY53" fmla="*/ 335633 h 426087"/>
                  <a:gd name="connsiteX54" fmla="*/ 362060 w 502127"/>
                  <a:gd name="connsiteY54" fmla="*/ 340918 h 426087"/>
                  <a:gd name="connsiteX55" fmla="*/ 354131 w 502127"/>
                  <a:gd name="connsiteY55" fmla="*/ 348847 h 426087"/>
                  <a:gd name="connsiteX56" fmla="*/ 338275 w 502127"/>
                  <a:gd name="connsiteY56" fmla="*/ 351490 h 426087"/>
                  <a:gd name="connsiteX57" fmla="*/ 327704 w 502127"/>
                  <a:gd name="connsiteY57" fmla="*/ 367346 h 426087"/>
                  <a:gd name="connsiteX58" fmla="*/ 325061 w 502127"/>
                  <a:gd name="connsiteY58" fmla="*/ 388488 h 426087"/>
                  <a:gd name="connsiteX59" fmla="*/ 319775 w 502127"/>
                  <a:gd name="connsiteY59" fmla="*/ 417559 h 426087"/>
                  <a:gd name="connsiteX60" fmla="*/ 322418 w 502127"/>
                  <a:gd name="connsiteY60" fmla="*/ 425487 h 426087"/>
                  <a:gd name="connsiteX61" fmla="*/ 311847 w 502127"/>
                  <a:gd name="connsiteY61" fmla="*/ 422844 h 426087"/>
                  <a:gd name="connsiteX62" fmla="*/ 295990 w 502127"/>
                  <a:gd name="connsiteY62" fmla="*/ 417559 h 426087"/>
                  <a:gd name="connsiteX63" fmla="*/ 280918 w 502127"/>
                  <a:gd name="connsiteY63" fmla="*/ 417036 h 426087"/>
                  <a:gd name="connsiteX64" fmla="*/ 250774 w 502127"/>
                  <a:gd name="connsiteY64" fmla="*/ 409370 h 426087"/>
                  <a:gd name="connsiteX65" fmla="*/ 258992 w 502127"/>
                  <a:gd name="connsiteY65" fmla="*/ 372632 h 426087"/>
                  <a:gd name="connsiteX66" fmla="*/ 258992 w 502127"/>
                  <a:gd name="connsiteY66" fmla="*/ 346204 h 426087"/>
                  <a:gd name="connsiteX67" fmla="*/ 243135 w 502127"/>
                  <a:gd name="connsiteY67" fmla="*/ 351490 h 426087"/>
                  <a:gd name="connsiteX68" fmla="*/ 235207 w 502127"/>
                  <a:gd name="connsiteY68" fmla="*/ 354132 h 426087"/>
                  <a:gd name="connsiteX69" fmla="*/ 208779 w 502127"/>
                  <a:gd name="connsiteY69" fmla="*/ 367346 h 426087"/>
                  <a:gd name="connsiteX70" fmla="*/ 192922 w 502127"/>
                  <a:gd name="connsiteY70" fmla="*/ 362061 h 426087"/>
                  <a:gd name="connsiteX71" fmla="*/ 180231 w 502127"/>
                  <a:gd name="connsiteY71" fmla="*/ 371063 h 426087"/>
                  <a:gd name="connsiteX72" fmla="*/ 161994 w 502127"/>
                  <a:gd name="connsiteY72" fmla="*/ 363657 h 426087"/>
                  <a:gd name="connsiteX73" fmla="*/ 140067 w 502127"/>
                  <a:gd name="connsiteY73" fmla="*/ 354132 h 426087"/>
                  <a:gd name="connsiteX74" fmla="*/ 137424 w 502127"/>
                  <a:gd name="connsiteY74" fmla="*/ 346204 h 426087"/>
                  <a:gd name="connsiteX75" fmla="*/ 126853 w 502127"/>
                  <a:gd name="connsiteY75" fmla="*/ 330347 h 426087"/>
                  <a:gd name="connsiteX76" fmla="*/ 124210 w 502127"/>
                  <a:gd name="connsiteY76" fmla="*/ 303920 h 426087"/>
                  <a:gd name="connsiteX77" fmla="*/ 110996 w 502127"/>
                  <a:gd name="connsiteY77" fmla="*/ 290706 h 426087"/>
                  <a:gd name="connsiteX78" fmla="*/ 103068 w 502127"/>
                  <a:gd name="connsiteY78" fmla="*/ 288063 h 426087"/>
                  <a:gd name="connsiteX79" fmla="*/ 95139 w 502127"/>
                  <a:gd name="connsiteY79" fmla="*/ 282777 h 426087"/>
                  <a:gd name="connsiteX80" fmla="*/ 82449 w 502127"/>
                  <a:gd name="connsiteY80" fmla="*/ 279612 h 426087"/>
                  <a:gd name="connsiteX81" fmla="*/ 73997 w 502127"/>
                  <a:gd name="connsiteY81" fmla="*/ 272206 h 426087"/>
                  <a:gd name="connsiteX82" fmla="*/ 66069 w 502127"/>
                  <a:gd name="connsiteY82" fmla="*/ 266921 h 426087"/>
                  <a:gd name="connsiteX83" fmla="*/ 60783 w 502127"/>
                  <a:gd name="connsiteY83" fmla="*/ 251064 h 426087"/>
                  <a:gd name="connsiteX84" fmla="*/ 58141 w 502127"/>
                  <a:gd name="connsiteY84" fmla="*/ 243136 h 426087"/>
                  <a:gd name="connsiteX85" fmla="*/ 55498 w 502127"/>
                  <a:gd name="connsiteY85" fmla="*/ 235207 h 426087"/>
                  <a:gd name="connsiteX86" fmla="*/ 52855 w 502127"/>
                  <a:gd name="connsiteY86" fmla="*/ 221994 h 426087"/>
                  <a:gd name="connsiteX87" fmla="*/ 47570 w 502127"/>
                  <a:gd name="connsiteY87" fmla="*/ 214065 h 426087"/>
                  <a:gd name="connsiteX88" fmla="*/ 39641 w 502127"/>
                  <a:gd name="connsiteY88" fmla="*/ 184995 h 426087"/>
                  <a:gd name="connsiteX89" fmla="*/ 34356 w 502127"/>
                  <a:gd name="connsiteY89" fmla="*/ 177066 h 426087"/>
                  <a:gd name="connsiteX90" fmla="*/ 26427 w 502127"/>
                  <a:gd name="connsiteY90" fmla="*/ 171781 h 426087"/>
                  <a:gd name="connsiteX91" fmla="*/ 23785 w 502127"/>
                  <a:gd name="connsiteY91" fmla="*/ 163853 h 426087"/>
                  <a:gd name="connsiteX92" fmla="*/ 13213 w 502127"/>
                  <a:gd name="connsiteY92" fmla="*/ 147996 h 426087"/>
                  <a:gd name="connsiteX93" fmla="*/ 0 w 502127"/>
                  <a:gd name="connsiteY93" fmla="*/ 137425 h 426087"/>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43751 w 502127"/>
                  <a:gd name="connsiteY30" fmla="*/ 24832 h 426087"/>
                  <a:gd name="connsiteX31" fmla="*/ 470413 w 502127"/>
                  <a:gd name="connsiteY31" fmla="*/ 58142 h 426087"/>
                  <a:gd name="connsiteX32" fmla="*/ 486270 w 502127"/>
                  <a:gd name="connsiteY32" fmla="*/ 66070 h 426087"/>
                  <a:gd name="connsiteX33" fmla="*/ 499484 w 502127"/>
                  <a:gd name="connsiteY33" fmla="*/ 79284 h 426087"/>
                  <a:gd name="connsiteX34" fmla="*/ 502127 w 502127"/>
                  <a:gd name="connsiteY34" fmla="*/ 92498 h 426087"/>
                  <a:gd name="connsiteX35" fmla="*/ 494198 w 502127"/>
                  <a:gd name="connsiteY35" fmla="*/ 121568 h 426087"/>
                  <a:gd name="connsiteX36" fmla="*/ 491556 w 502127"/>
                  <a:gd name="connsiteY36" fmla="*/ 129496 h 426087"/>
                  <a:gd name="connsiteX37" fmla="*/ 483627 w 502127"/>
                  <a:gd name="connsiteY37" fmla="*/ 145353 h 426087"/>
                  <a:gd name="connsiteX38" fmla="*/ 480723 w 502127"/>
                  <a:gd name="connsiteY38" fmla="*/ 171781 h 426087"/>
                  <a:gd name="connsiteX39" fmla="*/ 482319 w 502127"/>
                  <a:gd name="connsiteY39" fmla="*/ 185256 h 426087"/>
                  <a:gd name="connsiteX40" fmla="*/ 473056 w 502127"/>
                  <a:gd name="connsiteY40" fmla="*/ 195566 h 426087"/>
                  <a:gd name="connsiteX41" fmla="*/ 482319 w 502127"/>
                  <a:gd name="connsiteY41" fmla="*/ 201113 h 426087"/>
                  <a:gd name="connsiteX42" fmla="*/ 465128 w 502127"/>
                  <a:gd name="connsiteY42" fmla="*/ 227279 h 426087"/>
                  <a:gd name="connsiteX43" fmla="*/ 467771 w 502127"/>
                  <a:gd name="connsiteY43" fmla="*/ 235207 h 426087"/>
                  <a:gd name="connsiteX44" fmla="*/ 462485 w 502127"/>
                  <a:gd name="connsiteY44" fmla="*/ 251064 h 426087"/>
                  <a:gd name="connsiteX45" fmla="*/ 465128 w 502127"/>
                  <a:gd name="connsiteY45" fmla="*/ 264278 h 426087"/>
                  <a:gd name="connsiteX46" fmla="*/ 467771 w 502127"/>
                  <a:gd name="connsiteY46" fmla="*/ 272206 h 426087"/>
                  <a:gd name="connsiteX47" fmla="*/ 459842 w 502127"/>
                  <a:gd name="connsiteY47" fmla="*/ 274849 h 426087"/>
                  <a:gd name="connsiteX48" fmla="*/ 447963 w 502127"/>
                  <a:gd name="connsiteY48" fmla="*/ 298110 h 426087"/>
                  <a:gd name="connsiteX49" fmla="*/ 422582 w 502127"/>
                  <a:gd name="connsiteY49" fmla="*/ 311324 h 426087"/>
                  <a:gd name="connsiteX50" fmla="*/ 404344 w 502127"/>
                  <a:gd name="connsiteY50" fmla="*/ 317133 h 426087"/>
                  <a:gd name="connsiteX51" fmla="*/ 396416 w 502127"/>
                  <a:gd name="connsiteY51" fmla="*/ 322419 h 426087"/>
                  <a:gd name="connsiteX52" fmla="*/ 388487 w 502127"/>
                  <a:gd name="connsiteY52" fmla="*/ 330347 h 426087"/>
                  <a:gd name="connsiteX53" fmla="*/ 369988 w 502127"/>
                  <a:gd name="connsiteY53" fmla="*/ 335633 h 426087"/>
                  <a:gd name="connsiteX54" fmla="*/ 362060 w 502127"/>
                  <a:gd name="connsiteY54" fmla="*/ 340918 h 426087"/>
                  <a:gd name="connsiteX55" fmla="*/ 354131 w 502127"/>
                  <a:gd name="connsiteY55" fmla="*/ 348847 h 426087"/>
                  <a:gd name="connsiteX56" fmla="*/ 338275 w 502127"/>
                  <a:gd name="connsiteY56" fmla="*/ 351490 h 426087"/>
                  <a:gd name="connsiteX57" fmla="*/ 327704 w 502127"/>
                  <a:gd name="connsiteY57" fmla="*/ 367346 h 426087"/>
                  <a:gd name="connsiteX58" fmla="*/ 325061 w 502127"/>
                  <a:gd name="connsiteY58" fmla="*/ 388488 h 426087"/>
                  <a:gd name="connsiteX59" fmla="*/ 319775 w 502127"/>
                  <a:gd name="connsiteY59" fmla="*/ 417559 h 426087"/>
                  <a:gd name="connsiteX60" fmla="*/ 322418 w 502127"/>
                  <a:gd name="connsiteY60" fmla="*/ 425487 h 426087"/>
                  <a:gd name="connsiteX61" fmla="*/ 311847 w 502127"/>
                  <a:gd name="connsiteY61" fmla="*/ 422844 h 426087"/>
                  <a:gd name="connsiteX62" fmla="*/ 295990 w 502127"/>
                  <a:gd name="connsiteY62" fmla="*/ 417559 h 426087"/>
                  <a:gd name="connsiteX63" fmla="*/ 280918 w 502127"/>
                  <a:gd name="connsiteY63" fmla="*/ 417036 h 426087"/>
                  <a:gd name="connsiteX64" fmla="*/ 250774 w 502127"/>
                  <a:gd name="connsiteY64" fmla="*/ 409370 h 426087"/>
                  <a:gd name="connsiteX65" fmla="*/ 258992 w 502127"/>
                  <a:gd name="connsiteY65" fmla="*/ 372632 h 426087"/>
                  <a:gd name="connsiteX66" fmla="*/ 258992 w 502127"/>
                  <a:gd name="connsiteY66" fmla="*/ 346204 h 426087"/>
                  <a:gd name="connsiteX67" fmla="*/ 243135 w 502127"/>
                  <a:gd name="connsiteY67" fmla="*/ 351490 h 426087"/>
                  <a:gd name="connsiteX68" fmla="*/ 235207 w 502127"/>
                  <a:gd name="connsiteY68" fmla="*/ 354132 h 426087"/>
                  <a:gd name="connsiteX69" fmla="*/ 208779 w 502127"/>
                  <a:gd name="connsiteY69" fmla="*/ 367346 h 426087"/>
                  <a:gd name="connsiteX70" fmla="*/ 192922 w 502127"/>
                  <a:gd name="connsiteY70" fmla="*/ 362061 h 426087"/>
                  <a:gd name="connsiteX71" fmla="*/ 180231 w 502127"/>
                  <a:gd name="connsiteY71" fmla="*/ 371063 h 426087"/>
                  <a:gd name="connsiteX72" fmla="*/ 161994 w 502127"/>
                  <a:gd name="connsiteY72" fmla="*/ 363657 h 426087"/>
                  <a:gd name="connsiteX73" fmla="*/ 140067 w 502127"/>
                  <a:gd name="connsiteY73" fmla="*/ 354132 h 426087"/>
                  <a:gd name="connsiteX74" fmla="*/ 137424 w 502127"/>
                  <a:gd name="connsiteY74" fmla="*/ 346204 h 426087"/>
                  <a:gd name="connsiteX75" fmla="*/ 126853 w 502127"/>
                  <a:gd name="connsiteY75" fmla="*/ 330347 h 426087"/>
                  <a:gd name="connsiteX76" fmla="*/ 124210 w 502127"/>
                  <a:gd name="connsiteY76" fmla="*/ 303920 h 426087"/>
                  <a:gd name="connsiteX77" fmla="*/ 110996 w 502127"/>
                  <a:gd name="connsiteY77" fmla="*/ 290706 h 426087"/>
                  <a:gd name="connsiteX78" fmla="*/ 103068 w 502127"/>
                  <a:gd name="connsiteY78" fmla="*/ 288063 h 426087"/>
                  <a:gd name="connsiteX79" fmla="*/ 95139 w 502127"/>
                  <a:gd name="connsiteY79" fmla="*/ 282777 h 426087"/>
                  <a:gd name="connsiteX80" fmla="*/ 82449 w 502127"/>
                  <a:gd name="connsiteY80" fmla="*/ 279612 h 426087"/>
                  <a:gd name="connsiteX81" fmla="*/ 73997 w 502127"/>
                  <a:gd name="connsiteY81" fmla="*/ 272206 h 426087"/>
                  <a:gd name="connsiteX82" fmla="*/ 66069 w 502127"/>
                  <a:gd name="connsiteY82" fmla="*/ 266921 h 426087"/>
                  <a:gd name="connsiteX83" fmla="*/ 60783 w 502127"/>
                  <a:gd name="connsiteY83" fmla="*/ 251064 h 426087"/>
                  <a:gd name="connsiteX84" fmla="*/ 58141 w 502127"/>
                  <a:gd name="connsiteY84" fmla="*/ 243136 h 426087"/>
                  <a:gd name="connsiteX85" fmla="*/ 55498 w 502127"/>
                  <a:gd name="connsiteY85" fmla="*/ 235207 h 426087"/>
                  <a:gd name="connsiteX86" fmla="*/ 52855 w 502127"/>
                  <a:gd name="connsiteY86" fmla="*/ 221994 h 426087"/>
                  <a:gd name="connsiteX87" fmla="*/ 47570 w 502127"/>
                  <a:gd name="connsiteY87" fmla="*/ 214065 h 426087"/>
                  <a:gd name="connsiteX88" fmla="*/ 39641 w 502127"/>
                  <a:gd name="connsiteY88" fmla="*/ 184995 h 426087"/>
                  <a:gd name="connsiteX89" fmla="*/ 34356 w 502127"/>
                  <a:gd name="connsiteY89" fmla="*/ 177066 h 426087"/>
                  <a:gd name="connsiteX90" fmla="*/ 26427 w 502127"/>
                  <a:gd name="connsiteY90" fmla="*/ 171781 h 426087"/>
                  <a:gd name="connsiteX91" fmla="*/ 23785 w 502127"/>
                  <a:gd name="connsiteY91" fmla="*/ 163853 h 426087"/>
                  <a:gd name="connsiteX92" fmla="*/ 13213 w 502127"/>
                  <a:gd name="connsiteY92" fmla="*/ 147996 h 426087"/>
                  <a:gd name="connsiteX93" fmla="*/ 0 w 502127"/>
                  <a:gd name="connsiteY93" fmla="*/ 137425 h 42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502127" h="426087">
                    <a:moveTo>
                      <a:pt x="0" y="137425"/>
                    </a:moveTo>
                    <a:cubicBezTo>
                      <a:pt x="2757" y="136046"/>
                      <a:pt x="19507" y="128489"/>
                      <a:pt x="23785" y="124211"/>
                    </a:cubicBezTo>
                    <a:cubicBezTo>
                      <a:pt x="41411" y="106587"/>
                      <a:pt x="15848" y="125099"/>
                      <a:pt x="36998" y="110997"/>
                    </a:cubicBezTo>
                    <a:cubicBezTo>
                      <a:pt x="41819" y="96535"/>
                      <a:pt x="38486" y="95718"/>
                      <a:pt x="50212" y="89855"/>
                    </a:cubicBezTo>
                    <a:cubicBezTo>
                      <a:pt x="52704" y="88609"/>
                      <a:pt x="55498" y="88093"/>
                      <a:pt x="58141" y="87212"/>
                    </a:cubicBezTo>
                    <a:cubicBezTo>
                      <a:pt x="62792" y="73256"/>
                      <a:pt x="59237" y="81603"/>
                      <a:pt x="71355" y="63427"/>
                    </a:cubicBezTo>
                    <a:cubicBezTo>
                      <a:pt x="71356" y="63425"/>
                      <a:pt x="81925" y="47571"/>
                      <a:pt x="81926" y="47570"/>
                    </a:cubicBezTo>
                    <a:lnTo>
                      <a:pt x="89854" y="42285"/>
                    </a:lnTo>
                    <a:cubicBezTo>
                      <a:pt x="91616" y="39642"/>
                      <a:pt x="92025" y="34980"/>
                      <a:pt x="95139" y="34357"/>
                    </a:cubicBezTo>
                    <a:cubicBezTo>
                      <a:pt x="121073" y="29170"/>
                      <a:pt x="111725" y="40766"/>
                      <a:pt x="132138" y="47570"/>
                    </a:cubicBezTo>
                    <a:lnTo>
                      <a:pt x="140067" y="50213"/>
                    </a:lnTo>
                    <a:cubicBezTo>
                      <a:pt x="158241" y="62329"/>
                      <a:pt x="149897" y="58775"/>
                      <a:pt x="163852" y="63427"/>
                    </a:cubicBezTo>
                    <a:cubicBezTo>
                      <a:pt x="176417" y="71804"/>
                      <a:pt x="168765" y="67708"/>
                      <a:pt x="187637" y="73998"/>
                    </a:cubicBezTo>
                    <a:lnTo>
                      <a:pt x="195565" y="76641"/>
                    </a:lnTo>
                    <a:cubicBezTo>
                      <a:pt x="200851" y="75760"/>
                      <a:pt x="206191" y="75161"/>
                      <a:pt x="211422" y="73998"/>
                    </a:cubicBezTo>
                    <a:cubicBezTo>
                      <a:pt x="214141" y="73394"/>
                      <a:pt x="218316" y="73941"/>
                      <a:pt x="219350" y="71355"/>
                    </a:cubicBezTo>
                    <a:cubicBezTo>
                      <a:pt x="220699" y="67983"/>
                      <a:pt x="217588" y="64308"/>
                      <a:pt x="216707" y="60784"/>
                    </a:cubicBezTo>
                    <a:cubicBezTo>
                      <a:pt x="219350" y="58141"/>
                      <a:pt x="221368" y="54671"/>
                      <a:pt x="224635" y="52856"/>
                    </a:cubicBezTo>
                    <a:cubicBezTo>
                      <a:pt x="229505" y="50150"/>
                      <a:pt x="240492" y="47570"/>
                      <a:pt x="240492" y="47570"/>
                    </a:cubicBezTo>
                    <a:cubicBezTo>
                      <a:pt x="242254" y="44927"/>
                      <a:pt x="242937" y="41062"/>
                      <a:pt x="245778" y="39642"/>
                    </a:cubicBezTo>
                    <a:cubicBezTo>
                      <a:pt x="250571" y="37246"/>
                      <a:pt x="256293" y="37426"/>
                      <a:pt x="261634" y="36999"/>
                    </a:cubicBezTo>
                    <a:cubicBezTo>
                      <a:pt x="278341" y="35663"/>
                      <a:pt x="295109" y="35238"/>
                      <a:pt x="311847" y="34357"/>
                    </a:cubicBezTo>
                    <a:cubicBezTo>
                      <a:pt x="331773" y="27714"/>
                      <a:pt x="307212" y="36675"/>
                      <a:pt x="327704" y="26428"/>
                    </a:cubicBezTo>
                    <a:cubicBezTo>
                      <a:pt x="349590" y="15484"/>
                      <a:pt x="320835" y="33649"/>
                      <a:pt x="343560" y="18500"/>
                    </a:cubicBezTo>
                    <a:cubicBezTo>
                      <a:pt x="345322" y="15857"/>
                      <a:pt x="346203" y="12334"/>
                      <a:pt x="348846" y="10572"/>
                    </a:cubicBezTo>
                    <a:cubicBezTo>
                      <a:pt x="351868" y="8557"/>
                      <a:pt x="355925" y="8927"/>
                      <a:pt x="359417" y="7929"/>
                    </a:cubicBezTo>
                    <a:cubicBezTo>
                      <a:pt x="362095" y="7164"/>
                      <a:pt x="364667" y="6051"/>
                      <a:pt x="367345" y="5286"/>
                    </a:cubicBezTo>
                    <a:cubicBezTo>
                      <a:pt x="390583" y="-1354"/>
                      <a:pt x="366828" y="6339"/>
                      <a:pt x="385845" y="0"/>
                    </a:cubicBezTo>
                    <a:cubicBezTo>
                      <a:pt x="392892" y="881"/>
                      <a:pt x="400393" y="5"/>
                      <a:pt x="406987" y="2643"/>
                    </a:cubicBezTo>
                    <a:cubicBezTo>
                      <a:pt x="409936" y="3823"/>
                      <a:pt x="406145" y="6874"/>
                      <a:pt x="412272" y="10572"/>
                    </a:cubicBezTo>
                    <a:cubicBezTo>
                      <a:pt x="418399" y="14270"/>
                      <a:pt x="434061" y="16904"/>
                      <a:pt x="443751" y="24832"/>
                    </a:cubicBezTo>
                    <a:cubicBezTo>
                      <a:pt x="453441" y="32760"/>
                      <a:pt x="458961" y="52857"/>
                      <a:pt x="470413" y="58142"/>
                    </a:cubicBezTo>
                    <a:cubicBezTo>
                      <a:pt x="476864" y="60292"/>
                      <a:pt x="481145" y="60945"/>
                      <a:pt x="486270" y="66070"/>
                    </a:cubicBezTo>
                    <a:cubicBezTo>
                      <a:pt x="503889" y="83689"/>
                      <a:pt x="478343" y="65188"/>
                      <a:pt x="499484" y="79284"/>
                    </a:cubicBezTo>
                    <a:cubicBezTo>
                      <a:pt x="500365" y="83689"/>
                      <a:pt x="502127" y="88006"/>
                      <a:pt x="502127" y="92498"/>
                    </a:cubicBezTo>
                    <a:cubicBezTo>
                      <a:pt x="502127" y="99968"/>
                      <a:pt x="496270" y="115351"/>
                      <a:pt x="494198" y="121568"/>
                    </a:cubicBezTo>
                    <a:cubicBezTo>
                      <a:pt x="493317" y="124211"/>
                      <a:pt x="493101" y="127178"/>
                      <a:pt x="491556" y="129496"/>
                    </a:cubicBezTo>
                    <a:cubicBezTo>
                      <a:pt x="486683" y="136806"/>
                      <a:pt x="485432" y="138306"/>
                      <a:pt x="483627" y="145353"/>
                    </a:cubicBezTo>
                    <a:cubicBezTo>
                      <a:pt x="481822" y="152400"/>
                      <a:pt x="480941" y="165131"/>
                      <a:pt x="480723" y="171781"/>
                    </a:cubicBezTo>
                    <a:cubicBezTo>
                      <a:pt x="480505" y="178431"/>
                      <a:pt x="483200" y="181292"/>
                      <a:pt x="482319" y="185256"/>
                    </a:cubicBezTo>
                    <a:cubicBezTo>
                      <a:pt x="481438" y="189220"/>
                      <a:pt x="473056" y="192923"/>
                      <a:pt x="473056" y="195566"/>
                    </a:cubicBezTo>
                    <a:cubicBezTo>
                      <a:pt x="473056" y="198209"/>
                      <a:pt x="482923" y="198394"/>
                      <a:pt x="482319" y="201113"/>
                    </a:cubicBezTo>
                    <a:cubicBezTo>
                      <a:pt x="476118" y="229020"/>
                      <a:pt x="471078" y="209432"/>
                      <a:pt x="465128" y="227279"/>
                    </a:cubicBezTo>
                    <a:cubicBezTo>
                      <a:pt x="466009" y="229922"/>
                      <a:pt x="468079" y="232438"/>
                      <a:pt x="467771" y="235207"/>
                    </a:cubicBezTo>
                    <a:cubicBezTo>
                      <a:pt x="467156" y="240745"/>
                      <a:pt x="462485" y="251064"/>
                      <a:pt x="462485" y="251064"/>
                    </a:cubicBezTo>
                    <a:cubicBezTo>
                      <a:pt x="463366" y="255469"/>
                      <a:pt x="464038" y="259920"/>
                      <a:pt x="465128" y="264278"/>
                    </a:cubicBezTo>
                    <a:cubicBezTo>
                      <a:pt x="465804" y="266980"/>
                      <a:pt x="469017" y="269714"/>
                      <a:pt x="467771" y="272206"/>
                    </a:cubicBezTo>
                    <a:cubicBezTo>
                      <a:pt x="466525" y="274698"/>
                      <a:pt x="462485" y="273968"/>
                      <a:pt x="459842" y="274849"/>
                    </a:cubicBezTo>
                    <a:cubicBezTo>
                      <a:pt x="419776" y="301560"/>
                      <a:pt x="454173" y="292031"/>
                      <a:pt x="447963" y="298110"/>
                    </a:cubicBezTo>
                    <a:cubicBezTo>
                      <a:pt x="441753" y="304189"/>
                      <a:pt x="429852" y="308154"/>
                      <a:pt x="422582" y="311324"/>
                    </a:cubicBezTo>
                    <a:cubicBezTo>
                      <a:pt x="415312" y="314495"/>
                      <a:pt x="408705" y="315284"/>
                      <a:pt x="404344" y="317133"/>
                    </a:cubicBezTo>
                    <a:cubicBezTo>
                      <a:pt x="399983" y="318982"/>
                      <a:pt x="398662" y="320173"/>
                      <a:pt x="396416" y="322419"/>
                    </a:cubicBezTo>
                    <a:cubicBezTo>
                      <a:pt x="393773" y="325062"/>
                      <a:pt x="391597" y="328274"/>
                      <a:pt x="388487" y="330347"/>
                    </a:cubicBezTo>
                    <a:cubicBezTo>
                      <a:pt x="386212" y="331864"/>
                      <a:pt x="371399" y="335280"/>
                      <a:pt x="369988" y="335633"/>
                    </a:cubicBezTo>
                    <a:cubicBezTo>
                      <a:pt x="367345" y="337395"/>
                      <a:pt x="364500" y="338885"/>
                      <a:pt x="362060" y="340918"/>
                    </a:cubicBezTo>
                    <a:cubicBezTo>
                      <a:pt x="359189" y="343311"/>
                      <a:pt x="357547" y="347329"/>
                      <a:pt x="354131" y="348847"/>
                    </a:cubicBezTo>
                    <a:cubicBezTo>
                      <a:pt x="349235" y="351023"/>
                      <a:pt x="343560" y="350609"/>
                      <a:pt x="338275" y="351490"/>
                    </a:cubicBezTo>
                    <a:cubicBezTo>
                      <a:pt x="334751" y="356775"/>
                      <a:pt x="328492" y="361043"/>
                      <a:pt x="327704" y="367346"/>
                    </a:cubicBezTo>
                    <a:cubicBezTo>
                      <a:pt x="326823" y="374393"/>
                      <a:pt x="326065" y="381457"/>
                      <a:pt x="325061" y="388488"/>
                    </a:cubicBezTo>
                    <a:cubicBezTo>
                      <a:pt x="323370" y="400323"/>
                      <a:pt x="322052" y="406176"/>
                      <a:pt x="319775" y="417559"/>
                    </a:cubicBezTo>
                    <a:cubicBezTo>
                      <a:pt x="320656" y="420202"/>
                      <a:pt x="324736" y="423942"/>
                      <a:pt x="322418" y="425487"/>
                    </a:cubicBezTo>
                    <a:cubicBezTo>
                      <a:pt x="319396" y="427502"/>
                      <a:pt x="315326" y="423888"/>
                      <a:pt x="311847" y="422844"/>
                    </a:cubicBezTo>
                    <a:cubicBezTo>
                      <a:pt x="306510" y="421243"/>
                      <a:pt x="301145" y="418527"/>
                      <a:pt x="295990" y="417559"/>
                    </a:cubicBezTo>
                    <a:cubicBezTo>
                      <a:pt x="290835" y="416591"/>
                      <a:pt x="288454" y="418401"/>
                      <a:pt x="280918" y="417036"/>
                    </a:cubicBezTo>
                    <a:cubicBezTo>
                      <a:pt x="273382" y="415671"/>
                      <a:pt x="254428" y="416771"/>
                      <a:pt x="250774" y="409370"/>
                    </a:cubicBezTo>
                    <a:cubicBezTo>
                      <a:pt x="247120" y="401969"/>
                      <a:pt x="257622" y="383160"/>
                      <a:pt x="258992" y="372632"/>
                    </a:cubicBezTo>
                    <a:cubicBezTo>
                      <a:pt x="259548" y="369851"/>
                      <a:pt x="265481" y="348985"/>
                      <a:pt x="258992" y="346204"/>
                    </a:cubicBezTo>
                    <a:cubicBezTo>
                      <a:pt x="253871" y="344009"/>
                      <a:pt x="248421" y="349728"/>
                      <a:pt x="243135" y="351490"/>
                    </a:cubicBezTo>
                    <a:lnTo>
                      <a:pt x="235207" y="354132"/>
                    </a:lnTo>
                    <a:cubicBezTo>
                      <a:pt x="216328" y="366718"/>
                      <a:pt x="225513" y="363162"/>
                      <a:pt x="208779" y="367346"/>
                    </a:cubicBezTo>
                    <a:cubicBezTo>
                      <a:pt x="203493" y="365584"/>
                      <a:pt x="197680" y="361442"/>
                      <a:pt x="192922" y="362061"/>
                    </a:cubicBezTo>
                    <a:cubicBezTo>
                      <a:pt x="188164" y="362681"/>
                      <a:pt x="185386" y="370797"/>
                      <a:pt x="180231" y="371063"/>
                    </a:cubicBezTo>
                    <a:cubicBezTo>
                      <a:pt x="175076" y="371329"/>
                      <a:pt x="168688" y="366479"/>
                      <a:pt x="161994" y="363657"/>
                    </a:cubicBezTo>
                    <a:cubicBezTo>
                      <a:pt x="155300" y="360835"/>
                      <a:pt x="144162" y="357041"/>
                      <a:pt x="140067" y="354132"/>
                    </a:cubicBezTo>
                    <a:cubicBezTo>
                      <a:pt x="135972" y="351223"/>
                      <a:pt x="138777" y="348639"/>
                      <a:pt x="137424" y="346204"/>
                    </a:cubicBezTo>
                    <a:cubicBezTo>
                      <a:pt x="134339" y="340651"/>
                      <a:pt x="126853" y="330347"/>
                      <a:pt x="126853" y="330347"/>
                    </a:cubicBezTo>
                    <a:cubicBezTo>
                      <a:pt x="125972" y="321538"/>
                      <a:pt x="126201" y="312546"/>
                      <a:pt x="124210" y="303920"/>
                    </a:cubicBezTo>
                    <a:cubicBezTo>
                      <a:pt x="122831" y="297944"/>
                      <a:pt x="115899" y="293158"/>
                      <a:pt x="110996" y="290706"/>
                    </a:cubicBezTo>
                    <a:cubicBezTo>
                      <a:pt x="108504" y="289460"/>
                      <a:pt x="105560" y="289309"/>
                      <a:pt x="103068" y="288063"/>
                    </a:cubicBezTo>
                    <a:cubicBezTo>
                      <a:pt x="100227" y="286642"/>
                      <a:pt x="98575" y="284185"/>
                      <a:pt x="95139" y="282777"/>
                    </a:cubicBezTo>
                    <a:cubicBezTo>
                      <a:pt x="91703" y="281369"/>
                      <a:pt x="85792" y="281283"/>
                      <a:pt x="82449" y="279612"/>
                    </a:cubicBezTo>
                    <a:cubicBezTo>
                      <a:pt x="78431" y="277603"/>
                      <a:pt x="78402" y="273087"/>
                      <a:pt x="73997" y="272206"/>
                    </a:cubicBezTo>
                    <a:cubicBezTo>
                      <a:pt x="71354" y="270444"/>
                      <a:pt x="67752" y="269614"/>
                      <a:pt x="66069" y="266921"/>
                    </a:cubicBezTo>
                    <a:cubicBezTo>
                      <a:pt x="63116" y="262196"/>
                      <a:pt x="62545" y="256350"/>
                      <a:pt x="60783" y="251064"/>
                    </a:cubicBezTo>
                    <a:lnTo>
                      <a:pt x="58141" y="243136"/>
                    </a:lnTo>
                    <a:cubicBezTo>
                      <a:pt x="57260" y="240493"/>
                      <a:pt x="56044" y="237939"/>
                      <a:pt x="55498" y="235207"/>
                    </a:cubicBezTo>
                    <a:cubicBezTo>
                      <a:pt x="54617" y="230803"/>
                      <a:pt x="54432" y="226200"/>
                      <a:pt x="52855" y="221994"/>
                    </a:cubicBezTo>
                    <a:cubicBezTo>
                      <a:pt x="51740" y="219020"/>
                      <a:pt x="49332" y="216708"/>
                      <a:pt x="47570" y="214065"/>
                    </a:cubicBezTo>
                    <a:cubicBezTo>
                      <a:pt x="46151" y="206971"/>
                      <a:pt x="43474" y="190746"/>
                      <a:pt x="39641" y="184995"/>
                    </a:cubicBezTo>
                    <a:cubicBezTo>
                      <a:pt x="37879" y="182352"/>
                      <a:pt x="36602" y="179312"/>
                      <a:pt x="34356" y="177066"/>
                    </a:cubicBezTo>
                    <a:cubicBezTo>
                      <a:pt x="32110" y="174820"/>
                      <a:pt x="29070" y="173543"/>
                      <a:pt x="26427" y="171781"/>
                    </a:cubicBezTo>
                    <a:cubicBezTo>
                      <a:pt x="25546" y="169138"/>
                      <a:pt x="25138" y="166288"/>
                      <a:pt x="23785" y="163853"/>
                    </a:cubicBezTo>
                    <a:cubicBezTo>
                      <a:pt x="20700" y="158300"/>
                      <a:pt x="16053" y="153678"/>
                      <a:pt x="13213" y="147996"/>
                    </a:cubicBezTo>
                    <a:lnTo>
                      <a:pt x="0" y="137425"/>
                    </a:ln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547439">
                  <a:defRPr/>
                </a:pPr>
                <a:endParaRPr lang="es-PY" sz="3000">
                  <a:solidFill>
                    <a:prstClr val="white"/>
                  </a:solidFill>
                  <a:latin typeface="Calibri"/>
                </a:endParaRPr>
              </a:p>
            </p:txBody>
          </p:sp>
          <p:sp>
            <p:nvSpPr>
              <p:cNvPr id="1124" name="17 Forma libre"/>
              <p:cNvSpPr/>
              <p:nvPr/>
            </p:nvSpPr>
            <p:spPr>
              <a:xfrm>
                <a:off x="5492750" y="3948113"/>
                <a:ext cx="1036638" cy="706437"/>
              </a:xfrm>
              <a:custGeom>
                <a:avLst/>
                <a:gdLst>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8062 w 1025815"/>
                  <a:gd name="connsiteY7" fmla="*/ 240493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58992 h 705621"/>
                  <a:gd name="connsiteX20" fmla="*/ 391131 w 1025815"/>
                  <a:gd name="connsiteY20" fmla="*/ 245778 h 705621"/>
                  <a:gd name="connsiteX21" fmla="*/ 393773 w 1025815"/>
                  <a:gd name="connsiteY21" fmla="*/ 237850 h 705621"/>
                  <a:gd name="connsiteX22" fmla="*/ 409630 w 1025815"/>
                  <a:gd name="connsiteY22" fmla="*/ 227279 h 705621"/>
                  <a:gd name="connsiteX23" fmla="*/ 425487 w 1025815"/>
                  <a:gd name="connsiteY23" fmla="*/ 216708 h 705621"/>
                  <a:gd name="connsiteX24" fmla="*/ 433415 w 1025815"/>
                  <a:gd name="connsiteY24" fmla="*/ 211422 h 705621"/>
                  <a:gd name="connsiteX25" fmla="*/ 443986 w 1025815"/>
                  <a:gd name="connsiteY25" fmla="*/ 195566 h 705621"/>
                  <a:gd name="connsiteX26" fmla="*/ 459843 w 1025815"/>
                  <a:gd name="connsiteY26" fmla="*/ 184994 h 705621"/>
                  <a:gd name="connsiteX27" fmla="*/ 467771 w 1025815"/>
                  <a:gd name="connsiteY27" fmla="*/ 179709 h 705621"/>
                  <a:gd name="connsiteX28" fmla="*/ 475699 w 1025815"/>
                  <a:gd name="connsiteY28" fmla="*/ 177066 h 705621"/>
                  <a:gd name="connsiteX29" fmla="*/ 483628 w 1025815"/>
                  <a:gd name="connsiteY29" fmla="*/ 169138 h 705621"/>
                  <a:gd name="connsiteX30" fmla="*/ 491556 w 1025815"/>
                  <a:gd name="connsiteY30" fmla="*/ 166495 h 705621"/>
                  <a:gd name="connsiteX31" fmla="*/ 499484 w 1025815"/>
                  <a:gd name="connsiteY31" fmla="*/ 161209 h 705621"/>
                  <a:gd name="connsiteX32" fmla="*/ 510055 w 1025815"/>
                  <a:gd name="connsiteY32" fmla="*/ 158567 h 705621"/>
                  <a:gd name="connsiteX33" fmla="*/ 525912 w 1025815"/>
                  <a:gd name="connsiteY33" fmla="*/ 153281 h 705621"/>
                  <a:gd name="connsiteX34" fmla="*/ 533840 w 1025815"/>
                  <a:gd name="connsiteY34" fmla="*/ 150638 h 705621"/>
                  <a:gd name="connsiteX35" fmla="*/ 560268 w 1025815"/>
                  <a:gd name="connsiteY35" fmla="*/ 142710 h 705621"/>
                  <a:gd name="connsiteX36" fmla="*/ 584053 w 1025815"/>
                  <a:gd name="connsiteY36" fmla="*/ 132139 h 705621"/>
                  <a:gd name="connsiteX37" fmla="*/ 591981 w 1025815"/>
                  <a:gd name="connsiteY37" fmla="*/ 129496 h 705621"/>
                  <a:gd name="connsiteX38" fmla="*/ 602552 w 1025815"/>
                  <a:gd name="connsiteY38" fmla="*/ 116282 h 705621"/>
                  <a:gd name="connsiteX39" fmla="*/ 605195 w 1025815"/>
                  <a:gd name="connsiteY39" fmla="*/ 108354 h 705621"/>
                  <a:gd name="connsiteX40" fmla="*/ 610481 w 1025815"/>
                  <a:gd name="connsiteY40" fmla="*/ 100426 h 705621"/>
                  <a:gd name="connsiteX41" fmla="*/ 623695 w 1025815"/>
                  <a:gd name="connsiteY41" fmla="*/ 79283 h 705621"/>
                  <a:gd name="connsiteX42" fmla="*/ 631623 w 1025815"/>
                  <a:gd name="connsiteY42" fmla="*/ 76641 h 705621"/>
                  <a:gd name="connsiteX43" fmla="*/ 639551 w 1025815"/>
                  <a:gd name="connsiteY43" fmla="*/ 71355 h 705621"/>
                  <a:gd name="connsiteX44" fmla="*/ 647480 w 1025815"/>
                  <a:gd name="connsiteY44" fmla="*/ 68712 h 705621"/>
                  <a:gd name="connsiteX45" fmla="*/ 652765 w 1025815"/>
                  <a:gd name="connsiteY45" fmla="*/ 60784 h 705621"/>
                  <a:gd name="connsiteX46" fmla="*/ 668622 w 1025815"/>
                  <a:gd name="connsiteY46" fmla="*/ 52856 h 705621"/>
                  <a:gd name="connsiteX47" fmla="*/ 684478 w 1025815"/>
                  <a:gd name="connsiteY47" fmla="*/ 44927 h 705621"/>
                  <a:gd name="connsiteX48" fmla="*/ 692407 w 1025815"/>
                  <a:gd name="connsiteY48" fmla="*/ 39642 h 705621"/>
                  <a:gd name="connsiteX49" fmla="*/ 708263 w 1025815"/>
                  <a:gd name="connsiteY49" fmla="*/ 34356 h 705621"/>
                  <a:gd name="connsiteX50" fmla="*/ 724120 w 1025815"/>
                  <a:gd name="connsiteY50" fmla="*/ 29071 h 705621"/>
                  <a:gd name="connsiteX51" fmla="*/ 739977 w 1025815"/>
                  <a:gd name="connsiteY51" fmla="*/ 21142 h 705621"/>
                  <a:gd name="connsiteX52" fmla="*/ 755833 w 1025815"/>
                  <a:gd name="connsiteY52" fmla="*/ 15857 h 705621"/>
                  <a:gd name="connsiteX53" fmla="*/ 763762 w 1025815"/>
                  <a:gd name="connsiteY53" fmla="*/ 13214 h 705621"/>
                  <a:gd name="connsiteX54" fmla="*/ 798118 w 1025815"/>
                  <a:gd name="connsiteY54" fmla="*/ 10571 h 705621"/>
                  <a:gd name="connsiteX55" fmla="*/ 808689 w 1025815"/>
                  <a:gd name="connsiteY55" fmla="*/ 7929 h 705621"/>
                  <a:gd name="connsiteX56" fmla="*/ 816617 w 1025815"/>
                  <a:gd name="connsiteY56" fmla="*/ 5286 h 705621"/>
                  <a:gd name="connsiteX57" fmla="*/ 843045 w 1025815"/>
                  <a:gd name="connsiteY57" fmla="*/ 0 h 705621"/>
                  <a:gd name="connsiteX58" fmla="*/ 840402 w 1025815"/>
                  <a:gd name="connsiteY58" fmla="*/ 7929 h 705621"/>
                  <a:gd name="connsiteX59" fmla="*/ 835117 w 1025815"/>
                  <a:gd name="connsiteY59" fmla="*/ 15857 h 705621"/>
                  <a:gd name="connsiteX60" fmla="*/ 829831 w 1025815"/>
                  <a:gd name="connsiteY60" fmla="*/ 31713 h 705621"/>
                  <a:gd name="connsiteX61" fmla="*/ 832474 w 1025815"/>
                  <a:gd name="connsiteY61" fmla="*/ 39642 h 705621"/>
                  <a:gd name="connsiteX62" fmla="*/ 821903 w 1025815"/>
                  <a:gd name="connsiteY62" fmla="*/ 55498 h 705621"/>
                  <a:gd name="connsiteX63" fmla="*/ 816617 w 1025815"/>
                  <a:gd name="connsiteY63" fmla="*/ 87212 h 705621"/>
                  <a:gd name="connsiteX64" fmla="*/ 824546 w 1025815"/>
                  <a:gd name="connsiteY64" fmla="*/ 121568 h 705621"/>
                  <a:gd name="connsiteX65" fmla="*/ 816617 w 1025815"/>
                  <a:gd name="connsiteY65" fmla="*/ 140067 h 705621"/>
                  <a:gd name="connsiteX66" fmla="*/ 806046 w 1025815"/>
                  <a:gd name="connsiteY66" fmla="*/ 184994 h 705621"/>
                  <a:gd name="connsiteX67" fmla="*/ 798118 w 1025815"/>
                  <a:gd name="connsiteY67" fmla="*/ 187637 h 705621"/>
                  <a:gd name="connsiteX68" fmla="*/ 790189 w 1025815"/>
                  <a:gd name="connsiteY68" fmla="*/ 195566 h 705621"/>
                  <a:gd name="connsiteX69" fmla="*/ 806046 w 1025815"/>
                  <a:gd name="connsiteY69" fmla="*/ 227279 h 705621"/>
                  <a:gd name="connsiteX70" fmla="*/ 811332 w 1025815"/>
                  <a:gd name="connsiteY70" fmla="*/ 235207 h 705621"/>
                  <a:gd name="connsiteX71" fmla="*/ 819260 w 1025815"/>
                  <a:gd name="connsiteY71" fmla="*/ 261635 h 705621"/>
                  <a:gd name="connsiteX72" fmla="*/ 821903 w 1025815"/>
                  <a:gd name="connsiteY72" fmla="*/ 269563 h 705621"/>
                  <a:gd name="connsiteX73" fmla="*/ 824546 w 1025815"/>
                  <a:gd name="connsiteY73" fmla="*/ 277492 h 705621"/>
                  <a:gd name="connsiteX74" fmla="*/ 829831 w 1025815"/>
                  <a:gd name="connsiteY74" fmla="*/ 285420 h 705621"/>
                  <a:gd name="connsiteX75" fmla="*/ 832474 w 1025815"/>
                  <a:gd name="connsiteY75" fmla="*/ 293348 h 705621"/>
                  <a:gd name="connsiteX76" fmla="*/ 856259 w 1025815"/>
                  <a:gd name="connsiteY76" fmla="*/ 306562 h 705621"/>
                  <a:gd name="connsiteX77" fmla="*/ 864187 w 1025815"/>
                  <a:gd name="connsiteY77" fmla="*/ 314490 h 705621"/>
                  <a:gd name="connsiteX78" fmla="*/ 872115 w 1025815"/>
                  <a:gd name="connsiteY78" fmla="*/ 319776 h 705621"/>
                  <a:gd name="connsiteX79" fmla="*/ 877401 w 1025815"/>
                  <a:gd name="connsiteY79" fmla="*/ 335633 h 705621"/>
                  <a:gd name="connsiteX80" fmla="*/ 882687 w 1025815"/>
                  <a:gd name="connsiteY80" fmla="*/ 343561 h 705621"/>
                  <a:gd name="connsiteX81" fmla="*/ 885329 w 1025815"/>
                  <a:gd name="connsiteY81" fmla="*/ 351489 h 705621"/>
                  <a:gd name="connsiteX82" fmla="*/ 917043 w 1025815"/>
                  <a:gd name="connsiteY82" fmla="*/ 362060 h 705621"/>
                  <a:gd name="connsiteX83" fmla="*/ 932899 w 1025815"/>
                  <a:gd name="connsiteY83" fmla="*/ 369989 h 705621"/>
                  <a:gd name="connsiteX84" fmla="*/ 940828 w 1025815"/>
                  <a:gd name="connsiteY84" fmla="*/ 372631 h 705621"/>
                  <a:gd name="connsiteX85" fmla="*/ 964613 w 1025815"/>
                  <a:gd name="connsiteY85" fmla="*/ 385845 h 705621"/>
                  <a:gd name="connsiteX86" fmla="*/ 972541 w 1025815"/>
                  <a:gd name="connsiteY86" fmla="*/ 393774 h 705621"/>
                  <a:gd name="connsiteX87" fmla="*/ 977826 w 1025815"/>
                  <a:gd name="connsiteY87" fmla="*/ 409630 h 705621"/>
                  <a:gd name="connsiteX88" fmla="*/ 983112 w 1025815"/>
                  <a:gd name="connsiteY88" fmla="*/ 417559 h 705621"/>
                  <a:gd name="connsiteX89" fmla="*/ 993683 w 1025815"/>
                  <a:gd name="connsiteY89" fmla="*/ 441344 h 705621"/>
                  <a:gd name="connsiteX90" fmla="*/ 998969 w 1025815"/>
                  <a:gd name="connsiteY90" fmla="*/ 462486 h 705621"/>
                  <a:gd name="connsiteX91" fmla="*/ 1006897 w 1025815"/>
                  <a:gd name="connsiteY91" fmla="*/ 473057 h 705621"/>
                  <a:gd name="connsiteX92" fmla="*/ 1017468 w 1025815"/>
                  <a:gd name="connsiteY92" fmla="*/ 488913 h 705621"/>
                  <a:gd name="connsiteX93" fmla="*/ 1022754 w 1025815"/>
                  <a:gd name="connsiteY93" fmla="*/ 496842 h 705621"/>
                  <a:gd name="connsiteX94" fmla="*/ 1022754 w 1025815"/>
                  <a:gd name="connsiteY94" fmla="*/ 512698 h 705621"/>
                  <a:gd name="connsiteX95" fmla="*/ 1006897 w 1025815"/>
                  <a:gd name="connsiteY95" fmla="*/ 507413 h 705621"/>
                  <a:gd name="connsiteX96" fmla="*/ 988398 w 1025815"/>
                  <a:gd name="connsiteY96" fmla="*/ 502127 h 705621"/>
                  <a:gd name="connsiteX97" fmla="*/ 972541 w 1025815"/>
                  <a:gd name="connsiteY97" fmla="*/ 488913 h 705621"/>
                  <a:gd name="connsiteX98" fmla="*/ 964613 w 1025815"/>
                  <a:gd name="connsiteY98" fmla="*/ 486271 h 705621"/>
                  <a:gd name="connsiteX99" fmla="*/ 922328 w 1025815"/>
                  <a:gd name="connsiteY99" fmla="*/ 483628 h 705621"/>
                  <a:gd name="connsiteX100" fmla="*/ 903829 w 1025815"/>
                  <a:gd name="connsiteY100" fmla="*/ 480985 h 705621"/>
                  <a:gd name="connsiteX101" fmla="*/ 893258 w 1025815"/>
                  <a:gd name="connsiteY101" fmla="*/ 467771 h 705621"/>
                  <a:gd name="connsiteX102" fmla="*/ 882687 w 1025815"/>
                  <a:gd name="connsiteY102" fmla="*/ 451915 h 705621"/>
                  <a:gd name="connsiteX103" fmla="*/ 866830 w 1025815"/>
                  <a:gd name="connsiteY103" fmla="*/ 446629 h 705621"/>
                  <a:gd name="connsiteX104" fmla="*/ 858902 w 1025815"/>
                  <a:gd name="connsiteY104" fmla="*/ 443986 h 705621"/>
                  <a:gd name="connsiteX105" fmla="*/ 837759 w 1025815"/>
                  <a:gd name="connsiteY105" fmla="*/ 449272 h 705621"/>
                  <a:gd name="connsiteX106" fmla="*/ 829831 w 1025815"/>
                  <a:gd name="connsiteY106" fmla="*/ 454557 h 705621"/>
                  <a:gd name="connsiteX107" fmla="*/ 824546 w 1025815"/>
                  <a:gd name="connsiteY107" fmla="*/ 462486 h 705621"/>
                  <a:gd name="connsiteX108" fmla="*/ 821903 w 1025815"/>
                  <a:gd name="connsiteY108" fmla="*/ 470414 h 705621"/>
                  <a:gd name="connsiteX109" fmla="*/ 813974 w 1025815"/>
                  <a:gd name="connsiteY109" fmla="*/ 478342 h 705621"/>
                  <a:gd name="connsiteX110" fmla="*/ 808689 w 1025815"/>
                  <a:gd name="connsiteY110" fmla="*/ 486271 h 705621"/>
                  <a:gd name="connsiteX111" fmla="*/ 792832 w 1025815"/>
                  <a:gd name="connsiteY111" fmla="*/ 502127 h 705621"/>
                  <a:gd name="connsiteX112" fmla="*/ 782261 w 1025815"/>
                  <a:gd name="connsiteY112" fmla="*/ 517984 h 705621"/>
                  <a:gd name="connsiteX113" fmla="*/ 776976 w 1025815"/>
                  <a:gd name="connsiteY113" fmla="*/ 525912 h 705621"/>
                  <a:gd name="connsiteX114" fmla="*/ 753191 w 1025815"/>
                  <a:gd name="connsiteY114" fmla="*/ 547055 h 705621"/>
                  <a:gd name="connsiteX115" fmla="*/ 747905 w 1025815"/>
                  <a:gd name="connsiteY115" fmla="*/ 554983 h 705621"/>
                  <a:gd name="connsiteX116" fmla="*/ 745262 w 1025815"/>
                  <a:gd name="connsiteY116" fmla="*/ 562911 h 705621"/>
                  <a:gd name="connsiteX117" fmla="*/ 734691 w 1025815"/>
                  <a:gd name="connsiteY117" fmla="*/ 578768 h 705621"/>
                  <a:gd name="connsiteX118" fmla="*/ 729406 w 1025815"/>
                  <a:gd name="connsiteY118" fmla="*/ 586696 h 705621"/>
                  <a:gd name="connsiteX119" fmla="*/ 724120 w 1025815"/>
                  <a:gd name="connsiteY119" fmla="*/ 594624 h 705621"/>
                  <a:gd name="connsiteX120" fmla="*/ 718835 w 1025815"/>
                  <a:gd name="connsiteY120" fmla="*/ 610481 h 705621"/>
                  <a:gd name="connsiteX121" fmla="*/ 716192 w 1025815"/>
                  <a:gd name="connsiteY121" fmla="*/ 618409 h 705621"/>
                  <a:gd name="connsiteX122" fmla="*/ 705621 w 1025815"/>
                  <a:gd name="connsiteY122" fmla="*/ 634266 h 705621"/>
                  <a:gd name="connsiteX123" fmla="*/ 697692 w 1025815"/>
                  <a:gd name="connsiteY123" fmla="*/ 650123 h 705621"/>
                  <a:gd name="connsiteX124" fmla="*/ 695050 w 1025815"/>
                  <a:gd name="connsiteY124" fmla="*/ 665979 h 705621"/>
                  <a:gd name="connsiteX125" fmla="*/ 687121 w 1025815"/>
                  <a:gd name="connsiteY125" fmla="*/ 663337 h 705621"/>
                  <a:gd name="connsiteX126" fmla="*/ 679193 w 1025815"/>
                  <a:gd name="connsiteY126" fmla="*/ 658051 h 705621"/>
                  <a:gd name="connsiteX127" fmla="*/ 665979 w 1025815"/>
                  <a:gd name="connsiteY127" fmla="*/ 655408 h 705621"/>
                  <a:gd name="connsiteX128" fmla="*/ 658051 w 1025815"/>
                  <a:gd name="connsiteY128" fmla="*/ 650123 h 705621"/>
                  <a:gd name="connsiteX129" fmla="*/ 642194 w 1025815"/>
                  <a:gd name="connsiteY129" fmla="*/ 655408 h 705621"/>
                  <a:gd name="connsiteX130" fmla="*/ 639551 w 1025815"/>
                  <a:gd name="connsiteY130" fmla="*/ 647480 h 705621"/>
                  <a:gd name="connsiteX131" fmla="*/ 610481 w 1025815"/>
                  <a:gd name="connsiteY131" fmla="*/ 647480 h 705621"/>
                  <a:gd name="connsiteX132" fmla="*/ 602552 w 1025815"/>
                  <a:gd name="connsiteY132" fmla="*/ 650123 h 705621"/>
                  <a:gd name="connsiteX133" fmla="*/ 541769 w 1025815"/>
                  <a:gd name="connsiteY133" fmla="*/ 655408 h 705621"/>
                  <a:gd name="connsiteX134" fmla="*/ 517984 w 1025815"/>
                  <a:gd name="connsiteY134" fmla="*/ 652766 h 705621"/>
                  <a:gd name="connsiteX135" fmla="*/ 441343 w 1025815"/>
                  <a:gd name="connsiteY135" fmla="*/ 647480 h 705621"/>
                  <a:gd name="connsiteX136" fmla="*/ 430772 w 1025815"/>
                  <a:gd name="connsiteY136" fmla="*/ 644837 h 705621"/>
                  <a:gd name="connsiteX137" fmla="*/ 417558 w 1025815"/>
                  <a:gd name="connsiteY137" fmla="*/ 642194 h 705621"/>
                  <a:gd name="connsiteX138" fmla="*/ 409630 w 1025815"/>
                  <a:gd name="connsiteY138" fmla="*/ 639552 h 705621"/>
                  <a:gd name="connsiteX139" fmla="*/ 399059 w 1025815"/>
                  <a:gd name="connsiteY139" fmla="*/ 636909 h 705621"/>
                  <a:gd name="connsiteX140" fmla="*/ 383202 w 1025815"/>
                  <a:gd name="connsiteY140" fmla="*/ 631623 h 705621"/>
                  <a:gd name="connsiteX141" fmla="*/ 375274 w 1025815"/>
                  <a:gd name="connsiteY141" fmla="*/ 628981 h 705621"/>
                  <a:gd name="connsiteX142" fmla="*/ 359417 w 1025815"/>
                  <a:gd name="connsiteY142" fmla="*/ 621052 h 705621"/>
                  <a:gd name="connsiteX143" fmla="*/ 335632 w 1025815"/>
                  <a:gd name="connsiteY143" fmla="*/ 623695 h 705621"/>
                  <a:gd name="connsiteX144" fmla="*/ 306562 w 1025815"/>
                  <a:gd name="connsiteY144" fmla="*/ 626338 h 705621"/>
                  <a:gd name="connsiteX145" fmla="*/ 282777 w 1025815"/>
                  <a:gd name="connsiteY145" fmla="*/ 623695 h 705621"/>
                  <a:gd name="connsiteX146" fmla="*/ 274848 w 1025815"/>
                  <a:gd name="connsiteY146" fmla="*/ 621052 h 705621"/>
                  <a:gd name="connsiteX147" fmla="*/ 258992 w 1025815"/>
                  <a:gd name="connsiteY147" fmla="*/ 626338 h 705621"/>
                  <a:gd name="connsiteX148" fmla="*/ 251063 w 1025815"/>
                  <a:gd name="connsiteY148" fmla="*/ 628981 h 705621"/>
                  <a:gd name="connsiteX149" fmla="*/ 243135 w 1025815"/>
                  <a:gd name="connsiteY149" fmla="*/ 634266 h 705621"/>
                  <a:gd name="connsiteX150" fmla="*/ 227278 w 1025815"/>
                  <a:gd name="connsiteY150" fmla="*/ 639552 h 705621"/>
                  <a:gd name="connsiteX151" fmla="*/ 219350 w 1025815"/>
                  <a:gd name="connsiteY151" fmla="*/ 647480 h 705621"/>
                  <a:gd name="connsiteX152" fmla="*/ 211422 w 1025815"/>
                  <a:gd name="connsiteY152" fmla="*/ 652766 h 705621"/>
                  <a:gd name="connsiteX153" fmla="*/ 206136 w 1025815"/>
                  <a:gd name="connsiteY153" fmla="*/ 660694 h 705621"/>
                  <a:gd name="connsiteX154" fmla="*/ 190280 w 1025815"/>
                  <a:gd name="connsiteY154" fmla="*/ 668622 h 705621"/>
                  <a:gd name="connsiteX155" fmla="*/ 182351 w 1025815"/>
                  <a:gd name="connsiteY155" fmla="*/ 673908 h 705621"/>
                  <a:gd name="connsiteX156" fmla="*/ 177066 w 1025815"/>
                  <a:gd name="connsiteY156" fmla="*/ 665979 h 705621"/>
                  <a:gd name="connsiteX157" fmla="*/ 150638 w 1025815"/>
                  <a:gd name="connsiteY157" fmla="*/ 673908 h 705621"/>
                  <a:gd name="connsiteX158" fmla="*/ 142710 w 1025815"/>
                  <a:gd name="connsiteY158" fmla="*/ 681836 h 705621"/>
                  <a:gd name="connsiteX159" fmla="*/ 124210 w 1025815"/>
                  <a:gd name="connsiteY159" fmla="*/ 684479 h 705621"/>
                  <a:gd name="connsiteX160" fmla="*/ 100425 w 1025815"/>
                  <a:gd name="connsiteY160" fmla="*/ 697693 h 705621"/>
                  <a:gd name="connsiteX161" fmla="*/ 92497 w 1025815"/>
                  <a:gd name="connsiteY161" fmla="*/ 702978 h 705621"/>
                  <a:gd name="connsiteX162" fmla="*/ 84569 w 1025815"/>
                  <a:gd name="connsiteY162" fmla="*/ 705621 h 705621"/>
                  <a:gd name="connsiteX163" fmla="*/ 81926 w 1025815"/>
                  <a:gd name="connsiteY163" fmla="*/ 697693 h 705621"/>
                  <a:gd name="connsiteX164" fmla="*/ 66069 w 1025815"/>
                  <a:gd name="connsiteY164" fmla="*/ 684479 h 705621"/>
                  <a:gd name="connsiteX165" fmla="*/ 58141 w 1025815"/>
                  <a:gd name="connsiteY165" fmla="*/ 681836 h 705621"/>
                  <a:gd name="connsiteX166" fmla="*/ 42284 w 1025815"/>
                  <a:gd name="connsiteY166" fmla="*/ 671265 h 705621"/>
                  <a:gd name="connsiteX167" fmla="*/ 26428 w 1025815"/>
                  <a:gd name="connsiteY167" fmla="*/ 660694 h 705621"/>
                  <a:gd name="connsiteX168" fmla="*/ 18499 w 1025815"/>
                  <a:gd name="connsiteY168" fmla="*/ 655408 h 705621"/>
                  <a:gd name="connsiteX169" fmla="*/ 15857 w 1025815"/>
                  <a:gd name="connsiteY169" fmla="*/ 647480 h 705621"/>
                  <a:gd name="connsiteX170" fmla="*/ 0 w 1025815"/>
                  <a:gd name="connsiteY170" fmla="*/ 642194 h 705621"/>
                  <a:gd name="connsiteX171" fmla="*/ 2643 w 1025815"/>
                  <a:gd name="connsiteY171" fmla="*/ 581411 h 705621"/>
                  <a:gd name="connsiteX172" fmla="*/ 5285 w 1025815"/>
                  <a:gd name="connsiteY172" fmla="*/ 573482 h 705621"/>
                  <a:gd name="connsiteX173" fmla="*/ 13214 w 1025815"/>
                  <a:gd name="connsiteY173" fmla="*/ 570840 h 705621"/>
                  <a:gd name="connsiteX174" fmla="*/ 31713 w 1025815"/>
                  <a:gd name="connsiteY174" fmla="*/ 568197 h 705621"/>
                  <a:gd name="connsiteX175" fmla="*/ 39641 w 1025815"/>
                  <a:gd name="connsiteY175" fmla="*/ 562911 h 705621"/>
                  <a:gd name="connsiteX176" fmla="*/ 47570 w 1025815"/>
                  <a:gd name="connsiteY176" fmla="*/ 554983 h 705621"/>
                  <a:gd name="connsiteX177" fmla="*/ 63426 w 1025815"/>
                  <a:gd name="connsiteY177" fmla="*/ 549697 h 705621"/>
                  <a:gd name="connsiteX178" fmla="*/ 87211 w 1025815"/>
                  <a:gd name="connsiteY178" fmla="*/ 533841 h 705621"/>
                  <a:gd name="connsiteX179" fmla="*/ 95140 w 1025815"/>
                  <a:gd name="connsiteY179" fmla="*/ 528555 h 705621"/>
                  <a:gd name="connsiteX180" fmla="*/ 110996 w 1025815"/>
                  <a:gd name="connsiteY180" fmla="*/ 523270 h 705621"/>
                  <a:gd name="connsiteX181" fmla="*/ 118925 w 1025815"/>
                  <a:gd name="connsiteY181" fmla="*/ 517984 h 705621"/>
                  <a:gd name="connsiteX182" fmla="*/ 132139 w 1025815"/>
                  <a:gd name="connsiteY182" fmla="*/ 496842 h 705621"/>
                  <a:gd name="connsiteX183" fmla="*/ 134781 w 1025815"/>
                  <a:gd name="connsiteY183" fmla="*/ 488913 h 705621"/>
                  <a:gd name="connsiteX184" fmla="*/ 134781 w 1025815"/>
                  <a:gd name="connsiteY184" fmla="*/ 470414 h 705621"/>
                  <a:gd name="connsiteX185" fmla="*/ 132139 w 1025815"/>
                  <a:gd name="connsiteY185" fmla="*/ 462486 h 705621"/>
                  <a:gd name="connsiteX186" fmla="*/ 140067 w 1025815"/>
                  <a:gd name="connsiteY186" fmla="*/ 446629 h 705621"/>
                  <a:gd name="connsiteX187" fmla="*/ 145352 w 1025815"/>
                  <a:gd name="connsiteY187" fmla="*/ 430772 h 705621"/>
                  <a:gd name="connsiteX188" fmla="*/ 150638 w 1025815"/>
                  <a:gd name="connsiteY188" fmla="*/ 422844 h 705621"/>
                  <a:gd name="connsiteX189" fmla="*/ 155924 w 1025815"/>
                  <a:gd name="connsiteY189" fmla="*/ 406987 h 705621"/>
                  <a:gd name="connsiteX190" fmla="*/ 161209 w 1025815"/>
                  <a:gd name="connsiteY190" fmla="*/ 364703 h 705621"/>
                  <a:gd name="connsiteX191" fmla="*/ 166495 w 1025815"/>
                  <a:gd name="connsiteY191" fmla="*/ 356775 h 705621"/>
                  <a:gd name="connsiteX192" fmla="*/ 169137 w 1025815"/>
                  <a:gd name="connsiteY192" fmla="*/ 343561 h 705621"/>
                  <a:gd name="connsiteX193" fmla="*/ 171780 w 1025815"/>
                  <a:gd name="connsiteY193" fmla="*/ 325061 h 705621"/>
                  <a:gd name="connsiteX194" fmla="*/ 179709 w 1025815"/>
                  <a:gd name="connsiteY194" fmla="*/ 317133 h 705621"/>
                  <a:gd name="connsiteX195" fmla="*/ 174423 w 1025815"/>
                  <a:gd name="connsiteY195"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8062 w 1025815"/>
                  <a:gd name="connsiteY7" fmla="*/ 219062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58992 h 705621"/>
                  <a:gd name="connsiteX20" fmla="*/ 391131 w 1025815"/>
                  <a:gd name="connsiteY20" fmla="*/ 245778 h 705621"/>
                  <a:gd name="connsiteX21" fmla="*/ 393773 w 1025815"/>
                  <a:gd name="connsiteY21" fmla="*/ 237850 h 705621"/>
                  <a:gd name="connsiteX22" fmla="*/ 409630 w 1025815"/>
                  <a:gd name="connsiteY22" fmla="*/ 227279 h 705621"/>
                  <a:gd name="connsiteX23" fmla="*/ 425487 w 1025815"/>
                  <a:gd name="connsiteY23" fmla="*/ 216708 h 705621"/>
                  <a:gd name="connsiteX24" fmla="*/ 433415 w 1025815"/>
                  <a:gd name="connsiteY24" fmla="*/ 211422 h 705621"/>
                  <a:gd name="connsiteX25" fmla="*/ 443986 w 1025815"/>
                  <a:gd name="connsiteY25" fmla="*/ 195566 h 705621"/>
                  <a:gd name="connsiteX26" fmla="*/ 459843 w 1025815"/>
                  <a:gd name="connsiteY26" fmla="*/ 184994 h 705621"/>
                  <a:gd name="connsiteX27" fmla="*/ 467771 w 1025815"/>
                  <a:gd name="connsiteY27" fmla="*/ 179709 h 705621"/>
                  <a:gd name="connsiteX28" fmla="*/ 475699 w 1025815"/>
                  <a:gd name="connsiteY28" fmla="*/ 177066 h 705621"/>
                  <a:gd name="connsiteX29" fmla="*/ 483628 w 1025815"/>
                  <a:gd name="connsiteY29" fmla="*/ 169138 h 705621"/>
                  <a:gd name="connsiteX30" fmla="*/ 491556 w 1025815"/>
                  <a:gd name="connsiteY30" fmla="*/ 166495 h 705621"/>
                  <a:gd name="connsiteX31" fmla="*/ 499484 w 1025815"/>
                  <a:gd name="connsiteY31" fmla="*/ 161209 h 705621"/>
                  <a:gd name="connsiteX32" fmla="*/ 510055 w 1025815"/>
                  <a:gd name="connsiteY32" fmla="*/ 158567 h 705621"/>
                  <a:gd name="connsiteX33" fmla="*/ 525912 w 1025815"/>
                  <a:gd name="connsiteY33" fmla="*/ 153281 h 705621"/>
                  <a:gd name="connsiteX34" fmla="*/ 533840 w 1025815"/>
                  <a:gd name="connsiteY34" fmla="*/ 150638 h 705621"/>
                  <a:gd name="connsiteX35" fmla="*/ 560268 w 1025815"/>
                  <a:gd name="connsiteY35" fmla="*/ 142710 h 705621"/>
                  <a:gd name="connsiteX36" fmla="*/ 584053 w 1025815"/>
                  <a:gd name="connsiteY36" fmla="*/ 132139 h 705621"/>
                  <a:gd name="connsiteX37" fmla="*/ 591981 w 1025815"/>
                  <a:gd name="connsiteY37" fmla="*/ 129496 h 705621"/>
                  <a:gd name="connsiteX38" fmla="*/ 602552 w 1025815"/>
                  <a:gd name="connsiteY38" fmla="*/ 116282 h 705621"/>
                  <a:gd name="connsiteX39" fmla="*/ 605195 w 1025815"/>
                  <a:gd name="connsiteY39" fmla="*/ 108354 h 705621"/>
                  <a:gd name="connsiteX40" fmla="*/ 610481 w 1025815"/>
                  <a:gd name="connsiteY40" fmla="*/ 100426 h 705621"/>
                  <a:gd name="connsiteX41" fmla="*/ 623695 w 1025815"/>
                  <a:gd name="connsiteY41" fmla="*/ 79283 h 705621"/>
                  <a:gd name="connsiteX42" fmla="*/ 631623 w 1025815"/>
                  <a:gd name="connsiteY42" fmla="*/ 76641 h 705621"/>
                  <a:gd name="connsiteX43" fmla="*/ 639551 w 1025815"/>
                  <a:gd name="connsiteY43" fmla="*/ 71355 h 705621"/>
                  <a:gd name="connsiteX44" fmla="*/ 647480 w 1025815"/>
                  <a:gd name="connsiteY44" fmla="*/ 68712 h 705621"/>
                  <a:gd name="connsiteX45" fmla="*/ 652765 w 1025815"/>
                  <a:gd name="connsiteY45" fmla="*/ 60784 h 705621"/>
                  <a:gd name="connsiteX46" fmla="*/ 668622 w 1025815"/>
                  <a:gd name="connsiteY46" fmla="*/ 52856 h 705621"/>
                  <a:gd name="connsiteX47" fmla="*/ 684478 w 1025815"/>
                  <a:gd name="connsiteY47" fmla="*/ 44927 h 705621"/>
                  <a:gd name="connsiteX48" fmla="*/ 692407 w 1025815"/>
                  <a:gd name="connsiteY48" fmla="*/ 39642 h 705621"/>
                  <a:gd name="connsiteX49" fmla="*/ 708263 w 1025815"/>
                  <a:gd name="connsiteY49" fmla="*/ 34356 h 705621"/>
                  <a:gd name="connsiteX50" fmla="*/ 724120 w 1025815"/>
                  <a:gd name="connsiteY50" fmla="*/ 29071 h 705621"/>
                  <a:gd name="connsiteX51" fmla="*/ 739977 w 1025815"/>
                  <a:gd name="connsiteY51" fmla="*/ 21142 h 705621"/>
                  <a:gd name="connsiteX52" fmla="*/ 755833 w 1025815"/>
                  <a:gd name="connsiteY52" fmla="*/ 15857 h 705621"/>
                  <a:gd name="connsiteX53" fmla="*/ 763762 w 1025815"/>
                  <a:gd name="connsiteY53" fmla="*/ 13214 h 705621"/>
                  <a:gd name="connsiteX54" fmla="*/ 798118 w 1025815"/>
                  <a:gd name="connsiteY54" fmla="*/ 10571 h 705621"/>
                  <a:gd name="connsiteX55" fmla="*/ 808689 w 1025815"/>
                  <a:gd name="connsiteY55" fmla="*/ 7929 h 705621"/>
                  <a:gd name="connsiteX56" fmla="*/ 816617 w 1025815"/>
                  <a:gd name="connsiteY56" fmla="*/ 5286 h 705621"/>
                  <a:gd name="connsiteX57" fmla="*/ 843045 w 1025815"/>
                  <a:gd name="connsiteY57" fmla="*/ 0 h 705621"/>
                  <a:gd name="connsiteX58" fmla="*/ 840402 w 1025815"/>
                  <a:gd name="connsiteY58" fmla="*/ 7929 h 705621"/>
                  <a:gd name="connsiteX59" fmla="*/ 835117 w 1025815"/>
                  <a:gd name="connsiteY59" fmla="*/ 15857 h 705621"/>
                  <a:gd name="connsiteX60" fmla="*/ 829831 w 1025815"/>
                  <a:gd name="connsiteY60" fmla="*/ 31713 h 705621"/>
                  <a:gd name="connsiteX61" fmla="*/ 832474 w 1025815"/>
                  <a:gd name="connsiteY61" fmla="*/ 39642 h 705621"/>
                  <a:gd name="connsiteX62" fmla="*/ 821903 w 1025815"/>
                  <a:gd name="connsiteY62" fmla="*/ 55498 h 705621"/>
                  <a:gd name="connsiteX63" fmla="*/ 816617 w 1025815"/>
                  <a:gd name="connsiteY63" fmla="*/ 87212 h 705621"/>
                  <a:gd name="connsiteX64" fmla="*/ 824546 w 1025815"/>
                  <a:gd name="connsiteY64" fmla="*/ 121568 h 705621"/>
                  <a:gd name="connsiteX65" fmla="*/ 816617 w 1025815"/>
                  <a:gd name="connsiteY65" fmla="*/ 140067 h 705621"/>
                  <a:gd name="connsiteX66" fmla="*/ 806046 w 1025815"/>
                  <a:gd name="connsiteY66" fmla="*/ 184994 h 705621"/>
                  <a:gd name="connsiteX67" fmla="*/ 798118 w 1025815"/>
                  <a:gd name="connsiteY67" fmla="*/ 187637 h 705621"/>
                  <a:gd name="connsiteX68" fmla="*/ 790189 w 1025815"/>
                  <a:gd name="connsiteY68" fmla="*/ 195566 h 705621"/>
                  <a:gd name="connsiteX69" fmla="*/ 806046 w 1025815"/>
                  <a:gd name="connsiteY69" fmla="*/ 227279 h 705621"/>
                  <a:gd name="connsiteX70" fmla="*/ 811332 w 1025815"/>
                  <a:gd name="connsiteY70" fmla="*/ 235207 h 705621"/>
                  <a:gd name="connsiteX71" fmla="*/ 819260 w 1025815"/>
                  <a:gd name="connsiteY71" fmla="*/ 261635 h 705621"/>
                  <a:gd name="connsiteX72" fmla="*/ 821903 w 1025815"/>
                  <a:gd name="connsiteY72" fmla="*/ 269563 h 705621"/>
                  <a:gd name="connsiteX73" fmla="*/ 824546 w 1025815"/>
                  <a:gd name="connsiteY73" fmla="*/ 277492 h 705621"/>
                  <a:gd name="connsiteX74" fmla="*/ 829831 w 1025815"/>
                  <a:gd name="connsiteY74" fmla="*/ 285420 h 705621"/>
                  <a:gd name="connsiteX75" fmla="*/ 832474 w 1025815"/>
                  <a:gd name="connsiteY75" fmla="*/ 293348 h 705621"/>
                  <a:gd name="connsiteX76" fmla="*/ 856259 w 1025815"/>
                  <a:gd name="connsiteY76" fmla="*/ 306562 h 705621"/>
                  <a:gd name="connsiteX77" fmla="*/ 864187 w 1025815"/>
                  <a:gd name="connsiteY77" fmla="*/ 314490 h 705621"/>
                  <a:gd name="connsiteX78" fmla="*/ 872115 w 1025815"/>
                  <a:gd name="connsiteY78" fmla="*/ 319776 h 705621"/>
                  <a:gd name="connsiteX79" fmla="*/ 877401 w 1025815"/>
                  <a:gd name="connsiteY79" fmla="*/ 335633 h 705621"/>
                  <a:gd name="connsiteX80" fmla="*/ 882687 w 1025815"/>
                  <a:gd name="connsiteY80" fmla="*/ 343561 h 705621"/>
                  <a:gd name="connsiteX81" fmla="*/ 885329 w 1025815"/>
                  <a:gd name="connsiteY81" fmla="*/ 351489 h 705621"/>
                  <a:gd name="connsiteX82" fmla="*/ 917043 w 1025815"/>
                  <a:gd name="connsiteY82" fmla="*/ 362060 h 705621"/>
                  <a:gd name="connsiteX83" fmla="*/ 932899 w 1025815"/>
                  <a:gd name="connsiteY83" fmla="*/ 369989 h 705621"/>
                  <a:gd name="connsiteX84" fmla="*/ 940828 w 1025815"/>
                  <a:gd name="connsiteY84" fmla="*/ 372631 h 705621"/>
                  <a:gd name="connsiteX85" fmla="*/ 964613 w 1025815"/>
                  <a:gd name="connsiteY85" fmla="*/ 385845 h 705621"/>
                  <a:gd name="connsiteX86" fmla="*/ 972541 w 1025815"/>
                  <a:gd name="connsiteY86" fmla="*/ 393774 h 705621"/>
                  <a:gd name="connsiteX87" fmla="*/ 977826 w 1025815"/>
                  <a:gd name="connsiteY87" fmla="*/ 409630 h 705621"/>
                  <a:gd name="connsiteX88" fmla="*/ 983112 w 1025815"/>
                  <a:gd name="connsiteY88" fmla="*/ 417559 h 705621"/>
                  <a:gd name="connsiteX89" fmla="*/ 993683 w 1025815"/>
                  <a:gd name="connsiteY89" fmla="*/ 441344 h 705621"/>
                  <a:gd name="connsiteX90" fmla="*/ 998969 w 1025815"/>
                  <a:gd name="connsiteY90" fmla="*/ 462486 h 705621"/>
                  <a:gd name="connsiteX91" fmla="*/ 1006897 w 1025815"/>
                  <a:gd name="connsiteY91" fmla="*/ 473057 h 705621"/>
                  <a:gd name="connsiteX92" fmla="*/ 1017468 w 1025815"/>
                  <a:gd name="connsiteY92" fmla="*/ 488913 h 705621"/>
                  <a:gd name="connsiteX93" fmla="*/ 1022754 w 1025815"/>
                  <a:gd name="connsiteY93" fmla="*/ 496842 h 705621"/>
                  <a:gd name="connsiteX94" fmla="*/ 1022754 w 1025815"/>
                  <a:gd name="connsiteY94" fmla="*/ 512698 h 705621"/>
                  <a:gd name="connsiteX95" fmla="*/ 1006897 w 1025815"/>
                  <a:gd name="connsiteY95" fmla="*/ 507413 h 705621"/>
                  <a:gd name="connsiteX96" fmla="*/ 988398 w 1025815"/>
                  <a:gd name="connsiteY96" fmla="*/ 502127 h 705621"/>
                  <a:gd name="connsiteX97" fmla="*/ 972541 w 1025815"/>
                  <a:gd name="connsiteY97" fmla="*/ 488913 h 705621"/>
                  <a:gd name="connsiteX98" fmla="*/ 964613 w 1025815"/>
                  <a:gd name="connsiteY98" fmla="*/ 486271 h 705621"/>
                  <a:gd name="connsiteX99" fmla="*/ 922328 w 1025815"/>
                  <a:gd name="connsiteY99" fmla="*/ 483628 h 705621"/>
                  <a:gd name="connsiteX100" fmla="*/ 903829 w 1025815"/>
                  <a:gd name="connsiteY100" fmla="*/ 480985 h 705621"/>
                  <a:gd name="connsiteX101" fmla="*/ 893258 w 1025815"/>
                  <a:gd name="connsiteY101" fmla="*/ 467771 h 705621"/>
                  <a:gd name="connsiteX102" fmla="*/ 882687 w 1025815"/>
                  <a:gd name="connsiteY102" fmla="*/ 451915 h 705621"/>
                  <a:gd name="connsiteX103" fmla="*/ 866830 w 1025815"/>
                  <a:gd name="connsiteY103" fmla="*/ 446629 h 705621"/>
                  <a:gd name="connsiteX104" fmla="*/ 858902 w 1025815"/>
                  <a:gd name="connsiteY104" fmla="*/ 443986 h 705621"/>
                  <a:gd name="connsiteX105" fmla="*/ 837759 w 1025815"/>
                  <a:gd name="connsiteY105" fmla="*/ 449272 h 705621"/>
                  <a:gd name="connsiteX106" fmla="*/ 829831 w 1025815"/>
                  <a:gd name="connsiteY106" fmla="*/ 454557 h 705621"/>
                  <a:gd name="connsiteX107" fmla="*/ 824546 w 1025815"/>
                  <a:gd name="connsiteY107" fmla="*/ 462486 h 705621"/>
                  <a:gd name="connsiteX108" fmla="*/ 821903 w 1025815"/>
                  <a:gd name="connsiteY108" fmla="*/ 470414 h 705621"/>
                  <a:gd name="connsiteX109" fmla="*/ 813974 w 1025815"/>
                  <a:gd name="connsiteY109" fmla="*/ 478342 h 705621"/>
                  <a:gd name="connsiteX110" fmla="*/ 808689 w 1025815"/>
                  <a:gd name="connsiteY110" fmla="*/ 486271 h 705621"/>
                  <a:gd name="connsiteX111" fmla="*/ 792832 w 1025815"/>
                  <a:gd name="connsiteY111" fmla="*/ 502127 h 705621"/>
                  <a:gd name="connsiteX112" fmla="*/ 782261 w 1025815"/>
                  <a:gd name="connsiteY112" fmla="*/ 517984 h 705621"/>
                  <a:gd name="connsiteX113" fmla="*/ 776976 w 1025815"/>
                  <a:gd name="connsiteY113" fmla="*/ 525912 h 705621"/>
                  <a:gd name="connsiteX114" fmla="*/ 753191 w 1025815"/>
                  <a:gd name="connsiteY114" fmla="*/ 547055 h 705621"/>
                  <a:gd name="connsiteX115" fmla="*/ 747905 w 1025815"/>
                  <a:gd name="connsiteY115" fmla="*/ 554983 h 705621"/>
                  <a:gd name="connsiteX116" fmla="*/ 745262 w 1025815"/>
                  <a:gd name="connsiteY116" fmla="*/ 562911 h 705621"/>
                  <a:gd name="connsiteX117" fmla="*/ 734691 w 1025815"/>
                  <a:gd name="connsiteY117" fmla="*/ 578768 h 705621"/>
                  <a:gd name="connsiteX118" fmla="*/ 729406 w 1025815"/>
                  <a:gd name="connsiteY118" fmla="*/ 586696 h 705621"/>
                  <a:gd name="connsiteX119" fmla="*/ 724120 w 1025815"/>
                  <a:gd name="connsiteY119" fmla="*/ 594624 h 705621"/>
                  <a:gd name="connsiteX120" fmla="*/ 718835 w 1025815"/>
                  <a:gd name="connsiteY120" fmla="*/ 610481 h 705621"/>
                  <a:gd name="connsiteX121" fmla="*/ 716192 w 1025815"/>
                  <a:gd name="connsiteY121" fmla="*/ 618409 h 705621"/>
                  <a:gd name="connsiteX122" fmla="*/ 705621 w 1025815"/>
                  <a:gd name="connsiteY122" fmla="*/ 634266 h 705621"/>
                  <a:gd name="connsiteX123" fmla="*/ 697692 w 1025815"/>
                  <a:gd name="connsiteY123" fmla="*/ 650123 h 705621"/>
                  <a:gd name="connsiteX124" fmla="*/ 695050 w 1025815"/>
                  <a:gd name="connsiteY124" fmla="*/ 665979 h 705621"/>
                  <a:gd name="connsiteX125" fmla="*/ 687121 w 1025815"/>
                  <a:gd name="connsiteY125" fmla="*/ 663337 h 705621"/>
                  <a:gd name="connsiteX126" fmla="*/ 679193 w 1025815"/>
                  <a:gd name="connsiteY126" fmla="*/ 658051 h 705621"/>
                  <a:gd name="connsiteX127" fmla="*/ 665979 w 1025815"/>
                  <a:gd name="connsiteY127" fmla="*/ 655408 h 705621"/>
                  <a:gd name="connsiteX128" fmla="*/ 658051 w 1025815"/>
                  <a:gd name="connsiteY128" fmla="*/ 650123 h 705621"/>
                  <a:gd name="connsiteX129" fmla="*/ 642194 w 1025815"/>
                  <a:gd name="connsiteY129" fmla="*/ 655408 h 705621"/>
                  <a:gd name="connsiteX130" fmla="*/ 639551 w 1025815"/>
                  <a:gd name="connsiteY130" fmla="*/ 647480 h 705621"/>
                  <a:gd name="connsiteX131" fmla="*/ 610481 w 1025815"/>
                  <a:gd name="connsiteY131" fmla="*/ 647480 h 705621"/>
                  <a:gd name="connsiteX132" fmla="*/ 602552 w 1025815"/>
                  <a:gd name="connsiteY132" fmla="*/ 650123 h 705621"/>
                  <a:gd name="connsiteX133" fmla="*/ 541769 w 1025815"/>
                  <a:gd name="connsiteY133" fmla="*/ 655408 h 705621"/>
                  <a:gd name="connsiteX134" fmla="*/ 517984 w 1025815"/>
                  <a:gd name="connsiteY134" fmla="*/ 652766 h 705621"/>
                  <a:gd name="connsiteX135" fmla="*/ 441343 w 1025815"/>
                  <a:gd name="connsiteY135" fmla="*/ 647480 h 705621"/>
                  <a:gd name="connsiteX136" fmla="*/ 430772 w 1025815"/>
                  <a:gd name="connsiteY136" fmla="*/ 644837 h 705621"/>
                  <a:gd name="connsiteX137" fmla="*/ 417558 w 1025815"/>
                  <a:gd name="connsiteY137" fmla="*/ 642194 h 705621"/>
                  <a:gd name="connsiteX138" fmla="*/ 409630 w 1025815"/>
                  <a:gd name="connsiteY138" fmla="*/ 639552 h 705621"/>
                  <a:gd name="connsiteX139" fmla="*/ 399059 w 1025815"/>
                  <a:gd name="connsiteY139" fmla="*/ 636909 h 705621"/>
                  <a:gd name="connsiteX140" fmla="*/ 383202 w 1025815"/>
                  <a:gd name="connsiteY140" fmla="*/ 631623 h 705621"/>
                  <a:gd name="connsiteX141" fmla="*/ 375274 w 1025815"/>
                  <a:gd name="connsiteY141" fmla="*/ 628981 h 705621"/>
                  <a:gd name="connsiteX142" fmla="*/ 359417 w 1025815"/>
                  <a:gd name="connsiteY142" fmla="*/ 621052 h 705621"/>
                  <a:gd name="connsiteX143" fmla="*/ 335632 w 1025815"/>
                  <a:gd name="connsiteY143" fmla="*/ 623695 h 705621"/>
                  <a:gd name="connsiteX144" fmla="*/ 306562 w 1025815"/>
                  <a:gd name="connsiteY144" fmla="*/ 626338 h 705621"/>
                  <a:gd name="connsiteX145" fmla="*/ 282777 w 1025815"/>
                  <a:gd name="connsiteY145" fmla="*/ 623695 h 705621"/>
                  <a:gd name="connsiteX146" fmla="*/ 274848 w 1025815"/>
                  <a:gd name="connsiteY146" fmla="*/ 621052 h 705621"/>
                  <a:gd name="connsiteX147" fmla="*/ 258992 w 1025815"/>
                  <a:gd name="connsiteY147" fmla="*/ 626338 h 705621"/>
                  <a:gd name="connsiteX148" fmla="*/ 251063 w 1025815"/>
                  <a:gd name="connsiteY148" fmla="*/ 628981 h 705621"/>
                  <a:gd name="connsiteX149" fmla="*/ 243135 w 1025815"/>
                  <a:gd name="connsiteY149" fmla="*/ 634266 h 705621"/>
                  <a:gd name="connsiteX150" fmla="*/ 227278 w 1025815"/>
                  <a:gd name="connsiteY150" fmla="*/ 639552 h 705621"/>
                  <a:gd name="connsiteX151" fmla="*/ 219350 w 1025815"/>
                  <a:gd name="connsiteY151" fmla="*/ 647480 h 705621"/>
                  <a:gd name="connsiteX152" fmla="*/ 211422 w 1025815"/>
                  <a:gd name="connsiteY152" fmla="*/ 652766 h 705621"/>
                  <a:gd name="connsiteX153" fmla="*/ 206136 w 1025815"/>
                  <a:gd name="connsiteY153" fmla="*/ 660694 h 705621"/>
                  <a:gd name="connsiteX154" fmla="*/ 190280 w 1025815"/>
                  <a:gd name="connsiteY154" fmla="*/ 668622 h 705621"/>
                  <a:gd name="connsiteX155" fmla="*/ 182351 w 1025815"/>
                  <a:gd name="connsiteY155" fmla="*/ 673908 h 705621"/>
                  <a:gd name="connsiteX156" fmla="*/ 177066 w 1025815"/>
                  <a:gd name="connsiteY156" fmla="*/ 665979 h 705621"/>
                  <a:gd name="connsiteX157" fmla="*/ 150638 w 1025815"/>
                  <a:gd name="connsiteY157" fmla="*/ 673908 h 705621"/>
                  <a:gd name="connsiteX158" fmla="*/ 142710 w 1025815"/>
                  <a:gd name="connsiteY158" fmla="*/ 681836 h 705621"/>
                  <a:gd name="connsiteX159" fmla="*/ 124210 w 1025815"/>
                  <a:gd name="connsiteY159" fmla="*/ 684479 h 705621"/>
                  <a:gd name="connsiteX160" fmla="*/ 100425 w 1025815"/>
                  <a:gd name="connsiteY160" fmla="*/ 697693 h 705621"/>
                  <a:gd name="connsiteX161" fmla="*/ 92497 w 1025815"/>
                  <a:gd name="connsiteY161" fmla="*/ 702978 h 705621"/>
                  <a:gd name="connsiteX162" fmla="*/ 84569 w 1025815"/>
                  <a:gd name="connsiteY162" fmla="*/ 705621 h 705621"/>
                  <a:gd name="connsiteX163" fmla="*/ 81926 w 1025815"/>
                  <a:gd name="connsiteY163" fmla="*/ 697693 h 705621"/>
                  <a:gd name="connsiteX164" fmla="*/ 66069 w 1025815"/>
                  <a:gd name="connsiteY164" fmla="*/ 684479 h 705621"/>
                  <a:gd name="connsiteX165" fmla="*/ 58141 w 1025815"/>
                  <a:gd name="connsiteY165" fmla="*/ 681836 h 705621"/>
                  <a:gd name="connsiteX166" fmla="*/ 42284 w 1025815"/>
                  <a:gd name="connsiteY166" fmla="*/ 671265 h 705621"/>
                  <a:gd name="connsiteX167" fmla="*/ 26428 w 1025815"/>
                  <a:gd name="connsiteY167" fmla="*/ 660694 h 705621"/>
                  <a:gd name="connsiteX168" fmla="*/ 18499 w 1025815"/>
                  <a:gd name="connsiteY168" fmla="*/ 655408 h 705621"/>
                  <a:gd name="connsiteX169" fmla="*/ 15857 w 1025815"/>
                  <a:gd name="connsiteY169" fmla="*/ 647480 h 705621"/>
                  <a:gd name="connsiteX170" fmla="*/ 0 w 1025815"/>
                  <a:gd name="connsiteY170" fmla="*/ 642194 h 705621"/>
                  <a:gd name="connsiteX171" fmla="*/ 2643 w 1025815"/>
                  <a:gd name="connsiteY171" fmla="*/ 581411 h 705621"/>
                  <a:gd name="connsiteX172" fmla="*/ 5285 w 1025815"/>
                  <a:gd name="connsiteY172" fmla="*/ 573482 h 705621"/>
                  <a:gd name="connsiteX173" fmla="*/ 13214 w 1025815"/>
                  <a:gd name="connsiteY173" fmla="*/ 570840 h 705621"/>
                  <a:gd name="connsiteX174" fmla="*/ 31713 w 1025815"/>
                  <a:gd name="connsiteY174" fmla="*/ 568197 h 705621"/>
                  <a:gd name="connsiteX175" fmla="*/ 39641 w 1025815"/>
                  <a:gd name="connsiteY175" fmla="*/ 562911 h 705621"/>
                  <a:gd name="connsiteX176" fmla="*/ 47570 w 1025815"/>
                  <a:gd name="connsiteY176" fmla="*/ 554983 h 705621"/>
                  <a:gd name="connsiteX177" fmla="*/ 63426 w 1025815"/>
                  <a:gd name="connsiteY177" fmla="*/ 549697 h 705621"/>
                  <a:gd name="connsiteX178" fmla="*/ 87211 w 1025815"/>
                  <a:gd name="connsiteY178" fmla="*/ 533841 h 705621"/>
                  <a:gd name="connsiteX179" fmla="*/ 95140 w 1025815"/>
                  <a:gd name="connsiteY179" fmla="*/ 528555 h 705621"/>
                  <a:gd name="connsiteX180" fmla="*/ 110996 w 1025815"/>
                  <a:gd name="connsiteY180" fmla="*/ 523270 h 705621"/>
                  <a:gd name="connsiteX181" fmla="*/ 118925 w 1025815"/>
                  <a:gd name="connsiteY181" fmla="*/ 517984 h 705621"/>
                  <a:gd name="connsiteX182" fmla="*/ 132139 w 1025815"/>
                  <a:gd name="connsiteY182" fmla="*/ 496842 h 705621"/>
                  <a:gd name="connsiteX183" fmla="*/ 134781 w 1025815"/>
                  <a:gd name="connsiteY183" fmla="*/ 488913 h 705621"/>
                  <a:gd name="connsiteX184" fmla="*/ 134781 w 1025815"/>
                  <a:gd name="connsiteY184" fmla="*/ 470414 h 705621"/>
                  <a:gd name="connsiteX185" fmla="*/ 132139 w 1025815"/>
                  <a:gd name="connsiteY185" fmla="*/ 462486 h 705621"/>
                  <a:gd name="connsiteX186" fmla="*/ 140067 w 1025815"/>
                  <a:gd name="connsiteY186" fmla="*/ 446629 h 705621"/>
                  <a:gd name="connsiteX187" fmla="*/ 145352 w 1025815"/>
                  <a:gd name="connsiteY187" fmla="*/ 430772 h 705621"/>
                  <a:gd name="connsiteX188" fmla="*/ 150638 w 1025815"/>
                  <a:gd name="connsiteY188" fmla="*/ 422844 h 705621"/>
                  <a:gd name="connsiteX189" fmla="*/ 155924 w 1025815"/>
                  <a:gd name="connsiteY189" fmla="*/ 406987 h 705621"/>
                  <a:gd name="connsiteX190" fmla="*/ 161209 w 1025815"/>
                  <a:gd name="connsiteY190" fmla="*/ 364703 h 705621"/>
                  <a:gd name="connsiteX191" fmla="*/ 166495 w 1025815"/>
                  <a:gd name="connsiteY191" fmla="*/ 356775 h 705621"/>
                  <a:gd name="connsiteX192" fmla="*/ 169137 w 1025815"/>
                  <a:gd name="connsiteY192" fmla="*/ 343561 h 705621"/>
                  <a:gd name="connsiteX193" fmla="*/ 171780 w 1025815"/>
                  <a:gd name="connsiteY193" fmla="*/ 325061 h 705621"/>
                  <a:gd name="connsiteX194" fmla="*/ 179709 w 1025815"/>
                  <a:gd name="connsiteY194" fmla="*/ 317133 h 705621"/>
                  <a:gd name="connsiteX195" fmla="*/ 174423 w 1025815"/>
                  <a:gd name="connsiteY195"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8062 w 1025815"/>
                  <a:gd name="connsiteY7" fmla="*/ 219062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58992 h 705621"/>
                  <a:gd name="connsiteX20" fmla="*/ 391131 w 1025815"/>
                  <a:gd name="connsiteY20" fmla="*/ 245778 h 705621"/>
                  <a:gd name="connsiteX21" fmla="*/ 393773 w 1025815"/>
                  <a:gd name="connsiteY21" fmla="*/ 237850 h 705621"/>
                  <a:gd name="connsiteX22" fmla="*/ 409630 w 1025815"/>
                  <a:gd name="connsiteY22" fmla="*/ 227279 h 705621"/>
                  <a:gd name="connsiteX23" fmla="*/ 425487 w 1025815"/>
                  <a:gd name="connsiteY23" fmla="*/ 216708 h 705621"/>
                  <a:gd name="connsiteX24" fmla="*/ 433415 w 1025815"/>
                  <a:gd name="connsiteY24" fmla="*/ 211422 h 705621"/>
                  <a:gd name="connsiteX25" fmla="*/ 443986 w 1025815"/>
                  <a:gd name="connsiteY25" fmla="*/ 195566 h 705621"/>
                  <a:gd name="connsiteX26" fmla="*/ 459843 w 1025815"/>
                  <a:gd name="connsiteY26" fmla="*/ 184994 h 705621"/>
                  <a:gd name="connsiteX27" fmla="*/ 467771 w 1025815"/>
                  <a:gd name="connsiteY27" fmla="*/ 179709 h 705621"/>
                  <a:gd name="connsiteX28" fmla="*/ 475699 w 1025815"/>
                  <a:gd name="connsiteY28" fmla="*/ 177066 h 705621"/>
                  <a:gd name="connsiteX29" fmla="*/ 483628 w 1025815"/>
                  <a:gd name="connsiteY29" fmla="*/ 169138 h 705621"/>
                  <a:gd name="connsiteX30" fmla="*/ 491556 w 1025815"/>
                  <a:gd name="connsiteY30" fmla="*/ 166495 h 705621"/>
                  <a:gd name="connsiteX31" fmla="*/ 499484 w 1025815"/>
                  <a:gd name="connsiteY31" fmla="*/ 161209 h 705621"/>
                  <a:gd name="connsiteX32" fmla="*/ 510055 w 1025815"/>
                  <a:gd name="connsiteY32" fmla="*/ 158567 h 705621"/>
                  <a:gd name="connsiteX33" fmla="*/ 525912 w 1025815"/>
                  <a:gd name="connsiteY33" fmla="*/ 153281 h 705621"/>
                  <a:gd name="connsiteX34" fmla="*/ 533840 w 1025815"/>
                  <a:gd name="connsiteY34" fmla="*/ 150638 h 705621"/>
                  <a:gd name="connsiteX35" fmla="*/ 560268 w 1025815"/>
                  <a:gd name="connsiteY35" fmla="*/ 142710 h 705621"/>
                  <a:gd name="connsiteX36" fmla="*/ 584053 w 1025815"/>
                  <a:gd name="connsiteY36" fmla="*/ 132139 h 705621"/>
                  <a:gd name="connsiteX37" fmla="*/ 591981 w 1025815"/>
                  <a:gd name="connsiteY37" fmla="*/ 129496 h 705621"/>
                  <a:gd name="connsiteX38" fmla="*/ 605195 w 1025815"/>
                  <a:gd name="connsiteY38" fmla="*/ 108354 h 705621"/>
                  <a:gd name="connsiteX39" fmla="*/ 610481 w 1025815"/>
                  <a:gd name="connsiteY39" fmla="*/ 100426 h 705621"/>
                  <a:gd name="connsiteX40" fmla="*/ 623695 w 1025815"/>
                  <a:gd name="connsiteY40" fmla="*/ 79283 h 705621"/>
                  <a:gd name="connsiteX41" fmla="*/ 631623 w 1025815"/>
                  <a:gd name="connsiteY41" fmla="*/ 76641 h 705621"/>
                  <a:gd name="connsiteX42" fmla="*/ 639551 w 1025815"/>
                  <a:gd name="connsiteY42" fmla="*/ 71355 h 705621"/>
                  <a:gd name="connsiteX43" fmla="*/ 647480 w 1025815"/>
                  <a:gd name="connsiteY43" fmla="*/ 68712 h 705621"/>
                  <a:gd name="connsiteX44" fmla="*/ 652765 w 1025815"/>
                  <a:gd name="connsiteY44" fmla="*/ 60784 h 705621"/>
                  <a:gd name="connsiteX45" fmla="*/ 668622 w 1025815"/>
                  <a:gd name="connsiteY45" fmla="*/ 52856 h 705621"/>
                  <a:gd name="connsiteX46" fmla="*/ 684478 w 1025815"/>
                  <a:gd name="connsiteY46" fmla="*/ 44927 h 705621"/>
                  <a:gd name="connsiteX47" fmla="*/ 692407 w 1025815"/>
                  <a:gd name="connsiteY47" fmla="*/ 39642 h 705621"/>
                  <a:gd name="connsiteX48" fmla="*/ 708263 w 1025815"/>
                  <a:gd name="connsiteY48" fmla="*/ 34356 h 705621"/>
                  <a:gd name="connsiteX49" fmla="*/ 724120 w 1025815"/>
                  <a:gd name="connsiteY49" fmla="*/ 29071 h 705621"/>
                  <a:gd name="connsiteX50" fmla="*/ 739977 w 1025815"/>
                  <a:gd name="connsiteY50" fmla="*/ 21142 h 705621"/>
                  <a:gd name="connsiteX51" fmla="*/ 755833 w 1025815"/>
                  <a:gd name="connsiteY51" fmla="*/ 15857 h 705621"/>
                  <a:gd name="connsiteX52" fmla="*/ 763762 w 1025815"/>
                  <a:gd name="connsiteY52" fmla="*/ 13214 h 705621"/>
                  <a:gd name="connsiteX53" fmla="*/ 798118 w 1025815"/>
                  <a:gd name="connsiteY53" fmla="*/ 10571 h 705621"/>
                  <a:gd name="connsiteX54" fmla="*/ 808689 w 1025815"/>
                  <a:gd name="connsiteY54" fmla="*/ 7929 h 705621"/>
                  <a:gd name="connsiteX55" fmla="*/ 816617 w 1025815"/>
                  <a:gd name="connsiteY55" fmla="*/ 5286 h 705621"/>
                  <a:gd name="connsiteX56" fmla="*/ 843045 w 1025815"/>
                  <a:gd name="connsiteY56" fmla="*/ 0 h 705621"/>
                  <a:gd name="connsiteX57" fmla="*/ 840402 w 1025815"/>
                  <a:gd name="connsiteY57" fmla="*/ 7929 h 705621"/>
                  <a:gd name="connsiteX58" fmla="*/ 835117 w 1025815"/>
                  <a:gd name="connsiteY58" fmla="*/ 15857 h 705621"/>
                  <a:gd name="connsiteX59" fmla="*/ 829831 w 1025815"/>
                  <a:gd name="connsiteY59" fmla="*/ 31713 h 705621"/>
                  <a:gd name="connsiteX60" fmla="*/ 832474 w 1025815"/>
                  <a:gd name="connsiteY60" fmla="*/ 39642 h 705621"/>
                  <a:gd name="connsiteX61" fmla="*/ 821903 w 1025815"/>
                  <a:gd name="connsiteY61" fmla="*/ 55498 h 705621"/>
                  <a:gd name="connsiteX62" fmla="*/ 816617 w 1025815"/>
                  <a:gd name="connsiteY62" fmla="*/ 87212 h 705621"/>
                  <a:gd name="connsiteX63" fmla="*/ 824546 w 1025815"/>
                  <a:gd name="connsiteY63" fmla="*/ 121568 h 705621"/>
                  <a:gd name="connsiteX64" fmla="*/ 816617 w 1025815"/>
                  <a:gd name="connsiteY64" fmla="*/ 140067 h 705621"/>
                  <a:gd name="connsiteX65" fmla="*/ 806046 w 1025815"/>
                  <a:gd name="connsiteY65" fmla="*/ 184994 h 705621"/>
                  <a:gd name="connsiteX66" fmla="*/ 798118 w 1025815"/>
                  <a:gd name="connsiteY66" fmla="*/ 187637 h 705621"/>
                  <a:gd name="connsiteX67" fmla="*/ 790189 w 1025815"/>
                  <a:gd name="connsiteY67" fmla="*/ 195566 h 705621"/>
                  <a:gd name="connsiteX68" fmla="*/ 806046 w 1025815"/>
                  <a:gd name="connsiteY68" fmla="*/ 227279 h 705621"/>
                  <a:gd name="connsiteX69" fmla="*/ 811332 w 1025815"/>
                  <a:gd name="connsiteY69" fmla="*/ 235207 h 705621"/>
                  <a:gd name="connsiteX70" fmla="*/ 819260 w 1025815"/>
                  <a:gd name="connsiteY70" fmla="*/ 261635 h 705621"/>
                  <a:gd name="connsiteX71" fmla="*/ 821903 w 1025815"/>
                  <a:gd name="connsiteY71" fmla="*/ 269563 h 705621"/>
                  <a:gd name="connsiteX72" fmla="*/ 824546 w 1025815"/>
                  <a:gd name="connsiteY72" fmla="*/ 277492 h 705621"/>
                  <a:gd name="connsiteX73" fmla="*/ 829831 w 1025815"/>
                  <a:gd name="connsiteY73" fmla="*/ 285420 h 705621"/>
                  <a:gd name="connsiteX74" fmla="*/ 832474 w 1025815"/>
                  <a:gd name="connsiteY74" fmla="*/ 293348 h 705621"/>
                  <a:gd name="connsiteX75" fmla="*/ 856259 w 1025815"/>
                  <a:gd name="connsiteY75" fmla="*/ 306562 h 705621"/>
                  <a:gd name="connsiteX76" fmla="*/ 864187 w 1025815"/>
                  <a:gd name="connsiteY76" fmla="*/ 314490 h 705621"/>
                  <a:gd name="connsiteX77" fmla="*/ 872115 w 1025815"/>
                  <a:gd name="connsiteY77" fmla="*/ 319776 h 705621"/>
                  <a:gd name="connsiteX78" fmla="*/ 877401 w 1025815"/>
                  <a:gd name="connsiteY78" fmla="*/ 335633 h 705621"/>
                  <a:gd name="connsiteX79" fmla="*/ 882687 w 1025815"/>
                  <a:gd name="connsiteY79" fmla="*/ 343561 h 705621"/>
                  <a:gd name="connsiteX80" fmla="*/ 885329 w 1025815"/>
                  <a:gd name="connsiteY80" fmla="*/ 351489 h 705621"/>
                  <a:gd name="connsiteX81" fmla="*/ 917043 w 1025815"/>
                  <a:gd name="connsiteY81" fmla="*/ 362060 h 705621"/>
                  <a:gd name="connsiteX82" fmla="*/ 932899 w 1025815"/>
                  <a:gd name="connsiteY82" fmla="*/ 369989 h 705621"/>
                  <a:gd name="connsiteX83" fmla="*/ 940828 w 1025815"/>
                  <a:gd name="connsiteY83" fmla="*/ 372631 h 705621"/>
                  <a:gd name="connsiteX84" fmla="*/ 964613 w 1025815"/>
                  <a:gd name="connsiteY84" fmla="*/ 385845 h 705621"/>
                  <a:gd name="connsiteX85" fmla="*/ 972541 w 1025815"/>
                  <a:gd name="connsiteY85" fmla="*/ 393774 h 705621"/>
                  <a:gd name="connsiteX86" fmla="*/ 977826 w 1025815"/>
                  <a:gd name="connsiteY86" fmla="*/ 409630 h 705621"/>
                  <a:gd name="connsiteX87" fmla="*/ 983112 w 1025815"/>
                  <a:gd name="connsiteY87" fmla="*/ 417559 h 705621"/>
                  <a:gd name="connsiteX88" fmla="*/ 993683 w 1025815"/>
                  <a:gd name="connsiteY88" fmla="*/ 441344 h 705621"/>
                  <a:gd name="connsiteX89" fmla="*/ 998969 w 1025815"/>
                  <a:gd name="connsiteY89" fmla="*/ 462486 h 705621"/>
                  <a:gd name="connsiteX90" fmla="*/ 1006897 w 1025815"/>
                  <a:gd name="connsiteY90" fmla="*/ 473057 h 705621"/>
                  <a:gd name="connsiteX91" fmla="*/ 1017468 w 1025815"/>
                  <a:gd name="connsiteY91" fmla="*/ 488913 h 705621"/>
                  <a:gd name="connsiteX92" fmla="*/ 1022754 w 1025815"/>
                  <a:gd name="connsiteY92" fmla="*/ 496842 h 705621"/>
                  <a:gd name="connsiteX93" fmla="*/ 1022754 w 1025815"/>
                  <a:gd name="connsiteY93" fmla="*/ 512698 h 705621"/>
                  <a:gd name="connsiteX94" fmla="*/ 1006897 w 1025815"/>
                  <a:gd name="connsiteY94" fmla="*/ 507413 h 705621"/>
                  <a:gd name="connsiteX95" fmla="*/ 988398 w 1025815"/>
                  <a:gd name="connsiteY95" fmla="*/ 502127 h 705621"/>
                  <a:gd name="connsiteX96" fmla="*/ 972541 w 1025815"/>
                  <a:gd name="connsiteY96" fmla="*/ 488913 h 705621"/>
                  <a:gd name="connsiteX97" fmla="*/ 964613 w 1025815"/>
                  <a:gd name="connsiteY97" fmla="*/ 486271 h 705621"/>
                  <a:gd name="connsiteX98" fmla="*/ 922328 w 1025815"/>
                  <a:gd name="connsiteY98" fmla="*/ 483628 h 705621"/>
                  <a:gd name="connsiteX99" fmla="*/ 903829 w 1025815"/>
                  <a:gd name="connsiteY99" fmla="*/ 480985 h 705621"/>
                  <a:gd name="connsiteX100" fmla="*/ 893258 w 1025815"/>
                  <a:gd name="connsiteY100" fmla="*/ 467771 h 705621"/>
                  <a:gd name="connsiteX101" fmla="*/ 882687 w 1025815"/>
                  <a:gd name="connsiteY101" fmla="*/ 451915 h 705621"/>
                  <a:gd name="connsiteX102" fmla="*/ 866830 w 1025815"/>
                  <a:gd name="connsiteY102" fmla="*/ 446629 h 705621"/>
                  <a:gd name="connsiteX103" fmla="*/ 858902 w 1025815"/>
                  <a:gd name="connsiteY103" fmla="*/ 443986 h 705621"/>
                  <a:gd name="connsiteX104" fmla="*/ 837759 w 1025815"/>
                  <a:gd name="connsiteY104" fmla="*/ 449272 h 705621"/>
                  <a:gd name="connsiteX105" fmla="*/ 829831 w 1025815"/>
                  <a:gd name="connsiteY105" fmla="*/ 454557 h 705621"/>
                  <a:gd name="connsiteX106" fmla="*/ 824546 w 1025815"/>
                  <a:gd name="connsiteY106" fmla="*/ 462486 h 705621"/>
                  <a:gd name="connsiteX107" fmla="*/ 821903 w 1025815"/>
                  <a:gd name="connsiteY107" fmla="*/ 470414 h 705621"/>
                  <a:gd name="connsiteX108" fmla="*/ 813974 w 1025815"/>
                  <a:gd name="connsiteY108" fmla="*/ 478342 h 705621"/>
                  <a:gd name="connsiteX109" fmla="*/ 808689 w 1025815"/>
                  <a:gd name="connsiteY109" fmla="*/ 486271 h 705621"/>
                  <a:gd name="connsiteX110" fmla="*/ 792832 w 1025815"/>
                  <a:gd name="connsiteY110" fmla="*/ 502127 h 705621"/>
                  <a:gd name="connsiteX111" fmla="*/ 782261 w 1025815"/>
                  <a:gd name="connsiteY111" fmla="*/ 517984 h 705621"/>
                  <a:gd name="connsiteX112" fmla="*/ 776976 w 1025815"/>
                  <a:gd name="connsiteY112" fmla="*/ 525912 h 705621"/>
                  <a:gd name="connsiteX113" fmla="*/ 753191 w 1025815"/>
                  <a:gd name="connsiteY113" fmla="*/ 547055 h 705621"/>
                  <a:gd name="connsiteX114" fmla="*/ 747905 w 1025815"/>
                  <a:gd name="connsiteY114" fmla="*/ 554983 h 705621"/>
                  <a:gd name="connsiteX115" fmla="*/ 745262 w 1025815"/>
                  <a:gd name="connsiteY115" fmla="*/ 562911 h 705621"/>
                  <a:gd name="connsiteX116" fmla="*/ 734691 w 1025815"/>
                  <a:gd name="connsiteY116" fmla="*/ 578768 h 705621"/>
                  <a:gd name="connsiteX117" fmla="*/ 729406 w 1025815"/>
                  <a:gd name="connsiteY117" fmla="*/ 586696 h 705621"/>
                  <a:gd name="connsiteX118" fmla="*/ 724120 w 1025815"/>
                  <a:gd name="connsiteY118" fmla="*/ 594624 h 705621"/>
                  <a:gd name="connsiteX119" fmla="*/ 718835 w 1025815"/>
                  <a:gd name="connsiteY119" fmla="*/ 610481 h 705621"/>
                  <a:gd name="connsiteX120" fmla="*/ 716192 w 1025815"/>
                  <a:gd name="connsiteY120" fmla="*/ 618409 h 705621"/>
                  <a:gd name="connsiteX121" fmla="*/ 705621 w 1025815"/>
                  <a:gd name="connsiteY121" fmla="*/ 634266 h 705621"/>
                  <a:gd name="connsiteX122" fmla="*/ 697692 w 1025815"/>
                  <a:gd name="connsiteY122" fmla="*/ 650123 h 705621"/>
                  <a:gd name="connsiteX123" fmla="*/ 695050 w 1025815"/>
                  <a:gd name="connsiteY123" fmla="*/ 665979 h 705621"/>
                  <a:gd name="connsiteX124" fmla="*/ 687121 w 1025815"/>
                  <a:gd name="connsiteY124" fmla="*/ 663337 h 705621"/>
                  <a:gd name="connsiteX125" fmla="*/ 679193 w 1025815"/>
                  <a:gd name="connsiteY125" fmla="*/ 658051 h 705621"/>
                  <a:gd name="connsiteX126" fmla="*/ 665979 w 1025815"/>
                  <a:gd name="connsiteY126" fmla="*/ 655408 h 705621"/>
                  <a:gd name="connsiteX127" fmla="*/ 658051 w 1025815"/>
                  <a:gd name="connsiteY127" fmla="*/ 650123 h 705621"/>
                  <a:gd name="connsiteX128" fmla="*/ 642194 w 1025815"/>
                  <a:gd name="connsiteY128" fmla="*/ 655408 h 705621"/>
                  <a:gd name="connsiteX129" fmla="*/ 639551 w 1025815"/>
                  <a:gd name="connsiteY129" fmla="*/ 647480 h 705621"/>
                  <a:gd name="connsiteX130" fmla="*/ 610481 w 1025815"/>
                  <a:gd name="connsiteY130" fmla="*/ 647480 h 705621"/>
                  <a:gd name="connsiteX131" fmla="*/ 602552 w 1025815"/>
                  <a:gd name="connsiteY131" fmla="*/ 650123 h 705621"/>
                  <a:gd name="connsiteX132" fmla="*/ 541769 w 1025815"/>
                  <a:gd name="connsiteY132" fmla="*/ 655408 h 705621"/>
                  <a:gd name="connsiteX133" fmla="*/ 517984 w 1025815"/>
                  <a:gd name="connsiteY133" fmla="*/ 652766 h 705621"/>
                  <a:gd name="connsiteX134" fmla="*/ 441343 w 1025815"/>
                  <a:gd name="connsiteY134" fmla="*/ 647480 h 705621"/>
                  <a:gd name="connsiteX135" fmla="*/ 430772 w 1025815"/>
                  <a:gd name="connsiteY135" fmla="*/ 644837 h 705621"/>
                  <a:gd name="connsiteX136" fmla="*/ 417558 w 1025815"/>
                  <a:gd name="connsiteY136" fmla="*/ 642194 h 705621"/>
                  <a:gd name="connsiteX137" fmla="*/ 409630 w 1025815"/>
                  <a:gd name="connsiteY137" fmla="*/ 639552 h 705621"/>
                  <a:gd name="connsiteX138" fmla="*/ 399059 w 1025815"/>
                  <a:gd name="connsiteY138" fmla="*/ 636909 h 705621"/>
                  <a:gd name="connsiteX139" fmla="*/ 383202 w 1025815"/>
                  <a:gd name="connsiteY139" fmla="*/ 631623 h 705621"/>
                  <a:gd name="connsiteX140" fmla="*/ 375274 w 1025815"/>
                  <a:gd name="connsiteY140" fmla="*/ 628981 h 705621"/>
                  <a:gd name="connsiteX141" fmla="*/ 359417 w 1025815"/>
                  <a:gd name="connsiteY141" fmla="*/ 621052 h 705621"/>
                  <a:gd name="connsiteX142" fmla="*/ 335632 w 1025815"/>
                  <a:gd name="connsiteY142" fmla="*/ 623695 h 705621"/>
                  <a:gd name="connsiteX143" fmla="*/ 306562 w 1025815"/>
                  <a:gd name="connsiteY143" fmla="*/ 626338 h 705621"/>
                  <a:gd name="connsiteX144" fmla="*/ 282777 w 1025815"/>
                  <a:gd name="connsiteY144" fmla="*/ 623695 h 705621"/>
                  <a:gd name="connsiteX145" fmla="*/ 274848 w 1025815"/>
                  <a:gd name="connsiteY145" fmla="*/ 621052 h 705621"/>
                  <a:gd name="connsiteX146" fmla="*/ 258992 w 1025815"/>
                  <a:gd name="connsiteY146" fmla="*/ 626338 h 705621"/>
                  <a:gd name="connsiteX147" fmla="*/ 251063 w 1025815"/>
                  <a:gd name="connsiteY147" fmla="*/ 628981 h 705621"/>
                  <a:gd name="connsiteX148" fmla="*/ 243135 w 1025815"/>
                  <a:gd name="connsiteY148" fmla="*/ 634266 h 705621"/>
                  <a:gd name="connsiteX149" fmla="*/ 227278 w 1025815"/>
                  <a:gd name="connsiteY149" fmla="*/ 639552 h 705621"/>
                  <a:gd name="connsiteX150" fmla="*/ 219350 w 1025815"/>
                  <a:gd name="connsiteY150" fmla="*/ 647480 h 705621"/>
                  <a:gd name="connsiteX151" fmla="*/ 211422 w 1025815"/>
                  <a:gd name="connsiteY151" fmla="*/ 652766 h 705621"/>
                  <a:gd name="connsiteX152" fmla="*/ 206136 w 1025815"/>
                  <a:gd name="connsiteY152" fmla="*/ 660694 h 705621"/>
                  <a:gd name="connsiteX153" fmla="*/ 190280 w 1025815"/>
                  <a:gd name="connsiteY153" fmla="*/ 668622 h 705621"/>
                  <a:gd name="connsiteX154" fmla="*/ 182351 w 1025815"/>
                  <a:gd name="connsiteY154" fmla="*/ 673908 h 705621"/>
                  <a:gd name="connsiteX155" fmla="*/ 177066 w 1025815"/>
                  <a:gd name="connsiteY155" fmla="*/ 665979 h 705621"/>
                  <a:gd name="connsiteX156" fmla="*/ 150638 w 1025815"/>
                  <a:gd name="connsiteY156" fmla="*/ 673908 h 705621"/>
                  <a:gd name="connsiteX157" fmla="*/ 142710 w 1025815"/>
                  <a:gd name="connsiteY157" fmla="*/ 681836 h 705621"/>
                  <a:gd name="connsiteX158" fmla="*/ 124210 w 1025815"/>
                  <a:gd name="connsiteY158" fmla="*/ 684479 h 705621"/>
                  <a:gd name="connsiteX159" fmla="*/ 100425 w 1025815"/>
                  <a:gd name="connsiteY159" fmla="*/ 697693 h 705621"/>
                  <a:gd name="connsiteX160" fmla="*/ 92497 w 1025815"/>
                  <a:gd name="connsiteY160" fmla="*/ 702978 h 705621"/>
                  <a:gd name="connsiteX161" fmla="*/ 84569 w 1025815"/>
                  <a:gd name="connsiteY161" fmla="*/ 705621 h 705621"/>
                  <a:gd name="connsiteX162" fmla="*/ 81926 w 1025815"/>
                  <a:gd name="connsiteY162" fmla="*/ 697693 h 705621"/>
                  <a:gd name="connsiteX163" fmla="*/ 66069 w 1025815"/>
                  <a:gd name="connsiteY163" fmla="*/ 684479 h 705621"/>
                  <a:gd name="connsiteX164" fmla="*/ 58141 w 1025815"/>
                  <a:gd name="connsiteY164" fmla="*/ 681836 h 705621"/>
                  <a:gd name="connsiteX165" fmla="*/ 42284 w 1025815"/>
                  <a:gd name="connsiteY165" fmla="*/ 671265 h 705621"/>
                  <a:gd name="connsiteX166" fmla="*/ 26428 w 1025815"/>
                  <a:gd name="connsiteY166" fmla="*/ 660694 h 705621"/>
                  <a:gd name="connsiteX167" fmla="*/ 18499 w 1025815"/>
                  <a:gd name="connsiteY167" fmla="*/ 655408 h 705621"/>
                  <a:gd name="connsiteX168" fmla="*/ 15857 w 1025815"/>
                  <a:gd name="connsiteY168" fmla="*/ 647480 h 705621"/>
                  <a:gd name="connsiteX169" fmla="*/ 0 w 1025815"/>
                  <a:gd name="connsiteY169" fmla="*/ 642194 h 705621"/>
                  <a:gd name="connsiteX170" fmla="*/ 2643 w 1025815"/>
                  <a:gd name="connsiteY170" fmla="*/ 581411 h 705621"/>
                  <a:gd name="connsiteX171" fmla="*/ 5285 w 1025815"/>
                  <a:gd name="connsiteY171" fmla="*/ 573482 h 705621"/>
                  <a:gd name="connsiteX172" fmla="*/ 13214 w 1025815"/>
                  <a:gd name="connsiteY172" fmla="*/ 570840 h 705621"/>
                  <a:gd name="connsiteX173" fmla="*/ 31713 w 1025815"/>
                  <a:gd name="connsiteY173" fmla="*/ 568197 h 705621"/>
                  <a:gd name="connsiteX174" fmla="*/ 39641 w 1025815"/>
                  <a:gd name="connsiteY174" fmla="*/ 562911 h 705621"/>
                  <a:gd name="connsiteX175" fmla="*/ 47570 w 1025815"/>
                  <a:gd name="connsiteY175" fmla="*/ 554983 h 705621"/>
                  <a:gd name="connsiteX176" fmla="*/ 63426 w 1025815"/>
                  <a:gd name="connsiteY176" fmla="*/ 549697 h 705621"/>
                  <a:gd name="connsiteX177" fmla="*/ 87211 w 1025815"/>
                  <a:gd name="connsiteY177" fmla="*/ 533841 h 705621"/>
                  <a:gd name="connsiteX178" fmla="*/ 95140 w 1025815"/>
                  <a:gd name="connsiteY178" fmla="*/ 528555 h 705621"/>
                  <a:gd name="connsiteX179" fmla="*/ 110996 w 1025815"/>
                  <a:gd name="connsiteY179" fmla="*/ 523270 h 705621"/>
                  <a:gd name="connsiteX180" fmla="*/ 118925 w 1025815"/>
                  <a:gd name="connsiteY180" fmla="*/ 517984 h 705621"/>
                  <a:gd name="connsiteX181" fmla="*/ 132139 w 1025815"/>
                  <a:gd name="connsiteY181" fmla="*/ 496842 h 705621"/>
                  <a:gd name="connsiteX182" fmla="*/ 134781 w 1025815"/>
                  <a:gd name="connsiteY182" fmla="*/ 488913 h 705621"/>
                  <a:gd name="connsiteX183" fmla="*/ 134781 w 1025815"/>
                  <a:gd name="connsiteY183" fmla="*/ 470414 h 705621"/>
                  <a:gd name="connsiteX184" fmla="*/ 132139 w 1025815"/>
                  <a:gd name="connsiteY184" fmla="*/ 462486 h 705621"/>
                  <a:gd name="connsiteX185" fmla="*/ 140067 w 1025815"/>
                  <a:gd name="connsiteY185" fmla="*/ 446629 h 705621"/>
                  <a:gd name="connsiteX186" fmla="*/ 145352 w 1025815"/>
                  <a:gd name="connsiteY186" fmla="*/ 430772 h 705621"/>
                  <a:gd name="connsiteX187" fmla="*/ 150638 w 1025815"/>
                  <a:gd name="connsiteY187" fmla="*/ 422844 h 705621"/>
                  <a:gd name="connsiteX188" fmla="*/ 155924 w 1025815"/>
                  <a:gd name="connsiteY188" fmla="*/ 406987 h 705621"/>
                  <a:gd name="connsiteX189" fmla="*/ 161209 w 1025815"/>
                  <a:gd name="connsiteY189" fmla="*/ 364703 h 705621"/>
                  <a:gd name="connsiteX190" fmla="*/ 166495 w 1025815"/>
                  <a:gd name="connsiteY190" fmla="*/ 356775 h 705621"/>
                  <a:gd name="connsiteX191" fmla="*/ 169137 w 1025815"/>
                  <a:gd name="connsiteY191" fmla="*/ 343561 h 705621"/>
                  <a:gd name="connsiteX192" fmla="*/ 171780 w 1025815"/>
                  <a:gd name="connsiteY192" fmla="*/ 325061 h 705621"/>
                  <a:gd name="connsiteX193" fmla="*/ 179709 w 1025815"/>
                  <a:gd name="connsiteY193" fmla="*/ 317133 h 705621"/>
                  <a:gd name="connsiteX194" fmla="*/ 174423 w 1025815"/>
                  <a:gd name="connsiteY194"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8062 w 1025815"/>
                  <a:gd name="connsiteY7" fmla="*/ 219062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58992 h 705621"/>
                  <a:gd name="connsiteX20" fmla="*/ 391131 w 1025815"/>
                  <a:gd name="connsiteY20" fmla="*/ 245778 h 705621"/>
                  <a:gd name="connsiteX21" fmla="*/ 393773 w 1025815"/>
                  <a:gd name="connsiteY21" fmla="*/ 237850 h 705621"/>
                  <a:gd name="connsiteX22" fmla="*/ 409630 w 1025815"/>
                  <a:gd name="connsiteY22" fmla="*/ 227279 h 705621"/>
                  <a:gd name="connsiteX23" fmla="*/ 425487 w 1025815"/>
                  <a:gd name="connsiteY23" fmla="*/ 216708 h 705621"/>
                  <a:gd name="connsiteX24" fmla="*/ 433415 w 1025815"/>
                  <a:gd name="connsiteY24" fmla="*/ 211422 h 705621"/>
                  <a:gd name="connsiteX25" fmla="*/ 443986 w 1025815"/>
                  <a:gd name="connsiteY25" fmla="*/ 195566 h 705621"/>
                  <a:gd name="connsiteX26" fmla="*/ 459843 w 1025815"/>
                  <a:gd name="connsiteY26" fmla="*/ 184994 h 705621"/>
                  <a:gd name="connsiteX27" fmla="*/ 467771 w 1025815"/>
                  <a:gd name="connsiteY27" fmla="*/ 179709 h 705621"/>
                  <a:gd name="connsiteX28" fmla="*/ 475699 w 1025815"/>
                  <a:gd name="connsiteY28" fmla="*/ 177066 h 705621"/>
                  <a:gd name="connsiteX29" fmla="*/ 483628 w 1025815"/>
                  <a:gd name="connsiteY29" fmla="*/ 169138 h 705621"/>
                  <a:gd name="connsiteX30" fmla="*/ 491556 w 1025815"/>
                  <a:gd name="connsiteY30" fmla="*/ 166495 h 705621"/>
                  <a:gd name="connsiteX31" fmla="*/ 499484 w 1025815"/>
                  <a:gd name="connsiteY31" fmla="*/ 161209 h 705621"/>
                  <a:gd name="connsiteX32" fmla="*/ 510055 w 1025815"/>
                  <a:gd name="connsiteY32" fmla="*/ 158567 h 705621"/>
                  <a:gd name="connsiteX33" fmla="*/ 525912 w 1025815"/>
                  <a:gd name="connsiteY33" fmla="*/ 153281 h 705621"/>
                  <a:gd name="connsiteX34" fmla="*/ 533840 w 1025815"/>
                  <a:gd name="connsiteY34" fmla="*/ 150638 h 705621"/>
                  <a:gd name="connsiteX35" fmla="*/ 560268 w 1025815"/>
                  <a:gd name="connsiteY35" fmla="*/ 142710 h 705621"/>
                  <a:gd name="connsiteX36" fmla="*/ 584053 w 1025815"/>
                  <a:gd name="connsiteY36" fmla="*/ 132139 h 705621"/>
                  <a:gd name="connsiteX37" fmla="*/ 591981 w 1025815"/>
                  <a:gd name="connsiteY37" fmla="*/ 129496 h 705621"/>
                  <a:gd name="connsiteX38" fmla="*/ 610481 w 1025815"/>
                  <a:gd name="connsiteY38" fmla="*/ 100426 h 705621"/>
                  <a:gd name="connsiteX39" fmla="*/ 623695 w 1025815"/>
                  <a:gd name="connsiteY39" fmla="*/ 79283 h 705621"/>
                  <a:gd name="connsiteX40" fmla="*/ 631623 w 1025815"/>
                  <a:gd name="connsiteY40" fmla="*/ 76641 h 705621"/>
                  <a:gd name="connsiteX41" fmla="*/ 639551 w 1025815"/>
                  <a:gd name="connsiteY41" fmla="*/ 71355 h 705621"/>
                  <a:gd name="connsiteX42" fmla="*/ 647480 w 1025815"/>
                  <a:gd name="connsiteY42" fmla="*/ 68712 h 705621"/>
                  <a:gd name="connsiteX43" fmla="*/ 652765 w 1025815"/>
                  <a:gd name="connsiteY43" fmla="*/ 60784 h 705621"/>
                  <a:gd name="connsiteX44" fmla="*/ 668622 w 1025815"/>
                  <a:gd name="connsiteY44" fmla="*/ 52856 h 705621"/>
                  <a:gd name="connsiteX45" fmla="*/ 684478 w 1025815"/>
                  <a:gd name="connsiteY45" fmla="*/ 44927 h 705621"/>
                  <a:gd name="connsiteX46" fmla="*/ 692407 w 1025815"/>
                  <a:gd name="connsiteY46" fmla="*/ 39642 h 705621"/>
                  <a:gd name="connsiteX47" fmla="*/ 708263 w 1025815"/>
                  <a:gd name="connsiteY47" fmla="*/ 34356 h 705621"/>
                  <a:gd name="connsiteX48" fmla="*/ 724120 w 1025815"/>
                  <a:gd name="connsiteY48" fmla="*/ 29071 h 705621"/>
                  <a:gd name="connsiteX49" fmla="*/ 739977 w 1025815"/>
                  <a:gd name="connsiteY49" fmla="*/ 21142 h 705621"/>
                  <a:gd name="connsiteX50" fmla="*/ 755833 w 1025815"/>
                  <a:gd name="connsiteY50" fmla="*/ 15857 h 705621"/>
                  <a:gd name="connsiteX51" fmla="*/ 763762 w 1025815"/>
                  <a:gd name="connsiteY51" fmla="*/ 13214 h 705621"/>
                  <a:gd name="connsiteX52" fmla="*/ 798118 w 1025815"/>
                  <a:gd name="connsiteY52" fmla="*/ 10571 h 705621"/>
                  <a:gd name="connsiteX53" fmla="*/ 808689 w 1025815"/>
                  <a:gd name="connsiteY53" fmla="*/ 7929 h 705621"/>
                  <a:gd name="connsiteX54" fmla="*/ 816617 w 1025815"/>
                  <a:gd name="connsiteY54" fmla="*/ 5286 h 705621"/>
                  <a:gd name="connsiteX55" fmla="*/ 843045 w 1025815"/>
                  <a:gd name="connsiteY55" fmla="*/ 0 h 705621"/>
                  <a:gd name="connsiteX56" fmla="*/ 840402 w 1025815"/>
                  <a:gd name="connsiteY56" fmla="*/ 7929 h 705621"/>
                  <a:gd name="connsiteX57" fmla="*/ 835117 w 1025815"/>
                  <a:gd name="connsiteY57" fmla="*/ 15857 h 705621"/>
                  <a:gd name="connsiteX58" fmla="*/ 829831 w 1025815"/>
                  <a:gd name="connsiteY58" fmla="*/ 31713 h 705621"/>
                  <a:gd name="connsiteX59" fmla="*/ 832474 w 1025815"/>
                  <a:gd name="connsiteY59" fmla="*/ 39642 h 705621"/>
                  <a:gd name="connsiteX60" fmla="*/ 821903 w 1025815"/>
                  <a:gd name="connsiteY60" fmla="*/ 55498 h 705621"/>
                  <a:gd name="connsiteX61" fmla="*/ 816617 w 1025815"/>
                  <a:gd name="connsiteY61" fmla="*/ 87212 h 705621"/>
                  <a:gd name="connsiteX62" fmla="*/ 824546 w 1025815"/>
                  <a:gd name="connsiteY62" fmla="*/ 121568 h 705621"/>
                  <a:gd name="connsiteX63" fmla="*/ 816617 w 1025815"/>
                  <a:gd name="connsiteY63" fmla="*/ 140067 h 705621"/>
                  <a:gd name="connsiteX64" fmla="*/ 806046 w 1025815"/>
                  <a:gd name="connsiteY64" fmla="*/ 184994 h 705621"/>
                  <a:gd name="connsiteX65" fmla="*/ 798118 w 1025815"/>
                  <a:gd name="connsiteY65" fmla="*/ 187637 h 705621"/>
                  <a:gd name="connsiteX66" fmla="*/ 790189 w 1025815"/>
                  <a:gd name="connsiteY66" fmla="*/ 195566 h 705621"/>
                  <a:gd name="connsiteX67" fmla="*/ 806046 w 1025815"/>
                  <a:gd name="connsiteY67" fmla="*/ 227279 h 705621"/>
                  <a:gd name="connsiteX68" fmla="*/ 811332 w 1025815"/>
                  <a:gd name="connsiteY68" fmla="*/ 235207 h 705621"/>
                  <a:gd name="connsiteX69" fmla="*/ 819260 w 1025815"/>
                  <a:gd name="connsiteY69" fmla="*/ 261635 h 705621"/>
                  <a:gd name="connsiteX70" fmla="*/ 821903 w 1025815"/>
                  <a:gd name="connsiteY70" fmla="*/ 269563 h 705621"/>
                  <a:gd name="connsiteX71" fmla="*/ 824546 w 1025815"/>
                  <a:gd name="connsiteY71" fmla="*/ 277492 h 705621"/>
                  <a:gd name="connsiteX72" fmla="*/ 829831 w 1025815"/>
                  <a:gd name="connsiteY72" fmla="*/ 285420 h 705621"/>
                  <a:gd name="connsiteX73" fmla="*/ 832474 w 1025815"/>
                  <a:gd name="connsiteY73" fmla="*/ 293348 h 705621"/>
                  <a:gd name="connsiteX74" fmla="*/ 856259 w 1025815"/>
                  <a:gd name="connsiteY74" fmla="*/ 306562 h 705621"/>
                  <a:gd name="connsiteX75" fmla="*/ 864187 w 1025815"/>
                  <a:gd name="connsiteY75" fmla="*/ 314490 h 705621"/>
                  <a:gd name="connsiteX76" fmla="*/ 872115 w 1025815"/>
                  <a:gd name="connsiteY76" fmla="*/ 319776 h 705621"/>
                  <a:gd name="connsiteX77" fmla="*/ 877401 w 1025815"/>
                  <a:gd name="connsiteY77" fmla="*/ 335633 h 705621"/>
                  <a:gd name="connsiteX78" fmla="*/ 882687 w 1025815"/>
                  <a:gd name="connsiteY78" fmla="*/ 343561 h 705621"/>
                  <a:gd name="connsiteX79" fmla="*/ 885329 w 1025815"/>
                  <a:gd name="connsiteY79" fmla="*/ 351489 h 705621"/>
                  <a:gd name="connsiteX80" fmla="*/ 917043 w 1025815"/>
                  <a:gd name="connsiteY80" fmla="*/ 362060 h 705621"/>
                  <a:gd name="connsiteX81" fmla="*/ 932899 w 1025815"/>
                  <a:gd name="connsiteY81" fmla="*/ 369989 h 705621"/>
                  <a:gd name="connsiteX82" fmla="*/ 940828 w 1025815"/>
                  <a:gd name="connsiteY82" fmla="*/ 372631 h 705621"/>
                  <a:gd name="connsiteX83" fmla="*/ 964613 w 1025815"/>
                  <a:gd name="connsiteY83" fmla="*/ 385845 h 705621"/>
                  <a:gd name="connsiteX84" fmla="*/ 972541 w 1025815"/>
                  <a:gd name="connsiteY84" fmla="*/ 393774 h 705621"/>
                  <a:gd name="connsiteX85" fmla="*/ 977826 w 1025815"/>
                  <a:gd name="connsiteY85" fmla="*/ 409630 h 705621"/>
                  <a:gd name="connsiteX86" fmla="*/ 983112 w 1025815"/>
                  <a:gd name="connsiteY86" fmla="*/ 417559 h 705621"/>
                  <a:gd name="connsiteX87" fmla="*/ 993683 w 1025815"/>
                  <a:gd name="connsiteY87" fmla="*/ 441344 h 705621"/>
                  <a:gd name="connsiteX88" fmla="*/ 998969 w 1025815"/>
                  <a:gd name="connsiteY88" fmla="*/ 462486 h 705621"/>
                  <a:gd name="connsiteX89" fmla="*/ 1006897 w 1025815"/>
                  <a:gd name="connsiteY89" fmla="*/ 473057 h 705621"/>
                  <a:gd name="connsiteX90" fmla="*/ 1017468 w 1025815"/>
                  <a:gd name="connsiteY90" fmla="*/ 488913 h 705621"/>
                  <a:gd name="connsiteX91" fmla="*/ 1022754 w 1025815"/>
                  <a:gd name="connsiteY91" fmla="*/ 496842 h 705621"/>
                  <a:gd name="connsiteX92" fmla="*/ 1022754 w 1025815"/>
                  <a:gd name="connsiteY92" fmla="*/ 512698 h 705621"/>
                  <a:gd name="connsiteX93" fmla="*/ 1006897 w 1025815"/>
                  <a:gd name="connsiteY93" fmla="*/ 507413 h 705621"/>
                  <a:gd name="connsiteX94" fmla="*/ 988398 w 1025815"/>
                  <a:gd name="connsiteY94" fmla="*/ 502127 h 705621"/>
                  <a:gd name="connsiteX95" fmla="*/ 972541 w 1025815"/>
                  <a:gd name="connsiteY95" fmla="*/ 488913 h 705621"/>
                  <a:gd name="connsiteX96" fmla="*/ 964613 w 1025815"/>
                  <a:gd name="connsiteY96" fmla="*/ 486271 h 705621"/>
                  <a:gd name="connsiteX97" fmla="*/ 922328 w 1025815"/>
                  <a:gd name="connsiteY97" fmla="*/ 483628 h 705621"/>
                  <a:gd name="connsiteX98" fmla="*/ 903829 w 1025815"/>
                  <a:gd name="connsiteY98" fmla="*/ 480985 h 705621"/>
                  <a:gd name="connsiteX99" fmla="*/ 893258 w 1025815"/>
                  <a:gd name="connsiteY99" fmla="*/ 467771 h 705621"/>
                  <a:gd name="connsiteX100" fmla="*/ 882687 w 1025815"/>
                  <a:gd name="connsiteY100" fmla="*/ 451915 h 705621"/>
                  <a:gd name="connsiteX101" fmla="*/ 866830 w 1025815"/>
                  <a:gd name="connsiteY101" fmla="*/ 446629 h 705621"/>
                  <a:gd name="connsiteX102" fmla="*/ 858902 w 1025815"/>
                  <a:gd name="connsiteY102" fmla="*/ 443986 h 705621"/>
                  <a:gd name="connsiteX103" fmla="*/ 837759 w 1025815"/>
                  <a:gd name="connsiteY103" fmla="*/ 449272 h 705621"/>
                  <a:gd name="connsiteX104" fmla="*/ 829831 w 1025815"/>
                  <a:gd name="connsiteY104" fmla="*/ 454557 h 705621"/>
                  <a:gd name="connsiteX105" fmla="*/ 824546 w 1025815"/>
                  <a:gd name="connsiteY105" fmla="*/ 462486 h 705621"/>
                  <a:gd name="connsiteX106" fmla="*/ 821903 w 1025815"/>
                  <a:gd name="connsiteY106" fmla="*/ 470414 h 705621"/>
                  <a:gd name="connsiteX107" fmla="*/ 813974 w 1025815"/>
                  <a:gd name="connsiteY107" fmla="*/ 478342 h 705621"/>
                  <a:gd name="connsiteX108" fmla="*/ 808689 w 1025815"/>
                  <a:gd name="connsiteY108" fmla="*/ 486271 h 705621"/>
                  <a:gd name="connsiteX109" fmla="*/ 792832 w 1025815"/>
                  <a:gd name="connsiteY109" fmla="*/ 502127 h 705621"/>
                  <a:gd name="connsiteX110" fmla="*/ 782261 w 1025815"/>
                  <a:gd name="connsiteY110" fmla="*/ 517984 h 705621"/>
                  <a:gd name="connsiteX111" fmla="*/ 776976 w 1025815"/>
                  <a:gd name="connsiteY111" fmla="*/ 525912 h 705621"/>
                  <a:gd name="connsiteX112" fmla="*/ 753191 w 1025815"/>
                  <a:gd name="connsiteY112" fmla="*/ 547055 h 705621"/>
                  <a:gd name="connsiteX113" fmla="*/ 747905 w 1025815"/>
                  <a:gd name="connsiteY113" fmla="*/ 554983 h 705621"/>
                  <a:gd name="connsiteX114" fmla="*/ 745262 w 1025815"/>
                  <a:gd name="connsiteY114" fmla="*/ 562911 h 705621"/>
                  <a:gd name="connsiteX115" fmla="*/ 734691 w 1025815"/>
                  <a:gd name="connsiteY115" fmla="*/ 578768 h 705621"/>
                  <a:gd name="connsiteX116" fmla="*/ 729406 w 1025815"/>
                  <a:gd name="connsiteY116" fmla="*/ 586696 h 705621"/>
                  <a:gd name="connsiteX117" fmla="*/ 724120 w 1025815"/>
                  <a:gd name="connsiteY117" fmla="*/ 594624 h 705621"/>
                  <a:gd name="connsiteX118" fmla="*/ 718835 w 1025815"/>
                  <a:gd name="connsiteY118" fmla="*/ 610481 h 705621"/>
                  <a:gd name="connsiteX119" fmla="*/ 716192 w 1025815"/>
                  <a:gd name="connsiteY119" fmla="*/ 618409 h 705621"/>
                  <a:gd name="connsiteX120" fmla="*/ 705621 w 1025815"/>
                  <a:gd name="connsiteY120" fmla="*/ 634266 h 705621"/>
                  <a:gd name="connsiteX121" fmla="*/ 697692 w 1025815"/>
                  <a:gd name="connsiteY121" fmla="*/ 650123 h 705621"/>
                  <a:gd name="connsiteX122" fmla="*/ 695050 w 1025815"/>
                  <a:gd name="connsiteY122" fmla="*/ 665979 h 705621"/>
                  <a:gd name="connsiteX123" fmla="*/ 687121 w 1025815"/>
                  <a:gd name="connsiteY123" fmla="*/ 663337 h 705621"/>
                  <a:gd name="connsiteX124" fmla="*/ 679193 w 1025815"/>
                  <a:gd name="connsiteY124" fmla="*/ 658051 h 705621"/>
                  <a:gd name="connsiteX125" fmla="*/ 665979 w 1025815"/>
                  <a:gd name="connsiteY125" fmla="*/ 655408 h 705621"/>
                  <a:gd name="connsiteX126" fmla="*/ 658051 w 1025815"/>
                  <a:gd name="connsiteY126" fmla="*/ 650123 h 705621"/>
                  <a:gd name="connsiteX127" fmla="*/ 642194 w 1025815"/>
                  <a:gd name="connsiteY127" fmla="*/ 655408 h 705621"/>
                  <a:gd name="connsiteX128" fmla="*/ 639551 w 1025815"/>
                  <a:gd name="connsiteY128" fmla="*/ 647480 h 705621"/>
                  <a:gd name="connsiteX129" fmla="*/ 610481 w 1025815"/>
                  <a:gd name="connsiteY129" fmla="*/ 647480 h 705621"/>
                  <a:gd name="connsiteX130" fmla="*/ 602552 w 1025815"/>
                  <a:gd name="connsiteY130" fmla="*/ 650123 h 705621"/>
                  <a:gd name="connsiteX131" fmla="*/ 541769 w 1025815"/>
                  <a:gd name="connsiteY131" fmla="*/ 655408 h 705621"/>
                  <a:gd name="connsiteX132" fmla="*/ 517984 w 1025815"/>
                  <a:gd name="connsiteY132" fmla="*/ 652766 h 705621"/>
                  <a:gd name="connsiteX133" fmla="*/ 441343 w 1025815"/>
                  <a:gd name="connsiteY133" fmla="*/ 647480 h 705621"/>
                  <a:gd name="connsiteX134" fmla="*/ 430772 w 1025815"/>
                  <a:gd name="connsiteY134" fmla="*/ 644837 h 705621"/>
                  <a:gd name="connsiteX135" fmla="*/ 417558 w 1025815"/>
                  <a:gd name="connsiteY135" fmla="*/ 642194 h 705621"/>
                  <a:gd name="connsiteX136" fmla="*/ 409630 w 1025815"/>
                  <a:gd name="connsiteY136" fmla="*/ 639552 h 705621"/>
                  <a:gd name="connsiteX137" fmla="*/ 399059 w 1025815"/>
                  <a:gd name="connsiteY137" fmla="*/ 636909 h 705621"/>
                  <a:gd name="connsiteX138" fmla="*/ 383202 w 1025815"/>
                  <a:gd name="connsiteY138" fmla="*/ 631623 h 705621"/>
                  <a:gd name="connsiteX139" fmla="*/ 375274 w 1025815"/>
                  <a:gd name="connsiteY139" fmla="*/ 628981 h 705621"/>
                  <a:gd name="connsiteX140" fmla="*/ 359417 w 1025815"/>
                  <a:gd name="connsiteY140" fmla="*/ 621052 h 705621"/>
                  <a:gd name="connsiteX141" fmla="*/ 335632 w 1025815"/>
                  <a:gd name="connsiteY141" fmla="*/ 623695 h 705621"/>
                  <a:gd name="connsiteX142" fmla="*/ 306562 w 1025815"/>
                  <a:gd name="connsiteY142" fmla="*/ 626338 h 705621"/>
                  <a:gd name="connsiteX143" fmla="*/ 282777 w 1025815"/>
                  <a:gd name="connsiteY143" fmla="*/ 623695 h 705621"/>
                  <a:gd name="connsiteX144" fmla="*/ 274848 w 1025815"/>
                  <a:gd name="connsiteY144" fmla="*/ 621052 h 705621"/>
                  <a:gd name="connsiteX145" fmla="*/ 258992 w 1025815"/>
                  <a:gd name="connsiteY145" fmla="*/ 626338 h 705621"/>
                  <a:gd name="connsiteX146" fmla="*/ 251063 w 1025815"/>
                  <a:gd name="connsiteY146" fmla="*/ 628981 h 705621"/>
                  <a:gd name="connsiteX147" fmla="*/ 243135 w 1025815"/>
                  <a:gd name="connsiteY147" fmla="*/ 634266 h 705621"/>
                  <a:gd name="connsiteX148" fmla="*/ 227278 w 1025815"/>
                  <a:gd name="connsiteY148" fmla="*/ 639552 h 705621"/>
                  <a:gd name="connsiteX149" fmla="*/ 219350 w 1025815"/>
                  <a:gd name="connsiteY149" fmla="*/ 647480 h 705621"/>
                  <a:gd name="connsiteX150" fmla="*/ 211422 w 1025815"/>
                  <a:gd name="connsiteY150" fmla="*/ 652766 h 705621"/>
                  <a:gd name="connsiteX151" fmla="*/ 206136 w 1025815"/>
                  <a:gd name="connsiteY151" fmla="*/ 660694 h 705621"/>
                  <a:gd name="connsiteX152" fmla="*/ 190280 w 1025815"/>
                  <a:gd name="connsiteY152" fmla="*/ 668622 h 705621"/>
                  <a:gd name="connsiteX153" fmla="*/ 182351 w 1025815"/>
                  <a:gd name="connsiteY153" fmla="*/ 673908 h 705621"/>
                  <a:gd name="connsiteX154" fmla="*/ 177066 w 1025815"/>
                  <a:gd name="connsiteY154" fmla="*/ 665979 h 705621"/>
                  <a:gd name="connsiteX155" fmla="*/ 150638 w 1025815"/>
                  <a:gd name="connsiteY155" fmla="*/ 673908 h 705621"/>
                  <a:gd name="connsiteX156" fmla="*/ 142710 w 1025815"/>
                  <a:gd name="connsiteY156" fmla="*/ 681836 h 705621"/>
                  <a:gd name="connsiteX157" fmla="*/ 124210 w 1025815"/>
                  <a:gd name="connsiteY157" fmla="*/ 684479 h 705621"/>
                  <a:gd name="connsiteX158" fmla="*/ 100425 w 1025815"/>
                  <a:gd name="connsiteY158" fmla="*/ 697693 h 705621"/>
                  <a:gd name="connsiteX159" fmla="*/ 92497 w 1025815"/>
                  <a:gd name="connsiteY159" fmla="*/ 702978 h 705621"/>
                  <a:gd name="connsiteX160" fmla="*/ 84569 w 1025815"/>
                  <a:gd name="connsiteY160" fmla="*/ 705621 h 705621"/>
                  <a:gd name="connsiteX161" fmla="*/ 81926 w 1025815"/>
                  <a:gd name="connsiteY161" fmla="*/ 697693 h 705621"/>
                  <a:gd name="connsiteX162" fmla="*/ 66069 w 1025815"/>
                  <a:gd name="connsiteY162" fmla="*/ 684479 h 705621"/>
                  <a:gd name="connsiteX163" fmla="*/ 58141 w 1025815"/>
                  <a:gd name="connsiteY163" fmla="*/ 681836 h 705621"/>
                  <a:gd name="connsiteX164" fmla="*/ 42284 w 1025815"/>
                  <a:gd name="connsiteY164" fmla="*/ 671265 h 705621"/>
                  <a:gd name="connsiteX165" fmla="*/ 26428 w 1025815"/>
                  <a:gd name="connsiteY165" fmla="*/ 660694 h 705621"/>
                  <a:gd name="connsiteX166" fmla="*/ 18499 w 1025815"/>
                  <a:gd name="connsiteY166" fmla="*/ 655408 h 705621"/>
                  <a:gd name="connsiteX167" fmla="*/ 15857 w 1025815"/>
                  <a:gd name="connsiteY167" fmla="*/ 647480 h 705621"/>
                  <a:gd name="connsiteX168" fmla="*/ 0 w 1025815"/>
                  <a:gd name="connsiteY168" fmla="*/ 642194 h 705621"/>
                  <a:gd name="connsiteX169" fmla="*/ 2643 w 1025815"/>
                  <a:gd name="connsiteY169" fmla="*/ 581411 h 705621"/>
                  <a:gd name="connsiteX170" fmla="*/ 5285 w 1025815"/>
                  <a:gd name="connsiteY170" fmla="*/ 573482 h 705621"/>
                  <a:gd name="connsiteX171" fmla="*/ 13214 w 1025815"/>
                  <a:gd name="connsiteY171" fmla="*/ 570840 h 705621"/>
                  <a:gd name="connsiteX172" fmla="*/ 31713 w 1025815"/>
                  <a:gd name="connsiteY172" fmla="*/ 568197 h 705621"/>
                  <a:gd name="connsiteX173" fmla="*/ 39641 w 1025815"/>
                  <a:gd name="connsiteY173" fmla="*/ 562911 h 705621"/>
                  <a:gd name="connsiteX174" fmla="*/ 47570 w 1025815"/>
                  <a:gd name="connsiteY174" fmla="*/ 554983 h 705621"/>
                  <a:gd name="connsiteX175" fmla="*/ 63426 w 1025815"/>
                  <a:gd name="connsiteY175" fmla="*/ 549697 h 705621"/>
                  <a:gd name="connsiteX176" fmla="*/ 87211 w 1025815"/>
                  <a:gd name="connsiteY176" fmla="*/ 533841 h 705621"/>
                  <a:gd name="connsiteX177" fmla="*/ 95140 w 1025815"/>
                  <a:gd name="connsiteY177" fmla="*/ 528555 h 705621"/>
                  <a:gd name="connsiteX178" fmla="*/ 110996 w 1025815"/>
                  <a:gd name="connsiteY178" fmla="*/ 523270 h 705621"/>
                  <a:gd name="connsiteX179" fmla="*/ 118925 w 1025815"/>
                  <a:gd name="connsiteY179" fmla="*/ 517984 h 705621"/>
                  <a:gd name="connsiteX180" fmla="*/ 132139 w 1025815"/>
                  <a:gd name="connsiteY180" fmla="*/ 496842 h 705621"/>
                  <a:gd name="connsiteX181" fmla="*/ 134781 w 1025815"/>
                  <a:gd name="connsiteY181" fmla="*/ 488913 h 705621"/>
                  <a:gd name="connsiteX182" fmla="*/ 134781 w 1025815"/>
                  <a:gd name="connsiteY182" fmla="*/ 470414 h 705621"/>
                  <a:gd name="connsiteX183" fmla="*/ 132139 w 1025815"/>
                  <a:gd name="connsiteY183" fmla="*/ 462486 h 705621"/>
                  <a:gd name="connsiteX184" fmla="*/ 140067 w 1025815"/>
                  <a:gd name="connsiteY184" fmla="*/ 446629 h 705621"/>
                  <a:gd name="connsiteX185" fmla="*/ 145352 w 1025815"/>
                  <a:gd name="connsiteY185" fmla="*/ 430772 h 705621"/>
                  <a:gd name="connsiteX186" fmla="*/ 150638 w 1025815"/>
                  <a:gd name="connsiteY186" fmla="*/ 422844 h 705621"/>
                  <a:gd name="connsiteX187" fmla="*/ 155924 w 1025815"/>
                  <a:gd name="connsiteY187" fmla="*/ 406987 h 705621"/>
                  <a:gd name="connsiteX188" fmla="*/ 161209 w 1025815"/>
                  <a:gd name="connsiteY188" fmla="*/ 364703 h 705621"/>
                  <a:gd name="connsiteX189" fmla="*/ 166495 w 1025815"/>
                  <a:gd name="connsiteY189" fmla="*/ 356775 h 705621"/>
                  <a:gd name="connsiteX190" fmla="*/ 169137 w 1025815"/>
                  <a:gd name="connsiteY190" fmla="*/ 343561 h 705621"/>
                  <a:gd name="connsiteX191" fmla="*/ 171780 w 1025815"/>
                  <a:gd name="connsiteY191" fmla="*/ 325061 h 705621"/>
                  <a:gd name="connsiteX192" fmla="*/ 179709 w 1025815"/>
                  <a:gd name="connsiteY192" fmla="*/ 317133 h 705621"/>
                  <a:gd name="connsiteX193" fmla="*/ 174423 w 1025815"/>
                  <a:gd name="connsiteY193"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8062 w 1025815"/>
                  <a:gd name="connsiteY7" fmla="*/ 219062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58992 h 705621"/>
                  <a:gd name="connsiteX20" fmla="*/ 391131 w 1025815"/>
                  <a:gd name="connsiteY20" fmla="*/ 245778 h 705621"/>
                  <a:gd name="connsiteX21" fmla="*/ 393773 w 1025815"/>
                  <a:gd name="connsiteY21" fmla="*/ 237850 h 705621"/>
                  <a:gd name="connsiteX22" fmla="*/ 409630 w 1025815"/>
                  <a:gd name="connsiteY22" fmla="*/ 227279 h 705621"/>
                  <a:gd name="connsiteX23" fmla="*/ 425487 w 1025815"/>
                  <a:gd name="connsiteY23" fmla="*/ 216708 h 705621"/>
                  <a:gd name="connsiteX24" fmla="*/ 433415 w 1025815"/>
                  <a:gd name="connsiteY24" fmla="*/ 211422 h 705621"/>
                  <a:gd name="connsiteX25" fmla="*/ 443986 w 1025815"/>
                  <a:gd name="connsiteY25" fmla="*/ 195566 h 705621"/>
                  <a:gd name="connsiteX26" fmla="*/ 459843 w 1025815"/>
                  <a:gd name="connsiteY26" fmla="*/ 184994 h 705621"/>
                  <a:gd name="connsiteX27" fmla="*/ 467771 w 1025815"/>
                  <a:gd name="connsiteY27" fmla="*/ 179709 h 705621"/>
                  <a:gd name="connsiteX28" fmla="*/ 475699 w 1025815"/>
                  <a:gd name="connsiteY28" fmla="*/ 177066 h 705621"/>
                  <a:gd name="connsiteX29" fmla="*/ 483628 w 1025815"/>
                  <a:gd name="connsiteY29" fmla="*/ 169138 h 705621"/>
                  <a:gd name="connsiteX30" fmla="*/ 491556 w 1025815"/>
                  <a:gd name="connsiteY30" fmla="*/ 166495 h 705621"/>
                  <a:gd name="connsiteX31" fmla="*/ 499484 w 1025815"/>
                  <a:gd name="connsiteY31" fmla="*/ 161209 h 705621"/>
                  <a:gd name="connsiteX32" fmla="*/ 510055 w 1025815"/>
                  <a:gd name="connsiteY32" fmla="*/ 158567 h 705621"/>
                  <a:gd name="connsiteX33" fmla="*/ 525912 w 1025815"/>
                  <a:gd name="connsiteY33" fmla="*/ 153281 h 705621"/>
                  <a:gd name="connsiteX34" fmla="*/ 533840 w 1025815"/>
                  <a:gd name="connsiteY34" fmla="*/ 150638 h 705621"/>
                  <a:gd name="connsiteX35" fmla="*/ 560268 w 1025815"/>
                  <a:gd name="connsiteY35" fmla="*/ 142710 h 705621"/>
                  <a:gd name="connsiteX36" fmla="*/ 584053 w 1025815"/>
                  <a:gd name="connsiteY36" fmla="*/ 132139 h 705621"/>
                  <a:gd name="connsiteX37" fmla="*/ 591981 w 1025815"/>
                  <a:gd name="connsiteY37" fmla="*/ 129496 h 705621"/>
                  <a:gd name="connsiteX38" fmla="*/ 600956 w 1025815"/>
                  <a:gd name="connsiteY38" fmla="*/ 95663 h 705621"/>
                  <a:gd name="connsiteX39" fmla="*/ 623695 w 1025815"/>
                  <a:gd name="connsiteY39" fmla="*/ 79283 h 705621"/>
                  <a:gd name="connsiteX40" fmla="*/ 631623 w 1025815"/>
                  <a:gd name="connsiteY40" fmla="*/ 76641 h 705621"/>
                  <a:gd name="connsiteX41" fmla="*/ 639551 w 1025815"/>
                  <a:gd name="connsiteY41" fmla="*/ 71355 h 705621"/>
                  <a:gd name="connsiteX42" fmla="*/ 647480 w 1025815"/>
                  <a:gd name="connsiteY42" fmla="*/ 68712 h 705621"/>
                  <a:gd name="connsiteX43" fmla="*/ 652765 w 1025815"/>
                  <a:gd name="connsiteY43" fmla="*/ 60784 h 705621"/>
                  <a:gd name="connsiteX44" fmla="*/ 668622 w 1025815"/>
                  <a:gd name="connsiteY44" fmla="*/ 52856 h 705621"/>
                  <a:gd name="connsiteX45" fmla="*/ 684478 w 1025815"/>
                  <a:gd name="connsiteY45" fmla="*/ 44927 h 705621"/>
                  <a:gd name="connsiteX46" fmla="*/ 692407 w 1025815"/>
                  <a:gd name="connsiteY46" fmla="*/ 39642 h 705621"/>
                  <a:gd name="connsiteX47" fmla="*/ 708263 w 1025815"/>
                  <a:gd name="connsiteY47" fmla="*/ 34356 h 705621"/>
                  <a:gd name="connsiteX48" fmla="*/ 724120 w 1025815"/>
                  <a:gd name="connsiteY48" fmla="*/ 29071 h 705621"/>
                  <a:gd name="connsiteX49" fmla="*/ 739977 w 1025815"/>
                  <a:gd name="connsiteY49" fmla="*/ 21142 h 705621"/>
                  <a:gd name="connsiteX50" fmla="*/ 755833 w 1025815"/>
                  <a:gd name="connsiteY50" fmla="*/ 15857 h 705621"/>
                  <a:gd name="connsiteX51" fmla="*/ 763762 w 1025815"/>
                  <a:gd name="connsiteY51" fmla="*/ 13214 h 705621"/>
                  <a:gd name="connsiteX52" fmla="*/ 798118 w 1025815"/>
                  <a:gd name="connsiteY52" fmla="*/ 10571 h 705621"/>
                  <a:gd name="connsiteX53" fmla="*/ 808689 w 1025815"/>
                  <a:gd name="connsiteY53" fmla="*/ 7929 h 705621"/>
                  <a:gd name="connsiteX54" fmla="*/ 816617 w 1025815"/>
                  <a:gd name="connsiteY54" fmla="*/ 5286 h 705621"/>
                  <a:gd name="connsiteX55" fmla="*/ 843045 w 1025815"/>
                  <a:gd name="connsiteY55" fmla="*/ 0 h 705621"/>
                  <a:gd name="connsiteX56" fmla="*/ 840402 w 1025815"/>
                  <a:gd name="connsiteY56" fmla="*/ 7929 h 705621"/>
                  <a:gd name="connsiteX57" fmla="*/ 835117 w 1025815"/>
                  <a:gd name="connsiteY57" fmla="*/ 15857 h 705621"/>
                  <a:gd name="connsiteX58" fmla="*/ 829831 w 1025815"/>
                  <a:gd name="connsiteY58" fmla="*/ 31713 h 705621"/>
                  <a:gd name="connsiteX59" fmla="*/ 832474 w 1025815"/>
                  <a:gd name="connsiteY59" fmla="*/ 39642 h 705621"/>
                  <a:gd name="connsiteX60" fmla="*/ 821903 w 1025815"/>
                  <a:gd name="connsiteY60" fmla="*/ 55498 h 705621"/>
                  <a:gd name="connsiteX61" fmla="*/ 816617 w 1025815"/>
                  <a:gd name="connsiteY61" fmla="*/ 87212 h 705621"/>
                  <a:gd name="connsiteX62" fmla="*/ 824546 w 1025815"/>
                  <a:gd name="connsiteY62" fmla="*/ 121568 h 705621"/>
                  <a:gd name="connsiteX63" fmla="*/ 816617 w 1025815"/>
                  <a:gd name="connsiteY63" fmla="*/ 140067 h 705621"/>
                  <a:gd name="connsiteX64" fmla="*/ 806046 w 1025815"/>
                  <a:gd name="connsiteY64" fmla="*/ 184994 h 705621"/>
                  <a:gd name="connsiteX65" fmla="*/ 798118 w 1025815"/>
                  <a:gd name="connsiteY65" fmla="*/ 187637 h 705621"/>
                  <a:gd name="connsiteX66" fmla="*/ 790189 w 1025815"/>
                  <a:gd name="connsiteY66" fmla="*/ 195566 h 705621"/>
                  <a:gd name="connsiteX67" fmla="*/ 806046 w 1025815"/>
                  <a:gd name="connsiteY67" fmla="*/ 227279 h 705621"/>
                  <a:gd name="connsiteX68" fmla="*/ 811332 w 1025815"/>
                  <a:gd name="connsiteY68" fmla="*/ 235207 h 705621"/>
                  <a:gd name="connsiteX69" fmla="*/ 819260 w 1025815"/>
                  <a:gd name="connsiteY69" fmla="*/ 261635 h 705621"/>
                  <a:gd name="connsiteX70" fmla="*/ 821903 w 1025815"/>
                  <a:gd name="connsiteY70" fmla="*/ 269563 h 705621"/>
                  <a:gd name="connsiteX71" fmla="*/ 824546 w 1025815"/>
                  <a:gd name="connsiteY71" fmla="*/ 277492 h 705621"/>
                  <a:gd name="connsiteX72" fmla="*/ 829831 w 1025815"/>
                  <a:gd name="connsiteY72" fmla="*/ 285420 h 705621"/>
                  <a:gd name="connsiteX73" fmla="*/ 832474 w 1025815"/>
                  <a:gd name="connsiteY73" fmla="*/ 293348 h 705621"/>
                  <a:gd name="connsiteX74" fmla="*/ 856259 w 1025815"/>
                  <a:gd name="connsiteY74" fmla="*/ 306562 h 705621"/>
                  <a:gd name="connsiteX75" fmla="*/ 864187 w 1025815"/>
                  <a:gd name="connsiteY75" fmla="*/ 314490 h 705621"/>
                  <a:gd name="connsiteX76" fmla="*/ 872115 w 1025815"/>
                  <a:gd name="connsiteY76" fmla="*/ 319776 h 705621"/>
                  <a:gd name="connsiteX77" fmla="*/ 877401 w 1025815"/>
                  <a:gd name="connsiteY77" fmla="*/ 335633 h 705621"/>
                  <a:gd name="connsiteX78" fmla="*/ 882687 w 1025815"/>
                  <a:gd name="connsiteY78" fmla="*/ 343561 h 705621"/>
                  <a:gd name="connsiteX79" fmla="*/ 885329 w 1025815"/>
                  <a:gd name="connsiteY79" fmla="*/ 351489 h 705621"/>
                  <a:gd name="connsiteX80" fmla="*/ 917043 w 1025815"/>
                  <a:gd name="connsiteY80" fmla="*/ 362060 h 705621"/>
                  <a:gd name="connsiteX81" fmla="*/ 932899 w 1025815"/>
                  <a:gd name="connsiteY81" fmla="*/ 369989 h 705621"/>
                  <a:gd name="connsiteX82" fmla="*/ 940828 w 1025815"/>
                  <a:gd name="connsiteY82" fmla="*/ 372631 h 705621"/>
                  <a:gd name="connsiteX83" fmla="*/ 964613 w 1025815"/>
                  <a:gd name="connsiteY83" fmla="*/ 385845 h 705621"/>
                  <a:gd name="connsiteX84" fmla="*/ 972541 w 1025815"/>
                  <a:gd name="connsiteY84" fmla="*/ 393774 h 705621"/>
                  <a:gd name="connsiteX85" fmla="*/ 977826 w 1025815"/>
                  <a:gd name="connsiteY85" fmla="*/ 409630 h 705621"/>
                  <a:gd name="connsiteX86" fmla="*/ 983112 w 1025815"/>
                  <a:gd name="connsiteY86" fmla="*/ 417559 h 705621"/>
                  <a:gd name="connsiteX87" fmla="*/ 993683 w 1025815"/>
                  <a:gd name="connsiteY87" fmla="*/ 441344 h 705621"/>
                  <a:gd name="connsiteX88" fmla="*/ 998969 w 1025815"/>
                  <a:gd name="connsiteY88" fmla="*/ 462486 h 705621"/>
                  <a:gd name="connsiteX89" fmla="*/ 1006897 w 1025815"/>
                  <a:gd name="connsiteY89" fmla="*/ 473057 h 705621"/>
                  <a:gd name="connsiteX90" fmla="*/ 1017468 w 1025815"/>
                  <a:gd name="connsiteY90" fmla="*/ 488913 h 705621"/>
                  <a:gd name="connsiteX91" fmla="*/ 1022754 w 1025815"/>
                  <a:gd name="connsiteY91" fmla="*/ 496842 h 705621"/>
                  <a:gd name="connsiteX92" fmla="*/ 1022754 w 1025815"/>
                  <a:gd name="connsiteY92" fmla="*/ 512698 h 705621"/>
                  <a:gd name="connsiteX93" fmla="*/ 1006897 w 1025815"/>
                  <a:gd name="connsiteY93" fmla="*/ 507413 h 705621"/>
                  <a:gd name="connsiteX94" fmla="*/ 988398 w 1025815"/>
                  <a:gd name="connsiteY94" fmla="*/ 502127 h 705621"/>
                  <a:gd name="connsiteX95" fmla="*/ 972541 w 1025815"/>
                  <a:gd name="connsiteY95" fmla="*/ 488913 h 705621"/>
                  <a:gd name="connsiteX96" fmla="*/ 964613 w 1025815"/>
                  <a:gd name="connsiteY96" fmla="*/ 486271 h 705621"/>
                  <a:gd name="connsiteX97" fmla="*/ 922328 w 1025815"/>
                  <a:gd name="connsiteY97" fmla="*/ 483628 h 705621"/>
                  <a:gd name="connsiteX98" fmla="*/ 903829 w 1025815"/>
                  <a:gd name="connsiteY98" fmla="*/ 480985 h 705621"/>
                  <a:gd name="connsiteX99" fmla="*/ 893258 w 1025815"/>
                  <a:gd name="connsiteY99" fmla="*/ 467771 h 705621"/>
                  <a:gd name="connsiteX100" fmla="*/ 882687 w 1025815"/>
                  <a:gd name="connsiteY100" fmla="*/ 451915 h 705621"/>
                  <a:gd name="connsiteX101" fmla="*/ 866830 w 1025815"/>
                  <a:gd name="connsiteY101" fmla="*/ 446629 h 705621"/>
                  <a:gd name="connsiteX102" fmla="*/ 858902 w 1025815"/>
                  <a:gd name="connsiteY102" fmla="*/ 443986 h 705621"/>
                  <a:gd name="connsiteX103" fmla="*/ 837759 w 1025815"/>
                  <a:gd name="connsiteY103" fmla="*/ 449272 h 705621"/>
                  <a:gd name="connsiteX104" fmla="*/ 829831 w 1025815"/>
                  <a:gd name="connsiteY104" fmla="*/ 454557 h 705621"/>
                  <a:gd name="connsiteX105" fmla="*/ 824546 w 1025815"/>
                  <a:gd name="connsiteY105" fmla="*/ 462486 h 705621"/>
                  <a:gd name="connsiteX106" fmla="*/ 821903 w 1025815"/>
                  <a:gd name="connsiteY106" fmla="*/ 470414 h 705621"/>
                  <a:gd name="connsiteX107" fmla="*/ 813974 w 1025815"/>
                  <a:gd name="connsiteY107" fmla="*/ 478342 h 705621"/>
                  <a:gd name="connsiteX108" fmla="*/ 808689 w 1025815"/>
                  <a:gd name="connsiteY108" fmla="*/ 486271 h 705621"/>
                  <a:gd name="connsiteX109" fmla="*/ 792832 w 1025815"/>
                  <a:gd name="connsiteY109" fmla="*/ 502127 h 705621"/>
                  <a:gd name="connsiteX110" fmla="*/ 782261 w 1025815"/>
                  <a:gd name="connsiteY110" fmla="*/ 517984 h 705621"/>
                  <a:gd name="connsiteX111" fmla="*/ 776976 w 1025815"/>
                  <a:gd name="connsiteY111" fmla="*/ 525912 h 705621"/>
                  <a:gd name="connsiteX112" fmla="*/ 753191 w 1025815"/>
                  <a:gd name="connsiteY112" fmla="*/ 547055 h 705621"/>
                  <a:gd name="connsiteX113" fmla="*/ 747905 w 1025815"/>
                  <a:gd name="connsiteY113" fmla="*/ 554983 h 705621"/>
                  <a:gd name="connsiteX114" fmla="*/ 745262 w 1025815"/>
                  <a:gd name="connsiteY114" fmla="*/ 562911 h 705621"/>
                  <a:gd name="connsiteX115" fmla="*/ 734691 w 1025815"/>
                  <a:gd name="connsiteY115" fmla="*/ 578768 h 705621"/>
                  <a:gd name="connsiteX116" fmla="*/ 729406 w 1025815"/>
                  <a:gd name="connsiteY116" fmla="*/ 586696 h 705621"/>
                  <a:gd name="connsiteX117" fmla="*/ 724120 w 1025815"/>
                  <a:gd name="connsiteY117" fmla="*/ 594624 h 705621"/>
                  <a:gd name="connsiteX118" fmla="*/ 718835 w 1025815"/>
                  <a:gd name="connsiteY118" fmla="*/ 610481 h 705621"/>
                  <a:gd name="connsiteX119" fmla="*/ 716192 w 1025815"/>
                  <a:gd name="connsiteY119" fmla="*/ 618409 h 705621"/>
                  <a:gd name="connsiteX120" fmla="*/ 705621 w 1025815"/>
                  <a:gd name="connsiteY120" fmla="*/ 634266 h 705621"/>
                  <a:gd name="connsiteX121" fmla="*/ 697692 w 1025815"/>
                  <a:gd name="connsiteY121" fmla="*/ 650123 h 705621"/>
                  <a:gd name="connsiteX122" fmla="*/ 695050 w 1025815"/>
                  <a:gd name="connsiteY122" fmla="*/ 665979 h 705621"/>
                  <a:gd name="connsiteX123" fmla="*/ 687121 w 1025815"/>
                  <a:gd name="connsiteY123" fmla="*/ 663337 h 705621"/>
                  <a:gd name="connsiteX124" fmla="*/ 679193 w 1025815"/>
                  <a:gd name="connsiteY124" fmla="*/ 658051 h 705621"/>
                  <a:gd name="connsiteX125" fmla="*/ 665979 w 1025815"/>
                  <a:gd name="connsiteY125" fmla="*/ 655408 h 705621"/>
                  <a:gd name="connsiteX126" fmla="*/ 658051 w 1025815"/>
                  <a:gd name="connsiteY126" fmla="*/ 650123 h 705621"/>
                  <a:gd name="connsiteX127" fmla="*/ 642194 w 1025815"/>
                  <a:gd name="connsiteY127" fmla="*/ 655408 h 705621"/>
                  <a:gd name="connsiteX128" fmla="*/ 639551 w 1025815"/>
                  <a:gd name="connsiteY128" fmla="*/ 647480 h 705621"/>
                  <a:gd name="connsiteX129" fmla="*/ 610481 w 1025815"/>
                  <a:gd name="connsiteY129" fmla="*/ 647480 h 705621"/>
                  <a:gd name="connsiteX130" fmla="*/ 602552 w 1025815"/>
                  <a:gd name="connsiteY130" fmla="*/ 650123 h 705621"/>
                  <a:gd name="connsiteX131" fmla="*/ 541769 w 1025815"/>
                  <a:gd name="connsiteY131" fmla="*/ 655408 h 705621"/>
                  <a:gd name="connsiteX132" fmla="*/ 517984 w 1025815"/>
                  <a:gd name="connsiteY132" fmla="*/ 652766 h 705621"/>
                  <a:gd name="connsiteX133" fmla="*/ 441343 w 1025815"/>
                  <a:gd name="connsiteY133" fmla="*/ 647480 h 705621"/>
                  <a:gd name="connsiteX134" fmla="*/ 430772 w 1025815"/>
                  <a:gd name="connsiteY134" fmla="*/ 644837 h 705621"/>
                  <a:gd name="connsiteX135" fmla="*/ 417558 w 1025815"/>
                  <a:gd name="connsiteY135" fmla="*/ 642194 h 705621"/>
                  <a:gd name="connsiteX136" fmla="*/ 409630 w 1025815"/>
                  <a:gd name="connsiteY136" fmla="*/ 639552 h 705621"/>
                  <a:gd name="connsiteX137" fmla="*/ 399059 w 1025815"/>
                  <a:gd name="connsiteY137" fmla="*/ 636909 h 705621"/>
                  <a:gd name="connsiteX138" fmla="*/ 383202 w 1025815"/>
                  <a:gd name="connsiteY138" fmla="*/ 631623 h 705621"/>
                  <a:gd name="connsiteX139" fmla="*/ 375274 w 1025815"/>
                  <a:gd name="connsiteY139" fmla="*/ 628981 h 705621"/>
                  <a:gd name="connsiteX140" fmla="*/ 359417 w 1025815"/>
                  <a:gd name="connsiteY140" fmla="*/ 621052 h 705621"/>
                  <a:gd name="connsiteX141" fmla="*/ 335632 w 1025815"/>
                  <a:gd name="connsiteY141" fmla="*/ 623695 h 705621"/>
                  <a:gd name="connsiteX142" fmla="*/ 306562 w 1025815"/>
                  <a:gd name="connsiteY142" fmla="*/ 626338 h 705621"/>
                  <a:gd name="connsiteX143" fmla="*/ 282777 w 1025815"/>
                  <a:gd name="connsiteY143" fmla="*/ 623695 h 705621"/>
                  <a:gd name="connsiteX144" fmla="*/ 274848 w 1025815"/>
                  <a:gd name="connsiteY144" fmla="*/ 621052 h 705621"/>
                  <a:gd name="connsiteX145" fmla="*/ 258992 w 1025815"/>
                  <a:gd name="connsiteY145" fmla="*/ 626338 h 705621"/>
                  <a:gd name="connsiteX146" fmla="*/ 251063 w 1025815"/>
                  <a:gd name="connsiteY146" fmla="*/ 628981 h 705621"/>
                  <a:gd name="connsiteX147" fmla="*/ 243135 w 1025815"/>
                  <a:gd name="connsiteY147" fmla="*/ 634266 h 705621"/>
                  <a:gd name="connsiteX148" fmla="*/ 227278 w 1025815"/>
                  <a:gd name="connsiteY148" fmla="*/ 639552 h 705621"/>
                  <a:gd name="connsiteX149" fmla="*/ 219350 w 1025815"/>
                  <a:gd name="connsiteY149" fmla="*/ 647480 h 705621"/>
                  <a:gd name="connsiteX150" fmla="*/ 211422 w 1025815"/>
                  <a:gd name="connsiteY150" fmla="*/ 652766 h 705621"/>
                  <a:gd name="connsiteX151" fmla="*/ 206136 w 1025815"/>
                  <a:gd name="connsiteY151" fmla="*/ 660694 h 705621"/>
                  <a:gd name="connsiteX152" fmla="*/ 190280 w 1025815"/>
                  <a:gd name="connsiteY152" fmla="*/ 668622 h 705621"/>
                  <a:gd name="connsiteX153" fmla="*/ 182351 w 1025815"/>
                  <a:gd name="connsiteY153" fmla="*/ 673908 h 705621"/>
                  <a:gd name="connsiteX154" fmla="*/ 177066 w 1025815"/>
                  <a:gd name="connsiteY154" fmla="*/ 665979 h 705621"/>
                  <a:gd name="connsiteX155" fmla="*/ 150638 w 1025815"/>
                  <a:gd name="connsiteY155" fmla="*/ 673908 h 705621"/>
                  <a:gd name="connsiteX156" fmla="*/ 142710 w 1025815"/>
                  <a:gd name="connsiteY156" fmla="*/ 681836 h 705621"/>
                  <a:gd name="connsiteX157" fmla="*/ 124210 w 1025815"/>
                  <a:gd name="connsiteY157" fmla="*/ 684479 h 705621"/>
                  <a:gd name="connsiteX158" fmla="*/ 100425 w 1025815"/>
                  <a:gd name="connsiteY158" fmla="*/ 697693 h 705621"/>
                  <a:gd name="connsiteX159" fmla="*/ 92497 w 1025815"/>
                  <a:gd name="connsiteY159" fmla="*/ 702978 h 705621"/>
                  <a:gd name="connsiteX160" fmla="*/ 84569 w 1025815"/>
                  <a:gd name="connsiteY160" fmla="*/ 705621 h 705621"/>
                  <a:gd name="connsiteX161" fmla="*/ 81926 w 1025815"/>
                  <a:gd name="connsiteY161" fmla="*/ 697693 h 705621"/>
                  <a:gd name="connsiteX162" fmla="*/ 66069 w 1025815"/>
                  <a:gd name="connsiteY162" fmla="*/ 684479 h 705621"/>
                  <a:gd name="connsiteX163" fmla="*/ 58141 w 1025815"/>
                  <a:gd name="connsiteY163" fmla="*/ 681836 h 705621"/>
                  <a:gd name="connsiteX164" fmla="*/ 42284 w 1025815"/>
                  <a:gd name="connsiteY164" fmla="*/ 671265 h 705621"/>
                  <a:gd name="connsiteX165" fmla="*/ 26428 w 1025815"/>
                  <a:gd name="connsiteY165" fmla="*/ 660694 h 705621"/>
                  <a:gd name="connsiteX166" fmla="*/ 18499 w 1025815"/>
                  <a:gd name="connsiteY166" fmla="*/ 655408 h 705621"/>
                  <a:gd name="connsiteX167" fmla="*/ 15857 w 1025815"/>
                  <a:gd name="connsiteY167" fmla="*/ 647480 h 705621"/>
                  <a:gd name="connsiteX168" fmla="*/ 0 w 1025815"/>
                  <a:gd name="connsiteY168" fmla="*/ 642194 h 705621"/>
                  <a:gd name="connsiteX169" fmla="*/ 2643 w 1025815"/>
                  <a:gd name="connsiteY169" fmla="*/ 581411 h 705621"/>
                  <a:gd name="connsiteX170" fmla="*/ 5285 w 1025815"/>
                  <a:gd name="connsiteY170" fmla="*/ 573482 h 705621"/>
                  <a:gd name="connsiteX171" fmla="*/ 13214 w 1025815"/>
                  <a:gd name="connsiteY171" fmla="*/ 570840 h 705621"/>
                  <a:gd name="connsiteX172" fmla="*/ 31713 w 1025815"/>
                  <a:gd name="connsiteY172" fmla="*/ 568197 h 705621"/>
                  <a:gd name="connsiteX173" fmla="*/ 39641 w 1025815"/>
                  <a:gd name="connsiteY173" fmla="*/ 562911 h 705621"/>
                  <a:gd name="connsiteX174" fmla="*/ 47570 w 1025815"/>
                  <a:gd name="connsiteY174" fmla="*/ 554983 h 705621"/>
                  <a:gd name="connsiteX175" fmla="*/ 63426 w 1025815"/>
                  <a:gd name="connsiteY175" fmla="*/ 549697 h 705621"/>
                  <a:gd name="connsiteX176" fmla="*/ 87211 w 1025815"/>
                  <a:gd name="connsiteY176" fmla="*/ 533841 h 705621"/>
                  <a:gd name="connsiteX177" fmla="*/ 95140 w 1025815"/>
                  <a:gd name="connsiteY177" fmla="*/ 528555 h 705621"/>
                  <a:gd name="connsiteX178" fmla="*/ 110996 w 1025815"/>
                  <a:gd name="connsiteY178" fmla="*/ 523270 h 705621"/>
                  <a:gd name="connsiteX179" fmla="*/ 118925 w 1025815"/>
                  <a:gd name="connsiteY179" fmla="*/ 517984 h 705621"/>
                  <a:gd name="connsiteX180" fmla="*/ 132139 w 1025815"/>
                  <a:gd name="connsiteY180" fmla="*/ 496842 h 705621"/>
                  <a:gd name="connsiteX181" fmla="*/ 134781 w 1025815"/>
                  <a:gd name="connsiteY181" fmla="*/ 488913 h 705621"/>
                  <a:gd name="connsiteX182" fmla="*/ 134781 w 1025815"/>
                  <a:gd name="connsiteY182" fmla="*/ 470414 h 705621"/>
                  <a:gd name="connsiteX183" fmla="*/ 132139 w 1025815"/>
                  <a:gd name="connsiteY183" fmla="*/ 462486 h 705621"/>
                  <a:gd name="connsiteX184" fmla="*/ 140067 w 1025815"/>
                  <a:gd name="connsiteY184" fmla="*/ 446629 h 705621"/>
                  <a:gd name="connsiteX185" fmla="*/ 145352 w 1025815"/>
                  <a:gd name="connsiteY185" fmla="*/ 430772 h 705621"/>
                  <a:gd name="connsiteX186" fmla="*/ 150638 w 1025815"/>
                  <a:gd name="connsiteY186" fmla="*/ 422844 h 705621"/>
                  <a:gd name="connsiteX187" fmla="*/ 155924 w 1025815"/>
                  <a:gd name="connsiteY187" fmla="*/ 406987 h 705621"/>
                  <a:gd name="connsiteX188" fmla="*/ 161209 w 1025815"/>
                  <a:gd name="connsiteY188" fmla="*/ 364703 h 705621"/>
                  <a:gd name="connsiteX189" fmla="*/ 166495 w 1025815"/>
                  <a:gd name="connsiteY189" fmla="*/ 356775 h 705621"/>
                  <a:gd name="connsiteX190" fmla="*/ 169137 w 1025815"/>
                  <a:gd name="connsiteY190" fmla="*/ 343561 h 705621"/>
                  <a:gd name="connsiteX191" fmla="*/ 171780 w 1025815"/>
                  <a:gd name="connsiteY191" fmla="*/ 325061 h 705621"/>
                  <a:gd name="connsiteX192" fmla="*/ 179709 w 1025815"/>
                  <a:gd name="connsiteY192" fmla="*/ 317133 h 705621"/>
                  <a:gd name="connsiteX193" fmla="*/ 174423 w 1025815"/>
                  <a:gd name="connsiteY193"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8062 w 1025815"/>
                  <a:gd name="connsiteY7" fmla="*/ 219062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58992 h 705621"/>
                  <a:gd name="connsiteX20" fmla="*/ 391131 w 1025815"/>
                  <a:gd name="connsiteY20" fmla="*/ 245778 h 705621"/>
                  <a:gd name="connsiteX21" fmla="*/ 393773 w 1025815"/>
                  <a:gd name="connsiteY21" fmla="*/ 237850 h 705621"/>
                  <a:gd name="connsiteX22" fmla="*/ 409630 w 1025815"/>
                  <a:gd name="connsiteY22" fmla="*/ 227279 h 705621"/>
                  <a:gd name="connsiteX23" fmla="*/ 425487 w 1025815"/>
                  <a:gd name="connsiteY23" fmla="*/ 216708 h 705621"/>
                  <a:gd name="connsiteX24" fmla="*/ 433415 w 1025815"/>
                  <a:gd name="connsiteY24" fmla="*/ 211422 h 705621"/>
                  <a:gd name="connsiteX25" fmla="*/ 443986 w 1025815"/>
                  <a:gd name="connsiteY25" fmla="*/ 195566 h 705621"/>
                  <a:gd name="connsiteX26" fmla="*/ 459843 w 1025815"/>
                  <a:gd name="connsiteY26" fmla="*/ 184994 h 705621"/>
                  <a:gd name="connsiteX27" fmla="*/ 467771 w 1025815"/>
                  <a:gd name="connsiteY27" fmla="*/ 179709 h 705621"/>
                  <a:gd name="connsiteX28" fmla="*/ 475699 w 1025815"/>
                  <a:gd name="connsiteY28" fmla="*/ 177066 h 705621"/>
                  <a:gd name="connsiteX29" fmla="*/ 483628 w 1025815"/>
                  <a:gd name="connsiteY29" fmla="*/ 169138 h 705621"/>
                  <a:gd name="connsiteX30" fmla="*/ 491556 w 1025815"/>
                  <a:gd name="connsiteY30" fmla="*/ 166495 h 705621"/>
                  <a:gd name="connsiteX31" fmla="*/ 499484 w 1025815"/>
                  <a:gd name="connsiteY31" fmla="*/ 161209 h 705621"/>
                  <a:gd name="connsiteX32" fmla="*/ 510055 w 1025815"/>
                  <a:gd name="connsiteY32" fmla="*/ 158567 h 705621"/>
                  <a:gd name="connsiteX33" fmla="*/ 525912 w 1025815"/>
                  <a:gd name="connsiteY33" fmla="*/ 153281 h 705621"/>
                  <a:gd name="connsiteX34" fmla="*/ 533840 w 1025815"/>
                  <a:gd name="connsiteY34" fmla="*/ 150638 h 705621"/>
                  <a:gd name="connsiteX35" fmla="*/ 560268 w 1025815"/>
                  <a:gd name="connsiteY35" fmla="*/ 142710 h 705621"/>
                  <a:gd name="connsiteX36" fmla="*/ 584053 w 1025815"/>
                  <a:gd name="connsiteY36" fmla="*/ 132139 h 705621"/>
                  <a:gd name="connsiteX37" fmla="*/ 589600 w 1025815"/>
                  <a:gd name="connsiteY37" fmla="*/ 117590 h 705621"/>
                  <a:gd name="connsiteX38" fmla="*/ 600956 w 1025815"/>
                  <a:gd name="connsiteY38" fmla="*/ 95663 h 705621"/>
                  <a:gd name="connsiteX39" fmla="*/ 623695 w 1025815"/>
                  <a:gd name="connsiteY39" fmla="*/ 79283 h 705621"/>
                  <a:gd name="connsiteX40" fmla="*/ 631623 w 1025815"/>
                  <a:gd name="connsiteY40" fmla="*/ 76641 h 705621"/>
                  <a:gd name="connsiteX41" fmla="*/ 639551 w 1025815"/>
                  <a:gd name="connsiteY41" fmla="*/ 71355 h 705621"/>
                  <a:gd name="connsiteX42" fmla="*/ 647480 w 1025815"/>
                  <a:gd name="connsiteY42" fmla="*/ 68712 h 705621"/>
                  <a:gd name="connsiteX43" fmla="*/ 652765 w 1025815"/>
                  <a:gd name="connsiteY43" fmla="*/ 60784 h 705621"/>
                  <a:gd name="connsiteX44" fmla="*/ 668622 w 1025815"/>
                  <a:gd name="connsiteY44" fmla="*/ 52856 h 705621"/>
                  <a:gd name="connsiteX45" fmla="*/ 684478 w 1025815"/>
                  <a:gd name="connsiteY45" fmla="*/ 44927 h 705621"/>
                  <a:gd name="connsiteX46" fmla="*/ 692407 w 1025815"/>
                  <a:gd name="connsiteY46" fmla="*/ 39642 h 705621"/>
                  <a:gd name="connsiteX47" fmla="*/ 708263 w 1025815"/>
                  <a:gd name="connsiteY47" fmla="*/ 34356 h 705621"/>
                  <a:gd name="connsiteX48" fmla="*/ 724120 w 1025815"/>
                  <a:gd name="connsiteY48" fmla="*/ 29071 h 705621"/>
                  <a:gd name="connsiteX49" fmla="*/ 739977 w 1025815"/>
                  <a:gd name="connsiteY49" fmla="*/ 21142 h 705621"/>
                  <a:gd name="connsiteX50" fmla="*/ 755833 w 1025815"/>
                  <a:gd name="connsiteY50" fmla="*/ 15857 h 705621"/>
                  <a:gd name="connsiteX51" fmla="*/ 763762 w 1025815"/>
                  <a:gd name="connsiteY51" fmla="*/ 13214 h 705621"/>
                  <a:gd name="connsiteX52" fmla="*/ 798118 w 1025815"/>
                  <a:gd name="connsiteY52" fmla="*/ 10571 h 705621"/>
                  <a:gd name="connsiteX53" fmla="*/ 808689 w 1025815"/>
                  <a:gd name="connsiteY53" fmla="*/ 7929 h 705621"/>
                  <a:gd name="connsiteX54" fmla="*/ 816617 w 1025815"/>
                  <a:gd name="connsiteY54" fmla="*/ 5286 h 705621"/>
                  <a:gd name="connsiteX55" fmla="*/ 843045 w 1025815"/>
                  <a:gd name="connsiteY55" fmla="*/ 0 h 705621"/>
                  <a:gd name="connsiteX56" fmla="*/ 840402 w 1025815"/>
                  <a:gd name="connsiteY56" fmla="*/ 7929 h 705621"/>
                  <a:gd name="connsiteX57" fmla="*/ 835117 w 1025815"/>
                  <a:gd name="connsiteY57" fmla="*/ 15857 h 705621"/>
                  <a:gd name="connsiteX58" fmla="*/ 829831 w 1025815"/>
                  <a:gd name="connsiteY58" fmla="*/ 31713 h 705621"/>
                  <a:gd name="connsiteX59" fmla="*/ 832474 w 1025815"/>
                  <a:gd name="connsiteY59" fmla="*/ 39642 h 705621"/>
                  <a:gd name="connsiteX60" fmla="*/ 821903 w 1025815"/>
                  <a:gd name="connsiteY60" fmla="*/ 55498 h 705621"/>
                  <a:gd name="connsiteX61" fmla="*/ 816617 w 1025815"/>
                  <a:gd name="connsiteY61" fmla="*/ 87212 h 705621"/>
                  <a:gd name="connsiteX62" fmla="*/ 824546 w 1025815"/>
                  <a:gd name="connsiteY62" fmla="*/ 121568 h 705621"/>
                  <a:gd name="connsiteX63" fmla="*/ 816617 w 1025815"/>
                  <a:gd name="connsiteY63" fmla="*/ 140067 h 705621"/>
                  <a:gd name="connsiteX64" fmla="*/ 806046 w 1025815"/>
                  <a:gd name="connsiteY64" fmla="*/ 184994 h 705621"/>
                  <a:gd name="connsiteX65" fmla="*/ 798118 w 1025815"/>
                  <a:gd name="connsiteY65" fmla="*/ 187637 h 705621"/>
                  <a:gd name="connsiteX66" fmla="*/ 790189 w 1025815"/>
                  <a:gd name="connsiteY66" fmla="*/ 195566 h 705621"/>
                  <a:gd name="connsiteX67" fmla="*/ 806046 w 1025815"/>
                  <a:gd name="connsiteY67" fmla="*/ 227279 h 705621"/>
                  <a:gd name="connsiteX68" fmla="*/ 811332 w 1025815"/>
                  <a:gd name="connsiteY68" fmla="*/ 235207 h 705621"/>
                  <a:gd name="connsiteX69" fmla="*/ 819260 w 1025815"/>
                  <a:gd name="connsiteY69" fmla="*/ 261635 h 705621"/>
                  <a:gd name="connsiteX70" fmla="*/ 821903 w 1025815"/>
                  <a:gd name="connsiteY70" fmla="*/ 269563 h 705621"/>
                  <a:gd name="connsiteX71" fmla="*/ 824546 w 1025815"/>
                  <a:gd name="connsiteY71" fmla="*/ 277492 h 705621"/>
                  <a:gd name="connsiteX72" fmla="*/ 829831 w 1025815"/>
                  <a:gd name="connsiteY72" fmla="*/ 285420 h 705621"/>
                  <a:gd name="connsiteX73" fmla="*/ 832474 w 1025815"/>
                  <a:gd name="connsiteY73" fmla="*/ 293348 h 705621"/>
                  <a:gd name="connsiteX74" fmla="*/ 856259 w 1025815"/>
                  <a:gd name="connsiteY74" fmla="*/ 306562 h 705621"/>
                  <a:gd name="connsiteX75" fmla="*/ 864187 w 1025815"/>
                  <a:gd name="connsiteY75" fmla="*/ 314490 h 705621"/>
                  <a:gd name="connsiteX76" fmla="*/ 872115 w 1025815"/>
                  <a:gd name="connsiteY76" fmla="*/ 319776 h 705621"/>
                  <a:gd name="connsiteX77" fmla="*/ 877401 w 1025815"/>
                  <a:gd name="connsiteY77" fmla="*/ 335633 h 705621"/>
                  <a:gd name="connsiteX78" fmla="*/ 882687 w 1025815"/>
                  <a:gd name="connsiteY78" fmla="*/ 343561 h 705621"/>
                  <a:gd name="connsiteX79" fmla="*/ 885329 w 1025815"/>
                  <a:gd name="connsiteY79" fmla="*/ 351489 h 705621"/>
                  <a:gd name="connsiteX80" fmla="*/ 917043 w 1025815"/>
                  <a:gd name="connsiteY80" fmla="*/ 362060 h 705621"/>
                  <a:gd name="connsiteX81" fmla="*/ 932899 w 1025815"/>
                  <a:gd name="connsiteY81" fmla="*/ 369989 h 705621"/>
                  <a:gd name="connsiteX82" fmla="*/ 940828 w 1025815"/>
                  <a:gd name="connsiteY82" fmla="*/ 372631 h 705621"/>
                  <a:gd name="connsiteX83" fmla="*/ 964613 w 1025815"/>
                  <a:gd name="connsiteY83" fmla="*/ 385845 h 705621"/>
                  <a:gd name="connsiteX84" fmla="*/ 972541 w 1025815"/>
                  <a:gd name="connsiteY84" fmla="*/ 393774 h 705621"/>
                  <a:gd name="connsiteX85" fmla="*/ 977826 w 1025815"/>
                  <a:gd name="connsiteY85" fmla="*/ 409630 h 705621"/>
                  <a:gd name="connsiteX86" fmla="*/ 983112 w 1025815"/>
                  <a:gd name="connsiteY86" fmla="*/ 417559 h 705621"/>
                  <a:gd name="connsiteX87" fmla="*/ 993683 w 1025815"/>
                  <a:gd name="connsiteY87" fmla="*/ 441344 h 705621"/>
                  <a:gd name="connsiteX88" fmla="*/ 998969 w 1025815"/>
                  <a:gd name="connsiteY88" fmla="*/ 462486 h 705621"/>
                  <a:gd name="connsiteX89" fmla="*/ 1006897 w 1025815"/>
                  <a:gd name="connsiteY89" fmla="*/ 473057 h 705621"/>
                  <a:gd name="connsiteX90" fmla="*/ 1017468 w 1025815"/>
                  <a:gd name="connsiteY90" fmla="*/ 488913 h 705621"/>
                  <a:gd name="connsiteX91" fmla="*/ 1022754 w 1025815"/>
                  <a:gd name="connsiteY91" fmla="*/ 496842 h 705621"/>
                  <a:gd name="connsiteX92" fmla="*/ 1022754 w 1025815"/>
                  <a:gd name="connsiteY92" fmla="*/ 512698 h 705621"/>
                  <a:gd name="connsiteX93" fmla="*/ 1006897 w 1025815"/>
                  <a:gd name="connsiteY93" fmla="*/ 507413 h 705621"/>
                  <a:gd name="connsiteX94" fmla="*/ 988398 w 1025815"/>
                  <a:gd name="connsiteY94" fmla="*/ 502127 h 705621"/>
                  <a:gd name="connsiteX95" fmla="*/ 972541 w 1025815"/>
                  <a:gd name="connsiteY95" fmla="*/ 488913 h 705621"/>
                  <a:gd name="connsiteX96" fmla="*/ 964613 w 1025815"/>
                  <a:gd name="connsiteY96" fmla="*/ 486271 h 705621"/>
                  <a:gd name="connsiteX97" fmla="*/ 922328 w 1025815"/>
                  <a:gd name="connsiteY97" fmla="*/ 483628 h 705621"/>
                  <a:gd name="connsiteX98" fmla="*/ 903829 w 1025815"/>
                  <a:gd name="connsiteY98" fmla="*/ 480985 h 705621"/>
                  <a:gd name="connsiteX99" fmla="*/ 893258 w 1025815"/>
                  <a:gd name="connsiteY99" fmla="*/ 467771 h 705621"/>
                  <a:gd name="connsiteX100" fmla="*/ 882687 w 1025815"/>
                  <a:gd name="connsiteY100" fmla="*/ 451915 h 705621"/>
                  <a:gd name="connsiteX101" fmla="*/ 866830 w 1025815"/>
                  <a:gd name="connsiteY101" fmla="*/ 446629 h 705621"/>
                  <a:gd name="connsiteX102" fmla="*/ 858902 w 1025815"/>
                  <a:gd name="connsiteY102" fmla="*/ 443986 h 705621"/>
                  <a:gd name="connsiteX103" fmla="*/ 837759 w 1025815"/>
                  <a:gd name="connsiteY103" fmla="*/ 449272 h 705621"/>
                  <a:gd name="connsiteX104" fmla="*/ 829831 w 1025815"/>
                  <a:gd name="connsiteY104" fmla="*/ 454557 h 705621"/>
                  <a:gd name="connsiteX105" fmla="*/ 824546 w 1025815"/>
                  <a:gd name="connsiteY105" fmla="*/ 462486 h 705621"/>
                  <a:gd name="connsiteX106" fmla="*/ 821903 w 1025815"/>
                  <a:gd name="connsiteY106" fmla="*/ 470414 h 705621"/>
                  <a:gd name="connsiteX107" fmla="*/ 813974 w 1025815"/>
                  <a:gd name="connsiteY107" fmla="*/ 478342 h 705621"/>
                  <a:gd name="connsiteX108" fmla="*/ 808689 w 1025815"/>
                  <a:gd name="connsiteY108" fmla="*/ 486271 h 705621"/>
                  <a:gd name="connsiteX109" fmla="*/ 792832 w 1025815"/>
                  <a:gd name="connsiteY109" fmla="*/ 502127 h 705621"/>
                  <a:gd name="connsiteX110" fmla="*/ 782261 w 1025815"/>
                  <a:gd name="connsiteY110" fmla="*/ 517984 h 705621"/>
                  <a:gd name="connsiteX111" fmla="*/ 776976 w 1025815"/>
                  <a:gd name="connsiteY111" fmla="*/ 525912 h 705621"/>
                  <a:gd name="connsiteX112" fmla="*/ 753191 w 1025815"/>
                  <a:gd name="connsiteY112" fmla="*/ 547055 h 705621"/>
                  <a:gd name="connsiteX113" fmla="*/ 747905 w 1025815"/>
                  <a:gd name="connsiteY113" fmla="*/ 554983 h 705621"/>
                  <a:gd name="connsiteX114" fmla="*/ 745262 w 1025815"/>
                  <a:gd name="connsiteY114" fmla="*/ 562911 h 705621"/>
                  <a:gd name="connsiteX115" fmla="*/ 734691 w 1025815"/>
                  <a:gd name="connsiteY115" fmla="*/ 578768 h 705621"/>
                  <a:gd name="connsiteX116" fmla="*/ 729406 w 1025815"/>
                  <a:gd name="connsiteY116" fmla="*/ 586696 h 705621"/>
                  <a:gd name="connsiteX117" fmla="*/ 724120 w 1025815"/>
                  <a:gd name="connsiteY117" fmla="*/ 594624 h 705621"/>
                  <a:gd name="connsiteX118" fmla="*/ 718835 w 1025815"/>
                  <a:gd name="connsiteY118" fmla="*/ 610481 h 705621"/>
                  <a:gd name="connsiteX119" fmla="*/ 716192 w 1025815"/>
                  <a:gd name="connsiteY119" fmla="*/ 618409 h 705621"/>
                  <a:gd name="connsiteX120" fmla="*/ 705621 w 1025815"/>
                  <a:gd name="connsiteY120" fmla="*/ 634266 h 705621"/>
                  <a:gd name="connsiteX121" fmla="*/ 697692 w 1025815"/>
                  <a:gd name="connsiteY121" fmla="*/ 650123 h 705621"/>
                  <a:gd name="connsiteX122" fmla="*/ 695050 w 1025815"/>
                  <a:gd name="connsiteY122" fmla="*/ 665979 h 705621"/>
                  <a:gd name="connsiteX123" fmla="*/ 687121 w 1025815"/>
                  <a:gd name="connsiteY123" fmla="*/ 663337 h 705621"/>
                  <a:gd name="connsiteX124" fmla="*/ 679193 w 1025815"/>
                  <a:gd name="connsiteY124" fmla="*/ 658051 h 705621"/>
                  <a:gd name="connsiteX125" fmla="*/ 665979 w 1025815"/>
                  <a:gd name="connsiteY125" fmla="*/ 655408 h 705621"/>
                  <a:gd name="connsiteX126" fmla="*/ 658051 w 1025815"/>
                  <a:gd name="connsiteY126" fmla="*/ 650123 h 705621"/>
                  <a:gd name="connsiteX127" fmla="*/ 642194 w 1025815"/>
                  <a:gd name="connsiteY127" fmla="*/ 655408 h 705621"/>
                  <a:gd name="connsiteX128" fmla="*/ 639551 w 1025815"/>
                  <a:gd name="connsiteY128" fmla="*/ 647480 h 705621"/>
                  <a:gd name="connsiteX129" fmla="*/ 610481 w 1025815"/>
                  <a:gd name="connsiteY129" fmla="*/ 647480 h 705621"/>
                  <a:gd name="connsiteX130" fmla="*/ 602552 w 1025815"/>
                  <a:gd name="connsiteY130" fmla="*/ 650123 h 705621"/>
                  <a:gd name="connsiteX131" fmla="*/ 541769 w 1025815"/>
                  <a:gd name="connsiteY131" fmla="*/ 655408 h 705621"/>
                  <a:gd name="connsiteX132" fmla="*/ 517984 w 1025815"/>
                  <a:gd name="connsiteY132" fmla="*/ 652766 h 705621"/>
                  <a:gd name="connsiteX133" fmla="*/ 441343 w 1025815"/>
                  <a:gd name="connsiteY133" fmla="*/ 647480 h 705621"/>
                  <a:gd name="connsiteX134" fmla="*/ 430772 w 1025815"/>
                  <a:gd name="connsiteY134" fmla="*/ 644837 h 705621"/>
                  <a:gd name="connsiteX135" fmla="*/ 417558 w 1025815"/>
                  <a:gd name="connsiteY135" fmla="*/ 642194 h 705621"/>
                  <a:gd name="connsiteX136" fmla="*/ 409630 w 1025815"/>
                  <a:gd name="connsiteY136" fmla="*/ 639552 h 705621"/>
                  <a:gd name="connsiteX137" fmla="*/ 399059 w 1025815"/>
                  <a:gd name="connsiteY137" fmla="*/ 636909 h 705621"/>
                  <a:gd name="connsiteX138" fmla="*/ 383202 w 1025815"/>
                  <a:gd name="connsiteY138" fmla="*/ 631623 h 705621"/>
                  <a:gd name="connsiteX139" fmla="*/ 375274 w 1025815"/>
                  <a:gd name="connsiteY139" fmla="*/ 628981 h 705621"/>
                  <a:gd name="connsiteX140" fmla="*/ 359417 w 1025815"/>
                  <a:gd name="connsiteY140" fmla="*/ 621052 h 705621"/>
                  <a:gd name="connsiteX141" fmla="*/ 335632 w 1025815"/>
                  <a:gd name="connsiteY141" fmla="*/ 623695 h 705621"/>
                  <a:gd name="connsiteX142" fmla="*/ 306562 w 1025815"/>
                  <a:gd name="connsiteY142" fmla="*/ 626338 h 705621"/>
                  <a:gd name="connsiteX143" fmla="*/ 282777 w 1025815"/>
                  <a:gd name="connsiteY143" fmla="*/ 623695 h 705621"/>
                  <a:gd name="connsiteX144" fmla="*/ 274848 w 1025815"/>
                  <a:gd name="connsiteY144" fmla="*/ 621052 h 705621"/>
                  <a:gd name="connsiteX145" fmla="*/ 258992 w 1025815"/>
                  <a:gd name="connsiteY145" fmla="*/ 626338 h 705621"/>
                  <a:gd name="connsiteX146" fmla="*/ 251063 w 1025815"/>
                  <a:gd name="connsiteY146" fmla="*/ 628981 h 705621"/>
                  <a:gd name="connsiteX147" fmla="*/ 243135 w 1025815"/>
                  <a:gd name="connsiteY147" fmla="*/ 634266 h 705621"/>
                  <a:gd name="connsiteX148" fmla="*/ 227278 w 1025815"/>
                  <a:gd name="connsiteY148" fmla="*/ 639552 h 705621"/>
                  <a:gd name="connsiteX149" fmla="*/ 219350 w 1025815"/>
                  <a:gd name="connsiteY149" fmla="*/ 647480 h 705621"/>
                  <a:gd name="connsiteX150" fmla="*/ 211422 w 1025815"/>
                  <a:gd name="connsiteY150" fmla="*/ 652766 h 705621"/>
                  <a:gd name="connsiteX151" fmla="*/ 206136 w 1025815"/>
                  <a:gd name="connsiteY151" fmla="*/ 660694 h 705621"/>
                  <a:gd name="connsiteX152" fmla="*/ 190280 w 1025815"/>
                  <a:gd name="connsiteY152" fmla="*/ 668622 h 705621"/>
                  <a:gd name="connsiteX153" fmla="*/ 182351 w 1025815"/>
                  <a:gd name="connsiteY153" fmla="*/ 673908 h 705621"/>
                  <a:gd name="connsiteX154" fmla="*/ 177066 w 1025815"/>
                  <a:gd name="connsiteY154" fmla="*/ 665979 h 705621"/>
                  <a:gd name="connsiteX155" fmla="*/ 150638 w 1025815"/>
                  <a:gd name="connsiteY155" fmla="*/ 673908 h 705621"/>
                  <a:gd name="connsiteX156" fmla="*/ 142710 w 1025815"/>
                  <a:gd name="connsiteY156" fmla="*/ 681836 h 705621"/>
                  <a:gd name="connsiteX157" fmla="*/ 124210 w 1025815"/>
                  <a:gd name="connsiteY157" fmla="*/ 684479 h 705621"/>
                  <a:gd name="connsiteX158" fmla="*/ 100425 w 1025815"/>
                  <a:gd name="connsiteY158" fmla="*/ 697693 h 705621"/>
                  <a:gd name="connsiteX159" fmla="*/ 92497 w 1025815"/>
                  <a:gd name="connsiteY159" fmla="*/ 702978 h 705621"/>
                  <a:gd name="connsiteX160" fmla="*/ 84569 w 1025815"/>
                  <a:gd name="connsiteY160" fmla="*/ 705621 h 705621"/>
                  <a:gd name="connsiteX161" fmla="*/ 81926 w 1025815"/>
                  <a:gd name="connsiteY161" fmla="*/ 697693 h 705621"/>
                  <a:gd name="connsiteX162" fmla="*/ 66069 w 1025815"/>
                  <a:gd name="connsiteY162" fmla="*/ 684479 h 705621"/>
                  <a:gd name="connsiteX163" fmla="*/ 58141 w 1025815"/>
                  <a:gd name="connsiteY163" fmla="*/ 681836 h 705621"/>
                  <a:gd name="connsiteX164" fmla="*/ 42284 w 1025815"/>
                  <a:gd name="connsiteY164" fmla="*/ 671265 h 705621"/>
                  <a:gd name="connsiteX165" fmla="*/ 26428 w 1025815"/>
                  <a:gd name="connsiteY165" fmla="*/ 660694 h 705621"/>
                  <a:gd name="connsiteX166" fmla="*/ 18499 w 1025815"/>
                  <a:gd name="connsiteY166" fmla="*/ 655408 h 705621"/>
                  <a:gd name="connsiteX167" fmla="*/ 15857 w 1025815"/>
                  <a:gd name="connsiteY167" fmla="*/ 647480 h 705621"/>
                  <a:gd name="connsiteX168" fmla="*/ 0 w 1025815"/>
                  <a:gd name="connsiteY168" fmla="*/ 642194 h 705621"/>
                  <a:gd name="connsiteX169" fmla="*/ 2643 w 1025815"/>
                  <a:gd name="connsiteY169" fmla="*/ 581411 h 705621"/>
                  <a:gd name="connsiteX170" fmla="*/ 5285 w 1025815"/>
                  <a:gd name="connsiteY170" fmla="*/ 573482 h 705621"/>
                  <a:gd name="connsiteX171" fmla="*/ 13214 w 1025815"/>
                  <a:gd name="connsiteY171" fmla="*/ 570840 h 705621"/>
                  <a:gd name="connsiteX172" fmla="*/ 31713 w 1025815"/>
                  <a:gd name="connsiteY172" fmla="*/ 568197 h 705621"/>
                  <a:gd name="connsiteX173" fmla="*/ 39641 w 1025815"/>
                  <a:gd name="connsiteY173" fmla="*/ 562911 h 705621"/>
                  <a:gd name="connsiteX174" fmla="*/ 47570 w 1025815"/>
                  <a:gd name="connsiteY174" fmla="*/ 554983 h 705621"/>
                  <a:gd name="connsiteX175" fmla="*/ 63426 w 1025815"/>
                  <a:gd name="connsiteY175" fmla="*/ 549697 h 705621"/>
                  <a:gd name="connsiteX176" fmla="*/ 87211 w 1025815"/>
                  <a:gd name="connsiteY176" fmla="*/ 533841 h 705621"/>
                  <a:gd name="connsiteX177" fmla="*/ 95140 w 1025815"/>
                  <a:gd name="connsiteY177" fmla="*/ 528555 h 705621"/>
                  <a:gd name="connsiteX178" fmla="*/ 110996 w 1025815"/>
                  <a:gd name="connsiteY178" fmla="*/ 523270 h 705621"/>
                  <a:gd name="connsiteX179" fmla="*/ 118925 w 1025815"/>
                  <a:gd name="connsiteY179" fmla="*/ 517984 h 705621"/>
                  <a:gd name="connsiteX180" fmla="*/ 132139 w 1025815"/>
                  <a:gd name="connsiteY180" fmla="*/ 496842 h 705621"/>
                  <a:gd name="connsiteX181" fmla="*/ 134781 w 1025815"/>
                  <a:gd name="connsiteY181" fmla="*/ 488913 h 705621"/>
                  <a:gd name="connsiteX182" fmla="*/ 134781 w 1025815"/>
                  <a:gd name="connsiteY182" fmla="*/ 470414 h 705621"/>
                  <a:gd name="connsiteX183" fmla="*/ 132139 w 1025815"/>
                  <a:gd name="connsiteY183" fmla="*/ 462486 h 705621"/>
                  <a:gd name="connsiteX184" fmla="*/ 140067 w 1025815"/>
                  <a:gd name="connsiteY184" fmla="*/ 446629 h 705621"/>
                  <a:gd name="connsiteX185" fmla="*/ 145352 w 1025815"/>
                  <a:gd name="connsiteY185" fmla="*/ 430772 h 705621"/>
                  <a:gd name="connsiteX186" fmla="*/ 150638 w 1025815"/>
                  <a:gd name="connsiteY186" fmla="*/ 422844 h 705621"/>
                  <a:gd name="connsiteX187" fmla="*/ 155924 w 1025815"/>
                  <a:gd name="connsiteY187" fmla="*/ 406987 h 705621"/>
                  <a:gd name="connsiteX188" fmla="*/ 161209 w 1025815"/>
                  <a:gd name="connsiteY188" fmla="*/ 364703 h 705621"/>
                  <a:gd name="connsiteX189" fmla="*/ 166495 w 1025815"/>
                  <a:gd name="connsiteY189" fmla="*/ 356775 h 705621"/>
                  <a:gd name="connsiteX190" fmla="*/ 169137 w 1025815"/>
                  <a:gd name="connsiteY190" fmla="*/ 343561 h 705621"/>
                  <a:gd name="connsiteX191" fmla="*/ 171780 w 1025815"/>
                  <a:gd name="connsiteY191" fmla="*/ 325061 h 705621"/>
                  <a:gd name="connsiteX192" fmla="*/ 179709 w 1025815"/>
                  <a:gd name="connsiteY192" fmla="*/ 317133 h 705621"/>
                  <a:gd name="connsiteX193" fmla="*/ 174423 w 1025815"/>
                  <a:gd name="connsiteY193"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8062 w 1025815"/>
                  <a:gd name="connsiteY7" fmla="*/ 219062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1131 w 1025815"/>
                  <a:gd name="connsiteY20" fmla="*/ 245778 h 705621"/>
                  <a:gd name="connsiteX21" fmla="*/ 393773 w 1025815"/>
                  <a:gd name="connsiteY21" fmla="*/ 237850 h 705621"/>
                  <a:gd name="connsiteX22" fmla="*/ 409630 w 1025815"/>
                  <a:gd name="connsiteY22" fmla="*/ 227279 h 705621"/>
                  <a:gd name="connsiteX23" fmla="*/ 425487 w 1025815"/>
                  <a:gd name="connsiteY23" fmla="*/ 216708 h 705621"/>
                  <a:gd name="connsiteX24" fmla="*/ 433415 w 1025815"/>
                  <a:gd name="connsiteY24" fmla="*/ 211422 h 705621"/>
                  <a:gd name="connsiteX25" fmla="*/ 443986 w 1025815"/>
                  <a:gd name="connsiteY25" fmla="*/ 195566 h 705621"/>
                  <a:gd name="connsiteX26" fmla="*/ 459843 w 1025815"/>
                  <a:gd name="connsiteY26" fmla="*/ 184994 h 705621"/>
                  <a:gd name="connsiteX27" fmla="*/ 467771 w 1025815"/>
                  <a:gd name="connsiteY27" fmla="*/ 179709 h 705621"/>
                  <a:gd name="connsiteX28" fmla="*/ 475699 w 1025815"/>
                  <a:gd name="connsiteY28" fmla="*/ 177066 h 705621"/>
                  <a:gd name="connsiteX29" fmla="*/ 483628 w 1025815"/>
                  <a:gd name="connsiteY29" fmla="*/ 169138 h 705621"/>
                  <a:gd name="connsiteX30" fmla="*/ 491556 w 1025815"/>
                  <a:gd name="connsiteY30" fmla="*/ 166495 h 705621"/>
                  <a:gd name="connsiteX31" fmla="*/ 499484 w 1025815"/>
                  <a:gd name="connsiteY31" fmla="*/ 161209 h 705621"/>
                  <a:gd name="connsiteX32" fmla="*/ 510055 w 1025815"/>
                  <a:gd name="connsiteY32" fmla="*/ 158567 h 705621"/>
                  <a:gd name="connsiteX33" fmla="*/ 525912 w 1025815"/>
                  <a:gd name="connsiteY33" fmla="*/ 153281 h 705621"/>
                  <a:gd name="connsiteX34" fmla="*/ 533840 w 1025815"/>
                  <a:gd name="connsiteY34" fmla="*/ 150638 h 705621"/>
                  <a:gd name="connsiteX35" fmla="*/ 560268 w 1025815"/>
                  <a:gd name="connsiteY35" fmla="*/ 142710 h 705621"/>
                  <a:gd name="connsiteX36" fmla="*/ 584053 w 1025815"/>
                  <a:gd name="connsiteY36" fmla="*/ 132139 h 705621"/>
                  <a:gd name="connsiteX37" fmla="*/ 589600 w 1025815"/>
                  <a:gd name="connsiteY37" fmla="*/ 117590 h 705621"/>
                  <a:gd name="connsiteX38" fmla="*/ 600956 w 1025815"/>
                  <a:gd name="connsiteY38" fmla="*/ 95663 h 705621"/>
                  <a:gd name="connsiteX39" fmla="*/ 623695 w 1025815"/>
                  <a:gd name="connsiteY39" fmla="*/ 79283 h 705621"/>
                  <a:gd name="connsiteX40" fmla="*/ 631623 w 1025815"/>
                  <a:gd name="connsiteY40" fmla="*/ 76641 h 705621"/>
                  <a:gd name="connsiteX41" fmla="*/ 639551 w 1025815"/>
                  <a:gd name="connsiteY41" fmla="*/ 71355 h 705621"/>
                  <a:gd name="connsiteX42" fmla="*/ 647480 w 1025815"/>
                  <a:gd name="connsiteY42" fmla="*/ 68712 h 705621"/>
                  <a:gd name="connsiteX43" fmla="*/ 652765 w 1025815"/>
                  <a:gd name="connsiteY43" fmla="*/ 60784 h 705621"/>
                  <a:gd name="connsiteX44" fmla="*/ 668622 w 1025815"/>
                  <a:gd name="connsiteY44" fmla="*/ 52856 h 705621"/>
                  <a:gd name="connsiteX45" fmla="*/ 684478 w 1025815"/>
                  <a:gd name="connsiteY45" fmla="*/ 44927 h 705621"/>
                  <a:gd name="connsiteX46" fmla="*/ 692407 w 1025815"/>
                  <a:gd name="connsiteY46" fmla="*/ 39642 h 705621"/>
                  <a:gd name="connsiteX47" fmla="*/ 708263 w 1025815"/>
                  <a:gd name="connsiteY47" fmla="*/ 34356 h 705621"/>
                  <a:gd name="connsiteX48" fmla="*/ 724120 w 1025815"/>
                  <a:gd name="connsiteY48" fmla="*/ 29071 h 705621"/>
                  <a:gd name="connsiteX49" fmla="*/ 739977 w 1025815"/>
                  <a:gd name="connsiteY49" fmla="*/ 21142 h 705621"/>
                  <a:gd name="connsiteX50" fmla="*/ 755833 w 1025815"/>
                  <a:gd name="connsiteY50" fmla="*/ 15857 h 705621"/>
                  <a:gd name="connsiteX51" fmla="*/ 763762 w 1025815"/>
                  <a:gd name="connsiteY51" fmla="*/ 13214 h 705621"/>
                  <a:gd name="connsiteX52" fmla="*/ 798118 w 1025815"/>
                  <a:gd name="connsiteY52" fmla="*/ 10571 h 705621"/>
                  <a:gd name="connsiteX53" fmla="*/ 808689 w 1025815"/>
                  <a:gd name="connsiteY53" fmla="*/ 7929 h 705621"/>
                  <a:gd name="connsiteX54" fmla="*/ 816617 w 1025815"/>
                  <a:gd name="connsiteY54" fmla="*/ 5286 h 705621"/>
                  <a:gd name="connsiteX55" fmla="*/ 843045 w 1025815"/>
                  <a:gd name="connsiteY55" fmla="*/ 0 h 705621"/>
                  <a:gd name="connsiteX56" fmla="*/ 840402 w 1025815"/>
                  <a:gd name="connsiteY56" fmla="*/ 7929 h 705621"/>
                  <a:gd name="connsiteX57" fmla="*/ 835117 w 1025815"/>
                  <a:gd name="connsiteY57" fmla="*/ 15857 h 705621"/>
                  <a:gd name="connsiteX58" fmla="*/ 829831 w 1025815"/>
                  <a:gd name="connsiteY58" fmla="*/ 31713 h 705621"/>
                  <a:gd name="connsiteX59" fmla="*/ 832474 w 1025815"/>
                  <a:gd name="connsiteY59" fmla="*/ 39642 h 705621"/>
                  <a:gd name="connsiteX60" fmla="*/ 821903 w 1025815"/>
                  <a:gd name="connsiteY60" fmla="*/ 55498 h 705621"/>
                  <a:gd name="connsiteX61" fmla="*/ 816617 w 1025815"/>
                  <a:gd name="connsiteY61" fmla="*/ 87212 h 705621"/>
                  <a:gd name="connsiteX62" fmla="*/ 824546 w 1025815"/>
                  <a:gd name="connsiteY62" fmla="*/ 121568 h 705621"/>
                  <a:gd name="connsiteX63" fmla="*/ 816617 w 1025815"/>
                  <a:gd name="connsiteY63" fmla="*/ 140067 h 705621"/>
                  <a:gd name="connsiteX64" fmla="*/ 806046 w 1025815"/>
                  <a:gd name="connsiteY64" fmla="*/ 184994 h 705621"/>
                  <a:gd name="connsiteX65" fmla="*/ 798118 w 1025815"/>
                  <a:gd name="connsiteY65" fmla="*/ 187637 h 705621"/>
                  <a:gd name="connsiteX66" fmla="*/ 790189 w 1025815"/>
                  <a:gd name="connsiteY66" fmla="*/ 195566 h 705621"/>
                  <a:gd name="connsiteX67" fmla="*/ 806046 w 1025815"/>
                  <a:gd name="connsiteY67" fmla="*/ 227279 h 705621"/>
                  <a:gd name="connsiteX68" fmla="*/ 811332 w 1025815"/>
                  <a:gd name="connsiteY68" fmla="*/ 235207 h 705621"/>
                  <a:gd name="connsiteX69" fmla="*/ 819260 w 1025815"/>
                  <a:gd name="connsiteY69" fmla="*/ 261635 h 705621"/>
                  <a:gd name="connsiteX70" fmla="*/ 821903 w 1025815"/>
                  <a:gd name="connsiteY70" fmla="*/ 269563 h 705621"/>
                  <a:gd name="connsiteX71" fmla="*/ 824546 w 1025815"/>
                  <a:gd name="connsiteY71" fmla="*/ 277492 h 705621"/>
                  <a:gd name="connsiteX72" fmla="*/ 829831 w 1025815"/>
                  <a:gd name="connsiteY72" fmla="*/ 285420 h 705621"/>
                  <a:gd name="connsiteX73" fmla="*/ 832474 w 1025815"/>
                  <a:gd name="connsiteY73" fmla="*/ 293348 h 705621"/>
                  <a:gd name="connsiteX74" fmla="*/ 856259 w 1025815"/>
                  <a:gd name="connsiteY74" fmla="*/ 306562 h 705621"/>
                  <a:gd name="connsiteX75" fmla="*/ 864187 w 1025815"/>
                  <a:gd name="connsiteY75" fmla="*/ 314490 h 705621"/>
                  <a:gd name="connsiteX76" fmla="*/ 872115 w 1025815"/>
                  <a:gd name="connsiteY76" fmla="*/ 319776 h 705621"/>
                  <a:gd name="connsiteX77" fmla="*/ 877401 w 1025815"/>
                  <a:gd name="connsiteY77" fmla="*/ 335633 h 705621"/>
                  <a:gd name="connsiteX78" fmla="*/ 882687 w 1025815"/>
                  <a:gd name="connsiteY78" fmla="*/ 343561 h 705621"/>
                  <a:gd name="connsiteX79" fmla="*/ 885329 w 1025815"/>
                  <a:gd name="connsiteY79" fmla="*/ 351489 h 705621"/>
                  <a:gd name="connsiteX80" fmla="*/ 917043 w 1025815"/>
                  <a:gd name="connsiteY80" fmla="*/ 362060 h 705621"/>
                  <a:gd name="connsiteX81" fmla="*/ 932899 w 1025815"/>
                  <a:gd name="connsiteY81" fmla="*/ 369989 h 705621"/>
                  <a:gd name="connsiteX82" fmla="*/ 940828 w 1025815"/>
                  <a:gd name="connsiteY82" fmla="*/ 372631 h 705621"/>
                  <a:gd name="connsiteX83" fmla="*/ 964613 w 1025815"/>
                  <a:gd name="connsiteY83" fmla="*/ 385845 h 705621"/>
                  <a:gd name="connsiteX84" fmla="*/ 972541 w 1025815"/>
                  <a:gd name="connsiteY84" fmla="*/ 393774 h 705621"/>
                  <a:gd name="connsiteX85" fmla="*/ 977826 w 1025815"/>
                  <a:gd name="connsiteY85" fmla="*/ 409630 h 705621"/>
                  <a:gd name="connsiteX86" fmla="*/ 983112 w 1025815"/>
                  <a:gd name="connsiteY86" fmla="*/ 417559 h 705621"/>
                  <a:gd name="connsiteX87" fmla="*/ 993683 w 1025815"/>
                  <a:gd name="connsiteY87" fmla="*/ 441344 h 705621"/>
                  <a:gd name="connsiteX88" fmla="*/ 998969 w 1025815"/>
                  <a:gd name="connsiteY88" fmla="*/ 462486 h 705621"/>
                  <a:gd name="connsiteX89" fmla="*/ 1006897 w 1025815"/>
                  <a:gd name="connsiteY89" fmla="*/ 473057 h 705621"/>
                  <a:gd name="connsiteX90" fmla="*/ 1017468 w 1025815"/>
                  <a:gd name="connsiteY90" fmla="*/ 488913 h 705621"/>
                  <a:gd name="connsiteX91" fmla="*/ 1022754 w 1025815"/>
                  <a:gd name="connsiteY91" fmla="*/ 496842 h 705621"/>
                  <a:gd name="connsiteX92" fmla="*/ 1022754 w 1025815"/>
                  <a:gd name="connsiteY92" fmla="*/ 512698 h 705621"/>
                  <a:gd name="connsiteX93" fmla="*/ 1006897 w 1025815"/>
                  <a:gd name="connsiteY93" fmla="*/ 507413 h 705621"/>
                  <a:gd name="connsiteX94" fmla="*/ 988398 w 1025815"/>
                  <a:gd name="connsiteY94" fmla="*/ 502127 h 705621"/>
                  <a:gd name="connsiteX95" fmla="*/ 972541 w 1025815"/>
                  <a:gd name="connsiteY95" fmla="*/ 488913 h 705621"/>
                  <a:gd name="connsiteX96" fmla="*/ 964613 w 1025815"/>
                  <a:gd name="connsiteY96" fmla="*/ 486271 h 705621"/>
                  <a:gd name="connsiteX97" fmla="*/ 922328 w 1025815"/>
                  <a:gd name="connsiteY97" fmla="*/ 483628 h 705621"/>
                  <a:gd name="connsiteX98" fmla="*/ 903829 w 1025815"/>
                  <a:gd name="connsiteY98" fmla="*/ 480985 h 705621"/>
                  <a:gd name="connsiteX99" fmla="*/ 893258 w 1025815"/>
                  <a:gd name="connsiteY99" fmla="*/ 467771 h 705621"/>
                  <a:gd name="connsiteX100" fmla="*/ 882687 w 1025815"/>
                  <a:gd name="connsiteY100" fmla="*/ 451915 h 705621"/>
                  <a:gd name="connsiteX101" fmla="*/ 866830 w 1025815"/>
                  <a:gd name="connsiteY101" fmla="*/ 446629 h 705621"/>
                  <a:gd name="connsiteX102" fmla="*/ 858902 w 1025815"/>
                  <a:gd name="connsiteY102" fmla="*/ 443986 h 705621"/>
                  <a:gd name="connsiteX103" fmla="*/ 837759 w 1025815"/>
                  <a:gd name="connsiteY103" fmla="*/ 449272 h 705621"/>
                  <a:gd name="connsiteX104" fmla="*/ 829831 w 1025815"/>
                  <a:gd name="connsiteY104" fmla="*/ 454557 h 705621"/>
                  <a:gd name="connsiteX105" fmla="*/ 824546 w 1025815"/>
                  <a:gd name="connsiteY105" fmla="*/ 462486 h 705621"/>
                  <a:gd name="connsiteX106" fmla="*/ 821903 w 1025815"/>
                  <a:gd name="connsiteY106" fmla="*/ 470414 h 705621"/>
                  <a:gd name="connsiteX107" fmla="*/ 813974 w 1025815"/>
                  <a:gd name="connsiteY107" fmla="*/ 478342 h 705621"/>
                  <a:gd name="connsiteX108" fmla="*/ 808689 w 1025815"/>
                  <a:gd name="connsiteY108" fmla="*/ 486271 h 705621"/>
                  <a:gd name="connsiteX109" fmla="*/ 792832 w 1025815"/>
                  <a:gd name="connsiteY109" fmla="*/ 502127 h 705621"/>
                  <a:gd name="connsiteX110" fmla="*/ 782261 w 1025815"/>
                  <a:gd name="connsiteY110" fmla="*/ 517984 h 705621"/>
                  <a:gd name="connsiteX111" fmla="*/ 776976 w 1025815"/>
                  <a:gd name="connsiteY111" fmla="*/ 525912 h 705621"/>
                  <a:gd name="connsiteX112" fmla="*/ 753191 w 1025815"/>
                  <a:gd name="connsiteY112" fmla="*/ 547055 h 705621"/>
                  <a:gd name="connsiteX113" fmla="*/ 747905 w 1025815"/>
                  <a:gd name="connsiteY113" fmla="*/ 554983 h 705621"/>
                  <a:gd name="connsiteX114" fmla="*/ 745262 w 1025815"/>
                  <a:gd name="connsiteY114" fmla="*/ 562911 h 705621"/>
                  <a:gd name="connsiteX115" fmla="*/ 734691 w 1025815"/>
                  <a:gd name="connsiteY115" fmla="*/ 578768 h 705621"/>
                  <a:gd name="connsiteX116" fmla="*/ 729406 w 1025815"/>
                  <a:gd name="connsiteY116" fmla="*/ 586696 h 705621"/>
                  <a:gd name="connsiteX117" fmla="*/ 724120 w 1025815"/>
                  <a:gd name="connsiteY117" fmla="*/ 594624 h 705621"/>
                  <a:gd name="connsiteX118" fmla="*/ 718835 w 1025815"/>
                  <a:gd name="connsiteY118" fmla="*/ 610481 h 705621"/>
                  <a:gd name="connsiteX119" fmla="*/ 716192 w 1025815"/>
                  <a:gd name="connsiteY119" fmla="*/ 618409 h 705621"/>
                  <a:gd name="connsiteX120" fmla="*/ 705621 w 1025815"/>
                  <a:gd name="connsiteY120" fmla="*/ 634266 h 705621"/>
                  <a:gd name="connsiteX121" fmla="*/ 697692 w 1025815"/>
                  <a:gd name="connsiteY121" fmla="*/ 650123 h 705621"/>
                  <a:gd name="connsiteX122" fmla="*/ 695050 w 1025815"/>
                  <a:gd name="connsiteY122" fmla="*/ 665979 h 705621"/>
                  <a:gd name="connsiteX123" fmla="*/ 687121 w 1025815"/>
                  <a:gd name="connsiteY123" fmla="*/ 663337 h 705621"/>
                  <a:gd name="connsiteX124" fmla="*/ 679193 w 1025815"/>
                  <a:gd name="connsiteY124" fmla="*/ 658051 h 705621"/>
                  <a:gd name="connsiteX125" fmla="*/ 665979 w 1025815"/>
                  <a:gd name="connsiteY125" fmla="*/ 655408 h 705621"/>
                  <a:gd name="connsiteX126" fmla="*/ 658051 w 1025815"/>
                  <a:gd name="connsiteY126" fmla="*/ 650123 h 705621"/>
                  <a:gd name="connsiteX127" fmla="*/ 642194 w 1025815"/>
                  <a:gd name="connsiteY127" fmla="*/ 655408 h 705621"/>
                  <a:gd name="connsiteX128" fmla="*/ 639551 w 1025815"/>
                  <a:gd name="connsiteY128" fmla="*/ 647480 h 705621"/>
                  <a:gd name="connsiteX129" fmla="*/ 610481 w 1025815"/>
                  <a:gd name="connsiteY129" fmla="*/ 647480 h 705621"/>
                  <a:gd name="connsiteX130" fmla="*/ 602552 w 1025815"/>
                  <a:gd name="connsiteY130" fmla="*/ 650123 h 705621"/>
                  <a:gd name="connsiteX131" fmla="*/ 541769 w 1025815"/>
                  <a:gd name="connsiteY131" fmla="*/ 655408 h 705621"/>
                  <a:gd name="connsiteX132" fmla="*/ 517984 w 1025815"/>
                  <a:gd name="connsiteY132" fmla="*/ 652766 h 705621"/>
                  <a:gd name="connsiteX133" fmla="*/ 441343 w 1025815"/>
                  <a:gd name="connsiteY133" fmla="*/ 647480 h 705621"/>
                  <a:gd name="connsiteX134" fmla="*/ 430772 w 1025815"/>
                  <a:gd name="connsiteY134" fmla="*/ 644837 h 705621"/>
                  <a:gd name="connsiteX135" fmla="*/ 417558 w 1025815"/>
                  <a:gd name="connsiteY135" fmla="*/ 642194 h 705621"/>
                  <a:gd name="connsiteX136" fmla="*/ 409630 w 1025815"/>
                  <a:gd name="connsiteY136" fmla="*/ 639552 h 705621"/>
                  <a:gd name="connsiteX137" fmla="*/ 399059 w 1025815"/>
                  <a:gd name="connsiteY137" fmla="*/ 636909 h 705621"/>
                  <a:gd name="connsiteX138" fmla="*/ 383202 w 1025815"/>
                  <a:gd name="connsiteY138" fmla="*/ 631623 h 705621"/>
                  <a:gd name="connsiteX139" fmla="*/ 375274 w 1025815"/>
                  <a:gd name="connsiteY139" fmla="*/ 628981 h 705621"/>
                  <a:gd name="connsiteX140" fmla="*/ 359417 w 1025815"/>
                  <a:gd name="connsiteY140" fmla="*/ 621052 h 705621"/>
                  <a:gd name="connsiteX141" fmla="*/ 335632 w 1025815"/>
                  <a:gd name="connsiteY141" fmla="*/ 623695 h 705621"/>
                  <a:gd name="connsiteX142" fmla="*/ 306562 w 1025815"/>
                  <a:gd name="connsiteY142" fmla="*/ 626338 h 705621"/>
                  <a:gd name="connsiteX143" fmla="*/ 282777 w 1025815"/>
                  <a:gd name="connsiteY143" fmla="*/ 623695 h 705621"/>
                  <a:gd name="connsiteX144" fmla="*/ 274848 w 1025815"/>
                  <a:gd name="connsiteY144" fmla="*/ 621052 h 705621"/>
                  <a:gd name="connsiteX145" fmla="*/ 258992 w 1025815"/>
                  <a:gd name="connsiteY145" fmla="*/ 626338 h 705621"/>
                  <a:gd name="connsiteX146" fmla="*/ 251063 w 1025815"/>
                  <a:gd name="connsiteY146" fmla="*/ 628981 h 705621"/>
                  <a:gd name="connsiteX147" fmla="*/ 243135 w 1025815"/>
                  <a:gd name="connsiteY147" fmla="*/ 634266 h 705621"/>
                  <a:gd name="connsiteX148" fmla="*/ 227278 w 1025815"/>
                  <a:gd name="connsiteY148" fmla="*/ 639552 h 705621"/>
                  <a:gd name="connsiteX149" fmla="*/ 219350 w 1025815"/>
                  <a:gd name="connsiteY149" fmla="*/ 647480 h 705621"/>
                  <a:gd name="connsiteX150" fmla="*/ 211422 w 1025815"/>
                  <a:gd name="connsiteY150" fmla="*/ 652766 h 705621"/>
                  <a:gd name="connsiteX151" fmla="*/ 206136 w 1025815"/>
                  <a:gd name="connsiteY151" fmla="*/ 660694 h 705621"/>
                  <a:gd name="connsiteX152" fmla="*/ 190280 w 1025815"/>
                  <a:gd name="connsiteY152" fmla="*/ 668622 h 705621"/>
                  <a:gd name="connsiteX153" fmla="*/ 182351 w 1025815"/>
                  <a:gd name="connsiteY153" fmla="*/ 673908 h 705621"/>
                  <a:gd name="connsiteX154" fmla="*/ 177066 w 1025815"/>
                  <a:gd name="connsiteY154" fmla="*/ 665979 h 705621"/>
                  <a:gd name="connsiteX155" fmla="*/ 150638 w 1025815"/>
                  <a:gd name="connsiteY155" fmla="*/ 673908 h 705621"/>
                  <a:gd name="connsiteX156" fmla="*/ 142710 w 1025815"/>
                  <a:gd name="connsiteY156" fmla="*/ 681836 h 705621"/>
                  <a:gd name="connsiteX157" fmla="*/ 124210 w 1025815"/>
                  <a:gd name="connsiteY157" fmla="*/ 684479 h 705621"/>
                  <a:gd name="connsiteX158" fmla="*/ 100425 w 1025815"/>
                  <a:gd name="connsiteY158" fmla="*/ 697693 h 705621"/>
                  <a:gd name="connsiteX159" fmla="*/ 92497 w 1025815"/>
                  <a:gd name="connsiteY159" fmla="*/ 702978 h 705621"/>
                  <a:gd name="connsiteX160" fmla="*/ 84569 w 1025815"/>
                  <a:gd name="connsiteY160" fmla="*/ 705621 h 705621"/>
                  <a:gd name="connsiteX161" fmla="*/ 81926 w 1025815"/>
                  <a:gd name="connsiteY161" fmla="*/ 697693 h 705621"/>
                  <a:gd name="connsiteX162" fmla="*/ 66069 w 1025815"/>
                  <a:gd name="connsiteY162" fmla="*/ 684479 h 705621"/>
                  <a:gd name="connsiteX163" fmla="*/ 58141 w 1025815"/>
                  <a:gd name="connsiteY163" fmla="*/ 681836 h 705621"/>
                  <a:gd name="connsiteX164" fmla="*/ 42284 w 1025815"/>
                  <a:gd name="connsiteY164" fmla="*/ 671265 h 705621"/>
                  <a:gd name="connsiteX165" fmla="*/ 26428 w 1025815"/>
                  <a:gd name="connsiteY165" fmla="*/ 660694 h 705621"/>
                  <a:gd name="connsiteX166" fmla="*/ 18499 w 1025815"/>
                  <a:gd name="connsiteY166" fmla="*/ 655408 h 705621"/>
                  <a:gd name="connsiteX167" fmla="*/ 15857 w 1025815"/>
                  <a:gd name="connsiteY167" fmla="*/ 647480 h 705621"/>
                  <a:gd name="connsiteX168" fmla="*/ 0 w 1025815"/>
                  <a:gd name="connsiteY168" fmla="*/ 642194 h 705621"/>
                  <a:gd name="connsiteX169" fmla="*/ 2643 w 1025815"/>
                  <a:gd name="connsiteY169" fmla="*/ 581411 h 705621"/>
                  <a:gd name="connsiteX170" fmla="*/ 5285 w 1025815"/>
                  <a:gd name="connsiteY170" fmla="*/ 573482 h 705621"/>
                  <a:gd name="connsiteX171" fmla="*/ 13214 w 1025815"/>
                  <a:gd name="connsiteY171" fmla="*/ 570840 h 705621"/>
                  <a:gd name="connsiteX172" fmla="*/ 31713 w 1025815"/>
                  <a:gd name="connsiteY172" fmla="*/ 568197 h 705621"/>
                  <a:gd name="connsiteX173" fmla="*/ 39641 w 1025815"/>
                  <a:gd name="connsiteY173" fmla="*/ 562911 h 705621"/>
                  <a:gd name="connsiteX174" fmla="*/ 47570 w 1025815"/>
                  <a:gd name="connsiteY174" fmla="*/ 554983 h 705621"/>
                  <a:gd name="connsiteX175" fmla="*/ 63426 w 1025815"/>
                  <a:gd name="connsiteY175" fmla="*/ 549697 h 705621"/>
                  <a:gd name="connsiteX176" fmla="*/ 87211 w 1025815"/>
                  <a:gd name="connsiteY176" fmla="*/ 533841 h 705621"/>
                  <a:gd name="connsiteX177" fmla="*/ 95140 w 1025815"/>
                  <a:gd name="connsiteY177" fmla="*/ 528555 h 705621"/>
                  <a:gd name="connsiteX178" fmla="*/ 110996 w 1025815"/>
                  <a:gd name="connsiteY178" fmla="*/ 523270 h 705621"/>
                  <a:gd name="connsiteX179" fmla="*/ 118925 w 1025815"/>
                  <a:gd name="connsiteY179" fmla="*/ 517984 h 705621"/>
                  <a:gd name="connsiteX180" fmla="*/ 132139 w 1025815"/>
                  <a:gd name="connsiteY180" fmla="*/ 496842 h 705621"/>
                  <a:gd name="connsiteX181" fmla="*/ 134781 w 1025815"/>
                  <a:gd name="connsiteY181" fmla="*/ 488913 h 705621"/>
                  <a:gd name="connsiteX182" fmla="*/ 134781 w 1025815"/>
                  <a:gd name="connsiteY182" fmla="*/ 470414 h 705621"/>
                  <a:gd name="connsiteX183" fmla="*/ 132139 w 1025815"/>
                  <a:gd name="connsiteY183" fmla="*/ 462486 h 705621"/>
                  <a:gd name="connsiteX184" fmla="*/ 140067 w 1025815"/>
                  <a:gd name="connsiteY184" fmla="*/ 446629 h 705621"/>
                  <a:gd name="connsiteX185" fmla="*/ 145352 w 1025815"/>
                  <a:gd name="connsiteY185" fmla="*/ 430772 h 705621"/>
                  <a:gd name="connsiteX186" fmla="*/ 150638 w 1025815"/>
                  <a:gd name="connsiteY186" fmla="*/ 422844 h 705621"/>
                  <a:gd name="connsiteX187" fmla="*/ 155924 w 1025815"/>
                  <a:gd name="connsiteY187" fmla="*/ 406987 h 705621"/>
                  <a:gd name="connsiteX188" fmla="*/ 161209 w 1025815"/>
                  <a:gd name="connsiteY188" fmla="*/ 364703 h 705621"/>
                  <a:gd name="connsiteX189" fmla="*/ 166495 w 1025815"/>
                  <a:gd name="connsiteY189" fmla="*/ 356775 h 705621"/>
                  <a:gd name="connsiteX190" fmla="*/ 169137 w 1025815"/>
                  <a:gd name="connsiteY190" fmla="*/ 343561 h 705621"/>
                  <a:gd name="connsiteX191" fmla="*/ 171780 w 1025815"/>
                  <a:gd name="connsiteY191" fmla="*/ 325061 h 705621"/>
                  <a:gd name="connsiteX192" fmla="*/ 179709 w 1025815"/>
                  <a:gd name="connsiteY192" fmla="*/ 317133 h 705621"/>
                  <a:gd name="connsiteX193" fmla="*/ 174423 w 1025815"/>
                  <a:gd name="connsiteY193"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8062 w 1025815"/>
                  <a:gd name="connsiteY7" fmla="*/ 219062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1131 w 1025815"/>
                  <a:gd name="connsiteY20" fmla="*/ 245778 h 705621"/>
                  <a:gd name="connsiteX21" fmla="*/ 393773 w 1025815"/>
                  <a:gd name="connsiteY21" fmla="*/ 237850 h 705621"/>
                  <a:gd name="connsiteX22" fmla="*/ 425487 w 1025815"/>
                  <a:gd name="connsiteY22" fmla="*/ 216708 h 705621"/>
                  <a:gd name="connsiteX23" fmla="*/ 433415 w 1025815"/>
                  <a:gd name="connsiteY23" fmla="*/ 211422 h 705621"/>
                  <a:gd name="connsiteX24" fmla="*/ 443986 w 1025815"/>
                  <a:gd name="connsiteY24" fmla="*/ 195566 h 705621"/>
                  <a:gd name="connsiteX25" fmla="*/ 459843 w 1025815"/>
                  <a:gd name="connsiteY25" fmla="*/ 184994 h 705621"/>
                  <a:gd name="connsiteX26" fmla="*/ 467771 w 1025815"/>
                  <a:gd name="connsiteY26" fmla="*/ 179709 h 705621"/>
                  <a:gd name="connsiteX27" fmla="*/ 475699 w 1025815"/>
                  <a:gd name="connsiteY27" fmla="*/ 177066 h 705621"/>
                  <a:gd name="connsiteX28" fmla="*/ 483628 w 1025815"/>
                  <a:gd name="connsiteY28" fmla="*/ 169138 h 705621"/>
                  <a:gd name="connsiteX29" fmla="*/ 491556 w 1025815"/>
                  <a:gd name="connsiteY29" fmla="*/ 166495 h 705621"/>
                  <a:gd name="connsiteX30" fmla="*/ 499484 w 1025815"/>
                  <a:gd name="connsiteY30" fmla="*/ 161209 h 705621"/>
                  <a:gd name="connsiteX31" fmla="*/ 510055 w 1025815"/>
                  <a:gd name="connsiteY31" fmla="*/ 158567 h 705621"/>
                  <a:gd name="connsiteX32" fmla="*/ 525912 w 1025815"/>
                  <a:gd name="connsiteY32" fmla="*/ 153281 h 705621"/>
                  <a:gd name="connsiteX33" fmla="*/ 533840 w 1025815"/>
                  <a:gd name="connsiteY33" fmla="*/ 150638 h 705621"/>
                  <a:gd name="connsiteX34" fmla="*/ 560268 w 1025815"/>
                  <a:gd name="connsiteY34" fmla="*/ 142710 h 705621"/>
                  <a:gd name="connsiteX35" fmla="*/ 584053 w 1025815"/>
                  <a:gd name="connsiteY35" fmla="*/ 132139 h 705621"/>
                  <a:gd name="connsiteX36" fmla="*/ 589600 w 1025815"/>
                  <a:gd name="connsiteY36" fmla="*/ 117590 h 705621"/>
                  <a:gd name="connsiteX37" fmla="*/ 600956 w 1025815"/>
                  <a:gd name="connsiteY37" fmla="*/ 95663 h 705621"/>
                  <a:gd name="connsiteX38" fmla="*/ 623695 w 1025815"/>
                  <a:gd name="connsiteY38" fmla="*/ 79283 h 705621"/>
                  <a:gd name="connsiteX39" fmla="*/ 631623 w 1025815"/>
                  <a:gd name="connsiteY39" fmla="*/ 76641 h 705621"/>
                  <a:gd name="connsiteX40" fmla="*/ 639551 w 1025815"/>
                  <a:gd name="connsiteY40" fmla="*/ 71355 h 705621"/>
                  <a:gd name="connsiteX41" fmla="*/ 647480 w 1025815"/>
                  <a:gd name="connsiteY41" fmla="*/ 68712 h 705621"/>
                  <a:gd name="connsiteX42" fmla="*/ 652765 w 1025815"/>
                  <a:gd name="connsiteY42" fmla="*/ 60784 h 705621"/>
                  <a:gd name="connsiteX43" fmla="*/ 668622 w 1025815"/>
                  <a:gd name="connsiteY43" fmla="*/ 52856 h 705621"/>
                  <a:gd name="connsiteX44" fmla="*/ 684478 w 1025815"/>
                  <a:gd name="connsiteY44" fmla="*/ 44927 h 705621"/>
                  <a:gd name="connsiteX45" fmla="*/ 692407 w 1025815"/>
                  <a:gd name="connsiteY45" fmla="*/ 39642 h 705621"/>
                  <a:gd name="connsiteX46" fmla="*/ 708263 w 1025815"/>
                  <a:gd name="connsiteY46" fmla="*/ 34356 h 705621"/>
                  <a:gd name="connsiteX47" fmla="*/ 724120 w 1025815"/>
                  <a:gd name="connsiteY47" fmla="*/ 29071 h 705621"/>
                  <a:gd name="connsiteX48" fmla="*/ 739977 w 1025815"/>
                  <a:gd name="connsiteY48" fmla="*/ 21142 h 705621"/>
                  <a:gd name="connsiteX49" fmla="*/ 755833 w 1025815"/>
                  <a:gd name="connsiteY49" fmla="*/ 15857 h 705621"/>
                  <a:gd name="connsiteX50" fmla="*/ 763762 w 1025815"/>
                  <a:gd name="connsiteY50" fmla="*/ 13214 h 705621"/>
                  <a:gd name="connsiteX51" fmla="*/ 798118 w 1025815"/>
                  <a:gd name="connsiteY51" fmla="*/ 10571 h 705621"/>
                  <a:gd name="connsiteX52" fmla="*/ 808689 w 1025815"/>
                  <a:gd name="connsiteY52" fmla="*/ 7929 h 705621"/>
                  <a:gd name="connsiteX53" fmla="*/ 816617 w 1025815"/>
                  <a:gd name="connsiteY53" fmla="*/ 5286 h 705621"/>
                  <a:gd name="connsiteX54" fmla="*/ 843045 w 1025815"/>
                  <a:gd name="connsiteY54" fmla="*/ 0 h 705621"/>
                  <a:gd name="connsiteX55" fmla="*/ 840402 w 1025815"/>
                  <a:gd name="connsiteY55" fmla="*/ 7929 h 705621"/>
                  <a:gd name="connsiteX56" fmla="*/ 835117 w 1025815"/>
                  <a:gd name="connsiteY56" fmla="*/ 15857 h 705621"/>
                  <a:gd name="connsiteX57" fmla="*/ 829831 w 1025815"/>
                  <a:gd name="connsiteY57" fmla="*/ 31713 h 705621"/>
                  <a:gd name="connsiteX58" fmla="*/ 832474 w 1025815"/>
                  <a:gd name="connsiteY58" fmla="*/ 39642 h 705621"/>
                  <a:gd name="connsiteX59" fmla="*/ 821903 w 1025815"/>
                  <a:gd name="connsiteY59" fmla="*/ 55498 h 705621"/>
                  <a:gd name="connsiteX60" fmla="*/ 816617 w 1025815"/>
                  <a:gd name="connsiteY60" fmla="*/ 87212 h 705621"/>
                  <a:gd name="connsiteX61" fmla="*/ 824546 w 1025815"/>
                  <a:gd name="connsiteY61" fmla="*/ 121568 h 705621"/>
                  <a:gd name="connsiteX62" fmla="*/ 816617 w 1025815"/>
                  <a:gd name="connsiteY62" fmla="*/ 140067 h 705621"/>
                  <a:gd name="connsiteX63" fmla="*/ 806046 w 1025815"/>
                  <a:gd name="connsiteY63" fmla="*/ 184994 h 705621"/>
                  <a:gd name="connsiteX64" fmla="*/ 798118 w 1025815"/>
                  <a:gd name="connsiteY64" fmla="*/ 187637 h 705621"/>
                  <a:gd name="connsiteX65" fmla="*/ 790189 w 1025815"/>
                  <a:gd name="connsiteY65" fmla="*/ 195566 h 705621"/>
                  <a:gd name="connsiteX66" fmla="*/ 806046 w 1025815"/>
                  <a:gd name="connsiteY66" fmla="*/ 227279 h 705621"/>
                  <a:gd name="connsiteX67" fmla="*/ 811332 w 1025815"/>
                  <a:gd name="connsiteY67" fmla="*/ 235207 h 705621"/>
                  <a:gd name="connsiteX68" fmla="*/ 819260 w 1025815"/>
                  <a:gd name="connsiteY68" fmla="*/ 261635 h 705621"/>
                  <a:gd name="connsiteX69" fmla="*/ 821903 w 1025815"/>
                  <a:gd name="connsiteY69" fmla="*/ 269563 h 705621"/>
                  <a:gd name="connsiteX70" fmla="*/ 824546 w 1025815"/>
                  <a:gd name="connsiteY70" fmla="*/ 277492 h 705621"/>
                  <a:gd name="connsiteX71" fmla="*/ 829831 w 1025815"/>
                  <a:gd name="connsiteY71" fmla="*/ 285420 h 705621"/>
                  <a:gd name="connsiteX72" fmla="*/ 832474 w 1025815"/>
                  <a:gd name="connsiteY72" fmla="*/ 293348 h 705621"/>
                  <a:gd name="connsiteX73" fmla="*/ 856259 w 1025815"/>
                  <a:gd name="connsiteY73" fmla="*/ 306562 h 705621"/>
                  <a:gd name="connsiteX74" fmla="*/ 864187 w 1025815"/>
                  <a:gd name="connsiteY74" fmla="*/ 314490 h 705621"/>
                  <a:gd name="connsiteX75" fmla="*/ 872115 w 1025815"/>
                  <a:gd name="connsiteY75" fmla="*/ 319776 h 705621"/>
                  <a:gd name="connsiteX76" fmla="*/ 877401 w 1025815"/>
                  <a:gd name="connsiteY76" fmla="*/ 335633 h 705621"/>
                  <a:gd name="connsiteX77" fmla="*/ 882687 w 1025815"/>
                  <a:gd name="connsiteY77" fmla="*/ 343561 h 705621"/>
                  <a:gd name="connsiteX78" fmla="*/ 885329 w 1025815"/>
                  <a:gd name="connsiteY78" fmla="*/ 351489 h 705621"/>
                  <a:gd name="connsiteX79" fmla="*/ 917043 w 1025815"/>
                  <a:gd name="connsiteY79" fmla="*/ 362060 h 705621"/>
                  <a:gd name="connsiteX80" fmla="*/ 932899 w 1025815"/>
                  <a:gd name="connsiteY80" fmla="*/ 369989 h 705621"/>
                  <a:gd name="connsiteX81" fmla="*/ 940828 w 1025815"/>
                  <a:gd name="connsiteY81" fmla="*/ 372631 h 705621"/>
                  <a:gd name="connsiteX82" fmla="*/ 964613 w 1025815"/>
                  <a:gd name="connsiteY82" fmla="*/ 385845 h 705621"/>
                  <a:gd name="connsiteX83" fmla="*/ 972541 w 1025815"/>
                  <a:gd name="connsiteY83" fmla="*/ 393774 h 705621"/>
                  <a:gd name="connsiteX84" fmla="*/ 977826 w 1025815"/>
                  <a:gd name="connsiteY84" fmla="*/ 409630 h 705621"/>
                  <a:gd name="connsiteX85" fmla="*/ 983112 w 1025815"/>
                  <a:gd name="connsiteY85" fmla="*/ 417559 h 705621"/>
                  <a:gd name="connsiteX86" fmla="*/ 993683 w 1025815"/>
                  <a:gd name="connsiteY86" fmla="*/ 441344 h 705621"/>
                  <a:gd name="connsiteX87" fmla="*/ 998969 w 1025815"/>
                  <a:gd name="connsiteY87" fmla="*/ 462486 h 705621"/>
                  <a:gd name="connsiteX88" fmla="*/ 1006897 w 1025815"/>
                  <a:gd name="connsiteY88" fmla="*/ 473057 h 705621"/>
                  <a:gd name="connsiteX89" fmla="*/ 1017468 w 1025815"/>
                  <a:gd name="connsiteY89" fmla="*/ 488913 h 705621"/>
                  <a:gd name="connsiteX90" fmla="*/ 1022754 w 1025815"/>
                  <a:gd name="connsiteY90" fmla="*/ 496842 h 705621"/>
                  <a:gd name="connsiteX91" fmla="*/ 1022754 w 1025815"/>
                  <a:gd name="connsiteY91" fmla="*/ 512698 h 705621"/>
                  <a:gd name="connsiteX92" fmla="*/ 1006897 w 1025815"/>
                  <a:gd name="connsiteY92" fmla="*/ 507413 h 705621"/>
                  <a:gd name="connsiteX93" fmla="*/ 988398 w 1025815"/>
                  <a:gd name="connsiteY93" fmla="*/ 502127 h 705621"/>
                  <a:gd name="connsiteX94" fmla="*/ 972541 w 1025815"/>
                  <a:gd name="connsiteY94" fmla="*/ 488913 h 705621"/>
                  <a:gd name="connsiteX95" fmla="*/ 964613 w 1025815"/>
                  <a:gd name="connsiteY95" fmla="*/ 486271 h 705621"/>
                  <a:gd name="connsiteX96" fmla="*/ 922328 w 1025815"/>
                  <a:gd name="connsiteY96" fmla="*/ 483628 h 705621"/>
                  <a:gd name="connsiteX97" fmla="*/ 903829 w 1025815"/>
                  <a:gd name="connsiteY97" fmla="*/ 480985 h 705621"/>
                  <a:gd name="connsiteX98" fmla="*/ 893258 w 1025815"/>
                  <a:gd name="connsiteY98" fmla="*/ 467771 h 705621"/>
                  <a:gd name="connsiteX99" fmla="*/ 882687 w 1025815"/>
                  <a:gd name="connsiteY99" fmla="*/ 451915 h 705621"/>
                  <a:gd name="connsiteX100" fmla="*/ 866830 w 1025815"/>
                  <a:gd name="connsiteY100" fmla="*/ 446629 h 705621"/>
                  <a:gd name="connsiteX101" fmla="*/ 858902 w 1025815"/>
                  <a:gd name="connsiteY101" fmla="*/ 443986 h 705621"/>
                  <a:gd name="connsiteX102" fmla="*/ 837759 w 1025815"/>
                  <a:gd name="connsiteY102" fmla="*/ 449272 h 705621"/>
                  <a:gd name="connsiteX103" fmla="*/ 829831 w 1025815"/>
                  <a:gd name="connsiteY103" fmla="*/ 454557 h 705621"/>
                  <a:gd name="connsiteX104" fmla="*/ 824546 w 1025815"/>
                  <a:gd name="connsiteY104" fmla="*/ 462486 h 705621"/>
                  <a:gd name="connsiteX105" fmla="*/ 821903 w 1025815"/>
                  <a:gd name="connsiteY105" fmla="*/ 470414 h 705621"/>
                  <a:gd name="connsiteX106" fmla="*/ 813974 w 1025815"/>
                  <a:gd name="connsiteY106" fmla="*/ 478342 h 705621"/>
                  <a:gd name="connsiteX107" fmla="*/ 808689 w 1025815"/>
                  <a:gd name="connsiteY107" fmla="*/ 486271 h 705621"/>
                  <a:gd name="connsiteX108" fmla="*/ 792832 w 1025815"/>
                  <a:gd name="connsiteY108" fmla="*/ 502127 h 705621"/>
                  <a:gd name="connsiteX109" fmla="*/ 782261 w 1025815"/>
                  <a:gd name="connsiteY109" fmla="*/ 517984 h 705621"/>
                  <a:gd name="connsiteX110" fmla="*/ 776976 w 1025815"/>
                  <a:gd name="connsiteY110" fmla="*/ 525912 h 705621"/>
                  <a:gd name="connsiteX111" fmla="*/ 753191 w 1025815"/>
                  <a:gd name="connsiteY111" fmla="*/ 547055 h 705621"/>
                  <a:gd name="connsiteX112" fmla="*/ 747905 w 1025815"/>
                  <a:gd name="connsiteY112" fmla="*/ 554983 h 705621"/>
                  <a:gd name="connsiteX113" fmla="*/ 745262 w 1025815"/>
                  <a:gd name="connsiteY113" fmla="*/ 562911 h 705621"/>
                  <a:gd name="connsiteX114" fmla="*/ 734691 w 1025815"/>
                  <a:gd name="connsiteY114" fmla="*/ 578768 h 705621"/>
                  <a:gd name="connsiteX115" fmla="*/ 729406 w 1025815"/>
                  <a:gd name="connsiteY115" fmla="*/ 586696 h 705621"/>
                  <a:gd name="connsiteX116" fmla="*/ 724120 w 1025815"/>
                  <a:gd name="connsiteY116" fmla="*/ 594624 h 705621"/>
                  <a:gd name="connsiteX117" fmla="*/ 718835 w 1025815"/>
                  <a:gd name="connsiteY117" fmla="*/ 610481 h 705621"/>
                  <a:gd name="connsiteX118" fmla="*/ 716192 w 1025815"/>
                  <a:gd name="connsiteY118" fmla="*/ 618409 h 705621"/>
                  <a:gd name="connsiteX119" fmla="*/ 705621 w 1025815"/>
                  <a:gd name="connsiteY119" fmla="*/ 634266 h 705621"/>
                  <a:gd name="connsiteX120" fmla="*/ 697692 w 1025815"/>
                  <a:gd name="connsiteY120" fmla="*/ 650123 h 705621"/>
                  <a:gd name="connsiteX121" fmla="*/ 695050 w 1025815"/>
                  <a:gd name="connsiteY121" fmla="*/ 665979 h 705621"/>
                  <a:gd name="connsiteX122" fmla="*/ 687121 w 1025815"/>
                  <a:gd name="connsiteY122" fmla="*/ 663337 h 705621"/>
                  <a:gd name="connsiteX123" fmla="*/ 679193 w 1025815"/>
                  <a:gd name="connsiteY123" fmla="*/ 658051 h 705621"/>
                  <a:gd name="connsiteX124" fmla="*/ 665979 w 1025815"/>
                  <a:gd name="connsiteY124" fmla="*/ 655408 h 705621"/>
                  <a:gd name="connsiteX125" fmla="*/ 658051 w 1025815"/>
                  <a:gd name="connsiteY125" fmla="*/ 650123 h 705621"/>
                  <a:gd name="connsiteX126" fmla="*/ 642194 w 1025815"/>
                  <a:gd name="connsiteY126" fmla="*/ 655408 h 705621"/>
                  <a:gd name="connsiteX127" fmla="*/ 639551 w 1025815"/>
                  <a:gd name="connsiteY127" fmla="*/ 647480 h 705621"/>
                  <a:gd name="connsiteX128" fmla="*/ 610481 w 1025815"/>
                  <a:gd name="connsiteY128" fmla="*/ 647480 h 705621"/>
                  <a:gd name="connsiteX129" fmla="*/ 602552 w 1025815"/>
                  <a:gd name="connsiteY129" fmla="*/ 650123 h 705621"/>
                  <a:gd name="connsiteX130" fmla="*/ 541769 w 1025815"/>
                  <a:gd name="connsiteY130" fmla="*/ 655408 h 705621"/>
                  <a:gd name="connsiteX131" fmla="*/ 517984 w 1025815"/>
                  <a:gd name="connsiteY131" fmla="*/ 652766 h 705621"/>
                  <a:gd name="connsiteX132" fmla="*/ 441343 w 1025815"/>
                  <a:gd name="connsiteY132" fmla="*/ 647480 h 705621"/>
                  <a:gd name="connsiteX133" fmla="*/ 430772 w 1025815"/>
                  <a:gd name="connsiteY133" fmla="*/ 644837 h 705621"/>
                  <a:gd name="connsiteX134" fmla="*/ 417558 w 1025815"/>
                  <a:gd name="connsiteY134" fmla="*/ 642194 h 705621"/>
                  <a:gd name="connsiteX135" fmla="*/ 409630 w 1025815"/>
                  <a:gd name="connsiteY135" fmla="*/ 639552 h 705621"/>
                  <a:gd name="connsiteX136" fmla="*/ 399059 w 1025815"/>
                  <a:gd name="connsiteY136" fmla="*/ 636909 h 705621"/>
                  <a:gd name="connsiteX137" fmla="*/ 383202 w 1025815"/>
                  <a:gd name="connsiteY137" fmla="*/ 631623 h 705621"/>
                  <a:gd name="connsiteX138" fmla="*/ 375274 w 1025815"/>
                  <a:gd name="connsiteY138" fmla="*/ 628981 h 705621"/>
                  <a:gd name="connsiteX139" fmla="*/ 359417 w 1025815"/>
                  <a:gd name="connsiteY139" fmla="*/ 621052 h 705621"/>
                  <a:gd name="connsiteX140" fmla="*/ 335632 w 1025815"/>
                  <a:gd name="connsiteY140" fmla="*/ 623695 h 705621"/>
                  <a:gd name="connsiteX141" fmla="*/ 306562 w 1025815"/>
                  <a:gd name="connsiteY141" fmla="*/ 626338 h 705621"/>
                  <a:gd name="connsiteX142" fmla="*/ 282777 w 1025815"/>
                  <a:gd name="connsiteY142" fmla="*/ 623695 h 705621"/>
                  <a:gd name="connsiteX143" fmla="*/ 274848 w 1025815"/>
                  <a:gd name="connsiteY143" fmla="*/ 621052 h 705621"/>
                  <a:gd name="connsiteX144" fmla="*/ 258992 w 1025815"/>
                  <a:gd name="connsiteY144" fmla="*/ 626338 h 705621"/>
                  <a:gd name="connsiteX145" fmla="*/ 251063 w 1025815"/>
                  <a:gd name="connsiteY145" fmla="*/ 628981 h 705621"/>
                  <a:gd name="connsiteX146" fmla="*/ 243135 w 1025815"/>
                  <a:gd name="connsiteY146" fmla="*/ 634266 h 705621"/>
                  <a:gd name="connsiteX147" fmla="*/ 227278 w 1025815"/>
                  <a:gd name="connsiteY147" fmla="*/ 639552 h 705621"/>
                  <a:gd name="connsiteX148" fmla="*/ 219350 w 1025815"/>
                  <a:gd name="connsiteY148" fmla="*/ 647480 h 705621"/>
                  <a:gd name="connsiteX149" fmla="*/ 211422 w 1025815"/>
                  <a:gd name="connsiteY149" fmla="*/ 652766 h 705621"/>
                  <a:gd name="connsiteX150" fmla="*/ 206136 w 1025815"/>
                  <a:gd name="connsiteY150" fmla="*/ 660694 h 705621"/>
                  <a:gd name="connsiteX151" fmla="*/ 190280 w 1025815"/>
                  <a:gd name="connsiteY151" fmla="*/ 668622 h 705621"/>
                  <a:gd name="connsiteX152" fmla="*/ 182351 w 1025815"/>
                  <a:gd name="connsiteY152" fmla="*/ 673908 h 705621"/>
                  <a:gd name="connsiteX153" fmla="*/ 177066 w 1025815"/>
                  <a:gd name="connsiteY153" fmla="*/ 665979 h 705621"/>
                  <a:gd name="connsiteX154" fmla="*/ 150638 w 1025815"/>
                  <a:gd name="connsiteY154" fmla="*/ 673908 h 705621"/>
                  <a:gd name="connsiteX155" fmla="*/ 142710 w 1025815"/>
                  <a:gd name="connsiteY155" fmla="*/ 681836 h 705621"/>
                  <a:gd name="connsiteX156" fmla="*/ 124210 w 1025815"/>
                  <a:gd name="connsiteY156" fmla="*/ 684479 h 705621"/>
                  <a:gd name="connsiteX157" fmla="*/ 100425 w 1025815"/>
                  <a:gd name="connsiteY157" fmla="*/ 697693 h 705621"/>
                  <a:gd name="connsiteX158" fmla="*/ 92497 w 1025815"/>
                  <a:gd name="connsiteY158" fmla="*/ 702978 h 705621"/>
                  <a:gd name="connsiteX159" fmla="*/ 84569 w 1025815"/>
                  <a:gd name="connsiteY159" fmla="*/ 705621 h 705621"/>
                  <a:gd name="connsiteX160" fmla="*/ 81926 w 1025815"/>
                  <a:gd name="connsiteY160" fmla="*/ 697693 h 705621"/>
                  <a:gd name="connsiteX161" fmla="*/ 66069 w 1025815"/>
                  <a:gd name="connsiteY161" fmla="*/ 684479 h 705621"/>
                  <a:gd name="connsiteX162" fmla="*/ 58141 w 1025815"/>
                  <a:gd name="connsiteY162" fmla="*/ 681836 h 705621"/>
                  <a:gd name="connsiteX163" fmla="*/ 42284 w 1025815"/>
                  <a:gd name="connsiteY163" fmla="*/ 671265 h 705621"/>
                  <a:gd name="connsiteX164" fmla="*/ 26428 w 1025815"/>
                  <a:gd name="connsiteY164" fmla="*/ 660694 h 705621"/>
                  <a:gd name="connsiteX165" fmla="*/ 18499 w 1025815"/>
                  <a:gd name="connsiteY165" fmla="*/ 655408 h 705621"/>
                  <a:gd name="connsiteX166" fmla="*/ 15857 w 1025815"/>
                  <a:gd name="connsiteY166" fmla="*/ 647480 h 705621"/>
                  <a:gd name="connsiteX167" fmla="*/ 0 w 1025815"/>
                  <a:gd name="connsiteY167" fmla="*/ 642194 h 705621"/>
                  <a:gd name="connsiteX168" fmla="*/ 2643 w 1025815"/>
                  <a:gd name="connsiteY168" fmla="*/ 581411 h 705621"/>
                  <a:gd name="connsiteX169" fmla="*/ 5285 w 1025815"/>
                  <a:gd name="connsiteY169" fmla="*/ 573482 h 705621"/>
                  <a:gd name="connsiteX170" fmla="*/ 13214 w 1025815"/>
                  <a:gd name="connsiteY170" fmla="*/ 570840 h 705621"/>
                  <a:gd name="connsiteX171" fmla="*/ 31713 w 1025815"/>
                  <a:gd name="connsiteY171" fmla="*/ 568197 h 705621"/>
                  <a:gd name="connsiteX172" fmla="*/ 39641 w 1025815"/>
                  <a:gd name="connsiteY172" fmla="*/ 562911 h 705621"/>
                  <a:gd name="connsiteX173" fmla="*/ 47570 w 1025815"/>
                  <a:gd name="connsiteY173" fmla="*/ 554983 h 705621"/>
                  <a:gd name="connsiteX174" fmla="*/ 63426 w 1025815"/>
                  <a:gd name="connsiteY174" fmla="*/ 549697 h 705621"/>
                  <a:gd name="connsiteX175" fmla="*/ 87211 w 1025815"/>
                  <a:gd name="connsiteY175" fmla="*/ 533841 h 705621"/>
                  <a:gd name="connsiteX176" fmla="*/ 95140 w 1025815"/>
                  <a:gd name="connsiteY176" fmla="*/ 528555 h 705621"/>
                  <a:gd name="connsiteX177" fmla="*/ 110996 w 1025815"/>
                  <a:gd name="connsiteY177" fmla="*/ 523270 h 705621"/>
                  <a:gd name="connsiteX178" fmla="*/ 118925 w 1025815"/>
                  <a:gd name="connsiteY178" fmla="*/ 517984 h 705621"/>
                  <a:gd name="connsiteX179" fmla="*/ 132139 w 1025815"/>
                  <a:gd name="connsiteY179" fmla="*/ 496842 h 705621"/>
                  <a:gd name="connsiteX180" fmla="*/ 134781 w 1025815"/>
                  <a:gd name="connsiteY180" fmla="*/ 488913 h 705621"/>
                  <a:gd name="connsiteX181" fmla="*/ 134781 w 1025815"/>
                  <a:gd name="connsiteY181" fmla="*/ 470414 h 705621"/>
                  <a:gd name="connsiteX182" fmla="*/ 132139 w 1025815"/>
                  <a:gd name="connsiteY182" fmla="*/ 462486 h 705621"/>
                  <a:gd name="connsiteX183" fmla="*/ 140067 w 1025815"/>
                  <a:gd name="connsiteY183" fmla="*/ 446629 h 705621"/>
                  <a:gd name="connsiteX184" fmla="*/ 145352 w 1025815"/>
                  <a:gd name="connsiteY184" fmla="*/ 430772 h 705621"/>
                  <a:gd name="connsiteX185" fmla="*/ 150638 w 1025815"/>
                  <a:gd name="connsiteY185" fmla="*/ 422844 h 705621"/>
                  <a:gd name="connsiteX186" fmla="*/ 155924 w 1025815"/>
                  <a:gd name="connsiteY186" fmla="*/ 406987 h 705621"/>
                  <a:gd name="connsiteX187" fmla="*/ 161209 w 1025815"/>
                  <a:gd name="connsiteY187" fmla="*/ 364703 h 705621"/>
                  <a:gd name="connsiteX188" fmla="*/ 166495 w 1025815"/>
                  <a:gd name="connsiteY188" fmla="*/ 356775 h 705621"/>
                  <a:gd name="connsiteX189" fmla="*/ 169137 w 1025815"/>
                  <a:gd name="connsiteY189" fmla="*/ 343561 h 705621"/>
                  <a:gd name="connsiteX190" fmla="*/ 171780 w 1025815"/>
                  <a:gd name="connsiteY190" fmla="*/ 325061 h 705621"/>
                  <a:gd name="connsiteX191" fmla="*/ 179709 w 1025815"/>
                  <a:gd name="connsiteY191" fmla="*/ 317133 h 705621"/>
                  <a:gd name="connsiteX192" fmla="*/ 174423 w 1025815"/>
                  <a:gd name="connsiteY192"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8062 w 1025815"/>
                  <a:gd name="connsiteY7" fmla="*/ 219062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1131 w 1025815"/>
                  <a:gd name="connsiteY20" fmla="*/ 245778 h 705621"/>
                  <a:gd name="connsiteX21" fmla="*/ 393773 w 1025815"/>
                  <a:gd name="connsiteY21" fmla="*/ 237850 h 705621"/>
                  <a:gd name="connsiteX22" fmla="*/ 425487 w 1025815"/>
                  <a:gd name="connsiteY22" fmla="*/ 216708 h 705621"/>
                  <a:gd name="connsiteX23" fmla="*/ 443986 w 1025815"/>
                  <a:gd name="connsiteY23" fmla="*/ 195566 h 705621"/>
                  <a:gd name="connsiteX24" fmla="*/ 459843 w 1025815"/>
                  <a:gd name="connsiteY24" fmla="*/ 184994 h 705621"/>
                  <a:gd name="connsiteX25" fmla="*/ 467771 w 1025815"/>
                  <a:gd name="connsiteY25" fmla="*/ 179709 h 705621"/>
                  <a:gd name="connsiteX26" fmla="*/ 475699 w 1025815"/>
                  <a:gd name="connsiteY26" fmla="*/ 177066 h 705621"/>
                  <a:gd name="connsiteX27" fmla="*/ 483628 w 1025815"/>
                  <a:gd name="connsiteY27" fmla="*/ 169138 h 705621"/>
                  <a:gd name="connsiteX28" fmla="*/ 491556 w 1025815"/>
                  <a:gd name="connsiteY28" fmla="*/ 166495 h 705621"/>
                  <a:gd name="connsiteX29" fmla="*/ 499484 w 1025815"/>
                  <a:gd name="connsiteY29" fmla="*/ 161209 h 705621"/>
                  <a:gd name="connsiteX30" fmla="*/ 510055 w 1025815"/>
                  <a:gd name="connsiteY30" fmla="*/ 158567 h 705621"/>
                  <a:gd name="connsiteX31" fmla="*/ 525912 w 1025815"/>
                  <a:gd name="connsiteY31" fmla="*/ 153281 h 705621"/>
                  <a:gd name="connsiteX32" fmla="*/ 533840 w 1025815"/>
                  <a:gd name="connsiteY32" fmla="*/ 150638 h 705621"/>
                  <a:gd name="connsiteX33" fmla="*/ 560268 w 1025815"/>
                  <a:gd name="connsiteY33" fmla="*/ 142710 h 705621"/>
                  <a:gd name="connsiteX34" fmla="*/ 584053 w 1025815"/>
                  <a:gd name="connsiteY34" fmla="*/ 132139 h 705621"/>
                  <a:gd name="connsiteX35" fmla="*/ 589600 w 1025815"/>
                  <a:gd name="connsiteY35" fmla="*/ 117590 h 705621"/>
                  <a:gd name="connsiteX36" fmla="*/ 600956 w 1025815"/>
                  <a:gd name="connsiteY36" fmla="*/ 95663 h 705621"/>
                  <a:gd name="connsiteX37" fmla="*/ 623695 w 1025815"/>
                  <a:gd name="connsiteY37" fmla="*/ 79283 h 705621"/>
                  <a:gd name="connsiteX38" fmla="*/ 631623 w 1025815"/>
                  <a:gd name="connsiteY38" fmla="*/ 76641 h 705621"/>
                  <a:gd name="connsiteX39" fmla="*/ 639551 w 1025815"/>
                  <a:gd name="connsiteY39" fmla="*/ 71355 h 705621"/>
                  <a:gd name="connsiteX40" fmla="*/ 647480 w 1025815"/>
                  <a:gd name="connsiteY40" fmla="*/ 68712 h 705621"/>
                  <a:gd name="connsiteX41" fmla="*/ 652765 w 1025815"/>
                  <a:gd name="connsiteY41" fmla="*/ 60784 h 705621"/>
                  <a:gd name="connsiteX42" fmla="*/ 668622 w 1025815"/>
                  <a:gd name="connsiteY42" fmla="*/ 52856 h 705621"/>
                  <a:gd name="connsiteX43" fmla="*/ 684478 w 1025815"/>
                  <a:gd name="connsiteY43" fmla="*/ 44927 h 705621"/>
                  <a:gd name="connsiteX44" fmla="*/ 692407 w 1025815"/>
                  <a:gd name="connsiteY44" fmla="*/ 39642 h 705621"/>
                  <a:gd name="connsiteX45" fmla="*/ 708263 w 1025815"/>
                  <a:gd name="connsiteY45" fmla="*/ 34356 h 705621"/>
                  <a:gd name="connsiteX46" fmla="*/ 724120 w 1025815"/>
                  <a:gd name="connsiteY46" fmla="*/ 29071 h 705621"/>
                  <a:gd name="connsiteX47" fmla="*/ 739977 w 1025815"/>
                  <a:gd name="connsiteY47" fmla="*/ 21142 h 705621"/>
                  <a:gd name="connsiteX48" fmla="*/ 755833 w 1025815"/>
                  <a:gd name="connsiteY48" fmla="*/ 15857 h 705621"/>
                  <a:gd name="connsiteX49" fmla="*/ 763762 w 1025815"/>
                  <a:gd name="connsiteY49" fmla="*/ 13214 h 705621"/>
                  <a:gd name="connsiteX50" fmla="*/ 798118 w 1025815"/>
                  <a:gd name="connsiteY50" fmla="*/ 10571 h 705621"/>
                  <a:gd name="connsiteX51" fmla="*/ 808689 w 1025815"/>
                  <a:gd name="connsiteY51" fmla="*/ 7929 h 705621"/>
                  <a:gd name="connsiteX52" fmla="*/ 816617 w 1025815"/>
                  <a:gd name="connsiteY52" fmla="*/ 5286 h 705621"/>
                  <a:gd name="connsiteX53" fmla="*/ 843045 w 1025815"/>
                  <a:gd name="connsiteY53" fmla="*/ 0 h 705621"/>
                  <a:gd name="connsiteX54" fmla="*/ 840402 w 1025815"/>
                  <a:gd name="connsiteY54" fmla="*/ 7929 h 705621"/>
                  <a:gd name="connsiteX55" fmla="*/ 835117 w 1025815"/>
                  <a:gd name="connsiteY55" fmla="*/ 15857 h 705621"/>
                  <a:gd name="connsiteX56" fmla="*/ 829831 w 1025815"/>
                  <a:gd name="connsiteY56" fmla="*/ 31713 h 705621"/>
                  <a:gd name="connsiteX57" fmla="*/ 832474 w 1025815"/>
                  <a:gd name="connsiteY57" fmla="*/ 39642 h 705621"/>
                  <a:gd name="connsiteX58" fmla="*/ 821903 w 1025815"/>
                  <a:gd name="connsiteY58" fmla="*/ 55498 h 705621"/>
                  <a:gd name="connsiteX59" fmla="*/ 816617 w 1025815"/>
                  <a:gd name="connsiteY59" fmla="*/ 87212 h 705621"/>
                  <a:gd name="connsiteX60" fmla="*/ 824546 w 1025815"/>
                  <a:gd name="connsiteY60" fmla="*/ 121568 h 705621"/>
                  <a:gd name="connsiteX61" fmla="*/ 816617 w 1025815"/>
                  <a:gd name="connsiteY61" fmla="*/ 140067 h 705621"/>
                  <a:gd name="connsiteX62" fmla="*/ 806046 w 1025815"/>
                  <a:gd name="connsiteY62" fmla="*/ 184994 h 705621"/>
                  <a:gd name="connsiteX63" fmla="*/ 798118 w 1025815"/>
                  <a:gd name="connsiteY63" fmla="*/ 187637 h 705621"/>
                  <a:gd name="connsiteX64" fmla="*/ 790189 w 1025815"/>
                  <a:gd name="connsiteY64" fmla="*/ 195566 h 705621"/>
                  <a:gd name="connsiteX65" fmla="*/ 806046 w 1025815"/>
                  <a:gd name="connsiteY65" fmla="*/ 227279 h 705621"/>
                  <a:gd name="connsiteX66" fmla="*/ 811332 w 1025815"/>
                  <a:gd name="connsiteY66" fmla="*/ 235207 h 705621"/>
                  <a:gd name="connsiteX67" fmla="*/ 819260 w 1025815"/>
                  <a:gd name="connsiteY67" fmla="*/ 261635 h 705621"/>
                  <a:gd name="connsiteX68" fmla="*/ 821903 w 1025815"/>
                  <a:gd name="connsiteY68" fmla="*/ 269563 h 705621"/>
                  <a:gd name="connsiteX69" fmla="*/ 824546 w 1025815"/>
                  <a:gd name="connsiteY69" fmla="*/ 277492 h 705621"/>
                  <a:gd name="connsiteX70" fmla="*/ 829831 w 1025815"/>
                  <a:gd name="connsiteY70" fmla="*/ 285420 h 705621"/>
                  <a:gd name="connsiteX71" fmla="*/ 832474 w 1025815"/>
                  <a:gd name="connsiteY71" fmla="*/ 293348 h 705621"/>
                  <a:gd name="connsiteX72" fmla="*/ 856259 w 1025815"/>
                  <a:gd name="connsiteY72" fmla="*/ 306562 h 705621"/>
                  <a:gd name="connsiteX73" fmla="*/ 864187 w 1025815"/>
                  <a:gd name="connsiteY73" fmla="*/ 314490 h 705621"/>
                  <a:gd name="connsiteX74" fmla="*/ 872115 w 1025815"/>
                  <a:gd name="connsiteY74" fmla="*/ 319776 h 705621"/>
                  <a:gd name="connsiteX75" fmla="*/ 877401 w 1025815"/>
                  <a:gd name="connsiteY75" fmla="*/ 335633 h 705621"/>
                  <a:gd name="connsiteX76" fmla="*/ 882687 w 1025815"/>
                  <a:gd name="connsiteY76" fmla="*/ 343561 h 705621"/>
                  <a:gd name="connsiteX77" fmla="*/ 885329 w 1025815"/>
                  <a:gd name="connsiteY77" fmla="*/ 351489 h 705621"/>
                  <a:gd name="connsiteX78" fmla="*/ 917043 w 1025815"/>
                  <a:gd name="connsiteY78" fmla="*/ 362060 h 705621"/>
                  <a:gd name="connsiteX79" fmla="*/ 932899 w 1025815"/>
                  <a:gd name="connsiteY79" fmla="*/ 369989 h 705621"/>
                  <a:gd name="connsiteX80" fmla="*/ 940828 w 1025815"/>
                  <a:gd name="connsiteY80" fmla="*/ 372631 h 705621"/>
                  <a:gd name="connsiteX81" fmla="*/ 964613 w 1025815"/>
                  <a:gd name="connsiteY81" fmla="*/ 385845 h 705621"/>
                  <a:gd name="connsiteX82" fmla="*/ 972541 w 1025815"/>
                  <a:gd name="connsiteY82" fmla="*/ 393774 h 705621"/>
                  <a:gd name="connsiteX83" fmla="*/ 977826 w 1025815"/>
                  <a:gd name="connsiteY83" fmla="*/ 409630 h 705621"/>
                  <a:gd name="connsiteX84" fmla="*/ 983112 w 1025815"/>
                  <a:gd name="connsiteY84" fmla="*/ 417559 h 705621"/>
                  <a:gd name="connsiteX85" fmla="*/ 993683 w 1025815"/>
                  <a:gd name="connsiteY85" fmla="*/ 441344 h 705621"/>
                  <a:gd name="connsiteX86" fmla="*/ 998969 w 1025815"/>
                  <a:gd name="connsiteY86" fmla="*/ 462486 h 705621"/>
                  <a:gd name="connsiteX87" fmla="*/ 1006897 w 1025815"/>
                  <a:gd name="connsiteY87" fmla="*/ 473057 h 705621"/>
                  <a:gd name="connsiteX88" fmla="*/ 1017468 w 1025815"/>
                  <a:gd name="connsiteY88" fmla="*/ 488913 h 705621"/>
                  <a:gd name="connsiteX89" fmla="*/ 1022754 w 1025815"/>
                  <a:gd name="connsiteY89" fmla="*/ 496842 h 705621"/>
                  <a:gd name="connsiteX90" fmla="*/ 1022754 w 1025815"/>
                  <a:gd name="connsiteY90" fmla="*/ 512698 h 705621"/>
                  <a:gd name="connsiteX91" fmla="*/ 1006897 w 1025815"/>
                  <a:gd name="connsiteY91" fmla="*/ 507413 h 705621"/>
                  <a:gd name="connsiteX92" fmla="*/ 988398 w 1025815"/>
                  <a:gd name="connsiteY92" fmla="*/ 502127 h 705621"/>
                  <a:gd name="connsiteX93" fmla="*/ 972541 w 1025815"/>
                  <a:gd name="connsiteY93" fmla="*/ 488913 h 705621"/>
                  <a:gd name="connsiteX94" fmla="*/ 964613 w 1025815"/>
                  <a:gd name="connsiteY94" fmla="*/ 486271 h 705621"/>
                  <a:gd name="connsiteX95" fmla="*/ 922328 w 1025815"/>
                  <a:gd name="connsiteY95" fmla="*/ 483628 h 705621"/>
                  <a:gd name="connsiteX96" fmla="*/ 903829 w 1025815"/>
                  <a:gd name="connsiteY96" fmla="*/ 480985 h 705621"/>
                  <a:gd name="connsiteX97" fmla="*/ 893258 w 1025815"/>
                  <a:gd name="connsiteY97" fmla="*/ 467771 h 705621"/>
                  <a:gd name="connsiteX98" fmla="*/ 882687 w 1025815"/>
                  <a:gd name="connsiteY98" fmla="*/ 451915 h 705621"/>
                  <a:gd name="connsiteX99" fmla="*/ 866830 w 1025815"/>
                  <a:gd name="connsiteY99" fmla="*/ 446629 h 705621"/>
                  <a:gd name="connsiteX100" fmla="*/ 858902 w 1025815"/>
                  <a:gd name="connsiteY100" fmla="*/ 443986 h 705621"/>
                  <a:gd name="connsiteX101" fmla="*/ 837759 w 1025815"/>
                  <a:gd name="connsiteY101" fmla="*/ 449272 h 705621"/>
                  <a:gd name="connsiteX102" fmla="*/ 829831 w 1025815"/>
                  <a:gd name="connsiteY102" fmla="*/ 454557 h 705621"/>
                  <a:gd name="connsiteX103" fmla="*/ 824546 w 1025815"/>
                  <a:gd name="connsiteY103" fmla="*/ 462486 h 705621"/>
                  <a:gd name="connsiteX104" fmla="*/ 821903 w 1025815"/>
                  <a:gd name="connsiteY104" fmla="*/ 470414 h 705621"/>
                  <a:gd name="connsiteX105" fmla="*/ 813974 w 1025815"/>
                  <a:gd name="connsiteY105" fmla="*/ 478342 h 705621"/>
                  <a:gd name="connsiteX106" fmla="*/ 808689 w 1025815"/>
                  <a:gd name="connsiteY106" fmla="*/ 486271 h 705621"/>
                  <a:gd name="connsiteX107" fmla="*/ 792832 w 1025815"/>
                  <a:gd name="connsiteY107" fmla="*/ 502127 h 705621"/>
                  <a:gd name="connsiteX108" fmla="*/ 782261 w 1025815"/>
                  <a:gd name="connsiteY108" fmla="*/ 517984 h 705621"/>
                  <a:gd name="connsiteX109" fmla="*/ 776976 w 1025815"/>
                  <a:gd name="connsiteY109" fmla="*/ 525912 h 705621"/>
                  <a:gd name="connsiteX110" fmla="*/ 753191 w 1025815"/>
                  <a:gd name="connsiteY110" fmla="*/ 547055 h 705621"/>
                  <a:gd name="connsiteX111" fmla="*/ 747905 w 1025815"/>
                  <a:gd name="connsiteY111" fmla="*/ 554983 h 705621"/>
                  <a:gd name="connsiteX112" fmla="*/ 745262 w 1025815"/>
                  <a:gd name="connsiteY112" fmla="*/ 562911 h 705621"/>
                  <a:gd name="connsiteX113" fmla="*/ 734691 w 1025815"/>
                  <a:gd name="connsiteY113" fmla="*/ 578768 h 705621"/>
                  <a:gd name="connsiteX114" fmla="*/ 729406 w 1025815"/>
                  <a:gd name="connsiteY114" fmla="*/ 586696 h 705621"/>
                  <a:gd name="connsiteX115" fmla="*/ 724120 w 1025815"/>
                  <a:gd name="connsiteY115" fmla="*/ 594624 h 705621"/>
                  <a:gd name="connsiteX116" fmla="*/ 718835 w 1025815"/>
                  <a:gd name="connsiteY116" fmla="*/ 610481 h 705621"/>
                  <a:gd name="connsiteX117" fmla="*/ 716192 w 1025815"/>
                  <a:gd name="connsiteY117" fmla="*/ 618409 h 705621"/>
                  <a:gd name="connsiteX118" fmla="*/ 705621 w 1025815"/>
                  <a:gd name="connsiteY118" fmla="*/ 634266 h 705621"/>
                  <a:gd name="connsiteX119" fmla="*/ 697692 w 1025815"/>
                  <a:gd name="connsiteY119" fmla="*/ 650123 h 705621"/>
                  <a:gd name="connsiteX120" fmla="*/ 695050 w 1025815"/>
                  <a:gd name="connsiteY120" fmla="*/ 665979 h 705621"/>
                  <a:gd name="connsiteX121" fmla="*/ 687121 w 1025815"/>
                  <a:gd name="connsiteY121" fmla="*/ 663337 h 705621"/>
                  <a:gd name="connsiteX122" fmla="*/ 679193 w 1025815"/>
                  <a:gd name="connsiteY122" fmla="*/ 658051 h 705621"/>
                  <a:gd name="connsiteX123" fmla="*/ 665979 w 1025815"/>
                  <a:gd name="connsiteY123" fmla="*/ 655408 h 705621"/>
                  <a:gd name="connsiteX124" fmla="*/ 658051 w 1025815"/>
                  <a:gd name="connsiteY124" fmla="*/ 650123 h 705621"/>
                  <a:gd name="connsiteX125" fmla="*/ 642194 w 1025815"/>
                  <a:gd name="connsiteY125" fmla="*/ 655408 h 705621"/>
                  <a:gd name="connsiteX126" fmla="*/ 639551 w 1025815"/>
                  <a:gd name="connsiteY126" fmla="*/ 647480 h 705621"/>
                  <a:gd name="connsiteX127" fmla="*/ 610481 w 1025815"/>
                  <a:gd name="connsiteY127" fmla="*/ 647480 h 705621"/>
                  <a:gd name="connsiteX128" fmla="*/ 602552 w 1025815"/>
                  <a:gd name="connsiteY128" fmla="*/ 650123 h 705621"/>
                  <a:gd name="connsiteX129" fmla="*/ 541769 w 1025815"/>
                  <a:gd name="connsiteY129" fmla="*/ 655408 h 705621"/>
                  <a:gd name="connsiteX130" fmla="*/ 517984 w 1025815"/>
                  <a:gd name="connsiteY130" fmla="*/ 652766 h 705621"/>
                  <a:gd name="connsiteX131" fmla="*/ 441343 w 1025815"/>
                  <a:gd name="connsiteY131" fmla="*/ 647480 h 705621"/>
                  <a:gd name="connsiteX132" fmla="*/ 430772 w 1025815"/>
                  <a:gd name="connsiteY132" fmla="*/ 644837 h 705621"/>
                  <a:gd name="connsiteX133" fmla="*/ 417558 w 1025815"/>
                  <a:gd name="connsiteY133" fmla="*/ 642194 h 705621"/>
                  <a:gd name="connsiteX134" fmla="*/ 409630 w 1025815"/>
                  <a:gd name="connsiteY134" fmla="*/ 639552 h 705621"/>
                  <a:gd name="connsiteX135" fmla="*/ 399059 w 1025815"/>
                  <a:gd name="connsiteY135" fmla="*/ 636909 h 705621"/>
                  <a:gd name="connsiteX136" fmla="*/ 383202 w 1025815"/>
                  <a:gd name="connsiteY136" fmla="*/ 631623 h 705621"/>
                  <a:gd name="connsiteX137" fmla="*/ 375274 w 1025815"/>
                  <a:gd name="connsiteY137" fmla="*/ 628981 h 705621"/>
                  <a:gd name="connsiteX138" fmla="*/ 359417 w 1025815"/>
                  <a:gd name="connsiteY138" fmla="*/ 621052 h 705621"/>
                  <a:gd name="connsiteX139" fmla="*/ 335632 w 1025815"/>
                  <a:gd name="connsiteY139" fmla="*/ 623695 h 705621"/>
                  <a:gd name="connsiteX140" fmla="*/ 306562 w 1025815"/>
                  <a:gd name="connsiteY140" fmla="*/ 626338 h 705621"/>
                  <a:gd name="connsiteX141" fmla="*/ 282777 w 1025815"/>
                  <a:gd name="connsiteY141" fmla="*/ 623695 h 705621"/>
                  <a:gd name="connsiteX142" fmla="*/ 274848 w 1025815"/>
                  <a:gd name="connsiteY142" fmla="*/ 621052 h 705621"/>
                  <a:gd name="connsiteX143" fmla="*/ 258992 w 1025815"/>
                  <a:gd name="connsiteY143" fmla="*/ 626338 h 705621"/>
                  <a:gd name="connsiteX144" fmla="*/ 251063 w 1025815"/>
                  <a:gd name="connsiteY144" fmla="*/ 628981 h 705621"/>
                  <a:gd name="connsiteX145" fmla="*/ 243135 w 1025815"/>
                  <a:gd name="connsiteY145" fmla="*/ 634266 h 705621"/>
                  <a:gd name="connsiteX146" fmla="*/ 227278 w 1025815"/>
                  <a:gd name="connsiteY146" fmla="*/ 639552 h 705621"/>
                  <a:gd name="connsiteX147" fmla="*/ 219350 w 1025815"/>
                  <a:gd name="connsiteY147" fmla="*/ 647480 h 705621"/>
                  <a:gd name="connsiteX148" fmla="*/ 211422 w 1025815"/>
                  <a:gd name="connsiteY148" fmla="*/ 652766 h 705621"/>
                  <a:gd name="connsiteX149" fmla="*/ 206136 w 1025815"/>
                  <a:gd name="connsiteY149" fmla="*/ 660694 h 705621"/>
                  <a:gd name="connsiteX150" fmla="*/ 190280 w 1025815"/>
                  <a:gd name="connsiteY150" fmla="*/ 668622 h 705621"/>
                  <a:gd name="connsiteX151" fmla="*/ 182351 w 1025815"/>
                  <a:gd name="connsiteY151" fmla="*/ 673908 h 705621"/>
                  <a:gd name="connsiteX152" fmla="*/ 177066 w 1025815"/>
                  <a:gd name="connsiteY152" fmla="*/ 665979 h 705621"/>
                  <a:gd name="connsiteX153" fmla="*/ 150638 w 1025815"/>
                  <a:gd name="connsiteY153" fmla="*/ 673908 h 705621"/>
                  <a:gd name="connsiteX154" fmla="*/ 142710 w 1025815"/>
                  <a:gd name="connsiteY154" fmla="*/ 681836 h 705621"/>
                  <a:gd name="connsiteX155" fmla="*/ 124210 w 1025815"/>
                  <a:gd name="connsiteY155" fmla="*/ 684479 h 705621"/>
                  <a:gd name="connsiteX156" fmla="*/ 100425 w 1025815"/>
                  <a:gd name="connsiteY156" fmla="*/ 697693 h 705621"/>
                  <a:gd name="connsiteX157" fmla="*/ 92497 w 1025815"/>
                  <a:gd name="connsiteY157" fmla="*/ 702978 h 705621"/>
                  <a:gd name="connsiteX158" fmla="*/ 84569 w 1025815"/>
                  <a:gd name="connsiteY158" fmla="*/ 705621 h 705621"/>
                  <a:gd name="connsiteX159" fmla="*/ 81926 w 1025815"/>
                  <a:gd name="connsiteY159" fmla="*/ 697693 h 705621"/>
                  <a:gd name="connsiteX160" fmla="*/ 66069 w 1025815"/>
                  <a:gd name="connsiteY160" fmla="*/ 684479 h 705621"/>
                  <a:gd name="connsiteX161" fmla="*/ 58141 w 1025815"/>
                  <a:gd name="connsiteY161" fmla="*/ 681836 h 705621"/>
                  <a:gd name="connsiteX162" fmla="*/ 42284 w 1025815"/>
                  <a:gd name="connsiteY162" fmla="*/ 671265 h 705621"/>
                  <a:gd name="connsiteX163" fmla="*/ 26428 w 1025815"/>
                  <a:gd name="connsiteY163" fmla="*/ 660694 h 705621"/>
                  <a:gd name="connsiteX164" fmla="*/ 18499 w 1025815"/>
                  <a:gd name="connsiteY164" fmla="*/ 655408 h 705621"/>
                  <a:gd name="connsiteX165" fmla="*/ 15857 w 1025815"/>
                  <a:gd name="connsiteY165" fmla="*/ 647480 h 705621"/>
                  <a:gd name="connsiteX166" fmla="*/ 0 w 1025815"/>
                  <a:gd name="connsiteY166" fmla="*/ 642194 h 705621"/>
                  <a:gd name="connsiteX167" fmla="*/ 2643 w 1025815"/>
                  <a:gd name="connsiteY167" fmla="*/ 581411 h 705621"/>
                  <a:gd name="connsiteX168" fmla="*/ 5285 w 1025815"/>
                  <a:gd name="connsiteY168" fmla="*/ 573482 h 705621"/>
                  <a:gd name="connsiteX169" fmla="*/ 13214 w 1025815"/>
                  <a:gd name="connsiteY169" fmla="*/ 570840 h 705621"/>
                  <a:gd name="connsiteX170" fmla="*/ 31713 w 1025815"/>
                  <a:gd name="connsiteY170" fmla="*/ 568197 h 705621"/>
                  <a:gd name="connsiteX171" fmla="*/ 39641 w 1025815"/>
                  <a:gd name="connsiteY171" fmla="*/ 562911 h 705621"/>
                  <a:gd name="connsiteX172" fmla="*/ 47570 w 1025815"/>
                  <a:gd name="connsiteY172" fmla="*/ 554983 h 705621"/>
                  <a:gd name="connsiteX173" fmla="*/ 63426 w 1025815"/>
                  <a:gd name="connsiteY173" fmla="*/ 549697 h 705621"/>
                  <a:gd name="connsiteX174" fmla="*/ 87211 w 1025815"/>
                  <a:gd name="connsiteY174" fmla="*/ 533841 h 705621"/>
                  <a:gd name="connsiteX175" fmla="*/ 95140 w 1025815"/>
                  <a:gd name="connsiteY175" fmla="*/ 528555 h 705621"/>
                  <a:gd name="connsiteX176" fmla="*/ 110996 w 1025815"/>
                  <a:gd name="connsiteY176" fmla="*/ 523270 h 705621"/>
                  <a:gd name="connsiteX177" fmla="*/ 118925 w 1025815"/>
                  <a:gd name="connsiteY177" fmla="*/ 517984 h 705621"/>
                  <a:gd name="connsiteX178" fmla="*/ 132139 w 1025815"/>
                  <a:gd name="connsiteY178" fmla="*/ 496842 h 705621"/>
                  <a:gd name="connsiteX179" fmla="*/ 134781 w 1025815"/>
                  <a:gd name="connsiteY179" fmla="*/ 488913 h 705621"/>
                  <a:gd name="connsiteX180" fmla="*/ 134781 w 1025815"/>
                  <a:gd name="connsiteY180" fmla="*/ 470414 h 705621"/>
                  <a:gd name="connsiteX181" fmla="*/ 132139 w 1025815"/>
                  <a:gd name="connsiteY181" fmla="*/ 462486 h 705621"/>
                  <a:gd name="connsiteX182" fmla="*/ 140067 w 1025815"/>
                  <a:gd name="connsiteY182" fmla="*/ 446629 h 705621"/>
                  <a:gd name="connsiteX183" fmla="*/ 145352 w 1025815"/>
                  <a:gd name="connsiteY183" fmla="*/ 430772 h 705621"/>
                  <a:gd name="connsiteX184" fmla="*/ 150638 w 1025815"/>
                  <a:gd name="connsiteY184" fmla="*/ 422844 h 705621"/>
                  <a:gd name="connsiteX185" fmla="*/ 155924 w 1025815"/>
                  <a:gd name="connsiteY185" fmla="*/ 406987 h 705621"/>
                  <a:gd name="connsiteX186" fmla="*/ 161209 w 1025815"/>
                  <a:gd name="connsiteY186" fmla="*/ 364703 h 705621"/>
                  <a:gd name="connsiteX187" fmla="*/ 166495 w 1025815"/>
                  <a:gd name="connsiteY187" fmla="*/ 356775 h 705621"/>
                  <a:gd name="connsiteX188" fmla="*/ 169137 w 1025815"/>
                  <a:gd name="connsiteY188" fmla="*/ 343561 h 705621"/>
                  <a:gd name="connsiteX189" fmla="*/ 171780 w 1025815"/>
                  <a:gd name="connsiteY189" fmla="*/ 325061 h 705621"/>
                  <a:gd name="connsiteX190" fmla="*/ 179709 w 1025815"/>
                  <a:gd name="connsiteY190" fmla="*/ 317133 h 705621"/>
                  <a:gd name="connsiteX191" fmla="*/ 174423 w 1025815"/>
                  <a:gd name="connsiteY191"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8062 w 1025815"/>
                  <a:gd name="connsiteY7" fmla="*/ 219062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1131 w 1025815"/>
                  <a:gd name="connsiteY20" fmla="*/ 245778 h 705621"/>
                  <a:gd name="connsiteX21" fmla="*/ 393773 w 1025815"/>
                  <a:gd name="connsiteY21" fmla="*/ 237850 h 705621"/>
                  <a:gd name="connsiteX22" fmla="*/ 425487 w 1025815"/>
                  <a:gd name="connsiteY22" fmla="*/ 216708 h 705621"/>
                  <a:gd name="connsiteX23" fmla="*/ 459843 w 1025815"/>
                  <a:gd name="connsiteY23" fmla="*/ 184994 h 705621"/>
                  <a:gd name="connsiteX24" fmla="*/ 467771 w 1025815"/>
                  <a:gd name="connsiteY24" fmla="*/ 179709 h 705621"/>
                  <a:gd name="connsiteX25" fmla="*/ 475699 w 1025815"/>
                  <a:gd name="connsiteY25" fmla="*/ 177066 h 705621"/>
                  <a:gd name="connsiteX26" fmla="*/ 483628 w 1025815"/>
                  <a:gd name="connsiteY26" fmla="*/ 169138 h 705621"/>
                  <a:gd name="connsiteX27" fmla="*/ 491556 w 1025815"/>
                  <a:gd name="connsiteY27" fmla="*/ 166495 h 705621"/>
                  <a:gd name="connsiteX28" fmla="*/ 499484 w 1025815"/>
                  <a:gd name="connsiteY28" fmla="*/ 161209 h 705621"/>
                  <a:gd name="connsiteX29" fmla="*/ 510055 w 1025815"/>
                  <a:gd name="connsiteY29" fmla="*/ 158567 h 705621"/>
                  <a:gd name="connsiteX30" fmla="*/ 525912 w 1025815"/>
                  <a:gd name="connsiteY30" fmla="*/ 153281 h 705621"/>
                  <a:gd name="connsiteX31" fmla="*/ 533840 w 1025815"/>
                  <a:gd name="connsiteY31" fmla="*/ 150638 h 705621"/>
                  <a:gd name="connsiteX32" fmla="*/ 560268 w 1025815"/>
                  <a:gd name="connsiteY32" fmla="*/ 142710 h 705621"/>
                  <a:gd name="connsiteX33" fmla="*/ 584053 w 1025815"/>
                  <a:gd name="connsiteY33" fmla="*/ 132139 h 705621"/>
                  <a:gd name="connsiteX34" fmla="*/ 589600 w 1025815"/>
                  <a:gd name="connsiteY34" fmla="*/ 117590 h 705621"/>
                  <a:gd name="connsiteX35" fmla="*/ 600956 w 1025815"/>
                  <a:gd name="connsiteY35" fmla="*/ 95663 h 705621"/>
                  <a:gd name="connsiteX36" fmla="*/ 623695 w 1025815"/>
                  <a:gd name="connsiteY36" fmla="*/ 79283 h 705621"/>
                  <a:gd name="connsiteX37" fmla="*/ 631623 w 1025815"/>
                  <a:gd name="connsiteY37" fmla="*/ 76641 h 705621"/>
                  <a:gd name="connsiteX38" fmla="*/ 639551 w 1025815"/>
                  <a:gd name="connsiteY38" fmla="*/ 71355 h 705621"/>
                  <a:gd name="connsiteX39" fmla="*/ 647480 w 1025815"/>
                  <a:gd name="connsiteY39" fmla="*/ 68712 h 705621"/>
                  <a:gd name="connsiteX40" fmla="*/ 652765 w 1025815"/>
                  <a:gd name="connsiteY40" fmla="*/ 60784 h 705621"/>
                  <a:gd name="connsiteX41" fmla="*/ 668622 w 1025815"/>
                  <a:gd name="connsiteY41" fmla="*/ 52856 h 705621"/>
                  <a:gd name="connsiteX42" fmla="*/ 684478 w 1025815"/>
                  <a:gd name="connsiteY42" fmla="*/ 44927 h 705621"/>
                  <a:gd name="connsiteX43" fmla="*/ 692407 w 1025815"/>
                  <a:gd name="connsiteY43" fmla="*/ 39642 h 705621"/>
                  <a:gd name="connsiteX44" fmla="*/ 708263 w 1025815"/>
                  <a:gd name="connsiteY44" fmla="*/ 34356 h 705621"/>
                  <a:gd name="connsiteX45" fmla="*/ 724120 w 1025815"/>
                  <a:gd name="connsiteY45" fmla="*/ 29071 h 705621"/>
                  <a:gd name="connsiteX46" fmla="*/ 739977 w 1025815"/>
                  <a:gd name="connsiteY46" fmla="*/ 21142 h 705621"/>
                  <a:gd name="connsiteX47" fmla="*/ 755833 w 1025815"/>
                  <a:gd name="connsiteY47" fmla="*/ 15857 h 705621"/>
                  <a:gd name="connsiteX48" fmla="*/ 763762 w 1025815"/>
                  <a:gd name="connsiteY48" fmla="*/ 13214 h 705621"/>
                  <a:gd name="connsiteX49" fmla="*/ 798118 w 1025815"/>
                  <a:gd name="connsiteY49" fmla="*/ 10571 h 705621"/>
                  <a:gd name="connsiteX50" fmla="*/ 808689 w 1025815"/>
                  <a:gd name="connsiteY50" fmla="*/ 7929 h 705621"/>
                  <a:gd name="connsiteX51" fmla="*/ 816617 w 1025815"/>
                  <a:gd name="connsiteY51" fmla="*/ 5286 h 705621"/>
                  <a:gd name="connsiteX52" fmla="*/ 843045 w 1025815"/>
                  <a:gd name="connsiteY52" fmla="*/ 0 h 705621"/>
                  <a:gd name="connsiteX53" fmla="*/ 840402 w 1025815"/>
                  <a:gd name="connsiteY53" fmla="*/ 7929 h 705621"/>
                  <a:gd name="connsiteX54" fmla="*/ 835117 w 1025815"/>
                  <a:gd name="connsiteY54" fmla="*/ 15857 h 705621"/>
                  <a:gd name="connsiteX55" fmla="*/ 829831 w 1025815"/>
                  <a:gd name="connsiteY55" fmla="*/ 31713 h 705621"/>
                  <a:gd name="connsiteX56" fmla="*/ 832474 w 1025815"/>
                  <a:gd name="connsiteY56" fmla="*/ 39642 h 705621"/>
                  <a:gd name="connsiteX57" fmla="*/ 821903 w 1025815"/>
                  <a:gd name="connsiteY57" fmla="*/ 55498 h 705621"/>
                  <a:gd name="connsiteX58" fmla="*/ 816617 w 1025815"/>
                  <a:gd name="connsiteY58" fmla="*/ 87212 h 705621"/>
                  <a:gd name="connsiteX59" fmla="*/ 824546 w 1025815"/>
                  <a:gd name="connsiteY59" fmla="*/ 121568 h 705621"/>
                  <a:gd name="connsiteX60" fmla="*/ 816617 w 1025815"/>
                  <a:gd name="connsiteY60" fmla="*/ 140067 h 705621"/>
                  <a:gd name="connsiteX61" fmla="*/ 806046 w 1025815"/>
                  <a:gd name="connsiteY61" fmla="*/ 184994 h 705621"/>
                  <a:gd name="connsiteX62" fmla="*/ 798118 w 1025815"/>
                  <a:gd name="connsiteY62" fmla="*/ 187637 h 705621"/>
                  <a:gd name="connsiteX63" fmla="*/ 790189 w 1025815"/>
                  <a:gd name="connsiteY63" fmla="*/ 195566 h 705621"/>
                  <a:gd name="connsiteX64" fmla="*/ 806046 w 1025815"/>
                  <a:gd name="connsiteY64" fmla="*/ 227279 h 705621"/>
                  <a:gd name="connsiteX65" fmla="*/ 811332 w 1025815"/>
                  <a:gd name="connsiteY65" fmla="*/ 235207 h 705621"/>
                  <a:gd name="connsiteX66" fmla="*/ 819260 w 1025815"/>
                  <a:gd name="connsiteY66" fmla="*/ 261635 h 705621"/>
                  <a:gd name="connsiteX67" fmla="*/ 821903 w 1025815"/>
                  <a:gd name="connsiteY67" fmla="*/ 269563 h 705621"/>
                  <a:gd name="connsiteX68" fmla="*/ 824546 w 1025815"/>
                  <a:gd name="connsiteY68" fmla="*/ 277492 h 705621"/>
                  <a:gd name="connsiteX69" fmla="*/ 829831 w 1025815"/>
                  <a:gd name="connsiteY69" fmla="*/ 285420 h 705621"/>
                  <a:gd name="connsiteX70" fmla="*/ 832474 w 1025815"/>
                  <a:gd name="connsiteY70" fmla="*/ 293348 h 705621"/>
                  <a:gd name="connsiteX71" fmla="*/ 856259 w 1025815"/>
                  <a:gd name="connsiteY71" fmla="*/ 306562 h 705621"/>
                  <a:gd name="connsiteX72" fmla="*/ 864187 w 1025815"/>
                  <a:gd name="connsiteY72" fmla="*/ 314490 h 705621"/>
                  <a:gd name="connsiteX73" fmla="*/ 872115 w 1025815"/>
                  <a:gd name="connsiteY73" fmla="*/ 319776 h 705621"/>
                  <a:gd name="connsiteX74" fmla="*/ 877401 w 1025815"/>
                  <a:gd name="connsiteY74" fmla="*/ 335633 h 705621"/>
                  <a:gd name="connsiteX75" fmla="*/ 882687 w 1025815"/>
                  <a:gd name="connsiteY75" fmla="*/ 343561 h 705621"/>
                  <a:gd name="connsiteX76" fmla="*/ 885329 w 1025815"/>
                  <a:gd name="connsiteY76" fmla="*/ 351489 h 705621"/>
                  <a:gd name="connsiteX77" fmla="*/ 917043 w 1025815"/>
                  <a:gd name="connsiteY77" fmla="*/ 362060 h 705621"/>
                  <a:gd name="connsiteX78" fmla="*/ 932899 w 1025815"/>
                  <a:gd name="connsiteY78" fmla="*/ 369989 h 705621"/>
                  <a:gd name="connsiteX79" fmla="*/ 940828 w 1025815"/>
                  <a:gd name="connsiteY79" fmla="*/ 372631 h 705621"/>
                  <a:gd name="connsiteX80" fmla="*/ 964613 w 1025815"/>
                  <a:gd name="connsiteY80" fmla="*/ 385845 h 705621"/>
                  <a:gd name="connsiteX81" fmla="*/ 972541 w 1025815"/>
                  <a:gd name="connsiteY81" fmla="*/ 393774 h 705621"/>
                  <a:gd name="connsiteX82" fmla="*/ 977826 w 1025815"/>
                  <a:gd name="connsiteY82" fmla="*/ 409630 h 705621"/>
                  <a:gd name="connsiteX83" fmla="*/ 983112 w 1025815"/>
                  <a:gd name="connsiteY83" fmla="*/ 417559 h 705621"/>
                  <a:gd name="connsiteX84" fmla="*/ 993683 w 1025815"/>
                  <a:gd name="connsiteY84" fmla="*/ 441344 h 705621"/>
                  <a:gd name="connsiteX85" fmla="*/ 998969 w 1025815"/>
                  <a:gd name="connsiteY85" fmla="*/ 462486 h 705621"/>
                  <a:gd name="connsiteX86" fmla="*/ 1006897 w 1025815"/>
                  <a:gd name="connsiteY86" fmla="*/ 473057 h 705621"/>
                  <a:gd name="connsiteX87" fmla="*/ 1017468 w 1025815"/>
                  <a:gd name="connsiteY87" fmla="*/ 488913 h 705621"/>
                  <a:gd name="connsiteX88" fmla="*/ 1022754 w 1025815"/>
                  <a:gd name="connsiteY88" fmla="*/ 496842 h 705621"/>
                  <a:gd name="connsiteX89" fmla="*/ 1022754 w 1025815"/>
                  <a:gd name="connsiteY89" fmla="*/ 512698 h 705621"/>
                  <a:gd name="connsiteX90" fmla="*/ 1006897 w 1025815"/>
                  <a:gd name="connsiteY90" fmla="*/ 507413 h 705621"/>
                  <a:gd name="connsiteX91" fmla="*/ 988398 w 1025815"/>
                  <a:gd name="connsiteY91" fmla="*/ 502127 h 705621"/>
                  <a:gd name="connsiteX92" fmla="*/ 972541 w 1025815"/>
                  <a:gd name="connsiteY92" fmla="*/ 488913 h 705621"/>
                  <a:gd name="connsiteX93" fmla="*/ 964613 w 1025815"/>
                  <a:gd name="connsiteY93" fmla="*/ 486271 h 705621"/>
                  <a:gd name="connsiteX94" fmla="*/ 922328 w 1025815"/>
                  <a:gd name="connsiteY94" fmla="*/ 483628 h 705621"/>
                  <a:gd name="connsiteX95" fmla="*/ 903829 w 1025815"/>
                  <a:gd name="connsiteY95" fmla="*/ 480985 h 705621"/>
                  <a:gd name="connsiteX96" fmla="*/ 893258 w 1025815"/>
                  <a:gd name="connsiteY96" fmla="*/ 467771 h 705621"/>
                  <a:gd name="connsiteX97" fmla="*/ 882687 w 1025815"/>
                  <a:gd name="connsiteY97" fmla="*/ 451915 h 705621"/>
                  <a:gd name="connsiteX98" fmla="*/ 866830 w 1025815"/>
                  <a:gd name="connsiteY98" fmla="*/ 446629 h 705621"/>
                  <a:gd name="connsiteX99" fmla="*/ 858902 w 1025815"/>
                  <a:gd name="connsiteY99" fmla="*/ 443986 h 705621"/>
                  <a:gd name="connsiteX100" fmla="*/ 837759 w 1025815"/>
                  <a:gd name="connsiteY100" fmla="*/ 449272 h 705621"/>
                  <a:gd name="connsiteX101" fmla="*/ 829831 w 1025815"/>
                  <a:gd name="connsiteY101" fmla="*/ 454557 h 705621"/>
                  <a:gd name="connsiteX102" fmla="*/ 824546 w 1025815"/>
                  <a:gd name="connsiteY102" fmla="*/ 462486 h 705621"/>
                  <a:gd name="connsiteX103" fmla="*/ 821903 w 1025815"/>
                  <a:gd name="connsiteY103" fmla="*/ 470414 h 705621"/>
                  <a:gd name="connsiteX104" fmla="*/ 813974 w 1025815"/>
                  <a:gd name="connsiteY104" fmla="*/ 478342 h 705621"/>
                  <a:gd name="connsiteX105" fmla="*/ 808689 w 1025815"/>
                  <a:gd name="connsiteY105" fmla="*/ 486271 h 705621"/>
                  <a:gd name="connsiteX106" fmla="*/ 792832 w 1025815"/>
                  <a:gd name="connsiteY106" fmla="*/ 502127 h 705621"/>
                  <a:gd name="connsiteX107" fmla="*/ 782261 w 1025815"/>
                  <a:gd name="connsiteY107" fmla="*/ 517984 h 705621"/>
                  <a:gd name="connsiteX108" fmla="*/ 776976 w 1025815"/>
                  <a:gd name="connsiteY108" fmla="*/ 525912 h 705621"/>
                  <a:gd name="connsiteX109" fmla="*/ 753191 w 1025815"/>
                  <a:gd name="connsiteY109" fmla="*/ 547055 h 705621"/>
                  <a:gd name="connsiteX110" fmla="*/ 747905 w 1025815"/>
                  <a:gd name="connsiteY110" fmla="*/ 554983 h 705621"/>
                  <a:gd name="connsiteX111" fmla="*/ 745262 w 1025815"/>
                  <a:gd name="connsiteY111" fmla="*/ 562911 h 705621"/>
                  <a:gd name="connsiteX112" fmla="*/ 734691 w 1025815"/>
                  <a:gd name="connsiteY112" fmla="*/ 578768 h 705621"/>
                  <a:gd name="connsiteX113" fmla="*/ 729406 w 1025815"/>
                  <a:gd name="connsiteY113" fmla="*/ 586696 h 705621"/>
                  <a:gd name="connsiteX114" fmla="*/ 724120 w 1025815"/>
                  <a:gd name="connsiteY114" fmla="*/ 594624 h 705621"/>
                  <a:gd name="connsiteX115" fmla="*/ 718835 w 1025815"/>
                  <a:gd name="connsiteY115" fmla="*/ 610481 h 705621"/>
                  <a:gd name="connsiteX116" fmla="*/ 716192 w 1025815"/>
                  <a:gd name="connsiteY116" fmla="*/ 618409 h 705621"/>
                  <a:gd name="connsiteX117" fmla="*/ 705621 w 1025815"/>
                  <a:gd name="connsiteY117" fmla="*/ 634266 h 705621"/>
                  <a:gd name="connsiteX118" fmla="*/ 697692 w 1025815"/>
                  <a:gd name="connsiteY118" fmla="*/ 650123 h 705621"/>
                  <a:gd name="connsiteX119" fmla="*/ 695050 w 1025815"/>
                  <a:gd name="connsiteY119" fmla="*/ 665979 h 705621"/>
                  <a:gd name="connsiteX120" fmla="*/ 687121 w 1025815"/>
                  <a:gd name="connsiteY120" fmla="*/ 663337 h 705621"/>
                  <a:gd name="connsiteX121" fmla="*/ 679193 w 1025815"/>
                  <a:gd name="connsiteY121" fmla="*/ 658051 h 705621"/>
                  <a:gd name="connsiteX122" fmla="*/ 665979 w 1025815"/>
                  <a:gd name="connsiteY122" fmla="*/ 655408 h 705621"/>
                  <a:gd name="connsiteX123" fmla="*/ 658051 w 1025815"/>
                  <a:gd name="connsiteY123" fmla="*/ 650123 h 705621"/>
                  <a:gd name="connsiteX124" fmla="*/ 642194 w 1025815"/>
                  <a:gd name="connsiteY124" fmla="*/ 655408 h 705621"/>
                  <a:gd name="connsiteX125" fmla="*/ 639551 w 1025815"/>
                  <a:gd name="connsiteY125" fmla="*/ 647480 h 705621"/>
                  <a:gd name="connsiteX126" fmla="*/ 610481 w 1025815"/>
                  <a:gd name="connsiteY126" fmla="*/ 647480 h 705621"/>
                  <a:gd name="connsiteX127" fmla="*/ 602552 w 1025815"/>
                  <a:gd name="connsiteY127" fmla="*/ 650123 h 705621"/>
                  <a:gd name="connsiteX128" fmla="*/ 541769 w 1025815"/>
                  <a:gd name="connsiteY128" fmla="*/ 655408 h 705621"/>
                  <a:gd name="connsiteX129" fmla="*/ 517984 w 1025815"/>
                  <a:gd name="connsiteY129" fmla="*/ 652766 h 705621"/>
                  <a:gd name="connsiteX130" fmla="*/ 441343 w 1025815"/>
                  <a:gd name="connsiteY130" fmla="*/ 647480 h 705621"/>
                  <a:gd name="connsiteX131" fmla="*/ 430772 w 1025815"/>
                  <a:gd name="connsiteY131" fmla="*/ 644837 h 705621"/>
                  <a:gd name="connsiteX132" fmla="*/ 417558 w 1025815"/>
                  <a:gd name="connsiteY132" fmla="*/ 642194 h 705621"/>
                  <a:gd name="connsiteX133" fmla="*/ 409630 w 1025815"/>
                  <a:gd name="connsiteY133" fmla="*/ 639552 h 705621"/>
                  <a:gd name="connsiteX134" fmla="*/ 399059 w 1025815"/>
                  <a:gd name="connsiteY134" fmla="*/ 636909 h 705621"/>
                  <a:gd name="connsiteX135" fmla="*/ 383202 w 1025815"/>
                  <a:gd name="connsiteY135" fmla="*/ 631623 h 705621"/>
                  <a:gd name="connsiteX136" fmla="*/ 375274 w 1025815"/>
                  <a:gd name="connsiteY136" fmla="*/ 628981 h 705621"/>
                  <a:gd name="connsiteX137" fmla="*/ 359417 w 1025815"/>
                  <a:gd name="connsiteY137" fmla="*/ 621052 h 705621"/>
                  <a:gd name="connsiteX138" fmla="*/ 335632 w 1025815"/>
                  <a:gd name="connsiteY138" fmla="*/ 623695 h 705621"/>
                  <a:gd name="connsiteX139" fmla="*/ 306562 w 1025815"/>
                  <a:gd name="connsiteY139" fmla="*/ 626338 h 705621"/>
                  <a:gd name="connsiteX140" fmla="*/ 282777 w 1025815"/>
                  <a:gd name="connsiteY140" fmla="*/ 623695 h 705621"/>
                  <a:gd name="connsiteX141" fmla="*/ 274848 w 1025815"/>
                  <a:gd name="connsiteY141" fmla="*/ 621052 h 705621"/>
                  <a:gd name="connsiteX142" fmla="*/ 258992 w 1025815"/>
                  <a:gd name="connsiteY142" fmla="*/ 626338 h 705621"/>
                  <a:gd name="connsiteX143" fmla="*/ 251063 w 1025815"/>
                  <a:gd name="connsiteY143" fmla="*/ 628981 h 705621"/>
                  <a:gd name="connsiteX144" fmla="*/ 243135 w 1025815"/>
                  <a:gd name="connsiteY144" fmla="*/ 634266 h 705621"/>
                  <a:gd name="connsiteX145" fmla="*/ 227278 w 1025815"/>
                  <a:gd name="connsiteY145" fmla="*/ 639552 h 705621"/>
                  <a:gd name="connsiteX146" fmla="*/ 219350 w 1025815"/>
                  <a:gd name="connsiteY146" fmla="*/ 647480 h 705621"/>
                  <a:gd name="connsiteX147" fmla="*/ 211422 w 1025815"/>
                  <a:gd name="connsiteY147" fmla="*/ 652766 h 705621"/>
                  <a:gd name="connsiteX148" fmla="*/ 206136 w 1025815"/>
                  <a:gd name="connsiteY148" fmla="*/ 660694 h 705621"/>
                  <a:gd name="connsiteX149" fmla="*/ 190280 w 1025815"/>
                  <a:gd name="connsiteY149" fmla="*/ 668622 h 705621"/>
                  <a:gd name="connsiteX150" fmla="*/ 182351 w 1025815"/>
                  <a:gd name="connsiteY150" fmla="*/ 673908 h 705621"/>
                  <a:gd name="connsiteX151" fmla="*/ 177066 w 1025815"/>
                  <a:gd name="connsiteY151" fmla="*/ 665979 h 705621"/>
                  <a:gd name="connsiteX152" fmla="*/ 150638 w 1025815"/>
                  <a:gd name="connsiteY152" fmla="*/ 673908 h 705621"/>
                  <a:gd name="connsiteX153" fmla="*/ 142710 w 1025815"/>
                  <a:gd name="connsiteY153" fmla="*/ 681836 h 705621"/>
                  <a:gd name="connsiteX154" fmla="*/ 124210 w 1025815"/>
                  <a:gd name="connsiteY154" fmla="*/ 684479 h 705621"/>
                  <a:gd name="connsiteX155" fmla="*/ 100425 w 1025815"/>
                  <a:gd name="connsiteY155" fmla="*/ 697693 h 705621"/>
                  <a:gd name="connsiteX156" fmla="*/ 92497 w 1025815"/>
                  <a:gd name="connsiteY156" fmla="*/ 702978 h 705621"/>
                  <a:gd name="connsiteX157" fmla="*/ 84569 w 1025815"/>
                  <a:gd name="connsiteY157" fmla="*/ 705621 h 705621"/>
                  <a:gd name="connsiteX158" fmla="*/ 81926 w 1025815"/>
                  <a:gd name="connsiteY158" fmla="*/ 697693 h 705621"/>
                  <a:gd name="connsiteX159" fmla="*/ 66069 w 1025815"/>
                  <a:gd name="connsiteY159" fmla="*/ 684479 h 705621"/>
                  <a:gd name="connsiteX160" fmla="*/ 58141 w 1025815"/>
                  <a:gd name="connsiteY160" fmla="*/ 681836 h 705621"/>
                  <a:gd name="connsiteX161" fmla="*/ 42284 w 1025815"/>
                  <a:gd name="connsiteY161" fmla="*/ 671265 h 705621"/>
                  <a:gd name="connsiteX162" fmla="*/ 26428 w 1025815"/>
                  <a:gd name="connsiteY162" fmla="*/ 660694 h 705621"/>
                  <a:gd name="connsiteX163" fmla="*/ 18499 w 1025815"/>
                  <a:gd name="connsiteY163" fmla="*/ 655408 h 705621"/>
                  <a:gd name="connsiteX164" fmla="*/ 15857 w 1025815"/>
                  <a:gd name="connsiteY164" fmla="*/ 647480 h 705621"/>
                  <a:gd name="connsiteX165" fmla="*/ 0 w 1025815"/>
                  <a:gd name="connsiteY165" fmla="*/ 642194 h 705621"/>
                  <a:gd name="connsiteX166" fmla="*/ 2643 w 1025815"/>
                  <a:gd name="connsiteY166" fmla="*/ 581411 h 705621"/>
                  <a:gd name="connsiteX167" fmla="*/ 5285 w 1025815"/>
                  <a:gd name="connsiteY167" fmla="*/ 573482 h 705621"/>
                  <a:gd name="connsiteX168" fmla="*/ 13214 w 1025815"/>
                  <a:gd name="connsiteY168" fmla="*/ 570840 h 705621"/>
                  <a:gd name="connsiteX169" fmla="*/ 31713 w 1025815"/>
                  <a:gd name="connsiteY169" fmla="*/ 568197 h 705621"/>
                  <a:gd name="connsiteX170" fmla="*/ 39641 w 1025815"/>
                  <a:gd name="connsiteY170" fmla="*/ 562911 h 705621"/>
                  <a:gd name="connsiteX171" fmla="*/ 47570 w 1025815"/>
                  <a:gd name="connsiteY171" fmla="*/ 554983 h 705621"/>
                  <a:gd name="connsiteX172" fmla="*/ 63426 w 1025815"/>
                  <a:gd name="connsiteY172" fmla="*/ 549697 h 705621"/>
                  <a:gd name="connsiteX173" fmla="*/ 87211 w 1025815"/>
                  <a:gd name="connsiteY173" fmla="*/ 533841 h 705621"/>
                  <a:gd name="connsiteX174" fmla="*/ 95140 w 1025815"/>
                  <a:gd name="connsiteY174" fmla="*/ 528555 h 705621"/>
                  <a:gd name="connsiteX175" fmla="*/ 110996 w 1025815"/>
                  <a:gd name="connsiteY175" fmla="*/ 523270 h 705621"/>
                  <a:gd name="connsiteX176" fmla="*/ 118925 w 1025815"/>
                  <a:gd name="connsiteY176" fmla="*/ 517984 h 705621"/>
                  <a:gd name="connsiteX177" fmla="*/ 132139 w 1025815"/>
                  <a:gd name="connsiteY177" fmla="*/ 496842 h 705621"/>
                  <a:gd name="connsiteX178" fmla="*/ 134781 w 1025815"/>
                  <a:gd name="connsiteY178" fmla="*/ 488913 h 705621"/>
                  <a:gd name="connsiteX179" fmla="*/ 134781 w 1025815"/>
                  <a:gd name="connsiteY179" fmla="*/ 470414 h 705621"/>
                  <a:gd name="connsiteX180" fmla="*/ 132139 w 1025815"/>
                  <a:gd name="connsiteY180" fmla="*/ 462486 h 705621"/>
                  <a:gd name="connsiteX181" fmla="*/ 140067 w 1025815"/>
                  <a:gd name="connsiteY181" fmla="*/ 446629 h 705621"/>
                  <a:gd name="connsiteX182" fmla="*/ 145352 w 1025815"/>
                  <a:gd name="connsiteY182" fmla="*/ 430772 h 705621"/>
                  <a:gd name="connsiteX183" fmla="*/ 150638 w 1025815"/>
                  <a:gd name="connsiteY183" fmla="*/ 422844 h 705621"/>
                  <a:gd name="connsiteX184" fmla="*/ 155924 w 1025815"/>
                  <a:gd name="connsiteY184" fmla="*/ 406987 h 705621"/>
                  <a:gd name="connsiteX185" fmla="*/ 161209 w 1025815"/>
                  <a:gd name="connsiteY185" fmla="*/ 364703 h 705621"/>
                  <a:gd name="connsiteX186" fmla="*/ 166495 w 1025815"/>
                  <a:gd name="connsiteY186" fmla="*/ 356775 h 705621"/>
                  <a:gd name="connsiteX187" fmla="*/ 169137 w 1025815"/>
                  <a:gd name="connsiteY187" fmla="*/ 343561 h 705621"/>
                  <a:gd name="connsiteX188" fmla="*/ 171780 w 1025815"/>
                  <a:gd name="connsiteY188" fmla="*/ 325061 h 705621"/>
                  <a:gd name="connsiteX189" fmla="*/ 179709 w 1025815"/>
                  <a:gd name="connsiteY189" fmla="*/ 317133 h 705621"/>
                  <a:gd name="connsiteX190" fmla="*/ 174423 w 1025815"/>
                  <a:gd name="connsiteY190"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8062 w 1025815"/>
                  <a:gd name="connsiteY7" fmla="*/ 219062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1131 w 1025815"/>
                  <a:gd name="connsiteY20" fmla="*/ 245778 h 705621"/>
                  <a:gd name="connsiteX21" fmla="*/ 393773 w 1025815"/>
                  <a:gd name="connsiteY21" fmla="*/ 237850 h 705621"/>
                  <a:gd name="connsiteX22" fmla="*/ 420724 w 1025815"/>
                  <a:gd name="connsiteY22" fmla="*/ 207183 h 705621"/>
                  <a:gd name="connsiteX23" fmla="*/ 459843 w 1025815"/>
                  <a:gd name="connsiteY23" fmla="*/ 184994 h 705621"/>
                  <a:gd name="connsiteX24" fmla="*/ 467771 w 1025815"/>
                  <a:gd name="connsiteY24" fmla="*/ 179709 h 705621"/>
                  <a:gd name="connsiteX25" fmla="*/ 475699 w 1025815"/>
                  <a:gd name="connsiteY25" fmla="*/ 177066 h 705621"/>
                  <a:gd name="connsiteX26" fmla="*/ 483628 w 1025815"/>
                  <a:gd name="connsiteY26" fmla="*/ 169138 h 705621"/>
                  <a:gd name="connsiteX27" fmla="*/ 491556 w 1025815"/>
                  <a:gd name="connsiteY27" fmla="*/ 166495 h 705621"/>
                  <a:gd name="connsiteX28" fmla="*/ 499484 w 1025815"/>
                  <a:gd name="connsiteY28" fmla="*/ 161209 h 705621"/>
                  <a:gd name="connsiteX29" fmla="*/ 510055 w 1025815"/>
                  <a:gd name="connsiteY29" fmla="*/ 158567 h 705621"/>
                  <a:gd name="connsiteX30" fmla="*/ 525912 w 1025815"/>
                  <a:gd name="connsiteY30" fmla="*/ 153281 h 705621"/>
                  <a:gd name="connsiteX31" fmla="*/ 533840 w 1025815"/>
                  <a:gd name="connsiteY31" fmla="*/ 150638 h 705621"/>
                  <a:gd name="connsiteX32" fmla="*/ 560268 w 1025815"/>
                  <a:gd name="connsiteY32" fmla="*/ 142710 h 705621"/>
                  <a:gd name="connsiteX33" fmla="*/ 584053 w 1025815"/>
                  <a:gd name="connsiteY33" fmla="*/ 132139 h 705621"/>
                  <a:gd name="connsiteX34" fmla="*/ 589600 w 1025815"/>
                  <a:gd name="connsiteY34" fmla="*/ 117590 h 705621"/>
                  <a:gd name="connsiteX35" fmla="*/ 600956 w 1025815"/>
                  <a:gd name="connsiteY35" fmla="*/ 95663 h 705621"/>
                  <a:gd name="connsiteX36" fmla="*/ 623695 w 1025815"/>
                  <a:gd name="connsiteY36" fmla="*/ 79283 h 705621"/>
                  <a:gd name="connsiteX37" fmla="*/ 631623 w 1025815"/>
                  <a:gd name="connsiteY37" fmla="*/ 76641 h 705621"/>
                  <a:gd name="connsiteX38" fmla="*/ 639551 w 1025815"/>
                  <a:gd name="connsiteY38" fmla="*/ 71355 h 705621"/>
                  <a:gd name="connsiteX39" fmla="*/ 647480 w 1025815"/>
                  <a:gd name="connsiteY39" fmla="*/ 68712 h 705621"/>
                  <a:gd name="connsiteX40" fmla="*/ 652765 w 1025815"/>
                  <a:gd name="connsiteY40" fmla="*/ 60784 h 705621"/>
                  <a:gd name="connsiteX41" fmla="*/ 668622 w 1025815"/>
                  <a:gd name="connsiteY41" fmla="*/ 52856 h 705621"/>
                  <a:gd name="connsiteX42" fmla="*/ 684478 w 1025815"/>
                  <a:gd name="connsiteY42" fmla="*/ 44927 h 705621"/>
                  <a:gd name="connsiteX43" fmla="*/ 692407 w 1025815"/>
                  <a:gd name="connsiteY43" fmla="*/ 39642 h 705621"/>
                  <a:gd name="connsiteX44" fmla="*/ 708263 w 1025815"/>
                  <a:gd name="connsiteY44" fmla="*/ 34356 h 705621"/>
                  <a:gd name="connsiteX45" fmla="*/ 724120 w 1025815"/>
                  <a:gd name="connsiteY45" fmla="*/ 29071 h 705621"/>
                  <a:gd name="connsiteX46" fmla="*/ 739977 w 1025815"/>
                  <a:gd name="connsiteY46" fmla="*/ 21142 h 705621"/>
                  <a:gd name="connsiteX47" fmla="*/ 755833 w 1025815"/>
                  <a:gd name="connsiteY47" fmla="*/ 15857 h 705621"/>
                  <a:gd name="connsiteX48" fmla="*/ 763762 w 1025815"/>
                  <a:gd name="connsiteY48" fmla="*/ 13214 h 705621"/>
                  <a:gd name="connsiteX49" fmla="*/ 798118 w 1025815"/>
                  <a:gd name="connsiteY49" fmla="*/ 10571 h 705621"/>
                  <a:gd name="connsiteX50" fmla="*/ 808689 w 1025815"/>
                  <a:gd name="connsiteY50" fmla="*/ 7929 h 705621"/>
                  <a:gd name="connsiteX51" fmla="*/ 816617 w 1025815"/>
                  <a:gd name="connsiteY51" fmla="*/ 5286 h 705621"/>
                  <a:gd name="connsiteX52" fmla="*/ 843045 w 1025815"/>
                  <a:gd name="connsiteY52" fmla="*/ 0 h 705621"/>
                  <a:gd name="connsiteX53" fmla="*/ 840402 w 1025815"/>
                  <a:gd name="connsiteY53" fmla="*/ 7929 h 705621"/>
                  <a:gd name="connsiteX54" fmla="*/ 835117 w 1025815"/>
                  <a:gd name="connsiteY54" fmla="*/ 15857 h 705621"/>
                  <a:gd name="connsiteX55" fmla="*/ 829831 w 1025815"/>
                  <a:gd name="connsiteY55" fmla="*/ 31713 h 705621"/>
                  <a:gd name="connsiteX56" fmla="*/ 832474 w 1025815"/>
                  <a:gd name="connsiteY56" fmla="*/ 39642 h 705621"/>
                  <a:gd name="connsiteX57" fmla="*/ 821903 w 1025815"/>
                  <a:gd name="connsiteY57" fmla="*/ 55498 h 705621"/>
                  <a:gd name="connsiteX58" fmla="*/ 816617 w 1025815"/>
                  <a:gd name="connsiteY58" fmla="*/ 87212 h 705621"/>
                  <a:gd name="connsiteX59" fmla="*/ 824546 w 1025815"/>
                  <a:gd name="connsiteY59" fmla="*/ 121568 h 705621"/>
                  <a:gd name="connsiteX60" fmla="*/ 816617 w 1025815"/>
                  <a:gd name="connsiteY60" fmla="*/ 140067 h 705621"/>
                  <a:gd name="connsiteX61" fmla="*/ 806046 w 1025815"/>
                  <a:gd name="connsiteY61" fmla="*/ 184994 h 705621"/>
                  <a:gd name="connsiteX62" fmla="*/ 798118 w 1025815"/>
                  <a:gd name="connsiteY62" fmla="*/ 187637 h 705621"/>
                  <a:gd name="connsiteX63" fmla="*/ 790189 w 1025815"/>
                  <a:gd name="connsiteY63" fmla="*/ 195566 h 705621"/>
                  <a:gd name="connsiteX64" fmla="*/ 806046 w 1025815"/>
                  <a:gd name="connsiteY64" fmla="*/ 227279 h 705621"/>
                  <a:gd name="connsiteX65" fmla="*/ 811332 w 1025815"/>
                  <a:gd name="connsiteY65" fmla="*/ 235207 h 705621"/>
                  <a:gd name="connsiteX66" fmla="*/ 819260 w 1025815"/>
                  <a:gd name="connsiteY66" fmla="*/ 261635 h 705621"/>
                  <a:gd name="connsiteX67" fmla="*/ 821903 w 1025815"/>
                  <a:gd name="connsiteY67" fmla="*/ 269563 h 705621"/>
                  <a:gd name="connsiteX68" fmla="*/ 824546 w 1025815"/>
                  <a:gd name="connsiteY68" fmla="*/ 277492 h 705621"/>
                  <a:gd name="connsiteX69" fmla="*/ 829831 w 1025815"/>
                  <a:gd name="connsiteY69" fmla="*/ 285420 h 705621"/>
                  <a:gd name="connsiteX70" fmla="*/ 832474 w 1025815"/>
                  <a:gd name="connsiteY70" fmla="*/ 293348 h 705621"/>
                  <a:gd name="connsiteX71" fmla="*/ 856259 w 1025815"/>
                  <a:gd name="connsiteY71" fmla="*/ 306562 h 705621"/>
                  <a:gd name="connsiteX72" fmla="*/ 864187 w 1025815"/>
                  <a:gd name="connsiteY72" fmla="*/ 314490 h 705621"/>
                  <a:gd name="connsiteX73" fmla="*/ 872115 w 1025815"/>
                  <a:gd name="connsiteY73" fmla="*/ 319776 h 705621"/>
                  <a:gd name="connsiteX74" fmla="*/ 877401 w 1025815"/>
                  <a:gd name="connsiteY74" fmla="*/ 335633 h 705621"/>
                  <a:gd name="connsiteX75" fmla="*/ 882687 w 1025815"/>
                  <a:gd name="connsiteY75" fmla="*/ 343561 h 705621"/>
                  <a:gd name="connsiteX76" fmla="*/ 885329 w 1025815"/>
                  <a:gd name="connsiteY76" fmla="*/ 351489 h 705621"/>
                  <a:gd name="connsiteX77" fmla="*/ 917043 w 1025815"/>
                  <a:gd name="connsiteY77" fmla="*/ 362060 h 705621"/>
                  <a:gd name="connsiteX78" fmla="*/ 932899 w 1025815"/>
                  <a:gd name="connsiteY78" fmla="*/ 369989 h 705621"/>
                  <a:gd name="connsiteX79" fmla="*/ 940828 w 1025815"/>
                  <a:gd name="connsiteY79" fmla="*/ 372631 h 705621"/>
                  <a:gd name="connsiteX80" fmla="*/ 964613 w 1025815"/>
                  <a:gd name="connsiteY80" fmla="*/ 385845 h 705621"/>
                  <a:gd name="connsiteX81" fmla="*/ 972541 w 1025815"/>
                  <a:gd name="connsiteY81" fmla="*/ 393774 h 705621"/>
                  <a:gd name="connsiteX82" fmla="*/ 977826 w 1025815"/>
                  <a:gd name="connsiteY82" fmla="*/ 409630 h 705621"/>
                  <a:gd name="connsiteX83" fmla="*/ 983112 w 1025815"/>
                  <a:gd name="connsiteY83" fmla="*/ 417559 h 705621"/>
                  <a:gd name="connsiteX84" fmla="*/ 993683 w 1025815"/>
                  <a:gd name="connsiteY84" fmla="*/ 441344 h 705621"/>
                  <a:gd name="connsiteX85" fmla="*/ 998969 w 1025815"/>
                  <a:gd name="connsiteY85" fmla="*/ 462486 h 705621"/>
                  <a:gd name="connsiteX86" fmla="*/ 1006897 w 1025815"/>
                  <a:gd name="connsiteY86" fmla="*/ 473057 h 705621"/>
                  <a:gd name="connsiteX87" fmla="*/ 1017468 w 1025815"/>
                  <a:gd name="connsiteY87" fmla="*/ 488913 h 705621"/>
                  <a:gd name="connsiteX88" fmla="*/ 1022754 w 1025815"/>
                  <a:gd name="connsiteY88" fmla="*/ 496842 h 705621"/>
                  <a:gd name="connsiteX89" fmla="*/ 1022754 w 1025815"/>
                  <a:gd name="connsiteY89" fmla="*/ 512698 h 705621"/>
                  <a:gd name="connsiteX90" fmla="*/ 1006897 w 1025815"/>
                  <a:gd name="connsiteY90" fmla="*/ 507413 h 705621"/>
                  <a:gd name="connsiteX91" fmla="*/ 988398 w 1025815"/>
                  <a:gd name="connsiteY91" fmla="*/ 502127 h 705621"/>
                  <a:gd name="connsiteX92" fmla="*/ 972541 w 1025815"/>
                  <a:gd name="connsiteY92" fmla="*/ 488913 h 705621"/>
                  <a:gd name="connsiteX93" fmla="*/ 964613 w 1025815"/>
                  <a:gd name="connsiteY93" fmla="*/ 486271 h 705621"/>
                  <a:gd name="connsiteX94" fmla="*/ 922328 w 1025815"/>
                  <a:gd name="connsiteY94" fmla="*/ 483628 h 705621"/>
                  <a:gd name="connsiteX95" fmla="*/ 903829 w 1025815"/>
                  <a:gd name="connsiteY95" fmla="*/ 480985 h 705621"/>
                  <a:gd name="connsiteX96" fmla="*/ 893258 w 1025815"/>
                  <a:gd name="connsiteY96" fmla="*/ 467771 h 705621"/>
                  <a:gd name="connsiteX97" fmla="*/ 882687 w 1025815"/>
                  <a:gd name="connsiteY97" fmla="*/ 451915 h 705621"/>
                  <a:gd name="connsiteX98" fmla="*/ 866830 w 1025815"/>
                  <a:gd name="connsiteY98" fmla="*/ 446629 h 705621"/>
                  <a:gd name="connsiteX99" fmla="*/ 858902 w 1025815"/>
                  <a:gd name="connsiteY99" fmla="*/ 443986 h 705621"/>
                  <a:gd name="connsiteX100" fmla="*/ 837759 w 1025815"/>
                  <a:gd name="connsiteY100" fmla="*/ 449272 h 705621"/>
                  <a:gd name="connsiteX101" fmla="*/ 829831 w 1025815"/>
                  <a:gd name="connsiteY101" fmla="*/ 454557 h 705621"/>
                  <a:gd name="connsiteX102" fmla="*/ 824546 w 1025815"/>
                  <a:gd name="connsiteY102" fmla="*/ 462486 h 705621"/>
                  <a:gd name="connsiteX103" fmla="*/ 821903 w 1025815"/>
                  <a:gd name="connsiteY103" fmla="*/ 470414 h 705621"/>
                  <a:gd name="connsiteX104" fmla="*/ 813974 w 1025815"/>
                  <a:gd name="connsiteY104" fmla="*/ 478342 h 705621"/>
                  <a:gd name="connsiteX105" fmla="*/ 808689 w 1025815"/>
                  <a:gd name="connsiteY105" fmla="*/ 486271 h 705621"/>
                  <a:gd name="connsiteX106" fmla="*/ 792832 w 1025815"/>
                  <a:gd name="connsiteY106" fmla="*/ 502127 h 705621"/>
                  <a:gd name="connsiteX107" fmla="*/ 782261 w 1025815"/>
                  <a:gd name="connsiteY107" fmla="*/ 517984 h 705621"/>
                  <a:gd name="connsiteX108" fmla="*/ 776976 w 1025815"/>
                  <a:gd name="connsiteY108" fmla="*/ 525912 h 705621"/>
                  <a:gd name="connsiteX109" fmla="*/ 753191 w 1025815"/>
                  <a:gd name="connsiteY109" fmla="*/ 547055 h 705621"/>
                  <a:gd name="connsiteX110" fmla="*/ 747905 w 1025815"/>
                  <a:gd name="connsiteY110" fmla="*/ 554983 h 705621"/>
                  <a:gd name="connsiteX111" fmla="*/ 745262 w 1025815"/>
                  <a:gd name="connsiteY111" fmla="*/ 562911 h 705621"/>
                  <a:gd name="connsiteX112" fmla="*/ 734691 w 1025815"/>
                  <a:gd name="connsiteY112" fmla="*/ 578768 h 705621"/>
                  <a:gd name="connsiteX113" fmla="*/ 729406 w 1025815"/>
                  <a:gd name="connsiteY113" fmla="*/ 586696 h 705621"/>
                  <a:gd name="connsiteX114" fmla="*/ 724120 w 1025815"/>
                  <a:gd name="connsiteY114" fmla="*/ 594624 h 705621"/>
                  <a:gd name="connsiteX115" fmla="*/ 718835 w 1025815"/>
                  <a:gd name="connsiteY115" fmla="*/ 610481 h 705621"/>
                  <a:gd name="connsiteX116" fmla="*/ 716192 w 1025815"/>
                  <a:gd name="connsiteY116" fmla="*/ 618409 h 705621"/>
                  <a:gd name="connsiteX117" fmla="*/ 705621 w 1025815"/>
                  <a:gd name="connsiteY117" fmla="*/ 634266 h 705621"/>
                  <a:gd name="connsiteX118" fmla="*/ 697692 w 1025815"/>
                  <a:gd name="connsiteY118" fmla="*/ 650123 h 705621"/>
                  <a:gd name="connsiteX119" fmla="*/ 695050 w 1025815"/>
                  <a:gd name="connsiteY119" fmla="*/ 665979 h 705621"/>
                  <a:gd name="connsiteX120" fmla="*/ 687121 w 1025815"/>
                  <a:gd name="connsiteY120" fmla="*/ 663337 h 705621"/>
                  <a:gd name="connsiteX121" fmla="*/ 679193 w 1025815"/>
                  <a:gd name="connsiteY121" fmla="*/ 658051 h 705621"/>
                  <a:gd name="connsiteX122" fmla="*/ 665979 w 1025815"/>
                  <a:gd name="connsiteY122" fmla="*/ 655408 h 705621"/>
                  <a:gd name="connsiteX123" fmla="*/ 658051 w 1025815"/>
                  <a:gd name="connsiteY123" fmla="*/ 650123 h 705621"/>
                  <a:gd name="connsiteX124" fmla="*/ 642194 w 1025815"/>
                  <a:gd name="connsiteY124" fmla="*/ 655408 h 705621"/>
                  <a:gd name="connsiteX125" fmla="*/ 639551 w 1025815"/>
                  <a:gd name="connsiteY125" fmla="*/ 647480 h 705621"/>
                  <a:gd name="connsiteX126" fmla="*/ 610481 w 1025815"/>
                  <a:gd name="connsiteY126" fmla="*/ 647480 h 705621"/>
                  <a:gd name="connsiteX127" fmla="*/ 602552 w 1025815"/>
                  <a:gd name="connsiteY127" fmla="*/ 650123 h 705621"/>
                  <a:gd name="connsiteX128" fmla="*/ 541769 w 1025815"/>
                  <a:gd name="connsiteY128" fmla="*/ 655408 h 705621"/>
                  <a:gd name="connsiteX129" fmla="*/ 517984 w 1025815"/>
                  <a:gd name="connsiteY129" fmla="*/ 652766 h 705621"/>
                  <a:gd name="connsiteX130" fmla="*/ 441343 w 1025815"/>
                  <a:gd name="connsiteY130" fmla="*/ 647480 h 705621"/>
                  <a:gd name="connsiteX131" fmla="*/ 430772 w 1025815"/>
                  <a:gd name="connsiteY131" fmla="*/ 644837 h 705621"/>
                  <a:gd name="connsiteX132" fmla="*/ 417558 w 1025815"/>
                  <a:gd name="connsiteY132" fmla="*/ 642194 h 705621"/>
                  <a:gd name="connsiteX133" fmla="*/ 409630 w 1025815"/>
                  <a:gd name="connsiteY133" fmla="*/ 639552 h 705621"/>
                  <a:gd name="connsiteX134" fmla="*/ 399059 w 1025815"/>
                  <a:gd name="connsiteY134" fmla="*/ 636909 h 705621"/>
                  <a:gd name="connsiteX135" fmla="*/ 383202 w 1025815"/>
                  <a:gd name="connsiteY135" fmla="*/ 631623 h 705621"/>
                  <a:gd name="connsiteX136" fmla="*/ 375274 w 1025815"/>
                  <a:gd name="connsiteY136" fmla="*/ 628981 h 705621"/>
                  <a:gd name="connsiteX137" fmla="*/ 359417 w 1025815"/>
                  <a:gd name="connsiteY137" fmla="*/ 621052 h 705621"/>
                  <a:gd name="connsiteX138" fmla="*/ 335632 w 1025815"/>
                  <a:gd name="connsiteY138" fmla="*/ 623695 h 705621"/>
                  <a:gd name="connsiteX139" fmla="*/ 306562 w 1025815"/>
                  <a:gd name="connsiteY139" fmla="*/ 626338 h 705621"/>
                  <a:gd name="connsiteX140" fmla="*/ 282777 w 1025815"/>
                  <a:gd name="connsiteY140" fmla="*/ 623695 h 705621"/>
                  <a:gd name="connsiteX141" fmla="*/ 274848 w 1025815"/>
                  <a:gd name="connsiteY141" fmla="*/ 621052 h 705621"/>
                  <a:gd name="connsiteX142" fmla="*/ 258992 w 1025815"/>
                  <a:gd name="connsiteY142" fmla="*/ 626338 h 705621"/>
                  <a:gd name="connsiteX143" fmla="*/ 251063 w 1025815"/>
                  <a:gd name="connsiteY143" fmla="*/ 628981 h 705621"/>
                  <a:gd name="connsiteX144" fmla="*/ 243135 w 1025815"/>
                  <a:gd name="connsiteY144" fmla="*/ 634266 h 705621"/>
                  <a:gd name="connsiteX145" fmla="*/ 227278 w 1025815"/>
                  <a:gd name="connsiteY145" fmla="*/ 639552 h 705621"/>
                  <a:gd name="connsiteX146" fmla="*/ 219350 w 1025815"/>
                  <a:gd name="connsiteY146" fmla="*/ 647480 h 705621"/>
                  <a:gd name="connsiteX147" fmla="*/ 211422 w 1025815"/>
                  <a:gd name="connsiteY147" fmla="*/ 652766 h 705621"/>
                  <a:gd name="connsiteX148" fmla="*/ 206136 w 1025815"/>
                  <a:gd name="connsiteY148" fmla="*/ 660694 h 705621"/>
                  <a:gd name="connsiteX149" fmla="*/ 190280 w 1025815"/>
                  <a:gd name="connsiteY149" fmla="*/ 668622 h 705621"/>
                  <a:gd name="connsiteX150" fmla="*/ 182351 w 1025815"/>
                  <a:gd name="connsiteY150" fmla="*/ 673908 h 705621"/>
                  <a:gd name="connsiteX151" fmla="*/ 177066 w 1025815"/>
                  <a:gd name="connsiteY151" fmla="*/ 665979 h 705621"/>
                  <a:gd name="connsiteX152" fmla="*/ 150638 w 1025815"/>
                  <a:gd name="connsiteY152" fmla="*/ 673908 h 705621"/>
                  <a:gd name="connsiteX153" fmla="*/ 142710 w 1025815"/>
                  <a:gd name="connsiteY153" fmla="*/ 681836 h 705621"/>
                  <a:gd name="connsiteX154" fmla="*/ 124210 w 1025815"/>
                  <a:gd name="connsiteY154" fmla="*/ 684479 h 705621"/>
                  <a:gd name="connsiteX155" fmla="*/ 100425 w 1025815"/>
                  <a:gd name="connsiteY155" fmla="*/ 697693 h 705621"/>
                  <a:gd name="connsiteX156" fmla="*/ 92497 w 1025815"/>
                  <a:gd name="connsiteY156" fmla="*/ 702978 h 705621"/>
                  <a:gd name="connsiteX157" fmla="*/ 84569 w 1025815"/>
                  <a:gd name="connsiteY157" fmla="*/ 705621 h 705621"/>
                  <a:gd name="connsiteX158" fmla="*/ 81926 w 1025815"/>
                  <a:gd name="connsiteY158" fmla="*/ 697693 h 705621"/>
                  <a:gd name="connsiteX159" fmla="*/ 66069 w 1025815"/>
                  <a:gd name="connsiteY159" fmla="*/ 684479 h 705621"/>
                  <a:gd name="connsiteX160" fmla="*/ 58141 w 1025815"/>
                  <a:gd name="connsiteY160" fmla="*/ 681836 h 705621"/>
                  <a:gd name="connsiteX161" fmla="*/ 42284 w 1025815"/>
                  <a:gd name="connsiteY161" fmla="*/ 671265 h 705621"/>
                  <a:gd name="connsiteX162" fmla="*/ 26428 w 1025815"/>
                  <a:gd name="connsiteY162" fmla="*/ 660694 h 705621"/>
                  <a:gd name="connsiteX163" fmla="*/ 18499 w 1025815"/>
                  <a:gd name="connsiteY163" fmla="*/ 655408 h 705621"/>
                  <a:gd name="connsiteX164" fmla="*/ 15857 w 1025815"/>
                  <a:gd name="connsiteY164" fmla="*/ 647480 h 705621"/>
                  <a:gd name="connsiteX165" fmla="*/ 0 w 1025815"/>
                  <a:gd name="connsiteY165" fmla="*/ 642194 h 705621"/>
                  <a:gd name="connsiteX166" fmla="*/ 2643 w 1025815"/>
                  <a:gd name="connsiteY166" fmla="*/ 581411 h 705621"/>
                  <a:gd name="connsiteX167" fmla="*/ 5285 w 1025815"/>
                  <a:gd name="connsiteY167" fmla="*/ 573482 h 705621"/>
                  <a:gd name="connsiteX168" fmla="*/ 13214 w 1025815"/>
                  <a:gd name="connsiteY168" fmla="*/ 570840 h 705621"/>
                  <a:gd name="connsiteX169" fmla="*/ 31713 w 1025815"/>
                  <a:gd name="connsiteY169" fmla="*/ 568197 h 705621"/>
                  <a:gd name="connsiteX170" fmla="*/ 39641 w 1025815"/>
                  <a:gd name="connsiteY170" fmla="*/ 562911 h 705621"/>
                  <a:gd name="connsiteX171" fmla="*/ 47570 w 1025815"/>
                  <a:gd name="connsiteY171" fmla="*/ 554983 h 705621"/>
                  <a:gd name="connsiteX172" fmla="*/ 63426 w 1025815"/>
                  <a:gd name="connsiteY172" fmla="*/ 549697 h 705621"/>
                  <a:gd name="connsiteX173" fmla="*/ 87211 w 1025815"/>
                  <a:gd name="connsiteY173" fmla="*/ 533841 h 705621"/>
                  <a:gd name="connsiteX174" fmla="*/ 95140 w 1025815"/>
                  <a:gd name="connsiteY174" fmla="*/ 528555 h 705621"/>
                  <a:gd name="connsiteX175" fmla="*/ 110996 w 1025815"/>
                  <a:gd name="connsiteY175" fmla="*/ 523270 h 705621"/>
                  <a:gd name="connsiteX176" fmla="*/ 118925 w 1025815"/>
                  <a:gd name="connsiteY176" fmla="*/ 517984 h 705621"/>
                  <a:gd name="connsiteX177" fmla="*/ 132139 w 1025815"/>
                  <a:gd name="connsiteY177" fmla="*/ 496842 h 705621"/>
                  <a:gd name="connsiteX178" fmla="*/ 134781 w 1025815"/>
                  <a:gd name="connsiteY178" fmla="*/ 488913 h 705621"/>
                  <a:gd name="connsiteX179" fmla="*/ 134781 w 1025815"/>
                  <a:gd name="connsiteY179" fmla="*/ 470414 h 705621"/>
                  <a:gd name="connsiteX180" fmla="*/ 132139 w 1025815"/>
                  <a:gd name="connsiteY180" fmla="*/ 462486 h 705621"/>
                  <a:gd name="connsiteX181" fmla="*/ 140067 w 1025815"/>
                  <a:gd name="connsiteY181" fmla="*/ 446629 h 705621"/>
                  <a:gd name="connsiteX182" fmla="*/ 145352 w 1025815"/>
                  <a:gd name="connsiteY182" fmla="*/ 430772 h 705621"/>
                  <a:gd name="connsiteX183" fmla="*/ 150638 w 1025815"/>
                  <a:gd name="connsiteY183" fmla="*/ 422844 h 705621"/>
                  <a:gd name="connsiteX184" fmla="*/ 155924 w 1025815"/>
                  <a:gd name="connsiteY184" fmla="*/ 406987 h 705621"/>
                  <a:gd name="connsiteX185" fmla="*/ 161209 w 1025815"/>
                  <a:gd name="connsiteY185" fmla="*/ 364703 h 705621"/>
                  <a:gd name="connsiteX186" fmla="*/ 166495 w 1025815"/>
                  <a:gd name="connsiteY186" fmla="*/ 356775 h 705621"/>
                  <a:gd name="connsiteX187" fmla="*/ 169137 w 1025815"/>
                  <a:gd name="connsiteY187" fmla="*/ 343561 h 705621"/>
                  <a:gd name="connsiteX188" fmla="*/ 171780 w 1025815"/>
                  <a:gd name="connsiteY188" fmla="*/ 325061 h 705621"/>
                  <a:gd name="connsiteX189" fmla="*/ 179709 w 1025815"/>
                  <a:gd name="connsiteY189" fmla="*/ 317133 h 705621"/>
                  <a:gd name="connsiteX190" fmla="*/ 174423 w 1025815"/>
                  <a:gd name="connsiteY190"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8062 w 1025815"/>
                  <a:gd name="connsiteY7" fmla="*/ 219062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1131 w 1025815"/>
                  <a:gd name="connsiteY20" fmla="*/ 245778 h 705621"/>
                  <a:gd name="connsiteX21" fmla="*/ 398535 w 1025815"/>
                  <a:gd name="connsiteY21" fmla="*/ 228325 h 705621"/>
                  <a:gd name="connsiteX22" fmla="*/ 420724 w 1025815"/>
                  <a:gd name="connsiteY22" fmla="*/ 207183 h 705621"/>
                  <a:gd name="connsiteX23" fmla="*/ 459843 w 1025815"/>
                  <a:gd name="connsiteY23" fmla="*/ 184994 h 705621"/>
                  <a:gd name="connsiteX24" fmla="*/ 467771 w 1025815"/>
                  <a:gd name="connsiteY24" fmla="*/ 179709 h 705621"/>
                  <a:gd name="connsiteX25" fmla="*/ 475699 w 1025815"/>
                  <a:gd name="connsiteY25" fmla="*/ 177066 h 705621"/>
                  <a:gd name="connsiteX26" fmla="*/ 483628 w 1025815"/>
                  <a:gd name="connsiteY26" fmla="*/ 169138 h 705621"/>
                  <a:gd name="connsiteX27" fmla="*/ 491556 w 1025815"/>
                  <a:gd name="connsiteY27" fmla="*/ 166495 h 705621"/>
                  <a:gd name="connsiteX28" fmla="*/ 499484 w 1025815"/>
                  <a:gd name="connsiteY28" fmla="*/ 161209 h 705621"/>
                  <a:gd name="connsiteX29" fmla="*/ 510055 w 1025815"/>
                  <a:gd name="connsiteY29" fmla="*/ 158567 h 705621"/>
                  <a:gd name="connsiteX30" fmla="*/ 525912 w 1025815"/>
                  <a:gd name="connsiteY30" fmla="*/ 153281 h 705621"/>
                  <a:gd name="connsiteX31" fmla="*/ 533840 w 1025815"/>
                  <a:gd name="connsiteY31" fmla="*/ 150638 h 705621"/>
                  <a:gd name="connsiteX32" fmla="*/ 560268 w 1025815"/>
                  <a:gd name="connsiteY32" fmla="*/ 142710 h 705621"/>
                  <a:gd name="connsiteX33" fmla="*/ 584053 w 1025815"/>
                  <a:gd name="connsiteY33" fmla="*/ 132139 h 705621"/>
                  <a:gd name="connsiteX34" fmla="*/ 589600 w 1025815"/>
                  <a:gd name="connsiteY34" fmla="*/ 117590 h 705621"/>
                  <a:gd name="connsiteX35" fmla="*/ 600956 w 1025815"/>
                  <a:gd name="connsiteY35" fmla="*/ 95663 h 705621"/>
                  <a:gd name="connsiteX36" fmla="*/ 623695 w 1025815"/>
                  <a:gd name="connsiteY36" fmla="*/ 79283 h 705621"/>
                  <a:gd name="connsiteX37" fmla="*/ 631623 w 1025815"/>
                  <a:gd name="connsiteY37" fmla="*/ 76641 h 705621"/>
                  <a:gd name="connsiteX38" fmla="*/ 639551 w 1025815"/>
                  <a:gd name="connsiteY38" fmla="*/ 71355 h 705621"/>
                  <a:gd name="connsiteX39" fmla="*/ 647480 w 1025815"/>
                  <a:gd name="connsiteY39" fmla="*/ 68712 h 705621"/>
                  <a:gd name="connsiteX40" fmla="*/ 652765 w 1025815"/>
                  <a:gd name="connsiteY40" fmla="*/ 60784 h 705621"/>
                  <a:gd name="connsiteX41" fmla="*/ 668622 w 1025815"/>
                  <a:gd name="connsiteY41" fmla="*/ 52856 h 705621"/>
                  <a:gd name="connsiteX42" fmla="*/ 684478 w 1025815"/>
                  <a:gd name="connsiteY42" fmla="*/ 44927 h 705621"/>
                  <a:gd name="connsiteX43" fmla="*/ 692407 w 1025815"/>
                  <a:gd name="connsiteY43" fmla="*/ 39642 h 705621"/>
                  <a:gd name="connsiteX44" fmla="*/ 708263 w 1025815"/>
                  <a:gd name="connsiteY44" fmla="*/ 34356 h 705621"/>
                  <a:gd name="connsiteX45" fmla="*/ 724120 w 1025815"/>
                  <a:gd name="connsiteY45" fmla="*/ 29071 h 705621"/>
                  <a:gd name="connsiteX46" fmla="*/ 739977 w 1025815"/>
                  <a:gd name="connsiteY46" fmla="*/ 21142 h 705621"/>
                  <a:gd name="connsiteX47" fmla="*/ 755833 w 1025815"/>
                  <a:gd name="connsiteY47" fmla="*/ 15857 h 705621"/>
                  <a:gd name="connsiteX48" fmla="*/ 763762 w 1025815"/>
                  <a:gd name="connsiteY48" fmla="*/ 13214 h 705621"/>
                  <a:gd name="connsiteX49" fmla="*/ 798118 w 1025815"/>
                  <a:gd name="connsiteY49" fmla="*/ 10571 h 705621"/>
                  <a:gd name="connsiteX50" fmla="*/ 808689 w 1025815"/>
                  <a:gd name="connsiteY50" fmla="*/ 7929 h 705621"/>
                  <a:gd name="connsiteX51" fmla="*/ 816617 w 1025815"/>
                  <a:gd name="connsiteY51" fmla="*/ 5286 h 705621"/>
                  <a:gd name="connsiteX52" fmla="*/ 843045 w 1025815"/>
                  <a:gd name="connsiteY52" fmla="*/ 0 h 705621"/>
                  <a:gd name="connsiteX53" fmla="*/ 840402 w 1025815"/>
                  <a:gd name="connsiteY53" fmla="*/ 7929 h 705621"/>
                  <a:gd name="connsiteX54" fmla="*/ 835117 w 1025815"/>
                  <a:gd name="connsiteY54" fmla="*/ 15857 h 705621"/>
                  <a:gd name="connsiteX55" fmla="*/ 829831 w 1025815"/>
                  <a:gd name="connsiteY55" fmla="*/ 31713 h 705621"/>
                  <a:gd name="connsiteX56" fmla="*/ 832474 w 1025815"/>
                  <a:gd name="connsiteY56" fmla="*/ 39642 h 705621"/>
                  <a:gd name="connsiteX57" fmla="*/ 821903 w 1025815"/>
                  <a:gd name="connsiteY57" fmla="*/ 55498 h 705621"/>
                  <a:gd name="connsiteX58" fmla="*/ 816617 w 1025815"/>
                  <a:gd name="connsiteY58" fmla="*/ 87212 h 705621"/>
                  <a:gd name="connsiteX59" fmla="*/ 824546 w 1025815"/>
                  <a:gd name="connsiteY59" fmla="*/ 121568 h 705621"/>
                  <a:gd name="connsiteX60" fmla="*/ 816617 w 1025815"/>
                  <a:gd name="connsiteY60" fmla="*/ 140067 h 705621"/>
                  <a:gd name="connsiteX61" fmla="*/ 806046 w 1025815"/>
                  <a:gd name="connsiteY61" fmla="*/ 184994 h 705621"/>
                  <a:gd name="connsiteX62" fmla="*/ 798118 w 1025815"/>
                  <a:gd name="connsiteY62" fmla="*/ 187637 h 705621"/>
                  <a:gd name="connsiteX63" fmla="*/ 790189 w 1025815"/>
                  <a:gd name="connsiteY63" fmla="*/ 195566 h 705621"/>
                  <a:gd name="connsiteX64" fmla="*/ 806046 w 1025815"/>
                  <a:gd name="connsiteY64" fmla="*/ 227279 h 705621"/>
                  <a:gd name="connsiteX65" fmla="*/ 811332 w 1025815"/>
                  <a:gd name="connsiteY65" fmla="*/ 235207 h 705621"/>
                  <a:gd name="connsiteX66" fmla="*/ 819260 w 1025815"/>
                  <a:gd name="connsiteY66" fmla="*/ 261635 h 705621"/>
                  <a:gd name="connsiteX67" fmla="*/ 821903 w 1025815"/>
                  <a:gd name="connsiteY67" fmla="*/ 269563 h 705621"/>
                  <a:gd name="connsiteX68" fmla="*/ 824546 w 1025815"/>
                  <a:gd name="connsiteY68" fmla="*/ 277492 h 705621"/>
                  <a:gd name="connsiteX69" fmla="*/ 829831 w 1025815"/>
                  <a:gd name="connsiteY69" fmla="*/ 285420 h 705621"/>
                  <a:gd name="connsiteX70" fmla="*/ 832474 w 1025815"/>
                  <a:gd name="connsiteY70" fmla="*/ 293348 h 705621"/>
                  <a:gd name="connsiteX71" fmla="*/ 856259 w 1025815"/>
                  <a:gd name="connsiteY71" fmla="*/ 306562 h 705621"/>
                  <a:gd name="connsiteX72" fmla="*/ 864187 w 1025815"/>
                  <a:gd name="connsiteY72" fmla="*/ 314490 h 705621"/>
                  <a:gd name="connsiteX73" fmla="*/ 872115 w 1025815"/>
                  <a:gd name="connsiteY73" fmla="*/ 319776 h 705621"/>
                  <a:gd name="connsiteX74" fmla="*/ 877401 w 1025815"/>
                  <a:gd name="connsiteY74" fmla="*/ 335633 h 705621"/>
                  <a:gd name="connsiteX75" fmla="*/ 882687 w 1025815"/>
                  <a:gd name="connsiteY75" fmla="*/ 343561 h 705621"/>
                  <a:gd name="connsiteX76" fmla="*/ 885329 w 1025815"/>
                  <a:gd name="connsiteY76" fmla="*/ 351489 h 705621"/>
                  <a:gd name="connsiteX77" fmla="*/ 917043 w 1025815"/>
                  <a:gd name="connsiteY77" fmla="*/ 362060 h 705621"/>
                  <a:gd name="connsiteX78" fmla="*/ 932899 w 1025815"/>
                  <a:gd name="connsiteY78" fmla="*/ 369989 h 705621"/>
                  <a:gd name="connsiteX79" fmla="*/ 940828 w 1025815"/>
                  <a:gd name="connsiteY79" fmla="*/ 372631 h 705621"/>
                  <a:gd name="connsiteX80" fmla="*/ 964613 w 1025815"/>
                  <a:gd name="connsiteY80" fmla="*/ 385845 h 705621"/>
                  <a:gd name="connsiteX81" fmla="*/ 972541 w 1025815"/>
                  <a:gd name="connsiteY81" fmla="*/ 393774 h 705621"/>
                  <a:gd name="connsiteX82" fmla="*/ 977826 w 1025815"/>
                  <a:gd name="connsiteY82" fmla="*/ 409630 h 705621"/>
                  <a:gd name="connsiteX83" fmla="*/ 983112 w 1025815"/>
                  <a:gd name="connsiteY83" fmla="*/ 417559 h 705621"/>
                  <a:gd name="connsiteX84" fmla="*/ 993683 w 1025815"/>
                  <a:gd name="connsiteY84" fmla="*/ 441344 h 705621"/>
                  <a:gd name="connsiteX85" fmla="*/ 998969 w 1025815"/>
                  <a:gd name="connsiteY85" fmla="*/ 462486 h 705621"/>
                  <a:gd name="connsiteX86" fmla="*/ 1006897 w 1025815"/>
                  <a:gd name="connsiteY86" fmla="*/ 473057 h 705621"/>
                  <a:gd name="connsiteX87" fmla="*/ 1017468 w 1025815"/>
                  <a:gd name="connsiteY87" fmla="*/ 488913 h 705621"/>
                  <a:gd name="connsiteX88" fmla="*/ 1022754 w 1025815"/>
                  <a:gd name="connsiteY88" fmla="*/ 496842 h 705621"/>
                  <a:gd name="connsiteX89" fmla="*/ 1022754 w 1025815"/>
                  <a:gd name="connsiteY89" fmla="*/ 512698 h 705621"/>
                  <a:gd name="connsiteX90" fmla="*/ 1006897 w 1025815"/>
                  <a:gd name="connsiteY90" fmla="*/ 507413 h 705621"/>
                  <a:gd name="connsiteX91" fmla="*/ 988398 w 1025815"/>
                  <a:gd name="connsiteY91" fmla="*/ 502127 h 705621"/>
                  <a:gd name="connsiteX92" fmla="*/ 972541 w 1025815"/>
                  <a:gd name="connsiteY92" fmla="*/ 488913 h 705621"/>
                  <a:gd name="connsiteX93" fmla="*/ 964613 w 1025815"/>
                  <a:gd name="connsiteY93" fmla="*/ 486271 h 705621"/>
                  <a:gd name="connsiteX94" fmla="*/ 922328 w 1025815"/>
                  <a:gd name="connsiteY94" fmla="*/ 483628 h 705621"/>
                  <a:gd name="connsiteX95" fmla="*/ 903829 w 1025815"/>
                  <a:gd name="connsiteY95" fmla="*/ 480985 h 705621"/>
                  <a:gd name="connsiteX96" fmla="*/ 893258 w 1025815"/>
                  <a:gd name="connsiteY96" fmla="*/ 467771 h 705621"/>
                  <a:gd name="connsiteX97" fmla="*/ 882687 w 1025815"/>
                  <a:gd name="connsiteY97" fmla="*/ 451915 h 705621"/>
                  <a:gd name="connsiteX98" fmla="*/ 866830 w 1025815"/>
                  <a:gd name="connsiteY98" fmla="*/ 446629 h 705621"/>
                  <a:gd name="connsiteX99" fmla="*/ 858902 w 1025815"/>
                  <a:gd name="connsiteY99" fmla="*/ 443986 h 705621"/>
                  <a:gd name="connsiteX100" fmla="*/ 837759 w 1025815"/>
                  <a:gd name="connsiteY100" fmla="*/ 449272 h 705621"/>
                  <a:gd name="connsiteX101" fmla="*/ 829831 w 1025815"/>
                  <a:gd name="connsiteY101" fmla="*/ 454557 h 705621"/>
                  <a:gd name="connsiteX102" fmla="*/ 824546 w 1025815"/>
                  <a:gd name="connsiteY102" fmla="*/ 462486 h 705621"/>
                  <a:gd name="connsiteX103" fmla="*/ 821903 w 1025815"/>
                  <a:gd name="connsiteY103" fmla="*/ 470414 h 705621"/>
                  <a:gd name="connsiteX104" fmla="*/ 813974 w 1025815"/>
                  <a:gd name="connsiteY104" fmla="*/ 478342 h 705621"/>
                  <a:gd name="connsiteX105" fmla="*/ 808689 w 1025815"/>
                  <a:gd name="connsiteY105" fmla="*/ 486271 h 705621"/>
                  <a:gd name="connsiteX106" fmla="*/ 792832 w 1025815"/>
                  <a:gd name="connsiteY106" fmla="*/ 502127 h 705621"/>
                  <a:gd name="connsiteX107" fmla="*/ 782261 w 1025815"/>
                  <a:gd name="connsiteY107" fmla="*/ 517984 h 705621"/>
                  <a:gd name="connsiteX108" fmla="*/ 776976 w 1025815"/>
                  <a:gd name="connsiteY108" fmla="*/ 525912 h 705621"/>
                  <a:gd name="connsiteX109" fmla="*/ 753191 w 1025815"/>
                  <a:gd name="connsiteY109" fmla="*/ 547055 h 705621"/>
                  <a:gd name="connsiteX110" fmla="*/ 747905 w 1025815"/>
                  <a:gd name="connsiteY110" fmla="*/ 554983 h 705621"/>
                  <a:gd name="connsiteX111" fmla="*/ 745262 w 1025815"/>
                  <a:gd name="connsiteY111" fmla="*/ 562911 h 705621"/>
                  <a:gd name="connsiteX112" fmla="*/ 734691 w 1025815"/>
                  <a:gd name="connsiteY112" fmla="*/ 578768 h 705621"/>
                  <a:gd name="connsiteX113" fmla="*/ 729406 w 1025815"/>
                  <a:gd name="connsiteY113" fmla="*/ 586696 h 705621"/>
                  <a:gd name="connsiteX114" fmla="*/ 724120 w 1025815"/>
                  <a:gd name="connsiteY114" fmla="*/ 594624 h 705621"/>
                  <a:gd name="connsiteX115" fmla="*/ 718835 w 1025815"/>
                  <a:gd name="connsiteY115" fmla="*/ 610481 h 705621"/>
                  <a:gd name="connsiteX116" fmla="*/ 716192 w 1025815"/>
                  <a:gd name="connsiteY116" fmla="*/ 618409 h 705621"/>
                  <a:gd name="connsiteX117" fmla="*/ 705621 w 1025815"/>
                  <a:gd name="connsiteY117" fmla="*/ 634266 h 705621"/>
                  <a:gd name="connsiteX118" fmla="*/ 697692 w 1025815"/>
                  <a:gd name="connsiteY118" fmla="*/ 650123 h 705621"/>
                  <a:gd name="connsiteX119" fmla="*/ 695050 w 1025815"/>
                  <a:gd name="connsiteY119" fmla="*/ 665979 h 705621"/>
                  <a:gd name="connsiteX120" fmla="*/ 687121 w 1025815"/>
                  <a:gd name="connsiteY120" fmla="*/ 663337 h 705621"/>
                  <a:gd name="connsiteX121" fmla="*/ 679193 w 1025815"/>
                  <a:gd name="connsiteY121" fmla="*/ 658051 h 705621"/>
                  <a:gd name="connsiteX122" fmla="*/ 665979 w 1025815"/>
                  <a:gd name="connsiteY122" fmla="*/ 655408 h 705621"/>
                  <a:gd name="connsiteX123" fmla="*/ 658051 w 1025815"/>
                  <a:gd name="connsiteY123" fmla="*/ 650123 h 705621"/>
                  <a:gd name="connsiteX124" fmla="*/ 642194 w 1025815"/>
                  <a:gd name="connsiteY124" fmla="*/ 655408 h 705621"/>
                  <a:gd name="connsiteX125" fmla="*/ 639551 w 1025815"/>
                  <a:gd name="connsiteY125" fmla="*/ 647480 h 705621"/>
                  <a:gd name="connsiteX126" fmla="*/ 610481 w 1025815"/>
                  <a:gd name="connsiteY126" fmla="*/ 647480 h 705621"/>
                  <a:gd name="connsiteX127" fmla="*/ 602552 w 1025815"/>
                  <a:gd name="connsiteY127" fmla="*/ 650123 h 705621"/>
                  <a:gd name="connsiteX128" fmla="*/ 541769 w 1025815"/>
                  <a:gd name="connsiteY128" fmla="*/ 655408 h 705621"/>
                  <a:gd name="connsiteX129" fmla="*/ 517984 w 1025815"/>
                  <a:gd name="connsiteY129" fmla="*/ 652766 h 705621"/>
                  <a:gd name="connsiteX130" fmla="*/ 441343 w 1025815"/>
                  <a:gd name="connsiteY130" fmla="*/ 647480 h 705621"/>
                  <a:gd name="connsiteX131" fmla="*/ 430772 w 1025815"/>
                  <a:gd name="connsiteY131" fmla="*/ 644837 h 705621"/>
                  <a:gd name="connsiteX132" fmla="*/ 417558 w 1025815"/>
                  <a:gd name="connsiteY132" fmla="*/ 642194 h 705621"/>
                  <a:gd name="connsiteX133" fmla="*/ 409630 w 1025815"/>
                  <a:gd name="connsiteY133" fmla="*/ 639552 h 705621"/>
                  <a:gd name="connsiteX134" fmla="*/ 399059 w 1025815"/>
                  <a:gd name="connsiteY134" fmla="*/ 636909 h 705621"/>
                  <a:gd name="connsiteX135" fmla="*/ 383202 w 1025815"/>
                  <a:gd name="connsiteY135" fmla="*/ 631623 h 705621"/>
                  <a:gd name="connsiteX136" fmla="*/ 375274 w 1025815"/>
                  <a:gd name="connsiteY136" fmla="*/ 628981 h 705621"/>
                  <a:gd name="connsiteX137" fmla="*/ 359417 w 1025815"/>
                  <a:gd name="connsiteY137" fmla="*/ 621052 h 705621"/>
                  <a:gd name="connsiteX138" fmla="*/ 335632 w 1025815"/>
                  <a:gd name="connsiteY138" fmla="*/ 623695 h 705621"/>
                  <a:gd name="connsiteX139" fmla="*/ 306562 w 1025815"/>
                  <a:gd name="connsiteY139" fmla="*/ 626338 h 705621"/>
                  <a:gd name="connsiteX140" fmla="*/ 282777 w 1025815"/>
                  <a:gd name="connsiteY140" fmla="*/ 623695 h 705621"/>
                  <a:gd name="connsiteX141" fmla="*/ 274848 w 1025815"/>
                  <a:gd name="connsiteY141" fmla="*/ 621052 h 705621"/>
                  <a:gd name="connsiteX142" fmla="*/ 258992 w 1025815"/>
                  <a:gd name="connsiteY142" fmla="*/ 626338 h 705621"/>
                  <a:gd name="connsiteX143" fmla="*/ 251063 w 1025815"/>
                  <a:gd name="connsiteY143" fmla="*/ 628981 h 705621"/>
                  <a:gd name="connsiteX144" fmla="*/ 243135 w 1025815"/>
                  <a:gd name="connsiteY144" fmla="*/ 634266 h 705621"/>
                  <a:gd name="connsiteX145" fmla="*/ 227278 w 1025815"/>
                  <a:gd name="connsiteY145" fmla="*/ 639552 h 705621"/>
                  <a:gd name="connsiteX146" fmla="*/ 219350 w 1025815"/>
                  <a:gd name="connsiteY146" fmla="*/ 647480 h 705621"/>
                  <a:gd name="connsiteX147" fmla="*/ 211422 w 1025815"/>
                  <a:gd name="connsiteY147" fmla="*/ 652766 h 705621"/>
                  <a:gd name="connsiteX148" fmla="*/ 206136 w 1025815"/>
                  <a:gd name="connsiteY148" fmla="*/ 660694 h 705621"/>
                  <a:gd name="connsiteX149" fmla="*/ 190280 w 1025815"/>
                  <a:gd name="connsiteY149" fmla="*/ 668622 h 705621"/>
                  <a:gd name="connsiteX150" fmla="*/ 182351 w 1025815"/>
                  <a:gd name="connsiteY150" fmla="*/ 673908 h 705621"/>
                  <a:gd name="connsiteX151" fmla="*/ 177066 w 1025815"/>
                  <a:gd name="connsiteY151" fmla="*/ 665979 h 705621"/>
                  <a:gd name="connsiteX152" fmla="*/ 150638 w 1025815"/>
                  <a:gd name="connsiteY152" fmla="*/ 673908 h 705621"/>
                  <a:gd name="connsiteX153" fmla="*/ 142710 w 1025815"/>
                  <a:gd name="connsiteY153" fmla="*/ 681836 h 705621"/>
                  <a:gd name="connsiteX154" fmla="*/ 124210 w 1025815"/>
                  <a:gd name="connsiteY154" fmla="*/ 684479 h 705621"/>
                  <a:gd name="connsiteX155" fmla="*/ 100425 w 1025815"/>
                  <a:gd name="connsiteY155" fmla="*/ 697693 h 705621"/>
                  <a:gd name="connsiteX156" fmla="*/ 92497 w 1025815"/>
                  <a:gd name="connsiteY156" fmla="*/ 702978 h 705621"/>
                  <a:gd name="connsiteX157" fmla="*/ 84569 w 1025815"/>
                  <a:gd name="connsiteY157" fmla="*/ 705621 h 705621"/>
                  <a:gd name="connsiteX158" fmla="*/ 81926 w 1025815"/>
                  <a:gd name="connsiteY158" fmla="*/ 697693 h 705621"/>
                  <a:gd name="connsiteX159" fmla="*/ 66069 w 1025815"/>
                  <a:gd name="connsiteY159" fmla="*/ 684479 h 705621"/>
                  <a:gd name="connsiteX160" fmla="*/ 58141 w 1025815"/>
                  <a:gd name="connsiteY160" fmla="*/ 681836 h 705621"/>
                  <a:gd name="connsiteX161" fmla="*/ 42284 w 1025815"/>
                  <a:gd name="connsiteY161" fmla="*/ 671265 h 705621"/>
                  <a:gd name="connsiteX162" fmla="*/ 26428 w 1025815"/>
                  <a:gd name="connsiteY162" fmla="*/ 660694 h 705621"/>
                  <a:gd name="connsiteX163" fmla="*/ 18499 w 1025815"/>
                  <a:gd name="connsiteY163" fmla="*/ 655408 h 705621"/>
                  <a:gd name="connsiteX164" fmla="*/ 15857 w 1025815"/>
                  <a:gd name="connsiteY164" fmla="*/ 647480 h 705621"/>
                  <a:gd name="connsiteX165" fmla="*/ 0 w 1025815"/>
                  <a:gd name="connsiteY165" fmla="*/ 642194 h 705621"/>
                  <a:gd name="connsiteX166" fmla="*/ 2643 w 1025815"/>
                  <a:gd name="connsiteY166" fmla="*/ 581411 h 705621"/>
                  <a:gd name="connsiteX167" fmla="*/ 5285 w 1025815"/>
                  <a:gd name="connsiteY167" fmla="*/ 573482 h 705621"/>
                  <a:gd name="connsiteX168" fmla="*/ 13214 w 1025815"/>
                  <a:gd name="connsiteY168" fmla="*/ 570840 h 705621"/>
                  <a:gd name="connsiteX169" fmla="*/ 31713 w 1025815"/>
                  <a:gd name="connsiteY169" fmla="*/ 568197 h 705621"/>
                  <a:gd name="connsiteX170" fmla="*/ 39641 w 1025815"/>
                  <a:gd name="connsiteY170" fmla="*/ 562911 h 705621"/>
                  <a:gd name="connsiteX171" fmla="*/ 47570 w 1025815"/>
                  <a:gd name="connsiteY171" fmla="*/ 554983 h 705621"/>
                  <a:gd name="connsiteX172" fmla="*/ 63426 w 1025815"/>
                  <a:gd name="connsiteY172" fmla="*/ 549697 h 705621"/>
                  <a:gd name="connsiteX173" fmla="*/ 87211 w 1025815"/>
                  <a:gd name="connsiteY173" fmla="*/ 533841 h 705621"/>
                  <a:gd name="connsiteX174" fmla="*/ 95140 w 1025815"/>
                  <a:gd name="connsiteY174" fmla="*/ 528555 h 705621"/>
                  <a:gd name="connsiteX175" fmla="*/ 110996 w 1025815"/>
                  <a:gd name="connsiteY175" fmla="*/ 523270 h 705621"/>
                  <a:gd name="connsiteX176" fmla="*/ 118925 w 1025815"/>
                  <a:gd name="connsiteY176" fmla="*/ 517984 h 705621"/>
                  <a:gd name="connsiteX177" fmla="*/ 132139 w 1025815"/>
                  <a:gd name="connsiteY177" fmla="*/ 496842 h 705621"/>
                  <a:gd name="connsiteX178" fmla="*/ 134781 w 1025815"/>
                  <a:gd name="connsiteY178" fmla="*/ 488913 h 705621"/>
                  <a:gd name="connsiteX179" fmla="*/ 134781 w 1025815"/>
                  <a:gd name="connsiteY179" fmla="*/ 470414 h 705621"/>
                  <a:gd name="connsiteX180" fmla="*/ 132139 w 1025815"/>
                  <a:gd name="connsiteY180" fmla="*/ 462486 h 705621"/>
                  <a:gd name="connsiteX181" fmla="*/ 140067 w 1025815"/>
                  <a:gd name="connsiteY181" fmla="*/ 446629 h 705621"/>
                  <a:gd name="connsiteX182" fmla="*/ 145352 w 1025815"/>
                  <a:gd name="connsiteY182" fmla="*/ 430772 h 705621"/>
                  <a:gd name="connsiteX183" fmla="*/ 150638 w 1025815"/>
                  <a:gd name="connsiteY183" fmla="*/ 422844 h 705621"/>
                  <a:gd name="connsiteX184" fmla="*/ 155924 w 1025815"/>
                  <a:gd name="connsiteY184" fmla="*/ 406987 h 705621"/>
                  <a:gd name="connsiteX185" fmla="*/ 161209 w 1025815"/>
                  <a:gd name="connsiteY185" fmla="*/ 364703 h 705621"/>
                  <a:gd name="connsiteX186" fmla="*/ 166495 w 1025815"/>
                  <a:gd name="connsiteY186" fmla="*/ 356775 h 705621"/>
                  <a:gd name="connsiteX187" fmla="*/ 169137 w 1025815"/>
                  <a:gd name="connsiteY187" fmla="*/ 343561 h 705621"/>
                  <a:gd name="connsiteX188" fmla="*/ 171780 w 1025815"/>
                  <a:gd name="connsiteY188" fmla="*/ 325061 h 705621"/>
                  <a:gd name="connsiteX189" fmla="*/ 179709 w 1025815"/>
                  <a:gd name="connsiteY189" fmla="*/ 317133 h 705621"/>
                  <a:gd name="connsiteX190" fmla="*/ 174423 w 1025815"/>
                  <a:gd name="connsiteY190"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8062 w 1025815"/>
                  <a:gd name="connsiteY7" fmla="*/ 219062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1131 w 1025815"/>
                  <a:gd name="connsiteY20" fmla="*/ 245778 h 705621"/>
                  <a:gd name="connsiteX21" fmla="*/ 408060 w 1025815"/>
                  <a:gd name="connsiteY21" fmla="*/ 221182 h 705621"/>
                  <a:gd name="connsiteX22" fmla="*/ 420724 w 1025815"/>
                  <a:gd name="connsiteY22" fmla="*/ 207183 h 705621"/>
                  <a:gd name="connsiteX23" fmla="*/ 459843 w 1025815"/>
                  <a:gd name="connsiteY23" fmla="*/ 184994 h 705621"/>
                  <a:gd name="connsiteX24" fmla="*/ 467771 w 1025815"/>
                  <a:gd name="connsiteY24" fmla="*/ 179709 h 705621"/>
                  <a:gd name="connsiteX25" fmla="*/ 475699 w 1025815"/>
                  <a:gd name="connsiteY25" fmla="*/ 177066 h 705621"/>
                  <a:gd name="connsiteX26" fmla="*/ 483628 w 1025815"/>
                  <a:gd name="connsiteY26" fmla="*/ 169138 h 705621"/>
                  <a:gd name="connsiteX27" fmla="*/ 491556 w 1025815"/>
                  <a:gd name="connsiteY27" fmla="*/ 166495 h 705621"/>
                  <a:gd name="connsiteX28" fmla="*/ 499484 w 1025815"/>
                  <a:gd name="connsiteY28" fmla="*/ 161209 h 705621"/>
                  <a:gd name="connsiteX29" fmla="*/ 510055 w 1025815"/>
                  <a:gd name="connsiteY29" fmla="*/ 158567 h 705621"/>
                  <a:gd name="connsiteX30" fmla="*/ 525912 w 1025815"/>
                  <a:gd name="connsiteY30" fmla="*/ 153281 h 705621"/>
                  <a:gd name="connsiteX31" fmla="*/ 533840 w 1025815"/>
                  <a:gd name="connsiteY31" fmla="*/ 150638 h 705621"/>
                  <a:gd name="connsiteX32" fmla="*/ 560268 w 1025815"/>
                  <a:gd name="connsiteY32" fmla="*/ 142710 h 705621"/>
                  <a:gd name="connsiteX33" fmla="*/ 584053 w 1025815"/>
                  <a:gd name="connsiteY33" fmla="*/ 132139 h 705621"/>
                  <a:gd name="connsiteX34" fmla="*/ 589600 w 1025815"/>
                  <a:gd name="connsiteY34" fmla="*/ 117590 h 705621"/>
                  <a:gd name="connsiteX35" fmla="*/ 600956 w 1025815"/>
                  <a:gd name="connsiteY35" fmla="*/ 95663 h 705621"/>
                  <a:gd name="connsiteX36" fmla="*/ 623695 w 1025815"/>
                  <a:gd name="connsiteY36" fmla="*/ 79283 h 705621"/>
                  <a:gd name="connsiteX37" fmla="*/ 631623 w 1025815"/>
                  <a:gd name="connsiteY37" fmla="*/ 76641 h 705621"/>
                  <a:gd name="connsiteX38" fmla="*/ 639551 w 1025815"/>
                  <a:gd name="connsiteY38" fmla="*/ 71355 h 705621"/>
                  <a:gd name="connsiteX39" fmla="*/ 647480 w 1025815"/>
                  <a:gd name="connsiteY39" fmla="*/ 68712 h 705621"/>
                  <a:gd name="connsiteX40" fmla="*/ 652765 w 1025815"/>
                  <a:gd name="connsiteY40" fmla="*/ 60784 h 705621"/>
                  <a:gd name="connsiteX41" fmla="*/ 668622 w 1025815"/>
                  <a:gd name="connsiteY41" fmla="*/ 52856 h 705621"/>
                  <a:gd name="connsiteX42" fmla="*/ 684478 w 1025815"/>
                  <a:gd name="connsiteY42" fmla="*/ 44927 h 705621"/>
                  <a:gd name="connsiteX43" fmla="*/ 692407 w 1025815"/>
                  <a:gd name="connsiteY43" fmla="*/ 39642 h 705621"/>
                  <a:gd name="connsiteX44" fmla="*/ 708263 w 1025815"/>
                  <a:gd name="connsiteY44" fmla="*/ 34356 h 705621"/>
                  <a:gd name="connsiteX45" fmla="*/ 724120 w 1025815"/>
                  <a:gd name="connsiteY45" fmla="*/ 29071 h 705621"/>
                  <a:gd name="connsiteX46" fmla="*/ 739977 w 1025815"/>
                  <a:gd name="connsiteY46" fmla="*/ 21142 h 705621"/>
                  <a:gd name="connsiteX47" fmla="*/ 755833 w 1025815"/>
                  <a:gd name="connsiteY47" fmla="*/ 15857 h 705621"/>
                  <a:gd name="connsiteX48" fmla="*/ 763762 w 1025815"/>
                  <a:gd name="connsiteY48" fmla="*/ 13214 h 705621"/>
                  <a:gd name="connsiteX49" fmla="*/ 798118 w 1025815"/>
                  <a:gd name="connsiteY49" fmla="*/ 10571 h 705621"/>
                  <a:gd name="connsiteX50" fmla="*/ 808689 w 1025815"/>
                  <a:gd name="connsiteY50" fmla="*/ 7929 h 705621"/>
                  <a:gd name="connsiteX51" fmla="*/ 816617 w 1025815"/>
                  <a:gd name="connsiteY51" fmla="*/ 5286 h 705621"/>
                  <a:gd name="connsiteX52" fmla="*/ 843045 w 1025815"/>
                  <a:gd name="connsiteY52" fmla="*/ 0 h 705621"/>
                  <a:gd name="connsiteX53" fmla="*/ 840402 w 1025815"/>
                  <a:gd name="connsiteY53" fmla="*/ 7929 h 705621"/>
                  <a:gd name="connsiteX54" fmla="*/ 835117 w 1025815"/>
                  <a:gd name="connsiteY54" fmla="*/ 15857 h 705621"/>
                  <a:gd name="connsiteX55" fmla="*/ 829831 w 1025815"/>
                  <a:gd name="connsiteY55" fmla="*/ 31713 h 705621"/>
                  <a:gd name="connsiteX56" fmla="*/ 832474 w 1025815"/>
                  <a:gd name="connsiteY56" fmla="*/ 39642 h 705621"/>
                  <a:gd name="connsiteX57" fmla="*/ 821903 w 1025815"/>
                  <a:gd name="connsiteY57" fmla="*/ 55498 h 705621"/>
                  <a:gd name="connsiteX58" fmla="*/ 816617 w 1025815"/>
                  <a:gd name="connsiteY58" fmla="*/ 87212 h 705621"/>
                  <a:gd name="connsiteX59" fmla="*/ 824546 w 1025815"/>
                  <a:gd name="connsiteY59" fmla="*/ 121568 h 705621"/>
                  <a:gd name="connsiteX60" fmla="*/ 816617 w 1025815"/>
                  <a:gd name="connsiteY60" fmla="*/ 140067 h 705621"/>
                  <a:gd name="connsiteX61" fmla="*/ 806046 w 1025815"/>
                  <a:gd name="connsiteY61" fmla="*/ 184994 h 705621"/>
                  <a:gd name="connsiteX62" fmla="*/ 798118 w 1025815"/>
                  <a:gd name="connsiteY62" fmla="*/ 187637 h 705621"/>
                  <a:gd name="connsiteX63" fmla="*/ 790189 w 1025815"/>
                  <a:gd name="connsiteY63" fmla="*/ 195566 h 705621"/>
                  <a:gd name="connsiteX64" fmla="*/ 806046 w 1025815"/>
                  <a:gd name="connsiteY64" fmla="*/ 227279 h 705621"/>
                  <a:gd name="connsiteX65" fmla="*/ 811332 w 1025815"/>
                  <a:gd name="connsiteY65" fmla="*/ 235207 h 705621"/>
                  <a:gd name="connsiteX66" fmla="*/ 819260 w 1025815"/>
                  <a:gd name="connsiteY66" fmla="*/ 261635 h 705621"/>
                  <a:gd name="connsiteX67" fmla="*/ 821903 w 1025815"/>
                  <a:gd name="connsiteY67" fmla="*/ 269563 h 705621"/>
                  <a:gd name="connsiteX68" fmla="*/ 824546 w 1025815"/>
                  <a:gd name="connsiteY68" fmla="*/ 277492 h 705621"/>
                  <a:gd name="connsiteX69" fmla="*/ 829831 w 1025815"/>
                  <a:gd name="connsiteY69" fmla="*/ 285420 h 705621"/>
                  <a:gd name="connsiteX70" fmla="*/ 832474 w 1025815"/>
                  <a:gd name="connsiteY70" fmla="*/ 293348 h 705621"/>
                  <a:gd name="connsiteX71" fmla="*/ 856259 w 1025815"/>
                  <a:gd name="connsiteY71" fmla="*/ 306562 h 705621"/>
                  <a:gd name="connsiteX72" fmla="*/ 864187 w 1025815"/>
                  <a:gd name="connsiteY72" fmla="*/ 314490 h 705621"/>
                  <a:gd name="connsiteX73" fmla="*/ 872115 w 1025815"/>
                  <a:gd name="connsiteY73" fmla="*/ 319776 h 705621"/>
                  <a:gd name="connsiteX74" fmla="*/ 877401 w 1025815"/>
                  <a:gd name="connsiteY74" fmla="*/ 335633 h 705621"/>
                  <a:gd name="connsiteX75" fmla="*/ 882687 w 1025815"/>
                  <a:gd name="connsiteY75" fmla="*/ 343561 h 705621"/>
                  <a:gd name="connsiteX76" fmla="*/ 885329 w 1025815"/>
                  <a:gd name="connsiteY76" fmla="*/ 351489 h 705621"/>
                  <a:gd name="connsiteX77" fmla="*/ 917043 w 1025815"/>
                  <a:gd name="connsiteY77" fmla="*/ 362060 h 705621"/>
                  <a:gd name="connsiteX78" fmla="*/ 932899 w 1025815"/>
                  <a:gd name="connsiteY78" fmla="*/ 369989 h 705621"/>
                  <a:gd name="connsiteX79" fmla="*/ 940828 w 1025815"/>
                  <a:gd name="connsiteY79" fmla="*/ 372631 h 705621"/>
                  <a:gd name="connsiteX80" fmla="*/ 964613 w 1025815"/>
                  <a:gd name="connsiteY80" fmla="*/ 385845 h 705621"/>
                  <a:gd name="connsiteX81" fmla="*/ 972541 w 1025815"/>
                  <a:gd name="connsiteY81" fmla="*/ 393774 h 705621"/>
                  <a:gd name="connsiteX82" fmla="*/ 977826 w 1025815"/>
                  <a:gd name="connsiteY82" fmla="*/ 409630 h 705621"/>
                  <a:gd name="connsiteX83" fmla="*/ 983112 w 1025815"/>
                  <a:gd name="connsiteY83" fmla="*/ 417559 h 705621"/>
                  <a:gd name="connsiteX84" fmla="*/ 993683 w 1025815"/>
                  <a:gd name="connsiteY84" fmla="*/ 441344 h 705621"/>
                  <a:gd name="connsiteX85" fmla="*/ 998969 w 1025815"/>
                  <a:gd name="connsiteY85" fmla="*/ 462486 h 705621"/>
                  <a:gd name="connsiteX86" fmla="*/ 1006897 w 1025815"/>
                  <a:gd name="connsiteY86" fmla="*/ 473057 h 705621"/>
                  <a:gd name="connsiteX87" fmla="*/ 1017468 w 1025815"/>
                  <a:gd name="connsiteY87" fmla="*/ 488913 h 705621"/>
                  <a:gd name="connsiteX88" fmla="*/ 1022754 w 1025815"/>
                  <a:gd name="connsiteY88" fmla="*/ 496842 h 705621"/>
                  <a:gd name="connsiteX89" fmla="*/ 1022754 w 1025815"/>
                  <a:gd name="connsiteY89" fmla="*/ 512698 h 705621"/>
                  <a:gd name="connsiteX90" fmla="*/ 1006897 w 1025815"/>
                  <a:gd name="connsiteY90" fmla="*/ 507413 h 705621"/>
                  <a:gd name="connsiteX91" fmla="*/ 988398 w 1025815"/>
                  <a:gd name="connsiteY91" fmla="*/ 502127 h 705621"/>
                  <a:gd name="connsiteX92" fmla="*/ 972541 w 1025815"/>
                  <a:gd name="connsiteY92" fmla="*/ 488913 h 705621"/>
                  <a:gd name="connsiteX93" fmla="*/ 964613 w 1025815"/>
                  <a:gd name="connsiteY93" fmla="*/ 486271 h 705621"/>
                  <a:gd name="connsiteX94" fmla="*/ 922328 w 1025815"/>
                  <a:gd name="connsiteY94" fmla="*/ 483628 h 705621"/>
                  <a:gd name="connsiteX95" fmla="*/ 903829 w 1025815"/>
                  <a:gd name="connsiteY95" fmla="*/ 480985 h 705621"/>
                  <a:gd name="connsiteX96" fmla="*/ 893258 w 1025815"/>
                  <a:gd name="connsiteY96" fmla="*/ 467771 h 705621"/>
                  <a:gd name="connsiteX97" fmla="*/ 882687 w 1025815"/>
                  <a:gd name="connsiteY97" fmla="*/ 451915 h 705621"/>
                  <a:gd name="connsiteX98" fmla="*/ 866830 w 1025815"/>
                  <a:gd name="connsiteY98" fmla="*/ 446629 h 705621"/>
                  <a:gd name="connsiteX99" fmla="*/ 858902 w 1025815"/>
                  <a:gd name="connsiteY99" fmla="*/ 443986 h 705621"/>
                  <a:gd name="connsiteX100" fmla="*/ 837759 w 1025815"/>
                  <a:gd name="connsiteY100" fmla="*/ 449272 h 705621"/>
                  <a:gd name="connsiteX101" fmla="*/ 829831 w 1025815"/>
                  <a:gd name="connsiteY101" fmla="*/ 454557 h 705621"/>
                  <a:gd name="connsiteX102" fmla="*/ 824546 w 1025815"/>
                  <a:gd name="connsiteY102" fmla="*/ 462486 h 705621"/>
                  <a:gd name="connsiteX103" fmla="*/ 821903 w 1025815"/>
                  <a:gd name="connsiteY103" fmla="*/ 470414 h 705621"/>
                  <a:gd name="connsiteX104" fmla="*/ 813974 w 1025815"/>
                  <a:gd name="connsiteY104" fmla="*/ 478342 h 705621"/>
                  <a:gd name="connsiteX105" fmla="*/ 808689 w 1025815"/>
                  <a:gd name="connsiteY105" fmla="*/ 486271 h 705621"/>
                  <a:gd name="connsiteX106" fmla="*/ 792832 w 1025815"/>
                  <a:gd name="connsiteY106" fmla="*/ 502127 h 705621"/>
                  <a:gd name="connsiteX107" fmla="*/ 782261 w 1025815"/>
                  <a:gd name="connsiteY107" fmla="*/ 517984 h 705621"/>
                  <a:gd name="connsiteX108" fmla="*/ 776976 w 1025815"/>
                  <a:gd name="connsiteY108" fmla="*/ 525912 h 705621"/>
                  <a:gd name="connsiteX109" fmla="*/ 753191 w 1025815"/>
                  <a:gd name="connsiteY109" fmla="*/ 547055 h 705621"/>
                  <a:gd name="connsiteX110" fmla="*/ 747905 w 1025815"/>
                  <a:gd name="connsiteY110" fmla="*/ 554983 h 705621"/>
                  <a:gd name="connsiteX111" fmla="*/ 745262 w 1025815"/>
                  <a:gd name="connsiteY111" fmla="*/ 562911 h 705621"/>
                  <a:gd name="connsiteX112" fmla="*/ 734691 w 1025815"/>
                  <a:gd name="connsiteY112" fmla="*/ 578768 h 705621"/>
                  <a:gd name="connsiteX113" fmla="*/ 729406 w 1025815"/>
                  <a:gd name="connsiteY113" fmla="*/ 586696 h 705621"/>
                  <a:gd name="connsiteX114" fmla="*/ 724120 w 1025815"/>
                  <a:gd name="connsiteY114" fmla="*/ 594624 h 705621"/>
                  <a:gd name="connsiteX115" fmla="*/ 718835 w 1025815"/>
                  <a:gd name="connsiteY115" fmla="*/ 610481 h 705621"/>
                  <a:gd name="connsiteX116" fmla="*/ 716192 w 1025815"/>
                  <a:gd name="connsiteY116" fmla="*/ 618409 h 705621"/>
                  <a:gd name="connsiteX117" fmla="*/ 705621 w 1025815"/>
                  <a:gd name="connsiteY117" fmla="*/ 634266 h 705621"/>
                  <a:gd name="connsiteX118" fmla="*/ 697692 w 1025815"/>
                  <a:gd name="connsiteY118" fmla="*/ 650123 h 705621"/>
                  <a:gd name="connsiteX119" fmla="*/ 695050 w 1025815"/>
                  <a:gd name="connsiteY119" fmla="*/ 665979 h 705621"/>
                  <a:gd name="connsiteX120" fmla="*/ 687121 w 1025815"/>
                  <a:gd name="connsiteY120" fmla="*/ 663337 h 705621"/>
                  <a:gd name="connsiteX121" fmla="*/ 679193 w 1025815"/>
                  <a:gd name="connsiteY121" fmla="*/ 658051 h 705621"/>
                  <a:gd name="connsiteX122" fmla="*/ 665979 w 1025815"/>
                  <a:gd name="connsiteY122" fmla="*/ 655408 h 705621"/>
                  <a:gd name="connsiteX123" fmla="*/ 658051 w 1025815"/>
                  <a:gd name="connsiteY123" fmla="*/ 650123 h 705621"/>
                  <a:gd name="connsiteX124" fmla="*/ 642194 w 1025815"/>
                  <a:gd name="connsiteY124" fmla="*/ 655408 h 705621"/>
                  <a:gd name="connsiteX125" fmla="*/ 639551 w 1025815"/>
                  <a:gd name="connsiteY125" fmla="*/ 647480 h 705621"/>
                  <a:gd name="connsiteX126" fmla="*/ 610481 w 1025815"/>
                  <a:gd name="connsiteY126" fmla="*/ 647480 h 705621"/>
                  <a:gd name="connsiteX127" fmla="*/ 602552 w 1025815"/>
                  <a:gd name="connsiteY127" fmla="*/ 650123 h 705621"/>
                  <a:gd name="connsiteX128" fmla="*/ 541769 w 1025815"/>
                  <a:gd name="connsiteY128" fmla="*/ 655408 h 705621"/>
                  <a:gd name="connsiteX129" fmla="*/ 517984 w 1025815"/>
                  <a:gd name="connsiteY129" fmla="*/ 652766 h 705621"/>
                  <a:gd name="connsiteX130" fmla="*/ 441343 w 1025815"/>
                  <a:gd name="connsiteY130" fmla="*/ 647480 h 705621"/>
                  <a:gd name="connsiteX131" fmla="*/ 430772 w 1025815"/>
                  <a:gd name="connsiteY131" fmla="*/ 644837 h 705621"/>
                  <a:gd name="connsiteX132" fmla="*/ 417558 w 1025815"/>
                  <a:gd name="connsiteY132" fmla="*/ 642194 h 705621"/>
                  <a:gd name="connsiteX133" fmla="*/ 409630 w 1025815"/>
                  <a:gd name="connsiteY133" fmla="*/ 639552 h 705621"/>
                  <a:gd name="connsiteX134" fmla="*/ 399059 w 1025815"/>
                  <a:gd name="connsiteY134" fmla="*/ 636909 h 705621"/>
                  <a:gd name="connsiteX135" fmla="*/ 383202 w 1025815"/>
                  <a:gd name="connsiteY135" fmla="*/ 631623 h 705621"/>
                  <a:gd name="connsiteX136" fmla="*/ 375274 w 1025815"/>
                  <a:gd name="connsiteY136" fmla="*/ 628981 h 705621"/>
                  <a:gd name="connsiteX137" fmla="*/ 359417 w 1025815"/>
                  <a:gd name="connsiteY137" fmla="*/ 621052 h 705621"/>
                  <a:gd name="connsiteX138" fmla="*/ 335632 w 1025815"/>
                  <a:gd name="connsiteY138" fmla="*/ 623695 h 705621"/>
                  <a:gd name="connsiteX139" fmla="*/ 306562 w 1025815"/>
                  <a:gd name="connsiteY139" fmla="*/ 626338 h 705621"/>
                  <a:gd name="connsiteX140" fmla="*/ 282777 w 1025815"/>
                  <a:gd name="connsiteY140" fmla="*/ 623695 h 705621"/>
                  <a:gd name="connsiteX141" fmla="*/ 274848 w 1025815"/>
                  <a:gd name="connsiteY141" fmla="*/ 621052 h 705621"/>
                  <a:gd name="connsiteX142" fmla="*/ 258992 w 1025815"/>
                  <a:gd name="connsiteY142" fmla="*/ 626338 h 705621"/>
                  <a:gd name="connsiteX143" fmla="*/ 251063 w 1025815"/>
                  <a:gd name="connsiteY143" fmla="*/ 628981 h 705621"/>
                  <a:gd name="connsiteX144" fmla="*/ 243135 w 1025815"/>
                  <a:gd name="connsiteY144" fmla="*/ 634266 h 705621"/>
                  <a:gd name="connsiteX145" fmla="*/ 227278 w 1025815"/>
                  <a:gd name="connsiteY145" fmla="*/ 639552 h 705621"/>
                  <a:gd name="connsiteX146" fmla="*/ 219350 w 1025815"/>
                  <a:gd name="connsiteY146" fmla="*/ 647480 h 705621"/>
                  <a:gd name="connsiteX147" fmla="*/ 211422 w 1025815"/>
                  <a:gd name="connsiteY147" fmla="*/ 652766 h 705621"/>
                  <a:gd name="connsiteX148" fmla="*/ 206136 w 1025815"/>
                  <a:gd name="connsiteY148" fmla="*/ 660694 h 705621"/>
                  <a:gd name="connsiteX149" fmla="*/ 190280 w 1025815"/>
                  <a:gd name="connsiteY149" fmla="*/ 668622 h 705621"/>
                  <a:gd name="connsiteX150" fmla="*/ 182351 w 1025815"/>
                  <a:gd name="connsiteY150" fmla="*/ 673908 h 705621"/>
                  <a:gd name="connsiteX151" fmla="*/ 177066 w 1025815"/>
                  <a:gd name="connsiteY151" fmla="*/ 665979 h 705621"/>
                  <a:gd name="connsiteX152" fmla="*/ 150638 w 1025815"/>
                  <a:gd name="connsiteY152" fmla="*/ 673908 h 705621"/>
                  <a:gd name="connsiteX153" fmla="*/ 142710 w 1025815"/>
                  <a:gd name="connsiteY153" fmla="*/ 681836 h 705621"/>
                  <a:gd name="connsiteX154" fmla="*/ 124210 w 1025815"/>
                  <a:gd name="connsiteY154" fmla="*/ 684479 h 705621"/>
                  <a:gd name="connsiteX155" fmla="*/ 100425 w 1025815"/>
                  <a:gd name="connsiteY155" fmla="*/ 697693 h 705621"/>
                  <a:gd name="connsiteX156" fmla="*/ 92497 w 1025815"/>
                  <a:gd name="connsiteY156" fmla="*/ 702978 h 705621"/>
                  <a:gd name="connsiteX157" fmla="*/ 84569 w 1025815"/>
                  <a:gd name="connsiteY157" fmla="*/ 705621 h 705621"/>
                  <a:gd name="connsiteX158" fmla="*/ 81926 w 1025815"/>
                  <a:gd name="connsiteY158" fmla="*/ 697693 h 705621"/>
                  <a:gd name="connsiteX159" fmla="*/ 66069 w 1025815"/>
                  <a:gd name="connsiteY159" fmla="*/ 684479 h 705621"/>
                  <a:gd name="connsiteX160" fmla="*/ 58141 w 1025815"/>
                  <a:gd name="connsiteY160" fmla="*/ 681836 h 705621"/>
                  <a:gd name="connsiteX161" fmla="*/ 42284 w 1025815"/>
                  <a:gd name="connsiteY161" fmla="*/ 671265 h 705621"/>
                  <a:gd name="connsiteX162" fmla="*/ 26428 w 1025815"/>
                  <a:gd name="connsiteY162" fmla="*/ 660694 h 705621"/>
                  <a:gd name="connsiteX163" fmla="*/ 18499 w 1025815"/>
                  <a:gd name="connsiteY163" fmla="*/ 655408 h 705621"/>
                  <a:gd name="connsiteX164" fmla="*/ 15857 w 1025815"/>
                  <a:gd name="connsiteY164" fmla="*/ 647480 h 705621"/>
                  <a:gd name="connsiteX165" fmla="*/ 0 w 1025815"/>
                  <a:gd name="connsiteY165" fmla="*/ 642194 h 705621"/>
                  <a:gd name="connsiteX166" fmla="*/ 2643 w 1025815"/>
                  <a:gd name="connsiteY166" fmla="*/ 581411 h 705621"/>
                  <a:gd name="connsiteX167" fmla="*/ 5285 w 1025815"/>
                  <a:gd name="connsiteY167" fmla="*/ 573482 h 705621"/>
                  <a:gd name="connsiteX168" fmla="*/ 13214 w 1025815"/>
                  <a:gd name="connsiteY168" fmla="*/ 570840 h 705621"/>
                  <a:gd name="connsiteX169" fmla="*/ 31713 w 1025815"/>
                  <a:gd name="connsiteY169" fmla="*/ 568197 h 705621"/>
                  <a:gd name="connsiteX170" fmla="*/ 39641 w 1025815"/>
                  <a:gd name="connsiteY170" fmla="*/ 562911 h 705621"/>
                  <a:gd name="connsiteX171" fmla="*/ 47570 w 1025815"/>
                  <a:gd name="connsiteY171" fmla="*/ 554983 h 705621"/>
                  <a:gd name="connsiteX172" fmla="*/ 63426 w 1025815"/>
                  <a:gd name="connsiteY172" fmla="*/ 549697 h 705621"/>
                  <a:gd name="connsiteX173" fmla="*/ 87211 w 1025815"/>
                  <a:gd name="connsiteY173" fmla="*/ 533841 h 705621"/>
                  <a:gd name="connsiteX174" fmla="*/ 95140 w 1025815"/>
                  <a:gd name="connsiteY174" fmla="*/ 528555 h 705621"/>
                  <a:gd name="connsiteX175" fmla="*/ 110996 w 1025815"/>
                  <a:gd name="connsiteY175" fmla="*/ 523270 h 705621"/>
                  <a:gd name="connsiteX176" fmla="*/ 118925 w 1025815"/>
                  <a:gd name="connsiteY176" fmla="*/ 517984 h 705621"/>
                  <a:gd name="connsiteX177" fmla="*/ 132139 w 1025815"/>
                  <a:gd name="connsiteY177" fmla="*/ 496842 h 705621"/>
                  <a:gd name="connsiteX178" fmla="*/ 134781 w 1025815"/>
                  <a:gd name="connsiteY178" fmla="*/ 488913 h 705621"/>
                  <a:gd name="connsiteX179" fmla="*/ 134781 w 1025815"/>
                  <a:gd name="connsiteY179" fmla="*/ 470414 h 705621"/>
                  <a:gd name="connsiteX180" fmla="*/ 132139 w 1025815"/>
                  <a:gd name="connsiteY180" fmla="*/ 462486 h 705621"/>
                  <a:gd name="connsiteX181" fmla="*/ 140067 w 1025815"/>
                  <a:gd name="connsiteY181" fmla="*/ 446629 h 705621"/>
                  <a:gd name="connsiteX182" fmla="*/ 145352 w 1025815"/>
                  <a:gd name="connsiteY182" fmla="*/ 430772 h 705621"/>
                  <a:gd name="connsiteX183" fmla="*/ 150638 w 1025815"/>
                  <a:gd name="connsiteY183" fmla="*/ 422844 h 705621"/>
                  <a:gd name="connsiteX184" fmla="*/ 155924 w 1025815"/>
                  <a:gd name="connsiteY184" fmla="*/ 406987 h 705621"/>
                  <a:gd name="connsiteX185" fmla="*/ 161209 w 1025815"/>
                  <a:gd name="connsiteY185" fmla="*/ 364703 h 705621"/>
                  <a:gd name="connsiteX186" fmla="*/ 166495 w 1025815"/>
                  <a:gd name="connsiteY186" fmla="*/ 356775 h 705621"/>
                  <a:gd name="connsiteX187" fmla="*/ 169137 w 1025815"/>
                  <a:gd name="connsiteY187" fmla="*/ 343561 h 705621"/>
                  <a:gd name="connsiteX188" fmla="*/ 171780 w 1025815"/>
                  <a:gd name="connsiteY188" fmla="*/ 325061 h 705621"/>
                  <a:gd name="connsiteX189" fmla="*/ 179709 w 1025815"/>
                  <a:gd name="connsiteY189" fmla="*/ 317133 h 705621"/>
                  <a:gd name="connsiteX190" fmla="*/ 174423 w 1025815"/>
                  <a:gd name="connsiteY190"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8062 w 1025815"/>
                  <a:gd name="connsiteY7" fmla="*/ 219062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8275 w 1025815"/>
                  <a:gd name="connsiteY20" fmla="*/ 233871 h 705621"/>
                  <a:gd name="connsiteX21" fmla="*/ 408060 w 1025815"/>
                  <a:gd name="connsiteY21" fmla="*/ 221182 h 705621"/>
                  <a:gd name="connsiteX22" fmla="*/ 420724 w 1025815"/>
                  <a:gd name="connsiteY22" fmla="*/ 207183 h 705621"/>
                  <a:gd name="connsiteX23" fmla="*/ 459843 w 1025815"/>
                  <a:gd name="connsiteY23" fmla="*/ 184994 h 705621"/>
                  <a:gd name="connsiteX24" fmla="*/ 467771 w 1025815"/>
                  <a:gd name="connsiteY24" fmla="*/ 179709 h 705621"/>
                  <a:gd name="connsiteX25" fmla="*/ 475699 w 1025815"/>
                  <a:gd name="connsiteY25" fmla="*/ 177066 h 705621"/>
                  <a:gd name="connsiteX26" fmla="*/ 483628 w 1025815"/>
                  <a:gd name="connsiteY26" fmla="*/ 169138 h 705621"/>
                  <a:gd name="connsiteX27" fmla="*/ 491556 w 1025815"/>
                  <a:gd name="connsiteY27" fmla="*/ 166495 h 705621"/>
                  <a:gd name="connsiteX28" fmla="*/ 499484 w 1025815"/>
                  <a:gd name="connsiteY28" fmla="*/ 161209 h 705621"/>
                  <a:gd name="connsiteX29" fmla="*/ 510055 w 1025815"/>
                  <a:gd name="connsiteY29" fmla="*/ 158567 h 705621"/>
                  <a:gd name="connsiteX30" fmla="*/ 525912 w 1025815"/>
                  <a:gd name="connsiteY30" fmla="*/ 153281 h 705621"/>
                  <a:gd name="connsiteX31" fmla="*/ 533840 w 1025815"/>
                  <a:gd name="connsiteY31" fmla="*/ 150638 h 705621"/>
                  <a:gd name="connsiteX32" fmla="*/ 560268 w 1025815"/>
                  <a:gd name="connsiteY32" fmla="*/ 142710 h 705621"/>
                  <a:gd name="connsiteX33" fmla="*/ 584053 w 1025815"/>
                  <a:gd name="connsiteY33" fmla="*/ 132139 h 705621"/>
                  <a:gd name="connsiteX34" fmla="*/ 589600 w 1025815"/>
                  <a:gd name="connsiteY34" fmla="*/ 117590 h 705621"/>
                  <a:gd name="connsiteX35" fmla="*/ 600956 w 1025815"/>
                  <a:gd name="connsiteY35" fmla="*/ 95663 h 705621"/>
                  <a:gd name="connsiteX36" fmla="*/ 623695 w 1025815"/>
                  <a:gd name="connsiteY36" fmla="*/ 79283 h 705621"/>
                  <a:gd name="connsiteX37" fmla="*/ 631623 w 1025815"/>
                  <a:gd name="connsiteY37" fmla="*/ 76641 h 705621"/>
                  <a:gd name="connsiteX38" fmla="*/ 639551 w 1025815"/>
                  <a:gd name="connsiteY38" fmla="*/ 71355 h 705621"/>
                  <a:gd name="connsiteX39" fmla="*/ 647480 w 1025815"/>
                  <a:gd name="connsiteY39" fmla="*/ 68712 h 705621"/>
                  <a:gd name="connsiteX40" fmla="*/ 652765 w 1025815"/>
                  <a:gd name="connsiteY40" fmla="*/ 60784 h 705621"/>
                  <a:gd name="connsiteX41" fmla="*/ 668622 w 1025815"/>
                  <a:gd name="connsiteY41" fmla="*/ 52856 h 705621"/>
                  <a:gd name="connsiteX42" fmla="*/ 684478 w 1025815"/>
                  <a:gd name="connsiteY42" fmla="*/ 44927 h 705621"/>
                  <a:gd name="connsiteX43" fmla="*/ 692407 w 1025815"/>
                  <a:gd name="connsiteY43" fmla="*/ 39642 h 705621"/>
                  <a:gd name="connsiteX44" fmla="*/ 708263 w 1025815"/>
                  <a:gd name="connsiteY44" fmla="*/ 34356 h 705621"/>
                  <a:gd name="connsiteX45" fmla="*/ 724120 w 1025815"/>
                  <a:gd name="connsiteY45" fmla="*/ 29071 h 705621"/>
                  <a:gd name="connsiteX46" fmla="*/ 739977 w 1025815"/>
                  <a:gd name="connsiteY46" fmla="*/ 21142 h 705621"/>
                  <a:gd name="connsiteX47" fmla="*/ 755833 w 1025815"/>
                  <a:gd name="connsiteY47" fmla="*/ 15857 h 705621"/>
                  <a:gd name="connsiteX48" fmla="*/ 763762 w 1025815"/>
                  <a:gd name="connsiteY48" fmla="*/ 13214 h 705621"/>
                  <a:gd name="connsiteX49" fmla="*/ 798118 w 1025815"/>
                  <a:gd name="connsiteY49" fmla="*/ 10571 h 705621"/>
                  <a:gd name="connsiteX50" fmla="*/ 808689 w 1025815"/>
                  <a:gd name="connsiteY50" fmla="*/ 7929 h 705621"/>
                  <a:gd name="connsiteX51" fmla="*/ 816617 w 1025815"/>
                  <a:gd name="connsiteY51" fmla="*/ 5286 h 705621"/>
                  <a:gd name="connsiteX52" fmla="*/ 843045 w 1025815"/>
                  <a:gd name="connsiteY52" fmla="*/ 0 h 705621"/>
                  <a:gd name="connsiteX53" fmla="*/ 840402 w 1025815"/>
                  <a:gd name="connsiteY53" fmla="*/ 7929 h 705621"/>
                  <a:gd name="connsiteX54" fmla="*/ 835117 w 1025815"/>
                  <a:gd name="connsiteY54" fmla="*/ 15857 h 705621"/>
                  <a:gd name="connsiteX55" fmla="*/ 829831 w 1025815"/>
                  <a:gd name="connsiteY55" fmla="*/ 31713 h 705621"/>
                  <a:gd name="connsiteX56" fmla="*/ 832474 w 1025815"/>
                  <a:gd name="connsiteY56" fmla="*/ 39642 h 705621"/>
                  <a:gd name="connsiteX57" fmla="*/ 821903 w 1025815"/>
                  <a:gd name="connsiteY57" fmla="*/ 55498 h 705621"/>
                  <a:gd name="connsiteX58" fmla="*/ 816617 w 1025815"/>
                  <a:gd name="connsiteY58" fmla="*/ 87212 h 705621"/>
                  <a:gd name="connsiteX59" fmla="*/ 824546 w 1025815"/>
                  <a:gd name="connsiteY59" fmla="*/ 121568 h 705621"/>
                  <a:gd name="connsiteX60" fmla="*/ 816617 w 1025815"/>
                  <a:gd name="connsiteY60" fmla="*/ 140067 h 705621"/>
                  <a:gd name="connsiteX61" fmla="*/ 806046 w 1025815"/>
                  <a:gd name="connsiteY61" fmla="*/ 184994 h 705621"/>
                  <a:gd name="connsiteX62" fmla="*/ 798118 w 1025815"/>
                  <a:gd name="connsiteY62" fmla="*/ 187637 h 705621"/>
                  <a:gd name="connsiteX63" fmla="*/ 790189 w 1025815"/>
                  <a:gd name="connsiteY63" fmla="*/ 195566 h 705621"/>
                  <a:gd name="connsiteX64" fmla="*/ 806046 w 1025815"/>
                  <a:gd name="connsiteY64" fmla="*/ 227279 h 705621"/>
                  <a:gd name="connsiteX65" fmla="*/ 811332 w 1025815"/>
                  <a:gd name="connsiteY65" fmla="*/ 235207 h 705621"/>
                  <a:gd name="connsiteX66" fmla="*/ 819260 w 1025815"/>
                  <a:gd name="connsiteY66" fmla="*/ 261635 h 705621"/>
                  <a:gd name="connsiteX67" fmla="*/ 821903 w 1025815"/>
                  <a:gd name="connsiteY67" fmla="*/ 269563 h 705621"/>
                  <a:gd name="connsiteX68" fmla="*/ 824546 w 1025815"/>
                  <a:gd name="connsiteY68" fmla="*/ 277492 h 705621"/>
                  <a:gd name="connsiteX69" fmla="*/ 829831 w 1025815"/>
                  <a:gd name="connsiteY69" fmla="*/ 285420 h 705621"/>
                  <a:gd name="connsiteX70" fmla="*/ 832474 w 1025815"/>
                  <a:gd name="connsiteY70" fmla="*/ 293348 h 705621"/>
                  <a:gd name="connsiteX71" fmla="*/ 856259 w 1025815"/>
                  <a:gd name="connsiteY71" fmla="*/ 306562 h 705621"/>
                  <a:gd name="connsiteX72" fmla="*/ 864187 w 1025815"/>
                  <a:gd name="connsiteY72" fmla="*/ 314490 h 705621"/>
                  <a:gd name="connsiteX73" fmla="*/ 872115 w 1025815"/>
                  <a:gd name="connsiteY73" fmla="*/ 319776 h 705621"/>
                  <a:gd name="connsiteX74" fmla="*/ 877401 w 1025815"/>
                  <a:gd name="connsiteY74" fmla="*/ 335633 h 705621"/>
                  <a:gd name="connsiteX75" fmla="*/ 882687 w 1025815"/>
                  <a:gd name="connsiteY75" fmla="*/ 343561 h 705621"/>
                  <a:gd name="connsiteX76" fmla="*/ 885329 w 1025815"/>
                  <a:gd name="connsiteY76" fmla="*/ 351489 h 705621"/>
                  <a:gd name="connsiteX77" fmla="*/ 917043 w 1025815"/>
                  <a:gd name="connsiteY77" fmla="*/ 362060 h 705621"/>
                  <a:gd name="connsiteX78" fmla="*/ 932899 w 1025815"/>
                  <a:gd name="connsiteY78" fmla="*/ 369989 h 705621"/>
                  <a:gd name="connsiteX79" fmla="*/ 940828 w 1025815"/>
                  <a:gd name="connsiteY79" fmla="*/ 372631 h 705621"/>
                  <a:gd name="connsiteX80" fmla="*/ 964613 w 1025815"/>
                  <a:gd name="connsiteY80" fmla="*/ 385845 h 705621"/>
                  <a:gd name="connsiteX81" fmla="*/ 972541 w 1025815"/>
                  <a:gd name="connsiteY81" fmla="*/ 393774 h 705621"/>
                  <a:gd name="connsiteX82" fmla="*/ 977826 w 1025815"/>
                  <a:gd name="connsiteY82" fmla="*/ 409630 h 705621"/>
                  <a:gd name="connsiteX83" fmla="*/ 983112 w 1025815"/>
                  <a:gd name="connsiteY83" fmla="*/ 417559 h 705621"/>
                  <a:gd name="connsiteX84" fmla="*/ 993683 w 1025815"/>
                  <a:gd name="connsiteY84" fmla="*/ 441344 h 705621"/>
                  <a:gd name="connsiteX85" fmla="*/ 998969 w 1025815"/>
                  <a:gd name="connsiteY85" fmla="*/ 462486 h 705621"/>
                  <a:gd name="connsiteX86" fmla="*/ 1006897 w 1025815"/>
                  <a:gd name="connsiteY86" fmla="*/ 473057 h 705621"/>
                  <a:gd name="connsiteX87" fmla="*/ 1017468 w 1025815"/>
                  <a:gd name="connsiteY87" fmla="*/ 488913 h 705621"/>
                  <a:gd name="connsiteX88" fmla="*/ 1022754 w 1025815"/>
                  <a:gd name="connsiteY88" fmla="*/ 496842 h 705621"/>
                  <a:gd name="connsiteX89" fmla="*/ 1022754 w 1025815"/>
                  <a:gd name="connsiteY89" fmla="*/ 512698 h 705621"/>
                  <a:gd name="connsiteX90" fmla="*/ 1006897 w 1025815"/>
                  <a:gd name="connsiteY90" fmla="*/ 507413 h 705621"/>
                  <a:gd name="connsiteX91" fmla="*/ 988398 w 1025815"/>
                  <a:gd name="connsiteY91" fmla="*/ 502127 h 705621"/>
                  <a:gd name="connsiteX92" fmla="*/ 972541 w 1025815"/>
                  <a:gd name="connsiteY92" fmla="*/ 488913 h 705621"/>
                  <a:gd name="connsiteX93" fmla="*/ 964613 w 1025815"/>
                  <a:gd name="connsiteY93" fmla="*/ 486271 h 705621"/>
                  <a:gd name="connsiteX94" fmla="*/ 922328 w 1025815"/>
                  <a:gd name="connsiteY94" fmla="*/ 483628 h 705621"/>
                  <a:gd name="connsiteX95" fmla="*/ 903829 w 1025815"/>
                  <a:gd name="connsiteY95" fmla="*/ 480985 h 705621"/>
                  <a:gd name="connsiteX96" fmla="*/ 893258 w 1025815"/>
                  <a:gd name="connsiteY96" fmla="*/ 467771 h 705621"/>
                  <a:gd name="connsiteX97" fmla="*/ 882687 w 1025815"/>
                  <a:gd name="connsiteY97" fmla="*/ 451915 h 705621"/>
                  <a:gd name="connsiteX98" fmla="*/ 866830 w 1025815"/>
                  <a:gd name="connsiteY98" fmla="*/ 446629 h 705621"/>
                  <a:gd name="connsiteX99" fmla="*/ 858902 w 1025815"/>
                  <a:gd name="connsiteY99" fmla="*/ 443986 h 705621"/>
                  <a:gd name="connsiteX100" fmla="*/ 837759 w 1025815"/>
                  <a:gd name="connsiteY100" fmla="*/ 449272 h 705621"/>
                  <a:gd name="connsiteX101" fmla="*/ 829831 w 1025815"/>
                  <a:gd name="connsiteY101" fmla="*/ 454557 h 705621"/>
                  <a:gd name="connsiteX102" fmla="*/ 824546 w 1025815"/>
                  <a:gd name="connsiteY102" fmla="*/ 462486 h 705621"/>
                  <a:gd name="connsiteX103" fmla="*/ 821903 w 1025815"/>
                  <a:gd name="connsiteY103" fmla="*/ 470414 h 705621"/>
                  <a:gd name="connsiteX104" fmla="*/ 813974 w 1025815"/>
                  <a:gd name="connsiteY104" fmla="*/ 478342 h 705621"/>
                  <a:gd name="connsiteX105" fmla="*/ 808689 w 1025815"/>
                  <a:gd name="connsiteY105" fmla="*/ 486271 h 705621"/>
                  <a:gd name="connsiteX106" fmla="*/ 792832 w 1025815"/>
                  <a:gd name="connsiteY106" fmla="*/ 502127 h 705621"/>
                  <a:gd name="connsiteX107" fmla="*/ 782261 w 1025815"/>
                  <a:gd name="connsiteY107" fmla="*/ 517984 h 705621"/>
                  <a:gd name="connsiteX108" fmla="*/ 776976 w 1025815"/>
                  <a:gd name="connsiteY108" fmla="*/ 525912 h 705621"/>
                  <a:gd name="connsiteX109" fmla="*/ 753191 w 1025815"/>
                  <a:gd name="connsiteY109" fmla="*/ 547055 h 705621"/>
                  <a:gd name="connsiteX110" fmla="*/ 747905 w 1025815"/>
                  <a:gd name="connsiteY110" fmla="*/ 554983 h 705621"/>
                  <a:gd name="connsiteX111" fmla="*/ 745262 w 1025815"/>
                  <a:gd name="connsiteY111" fmla="*/ 562911 h 705621"/>
                  <a:gd name="connsiteX112" fmla="*/ 734691 w 1025815"/>
                  <a:gd name="connsiteY112" fmla="*/ 578768 h 705621"/>
                  <a:gd name="connsiteX113" fmla="*/ 729406 w 1025815"/>
                  <a:gd name="connsiteY113" fmla="*/ 586696 h 705621"/>
                  <a:gd name="connsiteX114" fmla="*/ 724120 w 1025815"/>
                  <a:gd name="connsiteY114" fmla="*/ 594624 h 705621"/>
                  <a:gd name="connsiteX115" fmla="*/ 718835 w 1025815"/>
                  <a:gd name="connsiteY115" fmla="*/ 610481 h 705621"/>
                  <a:gd name="connsiteX116" fmla="*/ 716192 w 1025815"/>
                  <a:gd name="connsiteY116" fmla="*/ 618409 h 705621"/>
                  <a:gd name="connsiteX117" fmla="*/ 705621 w 1025815"/>
                  <a:gd name="connsiteY117" fmla="*/ 634266 h 705621"/>
                  <a:gd name="connsiteX118" fmla="*/ 697692 w 1025815"/>
                  <a:gd name="connsiteY118" fmla="*/ 650123 h 705621"/>
                  <a:gd name="connsiteX119" fmla="*/ 695050 w 1025815"/>
                  <a:gd name="connsiteY119" fmla="*/ 665979 h 705621"/>
                  <a:gd name="connsiteX120" fmla="*/ 687121 w 1025815"/>
                  <a:gd name="connsiteY120" fmla="*/ 663337 h 705621"/>
                  <a:gd name="connsiteX121" fmla="*/ 679193 w 1025815"/>
                  <a:gd name="connsiteY121" fmla="*/ 658051 h 705621"/>
                  <a:gd name="connsiteX122" fmla="*/ 665979 w 1025815"/>
                  <a:gd name="connsiteY122" fmla="*/ 655408 h 705621"/>
                  <a:gd name="connsiteX123" fmla="*/ 658051 w 1025815"/>
                  <a:gd name="connsiteY123" fmla="*/ 650123 h 705621"/>
                  <a:gd name="connsiteX124" fmla="*/ 642194 w 1025815"/>
                  <a:gd name="connsiteY124" fmla="*/ 655408 h 705621"/>
                  <a:gd name="connsiteX125" fmla="*/ 639551 w 1025815"/>
                  <a:gd name="connsiteY125" fmla="*/ 647480 h 705621"/>
                  <a:gd name="connsiteX126" fmla="*/ 610481 w 1025815"/>
                  <a:gd name="connsiteY126" fmla="*/ 647480 h 705621"/>
                  <a:gd name="connsiteX127" fmla="*/ 602552 w 1025815"/>
                  <a:gd name="connsiteY127" fmla="*/ 650123 h 705621"/>
                  <a:gd name="connsiteX128" fmla="*/ 541769 w 1025815"/>
                  <a:gd name="connsiteY128" fmla="*/ 655408 h 705621"/>
                  <a:gd name="connsiteX129" fmla="*/ 517984 w 1025815"/>
                  <a:gd name="connsiteY129" fmla="*/ 652766 h 705621"/>
                  <a:gd name="connsiteX130" fmla="*/ 441343 w 1025815"/>
                  <a:gd name="connsiteY130" fmla="*/ 647480 h 705621"/>
                  <a:gd name="connsiteX131" fmla="*/ 430772 w 1025815"/>
                  <a:gd name="connsiteY131" fmla="*/ 644837 h 705621"/>
                  <a:gd name="connsiteX132" fmla="*/ 417558 w 1025815"/>
                  <a:gd name="connsiteY132" fmla="*/ 642194 h 705621"/>
                  <a:gd name="connsiteX133" fmla="*/ 409630 w 1025815"/>
                  <a:gd name="connsiteY133" fmla="*/ 639552 h 705621"/>
                  <a:gd name="connsiteX134" fmla="*/ 399059 w 1025815"/>
                  <a:gd name="connsiteY134" fmla="*/ 636909 h 705621"/>
                  <a:gd name="connsiteX135" fmla="*/ 383202 w 1025815"/>
                  <a:gd name="connsiteY135" fmla="*/ 631623 h 705621"/>
                  <a:gd name="connsiteX136" fmla="*/ 375274 w 1025815"/>
                  <a:gd name="connsiteY136" fmla="*/ 628981 h 705621"/>
                  <a:gd name="connsiteX137" fmla="*/ 359417 w 1025815"/>
                  <a:gd name="connsiteY137" fmla="*/ 621052 h 705621"/>
                  <a:gd name="connsiteX138" fmla="*/ 335632 w 1025815"/>
                  <a:gd name="connsiteY138" fmla="*/ 623695 h 705621"/>
                  <a:gd name="connsiteX139" fmla="*/ 306562 w 1025815"/>
                  <a:gd name="connsiteY139" fmla="*/ 626338 h 705621"/>
                  <a:gd name="connsiteX140" fmla="*/ 282777 w 1025815"/>
                  <a:gd name="connsiteY140" fmla="*/ 623695 h 705621"/>
                  <a:gd name="connsiteX141" fmla="*/ 274848 w 1025815"/>
                  <a:gd name="connsiteY141" fmla="*/ 621052 h 705621"/>
                  <a:gd name="connsiteX142" fmla="*/ 258992 w 1025815"/>
                  <a:gd name="connsiteY142" fmla="*/ 626338 h 705621"/>
                  <a:gd name="connsiteX143" fmla="*/ 251063 w 1025815"/>
                  <a:gd name="connsiteY143" fmla="*/ 628981 h 705621"/>
                  <a:gd name="connsiteX144" fmla="*/ 243135 w 1025815"/>
                  <a:gd name="connsiteY144" fmla="*/ 634266 h 705621"/>
                  <a:gd name="connsiteX145" fmla="*/ 227278 w 1025815"/>
                  <a:gd name="connsiteY145" fmla="*/ 639552 h 705621"/>
                  <a:gd name="connsiteX146" fmla="*/ 219350 w 1025815"/>
                  <a:gd name="connsiteY146" fmla="*/ 647480 h 705621"/>
                  <a:gd name="connsiteX147" fmla="*/ 211422 w 1025815"/>
                  <a:gd name="connsiteY147" fmla="*/ 652766 h 705621"/>
                  <a:gd name="connsiteX148" fmla="*/ 206136 w 1025815"/>
                  <a:gd name="connsiteY148" fmla="*/ 660694 h 705621"/>
                  <a:gd name="connsiteX149" fmla="*/ 190280 w 1025815"/>
                  <a:gd name="connsiteY149" fmla="*/ 668622 h 705621"/>
                  <a:gd name="connsiteX150" fmla="*/ 182351 w 1025815"/>
                  <a:gd name="connsiteY150" fmla="*/ 673908 h 705621"/>
                  <a:gd name="connsiteX151" fmla="*/ 177066 w 1025815"/>
                  <a:gd name="connsiteY151" fmla="*/ 665979 h 705621"/>
                  <a:gd name="connsiteX152" fmla="*/ 150638 w 1025815"/>
                  <a:gd name="connsiteY152" fmla="*/ 673908 h 705621"/>
                  <a:gd name="connsiteX153" fmla="*/ 142710 w 1025815"/>
                  <a:gd name="connsiteY153" fmla="*/ 681836 h 705621"/>
                  <a:gd name="connsiteX154" fmla="*/ 124210 w 1025815"/>
                  <a:gd name="connsiteY154" fmla="*/ 684479 h 705621"/>
                  <a:gd name="connsiteX155" fmla="*/ 100425 w 1025815"/>
                  <a:gd name="connsiteY155" fmla="*/ 697693 h 705621"/>
                  <a:gd name="connsiteX156" fmla="*/ 92497 w 1025815"/>
                  <a:gd name="connsiteY156" fmla="*/ 702978 h 705621"/>
                  <a:gd name="connsiteX157" fmla="*/ 84569 w 1025815"/>
                  <a:gd name="connsiteY157" fmla="*/ 705621 h 705621"/>
                  <a:gd name="connsiteX158" fmla="*/ 81926 w 1025815"/>
                  <a:gd name="connsiteY158" fmla="*/ 697693 h 705621"/>
                  <a:gd name="connsiteX159" fmla="*/ 66069 w 1025815"/>
                  <a:gd name="connsiteY159" fmla="*/ 684479 h 705621"/>
                  <a:gd name="connsiteX160" fmla="*/ 58141 w 1025815"/>
                  <a:gd name="connsiteY160" fmla="*/ 681836 h 705621"/>
                  <a:gd name="connsiteX161" fmla="*/ 42284 w 1025815"/>
                  <a:gd name="connsiteY161" fmla="*/ 671265 h 705621"/>
                  <a:gd name="connsiteX162" fmla="*/ 26428 w 1025815"/>
                  <a:gd name="connsiteY162" fmla="*/ 660694 h 705621"/>
                  <a:gd name="connsiteX163" fmla="*/ 18499 w 1025815"/>
                  <a:gd name="connsiteY163" fmla="*/ 655408 h 705621"/>
                  <a:gd name="connsiteX164" fmla="*/ 15857 w 1025815"/>
                  <a:gd name="connsiteY164" fmla="*/ 647480 h 705621"/>
                  <a:gd name="connsiteX165" fmla="*/ 0 w 1025815"/>
                  <a:gd name="connsiteY165" fmla="*/ 642194 h 705621"/>
                  <a:gd name="connsiteX166" fmla="*/ 2643 w 1025815"/>
                  <a:gd name="connsiteY166" fmla="*/ 581411 h 705621"/>
                  <a:gd name="connsiteX167" fmla="*/ 5285 w 1025815"/>
                  <a:gd name="connsiteY167" fmla="*/ 573482 h 705621"/>
                  <a:gd name="connsiteX168" fmla="*/ 13214 w 1025815"/>
                  <a:gd name="connsiteY168" fmla="*/ 570840 h 705621"/>
                  <a:gd name="connsiteX169" fmla="*/ 31713 w 1025815"/>
                  <a:gd name="connsiteY169" fmla="*/ 568197 h 705621"/>
                  <a:gd name="connsiteX170" fmla="*/ 39641 w 1025815"/>
                  <a:gd name="connsiteY170" fmla="*/ 562911 h 705621"/>
                  <a:gd name="connsiteX171" fmla="*/ 47570 w 1025815"/>
                  <a:gd name="connsiteY171" fmla="*/ 554983 h 705621"/>
                  <a:gd name="connsiteX172" fmla="*/ 63426 w 1025815"/>
                  <a:gd name="connsiteY172" fmla="*/ 549697 h 705621"/>
                  <a:gd name="connsiteX173" fmla="*/ 87211 w 1025815"/>
                  <a:gd name="connsiteY173" fmla="*/ 533841 h 705621"/>
                  <a:gd name="connsiteX174" fmla="*/ 95140 w 1025815"/>
                  <a:gd name="connsiteY174" fmla="*/ 528555 h 705621"/>
                  <a:gd name="connsiteX175" fmla="*/ 110996 w 1025815"/>
                  <a:gd name="connsiteY175" fmla="*/ 523270 h 705621"/>
                  <a:gd name="connsiteX176" fmla="*/ 118925 w 1025815"/>
                  <a:gd name="connsiteY176" fmla="*/ 517984 h 705621"/>
                  <a:gd name="connsiteX177" fmla="*/ 132139 w 1025815"/>
                  <a:gd name="connsiteY177" fmla="*/ 496842 h 705621"/>
                  <a:gd name="connsiteX178" fmla="*/ 134781 w 1025815"/>
                  <a:gd name="connsiteY178" fmla="*/ 488913 h 705621"/>
                  <a:gd name="connsiteX179" fmla="*/ 134781 w 1025815"/>
                  <a:gd name="connsiteY179" fmla="*/ 470414 h 705621"/>
                  <a:gd name="connsiteX180" fmla="*/ 132139 w 1025815"/>
                  <a:gd name="connsiteY180" fmla="*/ 462486 h 705621"/>
                  <a:gd name="connsiteX181" fmla="*/ 140067 w 1025815"/>
                  <a:gd name="connsiteY181" fmla="*/ 446629 h 705621"/>
                  <a:gd name="connsiteX182" fmla="*/ 145352 w 1025815"/>
                  <a:gd name="connsiteY182" fmla="*/ 430772 h 705621"/>
                  <a:gd name="connsiteX183" fmla="*/ 150638 w 1025815"/>
                  <a:gd name="connsiteY183" fmla="*/ 422844 h 705621"/>
                  <a:gd name="connsiteX184" fmla="*/ 155924 w 1025815"/>
                  <a:gd name="connsiteY184" fmla="*/ 406987 h 705621"/>
                  <a:gd name="connsiteX185" fmla="*/ 161209 w 1025815"/>
                  <a:gd name="connsiteY185" fmla="*/ 364703 h 705621"/>
                  <a:gd name="connsiteX186" fmla="*/ 166495 w 1025815"/>
                  <a:gd name="connsiteY186" fmla="*/ 356775 h 705621"/>
                  <a:gd name="connsiteX187" fmla="*/ 169137 w 1025815"/>
                  <a:gd name="connsiteY187" fmla="*/ 343561 h 705621"/>
                  <a:gd name="connsiteX188" fmla="*/ 171780 w 1025815"/>
                  <a:gd name="connsiteY188" fmla="*/ 325061 h 705621"/>
                  <a:gd name="connsiteX189" fmla="*/ 179709 w 1025815"/>
                  <a:gd name="connsiteY189" fmla="*/ 317133 h 705621"/>
                  <a:gd name="connsiteX190" fmla="*/ 174423 w 1025815"/>
                  <a:gd name="connsiteY190"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8062 w 1025815"/>
                  <a:gd name="connsiteY7" fmla="*/ 219062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8275 w 1025815"/>
                  <a:gd name="connsiteY20" fmla="*/ 233871 h 705621"/>
                  <a:gd name="connsiteX21" fmla="*/ 408060 w 1025815"/>
                  <a:gd name="connsiteY21" fmla="*/ 221182 h 705621"/>
                  <a:gd name="connsiteX22" fmla="*/ 420724 w 1025815"/>
                  <a:gd name="connsiteY22" fmla="*/ 207183 h 705621"/>
                  <a:gd name="connsiteX23" fmla="*/ 447937 w 1025815"/>
                  <a:gd name="connsiteY23" fmla="*/ 187376 h 705621"/>
                  <a:gd name="connsiteX24" fmla="*/ 467771 w 1025815"/>
                  <a:gd name="connsiteY24" fmla="*/ 179709 h 705621"/>
                  <a:gd name="connsiteX25" fmla="*/ 475699 w 1025815"/>
                  <a:gd name="connsiteY25" fmla="*/ 177066 h 705621"/>
                  <a:gd name="connsiteX26" fmla="*/ 483628 w 1025815"/>
                  <a:gd name="connsiteY26" fmla="*/ 169138 h 705621"/>
                  <a:gd name="connsiteX27" fmla="*/ 491556 w 1025815"/>
                  <a:gd name="connsiteY27" fmla="*/ 166495 h 705621"/>
                  <a:gd name="connsiteX28" fmla="*/ 499484 w 1025815"/>
                  <a:gd name="connsiteY28" fmla="*/ 161209 h 705621"/>
                  <a:gd name="connsiteX29" fmla="*/ 510055 w 1025815"/>
                  <a:gd name="connsiteY29" fmla="*/ 158567 h 705621"/>
                  <a:gd name="connsiteX30" fmla="*/ 525912 w 1025815"/>
                  <a:gd name="connsiteY30" fmla="*/ 153281 h 705621"/>
                  <a:gd name="connsiteX31" fmla="*/ 533840 w 1025815"/>
                  <a:gd name="connsiteY31" fmla="*/ 150638 h 705621"/>
                  <a:gd name="connsiteX32" fmla="*/ 560268 w 1025815"/>
                  <a:gd name="connsiteY32" fmla="*/ 142710 h 705621"/>
                  <a:gd name="connsiteX33" fmla="*/ 584053 w 1025815"/>
                  <a:gd name="connsiteY33" fmla="*/ 132139 h 705621"/>
                  <a:gd name="connsiteX34" fmla="*/ 589600 w 1025815"/>
                  <a:gd name="connsiteY34" fmla="*/ 117590 h 705621"/>
                  <a:gd name="connsiteX35" fmla="*/ 600956 w 1025815"/>
                  <a:gd name="connsiteY35" fmla="*/ 95663 h 705621"/>
                  <a:gd name="connsiteX36" fmla="*/ 623695 w 1025815"/>
                  <a:gd name="connsiteY36" fmla="*/ 79283 h 705621"/>
                  <a:gd name="connsiteX37" fmla="*/ 631623 w 1025815"/>
                  <a:gd name="connsiteY37" fmla="*/ 76641 h 705621"/>
                  <a:gd name="connsiteX38" fmla="*/ 639551 w 1025815"/>
                  <a:gd name="connsiteY38" fmla="*/ 71355 h 705621"/>
                  <a:gd name="connsiteX39" fmla="*/ 647480 w 1025815"/>
                  <a:gd name="connsiteY39" fmla="*/ 68712 h 705621"/>
                  <a:gd name="connsiteX40" fmla="*/ 652765 w 1025815"/>
                  <a:gd name="connsiteY40" fmla="*/ 60784 h 705621"/>
                  <a:gd name="connsiteX41" fmla="*/ 668622 w 1025815"/>
                  <a:gd name="connsiteY41" fmla="*/ 52856 h 705621"/>
                  <a:gd name="connsiteX42" fmla="*/ 684478 w 1025815"/>
                  <a:gd name="connsiteY42" fmla="*/ 44927 h 705621"/>
                  <a:gd name="connsiteX43" fmla="*/ 692407 w 1025815"/>
                  <a:gd name="connsiteY43" fmla="*/ 39642 h 705621"/>
                  <a:gd name="connsiteX44" fmla="*/ 708263 w 1025815"/>
                  <a:gd name="connsiteY44" fmla="*/ 34356 h 705621"/>
                  <a:gd name="connsiteX45" fmla="*/ 724120 w 1025815"/>
                  <a:gd name="connsiteY45" fmla="*/ 29071 h 705621"/>
                  <a:gd name="connsiteX46" fmla="*/ 739977 w 1025815"/>
                  <a:gd name="connsiteY46" fmla="*/ 21142 h 705621"/>
                  <a:gd name="connsiteX47" fmla="*/ 755833 w 1025815"/>
                  <a:gd name="connsiteY47" fmla="*/ 15857 h 705621"/>
                  <a:gd name="connsiteX48" fmla="*/ 763762 w 1025815"/>
                  <a:gd name="connsiteY48" fmla="*/ 13214 h 705621"/>
                  <a:gd name="connsiteX49" fmla="*/ 798118 w 1025815"/>
                  <a:gd name="connsiteY49" fmla="*/ 10571 h 705621"/>
                  <a:gd name="connsiteX50" fmla="*/ 808689 w 1025815"/>
                  <a:gd name="connsiteY50" fmla="*/ 7929 h 705621"/>
                  <a:gd name="connsiteX51" fmla="*/ 816617 w 1025815"/>
                  <a:gd name="connsiteY51" fmla="*/ 5286 h 705621"/>
                  <a:gd name="connsiteX52" fmla="*/ 843045 w 1025815"/>
                  <a:gd name="connsiteY52" fmla="*/ 0 h 705621"/>
                  <a:gd name="connsiteX53" fmla="*/ 840402 w 1025815"/>
                  <a:gd name="connsiteY53" fmla="*/ 7929 h 705621"/>
                  <a:gd name="connsiteX54" fmla="*/ 835117 w 1025815"/>
                  <a:gd name="connsiteY54" fmla="*/ 15857 h 705621"/>
                  <a:gd name="connsiteX55" fmla="*/ 829831 w 1025815"/>
                  <a:gd name="connsiteY55" fmla="*/ 31713 h 705621"/>
                  <a:gd name="connsiteX56" fmla="*/ 832474 w 1025815"/>
                  <a:gd name="connsiteY56" fmla="*/ 39642 h 705621"/>
                  <a:gd name="connsiteX57" fmla="*/ 821903 w 1025815"/>
                  <a:gd name="connsiteY57" fmla="*/ 55498 h 705621"/>
                  <a:gd name="connsiteX58" fmla="*/ 816617 w 1025815"/>
                  <a:gd name="connsiteY58" fmla="*/ 87212 h 705621"/>
                  <a:gd name="connsiteX59" fmla="*/ 824546 w 1025815"/>
                  <a:gd name="connsiteY59" fmla="*/ 121568 h 705621"/>
                  <a:gd name="connsiteX60" fmla="*/ 816617 w 1025815"/>
                  <a:gd name="connsiteY60" fmla="*/ 140067 h 705621"/>
                  <a:gd name="connsiteX61" fmla="*/ 806046 w 1025815"/>
                  <a:gd name="connsiteY61" fmla="*/ 184994 h 705621"/>
                  <a:gd name="connsiteX62" fmla="*/ 798118 w 1025815"/>
                  <a:gd name="connsiteY62" fmla="*/ 187637 h 705621"/>
                  <a:gd name="connsiteX63" fmla="*/ 790189 w 1025815"/>
                  <a:gd name="connsiteY63" fmla="*/ 195566 h 705621"/>
                  <a:gd name="connsiteX64" fmla="*/ 806046 w 1025815"/>
                  <a:gd name="connsiteY64" fmla="*/ 227279 h 705621"/>
                  <a:gd name="connsiteX65" fmla="*/ 811332 w 1025815"/>
                  <a:gd name="connsiteY65" fmla="*/ 235207 h 705621"/>
                  <a:gd name="connsiteX66" fmla="*/ 819260 w 1025815"/>
                  <a:gd name="connsiteY66" fmla="*/ 261635 h 705621"/>
                  <a:gd name="connsiteX67" fmla="*/ 821903 w 1025815"/>
                  <a:gd name="connsiteY67" fmla="*/ 269563 h 705621"/>
                  <a:gd name="connsiteX68" fmla="*/ 824546 w 1025815"/>
                  <a:gd name="connsiteY68" fmla="*/ 277492 h 705621"/>
                  <a:gd name="connsiteX69" fmla="*/ 829831 w 1025815"/>
                  <a:gd name="connsiteY69" fmla="*/ 285420 h 705621"/>
                  <a:gd name="connsiteX70" fmla="*/ 832474 w 1025815"/>
                  <a:gd name="connsiteY70" fmla="*/ 293348 h 705621"/>
                  <a:gd name="connsiteX71" fmla="*/ 856259 w 1025815"/>
                  <a:gd name="connsiteY71" fmla="*/ 306562 h 705621"/>
                  <a:gd name="connsiteX72" fmla="*/ 864187 w 1025815"/>
                  <a:gd name="connsiteY72" fmla="*/ 314490 h 705621"/>
                  <a:gd name="connsiteX73" fmla="*/ 872115 w 1025815"/>
                  <a:gd name="connsiteY73" fmla="*/ 319776 h 705621"/>
                  <a:gd name="connsiteX74" fmla="*/ 877401 w 1025815"/>
                  <a:gd name="connsiteY74" fmla="*/ 335633 h 705621"/>
                  <a:gd name="connsiteX75" fmla="*/ 882687 w 1025815"/>
                  <a:gd name="connsiteY75" fmla="*/ 343561 h 705621"/>
                  <a:gd name="connsiteX76" fmla="*/ 885329 w 1025815"/>
                  <a:gd name="connsiteY76" fmla="*/ 351489 h 705621"/>
                  <a:gd name="connsiteX77" fmla="*/ 917043 w 1025815"/>
                  <a:gd name="connsiteY77" fmla="*/ 362060 h 705621"/>
                  <a:gd name="connsiteX78" fmla="*/ 932899 w 1025815"/>
                  <a:gd name="connsiteY78" fmla="*/ 369989 h 705621"/>
                  <a:gd name="connsiteX79" fmla="*/ 940828 w 1025815"/>
                  <a:gd name="connsiteY79" fmla="*/ 372631 h 705621"/>
                  <a:gd name="connsiteX80" fmla="*/ 964613 w 1025815"/>
                  <a:gd name="connsiteY80" fmla="*/ 385845 h 705621"/>
                  <a:gd name="connsiteX81" fmla="*/ 972541 w 1025815"/>
                  <a:gd name="connsiteY81" fmla="*/ 393774 h 705621"/>
                  <a:gd name="connsiteX82" fmla="*/ 977826 w 1025815"/>
                  <a:gd name="connsiteY82" fmla="*/ 409630 h 705621"/>
                  <a:gd name="connsiteX83" fmla="*/ 983112 w 1025815"/>
                  <a:gd name="connsiteY83" fmla="*/ 417559 h 705621"/>
                  <a:gd name="connsiteX84" fmla="*/ 993683 w 1025815"/>
                  <a:gd name="connsiteY84" fmla="*/ 441344 h 705621"/>
                  <a:gd name="connsiteX85" fmla="*/ 998969 w 1025815"/>
                  <a:gd name="connsiteY85" fmla="*/ 462486 h 705621"/>
                  <a:gd name="connsiteX86" fmla="*/ 1006897 w 1025815"/>
                  <a:gd name="connsiteY86" fmla="*/ 473057 h 705621"/>
                  <a:gd name="connsiteX87" fmla="*/ 1017468 w 1025815"/>
                  <a:gd name="connsiteY87" fmla="*/ 488913 h 705621"/>
                  <a:gd name="connsiteX88" fmla="*/ 1022754 w 1025815"/>
                  <a:gd name="connsiteY88" fmla="*/ 496842 h 705621"/>
                  <a:gd name="connsiteX89" fmla="*/ 1022754 w 1025815"/>
                  <a:gd name="connsiteY89" fmla="*/ 512698 h 705621"/>
                  <a:gd name="connsiteX90" fmla="*/ 1006897 w 1025815"/>
                  <a:gd name="connsiteY90" fmla="*/ 507413 h 705621"/>
                  <a:gd name="connsiteX91" fmla="*/ 988398 w 1025815"/>
                  <a:gd name="connsiteY91" fmla="*/ 502127 h 705621"/>
                  <a:gd name="connsiteX92" fmla="*/ 972541 w 1025815"/>
                  <a:gd name="connsiteY92" fmla="*/ 488913 h 705621"/>
                  <a:gd name="connsiteX93" fmla="*/ 964613 w 1025815"/>
                  <a:gd name="connsiteY93" fmla="*/ 486271 h 705621"/>
                  <a:gd name="connsiteX94" fmla="*/ 922328 w 1025815"/>
                  <a:gd name="connsiteY94" fmla="*/ 483628 h 705621"/>
                  <a:gd name="connsiteX95" fmla="*/ 903829 w 1025815"/>
                  <a:gd name="connsiteY95" fmla="*/ 480985 h 705621"/>
                  <a:gd name="connsiteX96" fmla="*/ 893258 w 1025815"/>
                  <a:gd name="connsiteY96" fmla="*/ 467771 h 705621"/>
                  <a:gd name="connsiteX97" fmla="*/ 882687 w 1025815"/>
                  <a:gd name="connsiteY97" fmla="*/ 451915 h 705621"/>
                  <a:gd name="connsiteX98" fmla="*/ 866830 w 1025815"/>
                  <a:gd name="connsiteY98" fmla="*/ 446629 h 705621"/>
                  <a:gd name="connsiteX99" fmla="*/ 858902 w 1025815"/>
                  <a:gd name="connsiteY99" fmla="*/ 443986 h 705621"/>
                  <a:gd name="connsiteX100" fmla="*/ 837759 w 1025815"/>
                  <a:gd name="connsiteY100" fmla="*/ 449272 h 705621"/>
                  <a:gd name="connsiteX101" fmla="*/ 829831 w 1025815"/>
                  <a:gd name="connsiteY101" fmla="*/ 454557 h 705621"/>
                  <a:gd name="connsiteX102" fmla="*/ 824546 w 1025815"/>
                  <a:gd name="connsiteY102" fmla="*/ 462486 h 705621"/>
                  <a:gd name="connsiteX103" fmla="*/ 821903 w 1025815"/>
                  <a:gd name="connsiteY103" fmla="*/ 470414 h 705621"/>
                  <a:gd name="connsiteX104" fmla="*/ 813974 w 1025815"/>
                  <a:gd name="connsiteY104" fmla="*/ 478342 h 705621"/>
                  <a:gd name="connsiteX105" fmla="*/ 808689 w 1025815"/>
                  <a:gd name="connsiteY105" fmla="*/ 486271 h 705621"/>
                  <a:gd name="connsiteX106" fmla="*/ 792832 w 1025815"/>
                  <a:gd name="connsiteY106" fmla="*/ 502127 h 705621"/>
                  <a:gd name="connsiteX107" fmla="*/ 782261 w 1025815"/>
                  <a:gd name="connsiteY107" fmla="*/ 517984 h 705621"/>
                  <a:gd name="connsiteX108" fmla="*/ 776976 w 1025815"/>
                  <a:gd name="connsiteY108" fmla="*/ 525912 h 705621"/>
                  <a:gd name="connsiteX109" fmla="*/ 753191 w 1025815"/>
                  <a:gd name="connsiteY109" fmla="*/ 547055 h 705621"/>
                  <a:gd name="connsiteX110" fmla="*/ 747905 w 1025815"/>
                  <a:gd name="connsiteY110" fmla="*/ 554983 h 705621"/>
                  <a:gd name="connsiteX111" fmla="*/ 745262 w 1025815"/>
                  <a:gd name="connsiteY111" fmla="*/ 562911 h 705621"/>
                  <a:gd name="connsiteX112" fmla="*/ 734691 w 1025815"/>
                  <a:gd name="connsiteY112" fmla="*/ 578768 h 705621"/>
                  <a:gd name="connsiteX113" fmla="*/ 729406 w 1025815"/>
                  <a:gd name="connsiteY113" fmla="*/ 586696 h 705621"/>
                  <a:gd name="connsiteX114" fmla="*/ 724120 w 1025815"/>
                  <a:gd name="connsiteY114" fmla="*/ 594624 h 705621"/>
                  <a:gd name="connsiteX115" fmla="*/ 718835 w 1025815"/>
                  <a:gd name="connsiteY115" fmla="*/ 610481 h 705621"/>
                  <a:gd name="connsiteX116" fmla="*/ 716192 w 1025815"/>
                  <a:gd name="connsiteY116" fmla="*/ 618409 h 705621"/>
                  <a:gd name="connsiteX117" fmla="*/ 705621 w 1025815"/>
                  <a:gd name="connsiteY117" fmla="*/ 634266 h 705621"/>
                  <a:gd name="connsiteX118" fmla="*/ 697692 w 1025815"/>
                  <a:gd name="connsiteY118" fmla="*/ 650123 h 705621"/>
                  <a:gd name="connsiteX119" fmla="*/ 695050 w 1025815"/>
                  <a:gd name="connsiteY119" fmla="*/ 665979 h 705621"/>
                  <a:gd name="connsiteX120" fmla="*/ 687121 w 1025815"/>
                  <a:gd name="connsiteY120" fmla="*/ 663337 h 705621"/>
                  <a:gd name="connsiteX121" fmla="*/ 679193 w 1025815"/>
                  <a:gd name="connsiteY121" fmla="*/ 658051 h 705621"/>
                  <a:gd name="connsiteX122" fmla="*/ 665979 w 1025815"/>
                  <a:gd name="connsiteY122" fmla="*/ 655408 h 705621"/>
                  <a:gd name="connsiteX123" fmla="*/ 658051 w 1025815"/>
                  <a:gd name="connsiteY123" fmla="*/ 650123 h 705621"/>
                  <a:gd name="connsiteX124" fmla="*/ 642194 w 1025815"/>
                  <a:gd name="connsiteY124" fmla="*/ 655408 h 705621"/>
                  <a:gd name="connsiteX125" fmla="*/ 639551 w 1025815"/>
                  <a:gd name="connsiteY125" fmla="*/ 647480 h 705621"/>
                  <a:gd name="connsiteX126" fmla="*/ 610481 w 1025815"/>
                  <a:gd name="connsiteY126" fmla="*/ 647480 h 705621"/>
                  <a:gd name="connsiteX127" fmla="*/ 602552 w 1025815"/>
                  <a:gd name="connsiteY127" fmla="*/ 650123 h 705621"/>
                  <a:gd name="connsiteX128" fmla="*/ 541769 w 1025815"/>
                  <a:gd name="connsiteY128" fmla="*/ 655408 h 705621"/>
                  <a:gd name="connsiteX129" fmla="*/ 517984 w 1025815"/>
                  <a:gd name="connsiteY129" fmla="*/ 652766 h 705621"/>
                  <a:gd name="connsiteX130" fmla="*/ 441343 w 1025815"/>
                  <a:gd name="connsiteY130" fmla="*/ 647480 h 705621"/>
                  <a:gd name="connsiteX131" fmla="*/ 430772 w 1025815"/>
                  <a:gd name="connsiteY131" fmla="*/ 644837 h 705621"/>
                  <a:gd name="connsiteX132" fmla="*/ 417558 w 1025815"/>
                  <a:gd name="connsiteY132" fmla="*/ 642194 h 705621"/>
                  <a:gd name="connsiteX133" fmla="*/ 409630 w 1025815"/>
                  <a:gd name="connsiteY133" fmla="*/ 639552 h 705621"/>
                  <a:gd name="connsiteX134" fmla="*/ 399059 w 1025815"/>
                  <a:gd name="connsiteY134" fmla="*/ 636909 h 705621"/>
                  <a:gd name="connsiteX135" fmla="*/ 383202 w 1025815"/>
                  <a:gd name="connsiteY135" fmla="*/ 631623 h 705621"/>
                  <a:gd name="connsiteX136" fmla="*/ 375274 w 1025815"/>
                  <a:gd name="connsiteY136" fmla="*/ 628981 h 705621"/>
                  <a:gd name="connsiteX137" fmla="*/ 359417 w 1025815"/>
                  <a:gd name="connsiteY137" fmla="*/ 621052 h 705621"/>
                  <a:gd name="connsiteX138" fmla="*/ 335632 w 1025815"/>
                  <a:gd name="connsiteY138" fmla="*/ 623695 h 705621"/>
                  <a:gd name="connsiteX139" fmla="*/ 306562 w 1025815"/>
                  <a:gd name="connsiteY139" fmla="*/ 626338 h 705621"/>
                  <a:gd name="connsiteX140" fmla="*/ 282777 w 1025815"/>
                  <a:gd name="connsiteY140" fmla="*/ 623695 h 705621"/>
                  <a:gd name="connsiteX141" fmla="*/ 274848 w 1025815"/>
                  <a:gd name="connsiteY141" fmla="*/ 621052 h 705621"/>
                  <a:gd name="connsiteX142" fmla="*/ 258992 w 1025815"/>
                  <a:gd name="connsiteY142" fmla="*/ 626338 h 705621"/>
                  <a:gd name="connsiteX143" fmla="*/ 251063 w 1025815"/>
                  <a:gd name="connsiteY143" fmla="*/ 628981 h 705621"/>
                  <a:gd name="connsiteX144" fmla="*/ 243135 w 1025815"/>
                  <a:gd name="connsiteY144" fmla="*/ 634266 h 705621"/>
                  <a:gd name="connsiteX145" fmla="*/ 227278 w 1025815"/>
                  <a:gd name="connsiteY145" fmla="*/ 639552 h 705621"/>
                  <a:gd name="connsiteX146" fmla="*/ 219350 w 1025815"/>
                  <a:gd name="connsiteY146" fmla="*/ 647480 h 705621"/>
                  <a:gd name="connsiteX147" fmla="*/ 211422 w 1025815"/>
                  <a:gd name="connsiteY147" fmla="*/ 652766 h 705621"/>
                  <a:gd name="connsiteX148" fmla="*/ 206136 w 1025815"/>
                  <a:gd name="connsiteY148" fmla="*/ 660694 h 705621"/>
                  <a:gd name="connsiteX149" fmla="*/ 190280 w 1025815"/>
                  <a:gd name="connsiteY149" fmla="*/ 668622 h 705621"/>
                  <a:gd name="connsiteX150" fmla="*/ 182351 w 1025815"/>
                  <a:gd name="connsiteY150" fmla="*/ 673908 h 705621"/>
                  <a:gd name="connsiteX151" fmla="*/ 177066 w 1025815"/>
                  <a:gd name="connsiteY151" fmla="*/ 665979 h 705621"/>
                  <a:gd name="connsiteX152" fmla="*/ 150638 w 1025815"/>
                  <a:gd name="connsiteY152" fmla="*/ 673908 h 705621"/>
                  <a:gd name="connsiteX153" fmla="*/ 142710 w 1025815"/>
                  <a:gd name="connsiteY153" fmla="*/ 681836 h 705621"/>
                  <a:gd name="connsiteX154" fmla="*/ 124210 w 1025815"/>
                  <a:gd name="connsiteY154" fmla="*/ 684479 h 705621"/>
                  <a:gd name="connsiteX155" fmla="*/ 100425 w 1025815"/>
                  <a:gd name="connsiteY155" fmla="*/ 697693 h 705621"/>
                  <a:gd name="connsiteX156" fmla="*/ 92497 w 1025815"/>
                  <a:gd name="connsiteY156" fmla="*/ 702978 h 705621"/>
                  <a:gd name="connsiteX157" fmla="*/ 84569 w 1025815"/>
                  <a:gd name="connsiteY157" fmla="*/ 705621 h 705621"/>
                  <a:gd name="connsiteX158" fmla="*/ 81926 w 1025815"/>
                  <a:gd name="connsiteY158" fmla="*/ 697693 h 705621"/>
                  <a:gd name="connsiteX159" fmla="*/ 66069 w 1025815"/>
                  <a:gd name="connsiteY159" fmla="*/ 684479 h 705621"/>
                  <a:gd name="connsiteX160" fmla="*/ 58141 w 1025815"/>
                  <a:gd name="connsiteY160" fmla="*/ 681836 h 705621"/>
                  <a:gd name="connsiteX161" fmla="*/ 42284 w 1025815"/>
                  <a:gd name="connsiteY161" fmla="*/ 671265 h 705621"/>
                  <a:gd name="connsiteX162" fmla="*/ 26428 w 1025815"/>
                  <a:gd name="connsiteY162" fmla="*/ 660694 h 705621"/>
                  <a:gd name="connsiteX163" fmla="*/ 18499 w 1025815"/>
                  <a:gd name="connsiteY163" fmla="*/ 655408 h 705621"/>
                  <a:gd name="connsiteX164" fmla="*/ 15857 w 1025815"/>
                  <a:gd name="connsiteY164" fmla="*/ 647480 h 705621"/>
                  <a:gd name="connsiteX165" fmla="*/ 0 w 1025815"/>
                  <a:gd name="connsiteY165" fmla="*/ 642194 h 705621"/>
                  <a:gd name="connsiteX166" fmla="*/ 2643 w 1025815"/>
                  <a:gd name="connsiteY166" fmla="*/ 581411 h 705621"/>
                  <a:gd name="connsiteX167" fmla="*/ 5285 w 1025815"/>
                  <a:gd name="connsiteY167" fmla="*/ 573482 h 705621"/>
                  <a:gd name="connsiteX168" fmla="*/ 13214 w 1025815"/>
                  <a:gd name="connsiteY168" fmla="*/ 570840 h 705621"/>
                  <a:gd name="connsiteX169" fmla="*/ 31713 w 1025815"/>
                  <a:gd name="connsiteY169" fmla="*/ 568197 h 705621"/>
                  <a:gd name="connsiteX170" fmla="*/ 39641 w 1025815"/>
                  <a:gd name="connsiteY170" fmla="*/ 562911 h 705621"/>
                  <a:gd name="connsiteX171" fmla="*/ 47570 w 1025815"/>
                  <a:gd name="connsiteY171" fmla="*/ 554983 h 705621"/>
                  <a:gd name="connsiteX172" fmla="*/ 63426 w 1025815"/>
                  <a:gd name="connsiteY172" fmla="*/ 549697 h 705621"/>
                  <a:gd name="connsiteX173" fmla="*/ 87211 w 1025815"/>
                  <a:gd name="connsiteY173" fmla="*/ 533841 h 705621"/>
                  <a:gd name="connsiteX174" fmla="*/ 95140 w 1025815"/>
                  <a:gd name="connsiteY174" fmla="*/ 528555 h 705621"/>
                  <a:gd name="connsiteX175" fmla="*/ 110996 w 1025815"/>
                  <a:gd name="connsiteY175" fmla="*/ 523270 h 705621"/>
                  <a:gd name="connsiteX176" fmla="*/ 118925 w 1025815"/>
                  <a:gd name="connsiteY176" fmla="*/ 517984 h 705621"/>
                  <a:gd name="connsiteX177" fmla="*/ 132139 w 1025815"/>
                  <a:gd name="connsiteY177" fmla="*/ 496842 h 705621"/>
                  <a:gd name="connsiteX178" fmla="*/ 134781 w 1025815"/>
                  <a:gd name="connsiteY178" fmla="*/ 488913 h 705621"/>
                  <a:gd name="connsiteX179" fmla="*/ 134781 w 1025815"/>
                  <a:gd name="connsiteY179" fmla="*/ 470414 h 705621"/>
                  <a:gd name="connsiteX180" fmla="*/ 132139 w 1025815"/>
                  <a:gd name="connsiteY180" fmla="*/ 462486 h 705621"/>
                  <a:gd name="connsiteX181" fmla="*/ 140067 w 1025815"/>
                  <a:gd name="connsiteY181" fmla="*/ 446629 h 705621"/>
                  <a:gd name="connsiteX182" fmla="*/ 145352 w 1025815"/>
                  <a:gd name="connsiteY182" fmla="*/ 430772 h 705621"/>
                  <a:gd name="connsiteX183" fmla="*/ 150638 w 1025815"/>
                  <a:gd name="connsiteY183" fmla="*/ 422844 h 705621"/>
                  <a:gd name="connsiteX184" fmla="*/ 155924 w 1025815"/>
                  <a:gd name="connsiteY184" fmla="*/ 406987 h 705621"/>
                  <a:gd name="connsiteX185" fmla="*/ 161209 w 1025815"/>
                  <a:gd name="connsiteY185" fmla="*/ 364703 h 705621"/>
                  <a:gd name="connsiteX186" fmla="*/ 166495 w 1025815"/>
                  <a:gd name="connsiteY186" fmla="*/ 356775 h 705621"/>
                  <a:gd name="connsiteX187" fmla="*/ 169137 w 1025815"/>
                  <a:gd name="connsiteY187" fmla="*/ 343561 h 705621"/>
                  <a:gd name="connsiteX188" fmla="*/ 171780 w 1025815"/>
                  <a:gd name="connsiteY188" fmla="*/ 325061 h 705621"/>
                  <a:gd name="connsiteX189" fmla="*/ 179709 w 1025815"/>
                  <a:gd name="connsiteY189" fmla="*/ 317133 h 705621"/>
                  <a:gd name="connsiteX190" fmla="*/ 174423 w 1025815"/>
                  <a:gd name="connsiteY190"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0918 w 1025815"/>
                  <a:gd name="connsiteY7" fmla="*/ 209537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8275 w 1025815"/>
                  <a:gd name="connsiteY20" fmla="*/ 233871 h 705621"/>
                  <a:gd name="connsiteX21" fmla="*/ 408060 w 1025815"/>
                  <a:gd name="connsiteY21" fmla="*/ 221182 h 705621"/>
                  <a:gd name="connsiteX22" fmla="*/ 420724 w 1025815"/>
                  <a:gd name="connsiteY22" fmla="*/ 207183 h 705621"/>
                  <a:gd name="connsiteX23" fmla="*/ 447937 w 1025815"/>
                  <a:gd name="connsiteY23" fmla="*/ 187376 h 705621"/>
                  <a:gd name="connsiteX24" fmla="*/ 467771 w 1025815"/>
                  <a:gd name="connsiteY24" fmla="*/ 179709 h 705621"/>
                  <a:gd name="connsiteX25" fmla="*/ 475699 w 1025815"/>
                  <a:gd name="connsiteY25" fmla="*/ 177066 h 705621"/>
                  <a:gd name="connsiteX26" fmla="*/ 483628 w 1025815"/>
                  <a:gd name="connsiteY26" fmla="*/ 169138 h 705621"/>
                  <a:gd name="connsiteX27" fmla="*/ 491556 w 1025815"/>
                  <a:gd name="connsiteY27" fmla="*/ 166495 h 705621"/>
                  <a:gd name="connsiteX28" fmla="*/ 499484 w 1025815"/>
                  <a:gd name="connsiteY28" fmla="*/ 161209 h 705621"/>
                  <a:gd name="connsiteX29" fmla="*/ 510055 w 1025815"/>
                  <a:gd name="connsiteY29" fmla="*/ 158567 h 705621"/>
                  <a:gd name="connsiteX30" fmla="*/ 525912 w 1025815"/>
                  <a:gd name="connsiteY30" fmla="*/ 153281 h 705621"/>
                  <a:gd name="connsiteX31" fmla="*/ 533840 w 1025815"/>
                  <a:gd name="connsiteY31" fmla="*/ 150638 h 705621"/>
                  <a:gd name="connsiteX32" fmla="*/ 560268 w 1025815"/>
                  <a:gd name="connsiteY32" fmla="*/ 142710 h 705621"/>
                  <a:gd name="connsiteX33" fmla="*/ 584053 w 1025815"/>
                  <a:gd name="connsiteY33" fmla="*/ 132139 h 705621"/>
                  <a:gd name="connsiteX34" fmla="*/ 589600 w 1025815"/>
                  <a:gd name="connsiteY34" fmla="*/ 117590 h 705621"/>
                  <a:gd name="connsiteX35" fmla="*/ 600956 w 1025815"/>
                  <a:gd name="connsiteY35" fmla="*/ 95663 h 705621"/>
                  <a:gd name="connsiteX36" fmla="*/ 623695 w 1025815"/>
                  <a:gd name="connsiteY36" fmla="*/ 79283 h 705621"/>
                  <a:gd name="connsiteX37" fmla="*/ 631623 w 1025815"/>
                  <a:gd name="connsiteY37" fmla="*/ 76641 h 705621"/>
                  <a:gd name="connsiteX38" fmla="*/ 639551 w 1025815"/>
                  <a:gd name="connsiteY38" fmla="*/ 71355 h 705621"/>
                  <a:gd name="connsiteX39" fmla="*/ 647480 w 1025815"/>
                  <a:gd name="connsiteY39" fmla="*/ 68712 h 705621"/>
                  <a:gd name="connsiteX40" fmla="*/ 652765 w 1025815"/>
                  <a:gd name="connsiteY40" fmla="*/ 60784 h 705621"/>
                  <a:gd name="connsiteX41" fmla="*/ 668622 w 1025815"/>
                  <a:gd name="connsiteY41" fmla="*/ 52856 h 705621"/>
                  <a:gd name="connsiteX42" fmla="*/ 684478 w 1025815"/>
                  <a:gd name="connsiteY42" fmla="*/ 44927 h 705621"/>
                  <a:gd name="connsiteX43" fmla="*/ 692407 w 1025815"/>
                  <a:gd name="connsiteY43" fmla="*/ 39642 h 705621"/>
                  <a:gd name="connsiteX44" fmla="*/ 708263 w 1025815"/>
                  <a:gd name="connsiteY44" fmla="*/ 34356 h 705621"/>
                  <a:gd name="connsiteX45" fmla="*/ 724120 w 1025815"/>
                  <a:gd name="connsiteY45" fmla="*/ 29071 h 705621"/>
                  <a:gd name="connsiteX46" fmla="*/ 739977 w 1025815"/>
                  <a:gd name="connsiteY46" fmla="*/ 21142 h 705621"/>
                  <a:gd name="connsiteX47" fmla="*/ 755833 w 1025815"/>
                  <a:gd name="connsiteY47" fmla="*/ 15857 h 705621"/>
                  <a:gd name="connsiteX48" fmla="*/ 763762 w 1025815"/>
                  <a:gd name="connsiteY48" fmla="*/ 13214 h 705621"/>
                  <a:gd name="connsiteX49" fmla="*/ 798118 w 1025815"/>
                  <a:gd name="connsiteY49" fmla="*/ 10571 h 705621"/>
                  <a:gd name="connsiteX50" fmla="*/ 808689 w 1025815"/>
                  <a:gd name="connsiteY50" fmla="*/ 7929 h 705621"/>
                  <a:gd name="connsiteX51" fmla="*/ 816617 w 1025815"/>
                  <a:gd name="connsiteY51" fmla="*/ 5286 h 705621"/>
                  <a:gd name="connsiteX52" fmla="*/ 843045 w 1025815"/>
                  <a:gd name="connsiteY52" fmla="*/ 0 h 705621"/>
                  <a:gd name="connsiteX53" fmla="*/ 840402 w 1025815"/>
                  <a:gd name="connsiteY53" fmla="*/ 7929 h 705621"/>
                  <a:gd name="connsiteX54" fmla="*/ 835117 w 1025815"/>
                  <a:gd name="connsiteY54" fmla="*/ 15857 h 705621"/>
                  <a:gd name="connsiteX55" fmla="*/ 829831 w 1025815"/>
                  <a:gd name="connsiteY55" fmla="*/ 31713 h 705621"/>
                  <a:gd name="connsiteX56" fmla="*/ 832474 w 1025815"/>
                  <a:gd name="connsiteY56" fmla="*/ 39642 h 705621"/>
                  <a:gd name="connsiteX57" fmla="*/ 821903 w 1025815"/>
                  <a:gd name="connsiteY57" fmla="*/ 55498 h 705621"/>
                  <a:gd name="connsiteX58" fmla="*/ 816617 w 1025815"/>
                  <a:gd name="connsiteY58" fmla="*/ 87212 h 705621"/>
                  <a:gd name="connsiteX59" fmla="*/ 824546 w 1025815"/>
                  <a:gd name="connsiteY59" fmla="*/ 121568 h 705621"/>
                  <a:gd name="connsiteX60" fmla="*/ 816617 w 1025815"/>
                  <a:gd name="connsiteY60" fmla="*/ 140067 h 705621"/>
                  <a:gd name="connsiteX61" fmla="*/ 806046 w 1025815"/>
                  <a:gd name="connsiteY61" fmla="*/ 184994 h 705621"/>
                  <a:gd name="connsiteX62" fmla="*/ 798118 w 1025815"/>
                  <a:gd name="connsiteY62" fmla="*/ 187637 h 705621"/>
                  <a:gd name="connsiteX63" fmla="*/ 790189 w 1025815"/>
                  <a:gd name="connsiteY63" fmla="*/ 195566 h 705621"/>
                  <a:gd name="connsiteX64" fmla="*/ 806046 w 1025815"/>
                  <a:gd name="connsiteY64" fmla="*/ 227279 h 705621"/>
                  <a:gd name="connsiteX65" fmla="*/ 811332 w 1025815"/>
                  <a:gd name="connsiteY65" fmla="*/ 235207 h 705621"/>
                  <a:gd name="connsiteX66" fmla="*/ 819260 w 1025815"/>
                  <a:gd name="connsiteY66" fmla="*/ 261635 h 705621"/>
                  <a:gd name="connsiteX67" fmla="*/ 821903 w 1025815"/>
                  <a:gd name="connsiteY67" fmla="*/ 269563 h 705621"/>
                  <a:gd name="connsiteX68" fmla="*/ 824546 w 1025815"/>
                  <a:gd name="connsiteY68" fmla="*/ 277492 h 705621"/>
                  <a:gd name="connsiteX69" fmla="*/ 829831 w 1025815"/>
                  <a:gd name="connsiteY69" fmla="*/ 285420 h 705621"/>
                  <a:gd name="connsiteX70" fmla="*/ 832474 w 1025815"/>
                  <a:gd name="connsiteY70" fmla="*/ 293348 h 705621"/>
                  <a:gd name="connsiteX71" fmla="*/ 856259 w 1025815"/>
                  <a:gd name="connsiteY71" fmla="*/ 306562 h 705621"/>
                  <a:gd name="connsiteX72" fmla="*/ 864187 w 1025815"/>
                  <a:gd name="connsiteY72" fmla="*/ 314490 h 705621"/>
                  <a:gd name="connsiteX73" fmla="*/ 872115 w 1025815"/>
                  <a:gd name="connsiteY73" fmla="*/ 319776 h 705621"/>
                  <a:gd name="connsiteX74" fmla="*/ 877401 w 1025815"/>
                  <a:gd name="connsiteY74" fmla="*/ 335633 h 705621"/>
                  <a:gd name="connsiteX75" fmla="*/ 882687 w 1025815"/>
                  <a:gd name="connsiteY75" fmla="*/ 343561 h 705621"/>
                  <a:gd name="connsiteX76" fmla="*/ 885329 w 1025815"/>
                  <a:gd name="connsiteY76" fmla="*/ 351489 h 705621"/>
                  <a:gd name="connsiteX77" fmla="*/ 917043 w 1025815"/>
                  <a:gd name="connsiteY77" fmla="*/ 362060 h 705621"/>
                  <a:gd name="connsiteX78" fmla="*/ 932899 w 1025815"/>
                  <a:gd name="connsiteY78" fmla="*/ 369989 h 705621"/>
                  <a:gd name="connsiteX79" fmla="*/ 940828 w 1025815"/>
                  <a:gd name="connsiteY79" fmla="*/ 372631 h 705621"/>
                  <a:gd name="connsiteX80" fmla="*/ 964613 w 1025815"/>
                  <a:gd name="connsiteY80" fmla="*/ 385845 h 705621"/>
                  <a:gd name="connsiteX81" fmla="*/ 972541 w 1025815"/>
                  <a:gd name="connsiteY81" fmla="*/ 393774 h 705621"/>
                  <a:gd name="connsiteX82" fmla="*/ 977826 w 1025815"/>
                  <a:gd name="connsiteY82" fmla="*/ 409630 h 705621"/>
                  <a:gd name="connsiteX83" fmla="*/ 983112 w 1025815"/>
                  <a:gd name="connsiteY83" fmla="*/ 417559 h 705621"/>
                  <a:gd name="connsiteX84" fmla="*/ 993683 w 1025815"/>
                  <a:gd name="connsiteY84" fmla="*/ 441344 h 705621"/>
                  <a:gd name="connsiteX85" fmla="*/ 998969 w 1025815"/>
                  <a:gd name="connsiteY85" fmla="*/ 462486 h 705621"/>
                  <a:gd name="connsiteX86" fmla="*/ 1006897 w 1025815"/>
                  <a:gd name="connsiteY86" fmla="*/ 473057 h 705621"/>
                  <a:gd name="connsiteX87" fmla="*/ 1017468 w 1025815"/>
                  <a:gd name="connsiteY87" fmla="*/ 488913 h 705621"/>
                  <a:gd name="connsiteX88" fmla="*/ 1022754 w 1025815"/>
                  <a:gd name="connsiteY88" fmla="*/ 496842 h 705621"/>
                  <a:gd name="connsiteX89" fmla="*/ 1022754 w 1025815"/>
                  <a:gd name="connsiteY89" fmla="*/ 512698 h 705621"/>
                  <a:gd name="connsiteX90" fmla="*/ 1006897 w 1025815"/>
                  <a:gd name="connsiteY90" fmla="*/ 507413 h 705621"/>
                  <a:gd name="connsiteX91" fmla="*/ 988398 w 1025815"/>
                  <a:gd name="connsiteY91" fmla="*/ 502127 h 705621"/>
                  <a:gd name="connsiteX92" fmla="*/ 972541 w 1025815"/>
                  <a:gd name="connsiteY92" fmla="*/ 488913 h 705621"/>
                  <a:gd name="connsiteX93" fmla="*/ 964613 w 1025815"/>
                  <a:gd name="connsiteY93" fmla="*/ 486271 h 705621"/>
                  <a:gd name="connsiteX94" fmla="*/ 922328 w 1025815"/>
                  <a:gd name="connsiteY94" fmla="*/ 483628 h 705621"/>
                  <a:gd name="connsiteX95" fmla="*/ 903829 w 1025815"/>
                  <a:gd name="connsiteY95" fmla="*/ 480985 h 705621"/>
                  <a:gd name="connsiteX96" fmla="*/ 893258 w 1025815"/>
                  <a:gd name="connsiteY96" fmla="*/ 467771 h 705621"/>
                  <a:gd name="connsiteX97" fmla="*/ 882687 w 1025815"/>
                  <a:gd name="connsiteY97" fmla="*/ 451915 h 705621"/>
                  <a:gd name="connsiteX98" fmla="*/ 866830 w 1025815"/>
                  <a:gd name="connsiteY98" fmla="*/ 446629 h 705621"/>
                  <a:gd name="connsiteX99" fmla="*/ 858902 w 1025815"/>
                  <a:gd name="connsiteY99" fmla="*/ 443986 h 705621"/>
                  <a:gd name="connsiteX100" fmla="*/ 837759 w 1025815"/>
                  <a:gd name="connsiteY100" fmla="*/ 449272 h 705621"/>
                  <a:gd name="connsiteX101" fmla="*/ 829831 w 1025815"/>
                  <a:gd name="connsiteY101" fmla="*/ 454557 h 705621"/>
                  <a:gd name="connsiteX102" fmla="*/ 824546 w 1025815"/>
                  <a:gd name="connsiteY102" fmla="*/ 462486 h 705621"/>
                  <a:gd name="connsiteX103" fmla="*/ 821903 w 1025815"/>
                  <a:gd name="connsiteY103" fmla="*/ 470414 h 705621"/>
                  <a:gd name="connsiteX104" fmla="*/ 813974 w 1025815"/>
                  <a:gd name="connsiteY104" fmla="*/ 478342 h 705621"/>
                  <a:gd name="connsiteX105" fmla="*/ 808689 w 1025815"/>
                  <a:gd name="connsiteY105" fmla="*/ 486271 h 705621"/>
                  <a:gd name="connsiteX106" fmla="*/ 792832 w 1025815"/>
                  <a:gd name="connsiteY106" fmla="*/ 502127 h 705621"/>
                  <a:gd name="connsiteX107" fmla="*/ 782261 w 1025815"/>
                  <a:gd name="connsiteY107" fmla="*/ 517984 h 705621"/>
                  <a:gd name="connsiteX108" fmla="*/ 776976 w 1025815"/>
                  <a:gd name="connsiteY108" fmla="*/ 525912 h 705621"/>
                  <a:gd name="connsiteX109" fmla="*/ 753191 w 1025815"/>
                  <a:gd name="connsiteY109" fmla="*/ 547055 h 705621"/>
                  <a:gd name="connsiteX110" fmla="*/ 747905 w 1025815"/>
                  <a:gd name="connsiteY110" fmla="*/ 554983 h 705621"/>
                  <a:gd name="connsiteX111" fmla="*/ 745262 w 1025815"/>
                  <a:gd name="connsiteY111" fmla="*/ 562911 h 705621"/>
                  <a:gd name="connsiteX112" fmla="*/ 734691 w 1025815"/>
                  <a:gd name="connsiteY112" fmla="*/ 578768 h 705621"/>
                  <a:gd name="connsiteX113" fmla="*/ 729406 w 1025815"/>
                  <a:gd name="connsiteY113" fmla="*/ 586696 h 705621"/>
                  <a:gd name="connsiteX114" fmla="*/ 724120 w 1025815"/>
                  <a:gd name="connsiteY114" fmla="*/ 594624 h 705621"/>
                  <a:gd name="connsiteX115" fmla="*/ 718835 w 1025815"/>
                  <a:gd name="connsiteY115" fmla="*/ 610481 h 705621"/>
                  <a:gd name="connsiteX116" fmla="*/ 716192 w 1025815"/>
                  <a:gd name="connsiteY116" fmla="*/ 618409 h 705621"/>
                  <a:gd name="connsiteX117" fmla="*/ 705621 w 1025815"/>
                  <a:gd name="connsiteY117" fmla="*/ 634266 h 705621"/>
                  <a:gd name="connsiteX118" fmla="*/ 697692 w 1025815"/>
                  <a:gd name="connsiteY118" fmla="*/ 650123 h 705621"/>
                  <a:gd name="connsiteX119" fmla="*/ 695050 w 1025815"/>
                  <a:gd name="connsiteY119" fmla="*/ 665979 h 705621"/>
                  <a:gd name="connsiteX120" fmla="*/ 687121 w 1025815"/>
                  <a:gd name="connsiteY120" fmla="*/ 663337 h 705621"/>
                  <a:gd name="connsiteX121" fmla="*/ 679193 w 1025815"/>
                  <a:gd name="connsiteY121" fmla="*/ 658051 h 705621"/>
                  <a:gd name="connsiteX122" fmla="*/ 665979 w 1025815"/>
                  <a:gd name="connsiteY122" fmla="*/ 655408 h 705621"/>
                  <a:gd name="connsiteX123" fmla="*/ 658051 w 1025815"/>
                  <a:gd name="connsiteY123" fmla="*/ 650123 h 705621"/>
                  <a:gd name="connsiteX124" fmla="*/ 642194 w 1025815"/>
                  <a:gd name="connsiteY124" fmla="*/ 655408 h 705621"/>
                  <a:gd name="connsiteX125" fmla="*/ 639551 w 1025815"/>
                  <a:gd name="connsiteY125" fmla="*/ 647480 h 705621"/>
                  <a:gd name="connsiteX126" fmla="*/ 610481 w 1025815"/>
                  <a:gd name="connsiteY126" fmla="*/ 647480 h 705621"/>
                  <a:gd name="connsiteX127" fmla="*/ 602552 w 1025815"/>
                  <a:gd name="connsiteY127" fmla="*/ 650123 h 705621"/>
                  <a:gd name="connsiteX128" fmla="*/ 541769 w 1025815"/>
                  <a:gd name="connsiteY128" fmla="*/ 655408 h 705621"/>
                  <a:gd name="connsiteX129" fmla="*/ 517984 w 1025815"/>
                  <a:gd name="connsiteY129" fmla="*/ 652766 h 705621"/>
                  <a:gd name="connsiteX130" fmla="*/ 441343 w 1025815"/>
                  <a:gd name="connsiteY130" fmla="*/ 647480 h 705621"/>
                  <a:gd name="connsiteX131" fmla="*/ 430772 w 1025815"/>
                  <a:gd name="connsiteY131" fmla="*/ 644837 h 705621"/>
                  <a:gd name="connsiteX132" fmla="*/ 417558 w 1025815"/>
                  <a:gd name="connsiteY132" fmla="*/ 642194 h 705621"/>
                  <a:gd name="connsiteX133" fmla="*/ 409630 w 1025815"/>
                  <a:gd name="connsiteY133" fmla="*/ 639552 h 705621"/>
                  <a:gd name="connsiteX134" fmla="*/ 399059 w 1025815"/>
                  <a:gd name="connsiteY134" fmla="*/ 636909 h 705621"/>
                  <a:gd name="connsiteX135" fmla="*/ 383202 w 1025815"/>
                  <a:gd name="connsiteY135" fmla="*/ 631623 h 705621"/>
                  <a:gd name="connsiteX136" fmla="*/ 375274 w 1025815"/>
                  <a:gd name="connsiteY136" fmla="*/ 628981 h 705621"/>
                  <a:gd name="connsiteX137" fmla="*/ 359417 w 1025815"/>
                  <a:gd name="connsiteY137" fmla="*/ 621052 h 705621"/>
                  <a:gd name="connsiteX138" fmla="*/ 335632 w 1025815"/>
                  <a:gd name="connsiteY138" fmla="*/ 623695 h 705621"/>
                  <a:gd name="connsiteX139" fmla="*/ 306562 w 1025815"/>
                  <a:gd name="connsiteY139" fmla="*/ 626338 h 705621"/>
                  <a:gd name="connsiteX140" fmla="*/ 282777 w 1025815"/>
                  <a:gd name="connsiteY140" fmla="*/ 623695 h 705621"/>
                  <a:gd name="connsiteX141" fmla="*/ 274848 w 1025815"/>
                  <a:gd name="connsiteY141" fmla="*/ 621052 h 705621"/>
                  <a:gd name="connsiteX142" fmla="*/ 258992 w 1025815"/>
                  <a:gd name="connsiteY142" fmla="*/ 626338 h 705621"/>
                  <a:gd name="connsiteX143" fmla="*/ 251063 w 1025815"/>
                  <a:gd name="connsiteY143" fmla="*/ 628981 h 705621"/>
                  <a:gd name="connsiteX144" fmla="*/ 243135 w 1025815"/>
                  <a:gd name="connsiteY144" fmla="*/ 634266 h 705621"/>
                  <a:gd name="connsiteX145" fmla="*/ 227278 w 1025815"/>
                  <a:gd name="connsiteY145" fmla="*/ 639552 h 705621"/>
                  <a:gd name="connsiteX146" fmla="*/ 219350 w 1025815"/>
                  <a:gd name="connsiteY146" fmla="*/ 647480 h 705621"/>
                  <a:gd name="connsiteX147" fmla="*/ 211422 w 1025815"/>
                  <a:gd name="connsiteY147" fmla="*/ 652766 h 705621"/>
                  <a:gd name="connsiteX148" fmla="*/ 206136 w 1025815"/>
                  <a:gd name="connsiteY148" fmla="*/ 660694 h 705621"/>
                  <a:gd name="connsiteX149" fmla="*/ 190280 w 1025815"/>
                  <a:gd name="connsiteY149" fmla="*/ 668622 h 705621"/>
                  <a:gd name="connsiteX150" fmla="*/ 182351 w 1025815"/>
                  <a:gd name="connsiteY150" fmla="*/ 673908 h 705621"/>
                  <a:gd name="connsiteX151" fmla="*/ 177066 w 1025815"/>
                  <a:gd name="connsiteY151" fmla="*/ 665979 h 705621"/>
                  <a:gd name="connsiteX152" fmla="*/ 150638 w 1025815"/>
                  <a:gd name="connsiteY152" fmla="*/ 673908 h 705621"/>
                  <a:gd name="connsiteX153" fmla="*/ 142710 w 1025815"/>
                  <a:gd name="connsiteY153" fmla="*/ 681836 h 705621"/>
                  <a:gd name="connsiteX154" fmla="*/ 124210 w 1025815"/>
                  <a:gd name="connsiteY154" fmla="*/ 684479 h 705621"/>
                  <a:gd name="connsiteX155" fmla="*/ 100425 w 1025815"/>
                  <a:gd name="connsiteY155" fmla="*/ 697693 h 705621"/>
                  <a:gd name="connsiteX156" fmla="*/ 92497 w 1025815"/>
                  <a:gd name="connsiteY156" fmla="*/ 702978 h 705621"/>
                  <a:gd name="connsiteX157" fmla="*/ 84569 w 1025815"/>
                  <a:gd name="connsiteY157" fmla="*/ 705621 h 705621"/>
                  <a:gd name="connsiteX158" fmla="*/ 81926 w 1025815"/>
                  <a:gd name="connsiteY158" fmla="*/ 697693 h 705621"/>
                  <a:gd name="connsiteX159" fmla="*/ 66069 w 1025815"/>
                  <a:gd name="connsiteY159" fmla="*/ 684479 h 705621"/>
                  <a:gd name="connsiteX160" fmla="*/ 58141 w 1025815"/>
                  <a:gd name="connsiteY160" fmla="*/ 681836 h 705621"/>
                  <a:gd name="connsiteX161" fmla="*/ 42284 w 1025815"/>
                  <a:gd name="connsiteY161" fmla="*/ 671265 h 705621"/>
                  <a:gd name="connsiteX162" fmla="*/ 26428 w 1025815"/>
                  <a:gd name="connsiteY162" fmla="*/ 660694 h 705621"/>
                  <a:gd name="connsiteX163" fmla="*/ 18499 w 1025815"/>
                  <a:gd name="connsiteY163" fmla="*/ 655408 h 705621"/>
                  <a:gd name="connsiteX164" fmla="*/ 15857 w 1025815"/>
                  <a:gd name="connsiteY164" fmla="*/ 647480 h 705621"/>
                  <a:gd name="connsiteX165" fmla="*/ 0 w 1025815"/>
                  <a:gd name="connsiteY165" fmla="*/ 642194 h 705621"/>
                  <a:gd name="connsiteX166" fmla="*/ 2643 w 1025815"/>
                  <a:gd name="connsiteY166" fmla="*/ 581411 h 705621"/>
                  <a:gd name="connsiteX167" fmla="*/ 5285 w 1025815"/>
                  <a:gd name="connsiteY167" fmla="*/ 573482 h 705621"/>
                  <a:gd name="connsiteX168" fmla="*/ 13214 w 1025815"/>
                  <a:gd name="connsiteY168" fmla="*/ 570840 h 705621"/>
                  <a:gd name="connsiteX169" fmla="*/ 31713 w 1025815"/>
                  <a:gd name="connsiteY169" fmla="*/ 568197 h 705621"/>
                  <a:gd name="connsiteX170" fmla="*/ 39641 w 1025815"/>
                  <a:gd name="connsiteY170" fmla="*/ 562911 h 705621"/>
                  <a:gd name="connsiteX171" fmla="*/ 47570 w 1025815"/>
                  <a:gd name="connsiteY171" fmla="*/ 554983 h 705621"/>
                  <a:gd name="connsiteX172" fmla="*/ 63426 w 1025815"/>
                  <a:gd name="connsiteY172" fmla="*/ 549697 h 705621"/>
                  <a:gd name="connsiteX173" fmla="*/ 87211 w 1025815"/>
                  <a:gd name="connsiteY173" fmla="*/ 533841 h 705621"/>
                  <a:gd name="connsiteX174" fmla="*/ 95140 w 1025815"/>
                  <a:gd name="connsiteY174" fmla="*/ 528555 h 705621"/>
                  <a:gd name="connsiteX175" fmla="*/ 110996 w 1025815"/>
                  <a:gd name="connsiteY175" fmla="*/ 523270 h 705621"/>
                  <a:gd name="connsiteX176" fmla="*/ 118925 w 1025815"/>
                  <a:gd name="connsiteY176" fmla="*/ 517984 h 705621"/>
                  <a:gd name="connsiteX177" fmla="*/ 132139 w 1025815"/>
                  <a:gd name="connsiteY177" fmla="*/ 496842 h 705621"/>
                  <a:gd name="connsiteX178" fmla="*/ 134781 w 1025815"/>
                  <a:gd name="connsiteY178" fmla="*/ 488913 h 705621"/>
                  <a:gd name="connsiteX179" fmla="*/ 134781 w 1025815"/>
                  <a:gd name="connsiteY179" fmla="*/ 470414 h 705621"/>
                  <a:gd name="connsiteX180" fmla="*/ 132139 w 1025815"/>
                  <a:gd name="connsiteY180" fmla="*/ 462486 h 705621"/>
                  <a:gd name="connsiteX181" fmla="*/ 140067 w 1025815"/>
                  <a:gd name="connsiteY181" fmla="*/ 446629 h 705621"/>
                  <a:gd name="connsiteX182" fmla="*/ 145352 w 1025815"/>
                  <a:gd name="connsiteY182" fmla="*/ 430772 h 705621"/>
                  <a:gd name="connsiteX183" fmla="*/ 150638 w 1025815"/>
                  <a:gd name="connsiteY183" fmla="*/ 422844 h 705621"/>
                  <a:gd name="connsiteX184" fmla="*/ 155924 w 1025815"/>
                  <a:gd name="connsiteY184" fmla="*/ 406987 h 705621"/>
                  <a:gd name="connsiteX185" fmla="*/ 161209 w 1025815"/>
                  <a:gd name="connsiteY185" fmla="*/ 364703 h 705621"/>
                  <a:gd name="connsiteX186" fmla="*/ 166495 w 1025815"/>
                  <a:gd name="connsiteY186" fmla="*/ 356775 h 705621"/>
                  <a:gd name="connsiteX187" fmla="*/ 169137 w 1025815"/>
                  <a:gd name="connsiteY187" fmla="*/ 343561 h 705621"/>
                  <a:gd name="connsiteX188" fmla="*/ 171780 w 1025815"/>
                  <a:gd name="connsiteY188" fmla="*/ 325061 h 705621"/>
                  <a:gd name="connsiteX189" fmla="*/ 179709 w 1025815"/>
                  <a:gd name="connsiteY189" fmla="*/ 317133 h 705621"/>
                  <a:gd name="connsiteX190" fmla="*/ 174423 w 1025815"/>
                  <a:gd name="connsiteY190"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0918 w 1025815"/>
                  <a:gd name="connsiteY7" fmla="*/ 209537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8275 w 1025815"/>
                  <a:gd name="connsiteY20" fmla="*/ 233871 h 705621"/>
                  <a:gd name="connsiteX21" fmla="*/ 408060 w 1025815"/>
                  <a:gd name="connsiteY21" fmla="*/ 221182 h 705621"/>
                  <a:gd name="connsiteX22" fmla="*/ 420724 w 1025815"/>
                  <a:gd name="connsiteY22" fmla="*/ 207183 h 705621"/>
                  <a:gd name="connsiteX23" fmla="*/ 447937 w 1025815"/>
                  <a:gd name="connsiteY23" fmla="*/ 187376 h 705621"/>
                  <a:gd name="connsiteX24" fmla="*/ 467771 w 1025815"/>
                  <a:gd name="connsiteY24" fmla="*/ 179709 h 705621"/>
                  <a:gd name="connsiteX25" fmla="*/ 475699 w 1025815"/>
                  <a:gd name="connsiteY25" fmla="*/ 177066 h 705621"/>
                  <a:gd name="connsiteX26" fmla="*/ 483628 w 1025815"/>
                  <a:gd name="connsiteY26" fmla="*/ 169138 h 705621"/>
                  <a:gd name="connsiteX27" fmla="*/ 491556 w 1025815"/>
                  <a:gd name="connsiteY27" fmla="*/ 166495 h 705621"/>
                  <a:gd name="connsiteX28" fmla="*/ 499484 w 1025815"/>
                  <a:gd name="connsiteY28" fmla="*/ 161209 h 705621"/>
                  <a:gd name="connsiteX29" fmla="*/ 510055 w 1025815"/>
                  <a:gd name="connsiteY29" fmla="*/ 158567 h 705621"/>
                  <a:gd name="connsiteX30" fmla="*/ 525912 w 1025815"/>
                  <a:gd name="connsiteY30" fmla="*/ 153281 h 705621"/>
                  <a:gd name="connsiteX31" fmla="*/ 533840 w 1025815"/>
                  <a:gd name="connsiteY31" fmla="*/ 150638 h 705621"/>
                  <a:gd name="connsiteX32" fmla="*/ 560268 w 1025815"/>
                  <a:gd name="connsiteY32" fmla="*/ 142710 h 705621"/>
                  <a:gd name="connsiteX33" fmla="*/ 584053 w 1025815"/>
                  <a:gd name="connsiteY33" fmla="*/ 132139 h 705621"/>
                  <a:gd name="connsiteX34" fmla="*/ 589600 w 1025815"/>
                  <a:gd name="connsiteY34" fmla="*/ 117590 h 705621"/>
                  <a:gd name="connsiteX35" fmla="*/ 600956 w 1025815"/>
                  <a:gd name="connsiteY35" fmla="*/ 95663 h 705621"/>
                  <a:gd name="connsiteX36" fmla="*/ 623695 w 1025815"/>
                  <a:gd name="connsiteY36" fmla="*/ 79283 h 705621"/>
                  <a:gd name="connsiteX37" fmla="*/ 631623 w 1025815"/>
                  <a:gd name="connsiteY37" fmla="*/ 76641 h 705621"/>
                  <a:gd name="connsiteX38" fmla="*/ 639551 w 1025815"/>
                  <a:gd name="connsiteY38" fmla="*/ 71355 h 705621"/>
                  <a:gd name="connsiteX39" fmla="*/ 647480 w 1025815"/>
                  <a:gd name="connsiteY39" fmla="*/ 68712 h 705621"/>
                  <a:gd name="connsiteX40" fmla="*/ 652765 w 1025815"/>
                  <a:gd name="connsiteY40" fmla="*/ 60784 h 705621"/>
                  <a:gd name="connsiteX41" fmla="*/ 668622 w 1025815"/>
                  <a:gd name="connsiteY41" fmla="*/ 52856 h 705621"/>
                  <a:gd name="connsiteX42" fmla="*/ 684478 w 1025815"/>
                  <a:gd name="connsiteY42" fmla="*/ 44927 h 705621"/>
                  <a:gd name="connsiteX43" fmla="*/ 692407 w 1025815"/>
                  <a:gd name="connsiteY43" fmla="*/ 39642 h 705621"/>
                  <a:gd name="connsiteX44" fmla="*/ 708263 w 1025815"/>
                  <a:gd name="connsiteY44" fmla="*/ 34356 h 705621"/>
                  <a:gd name="connsiteX45" fmla="*/ 724120 w 1025815"/>
                  <a:gd name="connsiteY45" fmla="*/ 29071 h 705621"/>
                  <a:gd name="connsiteX46" fmla="*/ 739977 w 1025815"/>
                  <a:gd name="connsiteY46" fmla="*/ 21142 h 705621"/>
                  <a:gd name="connsiteX47" fmla="*/ 755833 w 1025815"/>
                  <a:gd name="connsiteY47" fmla="*/ 15857 h 705621"/>
                  <a:gd name="connsiteX48" fmla="*/ 763762 w 1025815"/>
                  <a:gd name="connsiteY48" fmla="*/ 13214 h 705621"/>
                  <a:gd name="connsiteX49" fmla="*/ 798118 w 1025815"/>
                  <a:gd name="connsiteY49" fmla="*/ 10571 h 705621"/>
                  <a:gd name="connsiteX50" fmla="*/ 808689 w 1025815"/>
                  <a:gd name="connsiteY50" fmla="*/ 7929 h 705621"/>
                  <a:gd name="connsiteX51" fmla="*/ 816617 w 1025815"/>
                  <a:gd name="connsiteY51" fmla="*/ 5286 h 705621"/>
                  <a:gd name="connsiteX52" fmla="*/ 843045 w 1025815"/>
                  <a:gd name="connsiteY52" fmla="*/ 0 h 705621"/>
                  <a:gd name="connsiteX53" fmla="*/ 840402 w 1025815"/>
                  <a:gd name="connsiteY53" fmla="*/ 7929 h 705621"/>
                  <a:gd name="connsiteX54" fmla="*/ 835117 w 1025815"/>
                  <a:gd name="connsiteY54" fmla="*/ 15857 h 705621"/>
                  <a:gd name="connsiteX55" fmla="*/ 829831 w 1025815"/>
                  <a:gd name="connsiteY55" fmla="*/ 31713 h 705621"/>
                  <a:gd name="connsiteX56" fmla="*/ 832474 w 1025815"/>
                  <a:gd name="connsiteY56" fmla="*/ 39642 h 705621"/>
                  <a:gd name="connsiteX57" fmla="*/ 821903 w 1025815"/>
                  <a:gd name="connsiteY57" fmla="*/ 55498 h 705621"/>
                  <a:gd name="connsiteX58" fmla="*/ 816617 w 1025815"/>
                  <a:gd name="connsiteY58" fmla="*/ 87212 h 705621"/>
                  <a:gd name="connsiteX59" fmla="*/ 824546 w 1025815"/>
                  <a:gd name="connsiteY59" fmla="*/ 121568 h 705621"/>
                  <a:gd name="connsiteX60" fmla="*/ 816617 w 1025815"/>
                  <a:gd name="connsiteY60" fmla="*/ 140067 h 705621"/>
                  <a:gd name="connsiteX61" fmla="*/ 806046 w 1025815"/>
                  <a:gd name="connsiteY61" fmla="*/ 184994 h 705621"/>
                  <a:gd name="connsiteX62" fmla="*/ 798118 w 1025815"/>
                  <a:gd name="connsiteY62" fmla="*/ 187637 h 705621"/>
                  <a:gd name="connsiteX63" fmla="*/ 790189 w 1025815"/>
                  <a:gd name="connsiteY63" fmla="*/ 195566 h 705621"/>
                  <a:gd name="connsiteX64" fmla="*/ 806046 w 1025815"/>
                  <a:gd name="connsiteY64" fmla="*/ 227279 h 705621"/>
                  <a:gd name="connsiteX65" fmla="*/ 811332 w 1025815"/>
                  <a:gd name="connsiteY65" fmla="*/ 235207 h 705621"/>
                  <a:gd name="connsiteX66" fmla="*/ 819260 w 1025815"/>
                  <a:gd name="connsiteY66" fmla="*/ 261635 h 705621"/>
                  <a:gd name="connsiteX67" fmla="*/ 821903 w 1025815"/>
                  <a:gd name="connsiteY67" fmla="*/ 269563 h 705621"/>
                  <a:gd name="connsiteX68" fmla="*/ 824546 w 1025815"/>
                  <a:gd name="connsiteY68" fmla="*/ 277492 h 705621"/>
                  <a:gd name="connsiteX69" fmla="*/ 829831 w 1025815"/>
                  <a:gd name="connsiteY69" fmla="*/ 285420 h 705621"/>
                  <a:gd name="connsiteX70" fmla="*/ 832474 w 1025815"/>
                  <a:gd name="connsiteY70" fmla="*/ 293348 h 705621"/>
                  <a:gd name="connsiteX71" fmla="*/ 856259 w 1025815"/>
                  <a:gd name="connsiteY71" fmla="*/ 306562 h 705621"/>
                  <a:gd name="connsiteX72" fmla="*/ 864187 w 1025815"/>
                  <a:gd name="connsiteY72" fmla="*/ 314490 h 705621"/>
                  <a:gd name="connsiteX73" fmla="*/ 872115 w 1025815"/>
                  <a:gd name="connsiteY73" fmla="*/ 319776 h 705621"/>
                  <a:gd name="connsiteX74" fmla="*/ 877401 w 1025815"/>
                  <a:gd name="connsiteY74" fmla="*/ 335633 h 705621"/>
                  <a:gd name="connsiteX75" fmla="*/ 882687 w 1025815"/>
                  <a:gd name="connsiteY75" fmla="*/ 343561 h 705621"/>
                  <a:gd name="connsiteX76" fmla="*/ 885329 w 1025815"/>
                  <a:gd name="connsiteY76" fmla="*/ 351489 h 705621"/>
                  <a:gd name="connsiteX77" fmla="*/ 917043 w 1025815"/>
                  <a:gd name="connsiteY77" fmla="*/ 362060 h 705621"/>
                  <a:gd name="connsiteX78" fmla="*/ 932899 w 1025815"/>
                  <a:gd name="connsiteY78" fmla="*/ 369989 h 705621"/>
                  <a:gd name="connsiteX79" fmla="*/ 940828 w 1025815"/>
                  <a:gd name="connsiteY79" fmla="*/ 372631 h 705621"/>
                  <a:gd name="connsiteX80" fmla="*/ 964613 w 1025815"/>
                  <a:gd name="connsiteY80" fmla="*/ 385845 h 705621"/>
                  <a:gd name="connsiteX81" fmla="*/ 972541 w 1025815"/>
                  <a:gd name="connsiteY81" fmla="*/ 393774 h 705621"/>
                  <a:gd name="connsiteX82" fmla="*/ 977826 w 1025815"/>
                  <a:gd name="connsiteY82" fmla="*/ 409630 h 705621"/>
                  <a:gd name="connsiteX83" fmla="*/ 983112 w 1025815"/>
                  <a:gd name="connsiteY83" fmla="*/ 417559 h 705621"/>
                  <a:gd name="connsiteX84" fmla="*/ 993683 w 1025815"/>
                  <a:gd name="connsiteY84" fmla="*/ 441344 h 705621"/>
                  <a:gd name="connsiteX85" fmla="*/ 998969 w 1025815"/>
                  <a:gd name="connsiteY85" fmla="*/ 462486 h 705621"/>
                  <a:gd name="connsiteX86" fmla="*/ 1006897 w 1025815"/>
                  <a:gd name="connsiteY86" fmla="*/ 473057 h 705621"/>
                  <a:gd name="connsiteX87" fmla="*/ 1017468 w 1025815"/>
                  <a:gd name="connsiteY87" fmla="*/ 488913 h 705621"/>
                  <a:gd name="connsiteX88" fmla="*/ 1022754 w 1025815"/>
                  <a:gd name="connsiteY88" fmla="*/ 496842 h 705621"/>
                  <a:gd name="connsiteX89" fmla="*/ 1022754 w 1025815"/>
                  <a:gd name="connsiteY89" fmla="*/ 512698 h 705621"/>
                  <a:gd name="connsiteX90" fmla="*/ 1006897 w 1025815"/>
                  <a:gd name="connsiteY90" fmla="*/ 507413 h 705621"/>
                  <a:gd name="connsiteX91" fmla="*/ 988398 w 1025815"/>
                  <a:gd name="connsiteY91" fmla="*/ 502127 h 705621"/>
                  <a:gd name="connsiteX92" fmla="*/ 972541 w 1025815"/>
                  <a:gd name="connsiteY92" fmla="*/ 488913 h 705621"/>
                  <a:gd name="connsiteX93" fmla="*/ 964613 w 1025815"/>
                  <a:gd name="connsiteY93" fmla="*/ 486271 h 705621"/>
                  <a:gd name="connsiteX94" fmla="*/ 922328 w 1025815"/>
                  <a:gd name="connsiteY94" fmla="*/ 483628 h 705621"/>
                  <a:gd name="connsiteX95" fmla="*/ 903829 w 1025815"/>
                  <a:gd name="connsiteY95" fmla="*/ 480985 h 705621"/>
                  <a:gd name="connsiteX96" fmla="*/ 893258 w 1025815"/>
                  <a:gd name="connsiteY96" fmla="*/ 467771 h 705621"/>
                  <a:gd name="connsiteX97" fmla="*/ 882687 w 1025815"/>
                  <a:gd name="connsiteY97" fmla="*/ 451915 h 705621"/>
                  <a:gd name="connsiteX98" fmla="*/ 866830 w 1025815"/>
                  <a:gd name="connsiteY98" fmla="*/ 446629 h 705621"/>
                  <a:gd name="connsiteX99" fmla="*/ 858902 w 1025815"/>
                  <a:gd name="connsiteY99" fmla="*/ 443986 h 705621"/>
                  <a:gd name="connsiteX100" fmla="*/ 837759 w 1025815"/>
                  <a:gd name="connsiteY100" fmla="*/ 449272 h 705621"/>
                  <a:gd name="connsiteX101" fmla="*/ 829831 w 1025815"/>
                  <a:gd name="connsiteY101" fmla="*/ 454557 h 705621"/>
                  <a:gd name="connsiteX102" fmla="*/ 824546 w 1025815"/>
                  <a:gd name="connsiteY102" fmla="*/ 462486 h 705621"/>
                  <a:gd name="connsiteX103" fmla="*/ 821903 w 1025815"/>
                  <a:gd name="connsiteY103" fmla="*/ 470414 h 705621"/>
                  <a:gd name="connsiteX104" fmla="*/ 813974 w 1025815"/>
                  <a:gd name="connsiteY104" fmla="*/ 478342 h 705621"/>
                  <a:gd name="connsiteX105" fmla="*/ 808689 w 1025815"/>
                  <a:gd name="connsiteY105" fmla="*/ 486271 h 705621"/>
                  <a:gd name="connsiteX106" fmla="*/ 792832 w 1025815"/>
                  <a:gd name="connsiteY106" fmla="*/ 502127 h 705621"/>
                  <a:gd name="connsiteX107" fmla="*/ 782261 w 1025815"/>
                  <a:gd name="connsiteY107" fmla="*/ 517984 h 705621"/>
                  <a:gd name="connsiteX108" fmla="*/ 776976 w 1025815"/>
                  <a:gd name="connsiteY108" fmla="*/ 525912 h 705621"/>
                  <a:gd name="connsiteX109" fmla="*/ 753191 w 1025815"/>
                  <a:gd name="connsiteY109" fmla="*/ 547055 h 705621"/>
                  <a:gd name="connsiteX110" fmla="*/ 747905 w 1025815"/>
                  <a:gd name="connsiteY110" fmla="*/ 554983 h 705621"/>
                  <a:gd name="connsiteX111" fmla="*/ 745262 w 1025815"/>
                  <a:gd name="connsiteY111" fmla="*/ 562911 h 705621"/>
                  <a:gd name="connsiteX112" fmla="*/ 734691 w 1025815"/>
                  <a:gd name="connsiteY112" fmla="*/ 578768 h 705621"/>
                  <a:gd name="connsiteX113" fmla="*/ 729406 w 1025815"/>
                  <a:gd name="connsiteY113" fmla="*/ 586696 h 705621"/>
                  <a:gd name="connsiteX114" fmla="*/ 724120 w 1025815"/>
                  <a:gd name="connsiteY114" fmla="*/ 594624 h 705621"/>
                  <a:gd name="connsiteX115" fmla="*/ 718835 w 1025815"/>
                  <a:gd name="connsiteY115" fmla="*/ 610481 h 705621"/>
                  <a:gd name="connsiteX116" fmla="*/ 716192 w 1025815"/>
                  <a:gd name="connsiteY116" fmla="*/ 618409 h 705621"/>
                  <a:gd name="connsiteX117" fmla="*/ 705621 w 1025815"/>
                  <a:gd name="connsiteY117" fmla="*/ 634266 h 705621"/>
                  <a:gd name="connsiteX118" fmla="*/ 697692 w 1025815"/>
                  <a:gd name="connsiteY118" fmla="*/ 650123 h 705621"/>
                  <a:gd name="connsiteX119" fmla="*/ 695050 w 1025815"/>
                  <a:gd name="connsiteY119" fmla="*/ 665979 h 705621"/>
                  <a:gd name="connsiteX120" fmla="*/ 687121 w 1025815"/>
                  <a:gd name="connsiteY120" fmla="*/ 663337 h 705621"/>
                  <a:gd name="connsiteX121" fmla="*/ 679193 w 1025815"/>
                  <a:gd name="connsiteY121" fmla="*/ 658051 h 705621"/>
                  <a:gd name="connsiteX122" fmla="*/ 665979 w 1025815"/>
                  <a:gd name="connsiteY122" fmla="*/ 655408 h 705621"/>
                  <a:gd name="connsiteX123" fmla="*/ 658051 w 1025815"/>
                  <a:gd name="connsiteY123" fmla="*/ 650123 h 705621"/>
                  <a:gd name="connsiteX124" fmla="*/ 642194 w 1025815"/>
                  <a:gd name="connsiteY124" fmla="*/ 655408 h 705621"/>
                  <a:gd name="connsiteX125" fmla="*/ 639551 w 1025815"/>
                  <a:gd name="connsiteY125" fmla="*/ 647480 h 705621"/>
                  <a:gd name="connsiteX126" fmla="*/ 610481 w 1025815"/>
                  <a:gd name="connsiteY126" fmla="*/ 647480 h 705621"/>
                  <a:gd name="connsiteX127" fmla="*/ 585883 w 1025815"/>
                  <a:gd name="connsiteY127" fmla="*/ 664411 h 705621"/>
                  <a:gd name="connsiteX128" fmla="*/ 541769 w 1025815"/>
                  <a:gd name="connsiteY128" fmla="*/ 655408 h 705621"/>
                  <a:gd name="connsiteX129" fmla="*/ 517984 w 1025815"/>
                  <a:gd name="connsiteY129" fmla="*/ 652766 h 705621"/>
                  <a:gd name="connsiteX130" fmla="*/ 441343 w 1025815"/>
                  <a:gd name="connsiteY130" fmla="*/ 647480 h 705621"/>
                  <a:gd name="connsiteX131" fmla="*/ 430772 w 1025815"/>
                  <a:gd name="connsiteY131" fmla="*/ 644837 h 705621"/>
                  <a:gd name="connsiteX132" fmla="*/ 417558 w 1025815"/>
                  <a:gd name="connsiteY132" fmla="*/ 642194 h 705621"/>
                  <a:gd name="connsiteX133" fmla="*/ 409630 w 1025815"/>
                  <a:gd name="connsiteY133" fmla="*/ 639552 h 705621"/>
                  <a:gd name="connsiteX134" fmla="*/ 399059 w 1025815"/>
                  <a:gd name="connsiteY134" fmla="*/ 636909 h 705621"/>
                  <a:gd name="connsiteX135" fmla="*/ 383202 w 1025815"/>
                  <a:gd name="connsiteY135" fmla="*/ 631623 h 705621"/>
                  <a:gd name="connsiteX136" fmla="*/ 375274 w 1025815"/>
                  <a:gd name="connsiteY136" fmla="*/ 628981 h 705621"/>
                  <a:gd name="connsiteX137" fmla="*/ 359417 w 1025815"/>
                  <a:gd name="connsiteY137" fmla="*/ 621052 h 705621"/>
                  <a:gd name="connsiteX138" fmla="*/ 335632 w 1025815"/>
                  <a:gd name="connsiteY138" fmla="*/ 623695 h 705621"/>
                  <a:gd name="connsiteX139" fmla="*/ 306562 w 1025815"/>
                  <a:gd name="connsiteY139" fmla="*/ 626338 h 705621"/>
                  <a:gd name="connsiteX140" fmla="*/ 282777 w 1025815"/>
                  <a:gd name="connsiteY140" fmla="*/ 623695 h 705621"/>
                  <a:gd name="connsiteX141" fmla="*/ 274848 w 1025815"/>
                  <a:gd name="connsiteY141" fmla="*/ 621052 h 705621"/>
                  <a:gd name="connsiteX142" fmla="*/ 258992 w 1025815"/>
                  <a:gd name="connsiteY142" fmla="*/ 626338 h 705621"/>
                  <a:gd name="connsiteX143" fmla="*/ 251063 w 1025815"/>
                  <a:gd name="connsiteY143" fmla="*/ 628981 h 705621"/>
                  <a:gd name="connsiteX144" fmla="*/ 243135 w 1025815"/>
                  <a:gd name="connsiteY144" fmla="*/ 634266 h 705621"/>
                  <a:gd name="connsiteX145" fmla="*/ 227278 w 1025815"/>
                  <a:gd name="connsiteY145" fmla="*/ 639552 h 705621"/>
                  <a:gd name="connsiteX146" fmla="*/ 219350 w 1025815"/>
                  <a:gd name="connsiteY146" fmla="*/ 647480 h 705621"/>
                  <a:gd name="connsiteX147" fmla="*/ 211422 w 1025815"/>
                  <a:gd name="connsiteY147" fmla="*/ 652766 h 705621"/>
                  <a:gd name="connsiteX148" fmla="*/ 206136 w 1025815"/>
                  <a:gd name="connsiteY148" fmla="*/ 660694 h 705621"/>
                  <a:gd name="connsiteX149" fmla="*/ 190280 w 1025815"/>
                  <a:gd name="connsiteY149" fmla="*/ 668622 h 705621"/>
                  <a:gd name="connsiteX150" fmla="*/ 182351 w 1025815"/>
                  <a:gd name="connsiteY150" fmla="*/ 673908 h 705621"/>
                  <a:gd name="connsiteX151" fmla="*/ 177066 w 1025815"/>
                  <a:gd name="connsiteY151" fmla="*/ 665979 h 705621"/>
                  <a:gd name="connsiteX152" fmla="*/ 150638 w 1025815"/>
                  <a:gd name="connsiteY152" fmla="*/ 673908 h 705621"/>
                  <a:gd name="connsiteX153" fmla="*/ 142710 w 1025815"/>
                  <a:gd name="connsiteY153" fmla="*/ 681836 h 705621"/>
                  <a:gd name="connsiteX154" fmla="*/ 124210 w 1025815"/>
                  <a:gd name="connsiteY154" fmla="*/ 684479 h 705621"/>
                  <a:gd name="connsiteX155" fmla="*/ 100425 w 1025815"/>
                  <a:gd name="connsiteY155" fmla="*/ 697693 h 705621"/>
                  <a:gd name="connsiteX156" fmla="*/ 92497 w 1025815"/>
                  <a:gd name="connsiteY156" fmla="*/ 702978 h 705621"/>
                  <a:gd name="connsiteX157" fmla="*/ 84569 w 1025815"/>
                  <a:gd name="connsiteY157" fmla="*/ 705621 h 705621"/>
                  <a:gd name="connsiteX158" fmla="*/ 81926 w 1025815"/>
                  <a:gd name="connsiteY158" fmla="*/ 697693 h 705621"/>
                  <a:gd name="connsiteX159" fmla="*/ 66069 w 1025815"/>
                  <a:gd name="connsiteY159" fmla="*/ 684479 h 705621"/>
                  <a:gd name="connsiteX160" fmla="*/ 58141 w 1025815"/>
                  <a:gd name="connsiteY160" fmla="*/ 681836 h 705621"/>
                  <a:gd name="connsiteX161" fmla="*/ 42284 w 1025815"/>
                  <a:gd name="connsiteY161" fmla="*/ 671265 h 705621"/>
                  <a:gd name="connsiteX162" fmla="*/ 26428 w 1025815"/>
                  <a:gd name="connsiteY162" fmla="*/ 660694 h 705621"/>
                  <a:gd name="connsiteX163" fmla="*/ 18499 w 1025815"/>
                  <a:gd name="connsiteY163" fmla="*/ 655408 h 705621"/>
                  <a:gd name="connsiteX164" fmla="*/ 15857 w 1025815"/>
                  <a:gd name="connsiteY164" fmla="*/ 647480 h 705621"/>
                  <a:gd name="connsiteX165" fmla="*/ 0 w 1025815"/>
                  <a:gd name="connsiteY165" fmla="*/ 642194 h 705621"/>
                  <a:gd name="connsiteX166" fmla="*/ 2643 w 1025815"/>
                  <a:gd name="connsiteY166" fmla="*/ 581411 h 705621"/>
                  <a:gd name="connsiteX167" fmla="*/ 5285 w 1025815"/>
                  <a:gd name="connsiteY167" fmla="*/ 573482 h 705621"/>
                  <a:gd name="connsiteX168" fmla="*/ 13214 w 1025815"/>
                  <a:gd name="connsiteY168" fmla="*/ 570840 h 705621"/>
                  <a:gd name="connsiteX169" fmla="*/ 31713 w 1025815"/>
                  <a:gd name="connsiteY169" fmla="*/ 568197 h 705621"/>
                  <a:gd name="connsiteX170" fmla="*/ 39641 w 1025815"/>
                  <a:gd name="connsiteY170" fmla="*/ 562911 h 705621"/>
                  <a:gd name="connsiteX171" fmla="*/ 47570 w 1025815"/>
                  <a:gd name="connsiteY171" fmla="*/ 554983 h 705621"/>
                  <a:gd name="connsiteX172" fmla="*/ 63426 w 1025815"/>
                  <a:gd name="connsiteY172" fmla="*/ 549697 h 705621"/>
                  <a:gd name="connsiteX173" fmla="*/ 87211 w 1025815"/>
                  <a:gd name="connsiteY173" fmla="*/ 533841 h 705621"/>
                  <a:gd name="connsiteX174" fmla="*/ 95140 w 1025815"/>
                  <a:gd name="connsiteY174" fmla="*/ 528555 h 705621"/>
                  <a:gd name="connsiteX175" fmla="*/ 110996 w 1025815"/>
                  <a:gd name="connsiteY175" fmla="*/ 523270 h 705621"/>
                  <a:gd name="connsiteX176" fmla="*/ 118925 w 1025815"/>
                  <a:gd name="connsiteY176" fmla="*/ 517984 h 705621"/>
                  <a:gd name="connsiteX177" fmla="*/ 132139 w 1025815"/>
                  <a:gd name="connsiteY177" fmla="*/ 496842 h 705621"/>
                  <a:gd name="connsiteX178" fmla="*/ 134781 w 1025815"/>
                  <a:gd name="connsiteY178" fmla="*/ 488913 h 705621"/>
                  <a:gd name="connsiteX179" fmla="*/ 134781 w 1025815"/>
                  <a:gd name="connsiteY179" fmla="*/ 470414 h 705621"/>
                  <a:gd name="connsiteX180" fmla="*/ 132139 w 1025815"/>
                  <a:gd name="connsiteY180" fmla="*/ 462486 h 705621"/>
                  <a:gd name="connsiteX181" fmla="*/ 140067 w 1025815"/>
                  <a:gd name="connsiteY181" fmla="*/ 446629 h 705621"/>
                  <a:gd name="connsiteX182" fmla="*/ 145352 w 1025815"/>
                  <a:gd name="connsiteY182" fmla="*/ 430772 h 705621"/>
                  <a:gd name="connsiteX183" fmla="*/ 150638 w 1025815"/>
                  <a:gd name="connsiteY183" fmla="*/ 422844 h 705621"/>
                  <a:gd name="connsiteX184" fmla="*/ 155924 w 1025815"/>
                  <a:gd name="connsiteY184" fmla="*/ 406987 h 705621"/>
                  <a:gd name="connsiteX185" fmla="*/ 161209 w 1025815"/>
                  <a:gd name="connsiteY185" fmla="*/ 364703 h 705621"/>
                  <a:gd name="connsiteX186" fmla="*/ 166495 w 1025815"/>
                  <a:gd name="connsiteY186" fmla="*/ 356775 h 705621"/>
                  <a:gd name="connsiteX187" fmla="*/ 169137 w 1025815"/>
                  <a:gd name="connsiteY187" fmla="*/ 343561 h 705621"/>
                  <a:gd name="connsiteX188" fmla="*/ 171780 w 1025815"/>
                  <a:gd name="connsiteY188" fmla="*/ 325061 h 705621"/>
                  <a:gd name="connsiteX189" fmla="*/ 179709 w 1025815"/>
                  <a:gd name="connsiteY189" fmla="*/ 317133 h 705621"/>
                  <a:gd name="connsiteX190" fmla="*/ 174423 w 1025815"/>
                  <a:gd name="connsiteY190"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0918 w 1025815"/>
                  <a:gd name="connsiteY7" fmla="*/ 209537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8275 w 1025815"/>
                  <a:gd name="connsiteY20" fmla="*/ 233871 h 705621"/>
                  <a:gd name="connsiteX21" fmla="*/ 408060 w 1025815"/>
                  <a:gd name="connsiteY21" fmla="*/ 221182 h 705621"/>
                  <a:gd name="connsiteX22" fmla="*/ 420724 w 1025815"/>
                  <a:gd name="connsiteY22" fmla="*/ 207183 h 705621"/>
                  <a:gd name="connsiteX23" fmla="*/ 447937 w 1025815"/>
                  <a:gd name="connsiteY23" fmla="*/ 187376 h 705621"/>
                  <a:gd name="connsiteX24" fmla="*/ 467771 w 1025815"/>
                  <a:gd name="connsiteY24" fmla="*/ 179709 h 705621"/>
                  <a:gd name="connsiteX25" fmla="*/ 475699 w 1025815"/>
                  <a:gd name="connsiteY25" fmla="*/ 177066 h 705621"/>
                  <a:gd name="connsiteX26" fmla="*/ 483628 w 1025815"/>
                  <a:gd name="connsiteY26" fmla="*/ 169138 h 705621"/>
                  <a:gd name="connsiteX27" fmla="*/ 491556 w 1025815"/>
                  <a:gd name="connsiteY27" fmla="*/ 166495 h 705621"/>
                  <a:gd name="connsiteX28" fmla="*/ 499484 w 1025815"/>
                  <a:gd name="connsiteY28" fmla="*/ 161209 h 705621"/>
                  <a:gd name="connsiteX29" fmla="*/ 510055 w 1025815"/>
                  <a:gd name="connsiteY29" fmla="*/ 158567 h 705621"/>
                  <a:gd name="connsiteX30" fmla="*/ 525912 w 1025815"/>
                  <a:gd name="connsiteY30" fmla="*/ 153281 h 705621"/>
                  <a:gd name="connsiteX31" fmla="*/ 533840 w 1025815"/>
                  <a:gd name="connsiteY31" fmla="*/ 150638 h 705621"/>
                  <a:gd name="connsiteX32" fmla="*/ 560268 w 1025815"/>
                  <a:gd name="connsiteY32" fmla="*/ 142710 h 705621"/>
                  <a:gd name="connsiteX33" fmla="*/ 584053 w 1025815"/>
                  <a:gd name="connsiteY33" fmla="*/ 132139 h 705621"/>
                  <a:gd name="connsiteX34" fmla="*/ 589600 w 1025815"/>
                  <a:gd name="connsiteY34" fmla="*/ 117590 h 705621"/>
                  <a:gd name="connsiteX35" fmla="*/ 600956 w 1025815"/>
                  <a:gd name="connsiteY35" fmla="*/ 95663 h 705621"/>
                  <a:gd name="connsiteX36" fmla="*/ 623695 w 1025815"/>
                  <a:gd name="connsiteY36" fmla="*/ 79283 h 705621"/>
                  <a:gd name="connsiteX37" fmla="*/ 631623 w 1025815"/>
                  <a:gd name="connsiteY37" fmla="*/ 76641 h 705621"/>
                  <a:gd name="connsiteX38" fmla="*/ 639551 w 1025815"/>
                  <a:gd name="connsiteY38" fmla="*/ 71355 h 705621"/>
                  <a:gd name="connsiteX39" fmla="*/ 647480 w 1025815"/>
                  <a:gd name="connsiteY39" fmla="*/ 68712 h 705621"/>
                  <a:gd name="connsiteX40" fmla="*/ 652765 w 1025815"/>
                  <a:gd name="connsiteY40" fmla="*/ 60784 h 705621"/>
                  <a:gd name="connsiteX41" fmla="*/ 668622 w 1025815"/>
                  <a:gd name="connsiteY41" fmla="*/ 52856 h 705621"/>
                  <a:gd name="connsiteX42" fmla="*/ 684478 w 1025815"/>
                  <a:gd name="connsiteY42" fmla="*/ 44927 h 705621"/>
                  <a:gd name="connsiteX43" fmla="*/ 692407 w 1025815"/>
                  <a:gd name="connsiteY43" fmla="*/ 39642 h 705621"/>
                  <a:gd name="connsiteX44" fmla="*/ 708263 w 1025815"/>
                  <a:gd name="connsiteY44" fmla="*/ 34356 h 705621"/>
                  <a:gd name="connsiteX45" fmla="*/ 724120 w 1025815"/>
                  <a:gd name="connsiteY45" fmla="*/ 29071 h 705621"/>
                  <a:gd name="connsiteX46" fmla="*/ 739977 w 1025815"/>
                  <a:gd name="connsiteY46" fmla="*/ 21142 h 705621"/>
                  <a:gd name="connsiteX47" fmla="*/ 755833 w 1025815"/>
                  <a:gd name="connsiteY47" fmla="*/ 15857 h 705621"/>
                  <a:gd name="connsiteX48" fmla="*/ 763762 w 1025815"/>
                  <a:gd name="connsiteY48" fmla="*/ 13214 h 705621"/>
                  <a:gd name="connsiteX49" fmla="*/ 798118 w 1025815"/>
                  <a:gd name="connsiteY49" fmla="*/ 10571 h 705621"/>
                  <a:gd name="connsiteX50" fmla="*/ 808689 w 1025815"/>
                  <a:gd name="connsiteY50" fmla="*/ 7929 h 705621"/>
                  <a:gd name="connsiteX51" fmla="*/ 816617 w 1025815"/>
                  <a:gd name="connsiteY51" fmla="*/ 5286 h 705621"/>
                  <a:gd name="connsiteX52" fmla="*/ 843045 w 1025815"/>
                  <a:gd name="connsiteY52" fmla="*/ 0 h 705621"/>
                  <a:gd name="connsiteX53" fmla="*/ 840402 w 1025815"/>
                  <a:gd name="connsiteY53" fmla="*/ 7929 h 705621"/>
                  <a:gd name="connsiteX54" fmla="*/ 835117 w 1025815"/>
                  <a:gd name="connsiteY54" fmla="*/ 15857 h 705621"/>
                  <a:gd name="connsiteX55" fmla="*/ 829831 w 1025815"/>
                  <a:gd name="connsiteY55" fmla="*/ 31713 h 705621"/>
                  <a:gd name="connsiteX56" fmla="*/ 832474 w 1025815"/>
                  <a:gd name="connsiteY56" fmla="*/ 39642 h 705621"/>
                  <a:gd name="connsiteX57" fmla="*/ 821903 w 1025815"/>
                  <a:gd name="connsiteY57" fmla="*/ 55498 h 705621"/>
                  <a:gd name="connsiteX58" fmla="*/ 816617 w 1025815"/>
                  <a:gd name="connsiteY58" fmla="*/ 87212 h 705621"/>
                  <a:gd name="connsiteX59" fmla="*/ 824546 w 1025815"/>
                  <a:gd name="connsiteY59" fmla="*/ 121568 h 705621"/>
                  <a:gd name="connsiteX60" fmla="*/ 816617 w 1025815"/>
                  <a:gd name="connsiteY60" fmla="*/ 140067 h 705621"/>
                  <a:gd name="connsiteX61" fmla="*/ 806046 w 1025815"/>
                  <a:gd name="connsiteY61" fmla="*/ 184994 h 705621"/>
                  <a:gd name="connsiteX62" fmla="*/ 798118 w 1025815"/>
                  <a:gd name="connsiteY62" fmla="*/ 187637 h 705621"/>
                  <a:gd name="connsiteX63" fmla="*/ 790189 w 1025815"/>
                  <a:gd name="connsiteY63" fmla="*/ 195566 h 705621"/>
                  <a:gd name="connsiteX64" fmla="*/ 806046 w 1025815"/>
                  <a:gd name="connsiteY64" fmla="*/ 227279 h 705621"/>
                  <a:gd name="connsiteX65" fmla="*/ 811332 w 1025815"/>
                  <a:gd name="connsiteY65" fmla="*/ 235207 h 705621"/>
                  <a:gd name="connsiteX66" fmla="*/ 819260 w 1025815"/>
                  <a:gd name="connsiteY66" fmla="*/ 261635 h 705621"/>
                  <a:gd name="connsiteX67" fmla="*/ 821903 w 1025815"/>
                  <a:gd name="connsiteY67" fmla="*/ 269563 h 705621"/>
                  <a:gd name="connsiteX68" fmla="*/ 824546 w 1025815"/>
                  <a:gd name="connsiteY68" fmla="*/ 277492 h 705621"/>
                  <a:gd name="connsiteX69" fmla="*/ 829831 w 1025815"/>
                  <a:gd name="connsiteY69" fmla="*/ 285420 h 705621"/>
                  <a:gd name="connsiteX70" fmla="*/ 832474 w 1025815"/>
                  <a:gd name="connsiteY70" fmla="*/ 293348 h 705621"/>
                  <a:gd name="connsiteX71" fmla="*/ 856259 w 1025815"/>
                  <a:gd name="connsiteY71" fmla="*/ 306562 h 705621"/>
                  <a:gd name="connsiteX72" fmla="*/ 864187 w 1025815"/>
                  <a:gd name="connsiteY72" fmla="*/ 314490 h 705621"/>
                  <a:gd name="connsiteX73" fmla="*/ 872115 w 1025815"/>
                  <a:gd name="connsiteY73" fmla="*/ 319776 h 705621"/>
                  <a:gd name="connsiteX74" fmla="*/ 877401 w 1025815"/>
                  <a:gd name="connsiteY74" fmla="*/ 335633 h 705621"/>
                  <a:gd name="connsiteX75" fmla="*/ 882687 w 1025815"/>
                  <a:gd name="connsiteY75" fmla="*/ 343561 h 705621"/>
                  <a:gd name="connsiteX76" fmla="*/ 885329 w 1025815"/>
                  <a:gd name="connsiteY76" fmla="*/ 351489 h 705621"/>
                  <a:gd name="connsiteX77" fmla="*/ 917043 w 1025815"/>
                  <a:gd name="connsiteY77" fmla="*/ 362060 h 705621"/>
                  <a:gd name="connsiteX78" fmla="*/ 932899 w 1025815"/>
                  <a:gd name="connsiteY78" fmla="*/ 369989 h 705621"/>
                  <a:gd name="connsiteX79" fmla="*/ 940828 w 1025815"/>
                  <a:gd name="connsiteY79" fmla="*/ 372631 h 705621"/>
                  <a:gd name="connsiteX80" fmla="*/ 964613 w 1025815"/>
                  <a:gd name="connsiteY80" fmla="*/ 385845 h 705621"/>
                  <a:gd name="connsiteX81" fmla="*/ 972541 w 1025815"/>
                  <a:gd name="connsiteY81" fmla="*/ 393774 h 705621"/>
                  <a:gd name="connsiteX82" fmla="*/ 977826 w 1025815"/>
                  <a:gd name="connsiteY82" fmla="*/ 409630 h 705621"/>
                  <a:gd name="connsiteX83" fmla="*/ 983112 w 1025815"/>
                  <a:gd name="connsiteY83" fmla="*/ 417559 h 705621"/>
                  <a:gd name="connsiteX84" fmla="*/ 993683 w 1025815"/>
                  <a:gd name="connsiteY84" fmla="*/ 441344 h 705621"/>
                  <a:gd name="connsiteX85" fmla="*/ 998969 w 1025815"/>
                  <a:gd name="connsiteY85" fmla="*/ 462486 h 705621"/>
                  <a:gd name="connsiteX86" fmla="*/ 1006897 w 1025815"/>
                  <a:gd name="connsiteY86" fmla="*/ 473057 h 705621"/>
                  <a:gd name="connsiteX87" fmla="*/ 1017468 w 1025815"/>
                  <a:gd name="connsiteY87" fmla="*/ 488913 h 705621"/>
                  <a:gd name="connsiteX88" fmla="*/ 1022754 w 1025815"/>
                  <a:gd name="connsiteY88" fmla="*/ 496842 h 705621"/>
                  <a:gd name="connsiteX89" fmla="*/ 1022754 w 1025815"/>
                  <a:gd name="connsiteY89" fmla="*/ 512698 h 705621"/>
                  <a:gd name="connsiteX90" fmla="*/ 1006897 w 1025815"/>
                  <a:gd name="connsiteY90" fmla="*/ 507413 h 705621"/>
                  <a:gd name="connsiteX91" fmla="*/ 988398 w 1025815"/>
                  <a:gd name="connsiteY91" fmla="*/ 502127 h 705621"/>
                  <a:gd name="connsiteX92" fmla="*/ 972541 w 1025815"/>
                  <a:gd name="connsiteY92" fmla="*/ 488913 h 705621"/>
                  <a:gd name="connsiteX93" fmla="*/ 964613 w 1025815"/>
                  <a:gd name="connsiteY93" fmla="*/ 486271 h 705621"/>
                  <a:gd name="connsiteX94" fmla="*/ 922328 w 1025815"/>
                  <a:gd name="connsiteY94" fmla="*/ 483628 h 705621"/>
                  <a:gd name="connsiteX95" fmla="*/ 903829 w 1025815"/>
                  <a:gd name="connsiteY95" fmla="*/ 480985 h 705621"/>
                  <a:gd name="connsiteX96" fmla="*/ 893258 w 1025815"/>
                  <a:gd name="connsiteY96" fmla="*/ 467771 h 705621"/>
                  <a:gd name="connsiteX97" fmla="*/ 882687 w 1025815"/>
                  <a:gd name="connsiteY97" fmla="*/ 451915 h 705621"/>
                  <a:gd name="connsiteX98" fmla="*/ 866830 w 1025815"/>
                  <a:gd name="connsiteY98" fmla="*/ 446629 h 705621"/>
                  <a:gd name="connsiteX99" fmla="*/ 858902 w 1025815"/>
                  <a:gd name="connsiteY99" fmla="*/ 443986 h 705621"/>
                  <a:gd name="connsiteX100" fmla="*/ 837759 w 1025815"/>
                  <a:gd name="connsiteY100" fmla="*/ 449272 h 705621"/>
                  <a:gd name="connsiteX101" fmla="*/ 829831 w 1025815"/>
                  <a:gd name="connsiteY101" fmla="*/ 454557 h 705621"/>
                  <a:gd name="connsiteX102" fmla="*/ 824546 w 1025815"/>
                  <a:gd name="connsiteY102" fmla="*/ 462486 h 705621"/>
                  <a:gd name="connsiteX103" fmla="*/ 821903 w 1025815"/>
                  <a:gd name="connsiteY103" fmla="*/ 470414 h 705621"/>
                  <a:gd name="connsiteX104" fmla="*/ 813974 w 1025815"/>
                  <a:gd name="connsiteY104" fmla="*/ 478342 h 705621"/>
                  <a:gd name="connsiteX105" fmla="*/ 808689 w 1025815"/>
                  <a:gd name="connsiteY105" fmla="*/ 486271 h 705621"/>
                  <a:gd name="connsiteX106" fmla="*/ 792832 w 1025815"/>
                  <a:gd name="connsiteY106" fmla="*/ 502127 h 705621"/>
                  <a:gd name="connsiteX107" fmla="*/ 782261 w 1025815"/>
                  <a:gd name="connsiteY107" fmla="*/ 517984 h 705621"/>
                  <a:gd name="connsiteX108" fmla="*/ 776976 w 1025815"/>
                  <a:gd name="connsiteY108" fmla="*/ 525912 h 705621"/>
                  <a:gd name="connsiteX109" fmla="*/ 753191 w 1025815"/>
                  <a:gd name="connsiteY109" fmla="*/ 547055 h 705621"/>
                  <a:gd name="connsiteX110" fmla="*/ 747905 w 1025815"/>
                  <a:gd name="connsiteY110" fmla="*/ 554983 h 705621"/>
                  <a:gd name="connsiteX111" fmla="*/ 745262 w 1025815"/>
                  <a:gd name="connsiteY111" fmla="*/ 562911 h 705621"/>
                  <a:gd name="connsiteX112" fmla="*/ 734691 w 1025815"/>
                  <a:gd name="connsiteY112" fmla="*/ 578768 h 705621"/>
                  <a:gd name="connsiteX113" fmla="*/ 729406 w 1025815"/>
                  <a:gd name="connsiteY113" fmla="*/ 586696 h 705621"/>
                  <a:gd name="connsiteX114" fmla="*/ 724120 w 1025815"/>
                  <a:gd name="connsiteY114" fmla="*/ 594624 h 705621"/>
                  <a:gd name="connsiteX115" fmla="*/ 718835 w 1025815"/>
                  <a:gd name="connsiteY115" fmla="*/ 610481 h 705621"/>
                  <a:gd name="connsiteX116" fmla="*/ 716192 w 1025815"/>
                  <a:gd name="connsiteY116" fmla="*/ 618409 h 705621"/>
                  <a:gd name="connsiteX117" fmla="*/ 705621 w 1025815"/>
                  <a:gd name="connsiteY117" fmla="*/ 634266 h 705621"/>
                  <a:gd name="connsiteX118" fmla="*/ 697692 w 1025815"/>
                  <a:gd name="connsiteY118" fmla="*/ 650123 h 705621"/>
                  <a:gd name="connsiteX119" fmla="*/ 695050 w 1025815"/>
                  <a:gd name="connsiteY119" fmla="*/ 665979 h 705621"/>
                  <a:gd name="connsiteX120" fmla="*/ 687121 w 1025815"/>
                  <a:gd name="connsiteY120" fmla="*/ 663337 h 705621"/>
                  <a:gd name="connsiteX121" fmla="*/ 679193 w 1025815"/>
                  <a:gd name="connsiteY121" fmla="*/ 658051 h 705621"/>
                  <a:gd name="connsiteX122" fmla="*/ 665979 w 1025815"/>
                  <a:gd name="connsiteY122" fmla="*/ 655408 h 705621"/>
                  <a:gd name="connsiteX123" fmla="*/ 658051 w 1025815"/>
                  <a:gd name="connsiteY123" fmla="*/ 650123 h 705621"/>
                  <a:gd name="connsiteX124" fmla="*/ 642194 w 1025815"/>
                  <a:gd name="connsiteY124" fmla="*/ 655408 h 705621"/>
                  <a:gd name="connsiteX125" fmla="*/ 639551 w 1025815"/>
                  <a:gd name="connsiteY125" fmla="*/ 647480 h 705621"/>
                  <a:gd name="connsiteX126" fmla="*/ 610481 w 1025815"/>
                  <a:gd name="connsiteY126" fmla="*/ 647480 h 705621"/>
                  <a:gd name="connsiteX127" fmla="*/ 585883 w 1025815"/>
                  <a:gd name="connsiteY127" fmla="*/ 664411 h 705621"/>
                  <a:gd name="connsiteX128" fmla="*/ 541769 w 1025815"/>
                  <a:gd name="connsiteY128" fmla="*/ 655408 h 705621"/>
                  <a:gd name="connsiteX129" fmla="*/ 506078 w 1025815"/>
                  <a:gd name="connsiteY129" fmla="*/ 664672 h 705621"/>
                  <a:gd name="connsiteX130" fmla="*/ 441343 w 1025815"/>
                  <a:gd name="connsiteY130" fmla="*/ 647480 h 705621"/>
                  <a:gd name="connsiteX131" fmla="*/ 430772 w 1025815"/>
                  <a:gd name="connsiteY131" fmla="*/ 644837 h 705621"/>
                  <a:gd name="connsiteX132" fmla="*/ 417558 w 1025815"/>
                  <a:gd name="connsiteY132" fmla="*/ 642194 h 705621"/>
                  <a:gd name="connsiteX133" fmla="*/ 409630 w 1025815"/>
                  <a:gd name="connsiteY133" fmla="*/ 639552 h 705621"/>
                  <a:gd name="connsiteX134" fmla="*/ 399059 w 1025815"/>
                  <a:gd name="connsiteY134" fmla="*/ 636909 h 705621"/>
                  <a:gd name="connsiteX135" fmla="*/ 383202 w 1025815"/>
                  <a:gd name="connsiteY135" fmla="*/ 631623 h 705621"/>
                  <a:gd name="connsiteX136" fmla="*/ 375274 w 1025815"/>
                  <a:gd name="connsiteY136" fmla="*/ 628981 h 705621"/>
                  <a:gd name="connsiteX137" fmla="*/ 359417 w 1025815"/>
                  <a:gd name="connsiteY137" fmla="*/ 621052 h 705621"/>
                  <a:gd name="connsiteX138" fmla="*/ 335632 w 1025815"/>
                  <a:gd name="connsiteY138" fmla="*/ 623695 h 705621"/>
                  <a:gd name="connsiteX139" fmla="*/ 306562 w 1025815"/>
                  <a:gd name="connsiteY139" fmla="*/ 626338 h 705621"/>
                  <a:gd name="connsiteX140" fmla="*/ 282777 w 1025815"/>
                  <a:gd name="connsiteY140" fmla="*/ 623695 h 705621"/>
                  <a:gd name="connsiteX141" fmla="*/ 274848 w 1025815"/>
                  <a:gd name="connsiteY141" fmla="*/ 621052 h 705621"/>
                  <a:gd name="connsiteX142" fmla="*/ 258992 w 1025815"/>
                  <a:gd name="connsiteY142" fmla="*/ 626338 h 705621"/>
                  <a:gd name="connsiteX143" fmla="*/ 251063 w 1025815"/>
                  <a:gd name="connsiteY143" fmla="*/ 628981 h 705621"/>
                  <a:gd name="connsiteX144" fmla="*/ 243135 w 1025815"/>
                  <a:gd name="connsiteY144" fmla="*/ 634266 h 705621"/>
                  <a:gd name="connsiteX145" fmla="*/ 227278 w 1025815"/>
                  <a:gd name="connsiteY145" fmla="*/ 639552 h 705621"/>
                  <a:gd name="connsiteX146" fmla="*/ 219350 w 1025815"/>
                  <a:gd name="connsiteY146" fmla="*/ 647480 h 705621"/>
                  <a:gd name="connsiteX147" fmla="*/ 211422 w 1025815"/>
                  <a:gd name="connsiteY147" fmla="*/ 652766 h 705621"/>
                  <a:gd name="connsiteX148" fmla="*/ 206136 w 1025815"/>
                  <a:gd name="connsiteY148" fmla="*/ 660694 h 705621"/>
                  <a:gd name="connsiteX149" fmla="*/ 190280 w 1025815"/>
                  <a:gd name="connsiteY149" fmla="*/ 668622 h 705621"/>
                  <a:gd name="connsiteX150" fmla="*/ 182351 w 1025815"/>
                  <a:gd name="connsiteY150" fmla="*/ 673908 h 705621"/>
                  <a:gd name="connsiteX151" fmla="*/ 177066 w 1025815"/>
                  <a:gd name="connsiteY151" fmla="*/ 665979 h 705621"/>
                  <a:gd name="connsiteX152" fmla="*/ 150638 w 1025815"/>
                  <a:gd name="connsiteY152" fmla="*/ 673908 h 705621"/>
                  <a:gd name="connsiteX153" fmla="*/ 142710 w 1025815"/>
                  <a:gd name="connsiteY153" fmla="*/ 681836 h 705621"/>
                  <a:gd name="connsiteX154" fmla="*/ 124210 w 1025815"/>
                  <a:gd name="connsiteY154" fmla="*/ 684479 h 705621"/>
                  <a:gd name="connsiteX155" fmla="*/ 100425 w 1025815"/>
                  <a:gd name="connsiteY155" fmla="*/ 697693 h 705621"/>
                  <a:gd name="connsiteX156" fmla="*/ 92497 w 1025815"/>
                  <a:gd name="connsiteY156" fmla="*/ 702978 h 705621"/>
                  <a:gd name="connsiteX157" fmla="*/ 84569 w 1025815"/>
                  <a:gd name="connsiteY157" fmla="*/ 705621 h 705621"/>
                  <a:gd name="connsiteX158" fmla="*/ 81926 w 1025815"/>
                  <a:gd name="connsiteY158" fmla="*/ 697693 h 705621"/>
                  <a:gd name="connsiteX159" fmla="*/ 66069 w 1025815"/>
                  <a:gd name="connsiteY159" fmla="*/ 684479 h 705621"/>
                  <a:gd name="connsiteX160" fmla="*/ 58141 w 1025815"/>
                  <a:gd name="connsiteY160" fmla="*/ 681836 h 705621"/>
                  <a:gd name="connsiteX161" fmla="*/ 42284 w 1025815"/>
                  <a:gd name="connsiteY161" fmla="*/ 671265 h 705621"/>
                  <a:gd name="connsiteX162" fmla="*/ 26428 w 1025815"/>
                  <a:gd name="connsiteY162" fmla="*/ 660694 h 705621"/>
                  <a:gd name="connsiteX163" fmla="*/ 18499 w 1025815"/>
                  <a:gd name="connsiteY163" fmla="*/ 655408 h 705621"/>
                  <a:gd name="connsiteX164" fmla="*/ 15857 w 1025815"/>
                  <a:gd name="connsiteY164" fmla="*/ 647480 h 705621"/>
                  <a:gd name="connsiteX165" fmla="*/ 0 w 1025815"/>
                  <a:gd name="connsiteY165" fmla="*/ 642194 h 705621"/>
                  <a:gd name="connsiteX166" fmla="*/ 2643 w 1025815"/>
                  <a:gd name="connsiteY166" fmla="*/ 581411 h 705621"/>
                  <a:gd name="connsiteX167" fmla="*/ 5285 w 1025815"/>
                  <a:gd name="connsiteY167" fmla="*/ 573482 h 705621"/>
                  <a:gd name="connsiteX168" fmla="*/ 13214 w 1025815"/>
                  <a:gd name="connsiteY168" fmla="*/ 570840 h 705621"/>
                  <a:gd name="connsiteX169" fmla="*/ 31713 w 1025815"/>
                  <a:gd name="connsiteY169" fmla="*/ 568197 h 705621"/>
                  <a:gd name="connsiteX170" fmla="*/ 39641 w 1025815"/>
                  <a:gd name="connsiteY170" fmla="*/ 562911 h 705621"/>
                  <a:gd name="connsiteX171" fmla="*/ 47570 w 1025815"/>
                  <a:gd name="connsiteY171" fmla="*/ 554983 h 705621"/>
                  <a:gd name="connsiteX172" fmla="*/ 63426 w 1025815"/>
                  <a:gd name="connsiteY172" fmla="*/ 549697 h 705621"/>
                  <a:gd name="connsiteX173" fmla="*/ 87211 w 1025815"/>
                  <a:gd name="connsiteY173" fmla="*/ 533841 h 705621"/>
                  <a:gd name="connsiteX174" fmla="*/ 95140 w 1025815"/>
                  <a:gd name="connsiteY174" fmla="*/ 528555 h 705621"/>
                  <a:gd name="connsiteX175" fmla="*/ 110996 w 1025815"/>
                  <a:gd name="connsiteY175" fmla="*/ 523270 h 705621"/>
                  <a:gd name="connsiteX176" fmla="*/ 118925 w 1025815"/>
                  <a:gd name="connsiteY176" fmla="*/ 517984 h 705621"/>
                  <a:gd name="connsiteX177" fmla="*/ 132139 w 1025815"/>
                  <a:gd name="connsiteY177" fmla="*/ 496842 h 705621"/>
                  <a:gd name="connsiteX178" fmla="*/ 134781 w 1025815"/>
                  <a:gd name="connsiteY178" fmla="*/ 488913 h 705621"/>
                  <a:gd name="connsiteX179" fmla="*/ 134781 w 1025815"/>
                  <a:gd name="connsiteY179" fmla="*/ 470414 h 705621"/>
                  <a:gd name="connsiteX180" fmla="*/ 132139 w 1025815"/>
                  <a:gd name="connsiteY180" fmla="*/ 462486 h 705621"/>
                  <a:gd name="connsiteX181" fmla="*/ 140067 w 1025815"/>
                  <a:gd name="connsiteY181" fmla="*/ 446629 h 705621"/>
                  <a:gd name="connsiteX182" fmla="*/ 145352 w 1025815"/>
                  <a:gd name="connsiteY182" fmla="*/ 430772 h 705621"/>
                  <a:gd name="connsiteX183" fmla="*/ 150638 w 1025815"/>
                  <a:gd name="connsiteY183" fmla="*/ 422844 h 705621"/>
                  <a:gd name="connsiteX184" fmla="*/ 155924 w 1025815"/>
                  <a:gd name="connsiteY184" fmla="*/ 406987 h 705621"/>
                  <a:gd name="connsiteX185" fmla="*/ 161209 w 1025815"/>
                  <a:gd name="connsiteY185" fmla="*/ 364703 h 705621"/>
                  <a:gd name="connsiteX186" fmla="*/ 166495 w 1025815"/>
                  <a:gd name="connsiteY186" fmla="*/ 356775 h 705621"/>
                  <a:gd name="connsiteX187" fmla="*/ 169137 w 1025815"/>
                  <a:gd name="connsiteY187" fmla="*/ 343561 h 705621"/>
                  <a:gd name="connsiteX188" fmla="*/ 171780 w 1025815"/>
                  <a:gd name="connsiteY188" fmla="*/ 325061 h 705621"/>
                  <a:gd name="connsiteX189" fmla="*/ 179709 w 1025815"/>
                  <a:gd name="connsiteY189" fmla="*/ 317133 h 705621"/>
                  <a:gd name="connsiteX190" fmla="*/ 174423 w 1025815"/>
                  <a:gd name="connsiteY190"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0918 w 1025815"/>
                  <a:gd name="connsiteY7" fmla="*/ 209537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8275 w 1025815"/>
                  <a:gd name="connsiteY20" fmla="*/ 233871 h 705621"/>
                  <a:gd name="connsiteX21" fmla="*/ 408060 w 1025815"/>
                  <a:gd name="connsiteY21" fmla="*/ 221182 h 705621"/>
                  <a:gd name="connsiteX22" fmla="*/ 420724 w 1025815"/>
                  <a:gd name="connsiteY22" fmla="*/ 207183 h 705621"/>
                  <a:gd name="connsiteX23" fmla="*/ 447937 w 1025815"/>
                  <a:gd name="connsiteY23" fmla="*/ 187376 h 705621"/>
                  <a:gd name="connsiteX24" fmla="*/ 467771 w 1025815"/>
                  <a:gd name="connsiteY24" fmla="*/ 179709 h 705621"/>
                  <a:gd name="connsiteX25" fmla="*/ 475699 w 1025815"/>
                  <a:gd name="connsiteY25" fmla="*/ 177066 h 705621"/>
                  <a:gd name="connsiteX26" fmla="*/ 483628 w 1025815"/>
                  <a:gd name="connsiteY26" fmla="*/ 169138 h 705621"/>
                  <a:gd name="connsiteX27" fmla="*/ 491556 w 1025815"/>
                  <a:gd name="connsiteY27" fmla="*/ 166495 h 705621"/>
                  <a:gd name="connsiteX28" fmla="*/ 499484 w 1025815"/>
                  <a:gd name="connsiteY28" fmla="*/ 161209 h 705621"/>
                  <a:gd name="connsiteX29" fmla="*/ 510055 w 1025815"/>
                  <a:gd name="connsiteY29" fmla="*/ 158567 h 705621"/>
                  <a:gd name="connsiteX30" fmla="*/ 525912 w 1025815"/>
                  <a:gd name="connsiteY30" fmla="*/ 153281 h 705621"/>
                  <a:gd name="connsiteX31" fmla="*/ 533840 w 1025815"/>
                  <a:gd name="connsiteY31" fmla="*/ 150638 h 705621"/>
                  <a:gd name="connsiteX32" fmla="*/ 560268 w 1025815"/>
                  <a:gd name="connsiteY32" fmla="*/ 142710 h 705621"/>
                  <a:gd name="connsiteX33" fmla="*/ 584053 w 1025815"/>
                  <a:gd name="connsiteY33" fmla="*/ 132139 h 705621"/>
                  <a:gd name="connsiteX34" fmla="*/ 589600 w 1025815"/>
                  <a:gd name="connsiteY34" fmla="*/ 117590 h 705621"/>
                  <a:gd name="connsiteX35" fmla="*/ 600956 w 1025815"/>
                  <a:gd name="connsiteY35" fmla="*/ 95663 h 705621"/>
                  <a:gd name="connsiteX36" fmla="*/ 623695 w 1025815"/>
                  <a:gd name="connsiteY36" fmla="*/ 79283 h 705621"/>
                  <a:gd name="connsiteX37" fmla="*/ 631623 w 1025815"/>
                  <a:gd name="connsiteY37" fmla="*/ 76641 h 705621"/>
                  <a:gd name="connsiteX38" fmla="*/ 639551 w 1025815"/>
                  <a:gd name="connsiteY38" fmla="*/ 71355 h 705621"/>
                  <a:gd name="connsiteX39" fmla="*/ 647480 w 1025815"/>
                  <a:gd name="connsiteY39" fmla="*/ 68712 h 705621"/>
                  <a:gd name="connsiteX40" fmla="*/ 652765 w 1025815"/>
                  <a:gd name="connsiteY40" fmla="*/ 60784 h 705621"/>
                  <a:gd name="connsiteX41" fmla="*/ 668622 w 1025815"/>
                  <a:gd name="connsiteY41" fmla="*/ 52856 h 705621"/>
                  <a:gd name="connsiteX42" fmla="*/ 684478 w 1025815"/>
                  <a:gd name="connsiteY42" fmla="*/ 44927 h 705621"/>
                  <a:gd name="connsiteX43" fmla="*/ 692407 w 1025815"/>
                  <a:gd name="connsiteY43" fmla="*/ 39642 h 705621"/>
                  <a:gd name="connsiteX44" fmla="*/ 708263 w 1025815"/>
                  <a:gd name="connsiteY44" fmla="*/ 34356 h 705621"/>
                  <a:gd name="connsiteX45" fmla="*/ 724120 w 1025815"/>
                  <a:gd name="connsiteY45" fmla="*/ 29071 h 705621"/>
                  <a:gd name="connsiteX46" fmla="*/ 739977 w 1025815"/>
                  <a:gd name="connsiteY46" fmla="*/ 21142 h 705621"/>
                  <a:gd name="connsiteX47" fmla="*/ 755833 w 1025815"/>
                  <a:gd name="connsiteY47" fmla="*/ 15857 h 705621"/>
                  <a:gd name="connsiteX48" fmla="*/ 763762 w 1025815"/>
                  <a:gd name="connsiteY48" fmla="*/ 13214 h 705621"/>
                  <a:gd name="connsiteX49" fmla="*/ 798118 w 1025815"/>
                  <a:gd name="connsiteY49" fmla="*/ 10571 h 705621"/>
                  <a:gd name="connsiteX50" fmla="*/ 808689 w 1025815"/>
                  <a:gd name="connsiteY50" fmla="*/ 7929 h 705621"/>
                  <a:gd name="connsiteX51" fmla="*/ 816617 w 1025815"/>
                  <a:gd name="connsiteY51" fmla="*/ 5286 h 705621"/>
                  <a:gd name="connsiteX52" fmla="*/ 843045 w 1025815"/>
                  <a:gd name="connsiteY52" fmla="*/ 0 h 705621"/>
                  <a:gd name="connsiteX53" fmla="*/ 840402 w 1025815"/>
                  <a:gd name="connsiteY53" fmla="*/ 7929 h 705621"/>
                  <a:gd name="connsiteX54" fmla="*/ 835117 w 1025815"/>
                  <a:gd name="connsiteY54" fmla="*/ 15857 h 705621"/>
                  <a:gd name="connsiteX55" fmla="*/ 829831 w 1025815"/>
                  <a:gd name="connsiteY55" fmla="*/ 31713 h 705621"/>
                  <a:gd name="connsiteX56" fmla="*/ 832474 w 1025815"/>
                  <a:gd name="connsiteY56" fmla="*/ 39642 h 705621"/>
                  <a:gd name="connsiteX57" fmla="*/ 821903 w 1025815"/>
                  <a:gd name="connsiteY57" fmla="*/ 55498 h 705621"/>
                  <a:gd name="connsiteX58" fmla="*/ 816617 w 1025815"/>
                  <a:gd name="connsiteY58" fmla="*/ 87212 h 705621"/>
                  <a:gd name="connsiteX59" fmla="*/ 824546 w 1025815"/>
                  <a:gd name="connsiteY59" fmla="*/ 121568 h 705621"/>
                  <a:gd name="connsiteX60" fmla="*/ 816617 w 1025815"/>
                  <a:gd name="connsiteY60" fmla="*/ 140067 h 705621"/>
                  <a:gd name="connsiteX61" fmla="*/ 806046 w 1025815"/>
                  <a:gd name="connsiteY61" fmla="*/ 184994 h 705621"/>
                  <a:gd name="connsiteX62" fmla="*/ 798118 w 1025815"/>
                  <a:gd name="connsiteY62" fmla="*/ 187637 h 705621"/>
                  <a:gd name="connsiteX63" fmla="*/ 790189 w 1025815"/>
                  <a:gd name="connsiteY63" fmla="*/ 195566 h 705621"/>
                  <a:gd name="connsiteX64" fmla="*/ 806046 w 1025815"/>
                  <a:gd name="connsiteY64" fmla="*/ 227279 h 705621"/>
                  <a:gd name="connsiteX65" fmla="*/ 811332 w 1025815"/>
                  <a:gd name="connsiteY65" fmla="*/ 235207 h 705621"/>
                  <a:gd name="connsiteX66" fmla="*/ 819260 w 1025815"/>
                  <a:gd name="connsiteY66" fmla="*/ 261635 h 705621"/>
                  <a:gd name="connsiteX67" fmla="*/ 821903 w 1025815"/>
                  <a:gd name="connsiteY67" fmla="*/ 269563 h 705621"/>
                  <a:gd name="connsiteX68" fmla="*/ 824546 w 1025815"/>
                  <a:gd name="connsiteY68" fmla="*/ 277492 h 705621"/>
                  <a:gd name="connsiteX69" fmla="*/ 829831 w 1025815"/>
                  <a:gd name="connsiteY69" fmla="*/ 285420 h 705621"/>
                  <a:gd name="connsiteX70" fmla="*/ 832474 w 1025815"/>
                  <a:gd name="connsiteY70" fmla="*/ 293348 h 705621"/>
                  <a:gd name="connsiteX71" fmla="*/ 856259 w 1025815"/>
                  <a:gd name="connsiteY71" fmla="*/ 306562 h 705621"/>
                  <a:gd name="connsiteX72" fmla="*/ 864187 w 1025815"/>
                  <a:gd name="connsiteY72" fmla="*/ 314490 h 705621"/>
                  <a:gd name="connsiteX73" fmla="*/ 872115 w 1025815"/>
                  <a:gd name="connsiteY73" fmla="*/ 319776 h 705621"/>
                  <a:gd name="connsiteX74" fmla="*/ 877401 w 1025815"/>
                  <a:gd name="connsiteY74" fmla="*/ 335633 h 705621"/>
                  <a:gd name="connsiteX75" fmla="*/ 882687 w 1025815"/>
                  <a:gd name="connsiteY75" fmla="*/ 343561 h 705621"/>
                  <a:gd name="connsiteX76" fmla="*/ 885329 w 1025815"/>
                  <a:gd name="connsiteY76" fmla="*/ 351489 h 705621"/>
                  <a:gd name="connsiteX77" fmla="*/ 917043 w 1025815"/>
                  <a:gd name="connsiteY77" fmla="*/ 362060 h 705621"/>
                  <a:gd name="connsiteX78" fmla="*/ 932899 w 1025815"/>
                  <a:gd name="connsiteY78" fmla="*/ 369989 h 705621"/>
                  <a:gd name="connsiteX79" fmla="*/ 940828 w 1025815"/>
                  <a:gd name="connsiteY79" fmla="*/ 372631 h 705621"/>
                  <a:gd name="connsiteX80" fmla="*/ 964613 w 1025815"/>
                  <a:gd name="connsiteY80" fmla="*/ 385845 h 705621"/>
                  <a:gd name="connsiteX81" fmla="*/ 972541 w 1025815"/>
                  <a:gd name="connsiteY81" fmla="*/ 393774 h 705621"/>
                  <a:gd name="connsiteX82" fmla="*/ 977826 w 1025815"/>
                  <a:gd name="connsiteY82" fmla="*/ 409630 h 705621"/>
                  <a:gd name="connsiteX83" fmla="*/ 983112 w 1025815"/>
                  <a:gd name="connsiteY83" fmla="*/ 417559 h 705621"/>
                  <a:gd name="connsiteX84" fmla="*/ 993683 w 1025815"/>
                  <a:gd name="connsiteY84" fmla="*/ 441344 h 705621"/>
                  <a:gd name="connsiteX85" fmla="*/ 998969 w 1025815"/>
                  <a:gd name="connsiteY85" fmla="*/ 462486 h 705621"/>
                  <a:gd name="connsiteX86" fmla="*/ 1006897 w 1025815"/>
                  <a:gd name="connsiteY86" fmla="*/ 473057 h 705621"/>
                  <a:gd name="connsiteX87" fmla="*/ 1017468 w 1025815"/>
                  <a:gd name="connsiteY87" fmla="*/ 488913 h 705621"/>
                  <a:gd name="connsiteX88" fmla="*/ 1022754 w 1025815"/>
                  <a:gd name="connsiteY88" fmla="*/ 496842 h 705621"/>
                  <a:gd name="connsiteX89" fmla="*/ 1022754 w 1025815"/>
                  <a:gd name="connsiteY89" fmla="*/ 512698 h 705621"/>
                  <a:gd name="connsiteX90" fmla="*/ 1006897 w 1025815"/>
                  <a:gd name="connsiteY90" fmla="*/ 507413 h 705621"/>
                  <a:gd name="connsiteX91" fmla="*/ 988398 w 1025815"/>
                  <a:gd name="connsiteY91" fmla="*/ 502127 h 705621"/>
                  <a:gd name="connsiteX92" fmla="*/ 972541 w 1025815"/>
                  <a:gd name="connsiteY92" fmla="*/ 488913 h 705621"/>
                  <a:gd name="connsiteX93" fmla="*/ 964613 w 1025815"/>
                  <a:gd name="connsiteY93" fmla="*/ 486271 h 705621"/>
                  <a:gd name="connsiteX94" fmla="*/ 922328 w 1025815"/>
                  <a:gd name="connsiteY94" fmla="*/ 483628 h 705621"/>
                  <a:gd name="connsiteX95" fmla="*/ 903829 w 1025815"/>
                  <a:gd name="connsiteY95" fmla="*/ 480985 h 705621"/>
                  <a:gd name="connsiteX96" fmla="*/ 893258 w 1025815"/>
                  <a:gd name="connsiteY96" fmla="*/ 467771 h 705621"/>
                  <a:gd name="connsiteX97" fmla="*/ 882687 w 1025815"/>
                  <a:gd name="connsiteY97" fmla="*/ 451915 h 705621"/>
                  <a:gd name="connsiteX98" fmla="*/ 866830 w 1025815"/>
                  <a:gd name="connsiteY98" fmla="*/ 446629 h 705621"/>
                  <a:gd name="connsiteX99" fmla="*/ 858902 w 1025815"/>
                  <a:gd name="connsiteY99" fmla="*/ 443986 h 705621"/>
                  <a:gd name="connsiteX100" fmla="*/ 837759 w 1025815"/>
                  <a:gd name="connsiteY100" fmla="*/ 449272 h 705621"/>
                  <a:gd name="connsiteX101" fmla="*/ 829831 w 1025815"/>
                  <a:gd name="connsiteY101" fmla="*/ 454557 h 705621"/>
                  <a:gd name="connsiteX102" fmla="*/ 824546 w 1025815"/>
                  <a:gd name="connsiteY102" fmla="*/ 462486 h 705621"/>
                  <a:gd name="connsiteX103" fmla="*/ 821903 w 1025815"/>
                  <a:gd name="connsiteY103" fmla="*/ 470414 h 705621"/>
                  <a:gd name="connsiteX104" fmla="*/ 813974 w 1025815"/>
                  <a:gd name="connsiteY104" fmla="*/ 478342 h 705621"/>
                  <a:gd name="connsiteX105" fmla="*/ 808689 w 1025815"/>
                  <a:gd name="connsiteY105" fmla="*/ 486271 h 705621"/>
                  <a:gd name="connsiteX106" fmla="*/ 792832 w 1025815"/>
                  <a:gd name="connsiteY106" fmla="*/ 502127 h 705621"/>
                  <a:gd name="connsiteX107" fmla="*/ 782261 w 1025815"/>
                  <a:gd name="connsiteY107" fmla="*/ 517984 h 705621"/>
                  <a:gd name="connsiteX108" fmla="*/ 776976 w 1025815"/>
                  <a:gd name="connsiteY108" fmla="*/ 525912 h 705621"/>
                  <a:gd name="connsiteX109" fmla="*/ 753191 w 1025815"/>
                  <a:gd name="connsiteY109" fmla="*/ 547055 h 705621"/>
                  <a:gd name="connsiteX110" fmla="*/ 747905 w 1025815"/>
                  <a:gd name="connsiteY110" fmla="*/ 554983 h 705621"/>
                  <a:gd name="connsiteX111" fmla="*/ 745262 w 1025815"/>
                  <a:gd name="connsiteY111" fmla="*/ 562911 h 705621"/>
                  <a:gd name="connsiteX112" fmla="*/ 734691 w 1025815"/>
                  <a:gd name="connsiteY112" fmla="*/ 578768 h 705621"/>
                  <a:gd name="connsiteX113" fmla="*/ 729406 w 1025815"/>
                  <a:gd name="connsiteY113" fmla="*/ 586696 h 705621"/>
                  <a:gd name="connsiteX114" fmla="*/ 724120 w 1025815"/>
                  <a:gd name="connsiteY114" fmla="*/ 594624 h 705621"/>
                  <a:gd name="connsiteX115" fmla="*/ 718835 w 1025815"/>
                  <a:gd name="connsiteY115" fmla="*/ 610481 h 705621"/>
                  <a:gd name="connsiteX116" fmla="*/ 716192 w 1025815"/>
                  <a:gd name="connsiteY116" fmla="*/ 618409 h 705621"/>
                  <a:gd name="connsiteX117" fmla="*/ 705621 w 1025815"/>
                  <a:gd name="connsiteY117" fmla="*/ 634266 h 705621"/>
                  <a:gd name="connsiteX118" fmla="*/ 697692 w 1025815"/>
                  <a:gd name="connsiteY118" fmla="*/ 650123 h 705621"/>
                  <a:gd name="connsiteX119" fmla="*/ 695050 w 1025815"/>
                  <a:gd name="connsiteY119" fmla="*/ 665979 h 705621"/>
                  <a:gd name="connsiteX120" fmla="*/ 687121 w 1025815"/>
                  <a:gd name="connsiteY120" fmla="*/ 663337 h 705621"/>
                  <a:gd name="connsiteX121" fmla="*/ 679193 w 1025815"/>
                  <a:gd name="connsiteY121" fmla="*/ 658051 h 705621"/>
                  <a:gd name="connsiteX122" fmla="*/ 665979 w 1025815"/>
                  <a:gd name="connsiteY122" fmla="*/ 655408 h 705621"/>
                  <a:gd name="connsiteX123" fmla="*/ 658051 w 1025815"/>
                  <a:gd name="connsiteY123" fmla="*/ 650123 h 705621"/>
                  <a:gd name="connsiteX124" fmla="*/ 642194 w 1025815"/>
                  <a:gd name="connsiteY124" fmla="*/ 655408 h 705621"/>
                  <a:gd name="connsiteX125" fmla="*/ 639551 w 1025815"/>
                  <a:gd name="connsiteY125" fmla="*/ 647480 h 705621"/>
                  <a:gd name="connsiteX126" fmla="*/ 610481 w 1025815"/>
                  <a:gd name="connsiteY126" fmla="*/ 647480 h 705621"/>
                  <a:gd name="connsiteX127" fmla="*/ 585883 w 1025815"/>
                  <a:gd name="connsiteY127" fmla="*/ 664411 h 705621"/>
                  <a:gd name="connsiteX128" fmla="*/ 541769 w 1025815"/>
                  <a:gd name="connsiteY128" fmla="*/ 655408 h 705621"/>
                  <a:gd name="connsiteX129" fmla="*/ 441343 w 1025815"/>
                  <a:gd name="connsiteY129" fmla="*/ 647480 h 705621"/>
                  <a:gd name="connsiteX130" fmla="*/ 430772 w 1025815"/>
                  <a:gd name="connsiteY130" fmla="*/ 644837 h 705621"/>
                  <a:gd name="connsiteX131" fmla="*/ 417558 w 1025815"/>
                  <a:gd name="connsiteY131" fmla="*/ 642194 h 705621"/>
                  <a:gd name="connsiteX132" fmla="*/ 409630 w 1025815"/>
                  <a:gd name="connsiteY132" fmla="*/ 639552 h 705621"/>
                  <a:gd name="connsiteX133" fmla="*/ 399059 w 1025815"/>
                  <a:gd name="connsiteY133" fmla="*/ 636909 h 705621"/>
                  <a:gd name="connsiteX134" fmla="*/ 383202 w 1025815"/>
                  <a:gd name="connsiteY134" fmla="*/ 631623 h 705621"/>
                  <a:gd name="connsiteX135" fmla="*/ 375274 w 1025815"/>
                  <a:gd name="connsiteY135" fmla="*/ 628981 h 705621"/>
                  <a:gd name="connsiteX136" fmla="*/ 359417 w 1025815"/>
                  <a:gd name="connsiteY136" fmla="*/ 621052 h 705621"/>
                  <a:gd name="connsiteX137" fmla="*/ 335632 w 1025815"/>
                  <a:gd name="connsiteY137" fmla="*/ 623695 h 705621"/>
                  <a:gd name="connsiteX138" fmla="*/ 306562 w 1025815"/>
                  <a:gd name="connsiteY138" fmla="*/ 626338 h 705621"/>
                  <a:gd name="connsiteX139" fmla="*/ 282777 w 1025815"/>
                  <a:gd name="connsiteY139" fmla="*/ 623695 h 705621"/>
                  <a:gd name="connsiteX140" fmla="*/ 274848 w 1025815"/>
                  <a:gd name="connsiteY140" fmla="*/ 621052 h 705621"/>
                  <a:gd name="connsiteX141" fmla="*/ 258992 w 1025815"/>
                  <a:gd name="connsiteY141" fmla="*/ 626338 h 705621"/>
                  <a:gd name="connsiteX142" fmla="*/ 251063 w 1025815"/>
                  <a:gd name="connsiteY142" fmla="*/ 628981 h 705621"/>
                  <a:gd name="connsiteX143" fmla="*/ 243135 w 1025815"/>
                  <a:gd name="connsiteY143" fmla="*/ 634266 h 705621"/>
                  <a:gd name="connsiteX144" fmla="*/ 227278 w 1025815"/>
                  <a:gd name="connsiteY144" fmla="*/ 639552 h 705621"/>
                  <a:gd name="connsiteX145" fmla="*/ 219350 w 1025815"/>
                  <a:gd name="connsiteY145" fmla="*/ 647480 h 705621"/>
                  <a:gd name="connsiteX146" fmla="*/ 211422 w 1025815"/>
                  <a:gd name="connsiteY146" fmla="*/ 652766 h 705621"/>
                  <a:gd name="connsiteX147" fmla="*/ 206136 w 1025815"/>
                  <a:gd name="connsiteY147" fmla="*/ 660694 h 705621"/>
                  <a:gd name="connsiteX148" fmla="*/ 190280 w 1025815"/>
                  <a:gd name="connsiteY148" fmla="*/ 668622 h 705621"/>
                  <a:gd name="connsiteX149" fmla="*/ 182351 w 1025815"/>
                  <a:gd name="connsiteY149" fmla="*/ 673908 h 705621"/>
                  <a:gd name="connsiteX150" fmla="*/ 177066 w 1025815"/>
                  <a:gd name="connsiteY150" fmla="*/ 665979 h 705621"/>
                  <a:gd name="connsiteX151" fmla="*/ 150638 w 1025815"/>
                  <a:gd name="connsiteY151" fmla="*/ 673908 h 705621"/>
                  <a:gd name="connsiteX152" fmla="*/ 142710 w 1025815"/>
                  <a:gd name="connsiteY152" fmla="*/ 681836 h 705621"/>
                  <a:gd name="connsiteX153" fmla="*/ 124210 w 1025815"/>
                  <a:gd name="connsiteY153" fmla="*/ 684479 h 705621"/>
                  <a:gd name="connsiteX154" fmla="*/ 100425 w 1025815"/>
                  <a:gd name="connsiteY154" fmla="*/ 697693 h 705621"/>
                  <a:gd name="connsiteX155" fmla="*/ 92497 w 1025815"/>
                  <a:gd name="connsiteY155" fmla="*/ 702978 h 705621"/>
                  <a:gd name="connsiteX156" fmla="*/ 84569 w 1025815"/>
                  <a:gd name="connsiteY156" fmla="*/ 705621 h 705621"/>
                  <a:gd name="connsiteX157" fmla="*/ 81926 w 1025815"/>
                  <a:gd name="connsiteY157" fmla="*/ 697693 h 705621"/>
                  <a:gd name="connsiteX158" fmla="*/ 66069 w 1025815"/>
                  <a:gd name="connsiteY158" fmla="*/ 684479 h 705621"/>
                  <a:gd name="connsiteX159" fmla="*/ 58141 w 1025815"/>
                  <a:gd name="connsiteY159" fmla="*/ 681836 h 705621"/>
                  <a:gd name="connsiteX160" fmla="*/ 42284 w 1025815"/>
                  <a:gd name="connsiteY160" fmla="*/ 671265 h 705621"/>
                  <a:gd name="connsiteX161" fmla="*/ 26428 w 1025815"/>
                  <a:gd name="connsiteY161" fmla="*/ 660694 h 705621"/>
                  <a:gd name="connsiteX162" fmla="*/ 18499 w 1025815"/>
                  <a:gd name="connsiteY162" fmla="*/ 655408 h 705621"/>
                  <a:gd name="connsiteX163" fmla="*/ 15857 w 1025815"/>
                  <a:gd name="connsiteY163" fmla="*/ 647480 h 705621"/>
                  <a:gd name="connsiteX164" fmla="*/ 0 w 1025815"/>
                  <a:gd name="connsiteY164" fmla="*/ 642194 h 705621"/>
                  <a:gd name="connsiteX165" fmla="*/ 2643 w 1025815"/>
                  <a:gd name="connsiteY165" fmla="*/ 581411 h 705621"/>
                  <a:gd name="connsiteX166" fmla="*/ 5285 w 1025815"/>
                  <a:gd name="connsiteY166" fmla="*/ 573482 h 705621"/>
                  <a:gd name="connsiteX167" fmla="*/ 13214 w 1025815"/>
                  <a:gd name="connsiteY167" fmla="*/ 570840 h 705621"/>
                  <a:gd name="connsiteX168" fmla="*/ 31713 w 1025815"/>
                  <a:gd name="connsiteY168" fmla="*/ 568197 h 705621"/>
                  <a:gd name="connsiteX169" fmla="*/ 39641 w 1025815"/>
                  <a:gd name="connsiteY169" fmla="*/ 562911 h 705621"/>
                  <a:gd name="connsiteX170" fmla="*/ 47570 w 1025815"/>
                  <a:gd name="connsiteY170" fmla="*/ 554983 h 705621"/>
                  <a:gd name="connsiteX171" fmla="*/ 63426 w 1025815"/>
                  <a:gd name="connsiteY171" fmla="*/ 549697 h 705621"/>
                  <a:gd name="connsiteX172" fmla="*/ 87211 w 1025815"/>
                  <a:gd name="connsiteY172" fmla="*/ 533841 h 705621"/>
                  <a:gd name="connsiteX173" fmla="*/ 95140 w 1025815"/>
                  <a:gd name="connsiteY173" fmla="*/ 528555 h 705621"/>
                  <a:gd name="connsiteX174" fmla="*/ 110996 w 1025815"/>
                  <a:gd name="connsiteY174" fmla="*/ 523270 h 705621"/>
                  <a:gd name="connsiteX175" fmla="*/ 118925 w 1025815"/>
                  <a:gd name="connsiteY175" fmla="*/ 517984 h 705621"/>
                  <a:gd name="connsiteX176" fmla="*/ 132139 w 1025815"/>
                  <a:gd name="connsiteY176" fmla="*/ 496842 h 705621"/>
                  <a:gd name="connsiteX177" fmla="*/ 134781 w 1025815"/>
                  <a:gd name="connsiteY177" fmla="*/ 488913 h 705621"/>
                  <a:gd name="connsiteX178" fmla="*/ 134781 w 1025815"/>
                  <a:gd name="connsiteY178" fmla="*/ 470414 h 705621"/>
                  <a:gd name="connsiteX179" fmla="*/ 132139 w 1025815"/>
                  <a:gd name="connsiteY179" fmla="*/ 462486 h 705621"/>
                  <a:gd name="connsiteX180" fmla="*/ 140067 w 1025815"/>
                  <a:gd name="connsiteY180" fmla="*/ 446629 h 705621"/>
                  <a:gd name="connsiteX181" fmla="*/ 145352 w 1025815"/>
                  <a:gd name="connsiteY181" fmla="*/ 430772 h 705621"/>
                  <a:gd name="connsiteX182" fmla="*/ 150638 w 1025815"/>
                  <a:gd name="connsiteY182" fmla="*/ 422844 h 705621"/>
                  <a:gd name="connsiteX183" fmla="*/ 155924 w 1025815"/>
                  <a:gd name="connsiteY183" fmla="*/ 406987 h 705621"/>
                  <a:gd name="connsiteX184" fmla="*/ 161209 w 1025815"/>
                  <a:gd name="connsiteY184" fmla="*/ 364703 h 705621"/>
                  <a:gd name="connsiteX185" fmla="*/ 166495 w 1025815"/>
                  <a:gd name="connsiteY185" fmla="*/ 356775 h 705621"/>
                  <a:gd name="connsiteX186" fmla="*/ 169137 w 1025815"/>
                  <a:gd name="connsiteY186" fmla="*/ 343561 h 705621"/>
                  <a:gd name="connsiteX187" fmla="*/ 171780 w 1025815"/>
                  <a:gd name="connsiteY187" fmla="*/ 325061 h 705621"/>
                  <a:gd name="connsiteX188" fmla="*/ 179709 w 1025815"/>
                  <a:gd name="connsiteY188" fmla="*/ 317133 h 705621"/>
                  <a:gd name="connsiteX189" fmla="*/ 174423 w 1025815"/>
                  <a:gd name="connsiteY189"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0918 w 1025815"/>
                  <a:gd name="connsiteY7" fmla="*/ 209537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8275 w 1025815"/>
                  <a:gd name="connsiteY20" fmla="*/ 233871 h 705621"/>
                  <a:gd name="connsiteX21" fmla="*/ 408060 w 1025815"/>
                  <a:gd name="connsiteY21" fmla="*/ 221182 h 705621"/>
                  <a:gd name="connsiteX22" fmla="*/ 420724 w 1025815"/>
                  <a:gd name="connsiteY22" fmla="*/ 207183 h 705621"/>
                  <a:gd name="connsiteX23" fmla="*/ 447937 w 1025815"/>
                  <a:gd name="connsiteY23" fmla="*/ 187376 h 705621"/>
                  <a:gd name="connsiteX24" fmla="*/ 467771 w 1025815"/>
                  <a:gd name="connsiteY24" fmla="*/ 179709 h 705621"/>
                  <a:gd name="connsiteX25" fmla="*/ 475699 w 1025815"/>
                  <a:gd name="connsiteY25" fmla="*/ 177066 h 705621"/>
                  <a:gd name="connsiteX26" fmla="*/ 483628 w 1025815"/>
                  <a:gd name="connsiteY26" fmla="*/ 169138 h 705621"/>
                  <a:gd name="connsiteX27" fmla="*/ 491556 w 1025815"/>
                  <a:gd name="connsiteY27" fmla="*/ 166495 h 705621"/>
                  <a:gd name="connsiteX28" fmla="*/ 499484 w 1025815"/>
                  <a:gd name="connsiteY28" fmla="*/ 161209 h 705621"/>
                  <a:gd name="connsiteX29" fmla="*/ 510055 w 1025815"/>
                  <a:gd name="connsiteY29" fmla="*/ 158567 h 705621"/>
                  <a:gd name="connsiteX30" fmla="*/ 525912 w 1025815"/>
                  <a:gd name="connsiteY30" fmla="*/ 153281 h 705621"/>
                  <a:gd name="connsiteX31" fmla="*/ 533840 w 1025815"/>
                  <a:gd name="connsiteY31" fmla="*/ 150638 h 705621"/>
                  <a:gd name="connsiteX32" fmla="*/ 560268 w 1025815"/>
                  <a:gd name="connsiteY32" fmla="*/ 142710 h 705621"/>
                  <a:gd name="connsiteX33" fmla="*/ 584053 w 1025815"/>
                  <a:gd name="connsiteY33" fmla="*/ 132139 h 705621"/>
                  <a:gd name="connsiteX34" fmla="*/ 589600 w 1025815"/>
                  <a:gd name="connsiteY34" fmla="*/ 117590 h 705621"/>
                  <a:gd name="connsiteX35" fmla="*/ 600956 w 1025815"/>
                  <a:gd name="connsiteY35" fmla="*/ 95663 h 705621"/>
                  <a:gd name="connsiteX36" fmla="*/ 623695 w 1025815"/>
                  <a:gd name="connsiteY36" fmla="*/ 79283 h 705621"/>
                  <a:gd name="connsiteX37" fmla="*/ 631623 w 1025815"/>
                  <a:gd name="connsiteY37" fmla="*/ 76641 h 705621"/>
                  <a:gd name="connsiteX38" fmla="*/ 639551 w 1025815"/>
                  <a:gd name="connsiteY38" fmla="*/ 71355 h 705621"/>
                  <a:gd name="connsiteX39" fmla="*/ 647480 w 1025815"/>
                  <a:gd name="connsiteY39" fmla="*/ 68712 h 705621"/>
                  <a:gd name="connsiteX40" fmla="*/ 652765 w 1025815"/>
                  <a:gd name="connsiteY40" fmla="*/ 60784 h 705621"/>
                  <a:gd name="connsiteX41" fmla="*/ 668622 w 1025815"/>
                  <a:gd name="connsiteY41" fmla="*/ 52856 h 705621"/>
                  <a:gd name="connsiteX42" fmla="*/ 684478 w 1025815"/>
                  <a:gd name="connsiteY42" fmla="*/ 44927 h 705621"/>
                  <a:gd name="connsiteX43" fmla="*/ 692407 w 1025815"/>
                  <a:gd name="connsiteY43" fmla="*/ 39642 h 705621"/>
                  <a:gd name="connsiteX44" fmla="*/ 708263 w 1025815"/>
                  <a:gd name="connsiteY44" fmla="*/ 34356 h 705621"/>
                  <a:gd name="connsiteX45" fmla="*/ 724120 w 1025815"/>
                  <a:gd name="connsiteY45" fmla="*/ 29071 h 705621"/>
                  <a:gd name="connsiteX46" fmla="*/ 739977 w 1025815"/>
                  <a:gd name="connsiteY46" fmla="*/ 21142 h 705621"/>
                  <a:gd name="connsiteX47" fmla="*/ 755833 w 1025815"/>
                  <a:gd name="connsiteY47" fmla="*/ 15857 h 705621"/>
                  <a:gd name="connsiteX48" fmla="*/ 763762 w 1025815"/>
                  <a:gd name="connsiteY48" fmla="*/ 13214 h 705621"/>
                  <a:gd name="connsiteX49" fmla="*/ 798118 w 1025815"/>
                  <a:gd name="connsiteY49" fmla="*/ 10571 h 705621"/>
                  <a:gd name="connsiteX50" fmla="*/ 808689 w 1025815"/>
                  <a:gd name="connsiteY50" fmla="*/ 7929 h 705621"/>
                  <a:gd name="connsiteX51" fmla="*/ 816617 w 1025815"/>
                  <a:gd name="connsiteY51" fmla="*/ 5286 h 705621"/>
                  <a:gd name="connsiteX52" fmla="*/ 843045 w 1025815"/>
                  <a:gd name="connsiteY52" fmla="*/ 0 h 705621"/>
                  <a:gd name="connsiteX53" fmla="*/ 840402 w 1025815"/>
                  <a:gd name="connsiteY53" fmla="*/ 7929 h 705621"/>
                  <a:gd name="connsiteX54" fmla="*/ 835117 w 1025815"/>
                  <a:gd name="connsiteY54" fmla="*/ 15857 h 705621"/>
                  <a:gd name="connsiteX55" fmla="*/ 829831 w 1025815"/>
                  <a:gd name="connsiteY55" fmla="*/ 31713 h 705621"/>
                  <a:gd name="connsiteX56" fmla="*/ 832474 w 1025815"/>
                  <a:gd name="connsiteY56" fmla="*/ 39642 h 705621"/>
                  <a:gd name="connsiteX57" fmla="*/ 821903 w 1025815"/>
                  <a:gd name="connsiteY57" fmla="*/ 55498 h 705621"/>
                  <a:gd name="connsiteX58" fmla="*/ 816617 w 1025815"/>
                  <a:gd name="connsiteY58" fmla="*/ 87212 h 705621"/>
                  <a:gd name="connsiteX59" fmla="*/ 824546 w 1025815"/>
                  <a:gd name="connsiteY59" fmla="*/ 121568 h 705621"/>
                  <a:gd name="connsiteX60" fmla="*/ 816617 w 1025815"/>
                  <a:gd name="connsiteY60" fmla="*/ 140067 h 705621"/>
                  <a:gd name="connsiteX61" fmla="*/ 806046 w 1025815"/>
                  <a:gd name="connsiteY61" fmla="*/ 184994 h 705621"/>
                  <a:gd name="connsiteX62" fmla="*/ 798118 w 1025815"/>
                  <a:gd name="connsiteY62" fmla="*/ 187637 h 705621"/>
                  <a:gd name="connsiteX63" fmla="*/ 790189 w 1025815"/>
                  <a:gd name="connsiteY63" fmla="*/ 195566 h 705621"/>
                  <a:gd name="connsiteX64" fmla="*/ 806046 w 1025815"/>
                  <a:gd name="connsiteY64" fmla="*/ 227279 h 705621"/>
                  <a:gd name="connsiteX65" fmla="*/ 811332 w 1025815"/>
                  <a:gd name="connsiteY65" fmla="*/ 235207 h 705621"/>
                  <a:gd name="connsiteX66" fmla="*/ 819260 w 1025815"/>
                  <a:gd name="connsiteY66" fmla="*/ 261635 h 705621"/>
                  <a:gd name="connsiteX67" fmla="*/ 821903 w 1025815"/>
                  <a:gd name="connsiteY67" fmla="*/ 269563 h 705621"/>
                  <a:gd name="connsiteX68" fmla="*/ 824546 w 1025815"/>
                  <a:gd name="connsiteY68" fmla="*/ 277492 h 705621"/>
                  <a:gd name="connsiteX69" fmla="*/ 829831 w 1025815"/>
                  <a:gd name="connsiteY69" fmla="*/ 285420 h 705621"/>
                  <a:gd name="connsiteX70" fmla="*/ 832474 w 1025815"/>
                  <a:gd name="connsiteY70" fmla="*/ 293348 h 705621"/>
                  <a:gd name="connsiteX71" fmla="*/ 856259 w 1025815"/>
                  <a:gd name="connsiteY71" fmla="*/ 306562 h 705621"/>
                  <a:gd name="connsiteX72" fmla="*/ 864187 w 1025815"/>
                  <a:gd name="connsiteY72" fmla="*/ 314490 h 705621"/>
                  <a:gd name="connsiteX73" fmla="*/ 872115 w 1025815"/>
                  <a:gd name="connsiteY73" fmla="*/ 319776 h 705621"/>
                  <a:gd name="connsiteX74" fmla="*/ 877401 w 1025815"/>
                  <a:gd name="connsiteY74" fmla="*/ 335633 h 705621"/>
                  <a:gd name="connsiteX75" fmla="*/ 882687 w 1025815"/>
                  <a:gd name="connsiteY75" fmla="*/ 343561 h 705621"/>
                  <a:gd name="connsiteX76" fmla="*/ 885329 w 1025815"/>
                  <a:gd name="connsiteY76" fmla="*/ 351489 h 705621"/>
                  <a:gd name="connsiteX77" fmla="*/ 917043 w 1025815"/>
                  <a:gd name="connsiteY77" fmla="*/ 362060 h 705621"/>
                  <a:gd name="connsiteX78" fmla="*/ 932899 w 1025815"/>
                  <a:gd name="connsiteY78" fmla="*/ 369989 h 705621"/>
                  <a:gd name="connsiteX79" fmla="*/ 940828 w 1025815"/>
                  <a:gd name="connsiteY79" fmla="*/ 372631 h 705621"/>
                  <a:gd name="connsiteX80" fmla="*/ 964613 w 1025815"/>
                  <a:gd name="connsiteY80" fmla="*/ 385845 h 705621"/>
                  <a:gd name="connsiteX81" fmla="*/ 972541 w 1025815"/>
                  <a:gd name="connsiteY81" fmla="*/ 393774 h 705621"/>
                  <a:gd name="connsiteX82" fmla="*/ 977826 w 1025815"/>
                  <a:gd name="connsiteY82" fmla="*/ 409630 h 705621"/>
                  <a:gd name="connsiteX83" fmla="*/ 983112 w 1025815"/>
                  <a:gd name="connsiteY83" fmla="*/ 417559 h 705621"/>
                  <a:gd name="connsiteX84" fmla="*/ 993683 w 1025815"/>
                  <a:gd name="connsiteY84" fmla="*/ 441344 h 705621"/>
                  <a:gd name="connsiteX85" fmla="*/ 998969 w 1025815"/>
                  <a:gd name="connsiteY85" fmla="*/ 462486 h 705621"/>
                  <a:gd name="connsiteX86" fmla="*/ 1006897 w 1025815"/>
                  <a:gd name="connsiteY86" fmla="*/ 473057 h 705621"/>
                  <a:gd name="connsiteX87" fmla="*/ 1017468 w 1025815"/>
                  <a:gd name="connsiteY87" fmla="*/ 488913 h 705621"/>
                  <a:gd name="connsiteX88" fmla="*/ 1022754 w 1025815"/>
                  <a:gd name="connsiteY88" fmla="*/ 496842 h 705621"/>
                  <a:gd name="connsiteX89" fmla="*/ 1022754 w 1025815"/>
                  <a:gd name="connsiteY89" fmla="*/ 512698 h 705621"/>
                  <a:gd name="connsiteX90" fmla="*/ 1006897 w 1025815"/>
                  <a:gd name="connsiteY90" fmla="*/ 507413 h 705621"/>
                  <a:gd name="connsiteX91" fmla="*/ 988398 w 1025815"/>
                  <a:gd name="connsiteY91" fmla="*/ 502127 h 705621"/>
                  <a:gd name="connsiteX92" fmla="*/ 972541 w 1025815"/>
                  <a:gd name="connsiteY92" fmla="*/ 488913 h 705621"/>
                  <a:gd name="connsiteX93" fmla="*/ 964613 w 1025815"/>
                  <a:gd name="connsiteY93" fmla="*/ 486271 h 705621"/>
                  <a:gd name="connsiteX94" fmla="*/ 922328 w 1025815"/>
                  <a:gd name="connsiteY94" fmla="*/ 483628 h 705621"/>
                  <a:gd name="connsiteX95" fmla="*/ 903829 w 1025815"/>
                  <a:gd name="connsiteY95" fmla="*/ 480985 h 705621"/>
                  <a:gd name="connsiteX96" fmla="*/ 893258 w 1025815"/>
                  <a:gd name="connsiteY96" fmla="*/ 467771 h 705621"/>
                  <a:gd name="connsiteX97" fmla="*/ 882687 w 1025815"/>
                  <a:gd name="connsiteY97" fmla="*/ 451915 h 705621"/>
                  <a:gd name="connsiteX98" fmla="*/ 866830 w 1025815"/>
                  <a:gd name="connsiteY98" fmla="*/ 446629 h 705621"/>
                  <a:gd name="connsiteX99" fmla="*/ 858902 w 1025815"/>
                  <a:gd name="connsiteY99" fmla="*/ 443986 h 705621"/>
                  <a:gd name="connsiteX100" fmla="*/ 837759 w 1025815"/>
                  <a:gd name="connsiteY100" fmla="*/ 449272 h 705621"/>
                  <a:gd name="connsiteX101" fmla="*/ 829831 w 1025815"/>
                  <a:gd name="connsiteY101" fmla="*/ 454557 h 705621"/>
                  <a:gd name="connsiteX102" fmla="*/ 824546 w 1025815"/>
                  <a:gd name="connsiteY102" fmla="*/ 462486 h 705621"/>
                  <a:gd name="connsiteX103" fmla="*/ 821903 w 1025815"/>
                  <a:gd name="connsiteY103" fmla="*/ 470414 h 705621"/>
                  <a:gd name="connsiteX104" fmla="*/ 813974 w 1025815"/>
                  <a:gd name="connsiteY104" fmla="*/ 478342 h 705621"/>
                  <a:gd name="connsiteX105" fmla="*/ 808689 w 1025815"/>
                  <a:gd name="connsiteY105" fmla="*/ 486271 h 705621"/>
                  <a:gd name="connsiteX106" fmla="*/ 792832 w 1025815"/>
                  <a:gd name="connsiteY106" fmla="*/ 502127 h 705621"/>
                  <a:gd name="connsiteX107" fmla="*/ 782261 w 1025815"/>
                  <a:gd name="connsiteY107" fmla="*/ 517984 h 705621"/>
                  <a:gd name="connsiteX108" fmla="*/ 776976 w 1025815"/>
                  <a:gd name="connsiteY108" fmla="*/ 525912 h 705621"/>
                  <a:gd name="connsiteX109" fmla="*/ 753191 w 1025815"/>
                  <a:gd name="connsiteY109" fmla="*/ 547055 h 705621"/>
                  <a:gd name="connsiteX110" fmla="*/ 747905 w 1025815"/>
                  <a:gd name="connsiteY110" fmla="*/ 554983 h 705621"/>
                  <a:gd name="connsiteX111" fmla="*/ 745262 w 1025815"/>
                  <a:gd name="connsiteY111" fmla="*/ 562911 h 705621"/>
                  <a:gd name="connsiteX112" fmla="*/ 734691 w 1025815"/>
                  <a:gd name="connsiteY112" fmla="*/ 578768 h 705621"/>
                  <a:gd name="connsiteX113" fmla="*/ 729406 w 1025815"/>
                  <a:gd name="connsiteY113" fmla="*/ 586696 h 705621"/>
                  <a:gd name="connsiteX114" fmla="*/ 724120 w 1025815"/>
                  <a:gd name="connsiteY114" fmla="*/ 594624 h 705621"/>
                  <a:gd name="connsiteX115" fmla="*/ 718835 w 1025815"/>
                  <a:gd name="connsiteY115" fmla="*/ 610481 h 705621"/>
                  <a:gd name="connsiteX116" fmla="*/ 716192 w 1025815"/>
                  <a:gd name="connsiteY116" fmla="*/ 618409 h 705621"/>
                  <a:gd name="connsiteX117" fmla="*/ 705621 w 1025815"/>
                  <a:gd name="connsiteY117" fmla="*/ 634266 h 705621"/>
                  <a:gd name="connsiteX118" fmla="*/ 697692 w 1025815"/>
                  <a:gd name="connsiteY118" fmla="*/ 650123 h 705621"/>
                  <a:gd name="connsiteX119" fmla="*/ 695050 w 1025815"/>
                  <a:gd name="connsiteY119" fmla="*/ 665979 h 705621"/>
                  <a:gd name="connsiteX120" fmla="*/ 687121 w 1025815"/>
                  <a:gd name="connsiteY120" fmla="*/ 663337 h 705621"/>
                  <a:gd name="connsiteX121" fmla="*/ 679193 w 1025815"/>
                  <a:gd name="connsiteY121" fmla="*/ 658051 h 705621"/>
                  <a:gd name="connsiteX122" fmla="*/ 665979 w 1025815"/>
                  <a:gd name="connsiteY122" fmla="*/ 655408 h 705621"/>
                  <a:gd name="connsiteX123" fmla="*/ 658051 w 1025815"/>
                  <a:gd name="connsiteY123" fmla="*/ 650123 h 705621"/>
                  <a:gd name="connsiteX124" fmla="*/ 642194 w 1025815"/>
                  <a:gd name="connsiteY124" fmla="*/ 655408 h 705621"/>
                  <a:gd name="connsiteX125" fmla="*/ 639551 w 1025815"/>
                  <a:gd name="connsiteY125" fmla="*/ 647480 h 705621"/>
                  <a:gd name="connsiteX126" fmla="*/ 610481 w 1025815"/>
                  <a:gd name="connsiteY126" fmla="*/ 647480 h 705621"/>
                  <a:gd name="connsiteX127" fmla="*/ 585883 w 1025815"/>
                  <a:gd name="connsiteY127" fmla="*/ 664411 h 705621"/>
                  <a:gd name="connsiteX128" fmla="*/ 541769 w 1025815"/>
                  <a:gd name="connsiteY128" fmla="*/ 655408 h 705621"/>
                  <a:gd name="connsiteX129" fmla="*/ 474681 w 1025815"/>
                  <a:gd name="connsiteY129" fmla="*/ 659386 h 705621"/>
                  <a:gd name="connsiteX130" fmla="*/ 430772 w 1025815"/>
                  <a:gd name="connsiteY130" fmla="*/ 644837 h 705621"/>
                  <a:gd name="connsiteX131" fmla="*/ 417558 w 1025815"/>
                  <a:gd name="connsiteY131" fmla="*/ 642194 h 705621"/>
                  <a:gd name="connsiteX132" fmla="*/ 409630 w 1025815"/>
                  <a:gd name="connsiteY132" fmla="*/ 639552 h 705621"/>
                  <a:gd name="connsiteX133" fmla="*/ 399059 w 1025815"/>
                  <a:gd name="connsiteY133" fmla="*/ 636909 h 705621"/>
                  <a:gd name="connsiteX134" fmla="*/ 383202 w 1025815"/>
                  <a:gd name="connsiteY134" fmla="*/ 631623 h 705621"/>
                  <a:gd name="connsiteX135" fmla="*/ 375274 w 1025815"/>
                  <a:gd name="connsiteY135" fmla="*/ 628981 h 705621"/>
                  <a:gd name="connsiteX136" fmla="*/ 359417 w 1025815"/>
                  <a:gd name="connsiteY136" fmla="*/ 621052 h 705621"/>
                  <a:gd name="connsiteX137" fmla="*/ 335632 w 1025815"/>
                  <a:gd name="connsiteY137" fmla="*/ 623695 h 705621"/>
                  <a:gd name="connsiteX138" fmla="*/ 306562 w 1025815"/>
                  <a:gd name="connsiteY138" fmla="*/ 626338 h 705621"/>
                  <a:gd name="connsiteX139" fmla="*/ 282777 w 1025815"/>
                  <a:gd name="connsiteY139" fmla="*/ 623695 h 705621"/>
                  <a:gd name="connsiteX140" fmla="*/ 274848 w 1025815"/>
                  <a:gd name="connsiteY140" fmla="*/ 621052 h 705621"/>
                  <a:gd name="connsiteX141" fmla="*/ 258992 w 1025815"/>
                  <a:gd name="connsiteY141" fmla="*/ 626338 h 705621"/>
                  <a:gd name="connsiteX142" fmla="*/ 251063 w 1025815"/>
                  <a:gd name="connsiteY142" fmla="*/ 628981 h 705621"/>
                  <a:gd name="connsiteX143" fmla="*/ 243135 w 1025815"/>
                  <a:gd name="connsiteY143" fmla="*/ 634266 h 705621"/>
                  <a:gd name="connsiteX144" fmla="*/ 227278 w 1025815"/>
                  <a:gd name="connsiteY144" fmla="*/ 639552 h 705621"/>
                  <a:gd name="connsiteX145" fmla="*/ 219350 w 1025815"/>
                  <a:gd name="connsiteY145" fmla="*/ 647480 h 705621"/>
                  <a:gd name="connsiteX146" fmla="*/ 211422 w 1025815"/>
                  <a:gd name="connsiteY146" fmla="*/ 652766 h 705621"/>
                  <a:gd name="connsiteX147" fmla="*/ 206136 w 1025815"/>
                  <a:gd name="connsiteY147" fmla="*/ 660694 h 705621"/>
                  <a:gd name="connsiteX148" fmla="*/ 190280 w 1025815"/>
                  <a:gd name="connsiteY148" fmla="*/ 668622 h 705621"/>
                  <a:gd name="connsiteX149" fmla="*/ 182351 w 1025815"/>
                  <a:gd name="connsiteY149" fmla="*/ 673908 h 705621"/>
                  <a:gd name="connsiteX150" fmla="*/ 177066 w 1025815"/>
                  <a:gd name="connsiteY150" fmla="*/ 665979 h 705621"/>
                  <a:gd name="connsiteX151" fmla="*/ 150638 w 1025815"/>
                  <a:gd name="connsiteY151" fmla="*/ 673908 h 705621"/>
                  <a:gd name="connsiteX152" fmla="*/ 142710 w 1025815"/>
                  <a:gd name="connsiteY152" fmla="*/ 681836 h 705621"/>
                  <a:gd name="connsiteX153" fmla="*/ 124210 w 1025815"/>
                  <a:gd name="connsiteY153" fmla="*/ 684479 h 705621"/>
                  <a:gd name="connsiteX154" fmla="*/ 100425 w 1025815"/>
                  <a:gd name="connsiteY154" fmla="*/ 697693 h 705621"/>
                  <a:gd name="connsiteX155" fmla="*/ 92497 w 1025815"/>
                  <a:gd name="connsiteY155" fmla="*/ 702978 h 705621"/>
                  <a:gd name="connsiteX156" fmla="*/ 84569 w 1025815"/>
                  <a:gd name="connsiteY156" fmla="*/ 705621 h 705621"/>
                  <a:gd name="connsiteX157" fmla="*/ 81926 w 1025815"/>
                  <a:gd name="connsiteY157" fmla="*/ 697693 h 705621"/>
                  <a:gd name="connsiteX158" fmla="*/ 66069 w 1025815"/>
                  <a:gd name="connsiteY158" fmla="*/ 684479 h 705621"/>
                  <a:gd name="connsiteX159" fmla="*/ 58141 w 1025815"/>
                  <a:gd name="connsiteY159" fmla="*/ 681836 h 705621"/>
                  <a:gd name="connsiteX160" fmla="*/ 42284 w 1025815"/>
                  <a:gd name="connsiteY160" fmla="*/ 671265 h 705621"/>
                  <a:gd name="connsiteX161" fmla="*/ 26428 w 1025815"/>
                  <a:gd name="connsiteY161" fmla="*/ 660694 h 705621"/>
                  <a:gd name="connsiteX162" fmla="*/ 18499 w 1025815"/>
                  <a:gd name="connsiteY162" fmla="*/ 655408 h 705621"/>
                  <a:gd name="connsiteX163" fmla="*/ 15857 w 1025815"/>
                  <a:gd name="connsiteY163" fmla="*/ 647480 h 705621"/>
                  <a:gd name="connsiteX164" fmla="*/ 0 w 1025815"/>
                  <a:gd name="connsiteY164" fmla="*/ 642194 h 705621"/>
                  <a:gd name="connsiteX165" fmla="*/ 2643 w 1025815"/>
                  <a:gd name="connsiteY165" fmla="*/ 581411 h 705621"/>
                  <a:gd name="connsiteX166" fmla="*/ 5285 w 1025815"/>
                  <a:gd name="connsiteY166" fmla="*/ 573482 h 705621"/>
                  <a:gd name="connsiteX167" fmla="*/ 13214 w 1025815"/>
                  <a:gd name="connsiteY167" fmla="*/ 570840 h 705621"/>
                  <a:gd name="connsiteX168" fmla="*/ 31713 w 1025815"/>
                  <a:gd name="connsiteY168" fmla="*/ 568197 h 705621"/>
                  <a:gd name="connsiteX169" fmla="*/ 39641 w 1025815"/>
                  <a:gd name="connsiteY169" fmla="*/ 562911 h 705621"/>
                  <a:gd name="connsiteX170" fmla="*/ 47570 w 1025815"/>
                  <a:gd name="connsiteY170" fmla="*/ 554983 h 705621"/>
                  <a:gd name="connsiteX171" fmla="*/ 63426 w 1025815"/>
                  <a:gd name="connsiteY171" fmla="*/ 549697 h 705621"/>
                  <a:gd name="connsiteX172" fmla="*/ 87211 w 1025815"/>
                  <a:gd name="connsiteY172" fmla="*/ 533841 h 705621"/>
                  <a:gd name="connsiteX173" fmla="*/ 95140 w 1025815"/>
                  <a:gd name="connsiteY173" fmla="*/ 528555 h 705621"/>
                  <a:gd name="connsiteX174" fmla="*/ 110996 w 1025815"/>
                  <a:gd name="connsiteY174" fmla="*/ 523270 h 705621"/>
                  <a:gd name="connsiteX175" fmla="*/ 118925 w 1025815"/>
                  <a:gd name="connsiteY175" fmla="*/ 517984 h 705621"/>
                  <a:gd name="connsiteX176" fmla="*/ 132139 w 1025815"/>
                  <a:gd name="connsiteY176" fmla="*/ 496842 h 705621"/>
                  <a:gd name="connsiteX177" fmla="*/ 134781 w 1025815"/>
                  <a:gd name="connsiteY177" fmla="*/ 488913 h 705621"/>
                  <a:gd name="connsiteX178" fmla="*/ 134781 w 1025815"/>
                  <a:gd name="connsiteY178" fmla="*/ 470414 h 705621"/>
                  <a:gd name="connsiteX179" fmla="*/ 132139 w 1025815"/>
                  <a:gd name="connsiteY179" fmla="*/ 462486 h 705621"/>
                  <a:gd name="connsiteX180" fmla="*/ 140067 w 1025815"/>
                  <a:gd name="connsiteY180" fmla="*/ 446629 h 705621"/>
                  <a:gd name="connsiteX181" fmla="*/ 145352 w 1025815"/>
                  <a:gd name="connsiteY181" fmla="*/ 430772 h 705621"/>
                  <a:gd name="connsiteX182" fmla="*/ 150638 w 1025815"/>
                  <a:gd name="connsiteY182" fmla="*/ 422844 h 705621"/>
                  <a:gd name="connsiteX183" fmla="*/ 155924 w 1025815"/>
                  <a:gd name="connsiteY183" fmla="*/ 406987 h 705621"/>
                  <a:gd name="connsiteX184" fmla="*/ 161209 w 1025815"/>
                  <a:gd name="connsiteY184" fmla="*/ 364703 h 705621"/>
                  <a:gd name="connsiteX185" fmla="*/ 166495 w 1025815"/>
                  <a:gd name="connsiteY185" fmla="*/ 356775 h 705621"/>
                  <a:gd name="connsiteX186" fmla="*/ 169137 w 1025815"/>
                  <a:gd name="connsiteY186" fmla="*/ 343561 h 705621"/>
                  <a:gd name="connsiteX187" fmla="*/ 171780 w 1025815"/>
                  <a:gd name="connsiteY187" fmla="*/ 325061 h 705621"/>
                  <a:gd name="connsiteX188" fmla="*/ 179709 w 1025815"/>
                  <a:gd name="connsiteY188" fmla="*/ 317133 h 705621"/>
                  <a:gd name="connsiteX189" fmla="*/ 174423 w 1025815"/>
                  <a:gd name="connsiteY189"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0918 w 1025815"/>
                  <a:gd name="connsiteY7" fmla="*/ 209537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8275 w 1025815"/>
                  <a:gd name="connsiteY20" fmla="*/ 233871 h 705621"/>
                  <a:gd name="connsiteX21" fmla="*/ 408060 w 1025815"/>
                  <a:gd name="connsiteY21" fmla="*/ 221182 h 705621"/>
                  <a:gd name="connsiteX22" fmla="*/ 420724 w 1025815"/>
                  <a:gd name="connsiteY22" fmla="*/ 207183 h 705621"/>
                  <a:gd name="connsiteX23" fmla="*/ 447937 w 1025815"/>
                  <a:gd name="connsiteY23" fmla="*/ 187376 h 705621"/>
                  <a:gd name="connsiteX24" fmla="*/ 467771 w 1025815"/>
                  <a:gd name="connsiteY24" fmla="*/ 179709 h 705621"/>
                  <a:gd name="connsiteX25" fmla="*/ 475699 w 1025815"/>
                  <a:gd name="connsiteY25" fmla="*/ 177066 h 705621"/>
                  <a:gd name="connsiteX26" fmla="*/ 483628 w 1025815"/>
                  <a:gd name="connsiteY26" fmla="*/ 169138 h 705621"/>
                  <a:gd name="connsiteX27" fmla="*/ 491556 w 1025815"/>
                  <a:gd name="connsiteY27" fmla="*/ 166495 h 705621"/>
                  <a:gd name="connsiteX28" fmla="*/ 499484 w 1025815"/>
                  <a:gd name="connsiteY28" fmla="*/ 161209 h 705621"/>
                  <a:gd name="connsiteX29" fmla="*/ 510055 w 1025815"/>
                  <a:gd name="connsiteY29" fmla="*/ 158567 h 705621"/>
                  <a:gd name="connsiteX30" fmla="*/ 525912 w 1025815"/>
                  <a:gd name="connsiteY30" fmla="*/ 153281 h 705621"/>
                  <a:gd name="connsiteX31" fmla="*/ 533840 w 1025815"/>
                  <a:gd name="connsiteY31" fmla="*/ 150638 h 705621"/>
                  <a:gd name="connsiteX32" fmla="*/ 560268 w 1025815"/>
                  <a:gd name="connsiteY32" fmla="*/ 142710 h 705621"/>
                  <a:gd name="connsiteX33" fmla="*/ 584053 w 1025815"/>
                  <a:gd name="connsiteY33" fmla="*/ 132139 h 705621"/>
                  <a:gd name="connsiteX34" fmla="*/ 589600 w 1025815"/>
                  <a:gd name="connsiteY34" fmla="*/ 117590 h 705621"/>
                  <a:gd name="connsiteX35" fmla="*/ 600956 w 1025815"/>
                  <a:gd name="connsiteY35" fmla="*/ 95663 h 705621"/>
                  <a:gd name="connsiteX36" fmla="*/ 623695 w 1025815"/>
                  <a:gd name="connsiteY36" fmla="*/ 79283 h 705621"/>
                  <a:gd name="connsiteX37" fmla="*/ 631623 w 1025815"/>
                  <a:gd name="connsiteY37" fmla="*/ 76641 h 705621"/>
                  <a:gd name="connsiteX38" fmla="*/ 639551 w 1025815"/>
                  <a:gd name="connsiteY38" fmla="*/ 71355 h 705621"/>
                  <a:gd name="connsiteX39" fmla="*/ 647480 w 1025815"/>
                  <a:gd name="connsiteY39" fmla="*/ 68712 h 705621"/>
                  <a:gd name="connsiteX40" fmla="*/ 652765 w 1025815"/>
                  <a:gd name="connsiteY40" fmla="*/ 60784 h 705621"/>
                  <a:gd name="connsiteX41" fmla="*/ 668622 w 1025815"/>
                  <a:gd name="connsiteY41" fmla="*/ 52856 h 705621"/>
                  <a:gd name="connsiteX42" fmla="*/ 684478 w 1025815"/>
                  <a:gd name="connsiteY42" fmla="*/ 44927 h 705621"/>
                  <a:gd name="connsiteX43" fmla="*/ 692407 w 1025815"/>
                  <a:gd name="connsiteY43" fmla="*/ 39642 h 705621"/>
                  <a:gd name="connsiteX44" fmla="*/ 708263 w 1025815"/>
                  <a:gd name="connsiteY44" fmla="*/ 34356 h 705621"/>
                  <a:gd name="connsiteX45" fmla="*/ 724120 w 1025815"/>
                  <a:gd name="connsiteY45" fmla="*/ 29071 h 705621"/>
                  <a:gd name="connsiteX46" fmla="*/ 739977 w 1025815"/>
                  <a:gd name="connsiteY46" fmla="*/ 21142 h 705621"/>
                  <a:gd name="connsiteX47" fmla="*/ 755833 w 1025815"/>
                  <a:gd name="connsiteY47" fmla="*/ 15857 h 705621"/>
                  <a:gd name="connsiteX48" fmla="*/ 763762 w 1025815"/>
                  <a:gd name="connsiteY48" fmla="*/ 13214 h 705621"/>
                  <a:gd name="connsiteX49" fmla="*/ 798118 w 1025815"/>
                  <a:gd name="connsiteY49" fmla="*/ 10571 h 705621"/>
                  <a:gd name="connsiteX50" fmla="*/ 808689 w 1025815"/>
                  <a:gd name="connsiteY50" fmla="*/ 7929 h 705621"/>
                  <a:gd name="connsiteX51" fmla="*/ 816617 w 1025815"/>
                  <a:gd name="connsiteY51" fmla="*/ 5286 h 705621"/>
                  <a:gd name="connsiteX52" fmla="*/ 843045 w 1025815"/>
                  <a:gd name="connsiteY52" fmla="*/ 0 h 705621"/>
                  <a:gd name="connsiteX53" fmla="*/ 840402 w 1025815"/>
                  <a:gd name="connsiteY53" fmla="*/ 7929 h 705621"/>
                  <a:gd name="connsiteX54" fmla="*/ 835117 w 1025815"/>
                  <a:gd name="connsiteY54" fmla="*/ 15857 h 705621"/>
                  <a:gd name="connsiteX55" fmla="*/ 829831 w 1025815"/>
                  <a:gd name="connsiteY55" fmla="*/ 31713 h 705621"/>
                  <a:gd name="connsiteX56" fmla="*/ 832474 w 1025815"/>
                  <a:gd name="connsiteY56" fmla="*/ 39642 h 705621"/>
                  <a:gd name="connsiteX57" fmla="*/ 821903 w 1025815"/>
                  <a:gd name="connsiteY57" fmla="*/ 55498 h 705621"/>
                  <a:gd name="connsiteX58" fmla="*/ 816617 w 1025815"/>
                  <a:gd name="connsiteY58" fmla="*/ 87212 h 705621"/>
                  <a:gd name="connsiteX59" fmla="*/ 824546 w 1025815"/>
                  <a:gd name="connsiteY59" fmla="*/ 121568 h 705621"/>
                  <a:gd name="connsiteX60" fmla="*/ 816617 w 1025815"/>
                  <a:gd name="connsiteY60" fmla="*/ 140067 h 705621"/>
                  <a:gd name="connsiteX61" fmla="*/ 806046 w 1025815"/>
                  <a:gd name="connsiteY61" fmla="*/ 184994 h 705621"/>
                  <a:gd name="connsiteX62" fmla="*/ 798118 w 1025815"/>
                  <a:gd name="connsiteY62" fmla="*/ 187637 h 705621"/>
                  <a:gd name="connsiteX63" fmla="*/ 790189 w 1025815"/>
                  <a:gd name="connsiteY63" fmla="*/ 195566 h 705621"/>
                  <a:gd name="connsiteX64" fmla="*/ 806046 w 1025815"/>
                  <a:gd name="connsiteY64" fmla="*/ 227279 h 705621"/>
                  <a:gd name="connsiteX65" fmla="*/ 811332 w 1025815"/>
                  <a:gd name="connsiteY65" fmla="*/ 235207 h 705621"/>
                  <a:gd name="connsiteX66" fmla="*/ 819260 w 1025815"/>
                  <a:gd name="connsiteY66" fmla="*/ 261635 h 705621"/>
                  <a:gd name="connsiteX67" fmla="*/ 821903 w 1025815"/>
                  <a:gd name="connsiteY67" fmla="*/ 269563 h 705621"/>
                  <a:gd name="connsiteX68" fmla="*/ 824546 w 1025815"/>
                  <a:gd name="connsiteY68" fmla="*/ 277492 h 705621"/>
                  <a:gd name="connsiteX69" fmla="*/ 829831 w 1025815"/>
                  <a:gd name="connsiteY69" fmla="*/ 285420 h 705621"/>
                  <a:gd name="connsiteX70" fmla="*/ 832474 w 1025815"/>
                  <a:gd name="connsiteY70" fmla="*/ 293348 h 705621"/>
                  <a:gd name="connsiteX71" fmla="*/ 856259 w 1025815"/>
                  <a:gd name="connsiteY71" fmla="*/ 306562 h 705621"/>
                  <a:gd name="connsiteX72" fmla="*/ 864187 w 1025815"/>
                  <a:gd name="connsiteY72" fmla="*/ 314490 h 705621"/>
                  <a:gd name="connsiteX73" fmla="*/ 872115 w 1025815"/>
                  <a:gd name="connsiteY73" fmla="*/ 319776 h 705621"/>
                  <a:gd name="connsiteX74" fmla="*/ 877401 w 1025815"/>
                  <a:gd name="connsiteY74" fmla="*/ 335633 h 705621"/>
                  <a:gd name="connsiteX75" fmla="*/ 882687 w 1025815"/>
                  <a:gd name="connsiteY75" fmla="*/ 343561 h 705621"/>
                  <a:gd name="connsiteX76" fmla="*/ 885329 w 1025815"/>
                  <a:gd name="connsiteY76" fmla="*/ 351489 h 705621"/>
                  <a:gd name="connsiteX77" fmla="*/ 917043 w 1025815"/>
                  <a:gd name="connsiteY77" fmla="*/ 362060 h 705621"/>
                  <a:gd name="connsiteX78" fmla="*/ 932899 w 1025815"/>
                  <a:gd name="connsiteY78" fmla="*/ 369989 h 705621"/>
                  <a:gd name="connsiteX79" fmla="*/ 940828 w 1025815"/>
                  <a:gd name="connsiteY79" fmla="*/ 372631 h 705621"/>
                  <a:gd name="connsiteX80" fmla="*/ 964613 w 1025815"/>
                  <a:gd name="connsiteY80" fmla="*/ 385845 h 705621"/>
                  <a:gd name="connsiteX81" fmla="*/ 972541 w 1025815"/>
                  <a:gd name="connsiteY81" fmla="*/ 393774 h 705621"/>
                  <a:gd name="connsiteX82" fmla="*/ 977826 w 1025815"/>
                  <a:gd name="connsiteY82" fmla="*/ 409630 h 705621"/>
                  <a:gd name="connsiteX83" fmla="*/ 983112 w 1025815"/>
                  <a:gd name="connsiteY83" fmla="*/ 417559 h 705621"/>
                  <a:gd name="connsiteX84" fmla="*/ 993683 w 1025815"/>
                  <a:gd name="connsiteY84" fmla="*/ 441344 h 705621"/>
                  <a:gd name="connsiteX85" fmla="*/ 998969 w 1025815"/>
                  <a:gd name="connsiteY85" fmla="*/ 462486 h 705621"/>
                  <a:gd name="connsiteX86" fmla="*/ 1006897 w 1025815"/>
                  <a:gd name="connsiteY86" fmla="*/ 473057 h 705621"/>
                  <a:gd name="connsiteX87" fmla="*/ 1017468 w 1025815"/>
                  <a:gd name="connsiteY87" fmla="*/ 488913 h 705621"/>
                  <a:gd name="connsiteX88" fmla="*/ 1022754 w 1025815"/>
                  <a:gd name="connsiteY88" fmla="*/ 496842 h 705621"/>
                  <a:gd name="connsiteX89" fmla="*/ 1022754 w 1025815"/>
                  <a:gd name="connsiteY89" fmla="*/ 512698 h 705621"/>
                  <a:gd name="connsiteX90" fmla="*/ 1006897 w 1025815"/>
                  <a:gd name="connsiteY90" fmla="*/ 507413 h 705621"/>
                  <a:gd name="connsiteX91" fmla="*/ 988398 w 1025815"/>
                  <a:gd name="connsiteY91" fmla="*/ 502127 h 705621"/>
                  <a:gd name="connsiteX92" fmla="*/ 972541 w 1025815"/>
                  <a:gd name="connsiteY92" fmla="*/ 488913 h 705621"/>
                  <a:gd name="connsiteX93" fmla="*/ 964613 w 1025815"/>
                  <a:gd name="connsiteY93" fmla="*/ 486271 h 705621"/>
                  <a:gd name="connsiteX94" fmla="*/ 922328 w 1025815"/>
                  <a:gd name="connsiteY94" fmla="*/ 483628 h 705621"/>
                  <a:gd name="connsiteX95" fmla="*/ 903829 w 1025815"/>
                  <a:gd name="connsiteY95" fmla="*/ 480985 h 705621"/>
                  <a:gd name="connsiteX96" fmla="*/ 893258 w 1025815"/>
                  <a:gd name="connsiteY96" fmla="*/ 467771 h 705621"/>
                  <a:gd name="connsiteX97" fmla="*/ 882687 w 1025815"/>
                  <a:gd name="connsiteY97" fmla="*/ 451915 h 705621"/>
                  <a:gd name="connsiteX98" fmla="*/ 866830 w 1025815"/>
                  <a:gd name="connsiteY98" fmla="*/ 446629 h 705621"/>
                  <a:gd name="connsiteX99" fmla="*/ 858902 w 1025815"/>
                  <a:gd name="connsiteY99" fmla="*/ 443986 h 705621"/>
                  <a:gd name="connsiteX100" fmla="*/ 837759 w 1025815"/>
                  <a:gd name="connsiteY100" fmla="*/ 449272 h 705621"/>
                  <a:gd name="connsiteX101" fmla="*/ 829831 w 1025815"/>
                  <a:gd name="connsiteY101" fmla="*/ 454557 h 705621"/>
                  <a:gd name="connsiteX102" fmla="*/ 824546 w 1025815"/>
                  <a:gd name="connsiteY102" fmla="*/ 462486 h 705621"/>
                  <a:gd name="connsiteX103" fmla="*/ 821903 w 1025815"/>
                  <a:gd name="connsiteY103" fmla="*/ 470414 h 705621"/>
                  <a:gd name="connsiteX104" fmla="*/ 813974 w 1025815"/>
                  <a:gd name="connsiteY104" fmla="*/ 478342 h 705621"/>
                  <a:gd name="connsiteX105" fmla="*/ 808689 w 1025815"/>
                  <a:gd name="connsiteY105" fmla="*/ 486271 h 705621"/>
                  <a:gd name="connsiteX106" fmla="*/ 792832 w 1025815"/>
                  <a:gd name="connsiteY106" fmla="*/ 502127 h 705621"/>
                  <a:gd name="connsiteX107" fmla="*/ 782261 w 1025815"/>
                  <a:gd name="connsiteY107" fmla="*/ 517984 h 705621"/>
                  <a:gd name="connsiteX108" fmla="*/ 776976 w 1025815"/>
                  <a:gd name="connsiteY108" fmla="*/ 525912 h 705621"/>
                  <a:gd name="connsiteX109" fmla="*/ 753191 w 1025815"/>
                  <a:gd name="connsiteY109" fmla="*/ 547055 h 705621"/>
                  <a:gd name="connsiteX110" fmla="*/ 747905 w 1025815"/>
                  <a:gd name="connsiteY110" fmla="*/ 554983 h 705621"/>
                  <a:gd name="connsiteX111" fmla="*/ 745262 w 1025815"/>
                  <a:gd name="connsiteY111" fmla="*/ 562911 h 705621"/>
                  <a:gd name="connsiteX112" fmla="*/ 734691 w 1025815"/>
                  <a:gd name="connsiteY112" fmla="*/ 578768 h 705621"/>
                  <a:gd name="connsiteX113" fmla="*/ 729406 w 1025815"/>
                  <a:gd name="connsiteY113" fmla="*/ 586696 h 705621"/>
                  <a:gd name="connsiteX114" fmla="*/ 724120 w 1025815"/>
                  <a:gd name="connsiteY114" fmla="*/ 594624 h 705621"/>
                  <a:gd name="connsiteX115" fmla="*/ 718835 w 1025815"/>
                  <a:gd name="connsiteY115" fmla="*/ 610481 h 705621"/>
                  <a:gd name="connsiteX116" fmla="*/ 716192 w 1025815"/>
                  <a:gd name="connsiteY116" fmla="*/ 618409 h 705621"/>
                  <a:gd name="connsiteX117" fmla="*/ 705621 w 1025815"/>
                  <a:gd name="connsiteY117" fmla="*/ 634266 h 705621"/>
                  <a:gd name="connsiteX118" fmla="*/ 697692 w 1025815"/>
                  <a:gd name="connsiteY118" fmla="*/ 650123 h 705621"/>
                  <a:gd name="connsiteX119" fmla="*/ 695050 w 1025815"/>
                  <a:gd name="connsiteY119" fmla="*/ 665979 h 705621"/>
                  <a:gd name="connsiteX120" fmla="*/ 687121 w 1025815"/>
                  <a:gd name="connsiteY120" fmla="*/ 663337 h 705621"/>
                  <a:gd name="connsiteX121" fmla="*/ 679193 w 1025815"/>
                  <a:gd name="connsiteY121" fmla="*/ 658051 h 705621"/>
                  <a:gd name="connsiteX122" fmla="*/ 665979 w 1025815"/>
                  <a:gd name="connsiteY122" fmla="*/ 655408 h 705621"/>
                  <a:gd name="connsiteX123" fmla="*/ 658051 w 1025815"/>
                  <a:gd name="connsiteY123" fmla="*/ 650123 h 705621"/>
                  <a:gd name="connsiteX124" fmla="*/ 642194 w 1025815"/>
                  <a:gd name="connsiteY124" fmla="*/ 655408 h 705621"/>
                  <a:gd name="connsiteX125" fmla="*/ 639551 w 1025815"/>
                  <a:gd name="connsiteY125" fmla="*/ 647480 h 705621"/>
                  <a:gd name="connsiteX126" fmla="*/ 610481 w 1025815"/>
                  <a:gd name="connsiteY126" fmla="*/ 647480 h 705621"/>
                  <a:gd name="connsiteX127" fmla="*/ 585883 w 1025815"/>
                  <a:gd name="connsiteY127" fmla="*/ 664411 h 705621"/>
                  <a:gd name="connsiteX128" fmla="*/ 527481 w 1025815"/>
                  <a:gd name="connsiteY128" fmla="*/ 667314 h 705621"/>
                  <a:gd name="connsiteX129" fmla="*/ 474681 w 1025815"/>
                  <a:gd name="connsiteY129" fmla="*/ 659386 h 705621"/>
                  <a:gd name="connsiteX130" fmla="*/ 430772 w 1025815"/>
                  <a:gd name="connsiteY130" fmla="*/ 644837 h 705621"/>
                  <a:gd name="connsiteX131" fmla="*/ 417558 w 1025815"/>
                  <a:gd name="connsiteY131" fmla="*/ 642194 h 705621"/>
                  <a:gd name="connsiteX132" fmla="*/ 409630 w 1025815"/>
                  <a:gd name="connsiteY132" fmla="*/ 639552 h 705621"/>
                  <a:gd name="connsiteX133" fmla="*/ 399059 w 1025815"/>
                  <a:gd name="connsiteY133" fmla="*/ 636909 h 705621"/>
                  <a:gd name="connsiteX134" fmla="*/ 383202 w 1025815"/>
                  <a:gd name="connsiteY134" fmla="*/ 631623 h 705621"/>
                  <a:gd name="connsiteX135" fmla="*/ 375274 w 1025815"/>
                  <a:gd name="connsiteY135" fmla="*/ 628981 h 705621"/>
                  <a:gd name="connsiteX136" fmla="*/ 359417 w 1025815"/>
                  <a:gd name="connsiteY136" fmla="*/ 621052 h 705621"/>
                  <a:gd name="connsiteX137" fmla="*/ 335632 w 1025815"/>
                  <a:gd name="connsiteY137" fmla="*/ 623695 h 705621"/>
                  <a:gd name="connsiteX138" fmla="*/ 306562 w 1025815"/>
                  <a:gd name="connsiteY138" fmla="*/ 626338 h 705621"/>
                  <a:gd name="connsiteX139" fmla="*/ 282777 w 1025815"/>
                  <a:gd name="connsiteY139" fmla="*/ 623695 h 705621"/>
                  <a:gd name="connsiteX140" fmla="*/ 274848 w 1025815"/>
                  <a:gd name="connsiteY140" fmla="*/ 621052 h 705621"/>
                  <a:gd name="connsiteX141" fmla="*/ 258992 w 1025815"/>
                  <a:gd name="connsiteY141" fmla="*/ 626338 h 705621"/>
                  <a:gd name="connsiteX142" fmla="*/ 251063 w 1025815"/>
                  <a:gd name="connsiteY142" fmla="*/ 628981 h 705621"/>
                  <a:gd name="connsiteX143" fmla="*/ 243135 w 1025815"/>
                  <a:gd name="connsiteY143" fmla="*/ 634266 h 705621"/>
                  <a:gd name="connsiteX144" fmla="*/ 227278 w 1025815"/>
                  <a:gd name="connsiteY144" fmla="*/ 639552 h 705621"/>
                  <a:gd name="connsiteX145" fmla="*/ 219350 w 1025815"/>
                  <a:gd name="connsiteY145" fmla="*/ 647480 h 705621"/>
                  <a:gd name="connsiteX146" fmla="*/ 211422 w 1025815"/>
                  <a:gd name="connsiteY146" fmla="*/ 652766 h 705621"/>
                  <a:gd name="connsiteX147" fmla="*/ 206136 w 1025815"/>
                  <a:gd name="connsiteY147" fmla="*/ 660694 h 705621"/>
                  <a:gd name="connsiteX148" fmla="*/ 190280 w 1025815"/>
                  <a:gd name="connsiteY148" fmla="*/ 668622 h 705621"/>
                  <a:gd name="connsiteX149" fmla="*/ 182351 w 1025815"/>
                  <a:gd name="connsiteY149" fmla="*/ 673908 h 705621"/>
                  <a:gd name="connsiteX150" fmla="*/ 177066 w 1025815"/>
                  <a:gd name="connsiteY150" fmla="*/ 665979 h 705621"/>
                  <a:gd name="connsiteX151" fmla="*/ 150638 w 1025815"/>
                  <a:gd name="connsiteY151" fmla="*/ 673908 h 705621"/>
                  <a:gd name="connsiteX152" fmla="*/ 142710 w 1025815"/>
                  <a:gd name="connsiteY152" fmla="*/ 681836 h 705621"/>
                  <a:gd name="connsiteX153" fmla="*/ 124210 w 1025815"/>
                  <a:gd name="connsiteY153" fmla="*/ 684479 h 705621"/>
                  <a:gd name="connsiteX154" fmla="*/ 100425 w 1025815"/>
                  <a:gd name="connsiteY154" fmla="*/ 697693 h 705621"/>
                  <a:gd name="connsiteX155" fmla="*/ 92497 w 1025815"/>
                  <a:gd name="connsiteY155" fmla="*/ 702978 h 705621"/>
                  <a:gd name="connsiteX156" fmla="*/ 84569 w 1025815"/>
                  <a:gd name="connsiteY156" fmla="*/ 705621 h 705621"/>
                  <a:gd name="connsiteX157" fmla="*/ 81926 w 1025815"/>
                  <a:gd name="connsiteY157" fmla="*/ 697693 h 705621"/>
                  <a:gd name="connsiteX158" fmla="*/ 66069 w 1025815"/>
                  <a:gd name="connsiteY158" fmla="*/ 684479 h 705621"/>
                  <a:gd name="connsiteX159" fmla="*/ 58141 w 1025815"/>
                  <a:gd name="connsiteY159" fmla="*/ 681836 h 705621"/>
                  <a:gd name="connsiteX160" fmla="*/ 42284 w 1025815"/>
                  <a:gd name="connsiteY160" fmla="*/ 671265 h 705621"/>
                  <a:gd name="connsiteX161" fmla="*/ 26428 w 1025815"/>
                  <a:gd name="connsiteY161" fmla="*/ 660694 h 705621"/>
                  <a:gd name="connsiteX162" fmla="*/ 18499 w 1025815"/>
                  <a:gd name="connsiteY162" fmla="*/ 655408 h 705621"/>
                  <a:gd name="connsiteX163" fmla="*/ 15857 w 1025815"/>
                  <a:gd name="connsiteY163" fmla="*/ 647480 h 705621"/>
                  <a:gd name="connsiteX164" fmla="*/ 0 w 1025815"/>
                  <a:gd name="connsiteY164" fmla="*/ 642194 h 705621"/>
                  <a:gd name="connsiteX165" fmla="*/ 2643 w 1025815"/>
                  <a:gd name="connsiteY165" fmla="*/ 581411 h 705621"/>
                  <a:gd name="connsiteX166" fmla="*/ 5285 w 1025815"/>
                  <a:gd name="connsiteY166" fmla="*/ 573482 h 705621"/>
                  <a:gd name="connsiteX167" fmla="*/ 13214 w 1025815"/>
                  <a:gd name="connsiteY167" fmla="*/ 570840 h 705621"/>
                  <a:gd name="connsiteX168" fmla="*/ 31713 w 1025815"/>
                  <a:gd name="connsiteY168" fmla="*/ 568197 h 705621"/>
                  <a:gd name="connsiteX169" fmla="*/ 39641 w 1025815"/>
                  <a:gd name="connsiteY169" fmla="*/ 562911 h 705621"/>
                  <a:gd name="connsiteX170" fmla="*/ 47570 w 1025815"/>
                  <a:gd name="connsiteY170" fmla="*/ 554983 h 705621"/>
                  <a:gd name="connsiteX171" fmla="*/ 63426 w 1025815"/>
                  <a:gd name="connsiteY171" fmla="*/ 549697 h 705621"/>
                  <a:gd name="connsiteX172" fmla="*/ 87211 w 1025815"/>
                  <a:gd name="connsiteY172" fmla="*/ 533841 h 705621"/>
                  <a:gd name="connsiteX173" fmla="*/ 95140 w 1025815"/>
                  <a:gd name="connsiteY173" fmla="*/ 528555 h 705621"/>
                  <a:gd name="connsiteX174" fmla="*/ 110996 w 1025815"/>
                  <a:gd name="connsiteY174" fmla="*/ 523270 h 705621"/>
                  <a:gd name="connsiteX175" fmla="*/ 118925 w 1025815"/>
                  <a:gd name="connsiteY175" fmla="*/ 517984 h 705621"/>
                  <a:gd name="connsiteX176" fmla="*/ 132139 w 1025815"/>
                  <a:gd name="connsiteY176" fmla="*/ 496842 h 705621"/>
                  <a:gd name="connsiteX177" fmla="*/ 134781 w 1025815"/>
                  <a:gd name="connsiteY177" fmla="*/ 488913 h 705621"/>
                  <a:gd name="connsiteX178" fmla="*/ 134781 w 1025815"/>
                  <a:gd name="connsiteY178" fmla="*/ 470414 h 705621"/>
                  <a:gd name="connsiteX179" fmla="*/ 132139 w 1025815"/>
                  <a:gd name="connsiteY179" fmla="*/ 462486 h 705621"/>
                  <a:gd name="connsiteX180" fmla="*/ 140067 w 1025815"/>
                  <a:gd name="connsiteY180" fmla="*/ 446629 h 705621"/>
                  <a:gd name="connsiteX181" fmla="*/ 145352 w 1025815"/>
                  <a:gd name="connsiteY181" fmla="*/ 430772 h 705621"/>
                  <a:gd name="connsiteX182" fmla="*/ 150638 w 1025815"/>
                  <a:gd name="connsiteY182" fmla="*/ 422844 h 705621"/>
                  <a:gd name="connsiteX183" fmla="*/ 155924 w 1025815"/>
                  <a:gd name="connsiteY183" fmla="*/ 406987 h 705621"/>
                  <a:gd name="connsiteX184" fmla="*/ 161209 w 1025815"/>
                  <a:gd name="connsiteY184" fmla="*/ 364703 h 705621"/>
                  <a:gd name="connsiteX185" fmla="*/ 166495 w 1025815"/>
                  <a:gd name="connsiteY185" fmla="*/ 356775 h 705621"/>
                  <a:gd name="connsiteX186" fmla="*/ 169137 w 1025815"/>
                  <a:gd name="connsiteY186" fmla="*/ 343561 h 705621"/>
                  <a:gd name="connsiteX187" fmla="*/ 171780 w 1025815"/>
                  <a:gd name="connsiteY187" fmla="*/ 325061 h 705621"/>
                  <a:gd name="connsiteX188" fmla="*/ 179709 w 1025815"/>
                  <a:gd name="connsiteY188" fmla="*/ 317133 h 705621"/>
                  <a:gd name="connsiteX189" fmla="*/ 174423 w 1025815"/>
                  <a:gd name="connsiteY189"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0918 w 1025815"/>
                  <a:gd name="connsiteY7" fmla="*/ 209537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8275 w 1025815"/>
                  <a:gd name="connsiteY20" fmla="*/ 233871 h 705621"/>
                  <a:gd name="connsiteX21" fmla="*/ 408060 w 1025815"/>
                  <a:gd name="connsiteY21" fmla="*/ 221182 h 705621"/>
                  <a:gd name="connsiteX22" fmla="*/ 420724 w 1025815"/>
                  <a:gd name="connsiteY22" fmla="*/ 207183 h 705621"/>
                  <a:gd name="connsiteX23" fmla="*/ 447937 w 1025815"/>
                  <a:gd name="connsiteY23" fmla="*/ 187376 h 705621"/>
                  <a:gd name="connsiteX24" fmla="*/ 467771 w 1025815"/>
                  <a:gd name="connsiteY24" fmla="*/ 179709 h 705621"/>
                  <a:gd name="connsiteX25" fmla="*/ 475699 w 1025815"/>
                  <a:gd name="connsiteY25" fmla="*/ 177066 h 705621"/>
                  <a:gd name="connsiteX26" fmla="*/ 483628 w 1025815"/>
                  <a:gd name="connsiteY26" fmla="*/ 169138 h 705621"/>
                  <a:gd name="connsiteX27" fmla="*/ 491556 w 1025815"/>
                  <a:gd name="connsiteY27" fmla="*/ 166495 h 705621"/>
                  <a:gd name="connsiteX28" fmla="*/ 499484 w 1025815"/>
                  <a:gd name="connsiteY28" fmla="*/ 161209 h 705621"/>
                  <a:gd name="connsiteX29" fmla="*/ 510055 w 1025815"/>
                  <a:gd name="connsiteY29" fmla="*/ 158567 h 705621"/>
                  <a:gd name="connsiteX30" fmla="*/ 525912 w 1025815"/>
                  <a:gd name="connsiteY30" fmla="*/ 153281 h 705621"/>
                  <a:gd name="connsiteX31" fmla="*/ 533840 w 1025815"/>
                  <a:gd name="connsiteY31" fmla="*/ 150638 h 705621"/>
                  <a:gd name="connsiteX32" fmla="*/ 560268 w 1025815"/>
                  <a:gd name="connsiteY32" fmla="*/ 142710 h 705621"/>
                  <a:gd name="connsiteX33" fmla="*/ 584053 w 1025815"/>
                  <a:gd name="connsiteY33" fmla="*/ 132139 h 705621"/>
                  <a:gd name="connsiteX34" fmla="*/ 589600 w 1025815"/>
                  <a:gd name="connsiteY34" fmla="*/ 117590 h 705621"/>
                  <a:gd name="connsiteX35" fmla="*/ 600956 w 1025815"/>
                  <a:gd name="connsiteY35" fmla="*/ 95663 h 705621"/>
                  <a:gd name="connsiteX36" fmla="*/ 623695 w 1025815"/>
                  <a:gd name="connsiteY36" fmla="*/ 79283 h 705621"/>
                  <a:gd name="connsiteX37" fmla="*/ 631623 w 1025815"/>
                  <a:gd name="connsiteY37" fmla="*/ 76641 h 705621"/>
                  <a:gd name="connsiteX38" fmla="*/ 639551 w 1025815"/>
                  <a:gd name="connsiteY38" fmla="*/ 71355 h 705621"/>
                  <a:gd name="connsiteX39" fmla="*/ 647480 w 1025815"/>
                  <a:gd name="connsiteY39" fmla="*/ 68712 h 705621"/>
                  <a:gd name="connsiteX40" fmla="*/ 652765 w 1025815"/>
                  <a:gd name="connsiteY40" fmla="*/ 60784 h 705621"/>
                  <a:gd name="connsiteX41" fmla="*/ 668622 w 1025815"/>
                  <a:gd name="connsiteY41" fmla="*/ 52856 h 705621"/>
                  <a:gd name="connsiteX42" fmla="*/ 684478 w 1025815"/>
                  <a:gd name="connsiteY42" fmla="*/ 44927 h 705621"/>
                  <a:gd name="connsiteX43" fmla="*/ 692407 w 1025815"/>
                  <a:gd name="connsiteY43" fmla="*/ 39642 h 705621"/>
                  <a:gd name="connsiteX44" fmla="*/ 708263 w 1025815"/>
                  <a:gd name="connsiteY44" fmla="*/ 34356 h 705621"/>
                  <a:gd name="connsiteX45" fmla="*/ 724120 w 1025815"/>
                  <a:gd name="connsiteY45" fmla="*/ 29071 h 705621"/>
                  <a:gd name="connsiteX46" fmla="*/ 739977 w 1025815"/>
                  <a:gd name="connsiteY46" fmla="*/ 21142 h 705621"/>
                  <a:gd name="connsiteX47" fmla="*/ 755833 w 1025815"/>
                  <a:gd name="connsiteY47" fmla="*/ 15857 h 705621"/>
                  <a:gd name="connsiteX48" fmla="*/ 763762 w 1025815"/>
                  <a:gd name="connsiteY48" fmla="*/ 13214 h 705621"/>
                  <a:gd name="connsiteX49" fmla="*/ 798118 w 1025815"/>
                  <a:gd name="connsiteY49" fmla="*/ 10571 h 705621"/>
                  <a:gd name="connsiteX50" fmla="*/ 808689 w 1025815"/>
                  <a:gd name="connsiteY50" fmla="*/ 7929 h 705621"/>
                  <a:gd name="connsiteX51" fmla="*/ 816617 w 1025815"/>
                  <a:gd name="connsiteY51" fmla="*/ 5286 h 705621"/>
                  <a:gd name="connsiteX52" fmla="*/ 843045 w 1025815"/>
                  <a:gd name="connsiteY52" fmla="*/ 0 h 705621"/>
                  <a:gd name="connsiteX53" fmla="*/ 840402 w 1025815"/>
                  <a:gd name="connsiteY53" fmla="*/ 7929 h 705621"/>
                  <a:gd name="connsiteX54" fmla="*/ 835117 w 1025815"/>
                  <a:gd name="connsiteY54" fmla="*/ 15857 h 705621"/>
                  <a:gd name="connsiteX55" fmla="*/ 829831 w 1025815"/>
                  <a:gd name="connsiteY55" fmla="*/ 31713 h 705621"/>
                  <a:gd name="connsiteX56" fmla="*/ 832474 w 1025815"/>
                  <a:gd name="connsiteY56" fmla="*/ 39642 h 705621"/>
                  <a:gd name="connsiteX57" fmla="*/ 821903 w 1025815"/>
                  <a:gd name="connsiteY57" fmla="*/ 55498 h 705621"/>
                  <a:gd name="connsiteX58" fmla="*/ 816617 w 1025815"/>
                  <a:gd name="connsiteY58" fmla="*/ 87212 h 705621"/>
                  <a:gd name="connsiteX59" fmla="*/ 824546 w 1025815"/>
                  <a:gd name="connsiteY59" fmla="*/ 121568 h 705621"/>
                  <a:gd name="connsiteX60" fmla="*/ 816617 w 1025815"/>
                  <a:gd name="connsiteY60" fmla="*/ 140067 h 705621"/>
                  <a:gd name="connsiteX61" fmla="*/ 806046 w 1025815"/>
                  <a:gd name="connsiteY61" fmla="*/ 184994 h 705621"/>
                  <a:gd name="connsiteX62" fmla="*/ 798118 w 1025815"/>
                  <a:gd name="connsiteY62" fmla="*/ 187637 h 705621"/>
                  <a:gd name="connsiteX63" fmla="*/ 790189 w 1025815"/>
                  <a:gd name="connsiteY63" fmla="*/ 195566 h 705621"/>
                  <a:gd name="connsiteX64" fmla="*/ 806046 w 1025815"/>
                  <a:gd name="connsiteY64" fmla="*/ 227279 h 705621"/>
                  <a:gd name="connsiteX65" fmla="*/ 811332 w 1025815"/>
                  <a:gd name="connsiteY65" fmla="*/ 235207 h 705621"/>
                  <a:gd name="connsiteX66" fmla="*/ 819260 w 1025815"/>
                  <a:gd name="connsiteY66" fmla="*/ 261635 h 705621"/>
                  <a:gd name="connsiteX67" fmla="*/ 821903 w 1025815"/>
                  <a:gd name="connsiteY67" fmla="*/ 269563 h 705621"/>
                  <a:gd name="connsiteX68" fmla="*/ 824546 w 1025815"/>
                  <a:gd name="connsiteY68" fmla="*/ 277492 h 705621"/>
                  <a:gd name="connsiteX69" fmla="*/ 829831 w 1025815"/>
                  <a:gd name="connsiteY69" fmla="*/ 285420 h 705621"/>
                  <a:gd name="connsiteX70" fmla="*/ 832474 w 1025815"/>
                  <a:gd name="connsiteY70" fmla="*/ 293348 h 705621"/>
                  <a:gd name="connsiteX71" fmla="*/ 856259 w 1025815"/>
                  <a:gd name="connsiteY71" fmla="*/ 306562 h 705621"/>
                  <a:gd name="connsiteX72" fmla="*/ 864187 w 1025815"/>
                  <a:gd name="connsiteY72" fmla="*/ 314490 h 705621"/>
                  <a:gd name="connsiteX73" fmla="*/ 872115 w 1025815"/>
                  <a:gd name="connsiteY73" fmla="*/ 319776 h 705621"/>
                  <a:gd name="connsiteX74" fmla="*/ 877401 w 1025815"/>
                  <a:gd name="connsiteY74" fmla="*/ 335633 h 705621"/>
                  <a:gd name="connsiteX75" fmla="*/ 882687 w 1025815"/>
                  <a:gd name="connsiteY75" fmla="*/ 343561 h 705621"/>
                  <a:gd name="connsiteX76" fmla="*/ 885329 w 1025815"/>
                  <a:gd name="connsiteY76" fmla="*/ 351489 h 705621"/>
                  <a:gd name="connsiteX77" fmla="*/ 917043 w 1025815"/>
                  <a:gd name="connsiteY77" fmla="*/ 362060 h 705621"/>
                  <a:gd name="connsiteX78" fmla="*/ 932899 w 1025815"/>
                  <a:gd name="connsiteY78" fmla="*/ 369989 h 705621"/>
                  <a:gd name="connsiteX79" fmla="*/ 940828 w 1025815"/>
                  <a:gd name="connsiteY79" fmla="*/ 372631 h 705621"/>
                  <a:gd name="connsiteX80" fmla="*/ 964613 w 1025815"/>
                  <a:gd name="connsiteY80" fmla="*/ 385845 h 705621"/>
                  <a:gd name="connsiteX81" fmla="*/ 972541 w 1025815"/>
                  <a:gd name="connsiteY81" fmla="*/ 393774 h 705621"/>
                  <a:gd name="connsiteX82" fmla="*/ 977826 w 1025815"/>
                  <a:gd name="connsiteY82" fmla="*/ 409630 h 705621"/>
                  <a:gd name="connsiteX83" fmla="*/ 983112 w 1025815"/>
                  <a:gd name="connsiteY83" fmla="*/ 417559 h 705621"/>
                  <a:gd name="connsiteX84" fmla="*/ 993683 w 1025815"/>
                  <a:gd name="connsiteY84" fmla="*/ 441344 h 705621"/>
                  <a:gd name="connsiteX85" fmla="*/ 998969 w 1025815"/>
                  <a:gd name="connsiteY85" fmla="*/ 462486 h 705621"/>
                  <a:gd name="connsiteX86" fmla="*/ 1006897 w 1025815"/>
                  <a:gd name="connsiteY86" fmla="*/ 473057 h 705621"/>
                  <a:gd name="connsiteX87" fmla="*/ 1017468 w 1025815"/>
                  <a:gd name="connsiteY87" fmla="*/ 488913 h 705621"/>
                  <a:gd name="connsiteX88" fmla="*/ 1022754 w 1025815"/>
                  <a:gd name="connsiteY88" fmla="*/ 496842 h 705621"/>
                  <a:gd name="connsiteX89" fmla="*/ 1022754 w 1025815"/>
                  <a:gd name="connsiteY89" fmla="*/ 512698 h 705621"/>
                  <a:gd name="connsiteX90" fmla="*/ 1006897 w 1025815"/>
                  <a:gd name="connsiteY90" fmla="*/ 507413 h 705621"/>
                  <a:gd name="connsiteX91" fmla="*/ 988398 w 1025815"/>
                  <a:gd name="connsiteY91" fmla="*/ 502127 h 705621"/>
                  <a:gd name="connsiteX92" fmla="*/ 972541 w 1025815"/>
                  <a:gd name="connsiteY92" fmla="*/ 488913 h 705621"/>
                  <a:gd name="connsiteX93" fmla="*/ 964613 w 1025815"/>
                  <a:gd name="connsiteY93" fmla="*/ 486271 h 705621"/>
                  <a:gd name="connsiteX94" fmla="*/ 922328 w 1025815"/>
                  <a:gd name="connsiteY94" fmla="*/ 483628 h 705621"/>
                  <a:gd name="connsiteX95" fmla="*/ 903829 w 1025815"/>
                  <a:gd name="connsiteY95" fmla="*/ 480985 h 705621"/>
                  <a:gd name="connsiteX96" fmla="*/ 893258 w 1025815"/>
                  <a:gd name="connsiteY96" fmla="*/ 467771 h 705621"/>
                  <a:gd name="connsiteX97" fmla="*/ 882687 w 1025815"/>
                  <a:gd name="connsiteY97" fmla="*/ 451915 h 705621"/>
                  <a:gd name="connsiteX98" fmla="*/ 866830 w 1025815"/>
                  <a:gd name="connsiteY98" fmla="*/ 446629 h 705621"/>
                  <a:gd name="connsiteX99" fmla="*/ 858902 w 1025815"/>
                  <a:gd name="connsiteY99" fmla="*/ 443986 h 705621"/>
                  <a:gd name="connsiteX100" fmla="*/ 837759 w 1025815"/>
                  <a:gd name="connsiteY100" fmla="*/ 449272 h 705621"/>
                  <a:gd name="connsiteX101" fmla="*/ 829831 w 1025815"/>
                  <a:gd name="connsiteY101" fmla="*/ 454557 h 705621"/>
                  <a:gd name="connsiteX102" fmla="*/ 824546 w 1025815"/>
                  <a:gd name="connsiteY102" fmla="*/ 462486 h 705621"/>
                  <a:gd name="connsiteX103" fmla="*/ 821903 w 1025815"/>
                  <a:gd name="connsiteY103" fmla="*/ 470414 h 705621"/>
                  <a:gd name="connsiteX104" fmla="*/ 813974 w 1025815"/>
                  <a:gd name="connsiteY104" fmla="*/ 478342 h 705621"/>
                  <a:gd name="connsiteX105" fmla="*/ 808689 w 1025815"/>
                  <a:gd name="connsiteY105" fmla="*/ 486271 h 705621"/>
                  <a:gd name="connsiteX106" fmla="*/ 792832 w 1025815"/>
                  <a:gd name="connsiteY106" fmla="*/ 502127 h 705621"/>
                  <a:gd name="connsiteX107" fmla="*/ 782261 w 1025815"/>
                  <a:gd name="connsiteY107" fmla="*/ 517984 h 705621"/>
                  <a:gd name="connsiteX108" fmla="*/ 776976 w 1025815"/>
                  <a:gd name="connsiteY108" fmla="*/ 525912 h 705621"/>
                  <a:gd name="connsiteX109" fmla="*/ 753191 w 1025815"/>
                  <a:gd name="connsiteY109" fmla="*/ 547055 h 705621"/>
                  <a:gd name="connsiteX110" fmla="*/ 747905 w 1025815"/>
                  <a:gd name="connsiteY110" fmla="*/ 554983 h 705621"/>
                  <a:gd name="connsiteX111" fmla="*/ 745262 w 1025815"/>
                  <a:gd name="connsiteY111" fmla="*/ 562911 h 705621"/>
                  <a:gd name="connsiteX112" fmla="*/ 734691 w 1025815"/>
                  <a:gd name="connsiteY112" fmla="*/ 578768 h 705621"/>
                  <a:gd name="connsiteX113" fmla="*/ 729406 w 1025815"/>
                  <a:gd name="connsiteY113" fmla="*/ 586696 h 705621"/>
                  <a:gd name="connsiteX114" fmla="*/ 724120 w 1025815"/>
                  <a:gd name="connsiteY114" fmla="*/ 594624 h 705621"/>
                  <a:gd name="connsiteX115" fmla="*/ 718835 w 1025815"/>
                  <a:gd name="connsiteY115" fmla="*/ 610481 h 705621"/>
                  <a:gd name="connsiteX116" fmla="*/ 716192 w 1025815"/>
                  <a:gd name="connsiteY116" fmla="*/ 618409 h 705621"/>
                  <a:gd name="connsiteX117" fmla="*/ 705621 w 1025815"/>
                  <a:gd name="connsiteY117" fmla="*/ 634266 h 705621"/>
                  <a:gd name="connsiteX118" fmla="*/ 697692 w 1025815"/>
                  <a:gd name="connsiteY118" fmla="*/ 650123 h 705621"/>
                  <a:gd name="connsiteX119" fmla="*/ 695050 w 1025815"/>
                  <a:gd name="connsiteY119" fmla="*/ 665979 h 705621"/>
                  <a:gd name="connsiteX120" fmla="*/ 687121 w 1025815"/>
                  <a:gd name="connsiteY120" fmla="*/ 663337 h 705621"/>
                  <a:gd name="connsiteX121" fmla="*/ 679193 w 1025815"/>
                  <a:gd name="connsiteY121" fmla="*/ 658051 h 705621"/>
                  <a:gd name="connsiteX122" fmla="*/ 665979 w 1025815"/>
                  <a:gd name="connsiteY122" fmla="*/ 655408 h 705621"/>
                  <a:gd name="connsiteX123" fmla="*/ 653288 w 1025815"/>
                  <a:gd name="connsiteY123" fmla="*/ 664410 h 705621"/>
                  <a:gd name="connsiteX124" fmla="*/ 642194 w 1025815"/>
                  <a:gd name="connsiteY124" fmla="*/ 655408 h 705621"/>
                  <a:gd name="connsiteX125" fmla="*/ 639551 w 1025815"/>
                  <a:gd name="connsiteY125" fmla="*/ 647480 h 705621"/>
                  <a:gd name="connsiteX126" fmla="*/ 610481 w 1025815"/>
                  <a:gd name="connsiteY126" fmla="*/ 647480 h 705621"/>
                  <a:gd name="connsiteX127" fmla="*/ 585883 w 1025815"/>
                  <a:gd name="connsiteY127" fmla="*/ 664411 h 705621"/>
                  <a:gd name="connsiteX128" fmla="*/ 527481 w 1025815"/>
                  <a:gd name="connsiteY128" fmla="*/ 667314 h 705621"/>
                  <a:gd name="connsiteX129" fmla="*/ 474681 w 1025815"/>
                  <a:gd name="connsiteY129" fmla="*/ 659386 h 705621"/>
                  <a:gd name="connsiteX130" fmla="*/ 430772 w 1025815"/>
                  <a:gd name="connsiteY130" fmla="*/ 644837 h 705621"/>
                  <a:gd name="connsiteX131" fmla="*/ 417558 w 1025815"/>
                  <a:gd name="connsiteY131" fmla="*/ 642194 h 705621"/>
                  <a:gd name="connsiteX132" fmla="*/ 409630 w 1025815"/>
                  <a:gd name="connsiteY132" fmla="*/ 639552 h 705621"/>
                  <a:gd name="connsiteX133" fmla="*/ 399059 w 1025815"/>
                  <a:gd name="connsiteY133" fmla="*/ 636909 h 705621"/>
                  <a:gd name="connsiteX134" fmla="*/ 383202 w 1025815"/>
                  <a:gd name="connsiteY134" fmla="*/ 631623 h 705621"/>
                  <a:gd name="connsiteX135" fmla="*/ 375274 w 1025815"/>
                  <a:gd name="connsiteY135" fmla="*/ 628981 h 705621"/>
                  <a:gd name="connsiteX136" fmla="*/ 359417 w 1025815"/>
                  <a:gd name="connsiteY136" fmla="*/ 621052 h 705621"/>
                  <a:gd name="connsiteX137" fmla="*/ 335632 w 1025815"/>
                  <a:gd name="connsiteY137" fmla="*/ 623695 h 705621"/>
                  <a:gd name="connsiteX138" fmla="*/ 306562 w 1025815"/>
                  <a:gd name="connsiteY138" fmla="*/ 626338 h 705621"/>
                  <a:gd name="connsiteX139" fmla="*/ 282777 w 1025815"/>
                  <a:gd name="connsiteY139" fmla="*/ 623695 h 705621"/>
                  <a:gd name="connsiteX140" fmla="*/ 274848 w 1025815"/>
                  <a:gd name="connsiteY140" fmla="*/ 621052 h 705621"/>
                  <a:gd name="connsiteX141" fmla="*/ 258992 w 1025815"/>
                  <a:gd name="connsiteY141" fmla="*/ 626338 h 705621"/>
                  <a:gd name="connsiteX142" fmla="*/ 251063 w 1025815"/>
                  <a:gd name="connsiteY142" fmla="*/ 628981 h 705621"/>
                  <a:gd name="connsiteX143" fmla="*/ 243135 w 1025815"/>
                  <a:gd name="connsiteY143" fmla="*/ 634266 h 705621"/>
                  <a:gd name="connsiteX144" fmla="*/ 227278 w 1025815"/>
                  <a:gd name="connsiteY144" fmla="*/ 639552 h 705621"/>
                  <a:gd name="connsiteX145" fmla="*/ 219350 w 1025815"/>
                  <a:gd name="connsiteY145" fmla="*/ 647480 h 705621"/>
                  <a:gd name="connsiteX146" fmla="*/ 211422 w 1025815"/>
                  <a:gd name="connsiteY146" fmla="*/ 652766 h 705621"/>
                  <a:gd name="connsiteX147" fmla="*/ 206136 w 1025815"/>
                  <a:gd name="connsiteY147" fmla="*/ 660694 h 705621"/>
                  <a:gd name="connsiteX148" fmla="*/ 190280 w 1025815"/>
                  <a:gd name="connsiteY148" fmla="*/ 668622 h 705621"/>
                  <a:gd name="connsiteX149" fmla="*/ 182351 w 1025815"/>
                  <a:gd name="connsiteY149" fmla="*/ 673908 h 705621"/>
                  <a:gd name="connsiteX150" fmla="*/ 177066 w 1025815"/>
                  <a:gd name="connsiteY150" fmla="*/ 665979 h 705621"/>
                  <a:gd name="connsiteX151" fmla="*/ 150638 w 1025815"/>
                  <a:gd name="connsiteY151" fmla="*/ 673908 h 705621"/>
                  <a:gd name="connsiteX152" fmla="*/ 142710 w 1025815"/>
                  <a:gd name="connsiteY152" fmla="*/ 681836 h 705621"/>
                  <a:gd name="connsiteX153" fmla="*/ 124210 w 1025815"/>
                  <a:gd name="connsiteY153" fmla="*/ 684479 h 705621"/>
                  <a:gd name="connsiteX154" fmla="*/ 100425 w 1025815"/>
                  <a:gd name="connsiteY154" fmla="*/ 697693 h 705621"/>
                  <a:gd name="connsiteX155" fmla="*/ 92497 w 1025815"/>
                  <a:gd name="connsiteY155" fmla="*/ 702978 h 705621"/>
                  <a:gd name="connsiteX156" fmla="*/ 84569 w 1025815"/>
                  <a:gd name="connsiteY156" fmla="*/ 705621 h 705621"/>
                  <a:gd name="connsiteX157" fmla="*/ 81926 w 1025815"/>
                  <a:gd name="connsiteY157" fmla="*/ 697693 h 705621"/>
                  <a:gd name="connsiteX158" fmla="*/ 66069 w 1025815"/>
                  <a:gd name="connsiteY158" fmla="*/ 684479 h 705621"/>
                  <a:gd name="connsiteX159" fmla="*/ 58141 w 1025815"/>
                  <a:gd name="connsiteY159" fmla="*/ 681836 h 705621"/>
                  <a:gd name="connsiteX160" fmla="*/ 42284 w 1025815"/>
                  <a:gd name="connsiteY160" fmla="*/ 671265 h 705621"/>
                  <a:gd name="connsiteX161" fmla="*/ 26428 w 1025815"/>
                  <a:gd name="connsiteY161" fmla="*/ 660694 h 705621"/>
                  <a:gd name="connsiteX162" fmla="*/ 18499 w 1025815"/>
                  <a:gd name="connsiteY162" fmla="*/ 655408 h 705621"/>
                  <a:gd name="connsiteX163" fmla="*/ 15857 w 1025815"/>
                  <a:gd name="connsiteY163" fmla="*/ 647480 h 705621"/>
                  <a:gd name="connsiteX164" fmla="*/ 0 w 1025815"/>
                  <a:gd name="connsiteY164" fmla="*/ 642194 h 705621"/>
                  <a:gd name="connsiteX165" fmla="*/ 2643 w 1025815"/>
                  <a:gd name="connsiteY165" fmla="*/ 581411 h 705621"/>
                  <a:gd name="connsiteX166" fmla="*/ 5285 w 1025815"/>
                  <a:gd name="connsiteY166" fmla="*/ 573482 h 705621"/>
                  <a:gd name="connsiteX167" fmla="*/ 13214 w 1025815"/>
                  <a:gd name="connsiteY167" fmla="*/ 570840 h 705621"/>
                  <a:gd name="connsiteX168" fmla="*/ 31713 w 1025815"/>
                  <a:gd name="connsiteY168" fmla="*/ 568197 h 705621"/>
                  <a:gd name="connsiteX169" fmla="*/ 39641 w 1025815"/>
                  <a:gd name="connsiteY169" fmla="*/ 562911 h 705621"/>
                  <a:gd name="connsiteX170" fmla="*/ 47570 w 1025815"/>
                  <a:gd name="connsiteY170" fmla="*/ 554983 h 705621"/>
                  <a:gd name="connsiteX171" fmla="*/ 63426 w 1025815"/>
                  <a:gd name="connsiteY171" fmla="*/ 549697 h 705621"/>
                  <a:gd name="connsiteX172" fmla="*/ 87211 w 1025815"/>
                  <a:gd name="connsiteY172" fmla="*/ 533841 h 705621"/>
                  <a:gd name="connsiteX173" fmla="*/ 95140 w 1025815"/>
                  <a:gd name="connsiteY173" fmla="*/ 528555 h 705621"/>
                  <a:gd name="connsiteX174" fmla="*/ 110996 w 1025815"/>
                  <a:gd name="connsiteY174" fmla="*/ 523270 h 705621"/>
                  <a:gd name="connsiteX175" fmla="*/ 118925 w 1025815"/>
                  <a:gd name="connsiteY175" fmla="*/ 517984 h 705621"/>
                  <a:gd name="connsiteX176" fmla="*/ 132139 w 1025815"/>
                  <a:gd name="connsiteY176" fmla="*/ 496842 h 705621"/>
                  <a:gd name="connsiteX177" fmla="*/ 134781 w 1025815"/>
                  <a:gd name="connsiteY177" fmla="*/ 488913 h 705621"/>
                  <a:gd name="connsiteX178" fmla="*/ 134781 w 1025815"/>
                  <a:gd name="connsiteY178" fmla="*/ 470414 h 705621"/>
                  <a:gd name="connsiteX179" fmla="*/ 132139 w 1025815"/>
                  <a:gd name="connsiteY179" fmla="*/ 462486 h 705621"/>
                  <a:gd name="connsiteX180" fmla="*/ 140067 w 1025815"/>
                  <a:gd name="connsiteY180" fmla="*/ 446629 h 705621"/>
                  <a:gd name="connsiteX181" fmla="*/ 145352 w 1025815"/>
                  <a:gd name="connsiteY181" fmla="*/ 430772 h 705621"/>
                  <a:gd name="connsiteX182" fmla="*/ 150638 w 1025815"/>
                  <a:gd name="connsiteY182" fmla="*/ 422844 h 705621"/>
                  <a:gd name="connsiteX183" fmla="*/ 155924 w 1025815"/>
                  <a:gd name="connsiteY183" fmla="*/ 406987 h 705621"/>
                  <a:gd name="connsiteX184" fmla="*/ 161209 w 1025815"/>
                  <a:gd name="connsiteY184" fmla="*/ 364703 h 705621"/>
                  <a:gd name="connsiteX185" fmla="*/ 166495 w 1025815"/>
                  <a:gd name="connsiteY185" fmla="*/ 356775 h 705621"/>
                  <a:gd name="connsiteX186" fmla="*/ 169137 w 1025815"/>
                  <a:gd name="connsiteY186" fmla="*/ 343561 h 705621"/>
                  <a:gd name="connsiteX187" fmla="*/ 171780 w 1025815"/>
                  <a:gd name="connsiteY187" fmla="*/ 325061 h 705621"/>
                  <a:gd name="connsiteX188" fmla="*/ 179709 w 1025815"/>
                  <a:gd name="connsiteY188" fmla="*/ 317133 h 705621"/>
                  <a:gd name="connsiteX189" fmla="*/ 174423 w 1025815"/>
                  <a:gd name="connsiteY189"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0918 w 1025815"/>
                  <a:gd name="connsiteY7" fmla="*/ 209537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8275 w 1025815"/>
                  <a:gd name="connsiteY20" fmla="*/ 233871 h 705621"/>
                  <a:gd name="connsiteX21" fmla="*/ 408060 w 1025815"/>
                  <a:gd name="connsiteY21" fmla="*/ 221182 h 705621"/>
                  <a:gd name="connsiteX22" fmla="*/ 420724 w 1025815"/>
                  <a:gd name="connsiteY22" fmla="*/ 207183 h 705621"/>
                  <a:gd name="connsiteX23" fmla="*/ 447937 w 1025815"/>
                  <a:gd name="connsiteY23" fmla="*/ 187376 h 705621"/>
                  <a:gd name="connsiteX24" fmla="*/ 467771 w 1025815"/>
                  <a:gd name="connsiteY24" fmla="*/ 179709 h 705621"/>
                  <a:gd name="connsiteX25" fmla="*/ 475699 w 1025815"/>
                  <a:gd name="connsiteY25" fmla="*/ 177066 h 705621"/>
                  <a:gd name="connsiteX26" fmla="*/ 483628 w 1025815"/>
                  <a:gd name="connsiteY26" fmla="*/ 169138 h 705621"/>
                  <a:gd name="connsiteX27" fmla="*/ 491556 w 1025815"/>
                  <a:gd name="connsiteY27" fmla="*/ 166495 h 705621"/>
                  <a:gd name="connsiteX28" fmla="*/ 499484 w 1025815"/>
                  <a:gd name="connsiteY28" fmla="*/ 161209 h 705621"/>
                  <a:gd name="connsiteX29" fmla="*/ 510055 w 1025815"/>
                  <a:gd name="connsiteY29" fmla="*/ 158567 h 705621"/>
                  <a:gd name="connsiteX30" fmla="*/ 525912 w 1025815"/>
                  <a:gd name="connsiteY30" fmla="*/ 153281 h 705621"/>
                  <a:gd name="connsiteX31" fmla="*/ 533840 w 1025815"/>
                  <a:gd name="connsiteY31" fmla="*/ 150638 h 705621"/>
                  <a:gd name="connsiteX32" fmla="*/ 560268 w 1025815"/>
                  <a:gd name="connsiteY32" fmla="*/ 142710 h 705621"/>
                  <a:gd name="connsiteX33" fmla="*/ 584053 w 1025815"/>
                  <a:gd name="connsiteY33" fmla="*/ 132139 h 705621"/>
                  <a:gd name="connsiteX34" fmla="*/ 589600 w 1025815"/>
                  <a:gd name="connsiteY34" fmla="*/ 117590 h 705621"/>
                  <a:gd name="connsiteX35" fmla="*/ 600956 w 1025815"/>
                  <a:gd name="connsiteY35" fmla="*/ 95663 h 705621"/>
                  <a:gd name="connsiteX36" fmla="*/ 623695 w 1025815"/>
                  <a:gd name="connsiteY36" fmla="*/ 79283 h 705621"/>
                  <a:gd name="connsiteX37" fmla="*/ 631623 w 1025815"/>
                  <a:gd name="connsiteY37" fmla="*/ 76641 h 705621"/>
                  <a:gd name="connsiteX38" fmla="*/ 639551 w 1025815"/>
                  <a:gd name="connsiteY38" fmla="*/ 71355 h 705621"/>
                  <a:gd name="connsiteX39" fmla="*/ 647480 w 1025815"/>
                  <a:gd name="connsiteY39" fmla="*/ 68712 h 705621"/>
                  <a:gd name="connsiteX40" fmla="*/ 652765 w 1025815"/>
                  <a:gd name="connsiteY40" fmla="*/ 60784 h 705621"/>
                  <a:gd name="connsiteX41" fmla="*/ 668622 w 1025815"/>
                  <a:gd name="connsiteY41" fmla="*/ 52856 h 705621"/>
                  <a:gd name="connsiteX42" fmla="*/ 684478 w 1025815"/>
                  <a:gd name="connsiteY42" fmla="*/ 44927 h 705621"/>
                  <a:gd name="connsiteX43" fmla="*/ 692407 w 1025815"/>
                  <a:gd name="connsiteY43" fmla="*/ 39642 h 705621"/>
                  <a:gd name="connsiteX44" fmla="*/ 708263 w 1025815"/>
                  <a:gd name="connsiteY44" fmla="*/ 34356 h 705621"/>
                  <a:gd name="connsiteX45" fmla="*/ 724120 w 1025815"/>
                  <a:gd name="connsiteY45" fmla="*/ 29071 h 705621"/>
                  <a:gd name="connsiteX46" fmla="*/ 739977 w 1025815"/>
                  <a:gd name="connsiteY46" fmla="*/ 21142 h 705621"/>
                  <a:gd name="connsiteX47" fmla="*/ 755833 w 1025815"/>
                  <a:gd name="connsiteY47" fmla="*/ 15857 h 705621"/>
                  <a:gd name="connsiteX48" fmla="*/ 763762 w 1025815"/>
                  <a:gd name="connsiteY48" fmla="*/ 13214 h 705621"/>
                  <a:gd name="connsiteX49" fmla="*/ 798118 w 1025815"/>
                  <a:gd name="connsiteY49" fmla="*/ 10571 h 705621"/>
                  <a:gd name="connsiteX50" fmla="*/ 808689 w 1025815"/>
                  <a:gd name="connsiteY50" fmla="*/ 7929 h 705621"/>
                  <a:gd name="connsiteX51" fmla="*/ 816617 w 1025815"/>
                  <a:gd name="connsiteY51" fmla="*/ 5286 h 705621"/>
                  <a:gd name="connsiteX52" fmla="*/ 843045 w 1025815"/>
                  <a:gd name="connsiteY52" fmla="*/ 0 h 705621"/>
                  <a:gd name="connsiteX53" fmla="*/ 840402 w 1025815"/>
                  <a:gd name="connsiteY53" fmla="*/ 7929 h 705621"/>
                  <a:gd name="connsiteX54" fmla="*/ 835117 w 1025815"/>
                  <a:gd name="connsiteY54" fmla="*/ 15857 h 705621"/>
                  <a:gd name="connsiteX55" fmla="*/ 829831 w 1025815"/>
                  <a:gd name="connsiteY55" fmla="*/ 31713 h 705621"/>
                  <a:gd name="connsiteX56" fmla="*/ 832474 w 1025815"/>
                  <a:gd name="connsiteY56" fmla="*/ 39642 h 705621"/>
                  <a:gd name="connsiteX57" fmla="*/ 821903 w 1025815"/>
                  <a:gd name="connsiteY57" fmla="*/ 55498 h 705621"/>
                  <a:gd name="connsiteX58" fmla="*/ 816617 w 1025815"/>
                  <a:gd name="connsiteY58" fmla="*/ 87212 h 705621"/>
                  <a:gd name="connsiteX59" fmla="*/ 824546 w 1025815"/>
                  <a:gd name="connsiteY59" fmla="*/ 121568 h 705621"/>
                  <a:gd name="connsiteX60" fmla="*/ 816617 w 1025815"/>
                  <a:gd name="connsiteY60" fmla="*/ 140067 h 705621"/>
                  <a:gd name="connsiteX61" fmla="*/ 806046 w 1025815"/>
                  <a:gd name="connsiteY61" fmla="*/ 184994 h 705621"/>
                  <a:gd name="connsiteX62" fmla="*/ 798118 w 1025815"/>
                  <a:gd name="connsiteY62" fmla="*/ 187637 h 705621"/>
                  <a:gd name="connsiteX63" fmla="*/ 790189 w 1025815"/>
                  <a:gd name="connsiteY63" fmla="*/ 195566 h 705621"/>
                  <a:gd name="connsiteX64" fmla="*/ 806046 w 1025815"/>
                  <a:gd name="connsiteY64" fmla="*/ 227279 h 705621"/>
                  <a:gd name="connsiteX65" fmla="*/ 811332 w 1025815"/>
                  <a:gd name="connsiteY65" fmla="*/ 235207 h 705621"/>
                  <a:gd name="connsiteX66" fmla="*/ 819260 w 1025815"/>
                  <a:gd name="connsiteY66" fmla="*/ 261635 h 705621"/>
                  <a:gd name="connsiteX67" fmla="*/ 821903 w 1025815"/>
                  <a:gd name="connsiteY67" fmla="*/ 269563 h 705621"/>
                  <a:gd name="connsiteX68" fmla="*/ 824546 w 1025815"/>
                  <a:gd name="connsiteY68" fmla="*/ 277492 h 705621"/>
                  <a:gd name="connsiteX69" fmla="*/ 829831 w 1025815"/>
                  <a:gd name="connsiteY69" fmla="*/ 285420 h 705621"/>
                  <a:gd name="connsiteX70" fmla="*/ 832474 w 1025815"/>
                  <a:gd name="connsiteY70" fmla="*/ 293348 h 705621"/>
                  <a:gd name="connsiteX71" fmla="*/ 856259 w 1025815"/>
                  <a:gd name="connsiteY71" fmla="*/ 306562 h 705621"/>
                  <a:gd name="connsiteX72" fmla="*/ 864187 w 1025815"/>
                  <a:gd name="connsiteY72" fmla="*/ 314490 h 705621"/>
                  <a:gd name="connsiteX73" fmla="*/ 872115 w 1025815"/>
                  <a:gd name="connsiteY73" fmla="*/ 319776 h 705621"/>
                  <a:gd name="connsiteX74" fmla="*/ 877401 w 1025815"/>
                  <a:gd name="connsiteY74" fmla="*/ 335633 h 705621"/>
                  <a:gd name="connsiteX75" fmla="*/ 882687 w 1025815"/>
                  <a:gd name="connsiteY75" fmla="*/ 343561 h 705621"/>
                  <a:gd name="connsiteX76" fmla="*/ 885329 w 1025815"/>
                  <a:gd name="connsiteY76" fmla="*/ 351489 h 705621"/>
                  <a:gd name="connsiteX77" fmla="*/ 917043 w 1025815"/>
                  <a:gd name="connsiteY77" fmla="*/ 362060 h 705621"/>
                  <a:gd name="connsiteX78" fmla="*/ 932899 w 1025815"/>
                  <a:gd name="connsiteY78" fmla="*/ 369989 h 705621"/>
                  <a:gd name="connsiteX79" fmla="*/ 940828 w 1025815"/>
                  <a:gd name="connsiteY79" fmla="*/ 372631 h 705621"/>
                  <a:gd name="connsiteX80" fmla="*/ 964613 w 1025815"/>
                  <a:gd name="connsiteY80" fmla="*/ 385845 h 705621"/>
                  <a:gd name="connsiteX81" fmla="*/ 972541 w 1025815"/>
                  <a:gd name="connsiteY81" fmla="*/ 393774 h 705621"/>
                  <a:gd name="connsiteX82" fmla="*/ 977826 w 1025815"/>
                  <a:gd name="connsiteY82" fmla="*/ 409630 h 705621"/>
                  <a:gd name="connsiteX83" fmla="*/ 983112 w 1025815"/>
                  <a:gd name="connsiteY83" fmla="*/ 417559 h 705621"/>
                  <a:gd name="connsiteX84" fmla="*/ 993683 w 1025815"/>
                  <a:gd name="connsiteY84" fmla="*/ 441344 h 705621"/>
                  <a:gd name="connsiteX85" fmla="*/ 998969 w 1025815"/>
                  <a:gd name="connsiteY85" fmla="*/ 462486 h 705621"/>
                  <a:gd name="connsiteX86" fmla="*/ 1006897 w 1025815"/>
                  <a:gd name="connsiteY86" fmla="*/ 473057 h 705621"/>
                  <a:gd name="connsiteX87" fmla="*/ 1017468 w 1025815"/>
                  <a:gd name="connsiteY87" fmla="*/ 488913 h 705621"/>
                  <a:gd name="connsiteX88" fmla="*/ 1022754 w 1025815"/>
                  <a:gd name="connsiteY88" fmla="*/ 496842 h 705621"/>
                  <a:gd name="connsiteX89" fmla="*/ 1022754 w 1025815"/>
                  <a:gd name="connsiteY89" fmla="*/ 512698 h 705621"/>
                  <a:gd name="connsiteX90" fmla="*/ 1006897 w 1025815"/>
                  <a:gd name="connsiteY90" fmla="*/ 507413 h 705621"/>
                  <a:gd name="connsiteX91" fmla="*/ 988398 w 1025815"/>
                  <a:gd name="connsiteY91" fmla="*/ 502127 h 705621"/>
                  <a:gd name="connsiteX92" fmla="*/ 972541 w 1025815"/>
                  <a:gd name="connsiteY92" fmla="*/ 488913 h 705621"/>
                  <a:gd name="connsiteX93" fmla="*/ 964613 w 1025815"/>
                  <a:gd name="connsiteY93" fmla="*/ 486271 h 705621"/>
                  <a:gd name="connsiteX94" fmla="*/ 922328 w 1025815"/>
                  <a:gd name="connsiteY94" fmla="*/ 483628 h 705621"/>
                  <a:gd name="connsiteX95" fmla="*/ 903829 w 1025815"/>
                  <a:gd name="connsiteY95" fmla="*/ 480985 h 705621"/>
                  <a:gd name="connsiteX96" fmla="*/ 893258 w 1025815"/>
                  <a:gd name="connsiteY96" fmla="*/ 467771 h 705621"/>
                  <a:gd name="connsiteX97" fmla="*/ 882687 w 1025815"/>
                  <a:gd name="connsiteY97" fmla="*/ 451915 h 705621"/>
                  <a:gd name="connsiteX98" fmla="*/ 866830 w 1025815"/>
                  <a:gd name="connsiteY98" fmla="*/ 446629 h 705621"/>
                  <a:gd name="connsiteX99" fmla="*/ 858902 w 1025815"/>
                  <a:gd name="connsiteY99" fmla="*/ 443986 h 705621"/>
                  <a:gd name="connsiteX100" fmla="*/ 837759 w 1025815"/>
                  <a:gd name="connsiteY100" fmla="*/ 449272 h 705621"/>
                  <a:gd name="connsiteX101" fmla="*/ 829831 w 1025815"/>
                  <a:gd name="connsiteY101" fmla="*/ 454557 h 705621"/>
                  <a:gd name="connsiteX102" fmla="*/ 824546 w 1025815"/>
                  <a:gd name="connsiteY102" fmla="*/ 462486 h 705621"/>
                  <a:gd name="connsiteX103" fmla="*/ 821903 w 1025815"/>
                  <a:gd name="connsiteY103" fmla="*/ 470414 h 705621"/>
                  <a:gd name="connsiteX104" fmla="*/ 813974 w 1025815"/>
                  <a:gd name="connsiteY104" fmla="*/ 478342 h 705621"/>
                  <a:gd name="connsiteX105" fmla="*/ 808689 w 1025815"/>
                  <a:gd name="connsiteY105" fmla="*/ 486271 h 705621"/>
                  <a:gd name="connsiteX106" fmla="*/ 792832 w 1025815"/>
                  <a:gd name="connsiteY106" fmla="*/ 502127 h 705621"/>
                  <a:gd name="connsiteX107" fmla="*/ 782261 w 1025815"/>
                  <a:gd name="connsiteY107" fmla="*/ 517984 h 705621"/>
                  <a:gd name="connsiteX108" fmla="*/ 776976 w 1025815"/>
                  <a:gd name="connsiteY108" fmla="*/ 525912 h 705621"/>
                  <a:gd name="connsiteX109" fmla="*/ 753191 w 1025815"/>
                  <a:gd name="connsiteY109" fmla="*/ 547055 h 705621"/>
                  <a:gd name="connsiteX110" fmla="*/ 747905 w 1025815"/>
                  <a:gd name="connsiteY110" fmla="*/ 554983 h 705621"/>
                  <a:gd name="connsiteX111" fmla="*/ 745262 w 1025815"/>
                  <a:gd name="connsiteY111" fmla="*/ 562911 h 705621"/>
                  <a:gd name="connsiteX112" fmla="*/ 734691 w 1025815"/>
                  <a:gd name="connsiteY112" fmla="*/ 578768 h 705621"/>
                  <a:gd name="connsiteX113" fmla="*/ 729406 w 1025815"/>
                  <a:gd name="connsiteY113" fmla="*/ 586696 h 705621"/>
                  <a:gd name="connsiteX114" fmla="*/ 724120 w 1025815"/>
                  <a:gd name="connsiteY114" fmla="*/ 594624 h 705621"/>
                  <a:gd name="connsiteX115" fmla="*/ 718835 w 1025815"/>
                  <a:gd name="connsiteY115" fmla="*/ 610481 h 705621"/>
                  <a:gd name="connsiteX116" fmla="*/ 716192 w 1025815"/>
                  <a:gd name="connsiteY116" fmla="*/ 618409 h 705621"/>
                  <a:gd name="connsiteX117" fmla="*/ 705621 w 1025815"/>
                  <a:gd name="connsiteY117" fmla="*/ 634266 h 705621"/>
                  <a:gd name="connsiteX118" fmla="*/ 697692 w 1025815"/>
                  <a:gd name="connsiteY118" fmla="*/ 650123 h 705621"/>
                  <a:gd name="connsiteX119" fmla="*/ 695050 w 1025815"/>
                  <a:gd name="connsiteY119" fmla="*/ 665979 h 705621"/>
                  <a:gd name="connsiteX120" fmla="*/ 687121 w 1025815"/>
                  <a:gd name="connsiteY120" fmla="*/ 663337 h 705621"/>
                  <a:gd name="connsiteX121" fmla="*/ 679193 w 1025815"/>
                  <a:gd name="connsiteY121" fmla="*/ 658051 h 705621"/>
                  <a:gd name="connsiteX122" fmla="*/ 665979 w 1025815"/>
                  <a:gd name="connsiteY122" fmla="*/ 664933 h 705621"/>
                  <a:gd name="connsiteX123" fmla="*/ 653288 w 1025815"/>
                  <a:gd name="connsiteY123" fmla="*/ 664410 h 705621"/>
                  <a:gd name="connsiteX124" fmla="*/ 642194 w 1025815"/>
                  <a:gd name="connsiteY124" fmla="*/ 655408 h 705621"/>
                  <a:gd name="connsiteX125" fmla="*/ 639551 w 1025815"/>
                  <a:gd name="connsiteY125" fmla="*/ 647480 h 705621"/>
                  <a:gd name="connsiteX126" fmla="*/ 610481 w 1025815"/>
                  <a:gd name="connsiteY126" fmla="*/ 647480 h 705621"/>
                  <a:gd name="connsiteX127" fmla="*/ 585883 w 1025815"/>
                  <a:gd name="connsiteY127" fmla="*/ 664411 h 705621"/>
                  <a:gd name="connsiteX128" fmla="*/ 527481 w 1025815"/>
                  <a:gd name="connsiteY128" fmla="*/ 667314 h 705621"/>
                  <a:gd name="connsiteX129" fmla="*/ 474681 w 1025815"/>
                  <a:gd name="connsiteY129" fmla="*/ 659386 h 705621"/>
                  <a:gd name="connsiteX130" fmla="*/ 430772 w 1025815"/>
                  <a:gd name="connsiteY130" fmla="*/ 644837 h 705621"/>
                  <a:gd name="connsiteX131" fmla="*/ 417558 w 1025815"/>
                  <a:gd name="connsiteY131" fmla="*/ 642194 h 705621"/>
                  <a:gd name="connsiteX132" fmla="*/ 409630 w 1025815"/>
                  <a:gd name="connsiteY132" fmla="*/ 639552 h 705621"/>
                  <a:gd name="connsiteX133" fmla="*/ 399059 w 1025815"/>
                  <a:gd name="connsiteY133" fmla="*/ 636909 h 705621"/>
                  <a:gd name="connsiteX134" fmla="*/ 383202 w 1025815"/>
                  <a:gd name="connsiteY134" fmla="*/ 631623 h 705621"/>
                  <a:gd name="connsiteX135" fmla="*/ 375274 w 1025815"/>
                  <a:gd name="connsiteY135" fmla="*/ 628981 h 705621"/>
                  <a:gd name="connsiteX136" fmla="*/ 359417 w 1025815"/>
                  <a:gd name="connsiteY136" fmla="*/ 621052 h 705621"/>
                  <a:gd name="connsiteX137" fmla="*/ 335632 w 1025815"/>
                  <a:gd name="connsiteY137" fmla="*/ 623695 h 705621"/>
                  <a:gd name="connsiteX138" fmla="*/ 306562 w 1025815"/>
                  <a:gd name="connsiteY138" fmla="*/ 626338 h 705621"/>
                  <a:gd name="connsiteX139" fmla="*/ 282777 w 1025815"/>
                  <a:gd name="connsiteY139" fmla="*/ 623695 h 705621"/>
                  <a:gd name="connsiteX140" fmla="*/ 274848 w 1025815"/>
                  <a:gd name="connsiteY140" fmla="*/ 621052 h 705621"/>
                  <a:gd name="connsiteX141" fmla="*/ 258992 w 1025815"/>
                  <a:gd name="connsiteY141" fmla="*/ 626338 h 705621"/>
                  <a:gd name="connsiteX142" fmla="*/ 251063 w 1025815"/>
                  <a:gd name="connsiteY142" fmla="*/ 628981 h 705621"/>
                  <a:gd name="connsiteX143" fmla="*/ 243135 w 1025815"/>
                  <a:gd name="connsiteY143" fmla="*/ 634266 h 705621"/>
                  <a:gd name="connsiteX144" fmla="*/ 227278 w 1025815"/>
                  <a:gd name="connsiteY144" fmla="*/ 639552 h 705621"/>
                  <a:gd name="connsiteX145" fmla="*/ 219350 w 1025815"/>
                  <a:gd name="connsiteY145" fmla="*/ 647480 h 705621"/>
                  <a:gd name="connsiteX146" fmla="*/ 211422 w 1025815"/>
                  <a:gd name="connsiteY146" fmla="*/ 652766 h 705621"/>
                  <a:gd name="connsiteX147" fmla="*/ 206136 w 1025815"/>
                  <a:gd name="connsiteY147" fmla="*/ 660694 h 705621"/>
                  <a:gd name="connsiteX148" fmla="*/ 190280 w 1025815"/>
                  <a:gd name="connsiteY148" fmla="*/ 668622 h 705621"/>
                  <a:gd name="connsiteX149" fmla="*/ 182351 w 1025815"/>
                  <a:gd name="connsiteY149" fmla="*/ 673908 h 705621"/>
                  <a:gd name="connsiteX150" fmla="*/ 177066 w 1025815"/>
                  <a:gd name="connsiteY150" fmla="*/ 665979 h 705621"/>
                  <a:gd name="connsiteX151" fmla="*/ 150638 w 1025815"/>
                  <a:gd name="connsiteY151" fmla="*/ 673908 h 705621"/>
                  <a:gd name="connsiteX152" fmla="*/ 142710 w 1025815"/>
                  <a:gd name="connsiteY152" fmla="*/ 681836 h 705621"/>
                  <a:gd name="connsiteX153" fmla="*/ 124210 w 1025815"/>
                  <a:gd name="connsiteY153" fmla="*/ 684479 h 705621"/>
                  <a:gd name="connsiteX154" fmla="*/ 100425 w 1025815"/>
                  <a:gd name="connsiteY154" fmla="*/ 697693 h 705621"/>
                  <a:gd name="connsiteX155" fmla="*/ 92497 w 1025815"/>
                  <a:gd name="connsiteY155" fmla="*/ 702978 h 705621"/>
                  <a:gd name="connsiteX156" fmla="*/ 84569 w 1025815"/>
                  <a:gd name="connsiteY156" fmla="*/ 705621 h 705621"/>
                  <a:gd name="connsiteX157" fmla="*/ 81926 w 1025815"/>
                  <a:gd name="connsiteY157" fmla="*/ 697693 h 705621"/>
                  <a:gd name="connsiteX158" fmla="*/ 66069 w 1025815"/>
                  <a:gd name="connsiteY158" fmla="*/ 684479 h 705621"/>
                  <a:gd name="connsiteX159" fmla="*/ 58141 w 1025815"/>
                  <a:gd name="connsiteY159" fmla="*/ 681836 h 705621"/>
                  <a:gd name="connsiteX160" fmla="*/ 42284 w 1025815"/>
                  <a:gd name="connsiteY160" fmla="*/ 671265 h 705621"/>
                  <a:gd name="connsiteX161" fmla="*/ 26428 w 1025815"/>
                  <a:gd name="connsiteY161" fmla="*/ 660694 h 705621"/>
                  <a:gd name="connsiteX162" fmla="*/ 18499 w 1025815"/>
                  <a:gd name="connsiteY162" fmla="*/ 655408 h 705621"/>
                  <a:gd name="connsiteX163" fmla="*/ 15857 w 1025815"/>
                  <a:gd name="connsiteY163" fmla="*/ 647480 h 705621"/>
                  <a:gd name="connsiteX164" fmla="*/ 0 w 1025815"/>
                  <a:gd name="connsiteY164" fmla="*/ 642194 h 705621"/>
                  <a:gd name="connsiteX165" fmla="*/ 2643 w 1025815"/>
                  <a:gd name="connsiteY165" fmla="*/ 581411 h 705621"/>
                  <a:gd name="connsiteX166" fmla="*/ 5285 w 1025815"/>
                  <a:gd name="connsiteY166" fmla="*/ 573482 h 705621"/>
                  <a:gd name="connsiteX167" fmla="*/ 13214 w 1025815"/>
                  <a:gd name="connsiteY167" fmla="*/ 570840 h 705621"/>
                  <a:gd name="connsiteX168" fmla="*/ 31713 w 1025815"/>
                  <a:gd name="connsiteY168" fmla="*/ 568197 h 705621"/>
                  <a:gd name="connsiteX169" fmla="*/ 39641 w 1025815"/>
                  <a:gd name="connsiteY169" fmla="*/ 562911 h 705621"/>
                  <a:gd name="connsiteX170" fmla="*/ 47570 w 1025815"/>
                  <a:gd name="connsiteY170" fmla="*/ 554983 h 705621"/>
                  <a:gd name="connsiteX171" fmla="*/ 63426 w 1025815"/>
                  <a:gd name="connsiteY171" fmla="*/ 549697 h 705621"/>
                  <a:gd name="connsiteX172" fmla="*/ 87211 w 1025815"/>
                  <a:gd name="connsiteY172" fmla="*/ 533841 h 705621"/>
                  <a:gd name="connsiteX173" fmla="*/ 95140 w 1025815"/>
                  <a:gd name="connsiteY173" fmla="*/ 528555 h 705621"/>
                  <a:gd name="connsiteX174" fmla="*/ 110996 w 1025815"/>
                  <a:gd name="connsiteY174" fmla="*/ 523270 h 705621"/>
                  <a:gd name="connsiteX175" fmla="*/ 118925 w 1025815"/>
                  <a:gd name="connsiteY175" fmla="*/ 517984 h 705621"/>
                  <a:gd name="connsiteX176" fmla="*/ 132139 w 1025815"/>
                  <a:gd name="connsiteY176" fmla="*/ 496842 h 705621"/>
                  <a:gd name="connsiteX177" fmla="*/ 134781 w 1025815"/>
                  <a:gd name="connsiteY177" fmla="*/ 488913 h 705621"/>
                  <a:gd name="connsiteX178" fmla="*/ 134781 w 1025815"/>
                  <a:gd name="connsiteY178" fmla="*/ 470414 h 705621"/>
                  <a:gd name="connsiteX179" fmla="*/ 132139 w 1025815"/>
                  <a:gd name="connsiteY179" fmla="*/ 462486 h 705621"/>
                  <a:gd name="connsiteX180" fmla="*/ 140067 w 1025815"/>
                  <a:gd name="connsiteY180" fmla="*/ 446629 h 705621"/>
                  <a:gd name="connsiteX181" fmla="*/ 145352 w 1025815"/>
                  <a:gd name="connsiteY181" fmla="*/ 430772 h 705621"/>
                  <a:gd name="connsiteX182" fmla="*/ 150638 w 1025815"/>
                  <a:gd name="connsiteY182" fmla="*/ 422844 h 705621"/>
                  <a:gd name="connsiteX183" fmla="*/ 155924 w 1025815"/>
                  <a:gd name="connsiteY183" fmla="*/ 406987 h 705621"/>
                  <a:gd name="connsiteX184" fmla="*/ 161209 w 1025815"/>
                  <a:gd name="connsiteY184" fmla="*/ 364703 h 705621"/>
                  <a:gd name="connsiteX185" fmla="*/ 166495 w 1025815"/>
                  <a:gd name="connsiteY185" fmla="*/ 356775 h 705621"/>
                  <a:gd name="connsiteX186" fmla="*/ 169137 w 1025815"/>
                  <a:gd name="connsiteY186" fmla="*/ 343561 h 705621"/>
                  <a:gd name="connsiteX187" fmla="*/ 171780 w 1025815"/>
                  <a:gd name="connsiteY187" fmla="*/ 325061 h 705621"/>
                  <a:gd name="connsiteX188" fmla="*/ 179709 w 1025815"/>
                  <a:gd name="connsiteY188" fmla="*/ 317133 h 705621"/>
                  <a:gd name="connsiteX189" fmla="*/ 174423 w 1025815"/>
                  <a:gd name="connsiteY189" fmla="*/ 303919 h 705621"/>
                  <a:gd name="connsiteX0" fmla="*/ 181567 w 1032959"/>
                  <a:gd name="connsiteY0" fmla="*/ 303919 h 705621"/>
                  <a:gd name="connsiteX1" fmla="*/ 189495 w 1032959"/>
                  <a:gd name="connsiteY1" fmla="*/ 290705 h 705621"/>
                  <a:gd name="connsiteX2" fmla="*/ 202709 w 1032959"/>
                  <a:gd name="connsiteY2" fmla="*/ 274849 h 705621"/>
                  <a:gd name="connsiteX3" fmla="*/ 210638 w 1032959"/>
                  <a:gd name="connsiteY3" fmla="*/ 258992 h 705621"/>
                  <a:gd name="connsiteX4" fmla="*/ 226494 w 1032959"/>
                  <a:gd name="connsiteY4" fmla="*/ 253707 h 705621"/>
                  <a:gd name="connsiteX5" fmla="*/ 258207 w 1032959"/>
                  <a:gd name="connsiteY5" fmla="*/ 248421 h 705621"/>
                  <a:gd name="connsiteX6" fmla="*/ 276707 w 1032959"/>
                  <a:gd name="connsiteY6" fmla="*/ 243135 h 705621"/>
                  <a:gd name="connsiteX7" fmla="*/ 288062 w 1032959"/>
                  <a:gd name="connsiteY7" fmla="*/ 209537 h 705621"/>
                  <a:gd name="connsiteX8" fmla="*/ 297849 w 1032959"/>
                  <a:gd name="connsiteY8" fmla="*/ 182352 h 705621"/>
                  <a:gd name="connsiteX9" fmla="*/ 300492 w 1032959"/>
                  <a:gd name="connsiteY9" fmla="*/ 174423 h 705621"/>
                  <a:gd name="connsiteX10" fmla="*/ 305777 w 1032959"/>
                  <a:gd name="connsiteY10" fmla="*/ 166495 h 705621"/>
                  <a:gd name="connsiteX11" fmla="*/ 313706 w 1032959"/>
                  <a:gd name="connsiteY11" fmla="*/ 158567 h 705621"/>
                  <a:gd name="connsiteX12" fmla="*/ 321634 w 1032959"/>
                  <a:gd name="connsiteY12" fmla="*/ 155924 h 705621"/>
                  <a:gd name="connsiteX13" fmla="*/ 332205 w 1032959"/>
                  <a:gd name="connsiteY13" fmla="*/ 171781 h 705621"/>
                  <a:gd name="connsiteX14" fmla="*/ 350705 w 1032959"/>
                  <a:gd name="connsiteY14" fmla="*/ 192923 h 705621"/>
                  <a:gd name="connsiteX15" fmla="*/ 361276 w 1032959"/>
                  <a:gd name="connsiteY15" fmla="*/ 208779 h 705621"/>
                  <a:gd name="connsiteX16" fmla="*/ 363918 w 1032959"/>
                  <a:gd name="connsiteY16" fmla="*/ 219350 h 705621"/>
                  <a:gd name="connsiteX17" fmla="*/ 366561 w 1032959"/>
                  <a:gd name="connsiteY17" fmla="*/ 227279 h 705621"/>
                  <a:gd name="connsiteX18" fmla="*/ 363918 w 1032959"/>
                  <a:gd name="connsiteY18" fmla="*/ 235207 h 705621"/>
                  <a:gd name="connsiteX19" fmla="*/ 382418 w 1032959"/>
                  <a:gd name="connsiteY19" fmla="*/ 247086 h 705621"/>
                  <a:gd name="connsiteX20" fmla="*/ 405419 w 1032959"/>
                  <a:gd name="connsiteY20" fmla="*/ 233871 h 705621"/>
                  <a:gd name="connsiteX21" fmla="*/ 415204 w 1032959"/>
                  <a:gd name="connsiteY21" fmla="*/ 221182 h 705621"/>
                  <a:gd name="connsiteX22" fmla="*/ 427868 w 1032959"/>
                  <a:gd name="connsiteY22" fmla="*/ 207183 h 705621"/>
                  <a:gd name="connsiteX23" fmla="*/ 455081 w 1032959"/>
                  <a:gd name="connsiteY23" fmla="*/ 187376 h 705621"/>
                  <a:gd name="connsiteX24" fmla="*/ 474915 w 1032959"/>
                  <a:gd name="connsiteY24" fmla="*/ 179709 h 705621"/>
                  <a:gd name="connsiteX25" fmla="*/ 482843 w 1032959"/>
                  <a:gd name="connsiteY25" fmla="*/ 177066 h 705621"/>
                  <a:gd name="connsiteX26" fmla="*/ 490772 w 1032959"/>
                  <a:gd name="connsiteY26" fmla="*/ 169138 h 705621"/>
                  <a:gd name="connsiteX27" fmla="*/ 498700 w 1032959"/>
                  <a:gd name="connsiteY27" fmla="*/ 166495 h 705621"/>
                  <a:gd name="connsiteX28" fmla="*/ 506628 w 1032959"/>
                  <a:gd name="connsiteY28" fmla="*/ 161209 h 705621"/>
                  <a:gd name="connsiteX29" fmla="*/ 517199 w 1032959"/>
                  <a:gd name="connsiteY29" fmla="*/ 158567 h 705621"/>
                  <a:gd name="connsiteX30" fmla="*/ 533056 w 1032959"/>
                  <a:gd name="connsiteY30" fmla="*/ 153281 h 705621"/>
                  <a:gd name="connsiteX31" fmla="*/ 540984 w 1032959"/>
                  <a:gd name="connsiteY31" fmla="*/ 150638 h 705621"/>
                  <a:gd name="connsiteX32" fmla="*/ 567412 w 1032959"/>
                  <a:gd name="connsiteY32" fmla="*/ 142710 h 705621"/>
                  <a:gd name="connsiteX33" fmla="*/ 591197 w 1032959"/>
                  <a:gd name="connsiteY33" fmla="*/ 132139 h 705621"/>
                  <a:gd name="connsiteX34" fmla="*/ 596744 w 1032959"/>
                  <a:gd name="connsiteY34" fmla="*/ 117590 h 705621"/>
                  <a:gd name="connsiteX35" fmla="*/ 608100 w 1032959"/>
                  <a:gd name="connsiteY35" fmla="*/ 95663 h 705621"/>
                  <a:gd name="connsiteX36" fmla="*/ 630839 w 1032959"/>
                  <a:gd name="connsiteY36" fmla="*/ 79283 h 705621"/>
                  <a:gd name="connsiteX37" fmla="*/ 638767 w 1032959"/>
                  <a:gd name="connsiteY37" fmla="*/ 76641 h 705621"/>
                  <a:gd name="connsiteX38" fmla="*/ 646695 w 1032959"/>
                  <a:gd name="connsiteY38" fmla="*/ 71355 h 705621"/>
                  <a:gd name="connsiteX39" fmla="*/ 654624 w 1032959"/>
                  <a:gd name="connsiteY39" fmla="*/ 68712 h 705621"/>
                  <a:gd name="connsiteX40" fmla="*/ 659909 w 1032959"/>
                  <a:gd name="connsiteY40" fmla="*/ 60784 h 705621"/>
                  <a:gd name="connsiteX41" fmla="*/ 675766 w 1032959"/>
                  <a:gd name="connsiteY41" fmla="*/ 52856 h 705621"/>
                  <a:gd name="connsiteX42" fmla="*/ 691622 w 1032959"/>
                  <a:gd name="connsiteY42" fmla="*/ 44927 h 705621"/>
                  <a:gd name="connsiteX43" fmla="*/ 699551 w 1032959"/>
                  <a:gd name="connsiteY43" fmla="*/ 39642 h 705621"/>
                  <a:gd name="connsiteX44" fmla="*/ 715407 w 1032959"/>
                  <a:gd name="connsiteY44" fmla="*/ 34356 h 705621"/>
                  <a:gd name="connsiteX45" fmla="*/ 731264 w 1032959"/>
                  <a:gd name="connsiteY45" fmla="*/ 29071 h 705621"/>
                  <a:gd name="connsiteX46" fmla="*/ 747121 w 1032959"/>
                  <a:gd name="connsiteY46" fmla="*/ 21142 h 705621"/>
                  <a:gd name="connsiteX47" fmla="*/ 762977 w 1032959"/>
                  <a:gd name="connsiteY47" fmla="*/ 15857 h 705621"/>
                  <a:gd name="connsiteX48" fmla="*/ 770906 w 1032959"/>
                  <a:gd name="connsiteY48" fmla="*/ 13214 h 705621"/>
                  <a:gd name="connsiteX49" fmla="*/ 805262 w 1032959"/>
                  <a:gd name="connsiteY49" fmla="*/ 10571 h 705621"/>
                  <a:gd name="connsiteX50" fmla="*/ 815833 w 1032959"/>
                  <a:gd name="connsiteY50" fmla="*/ 7929 h 705621"/>
                  <a:gd name="connsiteX51" fmla="*/ 823761 w 1032959"/>
                  <a:gd name="connsiteY51" fmla="*/ 5286 h 705621"/>
                  <a:gd name="connsiteX52" fmla="*/ 850189 w 1032959"/>
                  <a:gd name="connsiteY52" fmla="*/ 0 h 705621"/>
                  <a:gd name="connsiteX53" fmla="*/ 847546 w 1032959"/>
                  <a:gd name="connsiteY53" fmla="*/ 7929 h 705621"/>
                  <a:gd name="connsiteX54" fmla="*/ 842261 w 1032959"/>
                  <a:gd name="connsiteY54" fmla="*/ 15857 h 705621"/>
                  <a:gd name="connsiteX55" fmla="*/ 836975 w 1032959"/>
                  <a:gd name="connsiteY55" fmla="*/ 31713 h 705621"/>
                  <a:gd name="connsiteX56" fmla="*/ 839618 w 1032959"/>
                  <a:gd name="connsiteY56" fmla="*/ 39642 h 705621"/>
                  <a:gd name="connsiteX57" fmla="*/ 829047 w 1032959"/>
                  <a:gd name="connsiteY57" fmla="*/ 55498 h 705621"/>
                  <a:gd name="connsiteX58" fmla="*/ 823761 w 1032959"/>
                  <a:gd name="connsiteY58" fmla="*/ 87212 h 705621"/>
                  <a:gd name="connsiteX59" fmla="*/ 831690 w 1032959"/>
                  <a:gd name="connsiteY59" fmla="*/ 121568 h 705621"/>
                  <a:gd name="connsiteX60" fmla="*/ 823761 w 1032959"/>
                  <a:gd name="connsiteY60" fmla="*/ 140067 h 705621"/>
                  <a:gd name="connsiteX61" fmla="*/ 813190 w 1032959"/>
                  <a:gd name="connsiteY61" fmla="*/ 184994 h 705621"/>
                  <a:gd name="connsiteX62" fmla="*/ 805262 w 1032959"/>
                  <a:gd name="connsiteY62" fmla="*/ 187637 h 705621"/>
                  <a:gd name="connsiteX63" fmla="*/ 797333 w 1032959"/>
                  <a:gd name="connsiteY63" fmla="*/ 195566 h 705621"/>
                  <a:gd name="connsiteX64" fmla="*/ 813190 w 1032959"/>
                  <a:gd name="connsiteY64" fmla="*/ 227279 h 705621"/>
                  <a:gd name="connsiteX65" fmla="*/ 818476 w 1032959"/>
                  <a:gd name="connsiteY65" fmla="*/ 235207 h 705621"/>
                  <a:gd name="connsiteX66" fmla="*/ 826404 w 1032959"/>
                  <a:gd name="connsiteY66" fmla="*/ 261635 h 705621"/>
                  <a:gd name="connsiteX67" fmla="*/ 829047 w 1032959"/>
                  <a:gd name="connsiteY67" fmla="*/ 269563 h 705621"/>
                  <a:gd name="connsiteX68" fmla="*/ 831690 w 1032959"/>
                  <a:gd name="connsiteY68" fmla="*/ 277492 h 705621"/>
                  <a:gd name="connsiteX69" fmla="*/ 836975 w 1032959"/>
                  <a:gd name="connsiteY69" fmla="*/ 285420 h 705621"/>
                  <a:gd name="connsiteX70" fmla="*/ 839618 w 1032959"/>
                  <a:gd name="connsiteY70" fmla="*/ 293348 h 705621"/>
                  <a:gd name="connsiteX71" fmla="*/ 863403 w 1032959"/>
                  <a:gd name="connsiteY71" fmla="*/ 306562 h 705621"/>
                  <a:gd name="connsiteX72" fmla="*/ 871331 w 1032959"/>
                  <a:gd name="connsiteY72" fmla="*/ 314490 h 705621"/>
                  <a:gd name="connsiteX73" fmla="*/ 879259 w 1032959"/>
                  <a:gd name="connsiteY73" fmla="*/ 319776 h 705621"/>
                  <a:gd name="connsiteX74" fmla="*/ 884545 w 1032959"/>
                  <a:gd name="connsiteY74" fmla="*/ 335633 h 705621"/>
                  <a:gd name="connsiteX75" fmla="*/ 889831 w 1032959"/>
                  <a:gd name="connsiteY75" fmla="*/ 343561 h 705621"/>
                  <a:gd name="connsiteX76" fmla="*/ 892473 w 1032959"/>
                  <a:gd name="connsiteY76" fmla="*/ 351489 h 705621"/>
                  <a:gd name="connsiteX77" fmla="*/ 924187 w 1032959"/>
                  <a:gd name="connsiteY77" fmla="*/ 362060 h 705621"/>
                  <a:gd name="connsiteX78" fmla="*/ 940043 w 1032959"/>
                  <a:gd name="connsiteY78" fmla="*/ 369989 h 705621"/>
                  <a:gd name="connsiteX79" fmla="*/ 947972 w 1032959"/>
                  <a:gd name="connsiteY79" fmla="*/ 372631 h 705621"/>
                  <a:gd name="connsiteX80" fmla="*/ 971757 w 1032959"/>
                  <a:gd name="connsiteY80" fmla="*/ 385845 h 705621"/>
                  <a:gd name="connsiteX81" fmla="*/ 979685 w 1032959"/>
                  <a:gd name="connsiteY81" fmla="*/ 393774 h 705621"/>
                  <a:gd name="connsiteX82" fmla="*/ 984970 w 1032959"/>
                  <a:gd name="connsiteY82" fmla="*/ 409630 h 705621"/>
                  <a:gd name="connsiteX83" fmla="*/ 990256 w 1032959"/>
                  <a:gd name="connsiteY83" fmla="*/ 417559 h 705621"/>
                  <a:gd name="connsiteX84" fmla="*/ 1000827 w 1032959"/>
                  <a:gd name="connsiteY84" fmla="*/ 441344 h 705621"/>
                  <a:gd name="connsiteX85" fmla="*/ 1006113 w 1032959"/>
                  <a:gd name="connsiteY85" fmla="*/ 462486 h 705621"/>
                  <a:gd name="connsiteX86" fmla="*/ 1014041 w 1032959"/>
                  <a:gd name="connsiteY86" fmla="*/ 473057 h 705621"/>
                  <a:gd name="connsiteX87" fmla="*/ 1024612 w 1032959"/>
                  <a:gd name="connsiteY87" fmla="*/ 488913 h 705621"/>
                  <a:gd name="connsiteX88" fmla="*/ 1029898 w 1032959"/>
                  <a:gd name="connsiteY88" fmla="*/ 496842 h 705621"/>
                  <a:gd name="connsiteX89" fmla="*/ 1029898 w 1032959"/>
                  <a:gd name="connsiteY89" fmla="*/ 512698 h 705621"/>
                  <a:gd name="connsiteX90" fmla="*/ 1014041 w 1032959"/>
                  <a:gd name="connsiteY90" fmla="*/ 507413 h 705621"/>
                  <a:gd name="connsiteX91" fmla="*/ 995542 w 1032959"/>
                  <a:gd name="connsiteY91" fmla="*/ 502127 h 705621"/>
                  <a:gd name="connsiteX92" fmla="*/ 979685 w 1032959"/>
                  <a:gd name="connsiteY92" fmla="*/ 488913 h 705621"/>
                  <a:gd name="connsiteX93" fmla="*/ 971757 w 1032959"/>
                  <a:gd name="connsiteY93" fmla="*/ 486271 h 705621"/>
                  <a:gd name="connsiteX94" fmla="*/ 929472 w 1032959"/>
                  <a:gd name="connsiteY94" fmla="*/ 483628 h 705621"/>
                  <a:gd name="connsiteX95" fmla="*/ 910973 w 1032959"/>
                  <a:gd name="connsiteY95" fmla="*/ 480985 h 705621"/>
                  <a:gd name="connsiteX96" fmla="*/ 900402 w 1032959"/>
                  <a:gd name="connsiteY96" fmla="*/ 467771 h 705621"/>
                  <a:gd name="connsiteX97" fmla="*/ 889831 w 1032959"/>
                  <a:gd name="connsiteY97" fmla="*/ 451915 h 705621"/>
                  <a:gd name="connsiteX98" fmla="*/ 873974 w 1032959"/>
                  <a:gd name="connsiteY98" fmla="*/ 446629 h 705621"/>
                  <a:gd name="connsiteX99" fmla="*/ 866046 w 1032959"/>
                  <a:gd name="connsiteY99" fmla="*/ 443986 h 705621"/>
                  <a:gd name="connsiteX100" fmla="*/ 844903 w 1032959"/>
                  <a:gd name="connsiteY100" fmla="*/ 449272 h 705621"/>
                  <a:gd name="connsiteX101" fmla="*/ 836975 w 1032959"/>
                  <a:gd name="connsiteY101" fmla="*/ 454557 h 705621"/>
                  <a:gd name="connsiteX102" fmla="*/ 831690 w 1032959"/>
                  <a:gd name="connsiteY102" fmla="*/ 462486 h 705621"/>
                  <a:gd name="connsiteX103" fmla="*/ 829047 w 1032959"/>
                  <a:gd name="connsiteY103" fmla="*/ 470414 h 705621"/>
                  <a:gd name="connsiteX104" fmla="*/ 821118 w 1032959"/>
                  <a:gd name="connsiteY104" fmla="*/ 478342 h 705621"/>
                  <a:gd name="connsiteX105" fmla="*/ 815833 w 1032959"/>
                  <a:gd name="connsiteY105" fmla="*/ 486271 h 705621"/>
                  <a:gd name="connsiteX106" fmla="*/ 799976 w 1032959"/>
                  <a:gd name="connsiteY106" fmla="*/ 502127 h 705621"/>
                  <a:gd name="connsiteX107" fmla="*/ 789405 w 1032959"/>
                  <a:gd name="connsiteY107" fmla="*/ 517984 h 705621"/>
                  <a:gd name="connsiteX108" fmla="*/ 784120 w 1032959"/>
                  <a:gd name="connsiteY108" fmla="*/ 525912 h 705621"/>
                  <a:gd name="connsiteX109" fmla="*/ 760335 w 1032959"/>
                  <a:gd name="connsiteY109" fmla="*/ 547055 h 705621"/>
                  <a:gd name="connsiteX110" fmla="*/ 755049 w 1032959"/>
                  <a:gd name="connsiteY110" fmla="*/ 554983 h 705621"/>
                  <a:gd name="connsiteX111" fmla="*/ 752406 w 1032959"/>
                  <a:gd name="connsiteY111" fmla="*/ 562911 h 705621"/>
                  <a:gd name="connsiteX112" fmla="*/ 741835 w 1032959"/>
                  <a:gd name="connsiteY112" fmla="*/ 578768 h 705621"/>
                  <a:gd name="connsiteX113" fmla="*/ 736550 w 1032959"/>
                  <a:gd name="connsiteY113" fmla="*/ 586696 h 705621"/>
                  <a:gd name="connsiteX114" fmla="*/ 731264 w 1032959"/>
                  <a:gd name="connsiteY114" fmla="*/ 594624 h 705621"/>
                  <a:gd name="connsiteX115" fmla="*/ 725979 w 1032959"/>
                  <a:gd name="connsiteY115" fmla="*/ 610481 h 705621"/>
                  <a:gd name="connsiteX116" fmla="*/ 723336 w 1032959"/>
                  <a:gd name="connsiteY116" fmla="*/ 618409 h 705621"/>
                  <a:gd name="connsiteX117" fmla="*/ 712765 w 1032959"/>
                  <a:gd name="connsiteY117" fmla="*/ 634266 h 705621"/>
                  <a:gd name="connsiteX118" fmla="*/ 704836 w 1032959"/>
                  <a:gd name="connsiteY118" fmla="*/ 650123 h 705621"/>
                  <a:gd name="connsiteX119" fmla="*/ 702194 w 1032959"/>
                  <a:gd name="connsiteY119" fmla="*/ 665979 h 705621"/>
                  <a:gd name="connsiteX120" fmla="*/ 694265 w 1032959"/>
                  <a:gd name="connsiteY120" fmla="*/ 663337 h 705621"/>
                  <a:gd name="connsiteX121" fmla="*/ 686337 w 1032959"/>
                  <a:gd name="connsiteY121" fmla="*/ 658051 h 705621"/>
                  <a:gd name="connsiteX122" fmla="*/ 673123 w 1032959"/>
                  <a:gd name="connsiteY122" fmla="*/ 664933 h 705621"/>
                  <a:gd name="connsiteX123" fmla="*/ 660432 w 1032959"/>
                  <a:gd name="connsiteY123" fmla="*/ 664410 h 705621"/>
                  <a:gd name="connsiteX124" fmla="*/ 649338 w 1032959"/>
                  <a:gd name="connsiteY124" fmla="*/ 655408 h 705621"/>
                  <a:gd name="connsiteX125" fmla="*/ 646695 w 1032959"/>
                  <a:gd name="connsiteY125" fmla="*/ 647480 h 705621"/>
                  <a:gd name="connsiteX126" fmla="*/ 617625 w 1032959"/>
                  <a:gd name="connsiteY126" fmla="*/ 647480 h 705621"/>
                  <a:gd name="connsiteX127" fmla="*/ 593027 w 1032959"/>
                  <a:gd name="connsiteY127" fmla="*/ 664411 h 705621"/>
                  <a:gd name="connsiteX128" fmla="*/ 534625 w 1032959"/>
                  <a:gd name="connsiteY128" fmla="*/ 667314 h 705621"/>
                  <a:gd name="connsiteX129" fmla="*/ 481825 w 1032959"/>
                  <a:gd name="connsiteY129" fmla="*/ 659386 h 705621"/>
                  <a:gd name="connsiteX130" fmla="*/ 437916 w 1032959"/>
                  <a:gd name="connsiteY130" fmla="*/ 644837 h 705621"/>
                  <a:gd name="connsiteX131" fmla="*/ 424702 w 1032959"/>
                  <a:gd name="connsiteY131" fmla="*/ 642194 h 705621"/>
                  <a:gd name="connsiteX132" fmla="*/ 416774 w 1032959"/>
                  <a:gd name="connsiteY132" fmla="*/ 639552 h 705621"/>
                  <a:gd name="connsiteX133" fmla="*/ 406203 w 1032959"/>
                  <a:gd name="connsiteY133" fmla="*/ 636909 h 705621"/>
                  <a:gd name="connsiteX134" fmla="*/ 390346 w 1032959"/>
                  <a:gd name="connsiteY134" fmla="*/ 631623 h 705621"/>
                  <a:gd name="connsiteX135" fmla="*/ 382418 w 1032959"/>
                  <a:gd name="connsiteY135" fmla="*/ 628981 h 705621"/>
                  <a:gd name="connsiteX136" fmla="*/ 366561 w 1032959"/>
                  <a:gd name="connsiteY136" fmla="*/ 621052 h 705621"/>
                  <a:gd name="connsiteX137" fmla="*/ 342776 w 1032959"/>
                  <a:gd name="connsiteY137" fmla="*/ 623695 h 705621"/>
                  <a:gd name="connsiteX138" fmla="*/ 313706 w 1032959"/>
                  <a:gd name="connsiteY138" fmla="*/ 626338 h 705621"/>
                  <a:gd name="connsiteX139" fmla="*/ 289921 w 1032959"/>
                  <a:gd name="connsiteY139" fmla="*/ 623695 h 705621"/>
                  <a:gd name="connsiteX140" fmla="*/ 281992 w 1032959"/>
                  <a:gd name="connsiteY140" fmla="*/ 621052 h 705621"/>
                  <a:gd name="connsiteX141" fmla="*/ 266136 w 1032959"/>
                  <a:gd name="connsiteY141" fmla="*/ 626338 h 705621"/>
                  <a:gd name="connsiteX142" fmla="*/ 258207 w 1032959"/>
                  <a:gd name="connsiteY142" fmla="*/ 628981 h 705621"/>
                  <a:gd name="connsiteX143" fmla="*/ 250279 w 1032959"/>
                  <a:gd name="connsiteY143" fmla="*/ 634266 h 705621"/>
                  <a:gd name="connsiteX144" fmla="*/ 234422 w 1032959"/>
                  <a:gd name="connsiteY144" fmla="*/ 639552 h 705621"/>
                  <a:gd name="connsiteX145" fmla="*/ 226494 w 1032959"/>
                  <a:gd name="connsiteY145" fmla="*/ 647480 h 705621"/>
                  <a:gd name="connsiteX146" fmla="*/ 218566 w 1032959"/>
                  <a:gd name="connsiteY146" fmla="*/ 652766 h 705621"/>
                  <a:gd name="connsiteX147" fmla="*/ 213280 w 1032959"/>
                  <a:gd name="connsiteY147" fmla="*/ 660694 h 705621"/>
                  <a:gd name="connsiteX148" fmla="*/ 197424 w 1032959"/>
                  <a:gd name="connsiteY148" fmla="*/ 668622 h 705621"/>
                  <a:gd name="connsiteX149" fmla="*/ 189495 w 1032959"/>
                  <a:gd name="connsiteY149" fmla="*/ 673908 h 705621"/>
                  <a:gd name="connsiteX150" fmla="*/ 184210 w 1032959"/>
                  <a:gd name="connsiteY150" fmla="*/ 665979 h 705621"/>
                  <a:gd name="connsiteX151" fmla="*/ 157782 w 1032959"/>
                  <a:gd name="connsiteY151" fmla="*/ 673908 h 705621"/>
                  <a:gd name="connsiteX152" fmla="*/ 149854 w 1032959"/>
                  <a:gd name="connsiteY152" fmla="*/ 681836 h 705621"/>
                  <a:gd name="connsiteX153" fmla="*/ 131354 w 1032959"/>
                  <a:gd name="connsiteY153" fmla="*/ 684479 h 705621"/>
                  <a:gd name="connsiteX154" fmla="*/ 107569 w 1032959"/>
                  <a:gd name="connsiteY154" fmla="*/ 697693 h 705621"/>
                  <a:gd name="connsiteX155" fmla="*/ 99641 w 1032959"/>
                  <a:gd name="connsiteY155" fmla="*/ 702978 h 705621"/>
                  <a:gd name="connsiteX156" fmla="*/ 91713 w 1032959"/>
                  <a:gd name="connsiteY156" fmla="*/ 705621 h 705621"/>
                  <a:gd name="connsiteX157" fmla="*/ 89070 w 1032959"/>
                  <a:gd name="connsiteY157" fmla="*/ 697693 h 705621"/>
                  <a:gd name="connsiteX158" fmla="*/ 73213 w 1032959"/>
                  <a:gd name="connsiteY158" fmla="*/ 684479 h 705621"/>
                  <a:gd name="connsiteX159" fmla="*/ 65285 w 1032959"/>
                  <a:gd name="connsiteY159" fmla="*/ 681836 h 705621"/>
                  <a:gd name="connsiteX160" fmla="*/ 49428 w 1032959"/>
                  <a:gd name="connsiteY160" fmla="*/ 671265 h 705621"/>
                  <a:gd name="connsiteX161" fmla="*/ 33572 w 1032959"/>
                  <a:gd name="connsiteY161" fmla="*/ 660694 h 705621"/>
                  <a:gd name="connsiteX162" fmla="*/ 25643 w 1032959"/>
                  <a:gd name="connsiteY162" fmla="*/ 655408 h 705621"/>
                  <a:gd name="connsiteX163" fmla="*/ 23001 w 1032959"/>
                  <a:gd name="connsiteY163" fmla="*/ 647480 h 705621"/>
                  <a:gd name="connsiteX164" fmla="*/ 0 w 1032959"/>
                  <a:gd name="connsiteY164" fmla="*/ 637431 h 705621"/>
                  <a:gd name="connsiteX165" fmla="*/ 9787 w 1032959"/>
                  <a:gd name="connsiteY165" fmla="*/ 581411 h 705621"/>
                  <a:gd name="connsiteX166" fmla="*/ 12429 w 1032959"/>
                  <a:gd name="connsiteY166" fmla="*/ 573482 h 705621"/>
                  <a:gd name="connsiteX167" fmla="*/ 20358 w 1032959"/>
                  <a:gd name="connsiteY167" fmla="*/ 570840 h 705621"/>
                  <a:gd name="connsiteX168" fmla="*/ 38857 w 1032959"/>
                  <a:gd name="connsiteY168" fmla="*/ 568197 h 705621"/>
                  <a:gd name="connsiteX169" fmla="*/ 46785 w 1032959"/>
                  <a:gd name="connsiteY169" fmla="*/ 562911 h 705621"/>
                  <a:gd name="connsiteX170" fmla="*/ 54714 w 1032959"/>
                  <a:gd name="connsiteY170" fmla="*/ 554983 h 705621"/>
                  <a:gd name="connsiteX171" fmla="*/ 70570 w 1032959"/>
                  <a:gd name="connsiteY171" fmla="*/ 549697 h 705621"/>
                  <a:gd name="connsiteX172" fmla="*/ 94355 w 1032959"/>
                  <a:gd name="connsiteY172" fmla="*/ 533841 h 705621"/>
                  <a:gd name="connsiteX173" fmla="*/ 102284 w 1032959"/>
                  <a:gd name="connsiteY173" fmla="*/ 528555 h 705621"/>
                  <a:gd name="connsiteX174" fmla="*/ 118140 w 1032959"/>
                  <a:gd name="connsiteY174" fmla="*/ 523270 h 705621"/>
                  <a:gd name="connsiteX175" fmla="*/ 126069 w 1032959"/>
                  <a:gd name="connsiteY175" fmla="*/ 517984 h 705621"/>
                  <a:gd name="connsiteX176" fmla="*/ 139283 w 1032959"/>
                  <a:gd name="connsiteY176" fmla="*/ 496842 h 705621"/>
                  <a:gd name="connsiteX177" fmla="*/ 141925 w 1032959"/>
                  <a:gd name="connsiteY177" fmla="*/ 488913 h 705621"/>
                  <a:gd name="connsiteX178" fmla="*/ 141925 w 1032959"/>
                  <a:gd name="connsiteY178" fmla="*/ 470414 h 705621"/>
                  <a:gd name="connsiteX179" fmla="*/ 139283 w 1032959"/>
                  <a:gd name="connsiteY179" fmla="*/ 462486 h 705621"/>
                  <a:gd name="connsiteX180" fmla="*/ 147211 w 1032959"/>
                  <a:gd name="connsiteY180" fmla="*/ 446629 h 705621"/>
                  <a:gd name="connsiteX181" fmla="*/ 152496 w 1032959"/>
                  <a:gd name="connsiteY181" fmla="*/ 430772 h 705621"/>
                  <a:gd name="connsiteX182" fmla="*/ 157782 w 1032959"/>
                  <a:gd name="connsiteY182" fmla="*/ 422844 h 705621"/>
                  <a:gd name="connsiteX183" fmla="*/ 163068 w 1032959"/>
                  <a:gd name="connsiteY183" fmla="*/ 406987 h 705621"/>
                  <a:gd name="connsiteX184" fmla="*/ 168353 w 1032959"/>
                  <a:gd name="connsiteY184" fmla="*/ 364703 h 705621"/>
                  <a:gd name="connsiteX185" fmla="*/ 173639 w 1032959"/>
                  <a:gd name="connsiteY185" fmla="*/ 356775 h 705621"/>
                  <a:gd name="connsiteX186" fmla="*/ 176281 w 1032959"/>
                  <a:gd name="connsiteY186" fmla="*/ 343561 h 705621"/>
                  <a:gd name="connsiteX187" fmla="*/ 178924 w 1032959"/>
                  <a:gd name="connsiteY187" fmla="*/ 325061 h 705621"/>
                  <a:gd name="connsiteX188" fmla="*/ 186853 w 1032959"/>
                  <a:gd name="connsiteY188" fmla="*/ 317133 h 705621"/>
                  <a:gd name="connsiteX189" fmla="*/ 181567 w 1032959"/>
                  <a:gd name="connsiteY189" fmla="*/ 303919 h 705621"/>
                  <a:gd name="connsiteX0" fmla="*/ 181567 w 1032959"/>
                  <a:gd name="connsiteY0" fmla="*/ 303919 h 705621"/>
                  <a:gd name="connsiteX1" fmla="*/ 189495 w 1032959"/>
                  <a:gd name="connsiteY1" fmla="*/ 290705 h 705621"/>
                  <a:gd name="connsiteX2" fmla="*/ 202709 w 1032959"/>
                  <a:gd name="connsiteY2" fmla="*/ 274849 h 705621"/>
                  <a:gd name="connsiteX3" fmla="*/ 210638 w 1032959"/>
                  <a:gd name="connsiteY3" fmla="*/ 258992 h 705621"/>
                  <a:gd name="connsiteX4" fmla="*/ 226494 w 1032959"/>
                  <a:gd name="connsiteY4" fmla="*/ 253707 h 705621"/>
                  <a:gd name="connsiteX5" fmla="*/ 258207 w 1032959"/>
                  <a:gd name="connsiteY5" fmla="*/ 248421 h 705621"/>
                  <a:gd name="connsiteX6" fmla="*/ 276707 w 1032959"/>
                  <a:gd name="connsiteY6" fmla="*/ 243135 h 705621"/>
                  <a:gd name="connsiteX7" fmla="*/ 288062 w 1032959"/>
                  <a:gd name="connsiteY7" fmla="*/ 209537 h 705621"/>
                  <a:gd name="connsiteX8" fmla="*/ 297849 w 1032959"/>
                  <a:gd name="connsiteY8" fmla="*/ 182352 h 705621"/>
                  <a:gd name="connsiteX9" fmla="*/ 300492 w 1032959"/>
                  <a:gd name="connsiteY9" fmla="*/ 174423 h 705621"/>
                  <a:gd name="connsiteX10" fmla="*/ 305777 w 1032959"/>
                  <a:gd name="connsiteY10" fmla="*/ 166495 h 705621"/>
                  <a:gd name="connsiteX11" fmla="*/ 313706 w 1032959"/>
                  <a:gd name="connsiteY11" fmla="*/ 158567 h 705621"/>
                  <a:gd name="connsiteX12" fmla="*/ 321634 w 1032959"/>
                  <a:gd name="connsiteY12" fmla="*/ 155924 h 705621"/>
                  <a:gd name="connsiteX13" fmla="*/ 332205 w 1032959"/>
                  <a:gd name="connsiteY13" fmla="*/ 171781 h 705621"/>
                  <a:gd name="connsiteX14" fmla="*/ 350705 w 1032959"/>
                  <a:gd name="connsiteY14" fmla="*/ 192923 h 705621"/>
                  <a:gd name="connsiteX15" fmla="*/ 361276 w 1032959"/>
                  <a:gd name="connsiteY15" fmla="*/ 208779 h 705621"/>
                  <a:gd name="connsiteX16" fmla="*/ 363918 w 1032959"/>
                  <a:gd name="connsiteY16" fmla="*/ 219350 h 705621"/>
                  <a:gd name="connsiteX17" fmla="*/ 366561 w 1032959"/>
                  <a:gd name="connsiteY17" fmla="*/ 227279 h 705621"/>
                  <a:gd name="connsiteX18" fmla="*/ 363918 w 1032959"/>
                  <a:gd name="connsiteY18" fmla="*/ 235207 h 705621"/>
                  <a:gd name="connsiteX19" fmla="*/ 382418 w 1032959"/>
                  <a:gd name="connsiteY19" fmla="*/ 247086 h 705621"/>
                  <a:gd name="connsiteX20" fmla="*/ 405419 w 1032959"/>
                  <a:gd name="connsiteY20" fmla="*/ 233871 h 705621"/>
                  <a:gd name="connsiteX21" fmla="*/ 415204 w 1032959"/>
                  <a:gd name="connsiteY21" fmla="*/ 221182 h 705621"/>
                  <a:gd name="connsiteX22" fmla="*/ 427868 w 1032959"/>
                  <a:gd name="connsiteY22" fmla="*/ 207183 h 705621"/>
                  <a:gd name="connsiteX23" fmla="*/ 455081 w 1032959"/>
                  <a:gd name="connsiteY23" fmla="*/ 187376 h 705621"/>
                  <a:gd name="connsiteX24" fmla="*/ 474915 w 1032959"/>
                  <a:gd name="connsiteY24" fmla="*/ 179709 h 705621"/>
                  <a:gd name="connsiteX25" fmla="*/ 482843 w 1032959"/>
                  <a:gd name="connsiteY25" fmla="*/ 177066 h 705621"/>
                  <a:gd name="connsiteX26" fmla="*/ 490772 w 1032959"/>
                  <a:gd name="connsiteY26" fmla="*/ 169138 h 705621"/>
                  <a:gd name="connsiteX27" fmla="*/ 498700 w 1032959"/>
                  <a:gd name="connsiteY27" fmla="*/ 166495 h 705621"/>
                  <a:gd name="connsiteX28" fmla="*/ 506628 w 1032959"/>
                  <a:gd name="connsiteY28" fmla="*/ 161209 h 705621"/>
                  <a:gd name="connsiteX29" fmla="*/ 517199 w 1032959"/>
                  <a:gd name="connsiteY29" fmla="*/ 158567 h 705621"/>
                  <a:gd name="connsiteX30" fmla="*/ 533056 w 1032959"/>
                  <a:gd name="connsiteY30" fmla="*/ 153281 h 705621"/>
                  <a:gd name="connsiteX31" fmla="*/ 540984 w 1032959"/>
                  <a:gd name="connsiteY31" fmla="*/ 150638 h 705621"/>
                  <a:gd name="connsiteX32" fmla="*/ 567412 w 1032959"/>
                  <a:gd name="connsiteY32" fmla="*/ 142710 h 705621"/>
                  <a:gd name="connsiteX33" fmla="*/ 591197 w 1032959"/>
                  <a:gd name="connsiteY33" fmla="*/ 132139 h 705621"/>
                  <a:gd name="connsiteX34" fmla="*/ 596744 w 1032959"/>
                  <a:gd name="connsiteY34" fmla="*/ 117590 h 705621"/>
                  <a:gd name="connsiteX35" fmla="*/ 608100 w 1032959"/>
                  <a:gd name="connsiteY35" fmla="*/ 95663 h 705621"/>
                  <a:gd name="connsiteX36" fmla="*/ 630839 w 1032959"/>
                  <a:gd name="connsiteY36" fmla="*/ 79283 h 705621"/>
                  <a:gd name="connsiteX37" fmla="*/ 638767 w 1032959"/>
                  <a:gd name="connsiteY37" fmla="*/ 76641 h 705621"/>
                  <a:gd name="connsiteX38" fmla="*/ 646695 w 1032959"/>
                  <a:gd name="connsiteY38" fmla="*/ 71355 h 705621"/>
                  <a:gd name="connsiteX39" fmla="*/ 654624 w 1032959"/>
                  <a:gd name="connsiteY39" fmla="*/ 68712 h 705621"/>
                  <a:gd name="connsiteX40" fmla="*/ 659909 w 1032959"/>
                  <a:gd name="connsiteY40" fmla="*/ 60784 h 705621"/>
                  <a:gd name="connsiteX41" fmla="*/ 675766 w 1032959"/>
                  <a:gd name="connsiteY41" fmla="*/ 52856 h 705621"/>
                  <a:gd name="connsiteX42" fmla="*/ 691622 w 1032959"/>
                  <a:gd name="connsiteY42" fmla="*/ 44927 h 705621"/>
                  <a:gd name="connsiteX43" fmla="*/ 699551 w 1032959"/>
                  <a:gd name="connsiteY43" fmla="*/ 39642 h 705621"/>
                  <a:gd name="connsiteX44" fmla="*/ 715407 w 1032959"/>
                  <a:gd name="connsiteY44" fmla="*/ 34356 h 705621"/>
                  <a:gd name="connsiteX45" fmla="*/ 731264 w 1032959"/>
                  <a:gd name="connsiteY45" fmla="*/ 29071 h 705621"/>
                  <a:gd name="connsiteX46" fmla="*/ 747121 w 1032959"/>
                  <a:gd name="connsiteY46" fmla="*/ 21142 h 705621"/>
                  <a:gd name="connsiteX47" fmla="*/ 762977 w 1032959"/>
                  <a:gd name="connsiteY47" fmla="*/ 15857 h 705621"/>
                  <a:gd name="connsiteX48" fmla="*/ 770906 w 1032959"/>
                  <a:gd name="connsiteY48" fmla="*/ 13214 h 705621"/>
                  <a:gd name="connsiteX49" fmla="*/ 805262 w 1032959"/>
                  <a:gd name="connsiteY49" fmla="*/ 10571 h 705621"/>
                  <a:gd name="connsiteX50" fmla="*/ 815833 w 1032959"/>
                  <a:gd name="connsiteY50" fmla="*/ 7929 h 705621"/>
                  <a:gd name="connsiteX51" fmla="*/ 823761 w 1032959"/>
                  <a:gd name="connsiteY51" fmla="*/ 5286 h 705621"/>
                  <a:gd name="connsiteX52" fmla="*/ 850189 w 1032959"/>
                  <a:gd name="connsiteY52" fmla="*/ 0 h 705621"/>
                  <a:gd name="connsiteX53" fmla="*/ 847546 w 1032959"/>
                  <a:gd name="connsiteY53" fmla="*/ 7929 h 705621"/>
                  <a:gd name="connsiteX54" fmla="*/ 842261 w 1032959"/>
                  <a:gd name="connsiteY54" fmla="*/ 15857 h 705621"/>
                  <a:gd name="connsiteX55" fmla="*/ 836975 w 1032959"/>
                  <a:gd name="connsiteY55" fmla="*/ 31713 h 705621"/>
                  <a:gd name="connsiteX56" fmla="*/ 839618 w 1032959"/>
                  <a:gd name="connsiteY56" fmla="*/ 39642 h 705621"/>
                  <a:gd name="connsiteX57" fmla="*/ 829047 w 1032959"/>
                  <a:gd name="connsiteY57" fmla="*/ 55498 h 705621"/>
                  <a:gd name="connsiteX58" fmla="*/ 823761 w 1032959"/>
                  <a:gd name="connsiteY58" fmla="*/ 87212 h 705621"/>
                  <a:gd name="connsiteX59" fmla="*/ 831690 w 1032959"/>
                  <a:gd name="connsiteY59" fmla="*/ 121568 h 705621"/>
                  <a:gd name="connsiteX60" fmla="*/ 823761 w 1032959"/>
                  <a:gd name="connsiteY60" fmla="*/ 140067 h 705621"/>
                  <a:gd name="connsiteX61" fmla="*/ 813190 w 1032959"/>
                  <a:gd name="connsiteY61" fmla="*/ 184994 h 705621"/>
                  <a:gd name="connsiteX62" fmla="*/ 805262 w 1032959"/>
                  <a:gd name="connsiteY62" fmla="*/ 187637 h 705621"/>
                  <a:gd name="connsiteX63" fmla="*/ 797333 w 1032959"/>
                  <a:gd name="connsiteY63" fmla="*/ 195566 h 705621"/>
                  <a:gd name="connsiteX64" fmla="*/ 813190 w 1032959"/>
                  <a:gd name="connsiteY64" fmla="*/ 227279 h 705621"/>
                  <a:gd name="connsiteX65" fmla="*/ 818476 w 1032959"/>
                  <a:gd name="connsiteY65" fmla="*/ 235207 h 705621"/>
                  <a:gd name="connsiteX66" fmla="*/ 826404 w 1032959"/>
                  <a:gd name="connsiteY66" fmla="*/ 261635 h 705621"/>
                  <a:gd name="connsiteX67" fmla="*/ 829047 w 1032959"/>
                  <a:gd name="connsiteY67" fmla="*/ 269563 h 705621"/>
                  <a:gd name="connsiteX68" fmla="*/ 831690 w 1032959"/>
                  <a:gd name="connsiteY68" fmla="*/ 277492 h 705621"/>
                  <a:gd name="connsiteX69" fmla="*/ 836975 w 1032959"/>
                  <a:gd name="connsiteY69" fmla="*/ 285420 h 705621"/>
                  <a:gd name="connsiteX70" fmla="*/ 839618 w 1032959"/>
                  <a:gd name="connsiteY70" fmla="*/ 293348 h 705621"/>
                  <a:gd name="connsiteX71" fmla="*/ 863403 w 1032959"/>
                  <a:gd name="connsiteY71" fmla="*/ 306562 h 705621"/>
                  <a:gd name="connsiteX72" fmla="*/ 871331 w 1032959"/>
                  <a:gd name="connsiteY72" fmla="*/ 314490 h 705621"/>
                  <a:gd name="connsiteX73" fmla="*/ 879259 w 1032959"/>
                  <a:gd name="connsiteY73" fmla="*/ 319776 h 705621"/>
                  <a:gd name="connsiteX74" fmla="*/ 884545 w 1032959"/>
                  <a:gd name="connsiteY74" fmla="*/ 335633 h 705621"/>
                  <a:gd name="connsiteX75" fmla="*/ 889831 w 1032959"/>
                  <a:gd name="connsiteY75" fmla="*/ 343561 h 705621"/>
                  <a:gd name="connsiteX76" fmla="*/ 892473 w 1032959"/>
                  <a:gd name="connsiteY76" fmla="*/ 351489 h 705621"/>
                  <a:gd name="connsiteX77" fmla="*/ 924187 w 1032959"/>
                  <a:gd name="connsiteY77" fmla="*/ 362060 h 705621"/>
                  <a:gd name="connsiteX78" fmla="*/ 940043 w 1032959"/>
                  <a:gd name="connsiteY78" fmla="*/ 369989 h 705621"/>
                  <a:gd name="connsiteX79" fmla="*/ 947972 w 1032959"/>
                  <a:gd name="connsiteY79" fmla="*/ 372631 h 705621"/>
                  <a:gd name="connsiteX80" fmla="*/ 971757 w 1032959"/>
                  <a:gd name="connsiteY80" fmla="*/ 385845 h 705621"/>
                  <a:gd name="connsiteX81" fmla="*/ 979685 w 1032959"/>
                  <a:gd name="connsiteY81" fmla="*/ 393774 h 705621"/>
                  <a:gd name="connsiteX82" fmla="*/ 984970 w 1032959"/>
                  <a:gd name="connsiteY82" fmla="*/ 409630 h 705621"/>
                  <a:gd name="connsiteX83" fmla="*/ 990256 w 1032959"/>
                  <a:gd name="connsiteY83" fmla="*/ 417559 h 705621"/>
                  <a:gd name="connsiteX84" fmla="*/ 1000827 w 1032959"/>
                  <a:gd name="connsiteY84" fmla="*/ 441344 h 705621"/>
                  <a:gd name="connsiteX85" fmla="*/ 1006113 w 1032959"/>
                  <a:gd name="connsiteY85" fmla="*/ 462486 h 705621"/>
                  <a:gd name="connsiteX86" fmla="*/ 1014041 w 1032959"/>
                  <a:gd name="connsiteY86" fmla="*/ 473057 h 705621"/>
                  <a:gd name="connsiteX87" fmla="*/ 1024612 w 1032959"/>
                  <a:gd name="connsiteY87" fmla="*/ 488913 h 705621"/>
                  <a:gd name="connsiteX88" fmla="*/ 1029898 w 1032959"/>
                  <a:gd name="connsiteY88" fmla="*/ 496842 h 705621"/>
                  <a:gd name="connsiteX89" fmla="*/ 1029898 w 1032959"/>
                  <a:gd name="connsiteY89" fmla="*/ 512698 h 705621"/>
                  <a:gd name="connsiteX90" fmla="*/ 1014041 w 1032959"/>
                  <a:gd name="connsiteY90" fmla="*/ 507413 h 705621"/>
                  <a:gd name="connsiteX91" fmla="*/ 995542 w 1032959"/>
                  <a:gd name="connsiteY91" fmla="*/ 502127 h 705621"/>
                  <a:gd name="connsiteX92" fmla="*/ 979685 w 1032959"/>
                  <a:gd name="connsiteY92" fmla="*/ 488913 h 705621"/>
                  <a:gd name="connsiteX93" fmla="*/ 971757 w 1032959"/>
                  <a:gd name="connsiteY93" fmla="*/ 486271 h 705621"/>
                  <a:gd name="connsiteX94" fmla="*/ 929472 w 1032959"/>
                  <a:gd name="connsiteY94" fmla="*/ 483628 h 705621"/>
                  <a:gd name="connsiteX95" fmla="*/ 910973 w 1032959"/>
                  <a:gd name="connsiteY95" fmla="*/ 480985 h 705621"/>
                  <a:gd name="connsiteX96" fmla="*/ 900402 w 1032959"/>
                  <a:gd name="connsiteY96" fmla="*/ 467771 h 705621"/>
                  <a:gd name="connsiteX97" fmla="*/ 889831 w 1032959"/>
                  <a:gd name="connsiteY97" fmla="*/ 451915 h 705621"/>
                  <a:gd name="connsiteX98" fmla="*/ 873974 w 1032959"/>
                  <a:gd name="connsiteY98" fmla="*/ 446629 h 705621"/>
                  <a:gd name="connsiteX99" fmla="*/ 866046 w 1032959"/>
                  <a:gd name="connsiteY99" fmla="*/ 443986 h 705621"/>
                  <a:gd name="connsiteX100" fmla="*/ 844903 w 1032959"/>
                  <a:gd name="connsiteY100" fmla="*/ 449272 h 705621"/>
                  <a:gd name="connsiteX101" fmla="*/ 836975 w 1032959"/>
                  <a:gd name="connsiteY101" fmla="*/ 454557 h 705621"/>
                  <a:gd name="connsiteX102" fmla="*/ 831690 w 1032959"/>
                  <a:gd name="connsiteY102" fmla="*/ 462486 h 705621"/>
                  <a:gd name="connsiteX103" fmla="*/ 829047 w 1032959"/>
                  <a:gd name="connsiteY103" fmla="*/ 470414 h 705621"/>
                  <a:gd name="connsiteX104" fmla="*/ 821118 w 1032959"/>
                  <a:gd name="connsiteY104" fmla="*/ 478342 h 705621"/>
                  <a:gd name="connsiteX105" fmla="*/ 815833 w 1032959"/>
                  <a:gd name="connsiteY105" fmla="*/ 486271 h 705621"/>
                  <a:gd name="connsiteX106" fmla="*/ 799976 w 1032959"/>
                  <a:gd name="connsiteY106" fmla="*/ 502127 h 705621"/>
                  <a:gd name="connsiteX107" fmla="*/ 789405 w 1032959"/>
                  <a:gd name="connsiteY107" fmla="*/ 517984 h 705621"/>
                  <a:gd name="connsiteX108" fmla="*/ 784120 w 1032959"/>
                  <a:gd name="connsiteY108" fmla="*/ 525912 h 705621"/>
                  <a:gd name="connsiteX109" fmla="*/ 760335 w 1032959"/>
                  <a:gd name="connsiteY109" fmla="*/ 547055 h 705621"/>
                  <a:gd name="connsiteX110" fmla="*/ 755049 w 1032959"/>
                  <a:gd name="connsiteY110" fmla="*/ 554983 h 705621"/>
                  <a:gd name="connsiteX111" fmla="*/ 752406 w 1032959"/>
                  <a:gd name="connsiteY111" fmla="*/ 562911 h 705621"/>
                  <a:gd name="connsiteX112" fmla="*/ 741835 w 1032959"/>
                  <a:gd name="connsiteY112" fmla="*/ 578768 h 705621"/>
                  <a:gd name="connsiteX113" fmla="*/ 736550 w 1032959"/>
                  <a:gd name="connsiteY113" fmla="*/ 586696 h 705621"/>
                  <a:gd name="connsiteX114" fmla="*/ 731264 w 1032959"/>
                  <a:gd name="connsiteY114" fmla="*/ 594624 h 705621"/>
                  <a:gd name="connsiteX115" fmla="*/ 725979 w 1032959"/>
                  <a:gd name="connsiteY115" fmla="*/ 610481 h 705621"/>
                  <a:gd name="connsiteX116" fmla="*/ 723336 w 1032959"/>
                  <a:gd name="connsiteY116" fmla="*/ 618409 h 705621"/>
                  <a:gd name="connsiteX117" fmla="*/ 712765 w 1032959"/>
                  <a:gd name="connsiteY117" fmla="*/ 634266 h 705621"/>
                  <a:gd name="connsiteX118" fmla="*/ 704836 w 1032959"/>
                  <a:gd name="connsiteY118" fmla="*/ 650123 h 705621"/>
                  <a:gd name="connsiteX119" fmla="*/ 702194 w 1032959"/>
                  <a:gd name="connsiteY119" fmla="*/ 665979 h 705621"/>
                  <a:gd name="connsiteX120" fmla="*/ 694265 w 1032959"/>
                  <a:gd name="connsiteY120" fmla="*/ 663337 h 705621"/>
                  <a:gd name="connsiteX121" fmla="*/ 686337 w 1032959"/>
                  <a:gd name="connsiteY121" fmla="*/ 658051 h 705621"/>
                  <a:gd name="connsiteX122" fmla="*/ 673123 w 1032959"/>
                  <a:gd name="connsiteY122" fmla="*/ 664933 h 705621"/>
                  <a:gd name="connsiteX123" fmla="*/ 660432 w 1032959"/>
                  <a:gd name="connsiteY123" fmla="*/ 664410 h 705621"/>
                  <a:gd name="connsiteX124" fmla="*/ 649338 w 1032959"/>
                  <a:gd name="connsiteY124" fmla="*/ 655408 h 705621"/>
                  <a:gd name="connsiteX125" fmla="*/ 646695 w 1032959"/>
                  <a:gd name="connsiteY125" fmla="*/ 647480 h 705621"/>
                  <a:gd name="connsiteX126" fmla="*/ 617625 w 1032959"/>
                  <a:gd name="connsiteY126" fmla="*/ 647480 h 705621"/>
                  <a:gd name="connsiteX127" fmla="*/ 593027 w 1032959"/>
                  <a:gd name="connsiteY127" fmla="*/ 664411 h 705621"/>
                  <a:gd name="connsiteX128" fmla="*/ 534625 w 1032959"/>
                  <a:gd name="connsiteY128" fmla="*/ 667314 h 705621"/>
                  <a:gd name="connsiteX129" fmla="*/ 481825 w 1032959"/>
                  <a:gd name="connsiteY129" fmla="*/ 659386 h 705621"/>
                  <a:gd name="connsiteX130" fmla="*/ 437916 w 1032959"/>
                  <a:gd name="connsiteY130" fmla="*/ 644837 h 705621"/>
                  <a:gd name="connsiteX131" fmla="*/ 424702 w 1032959"/>
                  <a:gd name="connsiteY131" fmla="*/ 642194 h 705621"/>
                  <a:gd name="connsiteX132" fmla="*/ 416774 w 1032959"/>
                  <a:gd name="connsiteY132" fmla="*/ 639552 h 705621"/>
                  <a:gd name="connsiteX133" fmla="*/ 406203 w 1032959"/>
                  <a:gd name="connsiteY133" fmla="*/ 636909 h 705621"/>
                  <a:gd name="connsiteX134" fmla="*/ 390346 w 1032959"/>
                  <a:gd name="connsiteY134" fmla="*/ 631623 h 705621"/>
                  <a:gd name="connsiteX135" fmla="*/ 382418 w 1032959"/>
                  <a:gd name="connsiteY135" fmla="*/ 628981 h 705621"/>
                  <a:gd name="connsiteX136" fmla="*/ 366561 w 1032959"/>
                  <a:gd name="connsiteY136" fmla="*/ 621052 h 705621"/>
                  <a:gd name="connsiteX137" fmla="*/ 342776 w 1032959"/>
                  <a:gd name="connsiteY137" fmla="*/ 623695 h 705621"/>
                  <a:gd name="connsiteX138" fmla="*/ 313706 w 1032959"/>
                  <a:gd name="connsiteY138" fmla="*/ 626338 h 705621"/>
                  <a:gd name="connsiteX139" fmla="*/ 289921 w 1032959"/>
                  <a:gd name="connsiteY139" fmla="*/ 623695 h 705621"/>
                  <a:gd name="connsiteX140" fmla="*/ 281992 w 1032959"/>
                  <a:gd name="connsiteY140" fmla="*/ 621052 h 705621"/>
                  <a:gd name="connsiteX141" fmla="*/ 266136 w 1032959"/>
                  <a:gd name="connsiteY141" fmla="*/ 626338 h 705621"/>
                  <a:gd name="connsiteX142" fmla="*/ 258207 w 1032959"/>
                  <a:gd name="connsiteY142" fmla="*/ 628981 h 705621"/>
                  <a:gd name="connsiteX143" fmla="*/ 250279 w 1032959"/>
                  <a:gd name="connsiteY143" fmla="*/ 634266 h 705621"/>
                  <a:gd name="connsiteX144" fmla="*/ 234422 w 1032959"/>
                  <a:gd name="connsiteY144" fmla="*/ 639552 h 705621"/>
                  <a:gd name="connsiteX145" fmla="*/ 226494 w 1032959"/>
                  <a:gd name="connsiteY145" fmla="*/ 647480 h 705621"/>
                  <a:gd name="connsiteX146" fmla="*/ 218566 w 1032959"/>
                  <a:gd name="connsiteY146" fmla="*/ 652766 h 705621"/>
                  <a:gd name="connsiteX147" fmla="*/ 213280 w 1032959"/>
                  <a:gd name="connsiteY147" fmla="*/ 660694 h 705621"/>
                  <a:gd name="connsiteX148" fmla="*/ 197424 w 1032959"/>
                  <a:gd name="connsiteY148" fmla="*/ 668622 h 705621"/>
                  <a:gd name="connsiteX149" fmla="*/ 189495 w 1032959"/>
                  <a:gd name="connsiteY149" fmla="*/ 673908 h 705621"/>
                  <a:gd name="connsiteX150" fmla="*/ 184210 w 1032959"/>
                  <a:gd name="connsiteY150" fmla="*/ 665979 h 705621"/>
                  <a:gd name="connsiteX151" fmla="*/ 157782 w 1032959"/>
                  <a:gd name="connsiteY151" fmla="*/ 673908 h 705621"/>
                  <a:gd name="connsiteX152" fmla="*/ 149854 w 1032959"/>
                  <a:gd name="connsiteY152" fmla="*/ 681836 h 705621"/>
                  <a:gd name="connsiteX153" fmla="*/ 131354 w 1032959"/>
                  <a:gd name="connsiteY153" fmla="*/ 684479 h 705621"/>
                  <a:gd name="connsiteX154" fmla="*/ 107569 w 1032959"/>
                  <a:gd name="connsiteY154" fmla="*/ 697693 h 705621"/>
                  <a:gd name="connsiteX155" fmla="*/ 99641 w 1032959"/>
                  <a:gd name="connsiteY155" fmla="*/ 702978 h 705621"/>
                  <a:gd name="connsiteX156" fmla="*/ 91713 w 1032959"/>
                  <a:gd name="connsiteY156" fmla="*/ 705621 h 705621"/>
                  <a:gd name="connsiteX157" fmla="*/ 89070 w 1032959"/>
                  <a:gd name="connsiteY157" fmla="*/ 697693 h 705621"/>
                  <a:gd name="connsiteX158" fmla="*/ 73213 w 1032959"/>
                  <a:gd name="connsiteY158" fmla="*/ 684479 h 705621"/>
                  <a:gd name="connsiteX159" fmla="*/ 65285 w 1032959"/>
                  <a:gd name="connsiteY159" fmla="*/ 681836 h 705621"/>
                  <a:gd name="connsiteX160" fmla="*/ 49428 w 1032959"/>
                  <a:gd name="connsiteY160" fmla="*/ 671265 h 705621"/>
                  <a:gd name="connsiteX161" fmla="*/ 33572 w 1032959"/>
                  <a:gd name="connsiteY161" fmla="*/ 660694 h 705621"/>
                  <a:gd name="connsiteX162" fmla="*/ 25643 w 1032959"/>
                  <a:gd name="connsiteY162" fmla="*/ 655408 h 705621"/>
                  <a:gd name="connsiteX163" fmla="*/ 23001 w 1032959"/>
                  <a:gd name="connsiteY163" fmla="*/ 647480 h 705621"/>
                  <a:gd name="connsiteX164" fmla="*/ 0 w 1032959"/>
                  <a:gd name="connsiteY164" fmla="*/ 637431 h 705621"/>
                  <a:gd name="connsiteX165" fmla="*/ 9787 w 1032959"/>
                  <a:gd name="connsiteY165" fmla="*/ 581411 h 705621"/>
                  <a:gd name="connsiteX166" fmla="*/ 12429 w 1032959"/>
                  <a:gd name="connsiteY166" fmla="*/ 573482 h 705621"/>
                  <a:gd name="connsiteX167" fmla="*/ 20358 w 1032959"/>
                  <a:gd name="connsiteY167" fmla="*/ 570840 h 705621"/>
                  <a:gd name="connsiteX168" fmla="*/ 38857 w 1032959"/>
                  <a:gd name="connsiteY168" fmla="*/ 568197 h 705621"/>
                  <a:gd name="connsiteX169" fmla="*/ 46785 w 1032959"/>
                  <a:gd name="connsiteY169" fmla="*/ 562911 h 705621"/>
                  <a:gd name="connsiteX170" fmla="*/ 54714 w 1032959"/>
                  <a:gd name="connsiteY170" fmla="*/ 554983 h 705621"/>
                  <a:gd name="connsiteX171" fmla="*/ 70570 w 1032959"/>
                  <a:gd name="connsiteY171" fmla="*/ 549697 h 705621"/>
                  <a:gd name="connsiteX172" fmla="*/ 94355 w 1032959"/>
                  <a:gd name="connsiteY172" fmla="*/ 533841 h 705621"/>
                  <a:gd name="connsiteX173" fmla="*/ 102284 w 1032959"/>
                  <a:gd name="connsiteY173" fmla="*/ 528555 h 705621"/>
                  <a:gd name="connsiteX174" fmla="*/ 118140 w 1032959"/>
                  <a:gd name="connsiteY174" fmla="*/ 523270 h 705621"/>
                  <a:gd name="connsiteX175" fmla="*/ 126069 w 1032959"/>
                  <a:gd name="connsiteY175" fmla="*/ 517984 h 705621"/>
                  <a:gd name="connsiteX176" fmla="*/ 139283 w 1032959"/>
                  <a:gd name="connsiteY176" fmla="*/ 496842 h 705621"/>
                  <a:gd name="connsiteX177" fmla="*/ 141925 w 1032959"/>
                  <a:gd name="connsiteY177" fmla="*/ 488913 h 705621"/>
                  <a:gd name="connsiteX178" fmla="*/ 141925 w 1032959"/>
                  <a:gd name="connsiteY178" fmla="*/ 470414 h 705621"/>
                  <a:gd name="connsiteX179" fmla="*/ 139283 w 1032959"/>
                  <a:gd name="connsiteY179" fmla="*/ 462486 h 705621"/>
                  <a:gd name="connsiteX180" fmla="*/ 147211 w 1032959"/>
                  <a:gd name="connsiteY180" fmla="*/ 446629 h 705621"/>
                  <a:gd name="connsiteX181" fmla="*/ 152496 w 1032959"/>
                  <a:gd name="connsiteY181" fmla="*/ 430772 h 705621"/>
                  <a:gd name="connsiteX182" fmla="*/ 157782 w 1032959"/>
                  <a:gd name="connsiteY182" fmla="*/ 422844 h 705621"/>
                  <a:gd name="connsiteX183" fmla="*/ 163068 w 1032959"/>
                  <a:gd name="connsiteY183" fmla="*/ 395080 h 705621"/>
                  <a:gd name="connsiteX184" fmla="*/ 168353 w 1032959"/>
                  <a:gd name="connsiteY184" fmla="*/ 364703 h 705621"/>
                  <a:gd name="connsiteX185" fmla="*/ 173639 w 1032959"/>
                  <a:gd name="connsiteY185" fmla="*/ 356775 h 705621"/>
                  <a:gd name="connsiteX186" fmla="*/ 176281 w 1032959"/>
                  <a:gd name="connsiteY186" fmla="*/ 343561 h 705621"/>
                  <a:gd name="connsiteX187" fmla="*/ 178924 w 1032959"/>
                  <a:gd name="connsiteY187" fmla="*/ 325061 h 705621"/>
                  <a:gd name="connsiteX188" fmla="*/ 186853 w 1032959"/>
                  <a:gd name="connsiteY188" fmla="*/ 317133 h 705621"/>
                  <a:gd name="connsiteX189" fmla="*/ 181567 w 1032959"/>
                  <a:gd name="connsiteY189" fmla="*/ 303919 h 705621"/>
                  <a:gd name="connsiteX0" fmla="*/ 181567 w 1032944"/>
                  <a:gd name="connsiteY0" fmla="*/ 303919 h 705621"/>
                  <a:gd name="connsiteX1" fmla="*/ 189495 w 1032944"/>
                  <a:gd name="connsiteY1" fmla="*/ 290705 h 705621"/>
                  <a:gd name="connsiteX2" fmla="*/ 202709 w 1032944"/>
                  <a:gd name="connsiteY2" fmla="*/ 274849 h 705621"/>
                  <a:gd name="connsiteX3" fmla="*/ 210638 w 1032944"/>
                  <a:gd name="connsiteY3" fmla="*/ 258992 h 705621"/>
                  <a:gd name="connsiteX4" fmla="*/ 226494 w 1032944"/>
                  <a:gd name="connsiteY4" fmla="*/ 253707 h 705621"/>
                  <a:gd name="connsiteX5" fmla="*/ 258207 w 1032944"/>
                  <a:gd name="connsiteY5" fmla="*/ 248421 h 705621"/>
                  <a:gd name="connsiteX6" fmla="*/ 276707 w 1032944"/>
                  <a:gd name="connsiteY6" fmla="*/ 243135 h 705621"/>
                  <a:gd name="connsiteX7" fmla="*/ 288062 w 1032944"/>
                  <a:gd name="connsiteY7" fmla="*/ 209537 h 705621"/>
                  <a:gd name="connsiteX8" fmla="*/ 297849 w 1032944"/>
                  <a:gd name="connsiteY8" fmla="*/ 182352 h 705621"/>
                  <a:gd name="connsiteX9" fmla="*/ 300492 w 1032944"/>
                  <a:gd name="connsiteY9" fmla="*/ 174423 h 705621"/>
                  <a:gd name="connsiteX10" fmla="*/ 305777 w 1032944"/>
                  <a:gd name="connsiteY10" fmla="*/ 166495 h 705621"/>
                  <a:gd name="connsiteX11" fmla="*/ 313706 w 1032944"/>
                  <a:gd name="connsiteY11" fmla="*/ 158567 h 705621"/>
                  <a:gd name="connsiteX12" fmla="*/ 321634 w 1032944"/>
                  <a:gd name="connsiteY12" fmla="*/ 155924 h 705621"/>
                  <a:gd name="connsiteX13" fmla="*/ 332205 w 1032944"/>
                  <a:gd name="connsiteY13" fmla="*/ 171781 h 705621"/>
                  <a:gd name="connsiteX14" fmla="*/ 350705 w 1032944"/>
                  <a:gd name="connsiteY14" fmla="*/ 192923 h 705621"/>
                  <a:gd name="connsiteX15" fmla="*/ 361276 w 1032944"/>
                  <a:gd name="connsiteY15" fmla="*/ 208779 h 705621"/>
                  <a:gd name="connsiteX16" fmla="*/ 363918 w 1032944"/>
                  <a:gd name="connsiteY16" fmla="*/ 219350 h 705621"/>
                  <a:gd name="connsiteX17" fmla="*/ 366561 w 1032944"/>
                  <a:gd name="connsiteY17" fmla="*/ 227279 h 705621"/>
                  <a:gd name="connsiteX18" fmla="*/ 363918 w 1032944"/>
                  <a:gd name="connsiteY18" fmla="*/ 235207 h 705621"/>
                  <a:gd name="connsiteX19" fmla="*/ 382418 w 1032944"/>
                  <a:gd name="connsiteY19" fmla="*/ 247086 h 705621"/>
                  <a:gd name="connsiteX20" fmla="*/ 405419 w 1032944"/>
                  <a:gd name="connsiteY20" fmla="*/ 233871 h 705621"/>
                  <a:gd name="connsiteX21" fmla="*/ 415204 w 1032944"/>
                  <a:gd name="connsiteY21" fmla="*/ 221182 h 705621"/>
                  <a:gd name="connsiteX22" fmla="*/ 427868 w 1032944"/>
                  <a:gd name="connsiteY22" fmla="*/ 207183 h 705621"/>
                  <a:gd name="connsiteX23" fmla="*/ 455081 w 1032944"/>
                  <a:gd name="connsiteY23" fmla="*/ 187376 h 705621"/>
                  <a:gd name="connsiteX24" fmla="*/ 474915 w 1032944"/>
                  <a:gd name="connsiteY24" fmla="*/ 179709 h 705621"/>
                  <a:gd name="connsiteX25" fmla="*/ 482843 w 1032944"/>
                  <a:gd name="connsiteY25" fmla="*/ 177066 h 705621"/>
                  <a:gd name="connsiteX26" fmla="*/ 490772 w 1032944"/>
                  <a:gd name="connsiteY26" fmla="*/ 169138 h 705621"/>
                  <a:gd name="connsiteX27" fmla="*/ 498700 w 1032944"/>
                  <a:gd name="connsiteY27" fmla="*/ 166495 h 705621"/>
                  <a:gd name="connsiteX28" fmla="*/ 506628 w 1032944"/>
                  <a:gd name="connsiteY28" fmla="*/ 161209 h 705621"/>
                  <a:gd name="connsiteX29" fmla="*/ 517199 w 1032944"/>
                  <a:gd name="connsiteY29" fmla="*/ 158567 h 705621"/>
                  <a:gd name="connsiteX30" fmla="*/ 533056 w 1032944"/>
                  <a:gd name="connsiteY30" fmla="*/ 153281 h 705621"/>
                  <a:gd name="connsiteX31" fmla="*/ 540984 w 1032944"/>
                  <a:gd name="connsiteY31" fmla="*/ 150638 h 705621"/>
                  <a:gd name="connsiteX32" fmla="*/ 567412 w 1032944"/>
                  <a:gd name="connsiteY32" fmla="*/ 142710 h 705621"/>
                  <a:gd name="connsiteX33" fmla="*/ 591197 w 1032944"/>
                  <a:gd name="connsiteY33" fmla="*/ 132139 h 705621"/>
                  <a:gd name="connsiteX34" fmla="*/ 596744 w 1032944"/>
                  <a:gd name="connsiteY34" fmla="*/ 117590 h 705621"/>
                  <a:gd name="connsiteX35" fmla="*/ 608100 w 1032944"/>
                  <a:gd name="connsiteY35" fmla="*/ 95663 h 705621"/>
                  <a:gd name="connsiteX36" fmla="*/ 630839 w 1032944"/>
                  <a:gd name="connsiteY36" fmla="*/ 79283 h 705621"/>
                  <a:gd name="connsiteX37" fmla="*/ 638767 w 1032944"/>
                  <a:gd name="connsiteY37" fmla="*/ 76641 h 705621"/>
                  <a:gd name="connsiteX38" fmla="*/ 646695 w 1032944"/>
                  <a:gd name="connsiteY38" fmla="*/ 71355 h 705621"/>
                  <a:gd name="connsiteX39" fmla="*/ 654624 w 1032944"/>
                  <a:gd name="connsiteY39" fmla="*/ 68712 h 705621"/>
                  <a:gd name="connsiteX40" fmla="*/ 659909 w 1032944"/>
                  <a:gd name="connsiteY40" fmla="*/ 60784 h 705621"/>
                  <a:gd name="connsiteX41" fmla="*/ 675766 w 1032944"/>
                  <a:gd name="connsiteY41" fmla="*/ 52856 h 705621"/>
                  <a:gd name="connsiteX42" fmla="*/ 691622 w 1032944"/>
                  <a:gd name="connsiteY42" fmla="*/ 44927 h 705621"/>
                  <a:gd name="connsiteX43" fmla="*/ 699551 w 1032944"/>
                  <a:gd name="connsiteY43" fmla="*/ 39642 h 705621"/>
                  <a:gd name="connsiteX44" fmla="*/ 715407 w 1032944"/>
                  <a:gd name="connsiteY44" fmla="*/ 34356 h 705621"/>
                  <a:gd name="connsiteX45" fmla="*/ 731264 w 1032944"/>
                  <a:gd name="connsiteY45" fmla="*/ 29071 h 705621"/>
                  <a:gd name="connsiteX46" fmla="*/ 747121 w 1032944"/>
                  <a:gd name="connsiteY46" fmla="*/ 21142 h 705621"/>
                  <a:gd name="connsiteX47" fmla="*/ 762977 w 1032944"/>
                  <a:gd name="connsiteY47" fmla="*/ 15857 h 705621"/>
                  <a:gd name="connsiteX48" fmla="*/ 770906 w 1032944"/>
                  <a:gd name="connsiteY48" fmla="*/ 13214 h 705621"/>
                  <a:gd name="connsiteX49" fmla="*/ 805262 w 1032944"/>
                  <a:gd name="connsiteY49" fmla="*/ 10571 h 705621"/>
                  <a:gd name="connsiteX50" fmla="*/ 815833 w 1032944"/>
                  <a:gd name="connsiteY50" fmla="*/ 7929 h 705621"/>
                  <a:gd name="connsiteX51" fmla="*/ 823761 w 1032944"/>
                  <a:gd name="connsiteY51" fmla="*/ 5286 h 705621"/>
                  <a:gd name="connsiteX52" fmla="*/ 850189 w 1032944"/>
                  <a:gd name="connsiteY52" fmla="*/ 0 h 705621"/>
                  <a:gd name="connsiteX53" fmla="*/ 847546 w 1032944"/>
                  <a:gd name="connsiteY53" fmla="*/ 7929 h 705621"/>
                  <a:gd name="connsiteX54" fmla="*/ 842261 w 1032944"/>
                  <a:gd name="connsiteY54" fmla="*/ 15857 h 705621"/>
                  <a:gd name="connsiteX55" fmla="*/ 836975 w 1032944"/>
                  <a:gd name="connsiteY55" fmla="*/ 31713 h 705621"/>
                  <a:gd name="connsiteX56" fmla="*/ 839618 w 1032944"/>
                  <a:gd name="connsiteY56" fmla="*/ 39642 h 705621"/>
                  <a:gd name="connsiteX57" fmla="*/ 829047 w 1032944"/>
                  <a:gd name="connsiteY57" fmla="*/ 55498 h 705621"/>
                  <a:gd name="connsiteX58" fmla="*/ 823761 w 1032944"/>
                  <a:gd name="connsiteY58" fmla="*/ 87212 h 705621"/>
                  <a:gd name="connsiteX59" fmla="*/ 831690 w 1032944"/>
                  <a:gd name="connsiteY59" fmla="*/ 121568 h 705621"/>
                  <a:gd name="connsiteX60" fmla="*/ 823761 w 1032944"/>
                  <a:gd name="connsiteY60" fmla="*/ 140067 h 705621"/>
                  <a:gd name="connsiteX61" fmla="*/ 813190 w 1032944"/>
                  <a:gd name="connsiteY61" fmla="*/ 184994 h 705621"/>
                  <a:gd name="connsiteX62" fmla="*/ 805262 w 1032944"/>
                  <a:gd name="connsiteY62" fmla="*/ 187637 h 705621"/>
                  <a:gd name="connsiteX63" fmla="*/ 797333 w 1032944"/>
                  <a:gd name="connsiteY63" fmla="*/ 195566 h 705621"/>
                  <a:gd name="connsiteX64" fmla="*/ 813190 w 1032944"/>
                  <a:gd name="connsiteY64" fmla="*/ 227279 h 705621"/>
                  <a:gd name="connsiteX65" fmla="*/ 818476 w 1032944"/>
                  <a:gd name="connsiteY65" fmla="*/ 235207 h 705621"/>
                  <a:gd name="connsiteX66" fmla="*/ 826404 w 1032944"/>
                  <a:gd name="connsiteY66" fmla="*/ 261635 h 705621"/>
                  <a:gd name="connsiteX67" fmla="*/ 829047 w 1032944"/>
                  <a:gd name="connsiteY67" fmla="*/ 269563 h 705621"/>
                  <a:gd name="connsiteX68" fmla="*/ 831690 w 1032944"/>
                  <a:gd name="connsiteY68" fmla="*/ 277492 h 705621"/>
                  <a:gd name="connsiteX69" fmla="*/ 836975 w 1032944"/>
                  <a:gd name="connsiteY69" fmla="*/ 285420 h 705621"/>
                  <a:gd name="connsiteX70" fmla="*/ 839618 w 1032944"/>
                  <a:gd name="connsiteY70" fmla="*/ 293348 h 705621"/>
                  <a:gd name="connsiteX71" fmla="*/ 863403 w 1032944"/>
                  <a:gd name="connsiteY71" fmla="*/ 306562 h 705621"/>
                  <a:gd name="connsiteX72" fmla="*/ 871331 w 1032944"/>
                  <a:gd name="connsiteY72" fmla="*/ 314490 h 705621"/>
                  <a:gd name="connsiteX73" fmla="*/ 879259 w 1032944"/>
                  <a:gd name="connsiteY73" fmla="*/ 319776 h 705621"/>
                  <a:gd name="connsiteX74" fmla="*/ 884545 w 1032944"/>
                  <a:gd name="connsiteY74" fmla="*/ 335633 h 705621"/>
                  <a:gd name="connsiteX75" fmla="*/ 889831 w 1032944"/>
                  <a:gd name="connsiteY75" fmla="*/ 343561 h 705621"/>
                  <a:gd name="connsiteX76" fmla="*/ 892473 w 1032944"/>
                  <a:gd name="connsiteY76" fmla="*/ 351489 h 705621"/>
                  <a:gd name="connsiteX77" fmla="*/ 924187 w 1032944"/>
                  <a:gd name="connsiteY77" fmla="*/ 362060 h 705621"/>
                  <a:gd name="connsiteX78" fmla="*/ 940043 w 1032944"/>
                  <a:gd name="connsiteY78" fmla="*/ 369989 h 705621"/>
                  <a:gd name="connsiteX79" fmla="*/ 947972 w 1032944"/>
                  <a:gd name="connsiteY79" fmla="*/ 372631 h 705621"/>
                  <a:gd name="connsiteX80" fmla="*/ 971757 w 1032944"/>
                  <a:gd name="connsiteY80" fmla="*/ 385845 h 705621"/>
                  <a:gd name="connsiteX81" fmla="*/ 979685 w 1032944"/>
                  <a:gd name="connsiteY81" fmla="*/ 393774 h 705621"/>
                  <a:gd name="connsiteX82" fmla="*/ 984970 w 1032944"/>
                  <a:gd name="connsiteY82" fmla="*/ 409630 h 705621"/>
                  <a:gd name="connsiteX83" fmla="*/ 990256 w 1032944"/>
                  <a:gd name="connsiteY83" fmla="*/ 417559 h 705621"/>
                  <a:gd name="connsiteX84" fmla="*/ 1000827 w 1032944"/>
                  <a:gd name="connsiteY84" fmla="*/ 441344 h 705621"/>
                  <a:gd name="connsiteX85" fmla="*/ 1006113 w 1032944"/>
                  <a:gd name="connsiteY85" fmla="*/ 462486 h 705621"/>
                  <a:gd name="connsiteX86" fmla="*/ 1014041 w 1032944"/>
                  <a:gd name="connsiteY86" fmla="*/ 473057 h 705621"/>
                  <a:gd name="connsiteX87" fmla="*/ 1024612 w 1032944"/>
                  <a:gd name="connsiteY87" fmla="*/ 488913 h 705621"/>
                  <a:gd name="connsiteX88" fmla="*/ 1029898 w 1032944"/>
                  <a:gd name="connsiteY88" fmla="*/ 496842 h 705621"/>
                  <a:gd name="connsiteX89" fmla="*/ 1029898 w 1032944"/>
                  <a:gd name="connsiteY89" fmla="*/ 512698 h 705621"/>
                  <a:gd name="connsiteX90" fmla="*/ 1030710 w 1032944"/>
                  <a:gd name="connsiteY90" fmla="*/ 552657 h 705621"/>
                  <a:gd name="connsiteX91" fmla="*/ 995542 w 1032944"/>
                  <a:gd name="connsiteY91" fmla="*/ 502127 h 705621"/>
                  <a:gd name="connsiteX92" fmla="*/ 979685 w 1032944"/>
                  <a:gd name="connsiteY92" fmla="*/ 488913 h 705621"/>
                  <a:gd name="connsiteX93" fmla="*/ 971757 w 1032944"/>
                  <a:gd name="connsiteY93" fmla="*/ 486271 h 705621"/>
                  <a:gd name="connsiteX94" fmla="*/ 929472 w 1032944"/>
                  <a:gd name="connsiteY94" fmla="*/ 483628 h 705621"/>
                  <a:gd name="connsiteX95" fmla="*/ 910973 w 1032944"/>
                  <a:gd name="connsiteY95" fmla="*/ 480985 h 705621"/>
                  <a:gd name="connsiteX96" fmla="*/ 900402 w 1032944"/>
                  <a:gd name="connsiteY96" fmla="*/ 467771 h 705621"/>
                  <a:gd name="connsiteX97" fmla="*/ 889831 w 1032944"/>
                  <a:gd name="connsiteY97" fmla="*/ 451915 h 705621"/>
                  <a:gd name="connsiteX98" fmla="*/ 873974 w 1032944"/>
                  <a:gd name="connsiteY98" fmla="*/ 446629 h 705621"/>
                  <a:gd name="connsiteX99" fmla="*/ 866046 w 1032944"/>
                  <a:gd name="connsiteY99" fmla="*/ 443986 h 705621"/>
                  <a:gd name="connsiteX100" fmla="*/ 844903 w 1032944"/>
                  <a:gd name="connsiteY100" fmla="*/ 449272 h 705621"/>
                  <a:gd name="connsiteX101" fmla="*/ 836975 w 1032944"/>
                  <a:gd name="connsiteY101" fmla="*/ 454557 h 705621"/>
                  <a:gd name="connsiteX102" fmla="*/ 831690 w 1032944"/>
                  <a:gd name="connsiteY102" fmla="*/ 462486 h 705621"/>
                  <a:gd name="connsiteX103" fmla="*/ 829047 w 1032944"/>
                  <a:gd name="connsiteY103" fmla="*/ 470414 h 705621"/>
                  <a:gd name="connsiteX104" fmla="*/ 821118 w 1032944"/>
                  <a:gd name="connsiteY104" fmla="*/ 478342 h 705621"/>
                  <a:gd name="connsiteX105" fmla="*/ 815833 w 1032944"/>
                  <a:gd name="connsiteY105" fmla="*/ 486271 h 705621"/>
                  <a:gd name="connsiteX106" fmla="*/ 799976 w 1032944"/>
                  <a:gd name="connsiteY106" fmla="*/ 502127 h 705621"/>
                  <a:gd name="connsiteX107" fmla="*/ 789405 w 1032944"/>
                  <a:gd name="connsiteY107" fmla="*/ 517984 h 705621"/>
                  <a:gd name="connsiteX108" fmla="*/ 784120 w 1032944"/>
                  <a:gd name="connsiteY108" fmla="*/ 525912 h 705621"/>
                  <a:gd name="connsiteX109" fmla="*/ 760335 w 1032944"/>
                  <a:gd name="connsiteY109" fmla="*/ 547055 h 705621"/>
                  <a:gd name="connsiteX110" fmla="*/ 755049 w 1032944"/>
                  <a:gd name="connsiteY110" fmla="*/ 554983 h 705621"/>
                  <a:gd name="connsiteX111" fmla="*/ 752406 w 1032944"/>
                  <a:gd name="connsiteY111" fmla="*/ 562911 h 705621"/>
                  <a:gd name="connsiteX112" fmla="*/ 741835 w 1032944"/>
                  <a:gd name="connsiteY112" fmla="*/ 578768 h 705621"/>
                  <a:gd name="connsiteX113" fmla="*/ 736550 w 1032944"/>
                  <a:gd name="connsiteY113" fmla="*/ 586696 h 705621"/>
                  <a:gd name="connsiteX114" fmla="*/ 731264 w 1032944"/>
                  <a:gd name="connsiteY114" fmla="*/ 594624 h 705621"/>
                  <a:gd name="connsiteX115" fmla="*/ 725979 w 1032944"/>
                  <a:gd name="connsiteY115" fmla="*/ 610481 h 705621"/>
                  <a:gd name="connsiteX116" fmla="*/ 723336 w 1032944"/>
                  <a:gd name="connsiteY116" fmla="*/ 618409 h 705621"/>
                  <a:gd name="connsiteX117" fmla="*/ 712765 w 1032944"/>
                  <a:gd name="connsiteY117" fmla="*/ 634266 h 705621"/>
                  <a:gd name="connsiteX118" fmla="*/ 704836 w 1032944"/>
                  <a:gd name="connsiteY118" fmla="*/ 650123 h 705621"/>
                  <a:gd name="connsiteX119" fmla="*/ 702194 w 1032944"/>
                  <a:gd name="connsiteY119" fmla="*/ 665979 h 705621"/>
                  <a:gd name="connsiteX120" fmla="*/ 694265 w 1032944"/>
                  <a:gd name="connsiteY120" fmla="*/ 663337 h 705621"/>
                  <a:gd name="connsiteX121" fmla="*/ 686337 w 1032944"/>
                  <a:gd name="connsiteY121" fmla="*/ 658051 h 705621"/>
                  <a:gd name="connsiteX122" fmla="*/ 673123 w 1032944"/>
                  <a:gd name="connsiteY122" fmla="*/ 664933 h 705621"/>
                  <a:gd name="connsiteX123" fmla="*/ 660432 w 1032944"/>
                  <a:gd name="connsiteY123" fmla="*/ 664410 h 705621"/>
                  <a:gd name="connsiteX124" fmla="*/ 649338 w 1032944"/>
                  <a:gd name="connsiteY124" fmla="*/ 655408 h 705621"/>
                  <a:gd name="connsiteX125" fmla="*/ 646695 w 1032944"/>
                  <a:gd name="connsiteY125" fmla="*/ 647480 h 705621"/>
                  <a:gd name="connsiteX126" fmla="*/ 617625 w 1032944"/>
                  <a:gd name="connsiteY126" fmla="*/ 647480 h 705621"/>
                  <a:gd name="connsiteX127" fmla="*/ 593027 w 1032944"/>
                  <a:gd name="connsiteY127" fmla="*/ 664411 h 705621"/>
                  <a:gd name="connsiteX128" fmla="*/ 534625 w 1032944"/>
                  <a:gd name="connsiteY128" fmla="*/ 667314 h 705621"/>
                  <a:gd name="connsiteX129" fmla="*/ 481825 w 1032944"/>
                  <a:gd name="connsiteY129" fmla="*/ 659386 h 705621"/>
                  <a:gd name="connsiteX130" fmla="*/ 437916 w 1032944"/>
                  <a:gd name="connsiteY130" fmla="*/ 644837 h 705621"/>
                  <a:gd name="connsiteX131" fmla="*/ 424702 w 1032944"/>
                  <a:gd name="connsiteY131" fmla="*/ 642194 h 705621"/>
                  <a:gd name="connsiteX132" fmla="*/ 416774 w 1032944"/>
                  <a:gd name="connsiteY132" fmla="*/ 639552 h 705621"/>
                  <a:gd name="connsiteX133" fmla="*/ 406203 w 1032944"/>
                  <a:gd name="connsiteY133" fmla="*/ 636909 h 705621"/>
                  <a:gd name="connsiteX134" fmla="*/ 390346 w 1032944"/>
                  <a:gd name="connsiteY134" fmla="*/ 631623 h 705621"/>
                  <a:gd name="connsiteX135" fmla="*/ 382418 w 1032944"/>
                  <a:gd name="connsiteY135" fmla="*/ 628981 h 705621"/>
                  <a:gd name="connsiteX136" fmla="*/ 366561 w 1032944"/>
                  <a:gd name="connsiteY136" fmla="*/ 621052 h 705621"/>
                  <a:gd name="connsiteX137" fmla="*/ 342776 w 1032944"/>
                  <a:gd name="connsiteY137" fmla="*/ 623695 h 705621"/>
                  <a:gd name="connsiteX138" fmla="*/ 313706 w 1032944"/>
                  <a:gd name="connsiteY138" fmla="*/ 626338 h 705621"/>
                  <a:gd name="connsiteX139" fmla="*/ 289921 w 1032944"/>
                  <a:gd name="connsiteY139" fmla="*/ 623695 h 705621"/>
                  <a:gd name="connsiteX140" fmla="*/ 281992 w 1032944"/>
                  <a:gd name="connsiteY140" fmla="*/ 621052 h 705621"/>
                  <a:gd name="connsiteX141" fmla="*/ 266136 w 1032944"/>
                  <a:gd name="connsiteY141" fmla="*/ 626338 h 705621"/>
                  <a:gd name="connsiteX142" fmla="*/ 258207 w 1032944"/>
                  <a:gd name="connsiteY142" fmla="*/ 628981 h 705621"/>
                  <a:gd name="connsiteX143" fmla="*/ 250279 w 1032944"/>
                  <a:gd name="connsiteY143" fmla="*/ 634266 h 705621"/>
                  <a:gd name="connsiteX144" fmla="*/ 234422 w 1032944"/>
                  <a:gd name="connsiteY144" fmla="*/ 639552 h 705621"/>
                  <a:gd name="connsiteX145" fmla="*/ 226494 w 1032944"/>
                  <a:gd name="connsiteY145" fmla="*/ 647480 h 705621"/>
                  <a:gd name="connsiteX146" fmla="*/ 218566 w 1032944"/>
                  <a:gd name="connsiteY146" fmla="*/ 652766 h 705621"/>
                  <a:gd name="connsiteX147" fmla="*/ 213280 w 1032944"/>
                  <a:gd name="connsiteY147" fmla="*/ 660694 h 705621"/>
                  <a:gd name="connsiteX148" fmla="*/ 197424 w 1032944"/>
                  <a:gd name="connsiteY148" fmla="*/ 668622 h 705621"/>
                  <a:gd name="connsiteX149" fmla="*/ 189495 w 1032944"/>
                  <a:gd name="connsiteY149" fmla="*/ 673908 h 705621"/>
                  <a:gd name="connsiteX150" fmla="*/ 184210 w 1032944"/>
                  <a:gd name="connsiteY150" fmla="*/ 665979 h 705621"/>
                  <a:gd name="connsiteX151" fmla="*/ 157782 w 1032944"/>
                  <a:gd name="connsiteY151" fmla="*/ 673908 h 705621"/>
                  <a:gd name="connsiteX152" fmla="*/ 149854 w 1032944"/>
                  <a:gd name="connsiteY152" fmla="*/ 681836 h 705621"/>
                  <a:gd name="connsiteX153" fmla="*/ 131354 w 1032944"/>
                  <a:gd name="connsiteY153" fmla="*/ 684479 h 705621"/>
                  <a:gd name="connsiteX154" fmla="*/ 107569 w 1032944"/>
                  <a:gd name="connsiteY154" fmla="*/ 697693 h 705621"/>
                  <a:gd name="connsiteX155" fmla="*/ 99641 w 1032944"/>
                  <a:gd name="connsiteY155" fmla="*/ 702978 h 705621"/>
                  <a:gd name="connsiteX156" fmla="*/ 91713 w 1032944"/>
                  <a:gd name="connsiteY156" fmla="*/ 705621 h 705621"/>
                  <a:gd name="connsiteX157" fmla="*/ 89070 w 1032944"/>
                  <a:gd name="connsiteY157" fmla="*/ 697693 h 705621"/>
                  <a:gd name="connsiteX158" fmla="*/ 73213 w 1032944"/>
                  <a:gd name="connsiteY158" fmla="*/ 684479 h 705621"/>
                  <a:gd name="connsiteX159" fmla="*/ 65285 w 1032944"/>
                  <a:gd name="connsiteY159" fmla="*/ 681836 h 705621"/>
                  <a:gd name="connsiteX160" fmla="*/ 49428 w 1032944"/>
                  <a:gd name="connsiteY160" fmla="*/ 671265 h 705621"/>
                  <a:gd name="connsiteX161" fmla="*/ 33572 w 1032944"/>
                  <a:gd name="connsiteY161" fmla="*/ 660694 h 705621"/>
                  <a:gd name="connsiteX162" fmla="*/ 25643 w 1032944"/>
                  <a:gd name="connsiteY162" fmla="*/ 655408 h 705621"/>
                  <a:gd name="connsiteX163" fmla="*/ 23001 w 1032944"/>
                  <a:gd name="connsiteY163" fmla="*/ 647480 h 705621"/>
                  <a:gd name="connsiteX164" fmla="*/ 0 w 1032944"/>
                  <a:gd name="connsiteY164" fmla="*/ 637431 h 705621"/>
                  <a:gd name="connsiteX165" fmla="*/ 9787 w 1032944"/>
                  <a:gd name="connsiteY165" fmla="*/ 581411 h 705621"/>
                  <a:gd name="connsiteX166" fmla="*/ 12429 w 1032944"/>
                  <a:gd name="connsiteY166" fmla="*/ 573482 h 705621"/>
                  <a:gd name="connsiteX167" fmla="*/ 20358 w 1032944"/>
                  <a:gd name="connsiteY167" fmla="*/ 570840 h 705621"/>
                  <a:gd name="connsiteX168" fmla="*/ 38857 w 1032944"/>
                  <a:gd name="connsiteY168" fmla="*/ 568197 h 705621"/>
                  <a:gd name="connsiteX169" fmla="*/ 46785 w 1032944"/>
                  <a:gd name="connsiteY169" fmla="*/ 562911 h 705621"/>
                  <a:gd name="connsiteX170" fmla="*/ 54714 w 1032944"/>
                  <a:gd name="connsiteY170" fmla="*/ 554983 h 705621"/>
                  <a:gd name="connsiteX171" fmla="*/ 70570 w 1032944"/>
                  <a:gd name="connsiteY171" fmla="*/ 549697 h 705621"/>
                  <a:gd name="connsiteX172" fmla="*/ 94355 w 1032944"/>
                  <a:gd name="connsiteY172" fmla="*/ 533841 h 705621"/>
                  <a:gd name="connsiteX173" fmla="*/ 102284 w 1032944"/>
                  <a:gd name="connsiteY173" fmla="*/ 528555 h 705621"/>
                  <a:gd name="connsiteX174" fmla="*/ 118140 w 1032944"/>
                  <a:gd name="connsiteY174" fmla="*/ 523270 h 705621"/>
                  <a:gd name="connsiteX175" fmla="*/ 126069 w 1032944"/>
                  <a:gd name="connsiteY175" fmla="*/ 517984 h 705621"/>
                  <a:gd name="connsiteX176" fmla="*/ 139283 w 1032944"/>
                  <a:gd name="connsiteY176" fmla="*/ 496842 h 705621"/>
                  <a:gd name="connsiteX177" fmla="*/ 141925 w 1032944"/>
                  <a:gd name="connsiteY177" fmla="*/ 488913 h 705621"/>
                  <a:gd name="connsiteX178" fmla="*/ 141925 w 1032944"/>
                  <a:gd name="connsiteY178" fmla="*/ 470414 h 705621"/>
                  <a:gd name="connsiteX179" fmla="*/ 139283 w 1032944"/>
                  <a:gd name="connsiteY179" fmla="*/ 462486 h 705621"/>
                  <a:gd name="connsiteX180" fmla="*/ 147211 w 1032944"/>
                  <a:gd name="connsiteY180" fmla="*/ 446629 h 705621"/>
                  <a:gd name="connsiteX181" fmla="*/ 152496 w 1032944"/>
                  <a:gd name="connsiteY181" fmla="*/ 430772 h 705621"/>
                  <a:gd name="connsiteX182" fmla="*/ 157782 w 1032944"/>
                  <a:gd name="connsiteY182" fmla="*/ 422844 h 705621"/>
                  <a:gd name="connsiteX183" fmla="*/ 163068 w 1032944"/>
                  <a:gd name="connsiteY183" fmla="*/ 395080 h 705621"/>
                  <a:gd name="connsiteX184" fmla="*/ 168353 w 1032944"/>
                  <a:gd name="connsiteY184" fmla="*/ 364703 h 705621"/>
                  <a:gd name="connsiteX185" fmla="*/ 173639 w 1032944"/>
                  <a:gd name="connsiteY185" fmla="*/ 356775 h 705621"/>
                  <a:gd name="connsiteX186" fmla="*/ 176281 w 1032944"/>
                  <a:gd name="connsiteY186" fmla="*/ 343561 h 705621"/>
                  <a:gd name="connsiteX187" fmla="*/ 178924 w 1032944"/>
                  <a:gd name="connsiteY187" fmla="*/ 325061 h 705621"/>
                  <a:gd name="connsiteX188" fmla="*/ 186853 w 1032944"/>
                  <a:gd name="connsiteY188" fmla="*/ 317133 h 705621"/>
                  <a:gd name="connsiteX189" fmla="*/ 181567 w 1032944"/>
                  <a:gd name="connsiteY189" fmla="*/ 303919 h 705621"/>
                  <a:gd name="connsiteX0" fmla="*/ 181567 w 1032944"/>
                  <a:gd name="connsiteY0" fmla="*/ 303919 h 705621"/>
                  <a:gd name="connsiteX1" fmla="*/ 189495 w 1032944"/>
                  <a:gd name="connsiteY1" fmla="*/ 290705 h 705621"/>
                  <a:gd name="connsiteX2" fmla="*/ 202709 w 1032944"/>
                  <a:gd name="connsiteY2" fmla="*/ 274849 h 705621"/>
                  <a:gd name="connsiteX3" fmla="*/ 210638 w 1032944"/>
                  <a:gd name="connsiteY3" fmla="*/ 258992 h 705621"/>
                  <a:gd name="connsiteX4" fmla="*/ 226494 w 1032944"/>
                  <a:gd name="connsiteY4" fmla="*/ 253707 h 705621"/>
                  <a:gd name="connsiteX5" fmla="*/ 258207 w 1032944"/>
                  <a:gd name="connsiteY5" fmla="*/ 248421 h 705621"/>
                  <a:gd name="connsiteX6" fmla="*/ 276707 w 1032944"/>
                  <a:gd name="connsiteY6" fmla="*/ 243135 h 705621"/>
                  <a:gd name="connsiteX7" fmla="*/ 288062 w 1032944"/>
                  <a:gd name="connsiteY7" fmla="*/ 209537 h 705621"/>
                  <a:gd name="connsiteX8" fmla="*/ 297849 w 1032944"/>
                  <a:gd name="connsiteY8" fmla="*/ 182352 h 705621"/>
                  <a:gd name="connsiteX9" fmla="*/ 300492 w 1032944"/>
                  <a:gd name="connsiteY9" fmla="*/ 174423 h 705621"/>
                  <a:gd name="connsiteX10" fmla="*/ 305777 w 1032944"/>
                  <a:gd name="connsiteY10" fmla="*/ 166495 h 705621"/>
                  <a:gd name="connsiteX11" fmla="*/ 313706 w 1032944"/>
                  <a:gd name="connsiteY11" fmla="*/ 158567 h 705621"/>
                  <a:gd name="connsiteX12" fmla="*/ 321634 w 1032944"/>
                  <a:gd name="connsiteY12" fmla="*/ 155924 h 705621"/>
                  <a:gd name="connsiteX13" fmla="*/ 332205 w 1032944"/>
                  <a:gd name="connsiteY13" fmla="*/ 171781 h 705621"/>
                  <a:gd name="connsiteX14" fmla="*/ 350705 w 1032944"/>
                  <a:gd name="connsiteY14" fmla="*/ 192923 h 705621"/>
                  <a:gd name="connsiteX15" fmla="*/ 361276 w 1032944"/>
                  <a:gd name="connsiteY15" fmla="*/ 208779 h 705621"/>
                  <a:gd name="connsiteX16" fmla="*/ 363918 w 1032944"/>
                  <a:gd name="connsiteY16" fmla="*/ 219350 h 705621"/>
                  <a:gd name="connsiteX17" fmla="*/ 366561 w 1032944"/>
                  <a:gd name="connsiteY17" fmla="*/ 227279 h 705621"/>
                  <a:gd name="connsiteX18" fmla="*/ 363918 w 1032944"/>
                  <a:gd name="connsiteY18" fmla="*/ 235207 h 705621"/>
                  <a:gd name="connsiteX19" fmla="*/ 382418 w 1032944"/>
                  <a:gd name="connsiteY19" fmla="*/ 247086 h 705621"/>
                  <a:gd name="connsiteX20" fmla="*/ 405419 w 1032944"/>
                  <a:gd name="connsiteY20" fmla="*/ 233871 h 705621"/>
                  <a:gd name="connsiteX21" fmla="*/ 415204 w 1032944"/>
                  <a:gd name="connsiteY21" fmla="*/ 221182 h 705621"/>
                  <a:gd name="connsiteX22" fmla="*/ 427868 w 1032944"/>
                  <a:gd name="connsiteY22" fmla="*/ 207183 h 705621"/>
                  <a:gd name="connsiteX23" fmla="*/ 455081 w 1032944"/>
                  <a:gd name="connsiteY23" fmla="*/ 187376 h 705621"/>
                  <a:gd name="connsiteX24" fmla="*/ 474915 w 1032944"/>
                  <a:gd name="connsiteY24" fmla="*/ 179709 h 705621"/>
                  <a:gd name="connsiteX25" fmla="*/ 482843 w 1032944"/>
                  <a:gd name="connsiteY25" fmla="*/ 177066 h 705621"/>
                  <a:gd name="connsiteX26" fmla="*/ 490772 w 1032944"/>
                  <a:gd name="connsiteY26" fmla="*/ 169138 h 705621"/>
                  <a:gd name="connsiteX27" fmla="*/ 498700 w 1032944"/>
                  <a:gd name="connsiteY27" fmla="*/ 166495 h 705621"/>
                  <a:gd name="connsiteX28" fmla="*/ 506628 w 1032944"/>
                  <a:gd name="connsiteY28" fmla="*/ 161209 h 705621"/>
                  <a:gd name="connsiteX29" fmla="*/ 517199 w 1032944"/>
                  <a:gd name="connsiteY29" fmla="*/ 158567 h 705621"/>
                  <a:gd name="connsiteX30" fmla="*/ 533056 w 1032944"/>
                  <a:gd name="connsiteY30" fmla="*/ 153281 h 705621"/>
                  <a:gd name="connsiteX31" fmla="*/ 540984 w 1032944"/>
                  <a:gd name="connsiteY31" fmla="*/ 150638 h 705621"/>
                  <a:gd name="connsiteX32" fmla="*/ 567412 w 1032944"/>
                  <a:gd name="connsiteY32" fmla="*/ 142710 h 705621"/>
                  <a:gd name="connsiteX33" fmla="*/ 591197 w 1032944"/>
                  <a:gd name="connsiteY33" fmla="*/ 132139 h 705621"/>
                  <a:gd name="connsiteX34" fmla="*/ 596744 w 1032944"/>
                  <a:gd name="connsiteY34" fmla="*/ 117590 h 705621"/>
                  <a:gd name="connsiteX35" fmla="*/ 608100 w 1032944"/>
                  <a:gd name="connsiteY35" fmla="*/ 95663 h 705621"/>
                  <a:gd name="connsiteX36" fmla="*/ 630839 w 1032944"/>
                  <a:gd name="connsiteY36" fmla="*/ 79283 h 705621"/>
                  <a:gd name="connsiteX37" fmla="*/ 638767 w 1032944"/>
                  <a:gd name="connsiteY37" fmla="*/ 76641 h 705621"/>
                  <a:gd name="connsiteX38" fmla="*/ 646695 w 1032944"/>
                  <a:gd name="connsiteY38" fmla="*/ 71355 h 705621"/>
                  <a:gd name="connsiteX39" fmla="*/ 654624 w 1032944"/>
                  <a:gd name="connsiteY39" fmla="*/ 68712 h 705621"/>
                  <a:gd name="connsiteX40" fmla="*/ 659909 w 1032944"/>
                  <a:gd name="connsiteY40" fmla="*/ 60784 h 705621"/>
                  <a:gd name="connsiteX41" fmla="*/ 675766 w 1032944"/>
                  <a:gd name="connsiteY41" fmla="*/ 52856 h 705621"/>
                  <a:gd name="connsiteX42" fmla="*/ 691622 w 1032944"/>
                  <a:gd name="connsiteY42" fmla="*/ 44927 h 705621"/>
                  <a:gd name="connsiteX43" fmla="*/ 699551 w 1032944"/>
                  <a:gd name="connsiteY43" fmla="*/ 39642 h 705621"/>
                  <a:gd name="connsiteX44" fmla="*/ 715407 w 1032944"/>
                  <a:gd name="connsiteY44" fmla="*/ 34356 h 705621"/>
                  <a:gd name="connsiteX45" fmla="*/ 731264 w 1032944"/>
                  <a:gd name="connsiteY45" fmla="*/ 29071 h 705621"/>
                  <a:gd name="connsiteX46" fmla="*/ 747121 w 1032944"/>
                  <a:gd name="connsiteY46" fmla="*/ 21142 h 705621"/>
                  <a:gd name="connsiteX47" fmla="*/ 762977 w 1032944"/>
                  <a:gd name="connsiteY47" fmla="*/ 15857 h 705621"/>
                  <a:gd name="connsiteX48" fmla="*/ 770906 w 1032944"/>
                  <a:gd name="connsiteY48" fmla="*/ 13214 h 705621"/>
                  <a:gd name="connsiteX49" fmla="*/ 805262 w 1032944"/>
                  <a:gd name="connsiteY49" fmla="*/ 10571 h 705621"/>
                  <a:gd name="connsiteX50" fmla="*/ 815833 w 1032944"/>
                  <a:gd name="connsiteY50" fmla="*/ 7929 h 705621"/>
                  <a:gd name="connsiteX51" fmla="*/ 823761 w 1032944"/>
                  <a:gd name="connsiteY51" fmla="*/ 5286 h 705621"/>
                  <a:gd name="connsiteX52" fmla="*/ 850189 w 1032944"/>
                  <a:gd name="connsiteY52" fmla="*/ 0 h 705621"/>
                  <a:gd name="connsiteX53" fmla="*/ 847546 w 1032944"/>
                  <a:gd name="connsiteY53" fmla="*/ 7929 h 705621"/>
                  <a:gd name="connsiteX54" fmla="*/ 842261 w 1032944"/>
                  <a:gd name="connsiteY54" fmla="*/ 15857 h 705621"/>
                  <a:gd name="connsiteX55" fmla="*/ 836975 w 1032944"/>
                  <a:gd name="connsiteY55" fmla="*/ 31713 h 705621"/>
                  <a:gd name="connsiteX56" fmla="*/ 839618 w 1032944"/>
                  <a:gd name="connsiteY56" fmla="*/ 39642 h 705621"/>
                  <a:gd name="connsiteX57" fmla="*/ 829047 w 1032944"/>
                  <a:gd name="connsiteY57" fmla="*/ 55498 h 705621"/>
                  <a:gd name="connsiteX58" fmla="*/ 823761 w 1032944"/>
                  <a:gd name="connsiteY58" fmla="*/ 87212 h 705621"/>
                  <a:gd name="connsiteX59" fmla="*/ 831690 w 1032944"/>
                  <a:gd name="connsiteY59" fmla="*/ 121568 h 705621"/>
                  <a:gd name="connsiteX60" fmla="*/ 823761 w 1032944"/>
                  <a:gd name="connsiteY60" fmla="*/ 140067 h 705621"/>
                  <a:gd name="connsiteX61" fmla="*/ 813190 w 1032944"/>
                  <a:gd name="connsiteY61" fmla="*/ 184994 h 705621"/>
                  <a:gd name="connsiteX62" fmla="*/ 805262 w 1032944"/>
                  <a:gd name="connsiteY62" fmla="*/ 187637 h 705621"/>
                  <a:gd name="connsiteX63" fmla="*/ 797333 w 1032944"/>
                  <a:gd name="connsiteY63" fmla="*/ 195566 h 705621"/>
                  <a:gd name="connsiteX64" fmla="*/ 813190 w 1032944"/>
                  <a:gd name="connsiteY64" fmla="*/ 227279 h 705621"/>
                  <a:gd name="connsiteX65" fmla="*/ 818476 w 1032944"/>
                  <a:gd name="connsiteY65" fmla="*/ 235207 h 705621"/>
                  <a:gd name="connsiteX66" fmla="*/ 826404 w 1032944"/>
                  <a:gd name="connsiteY66" fmla="*/ 261635 h 705621"/>
                  <a:gd name="connsiteX67" fmla="*/ 829047 w 1032944"/>
                  <a:gd name="connsiteY67" fmla="*/ 269563 h 705621"/>
                  <a:gd name="connsiteX68" fmla="*/ 831690 w 1032944"/>
                  <a:gd name="connsiteY68" fmla="*/ 277492 h 705621"/>
                  <a:gd name="connsiteX69" fmla="*/ 836975 w 1032944"/>
                  <a:gd name="connsiteY69" fmla="*/ 285420 h 705621"/>
                  <a:gd name="connsiteX70" fmla="*/ 839618 w 1032944"/>
                  <a:gd name="connsiteY70" fmla="*/ 293348 h 705621"/>
                  <a:gd name="connsiteX71" fmla="*/ 863403 w 1032944"/>
                  <a:gd name="connsiteY71" fmla="*/ 306562 h 705621"/>
                  <a:gd name="connsiteX72" fmla="*/ 871331 w 1032944"/>
                  <a:gd name="connsiteY72" fmla="*/ 314490 h 705621"/>
                  <a:gd name="connsiteX73" fmla="*/ 879259 w 1032944"/>
                  <a:gd name="connsiteY73" fmla="*/ 319776 h 705621"/>
                  <a:gd name="connsiteX74" fmla="*/ 884545 w 1032944"/>
                  <a:gd name="connsiteY74" fmla="*/ 335633 h 705621"/>
                  <a:gd name="connsiteX75" fmla="*/ 889831 w 1032944"/>
                  <a:gd name="connsiteY75" fmla="*/ 343561 h 705621"/>
                  <a:gd name="connsiteX76" fmla="*/ 892473 w 1032944"/>
                  <a:gd name="connsiteY76" fmla="*/ 351489 h 705621"/>
                  <a:gd name="connsiteX77" fmla="*/ 924187 w 1032944"/>
                  <a:gd name="connsiteY77" fmla="*/ 362060 h 705621"/>
                  <a:gd name="connsiteX78" fmla="*/ 940043 w 1032944"/>
                  <a:gd name="connsiteY78" fmla="*/ 369989 h 705621"/>
                  <a:gd name="connsiteX79" fmla="*/ 947972 w 1032944"/>
                  <a:gd name="connsiteY79" fmla="*/ 372631 h 705621"/>
                  <a:gd name="connsiteX80" fmla="*/ 971757 w 1032944"/>
                  <a:gd name="connsiteY80" fmla="*/ 385845 h 705621"/>
                  <a:gd name="connsiteX81" fmla="*/ 979685 w 1032944"/>
                  <a:gd name="connsiteY81" fmla="*/ 393774 h 705621"/>
                  <a:gd name="connsiteX82" fmla="*/ 984970 w 1032944"/>
                  <a:gd name="connsiteY82" fmla="*/ 409630 h 705621"/>
                  <a:gd name="connsiteX83" fmla="*/ 990256 w 1032944"/>
                  <a:gd name="connsiteY83" fmla="*/ 417559 h 705621"/>
                  <a:gd name="connsiteX84" fmla="*/ 1000827 w 1032944"/>
                  <a:gd name="connsiteY84" fmla="*/ 441344 h 705621"/>
                  <a:gd name="connsiteX85" fmla="*/ 1006113 w 1032944"/>
                  <a:gd name="connsiteY85" fmla="*/ 462486 h 705621"/>
                  <a:gd name="connsiteX86" fmla="*/ 1014041 w 1032944"/>
                  <a:gd name="connsiteY86" fmla="*/ 473057 h 705621"/>
                  <a:gd name="connsiteX87" fmla="*/ 1024612 w 1032944"/>
                  <a:gd name="connsiteY87" fmla="*/ 488913 h 705621"/>
                  <a:gd name="connsiteX88" fmla="*/ 1029898 w 1032944"/>
                  <a:gd name="connsiteY88" fmla="*/ 496842 h 705621"/>
                  <a:gd name="connsiteX89" fmla="*/ 1029898 w 1032944"/>
                  <a:gd name="connsiteY89" fmla="*/ 512698 h 705621"/>
                  <a:gd name="connsiteX90" fmla="*/ 1030710 w 1032944"/>
                  <a:gd name="connsiteY90" fmla="*/ 552657 h 705621"/>
                  <a:gd name="connsiteX91" fmla="*/ 995542 w 1032944"/>
                  <a:gd name="connsiteY91" fmla="*/ 502127 h 705621"/>
                  <a:gd name="connsiteX92" fmla="*/ 979685 w 1032944"/>
                  <a:gd name="connsiteY92" fmla="*/ 488913 h 705621"/>
                  <a:gd name="connsiteX93" fmla="*/ 929472 w 1032944"/>
                  <a:gd name="connsiteY93" fmla="*/ 483628 h 705621"/>
                  <a:gd name="connsiteX94" fmla="*/ 910973 w 1032944"/>
                  <a:gd name="connsiteY94" fmla="*/ 480985 h 705621"/>
                  <a:gd name="connsiteX95" fmla="*/ 900402 w 1032944"/>
                  <a:gd name="connsiteY95" fmla="*/ 467771 h 705621"/>
                  <a:gd name="connsiteX96" fmla="*/ 889831 w 1032944"/>
                  <a:gd name="connsiteY96" fmla="*/ 451915 h 705621"/>
                  <a:gd name="connsiteX97" fmla="*/ 873974 w 1032944"/>
                  <a:gd name="connsiteY97" fmla="*/ 446629 h 705621"/>
                  <a:gd name="connsiteX98" fmla="*/ 866046 w 1032944"/>
                  <a:gd name="connsiteY98" fmla="*/ 443986 h 705621"/>
                  <a:gd name="connsiteX99" fmla="*/ 844903 w 1032944"/>
                  <a:gd name="connsiteY99" fmla="*/ 449272 h 705621"/>
                  <a:gd name="connsiteX100" fmla="*/ 836975 w 1032944"/>
                  <a:gd name="connsiteY100" fmla="*/ 454557 h 705621"/>
                  <a:gd name="connsiteX101" fmla="*/ 831690 w 1032944"/>
                  <a:gd name="connsiteY101" fmla="*/ 462486 h 705621"/>
                  <a:gd name="connsiteX102" fmla="*/ 829047 w 1032944"/>
                  <a:gd name="connsiteY102" fmla="*/ 470414 h 705621"/>
                  <a:gd name="connsiteX103" fmla="*/ 821118 w 1032944"/>
                  <a:gd name="connsiteY103" fmla="*/ 478342 h 705621"/>
                  <a:gd name="connsiteX104" fmla="*/ 815833 w 1032944"/>
                  <a:gd name="connsiteY104" fmla="*/ 486271 h 705621"/>
                  <a:gd name="connsiteX105" fmla="*/ 799976 w 1032944"/>
                  <a:gd name="connsiteY105" fmla="*/ 502127 h 705621"/>
                  <a:gd name="connsiteX106" fmla="*/ 789405 w 1032944"/>
                  <a:gd name="connsiteY106" fmla="*/ 517984 h 705621"/>
                  <a:gd name="connsiteX107" fmla="*/ 784120 w 1032944"/>
                  <a:gd name="connsiteY107" fmla="*/ 525912 h 705621"/>
                  <a:gd name="connsiteX108" fmla="*/ 760335 w 1032944"/>
                  <a:gd name="connsiteY108" fmla="*/ 547055 h 705621"/>
                  <a:gd name="connsiteX109" fmla="*/ 755049 w 1032944"/>
                  <a:gd name="connsiteY109" fmla="*/ 554983 h 705621"/>
                  <a:gd name="connsiteX110" fmla="*/ 752406 w 1032944"/>
                  <a:gd name="connsiteY110" fmla="*/ 562911 h 705621"/>
                  <a:gd name="connsiteX111" fmla="*/ 741835 w 1032944"/>
                  <a:gd name="connsiteY111" fmla="*/ 578768 h 705621"/>
                  <a:gd name="connsiteX112" fmla="*/ 736550 w 1032944"/>
                  <a:gd name="connsiteY112" fmla="*/ 586696 h 705621"/>
                  <a:gd name="connsiteX113" fmla="*/ 731264 w 1032944"/>
                  <a:gd name="connsiteY113" fmla="*/ 594624 h 705621"/>
                  <a:gd name="connsiteX114" fmla="*/ 725979 w 1032944"/>
                  <a:gd name="connsiteY114" fmla="*/ 610481 h 705621"/>
                  <a:gd name="connsiteX115" fmla="*/ 723336 w 1032944"/>
                  <a:gd name="connsiteY115" fmla="*/ 618409 h 705621"/>
                  <a:gd name="connsiteX116" fmla="*/ 712765 w 1032944"/>
                  <a:gd name="connsiteY116" fmla="*/ 634266 h 705621"/>
                  <a:gd name="connsiteX117" fmla="*/ 704836 w 1032944"/>
                  <a:gd name="connsiteY117" fmla="*/ 650123 h 705621"/>
                  <a:gd name="connsiteX118" fmla="*/ 702194 w 1032944"/>
                  <a:gd name="connsiteY118" fmla="*/ 665979 h 705621"/>
                  <a:gd name="connsiteX119" fmla="*/ 694265 w 1032944"/>
                  <a:gd name="connsiteY119" fmla="*/ 663337 h 705621"/>
                  <a:gd name="connsiteX120" fmla="*/ 686337 w 1032944"/>
                  <a:gd name="connsiteY120" fmla="*/ 658051 h 705621"/>
                  <a:gd name="connsiteX121" fmla="*/ 673123 w 1032944"/>
                  <a:gd name="connsiteY121" fmla="*/ 664933 h 705621"/>
                  <a:gd name="connsiteX122" fmla="*/ 660432 w 1032944"/>
                  <a:gd name="connsiteY122" fmla="*/ 664410 h 705621"/>
                  <a:gd name="connsiteX123" fmla="*/ 649338 w 1032944"/>
                  <a:gd name="connsiteY123" fmla="*/ 655408 h 705621"/>
                  <a:gd name="connsiteX124" fmla="*/ 646695 w 1032944"/>
                  <a:gd name="connsiteY124" fmla="*/ 647480 h 705621"/>
                  <a:gd name="connsiteX125" fmla="*/ 617625 w 1032944"/>
                  <a:gd name="connsiteY125" fmla="*/ 647480 h 705621"/>
                  <a:gd name="connsiteX126" fmla="*/ 593027 w 1032944"/>
                  <a:gd name="connsiteY126" fmla="*/ 664411 h 705621"/>
                  <a:gd name="connsiteX127" fmla="*/ 534625 w 1032944"/>
                  <a:gd name="connsiteY127" fmla="*/ 667314 h 705621"/>
                  <a:gd name="connsiteX128" fmla="*/ 481825 w 1032944"/>
                  <a:gd name="connsiteY128" fmla="*/ 659386 h 705621"/>
                  <a:gd name="connsiteX129" fmla="*/ 437916 w 1032944"/>
                  <a:gd name="connsiteY129" fmla="*/ 644837 h 705621"/>
                  <a:gd name="connsiteX130" fmla="*/ 424702 w 1032944"/>
                  <a:gd name="connsiteY130" fmla="*/ 642194 h 705621"/>
                  <a:gd name="connsiteX131" fmla="*/ 416774 w 1032944"/>
                  <a:gd name="connsiteY131" fmla="*/ 639552 h 705621"/>
                  <a:gd name="connsiteX132" fmla="*/ 406203 w 1032944"/>
                  <a:gd name="connsiteY132" fmla="*/ 636909 h 705621"/>
                  <a:gd name="connsiteX133" fmla="*/ 390346 w 1032944"/>
                  <a:gd name="connsiteY133" fmla="*/ 631623 h 705621"/>
                  <a:gd name="connsiteX134" fmla="*/ 382418 w 1032944"/>
                  <a:gd name="connsiteY134" fmla="*/ 628981 h 705621"/>
                  <a:gd name="connsiteX135" fmla="*/ 366561 w 1032944"/>
                  <a:gd name="connsiteY135" fmla="*/ 621052 h 705621"/>
                  <a:gd name="connsiteX136" fmla="*/ 342776 w 1032944"/>
                  <a:gd name="connsiteY136" fmla="*/ 623695 h 705621"/>
                  <a:gd name="connsiteX137" fmla="*/ 313706 w 1032944"/>
                  <a:gd name="connsiteY137" fmla="*/ 626338 h 705621"/>
                  <a:gd name="connsiteX138" fmla="*/ 289921 w 1032944"/>
                  <a:gd name="connsiteY138" fmla="*/ 623695 h 705621"/>
                  <a:gd name="connsiteX139" fmla="*/ 281992 w 1032944"/>
                  <a:gd name="connsiteY139" fmla="*/ 621052 h 705621"/>
                  <a:gd name="connsiteX140" fmla="*/ 266136 w 1032944"/>
                  <a:gd name="connsiteY140" fmla="*/ 626338 h 705621"/>
                  <a:gd name="connsiteX141" fmla="*/ 258207 w 1032944"/>
                  <a:gd name="connsiteY141" fmla="*/ 628981 h 705621"/>
                  <a:gd name="connsiteX142" fmla="*/ 250279 w 1032944"/>
                  <a:gd name="connsiteY142" fmla="*/ 634266 h 705621"/>
                  <a:gd name="connsiteX143" fmla="*/ 234422 w 1032944"/>
                  <a:gd name="connsiteY143" fmla="*/ 639552 h 705621"/>
                  <a:gd name="connsiteX144" fmla="*/ 226494 w 1032944"/>
                  <a:gd name="connsiteY144" fmla="*/ 647480 h 705621"/>
                  <a:gd name="connsiteX145" fmla="*/ 218566 w 1032944"/>
                  <a:gd name="connsiteY145" fmla="*/ 652766 h 705621"/>
                  <a:gd name="connsiteX146" fmla="*/ 213280 w 1032944"/>
                  <a:gd name="connsiteY146" fmla="*/ 660694 h 705621"/>
                  <a:gd name="connsiteX147" fmla="*/ 197424 w 1032944"/>
                  <a:gd name="connsiteY147" fmla="*/ 668622 h 705621"/>
                  <a:gd name="connsiteX148" fmla="*/ 189495 w 1032944"/>
                  <a:gd name="connsiteY148" fmla="*/ 673908 h 705621"/>
                  <a:gd name="connsiteX149" fmla="*/ 184210 w 1032944"/>
                  <a:gd name="connsiteY149" fmla="*/ 665979 h 705621"/>
                  <a:gd name="connsiteX150" fmla="*/ 157782 w 1032944"/>
                  <a:gd name="connsiteY150" fmla="*/ 673908 h 705621"/>
                  <a:gd name="connsiteX151" fmla="*/ 149854 w 1032944"/>
                  <a:gd name="connsiteY151" fmla="*/ 681836 h 705621"/>
                  <a:gd name="connsiteX152" fmla="*/ 131354 w 1032944"/>
                  <a:gd name="connsiteY152" fmla="*/ 684479 h 705621"/>
                  <a:gd name="connsiteX153" fmla="*/ 107569 w 1032944"/>
                  <a:gd name="connsiteY153" fmla="*/ 697693 h 705621"/>
                  <a:gd name="connsiteX154" fmla="*/ 99641 w 1032944"/>
                  <a:gd name="connsiteY154" fmla="*/ 702978 h 705621"/>
                  <a:gd name="connsiteX155" fmla="*/ 91713 w 1032944"/>
                  <a:gd name="connsiteY155" fmla="*/ 705621 h 705621"/>
                  <a:gd name="connsiteX156" fmla="*/ 89070 w 1032944"/>
                  <a:gd name="connsiteY156" fmla="*/ 697693 h 705621"/>
                  <a:gd name="connsiteX157" fmla="*/ 73213 w 1032944"/>
                  <a:gd name="connsiteY157" fmla="*/ 684479 h 705621"/>
                  <a:gd name="connsiteX158" fmla="*/ 65285 w 1032944"/>
                  <a:gd name="connsiteY158" fmla="*/ 681836 h 705621"/>
                  <a:gd name="connsiteX159" fmla="*/ 49428 w 1032944"/>
                  <a:gd name="connsiteY159" fmla="*/ 671265 h 705621"/>
                  <a:gd name="connsiteX160" fmla="*/ 33572 w 1032944"/>
                  <a:gd name="connsiteY160" fmla="*/ 660694 h 705621"/>
                  <a:gd name="connsiteX161" fmla="*/ 25643 w 1032944"/>
                  <a:gd name="connsiteY161" fmla="*/ 655408 h 705621"/>
                  <a:gd name="connsiteX162" fmla="*/ 23001 w 1032944"/>
                  <a:gd name="connsiteY162" fmla="*/ 647480 h 705621"/>
                  <a:gd name="connsiteX163" fmla="*/ 0 w 1032944"/>
                  <a:gd name="connsiteY163" fmla="*/ 637431 h 705621"/>
                  <a:gd name="connsiteX164" fmla="*/ 9787 w 1032944"/>
                  <a:gd name="connsiteY164" fmla="*/ 581411 h 705621"/>
                  <a:gd name="connsiteX165" fmla="*/ 12429 w 1032944"/>
                  <a:gd name="connsiteY165" fmla="*/ 573482 h 705621"/>
                  <a:gd name="connsiteX166" fmla="*/ 20358 w 1032944"/>
                  <a:gd name="connsiteY166" fmla="*/ 570840 h 705621"/>
                  <a:gd name="connsiteX167" fmla="*/ 38857 w 1032944"/>
                  <a:gd name="connsiteY167" fmla="*/ 568197 h 705621"/>
                  <a:gd name="connsiteX168" fmla="*/ 46785 w 1032944"/>
                  <a:gd name="connsiteY168" fmla="*/ 562911 h 705621"/>
                  <a:gd name="connsiteX169" fmla="*/ 54714 w 1032944"/>
                  <a:gd name="connsiteY169" fmla="*/ 554983 h 705621"/>
                  <a:gd name="connsiteX170" fmla="*/ 70570 w 1032944"/>
                  <a:gd name="connsiteY170" fmla="*/ 549697 h 705621"/>
                  <a:gd name="connsiteX171" fmla="*/ 94355 w 1032944"/>
                  <a:gd name="connsiteY171" fmla="*/ 533841 h 705621"/>
                  <a:gd name="connsiteX172" fmla="*/ 102284 w 1032944"/>
                  <a:gd name="connsiteY172" fmla="*/ 528555 h 705621"/>
                  <a:gd name="connsiteX173" fmla="*/ 118140 w 1032944"/>
                  <a:gd name="connsiteY173" fmla="*/ 523270 h 705621"/>
                  <a:gd name="connsiteX174" fmla="*/ 126069 w 1032944"/>
                  <a:gd name="connsiteY174" fmla="*/ 517984 h 705621"/>
                  <a:gd name="connsiteX175" fmla="*/ 139283 w 1032944"/>
                  <a:gd name="connsiteY175" fmla="*/ 496842 h 705621"/>
                  <a:gd name="connsiteX176" fmla="*/ 141925 w 1032944"/>
                  <a:gd name="connsiteY176" fmla="*/ 488913 h 705621"/>
                  <a:gd name="connsiteX177" fmla="*/ 141925 w 1032944"/>
                  <a:gd name="connsiteY177" fmla="*/ 470414 h 705621"/>
                  <a:gd name="connsiteX178" fmla="*/ 139283 w 1032944"/>
                  <a:gd name="connsiteY178" fmla="*/ 462486 h 705621"/>
                  <a:gd name="connsiteX179" fmla="*/ 147211 w 1032944"/>
                  <a:gd name="connsiteY179" fmla="*/ 446629 h 705621"/>
                  <a:gd name="connsiteX180" fmla="*/ 152496 w 1032944"/>
                  <a:gd name="connsiteY180" fmla="*/ 430772 h 705621"/>
                  <a:gd name="connsiteX181" fmla="*/ 157782 w 1032944"/>
                  <a:gd name="connsiteY181" fmla="*/ 422844 h 705621"/>
                  <a:gd name="connsiteX182" fmla="*/ 163068 w 1032944"/>
                  <a:gd name="connsiteY182" fmla="*/ 395080 h 705621"/>
                  <a:gd name="connsiteX183" fmla="*/ 168353 w 1032944"/>
                  <a:gd name="connsiteY183" fmla="*/ 364703 h 705621"/>
                  <a:gd name="connsiteX184" fmla="*/ 173639 w 1032944"/>
                  <a:gd name="connsiteY184" fmla="*/ 356775 h 705621"/>
                  <a:gd name="connsiteX185" fmla="*/ 176281 w 1032944"/>
                  <a:gd name="connsiteY185" fmla="*/ 343561 h 705621"/>
                  <a:gd name="connsiteX186" fmla="*/ 178924 w 1032944"/>
                  <a:gd name="connsiteY186" fmla="*/ 325061 h 705621"/>
                  <a:gd name="connsiteX187" fmla="*/ 186853 w 1032944"/>
                  <a:gd name="connsiteY187" fmla="*/ 317133 h 705621"/>
                  <a:gd name="connsiteX188" fmla="*/ 181567 w 1032944"/>
                  <a:gd name="connsiteY188" fmla="*/ 303919 h 705621"/>
                  <a:gd name="connsiteX0" fmla="*/ 181567 w 1032944"/>
                  <a:gd name="connsiteY0" fmla="*/ 303919 h 705621"/>
                  <a:gd name="connsiteX1" fmla="*/ 189495 w 1032944"/>
                  <a:gd name="connsiteY1" fmla="*/ 290705 h 705621"/>
                  <a:gd name="connsiteX2" fmla="*/ 202709 w 1032944"/>
                  <a:gd name="connsiteY2" fmla="*/ 274849 h 705621"/>
                  <a:gd name="connsiteX3" fmla="*/ 210638 w 1032944"/>
                  <a:gd name="connsiteY3" fmla="*/ 258992 h 705621"/>
                  <a:gd name="connsiteX4" fmla="*/ 226494 w 1032944"/>
                  <a:gd name="connsiteY4" fmla="*/ 253707 h 705621"/>
                  <a:gd name="connsiteX5" fmla="*/ 258207 w 1032944"/>
                  <a:gd name="connsiteY5" fmla="*/ 248421 h 705621"/>
                  <a:gd name="connsiteX6" fmla="*/ 276707 w 1032944"/>
                  <a:gd name="connsiteY6" fmla="*/ 243135 h 705621"/>
                  <a:gd name="connsiteX7" fmla="*/ 288062 w 1032944"/>
                  <a:gd name="connsiteY7" fmla="*/ 209537 h 705621"/>
                  <a:gd name="connsiteX8" fmla="*/ 297849 w 1032944"/>
                  <a:gd name="connsiteY8" fmla="*/ 182352 h 705621"/>
                  <a:gd name="connsiteX9" fmla="*/ 300492 w 1032944"/>
                  <a:gd name="connsiteY9" fmla="*/ 174423 h 705621"/>
                  <a:gd name="connsiteX10" fmla="*/ 305777 w 1032944"/>
                  <a:gd name="connsiteY10" fmla="*/ 166495 h 705621"/>
                  <a:gd name="connsiteX11" fmla="*/ 313706 w 1032944"/>
                  <a:gd name="connsiteY11" fmla="*/ 158567 h 705621"/>
                  <a:gd name="connsiteX12" fmla="*/ 321634 w 1032944"/>
                  <a:gd name="connsiteY12" fmla="*/ 155924 h 705621"/>
                  <a:gd name="connsiteX13" fmla="*/ 332205 w 1032944"/>
                  <a:gd name="connsiteY13" fmla="*/ 171781 h 705621"/>
                  <a:gd name="connsiteX14" fmla="*/ 350705 w 1032944"/>
                  <a:gd name="connsiteY14" fmla="*/ 192923 h 705621"/>
                  <a:gd name="connsiteX15" fmla="*/ 361276 w 1032944"/>
                  <a:gd name="connsiteY15" fmla="*/ 208779 h 705621"/>
                  <a:gd name="connsiteX16" fmla="*/ 363918 w 1032944"/>
                  <a:gd name="connsiteY16" fmla="*/ 219350 h 705621"/>
                  <a:gd name="connsiteX17" fmla="*/ 366561 w 1032944"/>
                  <a:gd name="connsiteY17" fmla="*/ 227279 h 705621"/>
                  <a:gd name="connsiteX18" fmla="*/ 363918 w 1032944"/>
                  <a:gd name="connsiteY18" fmla="*/ 235207 h 705621"/>
                  <a:gd name="connsiteX19" fmla="*/ 382418 w 1032944"/>
                  <a:gd name="connsiteY19" fmla="*/ 247086 h 705621"/>
                  <a:gd name="connsiteX20" fmla="*/ 405419 w 1032944"/>
                  <a:gd name="connsiteY20" fmla="*/ 233871 h 705621"/>
                  <a:gd name="connsiteX21" fmla="*/ 415204 w 1032944"/>
                  <a:gd name="connsiteY21" fmla="*/ 221182 h 705621"/>
                  <a:gd name="connsiteX22" fmla="*/ 427868 w 1032944"/>
                  <a:gd name="connsiteY22" fmla="*/ 207183 h 705621"/>
                  <a:gd name="connsiteX23" fmla="*/ 455081 w 1032944"/>
                  <a:gd name="connsiteY23" fmla="*/ 187376 h 705621"/>
                  <a:gd name="connsiteX24" fmla="*/ 474915 w 1032944"/>
                  <a:gd name="connsiteY24" fmla="*/ 179709 h 705621"/>
                  <a:gd name="connsiteX25" fmla="*/ 482843 w 1032944"/>
                  <a:gd name="connsiteY25" fmla="*/ 177066 h 705621"/>
                  <a:gd name="connsiteX26" fmla="*/ 490772 w 1032944"/>
                  <a:gd name="connsiteY26" fmla="*/ 169138 h 705621"/>
                  <a:gd name="connsiteX27" fmla="*/ 498700 w 1032944"/>
                  <a:gd name="connsiteY27" fmla="*/ 166495 h 705621"/>
                  <a:gd name="connsiteX28" fmla="*/ 506628 w 1032944"/>
                  <a:gd name="connsiteY28" fmla="*/ 161209 h 705621"/>
                  <a:gd name="connsiteX29" fmla="*/ 517199 w 1032944"/>
                  <a:gd name="connsiteY29" fmla="*/ 158567 h 705621"/>
                  <a:gd name="connsiteX30" fmla="*/ 533056 w 1032944"/>
                  <a:gd name="connsiteY30" fmla="*/ 153281 h 705621"/>
                  <a:gd name="connsiteX31" fmla="*/ 540984 w 1032944"/>
                  <a:gd name="connsiteY31" fmla="*/ 150638 h 705621"/>
                  <a:gd name="connsiteX32" fmla="*/ 567412 w 1032944"/>
                  <a:gd name="connsiteY32" fmla="*/ 142710 h 705621"/>
                  <a:gd name="connsiteX33" fmla="*/ 591197 w 1032944"/>
                  <a:gd name="connsiteY33" fmla="*/ 132139 h 705621"/>
                  <a:gd name="connsiteX34" fmla="*/ 596744 w 1032944"/>
                  <a:gd name="connsiteY34" fmla="*/ 117590 h 705621"/>
                  <a:gd name="connsiteX35" fmla="*/ 608100 w 1032944"/>
                  <a:gd name="connsiteY35" fmla="*/ 95663 h 705621"/>
                  <a:gd name="connsiteX36" fmla="*/ 630839 w 1032944"/>
                  <a:gd name="connsiteY36" fmla="*/ 79283 h 705621"/>
                  <a:gd name="connsiteX37" fmla="*/ 638767 w 1032944"/>
                  <a:gd name="connsiteY37" fmla="*/ 76641 h 705621"/>
                  <a:gd name="connsiteX38" fmla="*/ 646695 w 1032944"/>
                  <a:gd name="connsiteY38" fmla="*/ 71355 h 705621"/>
                  <a:gd name="connsiteX39" fmla="*/ 654624 w 1032944"/>
                  <a:gd name="connsiteY39" fmla="*/ 68712 h 705621"/>
                  <a:gd name="connsiteX40" fmla="*/ 659909 w 1032944"/>
                  <a:gd name="connsiteY40" fmla="*/ 60784 h 705621"/>
                  <a:gd name="connsiteX41" fmla="*/ 675766 w 1032944"/>
                  <a:gd name="connsiteY41" fmla="*/ 52856 h 705621"/>
                  <a:gd name="connsiteX42" fmla="*/ 691622 w 1032944"/>
                  <a:gd name="connsiteY42" fmla="*/ 44927 h 705621"/>
                  <a:gd name="connsiteX43" fmla="*/ 699551 w 1032944"/>
                  <a:gd name="connsiteY43" fmla="*/ 39642 h 705621"/>
                  <a:gd name="connsiteX44" fmla="*/ 715407 w 1032944"/>
                  <a:gd name="connsiteY44" fmla="*/ 34356 h 705621"/>
                  <a:gd name="connsiteX45" fmla="*/ 731264 w 1032944"/>
                  <a:gd name="connsiteY45" fmla="*/ 29071 h 705621"/>
                  <a:gd name="connsiteX46" fmla="*/ 747121 w 1032944"/>
                  <a:gd name="connsiteY46" fmla="*/ 21142 h 705621"/>
                  <a:gd name="connsiteX47" fmla="*/ 762977 w 1032944"/>
                  <a:gd name="connsiteY47" fmla="*/ 15857 h 705621"/>
                  <a:gd name="connsiteX48" fmla="*/ 770906 w 1032944"/>
                  <a:gd name="connsiteY48" fmla="*/ 13214 h 705621"/>
                  <a:gd name="connsiteX49" fmla="*/ 805262 w 1032944"/>
                  <a:gd name="connsiteY49" fmla="*/ 10571 h 705621"/>
                  <a:gd name="connsiteX50" fmla="*/ 815833 w 1032944"/>
                  <a:gd name="connsiteY50" fmla="*/ 7929 h 705621"/>
                  <a:gd name="connsiteX51" fmla="*/ 823761 w 1032944"/>
                  <a:gd name="connsiteY51" fmla="*/ 5286 h 705621"/>
                  <a:gd name="connsiteX52" fmla="*/ 850189 w 1032944"/>
                  <a:gd name="connsiteY52" fmla="*/ 0 h 705621"/>
                  <a:gd name="connsiteX53" fmla="*/ 847546 w 1032944"/>
                  <a:gd name="connsiteY53" fmla="*/ 7929 h 705621"/>
                  <a:gd name="connsiteX54" fmla="*/ 842261 w 1032944"/>
                  <a:gd name="connsiteY54" fmla="*/ 15857 h 705621"/>
                  <a:gd name="connsiteX55" fmla="*/ 836975 w 1032944"/>
                  <a:gd name="connsiteY55" fmla="*/ 31713 h 705621"/>
                  <a:gd name="connsiteX56" fmla="*/ 839618 w 1032944"/>
                  <a:gd name="connsiteY56" fmla="*/ 39642 h 705621"/>
                  <a:gd name="connsiteX57" fmla="*/ 829047 w 1032944"/>
                  <a:gd name="connsiteY57" fmla="*/ 55498 h 705621"/>
                  <a:gd name="connsiteX58" fmla="*/ 823761 w 1032944"/>
                  <a:gd name="connsiteY58" fmla="*/ 87212 h 705621"/>
                  <a:gd name="connsiteX59" fmla="*/ 831690 w 1032944"/>
                  <a:gd name="connsiteY59" fmla="*/ 121568 h 705621"/>
                  <a:gd name="connsiteX60" fmla="*/ 823761 w 1032944"/>
                  <a:gd name="connsiteY60" fmla="*/ 140067 h 705621"/>
                  <a:gd name="connsiteX61" fmla="*/ 813190 w 1032944"/>
                  <a:gd name="connsiteY61" fmla="*/ 184994 h 705621"/>
                  <a:gd name="connsiteX62" fmla="*/ 805262 w 1032944"/>
                  <a:gd name="connsiteY62" fmla="*/ 187637 h 705621"/>
                  <a:gd name="connsiteX63" fmla="*/ 797333 w 1032944"/>
                  <a:gd name="connsiteY63" fmla="*/ 195566 h 705621"/>
                  <a:gd name="connsiteX64" fmla="*/ 813190 w 1032944"/>
                  <a:gd name="connsiteY64" fmla="*/ 227279 h 705621"/>
                  <a:gd name="connsiteX65" fmla="*/ 818476 w 1032944"/>
                  <a:gd name="connsiteY65" fmla="*/ 235207 h 705621"/>
                  <a:gd name="connsiteX66" fmla="*/ 826404 w 1032944"/>
                  <a:gd name="connsiteY66" fmla="*/ 261635 h 705621"/>
                  <a:gd name="connsiteX67" fmla="*/ 829047 w 1032944"/>
                  <a:gd name="connsiteY67" fmla="*/ 269563 h 705621"/>
                  <a:gd name="connsiteX68" fmla="*/ 831690 w 1032944"/>
                  <a:gd name="connsiteY68" fmla="*/ 277492 h 705621"/>
                  <a:gd name="connsiteX69" fmla="*/ 836975 w 1032944"/>
                  <a:gd name="connsiteY69" fmla="*/ 285420 h 705621"/>
                  <a:gd name="connsiteX70" fmla="*/ 839618 w 1032944"/>
                  <a:gd name="connsiteY70" fmla="*/ 293348 h 705621"/>
                  <a:gd name="connsiteX71" fmla="*/ 863403 w 1032944"/>
                  <a:gd name="connsiteY71" fmla="*/ 306562 h 705621"/>
                  <a:gd name="connsiteX72" fmla="*/ 871331 w 1032944"/>
                  <a:gd name="connsiteY72" fmla="*/ 314490 h 705621"/>
                  <a:gd name="connsiteX73" fmla="*/ 879259 w 1032944"/>
                  <a:gd name="connsiteY73" fmla="*/ 319776 h 705621"/>
                  <a:gd name="connsiteX74" fmla="*/ 884545 w 1032944"/>
                  <a:gd name="connsiteY74" fmla="*/ 335633 h 705621"/>
                  <a:gd name="connsiteX75" fmla="*/ 889831 w 1032944"/>
                  <a:gd name="connsiteY75" fmla="*/ 343561 h 705621"/>
                  <a:gd name="connsiteX76" fmla="*/ 892473 w 1032944"/>
                  <a:gd name="connsiteY76" fmla="*/ 351489 h 705621"/>
                  <a:gd name="connsiteX77" fmla="*/ 924187 w 1032944"/>
                  <a:gd name="connsiteY77" fmla="*/ 362060 h 705621"/>
                  <a:gd name="connsiteX78" fmla="*/ 940043 w 1032944"/>
                  <a:gd name="connsiteY78" fmla="*/ 369989 h 705621"/>
                  <a:gd name="connsiteX79" fmla="*/ 947972 w 1032944"/>
                  <a:gd name="connsiteY79" fmla="*/ 372631 h 705621"/>
                  <a:gd name="connsiteX80" fmla="*/ 971757 w 1032944"/>
                  <a:gd name="connsiteY80" fmla="*/ 385845 h 705621"/>
                  <a:gd name="connsiteX81" fmla="*/ 979685 w 1032944"/>
                  <a:gd name="connsiteY81" fmla="*/ 393774 h 705621"/>
                  <a:gd name="connsiteX82" fmla="*/ 984970 w 1032944"/>
                  <a:gd name="connsiteY82" fmla="*/ 409630 h 705621"/>
                  <a:gd name="connsiteX83" fmla="*/ 990256 w 1032944"/>
                  <a:gd name="connsiteY83" fmla="*/ 417559 h 705621"/>
                  <a:gd name="connsiteX84" fmla="*/ 1000827 w 1032944"/>
                  <a:gd name="connsiteY84" fmla="*/ 441344 h 705621"/>
                  <a:gd name="connsiteX85" fmla="*/ 1006113 w 1032944"/>
                  <a:gd name="connsiteY85" fmla="*/ 462486 h 705621"/>
                  <a:gd name="connsiteX86" fmla="*/ 1014041 w 1032944"/>
                  <a:gd name="connsiteY86" fmla="*/ 473057 h 705621"/>
                  <a:gd name="connsiteX87" fmla="*/ 1024612 w 1032944"/>
                  <a:gd name="connsiteY87" fmla="*/ 488913 h 705621"/>
                  <a:gd name="connsiteX88" fmla="*/ 1029898 w 1032944"/>
                  <a:gd name="connsiteY88" fmla="*/ 496842 h 705621"/>
                  <a:gd name="connsiteX89" fmla="*/ 1029898 w 1032944"/>
                  <a:gd name="connsiteY89" fmla="*/ 512698 h 705621"/>
                  <a:gd name="connsiteX90" fmla="*/ 1030710 w 1032944"/>
                  <a:gd name="connsiteY90" fmla="*/ 552657 h 705621"/>
                  <a:gd name="connsiteX91" fmla="*/ 995542 w 1032944"/>
                  <a:gd name="connsiteY91" fmla="*/ 502127 h 705621"/>
                  <a:gd name="connsiteX92" fmla="*/ 963016 w 1032944"/>
                  <a:gd name="connsiteY92" fmla="*/ 488913 h 705621"/>
                  <a:gd name="connsiteX93" fmla="*/ 929472 w 1032944"/>
                  <a:gd name="connsiteY93" fmla="*/ 483628 h 705621"/>
                  <a:gd name="connsiteX94" fmla="*/ 910973 w 1032944"/>
                  <a:gd name="connsiteY94" fmla="*/ 480985 h 705621"/>
                  <a:gd name="connsiteX95" fmla="*/ 900402 w 1032944"/>
                  <a:gd name="connsiteY95" fmla="*/ 467771 h 705621"/>
                  <a:gd name="connsiteX96" fmla="*/ 889831 w 1032944"/>
                  <a:gd name="connsiteY96" fmla="*/ 451915 h 705621"/>
                  <a:gd name="connsiteX97" fmla="*/ 873974 w 1032944"/>
                  <a:gd name="connsiteY97" fmla="*/ 446629 h 705621"/>
                  <a:gd name="connsiteX98" fmla="*/ 866046 w 1032944"/>
                  <a:gd name="connsiteY98" fmla="*/ 443986 h 705621"/>
                  <a:gd name="connsiteX99" fmla="*/ 844903 w 1032944"/>
                  <a:gd name="connsiteY99" fmla="*/ 449272 h 705621"/>
                  <a:gd name="connsiteX100" fmla="*/ 836975 w 1032944"/>
                  <a:gd name="connsiteY100" fmla="*/ 454557 h 705621"/>
                  <a:gd name="connsiteX101" fmla="*/ 831690 w 1032944"/>
                  <a:gd name="connsiteY101" fmla="*/ 462486 h 705621"/>
                  <a:gd name="connsiteX102" fmla="*/ 829047 w 1032944"/>
                  <a:gd name="connsiteY102" fmla="*/ 470414 h 705621"/>
                  <a:gd name="connsiteX103" fmla="*/ 821118 w 1032944"/>
                  <a:gd name="connsiteY103" fmla="*/ 478342 h 705621"/>
                  <a:gd name="connsiteX104" fmla="*/ 815833 w 1032944"/>
                  <a:gd name="connsiteY104" fmla="*/ 486271 h 705621"/>
                  <a:gd name="connsiteX105" fmla="*/ 799976 w 1032944"/>
                  <a:gd name="connsiteY105" fmla="*/ 502127 h 705621"/>
                  <a:gd name="connsiteX106" fmla="*/ 789405 w 1032944"/>
                  <a:gd name="connsiteY106" fmla="*/ 517984 h 705621"/>
                  <a:gd name="connsiteX107" fmla="*/ 784120 w 1032944"/>
                  <a:gd name="connsiteY107" fmla="*/ 525912 h 705621"/>
                  <a:gd name="connsiteX108" fmla="*/ 760335 w 1032944"/>
                  <a:gd name="connsiteY108" fmla="*/ 547055 h 705621"/>
                  <a:gd name="connsiteX109" fmla="*/ 755049 w 1032944"/>
                  <a:gd name="connsiteY109" fmla="*/ 554983 h 705621"/>
                  <a:gd name="connsiteX110" fmla="*/ 752406 w 1032944"/>
                  <a:gd name="connsiteY110" fmla="*/ 562911 h 705621"/>
                  <a:gd name="connsiteX111" fmla="*/ 741835 w 1032944"/>
                  <a:gd name="connsiteY111" fmla="*/ 578768 h 705621"/>
                  <a:gd name="connsiteX112" fmla="*/ 736550 w 1032944"/>
                  <a:gd name="connsiteY112" fmla="*/ 586696 h 705621"/>
                  <a:gd name="connsiteX113" fmla="*/ 731264 w 1032944"/>
                  <a:gd name="connsiteY113" fmla="*/ 594624 h 705621"/>
                  <a:gd name="connsiteX114" fmla="*/ 725979 w 1032944"/>
                  <a:gd name="connsiteY114" fmla="*/ 610481 h 705621"/>
                  <a:gd name="connsiteX115" fmla="*/ 723336 w 1032944"/>
                  <a:gd name="connsiteY115" fmla="*/ 618409 h 705621"/>
                  <a:gd name="connsiteX116" fmla="*/ 712765 w 1032944"/>
                  <a:gd name="connsiteY116" fmla="*/ 634266 h 705621"/>
                  <a:gd name="connsiteX117" fmla="*/ 704836 w 1032944"/>
                  <a:gd name="connsiteY117" fmla="*/ 650123 h 705621"/>
                  <a:gd name="connsiteX118" fmla="*/ 702194 w 1032944"/>
                  <a:gd name="connsiteY118" fmla="*/ 665979 h 705621"/>
                  <a:gd name="connsiteX119" fmla="*/ 694265 w 1032944"/>
                  <a:gd name="connsiteY119" fmla="*/ 663337 h 705621"/>
                  <a:gd name="connsiteX120" fmla="*/ 686337 w 1032944"/>
                  <a:gd name="connsiteY120" fmla="*/ 658051 h 705621"/>
                  <a:gd name="connsiteX121" fmla="*/ 673123 w 1032944"/>
                  <a:gd name="connsiteY121" fmla="*/ 664933 h 705621"/>
                  <a:gd name="connsiteX122" fmla="*/ 660432 w 1032944"/>
                  <a:gd name="connsiteY122" fmla="*/ 664410 h 705621"/>
                  <a:gd name="connsiteX123" fmla="*/ 649338 w 1032944"/>
                  <a:gd name="connsiteY123" fmla="*/ 655408 h 705621"/>
                  <a:gd name="connsiteX124" fmla="*/ 646695 w 1032944"/>
                  <a:gd name="connsiteY124" fmla="*/ 647480 h 705621"/>
                  <a:gd name="connsiteX125" fmla="*/ 617625 w 1032944"/>
                  <a:gd name="connsiteY125" fmla="*/ 647480 h 705621"/>
                  <a:gd name="connsiteX126" fmla="*/ 593027 w 1032944"/>
                  <a:gd name="connsiteY126" fmla="*/ 664411 h 705621"/>
                  <a:gd name="connsiteX127" fmla="*/ 534625 w 1032944"/>
                  <a:gd name="connsiteY127" fmla="*/ 667314 h 705621"/>
                  <a:gd name="connsiteX128" fmla="*/ 481825 w 1032944"/>
                  <a:gd name="connsiteY128" fmla="*/ 659386 h 705621"/>
                  <a:gd name="connsiteX129" fmla="*/ 437916 w 1032944"/>
                  <a:gd name="connsiteY129" fmla="*/ 644837 h 705621"/>
                  <a:gd name="connsiteX130" fmla="*/ 424702 w 1032944"/>
                  <a:gd name="connsiteY130" fmla="*/ 642194 h 705621"/>
                  <a:gd name="connsiteX131" fmla="*/ 416774 w 1032944"/>
                  <a:gd name="connsiteY131" fmla="*/ 639552 h 705621"/>
                  <a:gd name="connsiteX132" fmla="*/ 406203 w 1032944"/>
                  <a:gd name="connsiteY132" fmla="*/ 636909 h 705621"/>
                  <a:gd name="connsiteX133" fmla="*/ 390346 w 1032944"/>
                  <a:gd name="connsiteY133" fmla="*/ 631623 h 705621"/>
                  <a:gd name="connsiteX134" fmla="*/ 382418 w 1032944"/>
                  <a:gd name="connsiteY134" fmla="*/ 628981 h 705621"/>
                  <a:gd name="connsiteX135" fmla="*/ 366561 w 1032944"/>
                  <a:gd name="connsiteY135" fmla="*/ 621052 h 705621"/>
                  <a:gd name="connsiteX136" fmla="*/ 342776 w 1032944"/>
                  <a:gd name="connsiteY136" fmla="*/ 623695 h 705621"/>
                  <a:gd name="connsiteX137" fmla="*/ 313706 w 1032944"/>
                  <a:gd name="connsiteY137" fmla="*/ 626338 h 705621"/>
                  <a:gd name="connsiteX138" fmla="*/ 289921 w 1032944"/>
                  <a:gd name="connsiteY138" fmla="*/ 623695 h 705621"/>
                  <a:gd name="connsiteX139" fmla="*/ 281992 w 1032944"/>
                  <a:gd name="connsiteY139" fmla="*/ 621052 h 705621"/>
                  <a:gd name="connsiteX140" fmla="*/ 266136 w 1032944"/>
                  <a:gd name="connsiteY140" fmla="*/ 626338 h 705621"/>
                  <a:gd name="connsiteX141" fmla="*/ 258207 w 1032944"/>
                  <a:gd name="connsiteY141" fmla="*/ 628981 h 705621"/>
                  <a:gd name="connsiteX142" fmla="*/ 250279 w 1032944"/>
                  <a:gd name="connsiteY142" fmla="*/ 634266 h 705621"/>
                  <a:gd name="connsiteX143" fmla="*/ 234422 w 1032944"/>
                  <a:gd name="connsiteY143" fmla="*/ 639552 h 705621"/>
                  <a:gd name="connsiteX144" fmla="*/ 226494 w 1032944"/>
                  <a:gd name="connsiteY144" fmla="*/ 647480 h 705621"/>
                  <a:gd name="connsiteX145" fmla="*/ 218566 w 1032944"/>
                  <a:gd name="connsiteY145" fmla="*/ 652766 h 705621"/>
                  <a:gd name="connsiteX146" fmla="*/ 213280 w 1032944"/>
                  <a:gd name="connsiteY146" fmla="*/ 660694 h 705621"/>
                  <a:gd name="connsiteX147" fmla="*/ 197424 w 1032944"/>
                  <a:gd name="connsiteY147" fmla="*/ 668622 h 705621"/>
                  <a:gd name="connsiteX148" fmla="*/ 189495 w 1032944"/>
                  <a:gd name="connsiteY148" fmla="*/ 673908 h 705621"/>
                  <a:gd name="connsiteX149" fmla="*/ 184210 w 1032944"/>
                  <a:gd name="connsiteY149" fmla="*/ 665979 h 705621"/>
                  <a:gd name="connsiteX150" fmla="*/ 157782 w 1032944"/>
                  <a:gd name="connsiteY150" fmla="*/ 673908 h 705621"/>
                  <a:gd name="connsiteX151" fmla="*/ 149854 w 1032944"/>
                  <a:gd name="connsiteY151" fmla="*/ 681836 h 705621"/>
                  <a:gd name="connsiteX152" fmla="*/ 131354 w 1032944"/>
                  <a:gd name="connsiteY152" fmla="*/ 684479 h 705621"/>
                  <a:gd name="connsiteX153" fmla="*/ 107569 w 1032944"/>
                  <a:gd name="connsiteY153" fmla="*/ 697693 h 705621"/>
                  <a:gd name="connsiteX154" fmla="*/ 99641 w 1032944"/>
                  <a:gd name="connsiteY154" fmla="*/ 702978 h 705621"/>
                  <a:gd name="connsiteX155" fmla="*/ 91713 w 1032944"/>
                  <a:gd name="connsiteY155" fmla="*/ 705621 h 705621"/>
                  <a:gd name="connsiteX156" fmla="*/ 89070 w 1032944"/>
                  <a:gd name="connsiteY156" fmla="*/ 697693 h 705621"/>
                  <a:gd name="connsiteX157" fmla="*/ 73213 w 1032944"/>
                  <a:gd name="connsiteY157" fmla="*/ 684479 h 705621"/>
                  <a:gd name="connsiteX158" fmla="*/ 65285 w 1032944"/>
                  <a:gd name="connsiteY158" fmla="*/ 681836 h 705621"/>
                  <a:gd name="connsiteX159" fmla="*/ 49428 w 1032944"/>
                  <a:gd name="connsiteY159" fmla="*/ 671265 h 705621"/>
                  <a:gd name="connsiteX160" fmla="*/ 33572 w 1032944"/>
                  <a:gd name="connsiteY160" fmla="*/ 660694 h 705621"/>
                  <a:gd name="connsiteX161" fmla="*/ 25643 w 1032944"/>
                  <a:gd name="connsiteY161" fmla="*/ 655408 h 705621"/>
                  <a:gd name="connsiteX162" fmla="*/ 23001 w 1032944"/>
                  <a:gd name="connsiteY162" fmla="*/ 647480 h 705621"/>
                  <a:gd name="connsiteX163" fmla="*/ 0 w 1032944"/>
                  <a:gd name="connsiteY163" fmla="*/ 637431 h 705621"/>
                  <a:gd name="connsiteX164" fmla="*/ 9787 w 1032944"/>
                  <a:gd name="connsiteY164" fmla="*/ 581411 h 705621"/>
                  <a:gd name="connsiteX165" fmla="*/ 12429 w 1032944"/>
                  <a:gd name="connsiteY165" fmla="*/ 573482 h 705621"/>
                  <a:gd name="connsiteX166" fmla="*/ 20358 w 1032944"/>
                  <a:gd name="connsiteY166" fmla="*/ 570840 h 705621"/>
                  <a:gd name="connsiteX167" fmla="*/ 38857 w 1032944"/>
                  <a:gd name="connsiteY167" fmla="*/ 568197 h 705621"/>
                  <a:gd name="connsiteX168" fmla="*/ 46785 w 1032944"/>
                  <a:gd name="connsiteY168" fmla="*/ 562911 h 705621"/>
                  <a:gd name="connsiteX169" fmla="*/ 54714 w 1032944"/>
                  <a:gd name="connsiteY169" fmla="*/ 554983 h 705621"/>
                  <a:gd name="connsiteX170" fmla="*/ 70570 w 1032944"/>
                  <a:gd name="connsiteY170" fmla="*/ 549697 h 705621"/>
                  <a:gd name="connsiteX171" fmla="*/ 94355 w 1032944"/>
                  <a:gd name="connsiteY171" fmla="*/ 533841 h 705621"/>
                  <a:gd name="connsiteX172" fmla="*/ 102284 w 1032944"/>
                  <a:gd name="connsiteY172" fmla="*/ 528555 h 705621"/>
                  <a:gd name="connsiteX173" fmla="*/ 118140 w 1032944"/>
                  <a:gd name="connsiteY173" fmla="*/ 523270 h 705621"/>
                  <a:gd name="connsiteX174" fmla="*/ 126069 w 1032944"/>
                  <a:gd name="connsiteY174" fmla="*/ 517984 h 705621"/>
                  <a:gd name="connsiteX175" fmla="*/ 139283 w 1032944"/>
                  <a:gd name="connsiteY175" fmla="*/ 496842 h 705621"/>
                  <a:gd name="connsiteX176" fmla="*/ 141925 w 1032944"/>
                  <a:gd name="connsiteY176" fmla="*/ 488913 h 705621"/>
                  <a:gd name="connsiteX177" fmla="*/ 141925 w 1032944"/>
                  <a:gd name="connsiteY177" fmla="*/ 470414 h 705621"/>
                  <a:gd name="connsiteX178" fmla="*/ 139283 w 1032944"/>
                  <a:gd name="connsiteY178" fmla="*/ 462486 h 705621"/>
                  <a:gd name="connsiteX179" fmla="*/ 147211 w 1032944"/>
                  <a:gd name="connsiteY179" fmla="*/ 446629 h 705621"/>
                  <a:gd name="connsiteX180" fmla="*/ 152496 w 1032944"/>
                  <a:gd name="connsiteY180" fmla="*/ 430772 h 705621"/>
                  <a:gd name="connsiteX181" fmla="*/ 157782 w 1032944"/>
                  <a:gd name="connsiteY181" fmla="*/ 422844 h 705621"/>
                  <a:gd name="connsiteX182" fmla="*/ 163068 w 1032944"/>
                  <a:gd name="connsiteY182" fmla="*/ 395080 h 705621"/>
                  <a:gd name="connsiteX183" fmla="*/ 168353 w 1032944"/>
                  <a:gd name="connsiteY183" fmla="*/ 364703 h 705621"/>
                  <a:gd name="connsiteX184" fmla="*/ 173639 w 1032944"/>
                  <a:gd name="connsiteY184" fmla="*/ 356775 h 705621"/>
                  <a:gd name="connsiteX185" fmla="*/ 176281 w 1032944"/>
                  <a:gd name="connsiteY185" fmla="*/ 343561 h 705621"/>
                  <a:gd name="connsiteX186" fmla="*/ 178924 w 1032944"/>
                  <a:gd name="connsiteY186" fmla="*/ 325061 h 705621"/>
                  <a:gd name="connsiteX187" fmla="*/ 186853 w 1032944"/>
                  <a:gd name="connsiteY187" fmla="*/ 317133 h 705621"/>
                  <a:gd name="connsiteX188" fmla="*/ 181567 w 1032944"/>
                  <a:gd name="connsiteY188" fmla="*/ 303919 h 705621"/>
                  <a:gd name="connsiteX0" fmla="*/ 181567 w 1033438"/>
                  <a:gd name="connsiteY0" fmla="*/ 303919 h 705621"/>
                  <a:gd name="connsiteX1" fmla="*/ 189495 w 1033438"/>
                  <a:gd name="connsiteY1" fmla="*/ 290705 h 705621"/>
                  <a:gd name="connsiteX2" fmla="*/ 202709 w 1033438"/>
                  <a:gd name="connsiteY2" fmla="*/ 274849 h 705621"/>
                  <a:gd name="connsiteX3" fmla="*/ 210638 w 1033438"/>
                  <a:gd name="connsiteY3" fmla="*/ 258992 h 705621"/>
                  <a:gd name="connsiteX4" fmla="*/ 226494 w 1033438"/>
                  <a:gd name="connsiteY4" fmla="*/ 253707 h 705621"/>
                  <a:gd name="connsiteX5" fmla="*/ 258207 w 1033438"/>
                  <a:gd name="connsiteY5" fmla="*/ 248421 h 705621"/>
                  <a:gd name="connsiteX6" fmla="*/ 276707 w 1033438"/>
                  <a:gd name="connsiteY6" fmla="*/ 243135 h 705621"/>
                  <a:gd name="connsiteX7" fmla="*/ 288062 w 1033438"/>
                  <a:gd name="connsiteY7" fmla="*/ 209537 h 705621"/>
                  <a:gd name="connsiteX8" fmla="*/ 297849 w 1033438"/>
                  <a:gd name="connsiteY8" fmla="*/ 182352 h 705621"/>
                  <a:gd name="connsiteX9" fmla="*/ 300492 w 1033438"/>
                  <a:gd name="connsiteY9" fmla="*/ 174423 h 705621"/>
                  <a:gd name="connsiteX10" fmla="*/ 305777 w 1033438"/>
                  <a:gd name="connsiteY10" fmla="*/ 166495 h 705621"/>
                  <a:gd name="connsiteX11" fmla="*/ 313706 w 1033438"/>
                  <a:gd name="connsiteY11" fmla="*/ 158567 h 705621"/>
                  <a:gd name="connsiteX12" fmla="*/ 321634 w 1033438"/>
                  <a:gd name="connsiteY12" fmla="*/ 155924 h 705621"/>
                  <a:gd name="connsiteX13" fmla="*/ 332205 w 1033438"/>
                  <a:gd name="connsiteY13" fmla="*/ 171781 h 705621"/>
                  <a:gd name="connsiteX14" fmla="*/ 350705 w 1033438"/>
                  <a:gd name="connsiteY14" fmla="*/ 192923 h 705621"/>
                  <a:gd name="connsiteX15" fmla="*/ 361276 w 1033438"/>
                  <a:gd name="connsiteY15" fmla="*/ 208779 h 705621"/>
                  <a:gd name="connsiteX16" fmla="*/ 363918 w 1033438"/>
                  <a:gd name="connsiteY16" fmla="*/ 219350 h 705621"/>
                  <a:gd name="connsiteX17" fmla="*/ 366561 w 1033438"/>
                  <a:gd name="connsiteY17" fmla="*/ 227279 h 705621"/>
                  <a:gd name="connsiteX18" fmla="*/ 363918 w 1033438"/>
                  <a:gd name="connsiteY18" fmla="*/ 235207 h 705621"/>
                  <a:gd name="connsiteX19" fmla="*/ 382418 w 1033438"/>
                  <a:gd name="connsiteY19" fmla="*/ 247086 h 705621"/>
                  <a:gd name="connsiteX20" fmla="*/ 405419 w 1033438"/>
                  <a:gd name="connsiteY20" fmla="*/ 233871 h 705621"/>
                  <a:gd name="connsiteX21" fmla="*/ 415204 w 1033438"/>
                  <a:gd name="connsiteY21" fmla="*/ 221182 h 705621"/>
                  <a:gd name="connsiteX22" fmla="*/ 427868 w 1033438"/>
                  <a:gd name="connsiteY22" fmla="*/ 207183 h 705621"/>
                  <a:gd name="connsiteX23" fmla="*/ 455081 w 1033438"/>
                  <a:gd name="connsiteY23" fmla="*/ 187376 h 705621"/>
                  <a:gd name="connsiteX24" fmla="*/ 474915 w 1033438"/>
                  <a:gd name="connsiteY24" fmla="*/ 179709 h 705621"/>
                  <a:gd name="connsiteX25" fmla="*/ 482843 w 1033438"/>
                  <a:gd name="connsiteY25" fmla="*/ 177066 h 705621"/>
                  <a:gd name="connsiteX26" fmla="*/ 490772 w 1033438"/>
                  <a:gd name="connsiteY26" fmla="*/ 169138 h 705621"/>
                  <a:gd name="connsiteX27" fmla="*/ 498700 w 1033438"/>
                  <a:gd name="connsiteY27" fmla="*/ 166495 h 705621"/>
                  <a:gd name="connsiteX28" fmla="*/ 506628 w 1033438"/>
                  <a:gd name="connsiteY28" fmla="*/ 161209 h 705621"/>
                  <a:gd name="connsiteX29" fmla="*/ 517199 w 1033438"/>
                  <a:gd name="connsiteY29" fmla="*/ 158567 h 705621"/>
                  <a:gd name="connsiteX30" fmla="*/ 533056 w 1033438"/>
                  <a:gd name="connsiteY30" fmla="*/ 153281 h 705621"/>
                  <a:gd name="connsiteX31" fmla="*/ 540984 w 1033438"/>
                  <a:gd name="connsiteY31" fmla="*/ 150638 h 705621"/>
                  <a:gd name="connsiteX32" fmla="*/ 567412 w 1033438"/>
                  <a:gd name="connsiteY32" fmla="*/ 142710 h 705621"/>
                  <a:gd name="connsiteX33" fmla="*/ 591197 w 1033438"/>
                  <a:gd name="connsiteY33" fmla="*/ 132139 h 705621"/>
                  <a:gd name="connsiteX34" fmla="*/ 596744 w 1033438"/>
                  <a:gd name="connsiteY34" fmla="*/ 117590 h 705621"/>
                  <a:gd name="connsiteX35" fmla="*/ 608100 w 1033438"/>
                  <a:gd name="connsiteY35" fmla="*/ 95663 h 705621"/>
                  <a:gd name="connsiteX36" fmla="*/ 630839 w 1033438"/>
                  <a:gd name="connsiteY36" fmla="*/ 79283 h 705621"/>
                  <a:gd name="connsiteX37" fmla="*/ 638767 w 1033438"/>
                  <a:gd name="connsiteY37" fmla="*/ 76641 h 705621"/>
                  <a:gd name="connsiteX38" fmla="*/ 646695 w 1033438"/>
                  <a:gd name="connsiteY38" fmla="*/ 71355 h 705621"/>
                  <a:gd name="connsiteX39" fmla="*/ 654624 w 1033438"/>
                  <a:gd name="connsiteY39" fmla="*/ 68712 h 705621"/>
                  <a:gd name="connsiteX40" fmla="*/ 659909 w 1033438"/>
                  <a:gd name="connsiteY40" fmla="*/ 60784 h 705621"/>
                  <a:gd name="connsiteX41" fmla="*/ 675766 w 1033438"/>
                  <a:gd name="connsiteY41" fmla="*/ 52856 h 705621"/>
                  <a:gd name="connsiteX42" fmla="*/ 691622 w 1033438"/>
                  <a:gd name="connsiteY42" fmla="*/ 44927 h 705621"/>
                  <a:gd name="connsiteX43" fmla="*/ 699551 w 1033438"/>
                  <a:gd name="connsiteY43" fmla="*/ 39642 h 705621"/>
                  <a:gd name="connsiteX44" fmla="*/ 715407 w 1033438"/>
                  <a:gd name="connsiteY44" fmla="*/ 34356 h 705621"/>
                  <a:gd name="connsiteX45" fmla="*/ 731264 w 1033438"/>
                  <a:gd name="connsiteY45" fmla="*/ 29071 h 705621"/>
                  <a:gd name="connsiteX46" fmla="*/ 747121 w 1033438"/>
                  <a:gd name="connsiteY46" fmla="*/ 21142 h 705621"/>
                  <a:gd name="connsiteX47" fmla="*/ 762977 w 1033438"/>
                  <a:gd name="connsiteY47" fmla="*/ 15857 h 705621"/>
                  <a:gd name="connsiteX48" fmla="*/ 770906 w 1033438"/>
                  <a:gd name="connsiteY48" fmla="*/ 13214 h 705621"/>
                  <a:gd name="connsiteX49" fmla="*/ 805262 w 1033438"/>
                  <a:gd name="connsiteY49" fmla="*/ 10571 h 705621"/>
                  <a:gd name="connsiteX50" fmla="*/ 815833 w 1033438"/>
                  <a:gd name="connsiteY50" fmla="*/ 7929 h 705621"/>
                  <a:gd name="connsiteX51" fmla="*/ 823761 w 1033438"/>
                  <a:gd name="connsiteY51" fmla="*/ 5286 h 705621"/>
                  <a:gd name="connsiteX52" fmla="*/ 850189 w 1033438"/>
                  <a:gd name="connsiteY52" fmla="*/ 0 h 705621"/>
                  <a:gd name="connsiteX53" fmla="*/ 847546 w 1033438"/>
                  <a:gd name="connsiteY53" fmla="*/ 7929 h 705621"/>
                  <a:gd name="connsiteX54" fmla="*/ 842261 w 1033438"/>
                  <a:gd name="connsiteY54" fmla="*/ 15857 h 705621"/>
                  <a:gd name="connsiteX55" fmla="*/ 836975 w 1033438"/>
                  <a:gd name="connsiteY55" fmla="*/ 31713 h 705621"/>
                  <a:gd name="connsiteX56" fmla="*/ 839618 w 1033438"/>
                  <a:gd name="connsiteY56" fmla="*/ 39642 h 705621"/>
                  <a:gd name="connsiteX57" fmla="*/ 829047 w 1033438"/>
                  <a:gd name="connsiteY57" fmla="*/ 55498 h 705621"/>
                  <a:gd name="connsiteX58" fmla="*/ 823761 w 1033438"/>
                  <a:gd name="connsiteY58" fmla="*/ 87212 h 705621"/>
                  <a:gd name="connsiteX59" fmla="*/ 831690 w 1033438"/>
                  <a:gd name="connsiteY59" fmla="*/ 121568 h 705621"/>
                  <a:gd name="connsiteX60" fmla="*/ 823761 w 1033438"/>
                  <a:gd name="connsiteY60" fmla="*/ 140067 h 705621"/>
                  <a:gd name="connsiteX61" fmla="*/ 813190 w 1033438"/>
                  <a:gd name="connsiteY61" fmla="*/ 184994 h 705621"/>
                  <a:gd name="connsiteX62" fmla="*/ 805262 w 1033438"/>
                  <a:gd name="connsiteY62" fmla="*/ 187637 h 705621"/>
                  <a:gd name="connsiteX63" fmla="*/ 797333 w 1033438"/>
                  <a:gd name="connsiteY63" fmla="*/ 195566 h 705621"/>
                  <a:gd name="connsiteX64" fmla="*/ 813190 w 1033438"/>
                  <a:gd name="connsiteY64" fmla="*/ 227279 h 705621"/>
                  <a:gd name="connsiteX65" fmla="*/ 818476 w 1033438"/>
                  <a:gd name="connsiteY65" fmla="*/ 235207 h 705621"/>
                  <a:gd name="connsiteX66" fmla="*/ 826404 w 1033438"/>
                  <a:gd name="connsiteY66" fmla="*/ 261635 h 705621"/>
                  <a:gd name="connsiteX67" fmla="*/ 829047 w 1033438"/>
                  <a:gd name="connsiteY67" fmla="*/ 269563 h 705621"/>
                  <a:gd name="connsiteX68" fmla="*/ 831690 w 1033438"/>
                  <a:gd name="connsiteY68" fmla="*/ 277492 h 705621"/>
                  <a:gd name="connsiteX69" fmla="*/ 836975 w 1033438"/>
                  <a:gd name="connsiteY69" fmla="*/ 285420 h 705621"/>
                  <a:gd name="connsiteX70" fmla="*/ 839618 w 1033438"/>
                  <a:gd name="connsiteY70" fmla="*/ 293348 h 705621"/>
                  <a:gd name="connsiteX71" fmla="*/ 863403 w 1033438"/>
                  <a:gd name="connsiteY71" fmla="*/ 306562 h 705621"/>
                  <a:gd name="connsiteX72" fmla="*/ 871331 w 1033438"/>
                  <a:gd name="connsiteY72" fmla="*/ 314490 h 705621"/>
                  <a:gd name="connsiteX73" fmla="*/ 879259 w 1033438"/>
                  <a:gd name="connsiteY73" fmla="*/ 319776 h 705621"/>
                  <a:gd name="connsiteX74" fmla="*/ 884545 w 1033438"/>
                  <a:gd name="connsiteY74" fmla="*/ 335633 h 705621"/>
                  <a:gd name="connsiteX75" fmla="*/ 889831 w 1033438"/>
                  <a:gd name="connsiteY75" fmla="*/ 343561 h 705621"/>
                  <a:gd name="connsiteX76" fmla="*/ 892473 w 1033438"/>
                  <a:gd name="connsiteY76" fmla="*/ 351489 h 705621"/>
                  <a:gd name="connsiteX77" fmla="*/ 924187 w 1033438"/>
                  <a:gd name="connsiteY77" fmla="*/ 362060 h 705621"/>
                  <a:gd name="connsiteX78" fmla="*/ 940043 w 1033438"/>
                  <a:gd name="connsiteY78" fmla="*/ 369989 h 705621"/>
                  <a:gd name="connsiteX79" fmla="*/ 947972 w 1033438"/>
                  <a:gd name="connsiteY79" fmla="*/ 372631 h 705621"/>
                  <a:gd name="connsiteX80" fmla="*/ 971757 w 1033438"/>
                  <a:gd name="connsiteY80" fmla="*/ 385845 h 705621"/>
                  <a:gd name="connsiteX81" fmla="*/ 979685 w 1033438"/>
                  <a:gd name="connsiteY81" fmla="*/ 393774 h 705621"/>
                  <a:gd name="connsiteX82" fmla="*/ 984970 w 1033438"/>
                  <a:gd name="connsiteY82" fmla="*/ 409630 h 705621"/>
                  <a:gd name="connsiteX83" fmla="*/ 990256 w 1033438"/>
                  <a:gd name="connsiteY83" fmla="*/ 417559 h 705621"/>
                  <a:gd name="connsiteX84" fmla="*/ 1000827 w 1033438"/>
                  <a:gd name="connsiteY84" fmla="*/ 441344 h 705621"/>
                  <a:gd name="connsiteX85" fmla="*/ 1006113 w 1033438"/>
                  <a:gd name="connsiteY85" fmla="*/ 462486 h 705621"/>
                  <a:gd name="connsiteX86" fmla="*/ 1014041 w 1033438"/>
                  <a:gd name="connsiteY86" fmla="*/ 473057 h 705621"/>
                  <a:gd name="connsiteX87" fmla="*/ 1024612 w 1033438"/>
                  <a:gd name="connsiteY87" fmla="*/ 488913 h 705621"/>
                  <a:gd name="connsiteX88" fmla="*/ 1029898 w 1033438"/>
                  <a:gd name="connsiteY88" fmla="*/ 496842 h 705621"/>
                  <a:gd name="connsiteX89" fmla="*/ 1029898 w 1033438"/>
                  <a:gd name="connsiteY89" fmla="*/ 512698 h 705621"/>
                  <a:gd name="connsiteX90" fmla="*/ 1030710 w 1033438"/>
                  <a:gd name="connsiteY90" fmla="*/ 552657 h 705621"/>
                  <a:gd name="connsiteX91" fmla="*/ 990780 w 1033438"/>
                  <a:gd name="connsiteY91" fmla="*/ 514033 h 705621"/>
                  <a:gd name="connsiteX92" fmla="*/ 963016 w 1033438"/>
                  <a:gd name="connsiteY92" fmla="*/ 488913 h 705621"/>
                  <a:gd name="connsiteX93" fmla="*/ 929472 w 1033438"/>
                  <a:gd name="connsiteY93" fmla="*/ 483628 h 705621"/>
                  <a:gd name="connsiteX94" fmla="*/ 910973 w 1033438"/>
                  <a:gd name="connsiteY94" fmla="*/ 480985 h 705621"/>
                  <a:gd name="connsiteX95" fmla="*/ 900402 w 1033438"/>
                  <a:gd name="connsiteY95" fmla="*/ 467771 h 705621"/>
                  <a:gd name="connsiteX96" fmla="*/ 889831 w 1033438"/>
                  <a:gd name="connsiteY96" fmla="*/ 451915 h 705621"/>
                  <a:gd name="connsiteX97" fmla="*/ 873974 w 1033438"/>
                  <a:gd name="connsiteY97" fmla="*/ 446629 h 705621"/>
                  <a:gd name="connsiteX98" fmla="*/ 866046 w 1033438"/>
                  <a:gd name="connsiteY98" fmla="*/ 443986 h 705621"/>
                  <a:gd name="connsiteX99" fmla="*/ 844903 w 1033438"/>
                  <a:gd name="connsiteY99" fmla="*/ 449272 h 705621"/>
                  <a:gd name="connsiteX100" fmla="*/ 836975 w 1033438"/>
                  <a:gd name="connsiteY100" fmla="*/ 454557 h 705621"/>
                  <a:gd name="connsiteX101" fmla="*/ 831690 w 1033438"/>
                  <a:gd name="connsiteY101" fmla="*/ 462486 h 705621"/>
                  <a:gd name="connsiteX102" fmla="*/ 829047 w 1033438"/>
                  <a:gd name="connsiteY102" fmla="*/ 470414 h 705621"/>
                  <a:gd name="connsiteX103" fmla="*/ 821118 w 1033438"/>
                  <a:gd name="connsiteY103" fmla="*/ 478342 h 705621"/>
                  <a:gd name="connsiteX104" fmla="*/ 815833 w 1033438"/>
                  <a:gd name="connsiteY104" fmla="*/ 486271 h 705621"/>
                  <a:gd name="connsiteX105" fmla="*/ 799976 w 1033438"/>
                  <a:gd name="connsiteY105" fmla="*/ 502127 h 705621"/>
                  <a:gd name="connsiteX106" fmla="*/ 789405 w 1033438"/>
                  <a:gd name="connsiteY106" fmla="*/ 517984 h 705621"/>
                  <a:gd name="connsiteX107" fmla="*/ 784120 w 1033438"/>
                  <a:gd name="connsiteY107" fmla="*/ 525912 h 705621"/>
                  <a:gd name="connsiteX108" fmla="*/ 760335 w 1033438"/>
                  <a:gd name="connsiteY108" fmla="*/ 547055 h 705621"/>
                  <a:gd name="connsiteX109" fmla="*/ 755049 w 1033438"/>
                  <a:gd name="connsiteY109" fmla="*/ 554983 h 705621"/>
                  <a:gd name="connsiteX110" fmla="*/ 752406 w 1033438"/>
                  <a:gd name="connsiteY110" fmla="*/ 562911 h 705621"/>
                  <a:gd name="connsiteX111" fmla="*/ 741835 w 1033438"/>
                  <a:gd name="connsiteY111" fmla="*/ 578768 h 705621"/>
                  <a:gd name="connsiteX112" fmla="*/ 736550 w 1033438"/>
                  <a:gd name="connsiteY112" fmla="*/ 586696 h 705621"/>
                  <a:gd name="connsiteX113" fmla="*/ 731264 w 1033438"/>
                  <a:gd name="connsiteY113" fmla="*/ 594624 h 705621"/>
                  <a:gd name="connsiteX114" fmla="*/ 725979 w 1033438"/>
                  <a:gd name="connsiteY114" fmla="*/ 610481 h 705621"/>
                  <a:gd name="connsiteX115" fmla="*/ 723336 w 1033438"/>
                  <a:gd name="connsiteY115" fmla="*/ 618409 h 705621"/>
                  <a:gd name="connsiteX116" fmla="*/ 712765 w 1033438"/>
                  <a:gd name="connsiteY116" fmla="*/ 634266 h 705621"/>
                  <a:gd name="connsiteX117" fmla="*/ 704836 w 1033438"/>
                  <a:gd name="connsiteY117" fmla="*/ 650123 h 705621"/>
                  <a:gd name="connsiteX118" fmla="*/ 702194 w 1033438"/>
                  <a:gd name="connsiteY118" fmla="*/ 665979 h 705621"/>
                  <a:gd name="connsiteX119" fmla="*/ 694265 w 1033438"/>
                  <a:gd name="connsiteY119" fmla="*/ 663337 h 705621"/>
                  <a:gd name="connsiteX120" fmla="*/ 686337 w 1033438"/>
                  <a:gd name="connsiteY120" fmla="*/ 658051 h 705621"/>
                  <a:gd name="connsiteX121" fmla="*/ 673123 w 1033438"/>
                  <a:gd name="connsiteY121" fmla="*/ 664933 h 705621"/>
                  <a:gd name="connsiteX122" fmla="*/ 660432 w 1033438"/>
                  <a:gd name="connsiteY122" fmla="*/ 664410 h 705621"/>
                  <a:gd name="connsiteX123" fmla="*/ 649338 w 1033438"/>
                  <a:gd name="connsiteY123" fmla="*/ 655408 h 705621"/>
                  <a:gd name="connsiteX124" fmla="*/ 646695 w 1033438"/>
                  <a:gd name="connsiteY124" fmla="*/ 647480 h 705621"/>
                  <a:gd name="connsiteX125" fmla="*/ 617625 w 1033438"/>
                  <a:gd name="connsiteY125" fmla="*/ 647480 h 705621"/>
                  <a:gd name="connsiteX126" fmla="*/ 593027 w 1033438"/>
                  <a:gd name="connsiteY126" fmla="*/ 664411 h 705621"/>
                  <a:gd name="connsiteX127" fmla="*/ 534625 w 1033438"/>
                  <a:gd name="connsiteY127" fmla="*/ 667314 h 705621"/>
                  <a:gd name="connsiteX128" fmla="*/ 481825 w 1033438"/>
                  <a:gd name="connsiteY128" fmla="*/ 659386 h 705621"/>
                  <a:gd name="connsiteX129" fmla="*/ 437916 w 1033438"/>
                  <a:gd name="connsiteY129" fmla="*/ 644837 h 705621"/>
                  <a:gd name="connsiteX130" fmla="*/ 424702 w 1033438"/>
                  <a:gd name="connsiteY130" fmla="*/ 642194 h 705621"/>
                  <a:gd name="connsiteX131" fmla="*/ 416774 w 1033438"/>
                  <a:gd name="connsiteY131" fmla="*/ 639552 h 705621"/>
                  <a:gd name="connsiteX132" fmla="*/ 406203 w 1033438"/>
                  <a:gd name="connsiteY132" fmla="*/ 636909 h 705621"/>
                  <a:gd name="connsiteX133" fmla="*/ 390346 w 1033438"/>
                  <a:gd name="connsiteY133" fmla="*/ 631623 h 705621"/>
                  <a:gd name="connsiteX134" fmla="*/ 382418 w 1033438"/>
                  <a:gd name="connsiteY134" fmla="*/ 628981 h 705621"/>
                  <a:gd name="connsiteX135" fmla="*/ 366561 w 1033438"/>
                  <a:gd name="connsiteY135" fmla="*/ 621052 h 705621"/>
                  <a:gd name="connsiteX136" fmla="*/ 342776 w 1033438"/>
                  <a:gd name="connsiteY136" fmla="*/ 623695 h 705621"/>
                  <a:gd name="connsiteX137" fmla="*/ 313706 w 1033438"/>
                  <a:gd name="connsiteY137" fmla="*/ 626338 h 705621"/>
                  <a:gd name="connsiteX138" fmla="*/ 289921 w 1033438"/>
                  <a:gd name="connsiteY138" fmla="*/ 623695 h 705621"/>
                  <a:gd name="connsiteX139" fmla="*/ 281992 w 1033438"/>
                  <a:gd name="connsiteY139" fmla="*/ 621052 h 705621"/>
                  <a:gd name="connsiteX140" fmla="*/ 266136 w 1033438"/>
                  <a:gd name="connsiteY140" fmla="*/ 626338 h 705621"/>
                  <a:gd name="connsiteX141" fmla="*/ 258207 w 1033438"/>
                  <a:gd name="connsiteY141" fmla="*/ 628981 h 705621"/>
                  <a:gd name="connsiteX142" fmla="*/ 250279 w 1033438"/>
                  <a:gd name="connsiteY142" fmla="*/ 634266 h 705621"/>
                  <a:gd name="connsiteX143" fmla="*/ 234422 w 1033438"/>
                  <a:gd name="connsiteY143" fmla="*/ 639552 h 705621"/>
                  <a:gd name="connsiteX144" fmla="*/ 226494 w 1033438"/>
                  <a:gd name="connsiteY144" fmla="*/ 647480 h 705621"/>
                  <a:gd name="connsiteX145" fmla="*/ 218566 w 1033438"/>
                  <a:gd name="connsiteY145" fmla="*/ 652766 h 705621"/>
                  <a:gd name="connsiteX146" fmla="*/ 213280 w 1033438"/>
                  <a:gd name="connsiteY146" fmla="*/ 660694 h 705621"/>
                  <a:gd name="connsiteX147" fmla="*/ 197424 w 1033438"/>
                  <a:gd name="connsiteY147" fmla="*/ 668622 h 705621"/>
                  <a:gd name="connsiteX148" fmla="*/ 189495 w 1033438"/>
                  <a:gd name="connsiteY148" fmla="*/ 673908 h 705621"/>
                  <a:gd name="connsiteX149" fmla="*/ 184210 w 1033438"/>
                  <a:gd name="connsiteY149" fmla="*/ 665979 h 705621"/>
                  <a:gd name="connsiteX150" fmla="*/ 157782 w 1033438"/>
                  <a:gd name="connsiteY150" fmla="*/ 673908 h 705621"/>
                  <a:gd name="connsiteX151" fmla="*/ 149854 w 1033438"/>
                  <a:gd name="connsiteY151" fmla="*/ 681836 h 705621"/>
                  <a:gd name="connsiteX152" fmla="*/ 131354 w 1033438"/>
                  <a:gd name="connsiteY152" fmla="*/ 684479 h 705621"/>
                  <a:gd name="connsiteX153" fmla="*/ 107569 w 1033438"/>
                  <a:gd name="connsiteY153" fmla="*/ 697693 h 705621"/>
                  <a:gd name="connsiteX154" fmla="*/ 99641 w 1033438"/>
                  <a:gd name="connsiteY154" fmla="*/ 702978 h 705621"/>
                  <a:gd name="connsiteX155" fmla="*/ 91713 w 1033438"/>
                  <a:gd name="connsiteY155" fmla="*/ 705621 h 705621"/>
                  <a:gd name="connsiteX156" fmla="*/ 89070 w 1033438"/>
                  <a:gd name="connsiteY156" fmla="*/ 697693 h 705621"/>
                  <a:gd name="connsiteX157" fmla="*/ 73213 w 1033438"/>
                  <a:gd name="connsiteY157" fmla="*/ 684479 h 705621"/>
                  <a:gd name="connsiteX158" fmla="*/ 65285 w 1033438"/>
                  <a:gd name="connsiteY158" fmla="*/ 681836 h 705621"/>
                  <a:gd name="connsiteX159" fmla="*/ 49428 w 1033438"/>
                  <a:gd name="connsiteY159" fmla="*/ 671265 h 705621"/>
                  <a:gd name="connsiteX160" fmla="*/ 33572 w 1033438"/>
                  <a:gd name="connsiteY160" fmla="*/ 660694 h 705621"/>
                  <a:gd name="connsiteX161" fmla="*/ 25643 w 1033438"/>
                  <a:gd name="connsiteY161" fmla="*/ 655408 h 705621"/>
                  <a:gd name="connsiteX162" fmla="*/ 23001 w 1033438"/>
                  <a:gd name="connsiteY162" fmla="*/ 647480 h 705621"/>
                  <a:gd name="connsiteX163" fmla="*/ 0 w 1033438"/>
                  <a:gd name="connsiteY163" fmla="*/ 637431 h 705621"/>
                  <a:gd name="connsiteX164" fmla="*/ 9787 w 1033438"/>
                  <a:gd name="connsiteY164" fmla="*/ 581411 h 705621"/>
                  <a:gd name="connsiteX165" fmla="*/ 12429 w 1033438"/>
                  <a:gd name="connsiteY165" fmla="*/ 573482 h 705621"/>
                  <a:gd name="connsiteX166" fmla="*/ 20358 w 1033438"/>
                  <a:gd name="connsiteY166" fmla="*/ 570840 h 705621"/>
                  <a:gd name="connsiteX167" fmla="*/ 38857 w 1033438"/>
                  <a:gd name="connsiteY167" fmla="*/ 568197 h 705621"/>
                  <a:gd name="connsiteX168" fmla="*/ 46785 w 1033438"/>
                  <a:gd name="connsiteY168" fmla="*/ 562911 h 705621"/>
                  <a:gd name="connsiteX169" fmla="*/ 54714 w 1033438"/>
                  <a:gd name="connsiteY169" fmla="*/ 554983 h 705621"/>
                  <a:gd name="connsiteX170" fmla="*/ 70570 w 1033438"/>
                  <a:gd name="connsiteY170" fmla="*/ 549697 h 705621"/>
                  <a:gd name="connsiteX171" fmla="*/ 94355 w 1033438"/>
                  <a:gd name="connsiteY171" fmla="*/ 533841 h 705621"/>
                  <a:gd name="connsiteX172" fmla="*/ 102284 w 1033438"/>
                  <a:gd name="connsiteY172" fmla="*/ 528555 h 705621"/>
                  <a:gd name="connsiteX173" fmla="*/ 118140 w 1033438"/>
                  <a:gd name="connsiteY173" fmla="*/ 523270 h 705621"/>
                  <a:gd name="connsiteX174" fmla="*/ 126069 w 1033438"/>
                  <a:gd name="connsiteY174" fmla="*/ 517984 h 705621"/>
                  <a:gd name="connsiteX175" fmla="*/ 139283 w 1033438"/>
                  <a:gd name="connsiteY175" fmla="*/ 496842 h 705621"/>
                  <a:gd name="connsiteX176" fmla="*/ 141925 w 1033438"/>
                  <a:gd name="connsiteY176" fmla="*/ 488913 h 705621"/>
                  <a:gd name="connsiteX177" fmla="*/ 141925 w 1033438"/>
                  <a:gd name="connsiteY177" fmla="*/ 470414 h 705621"/>
                  <a:gd name="connsiteX178" fmla="*/ 139283 w 1033438"/>
                  <a:gd name="connsiteY178" fmla="*/ 462486 h 705621"/>
                  <a:gd name="connsiteX179" fmla="*/ 147211 w 1033438"/>
                  <a:gd name="connsiteY179" fmla="*/ 446629 h 705621"/>
                  <a:gd name="connsiteX180" fmla="*/ 152496 w 1033438"/>
                  <a:gd name="connsiteY180" fmla="*/ 430772 h 705621"/>
                  <a:gd name="connsiteX181" fmla="*/ 157782 w 1033438"/>
                  <a:gd name="connsiteY181" fmla="*/ 422844 h 705621"/>
                  <a:gd name="connsiteX182" fmla="*/ 163068 w 1033438"/>
                  <a:gd name="connsiteY182" fmla="*/ 395080 h 705621"/>
                  <a:gd name="connsiteX183" fmla="*/ 168353 w 1033438"/>
                  <a:gd name="connsiteY183" fmla="*/ 364703 h 705621"/>
                  <a:gd name="connsiteX184" fmla="*/ 173639 w 1033438"/>
                  <a:gd name="connsiteY184" fmla="*/ 356775 h 705621"/>
                  <a:gd name="connsiteX185" fmla="*/ 176281 w 1033438"/>
                  <a:gd name="connsiteY185" fmla="*/ 343561 h 705621"/>
                  <a:gd name="connsiteX186" fmla="*/ 178924 w 1033438"/>
                  <a:gd name="connsiteY186" fmla="*/ 325061 h 705621"/>
                  <a:gd name="connsiteX187" fmla="*/ 186853 w 1033438"/>
                  <a:gd name="connsiteY187" fmla="*/ 317133 h 705621"/>
                  <a:gd name="connsiteX188" fmla="*/ 181567 w 1033438"/>
                  <a:gd name="connsiteY188" fmla="*/ 303919 h 705621"/>
                  <a:gd name="connsiteX0" fmla="*/ 181567 w 1037505"/>
                  <a:gd name="connsiteY0" fmla="*/ 303919 h 705621"/>
                  <a:gd name="connsiteX1" fmla="*/ 189495 w 1037505"/>
                  <a:gd name="connsiteY1" fmla="*/ 290705 h 705621"/>
                  <a:gd name="connsiteX2" fmla="*/ 202709 w 1037505"/>
                  <a:gd name="connsiteY2" fmla="*/ 274849 h 705621"/>
                  <a:gd name="connsiteX3" fmla="*/ 210638 w 1037505"/>
                  <a:gd name="connsiteY3" fmla="*/ 258992 h 705621"/>
                  <a:gd name="connsiteX4" fmla="*/ 226494 w 1037505"/>
                  <a:gd name="connsiteY4" fmla="*/ 253707 h 705621"/>
                  <a:gd name="connsiteX5" fmla="*/ 258207 w 1037505"/>
                  <a:gd name="connsiteY5" fmla="*/ 248421 h 705621"/>
                  <a:gd name="connsiteX6" fmla="*/ 276707 w 1037505"/>
                  <a:gd name="connsiteY6" fmla="*/ 243135 h 705621"/>
                  <a:gd name="connsiteX7" fmla="*/ 288062 w 1037505"/>
                  <a:gd name="connsiteY7" fmla="*/ 209537 h 705621"/>
                  <a:gd name="connsiteX8" fmla="*/ 297849 w 1037505"/>
                  <a:gd name="connsiteY8" fmla="*/ 182352 h 705621"/>
                  <a:gd name="connsiteX9" fmla="*/ 300492 w 1037505"/>
                  <a:gd name="connsiteY9" fmla="*/ 174423 h 705621"/>
                  <a:gd name="connsiteX10" fmla="*/ 305777 w 1037505"/>
                  <a:gd name="connsiteY10" fmla="*/ 166495 h 705621"/>
                  <a:gd name="connsiteX11" fmla="*/ 313706 w 1037505"/>
                  <a:gd name="connsiteY11" fmla="*/ 158567 h 705621"/>
                  <a:gd name="connsiteX12" fmla="*/ 321634 w 1037505"/>
                  <a:gd name="connsiteY12" fmla="*/ 155924 h 705621"/>
                  <a:gd name="connsiteX13" fmla="*/ 332205 w 1037505"/>
                  <a:gd name="connsiteY13" fmla="*/ 171781 h 705621"/>
                  <a:gd name="connsiteX14" fmla="*/ 350705 w 1037505"/>
                  <a:gd name="connsiteY14" fmla="*/ 192923 h 705621"/>
                  <a:gd name="connsiteX15" fmla="*/ 361276 w 1037505"/>
                  <a:gd name="connsiteY15" fmla="*/ 208779 h 705621"/>
                  <a:gd name="connsiteX16" fmla="*/ 363918 w 1037505"/>
                  <a:gd name="connsiteY16" fmla="*/ 219350 h 705621"/>
                  <a:gd name="connsiteX17" fmla="*/ 366561 w 1037505"/>
                  <a:gd name="connsiteY17" fmla="*/ 227279 h 705621"/>
                  <a:gd name="connsiteX18" fmla="*/ 363918 w 1037505"/>
                  <a:gd name="connsiteY18" fmla="*/ 235207 h 705621"/>
                  <a:gd name="connsiteX19" fmla="*/ 382418 w 1037505"/>
                  <a:gd name="connsiteY19" fmla="*/ 247086 h 705621"/>
                  <a:gd name="connsiteX20" fmla="*/ 405419 w 1037505"/>
                  <a:gd name="connsiteY20" fmla="*/ 233871 h 705621"/>
                  <a:gd name="connsiteX21" fmla="*/ 415204 w 1037505"/>
                  <a:gd name="connsiteY21" fmla="*/ 221182 h 705621"/>
                  <a:gd name="connsiteX22" fmla="*/ 427868 w 1037505"/>
                  <a:gd name="connsiteY22" fmla="*/ 207183 h 705621"/>
                  <a:gd name="connsiteX23" fmla="*/ 455081 w 1037505"/>
                  <a:gd name="connsiteY23" fmla="*/ 187376 h 705621"/>
                  <a:gd name="connsiteX24" fmla="*/ 474915 w 1037505"/>
                  <a:gd name="connsiteY24" fmla="*/ 179709 h 705621"/>
                  <a:gd name="connsiteX25" fmla="*/ 482843 w 1037505"/>
                  <a:gd name="connsiteY25" fmla="*/ 177066 h 705621"/>
                  <a:gd name="connsiteX26" fmla="*/ 490772 w 1037505"/>
                  <a:gd name="connsiteY26" fmla="*/ 169138 h 705621"/>
                  <a:gd name="connsiteX27" fmla="*/ 498700 w 1037505"/>
                  <a:gd name="connsiteY27" fmla="*/ 166495 h 705621"/>
                  <a:gd name="connsiteX28" fmla="*/ 506628 w 1037505"/>
                  <a:gd name="connsiteY28" fmla="*/ 161209 h 705621"/>
                  <a:gd name="connsiteX29" fmla="*/ 517199 w 1037505"/>
                  <a:gd name="connsiteY29" fmla="*/ 158567 h 705621"/>
                  <a:gd name="connsiteX30" fmla="*/ 533056 w 1037505"/>
                  <a:gd name="connsiteY30" fmla="*/ 153281 h 705621"/>
                  <a:gd name="connsiteX31" fmla="*/ 540984 w 1037505"/>
                  <a:gd name="connsiteY31" fmla="*/ 150638 h 705621"/>
                  <a:gd name="connsiteX32" fmla="*/ 567412 w 1037505"/>
                  <a:gd name="connsiteY32" fmla="*/ 142710 h 705621"/>
                  <a:gd name="connsiteX33" fmla="*/ 591197 w 1037505"/>
                  <a:gd name="connsiteY33" fmla="*/ 132139 h 705621"/>
                  <a:gd name="connsiteX34" fmla="*/ 596744 w 1037505"/>
                  <a:gd name="connsiteY34" fmla="*/ 117590 h 705621"/>
                  <a:gd name="connsiteX35" fmla="*/ 608100 w 1037505"/>
                  <a:gd name="connsiteY35" fmla="*/ 95663 h 705621"/>
                  <a:gd name="connsiteX36" fmla="*/ 630839 w 1037505"/>
                  <a:gd name="connsiteY36" fmla="*/ 79283 h 705621"/>
                  <a:gd name="connsiteX37" fmla="*/ 638767 w 1037505"/>
                  <a:gd name="connsiteY37" fmla="*/ 76641 h 705621"/>
                  <a:gd name="connsiteX38" fmla="*/ 646695 w 1037505"/>
                  <a:gd name="connsiteY38" fmla="*/ 71355 h 705621"/>
                  <a:gd name="connsiteX39" fmla="*/ 654624 w 1037505"/>
                  <a:gd name="connsiteY39" fmla="*/ 68712 h 705621"/>
                  <a:gd name="connsiteX40" fmla="*/ 659909 w 1037505"/>
                  <a:gd name="connsiteY40" fmla="*/ 60784 h 705621"/>
                  <a:gd name="connsiteX41" fmla="*/ 675766 w 1037505"/>
                  <a:gd name="connsiteY41" fmla="*/ 52856 h 705621"/>
                  <a:gd name="connsiteX42" fmla="*/ 691622 w 1037505"/>
                  <a:gd name="connsiteY42" fmla="*/ 44927 h 705621"/>
                  <a:gd name="connsiteX43" fmla="*/ 699551 w 1037505"/>
                  <a:gd name="connsiteY43" fmla="*/ 39642 h 705621"/>
                  <a:gd name="connsiteX44" fmla="*/ 715407 w 1037505"/>
                  <a:gd name="connsiteY44" fmla="*/ 34356 h 705621"/>
                  <a:gd name="connsiteX45" fmla="*/ 731264 w 1037505"/>
                  <a:gd name="connsiteY45" fmla="*/ 29071 h 705621"/>
                  <a:gd name="connsiteX46" fmla="*/ 747121 w 1037505"/>
                  <a:gd name="connsiteY46" fmla="*/ 21142 h 705621"/>
                  <a:gd name="connsiteX47" fmla="*/ 762977 w 1037505"/>
                  <a:gd name="connsiteY47" fmla="*/ 15857 h 705621"/>
                  <a:gd name="connsiteX48" fmla="*/ 770906 w 1037505"/>
                  <a:gd name="connsiteY48" fmla="*/ 13214 h 705621"/>
                  <a:gd name="connsiteX49" fmla="*/ 805262 w 1037505"/>
                  <a:gd name="connsiteY49" fmla="*/ 10571 h 705621"/>
                  <a:gd name="connsiteX50" fmla="*/ 815833 w 1037505"/>
                  <a:gd name="connsiteY50" fmla="*/ 7929 h 705621"/>
                  <a:gd name="connsiteX51" fmla="*/ 823761 w 1037505"/>
                  <a:gd name="connsiteY51" fmla="*/ 5286 h 705621"/>
                  <a:gd name="connsiteX52" fmla="*/ 850189 w 1037505"/>
                  <a:gd name="connsiteY52" fmla="*/ 0 h 705621"/>
                  <a:gd name="connsiteX53" fmla="*/ 847546 w 1037505"/>
                  <a:gd name="connsiteY53" fmla="*/ 7929 h 705621"/>
                  <a:gd name="connsiteX54" fmla="*/ 842261 w 1037505"/>
                  <a:gd name="connsiteY54" fmla="*/ 15857 h 705621"/>
                  <a:gd name="connsiteX55" fmla="*/ 836975 w 1037505"/>
                  <a:gd name="connsiteY55" fmla="*/ 31713 h 705621"/>
                  <a:gd name="connsiteX56" fmla="*/ 839618 w 1037505"/>
                  <a:gd name="connsiteY56" fmla="*/ 39642 h 705621"/>
                  <a:gd name="connsiteX57" fmla="*/ 829047 w 1037505"/>
                  <a:gd name="connsiteY57" fmla="*/ 55498 h 705621"/>
                  <a:gd name="connsiteX58" fmla="*/ 823761 w 1037505"/>
                  <a:gd name="connsiteY58" fmla="*/ 87212 h 705621"/>
                  <a:gd name="connsiteX59" fmla="*/ 831690 w 1037505"/>
                  <a:gd name="connsiteY59" fmla="*/ 121568 h 705621"/>
                  <a:gd name="connsiteX60" fmla="*/ 823761 w 1037505"/>
                  <a:gd name="connsiteY60" fmla="*/ 140067 h 705621"/>
                  <a:gd name="connsiteX61" fmla="*/ 813190 w 1037505"/>
                  <a:gd name="connsiteY61" fmla="*/ 184994 h 705621"/>
                  <a:gd name="connsiteX62" fmla="*/ 805262 w 1037505"/>
                  <a:gd name="connsiteY62" fmla="*/ 187637 h 705621"/>
                  <a:gd name="connsiteX63" fmla="*/ 797333 w 1037505"/>
                  <a:gd name="connsiteY63" fmla="*/ 195566 h 705621"/>
                  <a:gd name="connsiteX64" fmla="*/ 813190 w 1037505"/>
                  <a:gd name="connsiteY64" fmla="*/ 227279 h 705621"/>
                  <a:gd name="connsiteX65" fmla="*/ 818476 w 1037505"/>
                  <a:gd name="connsiteY65" fmla="*/ 235207 h 705621"/>
                  <a:gd name="connsiteX66" fmla="*/ 826404 w 1037505"/>
                  <a:gd name="connsiteY66" fmla="*/ 261635 h 705621"/>
                  <a:gd name="connsiteX67" fmla="*/ 829047 w 1037505"/>
                  <a:gd name="connsiteY67" fmla="*/ 269563 h 705621"/>
                  <a:gd name="connsiteX68" fmla="*/ 831690 w 1037505"/>
                  <a:gd name="connsiteY68" fmla="*/ 277492 h 705621"/>
                  <a:gd name="connsiteX69" fmla="*/ 836975 w 1037505"/>
                  <a:gd name="connsiteY69" fmla="*/ 285420 h 705621"/>
                  <a:gd name="connsiteX70" fmla="*/ 839618 w 1037505"/>
                  <a:gd name="connsiteY70" fmla="*/ 293348 h 705621"/>
                  <a:gd name="connsiteX71" fmla="*/ 863403 w 1037505"/>
                  <a:gd name="connsiteY71" fmla="*/ 306562 h 705621"/>
                  <a:gd name="connsiteX72" fmla="*/ 871331 w 1037505"/>
                  <a:gd name="connsiteY72" fmla="*/ 314490 h 705621"/>
                  <a:gd name="connsiteX73" fmla="*/ 879259 w 1037505"/>
                  <a:gd name="connsiteY73" fmla="*/ 319776 h 705621"/>
                  <a:gd name="connsiteX74" fmla="*/ 884545 w 1037505"/>
                  <a:gd name="connsiteY74" fmla="*/ 335633 h 705621"/>
                  <a:gd name="connsiteX75" fmla="*/ 889831 w 1037505"/>
                  <a:gd name="connsiteY75" fmla="*/ 343561 h 705621"/>
                  <a:gd name="connsiteX76" fmla="*/ 892473 w 1037505"/>
                  <a:gd name="connsiteY76" fmla="*/ 351489 h 705621"/>
                  <a:gd name="connsiteX77" fmla="*/ 924187 w 1037505"/>
                  <a:gd name="connsiteY77" fmla="*/ 362060 h 705621"/>
                  <a:gd name="connsiteX78" fmla="*/ 940043 w 1037505"/>
                  <a:gd name="connsiteY78" fmla="*/ 369989 h 705621"/>
                  <a:gd name="connsiteX79" fmla="*/ 947972 w 1037505"/>
                  <a:gd name="connsiteY79" fmla="*/ 372631 h 705621"/>
                  <a:gd name="connsiteX80" fmla="*/ 971757 w 1037505"/>
                  <a:gd name="connsiteY80" fmla="*/ 385845 h 705621"/>
                  <a:gd name="connsiteX81" fmla="*/ 979685 w 1037505"/>
                  <a:gd name="connsiteY81" fmla="*/ 393774 h 705621"/>
                  <a:gd name="connsiteX82" fmla="*/ 984970 w 1037505"/>
                  <a:gd name="connsiteY82" fmla="*/ 409630 h 705621"/>
                  <a:gd name="connsiteX83" fmla="*/ 990256 w 1037505"/>
                  <a:gd name="connsiteY83" fmla="*/ 417559 h 705621"/>
                  <a:gd name="connsiteX84" fmla="*/ 1000827 w 1037505"/>
                  <a:gd name="connsiteY84" fmla="*/ 441344 h 705621"/>
                  <a:gd name="connsiteX85" fmla="*/ 1006113 w 1037505"/>
                  <a:gd name="connsiteY85" fmla="*/ 462486 h 705621"/>
                  <a:gd name="connsiteX86" fmla="*/ 1014041 w 1037505"/>
                  <a:gd name="connsiteY86" fmla="*/ 473057 h 705621"/>
                  <a:gd name="connsiteX87" fmla="*/ 1024612 w 1037505"/>
                  <a:gd name="connsiteY87" fmla="*/ 488913 h 705621"/>
                  <a:gd name="connsiteX88" fmla="*/ 1029898 w 1037505"/>
                  <a:gd name="connsiteY88" fmla="*/ 496842 h 705621"/>
                  <a:gd name="connsiteX89" fmla="*/ 1029898 w 1037505"/>
                  <a:gd name="connsiteY89" fmla="*/ 512698 h 705621"/>
                  <a:gd name="connsiteX90" fmla="*/ 1035472 w 1037505"/>
                  <a:gd name="connsiteY90" fmla="*/ 543132 h 705621"/>
                  <a:gd name="connsiteX91" fmla="*/ 990780 w 1037505"/>
                  <a:gd name="connsiteY91" fmla="*/ 514033 h 705621"/>
                  <a:gd name="connsiteX92" fmla="*/ 963016 w 1037505"/>
                  <a:gd name="connsiteY92" fmla="*/ 488913 h 705621"/>
                  <a:gd name="connsiteX93" fmla="*/ 929472 w 1037505"/>
                  <a:gd name="connsiteY93" fmla="*/ 483628 h 705621"/>
                  <a:gd name="connsiteX94" fmla="*/ 910973 w 1037505"/>
                  <a:gd name="connsiteY94" fmla="*/ 480985 h 705621"/>
                  <a:gd name="connsiteX95" fmla="*/ 900402 w 1037505"/>
                  <a:gd name="connsiteY95" fmla="*/ 467771 h 705621"/>
                  <a:gd name="connsiteX96" fmla="*/ 889831 w 1037505"/>
                  <a:gd name="connsiteY96" fmla="*/ 451915 h 705621"/>
                  <a:gd name="connsiteX97" fmla="*/ 873974 w 1037505"/>
                  <a:gd name="connsiteY97" fmla="*/ 446629 h 705621"/>
                  <a:gd name="connsiteX98" fmla="*/ 866046 w 1037505"/>
                  <a:gd name="connsiteY98" fmla="*/ 443986 h 705621"/>
                  <a:gd name="connsiteX99" fmla="*/ 844903 w 1037505"/>
                  <a:gd name="connsiteY99" fmla="*/ 449272 h 705621"/>
                  <a:gd name="connsiteX100" fmla="*/ 836975 w 1037505"/>
                  <a:gd name="connsiteY100" fmla="*/ 454557 h 705621"/>
                  <a:gd name="connsiteX101" fmla="*/ 831690 w 1037505"/>
                  <a:gd name="connsiteY101" fmla="*/ 462486 h 705621"/>
                  <a:gd name="connsiteX102" fmla="*/ 829047 w 1037505"/>
                  <a:gd name="connsiteY102" fmla="*/ 470414 h 705621"/>
                  <a:gd name="connsiteX103" fmla="*/ 821118 w 1037505"/>
                  <a:gd name="connsiteY103" fmla="*/ 478342 h 705621"/>
                  <a:gd name="connsiteX104" fmla="*/ 815833 w 1037505"/>
                  <a:gd name="connsiteY104" fmla="*/ 486271 h 705621"/>
                  <a:gd name="connsiteX105" fmla="*/ 799976 w 1037505"/>
                  <a:gd name="connsiteY105" fmla="*/ 502127 h 705621"/>
                  <a:gd name="connsiteX106" fmla="*/ 789405 w 1037505"/>
                  <a:gd name="connsiteY106" fmla="*/ 517984 h 705621"/>
                  <a:gd name="connsiteX107" fmla="*/ 784120 w 1037505"/>
                  <a:gd name="connsiteY107" fmla="*/ 525912 h 705621"/>
                  <a:gd name="connsiteX108" fmla="*/ 760335 w 1037505"/>
                  <a:gd name="connsiteY108" fmla="*/ 547055 h 705621"/>
                  <a:gd name="connsiteX109" fmla="*/ 755049 w 1037505"/>
                  <a:gd name="connsiteY109" fmla="*/ 554983 h 705621"/>
                  <a:gd name="connsiteX110" fmla="*/ 752406 w 1037505"/>
                  <a:gd name="connsiteY110" fmla="*/ 562911 h 705621"/>
                  <a:gd name="connsiteX111" fmla="*/ 741835 w 1037505"/>
                  <a:gd name="connsiteY111" fmla="*/ 578768 h 705621"/>
                  <a:gd name="connsiteX112" fmla="*/ 736550 w 1037505"/>
                  <a:gd name="connsiteY112" fmla="*/ 586696 h 705621"/>
                  <a:gd name="connsiteX113" fmla="*/ 731264 w 1037505"/>
                  <a:gd name="connsiteY113" fmla="*/ 594624 h 705621"/>
                  <a:gd name="connsiteX114" fmla="*/ 725979 w 1037505"/>
                  <a:gd name="connsiteY114" fmla="*/ 610481 h 705621"/>
                  <a:gd name="connsiteX115" fmla="*/ 723336 w 1037505"/>
                  <a:gd name="connsiteY115" fmla="*/ 618409 h 705621"/>
                  <a:gd name="connsiteX116" fmla="*/ 712765 w 1037505"/>
                  <a:gd name="connsiteY116" fmla="*/ 634266 h 705621"/>
                  <a:gd name="connsiteX117" fmla="*/ 704836 w 1037505"/>
                  <a:gd name="connsiteY117" fmla="*/ 650123 h 705621"/>
                  <a:gd name="connsiteX118" fmla="*/ 702194 w 1037505"/>
                  <a:gd name="connsiteY118" fmla="*/ 665979 h 705621"/>
                  <a:gd name="connsiteX119" fmla="*/ 694265 w 1037505"/>
                  <a:gd name="connsiteY119" fmla="*/ 663337 h 705621"/>
                  <a:gd name="connsiteX120" fmla="*/ 686337 w 1037505"/>
                  <a:gd name="connsiteY120" fmla="*/ 658051 h 705621"/>
                  <a:gd name="connsiteX121" fmla="*/ 673123 w 1037505"/>
                  <a:gd name="connsiteY121" fmla="*/ 664933 h 705621"/>
                  <a:gd name="connsiteX122" fmla="*/ 660432 w 1037505"/>
                  <a:gd name="connsiteY122" fmla="*/ 664410 h 705621"/>
                  <a:gd name="connsiteX123" fmla="*/ 649338 w 1037505"/>
                  <a:gd name="connsiteY123" fmla="*/ 655408 h 705621"/>
                  <a:gd name="connsiteX124" fmla="*/ 646695 w 1037505"/>
                  <a:gd name="connsiteY124" fmla="*/ 647480 h 705621"/>
                  <a:gd name="connsiteX125" fmla="*/ 617625 w 1037505"/>
                  <a:gd name="connsiteY125" fmla="*/ 647480 h 705621"/>
                  <a:gd name="connsiteX126" fmla="*/ 593027 w 1037505"/>
                  <a:gd name="connsiteY126" fmla="*/ 664411 h 705621"/>
                  <a:gd name="connsiteX127" fmla="*/ 534625 w 1037505"/>
                  <a:gd name="connsiteY127" fmla="*/ 667314 h 705621"/>
                  <a:gd name="connsiteX128" fmla="*/ 481825 w 1037505"/>
                  <a:gd name="connsiteY128" fmla="*/ 659386 h 705621"/>
                  <a:gd name="connsiteX129" fmla="*/ 437916 w 1037505"/>
                  <a:gd name="connsiteY129" fmla="*/ 644837 h 705621"/>
                  <a:gd name="connsiteX130" fmla="*/ 424702 w 1037505"/>
                  <a:gd name="connsiteY130" fmla="*/ 642194 h 705621"/>
                  <a:gd name="connsiteX131" fmla="*/ 416774 w 1037505"/>
                  <a:gd name="connsiteY131" fmla="*/ 639552 h 705621"/>
                  <a:gd name="connsiteX132" fmla="*/ 406203 w 1037505"/>
                  <a:gd name="connsiteY132" fmla="*/ 636909 h 705621"/>
                  <a:gd name="connsiteX133" fmla="*/ 390346 w 1037505"/>
                  <a:gd name="connsiteY133" fmla="*/ 631623 h 705621"/>
                  <a:gd name="connsiteX134" fmla="*/ 382418 w 1037505"/>
                  <a:gd name="connsiteY134" fmla="*/ 628981 h 705621"/>
                  <a:gd name="connsiteX135" fmla="*/ 366561 w 1037505"/>
                  <a:gd name="connsiteY135" fmla="*/ 621052 h 705621"/>
                  <a:gd name="connsiteX136" fmla="*/ 342776 w 1037505"/>
                  <a:gd name="connsiteY136" fmla="*/ 623695 h 705621"/>
                  <a:gd name="connsiteX137" fmla="*/ 313706 w 1037505"/>
                  <a:gd name="connsiteY137" fmla="*/ 626338 h 705621"/>
                  <a:gd name="connsiteX138" fmla="*/ 289921 w 1037505"/>
                  <a:gd name="connsiteY138" fmla="*/ 623695 h 705621"/>
                  <a:gd name="connsiteX139" fmla="*/ 281992 w 1037505"/>
                  <a:gd name="connsiteY139" fmla="*/ 621052 h 705621"/>
                  <a:gd name="connsiteX140" fmla="*/ 266136 w 1037505"/>
                  <a:gd name="connsiteY140" fmla="*/ 626338 h 705621"/>
                  <a:gd name="connsiteX141" fmla="*/ 258207 w 1037505"/>
                  <a:gd name="connsiteY141" fmla="*/ 628981 h 705621"/>
                  <a:gd name="connsiteX142" fmla="*/ 250279 w 1037505"/>
                  <a:gd name="connsiteY142" fmla="*/ 634266 h 705621"/>
                  <a:gd name="connsiteX143" fmla="*/ 234422 w 1037505"/>
                  <a:gd name="connsiteY143" fmla="*/ 639552 h 705621"/>
                  <a:gd name="connsiteX144" fmla="*/ 226494 w 1037505"/>
                  <a:gd name="connsiteY144" fmla="*/ 647480 h 705621"/>
                  <a:gd name="connsiteX145" fmla="*/ 218566 w 1037505"/>
                  <a:gd name="connsiteY145" fmla="*/ 652766 h 705621"/>
                  <a:gd name="connsiteX146" fmla="*/ 213280 w 1037505"/>
                  <a:gd name="connsiteY146" fmla="*/ 660694 h 705621"/>
                  <a:gd name="connsiteX147" fmla="*/ 197424 w 1037505"/>
                  <a:gd name="connsiteY147" fmla="*/ 668622 h 705621"/>
                  <a:gd name="connsiteX148" fmla="*/ 189495 w 1037505"/>
                  <a:gd name="connsiteY148" fmla="*/ 673908 h 705621"/>
                  <a:gd name="connsiteX149" fmla="*/ 184210 w 1037505"/>
                  <a:gd name="connsiteY149" fmla="*/ 665979 h 705621"/>
                  <a:gd name="connsiteX150" fmla="*/ 157782 w 1037505"/>
                  <a:gd name="connsiteY150" fmla="*/ 673908 h 705621"/>
                  <a:gd name="connsiteX151" fmla="*/ 149854 w 1037505"/>
                  <a:gd name="connsiteY151" fmla="*/ 681836 h 705621"/>
                  <a:gd name="connsiteX152" fmla="*/ 131354 w 1037505"/>
                  <a:gd name="connsiteY152" fmla="*/ 684479 h 705621"/>
                  <a:gd name="connsiteX153" fmla="*/ 107569 w 1037505"/>
                  <a:gd name="connsiteY153" fmla="*/ 697693 h 705621"/>
                  <a:gd name="connsiteX154" fmla="*/ 99641 w 1037505"/>
                  <a:gd name="connsiteY154" fmla="*/ 702978 h 705621"/>
                  <a:gd name="connsiteX155" fmla="*/ 91713 w 1037505"/>
                  <a:gd name="connsiteY155" fmla="*/ 705621 h 705621"/>
                  <a:gd name="connsiteX156" fmla="*/ 89070 w 1037505"/>
                  <a:gd name="connsiteY156" fmla="*/ 697693 h 705621"/>
                  <a:gd name="connsiteX157" fmla="*/ 73213 w 1037505"/>
                  <a:gd name="connsiteY157" fmla="*/ 684479 h 705621"/>
                  <a:gd name="connsiteX158" fmla="*/ 65285 w 1037505"/>
                  <a:gd name="connsiteY158" fmla="*/ 681836 h 705621"/>
                  <a:gd name="connsiteX159" fmla="*/ 49428 w 1037505"/>
                  <a:gd name="connsiteY159" fmla="*/ 671265 h 705621"/>
                  <a:gd name="connsiteX160" fmla="*/ 33572 w 1037505"/>
                  <a:gd name="connsiteY160" fmla="*/ 660694 h 705621"/>
                  <a:gd name="connsiteX161" fmla="*/ 25643 w 1037505"/>
                  <a:gd name="connsiteY161" fmla="*/ 655408 h 705621"/>
                  <a:gd name="connsiteX162" fmla="*/ 23001 w 1037505"/>
                  <a:gd name="connsiteY162" fmla="*/ 647480 h 705621"/>
                  <a:gd name="connsiteX163" fmla="*/ 0 w 1037505"/>
                  <a:gd name="connsiteY163" fmla="*/ 637431 h 705621"/>
                  <a:gd name="connsiteX164" fmla="*/ 9787 w 1037505"/>
                  <a:gd name="connsiteY164" fmla="*/ 581411 h 705621"/>
                  <a:gd name="connsiteX165" fmla="*/ 12429 w 1037505"/>
                  <a:gd name="connsiteY165" fmla="*/ 573482 h 705621"/>
                  <a:gd name="connsiteX166" fmla="*/ 20358 w 1037505"/>
                  <a:gd name="connsiteY166" fmla="*/ 570840 h 705621"/>
                  <a:gd name="connsiteX167" fmla="*/ 38857 w 1037505"/>
                  <a:gd name="connsiteY167" fmla="*/ 568197 h 705621"/>
                  <a:gd name="connsiteX168" fmla="*/ 46785 w 1037505"/>
                  <a:gd name="connsiteY168" fmla="*/ 562911 h 705621"/>
                  <a:gd name="connsiteX169" fmla="*/ 54714 w 1037505"/>
                  <a:gd name="connsiteY169" fmla="*/ 554983 h 705621"/>
                  <a:gd name="connsiteX170" fmla="*/ 70570 w 1037505"/>
                  <a:gd name="connsiteY170" fmla="*/ 549697 h 705621"/>
                  <a:gd name="connsiteX171" fmla="*/ 94355 w 1037505"/>
                  <a:gd name="connsiteY171" fmla="*/ 533841 h 705621"/>
                  <a:gd name="connsiteX172" fmla="*/ 102284 w 1037505"/>
                  <a:gd name="connsiteY172" fmla="*/ 528555 h 705621"/>
                  <a:gd name="connsiteX173" fmla="*/ 118140 w 1037505"/>
                  <a:gd name="connsiteY173" fmla="*/ 523270 h 705621"/>
                  <a:gd name="connsiteX174" fmla="*/ 126069 w 1037505"/>
                  <a:gd name="connsiteY174" fmla="*/ 517984 h 705621"/>
                  <a:gd name="connsiteX175" fmla="*/ 139283 w 1037505"/>
                  <a:gd name="connsiteY175" fmla="*/ 496842 h 705621"/>
                  <a:gd name="connsiteX176" fmla="*/ 141925 w 1037505"/>
                  <a:gd name="connsiteY176" fmla="*/ 488913 h 705621"/>
                  <a:gd name="connsiteX177" fmla="*/ 141925 w 1037505"/>
                  <a:gd name="connsiteY177" fmla="*/ 470414 h 705621"/>
                  <a:gd name="connsiteX178" fmla="*/ 139283 w 1037505"/>
                  <a:gd name="connsiteY178" fmla="*/ 462486 h 705621"/>
                  <a:gd name="connsiteX179" fmla="*/ 147211 w 1037505"/>
                  <a:gd name="connsiteY179" fmla="*/ 446629 h 705621"/>
                  <a:gd name="connsiteX180" fmla="*/ 152496 w 1037505"/>
                  <a:gd name="connsiteY180" fmla="*/ 430772 h 705621"/>
                  <a:gd name="connsiteX181" fmla="*/ 157782 w 1037505"/>
                  <a:gd name="connsiteY181" fmla="*/ 422844 h 705621"/>
                  <a:gd name="connsiteX182" fmla="*/ 163068 w 1037505"/>
                  <a:gd name="connsiteY182" fmla="*/ 395080 h 705621"/>
                  <a:gd name="connsiteX183" fmla="*/ 168353 w 1037505"/>
                  <a:gd name="connsiteY183" fmla="*/ 364703 h 705621"/>
                  <a:gd name="connsiteX184" fmla="*/ 173639 w 1037505"/>
                  <a:gd name="connsiteY184" fmla="*/ 356775 h 705621"/>
                  <a:gd name="connsiteX185" fmla="*/ 176281 w 1037505"/>
                  <a:gd name="connsiteY185" fmla="*/ 343561 h 705621"/>
                  <a:gd name="connsiteX186" fmla="*/ 178924 w 1037505"/>
                  <a:gd name="connsiteY186" fmla="*/ 325061 h 705621"/>
                  <a:gd name="connsiteX187" fmla="*/ 186853 w 1037505"/>
                  <a:gd name="connsiteY187" fmla="*/ 317133 h 705621"/>
                  <a:gd name="connsiteX188" fmla="*/ 181567 w 1037505"/>
                  <a:gd name="connsiteY188" fmla="*/ 303919 h 705621"/>
                  <a:gd name="connsiteX0" fmla="*/ 181567 w 1037505"/>
                  <a:gd name="connsiteY0" fmla="*/ 303919 h 705621"/>
                  <a:gd name="connsiteX1" fmla="*/ 189495 w 1037505"/>
                  <a:gd name="connsiteY1" fmla="*/ 290705 h 705621"/>
                  <a:gd name="connsiteX2" fmla="*/ 193184 w 1037505"/>
                  <a:gd name="connsiteY2" fmla="*/ 267706 h 705621"/>
                  <a:gd name="connsiteX3" fmla="*/ 210638 w 1037505"/>
                  <a:gd name="connsiteY3" fmla="*/ 258992 h 705621"/>
                  <a:gd name="connsiteX4" fmla="*/ 226494 w 1037505"/>
                  <a:gd name="connsiteY4" fmla="*/ 253707 h 705621"/>
                  <a:gd name="connsiteX5" fmla="*/ 258207 w 1037505"/>
                  <a:gd name="connsiteY5" fmla="*/ 248421 h 705621"/>
                  <a:gd name="connsiteX6" fmla="*/ 276707 w 1037505"/>
                  <a:gd name="connsiteY6" fmla="*/ 243135 h 705621"/>
                  <a:gd name="connsiteX7" fmla="*/ 288062 w 1037505"/>
                  <a:gd name="connsiteY7" fmla="*/ 209537 h 705621"/>
                  <a:gd name="connsiteX8" fmla="*/ 297849 w 1037505"/>
                  <a:gd name="connsiteY8" fmla="*/ 182352 h 705621"/>
                  <a:gd name="connsiteX9" fmla="*/ 300492 w 1037505"/>
                  <a:gd name="connsiteY9" fmla="*/ 174423 h 705621"/>
                  <a:gd name="connsiteX10" fmla="*/ 305777 w 1037505"/>
                  <a:gd name="connsiteY10" fmla="*/ 166495 h 705621"/>
                  <a:gd name="connsiteX11" fmla="*/ 313706 w 1037505"/>
                  <a:gd name="connsiteY11" fmla="*/ 158567 h 705621"/>
                  <a:gd name="connsiteX12" fmla="*/ 321634 w 1037505"/>
                  <a:gd name="connsiteY12" fmla="*/ 155924 h 705621"/>
                  <a:gd name="connsiteX13" fmla="*/ 332205 w 1037505"/>
                  <a:gd name="connsiteY13" fmla="*/ 171781 h 705621"/>
                  <a:gd name="connsiteX14" fmla="*/ 350705 w 1037505"/>
                  <a:gd name="connsiteY14" fmla="*/ 192923 h 705621"/>
                  <a:gd name="connsiteX15" fmla="*/ 361276 w 1037505"/>
                  <a:gd name="connsiteY15" fmla="*/ 208779 h 705621"/>
                  <a:gd name="connsiteX16" fmla="*/ 363918 w 1037505"/>
                  <a:gd name="connsiteY16" fmla="*/ 219350 h 705621"/>
                  <a:gd name="connsiteX17" fmla="*/ 366561 w 1037505"/>
                  <a:gd name="connsiteY17" fmla="*/ 227279 h 705621"/>
                  <a:gd name="connsiteX18" fmla="*/ 363918 w 1037505"/>
                  <a:gd name="connsiteY18" fmla="*/ 235207 h 705621"/>
                  <a:gd name="connsiteX19" fmla="*/ 382418 w 1037505"/>
                  <a:gd name="connsiteY19" fmla="*/ 247086 h 705621"/>
                  <a:gd name="connsiteX20" fmla="*/ 405419 w 1037505"/>
                  <a:gd name="connsiteY20" fmla="*/ 233871 h 705621"/>
                  <a:gd name="connsiteX21" fmla="*/ 415204 w 1037505"/>
                  <a:gd name="connsiteY21" fmla="*/ 221182 h 705621"/>
                  <a:gd name="connsiteX22" fmla="*/ 427868 w 1037505"/>
                  <a:gd name="connsiteY22" fmla="*/ 207183 h 705621"/>
                  <a:gd name="connsiteX23" fmla="*/ 455081 w 1037505"/>
                  <a:gd name="connsiteY23" fmla="*/ 187376 h 705621"/>
                  <a:gd name="connsiteX24" fmla="*/ 474915 w 1037505"/>
                  <a:gd name="connsiteY24" fmla="*/ 179709 h 705621"/>
                  <a:gd name="connsiteX25" fmla="*/ 482843 w 1037505"/>
                  <a:gd name="connsiteY25" fmla="*/ 177066 h 705621"/>
                  <a:gd name="connsiteX26" fmla="*/ 490772 w 1037505"/>
                  <a:gd name="connsiteY26" fmla="*/ 169138 h 705621"/>
                  <a:gd name="connsiteX27" fmla="*/ 498700 w 1037505"/>
                  <a:gd name="connsiteY27" fmla="*/ 166495 h 705621"/>
                  <a:gd name="connsiteX28" fmla="*/ 506628 w 1037505"/>
                  <a:gd name="connsiteY28" fmla="*/ 161209 h 705621"/>
                  <a:gd name="connsiteX29" fmla="*/ 517199 w 1037505"/>
                  <a:gd name="connsiteY29" fmla="*/ 158567 h 705621"/>
                  <a:gd name="connsiteX30" fmla="*/ 533056 w 1037505"/>
                  <a:gd name="connsiteY30" fmla="*/ 153281 h 705621"/>
                  <a:gd name="connsiteX31" fmla="*/ 540984 w 1037505"/>
                  <a:gd name="connsiteY31" fmla="*/ 150638 h 705621"/>
                  <a:gd name="connsiteX32" fmla="*/ 567412 w 1037505"/>
                  <a:gd name="connsiteY32" fmla="*/ 142710 h 705621"/>
                  <a:gd name="connsiteX33" fmla="*/ 591197 w 1037505"/>
                  <a:gd name="connsiteY33" fmla="*/ 132139 h 705621"/>
                  <a:gd name="connsiteX34" fmla="*/ 596744 w 1037505"/>
                  <a:gd name="connsiteY34" fmla="*/ 117590 h 705621"/>
                  <a:gd name="connsiteX35" fmla="*/ 608100 w 1037505"/>
                  <a:gd name="connsiteY35" fmla="*/ 95663 h 705621"/>
                  <a:gd name="connsiteX36" fmla="*/ 630839 w 1037505"/>
                  <a:gd name="connsiteY36" fmla="*/ 79283 h 705621"/>
                  <a:gd name="connsiteX37" fmla="*/ 638767 w 1037505"/>
                  <a:gd name="connsiteY37" fmla="*/ 76641 h 705621"/>
                  <a:gd name="connsiteX38" fmla="*/ 646695 w 1037505"/>
                  <a:gd name="connsiteY38" fmla="*/ 71355 h 705621"/>
                  <a:gd name="connsiteX39" fmla="*/ 654624 w 1037505"/>
                  <a:gd name="connsiteY39" fmla="*/ 68712 h 705621"/>
                  <a:gd name="connsiteX40" fmla="*/ 659909 w 1037505"/>
                  <a:gd name="connsiteY40" fmla="*/ 60784 h 705621"/>
                  <a:gd name="connsiteX41" fmla="*/ 675766 w 1037505"/>
                  <a:gd name="connsiteY41" fmla="*/ 52856 h 705621"/>
                  <a:gd name="connsiteX42" fmla="*/ 691622 w 1037505"/>
                  <a:gd name="connsiteY42" fmla="*/ 44927 h 705621"/>
                  <a:gd name="connsiteX43" fmla="*/ 699551 w 1037505"/>
                  <a:gd name="connsiteY43" fmla="*/ 39642 h 705621"/>
                  <a:gd name="connsiteX44" fmla="*/ 715407 w 1037505"/>
                  <a:gd name="connsiteY44" fmla="*/ 34356 h 705621"/>
                  <a:gd name="connsiteX45" fmla="*/ 731264 w 1037505"/>
                  <a:gd name="connsiteY45" fmla="*/ 29071 h 705621"/>
                  <a:gd name="connsiteX46" fmla="*/ 747121 w 1037505"/>
                  <a:gd name="connsiteY46" fmla="*/ 21142 h 705621"/>
                  <a:gd name="connsiteX47" fmla="*/ 762977 w 1037505"/>
                  <a:gd name="connsiteY47" fmla="*/ 15857 h 705621"/>
                  <a:gd name="connsiteX48" fmla="*/ 770906 w 1037505"/>
                  <a:gd name="connsiteY48" fmla="*/ 13214 h 705621"/>
                  <a:gd name="connsiteX49" fmla="*/ 805262 w 1037505"/>
                  <a:gd name="connsiteY49" fmla="*/ 10571 h 705621"/>
                  <a:gd name="connsiteX50" fmla="*/ 815833 w 1037505"/>
                  <a:gd name="connsiteY50" fmla="*/ 7929 h 705621"/>
                  <a:gd name="connsiteX51" fmla="*/ 823761 w 1037505"/>
                  <a:gd name="connsiteY51" fmla="*/ 5286 h 705621"/>
                  <a:gd name="connsiteX52" fmla="*/ 850189 w 1037505"/>
                  <a:gd name="connsiteY52" fmla="*/ 0 h 705621"/>
                  <a:gd name="connsiteX53" fmla="*/ 847546 w 1037505"/>
                  <a:gd name="connsiteY53" fmla="*/ 7929 h 705621"/>
                  <a:gd name="connsiteX54" fmla="*/ 842261 w 1037505"/>
                  <a:gd name="connsiteY54" fmla="*/ 15857 h 705621"/>
                  <a:gd name="connsiteX55" fmla="*/ 836975 w 1037505"/>
                  <a:gd name="connsiteY55" fmla="*/ 31713 h 705621"/>
                  <a:gd name="connsiteX56" fmla="*/ 839618 w 1037505"/>
                  <a:gd name="connsiteY56" fmla="*/ 39642 h 705621"/>
                  <a:gd name="connsiteX57" fmla="*/ 829047 w 1037505"/>
                  <a:gd name="connsiteY57" fmla="*/ 55498 h 705621"/>
                  <a:gd name="connsiteX58" fmla="*/ 823761 w 1037505"/>
                  <a:gd name="connsiteY58" fmla="*/ 87212 h 705621"/>
                  <a:gd name="connsiteX59" fmla="*/ 831690 w 1037505"/>
                  <a:gd name="connsiteY59" fmla="*/ 121568 h 705621"/>
                  <a:gd name="connsiteX60" fmla="*/ 823761 w 1037505"/>
                  <a:gd name="connsiteY60" fmla="*/ 140067 h 705621"/>
                  <a:gd name="connsiteX61" fmla="*/ 813190 w 1037505"/>
                  <a:gd name="connsiteY61" fmla="*/ 184994 h 705621"/>
                  <a:gd name="connsiteX62" fmla="*/ 805262 w 1037505"/>
                  <a:gd name="connsiteY62" fmla="*/ 187637 h 705621"/>
                  <a:gd name="connsiteX63" fmla="*/ 797333 w 1037505"/>
                  <a:gd name="connsiteY63" fmla="*/ 195566 h 705621"/>
                  <a:gd name="connsiteX64" fmla="*/ 813190 w 1037505"/>
                  <a:gd name="connsiteY64" fmla="*/ 227279 h 705621"/>
                  <a:gd name="connsiteX65" fmla="*/ 818476 w 1037505"/>
                  <a:gd name="connsiteY65" fmla="*/ 235207 h 705621"/>
                  <a:gd name="connsiteX66" fmla="*/ 826404 w 1037505"/>
                  <a:gd name="connsiteY66" fmla="*/ 261635 h 705621"/>
                  <a:gd name="connsiteX67" fmla="*/ 829047 w 1037505"/>
                  <a:gd name="connsiteY67" fmla="*/ 269563 h 705621"/>
                  <a:gd name="connsiteX68" fmla="*/ 831690 w 1037505"/>
                  <a:gd name="connsiteY68" fmla="*/ 277492 h 705621"/>
                  <a:gd name="connsiteX69" fmla="*/ 836975 w 1037505"/>
                  <a:gd name="connsiteY69" fmla="*/ 285420 h 705621"/>
                  <a:gd name="connsiteX70" fmla="*/ 839618 w 1037505"/>
                  <a:gd name="connsiteY70" fmla="*/ 293348 h 705621"/>
                  <a:gd name="connsiteX71" fmla="*/ 863403 w 1037505"/>
                  <a:gd name="connsiteY71" fmla="*/ 306562 h 705621"/>
                  <a:gd name="connsiteX72" fmla="*/ 871331 w 1037505"/>
                  <a:gd name="connsiteY72" fmla="*/ 314490 h 705621"/>
                  <a:gd name="connsiteX73" fmla="*/ 879259 w 1037505"/>
                  <a:gd name="connsiteY73" fmla="*/ 319776 h 705621"/>
                  <a:gd name="connsiteX74" fmla="*/ 884545 w 1037505"/>
                  <a:gd name="connsiteY74" fmla="*/ 335633 h 705621"/>
                  <a:gd name="connsiteX75" fmla="*/ 889831 w 1037505"/>
                  <a:gd name="connsiteY75" fmla="*/ 343561 h 705621"/>
                  <a:gd name="connsiteX76" fmla="*/ 892473 w 1037505"/>
                  <a:gd name="connsiteY76" fmla="*/ 351489 h 705621"/>
                  <a:gd name="connsiteX77" fmla="*/ 924187 w 1037505"/>
                  <a:gd name="connsiteY77" fmla="*/ 362060 h 705621"/>
                  <a:gd name="connsiteX78" fmla="*/ 940043 w 1037505"/>
                  <a:gd name="connsiteY78" fmla="*/ 369989 h 705621"/>
                  <a:gd name="connsiteX79" fmla="*/ 947972 w 1037505"/>
                  <a:gd name="connsiteY79" fmla="*/ 372631 h 705621"/>
                  <a:gd name="connsiteX80" fmla="*/ 971757 w 1037505"/>
                  <a:gd name="connsiteY80" fmla="*/ 385845 h 705621"/>
                  <a:gd name="connsiteX81" fmla="*/ 979685 w 1037505"/>
                  <a:gd name="connsiteY81" fmla="*/ 393774 h 705621"/>
                  <a:gd name="connsiteX82" fmla="*/ 984970 w 1037505"/>
                  <a:gd name="connsiteY82" fmla="*/ 409630 h 705621"/>
                  <a:gd name="connsiteX83" fmla="*/ 990256 w 1037505"/>
                  <a:gd name="connsiteY83" fmla="*/ 417559 h 705621"/>
                  <a:gd name="connsiteX84" fmla="*/ 1000827 w 1037505"/>
                  <a:gd name="connsiteY84" fmla="*/ 441344 h 705621"/>
                  <a:gd name="connsiteX85" fmla="*/ 1006113 w 1037505"/>
                  <a:gd name="connsiteY85" fmla="*/ 462486 h 705621"/>
                  <a:gd name="connsiteX86" fmla="*/ 1014041 w 1037505"/>
                  <a:gd name="connsiteY86" fmla="*/ 473057 h 705621"/>
                  <a:gd name="connsiteX87" fmla="*/ 1024612 w 1037505"/>
                  <a:gd name="connsiteY87" fmla="*/ 488913 h 705621"/>
                  <a:gd name="connsiteX88" fmla="*/ 1029898 w 1037505"/>
                  <a:gd name="connsiteY88" fmla="*/ 496842 h 705621"/>
                  <a:gd name="connsiteX89" fmla="*/ 1029898 w 1037505"/>
                  <a:gd name="connsiteY89" fmla="*/ 512698 h 705621"/>
                  <a:gd name="connsiteX90" fmla="*/ 1035472 w 1037505"/>
                  <a:gd name="connsiteY90" fmla="*/ 543132 h 705621"/>
                  <a:gd name="connsiteX91" fmla="*/ 990780 w 1037505"/>
                  <a:gd name="connsiteY91" fmla="*/ 514033 h 705621"/>
                  <a:gd name="connsiteX92" fmla="*/ 963016 w 1037505"/>
                  <a:gd name="connsiteY92" fmla="*/ 488913 h 705621"/>
                  <a:gd name="connsiteX93" fmla="*/ 929472 w 1037505"/>
                  <a:gd name="connsiteY93" fmla="*/ 483628 h 705621"/>
                  <a:gd name="connsiteX94" fmla="*/ 910973 w 1037505"/>
                  <a:gd name="connsiteY94" fmla="*/ 480985 h 705621"/>
                  <a:gd name="connsiteX95" fmla="*/ 900402 w 1037505"/>
                  <a:gd name="connsiteY95" fmla="*/ 467771 h 705621"/>
                  <a:gd name="connsiteX96" fmla="*/ 889831 w 1037505"/>
                  <a:gd name="connsiteY96" fmla="*/ 451915 h 705621"/>
                  <a:gd name="connsiteX97" fmla="*/ 873974 w 1037505"/>
                  <a:gd name="connsiteY97" fmla="*/ 446629 h 705621"/>
                  <a:gd name="connsiteX98" fmla="*/ 866046 w 1037505"/>
                  <a:gd name="connsiteY98" fmla="*/ 443986 h 705621"/>
                  <a:gd name="connsiteX99" fmla="*/ 844903 w 1037505"/>
                  <a:gd name="connsiteY99" fmla="*/ 449272 h 705621"/>
                  <a:gd name="connsiteX100" fmla="*/ 836975 w 1037505"/>
                  <a:gd name="connsiteY100" fmla="*/ 454557 h 705621"/>
                  <a:gd name="connsiteX101" fmla="*/ 831690 w 1037505"/>
                  <a:gd name="connsiteY101" fmla="*/ 462486 h 705621"/>
                  <a:gd name="connsiteX102" fmla="*/ 829047 w 1037505"/>
                  <a:gd name="connsiteY102" fmla="*/ 470414 h 705621"/>
                  <a:gd name="connsiteX103" fmla="*/ 821118 w 1037505"/>
                  <a:gd name="connsiteY103" fmla="*/ 478342 h 705621"/>
                  <a:gd name="connsiteX104" fmla="*/ 815833 w 1037505"/>
                  <a:gd name="connsiteY104" fmla="*/ 486271 h 705621"/>
                  <a:gd name="connsiteX105" fmla="*/ 799976 w 1037505"/>
                  <a:gd name="connsiteY105" fmla="*/ 502127 h 705621"/>
                  <a:gd name="connsiteX106" fmla="*/ 789405 w 1037505"/>
                  <a:gd name="connsiteY106" fmla="*/ 517984 h 705621"/>
                  <a:gd name="connsiteX107" fmla="*/ 784120 w 1037505"/>
                  <a:gd name="connsiteY107" fmla="*/ 525912 h 705621"/>
                  <a:gd name="connsiteX108" fmla="*/ 760335 w 1037505"/>
                  <a:gd name="connsiteY108" fmla="*/ 547055 h 705621"/>
                  <a:gd name="connsiteX109" fmla="*/ 755049 w 1037505"/>
                  <a:gd name="connsiteY109" fmla="*/ 554983 h 705621"/>
                  <a:gd name="connsiteX110" fmla="*/ 752406 w 1037505"/>
                  <a:gd name="connsiteY110" fmla="*/ 562911 h 705621"/>
                  <a:gd name="connsiteX111" fmla="*/ 741835 w 1037505"/>
                  <a:gd name="connsiteY111" fmla="*/ 578768 h 705621"/>
                  <a:gd name="connsiteX112" fmla="*/ 736550 w 1037505"/>
                  <a:gd name="connsiteY112" fmla="*/ 586696 h 705621"/>
                  <a:gd name="connsiteX113" fmla="*/ 731264 w 1037505"/>
                  <a:gd name="connsiteY113" fmla="*/ 594624 h 705621"/>
                  <a:gd name="connsiteX114" fmla="*/ 725979 w 1037505"/>
                  <a:gd name="connsiteY114" fmla="*/ 610481 h 705621"/>
                  <a:gd name="connsiteX115" fmla="*/ 723336 w 1037505"/>
                  <a:gd name="connsiteY115" fmla="*/ 618409 h 705621"/>
                  <a:gd name="connsiteX116" fmla="*/ 712765 w 1037505"/>
                  <a:gd name="connsiteY116" fmla="*/ 634266 h 705621"/>
                  <a:gd name="connsiteX117" fmla="*/ 704836 w 1037505"/>
                  <a:gd name="connsiteY117" fmla="*/ 650123 h 705621"/>
                  <a:gd name="connsiteX118" fmla="*/ 702194 w 1037505"/>
                  <a:gd name="connsiteY118" fmla="*/ 665979 h 705621"/>
                  <a:gd name="connsiteX119" fmla="*/ 694265 w 1037505"/>
                  <a:gd name="connsiteY119" fmla="*/ 663337 h 705621"/>
                  <a:gd name="connsiteX120" fmla="*/ 686337 w 1037505"/>
                  <a:gd name="connsiteY120" fmla="*/ 658051 h 705621"/>
                  <a:gd name="connsiteX121" fmla="*/ 673123 w 1037505"/>
                  <a:gd name="connsiteY121" fmla="*/ 664933 h 705621"/>
                  <a:gd name="connsiteX122" fmla="*/ 660432 w 1037505"/>
                  <a:gd name="connsiteY122" fmla="*/ 664410 h 705621"/>
                  <a:gd name="connsiteX123" fmla="*/ 649338 w 1037505"/>
                  <a:gd name="connsiteY123" fmla="*/ 655408 h 705621"/>
                  <a:gd name="connsiteX124" fmla="*/ 646695 w 1037505"/>
                  <a:gd name="connsiteY124" fmla="*/ 647480 h 705621"/>
                  <a:gd name="connsiteX125" fmla="*/ 617625 w 1037505"/>
                  <a:gd name="connsiteY125" fmla="*/ 647480 h 705621"/>
                  <a:gd name="connsiteX126" fmla="*/ 593027 w 1037505"/>
                  <a:gd name="connsiteY126" fmla="*/ 664411 h 705621"/>
                  <a:gd name="connsiteX127" fmla="*/ 534625 w 1037505"/>
                  <a:gd name="connsiteY127" fmla="*/ 667314 h 705621"/>
                  <a:gd name="connsiteX128" fmla="*/ 481825 w 1037505"/>
                  <a:gd name="connsiteY128" fmla="*/ 659386 h 705621"/>
                  <a:gd name="connsiteX129" fmla="*/ 437916 w 1037505"/>
                  <a:gd name="connsiteY129" fmla="*/ 644837 h 705621"/>
                  <a:gd name="connsiteX130" fmla="*/ 424702 w 1037505"/>
                  <a:gd name="connsiteY130" fmla="*/ 642194 h 705621"/>
                  <a:gd name="connsiteX131" fmla="*/ 416774 w 1037505"/>
                  <a:gd name="connsiteY131" fmla="*/ 639552 h 705621"/>
                  <a:gd name="connsiteX132" fmla="*/ 406203 w 1037505"/>
                  <a:gd name="connsiteY132" fmla="*/ 636909 h 705621"/>
                  <a:gd name="connsiteX133" fmla="*/ 390346 w 1037505"/>
                  <a:gd name="connsiteY133" fmla="*/ 631623 h 705621"/>
                  <a:gd name="connsiteX134" fmla="*/ 382418 w 1037505"/>
                  <a:gd name="connsiteY134" fmla="*/ 628981 h 705621"/>
                  <a:gd name="connsiteX135" fmla="*/ 366561 w 1037505"/>
                  <a:gd name="connsiteY135" fmla="*/ 621052 h 705621"/>
                  <a:gd name="connsiteX136" fmla="*/ 342776 w 1037505"/>
                  <a:gd name="connsiteY136" fmla="*/ 623695 h 705621"/>
                  <a:gd name="connsiteX137" fmla="*/ 313706 w 1037505"/>
                  <a:gd name="connsiteY137" fmla="*/ 626338 h 705621"/>
                  <a:gd name="connsiteX138" fmla="*/ 289921 w 1037505"/>
                  <a:gd name="connsiteY138" fmla="*/ 623695 h 705621"/>
                  <a:gd name="connsiteX139" fmla="*/ 281992 w 1037505"/>
                  <a:gd name="connsiteY139" fmla="*/ 621052 h 705621"/>
                  <a:gd name="connsiteX140" fmla="*/ 266136 w 1037505"/>
                  <a:gd name="connsiteY140" fmla="*/ 626338 h 705621"/>
                  <a:gd name="connsiteX141" fmla="*/ 258207 w 1037505"/>
                  <a:gd name="connsiteY141" fmla="*/ 628981 h 705621"/>
                  <a:gd name="connsiteX142" fmla="*/ 250279 w 1037505"/>
                  <a:gd name="connsiteY142" fmla="*/ 634266 h 705621"/>
                  <a:gd name="connsiteX143" fmla="*/ 234422 w 1037505"/>
                  <a:gd name="connsiteY143" fmla="*/ 639552 h 705621"/>
                  <a:gd name="connsiteX144" fmla="*/ 226494 w 1037505"/>
                  <a:gd name="connsiteY144" fmla="*/ 647480 h 705621"/>
                  <a:gd name="connsiteX145" fmla="*/ 218566 w 1037505"/>
                  <a:gd name="connsiteY145" fmla="*/ 652766 h 705621"/>
                  <a:gd name="connsiteX146" fmla="*/ 213280 w 1037505"/>
                  <a:gd name="connsiteY146" fmla="*/ 660694 h 705621"/>
                  <a:gd name="connsiteX147" fmla="*/ 197424 w 1037505"/>
                  <a:gd name="connsiteY147" fmla="*/ 668622 h 705621"/>
                  <a:gd name="connsiteX148" fmla="*/ 189495 w 1037505"/>
                  <a:gd name="connsiteY148" fmla="*/ 673908 h 705621"/>
                  <a:gd name="connsiteX149" fmla="*/ 184210 w 1037505"/>
                  <a:gd name="connsiteY149" fmla="*/ 665979 h 705621"/>
                  <a:gd name="connsiteX150" fmla="*/ 157782 w 1037505"/>
                  <a:gd name="connsiteY150" fmla="*/ 673908 h 705621"/>
                  <a:gd name="connsiteX151" fmla="*/ 149854 w 1037505"/>
                  <a:gd name="connsiteY151" fmla="*/ 681836 h 705621"/>
                  <a:gd name="connsiteX152" fmla="*/ 131354 w 1037505"/>
                  <a:gd name="connsiteY152" fmla="*/ 684479 h 705621"/>
                  <a:gd name="connsiteX153" fmla="*/ 107569 w 1037505"/>
                  <a:gd name="connsiteY153" fmla="*/ 697693 h 705621"/>
                  <a:gd name="connsiteX154" fmla="*/ 99641 w 1037505"/>
                  <a:gd name="connsiteY154" fmla="*/ 702978 h 705621"/>
                  <a:gd name="connsiteX155" fmla="*/ 91713 w 1037505"/>
                  <a:gd name="connsiteY155" fmla="*/ 705621 h 705621"/>
                  <a:gd name="connsiteX156" fmla="*/ 89070 w 1037505"/>
                  <a:gd name="connsiteY156" fmla="*/ 697693 h 705621"/>
                  <a:gd name="connsiteX157" fmla="*/ 73213 w 1037505"/>
                  <a:gd name="connsiteY157" fmla="*/ 684479 h 705621"/>
                  <a:gd name="connsiteX158" fmla="*/ 65285 w 1037505"/>
                  <a:gd name="connsiteY158" fmla="*/ 681836 h 705621"/>
                  <a:gd name="connsiteX159" fmla="*/ 49428 w 1037505"/>
                  <a:gd name="connsiteY159" fmla="*/ 671265 h 705621"/>
                  <a:gd name="connsiteX160" fmla="*/ 33572 w 1037505"/>
                  <a:gd name="connsiteY160" fmla="*/ 660694 h 705621"/>
                  <a:gd name="connsiteX161" fmla="*/ 25643 w 1037505"/>
                  <a:gd name="connsiteY161" fmla="*/ 655408 h 705621"/>
                  <a:gd name="connsiteX162" fmla="*/ 23001 w 1037505"/>
                  <a:gd name="connsiteY162" fmla="*/ 647480 h 705621"/>
                  <a:gd name="connsiteX163" fmla="*/ 0 w 1037505"/>
                  <a:gd name="connsiteY163" fmla="*/ 637431 h 705621"/>
                  <a:gd name="connsiteX164" fmla="*/ 9787 w 1037505"/>
                  <a:gd name="connsiteY164" fmla="*/ 581411 h 705621"/>
                  <a:gd name="connsiteX165" fmla="*/ 12429 w 1037505"/>
                  <a:gd name="connsiteY165" fmla="*/ 573482 h 705621"/>
                  <a:gd name="connsiteX166" fmla="*/ 20358 w 1037505"/>
                  <a:gd name="connsiteY166" fmla="*/ 570840 h 705621"/>
                  <a:gd name="connsiteX167" fmla="*/ 38857 w 1037505"/>
                  <a:gd name="connsiteY167" fmla="*/ 568197 h 705621"/>
                  <a:gd name="connsiteX168" fmla="*/ 46785 w 1037505"/>
                  <a:gd name="connsiteY168" fmla="*/ 562911 h 705621"/>
                  <a:gd name="connsiteX169" fmla="*/ 54714 w 1037505"/>
                  <a:gd name="connsiteY169" fmla="*/ 554983 h 705621"/>
                  <a:gd name="connsiteX170" fmla="*/ 70570 w 1037505"/>
                  <a:gd name="connsiteY170" fmla="*/ 549697 h 705621"/>
                  <a:gd name="connsiteX171" fmla="*/ 94355 w 1037505"/>
                  <a:gd name="connsiteY171" fmla="*/ 533841 h 705621"/>
                  <a:gd name="connsiteX172" fmla="*/ 102284 w 1037505"/>
                  <a:gd name="connsiteY172" fmla="*/ 528555 h 705621"/>
                  <a:gd name="connsiteX173" fmla="*/ 118140 w 1037505"/>
                  <a:gd name="connsiteY173" fmla="*/ 523270 h 705621"/>
                  <a:gd name="connsiteX174" fmla="*/ 126069 w 1037505"/>
                  <a:gd name="connsiteY174" fmla="*/ 517984 h 705621"/>
                  <a:gd name="connsiteX175" fmla="*/ 139283 w 1037505"/>
                  <a:gd name="connsiteY175" fmla="*/ 496842 h 705621"/>
                  <a:gd name="connsiteX176" fmla="*/ 141925 w 1037505"/>
                  <a:gd name="connsiteY176" fmla="*/ 488913 h 705621"/>
                  <a:gd name="connsiteX177" fmla="*/ 141925 w 1037505"/>
                  <a:gd name="connsiteY177" fmla="*/ 470414 h 705621"/>
                  <a:gd name="connsiteX178" fmla="*/ 139283 w 1037505"/>
                  <a:gd name="connsiteY178" fmla="*/ 462486 h 705621"/>
                  <a:gd name="connsiteX179" fmla="*/ 147211 w 1037505"/>
                  <a:gd name="connsiteY179" fmla="*/ 446629 h 705621"/>
                  <a:gd name="connsiteX180" fmla="*/ 152496 w 1037505"/>
                  <a:gd name="connsiteY180" fmla="*/ 430772 h 705621"/>
                  <a:gd name="connsiteX181" fmla="*/ 157782 w 1037505"/>
                  <a:gd name="connsiteY181" fmla="*/ 422844 h 705621"/>
                  <a:gd name="connsiteX182" fmla="*/ 163068 w 1037505"/>
                  <a:gd name="connsiteY182" fmla="*/ 395080 h 705621"/>
                  <a:gd name="connsiteX183" fmla="*/ 168353 w 1037505"/>
                  <a:gd name="connsiteY183" fmla="*/ 364703 h 705621"/>
                  <a:gd name="connsiteX184" fmla="*/ 173639 w 1037505"/>
                  <a:gd name="connsiteY184" fmla="*/ 356775 h 705621"/>
                  <a:gd name="connsiteX185" fmla="*/ 176281 w 1037505"/>
                  <a:gd name="connsiteY185" fmla="*/ 343561 h 705621"/>
                  <a:gd name="connsiteX186" fmla="*/ 178924 w 1037505"/>
                  <a:gd name="connsiteY186" fmla="*/ 325061 h 705621"/>
                  <a:gd name="connsiteX187" fmla="*/ 186853 w 1037505"/>
                  <a:gd name="connsiteY187" fmla="*/ 317133 h 705621"/>
                  <a:gd name="connsiteX188" fmla="*/ 181567 w 1037505"/>
                  <a:gd name="connsiteY188" fmla="*/ 303919 h 705621"/>
                  <a:gd name="connsiteX0" fmla="*/ 181567 w 1037505"/>
                  <a:gd name="connsiteY0" fmla="*/ 303919 h 705621"/>
                  <a:gd name="connsiteX1" fmla="*/ 189495 w 1037505"/>
                  <a:gd name="connsiteY1" fmla="*/ 290705 h 705621"/>
                  <a:gd name="connsiteX2" fmla="*/ 193184 w 1037505"/>
                  <a:gd name="connsiteY2" fmla="*/ 267706 h 705621"/>
                  <a:gd name="connsiteX3" fmla="*/ 210638 w 1037505"/>
                  <a:gd name="connsiteY3" fmla="*/ 258992 h 705621"/>
                  <a:gd name="connsiteX4" fmla="*/ 226494 w 1037505"/>
                  <a:gd name="connsiteY4" fmla="*/ 253707 h 705621"/>
                  <a:gd name="connsiteX5" fmla="*/ 258207 w 1037505"/>
                  <a:gd name="connsiteY5" fmla="*/ 248421 h 705621"/>
                  <a:gd name="connsiteX6" fmla="*/ 276707 w 1037505"/>
                  <a:gd name="connsiteY6" fmla="*/ 243135 h 705621"/>
                  <a:gd name="connsiteX7" fmla="*/ 288062 w 1037505"/>
                  <a:gd name="connsiteY7" fmla="*/ 209537 h 705621"/>
                  <a:gd name="connsiteX8" fmla="*/ 297849 w 1037505"/>
                  <a:gd name="connsiteY8" fmla="*/ 182352 h 705621"/>
                  <a:gd name="connsiteX9" fmla="*/ 300492 w 1037505"/>
                  <a:gd name="connsiteY9" fmla="*/ 174423 h 705621"/>
                  <a:gd name="connsiteX10" fmla="*/ 305777 w 1037505"/>
                  <a:gd name="connsiteY10" fmla="*/ 166495 h 705621"/>
                  <a:gd name="connsiteX11" fmla="*/ 313706 w 1037505"/>
                  <a:gd name="connsiteY11" fmla="*/ 158567 h 705621"/>
                  <a:gd name="connsiteX12" fmla="*/ 321634 w 1037505"/>
                  <a:gd name="connsiteY12" fmla="*/ 155924 h 705621"/>
                  <a:gd name="connsiteX13" fmla="*/ 332205 w 1037505"/>
                  <a:gd name="connsiteY13" fmla="*/ 171781 h 705621"/>
                  <a:gd name="connsiteX14" fmla="*/ 350705 w 1037505"/>
                  <a:gd name="connsiteY14" fmla="*/ 192923 h 705621"/>
                  <a:gd name="connsiteX15" fmla="*/ 361276 w 1037505"/>
                  <a:gd name="connsiteY15" fmla="*/ 208779 h 705621"/>
                  <a:gd name="connsiteX16" fmla="*/ 363918 w 1037505"/>
                  <a:gd name="connsiteY16" fmla="*/ 219350 h 705621"/>
                  <a:gd name="connsiteX17" fmla="*/ 366561 w 1037505"/>
                  <a:gd name="connsiteY17" fmla="*/ 227279 h 705621"/>
                  <a:gd name="connsiteX18" fmla="*/ 363918 w 1037505"/>
                  <a:gd name="connsiteY18" fmla="*/ 235207 h 705621"/>
                  <a:gd name="connsiteX19" fmla="*/ 382418 w 1037505"/>
                  <a:gd name="connsiteY19" fmla="*/ 247086 h 705621"/>
                  <a:gd name="connsiteX20" fmla="*/ 405419 w 1037505"/>
                  <a:gd name="connsiteY20" fmla="*/ 233871 h 705621"/>
                  <a:gd name="connsiteX21" fmla="*/ 415204 w 1037505"/>
                  <a:gd name="connsiteY21" fmla="*/ 221182 h 705621"/>
                  <a:gd name="connsiteX22" fmla="*/ 427868 w 1037505"/>
                  <a:gd name="connsiteY22" fmla="*/ 207183 h 705621"/>
                  <a:gd name="connsiteX23" fmla="*/ 455081 w 1037505"/>
                  <a:gd name="connsiteY23" fmla="*/ 187376 h 705621"/>
                  <a:gd name="connsiteX24" fmla="*/ 474915 w 1037505"/>
                  <a:gd name="connsiteY24" fmla="*/ 179709 h 705621"/>
                  <a:gd name="connsiteX25" fmla="*/ 482843 w 1037505"/>
                  <a:gd name="connsiteY25" fmla="*/ 177066 h 705621"/>
                  <a:gd name="connsiteX26" fmla="*/ 490772 w 1037505"/>
                  <a:gd name="connsiteY26" fmla="*/ 169138 h 705621"/>
                  <a:gd name="connsiteX27" fmla="*/ 498700 w 1037505"/>
                  <a:gd name="connsiteY27" fmla="*/ 166495 h 705621"/>
                  <a:gd name="connsiteX28" fmla="*/ 506628 w 1037505"/>
                  <a:gd name="connsiteY28" fmla="*/ 161209 h 705621"/>
                  <a:gd name="connsiteX29" fmla="*/ 517199 w 1037505"/>
                  <a:gd name="connsiteY29" fmla="*/ 158567 h 705621"/>
                  <a:gd name="connsiteX30" fmla="*/ 533056 w 1037505"/>
                  <a:gd name="connsiteY30" fmla="*/ 153281 h 705621"/>
                  <a:gd name="connsiteX31" fmla="*/ 540984 w 1037505"/>
                  <a:gd name="connsiteY31" fmla="*/ 150638 h 705621"/>
                  <a:gd name="connsiteX32" fmla="*/ 567412 w 1037505"/>
                  <a:gd name="connsiteY32" fmla="*/ 142710 h 705621"/>
                  <a:gd name="connsiteX33" fmla="*/ 591197 w 1037505"/>
                  <a:gd name="connsiteY33" fmla="*/ 132139 h 705621"/>
                  <a:gd name="connsiteX34" fmla="*/ 596744 w 1037505"/>
                  <a:gd name="connsiteY34" fmla="*/ 117590 h 705621"/>
                  <a:gd name="connsiteX35" fmla="*/ 608100 w 1037505"/>
                  <a:gd name="connsiteY35" fmla="*/ 95663 h 705621"/>
                  <a:gd name="connsiteX36" fmla="*/ 630839 w 1037505"/>
                  <a:gd name="connsiteY36" fmla="*/ 79283 h 705621"/>
                  <a:gd name="connsiteX37" fmla="*/ 638767 w 1037505"/>
                  <a:gd name="connsiteY37" fmla="*/ 76641 h 705621"/>
                  <a:gd name="connsiteX38" fmla="*/ 646695 w 1037505"/>
                  <a:gd name="connsiteY38" fmla="*/ 71355 h 705621"/>
                  <a:gd name="connsiteX39" fmla="*/ 654624 w 1037505"/>
                  <a:gd name="connsiteY39" fmla="*/ 68712 h 705621"/>
                  <a:gd name="connsiteX40" fmla="*/ 659909 w 1037505"/>
                  <a:gd name="connsiteY40" fmla="*/ 60784 h 705621"/>
                  <a:gd name="connsiteX41" fmla="*/ 675766 w 1037505"/>
                  <a:gd name="connsiteY41" fmla="*/ 52856 h 705621"/>
                  <a:gd name="connsiteX42" fmla="*/ 691622 w 1037505"/>
                  <a:gd name="connsiteY42" fmla="*/ 44927 h 705621"/>
                  <a:gd name="connsiteX43" fmla="*/ 699551 w 1037505"/>
                  <a:gd name="connsiteY43" fmla="*/ 39642 h 705621"/>
                  <a:gd name="connsiteX44" fmla="*/ 715407 w 1037505"/>
                  <a:gd name="connsiteY44" fmla="*/ 34356 h 705621"/>
                  <a:gd name="connsiteX45" fmla="*/ 731264 w 1037505"/>
                  <a:gd name="connsiteY45" fmla="*/ 29071 h 705621"/>
                  <a:gd name="connsiteX46" fmla="*/ 747121 w 1037505"/>
                  <a:gd name="connsiteY46" fmla="*/ 21142 h 705621"/>
                  <a:gd name="connsiteX47" fmla="*/ 762977 w 1037505"/>
                  <a:gd name="connsiteY47" fmla="*/ 15857 h 705621"/>
                  <a:gd name="connsiteX48" fmla="*/ 770906 w 1037505"/>
                  <a:gd name="connsiteY48" fmla="*/ 13214 h 705621"/>
                  <a:gd name="connsiteX49" fmla="*/ 795737 w 1037505"/>
                  <a:gd name="connsiteY49" fmla="*/ 3427 h 705621"/>
                  <a:gd name="connsiteX50" fmla="*/ 815833 w 1037505"/>
                  <a:gd name="connsiteY50" fmla="*/ 7929 h 705621"/>
                  <a:gd name="connsiteX51" fmla="*/ 823761 w 1037505"/>
                  <a:gd name="connsiteY51" fmla="*/ 5286 h 705621"/>
                  <a:gd name="connsiteX52" fmla="*/ 850189 w 1037505"/>
                  <a:gd name="connsiteY52" fmla="*/ 0 h 705621"/>
                  <a:gd name="connsiteX53" fmla="*/ 847546 w 1037505"/>
                  <a:gd name="connsiteY53" fmla="*/ 7929 h 705621"/>
                  <a:gd name="connsiteX54" fmla="*/ 842261 w 1037505"/>
                  <a:gd name="connsiteY54" fmla="*/ 15857 h 705621"/>
                  <a:gd name="connsiteX55" fmla="*/ 836975 w 1037505"/>
                  <a:gd name="connsiteY55" fmla="*/ 31713 h 705621"/>
                  <a:gd name="connsiteX56" fmla="*/ 839618 w 1037505"/>
                  <a:gd name="connsiteY56" fmla="*/ 39642 h 705621"/>
                  <a:gd name="connsiteX57" fmla="*/ 829047 w 1037505"/>
                  <a:gd name="connsiteY57" fmla="*/ 55498 h 705621"/>
                  <a:gd name="connsiteX58" fmla="*/ 823761 w 1037505"/>
                  <a:gd name="connsiteY58" fmla="*/ 87212 h 705621"/>
                  <a:gd name="connsiteX59" fmla="*/ 831690 w 1037505"/>
                  <a:gd name="connsiteY59" fmla="*/ 121568 h 705621"/>
                  <a:gd name="connsiteX60" fmla="*/ 823761 w 1037505"/>
                  <a:gd name="connsiteY60" fmla="*/ 140067 h 705621"/>
                  <a:gd name="connsiteX61" fmla="*/ 813190 w 1037505"/>
                  <a:gd name="connsiteY61" fmla="*/ 184994 h 705621"/>
                  <a:gd name="connsiteX62" fmla="*/ 805262 w 1037505"/>
                  <a:gd name="connsiteY62" fmla="*/ 187637 h 705621"/>
                  <a:gd name="connsiteX63" fmla="*/ 797333 w 1037505"/>
                  <a:gd name="connsiteY63" fmla="*/ 195566 h 705621"/>
                  <a:gd name="connsiteX64" fmla="*/ 813190 w 1037505"/>
                  <a:gd name="connsiteY64" fmla="*/ 227279 h 705621"/>
                  <a:gd name="connsiteX65" fmla="*/ 818476 w 1037505"/>
                  <a:gd name="connsiteY65" fmla="*/ 235207 h 705621"/>
                  <a:gd name="connsiteX66" fmla="*/ 826404 w 1037505"/>
                  <a:gd name="connsiteY66" fmla="*/ 261635 h 705621"/>
                  <a:gd name="connsiteX67" fmla="*/ 829047 w 1037505"/>
                  <a:gd name="connsiteY67" fmla="*/ 269563 h 705621"/>
                  <a:gd name="connsiteX68" fmla="*/ 831690 w 1037505"/>
                  <a:gd name="connsiteY68" fmla="*/ 277492 h 705621"/>
                  <a:gd name="connsiteX69" fmla="*/ 836975 w 1037505"/>
                  <a:gd name="connsiteY69" fmla="*/ 285420 h 705621"/>
                  <a:gd name="connsiteX70" fmla="*/ 839618 w 1037505"/>
                  <a:gd name="connsiteY70" fmla="*/ 293348 h 705621"/>
                  <a:gd name="connsiteX71" fmla="*/ 863403 w 1037505"/>
                  <a:gd name="connsiteY71" fmla="*/ 306562 h 705621"/>
                  <a:gd name="connsiteX72" fmla="*/ 871331 w 1037505"/>
                  <a:gd name="connsiteY72" fmla="*/ 314490 h 705621"/>
                  <a:gd name="connsiteX73" fmla="*/ 879259 w 1037505"/>
                  <a:gd name="connsiteY73" fmla="*/ 319776 h 705621"/>
                  <a:gd name="connsiteX74" fmla="*/ 884545 w 1037505"/>
                  <a:gd name="connsiteY74" fmla="*/ 335633 h 705621"/>
                  <a:gd name="connsiteX75" fmla="*/ 889831 w 1037505"/>
                  <a:gd name="connsiteY75" fmla="*/ 343561 h 705621"/>
                  <a:gd name="connsiteX76" fmla="*/ 892473 w 1037505"/>
                  <a:gd name="connsiteY76" fmla="*/ 351489 h 705621"/>
                  <a:gd name="connsiteX77" fmla="*/ 924187 w 1037505"/>
                  <a:gd name="connsiteY77" fmla="*/ 362060 h 705621"/>
                  <a:gd name="connsiteX78" fmla="*/ 940043 w 1037505"/>
                  <a:gd name="connsiteY78" fmla="*/ 369989 h 705621"/>
                  <a:gd name="connsiteX79" fmla="*/ 947972 w 1037505"/>
                  <a:gd name="connsiteY79" fmla="*/ 372631 h 705621"/>
                  <a:gd name="connsiteX80" fmla="*/ 971757 w 1037505"/>
                  <a:gd name="connsiteY80" fmla="*/ 385845 h 705621"/>
                  <a:gd name="connsiteX81" fmla="*/ 979685 w 1037505"/>
                  <a:gd name="connsiteY81" fmla="*/ 393774 h 705621"/>
                  <a:gd name="connsiteX82" fmla="*/ 984970 w 1037505"/>
                  <a:gd name="connsiteY82" fmla="*/ 409630 h 705621"/>
                  <a:gd name="connsiteX83" fmla="*/ 990256 w 1037505"/>
                  <a:gd name="connsiteY83" fmla="*/ 417559 h 705621"/>
                  <a:gd name="connsiteX84" fmla="*/ 1000827 w 1037505"/>
                  <a:gd name="connsiteY84" fmla="*/ 441344 h 705621"/>
                  <a:gd name="connsiteX85" fmla="*/ 1006113 w 1037505"/>
                  <a:gd name="connsiteY85" fmla="*/ 462486 h 705621"/>
                  <a:gd name="connsiteX86" fmla="*/ 1014041 w 1037505"/>
                  <a:gd name="connsiteY86" fmla="*/ 473057 h 705621"/>
                  <a:gd name="connsiteX87" fmla="*/ 1024612 w 1037505"/>
                  <a:gd name="connsiteY87" fmla="*/ 488913 h 705621"/>
                  <a:gd name="connsiteX88" fmla="*/ 1029898 w 1037505"/>
                  <a:gd name="connsiteY88" fmla="*/ 496842 h 705621"/>
                  <a:gd name="connsiteX89" fmla="*/ 1029898 w 1037505"/>
                  <a:gd name="connsiteY89" fmla="*/ 512698 h 705621"/>
                  <a:gd name="connsiteX90" fmla="*/ 1035472 w 1037505"/>
                  <a:gd name="connsiteY90" fmla="*/ 543132 h 705621"/>
                  <a:gd name="connsiteX91" fmla="*/ 990780 w 1037505"/>
                  <a:gd name="connsiteY91" fmla="*/ 514033 h 705621"/>
                  <a:gd name="connsiteX92" fmla="*/ 963016 w 1037505"/>
                  <a:gd name="connsiteY92" fmla="*/ 488913 h 705621"/>
                  <a:gd name="connsiteX93" fmla="*/ 929472 w 1037505"/>
                  <a:gd name="connsiteY93" fmla="*/ 483628 h 705621"/>
                  <a:gd name="connsiteX94" fmla="*/ 910973 w 1037505"/>
                  <a:gd name="connsiteY94" fmla="*/ 480985 h 705621"/>
                  <a:gd name="connsiteX95" fmla="*/ 900402 w 1037505"/>
                  <a:gd name="connsiteY95" fmla="*/ 467771 h 705621"/>
                  <a:gd name="connsiteX96" fmla="*/ 889831 w 1037505"/>
                  <a:gd name="connsiteY96" fmla="*/ 451915 h 705621"/>
                  <a:gd name="connsiteX97" fmla="*/ 873974 w 1037505"/>
                  <a:gd name="connsiteY97" fmla="*/ 446629 h 705621"/>
                  <a:gd name="connsiteX98" fmla="*/ 866046 w 1037505"/>
                  <a:gd name="connsiteY98" fmla="*/ 443986 h 705621"/>
                  <a:gd name="connsiteX99" fmla="*/ 844903 w 1037505"/>
                  <a:gd name="connsiteY99" fmla="*/ 449272 h 705621"/>
                  <a:gd name="connsiteX100" fmla="*/ 836975 w 1037505"/>
                  <a:gd name="connsiteY100" fmla="*/ 454557 h 705621"/>
                  <a:gd name="connsiteX101" fmla="*/ 831690 w 1037505"/>
                  <a:gd name="connsiteY101" fmla="*/ 462486 h 705621"/>
                  <a:gd name="connsiteX102" fmla="*/ 829047 w 1037505"/>
                  <a:gd name="connsiteY102" fmla="*/ 470414 h 705621"/>
                  <a:gd name="connsiteX103" fmla="*/ 821118 w 1037505"/>
                  <a:gd name="connsiteY103" fmla="*/ 478342 h 705621"/>
                  <a:gd name="connsiteX104" fmla="*/ 815833 w 1037505"/>
                  <a:gd name="connsiteY104" fmla="*/ 486271 h 705621"/>
                  <a:gd name="connsiteX105" fmla="*/ 799976 w 1037505"/>
                  <a:gd name="connsiteY105" fmla="*/ 502127 h 705621"/>
                  <a:gd name="connsiteX106" fmla="*/ 789405 w 1037505"/>
                  <a:gd name="connsiteY106" fmla="*/ 517984 h 705621"/>
                  <a:gd name="connsiteX107" fmla="*/ 784120 w 1037505"/>
                  <a:gd name="connsiteY107" fmla="*/ 525912 h 705621"/>
                  <a:gd name="connsiteX108" fmla="*/ 760335 w 1037505"/>
                  <a:gd name="connsiteY108" fmla="*/ 547055 h 705621"/>
                  <a:gd name="connsiteX109" fmla="*/ 755049 w 1037505"/>
                  <a:gd name="connsiteY109" fmla="*/ 554983 h 705621"/>
                  <a:gd name="connsiteX110" fmla="*/ 752406 w 1037505"/>
                  <a:gd name="connsiteY110" fmla="*/ 562911 h 705621"/>
                  <a:gd name="connsiteX111" fmla="*/ 741835 w 1037505"/>
                  <a:gd name="connsiteY111" fmla="*/ 578768 h 705621"/>
                  <a:gd name="connsiteX112" fmla="*/ 736550 w 1037505"/>
                  <a:gd name="connsiteY112" fmla="*/ 586696 h 705621"/>
                  <a:gd name="connsiteX113" fmla="*/ 731264 w 1037505"/>
                  <a:gd name="connsiteY113" fmla="*/ 594624 h 705621"/>
                  <a:gd name="connsiteX114" fmla="*/ 725979 w 1037505"/>
                  <a:gd name="connsiteY114" fmla="*/ 610481 h 705621"/>
                  <a:gd name="connsiteX115" fmla="*/ 723336 w 1037505"/>
                  <a:gd name="connsiteY115" fmla="*/ 618409 h 705621"/>
                  <a:gd name="connsiteX116" fmla="*/ 712765 w 1037505"/>
                  <a:gd name="connsiteY116" fmla="*/ 634266 h 705621"/>
                  <a:gd name="connsiteX117" fmla="*/ 704836 w 1037505"/>
                  <a:gd name="connsiteY117" fmla="*/ 650123 h 705621"/>
                  <a:gd name="connsiteX118" fmla="*/ 702194 w 1037505"/>
                  <a:gd name="connsiteY118" fmla="*/ 665979 h 705621"/>
                  <a:gd name="connsiteX119" fmla="*/ 694265 w 1037505"/>
                  <a:gd name="connsiteY119" fmla="*/ 663337 h 705621"/>
                  <a:gd name="connsiteX120" fmla="*/ 686337 w 1037505"/>
                  <a:gd name="connsiteY120" fmla="*/ 658051 h 705621"/>
                  <a:gd name="connsiteX121" fmla="*/ 673123 w 1037505"/>
                  <a:gd name="connsiteY121" fmla="*/ 664933 h 705621"/>
                  <a:gd name="connsiteX122" fmla="*/ 660432 w 1037505"/>
                  <a:gd name="connsiteY122" fmla="*/ 664410 h 705621"/>
                  <a:gd name="connsiteX123" fmla="*/ 649338 w 1037505"/>
                  <a:gd name="connsiteY123" fmla="*/ 655408 h 705621"/>
                  <a:gd name="connsiteX124" fmla="*/ 646695 w 1037505"/>
                  <a:gd name="connsiteY124" fmla="*/ 647480 h 705621"/>
                  <a:gd name="connsiteX125" fmla="*/ 617625 w 1037505"/>
                  <a:gd name="connsiteY125" fmla="*/ 647480 h 705621"/>
                  <a:gd name="connsiteX126" fmla="*/ 593027 w 1037505"/>
                  <a:gd name="connsiteY126" fmla="*/ 664411 h 705621"/>
                  <a:gd name="connsiteX127" fmla="*/ 534625 w 1037505"/>
                  <a:gd name="connsiteY127" fmla="*/ 667314 h 705621"/>
                  <a:gd name="connsiteX128" fmla="*/ 481825 w 1037505"/>
                  <a:gd name="connsiteY128" fmla="*/ 659386 h 705621"/>
                  <a:gd name="connsiteX129" fmla="*/ 437916 w 1037505"/>
                  <a:gd name="connsiteY129" fmla="*/ 644837 h 705621"/>
                  <a:gd name="connsiteX130" fmla="*/ 424702 w 1037505"/>
                  <a:gd name="connsiteY130" fmla="*/ 642194 h 705621"/>
                  <a:gd name="connsiteX131" fmla="*/ 416774 w 1037505"/>
                  <a:gd name="connsiteY131" fmla="*/ 639552 h 705621"/>
                  <a:gd name="connsiteX132" fmla="*/ 406203 w 1037505"/>
                  <a:gd name="connsiteY132" fmla="*/ 636909 h 705621"/>
                  <a:gd name="connsiteX133" fmla="*/ 390346 w 1037505"/>
                  <a:gd name="connsiteY133" fmla="*/ 631623 h 705621"/>
                  <a:gd name="connsiteX134" fmla="*/ 382418 w 1037505"/>
                  <a:gd name="connsiteY134" fmla="*/ 628981 h 705621"/>
                  <a:gd name="connsiteX135" fmla="*/ 366561 w 1037505"/>
                  <a:gd name="connsiteY135" fmla="*/ 621052 h 705621"/>
                  <a:gd name="connsiteX136" fmla="*/ 342776 w 1037505"/>
                  <a:gd name="connsiteY136" fmla="*/ 623695 h 705621"/>
                  <a:gd name="connsiteX137" fmla="*/ 313706 w 1037505"/>
                  <a:gd name="connsiteY137" fmla="*/ 626338 h 705621"/>
                  <a:gd name="connsiteX138" fmla="*/ 289921 w 1037505"/>
                  <a:gd name="connsiteY138" fmla="*/ 623695 h 705621"/>
                  <a:gd name="connsiteX139" fmla="*/ 281992 w 1037505"/>
                  <a:gd name="connsiteY139" fmla="*/ 621052 h 705621"/>
                  <a:gd name="connsiteX140" fmla="*/ 266136 w 1037505"/>
                  <a:gd name="connsiteY140" fmla="*/ 626338 h 705621"/>
                  <a:gd name="connsiteX141" fmla="*/ 258207 w 1037505"/>
                  <a:gd name="connsiteY141" fmla="*/ 628981 h 705621"/>
                  <a:gd name="connsiteX142" fmla="*/ 250279 w 1037505"/>
                  <a:gd name="connsiteY142" fmla="*/ 634266 h 705621"/>
                  <a:gd name="connsiteX143" fmla="*/ 234422 w 1037505"/>
                  <a:gd name="connsiteY143" fmla="*/ 639552 h 705621"/>
                  <a:gd name="connsiteX144" fmla="*/ 226494 w 1037505"/>
                  <a:gd name="connsiteY144" fmla="*/ 647480 h 705621"/>
                  <a:gd name="connsiteX145" fmla="*/ 218566 w 1037505"/>
                  <a:gd name="connsiteY145" fmla="*/ 652766 h 705621"/>
                  <a:gd name="connsiteX146" fmla="*/ 213280 w 1037505"/>
                  <a:gd name="connsiteY146" fmla="*/ 660694 h 705621"/>
                  <a:gd name="connsiteX147" fmla="*/ 197424 w 1037505"/>
                  <a:gd name="connsiteY147" fmla="*/ 668622 h 705621"/>
                  <a:gd name="connsiteX148" fmla="*/ 189495 w 1037505"/>
                  <a:gd name="connsiteY148" fmla="*/ 673908 h 705621"/>
                  <a:gd name="connsiteX149" fmla="*/ 184210 w 1037505"/>
                  <a:gd name="connsiteY149" fmla="*/ 665979 h 705621"/>
                  <a:gd name="connsiteX150" fmla="*/ 157782 w 1037505"/>
                  <a:gd name="connsiteY150" fmla="*/ 673908 h 705621"/>
                  <a:gd name="connsiteX151" fmla="*/ 149854 w 1037505"/>
                  <a:gd name="connsiteY151" fmla="*/ 681836 h 705621"/>
                  <a:gd name="connsiteX152" fmla="*/ 131354 w 1037505"/>
                  <a:gd name="connsiteY152" fmla="*/ 684479 h 705621"/>
                  <a:gd name="connsiteX153" fmla="*/ 107569 w 1037505"/>
                  <a:gd name="connsiteY153" fmla="*/ 697693 h 705621"/>
                  <a:gd name="connsiteX154" fmla="*/ 99641 w 1037505"/>
                  <a:gd name="connsiteY154" fmla="*/ 702978 h 705621"/>
                  <a:gd name="connsiteX155" fmla="*/ 91713 w 1037505"/>
                  <a:gd name="connsiteY155" fmla="*/ 705621 h 705621"/>
                  <a:gd name="connsiteX156" fmla="*/ 89070 w 1037505"/>
                  <a:gd name="connsiteY156" fmla="*/ 697693 h 705621"/>
                  <a:gd name="connsiteX157" fmla="*/ 73213 w 1037505"/>
                  <a:gd name="connsiteY157" fmla="*/ 684479 h 705621"/>
                  <a:gd name="connsiteX158" fmla="*/ 65285 w 1037505"/>
                  <a:gd name="connsiteY158" fmla="*/ 681836 h 705621"/>
                  <a:gd name="connsiteX159" fmla="*/ 49428 w 1037505"/>
                  <a:gd name="connsiteY159" fmla="*/ 671265 h 705621"/>
                  <a:gd name="connsiteX160" fmla="*/ 33572 w 1037505"/>
                  <a:gd name="connsiteY160" fmla="*/ 660694 h 705621"/>
                  <a:gd name="connsiteX161" fmla="*/ 25643 w 1037505"/>
                  <a:gd name="connsiteY161" fmla="*/ 655408 h 705621"/>
                  <a:gd name="connsiteX162" fmla="*/ 23001 w 1037505"/>
                  <a:gd name="connsiteY162" fmla="*/ 647480 h 705621"/>
                  <a:gd name="connsiteX163" fmla="*/ 0 w 1037505"/>
                  <a:gd name="connsiteY163" fmla="*/ 637431 h 705621"/>
                  <a:gd name="connsiteX164" fmla="*/ 9787 w 1037505"/>
                  <a:gd name="connsiteY164" fmla="*/ 581411 h 705621"/>
                  <a:gd name="connsiteX165" fmla="*/ 12429 w 1037505"/>
                  <a:gd name="connsiteY165" fmla="*/ 573482 h 705621"/>
                  <a:gd name="connsiteX166" fmla="*/ 20358 w 1037505"/>
                  <a:gd name="connsiteY166" fmla="*/ 570840 h 705621"/>
                  <a:gd name="connsiteX167" fmla="*/ 38857 w 1037505"/>
                  <a:gd name="connsiteY167" fmla="*/ 568197 h 705621"/>
                  <a:gd name="connsiteX168" fmla="*/ 46785 w 1037505"/>
                  <a:gd name="connsiteY168" fmla="*/ 562911 h 705621"/>
                  <a:gd name="connsiteX169" fmla="*/ 54714 w 1037505"/>
                  <a:gd name="connsiteY169" fmla="*/ 554983 h 705621"/>
                  <a:gd name="connsiteX170" fmla="*/ 70570 w 1037505"/>
                  <a:gd name="connsiteY170" fmla="*/ 549697 h 705621"/>
                  <a:gd name="connsiteX171" fmla="*/ 94355 w 1037505"/>
                  <a:gd name="connsiteY171" fmla="*/ 533841 h 705621"/>
                  <a:gd name="connsiteX172" fmla="*/ 102284 w 1037505"/>
                  <a:gd name="connsiteY172" fmla="*/ 528555 h 705621"/>
                  <a:gd name="connsiteX173" fmla="*/ 118140 w 1037505"/>
                  <a:gd name="connsiteY173" fmla="*/ 523270 h 705621"/>
                  <a:gd name="connsiteX174" fmla="*/ 126069 w 1037505"/>
                  <a:gd name="connsiteY174" fmla="*/ 517984 h 705621"/>
                  <a:gd name="connsiteX175" fmla="*/ 139283 w 1037505"/>
                  <a:gd name="connsiteY175" fmla="*/ 496842 h 705621"/>
                  <a:gd name="connsiteX176" fmla="*/ 141925 w 1037505"/>
                  <a:gd name="connsiteY176" fmla="*/ 488913 h 705621"/>
                  <a:gd name="connsiteX177" fmla="*/ 141925 w 1037505"/>
                  <a:gd name="connsiteY177" fmla="*/ 470414 h 705621"/>
                  <a:gd name="connsiteX178" fmla="*/ 139283 w 1037505"/>
                  <a:gd name="connsiteY178" fmla="*/ 462486 h 705621"/>
                  <a:gd name="connsiteX179" fmla="*/ 147211 w 1037505"/>
                  <a:gd name="connsiteY179" fmla="*/ 446629 h 705621"/>
                  <a:gd name="connsiteX180" fmla="*/ 152496 w 1037505"/>
                  <a:gd name="connsiteY180" fmla="*/ 430772 h 705621"/>
                  <a:gd name="connsiteX181" fmla="*/ 157782 w 1037505"/>
                  <a:gd name="connsiteY181" fmla="*/ 422844 h 705621"/>
                  <a:gd name="connsiteX182" fmla="*/ 163068 w 1037505"/>
                  <a:gd name="connsiteY182" fmla="*/ 395080 h 705621"/>
                  <a:gd name="connsiteX183" fmla="*/ 168353 w 1037505"/>
                  <a:gd name="connsiteY183" fmla="*/ 364703 h 705621"/>
                  <a:gd name="connsiteX184" fmla="*/ 173639 w 1037505"/>
                  <a:gd name="connsiteY184" fmla="*/ 356775 h 705621"/>
                  <a:gd name="connsiteX185" fmla="*/ 176281 w 1037505"/>
                  <a:gd name="connsiteY185" fmla="*/ 343561 h 705621"/>
                  <a:gd name="connsiteX186" fmla="*/ 178924 w 1037505"/>
                  <a:gd name="connsiteY186" fmla="*/ 325061 h 705621"/>
                  <a:gd name="connsiteX187" fmla="*/ 186853 w 1037505"/>
                  <a:gd name="connsiteY187" fmla="*/ 317133 h 705621"/>
                  <a:gd name="connsiteX188" fmla="*/ 181567 w 1037505"/>
                  <a:gd name="connsiteY188" fmla="*/ 303919 h 705621"/>
                  <a:gd name="connsiteX0" fmla="*/ 181567 w 1037505"/>
                  <a:gd name="connsiteY0" fmla="*/ 303919 h 705621"/>
                  <a:gd name="connsiteX1" fmla="*/ 189495 w 1037505"/>
                  <a:gd name="connsiteY1" fmla="*/ 290705 h 705621"/>
                  <a:gd name="connsiteX2" fmla="*/ 193184 w 1037505"/>
                  <a:gd name="connsiteY2" fmla="*/ 267706 h 705621"/>
                  <a:gd name="connsiteX3" fmla="*/ 210638 w 1037505"/>
                  <a:gd name="connsiteY3" fmla="*/ 258992 h 705621"/>
                  <a:gd name="connsiteX4" fmla="*/ 226494 w 1037505"/>
                  <a:gd name="connsiteY4" fmla="*/ 253707 h 705621"/>
                  <a:gd name="connsiteX5" fmla="*/ 258207 w 1037505"/>
                  <a:gd name="connsiteY5" fmla="*/ 248421 h 705621"/>
                  <a:gd name="connsiteX6" fmla="*/ 276707 w 1037505"/>
                  <a:gd name="connsiteY6" fmla="*/ 243135 h 705621"/>
                  <a:gd name="connsiteX7" fmla="*/ 288062 w 1037505"/>
                  <a:gd name="connsiteY7" fmla="*/ 209537 h 705621"/>
                  <a:gd name="connsiteX8" fmla="*/ 297849 w 1037505"/>
                  <a:gd name="connsiteY8" fmla="*/ 182352 h 705621"/>
                  <a:gd name="connsiteX9" fmla="*/ 300492 w 1037505"/>
                  <a:gd name="connsiteY9" fmla="*/ 174423 h 705621"/>
                  <a:gd name="connsiteX10" fmla="*/ 305777 w 1037505"/>
                  <a:gd name="connsiteY10" fmla="*/ 166495 h 705621"/>
                  <a:gd name="connsiteX11" fmla="*/ 313706 w 1037505"/>
                  <a:gd name="connsiteY11" fmla="*/ 158567 h 705621"/>
                  <a:gd name="connsiteX12" fmla="*/ 321634 w 1037505"/>
                  <a:gd name="connsiteY12" fmla="*/ 155924 h 705621"/>
                  <a:gd name="connsiteX13" fmla="*/ 332205 w 1037505"/>
                  <a:gd name="connsiteY13" fmla="*/ 171781 h 705621"/>
                  <a:gd name="connsiteX14" fmla="*/ 350705 w 1037505"/>
                  <a:gd name="connsiteY14" fmla="*/ 192923 h 705621"/>
                  <a:gd name="connsiteX15" fmla="*/ 361276 w 1037505"/>
                  <a:gd name="connsiteY15" fmla="*/ 208779 h 705621"/>
                  <a:gd name="connsiteX16" fmla="*/ 363918 w 1037505"/>
                  <a:gd name="connsiteY16" fmla="*/ 219350 h 705621"/>
                  <a:gd name="connsiteX17" fmla="*/ 366561 w 1037505"/>
                  <a:gd name="connsiteY17" fmla="*/ 227279 h 705621"/>
                  <a:gd name="connsiteX18" fmla="*/ 363918 w 1037505"/>
                  <a:gd name="connsiteY18" fmla="*/ 235207 h 705621"/>
                  <a:gd name="connsiteX19" fmla="*/ 382418 w 1037505"/>
                  <a:gd name="connsiteY19" fmla="*/ 247086 h 705621"/>
                  <a:gd name="connsiteX20" fmla="*/ 405419 w 1037505"/>
                  <a:gd name="connsiteY20" fmla="*/ 233871 h 705621"/>
                  <a:gd name="connsiteX21" fmla="*/ 415204 w 1037505"/>
                  <a:gd name="connsiteY21" fmla="*/ 221182 h 705621"/>
                  <a:gd name="connsiteX22" fmla="*/ 427868 w 1037505"/>
                  <a:gd name="connsiteY22" fmla="*/ 207183 h 705621"/>
                  <a:gd name="connsiteX23" fmla="*/ 455081 w 1037505"/>
                  <a:gd name="connsiteY23" fmla="*/ 187376 h 705621"/>
                  <a:gd name="connsiteX24" fmla="*/ 474915 w 1037505"/>
                  <a:gd name="connsiteY24" fmla="*/ 179709 h 705621"/>
                  <a:gd name="connsiteX25" fmla="*/ 482843 w 1037505"/>
                  <a:gd name="connsiteY25" fmla="*/ 177066 h 705621"/>
                  <a:gd name="connsiteX26" fmla="*/ 490772 w 1037505"/>
                  <a:gd name="connsiteY26" fmla="*/ 169138 h 705621"/>
                  <a:gd name="connsiteX27" fmla="*/ 498700 w 1037505"/>
                  <a:gd name="connsiteY27" fmla="*/ 166495 h 705621"/>
                  <a:gd name="connsiteX28" fmla="*/ 506628 w 1037505"/>
                  <a:gd name="connsiteY28" fmla="*/ 161209 h 705621"/>
                  <a:gd name="connsiteX29" fmla="*/ 517199 w 1037505"/>
                  <a:gd name="connsiteY29" fmla="*/ 158567 h 705621"/>
                  <a:gd name="connsiteX30" fmla="*/ 533056 w 1037505"/>
                  <a:gd name="connsiteY30" fmla="*/ 153281 h 705621"/>
                  <a:gd name="connsiteX31" fmla="*/ 540984 w 1037505"/>
                  <a:gd name="connsiteY31" fmla="*/ 150638 h 705621"/>
                  <a:gd name="connsiteX32" fmla="*/ 567412 w 1037505"/>
                  <a:gd name="connsiteY32" fmla="*/ 142710 h 705621"/>
                  <a:gd name="connsiteX33" fmla="*/ 591197 w 1037505"/>
                  <a:gd name="connsiteY33" fmla="*/ 132139 h 705621"/>
                  <a:gd name="connsiteX34" fmla="*/ 596744 w 1037505"/>
                  <a:gd name="connsiteY34" fmla="*/ 117590 h 705621"/>
                  <a:gd name="connsiteX35" fmla="*/ 608100 w 1037505"/>
                  <a:gd name="connsiteY35" fmla="*/ 95663 h 705621"/>
                  <a:gd name="connsiteX36" fmla="*/ 630839 w 1037505"/>
                  <a:gd name="connsiteY36" fmla="*/ 79283 h 705621"/>
                  <a:gd name="connsiteX37" fmla="*/ 638767 w 1037505"/>
                  <a:gd name="connsiteY37" fmla="*/ 76641 h 705621"/>
                  <a:gd name="connsiteX38" fmla="*/ 646695 w 1037505"/>
                  <a:gd name="connsiteY38" fmla="*/ 71355 h 705621"/>
                  <a:gd name="connsiteX39" fmla="*/ 654624 w 1037505"/>
                  <a:gd name="connsiteY39" fmla="*/ 68712 h 705621"/>
                  <a:gd name="connsiteX40" fmla="*/ 659909 w 1037505"/>
                  <a:gd name="connsiteY40" fmla="*/ 60784 h 705621"/>
                  <a:gd name="connsiteX41" fmla="*/ 675766 w 1037505"/>
                  <a:gd name="connsiteY41" fmla="*/ 52856 h 705621"/>
                  <a:gd name="connsiteX42" fmla="*/ 691622 w 1037505"/>
                  <a:gd name="connsiteY42" fmla="*/ 44927 h 705621"/>
                  <a:gd name="connsiteX43" fmla="*/ 699551 w 1037505"/>
                  <a:gd name="connsiteY43" fmla="*/ 39642 h 705621"/>
                  <a:gd name="connsiteX44" fmla="*/ 715407 w 1037505"/>
                  <a:gd name="connsiteY44" fmla="*/ 34356 h 705621"/>
                  <a:gd name="connsiteX45" fmla="*/ 731264 w 1037505"/>
                  <a:gd name="connsiteY45" fmla="*/ 29071 h 705621"/>
                  <a:gd name="connsiteX46" fmla="*/ 747121 w 1037505"/>
                  <a:gd name="connsiteY46" fmla="*/ 21142 h 705621"/>
                  <a:gd name="connsiteX47" fmla="*/ 762977 w 1037505"/>
                  <a:gd name="connsiteY47" fmla="*/ 15857 h 705621"/>
                  <a:gd name="connsiteX48" fmla="*/ 775668 w 1037505"/>
                  <a:gd name="connsiteY48" fmla="*/ 3689 h 705621"/>
                  <a:gd name="connsiteX49" fmla="*/ 795737 w 1037505"/>
                  <a:gd name="connsiteY49" fmla="*/ 3427 h 705621"/>
                  <a:gd name="connsiteX50" fmla="*/ 815833 w 1037505"/>
                  <a:gd name="connsiteY50" fmla="*/ 7929 h 705621"/>
                  <a:gd name="connsiteX51" fmla="*/ 823761 w 1037505"/>
                  <a:gd name="connsiteY51" fmla="*/ 5286 h 705621"/>
                  <a:gd name="connsiteX52" fmla="*/ 850189 w 1037505"/>
                  <a:gd name="connsiteY52" fmla="*/ 0 h 705621"/>
                  <a:gd name="connsiteX53" fmla="*/ 847546 w 1037505"/>
                  <a:gd name="connsiteY53" fmla="*/ 7929 h 705621"/>
                  <a:gd name="connsiteX54" fmla="*/ 842261 w 1037505"/>
                  <a:gd name="connsiteY54" fmla="*/ 15857 h 705621"/>
                  <a:gd name="connsiteX55" fmla="*/ 836975 w 1037505"/>
                  <a:gd name="connsiteY55" fmla="*/ 31713 h 705621"/>
                  <a:gd name="connsiteX56" fmla="*/ 839618 w 1037505"/>
                  <a:gd name="connsiteY56" fmla="*/ 39642 h 705621"/>
                  <a:gd name="connsiteX57" fmla="*/ 829047 w 1037505"/>
                  <a:gd name="connsiteY57" fmla="*/ 55498 h 705621"/>
                  <a:gd name="connsiteX58" fmla="*/ 823761 w 1037505"/>
                  <a:gd name="connsiteY58" fmla="*/ 87212 h 705621"/>
                  <a:gd name="connsiteX59" fmla="*/ 831690 w 1037505"/>
                  <a:gd name="connsiteY59" fmla="*/ 121568 h 705621"/>
                  <a:gd name="connsiteX60" fmla="*/ 823761 w 1037505"/>
                  <a:gd name="connsiteY60" fmla="*/ 140067 h 705621"/>
                  <a:gd name="connsiteX61" fmla="*/ 813190 w 1037505"/>
                  <a:gd name="connsiteY61" fmla="*/ 184994 h 705621"/>
                  <a:gd name="connsiteX62" fmla="*/ 805262 w 1037505"/>
                  <a:gd name="connsiteY62" fmla="*/ 187637 h 705621"/>
                  <a:gd name="connsiteX63" fmla="*/ 797333 w 1037505"/>
                  <a:gd name="connsiteY63" fmla="*/ 195566 h 705621"/>
                  <a:gd name="connsiteX64" fmla="*/ 813190 w 1037505"/>
                  <a:gd name="connsiteY64" fmla="*/ 227279 h 705621"/>
                  <a:gd name="connsiteX65" fmla="*/ 818476 w 1037505"/>
                  <a:gd name="connsiteY65" fmla="*/ 235207 h 705621"/>
                  <a:gd name="connsiteX66" fmla="*/ 826404 w 1037505"/>
                  <a:gd name="connsiteY66" fmla="*/ 261635 h 705621"/>
                  <a:gd name="connsiteX67" fmla="*/ 829047 w 1037505"/>
                  <a:gd name="connsiteY67" fmla="*/ 269563 h 705621"/>
                  <a:gd name="connsiteX68" fmla="*/ 831690 w 1037505"/>
                  <a:gd name="connsiteY68" fmla="*/ 277492 h 705621"/>
                  <a:gd name="connsiteX69" fmla="*/ 836975 w 1037505"/>
                  <a:gd name="connsiteY69" fmla="*/ 285420 h 705621"/>
                  <a:gd name="connsiteX70" fmla="*/ 839618 w 1037505"/>
                  <a:gd name="connsiteY70" fmla="*/ 293348 h 705621"/>
                  <a:gd name="connsiteX71" fmla="*/ 863403 w 1037505"/>
                  <a:gd name="connsiteY71" fmla="*/ 306562 h 705621"/>
                  <a:gd name="connsiteX72" fmla="*/ 871331 w 1037505"/>
                  <a:gd name="connsiteY72" fmla="*/ 314490 h 705621"/>
                  <a:gd name="connsiteX73" fmla="*/ 879259 w 1037505"/>
                  <a:gd name="connsiteY73" fmla="*/ 319776 h 705621"/>
                  <a:gd name="connsiteX74" fmla="*/ 884545 w 1037505"/>
                  <a:gd name="connsiteY74" fmla="*/ 335633 h 705621"/>
                  <a:gd name="connsiteX75" fmla="*/ 889831 w 1037505"/>
                  <a:gd name="connsiteY75" fmla="*/ 343561 h 705621"/>
                  <a:gd name="connsiteX76" fmla="*/ 892473 w 1037505"/>
                  <a:gd name="connsiteY76" fmla="*/ 351489 h 705621"/>
                  <a:gd name="connsiteX77" fmla="*/ 924187 w 1037505"/>
                  <a:gd name="connsiteY77" fmla="*/ 362060 h 705621"/>
                  <a:gd name="connsiteX78" fmla="*/ 940043 w 1037505"/>
                  <a:gd name="connsiteY78" fmla="*/ 369989 h 705621"/>
                  <a:gd name="connsiteX79" fmla="*/ 947972 w 1037505"/>
                  <a:gd name="connsiteY79" fmla="*/ 372631 h 705621"/>
                  <a:gd name="connsiteX80" fmla="*/ 971757 w 1037505"/>
                  <a:gd name="connsiteY80" fmla="*/ 385845 h 705621"/>
                  <a:gd name="connsiteX81" fmla="*/ 979685 w 1037505"/>
                  <a:gd name="connsiteY81" fmla="*/ 393774 h 705621"/>
                  <a:gd name="connsiteX82" fmla="*/ 984970 w 1037505"/>
                  <a:gd name="connsiteY82" fmla="*/ 409630 h 705621"/>
                  <a:gd name="connsiteX83" fmla="*/ 990256 w 1037505"/>
                  <a:gd name="connsiteY83" fmla="*/ 417559 h 705621"/>
                  <a:gd name="connsiteX84" fmla="*/ 1000827 w 1037505"/>
                  <a:gd name="connsiteY84" fmla="*/ 441344 h 705621"/>
                  <a:gd name="connsiteX85" fmla="*/ 1006113 w 1037505"/>
                  <a:gd name="connsiteY85" fmla="*/ 462486 h 705621"/>
                  <a:gd name="connsiteX86" fmla="*/ 1014041 w 1037505"/>
                  <a:gd name="connsiteY86" fmla="*/ 473057 h 705621"/>
                  <a:gd name="connsiteX87" fmla="*/ 1024612 w 1037505"/>
                  <a:gd name="connsiteY87" fmla="*/ 488913 h 705621"/>
                  <a:gd name="connsiteX88" fmla="*/ 1029898 w 1037505"/>
                  <a:gd name="connsiteY88" fmla="*/ 496842 h 705621"/>
                  <a:gd name="connsiteX89" fmla="*/ 1029898 w 1037505"/>
                  <a:gd name="connsiteY89" fmla="*/ 512698 h 705621"/>
                  <a:gd name="connsiteX90" fmla="*/ 1035472 w 1037505"/>
                  <a:gd name="connsiteY90" fmla="*/ 543132 h 705621"/>
                  <a:gd name="connsiteX91" fmla="*/ 990780 w 1037505"/>
                  <a:gd name="connsiteY91" fmla="*/ 514033 h 705621"/>
                  <a:gd name="connsiteX92" fmla="*/ 963016 w 1037505"/>
                  <a:gd name="connsiteY92" fmla="*/ 488913 h 705621"/>
                  <a:gd name="connsiteX93" fmla="*/ 929472 w 1037505"/>
                  <a:gd name="connsiteY93" fmla="*/ 483628 h 705621"/>
                  <a:gd name="connsiteX94" fmla="*/ 910973 w 1037505"/>
                  <a:gd name="connsiteY94" fmla="*/ 480985 h 705621"/>
                  <a:gd name="connsiteX95" fmla="*/ 900402 w 1037505"/>
                  <a:gd name="connsiteY95" fmla="*/ 467771 h 705621"/>
                  <a:gd name="connsiteX96" fmla="*/ 889831 w 1037505"/>
                  <a:gd name="connsiteY96" fmla="*/ 451915 h 705621"/>
                  <a:gd name="connsiteX97" fmla="*/ 873974 w 1037505"/>
                  <a:gd name="connsiteY97" fmla="*/ 446629 h 705621"/>
                  <a:gd name="connsiteX98" fmla="*/ 866046 w 1037505"/>
                  <a:gd name="connsiteY98" fmla="*/ 443986 h 705621"/>
                  <a:gd name="connsiteX99" fmla="*/ 844903 w 1037505"/>
                  <a:gd name="connsiteY99" fmla="*/ 449272 h 705621"/>
                  <a:gd name="connsiteX100" fmla="*/ 836975 w 1037505"/>
                  <a:gd name="connsiteY100" fmla="*/ 454557 h 705621"/>
                  <a:gd name="connsiteX101" fmla="*/ 831690 w 1037505"/>
                  <a:gd name="connsiteY101" fmla="*/ 462486 h 705621"/>
                  <a:gd name="connsiteX102" fmla="*/ 829047 w 1037505"/>
                  <a:gd name="connsiteY102" fmla="*/ 470414 h 705621"/>
                  <a:gd name="connsiteX103" fmla="*/ 821118 w 1037505"/>
                  <a:gd name="connsiteY103" fmla="*/ 478342 h 705621"/>
                  <a:gd name="connsiteX104" fmla="*/ 815833 w 1037505"/>
                  <a:gd name="connsiteY104" fmla="*/ 486271 h 705621"/>
                  <a:gd name="connsiteX105" fmla="*/ 799976 w 1037505"/>
                  <a:gd name="connsiteY105" fmla="*/ 502127 h 705621"/>
                  <a:gd name="connsiteX106" fmla="*/ 789405 w 1037505"/>
                  <a:gd name="connsiteY106" fmla="*/ 517984 h 705621"/>
                  <a:gd name="connsiteX107" fmla="*/ 784120 w 1037505"/>
                  <a:gd name="connsiteY107" fmla="*/ 525912 h 705621"/>
                  <a:gd name="connsiteX108" fmla="*/ 760335 w 1037505"/>
                  <a:gd name="connsiteY108" fmla="*/ 547055 h 705621"/>
                  <a:gd name="connsiteX109" fmla="*/ 755049 w 1037505"/>
                  <a:gd name="connsiteY109" fmla="*/ 554983 h 705621"/>
                  <a:gd name="connsiteX110" fmla="*/ 752406 w 1037505"/>
                  <a:gd name="connsiteY110" fmla="*/ 562911 h 705621"/>
                  <a:gd name="connsiteX111" fmla="*/ 741835 w 1037505"/>
                  <a:gd name="connsiteY111" fmla="*/ 578768 h 705621"/>
                  <a:gd name="connsiteX112" fmla="*/ 736550 w 1037505"/>
                  <a:gd name="connsiteY112" fmla="*/ 586696 h 705621"/>
                  <a:gd name="connsiteX113" fmla="*/ 731264 w 1037505"/>
                  <a:gd name="connsiteY113" fmla="*/ 594624 h 705621"/>
                  <a:gd name="connsiteX114" fmla="*/ 725979 w 1037505"/>
                  <a:gd name="connsiteY114" fmla="*/ 610481 h 705621"/>
                  <a:gd name="connsiteX115" fmla="*/ 723336 w 1037505"/>
                  <a:gd name="connsiteY115" fmla="*/ 618409 h 705621"/>
                  <a:gd name="connsiteX116" fmla="*/ 712765 w 1037505"/>
                  <a:gd name="connsiteY116" fmla="*/ 634266 h 705621"/>
                  <a:gd name="connsiteX117" fmla="*/ 704836 w 1037505"/>
                  <a:gd name="connsiteY117" fmla="*/ 650123 h 705621"/>
                  <a:gd name="connsiteX118" fmla="*/ 702194 w 1037505"/>
                  <a:gd name="connsiteY118" fmla="*/ 665979 h 705621"/>
                  <a:gd name="connsiteX119" fmla="*/ 694265 w 1037505"/>
                  <a:gd name="connsiteY119" fmla="*/ 663337 h 705621"/>
                  <a:gd name="connsiteX120" fmla="*/ 686337 w 1037505"/>
                  <a:gd name="connsiteY120" fmla="*/ 658051 h 705621"/>
                  <a:gd name="connsiteX121" fmla="*/ 673123 w 1037505"/>
                  <a:gd name="connsiteY121" fmla="*/ 664933 h 705621"/>
                  <a:gd name="connsiteX122" fmla="*/ 660432 w 1037505"/>
                  <a:gd name="connsiteY122" fmla="*/ 664410 h 705621"/>
                  <a:gd name="connsiteX123" fmla="*/ 649338 w 1037505"/>
                  <a:gd name="connsiteY123" fmla="*/ 655408 h 705621"/>
                  <a:gd name="connsiteX124" fmla="*/ 646695 w 1037505"/>
                  <a:gd name="connsiteY124" fmla="*/ 647480 h 705621"/>
                  <a:gd name="connsiteX125" fmla="*/ 617625 w 1037505"/>
                  <a:gd name="connsiteY125" fmla="*/ 647480 h 705621"/>
                  <a:gd name="connsiteX126" fmla="*/ 593027 w 1037505"/>
                  <a:gd name="connsiteY126" fmla="*/ 664411 h 705621"/>
                  <a:gd name="connsiteX127" fmla="*/ 534625 w 1037505"/>
                  <a:gd name="connsiteY127" fmla="*/ 667314 h 705621"/>
                  <a:gd name="connsiteX128" fmla="*/ 481825 w 1037505"/>
                  <a:gd name="connsiteY128" fmla="*/ 659386 h 705621"/>
                  <a:gd name="connsiteX129" fmla="*/ 437916 w 1037505"/>
                  <a:gd name="connsiteY129" fmla="*/ 644837 h 705621"/>
                  <a:gd name="connsiteX130" fmla="*/ 424702 w 1037505"/>
                  <a:gd name="connsiteY130" fmla="*/ 642194 h 705621"/>
                  <a:gd name="connsiteX131" fmla="*/ 416774 w 1037505"/>
                  <a:gd name="connsiteY131" fmla="*/ 639552 h 705621"/>
                  <a:gd name="connsiteX132" fmla="*/ 406203 w 1037505"/>
                  <a:gd name="connsiteY132" fmla="*/ 636909 h 705621"/>
                  <a:gd name="connsiteX133" fmla="*/ 390346 w 1037505"/>
                  <a:gd name="connsiteY133" fmla="*/ 631623 h 705621"/>
                  <a:gd name="connsiteX134" fmla="*/ 382418 w 1037505"/>
                  <a:gd name="connsiteY134" fmla="*/ 628981 h 705621"/>
                  <a:gd name="connsiteX135" fmla="*/ 366561 w 1037505"/>
                  <a:gd name="connsiteY135" fmla="*/ 621052 h 705621"/>
                  <a:gd name="connsiteX136" fmla="*/ 342776 w 1037505"/>
                  <a:gd name="connsiteY136" fmla="*/ 623695 h 705621"/>
                  <a:gd name="connsiteX137" fmla="*/ 313706 w 1037505"/>
                  <a:gd name="connsiteY137" fmla="*/ 626338 h 705621"/>
                  <a:gd name="connsiteX138" fmla="*/ 289921 w 1037505"/>
                  <a:gd name="connsiteY138" fmla="*/ 623695 h 705621"/>
                  <a:gd name="connsiteX139" fmla="*/ 281992 w 1037505"/>
                  <a:gd name="connsiteY139" fmla="*/ 621052 h 705621"/>
                  <a:gd name="connsiteX140" fmla="*/ 266136 w 1037505"/>
                  <a:gd name="connsiteY140" fmla="*/ 626338 h 705621"/>
                  <a:gd name="connsiteX141" fmla="*/ 258207 w 1037505"/>
                  <a:gd name="connsiteY141" fmla="*/ 628981 h 705621"/>
                  <a:gd name="connsiteX142" fmla="*/ 250279 w 1037505"/>
                  <a:gd name="connsiteY142" fmla="*/ 634266 h 705621"/>
                  <a:gd name="connsiteX143" fmla="*/ 234422 w 1037505"/>
                  <a:gd name="connsiteY143" fmla="*/ 639552 h 705621"/>
                  <a:gd name="connsiteX144" fmla="*/ 226494 w 1037505"/>
                  <a:gd name="connsiteY144" fmla="*/ 647480 h 705621"/>
                  <a:gd name="connsiteX145" fmla="*/ 218566 w 1037505"/>
                  <a:gd name="connsiteY145" fmla="*/ 652766 h 705621"/>
                  <a:gd name="connsiteX146" fmla="*/ 213280 w 1037505"/>
                  <a:gd name="connsiteY146" fmla="*/ 660694 h 705621"/>
                  <a:gd name="connsiteX147" fmla="*/ 197424 w 1037505"/>
                  <a:gd name="connsiteY147" fmla="*/ 668622 h 705621"/>
                  <a:gd name="connsiteX148" fmla="*/ 189495 w 1037505"/>
                  <a:gd name="connsiteY148" fmla="*/ 673908 h 705621"/>
                  <a:gd name="connsiteX149" fmla="*/ 184210 w 1037505"/>
                  <a:gd name="connsiteY149" fmla="*/ 665979 h 705621"/>
                  <a:gd name="connsiteX150" fmla="*/ 157782 w 1037505"/>
                  <a:gd name="connsiteY150" fmla="*/ 673908 h 705621"/>
                  <a:gd name="connsiteX151" fmla="*/ 149854 w 1037505"/>
                  <a:gd name="connsiteY151" fmla="*/ 681836 h 705621"/>
                  <a:gd name="connsiteX152" fmla="*/ 131354 w 1037505"/>
                  <a:gd name="connsiteY152" fmla="*/ 684479 h 705621"/>
                  <a:gd name="connsiteX153" fmla="*/ 107569 w 1037505"/>
                  <a:gd name="connsiteY153" fmla="*/ 697693 h 705621"/>
                  <a:gd name="connsiteX154" fmla="*/ 99641 w 1037505"/>
                  <a:gd name="connsiteY154" fmla="*/ 702978 h 705621"/>
                  <a:gd name="connsiteX155" fmla="*/ 91713 w 1037505"/>
                  <a:gd name="connsiteY155" fmla="*/ 705621 h 705621"/>
                  <a:gd name="connsiteX156" fmla="*/ 89070 w 1037505"/>
                  <a:gd name="connsiteY156" fmla="*/ 697693 h 705621"/>
                  <a:gd name="connsiteX157" fmla="*/ 73213 w 1037505"/>
                  <a:gd name="connsiteY157" fmla="*/ 684479 h 705621"/>
                  <a:gd name="connsiteX158" fmla="*/ 65285 w 1037505"/>
                  <a:gd name="connsiteY158" fmla="*/ 681836 h 705621"/>
                  <a:gd name="connsiteX159" fmla="*/ 49428 w 1037505"/>
                  <a:gd name="connsiteY159" fmla="*/ 671265 h 705621"/>
                  <a:gd name="connsiteX160" fmla="*/ 33572 w 1037505"/>
                  <a:gd name="connsiteY160" fmla="*/ 660694 h 705621"/>
                  <a:gd name="connsiteX161" fmla="*/ 25643 w 1037505"/>
                  <a:gd name="connsiteY161" fmla="*/ 655408 h 705621"/>
                  <a:gd name="connsiteX162" fmla="*/ 23001 w 1037505"/>
                  <a:gd name="connsiteY162" fmla="*/ 647480 h 705621"/>
                  <a:gd name="connsiteX163" fmla="*/ 0 w 1037505"/>
                  <a:gd name="connsiteY163" fmla="*/ 637431 h 705621"/>
                  <a:gd name="connsiteX164" fmla="*/ 9787 w 1037505"/>
                  <a:gd name="connsiteY164" fmla="*/ 581411 h 705621"/>
                  <a:gd name="connsiteX165" fmla="*/ 12429 w 1037505"/>
                  <a:gd name="connsiteY165" fmla="*/ 573482 h 705621"/>
                  <a:gd name="connsiteX166" fmla="*/ 20358 w 1037505"/>
                  <a:gd name="connsiteY166" fmla="*/ 570840 h 705621"/>
                  <a:gd name="connsiteX167" fmla="*/ 38857 w 1037505"/>
                  <a:gd name="connsiteY167" fmla="*/ 568197 h 705621"/>
                  <a:gd name="connsiteX168" fmla="*/ 46785 w 1037505"/>
                  <a:gd name="connsiteY168" fmla="*/ 562911 h 705621"/>
                  <a:gd name="connsiteX169" fmla="*/ 54714 w 1037505"/>
                  <a:gd name="connsiteY169" fmla="*/ 554983 h 705621"/>
                  <a:gd name="connsiteX170" fmla="*/ 70570 w 1037505"/>
                  <a:gd name="connsiteY170" fmla="*/ 549697 h 705621"/>
                  <a:gd name="connsiteX171" fmla="*/ 94355 w 1037505"/>
                  <a:gd name="connsiteY171" fmla="*/ 533841 h 705621"/>
                  <a:gd name="connsiteX172" fmla="*/ 102284 w 1037505"/>
                  <a:gd name="connsiteY172" fmla="*/ 528555 h 705621"/>
                  <a:gd name="connsiteX173" fmla="*/ 118140 w 1037505"/>
                  <a:gd name="connsiteY173" fmla="*/ 523270 h 705621"/>
                  <a:gd name="connsiteX174" fmla="*/ 126069 w 1037505"/>
                  <a:gd name="connsiteY174" fmla="*/ 517984 h 705621"/>
                  <a:gd name="connsiteX175" fmla="*/ 139283 w 1037505"/>
                  <a:gd name="connsiteY175" fmla="*/ 496842 h 705621"/>
                  <a:gd name="connsiteX176" fmla="*/ 141925 w 1037505"/>
                  <a:gd name="connsiteY176" fmla="*/ 488913 h 705621"/>
                  <a:gd name="connsiteX177" fmla="*/ 141925 w 1037505"/>
                  <a:gd name="connsiteY177" fmla="*/ 470414 h 705621"/>
                  <a:gd name="connsiteX178" fmla="*/ 139283 w 1037505"/>
                  <a:gd name="connsiteY178" fmla="*/ 462486 h 705621"/>
                  <a:gd name="connsiteX179" fmla="*/ 147211 w 1037505"/>
                  <a:gd name="connsiteY179" fmla="*/ 446629 h 705621"/>
                  <a:gd name="connsiteX180" fmla="*/ 152496 w 1037505"/>
                  <a:gd name="connsiteY180" fmla="*/ 430772 h 705621"/>
                  <a:gd name="connsiteX181" fmla="*/ 157782 w 1037505"/>
                  <a:gd name="connsiteY181" fmla="*/ 422844 h 705621"/>
                  <a:gd name="connsiteX182" fmla="*/ 163068 w 1037505"/>
                  <a:gd name="connsiteY182" fmla="*/ 395080 h 705621"/>
                  <a:gd name="connsiteX183" fmla="*/ 168353 w 1037505"/>
                  <a:gd name="connsiteY183" fmla="*/ 364703 h 705621"/>
                  <a:gd name="connsiteX184" fmla="*/ 173639 w 1037505"/>
                  <a:gd name="connsiteY184" fmla="*/ 356775 h 705621"/>
                  <a:gd name="connsiteX185" fmla="*/ 176281 w 1037505"/>
                  <a:gd name="connsiteY185" fmla="*/ 343561 h 705621"/>
                  <a:gd name="connsiteX186" fmla="*/ 178924 w 1037505"/>
                  <a:gd name="connsiteY186" fmla="*/ 325061 h 705621"/>
                  <a:gd name="connsiteX187" fmla="*/ 186853 w 1037505"/>
                  <a:gd name="connsiteY187" fmla="*/ 317133 h 705621"/>
                  <a:gd name="connsiteX188" fmla="*/ 181567 w 1037505"/>
                  <a:gd name="connsiteY188" fmla="*/ 303919 h 705621"/>
                  <a:gd name="connsiteX0" fmla="*/ 181567 w 1037505"/>
                  <a:gd name="connsiteY0" fmla="*/ 303919 h 705621"/>
                  <a:gd name="connsiteX1" fmla="*/ 189495 w 1037505"/>
                  <a:gd name="connsiteY1" fmla="*/ 290705 h 705621"/>
                  <a:gd name="connsiteX2" fmla="*/ 193184 w 1037505"/>
                  <a:gd name="connsiteY2" fmla="*/ 267706 h 705621"/>
                  <a:gd name="connsiteX3" fmla="*/ 210638 w 1037505"/>
                  <a:gd name="connsiteY3" fmla="*/ 258992 h 705621"/>
                  <a:gd name="connsiteX4" fmla="*/ 226494 w 1037505"/>
                  <a:gd name="connsiteY4" fmla="*/ 253707 h 705621"/>
                  <a:gd name="connsiteX5" fmla="*/ 258207 w 1037505"/>
                  <a:gd name="connsiteY5" fmla="*/ 248421 h 705621"/>
                  <a:gd name="connsiteX6" fmla="*/ 276707 w 1037505"/>
                  <a:gd name="connsiteY6" fmla="*/ 243135 h 705621"/>
                  <a:gd name="connsiteX7" fmla="*/ 288062 w 1037505"/>
                  <a:gd name="connsiteY7" fmla="*/ 209537 h 705621"/>
                  <a:gd name="connsiteX8" fmla="*/ 297849 w 1037505"/>
                  <a:gd name="connsiteY8" fmla="*/ 182352 h 705621"/>
                  <a:gd name="connsiteX9" fmla="*/ 300492 w 1037505"/>
                  <a:gd name="connsiteY9" fmla="*/ 174423 h 705621"/>
                  <a:gd name="connsiteX10" fmla="*/ 305777 w 1037505"/>
                  <a:gd name="connsiteY10" fmla="*/ 166495 h 705621"/>
                  <a:gd name="connsiteX11" fmla="*/ 313706 w 1037505"/>
                  <a:gd name="connsiteY11" fmla="*/ 158567 h 705621"/>
                  <a:gd name="connsiteX12" fmla="*/ 321634 w 1037505"/>
                  <a:gd name="connsiteY12" fmla="*/ 155924 h 705621"/>
                  <a:gd name="connsiteX13" fmla="*/ 332205 w 1037505"/>
                  <a:gd name="connsiteY13" fmla="*/ 171781 h 705621"/>
                  <a:gd name="connsiteX14" fmla="*/ 350705 w 1037505"/>
                  <a:gd name="connsiteY14" fmla="*/ 192923 h 705621"/>
                  <a:gd name="connsiteX15" fmla="*/ 361276 w 1037505"/>
                  <a:gd name="connsiteY15" fmla="*/ 208779 h 705621"/>
                  <a:gd name="connsiteX16" fmla="*/ 363918 w 1037505"/>
                  <a:gd name="connsiteY16" fmla="*/ 219350 h 705621"/>
                  <a:gd name="connsiteX17" fmla="*/ 366561 w 1037505"/>
                  <a:gd name="connsiteY17" fmla="*/ 227279 h 705621"/>
                  <a:gd name="connsiteX18" fmla="*/ 363918 w 1037505"/>
                  <a:gd name="connsiteY18" fmla="*/ 235207 h 705621"/>
                  <a:gd name="connsiteX19" fmla="*/ 382418 w 1037505"/>
                  <a:gd name="connsiteY19" fmla="*/ 247086 h 705621"/>
                  <a:gd name="connsiteX20" fmla="*/ 405419 w 1037505"/>
                  <a:gd name="connsiteY20" fmla="*/ 233871 h 705621"/>
                  <a:gd name="connsiteX21" fmla="*/ 415204 w 1037505"/>
                  <a:gd name="connsiteY21" fmla="*/ 221182 h 705621"/>
                  <a:gd name="connsiteX22" fmla="*/ 427868 w 1037505"/>
                  <a:gd name="connsiteY22" fmla="*/ 207183 h 705621"/>
                  <a:gd name="connsiteX23" fmla="*/ 455081 w 1037505"/>
                  <a:gd name="connsiteY23" fmla="*/ 187376 h 705621"/>
                  <a:gd name="connsiteX24" fmla="*/ 474915 w 1037505"/>
                  <a:gd name="connsiteY24" fmla="*/ 179709 h 705621"/>
                  <a:gd name="connsiteX25" fmla="*/ 482843 w 1037505"/>
                  <a:gd name="connsiteY25" fmla="*/ 177066 h 705621"/>
                  <a:gd name="connsiteX26" fmla="*/ 490772 w 1037505"/>
                  <a:gd name="connsiteY26" fmla="*/ 169138 h 705621"/>
                  <a:gd name="connsiteX27" fmla="*/ 498700 w 1037505"/>
                  <a:gd name="connsiteY27" fmla="*/ 166495 h 705621"/>
                  <a:gd name="connsiteX28" fmla="*/ 506628 w 1037505"/>
                  <a:gd name="connsiteY28" fmla="*/ 161209 h 705621"/>
                  <a:gd name="connsiteX29" fmla="*/ 517199 w 1037505"/>
                  <a:gd name="connsiteY29" fmla="*/ 158567 h 705621"/>
                  <a:gd name="connsiteX30" fmla="*/ 533056 w 1037505"/>
                  <a:gd name="connsiteY30" fmla="*/ 153281 h 705621"/>
                  <a:gd name="connsiteX31" fmla="*/ 540984 w 1037505"/>
                  <a:gd name="connsiteY31" fmla="*/ 150638 h 705621"/>
                  <a:gd name="connsiteX32" fmla="*/ 567412 w 1037505"/>
                  <a:gd name="connsiteY32" fmla="*/ 142710 h 705621"/>
                  <a:gd name="connsiteX33" fmla="*/ 591197 w 1037505"/>
                  <a:gd name="connsiteY33" fmla="*/ 132139 h 705621"/>
                  <a:gd name="connsiteX34" fmla="*/ 596744 w 1037505"/>
                  <a:gd name="connsiteY34" fmla="*/ 117590 h 705621"/>
                  <a:gd name="connsiteX35" fmla="*/ 608100 w 1037505"/>
                  <a:gd name="connsiteY35" fmla="*/ 95663 h 705621"/>
                  <a:gd name="connsiteX36" fmla="*/ 630839 w 1037505"/>
                  <a:gd name="connsiteY36" fmla="*/ 79283 h 705621"/>
                  <a:gd name="connsiteX37" fmla="*/ 638767 w 1037505"/>
                  <a:gd name="connsiteY37" fmla="*/ 76641 h 705621"/>
                  <a:gd name="connsiteX38" fmla="*/ 646695 w 1037505"/>
                  <a:gd name="connsiteY38" fmla="*/ 71355 h 705621"/>
                  <a:gd name="connsiteX39" fmla="*/ 654624 w 1037505"/>
                  <a:gd name="connsiteY39" fmla="*/ 68712 h 705621"/>
                  <a:gd name="connsiteX40" fmla="*/ 659909 w 1037505"/>
                  <a:gd name="connsiteY40" fmla="*/ 60784 h 705621"/>
                  <a:gd name="connsiteX41" fmla="*/ 675766 w 1037505"/>
                  <a:gd name="connsiteY41" fmla="*/ 52856 h 705621"/>
                  <a:gd name="connsiteX42" fmla="*/ 691622 w 1037505"/>
                  <a:gd name="connsiteY42" fmla="*/ 44927 h 705621"/>
                  <a:gd name="connsiteX43" fmla="*/ 699551 w 1037505"/>
                  <a:gd name="connsiteY43" fmla="*/ 39642 h 705621"/>
                  <a:gd name="connsiteX44" fmla="*/ 715407 w 1037505"/>
                  <a:gd name="connsiteY44" fmla="*/ 34356 h 705621"/>
                  <a:gd name="connsiteX45" fmla="*/ 731264 w 1037505"/>
                  <a:gd name="connsiteY45" fmla="*/ 29071 h 705621"/>
                  <a:gd name="connsiteX46" fmla="*/ 747121 w 1037505"/>
                  <a:gd name="connsiteY46" fmla="*/ 21142 h 705621"/>
                  <a:gd name="connsiteX47" fmla="*/ 762977 w 1037505"/>
                  <a:gd name="connsiteY47" fmla="*/ 15857 h 705621"/>
                  <a:gd name="connsiteX48" fmla="*/ 775668 w 1037505"/>
                  <a:gd name="connsiteY48" fmla="*/ 3689 h 705621"/>
                  <a:gd name="connsiteX49" fmla="*/ 795737 w 1037505"/>
                  <a:gd name="connsiteY49" fmla="*/ 3427 h 705621"/>
                  <a:gd name="connsiteX50" fmla="*/ 815833 w 1037505"/>
                  <a:gd name="connsiteY50" fmla="*/ 7929 h 705621"/>
                  <a:gd name="connsiteX51" fmla="*/ 823761 w 1037505"/>
                  <a:gd name="connsiteY51" fmla="*/ 5286 h 705621"/>
                  <a:gd name="connsiteX52" fmla="*/ 850189 w 1037505"/>
                  <a:gd name="connsiteY52" fmla="*/ 0 h 705621"/>
                  <a:gd name="connsiteX53" fmla="*/ 847546 w 1037505"/>
                  <a:gd name="connsiteY53" fmla="*/ 7929 h 705621"/>
                  <a:gd name="connsiteX54" fmla="*/ 842261 w 1037505"/>
                  <a:gd name="connsiteY54" fmla="*/ 15857 h 705621"/>
                  <a:gd name="connsiteX55" fmla="*/ 836975 w 1037505"/>
                  <a:gd name="connsiteY55" fmla="*/ 31713 h 705621"/>
                  <a:gd name="connsiteX56" fmla="*/ 839618 w 1037505"/>
                  <a:gd name="connsiteY56" fmla="*/ 39642 h 705621"/>
                  <a:gd name="connsiteX57" fmla="*/ 829047 w 1037505"/>
                  <a:gd name="connsiteY57" fmla="*/ 55498 h 705621"/>
                  <a:gd name="connsiteX58" fmla="*/ 823761 w 1037505"/>
                  <a:gd name="connsiteY58" fmla="*/ 87212 h 705621"/>
                  <a:gd name="connsiteX59" fmla="*/ 831690 w 1037505"/>
                  <a:gd name="connsiteY59" fmla="*/ 121568 h 705621"/>
                  <a:gd name="connsiteX60" fmla="*/ 830905 w 1037505"/>
                  <a:gd name="connsiteY60" fmla="*/ 147210 h 705621"/>
                  <a:gd name="connsiteX61" fmla="*/ 813190 w 1037505"/>
                  <a:gd name="connsiteY61" fmla="*/ 184994 h 705621"/>
                  <a:gd name="connsiteX62" fmla="*/ 805262 w 1037505"/>
                  <a:gd name="connsiteY62" fmla="*/ 187637 h 705621"/>
                  <a:gd name="connsiteX63" fmla="*/ 797333 w 1037505"/>
                  <a:gd name="connsiteY63" fmla="*/ 195566 h 705621"/>
                  <a:gd name="connsiteX64" fmla="*/ 813190 w 1037505"/>
                  <a:gd name="connsiteY64" fmla="*/ 227279 h 705621"/>
                  <a:gd name="connsiteX65" fmla="*/ 818476 w 1037505"/>
                  <a:gd name="connsiteY65" fmla="*/ 235207 h 705621"/>
                  <a:gd name="connsiteX66" fmla="*/ 826404 w 1037505"/>
                  <a:gd name="connsiteY66" fmla="*/ 261635 h 705621"/>
                  <a:gd name="connsiteX67" fmla="*/ 829047 w 1037505"/>
                  <a:gd name="connsiteY67" fmla="*/ 269563 h 705621"/>
                  <a:gd name="connsiteX68" fmla="*/ 831690 w 1037505"/>
                  <a:gd name="connsiteY68" fmla="*/ 277492 h 705621"/>
                  <a:gd name="connsiteX69" fmla="*/ 836975 w 1037505"/>
                  <a:gd name="connsiteY69" fmla="*/ 285420 h 705621"/>
                  <a:gd name="connsiteX70" fmla="*/ 839618 w 1037505"/>
                  <a:gd name="connsiteY70" fmla="*/ 293348 h 705621"/>
                  <a:gd name="connsiteX71" fmla="*/ 863403 w 1037505"/>
                  <a:gd name="connsiteY71" fmla="*/ 306562 h 705621"/>
                  <a:gd name="connsiteX72" fmla="*/ 871331 w 1037505"/>
                  <a:gd name="connsiteY72" fmla="*/ 314490 h 705621"/>
                  <a:gd name="connsiteX73" fmla="*/ 879259 w 1037505"/>
                  <a:gd name="connsiteY73" fmla="*/ 319776 h 705621"/>
                  <a:gd name="connsiteX74" fmla="*/ 884545 w 1037505"/>
                  <a:gd name="connsiteY74" fmla="*/ 335633 h 705621"/>
                  <a:gd name="connsiteX75" fmla="*/ 889831 w 1037505"/>
                  <a:gd name="connsiteY75" fmla="*/ 343561 h 705621"/>
                  <a:gd name="connsiteX76" fmla="*/ 892473 w 1037505"/>
                  <a:gd name="connsiteY76" fmla="*/ 351489 h 705621"/>
                  <a:gd name="connsiteX77" fmla="*/ 924187 w 1037505"/>
                  <a:gd name="connsiteY77" fmla="*/ 362060 h 705621"/>
                  <a:gd name="connsiteX78" fmla="*/ 940043 w 1037505"/>
                  <a:gd name="connsiteY78" fmla="*/ 369989 h 705621"/>
                  <a:gd name="connsiteX79" fmla="*/ 947972 w 1037505"/>
                  <a:gd name="connsiteY79" fmla="*/ 372631 h 705621"/>
                  <a:gd name="connsiteX80" fmla="*/ 971757 w 1037505"/>
                  <a:gd name="connsiteY80" fmla="*/ 385845 h 705621"/>
                  <a:gd name="connsiteX81" fmla="*/ 979685 w 1037505"/>
                  <a:gd name="connsiteY81" fmla="*/ 393774 h 705621"/>
                  <a:gd name="connsiteX82" fmla="*/ 984970 w 1037505"/>
                  <a:gd name="connsiteY82" fmla="*/ 409630 h 705621"/>
                  <a:gd name="connsiteX83" fmla="*/ 990256 w 1037505"/>
                  <a:gd name="connsiteY83" fmla="*/ 417559 h 705621"/>
                  <a:gd name="connsiteX84" fmla="*/ 1000827 w 1037505"/>
                  <a:gd name="connsiteY84" fmla="*/ 441344 h 705621"/>
                  <a:gd name="connsiteX85" fmla="*/ 1006113 w 1037505"/>
                  <a:gd name="connsiteY85" fmla="*/ 462486 h 705621"/>
                  <a:gd name="connsiteX86" fmla="*/ 1014041 w 1037505"/>
                  <a:gd name="connsiteY86" fmla="*/ 473057 h 705621"/>
                  <a:gd name="connsiteX87" fmla="*/ 1024612 w 1037505"/>
                  <a:gd name="connsiteY87" fmla="*/ 488913 h 705621"/>
                  <a:gd name="connsiteX88" fmla="*/ 1029898 w 1037505"/>
                  <a:gd name="connsiteY88" fmla="*/ 496842 h 705621"/>
                  <a:gd name="connsiteX89" fmla="*/ 1029898 w 1037505"/>
                  <a:gd name="connsiteY89" fmla="*/ 512698 h 705621"/>
                  <a:gd name="connsiteX90" fmla="*/ 1035472 w 1037505"/>
                  <a:gd name="connsiteY90" fmla="*/ 543132 h 705621"/>
                  <a:gd name="connsiteX91" fmla="*/ 990780 w 1037505"/>
                  <a:gd name="connsiteY91" fmla="*/ 514033 h 705621"/>
                  <a:gd name="connsiteX92" fmla="*/ 963016 w 1037505"/>
                  <a:gd name="connsiteY92" fmla="*/ 488913 h 705621"/>
                  <a:gd name="connsiteX93" fmla="*/ 929472 w 1037505"/>
                  <a:gd name="connsiteY93" fmla="*/ 483628 h 705621"/>
                  <a:gd name="connsiteX94" fmla="*/ 910973 w 1037505"/>
                  <a:gd name="connsiteY94" fmla="*/ 480985 h 705621"/>
                  <a:gd name="connsiteX95" fmla="*/ 900402 w 1037505"/>
                  <a:gd name="connsiteY95" fmla="*/ 467771 h 705621"/>
                  <a:gd name="connsiteX96" fmla="*/ 889831 w 1037505"/>
                  <a:gd name="connsiteY96" fmla="*/ 451915 h 705621"/>
                  <a:gd name="connsiteX97" fmla="*/ 873974 w 1037505"/>
                  <a:gd name="connsiteY97" fmla="*/ 446629 h 705621"/>
                  <a:gd name="connsiteX98" fmla="*/ 866046 w 1037505"/>
                  <a:gd name="connsiteY98" fmla="*/ 443986 h 705621"/>
                  <a:gd name="connsiteX99" fmla="*/ 844903 w 1037505"/>
                  <a:gd name="connsiteY99" fmla="*/ 449272 h 705621"/>
                  <a:gd name="connsiteX100" fmla="*/ 836975 w 1037505"/>
                  <a:gd name="connsiteY100" fmla="*/ 454557 h 705621"/>
                  <a:gd name="connsiteX101" fmla="*/ 831690 w 1037505"/>
                  <a:gd name="connsiteY101" fmla="*/ 462486 h 705621"/>
                  <a:gd name="connsiteX102" fmla="*/ 829047 w 1037505"/>
                  <a:gd name="connsiteY102" fmla="*/ 470414 h 705621"/>
                  <a:gd name="connsiteX103" fmla="*/ 821118 w 1037505"/>
                  <a:gd name="connsiteY103" fmla="*/ 478342 h 705621"/>
                  <a:gd name="connsiteX104" fmla="*/ 815833 w 1037505"/>
                  <a:gd name="connsiteY104" fmla="*/ 486271 h 705621"/>
                  <a:gd name="connsiteX105" fmla="*/ 799976 w 1037505"/>
                  <a:gd name="connsiteY105" fmla="*/ 502127 h 705621"/>
                  <a:gd name="connsiteX106" fmla="*/ 789405 w 1037505"/>
                  <a:gd name="connsiteY106" fmla="*/ 517984 h 705621"/>
                  <a:gd name="connsiteX107" fmla="*/ 784120 w 1037505"/>
                  <a:gd name="connsiteY107" fmla="*/ 525912 h 705621"/>
                  <a:gd name="connsiteX108" fmla="*/ 760335 w 1037505"/>
                  <a:gd name="connsiteY108" fmla="*/ 547055 h 705621"/>
                  <a:gd name="connsiteX109" fmla="*/ 755049 w 1037505"/>
                  <a:gd name="connsiteY109" fmla="*/ 554983 h 705621"/>
                  <a:gd name="connsiteX110" fmla="*/ 752406 w 1037505"/>
                  <a:gd name="connsiteY110" fmla="*/ 562911 h 705621"/>
                  <a:gd name="connsiteX111" fmla="*/ 741835 w 1037505"/>
                  <a:gd name="connsiteY111" fmla="*/ 578768 h 705621"/>
                  <a:gd name="connsiteX112" fmla="*/ 736550 w 1037505"/>
                  <a:gd name="connsiteY112" fmla="*/ 586696 h 705621"/>
                  <a:gd name="connsiteX113" fmla="*/ 731264 w 1037505"/>
                  <a:gd name="connsiteY113" fmla="*/ 594624 h 705621"/>
                  <a:gd name="connsiteX114" fmla="*/ 725979 w 1037505"/>
                  <a:gd name="connsiteY114" fmla="*/ 610481 h 705621"/>
                  <a:gd name="connsiteX115" fmla="*/ 723336 w 1037505"/>
                  <a:gd name="connsiteY115" fmla="*/ 618409 h 705621"/>
                  <a:gd name="connsiteX116" fmla="*/ 712765 w 1037505"/>
                  <a:gd name="connsiteY116" fmla="*/ 634266 h 705621"/>
                  <a:gd name="connsiteX117" fmla="*/ 704836 w 1037505"/>
                  <a:gd name="connsiteY117" fmla="*/ 650123 h 705621"/>
                  <a:gd name="connsiteX118" fmla="*/ 702194 w 1037505"/>
                  <a:gd name="connsiteY118" fmla="*/ 665979 h 705621"/>
                  <a:gd name="connsiteX119" fmla="*/ 694265 w 1037505"/>
                  <a:gd name="connsiteY119" fmla="*/ 663337 h 705621"/>
                  <a:gd name="connsiteX120" fmla="*/ 686337 w 1037505"/>
                  <a:gd name="connsiteY120" fmla="*/ 658051 h 705621"/>
                  <a:gd name="connsiteX121" fmla="*/ 673123 w 1037505"/>
                  <a:gd name="connsiteY121" fmla="*/ 664933 h 705621"/>
                  <a:gd name="connsiteX122" fmla="*/ 660432 w 1037505"/>
                  <a:gd name="connsiteY122" fmla="*/ 664410 h 705621"/>
                  <a:gd name="connsiteX123" fmla="*/ 649338 w 1037505"/>
                  <a:gd name="connsiteY123" fmla="*/ 655408 h 705621"/>
                  <a:gd name="connsiteX124" fmla="*/ 646695 w 1037505"/>
                  <a:gd name="connsiteY124" fmla="*/ 647480 h 705621"/>
                  <a:gd name="connsiteX125" fmla="*/ 617625 w 1037505"/>
                  <a:gd name="connsiteY125" fmla="*/ 647480 h 705621"/>
                  <a:gd name="connsiteX126" fmla="*/ 593027 w 1037505"/>
                  <a:gd name="connsiteY126" fmla="*/ 664411 h 705621"/>
                  <a:gd name="connsiteX127" fmla="*/ 534625 w 1037505"/>
                  <a:gd name="connsiteY127" fmla="*/ 667314 h 705621"/>
                  <a:gd name="connsiteX128" fmla="*/ 481825 w 1037505"/>
                  <a:gd name="connsiteY128" fmla="*/ 659386 h 705621"/>
                  <a:gd name="connsiteX129" fmla="*/ 437916 w 1037505"/>
                  <a:gd name="connsiteY129" fmla="*/ 644837 h 705621"/>
                  <a:gd name="connsiteX130" fmla="*/ 424702 w 1037505"/>
                  <a:gd name="connsiteY130" fmla="*/ 642194 h 705621"/>
                  <a:gd name="connsiteX131" fmla="*/ 416774 w 1037505"/>
                  <a:gd name="connsiteY131" fmla="*/ 639552 h 705621"/>
                  <a:gd name="connsiteX132" fmla="*/ 406203 w 1037505"/>
                  <a:gd name="connsiteY132" fmla="*/ 636909 h 705621"/>
                  <a:gd name="connsiteX133" fmla="*/ 390346 w 1037505"/>
                  <a:gd name="connsiteY133" fmla="*/ 631623 h 705621"/>
                  <a:gd name="connsiteX134" fmla="*/ 382418 w 1037505"/>
                  <a:gd name="connsiteY134" fmla="*/ 628981 h 705621"/>
                  <a:gd name="connsiteX135" fmla="*/ 366561 w 1037505"/>
                  <a:gd name="connsiteY135" fmla="*/ 621052 h 705621"/>
                  <a:gd name="connsiteX136" fmla="*/ 342776 w 1037505"/>
                  <a:gd name="connsiteY136" fmla="*/ 623695 h 705621"/>
                  <a:gd name="connsiteX137" fmla="*/ 313706 w 1037505"/>
                  <a:gd name="connsiteY137" fmla="*/ 626338 h 705621"/>
                  <a:gd name="connsiteX138" fmla="*/ 289921 w 1037505"/>
                  <a:gd name="connsiteY138" fmla="*/ 623695 h 705621"/>
                  <a:gd name="connsiteX139" fmla="*/ 281992 w 1037505"/>
                  <a:gd name="connsiteY139" fmla="*/ 621052 h 705621"/>
                  <a:gd name="connsiteX140" fmla="*/ 266136 w 1037505"/>
                  <a:gd name="connsiteY140" fmla="*/ 626338 h 705621"/>
                  <a:gd name="connsiteX141" fmla="*/ 258207 w 1037505"/>
                  <a:gd name="connsiteY141" fmla="*/ 628981 h 705621"/>
                  <a:gd name="connsiteX142" fmla="*/ 250279 w 1037505"/>
                  <a:gd name="connsiteY142" fmla="*/ 634266 h 705621"/>
                  <a:gd name="connsiteX143" fmla="*/ 234422 w 1037505"/>
                  <a:gd name="connsiteY143" fmla="*/ 639552 h 705621"/>
                  <a:gd name="connsiteX144" fmla="*/ 226494 w 1037505"/>
                  <a:gd name="connsiteY144" fmla="*/ 647480 h 705621"/>
                  <a:gd name="connsiteX145" fmla="*/ 218566 w 1037505"/>
                  <a:gd name="connsiteY145" fmla="*/ 652766 h 705621"/>
                  <a:gd name="connsiteX146" fmla="*/ 213280 w 1037505"/>
                  <a:gd name="connsiteY146" fmla="*/ 660694 h 705621"/>
                  <a:gd name="connsiteX147" fmla="*/ 197424 w 1037505"/>
                  <a:gd name="connsiteY147" fmla="*/ 668622 h 705621"/>
                  <a:gd name="connsiteX148" fmla="*/ 189495 w 1037505"/>
                  <a:gd name="connsiteY148" fmla="*/ 673908 h 705621"/>
                  <a:gd name="connsiteX149" fmla="*/ 184210 w 1037505"/>
                  <a:gd name="connsiteY149" fmla="*/ 665979 h 705621"/>
                  <a:gd name="connsiteX150" fmla="*/ 157782 w 1037505"/>
                  <a:gd name="connsiteY150" fmla="*/ 673908 h 705621"/>
                  <a:gd name="connsiteX151" fmla="*/ 149854 w 1037505"/>
                  <a:gd name="connsiteY151" fmla="*/ 681836 h 705621"/>
                  <a:gd name="connsiteX152" fmla="*/ 131354 w 1037505"/>
                  <a:gd name="connsiteY152" fmla="*/ 684479 h 705621"/>
                  <a:gd name="connsiteX153" fmla="*/ 107569 w 1037505"/>
                  <a:gd name="connsiteY153" fmla="*/ 697693 h 705621"/>
                  <a:gd name="connsiteX154" fmla="*/ 99641 w 1037505"/>
                  <a:gd name="connsiteY154" fmla="*/ 702978 h 705621"/>
                  <a:gd name="connsiteX155" fmla="*/ 91713 w 1037505"/>
                  <a:gd name="connsiteY155" fmla="*/ 705621 h 705621"/>
                  <a:gd name="connsiteX156" fmla="*/ 89070 w 1037505"/>
                  <a:gd name="connsiteY156" fmla="*/ 697693 h 705621"/>
                  <a:gd name="connsiteX157" fmla="*/ 73213 w 1037505"/>
                  <a:gd name="connsiteY157" fmla="*/ 684479 h 705621"/>
                  <a:gd name="connsiteX158" fmla="*/ 65285 w 1037505"/>
                  <a:gd name="connsiteY158" fmla="*/ 681836 h 705621"/>
                  <a:gd name="connsiteX159" fmla="*/ 49428 w 1037505"/>
                  <a:gd name="connsiteY159" fmla="*/ 671265 h 705621"/>
                  <a:gd name="connsiteX160" fmla="*/ 33572 w 1037505"/>
                  <a:gd name="connsiteY160" fmla="*/ 660694 h 705621"/>
                  <a:gd name="connsiteX161" fmla="*/ 25643 w 1037505"/>
                  <a:gd name="connsiteY161" fmla="*/ 655408 h 705621"/>
                  <a:gd name="connsiteX162" fmla="*/ 23001 w 1037505"/>
                  <a:gd name="connsiteY162" fmla="*/ 647480 h 705621"/>
                  <a:gd name="connsiteX163" fmla="*/ 0 w 1037505"/>
                  <a:gd name="connsiteY163" fmla="*/ 637431 h 705621"/>
                  <a:gd name="connsiteX164" fmla="*/ 9787 w 1037505"/>
                  <a:gd name="connsiteY164" fmla="*/ 581411 h 705621"/>
                  <a:gd name="connsiteX165" fmla="*/ 12429 w 1037505"/>
                  <a:gd name="connsiteY165" fmla="*/ 573482 h 705621"/>
                  <a:gd name="connsiteX166" fmla="*/ 20358 w 1037505"/>
                  <a:gd name="connsiteY166" fmla="*/ 570840 h 705621"/>
                  <a:gd name="connsiteX167" fmla="*/ 38857 w 1037505"/>
                  <a:gd name="connsiteY167" fmla="*/ 568197 h 705621"/>
                  <a:gd name="connsiteX168" fmla="*/ 46785 w 1037505"/>
                  <a:gd name="connsiteY168" fmla="*/ 562911 h 705621"/>
                  <a:gd name="connsiteX169" fmla="*/ 54714 w 1037505"/>
                  <a:gd name="connsiteY169" fmla="*/ 554983 h 705621"/>
                  <a:gd name="connsiteX170" fmla="*/ 70570 w 1037505"/>
                  <a:gd name="connsiteY170" fmla="*/ 549697 h 705621"/>
                  <a:gd name="connsiteX171" fmla="*/ 94355 w 1037505"/>
                  <a:gd name="connsiteY171" fmla="*/ 533841 h 705621"/>
                  <a:gd name="connsiteX172" fmla="*/ 102284 w 1037505"/>
                  <a:gd name="connsiteY172" fmla="*/ 528555 h 705621"/>
                  <a:gd name="connsiteX173" fmla="*/ 118140 w 1037505"/>
                  <a:gd name="connsiteY173" fmla="*/ 523270 h 705621"/>
                  <a:gd name="connsiteX174" fmla="*/ 126069 w 1037505"/>
                  <a:gd name="connsiteY174" fmla="*/ 517984 h 705621"/>
                  <a:gd name="connsiteX175" fmla="*/ 139283 w 1037505"/>
                  <a:gd name="connsiteY175" fmla="*/ 496842 h 705621"/>
                  <a:gd name="connsiteX176" fmla="*/ 141925 w 1037505"/>
                  <a:gd name="connsiteY176" fmla="*/ 488913 h 705621"/>
                  <a:gd name="connsiteX177" fmla="*/ 141925 w 1037505"/>
                  <a:gd name="connsiteY177" fmla="*/ 470414 h 705621"/>
                  <a:gd name="connsiteX178" fmla="*/ 139283 w 1037505"/>
                  <a:gd name="connsiteY178" fmla="*/ 462486 h 705621"/>
                  <a:gd name="connsiteX179" fmla="*/ 147211 w 1037505"/>
                  <a:gd name="connsiteY179" fmla="*/ 446629 h 705621"/>
                  <a:gd name="connsiteX180" fmla="*/ 152496 w 1037505"/>
                  <a:gd name="connsiteY180" fmla="*/ 430772 h 705621"/>
                  <a:gd name="connsiteX181" fmla="*/ 157782 w 1037505"/>
                  <a:gd name="connsiteY181" fmla="*/ 422844 h 705621"/>
                  <a:gd name="connsiteX182" fmla="*/ 163068 w 1037505"/>
                  <a:gd name="connsiteY182" fmla="*/ 395080 h 705621"/>
                  <a:gd name="connsiteX183" fmla="*/ 168353 w 1037505"/>
                  <a:gd name="connsiteY183" fmla="*/ 364703 h 705621"/>
                  <a:gd name="connsiteX184" fmla="*/ 173639 w 1037505"/>
                  <a:gd name="connsiteY184" fmla="*/ 356775 h 705621"/>
                  <a:gd name="connsiteX185" fmla="*/ 176281 w 1037505"/>
                  <a:gd name="connsiteY185" fmla="*/ 343561 h 705621"/>
                  <a:gd name="connsiteX186" fmla="*/ 178924 w 1037505"/>
                  <a:gd name="connsiteY186" fmla="*/ 325061 h 705621"/>
                  <a:gd name="connsiteX187" fmla="*/ 186853 w 1037505"/>
                  <a:gd name="connsiteY187" fmla="*/ 317133 h 705621"/>
                  <a:gd name="connsiteX188" fmla="*/ 181567 w 1037505"/>
                  <a:gd name="connsiteY188" fmla="*/ 303919 h 705621"/>
                  <a:gd name="connsiteX0" fmla="*/ 181567 w 1037505"/>
                  <a:gd name="connsiteY0" fmla="*/ 303919 h 705621"/>
                  <a:gd name="connsiteX1" fmla="*/ 189495 w 1037505"/>
                  <a:gd name="connsiteY1" fmla="*/ 290705 h 705621"/>
                  <a:gd name="connsiteX2" fmla="*/ 193184 w 1037505"/>
                  <a:gd name="connsiteY2" fmla="*/ 267706 h 705621"/>
                  <a:gd name="connsiteX3" fmla="*/ 210638 w 1037505"/>
                  <a:gd name="connsiteY3" fmla="*/ 258992 h 705621"/>
                  <a:gd name="connsiteX4" fmla="*/ 226494 w 1037505"/>
                  <a:gd name="connsiteY4" fmla="*/ 253707 h 705621"/>
                  <a:gd name="connsiteX5" fmla="*/ 258207 w 1037505"/>
                  <a:gd name="connsiteY5" fmla="*/ 248421 h 705621"/>
                  <a:gd name="connsiteX6" fmla="*/ 276707 w 1037505"/>
                  <a:gd name="connsiteY6" fmla="*/ 243135 h 705621"/>
                  <a:gd name="connsiteX7" fmla="*/ 288062 w 1037505"/>
                  <a:gd name="connsiteY7" fmla="*/ 209537 h 705621"/>
                  <a:gd name="connsiteX8" fmla="*/ 297849 w 1037505"/>
                  <a:gd name="connsiteY8" fmla="*/ 182352 h 705621"/>
                  <a:gd name="connsiteX9" fmla="*/ 300492 w 1037505"/>
                  <a:gd name="connsiteY9" fmla="*/ 174423 h 705621"/>
                  <a:gd name="connsiteX10" fmla="*/ 305777 w 1037505"/>
                  <a:gd name="connsiteY10" fmla="*/ 166495 h 705621"/>
                  <a:gd name="connsiteX11" fmla="*/ 313706 w 1037505"/>
                  <a:gd name="connsiteY11" fmla="*/ 158567 h 705621"/>
                  <a:gd name="connsiteX12" fmla="*/ 321634 w 1037505"/>
                  <a:gd name="connsiteY12" fmla="*/ 155924 h 705621"/>
                  <a:gd name="connsiteX13" fmla="*/ 332205 w 1037505"/>
                  <a:gd name="connsiteY13" fmla="*/ 171781 h 705621"/>
                  <a:gd name="connsiteX14" fmla="*/ 350705 w 1037505"/>
                  <a:gd name="connsiteY14" fmla="*/ 192923 h 705621"/>
                  <a:gd name="connsiteX15" fmla="*/ 361276 w 1037505"/>
                  <a:gd name="connsiteY15" fmla="*/ 208779 h 705621"/>
                  <a:gd name="connsiteX16" fmla="*/ 363918 w 1037505"/>
                  <a:gd name="connsiteY16" fmla="*/ 219350 h 705621"/>
                  <a:gd name="connsiteX17" fmla="*/ 366561 w 1037505"/>
                  <a:gd name="connsiteY17" fmla="*/ 227279 h 705621"/>
                  <a:gd name="connsiteX18" fmla="*/ 363918 w 1037505"/>
                  <a:gd name="connsiteY18" fmla="*/ 235207 h 705621"/>
                  <a:gd name="connsiteX19" fmla="*/ 382418 w 1037505"/>
                  <a:gd name="connsiteY19" fmla="*/ 247086 h 705621"/>
                  <a:gd name="connsiteX20" fmla="*/ 405419 w 1037505"/>
                  <a:gd name="connsiteY20" fmla="*/ 233871 h 705621"/>
                  <a:gd name="connsiteX21" fmla="*/ 415204 w 1037505"/>
                  <a:gd name="connsiteY21" fmla="*/ 221182 h 705621"/>
                  <a:gd name="connsiteX22" fmla="*/ 427868 w 1037505"/>
                  <a:gd name="connsiteY22" fmla="*/ 207183 h 705621"/>
                  <a:gd name="connsiteX23" fmla="*/ 455081 w 1037505"/>
                  <a:gd name="connsiteY23" fmla="*/ 187376 h 705621"/>
                  <a:gd name="connsiteX24" fmla="*/ 474915 w 1037505"/>
                  <a:gd name="connsiteY24" fmla="*/ 179709 h 705621"/>
                  <a:gd name="connsiteX25" fmla="*/ 482843 w 1037505"/>
                  <a:gd name="connsiteY25" fmla="*/ 177066 h 705621"/>
                  <a:gd name="connsiteX26" fmla="*/ 490772 w 1037505"/>
                  <a:gd name="connsiteY26" fmla="*/ 169138 h 705621"/>
                  <a:gd name="connsiteX27" fmla="*/ 498700 w 1037505"/>
                  <a:gd name="connsiteY27" fmla="*/ 166495 h 705621"/>
                  <a:gd name="connsiteX28" fmla="*/ 506628 w 1037505"/>
                  <a:gd name="connsiteY28" fmla="*/ 161209 h 705621"/>
                  <a:gd name="connsiteX29" fmla="*/ 517199 w 1037505"/>
                  <a:gd name="connsiteY29" fmla="*/ 158567 h 705621"/>
                  <a:gd name="connsiteX30" fmla="*/ 533056 w 1037505"/>
                  <a:gd name="connsiteY30" fmla="*/ 153281 h 705621"/>
                  <a:gd name="connsiteX31" fmla="*/ 540984 w 1037505"/>
                  <a:gd name="connsiteY31" fmla="*/ 150638 h 705621"/>
                  <a:gd name="connsiteX32" fmla="*/ 567412 w 1037505"/>
                  <a:gd name="connsiteY32" fmla="*/ 142710 h 705621"/>
                  <a:gd name="connsiteX33" fmla="*/ 591197 w 1037505"/>
                  <a:gd name="connsiteY33" fmla="*/ 132139 h 705621"/>
                  <a:gd name="connsiteX34" fmla="*/ 596744 w 1037505"/>
                  <a:gd name="connsiteY34" fmla="*/ 117590 h 705621"/>
                  <a:gd name="connsiteX35" fmla="*/ 608100 w 1037505"/>
                  <a:gd name="connsiteY35" fmla="*/ 95663 h 705621"/>
                  <a:gd name="connsiteX36" fmla="*/ 630839 w 1037505"/>
                  <a:gd name="connsiteY36" fmla="*/ 79283 h 705621"/>
                  <a:gd name="connsiteX37" fmla="*/ 638767 w 1037505"/>
                  <a:gd name="connsiteY37" fmla="*/ 76641 h 705621"/>
                  <a:gd name="connsiteX38" fmla="*/ 646695 w 1037505"/>
                  <a:gd name="connsiteY38" fmla="*/ 71355 h 705621"/>
                  <a:gd name="connsiteX39" fmla="*/ 649861 w 1037505"/>
                  <a:gd name="connsiteY39" fmla="*/ 61568 h 705621"/>
                  <a:gd name="connsiteX40" fmla="*/ 659909 w 1037505"/>
                  <a:gd name="connsiteY40" fmla="*/ 60784 h 705621"/>
                  <a:gd name="connsiteX41" fmla="*/ 675766 w 1037505"/>
                  <a:gd name="connsiteY41" fmla="*/ 52856 h 705621"/>
                  <a:gd name="connsiteX42" fmla="*/ 691622 w 1037505"/>
                  <a:gd name="connsiteY42" fmla="*/ 44927 h 705621"/>
                  <a:gd name="connsiteX43" fmla="*/ 699551 w 1037505"/>
                  <a:gd name="connsiteY43" fmla="*/ 39642 h 705621"/>
                  <a:gd name="connsiteX44" fmla="*/ 715407 w 1037505"/>
                  <a:gd name="connsiteY44" fmla="*/ 34356 h 705621"/>
                  <a:gd name="connsiteX45" fmla="*/ 731264 w 1037505"/>
                  <a:gd name="connsiteY45" fmla="*/ 29071 h 705621"/>
                  <a:gd name="connsiteX46" fmla="*/ 747121 w 1037505"/>
                  <a:gd name="connsiteY46" fmla="*/ 21142 h 705621"/>
                  <a:gd name="connsiteX47" fmla="*/ 762977 w 1037505"/>
                  <a:gd name="connsiteY47" fmla="*/ 15857 h 705621"/>
                  <a:gd name="connsiteX48" fmla="*/ 775668 w 1037505"/>
                  <a:gd name="connsiteY48" fmla="*/ 3689 h 705621"/>
                  <a:gd name="connsiteX49" fmla="*/ 795737 w 1037505"/>
                  <a:gd name="connsiteY49" fmla="*/ 3427 h 705621"/>
                  <a:gd name="connsiteX50" fmla="*/ 815833 w 1037505"/>
                  <a:gd name="connsiteY50" fmla="*/ 7929 h 705621"/>
                  <a:gd name="connsiteX51" fmla="*/ 823761 w 1037505"/>
                  <a:gd name="connsiteY51" fmla="*/ 5286 h 705621"/>
                  <a:gd name="connsiteX52" fmla="*/ 850189 w 1037505"/>
                  <a:gd name="connsiteY52" fmla="*/ 0 h 705621"/>
                  <a:gd name="connsiteX53" fmla="*/ 847546 w 1037505"/>
                  <a:gd name="connsiteY53" fmla="*/ 7929 h 705621"/>
                  <a:gd name="connsiteX54" fmla="*/ 842261 w 1037505"/>
                  <a:gd name="connsiteY54" fmla="*/ 15857 h 705621"/>
                  <a:gd name="connsiteX55" fmla="*/ 836975 w 1037505"/>
                  <a:gd name="connsiteY55" fmla="*/ 31713 h 705621"/>
                  <a:gd name="connsiteX56" fmla="*/ 839618 w 1037505"/>
                  <a:gd name="connsiteY56" fmla="*/ 39642 h 705621"/>
                  <a:gd name="connsiteX57" fmla="*/ 829047 w 1037505"/>
                  <a:gd name="connsiteY57" fmla="*/ 55498 h 705621"/>
                  <a:gd name="connsiteX58" fmla="*/ 823761 w 1037505"/>
                  <a:gd name="connsiteY58" fmla="*/ 87212 h 705621"/>
                  <a:gd name="connsiteX59" fmla="*/ 831690 w 1037505"/>
                  <a:gd name="connsiteY59" fmla="*/ 121568 h 705621"/>
                  <a:gd name="connsiteX60" fmla="*/ 830905 w 1037505"/>
                  <a:gd name="connsiteY60" fmla="*/ 147210 h 705621"/>
                  <a:gd name="connsiteX61" fmla="*/ 813190 w 1037505"/>
                  <a:gd name="connsiteY61" fmla="*/ 184994 h 705621"/>
                  <a:gd name="connsiteX62" fmla="*/ 805262 w 1037505"/>
                  <a:gd name="connsiteY62" fmla="*/ 187637 h 705621"/>
                  <a:gd name="connsiteX63" fmla="*/ 797333 w 1037505"/>
                  <a:gd name="connsiteY63" fmla="*/ 195566 h 705621"/>
                  <a:gd name="connsiteX64" fmla="*/ 813190 w 1037505"/>
                  <a:gd name="connsiteY64" fmla="*/ 227279 h 705621"/>
                  <a:gd name="connsiteX65" fmla="*/ 818476 w 1037505"/>
                  <a:gd name="connsiteY65" fmla="*/ 235207 h 705621"/>
                  <a:gd name="connsiteX66" fmla="*/ 826404 w 1037505"/>
                  <a:gd name="connsiteY66" fmla="*/ 261635 h 705621"/>
                  <a:gd name="connsiteX67" fmla="*/ 829047 w 1037505"/>
                  <a:gd name="connsiteY67" fmla="*/ 269563 h 705621"/>
                  <a:gd name="connsiteX68" fmla="*/ 831690 w 1037505"/>
                  <a:gd name="connsiteY68" fmla="*/ 277492 h 705621"/>
                  <a:gd name="connsiteX69" fmla="*/ 836975 w 1037505"/>
                  <a:gd name="connsiteY69" fmla="*/ 285420 h 705621"/>
                  <a:gd name="connsiteX70" fmla="*/ 839618 w 1037505"/>
                  <a:gd name="connsiteY70" fmla="*/ 293348 h 705621"/>
                  <a:gd name="connsiteX71" fmla="*/ 863403 w 1037505"/>
                  <a:gd name="connsiteY71" fmla="*/ 306562 h 705621"/>
                  <a:gd name="connsiteX72" fmla="*/ 871331 w 1037505"/>
                  <a:gd name="connsiteY72" fmla="*/ 314490 h 705621"/>
                  <a:gd name="connsiteX73" fmla="*/ 879259 w 1037505"/>
                  <a:gd name="connsiteY73" fmla="*/ 319776 h 705621"/>
                  <a:gd name="connsiteX74" fmla="*/ 884545 w 1037505"/>
                  <a:gd name="connsiteY74" fmla="*/ 335633 h 705621"/>
                  <a:gd name="connsiteX75" fmla="*/ 889831 w 1037505"/>
                  <a:gd name="connsiteY75" fmla="*/ 343561 h 705621"/>
                  <a:gd name="connsiteX76" fmla="*/ 892473 w 1037505"/>
                  <a:gd name="connsiteY76" fmla="*/ 351489 h 705621"/>
                  <a:gd name="connsiteX77" fmla="*/ 924187 w 1037505"/>
                  <a:gd name="connsiteY77" fmla="*/ 362060 h 705621"/>
                  <a:gd name="connsiteX78" fmla="*/ 940043 w 1037505"/>
                  <a:gd name="connsiteY78" fmla="*/ 369989 h 705621"/>
                  <a:gd name="connsiteX79" fmla="*/ 947972 w 1037505"/>
                  <a:gd name="connsiteY79" fmla="*/ 372631 h 705621"/>
                  <a:gd name="connsiteX80" fmla="*/ 971757 w 1037505"/>
                  <a:gd name="connsiteY80" fmla="*/ 385845 h 705621"/>
                  <a:gd name="connsiteX81" fmla="*/ 979685 w 1037505"/>
                  <a:gd name="connsiteY81" fmla="*/ 393774 h 705621"/>
                  <a:gd name="connsiteX82" fmla="*/ 984970 w 1037505"/>
                  <a:gd name="connsiteY82" fmla="*/ 409630 h 705621"/>
                  <a:gd name="connsiteX83" fmla="*/ 990256 w 1037505"/>
                  <a:gd name="connsiteY83" fmla="*/ 417559 h 705621"/>
                  <a:gd name="connsiteX84" fmla="*/ 1000827 w 1037505"/>
                  <a:gd name="connsiteY84" fmla="*/ 441344 h 705621"/>
                  <a:gd name="connsiteX85" fmla="*/ 1006113 w 1037505"/>
                  <a:gd name="connsiteY85" fmla="*/ 462486 h 705621"/>
                  <a:gd name="connsiteX86" fmla="*/ 1014041 w 1037505"/>
                  <a:gd name="connsiteY86" fmla="*/ 473057 h 705621"/>
                  <a:gd name="connsiteX87" fmla="*/ 1024612 w 1037505"/>
                  <a:gd name="connsiteY87" fmla="*/ 488913 h 705621"/>
                  <a:gd name="connsiteX88" fmla="*/ 1029898 w 1037505"/>
                  <a:gd name="connsiteY88" fmla="*/ 496842 h 705621"/>
                  <a:gd name="connsiteX89" fmla="*/ 1029898 w 1037505"/>
                  <a:gd name="connsiteY89" fmla="*/ 512698 h 705621"/>
                  <a:gd name="connsiteX90" fmla="*/ 1035472 w 1037505"/>
                  <a:gd name="connsiteY90" fmla="*/ 543132 h 705621"/>
                  <a:gd name="connsiteX91" fmla="*/ 990780 w 1037505"/>
                  <a:gd name="connsiteY91" fmla="*/ 514033 h 705621"/>
                  <a:gd name="connsiteX92" fmla="*/ 963016 w 1037505"/>
                  <a:gd name="connsiteY92" fmla="*/ 488913 h 705621"/>
                  <a:gd name="connsiteX93" fmla="*/ 929472 w 1037505"/>
                  <a:gd name="connsiteY93" fmla="*/ 483628 h 705621"/>
                  <a:gd name="connsiteX94" fmla="*/ 910973 w 1037505"/>
                  <a:gd name="connsiteY94" fmla="*/ 480985 h 705621"/>
                  <a:gd name="connsiteX95" fmla="*/ 900402 w 1037505"/>
                  <a:gd name="connsiteY95" fmla="*/ 467771 h 705621"/>
                  <a:gd name="connsiteX96" fmla="*/ 889831 w 1037505"/>
                  <a:gd name="connsiteY96" fmla="*/ 451915 h 705621"/>
                  <a:gd name="connsiteX97" fmla="*/ 873974 w 1037505"/>
                  <a:gd name="connsiteY97" fmla="*/ 446629 h 705621"/>
                  <a:gd name="connsiteX98" fmla="*/ 866046 w 1037505"/>
                  <a:gd name="connsiteY98" fmla="*/ 443986 h 705621"/>
                  <a:gd name="connsiteX99" fmla="*/ 844903 w 1037505"/>
                  <a:gd name="connsiteY99" fmla="*/ 449272 h 705621"/>
                  <a:gd name="connsiteX100" fmla="*/ 836975 w 1037505"/>
                  <a:gd name="connsiteY100" fmla="*/ 454557 h 705621"/>
                  <a:gd name="connsiteX101" fmla="*/ 831690 w 1037505"/>
                  <a:gd name="connsiteY101" fmla="*/ 462486 h 705621"/>
                  <a:gd name="connsiteX102" fmla="*/ 829047 w 1037505"/>
                  <a:gd name="connsiteY102" fmla="*/ 470414 h 705621"/>
                  <a:gd name="connsiteX103" fmla="*/ 821118 w 1037505"/>
                  <a:gd name="connsiteY103" fmla="*/ 478342 h 705621"/>
                  <a:gd name="connsiteX104" fmla="*/ 815833 w 1037505"/>
                  <a:gd name="connsiteY104" fmla="*/ 486271 h 705621"/>
                  <a:gd name="connsiteX105" fmla="*/ 799976 w 1037505"/>
                  <a:gd name="connsiteY105" fmla="*/ 502127 h 705621"/>
                  <a:gd name="connsiteX106" fmla="*/ 789405 w 1037505"/>
                  <a:gd name="connsiteY106" fmla="*/ 517984 h 705621"/>
                  <a:gd name="connsiteX107" fmla="*/ 784120 w 1037505"/>
                  <a:gd name="connsiteY107" fmla="*/ 525912 h 705621"/>
                  <a:gd name="connsiteX108" fmla="*/ 760335 w 1037505"/>
                  <a:gd name="connsiteY108" fmla="*/ 547055 h 705621"/>
                  <a:gd name="connsiteX109" fmla="*/ 755049 w 1037505"/>
                  <a:gd name="connsiteY109" fmla="*/ 554983 h 705621"/>
                  <a:gd name="connsiteX110" fmla="*/ 752406 w 1037505"/>
                  <a:gd name="connsiteY110" fmla="*/ 562911 h 705621"/>
                  <a:gd name="connsiteX111" fmla="*/ 741835 w 1037505"/>
                  <a:gd name="connsiteY111" fmla="*/ 578768 h 705621"/>
                  <a:gd name="connsiteX112" fmla="*/ 736550 w 1037505"/>
                  <a:gd name="connsiteY112" fmla="*/ 586696 h 705621"/>
                  <a:gd name="connsiteX113" fmla="*/ 731264 w 1037505"/>
                  <a:gd name="connsiteY113" fmla="*/ 594624 h 705621"/>
                  <a:gd name="connsiteX114" fmla="*/ 725979 w 1037505"/>
                  <a:gd name="connsiteY114" fmla="*/ 610481 h 705621"/>
                  <a:gd name="connsiteX115" fmla="*/ 723336 w 1037505"/>
                  <a:gd name="connsiteY115" fmla="*/ 618409 h 705621"/>
                  <a:gd name="connsiteX116" fmla="*/ 712765 w 1037505"/>
                  <a:gd name="connsiteY116" fmla="*/ 634266 h 705621"/>
                  <a:gd name="connsiteX117" fmla="*/ 704836 w 1037505"/>
                  <a:gd name="connsiteY117" fmla="*/ 650123 h 705621"/>
                  <a:gd name="connsiteX118" fmla="*/ 702194 w 1037505"/>
                  <a:gd name="connsiteY118" fmla="*/ 665979 h 705621"/>
                  <a:gd name="connsiteX119" fmla="*/ 694265 w 1037505"/>
                  <a:gd name="connsiteY119" fmla="*/ 663337 h 705621"/>
                  <a:gd name="connsiteX120" fmla="*/ 686337 w 1037505"/>
                  <a:gd name="connsiteY120" fmla="*/ 658051 h 705621"/>
                  <a:gd name="connsiteX121" fmla="*/ 673123 w 1037505"/>
                  <a:gd name="connsiteY121" fmla="*/ 664933 h 705621"/>
                  <a:gd name="connsiteX122" fmla="*/ 660432 w 1037505"/>
                  <a:gd name="connsiteY122" fmla="*/ 664410 h 705621"/>
                  <a:gd name="connsiteX123" fmla="*/ 649338 w 1037505"/>
                  <a:gd name="connsiteY123" fmla="*/ 655408 h 705621"/>
                  <a:gd name="connsiteX124" fmla="*/ 646695 w 1037505"/>
                  <a:gd name="connsiteY124" fmla="*/ 647480 h 705621"/>
                  <a:gd name="connsiteX125" fmla="*/ 617625 w 1037505"/>
                  <a:gd name="connsiteY125" fmla="*/ 647480 h 705621"/>
                  <a:gd name="connsiteX126" fmla="*/ 593027 w 1037505"/>
                  <a:gd name="connsiteY126" fmla="*/ 664411 h 705621"/>
                  <a:gd name="connsiteX127" fmla="*/ 534625 w 1037505"/>
                  <a:gd name="connsiteY127" fmla="*/ 667314 h 705621"/>
                  <a:gd name="connsiteX128" fmla="*/ 481825 w 1037505"/>
                  <a:gd name="connsiteY128" fmla="*/ 659386 h 705621"/>
                  <a:gd name="connsiteX129" fmla="*/ 437916 w 1037505"/>
                  <a:gd name="connsiteY129" fmla="*/ 644837 h 705621"/>
                  <a:gd name="connsiteX130" fmla="*/ 424702 w 1037505"/>
                  <a:gd name="connsiteY130" fmla="*/ 642194 h 705621"/>
                  <a:gd name="connsiteX131" fmla="*/ 416774 w 1037505"/>
                  <a:gd name="connsiteY131" fmla="*/ 639552 h 705621"/>
                  <a:gd name="connsiteX132" fmla="*/ 406203 w 1037505"/>
                  <a:gd name="connsiteY132" fmla="*/ 636909 h 705621"/>
                  <a:gd name="connsiteX133" fmla="*/ 390346 w 1037505"/>
                  <a:gd name="connsiteY133" fmla="*/ 631623 h 705621"/>
                  <a:gd name="connsiteX134" fmla="*/ 382418 w 1037505"/>
                  <a:gd name="connsiteY134" fmla="*/ 628981 h 705621"/>
                  <a:gd name="connsiteX135" fmla="*/ 366561 w 1037505"/>
                  <a:gd name="connsiteY135" fmla="*/ 621052 h 705621"/>
                  <a:gd name="connsiteX136" fmla="*/ 342776 w 1037505"/>
                  <a:gd name="connsiteY136" fmla="*/ 623695 h 705621"/>
                  <a:gd name="connsiteX137" fmla="*/ 313706 w 1037505"/>
                  <a:gd name="connsiteY137" fmla="*/ 626338 h 705621"/>
                  <a:gd name="connsiteX138" fmla="*/ 289921 w 1037505"/>
                  <a:gd name="connsiteY138" fmla="*/ 623695 h 705621"/>
                  <a:gd name="connsiteX139" fmla="*/ 281992 w 1037505"/>
                  <a:gd name="connsiteY139" fmla="*/ 621052 h 705621"/>
                  <a:gd name="connsiteX140" fmla="*/ 266136 w 1037505"/>
                  <a:gd name="connsiteY140" fmla="*/ 626338 h 705621"/>
                  <a:gd name="connsiteX141" fmla="*/ 258207 w 1037505"/>
                  <a:gd name="connsiteY141" fmla="*/ 628981 h 705621"/>
                  <a:gd name="connsiteX142" fmla="*/ 250279 w 1037505"/>
                  <a:gd name="connsiteY142" fmla="*/ 634266 h 705621"/>
                  <a:gd name="connsiteX143" fmla="*/ 234422 w 1037505"/>
                  <a:gd name="connsiteY143" fmla="*/ 639552 h 705621"/>
                  <a:gd name="connsiteX144" fmla="*/ 226494 w 1037505"/>
                  <a:gd name="connsiteY144" fmla="*/ 647480 h 705621"/>
                  <a:gd name="connsiteX145" fmla="*/ 218566 w 1037505"/>
                  <a:gd name="connsiteY145" fmla="*/ 652766 h 705621"/>
                  <a:gd name="connsiteX146" fmla="*/ 213280 w 1037505"/>
                  <a:gd name="connsiteY146" fmla="*/ 660694 h 705621"/>
                  <a:gd name="connsiteX147" fmla="*/ 197424 w 1037505"/>
                  <a:gd name="connsiteY147" fmla="*/ 668622 h 705621"/>
                  <a:gd name="connsiteX148" fmla="*/ 189495 w 1037505"/>
                  <a:gd name="connsiteY148" fmla="*/ 673908 h 705621"/>
                  <a:gd name="connsiteX149" fmla="*/ 184210 w 1037505"/>
                  <a:gd name="connsiteY149" fmla="*/ 665979 h 705621"/>
                  <a:gd name="connsiteX150" fmla="*/ 157782 w 1037505"/>
                  <a:gd name="connsiteY150" fmla="*/ 673908 h 705621"/>
                  <a:gd name="connsiteX151" fmla="*/ 149854 w 1037505"/>
                  <a:gd name="connsiteY151" fmla="*/ 681836 h 705621"/>
                  <a:gd name="connsiteX152" fmla="*/ 131354 w 1037505"/>
                  <a:gd name="connsiteY152" fmla="*/ 684479 h 705621"/>
                  <a:gd name="connsiteX153" fmla="*/ 107569 w 1037505"/>
                  <a:gd name="connsiteY153" fmla="*/ 697693 h 705621"/>
                  <a:gd name="connsiteX154" fmla="*/ 99641 w 1037505"/>
                  <a:gd name="connsiteY154" fmla="*/ 702978 h 705621"/>
                  <a:gd name="connsiteX155" fmla="*/ 91713 w 1037505"/>
                  <a:gd name="connsiteY155" fmla="*/ 705621 h 705621"/>
                  <a:gd name="connsiteX156" fmla="*/ 89070 w 1037505"/>
                  <a:gd name="connsiteY156" fmla="*/ 697693 h 705621"/>
                  <a:gd name="connsiteX157" fmla="*/ 73213 w 1037505"/>
                  <a:gd name="connsiteY157" fmla="*/ 684479 h 705621"/>
                  <a:gd name="connsiteX158" fmla="*/ 65285 w 1037505"/>
                  <a:gd name="connsiteY158" fmla="*/ 681836 h 705621"/>
                  <a:gd name="connsiteX159" fmla="*/ 49428 w 1037505"/>
                  <a:gd name="connsiteY159" fmla="*/ 671265 h 705621"/>
                  <a:gd name="connsiteX160" fmla="*/ 33572 w 1037505"/>
                  <a:gd name="connsiteY160" fmla="*/ 660694 h 705621"/>
                  <a:gd name="connsiteX161" fmla="*/ 25643 w 1037505"/>
                  <a:gd name="connsiteY161" fmla="*/ 655408 h 705621"/>
                  <a:gd name="connsiteX162" fmla="*/ 23001 w 1037505"/>
                  <a:gd name="connsiteY162" fmla="*/ 647480 h 705621"/>
                  <a:gd name="connsiteX163" fmla="*/ 0 w 1037505"/>
                  <a:gd name="connsiteY163" fmla="*/ 637431 h 705621"/>
                  <a:gd name="connsiteX164" fmla="*/ 9787 w 1037505"/>
                  <a:gd name="connsiteY164" fmla="*/ 581411 h 705621"/>
                  <a:gd name="connsiteX165" fmla="*/ 12429 w 1037505"/>
                  <a:gd name="connsiteY165" fmla="*/ 573482 h 705621"/>
                  <a:gd name="connsiteX166" fmla="*/ 20358 w 1037505"/>
                  <a:gd name="connsiteY166" fmla="*/ 570840 h 705621"/>
                  <a:gd name="connsiteX167" fmla="*/ 38857 w 1037505"/>
                  <a:gd name="connsiteY167" fmla="*/ 568197 h 705621"/>
                  <a:gd name="connsiteX168" fmla="*/ 46785 w 1037505"/>
                  <a:gd name="connsiteY168" fmla="*/ 562911 h 705621"/>
                  <a:gd name="connsiteX169" fmla="*/ 54714 w 1037505"/>
                  <a:gd name="connsiteY169" fmla="*/ 554983 h 705621"/>
                  <a:gd name="connsiteX170" fmla="*/ 70570 w 1037505"/>
                  <a:gd name="connsiteY170" fmla="*/ 549697 h 705621"/>
                  <a:gd name="connsiteX171" fmla="*/ 94355 w 1037505"/>
                  <a:gd name="connsiteY171" fmla="*/ 533841 h 705621"/>
                  <a:gd name="connsiteX172" fmla="*/ 102284 w 1037505"/>
                  <a:gd name="connsiteY172" fmla="*/ 528555 h 705621"/>
                  <a:gd name="connsiteX173" fmla="*/ 118140 w 1037505"/>
                  <a:gd name="connsiteY173" fmla="*/ 523270 h 705621"/>
                  <a:gd name="connsiteX174" fmla="*/ 126069 w 1037505"/>
                  <a:gd name="connsiteY174" fmla="*/ 517984 h 705621"/>
                  <a:gd name="connsiteX175" fmla="*/ 139283 w 1037505"/>
                  <a:gd name="connsiteY175" fmla="*/ 496842 h 705621"/>
                  <a:gd name="connsiteX176" fmla="*/ 141925 w 1037505"/>
                  <a:gd name="connsiteY176" fmla="*/ 488913 h 705621"/>
                  <a:gd name="connsiteX177" fmla="*/ 141925 w 1037505"/>
                  <a:gd name="connsiteY177" fmla="*/ 470414 h 705621"/>
                  <a:gd name="connsiteX178" fmla="*/ 139283 w 1037505"/>
                  <a:gd name="connsiteY178" fmla="*/ 462486 h 705621"/>
                  <a:gd name="connsiteX179" fmla="*/ 147211 w 1037505"/>
                  <a:gd name="connsiteY179" fmla="*/ 446629 h 705621"/>
                  <a:gd name="connsiteX180" fmla="*/ 152496 w 1037505"/>
                  <a:gd name="connsiteY180" fmla="*/ 430772 h 705621"/>
                  <a:gd name="connsiteX181" fmla="*/ 157782 w 1037505"/>
                  <a:gd name="connsiteY181" fmla="*/ 422844 h 705621"/>
                  <a:gd name="connsiteX182" fmla="*/ 163068 w 1037505"/>
                  <a:gd name="connsiteY182" fmla="*/ 395080 h 705621"/>
                  <a:gd name="connsiteX183" fmla="*/ 168353 w 1037505"/>
                  <a:gd name="connsiteY183" fmla="*/ 364703 h 705621"/>
                  <a:gd name="connsiteX184" fmla="*/ 173639 w 1037505"/>
                  <a:gd name="connsiteY184" fmla="*/ 356775 h 705621"/>
                  <a:gd name="connsiteX185" fmla="*/ 176281 w 1037505"/>
                  <a:gd name="connsiteY185" fmla="*/ 343561 h 705621"/>
                  <a:gd name="connsiteX186" fmla="*/ 178924 w 1037505"/>
                  <a:gd name="connsiteY186" fmla="*/ 325061 h 705621"/>
                  <a:gd name="connsiteX187" fmla="*/ 186853 w 1037505"/>
                  <a:gd name="connsiteY187" fmla="*/ 317133 h 705621"/>
                  <a:gd name="connsiteX188" fmla="*/ 181567 w 1037505"/>
                  <a:gd name="connsiteY188" fmla="*/ 303919 h 705621"/>
                  <a:gd name="connsiteX0" fmla="*/ 181707 w 1037645"/>
                  <a:gd name="connsiteY0" fmla="*/ 303919 h 705621"/>
                  <a:gd name="connsiteX1" fmla="*/ 189635 w 1037645"/>
                  <a:gd name="connsiteY1" fmla="*/ 290705 h 705621"/>
                  <a:gd name="connsiteX2" fmla="*/ 193324 w 1037645"/>
                  <a:gd name="connsiteY2" fmla="*/ 267706 h 705621"/>
                  <a:gd name="connsiteX3" fmla="*/ 210778 w 1037645"/>
                  <a:gd name="connsiteY3" fmla="*/ 258992 h 705621"/>
                  <a:gd name="connsiteX4" fmla="*/ 226634 w 1037645"/>
                  <a:gd name="connsiteY4" fmla="*/ 253707 h 705621"/>
                  <a:gd name="connsiteX5" fmla="*/ 258347 w 1037645"/>
                  <a:gd name="connsiteY5" fmla="*/ 248421 h 705621"/>
                  <a:gd name="connsiteX6" fmla="*/ 276847 w 1037645"/>
                  <a:gd name="connsiteY6" fmla="*/ 243135 h 705621"/>
                  <a:gd name="connsiteX7" fmla="*/ 288202 w 1037645"/>
                  <a:gd name="connsiteY7" fmla="*/ 209537 h 705621"/>
                  <a:gd name="connsiteX8" fmla="*/ 297989 w 1037645"/>
                  <a:gd name="connsiteY8" fmla="*/ 182352 h 705621"/>
                  <a:gd name="connsiteX9" fmla="*/ 300632 w 1037645"/>
                  <a:gd name="connsiteY9" fmla="*/ 174423 h 705621"/>
                  <a:gd name="connsiteX10" fmla="*/ 305917 w 1037645"/>
                  <a:gd name="connsiteY10" fmla="*/ 166495 h 705621"/>
                  <a:gd name="connsiteX11" fmla="*/ 313846 w 1037645"/>
                  <a:gd name="connsiteY11" fmla="*/ 158567 h 705621"/>
                  <a:gd name="connsiteX12" fmla="*/ 321774 w 1037645"/>
                  <a:gd name="connsiteY12" fmla="*/ 155924 h 705621"/>
                  <a:gd name="connsiteX13" fmla="*/ 332345 w 1037645"/>
                  <a:gd name="connsiteY13" fmla="*/ 171781 h 705621"/>
                  <a:gd name="connsiteX14" fmla="*/ 350845 w 1037645"/>
                  <a:gd name="connsiteY14" fmla="*/ 192923 h 705621"/>
                  <a:gd name="connsiteX15" fmla="*/ 361416 w 1037645"/>
                  <a:gd name="connsiteY15" fmla="*/ 208779 h 705621"/>
                  <a:gd name="connsiteX16" fmla="*/ 364058 w 1037645"/>
                  <a:gd name="connsiteY16" fmla="*/ 219350 h 705621"/>
                  <a:gd name="connsiteX17" fmla="*/ 366701 w 1037645"/>
                  <a:gd name="connsiteY17" fmla="*/ 227279 h 705621"/>
                  <a:gd name="connsiteX18" fmla="*/ 364058 w 1037645"/>
                  <a:gd name="connsiteY18" fmla="*/ 235207 h 705621"/>
                  <a:gd name="connsiteX19" fmla="*/ 382558 w 1037645"/>
                  <a:gd name="connsiteY19" fmla="*/ 247086 h 705621"/>
                  <a:gd name="connsiteX20" fmla="*/ 405559 w 1037645"/>
                  <a:gd name="connsiteY20" fmla="*/ 233871 h 705621"/>
                  <a:gd name="connsiteX21" fmla="*/ 415344 w 1037645"/>
                  <a:gd name="connsiteY21" fmla="*/ 221182 h 705621"/>
                  <a:gd name="connsiteX22" fmla="*/ 428008 w 1037645"/>
                  <a:gd name="connsiteY22" fmla="*/ 207183 h 705621"/>
                  <a:gd name="connsiteX23" fmla="*/ 455221 w 1037645"/>
                  <a:gd name="connsiteY23" fmla="*/ 187376 h 705621"/>
                  <a:gd name="connsiteX24" fmla="*/ 475055 w 1037645"/>
                  <a:gd name="connsiteY24" fmla="*/ 179709 h 705621"/>
                  <a:gd name="connsiteX25" fmla="*/ 482983 w 1037645"/>
                  <a:gd name="connsiteY25" fmla="*/ 177066 h 705621"/>
                  <a:gd name="connsiteX26" fmla="*/ 490912 w 1037645"/>
                  <a:gd name="connsiteY26" fmla="*/ 169138 h 705621"/>
                  <a:gd name="connsiteX27" fmla="*/ 498840 w 1037645"/>
                  <a:gd name="connsiteY27" fmla="*/ 166495 h 705621"/>
                  <a:gd name="connsiteX28" fmla="*/ 506768 w 1037645"/>
                  <a:gd name="connsiteY28" fmla="*/ 161209 h 705621"/>
                  <a:gd name="connsiteX29" fmla="*/ 517339 w 1037645"/>
                  <a:gd name="connsiteY29" fmla="*/ 158567 h 705621"/>
                  <a:gd name="connsiteX30" fmla="*/ 533196 w 1037645"/>
                  <a:gd name="connsiteY30" fmla="*/ 153281 h 705621"/>
                  <a:gd name="connsiteX31" fmla="*/ 541124 w 1037645"/>
                  <a:gd name="connsiteY31" fmla="*/ 150638 h 705621"/>
                  <a:gd name="connsiteX32" fmla="*/ 567552 w 1037645"/>
                  <a:gd name="connsiteY32" fmla="*/ 142710 h 705621"/>
                  <a:gd name="connsiteX33" fmla="*/ 591337 w 1037645"/>
                  <a:gd name="connsiteY33" fmla="*/ 132139 h 705621"/>
                  <a:gd name="connsiteX34" fmla="*/ 596884 w 1037645"/>
                  <a:gd name="connsiteY34" fmla="*/ 117590 h 705621"/>
                  <a:gd name="connsiteX35" fmla="*/ 608240 w 1037645"/>
                  <a:gd name="connsiteY35" fmla="*/ 95663 h 705621"/>
                  <a:gd name="connsiteX36" fmla="*/ 630979 w 1037645"/>
                  <a:gd name="connsiteY36" fmla="*/ 79283 h 705621"/>
                  <a:gd name="connsiteX37" fmla="*/ 638907 w 1037645"/>
                  <a:gd name="connsiteY37" fmla="*/ 76641 h 705621"/>
                  <a:gd name="connsiteX38" fmla="*/ 646835 w 1037645"/>
                  <a:gd name="connsiteY38" fmla="*/ 71355 h 705621"/>
                  <a:gd name="connsiteX39" fmla="*/ 650001 w 1037645"/>
                  <a:gd name="connsiteY39" fmla="*/ 61568 h 705621"/>
                  <a:gd name="connsiteX40" fmla="*/ 660049 w 1037645"/>
                  <a:gd name="connsiteY40" fmla="*/ 60784 h 705621"/>
                  <a:gd name="connsiteX41" fmla="*/ 675906 w 1037645"/>
                  <a:gd name="connsiteY41" fmla="*/ 52856 h 705621"/>
                  <a:gd name="connsiteX42" fmla="*/ 691762 w 1037645"/>
                  <a:gd name="connsiteY42" fmla="*/ 44927 h 705621"/>
                  <a:gd name="connsiteX43" fmla="*/ 699691 w 1037645"/>
                  <a:gd name="connsiteY43" fmla="*/ 39642 h 705621"/>
                  <a:gd name="connsiteX44" fmla="*/ 715547 w 1037645"/>
                  <a:gd name="connsiteY44" fmla="*/ 34356 h 705621"/>
                  <a:gd name="connsiteX45" fmla="*/ 731404 w 1037645"/>
                  <a:gd name="connsiteY45" fmla="*/ 29071 h 705621"/>
                  <a:gd name="connsiteX46" fmla="*/ 747261 w 1037645"/>
                  <a:gd name="connsiteY46" fmla="*/ 21142 h 705621"/>
                  <a:gd name="connsiteX47" fmla="*/ 763117 w 1037645"/>
                  <a:gd name="connsiteY47" fmla="*/ 15857 h 705621"/>
                  <a:gd name="connsiteX48" fmla="*/ 775808 w 1037645"/>
                  <a:gd name="connsiteY48" fmla="*/ 3689 h 705621"/>
                  <a:gd name="connsiteX49" fmla="*/ 795877 w 1037645"/>
                  <a:gd name="connsiteY49" fmla="*/ 3427 h 705621"/>
                  <a:gd name="connsiteX50" fmla="*/ 815973 w 1037645"/>
                  <a:gd name="connsiteY50" fmla="*/ 7929 h 705621"/>
                  <a:gd name="connsiteX51" fmla="*/ 823901 w 1037645"/>
                  <a:gd name="connsiteY51" fmla="*/ 5286 h 705621"/>
                  <a:gd name="connsiteX52" fmla="*/ 850329 w 1037645"/>
                  <a:gd name="connsiteY52" fmla="*/ 0 h 705621"/>
                  <a:gd name="connsiteX53" fmla="*/ 847686 w 1037645"/>
                  <a:gd name="connsiteY53" fmla="*/ 7929 h 705621"/>
                  <a:gd name="connsiteX54" fmla="*/ 842401 w 1037645"/>
                  <a:gd name="connsiteY54" fmla="*/ 15857 h 705621"/>
                  <a:gd name="connsiteX55" fmla="*/ 837115 w 1037645"/>
                  <a:gd name="connsiteY55" fmla="*/ 31713 h 705621"/>
                  <a:gd name="connsiteX56" fmla="*/ 839758 w 1037645"/>
                  <a:gd name="connsiteY56" fmla="*/ 39642 h 705621"/>
                  <a:gd name="connsiteX57" fmla="*/ 829187 w 1037645"/>
                  <a:gd name="connsiteY57" fmla="*/ 55498 h 705621"/>
                  <a:gd name="connsiteX58" fmla="*/ 823901 w 1037645"/>
                  <a:gd name="connsiteY58" fmla="*/ 87212 h 705621"/>
                  <a:gd name="connsiteX59" fmla="*/ 831830 w 1037645"/>
                  <a:gd name="connsiteY59" fmla="*/ 121568 h 705621"/>
                  <a:gd name="connsiteX60" fmla="*/ 831045 w 1037645"/>
                  <a:gd name="connsiteY60" fmla="*/ 147210 h 705621"/>
                  <a:gd name="connsiteX61" fmla="*/ 813330 w 1037645"/>
                  <a:gd name="connsiteY61" fmla="*/ 184994 h 705621"/>
                  <a:gd name="connsiteX62" fmla="*/ 805402 w 1037645"/>
                  <a:gd name="connsiteY62" fmla="*/ 187637 h 705621"/>
                  <a:gd name="connsiteX63" fmla="*/ 797473 w 1037645"/>
                  <a:gd name="connsiteY63" fmla="*/ 195566 h 705621"/>
                  <a:gd name="connsiteX64" fmla="*/ 813330 w 1037645"/>
                  <a:gd name="connsiteY64" fmla="*/ 227279 h 705621"/>
                  <a:gd name="connsiteX65" fmla="*/ 818616 w 1037645"/>
                  <a:gd name="connsiteY65" fmla="*/ 235207 h 705621"/>
                  <a:gd name="connsiteX66" fmla="*/ 826544 w 1037645"/>
                  <a:gd name="connsiteY66" fmla="*/ 261635 h 705621"/>
                  <a:gd name="connsiteX67" fmla="*/ 829187 w 1037645"/>
                  <a:gd name="connsiteY67" fmla="*/ 269563 h 705621"/>
                  <a:gd name="connsiteX68" fmla="*/ 831830 w 1037645"/>
                  <a:gd name="connsiteY68" fmla="*/ 277492 h 705621"/>
                  <a:gd name="connsiteX69" fmla="*/ 837115 w 1037645"/>
                  <a:gd name="connsiteY69" fmla="*/ 285420 h 705621"/>
                  <a:gd name="connsiteX70" fmla="*/ 839758 w 1037645"/>
                  <a:gd name="connsiteY70" fmla="*/ 293348 h 705621"/>
                  <a:gd name="connsiteX71" fmla="*/ 863543 w 1037645"/>
                  <a:gd name="connsiteY71" fmla="*/ 306562 h 705621"/>
                  <a:gd name="connsiteX72" fmla="*/ 871471 w 1037645"/>
                  <a:gd name="connsiteY72" fmla="*/ 314490 h 705621"/>
                  <a:gd name="connsiteX73" fmla="*/ 879399 w 1037645"/>
                  <a:gd name="connsiteY73" fmla="*/ 319776 h 705621"/>
                  <a:gd name="connsiteX74" fmla="*/ 884685 w 1037645"/>
                  <a:gd name="connsiteY74" fmla="*/ 335633 h 705621"/>
                  <a:gd name="connsiteX75" fmla="*/ 889971 w 1037645"/>
                  <a:gd name="connsiteY75" fmla="*/ 343561 h 705621"/>
                  <a:gd name="connsiteX76" fmla="*/ 892613 w 1037645"/>
                  <a:gd name="connsiteY76" fmla="*/ 351489 h 705621"/>
                  <a:gd name="connsiteX77" fmla="*/ 924327 w 1037645"/>
                  <a:gd name="connsiteY77" fmla="*/ 362060 h 705621"/>
                  <a:gd name="connsiteX78" fmla="*/ 940183 w 1037645"/>
                  <a:gd name="connsiteY78" fmla="*/ 369989 h 705621"/>
                  <a:gd name="connsiteX79" fmla="*/ 948112 w 1037645"/>
                  <a:gd name="connsiteY79" fmla="*/ 372631 h 705621"/>
                  <a:gd name="connsiteX80" fmla="*/ 971897 w 1037645"/>
                  <a:gd name="connsiteY80" fmla="*/ 385845 h 705621"/>
                  <a:gd name="connsiteX81" fmla="*/ 979825 w 1037645"/>
                  <a:gd name="connsiteY81" fmla="*/ 393774 h 705621"/>
                  <a:gd name="connsiteX82" fmla="*/ 985110 w 1037645"/>
                  <a:gd name="connsiteY82" fmla="*/ 409630 h 705621"/>
                  <a:gd name="connsiteX83" fmla="*/ 990396 w 1037645"/>
                  <a:gd name="connsiteY83" fmla="*/ 417559 h 705621"/>
                  <a:gd name="connsiteX84" fmla="*/ 1000967 w 1037645"/>
                  <a:gd name="connsiteY84" fmla="*/ 441344 h 705621"/>
                  <a:gd name="connsiteX85" fmla="*/ 1006253 w 1037645"/>
                  <a:gd name="connsiteY85" fmla="*/ 462486 h 705621"/>
                  <a:gd name="connsiteX86" fmla="*/ 1014181 w 1037645"/>
                  <a:gd name="connsiteY86" fmla="*/ 473057 h 705621"/>
                  <a:gd name="connsiteX87" fmla="*/ 1024752 w 1037645"/>
                  <a:gd name="connsiteY87" fmla="*/ 488913 h 705621"/>
                  <a:gd name="connsiteX88" fmla="*/ 1030038 w 1037645"/>
                  <a:gd name="connsiteY88" fmla="*/ 496842 h 705621"/>
                  <a:gd name="connsiteX89" fmla="*/ 1030038 w 1037645"/>
                  <a:gd name="connsiteY89" fmla="*/ 512698 h 705621"/>
                  <a:gd name="connsiteX90" fmla="*/ 1035612 w 1037645"/>
                  <a:gd name="connsiteY90" fmla="*/ 543132 h 705621"/>
                  <a:gd name="connsiteX91" fmla="*/ 990920 w 1037645"/>
                  <a:gd name="connsiteY91" fmla="*/ 514033 h 705621"/>
                  <a:gd name="connsiteX92" fmla="*/ 963156 w 1037645"/>
                  <a:gd name="connsiteY92" fmla="*/ 488913 h 705621"/>
                  <a:gd name="connsiteX93" fmla="*/ 929612 w 1037645"/>
                  <a:gd name="connsiteY93" fmla="*/ 483628 h 705621"/>
                  <a:gd name="connsiteX94" fmla="*/ 911113 w 1037645"/>
                  <a:gd name="connsiteY94" fmla="*/ 480985 h 705621"/>
                  <a:gd name="connsiteX95" fmla="*/ 900542 w 1037645"/>
                  <a:gd name="connsiteY95" fmla="*/ 467771 h 705621"/>
                  <a:gd name="connsiteX96" fmla="*/ 889971 w 1037645"/>
                  <a:gd name="connsiteY96" fmla="*/ 451915 h 705621"/>
                  <a:gd name="connsiteX97" fmla="*/ 874114 w 1037645"/>
                  <a:gd name="connsiteY97" fmla="*/ 446629 h 705621"/>
                  <a:gd name="connsiteX98" fmla="*/ 866186 w 1037645"/>
                  <a:gd name="connsiteY98" fmla="*/ 443986 h 705621"/>
                  <a:gd name="connsiteX99" fmla="*/ 845043 w 1037645"/>
                  <a:gd name="connsiteY99" fmla="*/ 449272 h 705621"/>
                  <a:gd name="connsiteX100" fmla="*/ 837115 w 1037645"/>
                  <a:gd name="connsiteY100" fmla="*/ 454557 h 705621"/>
                  <a:gd name="connsiteX101" fmla="*/ 831830 w 1037645"/>
                  <a:gd name="connsiteY101" fmla="*/ 462486 h 705621"/>
                  <a:gd name="connsiteX102" fmla="*/ 829187 w 1037645"/>
                  <a:gd name="connsiteY102" fmla="*/ 470414 h 705621"/>
                  <a:gd name="connsiteX103" fmla="*/ 821258 w 1037645"/>
                  <a:gd name="connsiteY103" fmla="*/ 478342 h 705621"/>
                  <a:gd name="connsiteX104" fmla="*/ 815973 w 1037645"/>
                  <a:gd name="connsiteY104" fmla="*/ 486271 h 705621"/>
                  <a:gd name="connsiteX105" fmla="*/ 800116 w 1037645"/>
                  <a:gd name="connsiteY105" fmla="*/ 502127 h 705621"/>
                  <a:gd name="connsiteX106" fmla="*/ 789545 w 1037645"/>
                  <a:gd name="connsiteY106" fmla="*/ 517984 h 705621"/>
                  <a:gd name="connsiteX107" fmla="*/ 784260 w 1037645"/>
                  <a:gd name="connsiteY107" fmla="*/ 525912 h 705621"/>
                  <a:gd name="connsiteX108" fmla="*/ 760475 w 1037645"/>
                  <a:gd name="connsiteY108" fmla="*/ 547055 h 705621"/>
                  <a:gd name="connsiteX109" fmla="*/ 755189 w 1037645"/>
                  <a:gd name="connsiteY109" fmla="*/ 554983 h 705621"/>
                  <a:gd name="connsiteX110" fmla="*/ 752546 w 1037645"/>
                  <a:gd name="connsiteY110" fmla="*/ 562911 h 705621"/>
                  <a:gd name="connsiteX111" fmla="*/ 741975 w 1037645"/>
                  <a:gd name="connsiteY111" fmla="*/ 578768 h 705621"/>
                  <a:gd name="connsiteX112" fmla="*/ 736690 w 1037645"/>
                  <a:gd name="connsiteY112" fmla="*/ 586696 h 705621"/>
                  <a:gd name="connsiteX113" fmla="*/ 731404 w 1037645"/>
                  <a:gd name="connsiteY113" fmla="*/ 594624 h 705621"/>
                  <a:gd name="connsiteX114" fmla="*/ 726119 w 1037645"/>
                  <a:gd name="connsiteY114" fmla="*/ 610481 h 705621"/>
                  <a:gd name="connsiteX115" fmla="*/ 723476 w 1037645"/>
                  <a:gd name="connsiteY115" fmla="*/ 618409 h 705621"/>
                  <a:gd name="connsiteX116" fmla="*/ 712905 w 1037645"/>
                  <a:gd name="connsiteY116" fmla="*/ 634266 h 705621"/>
                  <a:gd name="connsiteX117" fmla="*/ 704976 w 1037645"/>
                  <a:gd name="connsiteY117" fmla="*/ 650123 h 705621"/>
                  <a:gd name="connsiteX118" fmla="*/ 702334 w 1037645"/>
                  <a:gd name="connsiteY118" fmla="*/ 665979 h 705621"/>
                  <a:gd name="connsiteX119" fmla="*/ 694405 w 1037645"/>
                  <a:gd name="connsiteY119" fmla="*/ 663337 h 705621"/>
                  <a:gd name="connsiteX120" fmla="*/ 686477 w 1037645"/>
                  <a:gd name="connsiteY120" fmla="*/ 658051 h 705621"/>
                  <a:gd name="connsiteX121" fmla="*/ 673263 w 1037645"/>
                  <a:gd name="connsiteY121" fmla="*/ 664933 h 705621"/>
                  <a:gd name="connsiteX122" fmla="*/ 660572 w 1037645"/>
                  <a:gd name="connsiteY122" fmla="*/ 664410 h 705621"/>
                  <a:gd name="connsiteX123" fmla="*/ 649478 w 1037645"/>
                  <a:gd name="connsiteY123" fmla="*/ 655408 h 705621"/>
                  <a:gd name="connsiteX124" fmla="*/ 646835 w 1037645"/>
                  <a:gd name="connsiteY124" fmla="*/ 647480 h 705621"/>
                  <a:gd name="connsiteX125" fmla="*/ 617765 w 1037645"/>
                  <a:gd name="connsiteY125" fmla="*/ 647480 h 705621"/>
                  <a:gd name="connsiteX126" fmla="*/ 593167 w 1037645"/>
                  <a:gd name="connsiteY126" fmla="*/ 664411 h 705621"/>
                  <a:gd name="connsiteX127" fmla="*/ 534765 w 1037645"/>
                  <a:gd name="connsiteY127" fmla="*/ 667314 h 705621"/>
                  <a:gd name="connsiteX128" fmla="*/ 481965 w 1037645"/>
                  <a:gd name="connsiteY128" fmla="*/ 659386 h 705621"/>
                  <a:gd name="connsiteX129" fmla="*/ 438056 w 1037645"/>
                  <a:gd name="connsiteY129" fmla="*/ 644837 h 705621"/>
                  <a:gd name="connsiteX130" fmla="*/ 424842 w 1037645"/>
                  <a:gd name="connsiteY130" fmla="*/ 642194 h 705621"/>
                  <a:gd name="connsiteX131" fmla="*/ 416914 w 1037645"/>
                  <a:gd name="connsiteY131" fmla="*/ 639552 h 705621"/>
                  <a:gd name="connsiteX132" fmla="*/ 406343 w 1037645"/>
                  <a:gd name="connsiteY132" fmla="*/ 636909 h 705621"/>
                  <a:gd name="connsiteX133" fmla="*/ 390486 w 1037645"/>
                  <a:gd name="connsiteY133" fmla="*/ 631623 h 705621"/>
                  <a:gd name="connsiteX134" fmla="*/ 382558 w 1037645"/>
                  <a:gd name="connsiteY134" fmla="*/ 628981 h 705621"/>
                  <a:gd name="connsiteX135" fmla="*/ 366701 w 1037645"/>
                  <a:gd name="connsiteY135" fmla="*/ 621052 h 705621"/>
                  <a:gd name="connsiteX136" fmla="*/ 342916 w 1037645"/>
                  <a:gd name="connsiteY136" fmla="*/ 623695 h 705621"/>
                  <a:gd name="connsiteX137" fmla="*/ 313846 w 1037645"/>
                  <a:gd name="connsiteY137" fmla="*/ 626338 h 705621"/>
                  <a:gd name="connsiteX138" fmla="*/ 290061 w 1037645"/>
                  <a:gd name="connsiteY138" fmla="*/ 623695 h 705621"/>
                  <a:gd name="connsiteX139" fmla="*/ 282132 w 1037645"/>
                  <a:gd name="connsiteY139" fmla="*/ 621052 h 705621"/>
                  <a:gd name="connsiteX140" fmla="*/ 266276 w 1037645"/>
                  <a:gd name="connsiteY140" fmla="*/ 626338 h 705621"/>
                  <a:gd name="connsiteX141" fmla="*/ 258347 w 1037645"/>
                  <a:gd name="connsiteY141" fmla="*/ 628981 h 705621"/>
                  <a:gd name="connsiteX142" fmla="*/ 250419 w 1037645"/>
                  <a:gd name="connsiteY142" fmla="*/ 634266 h 705621"/>
                  <a:gd name="connsiteX143" fmla="*/ 234562 w 1037645"/>
                  <a:gd name="connsiteY143" fmla="*/ 639552 h 705621"/>
                  <a:gd name="connsiteX144" fmla="*/ 226634 w 1037645"/>
                  <a:gd name="connsiteY144" fmla="*/ 647480 h 705621"/>
                  <a:gd name="connsiteX145" fmla="*/ 218706 w 1037645"/>
                  <a:gd name="connsiteY145" fmla="*/ 652766 h 705621"/>
                  <a:gd name="connsiteX146" fmla="*/ 213420 w 1037645"/>
                  <a:gd name="connsiteY146" fmla="*/ 660694 h 705621"/>
                  <a:gd name="connsiteX147" fmla="*/ 197564 w 1037645"/>
                  <a:gd name="connsiteY147" fmla="*/ 668622 h 705621"/>
                  <a:gd name="connsiteX148" fmla="*/ 189635 w 1037645"/>
                  <a:gd name="connsiteY148" fmla="*/ 673908 h 705621"/>
                  <a:gd name="connsiteX149" fmla="*/ 184350 w 1037645"/>
                  <a:gd name="connsiteY149" fmla="*/ 665979 h 705621"/>
                  <a:gd name="connsiteX150" fmla="*/ 157922 w 1037645"/>
                  <a:gd name="connsiteY150" fmla="*/ 673908 h 705621"/>
                  <a:gd name="connsiteX151" fmla="*/ 149994 w 1037645"/>
                  <a:gd name="connsiteY151" fmla="*/ 681836 h 705621"/>
                  <a:gd name="connsiteX152" fmla="*/ 131494 w 1037645"/>
                  <a:gd name="connsiteY152" fmla="*/ 684479 h 705621"/>
                  <a:gd name="connsiteX153" fmla="*/ 107709 w 1037645"/>
                  <a:gd name="connsiteY153" fmla="*/ 697693 h 705621"/>
                  <a:gd name="connsiteX154" fmla="*/ 99781 w 1037645"/>
                  <a:gd name="connsiteY154" fmla="*/ 702978 h 705621"/>
                  <a:gd name="connsiteX155" fmla="*/ 91853 w 1037645"/>
                  <a:gd name="connsiteY155" fmla="*/ 705621 h 705621"/>
                  <a:gd name="connsiteX156" fmla="*/ 89210 w 1037645"/>
                  <a:gd name="connsiteY156" fmla="*/ 697693 h 705621"/>
                  <a:gd name="connsiteX157" fmla="*/ 73353 w 1037645"/>
                  <a:gd name="connsiteY157" fmla="*/ 684479 h 705621"/>
                  <a:gd name="connsiteX158" fmla="*/ 65425 w 1037645"/>
                  <a:gd name="connsiteY158" fmla="*/ 681836 h 705621"/>
                  <a:gd name="connsiteX159" fmla="*/ 49568 w 1037645"/>
                  <a:gd name="connsiteY159" fmla="*/ 671265 h 705621"/>
                  <a:gd name="connsiteX160" fmla="*/ 33712 w 1037645"/>
                  <a:gd name="connsiteY160" fmla="*/ 660694 h 705621"/>
                  <a:gd name="connsiteX161" fmla="*/ 25783 w 1037645"/>
                  <a:gd name="connsiteY161" fmla="*/ 655408 h 705621"/>
                  <a:gd name="connsiteX162" fmla="*/ 18379 w 1037645"/>
                  <a:gd name="connsiteY162" fmla="*/ 664149 h 705621"/>
                  <a:gd name="connsiteX163" fmla="*/ 140 w 1037645"/>
                  <a:gd name="connsiteY163" fmla="*/ 637431 h 705621"/>
                  <a:gd name="connsiteX164" fmla="*/ 9927 w 1037645"/>
                  <a:gd name="connsiteY164" fmla="*/ 581411 h 705621"/>
                  <a:gd name="connsiteX165" fmla="*/ 12569 w 1037645"/>
                  <a:gd name="connsiteY165" fmla="*/ 573482 h 705621"/>
                  <a:gd name="connsiteX166" fmla="*/ 20498 w 1037645"/>
                  <a:gd name="connsiteY166" fmla="*/ 570840 h 705621"/>
                  <a:gd name="connsiteX167" fmla="*/ 38997 w 1037645"/>
                  <a:gd name="connsiteY167" fmla="*/ 568197 h 705621"/>
                  <a:gd name="connsiteX168" fmla="*/ 46925 w 1037645"/>
                  <a:gd name="connsiteY168" fmla="*/ 562911 h 705621"/>
                  <a:gd name="connsiteX169" fmla="*/ 54854 w 1037645"/>
                  <a:gd name="connsiteY169" fmla="*/ 554983 h 705621"/>
                  <a:gd name="connsiteX170" fmla="*/ 70710 w 1037645"/>
                  <a:gd name="connsiteY170" fmla="*/ 549697 h 705621"/>
                  <a:gd name="connsiteX171" fmla="*/ 94495 w 1037645"/>
                  <a:gd name="connsiteY171" fmla="*/ 533841 h 705621"/>
                  <a:gd name="connsiteX172" fmla="*/ 102424 w 1037645"/>
                  <a:gd name="connsiteY172" fmla="*/ 528555 h 705621"/>
                  <a:gd name="connsiteX173" fmla="*/ 118280 w 1037645"/>
                  <a:gd name="connsiteY173" fmla="*/ 523270 h 705621"/>
                  <a:gd name="connsiteX174" fmla="*/ 126209 w 1037645"/>
                  <a:gd name="connsiteY174" fmla="*/ 517984 h 705621"/>
                  <a:gd name="connsiteX175" fmla="*/ 139423 w 1037645"/>
                  <a:gd name="connsiteY175" fmla="*/ 496842 h 705621"/>
                  <a:gd name="connsiteX176" fmla="*/ 142065 w 1037645"/>
                  <a:gd name="connsiteY176" fmla="*/ 488913 h 705621"/>
                  <a:gd name="connsiteX177" fmla="*/ 142065 w 1037645"/>
                  <a:gd name="connsiteY177" fmla="*/ 470414 h 705621"/>
                  <a:gd name="connsiteX178" fmla="*/ 139423 w 1037645"/>
                  <a:gd name="connsiteY178" fmla="*/ 462486 h 705621"/>
                  <a:gd name="connsiteX179" fmla="*/ 147351 w 1037645"/>
                  <a:gd name="connsiteY179" fmla="*/ 446629 h 705621"/>
                  <a:gd name="connsiteX180" fmla="*/ 152636 w 1037645"/>
                  <a:gd name="connsiteY180" fmla="*/ 430772 h 705621"/>
                  <a:gd name="connsiteX181" fmla="*/ 157922 w 1037645"/>
                  <a:gd name="connsiteY181" fmla="*/ 422844 h 705621"/>
                  <a:gd name="connsiteX182" fmla="*/ 163208 w 1037645"/>
                  <a:gd name="connsiteY182" fmla="*/ 395080 h 705621"/>
                  <a:gd name="connsiteX183" fmla="*/ 168493 w 1037645"/>
                  <a:gd name="connsiteY183" fmla="*/ 364703 h 705621"/>
                  <a:gd name="connsiteX184" fmla="*/ 173779 w 1037645"/>
                  <a:gd name="connsiteY184" fmla="*/ 356775 h 705621"/>
                  <a:gd name="connsiteX185" fmla="*/ 176421 w 1037645"/>
                  <a:gd name="connsiteY185" fmla="*/ 343561 h 705621"/>
                  <a:gd name="connsiteX186" fmla="*/ 179064 w 1037645"/>
                  <a:gd name="connsiteY186" fmla="*/ 325061 h 705621"/>
                  <a:gd name="connsiteX187" fmla="*/ 186993 w 1037645"/>
                  <a:gd name="connsiteY187" fmla="*/ 317133 h 705621"/>
                  <a:gd name="connsiteX188" fmla="*/ 181707 w 1037645"/>
                  <a:gd name="connsiteY188" fmla="*/ 303919 h 705621"/>
                  <a:gd name="connsiteX0" fmla="*/ 181707 w 1037645"/>
                  <a:gd name="connsiteY0" fmla="*/ 303919 h 705621"/>
                  <a:gd name="connsiteX1" fmla="*/ 189635 w 1037645"/>
                  <a:gd name="connsiteY1" fmla="*/ 290705 h 705621"/>
                  <a:gd name="connsiteX2" fmla="*/ 193324 w 1037645"/>
                  <a:gd name="connsiteY2" fmla="*/ 267706 h 705621"/>
                  <a:gd name="connsiteX3" fmla="*/ 210778 w 1037645"/>
                  <a:gd name="connsiteY3" fmla="*/ 258992 h 705621"/>
                  <a:gd name="connsiteX4" fmla="*/ 226634 w 1037645"/>
                  <a:gd name="connsiteY4" fmla="*/ 253707 h 705621"/>
                  <a:gd name="connsiteX5" fmla="*/ 258347 w 1037645"/>
                  <a:gd name="connsiteY5" fmla="*/ 248421 h 705621"/>
                  <a:gd name="connsiteX6" fmla="*/ 276847 w 1037645"/>
                  <a:gd name="connsiteY6" fmla="*/ 243135 h 705621"/>
                  <a:gd name="connsiteX7" fmla="*/ 288202 w 1037645"/>
                  <a:gd name="connsiteY7" fmla="*/ 209537 h 705621"/>
                  <a:gd name="connsiteX8" fmla="*/ 297989 w 1037645"/>
                  <a:gd name="connsiteY8" fmla="*/ 182352 h 705621"/>
                  <a:gd name="connsiteX9" fmla="*/ 300632 w 1037645"/>
                  <a:gd name="connsiteY9" fmla="*/ 174423 h 705621"/>
                  <a:gd name="connsiteX10" fmla="*/ 305917 w 1037645"/>
                  <a:gd name="connsiteY10" fmla="*/ 166495 h 705621"/>
                  <a:gd name="connsiteX11" fmla="*/ 313846 w 1037645"/>
                  <a:gd name="connsiteY11" fmla="*/ 158567 h 705621"/>
                  <a:gd name="connsiteX12" fmla="*/ 321774 w 1037645"/>
                  <a:gd name="connsiteY12" fmla="*/ 155924 h 705621"/>
                  <a:gd name="connsiteX13" fmla="*/ 332345 w 1037645"/>
                  <a:gd name="connsiteY13" fmla="*/ 171781 h 705621"/>
                  <a:gd name="connsiteX14" fmla="*/ 350845 w 1037645"/>
                  <a:gd name="connsiteY14" fmla="*/ 192923 h 705621"/>
                  <a:gd name="connsiteX15" fmla="*/ 361416 w 1037645"/>
                  <a:gd name="connsiteY15" fmla="*/ 208779 h 705621"/>
                  <a:gd name="connsiteX16" fmla="*/ 364058 w 1037645"/>
                  <a:gd name="connsiteY16" fmla="*/ 219350 h 705621"/>
                  <a:gd name="connsiteX17" fmla="*/ 366701 w 1037645"/>
                  <a:gd name="connsiteY17" fmla="*/ 227279 h 705621"/>
                  <a:gd name="connsiteX18" fmla="*/ 364058 w 1037645"/>
                  <a:gd name="connsiteY18" fmla="*/ 235207 h 705621"/>
                  <a:gd name="connsiteX19" fmla="*/ 382558 w 1037645"/>
                  <a:gd name="connsiteY19" fmla="*/ 247086 h 705621"/>
                  <a:gd name="connsiteX20" fmla="*/ 405559 w 1037645"/>
                  <a:gd name="connsiteY20" fmla="*/ 233871 h 705621"/>
                  <a:gd name="connsiteX21" fmla="*/ 415344 w 1037645"/>
                  <a:gd name="connsiteY21" fmla="*/ 221182 h 705621"/>
                  <a:gd name="connsiteX22" fmla="*/ 428008 w 1037645"/>
                  <a:gd name="connsiteY22" fmla="*/ 207183 h 705621"/>
                  <a:gd name="connsiteX23" fmla="*/ 455221 w 1037645"/>
                  <a:gd name="connsiteY23" fmla="*/ 187376 h 705621"/>
                  <a:gd name="connsiteX24" fmla="*/ 475055 w 1037645"/>
                  <a:gd name="connsiteY24" fmla="*/ 179709 h 705621"/>
                  <a:gd name="connsiteX25" fmla="*/ 482983 w 1037645"/>
                  <a:gd name="connsiteY25" fmla="*/ 177066 h 705621"/>
                  <a:gd name="connsiteX26" fmla="*/ 490912 w 1037645"/>
                  <a:gd name="connsiteY26" fmla="*/ 169138 h 705621"/>
                  <a:gd name="connsiteX27" fmla="*/ 498840 w 1037645"/>
                  <a:gd name="connsiteY27" fmla="*/ 166495 h 705621"/>
                  <a:gd name="connsiteX28" fmla="*/ 506768 w 1037645"/>
                  <a:gd name="connsiteY28" fmla="*/ 161209 h 705621"/>
                  <a:gd name="connsiteX29" fmla="*/ 517339 w 1037645"/>
                  <a:gd name="connsiteY29" fmla="*/ 158567 h 705621"/>
                  <a:gd name="connsiteX30" fmla="*/ 533196 w 1037645"/>
                  <a:gd name="connsiteY30" fmla="*/ 153281 h 705621"/>
                  <a:gd name="connsiteX31" fmla="*/ 541124 w 1037645"/>
                  <a:gd name="connsiteY31" fmla="*/ 150638 h 705621"/>
                  <a:gd name="connsiteX32" fmla="*/ 567552 w 1037645"/>
                  <a:gd name="connsiteY32" fmla="*/ 142710 h 705621"/>
                  <a:gd name="connsiteX33" fmla="*/ 591337 w 1037645"/>
                  <a:gd name="connsiteY33" fmla="*/ 132139 h 705621"/>
                  <a:gd name="connsiteX34" fmla="*/ 596884 w 1037645"/>
                  <a:gd name="connsiteY34" fmla="*/ 117590 h 705621"/>
                  <a:gd name="connsiteX35" fmla="*/ 608240 w 1037645"/>
                  <a:gd name="connsiteY35" fmla="*/ 95663 h 705621"/>
                  <a:gd name="connsiteX36" fmla="*/ 630979 w 1037645"/>
                  <a:gd name="connsiteY36" fmla="*/ 79283 h 705621"/>
                  <a:gd name="connsiteX37" fmla="*/ 638907 w 1037645"/>
                  <a:gd name="connsiteY37" fmla="*/ 76641 h 705621"/>
                  <a:gd name="connsiteX38" fmla="*/ 646835 w 1037645"/>
                  <a:gd name="connsiteY38" fmla="*/ 71355 h 705621"/>
                  <a:gd name="connsiteX39" fmla="*/ 650001 w 1037645"/>
                  <a:gd name="connsiteY39" fmla="*/ 61568 h 705621"/>
                  <a:gd name="connsiteX40" fmla="*/ 660049 w 1037645"/>
                  <a:gd name="connsiteY40" fmla="*/ 60784 h 705621"/>
                  <a:gd name="connsiteX41" fmla="*/ 675906 w 1037645"/>
                  <a:gd name="connsiteY41" fmla="*/ 52856 h 705621"/>
                  <a:gd name="connsiteX42" fmla="*/ 691762 w 1037645"/>
                  <a:gd name="connsiteY42" fmla="*/ 44927 h 705621"/>
                  <a:gd name="connsiteX43" fmla="*/ 699691 w 1037645"/>
                  <a:gd name="connsiteY43" fmla="*/ 39642 h 705621"/>
                  <a:gd name="connsiteX44" fmla="*/ 715547 w 1037645"/>
                  <a:gd name="connsiteY44" fmla="*/ 34356 h 705621"/>
                  <a:gd name="connsiteX45" fmla="*/ 731404 w 1037645"/>
                  <a:gd name="connsiteY45" fmla="*/ 29071 h 705621"/>
                  <a:gd name="connsiteX46" fmla="*/ 747261 w 1037645"/>
                  <a:gd name="connsiteY46" fmla="*/ 21142 h 705621"/>
                  <a:gd name="connsiteX47" fmla="*/ 763117 w 1037645"/>
                  <a:gd name="connsiteY47" fmla="*/ 15857 h 705621"/>
                  <a:gd name="connsiteX48" fmla="*/ 775808 w 1037645"/>
                  <a:gd name="connsiteY48" fmla="*/ 3689 h 705621"/>
                  <a:gd name="connsiteX49" fmla="*/ 795877 w 1037645"/>
                  <a:gd name="connsiteY49" fmla="*/ 3427 h 705621"/>
                  <a:gd name="connsiteX50" fmla="*/ 815973 w 1037645"/>
                  <a:gd name="connsiteY50" fmla="*/ 7929 h 705621"/>
                  <a:gd name="connsiteX51" fmla="*/ 823901 w 1037645"/>
                  <a:gd name="connsiteY51" fmla="*/ 5286 h 705621"/>
                  <a:gd name="connsiteX52" fmla="*/ 850329 w 1037645"/>
                  <a:gd name="connsiteY52" fmla="*/ 0 h 705621"/>
                  <a:gd name="connsiteX53" fmla="*/ 847686 w 1037645"/>
                  <a:gd name="connsiteY53" fmla="*/ 7929 h 705621"/>
                  <a:gd name="connsiteX54" fmla="*/ 842401 w 1037645"/>
                  <a:gd name="connsiteY54" fmla="*/ 15857 h 705621"/>
                  <a:gd name="connsiteX55" fmla="*/ 837115 w 1037645"/>
                  <a:gd name="connsiteY55" fmla="*/ 31713 h 705621"/>
                  <a:gd name="connsiteX56" fmla="*/ 839758 w 1037645"/>
                  <a:gd name="connsiteY56" fmla="*/ 39642 h 705621"/>
                  <a:gd name="connsiteX57" fmla="*/ 829187 w 1037645"/>
                  <a:gd name="connsiteY57" fmla="*/ 55498 h 705621"/>
                  <a:gd name="connsiteX58" fmla="*/ 823901 w 1037645"/>
                  <a:gd name="connsiteY58" fmla="*/ 87212 h 705621"/>
                  <a:gd name="connsiteX59" fmla="*/ 831830 w 1037645"/>
                  <a:gd name="connsiteY59" fmla="*/ 121568 h 705621"/>
                  <a:gd name="connsiteX60" fmla="*/ 831045 w 1037645"/>
                  <a:gd name="connsiteY60" fmla="*/ 147210 h 705621"/>
                  <a:gd name="connsiteX61" fmla="*/ 813330 w 1037645"/>
                  <a:gd name="connsiteY61" fmla="*/ 184994 h 705621"/>
                  <a:gd name="connsiteX62" fmla="*/ 805402 w 1037645"/>
                  <a:gd name="connsiteY62" fmla="*/ 187637 h 705621"/>
                  <a:gd name="connsiteX63" fmla="*/ 797473 w 1037645"/>
                  <a:gd name="connsiteY63" fmla="*/ 195566 h 705621"/>
                  <a:gd name="connsiteX64" fmla="*/ 813330 w 1037645"/>
                  <a:gd name="connsiteY64" fmla="*/ 227279 h 705621"/>
                  <a:gd name="connsiteX65" fmla="*/ 818616 w 1037645"/>
                  <a:gd name="connsiteY65" fmla="*/ 235207 h 705621"/>
                  <a:gd name="connsiteX66" fmla="*/ 826544 w 1037645"/>
                  <a:gd name="connsiteY66" fmla="*/ 261635 h 705621"/>
                  <a:gd name="connsiteX67" fmla="*/ 829187 w 1037645"/>
                  <a:gd name="connsiteY67" fmla="*/ 269563 h 705621"/>
                  <a:gd name="connsiteX68" fmla="*/ 831830 w 1037645"/>
                  <a:gd name="connsiteY68" fmla="*/ 277492 h 705621"/>
                  <a:gd name="connsiteX69" fmla="*/ 837115 w 1037645"/>
                  <a:gd name="connsiteY69" fmla="*/ 285420 h 705621"/>
                  <a:gd name="connsiteX70" fmla="*/ 839758 w 1037645"/>
                  <a:gd name="connsiteY70" fmla="*/ 293348 h 705621"/>
                  <a:gd name="connsiteX71" fmla="*/ 863543 w 1037645"/>
                  <a:gd name="connsiteY71" fmla="*/ 306562 h 705621"/>
                  <a:gd name="connsiteX72" fmla="*/ 871471 w 1037645"/>
                  <a:gd name="connsiteY72" fmla="*/ 314490 h 705621"/>
                  <a:gd name="connsiteX73" fmla="*/ 879399 w 1037645"/>
                  <a:gd name="connsiteY73" fmla="*/ 319776 h 705621"/>
                  <a:gd name="connsiteX74" fmla="*/ 884685 w 1037645"/>
                  <a:gd name="connsiteY74" fmla="*/ 335633 h 705621"/>
                  <a:gd name="connsiteX75" fmla="*/ 889971 w 1037645"/>
                  <a:gd name="connsiteY75" fmla="*/ 343561 h 705621"/>
                  <a:gd name="connsiteX76" fmla="*/ 892613 w 1037645"/>
                  <a:gd name="connsiteY76" fmla="*/ 351489 h 705621"/>
                  <a:gd name="connsiteX77" fmla="*/ 924327 w 1037645"/>
                  <a:gd name="connsiteY77" fmla="*/ 362060 h 705621"/>
                  <a:gd name="connsiteX78" fmla="*/ 940183 w 1037645"/>
                  <a:gd name="connsiteY78" fmla="*/ 369989 h 705621"/>
                  <a:gd name="connsiteX79" fmla="*/ 948112 w 1037645"/>
                  <a:gd name="connsiteY79" fmla="*/ 372631 h 705621"/>
                  <a:gd name="connsiteX80" fmla="*/ 971897 w 1037645"/>
                  <a:gd name="connsiteY80" fmla="*/ 385845 h 705621"/>
                  <a:gd name="connsiteX81" fmla="*/ 979825 w 1037645"/>
                  <a:gd name="connsiteY81" fmla="*/ 393774 h 705621"/>
                  <a:gd name="connsiteX82" fmla="*/ 985110 w 1037645"/>
                  <a:gd name="connsiteY82" fmla="*/ 409630 h 705621"/>
                  <a:gd name="connsiteX83" fmla="*/ 990396 w 1037645"/>
                  <a:gd name="connsiteY83" fmla="*/ 417559 h 705621"/>
                  <a:gd name="connsiteX84" fmla="*/ 1000967 w 1037645"/>
                  <a:gd name="connsiteY84" fmla="*/ 441344 h 705621"/>
                  <a:gd name="connsiteX85" fmla="*/ 1006253 w 1037645"/>
                  <a:gd name="connsiteY85" fmla="*/ 462486 h 705621"/>
                  <a:gd name="connsiteX86" fmla="*/ 1014181 w 1037645"/>
                  <a:gd name="connsiteY86" fmla="*/ 473057 h 705621"/>
                  <a:gd name="connsiteX87" fmla="*/ 1024752 w 1037645"/>
                  <a:gd name="connsiteY87" fmla="*/ 488913 h 705621"/>
                  <a:gd name="connsiteX88" fmla="*/ 1030038 w 1037645"/>
                  <a:gd name="connsiteY88" fmla="*/ 496842 h 705621"/>
                  <a:gd name="connsiteX89" fmla="*/ 1030038 w 1037645"/>
                  <a:gd name="connsiteY89" fmla="*/ 512698 h 705621"/>
                  <a:gd name="connsiteX90" fmla="*/ 1035612 w 1037645"/>
                  <a:gd name="connsiteY90" fmla="*/ 543132 h 705621"/>
                  <a:gd name="connsiteX91" fmla="*/ 990920 w 1037645"/>
                  <a:gd name="connsiteY91" fmla="*/ 514033 h 705621"/>
                  <a:gd name="connsiteX92" fmla="*/ 963156 w 1037645"/>
                  <a:gd name="connsiteY92" fmla="*/ 488913 h 705621"/>
                  <a:gd name="connsiteX93" fmla="*/ 929612 w 1037645"/>
                  <a:gd name="connsiteY93" fmla="*/ 483628 h 705621"/>
                  <a:gd name="connsiteX94" fmla="*/ 911113 w 1037645"/>
                  <a:gd name="connsiteY94" fmla="*/ 480985 h 705621"/>
                  <a:gd name="connsiteX95" fmla="*/ 900542 w 1037645"/>
                  <a:gd name="connsiteY95" fmla="*/ 467771 h 705621"/>
                  <a:gd name="connsiteX96" fmla="*/ 889971 w 1037645"/>
                  <a:gd name="connsiteY96" fmla="*/ 451915 h 705621"/>
                  <a:gd name="connsiteX97" fmla="*/ 874114 w 1037645"/>
                  <a:gd name="connsiteY97" fmla="*/ 446629 h 705621"/>
                  <a:gd name="connsiteX98" fmla="*/ 866186 w 1037645"/>
                  <a:gd name="connsiteY98" fmla="*/ 443986 h 705621"/>
                  <a:gd name="connsiteX99" fmla="*/ 845043 w 1037645"/>
                  <a:gd name="connsiteY99" fmla="*/ 449272 h 705621"/>
                  <a:gd name="connsiteX100" fmla="*/ 837115 w 1037645"/>
                  <a:gd name="connsiteY100" fmla="*/ 454557 h 705621"/>
                  <a:gd name="connsiteX101" fmla="*/ 831830 w 1037645"/>
                  <a:gd name="connsiteY101" fmla="*/ 462486 h 705621"/>
                  <a:gd name="connsiteX102" fmla="*/ 829187 w 1037645"/>
                  <a:gd name="connsiteY102" fmla="*/ 470414 h 705621"/>
                  <a:gd name="connsiteX103" fmla="*/ 821258 w 1037645"/>
                  <a:gd name="connsiteY103" fmla="*/ 478342 h 705621"/>
                  <a:gd name="connsiteX104" fmla="*/ 815973 w 1037645"/>
                  <a:gd name="connsiteY104" fmla="*/ 486271 h 705621"/>
                  <a:gd name="connsiteX105" fmla="*/ 800116 w 1037645"/>
                  <a:gd name="connsiteY105" fmla="*/ 502127 h 705621"/>
                  <a:gd name="connsiteX106" fmla="*/ 789545 w 1037645"/>
                  <a:gd name="connsiteY106" fmla="*/ 517984 h 705621"/>
                  <a:gd name="connsiteX107" fmla="*/ 784260 w 1037645"/>
                  <a:gd name="connsiteY107" fmla="*/ 525912 h 705621"/>
                  <a:gd name="connsiteX108" fmla="*/ 760475 w 1037645"/>
                  <a:gd name="connsiteY108" fmla="*/ 547055 h 705621"/>
                  <a:gd name="connsiteX109" fmla="*/ 755189 w 1037645"/>
                  <a:gd name="connsiteY109" fmla="*/ 554983 h 705621"/>
                  <a:gd name="connsiteX110" fmla="*/ 752546 w 1037645"/>
                  <a:gd name="connsiteY110" fmla="*/ 562911 h 705621"/>
                  <a:gd name="connsiteX111" fmla="*/ 741975 w 1037645"/>
                  <a:gd name="connsiteY111" fmla="*/ 578768 h 705621"/>
                  <a:gd name="connsiteX112" fmla="*/ 736690 w 1037645"/>
                  <a:gd name="connsiteY112" fmla="*/ 586696 h 705621"/>
                  <a:gd name="connsiteX113" fmla="*/ 731404 w 1037645"/>
                  <a:gd name="connsiteY113" fmla="*/ 594624 h 705621"/>
                  <a:gd name="connsiteX114" fmla="*/ 726119 w 1037645"/>
                  <a:gd name="connsiteY114" fmla="*/ 610481 h 705621"/>
                  <a:gd name="connsiteX115" fmla="*/ 723476 w 1037645"/>
                  <a:gd name="connsiteY115" fmla="*/ 618409 h 705621"/>
                  <a:gd name="connsiteX116" fmla="*/ 712905 w 1037645"/>
                  <a:gd name="connsiteY116" fmla="*/ 634266 h 705621"/>
                  <a:gd name="connsiteX117" fmla="*/ 704976 w 1037645"/>
                  <a:gd name="connsiteY117" fmla="*/ 650123 h 705621"/>
                  <a:gd name="connsiteX118" fmla="*/ 702334 w 1037645"/>
                  <a:gd name="connsiteY118" fmla="*/ 665979 h 705621"/>
                  <a:gd name="connsiteX119" fmla="*/ 694405 w 1037645"/>
                  <a:gd name="connsiteY119" fmla="*/ 663337 h 705621"/>
                  <a:gd name="connsiteX120" fmla="*/ 686477 w 1037645"/>
                  <a:gd name="connsiteY120" fmla="*/ 658051 h 705621"/>
                  <a:gd name="connsiteX121" fmla="*/ 673263 w 1037645"/>
                  <a:gd name="connsiteY121" fmla="*/ 664933 h 705621"/>
                  <a:gd name="connsiteX122" fmla="*/ 660572 w 1037645"/>
                  <a:gd name="connsiteY122" fmla="*/ 664410 h 705621"/>
                  <a:gd name="connsiteX123" fmla="*/ 649478 w 1037645"/>
                  <a:gd name="connsiteY123" fmla="*/ 655408 h 705621"/>
                  <a:gd name="connsiteX124" fmla="*/ 646835 w 1037645"/>
                  <a:gd name="connsiteY124" fmla="*/ 647480 h 705621"/>
                  <a:gd name="connsiteX125" fmla="*/ 617765 w 1037645"/>
                  <a:gd name="connsiteY125" fmla="*/ 647480 h 705621"/>
                  <a:gd name="connsiteX126" fmla="*/ 593167 w 1037645"/>
                  <a:gd name="connsiteY126" fmla="*/ 664411 h 705621"/>
                  <a:gd name="connsiteX127" fmla="*/ 534765 w 1037645"/>
                  <a:gd name="connsiteY127" fmla="*/ 667314 h 705621"/>
                  <a:gd name="connsiteX128" fmla="*/ 481965 w 1037645"/>
                  <a:gd name="connsiteY128" fmla="*/ 659386 h 705621"/>
                  <a:gd name="connsiteX129" fmla="*/ 438056 w 1037645"/>
                  <a:gd name="connsiteY129" fmla="*/ 644837 h 705621"/>
                  <a:gd name="connsiteX130" fmla="*/ 424842 w 1037645"/>
                  <a:gd name="connsiteY130" fmla="*/ 642194 h 705621"/>
                  <a:gd name="connsiteX131" fmla="*/ 416914 w 1037645"/>
                  <a:gd name="connsiteY131" fmla="*/ 639552 h 705621"/>
                  <a:gd name="connsiteX132" fmla="*/ 406343 w 1037645"/>
                  <a:gd name="connsiteY132" fmla="*/ 636909 h 705621"/>
                  <a:gd name="connsiteX133" fmla="*/ 390486 w 1037645"/>
                  <a:gd name="connsiteY133" fmla="*/ 631623 h 705621"/>
                  <a:gd name="connsiteX134" fmla="*/ 382558 w 1037645"/>
                  <a:gd name="connsiteY134" fmla="*/ 628981 h 705621"/>
                  <a:gd name="connsiteX135" fmla="*/ 366701 w 1037645"/>
                  <a:gd name="connsiteY135" fmla="*/ 621052 h 705621"/>
                  <a:gd name="connsiteX136" fmla="*/ 342916 w 1037645"/>
                  <a:gd name="connsiteY136" fmla="*/ 623695 h 705621"/>
                  <a:gd name="connsiteX137" fmla="*/ 313846 w 1037645"/>
                  <a:gd name="connsiteY137" fmla="*/ 626338 h 705621"/>
                  <a:gd name="connsiteX138" fmla="*/ 290061 w 1037645"/>
                  <a:gd name="connsiteY138" fmla="*/ 623695 h 705621"/>
                  <a:gd name="connsiteX139" fmla="*/ 282132 w 1037645"/>
                  <a:gd name="connsiteY139" fmla="*/ 621052 h 705621"/>
                  <a:gd name="connsiteX140" fmla="*/ 266276 w 1037645"/>
                  <a:gd name="connsiteY140" fmla="*/ 626338 h 705621"/>
                  <a:gd name="connsiteX141" fmla="*/ 258347 w 1037645"/>
                  <a:gd name="connsiteY141" fmla="*/ 628981 h 705621"/>
                  <a:gd name="connsiteX142" fmla="*/ 250419 w 1037645"/>
                  <a:gd name="connsiteY142" fmla="*/ 634266 h 705621"/>
                  <a:gd name="connsiteX143" fmla="*/ 234562 w 1037645"/>
                  <a:gd name="connsiteY143" fmla="*/ 639552 h 705621"/>
                  <a:gd name="connsiteX144" fmla="*/ 226634 w 1037645"/>
                  <a:gd name="connsiteY144" fmla="*/ 647480 h 705621"/>
                  <a:gd name="connsiteX145" fmla="*/ 218706 w 1037645"/>
                  <a:gd name="connsiteY145" fmla="*/ 652766 h 705621"/>
                  <a:gd name="connsiteX146" fmla="*/ 213420 w 1037645"/>
                  <a:gd name="connsiteY146" fmla="*/ 660694 h 705621"/>
                  <a:gd name="connsiteX147" fmla="*/ 197564 w 1037645"/>
                  <a:gd name="connsiteY147" fmla="*/ 668622 h 705621"/>
                  <a:gd name="connsiteX148" fmla="*/ 189635 w 1037645"/>
                  <a:gd name="connsiteY148" fmla="*/ 673908 h 705621"/>
                  <a:gd name="connsiteX149" fmla="*/ 184350 w 1037645"/>
                  <a:gd name="connsiteY149" fmla="*/ 665979 h 705621"/>
                  <a:gd name="connsiteX150" fmla="*/ 157922 w 1037645"/>
                  <a:gd name="connsiteY150" fmla="*/ 673908 h 705621"/>
                  <a:gd name="connsiteX151" fmla="*/ 149994 w 1037645"/>
                  <a:gd name="connsiteY151" fmla="*/ 681836 h 705621"/>
                  <a:gd name="connsiteX152" fmla="*/ 131494 w 1037645"/>
                  <a:gd name="connsiteY152" fmla="*/ 684479 h 705621"/>
                  <a:gd name="connsiteX153" fmla="*/ 107709 w 1037645"/>
                  <a:gd name="connsiteY153" fmla="*/ 697693 h 705621"/>
                  <a:gd name="connsiteX154" fmla="*/ 99781 w 1037645"/>
                  <a:gd name="connsiteY154" fmla="*/ 702978 h 705621"/>
                  <a:gd name="connsiteX155" fmla="*/ 91853 w 1037645"/>
                  <a:gd name="connsiteY155" fmla="*/ 705621 h 705621"/>
                  <a:gd name="connsiteX156" fmla="*/ 89210 w 1037645"/>
                  <a:gd name="connsiteY156" fmla="*/ 697693 h 705621"/>
                  <a:gd name="connsiteX157" fmla="*/ 73353 w 1037645"/>
                  <a:gd name="connsiteY157" fmla="*/ 684479 h 705621"/>
                  <a:gd name="connsiteX158" fmla="*/ 65425 w 1037645"/>
                  <a:gd name="connsiteY158" fmla="*/ 681836 h 705621"/>
                  <a:gd name="connsiteX159" fmla="*/ 42424 w 1037645"/>
                  <a:gd name="connsiteY159" fmla="*/ 676028 h 705621"/>
                  <a:gd name="connsiteX160" fmla="*/ 33712 w 1037645"/>
                  <a:gd name="connsiteY160" fmla="*/ 660694 h 705621"/>
                  <a:gd name="connsiteX161" fmla="*/ 25783 w 1037645"/>
                  <a:gd name="connsiteY161" fmla="*/ 655408 h 705621"/>
                  <a:gd name="connsiteX162" fmla="*/ 18379 w 1037645"/>
                  <a:gd name="connsiteY162" fmla="*/ 664149 h 705621"/>
                  <a:gd name="connsiteX163" fmla="*/ 140 w 1037645"/>
                  <a:gd name="connsiteY163" fmla="*/ 637431 h 705621"/>
                  <a:gd name="connsiteX164" fmla="*/ 9927 w 1037645"/>
                  <a:gd name="connsiteY164" fmla="*/ 581411 h 705621"/>
                  <a:gd name="connsiteX165" fmla="*/ 12569 w 1037645"/>
                  <a:gd name="connsiteY165" fmla="*/ 573482 h 705621"/>
                  <a:gd name="connsiteX166" fmla="*/ 20498 w 1037645"/>
                  <a:gd name="connsiteY166" fmla="*/ 570840 h 705621"/>
                  <a:gd name="connsiteX167" fmla="*/ 38997 w 1037645"/>
                  <a:gd name="connsiteY167" fmla="*/ 568197 h 705621"/>
                  <a:gd name="connsiteX168" fmla="*/ 46925 w 1037645"/>
                  <a:gd name="connsiteY168" fmla="*/ 562911 h 705621"/>
                  <a:gd name="connsiteX169" fmla="*/ 54854 w 1037645"/>
                  <a:gd name="connsiteY169" fmla="*/ 554983 h 705621"/>
                  <a:gd name="connsiteX170" fmla="*/ 70710 w 1037645"/>
                  <a:gd name="connsiteY170" fmla="*/ 549697 h 705621"/>
                  <a:gd name="connsiteX171" fmla="*/ 94495 w 1037645"/>
                  <a:gd name="connsiteY171" fmla="*/ 533841 h 705621"/>
                  <a:gd name="connsiteX172" fmla="*/ 102424 w 1037645"/>
                  <a:gd name="connsiteY172" fmla="*/ 528555 h 705621"/>
                  <a:gd name="connsiteX173" fmla="*/ 118280 w 1037645"/>
                  <a:gd name="connsiteY173" fmla="*/ 523270 h 705621"/>
                  <a:gd name="connsiteX174" fmla="*/ 126209 w 1037645"/>
                  <a:gd name="connsiteY174" fmla="*/ 517984 h 705621"/>
                  <a:gd name="connsiteX175" fmla="*/ 139423 w 1037645"/>
                  <a:gd name="connsiteY175" fmla="*/ 496842 h 705621"/>
                  <a:gd name="connsiteX176" fmla="*/ 142065 w 1037645"/>
                  <a:gd name="connsiteY176" fmla="*/ 488913 h 705621"/>
                  <a:gd name="connsiteX177" fmla="*/ 142065 w 1037645"/>
                  <a:gd name="connsiteY177" fmla="*/ 470414 h 705621"/>
                  <a:gd name="connsiteX178" fmla="*/ 139423 w 1037645"/>
                  <a:gd name="connsiteY178" fmla="*/ 462486 h 705621"/>
                  <a:gd name="connsiteX179" fmla="*/ 147351 w 1037645"/>
                  <a:gd name="connsiteY179" fmla="*/ 446629 h 705621"/>
                  <a:gd name="connsiteX180" fmla="*/ 152636 w 1037645"/>
                  <a:gd name="connsiteY180" fmla="*/ 430772 h 705621"/>
                  <a:gd name="connsiteX181" fmla="*/ 157922 w 1037645"/>
                  <a:gd name="connsiteY181" fmla="*/ 422844 h 705621"/>
                  <a:gd name="connsiteX182" fmla="*/ 163208 w 1037645"/>
                  <a:gd name="connsiteY182" fmla="*/ 395080 h 705621"/>
                  <a:gd name="connsiteX183" fmla="*/ 168493 w 1037645"/>
                  <a:gd name="connsiteY183" fmla="*/ 364703 h 705621"/>
                  <a:gd name="connsiteX184" fmla="*/ 173779 w 1037645"/>
                  <a:gd name="connsiteY184" fmla="*/ 356775 h 705621"/>
                  <a:gd name="connsiteX185" fmla="*/ 176421 w 1037645"/>
                  <a:gd name="connsiteY185" fmla="*/ 343561 h 705621"/>
                  <a:gd name="connsiteX186" fmla="*/ 179064 w 1037645"/>
                  <a:gd name="connsiteY186" fmla="*/ 325061 h 705621"/>
                  <a:gd name="connsiteX187" fmla="*/ 186993 w 1037645"/>
                  <a:gd name="connsiteY187" fmla="*/ 317133 h 705621"/>
                  <a:gd name="connsiteX188" fmla="*/ 181707 w 1037645"/>
                  <a:gd name="connsiteY188" fmla="*/ 303919 h 705621"/>
                  <a:gd name="connsiteX0" fmla="*/ 181707 w 1037645"/>
                  <a:gd name="connsiteY0" fmla="*/ 303919 h 705621"/>
                  <a:gd name="connsiteX1" fmla="*/ 189635 w 1037645"/>
                  <a:gd name="connsiteY1" fmla="*/ 290705 h 705621"/>
                  <a:gd name="connsiteX2" fmla="*/ 193324 w 1037645"/>
                  <a:gd name="connsiteY2" fmla="*/ 267706 h 705621"/>
                  <a:gd name="connsiteX3" fmla="*/ 210778 w 1037645"/>
                  <a:gd name="connsiteY3" fmla="*/ 258992 h 705621"/>
                  <a:gd name="connsiteX4" fmla="*/ 226634 w 1037645"/>
                  <a:gd name="connsiteY4" fmla="*/ 253707 h 705621"/>
                  <a:gd name="connsiteX5" fmla="*/ 258347 w 1037645"/>
                  <a:gd name="connsiteY5" fmla="*/ 248421 h 705621"/>
                  <a:gd name="connsiteX6" fmla="*/ 276847 w 1037645"/>
                  <a:gd name="connsiteY6" fmla="*/ 243135 h 705621"/>
                  <a:gd name="connsiteX7" fmla="*/ 288202 w 1037645"/>
                  <a:gd name="connsiteY7" fmla="*/ 209537 h 705621"/>
                  <a:gd name="connsiteX8" fmla="*/ 297989 w 1037645"/>
                  <a:gd name="connsiteY8" fmla="*/ 182352 h 705621"/>
                  <a:gd name="connsiteX9" fmla="*/ 300632 w 1037645"/>
                  <a:gd name="connsiteY9" fmla="*/ 174423 h 705621"/>
                  <a:gd name="connsiteX10" fmla="*/ 305917 w 1037645"/>
                  <a:gd name="connsiteY10" fmla="*/ 166495 h 705621"/>
                  <a:gd name="connsiteX11" fmla="*/ 313846 w 1037645"/>
                  <a:gd name="connsiteY11" fmla="*/ 158567 h 705621"/>
                  <a:gd name="connsiteX12" fmla="*/ 321774 w 1037645"/>
                  <a:gd name="connsiteY12" fmla="*/ 155924 h 705621"/>
                  <a:gd name="connsiteX13" fmla="*/ 332345 w 1037645"/>
                  <a:gd name="connsiteY13" fmla="*/ 171781 h 705621"/>
                  <a:gd name="connsiteX14" fmla="*/ 350845 w 1037645"/>
                  <a:gd name="connsiteY14" fmla="*/ 192923 h 705621"/>
                  <a:gd name="connsiteX15" fmla="*/ 361416 w 1037645"/>
                  <a:gd name="connsiteY15" fmla="*/ 208779 h 705621"/>
                  <a:gd name="connsiteX16" fmla="*/ 364058 w 1037645"/>
                  <a:gd name="connsiteY16" fmla="*/ 219350 h 705621"/>
                  <a:gd name="connsiteX17" fmla="*/ 366701 w 1037645"/>
                  <a:gd name="connsiteY17" fmla="*/ 227279 h 705621"/>
                  <a:gd name="connsiteX18" fmla="*/ 364058 w 1037645"/>
                  <a:gd name="connsiteY18" fmla="*/ 235207 h 705621"/>
                  <a:gd name="connsiteX19" fmla="*/ 382558 w 1037645"/>
                  <a:gd name="connsiteY19" fmla="*/ 247086 h 705621"/>
                  <a:gd name="connsiteX20" fmla="*/ 405559 w 1037645"/>
                  <a:gd name="connsiteY20" fmla="*/ 233871 h 705621"/>
                  <a:gd name="connsiteX21" fmla="*/ 415344 w 1037645"/>
                  <a:gd name="connsiteY21" fmla="*/ 221182 h 705621"/>
                  <a:gd name="connsiteX22" fmla="*/ 428008 w 1037645"/>
                  <a:gd name="connsiteY22" fmla="*/ 207183 h 705621"/>
                  <a:gd name="connsiteX23" fmla="*/ 455221 w 1037645"/>
                  <a:gd name="connsiteY23" fmla="*/ 187376 h 705621"/>
                  <a:gd name="connsiteX24" fmla="*/ 475055 w 1037645"/>
                  <a:gd name="connsiteY24" fmla="*/ 179709 h 705621"/>
                  <a:gd name="connsiteX25" fmla="*/ 482983 w 1037645"/>
                  <a:gd name="connsiteY25" fmla="*/ 177066 h 705621"/>
                  <a:gd name="connsiteX26" fmla="*/ 490912 w 1037645"/>
                  <a:gd name="connsiteY26" fmla="*/ 169138 h 705621"/>
                  <a:gd name="connsiteX27" fmla="*/ 498840 w 1037645"/>
                  <a:gd name="connsiteY27" fmla="*/ 166495 h 705621"/>
                  <a:gd name="connsiteX28" fmla="*/ 506768 w 1037645"/>
                  <a:gd name="connsiteY28" fmla="*/ 161209 h 705621"/>
                  <a:gd name="connsiteX29" fmla="*/ 517339 w 1037645"/>
                  <a:gd name="connsiteY29" fmla="*/ 158567 h 705621"/>
                  <a:gd name="connsiteX30" fmla="*/ 533196 w 1037645"/>
                  <a:gd name="connsiteY30" fmla="*/ 153281 h 705621"/>
                  <a:gd name="connsiteX31" fmla="*/ 541124 w 1037645"/>
                  <a:gd name="connsiteY31" fmla="*/ 150638 h 705621"/>
                  <a:gd name="connsiteX32" fmla="*/ 567552 w 1037645"/>
                  <a:gd name="connsiteY32" fmla="*/ 142710 h 705621"/>
                  <a:gd name="connsiteX33" fmla="*/ 591337 w 1037645"/>
                  <a:gd name="connsiteY33" fmla="*/ 132139 h 705621"/>
                  <a:gd name="connsiteX34" fmla="*/ 596884 w 1037645"/>
                  <a:gd name="connsiteY34" fmla="*/ 117590 h 705621"/>
                  <a:gd name="connsiteX35" fmla="*/ 608240 w 1037645"/>
                  <a:gd name="connsiteY35" fmla="*/ 95663 h 705621"/>
                  <a:gd name="connsiteX36" fmla="*/ 630979 w 1037645"/>
                  <a:gd name="connsiteY36" fmla="*/ 79283 h 705621"/>
                  <a:gd name="connsiteX37" fmla="*/ 638907 w 1037645"/>
                  <a:gd name="connsiteY37" fmla="*/ 76641 h 705621"/>
                  <a:gd name="connsiteX38" fmla="*/ 646835 w 1037645"/>
                  <a:gd name="connsiteY38" fmla="*/ 71355 h 705621"/>
                  <a:gd name="connsiteX39" fmla="*/ 650001 w 1037645"/>
                  <a:gd name="connsiteY39" fmla="*/ 61568 h 705621"/>
                  <a:gd name="connsiteX40" fmla="*/ 660049 w 1037645"/>
                  <a:gd name="connsiteY40" fmla="*/ 60784 h 705621"/>
                  <a:gd name="connsiteX41" fmla="*/ 675906 w 1037645"/>
                  <a:gd name="connsiteY41" fmla="*/ 52856 h 705621"/>
                  <a:gd name="connsiteX42" fmla="*/ 691762 w 1037645"/>
                  <a:gd name="connsiteY42" fmla="*/ 44927 h 705621"/>
                  <a:gd name="connsiteX43" fmla="*/ 699691 w 1037645"/>
                  <a:gd name="connsiteY43" fmla="*/ 39642 h 705621"/>
                  <a:gd name="connsiteX44" fmla="*/ 715547 w 1037645"/>
                  <a:gd name="connsiteY44" fmla="*/ 34356 h 705621"/>
                  <a:gd name="connsiteX45" fmla="*/ 731404 w 1037645"/>
                  <a:gd name="connsiteY45" fmla="*/ 29071 h 705621"/>
                  <a:gd name="connsiteX46" fmla="*/ 747261 w 1037645"/>
                  <a:gd name="connsiteY46" fmla="*/ 21142 h 705621"/>
                  <a:gd name="connsiteX47" fmla="*/ 763117 w 1037645"/>
                  <a:gd name="connsiteY47" fmla="*/ 15857 h 705621"/>
                  <a:gd name="connsiteX48" fmla="*/ 775808 w 1037645"/>
                  <a:gd name="connsiteY48" fmla="*/ 3689 h 705621"/>
                  <a:gd name="connsiteX49" fmla="*/ 795877 w 1037645"/>
                  <a:gd name="connsiteY49" fmla="*/ 3427 h 705621"/>
                  <a:gd name="connsiteX50" fmla="*/ 815973 w 1037645"/>
                  <a:gd name="connsiteY50" fmla="*/ 7929 h 705621"/>
                  <a:gd name="connsiteX51" fmla="*/ 823901 w 1037645"/>
                  <a:gd name="connsiteY51" fmla="*/ 5286 h 705621"/>
                  <a:gd name="connsiteX52" fmla="*/ 850329 w 1037645"/>
                  <a:gd name="connsiteY52" fmla="*/ 0 h 705621"/>
                  <a:gd name="connsiteX53" fmla="*/ 847686 w 1037645"/>
                  <a:gd name="connsiteY53" fmla="*/ 7929 h 705621"/>
                  <a:gd name="connsiteX54" fmla="*/ 842401 w 1037645"/>
                  <a:gd name="connsiteY54" fmla="*/ 15857 h 705621"/>
                  <a:gd name="connsiteX55" fmla="*/ 837115 w 1037645"/>
                  <a:gd name="connsiteY55" fmla="*/ 31713 h 705621"/>
                  <a:gd name="connsiteX56" fmla="*/ 839758 w 1037645"/>
                  <a:gd name="connsiteY56" fmla="*/ 39642 h 705621"/>
                  <a:gd name="connsiteX57" fmla="*/ 829187 w 1037645"/>
                  <a:gd name="connsiteY57" fmla="*/ 55498 h 705621"/>
                  <a:gd name="connsiteX58" fmla="*/ 823901 w 1037645"/>
                  <a:gd name="connsiteY58" fmla="*/ 87212 h 705621"/>
                  <a:gd name="connsiteX59" fmla="*/ 831830 w 1037645"/>
                  <a:gd name="connsiteY59" fmla="*/ 121568 h 705621"/>
                  <a:gd name="connsiteX60" fmla="*/ 831045 w 1037645"/>
                  <a:gd name="connsiteY60" fmla="*/ 147210 h 705621"/>
                  <a:gd name="connsiteX61" fmla="*/ 813330 w 1037645"/>
                  <a:gd name="connsiteY61" fmla="*/ 184994 h 705621"/>
                  <a:gd name="connsiteX62" fmla="*/ 805402 w 1037645"/>
                  <a:gd name="connsiteY62" fmla="*/ 187637 h 705621"/>
                  <a:gd name="connsiteX63" fmla="*/ 797473 w 1037645"/>
                  <a:gd name="connsiteY63" fmla="*/ 195566 h 705621"/>
                  <a:gd name="connsiteX64" fmla="*/ 813330 w 1037645"/>
                  <a:gd name="connsiteY64" fmla="*/ 227279 h 705621"/>
                  <a:gd name="connsiteX65" fmla="*/ 818616 w 1037645"/>
                  <a:gd name="connsiteY65" fmla="*/ 235207 h 705621"/>
                  <a:gd name="connsiteX66" fmla="*/ 826544 w 1037645"/>
                  <a:gd name="connsiteY66" fmla="*/ 261635 h 705621"/>
                  <a:gd name="connsiteX67" fmla="*/ 829187 w 1037645"/>
                  <a:gd name="connsiteY67" fmla="*/ 269563 h 705621"/>
                  <a:gd name="connsiteX68" fmla="*/ 831830 w 1037645"/>
                  <a:gd name="connsiteY68" fmla="*/ 277492 h 705621"/>
                  <a:gd name="connsiteX69" fmla="*/ 837115 w 1037645"/>
                  <a:gd name="connsiteY69" fmla="*/ 285420 h 705621"/>
                  <a:gd name="connsiteX70" fmla="*/ 839758 w 1037645"/>
                  <a:gd name="connsiteY70" fmla="*/ 293348 h 705621"/>
                  <a:gd name="connsiteX71" fmla="*/ 863543 w 1037645"/>
                  <a:gd name="connsiteY71" fmla="*/ 306562 h 705621"/>
                  <a:gd name="connsiteX72" fmla="*/ 871471 w 1037645"/>
                  <a:gd name="connsiteY72" fmla="*/ 314490 h 705621"/>
                  <a:gd name="connsiteX73" fmla="*/ 879399 w 1037645"/>
                  <a:gd name="connsiteY73" fmla="*/ 319776 h 705621"/>
                  <a:gd name="connsiteX74" fmla="*/ 884685 w 1037645"/>
                  <a:gd name="connsiteY74" fmla="*/ 335633 h 705621"/>
                  <a:gd name="connsiteX75" fmla="*/ 889971 w 1037645"/>
                  <a:gd name="connsiteY75" fmla="*/ 343561 h 705621"/>
                  <a:gd name="connsiteX76" fmla="*/ 892613 w 1037645"/>
                  <a:gd name="connsiteY76" fmla="*/ 351489 h 705621"/>
                  <a:gd name="connsiteX77" fmla="*/ 924327 w 1037645"/>
                  <a:gd name="connsiteY77" fmla="*/ 362060 h 705621"/>
                  <a:gd name="connsiteX78" fmla="*/ 940183 w 1037645"/>
                  <a:gd name="connsiteY78" fmla="*/ 369989 h 705621"/>
                  <a:gd name="connsiteX79" fmla="*/ 948112 w 1037645"/>
                  <a:gd name="connsiteY79" fmla="*/ 372631 h 705621"/>
                  <a:gd name="connsiteX80" fmla="*/ 971897 w 1037645"/>
                  <a:gd name="connsiteY80" fmla="*/ 385845 h 705621"/>
                  <a:gd name="connsiteX81" fmla="*/ 979825 w 1037645"/>
                  <a:gd name="connsiteY81" fmla="*/ 393774 h 705621"/>
                  <a:gd name="connsiteX82" fmla="*/ 985110 w 1037645"/>
                  <a:gd name="connsiteY82" fmla="*/ 409630 h 705621"/>
                  <a:gd name="connsiteX83" fmla="*/ 990396 w 1037645"/>
                  <a:gd name="connsiteY83" fmla="*/ 417559 h 705621"/>
                  <a:gd name="connsiteX84" fmla="*/ 1000967 w 1037645"/>
                  <a:gd name="connsiteY84" fmla="*/ 441344 h 705621"/>
                  <a:gd name="connsiteX85" fmla="*/ 1006253 w 1037645"/>
                  <a:gd name="connsiteY85" fmla="*/ 462486 h 705621"/>
                  <a:gd name="connsiteX86" fmla="*/ 1014181 w 1037645"/>
                  <a:gd name="connsiteY86" fmla="*/ 473057 h 705621"/>
                  <a:gd name="connsiteX87" fmla="*/ 1024752 w 1037645"/>
                  <a:gd name="connsiteY87" fmla="*/ 488913 h 705621"/>
                  <a:gd name="connsiteX88" fmla="*/ 1030038 w 1037645"/>
                  <a:gd name="connsiteY88" fmla="*/ 496842 h 705621"/>
                  <a:gd name="connsiteX89" fmla="*/ 1030038 w 1037645"/>
                  <a:gd name="connsiteY89" fmla="*/ 512698 h 705621"/>
                  <a:gd name="connsiteX90" fmla="*/ 1035612 w 1037645"/>
                  <a:gd name="connsiteY90" fmla="*/ 543132 h 705621"/>
                  <a:gd name="connsiteX91" fmla="*/ 990920 w 1037645"/>
                  <a:gd name="connsiteY91" fmla="*/ 514033 h 705621"/>
                  <a:gd name="connsiteX92" fmla="*/ 963156 w 1037645"/>
                  <a:gd name="connsiteY92" fmla="*/ 488913 h 705621"/>
                  <a:gd name="connsiteX93" fmla="*/ 929612 w 1037645"/>
                  <a:gd name="connsiteY93" fmla="*/ 483628 h 705621"/>
                  <a:gd name="connsiteX94" fmla="*/ 911113 w 1037645"/>
                  <a:gd name="connsiteY94" fmla="*/ 480985 h 705621"/>
                  <a:gd name="connsiteX95" fmla="*/ 900542 w 1037645"/>
                  <a:gd name="connsiteY95" fmla="*/ 467771 h 705621"/>
                  <a:gd name="connsiteX96" fmla="*/ 889971 w 1037645"/>
                  <a:gd name="connsiteY96" fmla="*/ 451915 h 705621"/>
                  <a:gd name="connsiteX97" fmla="*/ 874114 w 1037645"/>
                  <a:gd name="connsiteY97" fmla="*/ 446629 h 705621"/>
                  <a:gd name="connsiteX98" fmla="*/ 866186 w 1037645"/>
                  <a:gd name="connsiteY98" fmla="*/ 443986 h 705621"/>
                  <a:gd name="connsiteX99" fmla="*/ 845043 w 1037645"/>
                  <a:gd name="connsiteY99" fmla="*/ 449272 h 705621"/>
                  <a:gd name="connsiteX100" fmla="*/ 837115 w 1037645"/>
                  <a:gd name="connsiteY100" fmla="*/ 454557 h 705621"/>
                  <a:gd name="connsiteX101" fmla="*/ 831830 w 1037645"/>
                  <a:gd name="connsiteY101" fmla="*/ 462486 h 705621"/>
                  <a:gd name="connsiteX102" fmla="*/ 829187 w 1037645"/>
                  <a:gd name="connsiteY102" fmla="*/ 470414 h 705621"/>
                  <a:gd name="connsiteX103" fmla="*/ 821258 w 1037645"/>
                  <a:gd name="connsiteY103" fmla="*/ 478342 h 705621"/>
                  <a:gd name="connsiteX104" fmla="*/ 815973 w 1037645"/>
                  <a:gd name="connsiteY104" fmla="*/ 486271 h 705621"/>
                  <a:gd name="connsiteX105" fmla="*/ 800116 w 1037645"/>
                  <a:gd name="connsiteY105" fmla="*/ 502127 h 705621"/>
                  <a:gd name="connsiteX106" fmla="*/ 789545 w 1037645"/>
                  <a:gd name="connsiteY106" fmla="*/ 517984 h 705621"/>
                  <a:gd name="connsiteX107" fmla="*/ 784260 w 1037645"/>
                  <a:gd name="connsiteY107" fmla="*/ 525912 h 705621"/>
                  <a:gd name="connsiteX108" fmla="*/ 760475 w 1037645"/>
                  <a:gd name="connsiteY108" fmla="*/ 547055 h 705621"/>
                  <a:gd name="connsiteX109" fmla="*/ 755189 w 1037645"/>
                  <a:gd name="connsiteY109" fmla="*/ 554983 h 705621"/>
                  <a:gd name="connsiteX110" fmla="*/ 752546 w 1037645"/>
                  <a:gd name="connsiteY110" fmla="*/ 562911 h 705621"/>
                  <a:gd name="connsiteX111" fmla="*/ 741975 w 1037645"/>
                  <a:gd name="connsiteY111" fmla="*/ 578768 h 705621"/>
                  <a:gd name="connsiteX112" fmla="*/ 736690 w 1037645"/>
                  <a:gd name="connsiteY112" fmla="*/ 586696 h 705621"/>
                  <a:gd name="connsiteX113" fmla="*/ 731404 w 1037645"/>
                  <a:gd name="connsiteY113" fmla="*/ 594624 h 705621"/>
                  <a:gd name="connsiteX114" fmla="*/ 726119 w 1037645"/>
                  <a:gd name="connsiteY114" fmla="*/ 610481 h 705621"/>
                  <a:gd name="connsiteX115" fmla="*/ 723476 w 1037645"/>
                  <a:gd name="connsiteY115" fmla="*/ 618409 h 705621"/>
                  <a:gd name="connsiteX116" fmla="*/ 712905 w 1037645"/>
                  <a:gd name="connsiteY116" fmla="*/ 634266 h 705621"/>
                  <a:gd name="connsiteX117" fmla="*/ 704976 w 1037645"/>
                  <a:gd name="connsiteY117" fmla="*/ 650123 h 705621"/>
                  <a:gd name="connsiteX118" fmla="*/ 702334 w 1037645"/>
                  <a:gd name="connsiteY118" fmla="*/ 665979 h 705621"/>
                  <a:gd name="connsiteX119" fmla="*/ 694405 w 1037645"/>
                  <a:gd name="connsiteY119" fmla="*/ 663337 h 705621"/>
                  <a:gd name="connsiteX120" fmla="*/ 686477 w 1037645"/>
                  <a:gd name="connsiteY120" fmla="*/ 658051 h 705621"/>
                  <a:gd name="connsiteX121" fmla="*/ 673263 w 1037645"/>
                  <a:gd name="connsiteY121" fmla="*/ 664933 h 705621"/>
                  <a:gd name="connsiteX122" fmla="*/ 660572 w 1037645"/>
                  <a:gd name="connsiteY122" fmla="*/ 664410 h 705621"/>
                  <a:gd name="connsiteX123" fmla="*/ 649478 w 1037645"/>
                  <a:gd name="connsiteY123" fmla="*/ 655408 h 705621"/>
                  <a:gd name="connsiteX124" fmla="*/ 646835 w 1037645"/>
                  <a:gd name="connsiteY124" fmla="*/ 647480 h 705621"/>
                  <a:gd name="connsiteX125" fmla="*/ 617765 w 1037645"/>
                  <a:gd name="connsiteY125" fmla="*/ 647480 h 705621"/>
                  <a:gd name="connsiteX126" fmla="*/ 593167 w 1037645"/>
                  <a:gd name="connsiteY126" fmla="*/ 664411 h 705621"/>
                  <a:gd name="connsiteX127" fmla="*/ 534765 w 1037645"/>
                  <a:gd name="connsiteY127" fmla="*/ 667314 h 705621"/>
                  <a:gd name="connsiteX128" fmla="*/ 481965 w 1037645"/>
                  <a:gd name="connsiteY128" fmla="*/ 659386 h 705621"/>
                  <a:gd name="connsiteX129" fmla="*/ 438056 w 1037645"/>
                  <a:gd name="connsiteY129" fmla="*/ 644837 h 705621"/>
                  <a:gd name="connsiteX130" fmla="*/ 424842 w 1037645"/>
                  <a:gd name="connsiteY130" fmla="*/ 642194 h 705621"/>
                  <a:gd name="connsiteX131" fmla="*/ 416914 w 1037645"/>
                  <a:gd name="connsiteY131" fmla="*/ 639552 h 705621"/>
                  <a:gd name="connsiteX132" fmla="*/ 406343 w 1037645"/>
                  <a:gd name="connsiteY132" fmla="*/ 636909 h 705621"/>
                  <a:gd name="connsiteX133" fmla="*/ 390486 w 1037645"/>
                  <a:gd name="connsiteY133" fmla="*/ 631623 h 705621"/>
                  <a:gd name="connsiteX134" fmla="*/ 382558 w 1037645"/>
                  <a:gd name="connsiteY134" fmla="*/ 628981 h 705621"/>
                  <a:gd name="connsiteX135" fmla="*/ 366701 w 1037645"/>
                  <a:gd name="connsiteY135" fmla="*/ 621052 h 705621"/>
                  <a:gd name="connsiteX136" fmla="*/ 342916 w 1037645"/>
                  <a:gd name="connsiteY136" fmla="*/ 623695 h 705621"/>
                  <a:gd name="connsiteX137" fmla="*/ 313846 w 1037645"/>
                  <a:gd name="connsiteY137" fmla="*/ 626338 h 705621"/>
                  <a:gd name="connsiteX138" fmla="*/ 290061 w 1037645"/>
                  <a:gd name="connsiteY138" fmla="*/ 623695 h 705621"/>
                  <a:gd name="connsiteX139" fmla="*/ 282132 w 1037645"/>
                  <a:gd name="connsiteY139" fmla="*/ 621052 h 705621"/>
                  <a:gd name="connsiteX140" fmla="*/ 266276 w 1037645"/>
                  <a:gd name="connsiteY140" fmla="*/ 626338 h 705621"/>
                  <a:gd name="connsiteX141" fmla="*/ 258347 w 1037645"/>
                  <a:gd name="connsiteY141" fmla="*/ 628981 h 705621"/>
                  <a:gd name="connsiteX142" fmla="*/ 250419 w 1037645"/>
                  <a:gd name="connsiteY142" fmla="*/ 634266 h 705621"/>
                  <a:gd name="connsiteX143" fmla="*/ 234562 w 1037645"/>
                  <a:gd name="connsiteY143" fmla="*/ 639552 h 705621"/>
                  <a:gd name="connsiteX144" fmla="*/ 226634 w 1037645"/>
                  <a:gd name="connsiteY144" fmla="*/ 647480 h 705621"/>
                  <a:gd name="connsiteX145" fmla="*/ 218706 w 1037645"/>
                  <a:gd name="connsiteY145" fmla="*/ 652766 h 705621"/>
                  <a:gd name="connsiteX146" fmla="*/ 213420 w 1037645"/>
                  <a:gd name="connsiteY146" fmla="*/ 660694 h 705621"/>
                  <a:gd name="connsiteX147" fmla="*/ 197564 w 1037645"/>
                  <a:gd name="connsiteY147" fmla="*/ 668622 h 705621"/>
                  <a:gd name="connsiteX148" fmla="*/ 189635 w 1037645"/>
                  <a:gd name="connsiteY148" fmla="*/ 673908 h 705621"/>
                  <a:gd name="connsiteX149" fmla="*/ 184350 w 1037645"/>
                  <a:gd name="connsiteY149" fmla="*/ 665979 h 705621"/>
                  <a:gd name="connsiteX150" fmla="*/ 157922 w 1037645"/>
                  <a:gd name="connsiteY150" fmla="*/ 673908 h 705621"/>
                  <a:gd name="connsiteX151" fmla="*/ 149994 w 1037645"/>
                  <a:gd name="connsiteY151" fmla="*/ 681836 h 705621"/>
                  <a:gd name="connsiteX152" fmla="*/ 131494 w 1037645"/>
                  <a:gd name="connsiteY152" fmla="*/ 684479 h 705621"/>
                  <a:gd name="connsiteX153" fmla="*/ 107709 w 1037645"/>
                  <a:gd name="connsiteY153" fmla="*/ 697693 h 705621"/>
                  <a:gd name="connsiteX154" fmla="*/ 99781 w 1037645"/>
                  <a:gd name="connsiteY154" fmla="*/ 702978 h 705621"/>
                  <a:gd name="connsiteX155" fmla="*/ 91853 w 1037645"/>
                  <a:gd name="connsiteY155" fmla="*/ 705621 h 705621"/>
                  <a:gd name="connsiteX156" fmla="*/ 89210 w 1037645"/>
                  <a:gd name="connsiteY156" fmla="*/ 697693 h 705621"/>
                  <a:gd name="connsiteX157" fmla="*/ 66209 w 1037645"/>
                  <a:gd name="connsiteY157" fmla="*/ 696385 h 705621"/>
                  <a:gd name="connsiteX158" fmla="*/ 65425 w 1037645"/>
                  <a:gd name="connsiteY158" fmla="*/ 681836 h 705621"/>
                  <a:gd name="connsiteX159" fmla="*/ 42424 w 1037645"/>
                  <a:gd name="connsiteY159" fmla="*/ 676028 h 705621"/>
                  <a:gd name="connsiteX160" fmla="*/ 33712 w 1037645"/>
                  <a:gd name="connsiteY160" fmla="*/ 660694 h 705621"/>
                  <a:gd name="connsiteX161" fmla="*/ 25783 w 1037645"/>
                  <a:gd name="connsiteY161" fmla="*/ 655408 h 705621"/>
                  <a:gd name="connsiteX162" fmla="*/ 18379 w 1037645"/>
                  <a:gd name="connsiteY162" fmla="*/ 664149 h 705621"/>
                  <a:gd name="connsiteX163" fmla="*/ 140 w 1037645"/>
                  <a:gd name="connsiteY163" fmla="*/ 637431 h 705621"/>
                  <a:gd name="connsiteX164" fmla="*/ 9927 w 1037645"/>
                  <a:gd name="connsiteY164" fmla="*/ 581411 h 705621"/>
                  <a:gd name="connsiteX165" fmla="*/ 12569 w 1037645"/>
                  <a:gd name="connsiteY165" fmla="*/ 573482 h 705621"/>
                  <a:gd name="connsiteX166" fmla="*/ 20498 w 1037645"/>
                  <a:gd name="connsiteY166" fmla="*/ 570840 h 705621"/>
                  <a:gd name="connsiteX167" fmla="*/ 38997 w 1037645"/>
                  <a:gd name="connsiteY167" fmla="*/ 568197 h 705621"/>
                  <a:gd name="connsiteX168" fmla="*/ 46925 w 1037645"/>
                  <a:gd name="connsiteY168" fmla="*/ 562911 h 705621"/>
                  <a:gd name="connsiteX169" fmla="*/ 54854 w 1037645"/>
                  <a:gd name="connsiteY169" fmla="*/ 554983 h 705621"/>
                  <a:gd name="connsiteX170" fmla="*/ 70710 w 1037645"/>
                  <a:gd name="connsiteY170" fmla="*/ 549697 h 705621"/>
                  <a:gd name="connsiteX171" fmla="*/ 94495 w 1037645"/>
                  <a:gd name="connsiteY171" fmla="*/ 533841 h 705621"/>
                  <a:gd name="connsiteX172" fmla="*/ 102424 w 1037645"/>
                  <a:gd name="connsiteY172" fmla="*/ 528555 h 705621"/>
                  <a:gd name="connsiteX173" fmla="*/ 118280 w 1037645"/>
                  <a:gd name="connsiteY173" fmla="*/ 523270 h 705621"/>
                  <a:gd name="connsiteX174" fmla="*/ 126209 w 1037645"/>
                  <a:gd name="connsiteY174" fmla="*/ 517984 h 705621"/>
                  <a:gd name="connsiteX175" fmla="*/ 139423 w 1037645"/>
                  <a:gd name="connsiteY175" fmla="*/ 496842 h 705621"/>
                  <a:gd name="connsiteX176" fmla="*/ 142065 w 1037645"/>
                  <a:gd name="connsiteY176" fmla="*/ 488913 h 705621"/>
                  <a:gd name="connsiteX177" fmla="*/ 142065 w 1037645"/>
                  <a:gd name="connsiteY177" fmla="*/ 470414 h 705621"/>
                  <a:gd name="connsiteX178" fmla="*/ 139423 w 1037645"/>
                  <a:gd name="connsiteY178" fmla="*/ 462486 h 705621"/>
                  <a:gd name="connsiteX179" fmla="*/ 147351 w 1037645"/>
                  <a:gd name="connsiteY179" fmla="*/ 446629 h 705621"/>
                  <a:gd name="connsiteX180" fmla="*/ 152636 w 1037645"/>
                  <a:gd name="connsiteY180" fmla="*/ 430772 h 705621"/>
                  <a:gd name="connsiteX181" fmla="*/ 157922 w 1037645"/>
                  <a:gd name="connsiteY181" fmla="*/ 422844 h 705621"/>
                  <a:gd name="connsiteX182" fmla="*/ 163208 w 1037645"/>
                  <a:gd name="connsiteY182" fmla="*/ 395080 h 705621"/>
                  <a:gd name="connsiteX183" fmla="*/ 168493 w 1037645"/>
                  <a:gd name="connsiteY183" fmla="*/ 364703 h 705621"/>
                  <a:gd name="connsiteX184" fmla="*/ 173779 w 1037645"/>
                  <a:gd name="connsiteY184" fmla="*/ 356775 h 705621"/>
                  <a:gd name="connsiteX185" fmla="*/ 176421 w 1037645"/>
                  <a:gd name="connsiteY185" fmla="*/ 343561 h 705621"/>
                  <a:gd name="connsiteX186" fmla="*/ 179064 w 1037645"/>
                  <a:gd name="connsiteY186" fmla="*/ 325061 h 705621"/>
                  <a:gd name="connsiteX187" fmla="*/ 186993 w 1037645"/>
                  <a:gd name="connsiteY187" fmla="*/ 317133 h 705621"/>
                  <a:gd name="connsiteX188" fmla="*/ 181707 w 1037645"/>
                  <a:gd name="connsiteY188" fmla="*/ 303919 h 705621"/>
                  <a:gd name="connsiteX0" fmla="*/ 181707 w 1037645"/>
                  <a:gd name="connsiteY0" fmla="*/ 303919 h 705621"/>
                  <a:gd name="connsiteX1" fmla="*/ 189635 w 1037645"/>
                  <a:gd name="connsiteY1" fmla="*/ 290705 h 705621"/>
                  <a:gd name="connsiteX2" fmla="*/ 193324 w 1037645"/>
                  <a:gd name="connsiteY2" fmla="*/ 267706 h 705621"/>
                  <a:gd name="connsiteX3" fmla="*/ 210778 w 1037645"/>
                  <a:gd name="connsiteY3" fmla="*/ 258992 h 705621"/>
                  <a:gd name="connsiteX4" fmla="*/ 226634 w 1037645"/>
                  <a:gd name="connsiteY4" fmla="*/ 253707 h 705621"/>
                  <a:gd name="connsiteX5" fmla="*/ 258347 w 1037645"/>
                  <a:gd name="connsiteY5" fmla="*/ 248421 h 705621"/>
                  <a:gd name="connsiteX6" fmla="*/ 276847 w 1037645"/>
                  <a:gd name="connsiteY6" fmla="*/ 243135 h 705621"/>
                  <a:gd name="connsiteX7" fmla="*/ 288202 w 1037645"/>
                  <a:gd name="connsiteY7" fmla="*/ 209537 h 705621"/>
                  <a:gd name="connsiteX8" fmla="*/ 297989 w 1037645"/>
                  <a:gd name="connsiteY8" fmla="*/ 182352 h 705621"/>
                  <a:gd name="connsiteX9" fmla="*/ 300632 w 1037645"/>
                  <a:gd name="connsiteY9" fmla="*/ 174423 h 705621"/>
                  <a:gd name="connsiteX10" fmla="*/ 305917 w 1037645"/>
                  <a:gd name="connsiteY10" fmla="*/ 166495 h 705621"/>
                  <a:gd name="connsiteX11" fmla="*/ 313846 w 1037645"/>
                  <a:gd name="connsiteY11" fmla="*/ 158567 h 705621"/>
                  <a:gd name="connsiteX12" fmla="*/ 321774 w 1037645"/>
                  <a:gd name="connsiteY12" fmla="*/ 155924 h 705621"/>
                  <a:gd name="connsiteX13" fmla="*/ 332345 w 1037645"/>
                  <a:gd name="connsiteY13" fmla="*/ 171781 h 705621"/>
                  <a:gd name="connsiteX14" fmla="*/ 350845 w 1037645"/>
                  <a:gd name="connsiteY14" fmla="*/ 192923 h 705621"/>
                  <a:gd name="connsiteX15" fmla="*/ 361416 w 1037645"/>
                  <a:gd name="connsiteY15" fmla="*/ 208779 h 705621"/>
                  <a:gd name="connsiteX16" fmla="*/ 364058 w 1037645"/>
                  <a:gd name="connsiteY16" fmla="*/ 219350 h 705621"/>
                  <a:gd name="connsiteX17" fmla="*/ 366701 w 1037645"/>
                  <a:gd name="connsiteY17" fmla="*/ 227279 h 705621"/>
                  <a:gd name="connsiteX18" fmla="*/ 364058 w 1037645"/>
                  <a:gd name="connsiteY18" fmla="*/ 235207 h 705621"/>
                  <a:gd name="connsiteX19" fmla="*/ 382558 w 1037645"/>
                  <a:gd name="connsiteY19" fmla="*/ 247086 h 705621"/>
                  <a:gd name="connsiteX20" fmla="*/ 405559 w 1037645"/>
                  <a:gd name="connsiteY20" fmla="*/ 233871 h 705621"/>
                  <a:gd name="connsiteX21" fmla="*/ 415344 w 1037645"/>
                  <a:gd name="connsiteY21" fmla="*/ 221182 h 705621"/>
                  <a:gd name="connsiteX22" fmla="*/ 428008 w 1037645"/>
                  <a:gd name="connsiteY22" fmla="*/ 207183 h 705621"/>
                  <a:gd name="connsiteX23" fmla="*/ 455221 w 1037645"/>
                  <a:gd name="connsiteY23" fmla="*/ 187376 h 705621"/>
                  <a:gd name="connsiteX24" fmla="*/ 475055 w 1037645"/>
                  <a:gd name="connsiteY24" fmla="*/ 179709 h 705621"/>
                  <a:gd name="connsiteX25" fmla="*/ 482983 w 1037645"/>
                  <a:gd name="connsiteY25" fmla="*/ 177066 h 705621"/>
                  <a:gd name="connsiteX26" fmla="*/ 490912 w 1037645"/>
                  <a:gd name="connsiteY26" fmla="*/ 169138 h 705621"/>
                  <a:gd name="connsiteX27" fmla="*/ 498840 w 1037645"/>
                  <a:gd name="connsiteY27" fmla="*/ 166495 h 705621"/>
                  <a:gd name="connsiteX28" fmla="*/ 506768 w 1037645"/>
                  <a:gd name="connsiteY28" fmla="*/ 161209 h 705621"/>
                  <a:gd name="connsiteX29" fmla="*/ 517339 w 1037645"/>
                  <a:gd name="connsiteY29" fmla="*/ 158567 h 705621"/>
                  <a:gd name="connsiteX30" fmla="*/ 533196 w 1037645"/>
                  <a:gd name="connsiteY30" fmla="*/ 153281 h 705621"/>
                  <a:gd name="connsiteX31" fmla="*/ 541124 w 1037645"/>
                  <a:gd name="connsiteY31" fmla="*/ 150638 h 705621"/>
                  <a:gd name="connsiteX32" fmla="*/ 567552 w 1037645"/>
                  <a:gd name="connsiteY32" fmla="*/ 142710 h 705621"/>
                  <a:gd name="connsiteX33" fmla="*/ 591337 w 1037645"/>
                  <a:gd name="connsiteY33" fmla="*/ 132139 h 705621"/>
                  <a:gd name="connsiteX34" fmla="*/ 596884 w 1037645"/>
                  <a:gd name="connsiteY34" fmla="*/ 117590 h 705621"/>
                  <a:gd name="connsiteX35" fmla="*/ 608240 w 1037645"/>
                  <a:gd name="connsiteY35" fmla="*/ 95663 h 705621"/>
                  <a:gd name="connsiteX36" fmla="*/ 630979 w 1037645"/>
                  <a:gd name="connsiteY36" fmla="*/ 79283 h 705621"/>
                  <a:gd name="connsiteX37" fmla="*/ 638907 w 1037645"/>
                  <a:gd name="connsiteY37" fmla="*/ 76641 h 705621"/>
                  <a:gd name="connsiteX38" fmla="*/ 646835 w 1037645"/>
                  <a:gd name="connsiteY38" fmla="*/ 71355 h 705621"/>
                  <a:gd name="connsiteX39" fmla="*/ 650001 w 1037645"/>
                  <a:gd name="connsiteY39" fmla="*/ 61568 h 705621"/>
                  <a:gd name="connsiteX40" fmla="*/ 660049 w 1037645"/>
                  <a:gd name="connsiteY40" fmla="*/ 60784 h 705621"/>
                  <a:gd name="connsiteX41" fmla="*/ 675906 w 1037645"/>
                  <a:gd name="connsiteY41" fmla="*/ 52856 h 705621"/>
                  <a:gd name="connsiteX42" fmla="*/ 691762 w 1037645"/>
                  <a:gd name="connsiteY42" fmla="*/ 44927 h 705621"/>
                  <a:gd name="connsiteX43" fmla="*/ 699691 w 1037645"/>
                  <a:gd name="connsiteY43" fmla="*/ 39642 h 705621"/>
                  <a:gd name="connsiteX44" fmla="*/ 715547 w 1037645"/>
                  <a:gd name="connsiteY44" fmla="*/ 34356 h 705621"/>
                  <a:gd name="connsiteX45" fmla="*/ 731404 w 1037645"/>
                  <a:gd name="connsiteY45" fmla="*/ 29071 h 705621"/>
                  <a:gd name="connsiteX46" fmla="*/ 747261 w 1037645"/>
                  <a:gd name="connsiteY46" fmla="*/ 21142 h 705621"/>
                  <a:gd name="connsiteX47" fmla="*/ 763117 w 1037645"/>
                  <a:gd name="connsiteY47" fmla="*/ 15857 h 705621"/>
                  <a:gd name="connsiteX48" fmla="*/ 775808 w 1037645"/>
                  <a:gd name="connsiteY48" fmla="*/ 3689 h 705621"/>
                  <a:gd name="connsiteX49" fmla="*/ 795877 w 1037645"/>
                  <a:gd name="connsiteY49" fmla="*/ 3427 h 705621"/>
                  <a:gd name="connsiteX50" fmla="*/ 815973 w 1037645"/>
                  <a:gd name="connsiteY50" fmla="*/ 7929 h 705621"/>
                  <a:gd name="connsiteX51" fmla="*/ 823901 w 1037645"/>
                  <a:gd name="connsiteY51" fmla="*/ 5286 h 705621"/>
                  <a:gd name="connsiteX52" fmla="*/ 850329 w 1037645"/>
                  <a:gd name="connsiteY52" fmla="*/ 0 h 705621"/>
                  <a:gd name="connsiteX53" fmla="*/ 847686 w 1037645"/>
                  <a:gd name="connsiteY53" fmla="*/ 7929 h 705621"/>
                  <a:gd name="connsiteX54" fmla="*/ 842401 w 1037645"/>
                  <a:gd name="connsiteY54" fmla="*/ 15857 h 705621"/>
                  <a:gd name="connsiteX55" fmla="*/ 837115 w 1037645"/>
                  <a:gd name="connsiteY55" fmla="*/ 31713 h 705621"/>
                  <a:gd name="connsiteX56" fmla="*/ 839758 w 1037645"/>
                  <a:gd name="connsiteY56" fmla="*/ 39642 h 705621"/>
                  <a:gd name="connsiteX57" fmla="*/ 829187 w 1037645"/>
                  <a:gd name="connsiteY57" fmla="*/ 55498 h 705621"/>
                  <a:gd name="connsiteX58" fmla="*/ 823901 w 1037645"/>
                  <a:gd name="connsiteY58" fmla="*/ 87212 h 705621"/>
                  <a:gd name="connsiteX59" fmla="*/ 831830 w 1037645"/>
                  <a:gd name="connsiteY59" fmla="*/ 121568 h 705621"/>
                  <a:gd name="connsiteX60" fmla="*/ 831045 w 1037645"/>
                  <a:gd name="connsiteY60" fmla="*/ 147210 h 705621"/>
                  <a:gd name="connsiteX61" fmla="*/ 813330 w 1037645"/>
                  <a:gd name="connsiteY61" fmla="*/ 184994 h 705621"/>
                  <a:gd name="connsiteX62" fmla="*/ 805402 w 1037645"/>
                  <a:gd name="connsiteY62" fmla="*/ 187637 h 705621"/>
                  <a:gd name="connsiteX63" fmla="*/ 797473 w 1037645"/>
                  <a:gd name="connsiteY63" fmla="*/ 195566 h 705621"/>
                  <a:gd name="connsiteX64" fmla="*/ 813330 w 1037645"/>
                  <a:gd name="connsiteY64" fmla="*/ 227279 h 705621"/>
                  <a:gd name="connsiteX65" fmla="*/ 818616 w 1037645"/>
                  <a:gd name="connsiteY65" fmla="*/ 235207 h 705621"/>
                  <a:gd name="connsiteX66" fmla="*/ 826544 w 1037645"/>
                  <a:gd name="connsiteY66" fmla="*/ 261635 h 705621"/>
                  <a:gd name="connsiteX67" fmla="*/ 829187 w 1037645"/>
                  <a:gd name="connsiteY67" fmla="*/ 269563 h 705621"/>
                  <a:gd name="connsiteX68" fmla="*/ 831830 w 1037645"/>
                  <a:gd name="connsiteY68" fmla="*/ 277492 h 705621"/>
                  <a:gd name="connsiteX69" fmla="*/ 837115 w 1037645"/>
                  <a:gd name="connsiteY69" fmla="*/ 285420 h 705621"/>
                  <a:gd name="connsiteX70" fmla="*/ 839758 w 1037645"/>
                  <a:gd name="connsiteY70" fmla="*/ 293348 h 705621"/>
                  <a:gd name="connsiteX71" fmla="*/ 863543 w 1037645"/>
                  <a:gd name="connsiteY71" fmla="*/ 306562 h 705621"/>
                  <a:gd name="connsiteX72" fmla="*/ 871471 w 1037645"/>
                  <a:gd name="connsiteY72" fmla="*/ 314490 h 705621"/>
                  <a:gd name="connsiteX73" fmla="*/ 879399 w 1037645"/>
                  <a:gd name="connsiteY73" fmla="*/ 319776 h 705621"/>
                  <a:gd name="connsiteX74" fmla="*/ 884685 w 1037645"/>
                  <a:gd name="connsiteY74" fmla="*/ 335633 h 705621"/>
                  <a:gd name="connsiteX75" fmla="*/ 889971 w 1037645"/>
                  <a:gd name="connsiteY75" fmla="*/ 343561 h 705621"/>
                  <a:gd name="connsiteX76" fmla="*/ 892613 w 1037645"/>
                  <a:gd name="connsiteY76" fmla="*/ 351489 h 705621"/>
                  <a:gd name="connsiteX77" fmla="*/ 924327 w 1037645"/>
                  <a:gd name="connsiteY77" fmla="*/ 362060 h 705621"/>
                  <a:gd name="connsiteX78" fmla="*/ 940183 w 1037645"/>
                  <a:gd name="connsiteY78" fmla="*/ 369989 h 705621"/>
                  <a:gd name="connsiteX79" fmla="*/ 948112 w 1037645"/>
                  <a:gd name="connsiteY79" fmla="*/ 372631 h 705621"/>
                  <a:gd name="connsiteX80" fmla="*/ 971897 w 1037645"/>
                  <a:gd name="connsiteY80" fmla="*/ 385845 h 705621"/>
                  <a:gd name="connsiteX81" fmla="*/ 979825 w 1037645"/>
                  <a:gd name="connsiteY81" fmla="*/ 393774 h 705621"/>
                  <a:gd name="connsiteX82" fmla="*/ 985110 w 1037645"/>
                  <a:gd name="connsiteY82" fmla="*/ 409630 h 705621"/>
                  <a:gd name="connsiteX83" fmla="*/ 990396 w 1037645"/>
                  <a:gd name="connsiteY83" fmla="*/ 417559 h 705621"/>
                  <a:gd name="connsiteX84" fmla="*/ 1000967 w 1037645"/>
                  <a:gd name="connsiteY84" fmla="*/ 441344 h 705621"/>
                  <a:gd name="connsiteX85" fmla="*/ 1006253 w 1037645"/>
                  <a:gd name="connsiteY85" fmla="*/ 462486 h 705621"/>
                  <a:gd name="connsiteX86" fmla="*/ 1014181 w 1037645"/>
                  <a:gd name="connsiteY86" fmla="*/ 473057 h 705621"/>
                  <a:gd name="connsiteX87" fmla="*/ 1024752 w 1037645"/>
                  <a:gd name="connsiteY87" fmla="*/ 488913 h 705621"/>
                  <a:gd name="connsiteX88" fmla="*/ 1030038 w 1037645"/>
                  <a:gd name="connsiteY88" fmla="*/ 496842 h 705621"/>
                  <a:gd name="connsiteX89" fmla="*/ 1030038 w 1037645"/>
                  <a:gd name="connsiteY89" fmla="*/ 512698 h 705621"/>
                  <a:gd name="connsiteX90" fmla="*/ 1035612 w 1037645"/>
                  <a:gd name="connsiteY90" fmla="*/ 543132 h 705621"/>
                  <a:gd name="connsiteX91" fmla="*/ 990920 w 1037645"/>
                  <a:gd name="connsiteY91" fmla="*/ 514033 h 705621"/>
                  <a:gd name="connsiteX92" fmla="*/ 963156 w 1037645"/>
                  <a:gd name="connsiteY92" fmla="*/ 488913 h 705621"/>
                  <a:gd name="connsiteX93" fmla="*/ 929612 w 1037645"/>
                  <a:gd name="connsiteY93" fmla="*/ 483628 h 705621"/>
                  <a:gd name="connsiteX94" fmla="*/ 911113 w 1037645"/>
                  <a:gd name="connsiteY94" fmla="*/ 480985 h 705621"/>
                  <a:gd name="connsiteX95" fmla="*/ 900542 w 1037645"/>
                  <a:gd name="connsiteY95" fmla="*/ 467771 h 705621"/>
                  <a:gd name="connsiteX96" fmla="*/ 889971 w 1037645"/>
                  <a:gd name="connsiteY96" fmla="*/ 451915 h 705621"/>
                  <a:gd name="connsiteX97" fmla="*/ 874114 w 1037645"/>
                  <a:gd name="connsiteY97" fmla="*/ 446629 h 705621"/>
                  <a:gd name="connsiteX98" fmla="*/ 866186 w 1037645"/>
                  <a:gd name="connsiteY98" fmla="*/ 443986 h 705621"/>
                  <a:gd name="connsiteX99" fmla="*/ 845043 w 1037645"/>
                  <a:gd name="connsiteY99" fmla="*/ 449272 h 705621"/>
                  <a:gd name="connsiteX100" fmla="*/ 837115 w 1037645"/>
                  <a:gd name="connsiteY100" fmla="*/ 454557 h 705621"/>
                  <a:gd name="connsiteX101" fmla="*/ 831830 w 1037645"/>
                  <a:gd name="connsiteY101" fmla="*/ 462486 h 705621"/>
                  <a:gd name="connsiteX102" fmla="*/ 829187 w 1037645"/>
                  <a:gd name="connsiteY102" fmla="*/ 470414 h 705621"/>
                  <a:gd name="connsiteX103" fmla="*/ 821258 w 1037645"/>
                  <a:gd name="connsiteY103" fmla="*/ 478342 h 705621"/>
                  <a:gd name="connsiteX104" fmla="*/ 815973 w 1037645"/>
                  <a:gd name="connsiteY104" fmla="*/ 486271 h 705621"/>
                  <a:gd name="connsiteX105" fmla="*/ 800116 w 1037645"/>
                  <a:gd name="connsiteY105" fmla="*/ 502127 h 705621"/>
                  <a:gd name="connsiteX106" fmla="*/ 789545 w 1037645"/>
                  <a:gd name="connsiteY106" fmla="*/ 517984 h 705621"/>
                  <a:gd name="connsiteX107" fmla="*/ 784260 w 1037645"/>
                  <a:gd name="connsiteY107" fmla="*/ 525912 h 705621"/>
                  <a:gd name="connsiteX108" fmla="*/ 760475 w 1037645"/>
                  <a:gd name="connsiteY108" fmla="*/ 547055 h 705621"/>
                  <a:gd name="connsiteX109" fmla="*/ 755189 w 1037645"/>
                  <a:gd name="connsiteY109" fmla="*/ 554983 h 705621"/>
                  <a:gd name="connsiteX110" fmla="*/ 752546 w 1037645"/>
                  <a:gd name="connsiteY110" fmla="*/ 562911 h 705621"/>
                  <a:gd name="connsiteX111" fmla="*/ 741975 w 1037645"/>
                  <a:gd name="connsiteY111" fmla="*/ 578768 h 705621"/>
                  <a:gd name="connsiteX112" fmla="*/ 736690 w 1037645"/>
                  <a:gd name="connsiteY112" fmla="*/ 586696 h 705621"/>
                  <a:gd name="connsiteX113" fmla="*/ 731404 w 1037645"/>
                  <a:gd name="connsiteY113" fmla="*/ 594624 h 705621"/>
                  <a:gd name="connsiteX114" fmla="*/ 726119 w 1037645"/>
                  <a:gd name="connsiteY114" fmla="*/ 610481 h 705621"/>
                  <a:gd name="connsiteX115" fmla="*/ 723476 w 1037645"/>
                  <a:gd name="connsiteY115" fmla="*/ 618409 h 705621"/>
                  <a:gd name="connsiteX116" fmla="*/ 712905 w 1037645"/>
                  <a:gd name="connsiteY116" fmla="*/ 634266 h 705621"/>
                  <a:gd name="connsiteX117" fmla="*/ 704976 w 1037645"/>
                  <a:gd name="connsiteY117" fmla="*/ 650123 h 705621"/>
                  <a:gd name="connsiteX118" fmla="*/ 702334 w 1037645"/>
                  <a:gd name="connsiteY118" fmla="*/ 665979 h 705621"/>
                  <a:gd name="connsiteX119" fmla="*/ 694405 w 1037645"/>
                  <a:gd name="connsiteY119" fmla="*/ 663337 h 705621"/>
                  <a:gd name="connsiteX120" fmla="*/ 686477 w 1037645"/>
                  <a:gd name="connsiteY120" fmla="*/ 658051 h 705621"/>
                  <a:gd name="connsiteX121" fmla="*/ 673263 w 1037645"/>
                  <a:gd name="connsiteY121" fmla="*/ 664933 h 705621"/>
                  <a:gd name="connsiteX122" fmla="*/ 660572 w 1037645"/>
                  <a:gd name="connsiteY122" fmla="*/ 664410 h 705621"/>
                  <a:gd name="connsiteX123" fmla="*/ 649478 w 1037645"/>
                  <a:gd name="connsiteY123" fmla="*/ 655408 h 705621"/>
                  <a:gd name="connsiteX124" fmla="*/ 646835 w 1037645"/>
                  <a:gd name="connsiteY124" fmla="*/ 647480 h 705621"/>
                  <a:gd name="connsiteX125" fmla="*/ 617765 w 1037645"/>
                  <a:gd name="connsiteY125" fmla="*/ 647480 h 705621"/>
                  <a:gd name="connsiteX126" fmla="*/ 593167 w 1037645"/>
                  <a:gd name="connsiteY126" fmla="*/ 664411 h 705621"/>
                  <a:gd name="connsiteX127" fmla="*/ 534765 w 1037645"/>
                  <a:gd name="connsiteY127" fmla="*/ 667314 h 705621"/>
                  <a:gd name="connsiteX128" fmla="*/ 481965 w 1037645"/>
                  <a:gd name="connsiteY128" fmla="*/ 659386 h 705621"/>
                  <a:gd name="connsiteX129" fmla="*/ 438056 w 1037645"/>
                  <a:gd name="connsiteY129" fmla="*/ 644837 h 705621"/>
                  <a:gd name="connsiteX130" fmla="*/ 424842 w 1037645"/>
                  <a:gd name="connsiteY130" fmla="*/ 642194 h 705621"/>
                  <a:gd name="connsiteX131" fmla="*/ 416914 w 1037645"/>
                  <a:gd name="connsiteY131" fmla="*/ 639552 h 705621"/>
                  <a:gd name="connsiteX132" fmla="*/ 406343 w 1037645"/>
                  <a:gd name="connsiteY132" fmla="*/ 636909 h 705621"/>
                  <a:gd name="connsiteX133" fmla="*/ 390486 w 1037645"/>
                  <a:gd name="connsiteY133" fmla="*/ 631623 h 705621"/>
                  <a:gd name="connsiteX134" fmla="*/ 382558 w 1037645"/>
                  <a:gd name="connsiteY134" fmla="*/ 628981 h 705621"/>
                  <a:gd name="connsiteX135" fmla="*/ 366701 w 1037645"/>
                  <a:gd name="connsiteY135" fmla="*/ 621052 h 705621"/>
                  <a:gd name="connsiteX136" fmla="*/ 342916 w 1037645"/>
                  <a:gd name="connsiteY136" fmla="*/ 623695 h 705621"/>
                  <a:gd name="connsiteX137" fmla="*/ 313846 w 1037645"/>
                  <a:gd name="connsiteY137" fmla="*/ 626338 h 705621"/>
                  <a:gd name="connsiteX138" fmla="*/ 290061 w 1037645"/>
                  <a:gd name="connsiteY138" fmla="*/ 623695 h 705621"/>
                  <a:gd name="connsiteX139" fmla="*/ 282132 w 1037645"/>
                  <a:gd name="connsiteY139" fmla="*/ 621052 h 705621"/>
                  <a:gd name="connsiteX140" fmla="*/ 266276 w 1037645"/>
                  <a:gd name="connsiteY140" fmla="*/ 626338 h 705621"/>
                  <a:gd name="connsiteX141" fmla="*/ 258347 w 1037645"/>
                  <a:gd name="connsiteY141" fmla="*/ 628981 h 705621"/>
                  <a:gd name="connsiteX142" fmla="*/ 250419 w 1037645"/>
                  <a:gd name="connsiteY142" fmla="*/ 634266 h 705621"/>
                  <a:gd name="connsiteX143" fmla="*/ 234562 w 1037645"/>
                  <a:gd name="connsiteY143" fmla="*/ 639552 h 705621"/>
                  <a:gd name="connsiteX144" fmla="*/ 226634 w 1037645"/>
                  <a:gd name="connsiteY144" fmla="*/ 647480 h 705621"/>
                  <a:gd name="connsiteX145" fmla="*/ 218706 w 1037645"/>
                  <a:gd name="connsiteY145" fmla="*/ 652766 h 705621"/>
                  <a:gd name="connsiteX146" fmla="*/ 213420 w 1037645"/>
                  <a:gd name="connsiteY146" fmla="*/ 660694 h 705621"/>
                  <a:gd name="connsiteX147" fmla="*/ 197564 w 1037645"/>
                  <a:gd name="connsiteY147" fmla="*/ 668622 h 705621"/>
                  <a:gd name="connsiteX148" fmla="*/ 189635 w 1037645"/>
                  <a:gd name="connsiteY148" fmla="*/ 673908 h 705621"/>
                  <a:gd name="connsiteX149" fmla="*/ 184350 w 1037645"/>
                  <a:gd name="connsiteY149" fmla="*/ 665979 h 705621"/>
                  <a:gd name="connsiteX150" fmla="*/ 157922 w 1037645"/>
                  <a:gd name="connsiteY150" fmla="*/ 673908 h 705621"/>
                  <a:gd name="connsiteX151" fmla="*/ 149994 w 1037645"/>
                  <a:gd name="connsiteY151" fmla="*/ 681836 h 705621"/>
                  <a:gd name="connsiteX152" fmla="*/ 133876 w 1037645"/>
                  <a:gd name="connsiteY152" fmla="*/ 686860 h 705621"/>
                  <a:gd name="connsiteX153" fmla="*/ 107709 w 1037645"/>
                  <a:gd name="connsiteY153" fmla="*/ 697693 h 705621"/>
                  <a:gd name="connsiteX154" fmla="*/ 99781 w 1037645"/>
                  <a:gd name="connsiteY154" fmla="*/ 702978 h 705621"/>
                  <a:gd name="connsiteX155" fmla="*/ 91853 w 1037645"/>
                  <a:gd name="connsiteY155" fmla="*/ 705621 h 705621"/>
                  <a:gd name="connsiteX156" fmla="*/ 89210 w 1037645"/>
                  <a:gd name="connsiteY156" fmla="*/ 697693 h 705621"/>
                  <a:gd name="connsiteX157" fmla="*/ 66209 w 1037645"/>
                  <a:gd name="connsiteY157" fmla="*/ 696385 h 705621"/>
                  <a:gd name="connsiteX158" fmla="*/ 65425 w 1037645"/>
                  <a:gd name="connsiteY158" fmla="*/ 681836 h 705621"/>
                  <a:gd name="connsiteX159" fmla="*/ 42424 w 1037645"/>
                  <a:gd name="connsiteY159" fmla="*/ 676028 h 705621"/>
                  <a:gd name="connsiteX160" fmla="*/ 33712 w 1037645"/>
                  <a:gd name="connsiteY160" fmla="*/ 660694 h 705621"/>
                  <a:gd name="connsiteX161" fmla="*/ 25783 w 1037645"/>
                  <a:gd name="connsiteY161" fmla="*/ 655408 h 705621"/>
                  <a:gd name="connsiteX162" fmla="*/ 18379 w 1037645"/>
                  <a:gd name="connsiteY162" fmla="*/ 664149 h 705621"/>
                  <a:gd name="connsiteX163" fmla="*/ 140 w 1037645"/>
                  <a:gd name="connsiteY163" fmla="*/ 637431 h 705621"/>
                  <a:gd name="connsiteX164" fmla="*/ 9927 w 1037645"/>
                  <a:gd name="connsiteY164" fmla="*/ 581411 h 705621"/>
                  <a:gd name="connsiteX165" fmla="*/ 12569 w 1037645"/>
                  <a:gd name="connsiteY165" fmla="*/ 573482 h 705621"/>
                  <a:gd name="connsiteX166" fmla="*/ 20498 w 1037645"/>
                  <a:gd name="connsiteY166" fmla="*/ 570840 h 705621"/>
                  <a:gd name="connsiteX167" fmla="*/ 38997 w 1037645"/>
                  <a:gd name="connsiteY167" fmla="*/ 568197 h 705621"/>
                  <a:gd name="connsiteX168" fmla="*/ 46925 w 1037645"/>
                  <a:gd name="connsiteY168" fmla="*/ 562911 h 705621"/>
                  <a:gd name="connsiteX169" fmla="*/ 54854 w 1037645"/>
                  <a:gd name="connsiteY169" fmla="*/ 554983 h 705621"/>
                  <a:gd name="connsiteX170" fmla="*/ 70710 w 1037645"/>
                  <a:gd name="connsiteY170" fmla="*/ 549697 h 705621"/>
                  <a:gd name="connsiteX171" fmla="*/ 94495 w 1037645"/>
                  <a:gd name="connsiteY171" fmla="*/ 533841 h 705621"/>
                  <a:gd name="connsiteX172" fmla="*/ 102424 w 1037645"/>
                  <a:gd name="connsiteY172" fmla="*/ 528555 h 705621"/>
                  <a:gd name="connsiteX173" fmla="*/ 118280 w 1037645"/>
                  <a:gd name="connsiteY173" fmla="*/ 523270 h 705621"/>
                  <a:gd name="connsiteX174" fmla="*/ 126209 w 1037645"/>
                  <a:gd name="connsiteY174" fmla="*/ 517984 h 705621"/>
                  <a:gd name="connsiteX175" fmla="*/ 139423 w 1037645"/>
                  <a:gd name="connsiteY175" fmla="*/ 496842 h 705621"/>
                  <a:gd name="connsiteX176" fmla="*/ 142065 w 1037645"/>
                  <a:gd name="connsiteY176" fmla="*/ 488913 h 705621"/>
                  <a:gd name="connsiteX177" fmla="*/ 142065 w 1037645"/>
                  <a:gd name="connsiteY177" fmla="*/ 470414 h 705621"/>
                  <a:gd name="connsiteX178" fmla="*/ 139423 w 1037645"/>
                  <a:gd name="connsiteY178" fmla="*/ 462486 h 705621"/>
                  <a:gd name="connsiteX179" fmla="*/ 147351 w 1037645"/>
                  <a:gd name="connsiteY179" fmla="*/ 446629 h 705621"/>
                  <a:gd name="connsiteX180" fmla="*/ 152636 w 1037645"/>
                  <a:gd name="connsiteY180" fmla="*/ 430772 h 705621"/>
                  <a:gd name="connsiteX181" fmla="*/ 157922 w 1037645"/>
                  <a:gd name="connsiteY181" fmla="*/ 422844 h 705621"/>
                  <a:gd name="connsiteX182" fmla="*/ 163208 w 1037645"/>
                  <a:gd name="connsiteY182" fmla="*/ 395080 h 705621"/>
                  <a:gd name="connsiteX183" fmla="*/ 168493 w 1037645"/>
                  <a:gd name="connsiteY183" fmla="*/ 364703 h 705621"/>
                  <a:gd name="connsiteX184" fmla="*/ 173779 w 1037645"/>
                  <a:gd name="connsiteY184" fmla="*/ 356775 h 705621"/>
                  <a:gd name="connsiteX185" fmla="*/ 176421 w 1037645"/>
                  <a:gd name="connsiteY185" fmla="*/ 343561 h 705621"/>
                  <a:gd name="connsiteX186" fmla="*/ 179064 w 1037645"/>
                  <a:gd name="connsiteY186" fmla="*/ 325061 h 705621"/>
                  <a:gd name="connsiteX187" fmla="*/ 186993 w 1037645"/>
                  <a:gd name="connsiteY187" fmla="*/ 317133 h 705621"/>
                  <a:gd name="connsiteX188" fmla="*/ 181707 w 1037645"/>
                  <a:gd name="connsiteY188" fmla="*/ 303919 h 705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Lst>
                <a:rect l="l" t="t" r="r" b="b"/>
                <a:pathLst>
                  <a:path w="1037645" h="705621">
                    <a:moveTo>
                      <a:pt x="181707" y="303919"/>
                    </a:moveTo>
                    <a:cubicBezTo>
                      <a:pt x="182147" y="299514"/>
                      <a:pt x="187699" y="296740"/>
                      <a:pt x="189635" y="290705"/>
                    </a:cubicBezTo>
                    <a:cubicBezTo>
                      <a:pt x="191571" y="284670"/>
                      <a:pt x="187160" y="280034"/>
                      <a:pt x="193324" y="267706"/>
                    </a:cubicBezTo>
                    <a:cubicBezTo>
                      <a:pt x="195811" y="262731"/>
                      <a:pt x="205226" y="261325"/>
                      <a:pt x="210778" y="258992"/>
                    </a:cubicBezTo>
                    <a:cubicBezTo>
                      <a:pt x="216330" y="256659"/>
                      <a:pt x="221229" y="255058"/>
                      <a:pt x="226634" y="253707"/>
                    </a:cubicBezTo>
                    <a:cubicBezTo>
                      <a:pt x="244095" y="249341"/>
                      <a:pt x="233601" y="251515"/>
                      <a:pt x="258347" y="248421"/>
                    </a:cubicBezTo>
                    <a:cubicBezTo>
                      <a:pt x="265138" y="246157"/>
                      <a:pt x="271871" y="249616"/>
                      <a:pt x="276847" y="243135"/>
                    </a:cubicBezTo>
                    <a:cubicBezTo>
                      <a:pt x="281823" y="236654"/>
                      <a:pt x="282036" y="210418"/>
                      <a:pt x="288202" y="209537"/>
                    </a:cubicBezTo>
                    <a:cubicBezTo>
                      <a:pt x="289083" y="190157"/>
                      <a:pt x="295917" y="188204"/>
                      <a:pt x="297989" y="182352"/>
                    </a:cubicBezTo>
                    <a:cubicBezTo>
                      <a:pt x="300061" y="176500"/>
                      <a:pt x="299386" y="176915"/>
                      <a:pt x="300632" y="174423"/>
                    </a:cubicBezTo>
                    <a:cubicBezTo>
                      <a:pt x="302052" y="171582"/>
                      <a:pt x="303884" y="168935"/>
                      <a:pt x="305917" y="166495"/>
                    </a:cubicBezTo>
                    <a:cubicBezTo>
                      <a:pt x="308310" y="163624"/>
                      <a:pt x="310736" y="160640"/>
                      <a:pt x="313846" y="158567"/>
                    </a:cubicBezTo>
                    <a:cubicBezTo>
                      <a:pt x="316164" y="157022"/>
                      <a:pt x="319131" y="156805"/>
                      <a:pt x="321774" y="155924"/>
                    </a:cubicBezTo>
                    <a:cubicBezTo>
                      <a:pt x="337201" y="166208"/>
                      <a:pt x="323812" y="154715"/>
                      <a:pt x="332345" y="171781"/>
                    </a:cubicBezTo>
                    <a:cubicBezTo>
                      <a:pt x="340053" y="187196"/>
                      <a:pt x="339944" y="185655"/>
                      <a:pt x="350845" y="192923"/>
                    </a:cubicBezTo>
                    <a:cubicBezTo>
                      <a:pt x="359093" y="217673"/>
                      <a:pt x="345581" y="181068"/>
                      <a:pt x="361416" y="208779"/>
                    </a:cubicBezTo>
                    <a:cubicBezTo>
                      <a:pt x="363218" y="211932"/>
                      <a:pt x="363060" y="215858"/>
                      <a:pt x="364058" y="219350"/>
                    </a:cubicBezTo>
                    <a:cubicBezTo>
                      <a:pt x="364823" y="222029"/>
                      <a:pt x="365820" y="224636"/>
                      <a:pt x="366701" y="227279"/>
                    </a:cubicBezTo>
                    <a:cubicBezTo>
                      <a:pt x="365820" y="229922"/>
                      <a:pt x="361415" y="231906"/>
                      <a:pt x="364058" y="235207"/>
                    </a:cubicBezTo>
                    <a:cubicBezTo>
                      <a:pt x="366701" y="238508"/>
                      <a:pt x="375717" y="240245"/>
                      <a:pt x="382558" y="247086"/>
                    </a:cubicBezTo>
                    <a:cubicBezTo>
                      <a:pt x="388409" y="243186"/>
                      <a:pt x="400095" y="238188"/>
                      <a:pt x="405559" y="233871"/>
                    </a:cubicBezTo>
                    <a:cubicBezTo>
                      <a:pt x="411023" y="229554"/>
                      <a:pt x="411603" y="225630"/>
                      <a:pt x="415344" y="221182"/>
                    </a:cubicBezTo>
                    <a:cubicBezTo>
                      <a:pt x="419085" y="216734"/>
                      <a:pt x="421362" y="212817"/>
                      <a:pt x="428008" y="207183"/>
                    </a:cubicBezTo>
                    <a:cubicBezTo>
                      <a:pt x="434654" y="201549"/>
                      <a:pt x="442181" y="194772"/>
                      <a:pt x="455221" y="187376"/>
                    </a:cubicBezTo>
                    <a:cubicBezTo>
                      <a:pt x="463062" y="182797"/>
                      <a:pt x="470428" y="181427"/>
                      <a:pt x="475055" y="179709"/>
                    </a:cubicBezTo>
                    <a:cubicBezTo>
                      <a:pt x="479682" y="177991"/>
                      <a:pt x="480340" y="177947"/>
                      <a:pt x="482983" y="177066"/>
                    </a:cubicBezTo>
                    <a:cubicBezTo>
                      <a:pt x="485626" y="174423"/>
                      <a:pt x="487802" y="171211"/>
                      <a:pt x="490912" y="169138"/>
                    </a:cubicBezTo>
                    <a:cubicBezTo>
                      <a:pt x="493230" y="167593"/>
                      <a:pt x="496349" y="167741"/>
                      <a:pt x="498840" y="166495"/>
                    </a:cubicBezTo>
                    <a:cubicBezTo>
                      <a:pt x="501681" y="165074"/>
                      <a:pt x="503849" y="162460"/>
                      <a:pt x="506768" y="161209"/>
                    </a:cubicBezTo>
                    <a:cubicBezTo>
                      <a:pt x="510106" y="159778"/>
                      <a:pt x="513860" y="159611"/>
                      <a:pt x="517339" y="158567"/>
                    </a:cubicBezTo>
                    <a:cubicBezTo>
                      <a:pt x="522676" y="156966"/>
                      <a:pt x="527910" y="155043"/>
                      <a:pt x="533196" y="153281"/>
                    </a:cubicBezTo>
                    <a:cubicBezTo>
                      <a:pt x="535839" y="152400"/>
                      <a:pt x="538421" y="151313"/>
                      <a:pt x="541124" y="150638"/>
                    </a:cubicBezTo>
                    <a:cubicBezTo>
                      <a:pt x="547036" y="149160"/>
                      <a:pt x="563689" y="145286"/>
                      <a:pt x="567552" y="142710"/>
                    </a:cubicBezTo>
                    <a:cubicBezTo>
                      <a:pt x="580117" y="134333"/>
                      <a:pt x="586448" y="136326"/>
                      <a:pt x="591337" y="132139"/>
                    </a:cubicBezTo>
                    <a:cubicBezTo>
                      <a:pt x="596226" y="127952"/>
                      <a:pt x="594067" y="123669"/>
                      <a:pt x="596884" y="117590"/>
                    </a:cubicBezTo>
                    <a:cubicBezTo>
                      <a:pt x="599701" y="111511"/>
                      <a:pt x="602954" y="104032"/>
                      <a:pt x="608240" y="95663"/>
                    </a:cubicBezTo>
                    <a:cubicBezTo>
                      <a:pt x="613060" y="81201"/>
                      <a:pt x="625868" y="82453"/>
                      <a:pt x="630979" y="79283"/>
                    </a:cubicBezTo>
                    <a:cubicBezTo>
                      <a:pt x="636090" y="76113"/>
                      <a:pt x="636264" y="77522"/>
                      <a:pt x="638907" y="76641"/>
                    </a:cubicBezTo>
                    <a:cubicBezTo>
                      <a:pt x="641550" y="74879"/>
                      <a:pt x="644986" y="73867"/>
                      <a:pt x="646835" y="71355"/>
                    </a:cubicBezTo>
                    <a:cubicBezTo>
                      <a:pt x="648684" y="68843"/>
                      <a:pt x="647826" y="63308"/>
                      <a:pt x="650001" y="61568"/>
                    </a:cubicBezTo>
                    <a:cubicBezTo>
                      <a:pt x="652481" y="59584"/>
                      <a:pt x="655732" y="62236"/>
                      <a:pt x="660049" y="60784"/>
                    </a:cubicBezTo>
                    <a:cubicBezTo>
                      <a:pt x="664366" y="59332"/>
                      <a:pt x="669457" y="55005"/>
                      <a:pt x="675906" y="52856"/>
                    </a:cubicBezTo>
                    <a:cubicBezTo>
                      <a:pt x="698613" y="37716"/>
                      <a:pt x="669892" y="55861"/>
                      <a:pt x="691762" y="44927"/>
                    </a:cubicBezTo>
                    <a:cubicBezTo>
                      <a:pt x="694603" y="43507"/>
                      <a:pt x="696788" y="40932"/>
                      <a:pt x="699691" y="39642"/>
                    </a:cubicBezTo>
                    <a:cubicBezTo>
                      <a:pt x="704782" y="37379"/>
                      <a:pt x="710262" y="36118"/>
                      <a:pt x="715547" y="34356"/>
                    </a:cubicBezTo>
                    <a:lnTo>
                      <a:pt x="731404" y="29071"/>
                    </a:lnTo>
                    <a:cubicBezTo>
                      <a:pt x="760309" y="19437"/>
                      <a:pt x="716530" y="34800"/>
                      <a:pt x="747261" y="21142"/>
                    </a:cubicBezTo>
                    <a:cubicBezTo>
                      <a:pt x="752352" y="18879"/>
                      <a:pt x="758359" y="18766"/>
                      <a:pt x="763117" y="15857"/>
                    </a:cubicBezTo>
                    <a:cubicBezTo>
                      <a:pt x="767875" y="12948"/>
                      <a:pt x="770348" y="5761"/>
                      <a:pt x="775808" y="3689"/>
                    </a:cubicBezTo>
                    <a:cubicBezTo>
                      <a:pt x="781268" y="1617"/>
                      <a:pt x="787600" y="6689"/>
                      <a:pt x="795877" y="3427"/>
                    </a:cubicBezTo>
                    <a:cubicBezTo>
                      <a:pt x="799401" y="2546"/>
                      <a:pt x="811302" y="7619"/>
                      <a:pt x="815973" y="7929"/>
                    </a:cubicBezTo>
                    <a:cubicBezTo>
                      <a:pt x="820644" y="8239"/>
                      <a:pt x="821187" y="5912"/>
                      <a:pt x="823901" y="5286"/>
                    </a:cubicBezTo>
                    <a:cubicBezTo>
                      <a:pt x="832655" y="3266"/>
                      <a:pt x="850329" y="0"/>
                      <a:pt x="850329" y="0"/>
                    </a:cubicBezTo>
                    <a:cubicBezTo>
                      <a:pt x="849448" y="2643"/>
                      <a:pt x="848932" y="5437"/>
                      <a:pt x="847686" y="7929"/>
                    </a:cubicBezTo>
                    <a:cubicBezTo>
                      <a:pt x="846266" y="10770"/>
                      <a:pt x="843691" y="12955"/>
                      <a:pt x="842401" y="15857"/>
                    </a:cubicBezTo>
                    <a:cubicBezTo>
                      <a:pt x="840138" y="20948"/>
                      <a:pt x="837115" y="31713"/>
                      <a:pt x="837115" y="31713"/>
                    </a:cubicBezTo>
                    <a:cubicBezTo>
                      <a:pt x="837996" y="34356"/>
                      <a:pt x="840639" y="36999"/>
                      <a:pt x="839758" y="39642"/>
                    </a:cubicBezTo>
                    <a:cubicBezTo>
                      <a:pt x="837749" y="45668"/>
                      <a:pt x="829187" y="55498"/>
                      <a:pt x="829187" y="55498"/>
                    </a:cubicBezTo>
                    <a:cubicBezTo>
                      <a:pt x="827425" y="66069"/>
                      <a:pt x="821799" y="76703"/>
                      <a:pt x="823901" y="87212"/>
                    </a:cubicBezTo>
                    <a:cubicBezTo>
                      <a:pt x="829733" y="116372"/>
                      <a:pt x="826346" y="105117"/>
                      <a:pt x="831830" y="121568"/>
                    </a:cubicBezTo>
                    <a:cubicBezTo>
                      <a:pt x="826519" y="129533"/>
                      <a:pt x="832183" y="136971"/>
                      <a:pt x="831045" y="147210"/>
                    </a:cubicBezTo>
                    <a:cubicBezTo>
                      <a:pt x="828596" y="169246"/>
                      <a:pt x="817604" y="178256"/>
                      <a:pt x="813330" y="184994"/>
                    </a:cubicBezTo>
                    <a:cubicBezTo>
                      <a:pt x="809056" y="191732"/>
                      <a:pt x="808045" y="186756"/>
                      <a:pt x="805402" y="187637"/>
                    </a:cubicBezTo>
                    <a:cubicBezTo>
                      <a:pt x="802759" y="190280"/>
                      <a:pt x="797886" y="191851"/>
                      <a:pt x="797473" y="195566"/>
                    </a:cubicBezTo>
                    <a:cubicBezTo>
                      <a:pt x="796431" y="204942"/>
                      <a:pt x="809175" y="221046"/>
                      <a:pt x="813330" y="227279"/>
                    </a:cubicBezTo>
                    <a:lnTo>
                      <a:pt x="818616" y="235207"/>
                    </a:lnTo>
                    <a:cubicBezTo>
                      <a:pt x="822609" y="251182"/>
                      <a:pt x="820110" y="242334"/>
                      <a:pt x="826544" y="261635"/>
                    </a:cubicBezTo>
                    <a:lnTo>
                      <a:pt x="829187" y="269563"/>
                    </a:lnTo>
                    <a:cubicBezTo>
                      <a:pt x="830068" y="272206"/>
                      <a:pt x="830285" y="275174"/>
                      <a:pt x="831830" y="277492"/>
                    </a:cubicBezTo>
                    <a:cubicBezTo>
                      <a:pt x="833592" y="280135"/>
                      <a:pt x="835695" y="282579"/>
                      <a:pt x="837115" y="285420"/>
                    </a:cubicBezTo>
                    <a:cubicBezTo>
                      <a:pt x="838361" y="287912"/>
                      <a:pt x="837788" y="291378"/>
                      <a:pt x="839758" y="293348"/>
                    </a:cubicBezTo>
                    <a:cubicBezTo>
                      <a:pt x="848845" y="302435"/>
                      <a:pt x="853574" y="303238"/>
                      <a:pt x="863543" y="306562"/>
                    </a:cubicBezTo>
                    <a:cubicBezTo>
                      <a:pt x="866186" y="309205"/>
                      <a:pt x="868600" y="312097"/>
                      <a:pt x="871471" y="314490"/>
                    </a:cubicBezTo>
                    <a:cubicBezTo>
                      <a:pt x="873911" y="316523"/>
                      <a:pt x="877716" y="317083"/>
                      <a:pt x="879399" y="319776"/>
                    </a:cubicBezTo>
                    <a:cubicBezTo>
                      <a:pt x="882352" y="324501"/>
                      <a:pt x="881594" y="330997"/>
                      <a:pt x="884685" y="335633"/>
                    </a:cubicBezTo>
                    <a:lnTo>
                      <a:pt x="889971" y="343561"/>
                    </a:lnTo>
                    <a:cubicBezTo>
                      <a:pt x="890852" y="346204"/>
                      <a:pt x="891367" y="348998"/>
                      <a:pt x="892613" y="351489"/>
                    </a:cubicBezTo>
                    <a:cubicBezTo>
                      <a:pt x="900126" y="366516"/>
                      <a:pt x="902218" y="359850"/>
                      <a:pt x="924327" y="362060"/>
                    </a:cubicBezTo>
                    <a:cubicBezTo>
                      <a:pt x="944264" y="368707"/>
                      <a:pt x="919680" y="359738"/>
                      <a:pt x="940183" y="369989"/>
                    </a:cubicBezTo>
                    <a:cubicBezTo>
                      <a:pt x="942675" y="371235"/>
                      <a:pt x="945469" y="371750"/>
                      <a:pt x="948112" y="372631"/>
                    </a:cubicBezTo>
                    <a:cubicBezTo>
                      <a:pt x="966286" y="384748"/>
                      <a:pt x="957941" y="381195"/>
                      <a:pt x="971897" y="385845"/>
                    </a:cubicBezTo>
                    <a:cubicBezTo>
                      <a:pt x="974540" y="388488"/>
                      <a:pt x="978010" y="390507"/>
                      <a:pt x="979825" y="393774"/>
                    </a:cubicBezTo>
                    <a:cubicBezTo>
                      <a:pt x="982530" y="398644"/>
                      <a:pt x="982020" y="404994"/>
                      <a:pt x="985110" y="409630"/>
                    </a:cubicBezTo>
                    <a:cubicBezTo>
                      <a:pt x="986872" y="412273"/>
                      <a:pt x="989106" y="414656"/>
                      <a:pt x="990396" y="417559"/>
                    </a:cubicBezTo>
                    <a:cubicBezTo>
                      <a:pt x="1002979" y="445869"/>
                      <a:pt x="989004" y="423397"/>
                      <a:pt x="1000967" y="441344"/>
                    </a:cubicBezTo>
                    <a:cubicBezTo>
                      <a:pt x="1001636" y="444690"/>
                      <a:pt x="1003753" y="458110"/>
                      <a:pt x="1006253" y="462486"/>
                    </a:cubicBezTo>
                    <a:cubicBezTo>
                      <a:pt x="1008438" y="466310"/>
                      <a:pt x="1011655" y="469449"/>
                      <a:pt x="1014181" y="473057"/>
                    </a:cubicBezTo>
                    <a:cubicBezTo>
                      <a:pt x="1017824" y="478261"/>
                      <a:pt x="1021228" y="483628"/>
                      <a:pt x="1024752" y="488913"/>
                    </a:cubicBezTo>
                    <a:lnTo>
                      <a:pt x="1030038" y="496842"/>
                    </a:lnTo>
                    <a:cubicBezTo>
                      <a:pt x="1030358" y="497803"/>
                      <a:pt x="1029109" y="504983"/>
                      <a:pt x="1030038" y="512698"/>
                    </a:cubicBezTo>
                    <a:cubicBezTo>
                      <a:pt x="1030967" y="520413"/>
                      <a:pt x="1042132" y="542910"/>
                      <a:pt x="1035612" y="543132"/>
                    </a:cubicBezTo>
                    <a:cubicBezTo>
                      <a:pt x="1029092" y="543355"/>
                      <a:pt x="1002294" y="517825"/>
                      <a:pt x="990920" y="514033"/>
                    </a:cubicBezTo>
                    <a:cubicBezTo>
                      <a:pt x="985078" y="508191"/>
                      <a:pt x="973374" y="493981"/>
                      <a:pt x="963156" y="488913"/>
                    </a:cubicBezTo>
                    <a:cubicBezTo>
                      <a:pt x="952938" y="483846"/>
                      <a:pt x="938286" y="484949"/>
                      <a:pt x="929612" y="483628"/>
                    </a:cubicBezTo>
                    <a:lnTo>
                      <a:pt x="911113" y="480985"/>
                    </a:lnTo>
                    <a:cubicBezTo>
                      <a:pt x="905161" y="463132"/>
                      <a:pt x="913415" y="482483"/>
                      <a:pt x="900542" y="467771"/>
                    </a:cubicBezTo>
                    <a:cubicBezTo>
                      <a:pt x="896359" y="462990"/>
                      <a:pt x="895997" y="453924"/>
                      <a:pt x="889971" y="451915"/>
                    </a:cubicBezTo>
                    <a:lnTo>
                      <a:pt x="874114" y="446629"/>
                    </a:lnTo>
                    <a:lnTo>
                      <a:pt x="866186" y="443986"/>
                    </a:lnTo>
                    <a:cubicBezTo>
                      <a:pt x="861159" y="444991"/>
                      <a:pt x="850461" y="446563"/>
                      <a:pt x="845043" y="449272"/>
                    </a:cubicBezTo>
                    <a:cubicBezTo>
                      <a:pt x="842202" y="450692"/>
                      <a:pt x="839758" y="452795"/>
                      <a:pt x="837115" y="454557"/>
                    </a:cubicBezTo>
                    <a:cubicBezTo>
                      <a:pt x="835353" y="457200"/>
                      <a:pt x="833250" y="459645"/>
                      <a:pt x="831830" y="462486"/>
                    </a:cubicBezTo>
                    <a:cubicBezTo>
                      <a:pt x="830584" y="464978"/>
                      <a:pt x="830732" y="468096"/>
                      <a:pt x="829187" y="470414"/>
                    </a:cubicBezTo>
                    <a:cubicBezTo>
                      <a:pt x="827114" y="473524"/>
                      <a:pt x="823651" y="475471"/>
                      <a:pt x="821258" y="478342"/>
                    </a:cubicBezTo>
                    <a:cubicBezTo>
                      <a:pt x="819225" y="480782"/>
                      <a:pt x="818083" y="483897"/>
                      <a:pt x="815973" y="486271"/>
                    </a:cubicBezTo>
                    <a:cubicBezTo>
                      <a:pt x="811007" y="491858"/>
                      <a:pt x="804262" y="495908"/>
                      <a:pt x="800116" y="502127"/>
                    </a:cubicBezTo>
                    <a:lnTo>
                      <a:pt x="789545" y="517984"/>
                    </a:lnTo>
                    <a:cubicBezTo>
                      <a:pt x="787783" y="520627"/>
                      <a:pt x="786903" y="524150"/>
                      <a:pt x="784260" y="525912"/>
                    </a:cubicBezTo>
                    <a:cubicBezTo>
                      <a:pt x="774726" y="532268"/>
                      <a:pt x="767719" y="536191"/>
                      <a:pt x="760475" y="547055"/>
                    </a:cubicBezTo>
                    <a:cubicBezTo>
                      <a:pt x="758713" y="549698"/>
                      <a:pt x="756610" y="552142"/>
                      <a:pt x="755189" y="554983"/>
                    </a:cubicBezTo>
                    <a:cubicBezTo>
                      <a:pt x="753943" y="557474"/>
                      <a:pt x="753899" y="560476"/>
                      <a:pt x="752546" y="562911"/>
                    </a:cubicBezTo>
                    <a:cubicBezTo>
                      <a:pt x="749461" y="568464"/>
                      <a:pt x="745499" y="573482"/>
                      <a:pt x="741975" y="578768"/>
                    </a:cubicBezTo>
                    <a:lnTo>
                      <a:pt x="736690" y="586696"/>
                    </a:lnTo>
                    <a:lnTo>
                      <a:pt x="731404" y="594624"/>
                    </a:lnTo>
                    <a:lnTo>
                      <a:pt x="726119" y="610481"/>
                    </a:lnTo>
                    <a:cubicBezTo>
                      <a:pt x="725238" y="613124"/>
                      <a:pt x="725021" y="616091"/>
                      <a:pt x="723476" y="618409"/>
                    </a:cubicBezTo>
                    <a:cubicBezTo>
                      <a:pt x="719952" y="623695"/>
                      <a:pt x="714914" y="628240"/>
                      <a:pt x="712905" y="634266"/>
                    </a:cubicBezTo>
                    <a:cubicBezTo>
                      <a:pt x="709257" y="645207"/>
                      <a:pt x="711807" y="639876"/>
                      <a:pt x="704976" y="650123"/>
                    </a:cubicBezTo>
                    <a:cubicBezTo>
                      <a:pt x="704095" y="655408"/>
                      <a:pt x="705681" y="661795"/>
                      <a:pt x="702334" y="665979"/>
                    </a:cubicBezTo>
                    <a:cubicBezTo>
                      <a:pt x="700594" y="668154"/>
                      <a:pt x="696897" y="664583"/>
                      <a:pt x="694405" y="663337"/>
                    </a:cubicBezTo>
                    <a:cubicBezTo>
                      <a:pt x="691564" y="661917"/>
                      <a:pt x="690001" y="657785"/>
                      <a:pt x="686477" y="658051"/>
                    </a:cubicBezTo>
                    <a:cubicBezTo>
                      <a:pt x="682953" y="658317"/>
                      <a:pt x="677668" y="665814"/>
                      <a:pt x="673263" y="664933"/>
                    </a:cubicBezTo>
                    <a:cubicBezTo>
                      <a:pt x="670620" y="663171"/>
                      <a:pt x="664536" y="665997"/>
                      <a:pt x="660572" y="664410"/>
                    </a:cubicBezTo>
                    <a:cubicBezTo>
                      <a:pt x="656608" y="662823"/>
                      <a:pt x="651767" y="658230"/>
                      <a:pt x="649478" y="655408"/>
                    </a:cubicBezTo>
                    <a:cubicBezTo>
                      <a:pt x="647189" y="652586"/>
                      <a:pt x="648805" y="649450"/>
                      <a:pt x="646835" y="647480"/>
                    </a:cubicBezTo>
                    <a:cubicBezTo>
                      <a:pt x="640859" y="641504"/>
                      <a:pt x="619515" y="647261"/>
                      <a:pt x="617765" y="647480"/>
                    </a:cubicBezTo>
                    <a:cubicBezTo>
                      <a:pt x="615122" y="648361"/>
                      <a:pt x="607000" y="661105"/>
                      <a:pt x="593167" y="664411"/>
                    </a:cubicBezTo>
                    <a:cubicBezTo>
                      <a:pt x="579334" y="667717"/>
                      <a:pt x="553299" y="668151"/>
                      <a:pt x="534765" y="667314"/>
                    </a:cubicBezTo>
                    <a:cubicBezTo>
                      <a:pt x="516231" y="666477"/>
                      <a:pt x="500464" y="661148"/>
                      <a:pt x="481965" y="659386"/>
                    </a:cubicBezTo>
                    <a:cubicBezTo>
                      <a:pt x="478441" y="658505"/>
                      <a:pt x="447576" y="647702"/>
                      <a:pt x="438056" y="644837"/>
                    </a:cubicBezTo>
                    <a:cubicBezTo>
                      <a:pt x="428536" y="641972"/>
                      <a:pt x="429200" y="643283"/>
                      <a:pt x="424842" y="642194"/>
                    </a:cubicBezTo>
                    <a:cubicBezTo>
                      <a:pt x="422140" y="641518"/>
                      <a:pt x="419592" y="640317"/>
                      <a:pt x="416914" y="639552"/>
                    </a:cubicBezTo>
                    <a:cubicBezTo>
                      <a:pt x="413422" y="638554"/>
                      <a:pt x="409822" y="637953"/>
                      <a:pt x="406343" y="636909"/>
                    </a:cubicBezTo>
                    <a:cubicBezTo>
                      <a:pt x="401006" y="635308"/>
                      <a:pt x="395772" y="633385"/>
                      <a:pt x="390486" y="631623"/>
                    </a:cubicBezTo>
                    <a:lnTo>
                      <a:pt x="382558" y="628981"/>
                    </a:lnTo>
                    <a:cubicBezTo>
                      <a:pt x="378549" y="626308"/>
                      <a:pt x="372173" y="621052"/>
                      <a:pt x="366701" y="621052"/>
                    </a:cubicBezTo>
                    <a:cubicBezTo>
                      <a:pt x="358724" y="621052"/>
                      <a:pt x="350854" y="622901"/>
                      <a:pt x="342916" y="623695"/>
                    </a:cubicBezTo>
                    <a:lnTo>
                      <a:pt x="313846" y="626338"/>
                    </a:lnTo>
                    <a:cubicBezTo>
                      <a:pt x="300631" y="630743"/>
                      <a:pt x="308560" y="629862"/>
                      <a:pt x="290061" y="623695"/>
                    </a:cubicBezTo>
                    <a:lnTo>
                      <a:pt x="282132" y="621052"/>
                    </a:lnTo>
                    <a:lnTo>
                      <a:pt x="266276" y="626338"/>
                    </a:lnTo>
                    <a:cubicBezTo>
                      <a:pt x="263633" y="627219"/>
                      <a:pt x="260665" y="627436"/>
                      <a:pt x="258347" y="628981"/>
                    </a:cubicBezTo>
                    <a:cubicBezTo>
                      <a:pt x="255704" y="630743"/>
                      <a:pt x="253321" y="632976"/>
                      <a:pt x="250419" y="634266"/>
                    </a:cubicBezTo>
                    <a:cubicBezTo>
                      <a:pt x="245328" y="636529"/>
                      <a:pt x="234562" y="639552"/>
                      <a:pt x="234562" y="639552"/>
                    </a:cubicBezTo>
                    <a:cubicBezTo>
                      <a:pt x="231919" y="642195"/>
                      <a:pt x="229505" y="645087"/>
                      <a:pt x="226634" y="647480"/>
                    </a:cubicBezTo>
                    <a:cubicBezTo>
                      <a:pt x="224194" y="649513"/>
                      <a:pt x="220952" y="650520"/>
                      <a:pt x="218706" y="652766"/>
                    </a:cubicBezTo>
                    <a:cubicBezTo>
                      <a:pt x="216460" y="655012"/>
                      <a:pt x="215666" y="658448"/>
                      <a:pt x="213420" y="660694"/>
                    </a:cubicBezTo>
                    <a:cubicBezTo>
                      <a:pt x="205847" y="668267"/>
                      <a:pt x="206161" y="664323"/>
                      <a:pt x="197564" y="668622"/>
                    </a:cubicBezTo>
                    <a:cubicBezTo>
                      <a:pt x="194723" y="670043"/>
                      <a:pt x="192278" y="672146"/>
                      <a:pt x="189635" y="673908"/>
                    </a:cubicBezTo>
                    <a:cubicBezTo>
                      <a:pt x="187873" y="671265"/>
                      <a:pt x="187451" y="666668"/>
                      <a:pt x="184350" y="665979"/>
                    </a:cubicBezTo>
                    <a:cubicBezTo>
                      <a:pt x="174251" y="663734"/>
                      <a:pt x="165146" y="667887"/>
                      <a:pt x="157922" y="673908"/>
                    </a:cubicBezTo>
                    <a:cubicBezTo>
                      <a:pt x="155051" y="676301"/>
                      <a:pt x="154002" y="679677"/>
                      <a:pt x="149994" y="681836"/>
                    </a:cubicBezTo>
                    <a:cubicBezTo>
                      <a:pt x="145986" y="683995"/>
                      <a:pt x="140043" y="685979"/>
                      <a:pt x="133876" y="686860"/>
                    </a:cubicBezTo>
                    <a:cubicBezTo>
                      <a:pt x="119921" y="691512"/>
                      <a:pt x="113392" y="695007"/>
                      <a:pt x="107709" y="697693"/>
                    </a:cubicBezTo>
                    <a:cubicBezTo>
                      <a:pt x="102027" y="700379"/>
                      <a:pt x="102794" y="701974"/>
                      <a:pt x="99781" y="702978"/>
                    </a:cubicBezTo>
                    <a:lnTo>
                      <a:pt x="91853" y="705621"/>
                    </a:lnTo>
                    <a:cubicBezTo>
                      <a:pt x="90972" y="702978"/>
                      <a:pt x="93484" y="699232"/>
                      <a:pt x="89210" y="697693"/>
                    </a:cubicBezTo>
                    <a:cubicBezTo>
                      <a:pt x="84936" y="696154"/>
                      <a:pt x="71087" y="698824"/>
                      <a:pt x="66209" y="696385"/>
                    </a:cubicBezTo>
                    <a:cubicBezTo>
                      <a:pt x="63717" y="695139"/>
                      <a:pt x="69389" y="685229"/>
                      <a:pt x="65425" y="681836"/>
                    </a:cubicBezTo>
                    <a:cubicBezTo>
                      <a:pt x="61461" y="678443"/>
                      <a:pt x="47710" y="679552"/>
                      <a:pt x="42424" y="676028"/>
                    </a:cubicBezTo>
                    <a:cubicBezTo>
                      <a:pt x="39520" y="670917"/>
                      <a:pt x="36485" y="664131"/>
                      <a:pt x="33712" y="660694"/>
                    </a:cubicBezTo>
                    <a:cubicBezTo>
                      <a:pt x="30939" y="657257"/>
                      <a:pt x="28338" y="654832"/>
                      <a:pt x="25783" y="655408"/>
                    </a:cubicBezTo>
                    <a:cubicBezTo>
                      <a:pt x="23228" y="655984"/>
                      <a:pt x="22653" y="667145"/>
                      <a:pt x="18379" y="664149"/>
                    </a:cubicBezTo>
                    <a:cubicBezTo>
                      <a:pt x="14105" y="661153"/>
                      <a:pt x="1549" y="651221"/>
                      <a:pt x="140" y="637431"/>
                    </a:cubicBezTo>
                    <a:cubicBezTo>
                      <a:pt x="-1269" y="623641"/>
                      <a:pt x="8372" y="601631"/>
                      <a:pt x="9927" y="581411"/>
                    </a:cubicBezTo>
                    <a:cubicBezTo>
                      <a:pt x="10141" y="578633"/>
                      <a:pt x="10599" y="575452"/>
                      <a:pt x="12569" y="573482"/>
                    </a:cubicBezTo>
                    <a:cubicBezTo>
                      <a:pt x="14539" y="571512"/>
                      <a:pt x="17766" y="571386"/>
                      <a:pt x="20498" y="570840"/>
                    </a:cubicBezTo>
                    <a:cubicBezTo>
                      <a:pt x="26606" y="569619"/>
                      <a:pt x="32831" y="569078"/>
                      <a:pt x="38997" y="568197"/>
                    </a:cubicBezTo>
                    <a:cubicBezTo>
                      <a:pt x="41640" y="566435"/>
                      <a:pt x="44485" y="564944"/>
                      <a:pt x="46925" y="562911"/>
                    </a:cubicBezTo>
                    <a:cubicBezTo>
                      <a:pt x="49796" y="560518"/>
                      <a:pt x="51587" y="556798"/>
                      <a:pt x="54854" y="554983"/>
                    </a:cubicBezTo>
                    <a:cubicBezTo>
                      <a:pt x="59724" y="552277"/>
                      <a:pt x="66074" y="552787"/>
                      <a:pt x="70710" y="549697"/>
                    </a:cubicBezTo>
                    <a:lnTo>
                      <a:pt x="94495" y="533841"/>
                    </a:lnTo>
                    <a:cubicBezTo>
                      <a:pt x="97138" y="532079"/>
                      <a:pt x="99410" y="529559"/>
                      <a:pt x="102424" y="528555"/>
                    </a:cubicBezTo>
                    <a:lnTo>
                      <a:pt x="118280" y="523270"/>
                    </a:lnTo>
                    <a:cubicBezTo>
                      <a:pt x="120923" y="521508"/>
                      <a:pt x="124525" y="520678"/>
                      <a:pt x="126209" y="517984"/>
                    </a:cubicBezTo>
                    <a:cubicBezTo>
                      <a:pt x="141933" y="492825"/>
                      <a:pt x="121479" y="508802"/>
                      <a:pt x="139423" y="496842"/>
                    </a:cubicBezTo>
                    <a:cubicBezTo>
                      <a:pt x="140304" y="494199"/>
                      <a:pt x="142065" y="491699"/>
                      <a:pt x="142065" y="488913"/>
                    </a:cubicBezTo>
                    <a:cubicBezTo>
                      <a:pt x="142065" y="465685"/>
                      <a:pt x="135730" y="489422"/>
                      <a:pt x="142065" y="470414"/>
                    </a:cubicBezTo>
                    <a:cubicBezTo>
                      <a:pt x="141184" y="467771"/>
                      <a:pt x="139423" y="465272"/>
                      <a:pt x="139423" y="462486"/>
                    </a:cubicBezTo>
                    <a:cubicBezTo>
                      <a:pt x="139423" y="455252"/>
                      <a:pt x="144676" y="452647"/>
                      <a:pt x="147351" y="446629"/>
                    </a:cubicBezTo>
                    <a:cubicBezTo>
                      <a:pt x="149614" y="441538"/>
                      <a:pt x="149545" y="435408"/>
                      <a:pt x="152636" y="430772"/>
                    </a:cubicBezTo>
                    <a:cubicBezTo>
                      <a:pt x="154398" y="428129"/>
                      <a:pt x="156160" y="428793"/>
                      <a:pt x="157922" y="422844"/>
                    </a:cubicBezTo>
                    <a:cubicBezTo>
                      <a:pt x="159684" y="416895"/>
                      <a:pt x="163208" y="395080"/>
                      <a:pt x="163208" y="395080"/>
                    </a:cubicBezTo>
                    <a:cubicBezTo>
                      <a:pt x="163712" y="388520"/>
                      <a:pt x="166731" y="371087"/>
                      <a:pt x="168493" y="364703"/>
                    </a:cubicBezTo>
                    <a:cubicBezTo>
                      <a:pt x="170255" y="358319"/>
                      <a:pt x="172017" y="359418"/>
                      <a:pt x="173779" y="356775"/>
                    </a:cubicBezTo>
                    <a:cubicBezTo>
                      <a:pt x="174660" y="352370"/>
                      <a:pt x="175683" y="347992"/>
                      <a:pt x="176421" y="343561"/>
                    </a:cubicBezTo>
                    <a:cubicBezTo>
                      <a:pt x="177445" y="337416"/>
                      <a:pt x="176750" y="330845"/>
                      <a:pt x="179064" y="325061"/>
                    </a:cubicBezTo>
                    <a:cubicBezTo>
                      <a:pt x="180452" y="321591"/>
                      <a:pt x="184350" y="319776"/>
                      <a:pt x="186993" y="317133"/>
                    </a:cubicBezTo>
                    <a:cubicBezTo>
                      <a:pt x="181313" y="300095"/>
                      <a:pt x="181267" y="308324"/>
                      <a:pt x="181707" y="303919"/>
                    </a:cubicBez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547439">
                  <a:defRPr/>
                </a:pPr>
                <a:endParaRPr lang="es-PY" sz="3000">
                  <a:solidFill>
                    <a:prstClr val="white"/>
                  </a:solidFill>
                  <a:latin typeface="Calibri"/>
                </a:endParaRPr>
              </a:p>
            </p:txBody>
          </p:sp>
          <p:sp>
            <p:nvSpPr>
              <p:cNvPr id="1125" name="18 Forma libre"/>
              <p:cNvSpPr/>
              <p:nvPr/>
            </p:nvSpPr>
            <p:spPr>
              <a:xfrm>
                <a:off x="5057775" y="4400550"/>
                <a:ext cx="46038" cy="55563"/>
              </a:xfrm>
              <a:custGeom>
                <a:avLst/>
                <a:gdLst>
                  <a:gd name="connsiteX0" fmla="*/ 2642 w 45143"/>
                  <a:gd name="connsiteY0" fmla="*/ 39641 h 56055"/>
                  <a:gd name="connsiteX1" fmla="*/ 7928 w 45143"/>
                  <a:gd name="connsiteY1" fmla="*/ 52855 h 56055"/>
                  <a:gd name="connsiteX2" fmla="*/ 23784 w 45143"/>
                  <a:gd name="connsiteY2" fmla="*/ 50212 h 56055"/>
                  <a:gd name="connsiteX3" fmla="*/ 31713 w 45143"/>
                  <a:gd name="connsiteY3" fmla="*/ 47570 h 56055"/>
                  <a:gd name="connsiteX4" fmla="*/ 44927 w 45143"/>
                  <a:gd name="connsiteY4" fmla="*/ 23785 h 56055"/>
                  <a:gd name="connsiteX5" fmla="*/ 42284 w 45143"/>
                  <a:gd name="connsiteY5" fmla="*/ 15856 h 56055"/>
                  <a:gd name="connsiteX6" fmla="*/ 44927 w 45143"/>
                  <a:gd name="connsiteY6" fmla="*/ 5285 h 56055"/>
                  <a:gd name="connsiteX7" fmla="*/ 36998 w 45143"/>
                  <a:gd name="connsiteY7" fmla="*/ 0 h 56055"/>
                  <a:gd name="connsiteX8" fmla="*/ 26427 w 45143"/>
                  <a:gd name="connsiteY8" fmla="*/ 2642 h 56055"/>
                  <a:gd name="connsiteX9" fmla="*/ 15856 w 45143"/>
                  <a:gd name="connsiteY9" fmla="*/ 18499 h 56055"/>
                  <a:gd name="connsiteX10" fmla="*/ 10571 w 45143"/>
                  <a:gd name="connsiteY10" fmla="*/ 26427 h 56055"/>
                  <a:gd name="connsiteX11" fmla="*/ 2642 w 45143"/>
                  <a:gd name="connsiteY11" fmla="*/ 29070 h 56055"/>
                  <a:gd name="connsiteX12" fmla="*/ 0 w 45143"/>
                  <a:gd name="connsiteY12" fmla="*/ 36998 h 56055"/>
                  <a:gd name="connsiteX13" fmla="*/ 2642 w 45143"/>
                  <a:gd name="connsiteY13" fmla="*/ 44927 h 56055"/>
                  <a:gd name="connsiteX14" fmla="*/ 2642 w 45143"/>
                  <a:gd name="connsiteY14" fmla="*/ 39641 h 56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143" h="56055">
                    <a:moveTo>
                      <a:pt x="2642" y="39641"/>
                    </a:moveTo>
                    <a:cubicBezTo>
                      <a:pt x="3523" y="40962"/>
                      <a:pt x="4891" y="49211"/>
                      <a:pt x="7928" y="52855"/>
                    </a:cubicBezTo>
                    <a:cubicBezTo>
                      <a:pt x="14173" y="60349"/>
                      <a:pt x="18893" y="52657"/>
                      <a:pt x="23784" y="50212"/>
                    </a:cubicBezTo>
                    <a:cubicBezTo>
                      <a:pt x="26276" y="48966"/>
                      <a:pt x="29070" y="48451"/>
                      <a:pt x="31713" y="47570"/>
                    </a:cubicBezTo>
                    <a:cubicBezTo>
                      <a:pt x="43829" y="29395"/>
                      <a:pt x="40275" y="37739"/>
                      <a:pt x="44927" y="23785"/>
                    </a:cubicBezTo>
                    <a:cubicBezTo>
                      <a:pt x="44046" y="21142"/>
                      <a:pt x="42284" y="18642"/>
                      <a:pt x="42284" y="15856"/>
                    </a:cubicBezTo>
                    <a:cubicBezTo>
                      <a:pt x="42284" y="12224"/>
                      <a:pt x="46076" y="8731"/>
                      <a:pt x="44927" y="5285"/>
                    </a:cubicBezTo>
                    <a:cubicBezTo>
                      <a:pt x="43922" y="2272"/>
                      <a:pt x="39641" y="1762"/>
                      <a:pt x="36998" y="0"/>
                    </a:cubicBezTo>
                    <a:cubicBezTo>
                      <a:pt x="33474" y="881"/>
                      <a:pt x="29160" y="250"/>
                      <a:pt x="26427" y="2642"/>
                    </a:cubicBezTo>
                    <a:cubicBezTo>
                      <a:pt x="21646" y="6825"/>
                      <a:pt x="19380" y="13213"/>
                      <a:pt x="15856" y="18499"/>
                    </a:cubicBezTo>
                    <a:cubicBezTo>
                      <a:pt x="14094" y="21142"/>
                      <a:pt x="13584" y="25423"/>
                      <a:pt x="10571" y="26427"/>
                    </a:cubicBezTo>
                    <a:lnTo>
                      <a:pt x="2642" y="29070"/>
                    </a:lnTo>
                    <a:cubicBezTo>
                      <a:pt x="1761" y="31713"/>
                      <a:pt x="0" y="34212"/>
                      <a:pt x="0" y="36998"/>
                    </a:cubicBezTo>
                    <a:cubicBezTo>
                      <a:pt x="0" y="39784"/>
                      <a:pt x="1967" y="42224"/>
                      <a:pt x="2642" y="44927"/>
                    </a:cubicBezTo>
                    <a:cubicBezTo>
                      <a:pt x="2856" y="45782"/>
                      <a:pt x="1761" y="38320"/>
                      <a:pt x="2642" y="39641"/>
                    </a:cubicBez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547439">
                  <a:defRPr/>
                </a:pPr>
                <a:endParaRPr lang="es-PY" sz="3000">
                  <a:solidFill>
                    <a:prstClr val="white"/>
                  </a:solidFill>
                  <a:latin typeface="Calibri"/>
                </a:endParaRPr>
              </a:p>
            </p:txBody>
          </p:sp>
          <p:sp>
            <p:nvSpPr>
              <p:cNvPr id="1126" name="19 Forma libre"/>
              <p:cNvSpPr/>
              <p:nvPr/>
            </p:nvSpPr>
            <p:spPr>
              <a:xfrm>
                <a:off x="5000625" y="4308475"/>
                <a:ext cx="304800" cy="511175"/>
              </a:xfrm>
              <a:custGeom>
                <a:avLst/>
                <a:gdLst>
                  <a:gd name="connsiteX0" fmla="*/ 88618 w 303494"/>
                  <a:gd name="connsiteY0" fmla="*/ 84568 h 512698"/>
                  <a:gd name="connsiteX1" fmla="*/ 120331 w 303494"/>
                  <a:gd name="connsiteY1" fmla="*/ 47569 h 512698"/>
                  <a:gd name="connsiteX2" fmla="*/ 125617 w 303494"/>
                  <a:gd name="connsiteY2" fmla="*/ 39641 h 512698"/>
                  <a:gd name="connsiteX3" fmla="*/ 122974 w 303494"/>
                  <a:gd name="connsiteY3" fmla="*/ 31713 h 512698"/>
                  <a:gd name="connsiteX4" fmla="*/ 125617 w 303494"/>
                  <a:gd name="connsiteY4" fmla="*/ 23785 h 512698"/>
                  <a:gd name="connsiteX5" fmla="*/ 138831 w 303494"/>
                  <a:gd name="connsiteY5" fmla="*/ 7928 h 512698"/>
                  <a:gd name="connsiteX6" fmla="*/ 154687 w 303494"/>
                  <a:gd name="connsiteY6" fmla="*/ 2642 h 512698"/>
                  <a:gd name="connsiteX7" fmla="*/ 162616 w 303494"/>
                  <a:gd name="connsiteY7" fmla="*/ 0 h 512698"/>
                  <a:gd name="connsiteX8" fmla="*/ 194329 w 303494"/>
                  <a:gd name="connsiteY8" fmla="*/ 7928 h 512698"/>
                  <a:gd name="connsiteX9" fmla="*/ 204900 w 303494"/>
                  <a:gd name="connsiteY9" fmla="*/ 23785 h 512698"/>
                  <a:gd name="connsiteX10" fmla="*/ 215471 w 303494"/>
                  <a:gd name="connsiteY10" fmla="*/ 47569 h 512698"/>
                  <a:gd name="connsiteX11" fmla="*/ 218114 w 303494"/>
                  <a:gd name="connsiteY11" fmla="*/ 55498 h 512698"/>
                  <a:gd name="connsiteX12" fmla="*/ 223399 w 303494"/>
                  <a:gd name="connsiteY12" fmla="*/ 76640 h 512698"/>
                  <a:gd name="connsiteX13" fmla="*/ 231328 w 303494"/>
                  <a:gd name="connsiteY13" fmla="*/ 92497 h 512698"/>
                  <a:gd name="connsiteX14" fmla="*/ 239256 w 303494"/>
                  <a:gd name="connsiteY14" fmla="*/ 108353 h 512698"/>
                  <a:gd name="connsiteX15" fmla="*/ 244542 w 303494"/>
                  <a:gd name="connsiteY15" fmla="*/ 129495 h 512698"/>
                  <a:gd name="connsiteX16" fmla="*/ 255113 w 303494"/>
                  <a:gd name="connsiteY16" fmla="*/ 145352 h 512698"/>
                  <a:gd name="connsiteX17" fmla="*/ 278898 w 303494"/>
                  <a:gd name="connsiteY17" fmla="*/ 153280 h 512698"/>
                  <a:gd name="connsiteX18" fmla="*/ 286826 w 303494"/>
                  <a:gd name="connsiteY18" fmla="*/ 155923 h 512698"/>
                  <a:gd name="connsiteX19" fmla="*/ 297397 w 303494"/>
                  <a:gd name="connsiteY19" fmla="*/ 158566 h 512698"/>
                  <a:gd name="connsiteX20" fmla="*/ 302683 w 303494"/>
                  <a:gd name="connsiteY20" fmla="*/ 174423 h 512698"/>
                  <a:gd name="connsiteX21" fmla="*/ 297397 w 303494"/>
                  <a:gd name="connsiteY21" fmla="*/ 182351 h 512698"/>
                  <a:gd name="connsiteX22" fmla="*/ 281540 w 303494"/>
                  <a:gd name="connsiteY22" fmla="*/ 195565 h 512698"/>
                  <a:gd name="connsiteX23" fmla="*/ 273612 w 303494"/>
                  <a:gd name="connsiteY23" fmla="*/ 198208 h 512698"/>
                  <a:gd name="connsiteX24" fmla="*/ 257755 w 303494"/>
                  <a:gd name="connsiteY24" fmla="*/ 208779 h 512698"/>
                  <a:gd name="connsiteX25" fmla="*/ 255113 w 303494"/>
                  <a:gd name="connsiteY25" fmla="*/ 219350 h 512698"/>
                  <a:gd name="connsiteX26" fmla="*/ 249827 w 303494"/>
                  <a:gd name="connsiteY26" fmla="*/ 243135 h 512698"/>
                  <a:gd name="connsiteX27" fmla="*/ 244542 w 303494"/>
                  <a:gd name="connsiteY27" fmla="*/ 251063 h 512698"/>
                  <a:gd name="connsiteX28" fmla="*/ 239256 w 303494"/>
                  <a:gd name="connsiteY28" fmla="*/ 266920 h 512698"/>
                  <a:gd name="connsiteX29" fmla="*/ 223399 w 303494"/>
                  <a:gd name="connsiteY29" fmla="*/ 277491 h 512698"/>
                  <a:gd name="connsiteX30" fmla="*/ 215471 w 303494"/>
                  <a:gd name="connsiteY30" fmla="*/ 282776 h 512698"/>
                  <a:gd name="connsiteX31" fmla="*/ 207543 w 303494"/>
                  <a:gd name="connsiteY31" fmla="*/ 285419 h 512698"/>
                  <a:gd name="connsiteX32" fmla="*/ 202257 w 303494"/>
                  <a:gd name="connsiteY32" fmla="*/ 301276 h 512698"/>
                  <a:gd name="connsiteX33" fmla="*/ 199614 w 303494"/>
                  <a:gd name="connsiteY33" fmla="*/ 309204 h 512698"/>
                  <a:gd name="connsiteX34" fmla="*/ 191686 w 303494"/>
                  <a:gd name="connsiteY34" fmla="*/ 311847 h 512698"/>
                  <a:gd name="connsiteX35" fmla="*/ 186400 w 303494"/>
                  <a:gd name="connsiteY35" fmla="*/ 327704 h 512698"/>
                  <a:gd name="connsiteX36" fmla="*/ 181115 w 303494"/>
                  <a:gd name="connsiteY36" fmla="*/ 346203 h 512698"/>
                  <a:gd name="connsiteX37" fmla="*/ 175829 w 303494"/>
                  <a:gd name="connsiteY37" fmla="*/ 354131 h 512698"/>
                  <a:gd name="connsiteX38" fmla="*/ 170544 w 303494"/>
                  <a:gd name="connsiteY38" fmla="*/ 369988 h 512698"/>
                  <a:gd name="connsiteX39" fmla="*/ 173187 w 303494"/>
                  <a:gd name="connsiteY39" fmla="*/ 396416 h 512698"/>
                  <a:gd name="connsiteX40" fmla="*/ 175829 w 303494"/>
                  <a:gd name="connsiteY40" fmla="*/ 404344 h 512698"/>
                  <a:gd name="connsiteX41" fmla="*/ 178472 w 303494"/>
                  <a:gd name="connsiteY41" fmla="*/ 417558 h 512698"/>
                  <a:gd name="connsiteX42" fmla="*/ 181115 w 303494"/>
                  <a:gd name="connsiteY42" fmla="*/ 425486 h 512698"/>
                  <a:gd name="connsiteX43" fmla="*/ 183758 w 303494"/>
                  <a:gd name="connsiteY43" fmla="*/ 436057 h 512698"/>
                  <a:gd name="connsiteX44" fmla="*/ 181115 w 303494"/>
                  <a:gd name="connsiteY44" fmla="*/ 462485 h 512698"/>
                  <a:gd name="connsiteX45" fmla="*/ 175829 w 303494"/>
                  <a:gd name="connsiteY45" fmla="*/ 486270 h 512698"/>
                  <a:gd name="connsiteX46" fmla="*/ 170544 w 303494"/>
                  <a:gd name="connsiteY46" fmla="*/ 494198 h 512698"/>
                  <a:gd name="connsiteX47" fmla="*/ 162616 w 303494"/>
                  <a:gd name="connsiteY47" fmla="*/ 502127 h 512698"/>
                  <a:gd name="connsiteX48" fmla="*/ 146759 w 303494"/>
                  <a:gd name="connsiteY48" fmla="*/ 512698 h 512698"/>
                  <a:gd name="connsiteX49" fmla="*/ 130902 w 303494"/>
                  <a:gd name="connsiteY49" fmla="*/ 507412 h 512698"/>
                  <a:gd name="connsiteX50" fmla="*/ 122974 w 303494"/>
                  <a:gd name="connsiteY50" fmla="*/ 504769 h 512698"/>
                  <a:gd name="connsiteX51" fmla="*/ 107117 w 303494"/>
                  <a:gd name="connsiteY51" fmla="*/ 496841 h 512698"/>
                  <a:gd name="connsiteX52" fmla="*/ 96546 w 303494"/>
                  <a:gd name="connsiteY52" fmla="*/ 480985 h 512698"/>
                  <a:gd name="connsiteX53" fmla="*/ 80689 w 303494"/>
                  <a:gd name="connsiteY53" fmla="*/ 473056 h 512698"/>
                  <a:gd name="connsiteX54" fmla="*/ 72761 w 303494"/>
                  <a:gd name="connsiteY54" fmla="*/ 470413 h 512698"/>
                  <a:gd name="connsiteX55" fmla="*/ 56905 w 303494"/>
                  <a:gd name="connsiteY55" fmla="*/ 459842 h 512698"/>
                  <a:gd name="connsiteX56" fmla="*/ 46333 w 303494"/>
                  <a:gd name="connsiteY56" fmla="*/ 443986 h 512698"/>
                  <a:gd name="connsiteX57" fmla="*/ 43691 w 303494"/>
                  <a:gd name="connsiteY57" fmla="*/ 436057 h 512698"/>
                  <a:gd name="connsiteX58" fmla="*/ 33120 w 303494"/>
                  <a:gd name="connsiteY58" fmla="*/ 433415 h 512698"/>
                  <a:gd name="connsiteX59" fmla="*/ 27834 w 303494"/>
                  <a:gd name="connsiteY59" fmla="*/ 425486 h 512698"/>
                  <a:gd name="connsiteX60" fmla="*/ 25191 w 303494"/>
                  <a:gd name="connsiteY60" fmla="*/ 417558 h 512698"/>
                  <a:gd name="connsiteX61" fmla="*/ 6692 w 303494"/>
                  <a:gd name="connsiteY61" fmla="*/ 393773 h 512698"/>
                  <a:gd name="connsiteX62" fmla="*/ 1406 w 303494"/>
                  <a:gd name="connsiteY62" fmla="*/ 377916 h 512698"/>
                  <a:gd name="connsiteX63" fmla="*/ 9335 w 303494"/>
                  <a:gd name="connsiteY63" fmla="*/ 372631 h 512698"/>
                  <a:gd name="connsiteX64" fmla="*/ 30477 w 303494"/>
                  <a:gd name="connsiteY64" fmla="*/ 367345 h 512698"/>
                  <a:gd name="connsiteX65" fmla="*/ 38405 w 303494"/>
                  <a:gd name="connsiteY65" fmla="*/ 362060 h 512698"/>
                  <a:gd name="connsiteX66" fmla="*/ 46333 w 303494"/>
                  <a:gd name="connsiteY66" fmla="*/ 343560 h 512698"/>
                  <a:gd name="connsiteX67" fmla="*/ 41048 w 303494"/>
                  <a:gd name="connsiteY67" fmla="*/ 335632 h 512698"/>
                  <a:gd name="connsiteX68" fmla="*/ 43691 w 303494"/>
                  <a:gd name="connsiteY68" fmla="*/ 319775 h 512698"/>
                  <a:gd name="connsiteX69" fmla="*/ 46333 w 303494"/>
                  <a:gd name="connsiteY69" fmla="*/ 311847 h 512698"/>
                  <a:gd name="connsiteX70" fmla="*/ 48976 w 303494"/>
                  <a:gd name="connsiteY70" fmla="*/ 298633 h 512698"/>
                  <a:gd name="connsiteX71" fmla="*/ 51619 w 303494"/>
                  <a:gd name="connsiteY71" fmla="*/ 290705 h 512698"/>
                  <a:gd name="connsiteX72" fmla="*/ 54262 w 303494"/>
                  <a:gd name="connsiteY72" fmla="*/ 280134 h 512698"/>
                  <a:gd name="connsiteX73" fmla="*/ 78047 w 303494"/>
                  <a:gd name="connsiteY73" fmla="*/ 269563 h 512698"/>
                  <a:gd name="connsiteX74" fmla="*/ 85975 w 303494"/>
                  <a:gd name="connsiteY74" fmla="*/ 266920 h 512698"/>
                  <a:gd name="connsiteX75" fmla="*/ 93903 w 303494"/>
                  <a:gd name="connsiteY75" fmla="*/ 264277 h 512698"/>
                  <a:gd name="connsiteX76" fmla="*/ 99189 w 303494"/>
                  <a:gd name="connsiteY76" fmla="*/ 256349 h 512698"/>
                  <a:gd name="connsiteX77" fmla="*/ 104474 w 303494"/>
                  <a:gd name="connsiteY77" fmla="*/ 211422 h 512698"/>
                  <a:gd name="connsiteX78" fmla="*/ 101832 w 303494"/>
                  <a:gd name="connsiteY78" fmla="*/ 203493 h 512698"/>
                  <a:gd name="connsiteX79" fmla="*/ 91261 w 303494"/>
                  <a:gd name="connsiteY79" fmla="*/ 187637 h 512698"/>
                  <a:gd name="connsiteX80" fmla="*/ 80689 w 303494"/>
                  <a:gd name="connsiteY80" fmla="*/ 171780 h 512698"/>
                  <a:gd name="connsiteX81" fmla="*/ 75404 w 303494"/>
                  <a:gd name="connsiteY81" fmla="*/ 163852 h 512698"/>
                  <a:gd name="connsiteX82" fmla="*/ 70118 w 303494"/>
                  <a:gd name="connsiteY82" fmla="*/ 155923 h 512698"/>
                  <a:gd name="connsiteX83" fmla="*/ 93903 w 303494"/>
                  <a:gd name="connsiteY83" fmla="*/ 137424 h 512698"/>
                  <a:gd name="connsiteX84" fmla="*/ 101832 w 303494"/>
                  <a:gd name="connsiteY84" fmla="*/ 134781 h 512698"/>
                  <a:gd name="connsiteX85" fmla="*/ 107117 w 303494"/>
                  <a:gd name="connsiteY85" fmla="*/ 126853 h 512698"/>
                  <a:gd name="connsiteX86" fmla="*/ 104474 w 303494"/>
                  <a:gd name="connsiteY86" fmla="*/ 116282 h 512698"/>
                  <a:gd name="connsiteX87" fmla="*/ 101832 w 303494"/>
                  <a:gd name="connsiteY87" fmla="*/ 103068 h 512698"/>
                  <a:gd name="connsiteX88" fmla="*/ 88618 w 303494"/>
                  <a:gd name="connsiteY88" fmla="*/ 84568 h 512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303494" h="512698">
                    <a:moveTo>
                      <a:pt x="88618" y="84568"/>
                    </a:moveTo>
                    <a:cubicBezTo>
                      <a:pt x="91701" y="75318"/>
                      <a:pt x="102110" y="76201"/>
                      <a:pt x="120331" y="47569"/>
                    </a:cubicBezTo>
                    <a:cubicBezTo>
                      <a:pt x="122036" y="44889"/>
                      <a:pt x="125617" y="39641"/>
                      <a:pt x="125617" y="39641"/>
                    </a:cubicBezTo>
                    <a:cubicBezTo>
                      <a:pt x="124736" y="36998"/>
                      <a:pt x="122974" y="34499"/>
                      <a:pt x="122974" y="31713"/>
                    </a:cubicBezTo>
                    <a:cubicBezTo>
                      <a:pt x="122974" y="28927"/>
                      <a:pt x="124371" y="26277"/>
                      <a:pt x="125617" y="23785"/>
                    </a:cubicBezTo>
                    <a:cubicBezTo>
                      <a:pt x="127769" y="19480"/>
                      <a:pt x="134781" y="10178"/>
                      <a:pt x="138831" y="7928"/>
                    </a:cubicBezTo>
                    <a:cubicBezTo>
                      <a:pt x="143701" y="5222"/>
                      <a:pt x="149402" y="4404"/>
                      <a:pt x="154687" y="2642"/>
                    </a:cubicBezTo>
                    <a:lnTo>
                      <a:pt x="162616" y="0"/>
                    </a:lnTo>
                    <a:cubicBezTo>
                      <a:pt x="172675" y="1117"/>
                      <a:pt x="186486" y="-1036"/>
                      <a:pt x="194329" y="7928"/>
                    </a:cubicBezTo>
                    <a:cubicBezTo>
                      <a:pt x="198512" y="12709"/>
                      <a:pt x="204900" y="23785"/>
                      <a:pt x="204900" y="23785"/>
                    </a:cubicBezTo>
                    <a:cubicBezTo>
                      <a:pt x="210025" y="54528"/>
                      <a:pt x="202452" y="28040"/>
                      <a:pt x="215471" y="47569"/>
                    </a:cubicBezTo>
                    <a:cubicBezTo>
                      <a:pt x="217016" y="49887"/>
                      <a:pt x="217381" y="52810"/>
                      <a:pt x="218114" y="55498"/>
                    </a:cubicBezTo>
                    <a:cubicBezTo>
                      <a:pt x="220025" y="62506"/>
                      <a:pt x="221102" y="69749"/>
                      <a:pt x="223399" y="76640"/>
                    </a:cubicBezTo>
                    <a:cubicBezTo>
                      <a:pt x="227047" y="87581"/>
                      <a:pt x="224497" y="82250"/>
                      <a:pt x="231328" y="92497"/>
                    </a:cubicBezTo>
                    <a:cubicBezTo>
                      <a:pt x="237967" y="112420"/>
                      <a:pt x="229012" y="87866"/>
                      <a:pt x="239256" y="108353"/>
                    </a:cubicBezTo>
                    <a:cubicBezTo>
                      <a:pt x="250687" y="131213"/>
                      <a:pt x="229474" y="96347"/>
                      <a:pt x="244542" y="129495"/>
                    </a:cubicBezTo>
                    <a:cubicBezTo>
                      <a:pt x="247171" y="135278"/>
                      <a:pt x="249087" y="143343"/>
                      <a:pt x="255113" y="145352"/>
                    </a:cubicBezTo>
                    <a:lnTo>
                      <a:pt x="278898" y="153280"/>
                    </a:lnTo>
                    <a:cubicBezTo>
                      <a:pt x="281541" y="154161"/>
                      <a:pt x="284124" y="155247"/>
                      <a:pt x="286826" y="155923"/>
                    </a:cubicBezTo>
                    <a:lnTo>
                      <a:pt x="297397" y="158566"/>
                    </a:lnTo>
                    <a:cubicBezTo>
                      <a:pt x="299159" y="163852"/>
                      <a:pt x="305774" y="169787"/>
                      <a:pt x="302683" y="174423"/>
                    </a:cubicBezTo>
                    <a:cubicBezTo>
                      <a:pt x="300921" y="177066"/>
                      <a:pt x="299430" y="179911"/>
                      <a:pt x="297397" y="182351"/>
                    </a:cubicBezTo>
                    <a:cubicBezTo>
                      <a:pt x="293221" y="187362"/>
                      <a:pt x="287480" y="192595"/>
                      <a:pt x="281540" y="195565"/>
                    </a:cubicBezTo>
                    <a:cubicBezTo>
                      <a:pt x="279048" y="196811"/>
                      <a:pt x="276047" y="196855"/>
                      <a:pt x="273612" y="198208"/>
                    </a:cubicBezTo>
                    <a:cubicBezTo>
                      <a:pt x="268059" y="201293"/>
                      <a:pt x="257755" y="208779"/>
                      <a:pt x="257755" y="208779"/>
                    </a:cubicBezTo>
                    <a:cubicBezTo>
                      <a:pt x="256874" y="212303"/>
                      <a:pt x="255825" y="215788"/>
                      <a:pt x="255113" y="219350"/>
                    </a:cubicBezTo>
                    <a:cubicBezTo>
                      <a:pt x="253760" y="226117"/>
                      <a:pt x="253256" y="236277"/>
                      <a:pt x="249827" y="243135"/>
                    </a:cubicBezTo>
                    <a:cubicBezTo>
                      <a:pt x="248407" y="245976"/>
                      <a:pt x="245832" y="248161"/>
                      <a:pt x="244542" y="251063"/>
                    </a:cubicBezTo>
                    <a:cubicBezTo>
                      <a:pt x="242279" y="256154"/>
                      <a:pt x="243892" y="263829"/>
                      <a:pt x="239256" y="266920"/>
                    </a:cubicBezTo>
                    <a:lnTo>
                      <a:pt x="223399" y="277491"/>
                    </a:lnTo>
                    <a:cubicBezTo>
                      <a:pt x="220756" y="279253"/>
                      <a:pt x="218484" y="281772"/>
                      <a:pt x="215471" y="282776"/>
                    </a:cubicBezTo>
                    <a:lnTo>
                      <a:pt x="207543" y="285419"/>
                    </a:lnTo>
                    <a:lnTo>
                      <a:pt x="202257" y="301276"/>
                    </a:lnTo>
                    <a:cubicBezTo>
                      <a:pt x="201376" y="303919"/>
                      <a:pt x="202257" y="308323"/>
                      <a:pt x="199614" y="309204"/>
                    </a:cubicBezTo>
                    <a:lnTo>
                      <a:pt x="191686" y="311847"/>
                    </a:lnTo>
                    <a:cubicBezTo>
                      <a:pt x="189924" y="317133"/>
                      <a:pt x="187751" y="322299"/>
                      <a:pt x="186400" y="327704"/>
                    </a:cubicBezTo>
                    <a:cubicBezTo>
                      <a:pt x="185552" y="331095"/>
                      <a:pt x="183012" y="342409"/>
                      <a:pt x="181115" y="346203"/>
                    </a:cubicBezTo>
                    <a:cubicBezTo>
                      <a:pt x="179694" y="349044"/>
                      <a:pt x="177591" y="351488"/>
                      <a:pt x="175829" y="354131"/>
                    </a:cubicBezTo>
                    <a:cubicBezTo>
                      <a:pt x="174067" y="359417"/>
                      <a:pt x="169990" y="364444"/>
                      <a:pt x="170544" y="369988"/>
                    </a:cubicBezTo>
                    <a:cubicBezTo>
                      <a:pt x="171425" y="378797"/>
                      <a:pt x="171841" y="387666"/>
                      <a:pt x="173187" y="396416"/>
                    </a:cubicBezTo>
                    <a:cubicBezTo>
                      <a:pt x="173611" y="399169"/>
                      <a:pt x="175153" y="401642"/>
                      <a:pt x="175829" y="404344"/>
                    </a:cubicBezTo>
                    <a:cubicBezTo>
                      <a:pt x="176918" y="408702"/>
                      <a:pt x="177382" y="413200"/>
                      <a:pt x="178472" y="417558"/>
                    </a:cubicBezTo>
                    <a:cubicBezTo>
                      <a:pt x="179148" y="420260"/>
                      <a:pt x="180350" y="422808"/>
                      <a:pt x="181115" y="425486"/>
                    </a:cubicBezTo>
                    <a:cubicBezTo>
                      <a:pt x="182113" y="428978"/>
                      <a:pt x="182877" y="432533"/>
                      <a:pt x="183758" y="436057"/>
                    </a:cubicBezTo>
                    <a:cubicBezTo>
                      <a:pt x="182877" y="444866"/>
                      <a:pt x="182213" y="453700"/>
                      <a:pt x="181115" y="462485"/>
                    </a:cubicBezTo>
                    <a:cubicBezTo>
                      <a:pt x="180438" y="467901"/>
                      <a:pt x="178907" y="480115"/>
                      <a:pt x="175829" y="486270"/>
                    </a:cubicBezTo>
                    <a:cubicBezTo>
                      <a:pt x="174409" y="489111"/>
                      <a:pt x="172577" y="491758"/>
                      <a:pt x="170544" y="494198"/>
                    </a:cubicBezTo>
                    <a:cubicBezTo>
                      <a:pt x="168151" y="497069"/>
                      <a:pt x="165566" y="499832"/>
                      <a:pt x="162616" y="502127"/>
                    </a:cubicBezTo>
                    <a:cubicBezTo>
                      <a:pt x="157602" y="506027"/>
                      <a:pt x="146759" y="512698"/>
                      <a:pt x="146759" y="512698"/>
                    </a:cubicBezTo>
                    <a:lnTo>
                      <a:pt x="130902" y="507412"/>
                    </a:lnTo>
                    <a:cubicBezTo>
                      <a:pt x="128259" y="506531"/>
                      <a:pt x="125292" y="506314"/>
                      <a:pt x="122974" y="504769"/>
                    </a:cubicBezTo>
                    <a:cubicBezTo>
                      <a:pt x="112728" y="497939"/>
                      <a:pt x="118059" y="500488"/>
                      <a:pt x="107117" y="496841"/>
                    </a:cubicBezTo>
                    <a:cubicBezTo>
                      <a:pt x="103593" y="491556"/>
                      <a:pt x="102572" y="482994"/>
                      <a:pt x="96546" y="480985"/>
                    </a:cubicBezTo>
                    <a:cubicBezTo>
                      <a:pt x="76620" y="474342"/>
                      <a:pt x="101181" y="483303"/>
                      <a:pt x="80689" y="473056"/>
                    </a:cubicBezTo>
                    <a:cubicBezTo>
                      <a:pt x="78197" y="471810"/>
                      <a:pt x="75196" y="471766"/>
                      <a:pt x="72761" y="470413"/>
                    </a:cubicBezTo>
                    <a:cubicBezTo>
                      <a:pt x="67208" y="467328"/>
                      <a:pt x="56905" y="459842"/>
                      <a:pt x="56905" y="459842"/>
                    </a:cubicBezTo>
                    <a:cubicBezTo>
                      <a:pt x="50619" y="440987"/>
                      <a:pt x="59534" y="463787"/>
                      <a:pt x="46333" y="443986"/>
                    </a:cubicBezTo>
                    <a:cubicBezTo>
                      <a:pt x="44788" y="441668"/>
                      <a:pt x="45866" y="437797"/>
                      <a:pt x="43691" y="436057"/>
                    </a:cubicBezTo>
                    <a:cubicBezTo>
                      <a:pt x="40855" y="433788"/>
                      <a:pt x="36644" y="434296"/>
                      <a:pt x="33120" y="433415"/>
                    </a:cubicBezTo>
                    <a:cubicBezTo>
                      <a:pt x="31358" y="430772"/>
                      <a:pt x="29255" y="428327"/>
                      <a:pt x="27834" y="425486"/>
                    </a:cubicBezTo>
                    <a:cubicBezTo>
                      <a:pt x="26588" y="422994"/>
                      <a:pt x="26544" y="419993"/>
                      <a:pt x="25191" y="417558"/>
                    </a:cubicBezTo>
                    <a:cubicBezTo>
                      <a:pt x="17288" y="403332"/>
                      <a:pt x="16323" y="403404"/>
                      <a:pt x="6692" y="393773"/>
                    </a:cubicBezTo>
                    <a:cubicBezTo>
                      <a:pt x="4930" y="388487"/>
                      <a:pt x="-3230" y="381006"/>
                      <a:pt x="1406" y="377916"/>
                    </a:cubicBezTo>
                    <a:cubicBezTo>
                      <a:pt x="4049" y="376154"/>
                      <a:pt x="6361" y="373746"/>
                      <a:pt x="9335" y="372631"/>
                    </a:cubicBezTo>
                    <a:cubicBezTo>
                      <a:pt x="21398" y="368108"/>
                      <a:pt x="20695" y="372236"/>
                      <a:pt x="30477" y="367345"/>
                    </a:cubicBezTo>
                    <a:cubicBezTo>
                      <a:pt x="33318" y="365925"/>
                      <a:pt x="35762" y="363822"/>
                      <a:pt x="38405" y="362060"/>
                    </a:cubicBezTo>
                    <a:cubicBezTo>
                      <a:pt x="38751" y="361367"/>
                      <a:pt x="46820" y="346479"/>
                      <a:pt x="46333" y="343560"/>
                    </a:cubicBezTo>
                    <a:cubicBezTo>
                      <a:pt x="45811" y="340427"/>
                      <a:pt x="42810" y="338275"/>
                      <a:pt x="41048" y="335632"/>
                    </a:cubicBezTo>
                    <a:cubicBezTo>
                      <a:pt x="41929" y="330346"/>
                      <a:pt x="42529" y="325006"/>
                      <a:pt x="43691" y="319775"/>
                    </a:cubicBezTo>
                    <a:cubicBezTo>
                      <a:pt x="44295" y="317056"/>
                      <a:pt x="45657" y="314549"/>
                      <a:pt x="46333" y="311847"/>
                    </a:cubicBezTo>
                    <a:cubicBezTo>
                      <a:pt x="47422" y="307489"/>
                      <a:pt x="47886" y="302991"/>
                      <a:pt x="48976" y="298633"/>
                    </a:cubicBezTo>
                    <a:cubicBezTo>
                      <a:pt x="49652" y="295931"/>
                      <a:pt x="50854" y="293383"/>
                      <a:pt x="51619" y="290705"/>
                    </a:cubicBezTo>
                    <a:cubicBezTo>
                      <a:pt x="52617" y="287213"/>
                      <a:pt x="52247" y="283156"/>
                      <a:pt x="54262" y="280134"/>
                    </a:cubicBezTo>
                    <a:cubicBezTo>
                      <a:pt x="57853" y="274748"/>
                      <a:pt x="74916" y="270606"/>
                      <a:pt x="78047" y="269563"/>
                    </a:cubicBezTo>
                    <a:lnTo>
                      <a:pt x="85975" y="266920"/>
                    </a:lnTo>
                    <a:lnTo>
                      <a:pt x="93903" y="264277"/>
                    </a:lnTo>
                    <a:cubicBezTo>
                      <a:pt x="95665" y="261634"/>
                      <a:pt x="98637" y="259477"/>
                      <a:pt x="99189" y="256349"/>
                    </a:cubicBezTo>
                    <a:cubicBezTo>
                      <a:pt x="110914" y="189915"/>
                      <a:pt x="95922" y="237086"/>
                      <a:pt x="104474" y="211422"/>
                    </a:cubicBezTo>
                    <a:cubicBezTo>
                      <a:pt x="103593" y="208779"/>
                      <a:pt x="103185" y="205928"/>
                      <a:pt x="101832" y="203493"/>
                    </a:cubicBezTo>
                    <a:cubicBezTo>
                      <a:pt x="98747" y="197940"/>
                      <a:pt x="94785" y="192922"/>
                      <a:pt x="91261" y="187637"/>
                    </a:cubicBezTo>
                    <a:lnTo>
                      <a:pt x="80689" y="171780"/>
                    </a:lnTo>
                    <a:lnTo>
                      <a:pt x="75404" y="163852"/>
                    </a:lnTo>
                    <a:lnTo>
                      <a:pt x="70118" y="155923"/>
                    </a:lnTo>
                    <a:cubicBezTo>
                      <a:pt x="76958" y="149084"/>
                      <a:pt x="84423" y="140584"/>
                      <a:pt x="93903" y="137424"/>
                    </a:cubicBezTo>
                    <a:lnTo>
                      <a:pt x="101832" y="134781"/>
                    </a:lnTo>
                    <a:cubicBezTo>
                      <a:pt x="103594" y="132138"/>
                      <a:pt x="106668" y="129997"/>
                      <a:pt x="107117" y="126853"/>
                    </a:cubicBezTo>
                    <a:cubicBezTo>
                      <a:pt x="107631" y="123257"/>
                      <a:pt x="105262" y="119828"/>
                      <a:pt x="104474" y="116282"/>
                    </a:cubicBezTo>
                    <a:cubicBezTo>
                      <a:pt x="103500" y="111897"/>
                      <a:pt x="102713" y="107473"/>
                      <a:pt x="101832" y="103068"/>
                    </a:cubicBezTo>
                    <a:cubicBezTo>
                      <a:pt x="105588" y="91796"/>
                      <a:pt x="85535" y="93818"/>
                      <a:pt x="88618" y="84568"/>
                    </a:cubicBez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547439">
                  <a:defRPr/>
                </a:pPr>
                <a:endParaRPr lang="es-PY" sz="3000">
                  <a:solidFill>
                    <a:prstClr val="white"/>
                  </a:solidFill>
                  <a:latin typeface="Calibri"/>
                </a:endParaRPr>
              </a:p>
            </p:txBody>
          </p:sp>
          <p:sp>
            <p:nvSpPr>
              <p:cNvPr id="1127" name="21 Forma libre"/>
              <p:cNvSpPr/>
              <p:nvPr/>
            </p:nvSpPr>
            <p:spPr>
              <a:xfrm>
                <a:off x="6210300" y="3929063"/>
                <a:ext cx="622300" cy="1057275"/>
              </a:xfrm>
              <a:custGeom>
                <a:avLst/>
                <a:gdLst>
                  <a:gd name="connsiteX0" fmla="*/ 618409 w 622327"/>
                  <a:gd name="connsiteY0" fmla="*/ 150638 h 1057110"/>
                  <a:gd name="connsiteX1" fmla="*/ 602553 w 622327"/>
                  <a:gd name="connsiteY1" fmla="*/ 147995 h 1057110"/>
                  <a:gd name="connsiteX2" fmla="*/ 560268 w 622327"/>
                  <a:gd name="connsiteY2" fmla="*/ 153281 h 1057110"/>
                  <a:gd name="connsiteX3" fmla="*/ 552340 w 622327"/>
                  <a:gd name="connsiteY3" fmla="*/ 155923 h 1057110"/>
                  <a:gd name="connsiteX4" fmla="*/ 528555 w 622327"/>
                  <a:gd name="connsiteY4" fmla="*/ 158566 h 1057110"/>
                  <a:gd name="connsiteX5" fmla="*/ 512698 w 622327"/>
                  <a:gd name="connsiteY5" fmla="*/ 153281 h 1057110"/>
                  <a:gd name="connsiteX6" fmla="*/ 504770 w 622327"/>
                  <a:gd name="connsiteY6" fmla="*/ 150638 h 1057110"/>
                  <a:gd name="connsiteX7" fmla="*/ 499485 w 622327"/>
                  <a:gd name="connsiteY7" fmla="*/ 142710 h 1057110"/>
                  <a:gd name="connsiteX8" fmla="*/ 483628 w 622327"/>
                  <a:gd name="connsiteY8" fmla="*/ 137424 h 1057110"/>
                  <a:gd name="connsiteX9" fmla="*/ 428130 w 622327"/>
                  <a:gd name="connsiteY9" fmla="*/ 132139 h 1057110"/>
                  <a:gd name="connsiteX10" fmla="*/ 420201 w 622327"/>
                  <a:gd name="connsiteY10" fmla="*/ 129496 h 1057110"/>
                  <a:gd name="connsiteX11" fmla="*/ 417559 w 622327"/>
                  <a:gd name="connsiteY11" fmla="*/ 121567 h 1057110"/>
                  <a:gd name="connsiteX12" fmla="*/ 401702 w 622327"/>
                  <a:gd name="connsiteY12" fmla="*/ 116282 h 1057110"/>
                  <a:gd name="connsiteX13" fmla="*/ 393774 w 622327"/>
                  <a:gd name="connsiteY13" fmla="*/ 110996 h 1057110"/>
                  <a:gd name="connsiteX14" fmla="*/ 380560 w 622327"/>
                  <a:gd name="connsiteY14" fmla="*/ 113639 h 1057110"/>
                  <a:gd name="connsiteX15" fmla="*/ 372631 w 622327"/>
                  <a:gd name="connsiteY15" fmla="*/ 118925 h 1057110"/>
                  <a:gd name="connsiteX16" fmla="*/ 364703 w 622327"/>
                  <a:gd name="connsiteY16" fmla="*/ 121567 h 1057110"/>
                  <a:gd name="connsiteX17" fmla="*/ 348846 w 622327"/>
                  <a:gd name="connsiteY17" fmla="*/ 118925 h 1057110"/>
                  <a:gd name="connsiteX18" fmla="*/ 346204 w 622327"/>
                  <a:gd name="connsiteY18" fmla="*/ 110996 h 1057110"/>
                  <a:gd name="connsiteX19" fmla="*/ 338275 w 622327"/>
                  <a:gd name="connsiteY19" fmla="*/ 108354 h 1057110"/>
                  <a:gd name="connsiteX20" fmla="*/ 319776 w 622327"/>
                  <a:gd name="connsiteY20" fmla="*/ 84569 h 1057110"/>
                  <a:gd name="connsiteX21" fmla="*/ 306562 w 622327"/>
                  <a:gd name="connsiteY21" fmla="*/ 71355 h 1057110"/>
                  <a:gd name="connsiteX22" fmla="*/ 301277 w 622327"/>
                  <a:gd name="connsiteY22" fmla="*/ 63426 h 1057110"/>
                  <a:gd name="connsiteX23" fmla="*/ 280134 w 622327"/>
                  <a:gd name="connsiteY23" fmla="*/ 58141 h 1057110"/>
                  <a:gd name="connsiteX24" fmla="*/ 272206 w 622327"/>
                  <a:gd name="connsiteY24" fmla="*/ 52855 h 1057110"/>
                  <a:gd name="connsiteX25" fmla="*/ 256349 w 622327"/>
                  <a:gd name="connsiteY25" fmla="*/ 47570 h 1057110"/>
                  <a:gd name="connsiteX26" fmla="*/ 248421 w 622327"/>
                  <a:gd name="connsiteY26" fmla="*/ 44927 h 1057110"/>
                  <a:gd name="connsiteX27" fmla="*/ 221993 w 622327"/>
                  <a:gd name="connsiteY27" fmla="*/ 42284 h 1057110"/>
                  <a:gd name="connsiteX28" fmla="*/ 214065 w 622327"/>
                  <a:gd name="connsiteY28" fmla="*/ 36999 h 1057110"/>
                  <a:gd name="connsiteX29" fmla="*/ 211422 w 622327"/>
                  <a:gd name="connsiteY29" fmla="*/ 29070 h 1057110"/>
                  <a:gd name="connsiteX30" fmla="*/ 203494 w 622327"/>
                  <a:gd name="connsiteY30" fmla="*/ 10571 h 1057110"/>
                  <a:gd name="connsiteX31" fmla="*/ 195566 w 622327"/>
                  <a:gd name="connsiteY31" fmla="*/ 7928 h 1057110"/>
                  <a:gd name="connsiteX32" fmla="*/ 190280 w 622327"/>
                  <a:gd name="connsiteY32" fmla="*/ 0 h 1057110"/>
                  <a:gd name="connsiteX33" fmla="*/ 184994 w 622327"/>
                  <a:gd name="connsiteY33" fmla="*/ 7928 h 1057110"/>
                  <a:gd name="connsiteX34" fmla="*/ 177066 w 622327"/>
                  <a:gd name="connsiteY34" fmla="*/ 15856 h 1057110"/>
                  <a:gd name="connsiteX35" fmla="*/ 161209 w 622327"/>
                  <a:gd name="connsiteY35" fmla="*/ 21142 h 1057110"/>
                  <a:gd name="connsiteX36" fmla="*/ 153281 w 622327"/>
                  <a:gd name="connsiteY36" fmla="*/ 23785 h 1057110"/>
                  <a:gd name="connsiteX37" fmla="*/ 129496 w 622327"/>
                  <a:gd name="connsiteY37" fmla="*/ 29070 h 1057110"/>
                  <a:gd name="connsiteX38" fmla="*/ 124211 w 622327"/>
                  <a:gd name="connsiteY38" fmla="*/ 36999 h 1057110"/>
                  <a:gd name="connsiteX39" fmla="*/ 121568 w 622327"/>
                  <a:gd name="connsiteY39" fmla="*/ 44927 h 1057110"/>
                  <a:gd name="connsiteX40" fmla="*/ 113640 w 622327"/>
                  <a:gd name="connsiteY40" fmla="*/ 52855 h 1057110"/>
                  <a:gd name="connsiteX41" fmla="*/ 110997 w 622327"/>
                  <a:gd name="connsiteY41" fmla="*/ 76640 h 1057110"/>
                  <a:gd name="connsiteX42" fmla="*/ 110997 w 622327"/>
                  <a:gd name="connsiteY42" fmla="*/ 100425 h 1057110"/>
                  <a:gd name="connsiteX43" fmla="*/ 108354 w 622327"/>
                  <a:gd name="connsiteY43" fmla="*/ 124210 h 1057110"/>
                  <a:gd name="connsiteX44" fmla="*/ 110997 w 622327"/>
                  <a:gd name="connsiteY44" fmla="*/ 134781 h 1057110"/>
                  <a:gd name="connsiteX45" fmla="*/ 108354 w 622327"/>
                  <a:gd name="connsiteY45" fmla="*/ 142710 h 1057110"/>
                  <a:gd name="connsiteX46" fmla="*/ 105711 w 622327"/>
                  <a:gd name="connsiteY46" fmla="*/ 158566 h 1057110"/>
                  <a:gd name="connsiteX47" fmla="*/ 108354 w 622327"/>
                  <a:gd name="connsiteY47" fmla="*/ 169137 h 1057110"/>
                  <a:gd name="connsiteX48" fmla="*/ 105711 w 622327"/>
                  <a:gd name="connsiteY48" fmla="*/ 177066 h 1057110"/>
                  <a:gd name="connsiteX49" fmla="*/ 97783 w 622327"/>
                  <a:gd name="connsiteY49" fmla="*/ 198208 h 1057110"/>
                  <a:gd name="connsiteX50" fmla="*/ 95140 w 622327"/>
                  <a:gd name="connsiteY50" fmla="*/ 208779 h 1057110"/>
                  <a:gd name="connsiteX51" fmla="*/ 87212 w 622327"/>
                  <a:gd name="connsiteY51" fmla="*/ 211422 h 1057110"/>
                  <a:gd name="connsiteX52" fmla="*/ 84569 w 622327"/>
                  <a:gd name="connsiteY52" fmla="*/ 219350 h 1057110"/>
                  <a:gd name="connsiteX53" fmla="*/ 87212 w 622327"/>
                  <a:gd name="connsiteY53" fmla="*/ 235207 h 1057110"/>
                  <a:gd name="connsiteX54" fmla="*/ 100426 w 622327"/>
                  <a:gd name="connsiteY54" fmla="*/ 251063 h 1057110"/>
                  <a:gd name="connsiteX55" fmla="*/ 105711 w 622327"/>
                  <a:gd name="connsiteY55" fmla="*/ 266920 h 1057110"/>
                  <a:gd name="connsiteX56" fmla="*/ 108354 w 622327"/>
                  <a:gd name="connsiteY56" fmla="*/ 274848 h 1057110"/>
                  <a:gd name="connsiteX57" fmla="*/ 113640 w 622327"/>
                  <a:gd name="connsiteY57" fmla="*/ 295991 h 1057110"/>
                  <a:gd name="connsiteX58" fmla="*/ 124211 w 622327"/>
                  <a:gd name="connsiteY58" fmla="*/ 311847 h 1057110"/>
                  <a:gd name="connsiteX59" fmla="*/ 132139 w 622327"/>
                  <a:gd name="connsiteY59" fmla="*/ 317133 h 1057110"/>
                  <a:gd name="connsiteX60" fmla="*/ 150638 w 622327"/>
                  <a:gd name="connsiteY60" fmla="*/ 340918 h 1057110"/>
                  <a:gd name="connsiteX61" fmla="*/ 158567 w 622327"/>
                  <a:gd name="connsiteY61" fmla="*/ 343560 h 1057110"/>
                  <a:gd name="connsiteX62" fmla="*/ 166495 w 622327"/>
                  <a:gd name="connsiteY62" fmla="*/ 359417 h 1057110"/>
                  <a:gd name="connsiteX63" fmla="*/ 174423 w 622327"/>
                  <a:gd name="connsiteY63" fmla="*/ 375274 h 1057110"/>
                  <a:gd name="connsiteX64" fmla="*/ 190280 w 622327"/>
                  <a:gd name="connsiteY64" fmla="*/ 380559 h 1057110"/>
                  <a:gd name="connsiteX65" fmla="*/ 224636 w 622327"/>
                  <a:gd name="connsiteY65" fmla="*/ 385845 h 1057110"/>
                  <a:gd name="connsiteX66" fmla="*/ 245778 w 622327"/>
                  <a:gd name="connsiteY66" fmla="*/ 391130 h 1057110"/>
                  <a:gd name="connsiteX67" fmla="*/ 256349 w 622327"/>
                  <a:gd name="connsiteY67" fmla="*/ 406987 h 1057110"/>
                  <a:gd name="connsiteX68" fmla="*/ 261635 w 622327"/>
                  <a:gd name="connsiteY68" fmla="*/ 422844 h 1057110"/>
                  <a:gd name="connsiteX69" fmla="*/ 264278 w 622327"/>
                  <a:gd name="connsiteY69" fmla="*/ 430772 h 1057110"/>
                  <a:gd name="connsiteX70" fmla="*/ 269563 w 622327"/>
                  <a:gd name="connsiteY70" fmla="*/ 438700 h 1057110"/>
                  <a:gd name="connsiteX71" fmla="*/ 277492 w 622327"/>
                  <a:gd name="connsiteY71" fmla="*/ 454557 h 1057110"/>
                  <a:gd name="connsiteX72" fmla="*/ 285420 w 622327"/>
                  <a:gd name="connsiteY72" fmla="*/ 459843 h 1057110"/>
                  <a:gd name="connsiteX73" fmla="*/ 288063 w 622327"/>
                  <a:gd name="connsiteY73" fmla="*/ 478342 h 1057110"/>
                  <a:gd name="connsiteX74" fmla="*/ 290705 w 622327"/>
                  <a:gd name="connsiteY74" fmla="*/ 486270 h 1057110"/>
                  <a:gd name="connsiteX75" fmla="*/ 301277 w 622327"/>
                  <a:gd name="connsiteY75" fmla="*/ 523269 h 1057110"/>
                  <a:gd name="connsiteX76" fmla="*/ 306562 w 622327"/>
                  <a:gd name="connsiteY76" fmla="*/ 531197 h 1057110"/>
                  <a:gd name="connsiteX77" fmla="*/ 314490 w 622327"/>
                  <a:gd name="connsiteY77" fmla="*/ 536483 h 1057110"/>
                  <a:gd name="connsiteX78" fmla="*/ 317133 w 622327"/>
                  <a:gd name="connsiteY78" fmla="*/ 544411 h 1057110"/>
                  <a:gd name="connsiteX79" fmla="*/ 314490 w 622327"/>
                  <a:gd name="connsiteY79" fmla="*/ 552340 h 1057110"/>
                  <a:gd name="connsiteX80" fmla="*/ 298634 w 622327"/>
                  <a:gd name="connsiteY80" fmla="*/ 552340 h 1057110"/>
                  <a:gd name="connsiteX81" fmla="*/ 288063 w 622327"/>
                  <a:gd name="connsiteY81" fmla="*/ 536483 h 1057110"/>
                  <a:gd name="connsiteX82" fmla="*/ 280134 w 622327"/>
                  <a:gd name="connsiteY82" fmla="*/ 533840 h 1057110"/>
                  <a:gd name="connsiteX83" fmla="*/ 264278 w 622327"/>
                  <a:gd name="connsiteY83" fmla="*/ 523269 h 1057110"/>
                  <a:gd name="connsiteX84" fmla="*/ 245778 w 622327"/>
                  <a:gd name="connsiteY84" fmla="*/ 510055 h 1057110"/>
                  <a:gd name="connsiteX85" fmla="*/ 237850 w 622327"/>
                  <a:gd name="connsiteY85" fmla="*/ 507412 h 1057110"/>
                  <a:gd name="connsiteX86" fmla="*/ 229922 w 622327"/>
                  <a:gd name="connsiteY86" fmla="*/ 504770 h 1057110"/>
                  <a:gd name="connsiteX87" fmla="*/ 221993 w 622327"/>
                  <a:gd name="connsiteY87" fmla="*/ 507412 h 1057110"/>
                  <a:gd name="connsiteX88" fmla="*/ 214065 w 622327"/>
                  <a:gd name="connsiteY88" fmla="*/ 512698 h 1057110"/>
                  <a:gd name="connsiteX89" fmla="*/ 195566 w 622327"/>
                  <a:gd name="connsiteY89" fmla="*/ 507412 h 1057110"/>
                  <a:gd name="connsiteX90" fmla="*/ 187637 w 622327"/>
                  <a:gd name="connsiteY90" fmla="*/ 499484 h 1057110"/>
                  <a:gd name="connsiteX91" fmla="*/ 179709 w 622327"/>
                  <a:gd name="connsiteY91" fmla="*/ 483628 h 1057110"/>
                  <a:gd name="connsiteX92" fmla="*/ 163852 w 622327"/>
                  <a:gd name="connsiteY92" fmla="*/ 478342 h 1057110"/>
                  <a:gd name="connsiteX93" fmla="*/ 147996 w 622327"/>
                  <a:gd name="connsiteY93" fmla="*/ 470414 h 1057110"/>
                  <a:gd name="connsiteX94" fmla="*/ 132139 w 622327"/>
                  <a:gd name="connsiteY94" fmla="*/ 475699 h 1057110"/>
                  <a:gd name="connsiteX95" fmla="*/ 121568 w 622327"/>
                  <a:gd name="connsiteY95" fmla="*/ 491556 h 1057110"/>
                  <a:gd name="connsiteX96" fmla="*/ 103068 w 622327"/>
                  <a:gd name="connsiteY96" fmla="*/ 515341 h 1057110"/>
                  <a:gd name="connsiteX97" fmla="*/ 84569 w 622327"/>
                  <a:gd name="connsiteY97" fmla="*/ 533840 h 1057110"/>
                  <a:gd name="connsiteX98" fmla="*/ 76641 w 622327"/>
                  <a:gd name="connsiteY98" fmla="*/ 539126 h 1057110"/>
                  <a:gd name="connsiteX99" fmla="*/ 63427 w 622327"/>
                  <a:gd name="connsiteY99" fmla="*/ 554982 h 1057110"/>
                  <a:gd name="connsiteX100" fmla="*/ 55498 w 622327"/>
                  <a:gd name="connsiteY100" fmla="*/ 560268 h 1057110"/>
                  <a:gd name="connsiteX101" fmla="*/ 44927 w 622327"/>
                  <a:gd name="connsiteY101" fmla="*/ 576125 h 1057110"/>
                  <a:gd name="connsiteX102" fmla="*/ 39642 w 622327"/>
                  <a:gd name="connsiteY102" fmla="*/ 584053 h 1057110"/>
                  <a:gd name="connsiteX103" fmla="*/ 36999 w 622327"/>
                  <a:gd name="connsiteY103" fmla="*/ 591981 h 1057110"/>
                  <a:gd name="connsiteX104" fmla="*/ 23785 w 622327"/>
                  <a:gd name="connsiteY104" fmla="*/ 607838 h 1057110"/>
                  <a:gd name="connsiteX105" fmla="*/ 21142 w 622327"/>
                  <a:gd name="connsiteY105" fmla="*/ 615766 h 1057110"/>
                  <a:gd name="connsiteX106" fmla="*/ 13214 w 622327"/>
                  <a:gd name="connsiteY106" fmla="*/ 618409 h 1057110"/>
                  <a:gd name="connsiteX107" fmla="*/ 29071 w 622327"/>
                  <a:gd name="connsiteY107" fmla="*/ 626337 h 1057110"/>
                  <a:gd name="connsiteX108" fmla="*/ 36999 w 622327"/>
                  <a:gd name="connsiteY108" fmla="*/ 634266 h 1057110"/>
                  <a:gd name="connsiteX109" fmla="*/ 42285 w 622327"/>
                  <a:gd name="connsiteY109" fmla="*/ 650122 h 1057110"/>
                  <a:gd name="connsiteX110" fmla="*/ 44927 w 622327"/>
                  <a:gd name="connsiteY110" fmla="*/ 665979 h 1057110"/>
                  <a:gd name="connsiteX111" fmla="*/ 47570 w 622327"/>
                  <a:gd name="connsiteY111" fmla="*/ 673907 h 1057110"/>
                  <a:gd name="connsiteX112" fmla="*/ 44927 w 622327"/>
                  <a:gd name="connsiteY112" fmla="*/ 689764 h 1057110"/>
                  <a:gd name="connsiteX113" fmla="*/ 39642 w 622327"/>
                  <a:gd name="connsiteY113" fmla="*/ 697692 h 1057110"/>
                  <a:gd name="connsiteX114" fmla="*/ 23785 w 622327"/>
                  <a:gd name="connsiteY114" fmla="*/ 713549 h 1057110"/>
                  <a:gd name="connsiteX115" fmla="*/ 15857 w 622327"/>
                  <a:gd name="connsiteY115" fmla="*/ 729406 h 1057110"/>
                  <a:gd name="connsiteX116" fmla="*/ 10571 w 622327"/>
                  <a:gd name="connsiteY116" fmla="*/ 745262 h 1057110"/>
                  <a:gd name="connsiteX117" fmla="*/ 0 w 622327"/>
                  <a:gd name="connsiteY117" fmla="*/ 761119 h 1057110"/>
                  <a:gd name="connsiteX118" fmla="*/ 2643 w 622327"/>
                  <a:gd name="connsiteY118" fmla="*/ 771690 h 1057110"/>
                  <a:gd name="connsiteX119" fmla="*/ 7929 w 622327"/>
                  <a:gd name="connsiteY119" fmla="*/ 787547 h 1057110"/>
                  <a:gd name="connsiteX120" fmla="*/ 10571 w 622327"/>
                  <a:gd name="connsiteY120" fmla="*/ 795475 h 1057110"/>
                  <a:gd name="connsiteX121" fmla="*/ 15857 w 622327"/>
                  <a:gd name="connsiteY121" fmla="*/ 816617 h 1057110"/>
                  <a:gd name="connsiteX122" fmla="*/ 39642 w 622327"/>
                  <a:gd name="connsiteY122" fmla="*/ 832474 h 1057110"/>
                  <a:gd name="connsiteX123" fmla="*/ 47570 w 622327"/>
                  <a:gd name="connsiteY123" fmla="*/ 837759 h 1057110"/>
                  <a:gd name="connsiteX124" fmla="*/ 55498 w 622327"/>
                  <a:gd name="connsiteY124" fmla="*/ 840402 h 1057110"/>
                  <a:gd name="connsiteX125" fmla="*/ 60784 w 622327"/>
                  <a:gd name="connsiteY125" fmla="*/ 848330 h 1057110"/>
                  <a:gd name="connsiteX126" fmla="*/ 73998 w 622327"/>
                  <a:gd name="connsiteY126" fmla="*/ 874758 h 1057110"/>
                  <a:gd name="connsiteX127" fmla="*/ 89855 w 622327"/>
                  <a:gd name="connsiteY127" fmla="*/ 880044 h 1057110"/>
                  <a:gd name="connsiteX128" fmla="*/ 97783 w 622327"/>
                  <a:gd name="connsiteY128" fmla="*/ 895900 h 1057110"/>
                  <a:gd name="connsiteX129" fmla="*/ 105711 w 622327"/>
                  <a:gd name="connsiteY129" fmla="*/ 901186 h 1057110"/>
                  <a:gd name="connsiteX130" fmla="*/ 121568 w 622327"/>
                  <a:gd name="connsiteY130" fmla="*/ 911757 h 1057110"/>
                  <a:gd name="connsiteX131" fmla="*/ 129496 w 622327"/>
                  <a:gd name="connsiteY131" fmla="*/ 919685 h 1057110"/>
                  <a:gd name="connsiteX132" fmla="*/ 137425 w 622327"/>
                  <a:gd name="connsiteY132" fmla="*/ 922328 h 1057110"/>
                  <a:gd name="connsiteX133" fmla="*/ 147996 w 622327"/>
                  <a:gd name="connsiteY133" fmla="*/ 938185 h 1057110"/>
                  <a:gd name="connsiteX134" fmla="*/ 132139 w 622327"/>
                  <a:gd name="connsiteY134" fmla="*/ 969898 h 1057110"/>
                  <a:gd name="connsiteX135" fmla="*/ 126853 w 622327"/>
                  <a:gd name="connsiteY135" fmla="*/ 977826 h 1057110"/>
                  <a:gd name="connsiteX136" fmla="*/ 124211 w 622327"/>
                  <a:gd name="connsiteY136" fmla="*/ 991040 h 1057110"/>
                  <a:gd name="connsiteX137" fmla="*/ 121568 w 622327"/>
                  <a:gd name="connsiteY137" fmla="*/ 1009540 h 1057110"/>
                  <a:gd name="connsiteX138" fmla="*/ 116282 w 622327"/>
                  <a:gd name="connsiteY138" fmla="*/ 1025396 h 1057110"/>
                  <a:gd name="connsiteX139" fmla="*/ 126853 w 622327"/>
                  <a:gd name="connsiteY139" fmla="*/ 1038610 h 1057110"/>
                  <a:gd name="connsiteX140" fmla="*/ 132139 w 622327"/>
                  <a:gd name="connsiteY140" fmla="*/ 1046539 h 1057110"/>
                  <a:gd name="connsiteX141" fmla="*/ 158567 w 622327"/>
                  <a:gd name="connsiteY141" fmla="*/ 1049181 h 1057110"/>
                  <a:gd name="connsiteX142" fmla="*/ 174423 w 622327"/>
                  <a:gd name="connsiteY142" fmla="*/ 1057110 h 1057110"/>
                  <a:gd name="connsiteX143" fmla="*/ 182352 w 622327"/>
                  <a:gd name="connsiteY143" fmla="*/ 1054467 h 1057110"/>
                  <a:gd name="connsiteX144" fmla="*/ 198208 w 622327"/>
                  <a:gd name="connsiteY144" fmla="*/ 1043896 h 1057110"/>
                  <a:gd name="connsiteX145" fmla="*/ 214065 w 622327"/>
                  <a:gd name="connsiteY145" fmla="*/ 1038610 h 1057110"/>
                  <a:gd name="connsiteX146" fmla="*/ 240493 w 622327"/>
                  <a:gd name="connsiteY146" fmla="*/ 1041253 h 1057110"/>
                  <a:gd name="connsiteX147" fmla="*/ 248421 w 622327"/>
                  <a:gd name="connsiteY147" fmla="*/ 1043896 h 1057110"/>
                  <a:gd name="connsiteX148" fmla="*/ 272206 w 622327"/>
                  <a:gd name="connsiteY148" fmla="*/ 1041253 h 1057110"/>
                  <a:gd name="connsiteX149" fmla="*/ 288063 w 622327"/>
                  <a:gd name="connsiteY149" fmla="*/ 1035967 h 1057110"/>
                  <a:gd name="connsiteX150" fmla="*/ 303919 w 622327"/>
                  <a:gd name="connsiteY150" fmla="*/ 1025396 h 1057110"/>
                  <a:gd name="connsiteX151" fmla="*/ 311848 w 622327"/>
                  <a:gd name="connsiteY151" fmla="*/ 1020111 h 1057110"/>
                  <a:gd name="connsiteX152" fmla="*/ 322419 w 622327"/>
                  <a:gd name="connsiteY152" fmla="*/ 1017468 h 1057110"/>
                  <a:gd name="connsiteX153" fmla="*/ 354132 w 622327"/>
                  <a:gd name="connsiteY153" fmla="*/ 1025396 h 1057110"/>
                  <a:gd name="connsiteX154" fmla="*/ 362060 w 622327"/>
                  <a:gd name="connsiteY154" fmla="*/ 1028039 h 1057110"/>
                  <a:gd name="connsiteX155" fmla="*/ 369989 w 622327"/>
                  <a:gd name="connsiteY155" fmla="*/ 1030682 h 1057110"/>
                  <a:gd name="connsiteX156" fmla="*/ 377917 w 622327"/>
                  <a:gd name="connsiteY156" fmla="*/ 1035967 h 1057110"/>
                  <a:gd name="connsiteX157" fmla="*/ 393774 w 622327"/>
                  <a:gd name="connsiteY157" fmla="*/ 1041253 h 1057110"/>
                  <a:gd name="connsiteX158" fmla="*/ 401702 w 622327"/>
                  <a:gd name="connsiteY158" fmla="*/ 1043896 h 1057110"/>
                  <a:gd name="connsiteX159" fmla="*/ 409630 w 622327"/>
                  <a:gd name="connsiteY159" fmla="*/ 1046539 h 1057110"/>
                  <a:gd name="connsiteX160" fmla="*/ 425487 w 622327"/>
                  <a:gd name="connsiteY160" fmla="*/ 1043896 h 1057110"/>
                  <a:gd name="connsiteX161" fmla="*/ 480985 w 622327"/>
                  <a:gd name="connsiteY161" fmla="*/ 1033325 h 1057110"/>
                  <a:gd name="connsiteX162" fmla="*/ 478342 w 622327"/>
                  <a:gd name="connsiteY162" fmla="*/ 1025396 h 1057110"/>
                  <a:gd name="connsiteX163" fmla="*/ 486271 w 622327"/>
                  <a:gd name="connsiteY163" fmla="*/ 1009540 h 1057110"/>
                  <a:gd name="connsiteX164" fmla="*/ 483628 w 622327"/>
                  <a:gd name="connsiteY164" fmla="*/ 985755 h 1057110"/>
                  <a:gd name="connsiteX165" fmla="*/ 475700 w 622327"/>
                  <a:gd name="connsiteY165" fmla="*/ 983112 h 1057110"/>
                  <a:gd name="connsiteX166" fmla="*/ 470414 w 622327"/>
                  <a:gd name="connsiteY166" fmla="*/ 975184 h 1057110"/>
                  <a:gd name="connsiteX167" fmla="*/ 462486 w 622327"/>
                  <a:gd name="connsiteY167" fmla="*/ 969898 h 1057110"/>
                  <a:gd name="connsiteX168" fmla="*/ 454557 w 622327"/>
                  <a:gd name="connsiteY168" fmla="*/ 961970 h 1057110"/>
                  <a:gd name="connsiteX169" fmla="*/ 457200 w 622327"/>
                  <a:gd name="connsiteY169" fmla="*/ 951399 h 1057110"/>
                  <a:gd name="connsiteX170" fmla="*/ 459843 w 622327"/>
                  <a:gd name="connsiteY170" fmla="*/ 943470 h 1057110"/>
                  <a:gd name="connsiteX171" fmla="*/ 454557 w 622327"/>
                  <a:gd name="connsiteY171" fmla="*/ 917043 h 1057110"/>
                  <a:gd name="connsiteX172" fmla="*/ 457200 w 622327"/>
                  <a:gd name="connsiteY172" fmla="*/ 903829 h 1057110"/>
                  <a:gd name="connsiteX173" fmla="*/ 465129 w 622327"/>
                  <a:gd name="connsiteY173" fmla="*/ 898543 h 1057110"/>
                  <a:gd name="connsiteX174" fmla="*/ 483628 w 622327"/>
                  <a:gd name="connsiteY174" fmla="*/ 893258 h 1057110"/>
                  <a:gd name="connsiteX175" fmla="*/ 488914 w 622327"/>
                  <a:gd name="connsiteY175" fmla="*/ 885329 h 1057110"/>
                  <a:gd name="connsiteX176" fmla="*/ 494199 w 622327"/>
                  <a:gd name="connsiteY176" fmla="*/ 845688 h 1057110"/>
                  <a:gd name="connsiteX177" fmla="*/ 496842 w 622327"/>
                  <a:gd name="connsiteY177" fmla="*/ 835117 h 1057110"/>
                  <a:gd name="connsiteX178" fmla="*/ 496842 w 622327"/>
                  <a:gd name="connsiteY178" fmla="*/ 790189 h 1057110"/>
                  <a:gd name="connsiteX179" fmla="*/ 488914 w 622327"/>
                  <a:gd name="connsiteY179" fmla="*/ 782261 h 1057110"/>
                  <a:gd name="connsiteX180" fmla="*/ 486271 w 622327"/>
                  <a:gd name="connsiteY180" fmla="*/ 769047 h 1057110"/>
                  <a:gd name="connsiteX181" fmla="*/ 480985 w 622327"/>
                  <a:gd name="connsiteY181" fmla="*/ 747905 h 1057110"/>
                  <a:gd name="connsiteX182" fmla="*/ 475700 w 622327"/>
                  <a:gd name="connsiteY182" fmla="*/ 716192 h 1057110"/>
                  <a:gd name="connsiteX183" fmla="*/ 483628 w 622327"/>
                  <a:gd name="connsiteY183" fmla="*/ 700335 h 1057110"/>
                  <a:gd name="connsiteX184" fmla="*/ 499485 w 622327"/>
                  <a:gd name="connsiteY184" fmla="*/ 695049 h 1057110"/>
                  <a:gd name="connsiteX185" fmla="*/ 494199 w 622327"/>
                  <a:gd name="connsiteY185" fmla="*/ 658051 h 1057110"/>
                  <a:gd name="connsiteX186" fmla="*/ 488914 w 622327"/>
                  <a:gd name="connsiteY186" fmla="*/ 623695 h 1057110"/>
                  <a:gd name="connsiteX187" fmla="*/ 486271 w 622327"/>
                  <a:gd name="connsiteY187" fmla="*/ 615766 h 1057110"/>
                  <a:gd name="connsiteX188" fmla="*/ 491556 w 622327"/>
                  <a:gd name="connsiteY188" fmla="*/ 570839 h 1057110"/>
                  <a:gd name="connsiteX189" fmla="*/ 496842 w 622327"/>
                  <a:gd name="connsiteY189" fmla="*/ 560268 h 1057110"/>
                  <a:gd name="connsiteX190" fmla="*/ 504770 w 622327"/>
                  <a:gd name="connsiteY190" fmla="*/ 552340 h 1057110"/>
                  <a:gd name="connsiteX191" fmla="*/ 507413 w 622327"/>
                  <a:gd name="connsiteY191" fmla="*/ 517984 h 1057110"/>
                  <a:gd name="connsiteX192" fmla="*/ 520627 w 622327"/>
                  <a:gd name="connsiteY192" fmla="*/ 504770 h 1057110"/>
                  <a:gd name="connsiteX193" fmla="*/ 533841 w 622327"/>
                  <a:gd name="connsiteY193" fmla="*/ 491556 h 1057110"/>
                  <a:gd name="connsiteX194" fmla="*/ 539126 w 622327"/>
                  <a:gd name="connsiteY194" fmla="*/ 483628 h 1057110"/>
                  <a:gd name="connsiteX195" fmla="*/ 541769 w 622327"/>
                  <a:gd name="connsiteY195" fmla="*/ 475699 h 1057110"/>
                  <a:gd name="connsiteX196" fmla="*/ 549697 w 622327"/>
                  <a:gd name="connsiteY196" fmla="*/ 467771 h 1057110"/>
                  <a:gd name="connsiteX197" fmla="*/ 554983 w 622327"/>
                  <a:gd name="connsiteY197" fmla="*/ 459843 h 1057110"/>
                  <a:gd name="connsiteX198" fmla="*/ 568197 w 622327"/>
                  <a:gd name="connsiteY198" fmla="*/ 436058 h 1057110"/>
                  <a:gd name="connsiteX199" fmla="*/ 573482 w 622327"/>
                  <a:gd name="connsiteY199" fmla="*/ 428129 h 1057110"/>
                  <a:gd name="connsiteX200" fmla="*/ 578768 w 622327"/>
                  <a:gd name="connsiteY200" fmla="*/ 412273 h 1057110"/>
                  <a:gd name="connsiteX201" fmla="*/ 581411 w 622327"/>
                  <a:gd name="connsiteY201" fmla="*/ 404344 h 1057110"/>
                  <a:gd name="connsiteX202" fmla="*/ 578768 w 622327"/>
                  <a:gd name="connsiteY202" fmla="*/ 393773 h 1057110"/>
                  <a:gd name="connsiteX203" fmla="*/ 568197 w 622327"/>
                  <a:gd name="connsiteY203" fmla="*/ 377917 h 1057110"/>
                  <a:gd name="connsiteX204" fmla="*/ 565554 w 622327"/>
                  <a:gd name="connsiteY204" fmla="*/ 364703 h 1057110"/>
                  <a:gd name="connsiteX205" fmla="*/ 568197 w 622327"/>
                  <a:gd name="connsiteY205" fmla="*/ 354132 h 1057110"/>
                  <a:gd name="connsiteX206" fmla="*/ 570840 w 622327"/>
                  <a:gd name="connsiteY206" fmla="*/ 332989 h 1057110"/>
                  <a:gd name="connsiteX207" fmla="*/ 576125 w 622327"/>
                  <a:gd name="connsiteY207" fmla="*/ 317133 h 1057110"/>
                  <a:gd name="connsiteX208" fmla="*/ 581411 w 622327"/>
                  <a:gd name="connsiteY208" fmla="*/ 301276 h 1057110"/>
                  <a:gd name="connsiteX209" fmla="*/ 586696 w 622327"/>
                  <a:gd name="connsiteY209" fmla="*/ 282777 h 1057110"/>
                  <a:gd name="connsiteX210" fmla="*/ 591982 w 622327"/>
                  <a:gd name="connsiteY210" fmla="*/ 266920 h 1057110"/>
                  <a:gd name="connsiteX211" fmla="*/ 594625 w 622327"/>
                  <a:gd name="connsiteY211" fmla="*/ 253706 h 1057110"/>
                  <a:gd name="connsiteX212" fmla="*/ 597267 w 622327"/>
                  <a:gd name="connsiteY212" fmla="*/ 237849 h 1057110"/>
                  <a:gd name="connsiteX213" fmla="*/ 599910 w 622327"/>
                  <a:gd name="connsiteY213" fmla="*/ 229921 h 1057110"/>
                  <a:gd name="connsiteX214" fmla="*/ 602553 w 622327"/>
                  <a:gd name="connsiteY214" fmla="*/ 219350 h 1057110"/>
                  <a:gd name="connsiteX215" fmla="*/ 607838 w 622327"/>
                  <a:gd name="connsiteY215" fmla="*/ 203493 h 1057110"/>
                  <a:gd name="connsiteX216" fmla="*/ 621052 w 622327"/>
                  <a:gd name="connsiteY216" fmla="*/ 179708 h 1057110"/>
                  <a:gd name="connsiteX217" fmla="*/ 618409 w 622327"/>
                  <a:gd name="connsiteY217" fmla="*/ 150638 h 1057110"/>
                  <a:gd name="connsiteX0" fmla="*/ 618409 w 622327"/>
                  <a:gd name="connsiteY0" fmla="*/ 150638 h 1057110"/>
                  <a:gd name="connsiteX1" fmla="*/ 602553 w 622327"/>
                  <a:gd name="connsiteY1" fmla="*/ 147995 h 1057110"/>
                  <a:gd name="connsiteX2" fmla="*/ 560268 w 622327"/>
                  <a:gd name="connsiteY2" fmla="*/ 153281 h 1057110"/>
                  <a:gd name="connsiteX3" fmla="*/ 552340 w 622327"/>
                  <a:gd name="connsiteY3" fmla="*/ 155923 h 1057110"/>
                  <a:gd name="connsiteX4" fmla="*/ 528555 w 622327"/>
                  <a:gd name="connsiteY4" fmla="*/ 158566 h 1057110"/>
                  <a:gd name="connsiteX5" fmla="*/ 512698 w 622327"/>
                  <a:gd name="connsiteY5" fmla="*/ 153281 h 1057110"/>
                  <a:gd name="connsiteX6" fmla="*/ 504770 w 622327"/>
                  <a:gd name="connsiteY6" fmla="*/ 150638 h 1057110"/>
                  <a:gd name="connsiteX7" fmla="*/ 499485 w 622327"/>
                  <a:gd name="connsiteY7" fmla="*/ 142710 h 1057110"/>
                  <a:gd name="connsiteX8" fmla="*/ 483628 w 622327"/>
                  <a:gd name="connsiteY8" fmla="*/ 137424 h 1057110"/>
                  <a:gd name="connsiteX9" fmla="*/ 428130 w 622327"/>
                  <a:gd name="connsiteY9" fmla="*/ 132139 h 1057110"/>
                  <a:gd name="connsiteX10" fmla="*/ 420201 w 622327"/>
                  <a:gd name="connsiteY10" fmla="*/ 129496 h 1057110"/>
                  <a:gd name="connsiteX11" fmla="*/ 417559 w 622327"/>
                  <a:gd name="connsiteY11" fmla="*/ 121567 h 1057110"/>
                  <a:gd name="connsiteX12" fmla="*/ 401702 w 622327"/>
                  <a:gd name="connsiteY12" fmla="*/ 116282 h 1057110"/>
                  <a:gd name="connsiteX13" fmla="*/ 393774 w 622327"/>
                  <a:gd name="connsiteY13" fmla="*/ 110996 h 1057110"/>
                  <a:gd name="connsiteX14" fmla="*/ 380560 w 622327"/>
                  <a:gd name="connsiteY14" fmla="*/ 113639 h 1057110"/>
                  <a:gd name="connsiteX15" fmla="*/ 372631 w 622327"/>
                  <a:gd name="connsiteY15" fmla="*/ 118925 h 1057110"/>
                  <a:gd name="connsiteX16" fmla="*/ 364703 w 622327"/>
                  <a:gd name="connsiteY16" fmla="*/ 121567 h 1057110"/>
                  <a:gd name="connsiteX17" fmla="*/ 348846 w 622327"/>
                  <a:gd name="connsiteY17" fmla="*/ 118925 h 1057110"/>
                  <a:gd name="connsiteX18" fmla="*/ 346204 w 622327"/>
                  <a:gd name="connsiteY18" fmla="*/ 110996 h 1057110"/>
                  <a:gd name="connsiteX19" fmla="*/ 338275 w 622327"/>
                  <a:gd name="connsiteY19" fmla="*/ 108354 h 1057110"/>
                  <a:gd name="connsiteX20" fmla="*/ 319776 w 622327"/>
                  <a:gd name="connsiteY20" fmla="*/ 84569 h 1057110"/>
                  <a:gd name="connsiteX21" fmla="*/ 306562 w 622327"/>
                  <a:gd name="connsiteY21" fmla="*/ 71355 h 1057110"/>
                  <a:gd name="connsiteX22" fmla="*/ 301277 w 622327"/>
                  <a:gd name="connsiteY22" fmla="*/ 63426 h 1057110"/>
                  <a:gd name="connsiteX23" fmla="*/ 280134 w 622327"/>
                  <a:gd name="connsiteY23" fmla="*/ 58141 h 1057110"/>
                  <a:gd name="connsiteX24" fmla="*/ 272206 w 622327"/>
                  <a:gd name="connsiteY24" fmla="*/ 52855 h 1057110"/>
                  <a:gd name="connsiteX25" fmla="*/ 256349 w 622327"/>
                  <a:gd name="connsiteY25" fmla="*/ 47570 h 1057110"/>
                  <a:gd name="connsiteX26" fmla="*/ 248421 w 622327"/>
                  <a:gd name="connsiteY26" fmla="*/ 44927 h 1057110"/>
                  <a:gd name="connsiteX27" fmla="*/ 221993 w 622327"/>
                  <a:gd name="connsiteY27" fmla="*/ 42284 h 1057110"/>
                  <a:gd name="connsiteX28" fmla="*/ 214065 w 622327"/>
                  <a:gd name="connsiteY28" fmla="*/ 36999 h 1057110"/>
                  <a:gd name="connsiteX29" fmla="*/ 211422 w 622327"/>
                  <a:gd name="connsiteY29" fmla="*/ 29070 h 1057110"/>
                  <a:gd name="connsiteX30" fmla="*/ 203494 w 622327"/>
                  <a:gd name="connsiteY30" fmla="*/ 10571 h 1057110"/>
                  <a:gd name="connsiteX31" fmla="*/ 195566 w 622327"/>
                  <a:gd name="connsiteY31" fmla="*/ 7928 h 1057110"/>
                  <a:gd name="connsiteX32" fmla="*/ 190280 w 622327"/>
                  <a:gd name="connsiteY32" fmla="*/ 0 h 1057110"/>
                  <a:gd name="connsiteX33" fmla="*/ 184994 w 622327"/>
                  <a:gd name="connsiteY33" fmla="*/ 7928 h 1057110"/>
                  <a:gd name="connsiteX34" fmla="*/ 177066 w 622327"/>
                  <a:gd name="connsiteY34" fmla="*/ 15856 h 1057110"/>
                  <a:gd name="connsiteX35" fmla="*/ 161209 w 622327"/>
                  <a:gd name="connsiteY35" fmla="*/ 21142 h 1057110"/>
                  <a:gd name="connsiteX36" fmla="*/ 153281 w 622327"/>
                  <a:gd name="connsiteY36" fmla="*/ 23785 h 1057110"/>
                  <a:gd name="connsiteX37" fmla="*/ 129496 w 622327"/>
                  <a:gd name="connsiteY37" fmla="*/ 29070 h 1057110"/>
                  <a:gd name="connsiteX38" fmla="*/ 124211 w 622327"/>
                  <a:gd name="connsiteY38" fmla="*/ 36999 h 1057110"/>
                  <a:gd name="connsiteX39" fmla="*/ 121568 w 622327"/>
                  <a:gd name="connsiteY39" fmla="*/ 44927 h 1057110"/>
                  <a:gd name="connsiteX40" fmla="*/ 113640 w 622327"/>
                  <a:gd name="connsiteY40" fmla="*/ 52855 h 1057110"/>
                  <a:gd name="connsiteX41" fmla="*/ 110997 w 622327"/>
                  <a:gd name="connsiteY41" fmla="*/ 76640 h 1057110"/>
                  <a:gd name="connsiteX42" fmla="*/ 110997 w 622327"/>
                  <a:gd name="connsiteY42" fmla="*/ 100425 h 1057110"/>
                  <a:gd name="connsiteX43" fmla="*/ 108354 w 622327"/>
                  <a:gd name="connsiteY43" fmla="*/ 124210 h 1057110"/>
                  <a:gd name="connsiteX44" fmla="*/ 110997 w 622327"/>
                  <a:gd name="connsiteY44" fmla="*/ 134781 h 1057110"/>
                  <a:gd name="connsiteX45" fmla="*/ 108354 w 622327"/>
                  <a:gd name="connsiteY45" fmla="*/ 142710 h 1057110"/>
                  <a:gd name="connsiteX46" fmla="*/ 105711 w 622327"/>
                  <a:gd name="connsiteY46" fmla="*/ 158566 h 1057110"/>
                  <a:gd name="connsiteX47" fmla="*/ 108354 w 622327"/>
                  <a:gd name="connsiteY47" fmla="*/ 169137 h 1057110"/>
                  <a:gd name="connsiteX48" fmla="*/ 105711 w 622327"/>
                  <a:gd name="connsiteY48" fmla="*/ 177066 h 1057110"/>
                  <a:gd name="connsiteX49" fmla="*/ 97783 w 622327"/>
                  <a:gd name="connsiteY49" fmla="*/ 198208 h 1057110"/>
                  <a:gd name="connsiteX50" fmla="*/ 95140 w 622327"/>
                  <a:gd name="connsiteY50" fmla="*/ 208779 h 1057110"/>
                  <a:gd name="connsiteX51" fmla="*/ 87212 w 622327"/>
                  <a:gd name="connsiteY51" fmla="*/ 211422 h 1057110"/>
                  <a:gd name="connsiteX52" fmla="*/ 84569 w 622327"/>
                  <a:gd name="connsiteY52" fmla="*/ 219350 h 1057110"/>
                  <a:gd name="connsiteX53" fmla="*/ 87212 w 622327"/>
                  <a:gd name="connsiteY53" fmla="*/ 235207 h 1057110"/>
                  <a:gd name="connsiteX54" fmla="*/ 100426 w 622327"/>
                  <a:gd name="connsiteY54" fmla="*/ 251063 h 1057110"/>
                  <a:gd name="connsiteX55" fmla="*/ 105711 w 622327"/>
                  <a:gd name="connsiteY55" fmla="*/ 266920 h 1057110"/>
                  <a:gd name="connsiteX56" fmla="*/ 108354 w 622327"/>
                  <a:gd name="connsiteY56" fmla="*/ 274848 h 1057110"/>
                  <a:gd name="connsiteX57" fmla="*/ 113640 w 622327"/>
                  <a:gd name="connsiteY57" fmla="*/ 295991 h 1057110"/>
                  <a:gd name="connsiteX58" fmla="*/ 124211 w 622327"/>
                  <a:gd name="connsiteY58" fmla="*/ 311847 h 1057110"/>
                  <a:gd name="connsiteX59" fmla="*/ 132139 w 622327"/>
                  <a:gd name="connsiteY59" fmla="*/ 317133 h 1057110"/>
                  <a:gd name="connsiteX60" fmla="*/ 150638 w 622327"/>
                  <a:gd name="connsiteY60" fmla="*/ 340918 h 1057110"/>
                  <a:gd name="connsiteX61" fmla="*/ 158567 w 622327"/>
                  <a:gd name="connsiteY61" fmla="*/ 343560 h 1057110"/>
                  <a:gd name="connsiteX62" fmla="*/ 166495 w 622327"/>
                  <a:gd name="connsiteY62" fmla="*/ 359417 h 1057110"/>
                  <a:gd name="connsiteX63" fmla="*/ 174423 w 622327"/>
                  <a:gd name="connsiteY63" fmla="*/ 375274 h 1057110"/>
                  <a:gd name="connsiteX64" fmla="*/ 190280 w 622327"/>
                  <a:gd name="connsiteY64" fmla="*/ 380559 h 1057110"/>
                  <a:gd name="connsiteX65" fmla="*/ 224636 w 622327"/>
                  <a:gd name="connsiteY65" fmla="*/ 385845 h 1057110"/>
                  <a:gd name="connsiteX66" fmla="*/ 245778 w 622327"/>
                  <a:gd name="connsiteY66" fmla="*/ 391130 h 1057110"/>
                  <a:gd name="connsiteX67" fmla="*/ 256349 w 622327"/>
                  <a:gd name="connsiteY67" fmla="*/ 406987 h 1057110"/>
                  <a:gd name="connsiteX68" fmla="*/ 261635 w 622327"/>
                  <a:gd name="connsiteY68" fmla="*/ 422844 h 1057110"/>
                  <a:gd name="connsiteX69" fmla="*/ 264278 w 622327"/>
                  <a:gd name="connsiteY69" fmla="*/ 430772 h 1057110"/>
                  <a:gd name="connsiteX70" fmla="*/ 269563 w 622327"/>
                  <a:gd name="connsiteY70" fmla="*/ 438700 h 1057110"/>
                  <a:gd name="connsiteX71" fmla="*/ 277492 w 622327"/>
                  <a:gd name="connsiteY71" fmla="*/ 454557 h 1057110"/>
                  <a:gd name="connsiteX72" fmla="*/ 285420 w 622327"/>
                  <a:gd name="connsiteY72" fmla="*/ 459843 h 1057110"/>
                  <a:gd name="connsiteX73" fmla="*/ 288063 w 622327"/>
                  <a:gd name="connsiteY73" fmla="*/ 478342 h 1057110"/>
                  <a:gd name="connsiteX74" fmla="*/ 290705 w 622327"/>
                  <a:gd name="connsiteY74" fmla="*/ 486270 h 1057110"/>
                  <a:gd name="connsiteX75" fmla="*/ 301277 w 622327"/>
                  <a:gd name="connsiteY75" fmla="*/ 523269 h 1057110"/>
                  <a:gd name="connsiteX76" fmla="*/ 306562 w 622327"/>
                  <a:gd name="connsiteY76" fmla="*/ 531197 h 1057110"/>
                  <a:gd name="connsiteX77" fmla="*/ 314490 w 622327"/>
                  <a:gd name="connsiteY77" fmla="*/ 536483 h 1057110"/>
                  <a:gd name="connsiteX78" fmla="*/ 317133 w 622327"/>
                  <a:gd name="connsiteY78" fmla="*/ 544411 h 1057110"/>
                  <a:gd name="connsiteX79" fmla="*/ 314490 w 622327"/>
                  <a:gd name="connsiteY79" fmla="*/ 552340 h 1057110"/>
                  <a:gd name="connsiteX80" fmla="*/ 298634 w 622327"/>
                  <a:gd name="connsiteY80" fmla="*/ 552340 h 1057110"/>
                  <a:gd name="connsiteX81" fmla="*/ 288063 w 622327"/>
                  <a:gd name="connsiteY81" fmla="*/ 536483 h 1057110"/>
                  <a:gd name="connsiteX82" fmla="*/ 280134 w 622327"/>
                  <a:gd name="connsiteY82" fmla="*/ 533840 h 1057110"/>
                  <a:gd name="connsiteX83" fmla="*/ 264278 w 622327"/>
                  <a:gd name="connsiteY83" fmla="*/ 523269 h 1057110"/>
                  <a:gd name="connsiteX84" fmla="*/ 245778 w 622327"/>
                  <a:gd name="connsiteY84" fmla="*/ 510055 h 1057110"/>
                  <a:gd name="connsiteX85" fmla="*/ 237850 w 622327"/>
                  <a:gd name="connsiteY85" fmla="*/ 507412 h 1057110"/>
                  <a:gd name="connsiteX86" fmla="*/ 229922 w 622327"/>
                  <a:gd name="connsiteY86" fmla="*/ 504770 h 1057110"/>
                  <a:gd name="connsiteX87" fmla="*/ 221993 w 622327"/>
                  <a:gd name="connsiteY87" fmla="*/ 507412 h 1057110"/>
                  <a:gd name="connsiteX88" fmla="*/ 214065 w 622327"/>
                  <a:gd name="connsiteY88" fmla="*/ 512698 h 1057110"/>
                  <a:gd name="connsiteX89" fmla="*/ 195566 w 622327"/>
                  <a:gd name="connsiteY89" fmla="*/ 507412 h 1057110"/>
                  <a:gd name="connsiteX90" fmla="*/ 187637 w 622327"/>
                  <a:gd name="connsiteY90" fmla="*/ 499484 h 1057110"/>
                  <a:gd name="connsiteX91" fmla="*/ 179709 w 622327"/>
                  <a:gd name="connsiteY91" fmla="*/ 483628 h 1057110"/>
                  <a:gd name="connsiteX92" fmla="*/ 163852 w 622327"/>
                  <a:gd name="connsiteY92" fmla="*/ 478342 h 1057110"/>
                  <a:gd name="connsiteX93" fmla="*/ 147996 w 622327"/>
                  <a:gd name="connsiteY93" fmla="*/ 470414 h 1057110"/>
                  <a:gd name="connsiteX94" fmla="*/ 132139 w 622327"/>
                  <a:gd name="connsiteY94" fmla="*/ 475699 h 1057110"/>
                  <a:gd name="connsiteX95" fmla="*/ 121568 w 622327"/>
                  <a:gd name="connsiteY95" fmla="*/ 491556 h 1057110"/>
                  <a:gd name="connsiteX96" fmla="*/ 91162 w 622327"/>
                  <a:gd name="connsiteY96" fmla="*/ 503435 h 1057110"/>
                  <a:gd name="connsiteX97" fmla="*/ 84569 w 622327"/>
                  <a:gd name="connsiteY97" fmla="*/ 533840 h 1057110"/>
                  <a:gd name="connsiteX98" fmla="*/ 76641 w 622327"/>
                  <a:gd name="connsiteY98" fmla="*/ 539126 h 1057110"/>
                  <a:gd name="connsiteX99" fmla="*/ 63427 w 622327"/>
                  <a:gd name="connsiteY99" fmla="*/ 554982 h 1057110"/>
                  <a:gd name="connsiteX100" fmla="*/ 55498 w 622327"/>
                  <a:gd name="connsiteY100" fmla="*/ 560268 h 1057110"/>
                  <a:gd name="connsiteX101" fmla="*/ 44927 w 622327"/>
                  <a:gd name="connsiteY101" fmla="*/ 576125 h 1057110"/>
                  <a:gd name="connsiteX102" fmla="*/ 39642 w 622327"/>
                  <a:gd name="connsiteY102" fmla="*/ 584053 h 1057110"/>
                  <a:gd name="connsiteX103" fmla="*/ 36999 w 622327"/>
                  <a:gd name="connsiteY103" fmla="*/ 591981 h 1057110"/>
                  <a:gd name="connsiteX104" fmla="*/ 23785 w 622327"/>
                  <a:gd name="connsiteY104" fmla="*/ 607838 h 1057110"/>
                  <a:gd name="connsiteX105" fmla="*/ 21142 w 622327"/>
                  <a:gd name="connsiteY105" fmla="*/ 615766 h 1057110"/>
                  <a:gd name="connsiteX106" fmla="*/ 13214 w 622327"/>
                  <a:gd name="connsiteY106" fmla="*/ 618409 h 1057110"/>
                  <a:gd name="connsiteX107" fmla="*/ 29071 w 622327"/>
                  <a:gd name="connsiteY107" fmla="*/ 626337 h 1057110"/>
                  <a:gd name="connsiteX108" fmla="*/ 36999 w 622327"/>
                  <a:gd name="connsiteY108" fmla="*/ 634266 h 1057110"/>
                  <a:gd name="connsiteX109" fmla="*/ 42285 w 622327"/>
                  <a:gd name="connsiteY109" fmla="*/ 650122 h 1057110"/>
                  <a:gd name="connsiteX110" fmla="*/ 44927 w 622327"/>
                  <a:gd name="connsiteY110" fmla="*/ 665979 h 1057110"/>
                  <a:gd name="connsiteX111" fmla="*/ 47570 w 622327"/>
                  <a:gd name="connsiteY111" fmla="*/ 673907 h 1057110"/>
                  <a:gd name="connsiteX112" fmla="*/ 44927 w 622327"/>
                  <a:gd name="connsiteY112" fmla="*/ 689764 h 1057110"/>
                  <a:gd name="connsiteX113" fmla="*/ 39642 w 622327"/>
                  <a:gd name="connsiteY113" fmla="*/ 697692 h 1057110"/>
                  <a:gd name="connsiteX114" fmla="*/ 23785 w 622327"/>
                  <a:gd name="connsiteY114" fmla="*/ 713549 h 1057110"/>
                  <a:gd name="connsiteX115" fmla="*/ 15857 w 622327"/>
                  <a:gd name="connsiteY115" fmla="*/ 729406 h 1057110"/>
                  <a:gd name="connsiteX116" fmla="*/ 10571 w 622327"/>
                  <a:gd name="connsiteY116" fmla="*/ 745262 h 1057110"/>
                  <a:gd name="connsiteX117" fmla="*/ 0 w 622327"/>
                  <a:gd name="connsiteY117" fmla="*/ 761119 h 1057110"/>
                  <a:gd name="connsiteX118" fmla="*/ 2643 w 622327"/>
                  <a:gd name="connsiteY118" fmla="*/ 771690 h 1057110"/>
                  <a:gd name="connsiteX119" fmla="*/ 7929 w 622327"/>
                  <a:gd name="connsiteY119" fmla="*/ 787547 h 1057110"/>
                  <a:gd name="connsiteX120" fmla="*/ 10571 w 622327"/>
                  <a:gd name="connsiteY120" fmla="*/ 795475 h 1057110"/>
                  <a:gd name="connsiteX121" fmla="*/ 15857 w 622327"/>
                  <a:gd name="connsiteY121" fmla="*/ 816617 h 1057110"/>
                  <a:gd name="connsiteX122" fmla="*/ 39642 w 622327"/>
                  <a:gd name="connsiteY122" fmla="*/ 832474 h 1057110"/>
                  <a:gd name="connsiteX123" fmla="*/ 47570 w 622327"/>
                  <a:gd name="connsiteY123" fmla="*/ 837759 h 1057110"/>
                  <a:gd name="connsiteX124" fmla="*/ 55498 w 622327"/>
                  <a:gd name="connsiteY124" fmla="*/ 840402 h 1057110"/>
                  <a:gd name="connsiteX125" fmla="*/ 60784 w 622327"/>
                  <a:gd name="connsiteY125" fmla="*/ 848330 h 1057110"/>
                  <a:gd name="connsiteX126" fmla="*/ 73998 w 622327"/>
                  <a:gd name="connsiteY126" fmla="*/ 874758 h 1057110"/>
                  <a:gd name="connsiteX127" fmla="*/ 89855 w 622327"/>
                  <a:gd name="connsiteY127" fmla="*/ 880044 h 1057110"/>
                  <a:gd name="connsiteX128" fmla="*/ 97783 w 622327"/>
                  <a:gd name="connsiteY128" fmla="*/ 895900 h 1057110"/>
                  <a:gd name="connsiteX129" fmla="*/ 105711 w 622327"/>
                  <a:gd name="connsiteY129" fmla="*/ 901186 h 1057110"/>
                  <a:gd name="connsiteX130" fmla="*/ 121568 w 622327"/>
                  <a:gd name="connsiteY130" fmla="*/ 911757 h 1057110"/>
                  <a:gd name="connsiteX131" fmla="*/ 129496 w 622327"/>
                  <a:gd name="connsiteY131" fmla="*/ 919685 h 1057110"/>
                  <a:gd name="connsiteX132" fmla="*/ 137425 w 622327"/>
                  <a:gd name="connsiteY132" fmla="*/ 922328 h 1057110"/>
                  <a:gd name="connsiteX133" fmla="*/ 147996 w 622327"/>
                  <a:gd name="connsiteY133" fmla="*/ 938185 h 1057110"/>
                  <a:gd name="connsiteX134" fmla="*/ 132139 w 622327"/>
                  <a:gd name="connsiteY134" fmla="*/ 969898 h 1057110"/>
                  <a:gd name="connsiteX135" fmla="*/ 126853 w 622327"/>
                  <a:gd name="connsiteY135" fmla="*/ 977826 h 1057110"/>
                  <a:gd name="connsiteX136" fmla="*/ 124211 w 622327"/>
                  <a:gd name="connsiteY136" fmla="*/ 991040 h 1057110"/>
                  <a:gd name="connsiteX137" fmla="*/ 121568 w 622327"/>
                  <a:gd name="connsiteY137" fmla="*/ 1009540 h 1057110"/>
                  <a:gd name="connsiteX138" fmla="*/ 116282 w 622327"/>
                  <a:gd name="connsiteY138" fmla="*/ 1025396 h 1057110"/>
                  <a:gd name="connsiteX139" fmla="*/ 126853 w 622327"/>
                  <a:gd name="connsiteY139" fmla="*/ 1038610 h 1057110"/>
                  <a:gd name="connsiteX140" fmla="*/ 132139 w 622327"/>
                  <a:gd name="connsiteY140" fmla="*/ 1046539 h 1057110"/>
                  <a:gd name="connsiteX141" fmla="*/ 158567 w 622327"/>
                  <a:gd name="connsiteY141" fmla="*/ 1049181 h 1057110"/>
                  <a:gd name="connsiteX142" fmla="*/ 174423 w 622327"/>
                  <a:gd name="connsiteY142" fmla="*/ 1057110 h 1057110"/>
                  <a:gd name="connsiteX143" fmla="*/ 182352 w 622327"/>
                  <a:gd name="connsiteY143" fmla="*/ 1054467 h 1057110"/>
                  <a:gd name="connsiteX144" fmla="*/ 198208 w 622327"/>
                  <a:gd name="connsiteY144" fmla="*/ 1043896 h 1057110"/>
                  <a:gd name="connsiteX145" fmla="*/ 214065 w 622327"/>
                  <a:gd name="connsiteY145" fmla="*/ 1038610 h 1057110"/>
                  <a:gd name="connsiteX146" fmla="*/ 240493 w 622327"/>
                  <a:gd name="connsiteY146" fmla="*/ 1041253 h 1057110"/>
                  <a:gd name="connsiteX147" fmla="*/ 248421 w 622327"/>
                  <a:gd name="connsiteY147" fmla="*/ 1043896 h 1057110"/>
                  <a:gd name="connsiteX148" fmla="*/ 272206 w 622327"/>
                  <a:gd name="connsiteY148" fmla="*/ 1041253 h 1057110"/>
                  <a:gd name="connsiteX149" fmla="*/ 288063 w 622327"/>
                  <a:gd name="connsiteY149" fmla="*/ 1035967 h 1057110"/>
                  <a:gd name="connsiteX150" fmla="*/ 303919 w 622327"/>
                  <a:gd name="connsiteY150" fmla="*/ 1025396 h 1057110"/>
                  <a:gd name="connsiteX151" fmla="*/ 311848 w 622327"/>
                  <a:gd name="connsiteY151" fmla="*/ 1020111 h 1057110"/>
                  <a:gd name="connsiteX152" fmla="*/ 322419 w 622327"/>
                  <a:gd name="connsiteY152" fmla="*/ 1017468 h 1057110"/>
                  <a:gd name="connsiteX153" fmla="*/ 354132 w 622327"/>
                  <a:gd name="connsiteY153" fmla="*/ 1025396 h 1057110"/>
                  <a:gd name="connsiteX154" fmla="*/ 362060 w 622327"/>
                  <a:gd name="connsiteY154" fmla="*/ 1028039 h 1057110"/>
                  <a:gd name="connsiteX155" fmla="*/ 369989 w 622327"/>
                  <a:gd name="connsiteY155" fmla="*/ 1030682 h 1057110"/>
                  <a:gd name="connsiteX156" fmla="*/ 377917 w 622327"/>
                  <a:gd name="connsiteY156" fmla="*/ 1035967 h 1057110"/>
                  <a:gd name="connsiteX157" fmla="*/ 393774 w 622327"/>
                  <a:gd name="connsiteY157" fmla="*/ 1041253 h 1057110"/>
                  <a:gd name="connsiteX158" fmla="*/ 401702 w 622327"/>
                  <a:gd name="connsiteY158" fmla="*/ 1043896 h 1057110"/>
                  <a:gd name="connsiteX159" fmla="*/ 409630 w 622327"/>
                  <a:gd name="connsiteY159" fmla="*/ 1046539 h 1057110"/>
                  <a:gd name="connsiteX160" fmla="*/ 425487 w 622327"/>
                  <a:gd name="connsiteY160" fmla="*/ 1043896 h 1057110"/>
                  <a:gd name="connsiteX161" fmla="*/ 480985 w 622327"/>
                  <a:gd name="connsiteY161" fmla="*/ 1033325 h 1057110"/>
                  <a:gd name="connsiteX162" fmla="*/ 478342 w 622327"/>
                  <a:gd name="connsiteY162" fmla="*/ 1025396 h 1057110"/>
                  <a:gd name="connsiteX163" fmla="*/ 486271 w 622327"/>
                  <a:gd name="connsiteY163" fmla="*/ 1009540 h 1057110"/>
                  <a:gd name="connsiteX164" fmla="*/ 483628 w 622327"/>
                  <a:gd name="connsiteY164" fmla="*/ 985755 h 1057110"/>
                  <a:gd name="connsiteX165" fmla="*/ 475700 w 622327"/>
                  <a:gd name="connsiteY165" fmla="*/ 983112 h 1057110"/>
                  <a:gd name="connsiteX166" fmla="*/ 470414 w 622327"/>
                  <a:gd name="connsiteY166" fmla="*/ 975184 h 1057110"/>
                  <a:gd name="connsiteX167" fmla="*/ 462486 w 622327"/>
                  <a:gd name="connsiteY167" fmla="*/ 969898 h 1057110"/>
                  <a:gd name="connsiteX168" fmla="*/ 454557 w 622327"/>
                  <a:gd name="connsiteY168" fmla="*/ 961970 h 1057110"/>
                  <a:gd name="connsiteX169" fmla="*/ 457200 w 622327"/>
                  <a:gd name="connsiteY169" fmla="*/ 951399 h 1057110"/>
                  <a:gd name="connsiteX170" fmla="*/ 459843 w 622327"/>
                  <a:gd name="connsiteY170" fmla="*/ 943470 h 1057110"/>
                  <a:gd name="connsiteX171" fmla="*/ 454557 w 622327"/>
                  <a:gd name="connsiteY171" fmla="*/ 917043 h 1057110"/>
                  <a:gd name="connsiteX172" fmla="*/ 457200 w 622327"/>
                  <a:gd name="connsiteY172" fmla="*/ 903829 h 1057110"/>
                  <a:gd name="connsiteX173" fmla="*/ 465129 w 622327"/>
                  <a:gd name="connsiteY173" fmla="*/ 898543 h 1057110"/>
                  <a:gd name="connsiteX174" fmla="*/ 483628 w 622327"/>
                  <a:gd name="connsiteY174" fmla="*/ 893258 h 1057110"/>
                  <a:gd name="connsiteX175" fmla="*/ 488914 w 622327"/>
                  <a:gd name="connsiteY175" fmla="*/ 885329 h 1057110"/>
                  <a:gd name="connsiteX176" fmla="*/ 494199 w 622327"/>
                  <a:gd name="connsiteY176" fmla="*/ 845688 h 1057110"/>
                  <a:gd name="connsiteX177" fmla="*/ 496842 w 622327"/>
                  <a:gd name="connsiteY177" fmla="*/ 835117 h 1057110"/>
                  <a:gd name="connsiteX178" fmla="*/ 496842 w 622327"/>
                  <a:gd name="connsiteY178" fmla="*/ 790189 h 1057110"/>
                  <a:gd name="connsiteX179" fmla="*/ 488914 w 622327"/>
                  <a:gd name="connsiteY179" fmla="*/ 782261 h 1057110"/>
                  <a:gd name="connsiteX180" fmla="*/ 486271 w 622327"/>
                  <a:gd name="connsiteY180" fmla="*/ 769047 h 1057110"/>
                  <a:gd name="connsiteX181" fmla="*/ 480985 w 622327"/>
                  <a:gd name="connsiteY181" fmla="*/ 747905 h 1057110"/>
                  <a:gd name="connsiteX182" fmla="*/ 475700 w 622327"/>
                  <a:gd name="connsiteY182" fmla="*/ 716192 h 1057110"/>
                  <a:gd name="connsiteX183" fmla="*/ 483628 w 622327"/>
                  <a:gd name="connsiteY183" fmla="*/ 700335 h 1057110"/>
                  <a:gd name="connsiteX184" fmla="*/ 499485 w 622327"/>
                  <a:gd name="connsiteY184" fmla="*/ 695049 h 1057110"/>
                  <a:gd name="connsiteX185" fmla="*/ 494199 w 622327"/>
                  <a:gd name="connsiteY185" fmla="*/ 658051 h 1057110"/>
                  <a:gd name="connsiteX186" fmla="*/ 488914 w 622327"/>
                  <a:gd name="connsiteY186" fmla="*/ 623695 h 1057110"/>
                  <a:gd name="connsiteX187" fmla="*/ 486271 w 622327"/>
                  <a:gd name="connsiteY187" fmla="*/ 615766 h 1057110"/>
                  <a:gd name="connsiteX188" fmla="*/ 491556 w 622327"/>
                  <a:gd name="connsiteY188" fmla="*/ 570839 h 1057110"/>
                  <a:gd name="connsiteX189" fmla="*/ 496842 w 622327"/>
                  <a:gd name="connsiteY189" fmla="*/ 560268 h 1057110"/>
                  <a:gd name="connsiteX190" fmla="*/ 504770 w 622327"/>
                  <a:gd name="connsiteY190" fmla="*/ 552340 h 1057110"/>
                  <a:gd name="connsiteX191" fmla="*/ 507413 w 622327"/>
                  <a:gd name="connsiteY191" fmla="*/ 517984 h 1057110"/>
                  <a:gd name="connsiteX192" fmla="*/ 520627 w 622327"/>
                  <a:gd name="connsiteY192" fmla="*/ 504770 h 1057110"/>
                  <a:gd name="connsiteX193" fmla="*/ 533841 w 622327"/>
                  <a:gd name="connsiteY193" fmla="*/ 491556 h 1057110"/>
                  <a:gd name="connsiteX194" fmla="*/ 539126 w 622327"/>
                  <a:gd name="connsiteY194" fmla="*/ 483628 h 1057110"/>
                  <a:gd name="connsiteX195" fmla="*/ 541769 w 622327"/>
                  <a:gd name="connsiteY195" fmla="*/ 475699 h 1057110"/>
                  <a:gd name="connsiteX196" fmla="*/ 549697 w 622327"/>
                  <a:gd name="connsiteY196" fmla="*/ 467771 h 1057110"/>
                  <a:gd name="connsiteX197" fmla="*/ 554983 w 622327"/>
                  <a:gd name="connsiteY197" fmla="*/ 459843 h 1057110"/>
                  <a:gd name="connsiteX198" fmla="*/ 568197 w 622327"/>
                  <a:gd name="connsiteY198" fmla="*/ 436058 h 1057110"/>
                  <a:gd name="connsiteX199" fmla="*/ 573482 w 622327"/>
                  <a:gd name="connsiteY199" fmla="*/ 428129 h 1057110"/>
                  <a:gd name="connsiteX200" fmla="*/ 578768 w 622327"/>
                  <a:gd name="connsiteY200" fmla="*/ 412273 h 1057110"/>
                  <a:gd name="connsiteX201" fmla="*/ 581411 w 622327"/>
                  <a:gd name="connsiteY201" fmla="*/ 404344 h 1057110"/>
                  <a:gd name="connsiteX202" fmla="*/ 578768 w 622327"/>
                  <a:gd name="connsiteY202" fmla="*/ 393773 h 1057110"/>
                  <a:gd name="connsiteX203" fmla="*/ 568197 w 622327"/>
                  <a:gd name="connsiteY203" fmla="*/ 377917 h 1057110"/>
                  <a:gd name="connsiteX204" fmla="*/ 565554 w 622327"/>
                  <a:gd name="connsiteY204" fmla="*/ 364703 h 1057110"/>
                  <a:gd name="connsiteX205" fmla="*/ 568197 w 622327"/>
                  <a:gd name="connsiteY205" fmla="*/ 354132 h 1057110"/>
                  <a:gd name="connsiteX206" fmla="*/ 570840 w 622327"/>
                  <a:gd name="connsiteY206" fmla="*/ 332989 h 1057110"/>
                  <a:gd name="connsiteX207" fmla="*/ 576125 w 622327"/>
                  <a:gd name="connsiteY207" fmla="*/ 317133 h 1057110"/>
                  <a:gd name="connsiteX208" fmla="*/ 581411 w 622327"/>
                  <a:gd name="connsiteY208" fmla="*/ 301276 h 1057110"/>
                  <a:gd name="connsiteX209" fmla="*/ 586696 w 622327"/>
                  <a:gd name="connsiteY209" fmla="*/ 282777 h 1057110"/>
                  <a:gd name="connsiteX210" fmla="*/ 591982 w 622327"/>
                  <a:gd name="connsiteY210" fmla="*/ 266920 h 1057110"/>
                  <a:gd name="connsiteX211" fmla="*/ 594625 w 622327"/>
                  <a:gd name="connsiteY211" fmla="*/ 253706 h 1057110"/>
                  <a:gd name="connsiteX212" fmla="*/ 597267 w 622327"/>
                  <a:gd name="connsiteY212" fmla="*/ 237849 h 1057110"/>
                  <a:gd name="connsiteX213" fmla="*/ 599910 w 622327"/>
                  <a:gd name="connsiteY213" fmla="*/ 229921 h 1057110"/>
                  <a:gd name="connsiteX214" fmla="*/ 602553 w 622327"/>
                  <a:gd name="connsiteY214" fmla="*/ 219350 h 1057110"/>
                  <a:gd name="connsiteX215" fmla="*/ 607838 w 622327"/>
                  <a:gd name="connsiteY215" fmla="*/ 203493 h 1057110"/>
                  <a:gd name="connsiteX216" fmla="*/ 621052 w 622327"/>
                  <a:gd name="connsiteY216" fmla="*/ 179708 h 1057110"/>
                  <a:gd name="connsiteX217" fmla="*/ 618409 w 622327"/>
                  <a:gd name="connsiteY217" fmla="*/ 150638 h 1057110"/>
                  <a:gd name="connsiteX0" fmla="*/ 618409 w 622327"/>
                  <a:gd name="connsiteY0" fmla="*/ 150638 h 1057110"/>
                  <a:gd name="connsiteX1" fmla="*/ 602553 w 622327"/>
                  <a:gd name="connsiteY1" fmla="*/ 147995 h 1057110"/>
                  <a:gd name="connsiteX2" fmla="*/ 560268 w 622327"/>
                  <a:gd name="connsiteY2" fmla="*/ 153281 h 1057110"/>
                  <a:gd name="connsiteX3" fmla="*/ 552340 w 622327"/>
                  <a:gd name="connsiteY3" fmla="*/ 155923 h 1057110"/>
                  <a:gd name="connsiteX4" fmla="*/ 528555 w 622327"/>
                  <a:gd name="connsiteY4" fmla="*/ 158566 h 1057110"/>
                  <a:gd name="connsiteX5" fmla="*/ 512698 w 622327"/>
                  <a:gd name="connsiteY5" fmla="*/ 153281 h 1057110"/>
                  <a:gd name="connsiteX6" fmla="*/ 504770 w 622327"/>
                  <a:gd name="connsiteY6" fmla="*/ 150638 h 1057110"/>
                  <a:gd name="connsiteX7" fmla="*/ 499485 w 622327"/>
                  <a:gd name="connsiteY7" fmla="*/ 142710 h 1057110"/>
                  <a:gd name="connsiteX8" fmla="*/ 483628 w 622327"/>
                  <a:gd name="connsiteY8" fmla="*/ 137424 h 1057110"/>
                  <a:gd name="connsiteX9" fmla="*/ 428130 w 622327"/>
                  <a:gd name="connsiteY9" fmla="*/ 132139 h 1057110"/>
                  <a:gd name="connsiteX10" fmla="*/ 420201 w 622327"/>
                  <a:gd name="connsiteY10" fmla="*/ 129496 h 1057110"/>
                  <a:gd name="connsiteX11" fmla="*/ 417559 w 622327"/>
                  <a:gd name="connsiteY11" fmla="*/ 121567 h 1057110"/>
                  <a:gd name="connsiteX12" fmla="*/ 401702 w 622327"/>
                  <a:gd name="connsiteY12" fmla="*/ 116282 h 1057110"/>
                  <a:gd name="connsiteX13" fmla="*/ 393774 w 622327"/>
                  <a:gd name="connsiteY13" fmla="*/ 110996 h 1057110"/>
                  <a:gd name="connsiteX14" fmla="*/ 380560 w 622327"/>
                  <a:gd name="connsiteY14" fmla="*/ 113639 h 1057110"/>
                  <a:gd name="connsiteX15" fmla="*/ 372631 w 622327"/>
                  <a:gd name="connsiteY15" fmla="*/ 118925 h 1057110"/>
                  <a:gd name="connsiteX16" fmla="*/ 364703 w 622327"/>
                  <a:gd name="connsiteY16" fmla="*/ 121567 h 1057110"/>
                  <a:gd name="connsiteX17" fmla="*/ 348846 w 622327"/>
                  <a:gd name="connsiteY17" fmla="*/ 118925 h 1057110"/>
                  <a:gd name="connsiteX18" fmla="*/ 346204 w 622327"/>
                  <a:gd name="connsiteY18" fmla="*/ 110996 h 1057110"/>
                  <a:gd name="connsiteX19" fmla="*/ 338275 w 622327"/>
                  <a:gd name="connsiteY19" fmla="*/ 108354 h 1057110"/>
                  <a:gd name="connsiteX20" fmla="*/ 319776 w 622327"/>
                  <a:gd name="connsiteY20" fmla="*/ 84569 h 1057110"/>
                  <a:gd name="connsiteX21" fmla="*/ 306562 w 622327"/>
                  <a:gd name="connsiteY21" fmla="*/ 71355 h 1057110"/>
                  <a:gd name="connsiteX22" fmla="*/ 301277 w 622327"/>
                  <a:gd name="connsiteY22" fmla="*/ 63426 h 1057110"/>
                  <a:gd name="connsiteX23" fmla="*/ 280134 w 622327"/>
                  <a:gd name="connsiteY23" fmla="*/ 58141 h 1057110"/>
                  <a:gd name="connsiteX24" fmla="*/ 272206 w 622327"/>
                  <a:gd name="connsiteY24" fmla="*/ 52855 h 1057110"/>
                  <a:gd name="connsiteX25" fmla="*/ 256349 w 622327"/>
                  <a:gd name="connsiteY25" fmla="*/ 47570 h 1057110"/>
                  <a:gd name="connsiteX26" fmla="*/ 248421 w 622327"/>
                  <a:gd name="connsiteY26" fmla="*/ 44927 h 1057110"/>
                  <a:gd name="connsiteX27" fmla="*/ 221993 w 622327"/>
                  <a:gd name="connsiteY27" fmla="*/ 42284 h 1057110"/>
                  <a:gd name="connsiteX28" fmla="*/ 214065 w 622327"/>
                  <a:gd name="connsiteY28" fmla="*/ 36999 h 1057110"/>
                  <a:gd name="connsiteX29" fmla="*/ 211422 w 622327"/>
                  <a:gd name="connsiteY29" fmla="*/ 29070 h 1057110"/>
                  <a:gd name="connsiteX30" fmla="*/ 203494 w 622327"/>
                  <a:gd name="connsiteY30" fmla="*/ 10571 h 1057110"/>
                  <a:gd name="connsiteX31" fmla="*/ 195566 w 622327"/>
                  <a:gd name="connsiteY31" fmla="*/ 7928 h 1057110"/>
                  <a:gd name="connsiteX32" fmla="*/ 190280 w 622327"/>
                  <a:gd name="connsiteY32" fmla="*/ 0 h 1057110"/>
                  <a:gd name="connsiteX33" fmla="*/ 184994 w 622327"/>
                  <a:gd name="connsiteY33" fmla="*/ 7928 h 1057110"/>
                  <a:gd name="connsiteX34" fmla="*/ 177066 w 622327"/>
                  <a:gd name="connsiteY34" fmla="*/ 15856 h 1057110"/>
                  <a:gd name="connsiteX35" fmla="*/ 161209 w 622327"/>
                  <a:gd name="connsiteY35" fmla="*/ 21142 h 1057110"/>
                  <a:gd name="connsiteX36" fmla="*/ 153281 w 622327"/>
                  <a:gd name="connsiteY36" fmla="*/ 23785 h 1057110"/>
                  <a:gd name="connsiteX37" fmla="*/ 129496 w 622327"/>
                  <a:gd name="connsiteY37" fmla="*/ 29070 h 1057110"/>
                  <a:gd name="connsiteX38" fmla="*/ 124211 w 622327"/>
                  <a:gd name="connsiteY38" fmla="*/ 36999 h 1057110"/>
                  <a:gd name="connsiteX39" fmla="*/ 121568 w 622327"/>
                  <a:gd name="connsiteY39" fmla="*/ 44927 h 1057110"/>
                  <a:gd name="connsiteX40" fmla="*/ 113640 w 622327"/>
                  <a:gd name="connsiteY40" fmla="*/ 52855 h 1057110"/>
                  <a:gd name="connsiteX41" fmla="*/ 110997 w 622327"/>
                  <a:gd name="connsiteY41" fmla="*/ 76640 h 1057110"/>
                  <a:gd name="connsiteX42" fmla="*/ 110997 w 622327"/>
                  <a:gd name="connsiteY42" fmla="*/ 100425 h 1057110"/>
                  <a:gd name="connsiteX43" fmla="*/ 108354 w 622327"/>
                  <a:gd name="connsiteY43" fmla="*/ 124210 h 1057110"/>
                  <a:gd name="connsiteX44" fmla="*/ 110997 w 622327"/>
                  <a:gd name="connsiteY44" fmla="*/ 134781 h 1057110"/>
                  <a:gd name="connsiteX45" fmla="*/ 108354 w 622327"/>
                  <a:gd name="connsiteY45" fmla="*/ 142710 h 1057110"/>
                  <a:gd name="connsiteX46" fmla="*/ 105711 w 622327"/>
                  <a:gd name="connsiteY46" fmla="*/ 158566 h 1057110"/>
                  <a:gd name="connsiteX47" fmla="*/ 108354 w 622327"/>
                  <a:gd name="connsiteY47" fmla="*/ 169137 h 1057110"/>
                  <a:gd name="connsiteX48" fmla="*/ 105711 w 622327"/>
                  <a:gd name="connsiteY48" fmla="*/ 177066 h 1057110"/>
                  <a:gd name="connsiteX49" fmla="*/ 97783 w 622327"/>
                  <a:gd name="connsiteY49" fmla="*/ 198208 h 1057110"/>
                  <a:gd name="connsiteX50" fmla="*/ 95140 w 622327"/>
                  <a:gd name="connsiteY50" fmla="*/ 208779 h 1057110"/>
                  <a:gd name="connsiteX51" fmla="*/ 87212 w 622327"/>
                  <a:gd name="connsiteY51" fmla="*/ 211422 h 1057110"/>
                  <a:gd name="connsiteX52" fmla="*/ 84569 w 622327"/>
                  <a:gd name="connsiteY52" fmla="*/ 219350 h 1057110"/>
                  <a:gd name="connsiteX53" fmla="*/ 87212 w 622327"/>
                  <a:gd name="connsiteY53" fmla="*/ 235207 h 1057110"/>
                  <a:gd name="connsiteX54" fmla="*/ 100426 w 622327"/>
                  <a:gd name="connsiteY54" fmla="*/ 251063 h 1057110"/>
                  <a:gd name="connsiteX55" fmla="*/ 105711 w 622327"/>
                  <a:gd name="connsiteY55" fmla="*/ 266920 h 1057110"/>
                  <a:gd name="connsiteX56" fmla="*/ 108354 w 622327"/>
                  <a:gd name="connsiteY56" fmla="*/ 274848 h 1057110"/>
                  <a:gd name="connsiteX57" fmla="*/ 113640 w 622327"/>
                  <a:gd name="connsiteY57" fmla="*/ 295991 h 1057110"/>
                  <a:gd name="connsiteX58" fmla="*/ 124211 w 622327"/>
                  <a:gd name="connsiteY58" fmla="*/ 311847 h 1057110"/>
                  <a:gd name="connsiteX59" fmla="*/ 132139 w 622327"/>
                  <a:gd name="connsiteY59" fmla="*/ 317133 h 1057110"/>
                  <a:gd name="connsiteX60" fmla="*/ 150638 w 622327"/>
                  <a:gd name="connsiteY60" fmla="*/ 340918 h 1057110"/>
                  <a:gd name="connsiteX61" fmla="*/ 158567 w 622327"/>
                  <a:gd name="connsiteY61" fmla="*/ 343560 h 1057110"/>
                  <a:gd name="connsiteX62" fmla="*/ 166495 w 622327"/>
                  <a:gd name="connsiteY62" fmla="*/ 359417 h 1057110"/>
                  <a:gd name="connsiteX63" fmla="*/ 174423 w 622327"/>
                  <a:gd name="connsiteY63" fmla="*/ 375274 h 1057110"/>
                  <a:gd name="connsiteX64" fmla="*/ 190280 w 622327"/>
                  <a:gd name="connsiteY64" fmla="*/ 380559 h 1057110"/>
                  <a:gd name="connsiteX65" fmla="*/ 224636 w 622327"/>
                  <a:gd name="connsiteY65" fmla="*/ 385845 h 1057110"/>
                  <a:gd name="connsiteX66" fmla="*/ 245778 w 622327"/>
                  <a:gd name="connsiteY66" fmla="*/ 391130 h 1057110"/>
                  <a:gd name="connsiteX67" fmla="*/ 256349 w 622327"/>
                  <a:gd name="connsiteY67" fmla="*/ 406987 h 1057110"/>
                  <a:gd name="connsiteX68" fmla="*/ 261635 w 622327"/>
                  <a:gd name="connsiteY68" fmla="*/ 422844 h 1057110"/>
                  <a:gd name="connsiteX69" fmla="*/ 264278 w 622327"/>
                  <a:gd name="connsiteY69" fmla="*/ 430772 h 1057110"/>
                  <a:gd name="connsiteX70" fmla="*/ 269563 w 622327"/>
                  <a:gd name="connsiteY70" fmla="*/ 438700 h 1057110"/>
                  <a:gd name="connsiteX71" fmla="*/ 277492 w 622327"/>
                  <a:gd name="connsiteY71" fmla="*/ 454557 h 1057110"/>
                  <a:gd name="connsiteX72" fmla="*/ 285420 w 622327"/>
                  <a:gd name="connsiteY72" fmla="*/ 459843 h 1057110"/>
                  <a:gd name="connsiteX73" fmla="*/ 288063 w 622327"/>
                  <a:gd name="connsiteY73" fmla="*/ 478342 h 1057110"/>
                  <a:gd name="connsiteX74" fmla="*/ 290705 w 622327"/>
                  <a:gd name="connsiteY74" fmla="*/ 486270 h 1057110"/>
                  <a:gd name="connsiteX75" fmla="*/ 301277 w 622327"/>
                  <a:gd name="connsiteY75" fmla="*/ 523269 h 1057110"/>
                  <a:gd name="connsiteX76" fmla="*/ 306562 w 622327"/>
                  <a:gd name="connsiteY76" fmla="*/ 531197 h 1057110"/>
                  <a:gd name="connsiteX77" fmla="*/ 314490 w 622327"/>
                  <a:gd name="connsiteY77" fmla="*/ 536483 h 1057110"/>
                  <a:gd name="connsiteX78" fmla="*/ 317133 w 622327"/>
                  <a:gd name="connsiteY78" fmla="*/ 544411 h 1057110"/>
                  <a:gd name="connsiteX79" fmla="*/ 314490 w 622327"/>
                  <a:gd name="connsiteY79" fmla="*/ 552340 h 1057110"/>
                  <a:gd name="connsiteX80" fmla="*/ 298634 w 622327"/>
                  <a:gd name="connsiteY80" fmla="*/ 552340 h 1057110"/>
                  <a:gd name="connsiteX81" fmla="*/ 288063 w 622327"/>
                  <a:gd name="connsiteY81" fmla="*/ 536483 h 1057110"/>
                  <a:gd name="connsiteX82" fmla="*/ 280134 w 622327"/>
                  <a:gd name="connsiteY82" fmla="*/ 533840 h 1057110"/>
                  <a:gd name="connsiteX83" fmla="*/ 264278 w 622327"/>
                  <a:gd name="connsiteY83" fmla="*/ 523269 h 1057110"/>
                  <a:gd name="connsiteX84" fmla="*/ 245778 w 622327"/>
                  <a:gd name="connsiteY84" fmla="*/ 510055 h 1057110"/>
                  <a:gd name="connsiteX85" fmla="*/ 237850 w 622327"/>
                  <a:gd name="connsiteY85" fmla="*/ 507412 h 1057110"/>
                  <a:gd name="connsiteX86" fmla="*/ 229922 w 622327"/>
                  <a:gd name="connsiteY86" fmla="*/ 504770 h 1057110"/>
                  <a:gd name="connsiteX87" fmla="*/ 221993 w 622327"/>
                  <a:gd name="connsiteY87" fmla="*/ 507412 h 1057110"/>
                  <a:gd name="connsiteX88" fmla="*/ 214065 w 622327"/>
                  <a:gd name="connsiteY88" fmla="*/ 512698 h 1057110"/>
                  <a:gd name="connsiteX89" fmla="*/ 195566 w 622327"/>
                  <a:gd name="connsiteY89" fmla="*/ 507412 h 1057110"/>
                  <a:gd name="connsiteX90" fmla="*/ 187637 w 622327"/>
                  <a:gd name="connsiteY90" fmla="*/ 499484 h 1057110"/>
                  <a:gd name="connsiteX91" fmla="*/ 179709 w 622327"/>
                  <a:gd name="connsiteY91" fmla="*/ 483628 h 1057110"/>
                  <a:gd name="connsiteX92" fmla="*/ 163852 w 622327"/>
                  <a:gd name="connsiteY92" fmla="*/ 478342 h 1057110"/>
                  <a:gd name="connsiteX93" fmla="*/ 147996 w 622327"/>
                  <a:gd name="connsiteY93" fmla="*/ 470414 h 1057110"/>
                  <a:gd name="connsiteX94" fmla="*/ 132139 w 622327"/>
                  <a:gd name="connsiteY94" fmla="*/ 475699 h 1057110"/>
                  <a:gd name="connsiteX95" fmla="*/ 114424 w 622327"/>
                  <a:gd name="connsiteY95" fmla="*/ 477268 h 1057110"/>
                  <a:gd name="connsiteX96" fmla="*/ 91162 w 622327"/>
                  <a:gd name="connsiteY96" fmla="*/ 503435 h 1057110"/>
                  <a:gd name="connsiteX97" fmla="*/ 84569 w 622327"/>
                  <a:gd name="connsiteY97" fmla="*/ 533840 h 1057110"/>
                  <a:gd name="connsiteX98" fmla="*/ 76641 w 622327"/>
                  <a:gd name="connsiteY98" fmla="*/ 539126 h 1057110"/>
                  <a:gd name="connsiteX99" fmla="*/ 63427 w 622327"/>
                  <a:gd name="connsiteY99" fmla="*/ 554982 h 1057110"/>
                  <a:gd name="connsiteX100" fmla="*/ 55498 w 622327"/>
                  <a:gd name="connsiteY100" fmla="*/ 560268 h 1057110"/>
                  <a:gd name="connsiteX101" fmla="*/ 44927 w 622327"/>
                  <a:gd name="connsiteY101" fmla="*/ 576125 h 1057110"/>
                  <a:gd name="connsiteX102" fmla="*/ 39642 w 622327"/>
                  <a:gd name="connsiteY102" fmla="*/ 584053 h 1057110"/>
                  <a:gd name="connsiteX103" fmla="*/ 36999 w 622327"/>
                  <a:gd name="connsiteY103" fmla="*/ 591981 h 1057110"/>
                  <a:gd name="connsiteX104" fmla="*/ 23785 w 622327"/>
                  <a:gd name="connsiteY104" fmla="*/ 607838 h 1057110"/>
                  <a:gd name="connsiteX105" fmla="*/ 21142 w 622327"/>
                  <a:gd name="connsiteY105" fmla="*/ 615766 h 1057110"/>
                  <a:gd name="connsiteX106" fmla="*/ 13214 w 622327"/>
                  <a:gd name="connsiteY106" fmla="*/ 618409 h 1057110"/>
                  <a:gd name="connsiteX107" fmla="*/ 29071 w 622327"/>
                  <a:gd name="connsiteY107" fmla="*/ 626337 h 1057110"/>
                  <a:gd name="connsiteX108" fmla="*/ 36999 w 622327"/>
                  <a:gd name="connsiteY108" fmla="*/ 634266 h 1057110"/>
                  <a:gd name="connsiteX109" fmla="*/ 42285 w 622327"/>
                  <a:gd name="connsiteY109" fmla="*/ 650122 h 1057110"/>
                  <a:gd name="connsiteX110" fmla="*/ 44927 w 622327"/>
                  <a:gd name="connsiteY110" fmla="*/ 665979 h 1057110"/>
                  <a:gd name="connsiteX111" fmla="*/ 47570 w 622327"/>
                  <a:gd name="connsiteY111" fmla="*/ 673907 h 1057110"/>
                  <a:gd name="connsiteX112" fmla="*/ 44927 w 622327"/>
                  <a:gd name="connsiteY112" fmla="*/ 689764 h 1057110"/>
                  <a:gd name="connsiteX113" fmla="*/ 39642 w 622327"/>
                  <a:gd name="connsiteY113" fmla="*/ 697692 h 1057110"/>
                  <a:gd name="connsiteX114" fmla="*/ 23785 w 622327"/>
                  <a:gd name="connsiteY114" fmla="*/ 713549 h 1057110"/>
                  <a:gd name="connsiteX115" fmla="*/ 15857 w 622327"/>
                  <a:gd name="connsiteY115" fmla="*/ 729406 h 1057110"/>
                  <a:gd name="connsiteX116" fmla="*/ 10571 w 622327"/>
                  <a:gd name="connsiteY116" fmla="*/ 745262 h 1057110"/>
                  <a:gd name="connsiteX117" fmla="*/ 0 w 622327"/>
                  <a:gd name="connsiteY117" fmla="*/ 761119 h 1057110"/>
                  <a:gd name="connsiteX118" fmla="*/ 2643 w 622327"/>
                  <a:gd name="connsiteY118" fmla="*/ 771690 h 1057110"/>
                  <a:gd name="connsiteX119" fmla="*/ 7929 w 622327"/>
                  <a:gd name="connsiteY119" fmla="*/ 787547 h 1057110"/>
                  <a:gd name="connsiteX120" fmla="*/ 10571 w 622327"/>
                  <a:gd name="connsiteY120" fmla="*/ 795475 h 1057110"/>
                  <a:gd name="connsiteX121" fmla="*/ 15857 w 622327"/>
                  <a:gd name="connsiteY121" fmla="*/ 816617 h 1057110"/>
                  <a:gd name="connsiteX122" fmla="*/ 39642 w 622327"/>
                  <a:gd name="connsiteY122" fmla="*/ 832474 h 1057110"/>
                  <a:gd name="connsiteX123" fmla="*/ 47570 w 622327"/>
                  <a:gd name="connsiteY123" fmla="*/ 837759 h 1057110"/>
                  <a:gd name="connsiteX124" fmla="*/ 55498 w 622327"/>
                  <a:gd name="connsiteY124" fmla="*/ 840402 h 1057110"/>
                  <a:gd name="connsiteX125" fmla="*/ 60784 w 622327"/>
                  <a:gd name="connsiteY125" fmla="*/ 848330 h 1057110"/>
                  <a:gd name="connsiteX126" fmla="*/ 73998 w 622327"/>
                  <a:gd name="connsiteY126" fmla="*/ 874758 h 1057110"/>
                  <a:gd name="connsiteX127" fmla="*/ 89855 w 622327"/>
                  <a:gd name="connsiteY127" fmla="*/ 880044 h 1057110"/>
                  <a:gd name="connsiteX128" fmla="*/ 97783 w 622327"/>
                  <a:gd name="connsiteY128" fmla="*/ 895900 h 1057110"/>
                  <a:gd name="connsiteX129" fmla="*/ 105711 w 622327"/>
                  <a:gd name="connsiteY129" fmla="*/ 901186 h 1057110"/>
                  <a:gd name="connsiteX130" fmla="*/ 121568 w 622327"/>
                  <a:gd name="connsiteY130" fmla="*/ 911757 h 1057110"/>
                  <a:gd name="connsiteX131" fmla="*/ 129496 w 622327"/>
                  <a:gd name="connsiteY131" fmla="*/ 919685 h 1057110"/>
                  <a:gd name="connsiteX132" fmla="*/ 137425 w 622327"/>
                  <a:gd name="connsiteY132" fmla="*/ 922328 h 1057110"/>
                  <a:gd name="connsiteX133" fmla="*/ 147996 w 622327"/>
                  <a:gd name="connsiteY133" fmla="*/ 938185 h 1057110"/>
                  <a:gd name="connsiteX134" fmla="*/ 132139 w 622327"/>
                  <a:gd name="connsiteY134" fmla="*/ 969898 h 1057110"/>
                  <a:gd name="connsiteX135" fmla="*/ 126853 w 622327"/>
                  <a:gd name="connsiteY135" fmla="*/ 977826 h 1057110"/>
                  <a:gd name="connsiteX136" fmla="*/ 124211 w 622327"/>
                  <a:gd name="connsiteY136" fmla="*/ 991040 h 1057110"/>
                  <a:gd name="connsiteX137" fmla="*/ 121568 w 622327"/>
                  <a:gd name="connsiteY137" fmla="*/ 1009540 h 1057110"/>
                  <a:gd name="connsiteX138" fmla="*/ 116282 w 622327"/>
                  <a:gd name="connsiteY138" fmla="*/ 1025396 h 1057110"/>
                  <a:gd name="connsiteX139" fmla="*/ 126853 w 622327"/>
                  <a:gd name="connsiteY139" fmla="*/ 1038610 h 1057110"/>
                  <a:gd name="connsiteX140" fmla="*/ 132139 w 622327"/>
                  <a:gd name="connsiteY140" fmla="*/ 1046539 h 1057110"/>
                  <a:gd name="connsiteX141" fmla="*/ 158567 w 622327"/>
                  <a:gd name="connsiteY141" fmla="*/ 1049181 h 1057110"/>
                  <a:gd name="connsiteX142" fmla="*/ 174423 w 622327"/>
                  <a:gd name="connsiteY142" fmla="*/ 1057110 h 1057110"/>
                  <a:gd name="connsiteX143" fmla="*/ 182352 w 622327"/>
                  <a:gd name="connsiteY143" fmla="*/ 1054467 h 1057110"/>
                  <a:gd name="connsiteX144" fmla="*/ 198208 w 622327"/>
                  <a:gd name="connsiteY144" fmla="*/ 1043896 h 1057110"/>
                  <a:gd name="connsiteX145" fmla="*/ 214065 w 622327"/>
                  <a:gd name="connsiteY145" fmla="*/ 1038610 h 1057110"/>
                  <a:gd name="connsiteX146" fmla="*/ 240493 w 622327"/>
                  <a:gd name="connsiteY146" fmla="*/ 1041253 h 1057110"/>
                  <a:gd name="connsiteX147" fmla="*/ 248421 w 622327"/>
                  <a:gd name="connsiteY147" fmla="*/ 1043896 h 1057110"/>
                  <a:gd name="connsiteX148" fmla="*/ 272206 w 622327"/>
                  <a:gd name="connsiteY148" fmla="*/ 1041253 h 1057110"/>
                  <a:gd name="connsiteX149" fmla="*/ 288063 w 622327"/>
                  <a:gd name="connsiteY149" fmla="*/ 1035967 h 1057110"/>
                  <a:gd name="connsiteX150" fmla="*/ 303919 w 622327"/>
                  <a:gd name="connsiteY150" fmla="*/ 1025396 h 1057110"/>
                  <a:gd name="connsiteX151" fmla="*/ 311848 w 622327"/>
                  <a:gd name="connsiteY151" fmla="*/ 1020111 h 1057110"/>
                  <a:gd name="connsiteX152" fmla="*/ 322419 w 622327"/>
                  <a:gd name="connsiteY152" fmla="*/ 1017468 h 1057110"/>
                  <a:gd name="connsiteX153" fmla="*/ 354132 w 622327"/>
                  <a:gd name="connsiteY153" fmla="*/ 1025396 h 1057110"/>
                  <a:gd name="connsiteX154" fmla="*/ 362060 w 622327"/>
                  <a:gd name="connsiteY154" fmla="*/ 1028039 h 1057110"/>
                  <a:gd name="connsiteX155" fmla="*/ 369989 w 622327"/>
                  <a:gd name="connsiteY155" fmla="*/ 1030682 h 1057110"/>
                  <a:gd name="connsiteX156" fmla="*/ 377917 w 622327"/>
                  <a:gd name="connsiteY156" fmla="*/ 1035967 h 1057110"/>
                  <a:gd name="connsiteX157" fmla="*/ 393774 w 622327"/>
                  <a:gd name="connsiteY157" fmla="*/ 1041253 h 1057110"/>
                  <a:gd name="connsiteX158" fmla="*/ 401702 w 622327"/>
                  <a:gd name="connsiteY158" fmla="*/ 1043896 h 1057110"/>
                  <a:gd name="connsiteX159" fmla="*/ 409630 w 622327"/>
                  <a:gd name="connsiteY159" fmla="*/ 1046539 h 1057110"/>
                  <a:gd name="connsiteX160" fmla="*/ 425487 w 622327"/>
                  <a:gd name="connsiteY160" fmla="*/ 1043896 h 1057110"/>
                  <a:gd name="connsiteX161" fmla="*/ 480985 w 622327"/>
                  <a:gd name="connsiteY161" fmla="*/ 1033325 h 1057110"/>
                  <a:gd name="connsiteX162" fmla="*/ 478342 w 622327"/>
                  <a:gd name="connsiteY162" fmla="*/ 1025396 h 1057110"/>
                  <a:gd name="connsiteX163" fmla="*/ 486271 w 622327"/>
                  <a:gd name="connsiteY163" fmla="*/ 1009540 h 1057110"/>
                  <a:gd name="connsiteX164" fmla="*/ 483628 w 622327"/>
                  <a:gd name="connsiteY164" fmla="*/ 985755 h 1057110"/>
                  <a:gd name="connsiteX165" fmla="*/ 475700 w 622327"/>
                  <a:gd name="connsiteY165" fmla="*/ 983112 h 1057110"/>
                  <a:gd name="connsiteX166" fmla="*/ 470414 w 622327"/>
                  <a:gd name="connsiteY166" fmla="*/ 975184 h 1057110"/>
                  <a:gd name="connsiteX167" fmla="*/ 462486 w 622327"/>
                  <a:gd name="connsiteY167" fmla="*/ 969898 h 1057110"/>
                  <a:gd name="connsiteX168" fmla="*/ 454557 w 622327"/>
                  <a:gd name="connsiteY168" fmla="*/ 961970 h 1057110"/>
                  <a:gd name="connsiteX169" fmla="*/ 457200 w 622327"/>
                  <a:gd name="connsiteY169" fmla="*/ 951399 h 1057110"/>
                  <a:gd name="connsiteX170" fmla="*/ 459843 w 622327"/>
                  <a:gd name="connsiteY170" fmla="*/ 943470 h 1057110"/>
                  <a:gd name="connsiteX171" fmla="*/ 454557 w 622327"/>
                  <a:gd name="connsiteY171" fmla="*/ 917043 h 1057110"/>
                  <a:gd name="connsiteX172" fmla="*/ 457200 w 622327"/>
                  <a:gd name="connsiteY172" fmla="*/ 903829 h 1057110"/>
                  <a:gd name="connsiteX173" fmla="*/ 465129 w 622327"/>
                  <a:gd name="connsiteY173" fmla="*/ 898543 h 1057110"/>
                  <a:gd name="connsiteX174" fmla="*/ 483628 w 622327"/>
                  <a:gd name="connsiteY174" fmla="*/ 893258 h 1057110"/>
                  <a:gd name="connsiteX175" fmla="*/ 488914 w 622327"/>
                  <a:gd name="connsiteY175" fmla="*/ 885329 h 1057110"/>
                  <a:gd name="connsiteX176" fmla="*/ 494199 w 622327"/>
                  <a:gd name="connsiteY176" fmla="*/ 845688 h 1057110"/>
                  <a:gd name="connsiteX177" fmla="*/ 496842 w 622327"/>
                  <a:gd name="connsiteY177" fmla="*/ 835117 h 1057110"/>
                  <a:gd name="connsiteX178" fmla="*/ 496842 w 622327"/>
                  <a:gd name="connsiteY178" fmla="*/ 790189 h 1057110"/>
                  <a:gd name="connsiteX179" fmla="*/ 488914 w 622327"/>
                  <a:gd name="connsiteY179" fmla="*/ 782261 h 1057110"/>
                  <a:gd name="connsiteX180" fmla="*/ 486271 w 622327"/>
                  <a:gd name="connsiteY180" fmla="*/ 769047 h 1057110"/>
                  <a:gd name="connsiteX181" fmla="*/ 480985 w 622327"/>
                  <a:gd name="connsiteY181" fmla="*/ 747905 h 1057110"/>
                  <a:gd name="connsiteX182" fmla="*/ 475700 w 622327"/>
                  <a:gd name="connsiteY182" fmla="*/ 716192 h 1057110"/>
                  <a:gd name="connsiteX183" fmla="*/ 483628 w 622327"/>
                  <a:gd name="connsiteY183" fmla="*/ 700335 h 1057110"/>
                  <a:gd name="connsiteX184" fmla="*/ 499485 w 622327"/>
                  <a:gd name="connsiteY184" fmla="*/ 695049 h 1057110"/>
                  <a:gd name="connsiteX185" fmla="*/ 494199 w 622327"/>
                  <a:gd name="connsiteY185" fmla="*/ 658051 h 1057110"/>
                  <a:gd name="connsiteX186" fmla="*/ 488914 w 622327"/>
                  <a:gd name="connsiteY186" fmla="*/ 623695 h 1057110"/>
                  <a:gd name="connsiteX187" fmla="*/ 486271 w 622327"/>
                  <a:gd name="connsiteY187" fmla="*/ 615766 h 1057110"/>
                  <a:gd name="connsiteX188" fmla="*/ 491556 w 622327"/>
                  <a:gd name="connsiteY188" fmla="*/ 570839 h 1057110"/>
                  <a:gd name="connsiteX189" fmla="*/ 496842 w 622327"/>
                  <a:gd name="connsiteY189" fmla="*/ 560268 h 1057110"/>
                  <a:gd name="connsiteX190" fmla="*/ 504770 w 622327"/>
                  <a:gd name="connsiteY190" fmla="*/ 552340 h 1057110"/>
                  <a:gd name="connsiteX191" fmla="*/ 507413 w 622327"/>
                  <a:gd name="connsiteY191" fmla="*/ 517984 h 1057110"/>
                  <a:gd name="connsiteX192" fmla="*/ 520627 w 622327"/>
                  <a:gd name="connsiteY192" fmla="*/ 504770 h 1057110"/>
                  <a:gd name="connsiteX193" fmla="*/ 533841 w 622327"/>
                  <a:gd name="connsiteY193" fmla="*/ 491556 h 1057110"/>
                  <a:gd name="connsiteX194" fmla="*/ 539126 w 622327"/>
                  <a:gd name="connsiteY194" fmla="*/ 483628 h 1057110"/>
                  <a:gd name="connsiteX195" fmla="*/ 541769 w 622327"/>
                  <a:gd name="connsiteY195" fmla="*/ 475699 h 1057110"/>
                  <a:gd name="connsiteX196" fmla="*/ 549697 w 622327"/>
                  <a:gd name="connsiteY196" fmla="*/ 467771 h 1057110"/>
                  <a:gd name="connsiteX197" fmla="*/ 554983 w 622327"/>
                  <a:gd name="connsiteY197" fmla="*/ 459843 h 1057110"/>
                  <a:gd name="connsiteX198" fmla="*/ 568197 w 622327"/>
                  <a:gd name="connsiteY198" fmla="*/ 436058 h 1057110"/>
                  <a:gd name="connsiteX199" fmla="*/ 573482 w 622327"/>
                  <a:gd name="connsiteY199" fmla="*/ 428129 h 1057110"/>
                  <a:gd name="connsiteX200" fmla="*/ 578768 w 622327"/>
                  <a:gd name="connsiteY200" fmla="*/ 412273 h 1057110"/>
                  <a:gd name="connsiteX201" fmla="*/ 581411 w 622327"/>
                  <a:gd name="connsiteY201" fmla="*/ 404344 h 1057110"/>
                  <a:gd name="connsiteX202" fmla="*/ 578768 w 622327"/>
                  <a:gd name="connsiteY202" fmla="*/ 393773 h 1057110"/>
                  <a:gd name="connsiteX203" fmla="*/ 568197 w 622327"/>
                  <a:gd name="connsiteY203" fmla="*/ 377917 h 1057110"/>
                  <a:gd name="connsiteX204" fmla="*/ 565554 w 622327"/>
                  <a:gd name="connsiteY204" fmla="*/ 364703 h 1057110"/>
                  <a:gd name="connsiteX205" fmla="*/ 568197 w 622327"/>
                  <a:gd name="connsiteY205" fmla="*/ 354132 h 1057110"/>
                  <a:gd name="connsiteX206" fmla="*/ 570840 w 622327"/>
                  <a:gd name="connsiteY206" fmla="*/ 332989 h 1057110"/>
                  <a:gd name="connsiteX207" fmla="*/ 576125 w 622327"/>
                  <a:gd name="connsiteY207" fmla="*/ 317133 h 1057110"/>
                  <a:gd name="connsiteX208" fmla="*/ 581411 w 622327"/>
                  <a:gd name="connsiteY208" fmla="*/ 301276 h 1057110"/>
                  <a:gd name="connsiteX209" fmla="*/ 586696 w 622327"/>
                  <a:gd name="connsiteY209" fmla="*/ 282777 h 1057110"/>
                  <a:gd name="connsiteX210" fmla="*/ 591982 w 622327"/>
                  <a:gd name="connsiteY210" fmla="*/ 266920 h 1057110"/>
                  <a:gd name="connsiteX211" fmla="*/ 594625 w 622327"/>
                  <a:gd name="connsiteY211" fmla="*/ 253706 h 1057110"/>
                  <a:gd name="connsiteX212" fmla="*/ 597267 w 622327"/>
                  <a:gd name="connsiteY212" fmla="*/ 237849 h 1057110"/>
                  <a:gd name="connsiteX213" fmla="*/ 599910 w 622327"/>
                  <a:gd name="connsiteY213" fmla="*/ 229921 h 1057110"/>
                  <a:gd name="connsiteX214" fmla="*/ 602553 w 622327"/>
                  <a:gd name="connsiteY214" fmla="*/ 219350 h 1057110"/>
                  <a:gd name="connsiteX215" fmla="*/ 607838 w 622327"/>
                  <a:gd name="connsiteY215" fmla="*/ 203493 h 1057110"/>
                  <a:gd name="connsiteX216" fmla="*/ 621052 w 622327"/>
                  <a:gd name="connsiteY216" fmla="*/ 179708 h 1057110"/>
                  <a:gd name="connsiteX217" fmla="*/ 618409 w 622327"/>
                  <a:gd name="connsiteY217" fmla="*/ 150638 h 1057110"/>
                  <a:gd name="connsiteX0" fmla="*/ 618409 w 622327"/>
                  <a:gd name="connsiteY0" fmla="*/ 150638 h 1057110"/>
                  <a:gd name="connsiteX1" fmla="*/ 602553 w 622327"/>
                  <a:gd name="connsiteY1" fmla="*/ 147995 h 1057110"/>
                  <a:gd name="connsiteX2" fmla="*/ 560268 w 622327"/>
                  <a:gd name="connsiteY2" fmla="*/ 153281 h 1057110"/>
                  <a:gd name="connsiteX3" fmla="*/ 552340 w 622327"/>
                  <a:gd name="connsiteY3" fmla="*/ 155923 h 1057110"/>
                  <a:gd name="connsiteX4" fmla="*/ 528555 w 622327"/>
                  <a:gd name="connsiteY4" fmla="*/ 158566 h 1057110"/>
                  <a:gd name="connsiteX5" fmla="*/ 512698 w 622327"/>
                  <a:gd name="connsiteY5" fmla="*/ 153281 h 1057110"/>
                  <a:gd name="connsiteX6" fmla="*/ 504770 w 622327"/>
                  <a:gd name="connsiteY6" fmla="*/ 150638 h 1057110"/>
                  <a:gd name="connsiteX7" fmla="*/ 499485 w 622327"/>
                  <a:gd name="connsiteY7" fmla="*/ 142710 h 1057110"/>
                  <a:gd name="connsiteX8" fmla="*/ 483628 w 622327"/>
                  <a:gd name="connsiteY8" fmla="*/ 137424 h 1057110"/>
                  <a:gd name="connsiteX9" fmla="*/ 428130 w 622327"/>
                  <a:gd name="connsiteY9" fmla="*/ 132139 h 1057110"/>
                  <a:gd name="connsiteX10" fmla="*/ 420201 w 622327"/>
                  <a:gd name="connsiteY10" fmla="*/ 129496 h 1057110"/>
                  <a:gd name="connsiteX11" fmla="*/ 417559 w 622327"/>
                  <a:gd name="connsiteY11" fmla="*/ 121567 h 1057110"/>
                  <a:gd name="connsiteX12" fmla="*/ 401702 w 622327"/>
                  <a:gd name="connsiteY12" fmla="*/ 116282 h 1057110"/>
                  <a:gd name="connsiteX13" fmla="*/ 393774 w 622327"/>
                  <a:gd name="connsiteY13" fmla="*/ 110996 h 1057110"/>
                  <a:gd name="connsiteX14" fmla="*/ 380560 w 622327"/>
                  <a:gd name="connsiteY14" fmla="*/ 113639 h 1057110"/>
                  <a:gd name="connsiteX15" fmla="*/ 372631 w 622327"/>
                  <a:gd name="connsiteY15" fmla="*/ 118925 h 1057110"/>
                  <a:gd name="connsiteX16" fmla="*/ 364703 w 622327"/>
                  <a:gd name="connsiteY16" fmla="*/ 121567 h 1057110"/>
                  <a:gd name="connsiteX17" fmla="*/ 348846 w 622327"/>
                  <a:gd name="connsiteY17" fmla="*/ 118925 h 1057110"/>
                  <a:gd name="connsiteX18" fmla="*/ 346204 w 622327"/>
                  <a:gd name="connsiteY18" fmla="*/ 110996 h 1057110"/>
                  <a:gd name="connsiteX19" fmla="*/ 338275 w 622327"/>
                  <a:gd name="connsiteY19" fmla="*/ 108354 h 1057110"/>
                  <a:gd name="connsiteX20" fmla="*/ 319776 w 622327"/>
                  <a:gd name="connsiteY20" fmla="*/ 84569 h 1057110"/>
                  <a:gd name="connsiteX21" fmla="*/ 306562 w 622327"/>
                  <a:gd name="connsiteY21" fmla="*/ 71355 h 1057110"/>
                  <a:gd name="connsiteX22" fmla="*/ 301277 w 622327"/>
                  <a:gd name="connsiteY22" fmla="*/ 63426 h 1057110"/>
                  <a:gd name="connsiteX23" fmla="*/ 280134 w 622327"/>
                  <a:gd name="connsiteY23" fmla="*/ 58141 h 1057110"/>
                  <a:gd name="connsiteX24" fmla="*/ 272206 w 622327"/>
                  <a:gd name="connsiteY24" fmla="*/ 52855 h 1057110"/>
                  <a:gd name="connsiteX25" fmla="*/ 256349 w 622327"/>
                  <a:gd name="connsiteY25" fmla="*/ 47570 h 1057110"/>
                  <a:gd name="connsiteX26" fmla="*/ 248421 w 622327"/>
                  <a:gd name="connsiteY26" fmla="*/ 44927 h 1057110"/>
                  <a:gd name="connsiteX27" fmla="*/ 221993 w 622327"/>
                  <a:gd name="connsiteY27" fmla="*/ 42284 h 1057110"/>
                  <a:gd name="connsiteX28" fmla="*/ 214065 w 622327"/>
                  <a:gd name="connsiteY28" fmla="*/ 36999 h 1057110"/>
                  <a:gd name="connsiteX29" fmla="*/ 211422 w 622327"/>
                  <a:gd name="connsiteY29" fmla="*/ 29070 h 1057110"/>
                  <a:gd name="connsiteX30" fmla="*/ 203494 w 622327"/>
                  <a:gd name="connsiteY30" fmla="*/ 10571 h 1057110"/>
                  <a:gd name="connsiteX31" fmla="*/ 195566 w 622327"/>
                  <a:gd name="connsiteY31" fmla="*/ 7928 h 1057110"/>
                  <a:gd name="connsiteX32" fmla="*/ 190280 w 622327"/>
                  <a:gd name="connsiteY32" fmla="*/ 0 h 1057110"/>
                  <a:gd name="connsiteX33" fmla="*/ 184994 w 622327"/>
                  <a:gd name="connsiteY33" fmla="*/ 7928 h 1057110"/>
                  <a:gd name="connsiteX34" fmla="*/ 177066 w 622327"/>
                  <a:gd name="connsiteY34" fmla="*/ 15856 h 1057110"/>
                  <a:gd name="connsiteX35" fmla="*/ 161209 w 622327"/>
                  <a:gd name="connsiteY35" fmla="*/ 21142 h 1057110"/>
                  <a:gd name="connsiteX36" fmla="*/ 153281 w 622327"/>
                  <a:gd name="connsiteY36" fmla="*/ 23785 h 1057110"/>
                  <a:gd name="connsiteX37" fmla="*/ 129496 w 622327"/>
                  <a:gd name="connsiteY37" fmla="*/ 29070 h 1057110"/>
                  <a:gd name="connsiteX38" fmla="*/ 124211 w 622327"/>
                  <a:gd name="connsiteY38" fmla="*/ 36999 h 1057110"/>
                  <a:gd name="connsiteX39" fmla="*/ 121568 w 622327"/>
                  <a:gd name="connsiteY39" fmla="*/ 44927 h 1057110"/>
                  <a:gd name="connsiteX40" fmla="*/ 113640 w 622327"/>
                  <a:gd name="connsiteY40" fmla="*/ 52855 h 1057110"/>
                  <a:gd name="connsiteX41" fmla="*/ 110997 w 622327"/>
                  <a:gd name="connsiteY41" fmla="*/ 76640 h 1057110"/>
                  <a:gd name="connsiteX42" fmla="*/ 110997 w 622327"/>
                  <a:gd name="connsiteY42" fmla="*/ 100425 h 1057110"/>
                  <a:gd name="connsiteX43" fmla="*/ 108354 w 622327"/>
                  <a:gd name="connsiteY43" fmla="*/ 124210 h 1057110"/>
                  <a:gd name="connsiteX44" fmla="*/ 110997 w 622327"/>
                  <a:gd name="connsiteY44" fmla="*/ 134781 h 1057110"/>
                  <a:gd name="connsiteX45" fmla="*/ 108354 w 622327"/>
                  <a:gd name="connsiteY45" fmla="*/ 142710 h 1057110"/>
                  <a:gd name="connsiteX46" fmla="*/ 105711 w 622327"/>
                  <a:gd name="connsiteY46" fmla="*/ 158566 h 1057110"/>
                  <a:gd name="connsiteX47" fmla="*/ 108354 w 622327"/>
                  <a:gd name="connsiteY47" fmla="*/ 169137 h 1057110"/>
                  <a:gd name="connsiteX48" fmla="*/ 105711 w 622327"/>
                  <a:gd name="connsiteY48" fmla="*/ 177066 h 1057110"/>
                  <a:gd name="connsiteX49" fmla="*/ 97783 w 622327"/>
                  <a:gd name="connsiteY49" fmla="*/ 198208 h 1057110"/>
                  <a:gd name="connsiteX50" fmla="*/ 95140 w 622327"/>
                  <a:gd name="connsiteY50" fmla="*/ 208779 h 1057110"/>
                  <a:gd name="connsiteX51" fmla="*/ 87212 w 622327"/>
                  <a:gd name="connsiteY51" fmla="*/ 211422 h 1057110"/>
                  <a:gd name="connsiteX52" fmla="*/ 84569 w 622327"/>
                  <a:gd name="connsiteY52" fmla="*/ 219350 h 1057110"/>
                  <a:gd name="connsiteX53" fmla="*/ 87212 w 622327"/>
                  <a:gd name="connsiteY53" fmla="*/ 235207 h 1057110"/>
                  <a:gd name="connsiteX54" fmla="*/ 100426 w 622327"/>
                  <a:gd name="connsiteY54" fmla="*/ 251063 h 1057110"/>
                  <a:gd name="connsiteX55" fmla="*/ 105711 w 622327"/>
                  <a:gd name="connsiteY55" fmla="*/ 266920 h 1057110"/>
                  <a:gd name="connsiteX56" fmla="*/ 108354 w 622327"/>
                  <a:gd name="connsiteY56" fmla="*/ 274848 h 1057110"/>
                  <a:gd name="connsiteX57" fmla="*/ 113640 w 622327"/>
                  <a:gd name="connsiteY57" fmla="*/ 295991 h 1057110"/>
                  <a:gd name="connsiteX58" fmla="*/ 124211 w 622327"/>
                  <a:gd name="connsiteY58" fmla="*/ 311847 h 1057110"/>
                  <a:gd name="connsiteX59" fmla="*/ 132139 w 622327"/>
                  <a:gd name="connsiteY59" fmla="*/ 317133 h 1057110"/>
                  <a:gd name="connsiteX60" fmla="*/ 150638 w 622327"/>
                  <a:gd name="connsiteY60" fmla="*/ 340918 h 1057110"/>
                  <a:gd name="connsiteX61" fmla="*/ 158567 w 622327"/>
                  <a:gd name="connsiteY61" fmla="*/ 343560 h 1057110"/>
                  <a:gd name="connsiteX62" fmla="*/ 166495 w 622327"/>
                  <a:gd name="connsiteY62" fmla="*/ 359417 h 1057110"/>
                  <a:gd name="connsiteX63" fmla="*/ 174423 w 622327"/>
                  <a:gd name="connsiteY63" fmla="*/ 375274 h 1057110"/>
                  <a:gd name="connsiteX64" fmla="*/ 190280 w 622327"/>
                  <a:gd name="connsiteY64" fmla="*/ 380559 h 1057110"/>
                  <a:gd name="connsiteX65" fmla="*/ 224636 w 622327"/>
                  <a:gd name="connsiteY65" fmla="*/ 385845 h 1057110"/>
                  <a:gd name="connsiteX66" fmla="*/ 245778 w 622327"/>
                  <a:gd name="connsiteY66" fmla="*/ 391130 h 1057110"/>
                  <a:gd name="connsiteX67" fmla="*/ 256349 w 622327"/>
                  <a:gd name="connsiteY67" fmla="*/ 406987 h 1057110"/>
                  <a:gd name="connsiteX68" fmla="*/ 261635 w 622327"/>
                  <a:gd name="connsiteY68" fmla="*/ 422844 h 1057110"/>
                  <a:gd name="connsiteX69" fmla="*/ 264278 w 622327"/>
                  <a:gd name="connsiteY69" fmla="*/ 430772 h 1057110"/>
                  <a:gd name="connsiteX70" fmla="*/ 269563 w 622327"/>
                  <a:gd name="connsiteY70" fmla="*/ 438700 h 1057110"/>
                  <a:gd name="connsiteX71" fmla="*/ 277492 w 622327"/>
                  <a:gd name="connsiteY71" fmla="*/ 454557 h 1057110"/>
                  <a:gd name="connsiteX72" fmla="*/ 285420 w 622327"/>
                  <a:gd name="connsiteY72" fmla="*/ 459843 h 1057110"/>
                  <a:gd name="connsiteX73" fmla="*/ 288063 w 622327"/>
                  <a:gd name="connsiteY73" fmla="*/ 478342 h 1057110"/>
                  <a:gd name="connsiteX74" fmla="*/ 290705 w 622327"/>
                  <a:gd name="connsiteY74" fmla="*/ 486270 h 1057110"/>
                  <a:gd name="connsiteX75" fmla="*/ 301277 w 622327"/>
                  <a:gd name="connsiteY75" fmla="*/ 523269 h 1057110"/>
                  <a:gd name="connsiteX76" fmla="*/ 306562 w 622327"/>
                  <a:gd name="connsiteY76" fmla="*/ 531197 h 1057110"/>
                  <a:gd name="connsiteX77" fmla="*/ 314490 w 622327"/>
                  <a:gd name="connsiteY77" fmla="*/ 536483 h 1057110"/>
                  <a:gd name="connsiteX78" fmla="*/ 317133 w 622327"/>
                  <a:gd name="connsiteY78" fmla="*/ 544411 h 1057110"/>
                  <a:gd name="connsiteX79" fmla="*/ 314490 w 622327"/>
                  <a:gd name="connsiteY79" fmla="*/ 552340 h 1057110"/>
                  <a:gd name="connsiteX80" fmla="*/ 298634 w 622327"/>
                  <a:gd name="connsiteY80" fmla="*/ 552340 h 1057110"/>
                  <a:gd name="connsiteX81" fmla="*/ 288063 w 622327"/>
                  <a:gd name="connsiteY81" fmla="*/ 536483 h 1057110"/>
                  <a:gd name="connsiteX82" fmla="*/ 280134 w 622327"/>
                  <a:gd name="connsiteY82" fmla="*/ 533840 h 1057110"/>
                  <a:gd name="connsiteX83" fmla="*/ 264278 w 622327"/>
                  <a:gd name="connsiteY83" fmla="*/ 523269 h 1057110"/>
                  <a:gd name="connsiteX84" fmla="*/ 245778 w 622327"/>
                  <a:gd name="connsiteY84" fmla="*/ 510055 h 1057110"/>
                  <a:gd name="connsiteX85" fmla="*/ 237850 w 622327"/>
                  <a:gd name="connsiteY85" fmla="*/ 507412 h 1057110"/>
                  <a:gd name="connsiteX86" fmla="*/ 229922 w 622327"/>
                  <a:gd name="connsiteY86" fmla="*/ 504770 h 1057110"/>
                  <a:gd name="connsiteX87" fmla="*/ 221993 w 622327"/>
                  <a:gd name="connsiteY87" fmla="*/ 507412 h 1057110"/>
                  <a:gd name="connsiteX88" fmla="*/ 214065 w 622327"/>
                  <a:gd name="connsiteY88" fmla="*/ 512698 h 1057110"/>
                  <a:gd name="connsiteX89" fmla="*/ 195566 w 622327"/>
                  <a:gd name="connsiteY89" fmla="*/ 507412 h 1057110"/>
                  <a:gd name="connsiteX90" fmla="*/ 187637 w 622327"/>
                  <a:gd name="connsiteY90" fmla="*/ 499484 h 1057110"/>
                  <a:gd name="connsiteX91" fmla="*/ 179709 w 622327"/>
                  <a:gd name="connsiteY91" fmla="*/ 483628 h 1057110"/>
                  <a:gd name="connsiteX92" fmla="*/ 163852 w 622327"/>
                  <a:gd name="connsiteY92" fmla="*/ 478342 h 1057110"/>
                  <a:gd name="connsiteX93" fmla="*/ 147996 w 622327"/>
                  <a:gd name="connsiteY93" fmla="*/ 470414 h 1057110"/>
                  <a:gd name="connsiteX94" fmla="*/ 132139 w 622327"/>
                  <a:gd name="connsiteY94" fmla="*/ 463793 h 1057110"/>
                  <a:gd name="connsiteX95" fmla="*/ 114424 w 622327"/>
                  <a:gd name="connsiteY95" fmla="*/ 477268 h 1057110"/>
                  <a:gd name="connsiteX96" fmla="*/ 91162 w 622327"/>
                  <a:gd name="connsiteY96" fmla="*/ 503435 h 1057110"/>
                  <a:gd name="connsiteX97" fmla="*/ 84569 w 622327"/>
                  <a:gd name="connsiteY97" fmla="*/ 533840 h 1057110"/>
                  <a:gd name="connsiteX98" fmla="*/ 76641 w 622327"/>
                  <a:gd name="connsiteY98" fmla="*/ 539126 h 1057110"/>
                  <a:gd name="connsiteX99" fmla="*/ 63427 w 622327"/>
                  <a:gd name="connsiteY99" fmla="*/ 554982 h 1057110"/>
                  <a:gd name="connsiteX100" fmla="*/ 55498 w 622327"/>
                  <a:gd name="connsiteY100" fmla="*/ 560268 h 1057110"/>
                  <a:gd name="connsiteX101" fmla="*/ 44927 w 622327"/>
                  <a:gd name="connsiteY101" fmla="*/ 576125 h 1057110"/>
                  <a:gd name="connsiteX102" fmla="*/ 39642 w 622327"/>
                  <a:gd name="connsiteY102" fmla="*/ 584053 h 1057110"/>
                  <a:gd name="connsiteX103" fmla="*/ 36999 w 622327"/>
                  <a:gd name="connsiteY103" fmla="*/ 591981 h 1057110"/>
                  <a:gd name="connsiteX104" fmla="*/ 23785 w 622327"/>
                  <a:gd name="connsiteY104" fmla="*/ 607838 h 1057110"/>
                  <a:gd name="connsiteX105" fmla="*/ 21142 w 622327"/>
                  <a:gd name="connsiteY105" fmla="*/ 615766 h 1057110"/>
                  <a:gd name="connsiteX106" fmla="*/ 13214 w 622327"/>
                  <a:gd name="connsiteY106" fmla="*/ 618409 h 1057110"/>
                  <a:gd name="connsiteX107" fmla="*/ 29071 w 622327"/>
                  <a:gd name="connsiteY107" fmla="*/ 626337 h 1057110"/>
                  <a:gd name="connsiteX108" fmla="*/ 36999 w 622327"/>
                  <a:gd name="connsiteY108" fmla="*/ 634266 h 1057110"/>
                  <a:gd name="connsiteX109" fmla="*/ 42285 w 622327"/>
                  <a:gd name="connsiteY109" fmla="*/ 650122 h 1057110"/>
                  <a:gd name="connsiteX110" fmla="*/ 44927 w 622327"/>
                  <a:gd name="connsiteY110" fmla="*/ 665979 h 1057110"/>
                  <a:gd name="connsiteX111" fmla="*/ 47570 w 622327"/>
                  <a:gd name="connsiteY111" fmla="*/ 673907 h 1057110"/>
                  <a:gd name="connsiteX112" fmla="*/ 44927 w 622327"/>
                  <a:gd name="connsiteY112" fmla="*/ 689764 h 1057110"/>
                  <a:gd name="connsiteX113" fmla="*/ 39642 w 622327"/>
                  <a:gd name="connsiteY113" fmla="*/ 697692 h 1057110"/>
                  <a:gd name="connsiteX114" fmla="*/ 23785 w 622327"/>
                  <a:gd name="connsiteY114" fmla="*/ 713549 h 1057110"/>
                  <a:gd name="connsiteX115" fmla="*/ 15857 w 622327"/>
                  <a:gd name="connsiteY115" fmla="*/ 729406 h 1057110"/>
                  <a:gd name="connsiteX116" fmla="*/ 10571 w 622327"/>
                  <a:gd name="connsiteY116" fmla="*/ 745262 h 1057110"/>
                  <a:gd name="connsiteX117" fmla="*/ 0 w 622327"/>
                  <a:gd name="connsiteY117" fmla="*/ 761119 h 1057110"/>
                  <a:gd name="connsiteX118" fmla="*/ 2643 w 622327"/>
                  <a:gd name="connsiteY118" fmla="*/ 771690 h 1057110"/>
                  <a:gd name="connsiteX119" fmla="*/ 7929 w 622327"/>
                  <a:gd name="connsiteY119" fmla="*/ 787547 h 1057110"/>
                  <a:gd name="connsiteX120" fmla="*/ 10571 w 622327"/>
                  <a:gd name="connsiteY120" fmla="*/ 795475 h 1057110"/>
                  <a:gd name="connsiteX121" fmla="*/ 15857 w 622327"/>
                  <a:gd name="connsiteY121" fmla="*/ 816617 h 1057110"/>
                  <a:gd name="connsiteX122" fmla="*/ 39642 w 622327"/>
                  <a:gd name="connsiteY122" fmla="*/ 832474 h 1057110"/>
                  <a:gd name="connsiteX123" fmla="*/ 47570 w 622327"/>
                  <a:gd name="connsiteY123" fmla="*/ 837759 h 1057110"/>
                  <a:gd name="connsiteX124" fmla="*/ 55498 w 622327"/>
                  <a:gd name="connsiteY124" fmla="*/ 840402 h 1057110"/>
                  <a:gd name="connsiteX125" fmla="*/ 60784 w 622327"/>
                  <a:gd name="connsiteY125" fmla="*/ 848330 h 1057110"/>
                  <a:gd name="connsiteX126" fmla="*/ 73998 w 622327"/>
                  <a:gd name="connsiteY126" fmla="*/ 874758 h 1057110"/>
                  <a:gd name="connsiteX127" fmla="*/ 89855 w 622327"/>
                  <a:gd name="connsiteY127" fmla="*/ 880044 h 1057110"/>
                  <a:gd name="connsiteX128" fmla="*/ 97783 w 622327"/>
                  <a:gd name="connsiteY128" fmla="*/ 895900 h 1057110"/>
                  <a:gd name="connsiteX129" fmla="*/ 105711 w 622327"/>
                  <a:gd name="connsiteY129" fmla="*/ 901186 h 1057110"/>
                  <a:gd name="connsiteX130" fmla="*/ 121568 w 622327"/>
                  <a:gd name="connsiteY130" fmla="*/ 911757 h 1057110"/>
                  <a:gd name="connsiteX131" fmla="*/ 129496 w 622327"/>
                  <a:gd name="connsiteY131" fmla="*/ 919685 h 1057110"/>
                  <a:gd name="connsiteX132" fmla="*/ 137425 w 622327"/>
                  <a:gd name="connsiteY132" fmla="*/ 922328 h 1057110"/>
                  <a:gd name="connsiteX133" fmla="*/ 147996 w 622327"/>
                  <a:gd name="connsiteY133" fmla="*/ 938185 h 1057110"/>
                  <a:gd name="connsiteX134" fmla="*/ 132139 w 622327"/>
                  <a:gd name="connsiteY134" fmla="*/ 969898 h 1057110"/>
                  <a:gd name="connsiteX135" fmla="*/ 126853 w 622327"/>
                  <a:gd name="connsiteY135" fmla="*/ 977826 h 1057110"/>
                  <a:gd name="connsiteX136" fmla="*/ 124211 w 622327"/>
                  <a:gd name="connsiteY136" fmla="*/ 991040 h 1057110"/>
                  <a:gd name="connsiteX137" fmla="*/ 121568 w 622327"/>
                  <a:gd name="connsiteY137" fmla="*/ 1009540 h 1057110"/>
                  <a:gd name="connsiteX138" fmla="*/ 116282 w 622327"/>
                  <a:gd name="connsiteY138" fmla="*/ 1025396 h 1057110"/>
                  <a:gd name="connsiteX139" fmla="*/ 126853 w 622327"/>
                  <a:gd name="connsiteY139" fmla="*/ 1038610 h 1057110"/>
                  <a:gd name="connsiteX140" fmla="*/ 132139 w 622327"/>
                  <a:gd name="connsiteY140" fmla="*/ 1046539 h 1057110"/>
                  <a:gd name="connsiteX141" fmla="*/ 158567 w 622327"/>
                  <a:gd name="connsiteY141" fmla="*/ 1049181 h 1057110"/>
                  <a:gd name="connsiteX142" fmla="*/ 174423 w 622327"/>
                  <a:gd name="connsiteY142" fmla="*/ 1057110 h 1057110"/>
                  <a:gd name="connsiteX143" fmla="*/ 182352 w 622327"/>
                  <a:gd name="connsiteY143" fmla="*/ 1054467 h 1057110"/>
                  <a:gd name="connsiteX144" fmla="*/ 198208 w 622327"/>
                  <a:gd name="connsiteY144" fmla="*/ 1043896 h 1057110"/>
                  <a:gd name="connsiteX145" fmla="*/ 214065 w 622327"/>
                  <a:gd name="connsiteY145" fmla="*/ 1038610 h 1057110"/>
                  <a:gd name="connsiteX146" fmla="*/ 240493 w 622327"/>
                  <a:gd name="connsiteY146" fmla="*/ 1041253 h 1057110"/>
                  <a:gd name="connsiteX147" fmla="*/ 248421 w 622327"/>
                  <a:gd name="connsiteY147" fmla="*/ 1043896 h 1057110"/>
                  <a:gd name="connsiteX148" fmla="*/ 272206 w 622327"/>
                  <a:gd name="connsiteY148" fmla="*/ 1041253 h 1057110"/>
                  <a:gd name="connsiteX149" fmla="*/ 288063 w 622327"/>
                  <a:gd name="connsiteY149" fmla="*/ 1035967 h 1057110"/>
                  <a:gd name="connsiteX150" fmla="*/ 303919 w 622327"/>
                  <a:gd name="connsiteY150" fmla="*/ 1025396 h 1057110"/>
                  <a:gd name="connsiteX151" fmla="*/ 311848 w 622327"/>
                  <a:gd name="connsiteY151" fmla="*/ 1020111 h 1057110"/>
                  <a:gd name="connsiteX152" fmla="*/ 322419 w 622327"/>
                  <a:gd name="connsiteY152" fmla="*/ 1017468 h 1057110"/>
                  <a:gd name="connsiteX153" fmla="*/ 354132 w 622327"/>
                  <a:gd name="connsiteY153" fmla="*/ 1025396 h 1057110"/>
                  <a:gd name="connsiteX154" fmla="*/ 362060 w 622327"/>
                  <a:gd name="connsiteY154" fmla="*/ 1028039 h 1057110"/>
                  <a:gd name="connsiteX155" fmla="*/ 369989 w 622327"/>
                  <a:gd name="connsiteY155" fmla="*/ 1030682 h 1057110"/>
                  <a:gd name="connsiteX156" fmla="*/ 377917 w 622327"/>
                  <a:gd name="connsiteY156" fmla="*/ 1035967 h 1057110"/>
                  <a:gd name="connsiteX157" fmla="*/ 393774 w 622327"/>
                  <a:gd name="connsiteY157" fmla="*/ 1041253 h 1057110"/>
                  <a:gd name="connsiteX158" fmla="*/ 401702 w 622327"/>
                  <a:gd name="connsiteY158" fmla="*/ 1043896 h 1057110"/>
                  <a:gd name="connsiteX159" fmla="*/ 409630 w 622327"/>
                  <a:gd name="connsiteY159" fmla="*/ 1046539 h 1057110"/>
                  <a:gd name="connsiteX160" fmla="*/ 425487 w 622327"/>
                  <a:gd name="connsiteY160" fmla="*/ 1043896 h 1057110"/>
                  <a:gd name="connsiteX161" fmla="*/ 480985 w 622327"/>
                  <a:gd name="connsiteY161" fmla="*/ 1033325 h 1057110"/>
                  <a:gd name="connsiteX162" fmla="*/ 478342 w 622327"/>
                  <a:gd name="connsiteY162" fmla="*/ 1025396 h 1057110"/>
                  <a:gd name="connsiteX163" fmla="*/ 486271 w 622327"/>
                  <a:gd name="connsiteY163" fmla="*/ 1009540 h 1057110"/>
                  <a:gd name="connsiteX164" fmla="*/ 483628 w 622327"/>
                  <a:gd name="connsiteY164" fmla="*/ 985755 h 1057110"/>
                  <a:gd name="connsiteX165" fmla="*/ 475700 w 622327"/>
                  <a:gd name="connsiteY165" fmla="*/ 983112 h 1057110"/>
                  <a:gd name="connsiteX166" fmla="*/ 470414 w 622327"/>
                  <a:gd name="connsiteY166" fmla="*/ 975184 h 1057110"/>
                  <a:gd name="connsiteX167" fmla="*/ 462486 w 622327"/>
                  <a:gd name="connsiteY167" fmla="*/ 969898 h 1057110"/>
                  <a:gd name="connsiteX168" fmla="*/ 454557 w 622327"/>
                  <a:gd name="connsiteY168" fmla="*/ 961970 h 1057110"/>
                  <a:gd name="connsiteX169" fmla="*/ 457200 w 622327"/>
                  <a:gd name="connsiteY169" fmla="*/ 951399 h 1057110"/>
                  <a:gd name="connsiteX170" fmla="*/ 459843 w 622327"/>
                  <a:gd name="connsiteY170" fmla="*/ 943470 h 1057110"/>
                  <a:gd name="connsiteX171" fmla="*/ 454557 w 622327"/>
                  <a:gd name="connsiteY171" fmla="*/ 917043 h 1057110"/>
                  <a:gd name="connsiteX172" fmla="*/ 457200 w 622327"/>
                  <a:gd name="connsiteY172" fmla="*/ 903829 h 1057110"/>
                  <a:gd name="connsiteX173" fmla="*/ 465129 w 622327"/>
                  <a:gd name="connsiteY173" fmla="*/ 898543 h 1057110"/>
                  <a:gd name="connsiteX174" fmla="*/ 483628 w 622327"/>
                  <a:gd name="connsiteY174" fmla="*/ 893258 h 1057110"/>
                  <a:gd name="connsiteX175" fmla="*/ 488914 w 622327"/>
                  <a:gd name="connsiteY175" fmla="*/ 885329 h 1057110"/>
                  <a:gd name="connsiteX176" fmla="*/ 494199 w 622327"/>
                  <a:gd name="connsiteY176" fmla="*/ 845688 h 1057110"/>
                  <a:gd name="connsiteX177" fmla="*/ 496842 w 622327"/>
                  <a:gd name="connsiteY177" fmla="*/ 835117 h 1057110"/>
                  <a:gd name="connsiteX178" fmla="*/ 496842 w 622327"/>
                  <a:gd name="connsiteY178" fmla="*/ 790189 h 1057110"/>
                  <a:gd name="connsiteX179" fmla="*/ 488914 w 622327"/>
                  <a:gd name="connsiteY179" fmla="*/ 782261 h 1057110"/>
                  <a:gd name="connsiteX180" fmla="*/ 486271 w 622327"/>
                  <a:gd name="connsiteY180" fmla="*/ 769047 h 1057110"/>
                  <a:gd name="connsiteX181" fmla="*/ 480985 w 622327"/>
                  <a:gd name="connsiteY181" fmla="*/ 747905 h 1057110"/>
                  <a:gd name="connsiteX182" fmla="*/ 475700 w 622327"/>
                  <a:gd name="connsiteY182" fmla="*/ 716192 h 1057110"/>
                  <a:gd name="connsiteX183" fmla="*/ 483628 w 622327"/>
                  <a:gd name="connsiteY183" fmla="*/ 700335 h 1057110"/>
                  <a:gd name="connsiteX184" fmla="*/ 499485 w 622327"/>
                  <a:gd name="connsiteY184" fmla="*/ 695049 h 1057110"/>
                  <a:gd name="connsiteX185" fmla="*/ 494199 w 622327"/>
                  <a:gd name="connsiteY185" fmla="*/ 658051 h 1057110"/>
                  <a:gd name="connsiteX186" fmla="*/ 488914 w 622327"/>
                  <a:gd name="connsiteY186" fmla="*/ 623695 h 1057110"/>
                  <a:gd name="connsiteX187" fmla="*/ 486271 w 622327"/>
                  <a:gd name="connsiteY187" fmla="*/ 615766 h 1057110"/>
                  <a:gd name="connsiteX188" fmla="*/ 491556 w 622327"/>
                  <a:gd name="connsiteY188" fmla="*/ 570839 h 1057110"/>
                  <a:gd name="connsiteX189" fmla="*/ 496842 w 622327"/>
                  <a:gd name="connsiteY189" fmla="*/ 560268 h 1057110"/>
                  <a:gd name="connsiteX190" fmla="*/ 504770 w 622327"/>
                  <a:gd name="connsiteY190" fmla="*/ 552340 h 1057110"/>
                  <a:gd name="connsiteX191" fmla="*/ 507413 w 622327"/>
                  <a:gd name="connsiteY191" fmla="*/ 517984 h 1057110"/>
                  <a:gd name="connsiteX192" fmla="*/ 520627 w 622327"/>
                  <a:gd name="connsiteY192" fmla="*/ 504770 h 1057110"/>
                  <a:gd name="connsiteX193" fmla="*/ 533841 w 622327"/>
                  <a:gd name="connsiteY193" fmla="*/ 491556 h 1057110"/>
                  <a:gd name="connsiteX194" fmla="*/ 539126 w 622327"/>
                  <a:gd name="connsiteY194" fmla="*/ 483628 h 1057110"/>
                  <a:gd name="connsiteX195" fmla="*/ 541769 w 622327"/>
                  <a:gd name="connsiteY195" fmla="*/ 475699 h 1057110"/>
                  <a:gd name="connsiteX196" fmla="*/ 549697 w 622327"/>
                  <a:gd name="connsiteY196" fmla="*/ 467771 h 1057110"/>
                  <a:gd name="connsiteX197" fmla="*/ 554983 w 622327"/>
                  <a:gd name="connsiteY197" fmla="*/ 459843 h 1057110"/>
                  <a:gd name="connsiteX198" fmla="*/ 568197 w 622327"/>
                  <a:gd name="connsiteY198" fmla="*/ 436058 h 1057110"/>
                  <a:gd name="connsiteX199" fmla="*/ 573482 w 622327"/>
                  <a:gd name="connsiteY199" fmla="*/ 428129 h 1057110"/>
                  <a:gd name="connsiteX200" fmla="*/ 578768 w 622327"/>
                  <a:gd name="connsiteY200" fmla="*/ 412273 h 1057110"/>
                  <a:gd name="connsiteX201" fmla="*/ 581411 w 622327"/>
                  <a:gd name="connsiteY201" fmla="*/ 404344 h 1057110"/>
                  <a:gd name="connsiteX202" fmla="*/ 578768 w 622327"/>
                  <a:gd name="connsiteY202" fmla="*/ 393773 h 1057110"/>
                  <a:gd name="connsiteX203" fmla="*/ 568197 w 622327"/>
                  <a:gd name="connsiteY203" fmla="*/ 377917 h 1057110"/>
                  <a:gd name="connsiteX204" fmla="*/ 565554 w 622327"/>
                  <a:gd name="connsiteY204" fmla="*/ 364703 h 1057110"/>
                  <a:gd name="connsiteX205" fmla="*/ 568197 w 622327"/>
                  <a:gd name="connsiteY205" fmla="*/ 354132 h 1057110"/>
                  <a:gd name="connsiteX206" fmla="*/ 570840 w 622327"/>
                  <a:gd name="connsiteY206" fmla="*/ 332989 h 1057110"/>
                  <a:gd name="connsiteX207" fmla="*/ 576125 w 622327"/>
                  <a:gd name="connsiteY207" fmla="*/ 317133 h 1057110"/>
                  <a:gd name="connsiteX208" fmla="*/ 581411 w 622327"/>
                  <a:gd name="connsiteY208" fmla="*/ 301276 h 1057110"/>
                  <a:gd name="connsiteX209" fmla="*/ 586696 w 622327"/>
                  <a:gd name="connsiteY209" fmla="*/ 282777 h 1057110"/>
                  <a:gd name="connsiteX210" fmla="*/ 591982 w 622327"/>
                  <a:gd name="connsiteY210" fmla="*/ 266920 h 1057110"/>
                  <a:gd name="connsiteX211" fmla="*/ 594625 w 622327"/>
                  <a:gd name="connsiteY211" fmla="*/ 253706 h 1057110"/>
                  <a:gd name="connsiteX212" fmla="*/ 597267 w 622327"/>
                  <a:gd name="connsiteY212" fmla="*/ 237849 h 1057110"/>
                  <a:gd name="connsiteX213" fmla="*/ 599910 w 622327"/>
                  <a:gd name="connsiteY213" fmla="*/ 229921 h 1057110"/>
                  <a:gd name="connsiteX214" fmla="*/ 602553 w 622327"/>
                  <a:gd name="connsiteY214" fmla="*/ 219350 h 1057110"/>
                  <a:gd name="connsiteX215" fmla="*/ 607838 w 622327"/>
                  <a:gd name="connsiteY215" fmla="*/ 203493 h 1057110"/>
                  <a:gd name="connsiteX216" fmla="*/ 621052 w 622327"/>
                  <a:gd name="connsiteY216" fmla="*/ 179708 h 1057110"/>
                  <a:gd name="connsiteX217" fmla="*/ 618409 w 622327"/>
                  <a:gd name="connsiteY217" fmla="*/ 150638 h 1057110"/>
                  <a:gd name="connsiteX0" fmla="*/ 618409 w 622327"/>
                  <a:gd name="connsiteY0" fmla="*/ 150638 h 1057110"/>
                  <a:gd name="connsiteX1" fmla="*/ 602553 w 622327"/>
                  <a:gd name="connsiteY1" fmla="*/ 147995 h 1057110"/>
                  <a:gd name="connsiteX2" fmla="*/ 560268 w 622327"/>
                  <a:gd name="connsiteY2" fmla="*/ 153281 h 1057110"/>
                  <a:gd name="connsiteX3" fmla="*/ 552340 w 622327"/>
                  <a:gd name="connsiteY3" fmla="*/ 155923 h 1057110"/>
                  <a:gd name="connsiteX4" fmla="*/ 528555 w 622327"/>
                  <a:gd name="connsiteY4" fmla="*/ 158566 h 1057110"/>
                  <a:gd name="connsiteX5" fmla="*/ 512698 w 622327"/>
                  <a:gd name="connsiteY5" fmla="*/ 153281 h 1057110"/>
                  <a:gd name="connsiteX6" fmla="*/ 504770 w 622327"/>
                  <a:gd name="connsiteY6" fmla="*/ 150638 h 1057110"/>
                  <a:gd name="connsiteX7" fmla="*/ 499485 w 622327"/>
                  <a:gd name="connsiteY7" fmla="*/ 142710 h 1057110"/>
                  <a:gd name="connsiteX8" fmla="*/ 483628 w 622327"/>
                  <a:gd name="connsiteY8" fmla="*/ 137424 h 1057110"/>
                  <a:gd name="connsiteX9" fmla="*/ 428130 w 622327"/>
                  <a:gd name="connsiteY9" fmla="*/ 132139 h 1057110"/>
                  <a:gd name="connsiteX10" fmla="*/ 420201 w 622327"/>
                  <a:gd name="connsiteY10" fmla="*/ 129496 h 1057110"/>
                  <a:gd name="connsiteX11" fmla="*/ 417559 w 622327"/>
                  <a:gd name="connsiteY11" fmla="*/ 121567 h 1057110"/>
                  <a:gd name="connsiteX12" fmla="*/ 401702 w 622327"/>
                  <a:gd name="connsiteY12" fmla="*/ 116282 h 1057110"/>
                  <a:gd name="connsiteX13" fmla="*/ 393774 w 622327"/>
                  <a:gd name="connsiteY13" fmla="*/ 110996 h 1057110"/>
                  <a:gd name="connsiteX14" fmla="*/ 380560 w 622327"/>
                  <a:gd name="connsiteY14" fmla="*/ 113639 h 1057110"/>
                  <a:gd name="connsiteX15" fmla="*/ 372631 w 622327"/>
                  <a:gd name="connsiteY15" fmla="*/ 118925 h 1057110"/>
                  <a:gd name="connsiteX16" fmla="*/ 364703 w 622327"/>
                  <a:gd name="connsiteY16" fmla="*/ 121567 h 1057110"/>
                  <a:gd name="connsiteX17" fmla="*/ 348846 w 622327"/>
                  <a:gd name="connsiteY17" fmla="*/ 118925 h 1057110"/>
                  <a:gd name="connsiteX18" fmla="*/ 346204 w 622327"/>
                  <a:gd name="connsiteY18" fmla="*/ 110996 h 1057110"/>
                  <a:gd name="connsiteX19" fmla="*/ 338275 w 622327"/>
                  <a:gd name="connsiteY19" fmla="*/ 108354 h 1057110"/>
                  <a:gd name="connsiteX20" fmla="*/ 319776 w 622327"/>
                  <a:gd name="connsiteY20" fmla="*/ 84569 h 1057110"/>
                  <a:gd name="connsiteX21" fmla="*/ 306562 w 622327"/>
                  <a:gd name="connsiteY21" fmla="*/ 71355 h 1057110"/>
                  <a:gd name="connsiteX22" fmla="*/ 301277 w 622327"/>
                  <a:gd name="connsiteY22" fmla="*/ 63426 h 1057110"/>
                  <a:gd name="connsiteX23" fmla="*/ 280134 w 622327"/>
                  <a:gd name="connsiteY23" fmla="*/ 58141 h 1057110"/>
                  <a:gd name="connsiteX24" fmla="*/ 272206 w 622327"/>
                  <a:gd name="connsiteY24" fmla="*/ 52855 h 1057110"/>
                  <a:gd name="connsiteX25" fmla="*/ 256349 w 622327"/>
                  <a:gd name="connsiteY25" fmla="*/ 47570 h 1057110"/>
                  <a:gd name="connsiteX26" fmla="*/ 248421 w 622327"/>
                  <a:gd name="connsiteY26" fmla="*/ 44927 h 1057110"/>
                  <a:gd name="connsiteX27" fmla="*/ 221993 w 622327"/>
                  <a:gd name="connsiteY27" fmla="*/ 42284 h 1057110"/>
                  <a:gd name="connsiteX28" fmla="*/ 214065 w 622327"/>
                  <a:gd name="connsiteY28" fmla="*/ 36999 h 1057110"/>
                  <a:gd name="connsiteX29" fmla="*/ 211422 w 622327"/>
                  <a:gd name="connsiteY29" fmla="*/ 29070 h 1057110"/>
                  <a:gd name="connsiteX30" fmla="*/ 203494 w 622327"/>
                  <a:gd name="connsiteY30" fmla="*/ 10571 h 1057110"/>
                  <a:gd name="connsiteX31" fmla="*/ 195566 w 622327"/>
                  <a:gd name="connsiteY31" fmla="*/ 7928 h 1057110"/>
                  <a:gd name="connsiteX32" fmla="*/ 190280 w 622327"/>
                  <a:gd name="connsiteY32" fmla="*/ 0 h 1057110"/>
                  <a:gd name="connsiteX33" fmla="*/ 184994 w 622327"/>
                  <a:gd name="connsiteY33" fmla="*/ 7928 h 1057110"/>
                  <a:gd name="connsiteX34" fmla="*/ 177066 w 622327"/>
                  <a:gd name="connsiteY34" fmla="*/ 15856 h 1057110"/>
                  <a:gd name="connsiteX35" fmla="*/ 161209 w 622327"/>
                  <a:gd name="connsiteY35" fmla="*/ 21142 h 1057110"/>
                  <a:gd name="connsiteX36" fmla="*/ 153281 w 622327"/>
                  <a:gd name="connsiteY36" fmla="*/ 23785 h 1057110"/>
                  <a:gd name="connsiteX37" fmla="*/ 129496 w 622327"/>
                  <a:gd name="connsiteY37" fmla="*/ 29070 h 1057110"/>
                  <a:gd name="connsiteX38" fmla="*/ 124211 w 622327"/>
                  <a:gd name="connsiteY38" fmla="*/ 36999 h 1057110"/>
                  <a:gd name="connsiteX39" fmla="*/ 121568 w 622327"/>
                  <a:gd name="connsiteY39" fmla="*/ 44927 h 1057110"/>
                  <a:gd name="connsiteX40" fmla="*/ 113640 w 622327"/>
                  <a:gd name="connsiteY40" fmla="*/ 52855 h 1057110"/>
                  <a:gd name="connsiteX41" fmla="*/ 110997 w 622327"/>
                  <a:gd name="connsiteY41" fmla="*/ 76640 h 1057110"/>
                  <a:gd name="connsiteX42" fmla="*/ 110997 w 622327"/>
                  <a:gd name="connsiteY42" fmla="*/ 100425 h 1057110"/>
                  <a:gd name="connsiteX43" fmla="*/ 108354 w 622327"/>
                  <a:gd name="connsiteY43" fmla="*/ 124210 h 1057110"/>
                  <a:gd name="connsiteX44" fmla="*/ 110997 w 622327"/>
                  <a:gd name="connsiteY44" fmla="*/ 134781 h 1057110"/>
                  <a:gd name="connsiteX45" fmla="*/ 108354 w 622327"/>
                  <a:gd name="connsiteY45" fmla="*/ 142710 h 1057110"/>
                  <a:gd name="connsiteX46" fmla="*/ 105711 w 622327"/>
                  <a:gd name="connsiteY46" fmla="*/ 158566 h 1057110"/>
                  <a:gd name="connsiteX47" fmla="*/ 108354 w 622327"/>
                  <a:gd name="connsiteY47" fmla="*/ 169137 h 1057110"/>
                  <a:gd name="connsiteX48" fmla="*/ 105711 w 622327"/>
                  <a:gd name="connsiteY48" fmla="*/ 177066 h 1057110"/>
                  <a:gd name="connsiteX49" fmla="*/ 97783 w 622327"/>
                  <a:gd name="connsiteY49" fmla="*/ 198208 h 1057110"/>
                  <a:gd name="connsiteX50" fmla="*/ 95140 w 622327"/>
                  <a:gd name="connsiteY50" fmla="*/ 208779 h 1057110"/>
                  <a:gd name="connsiteX51" fmla="*/ 87212 w 622327"/>
                  <a:gd name="connsiteY51" fmla="*/ 211422 h 1057110"/>
                  <a:gd name="connsiteX52" fmla="*/ 84569 w 622327"/>
                  <a:gd name="connsiteY52" fmla="*/ 219350 h 1057110"/>
                  <a:gd name="connsiteX53" fmla="*/ 87212 w 622327"/>
                  <a:gd name="connsiteY53" fmla="*/ 235207 h 1057110"/>
                  <a:gd name="connsiteX54" fmla="*/ 100426 w 622327"/>
                  <a:gd name="connsiteY54" fmla="*/ 251063 h 1057110"/>
                  <a:gd name="connsiteX55" fmla="*/ 105711 w 622327"/>
                  <a:gd name="connsiteY55" fmla="*/ 266920 h 1057110"/>
                  <a:gd name="connsiteX56" fmla="*/ 108354 w 622327"/>
                  <a:gd name="connsiteY56" fmla="*/ 274848 h 1057110"/>
                  <a:gd name="connsiteX57" fmla="*/ 113640 w 622327"/>
                  <a:gd name="connsiteY57" fmla="*/ 295991 h 1057110"/>
                  <a:gd name="connsiteX58" fmla="*/ 124211 w 622327"/>
                  <a:gd name="connsiteY58" fmla="*/ 311847 h 1057110"/>
                  <a:gd name="connsiteX59" fmla="*/ 132139 w 622327"/>
                  <a:gd name="connsiteY59" fmla="*/ 317133 h 1057110"/>
                  <a:gd name="connsiteX60" fmla="*/ 150638 w 622327"/>
                  <a:gd name="connsiteY60" fmla="*/ 340918 h 1057110"/>
                  <a:gd name="connsiteX61" fmla="*/ 158567 w 622327"/>
                  <a:gd name="connsiteY61" fmla="*/ 343560 h 1057110"/>
                  <a:gd name="connsiteX62" fmla="*/ 166495 w 622327"/>
                  <a:gd name="connsiteY62" fmla="*/ 359417 h 1057110"/>
                  <a:gd name="connsiteX63" fmla="*/ 174423 w 622327"/>
                  <a:gd name="connsiteY63" fmla="*/ 375274 h 1057110"/>
                  <a:gd name="connsiteX64" fmla="*/ 190280 w 622327"/>
                  <a:gd name="connsiteY64" fmla="*/ 380559 h 1057110"/>
                  <a:gd name="connsiteX65" fmla="*/ 224636 w 622327"/>
                  <a:gd name="connsiteY65" fmla="*/ 385845 h 1057110"/>
                  <a:gd name="connsiteX66" fmla="*/ 245778 w 622327"/>
                  <a:gd name="connsiteY66" fmla="*/ 391130 h 1057110"/>
                  <a:gd name="connsiteX67" fmla="*/ 256349 w 622327"/>
                  <a:gd name="connsiteY67" fmla="*/ 406987 h 1057110"/>
                  <a:gd name="connsiteX68" fmla="*/ 261635 w 622327"/>
                  <a:gd name="connsiteY68" fmla="*/ 422844 h 1057110"/>
                  <a:gd name="connsiteX69" fmla="*/ 264278 w 622327"/>
                  <a:gd name="connsiteY69" fmla="*/ 430772 h 1057110"/>
                  <a:gd name="connsiteX70" fmla="*/ 269563 w 622327"/>
                  <a:gd name="connsiteY70" fmla="*/ 438700 h 1057110"/>
                  <a:gd name="connsiteX71" fmla="*/ 277492 w 622327"/>
                  <a:gd name="connsiteY71" fmla="*/ 454557 h 1057110"/>
                  <a:gd name="connsiteX72" fmla="*/ 285420 w 622327"/>
                  <a:gd name="connsiteY72" fmla="*/ 459843 h 1057110"/>
                  <a:gd name="connsiteX73" fmla="*/ 288063 w 622327"/>
                  <a:gd name="connsiteY73" fmla="*/ 478342 h 1057110"/>
                  <a:gd name="connsiteX74" fmla="*/ 290705 w 622327"/>
                  <a:gd name="connsiteY74" fmla="*/ 486270 h 1057110"/>
                  <a:gd name="connsiteX75" fmla="*/ 301277 w 622327"/>
                  <a:gd name="connsiteY75" fmla="*/ 523269 h 1057110"/>
                  <a:gd name="connsiteX76" fmla="*/ 306562 w 622327"/>
                  <a:gd name="connsiteY76" fmla="*/ 531197 h 1057110"/>
                  <a:gd name="connsiteX77" fmla="*/ 314490 w 622327"/>
                  <a:gd name="connsiteY77" fmla="*/ 536483 h 1057110"/>
                  <a:gd name="connsiteX78" fmla="*/ 317133 w 622327"/>
                  <a:gd name="connsiteY78" fmla="*/ 544411 h 1057110"/>
                  <a:gd name="connsiteX79" fmla="*/ 314490 w 622327"/>
                  <a:gd name="connsiteY79" fmla="*/ 552340 h 1057110"/>
                  <a:gd name="connsiteX80" fmla="*/ 298634 w 622327"/>
                  <a:gd name="connsiteY80" fmla="*/ 552340 h 1057110"/>
                  <a:gd name="connsiteX81" fmla="*/ 288063 w 622327"/>
                  <a:gd name="connsiteY81" fmla="*/ 536483 h 1057110"/>
                  <a:gd name="connsiteX82" fmla="*/ 280134 w 622327"/>
                  <a:gd name="connsiteY82" fmla="*/ 533840 h 1057110"/>
                  <a:gd name="connsiteX83" fmla="*/ 264278 w 622327"/>
                  <a:gd name="connsiteY83" fmla="*/ 523269 h 1057110"/>
                  <a:gd name="connsiteX84" fmla="*/ 245778 w 622327"/>
                  <a:gd name="connsiteY84" fmla="*/ 510055 h 1057110"/>
                  <a:gd name="connsiteX85" fmla="*/ 237850 w 622327"/>
                  <a:gd name="connsiteY85" fmla="*/ 507412 h 1057110"/>
                  <a:gd name="connsiteX86" fmla="*/ 229922 w 622327"/>
                  <a:gd name="connsiteY86" fmla="*/ 504770 h 1057110"/>
                  <a:gd name="connsiteX87" fmla="*/ 221993 w 622327"/>
                  <a:gd name="connsiteY87" fmla="*/ 507412 h 1057110"/>
                  <a:gd name="connsiteX88" fmla="*/ 214065 w 622327"/>
                  <a:gd name="connsiteY88" fmla="*/ 512698 h 1057110"/>
                  <a:gd name="connsiteX89" fmla="*/ 195566 w 622327"/>
                  <a:gd name="connsiteY89" fmla="*/ 507412 h 1057110"/>
                  <a:gd name="connsiteX90" fmla="*/ 187637 w 622327"/>
                  <a:gd name="connsiteY90" fmla="*/ 499484 h 1057110"/>
                  <a:gd name="connsiteX91" fmla="*/ 179709 w 622327"/>
                  <a:gd name="connsiteY91" fmla="*/ 483628 h 1057110"/>
                  <a:gd name="connsiteX92" fmla="*/ 163852 w 622327"/>
                  <a:gd name="connsiteY92" fmla="*/ 478342 h 1057110"/>
                  <a:gd name="connsiteX93" fmla="*/ 152759 w 622327"/>
                  <a:gd name="connsiteY93" fmla="*/ 463271 h 1057110"/>
                  <a:gd name="connsiteX94" fmla="*/ 132139 w 622327"/>
                  <a:gd name="connsiteY94" fmla="*/ 463793 h 1057110"/>
                  <a:gd name="connsiteX95" fmla="*/ 114424 w 622327"/>
                  <a:gd name="connsiteY95" fmla="*/ 477268 h 1057110"/>
                  <a:gd name="connsiteX96" fmla="*/ 91162 w 622327"/>
                  <a:gd name="connsiteY96" fmla="*/ 503435 h 1057110"/>
                  <a:gd name="connsiteX97" fmla="*/ 84569 w 622327"/>
                  <a:gd name="connsiteY97" fmla="*/ 533840 h 1057110"/>
                  <a:gd name="connsiteX98" fmla="*/ 76641 w 622327"/>
                  <a:gd name="connsiteY98" fmla="*/ 539126 h 1057110"/>
                  <a:gd name="connsiteX99" fmla="*/ 63427 w 622327"/>
                  <a:gd name="connsiteY99" fmla="*/ 554982 h 1057110"/>
                  <a:gd name="connsiteX100" fmla="*/ 55498 w 622327"/>
                  <a:gd name="connsiteY100" fmla="*/ 560268 h 1057110"/>
                  <a:gd name="connsiteX101" fmla="*/ 44927 w 622327"/>
                  <a:gd name="connsiteY101" fmla="*/ 576125 h 1057110"/>
                  <a:gd name="connsiteX102" fmla="*/ 39642 w 622327"/>
                  <a:gd name="connsiteY102" fmla="*/ 584053 h 1057110"/>
                  <a:gd name="connsiteX103" fmla="*/ 36999 w 622327"/>
                  <a:gd name="connsiteY103" fmla="*/ 591981 h 1057110"/>
                  <a:gd name="connsiteX104" fmla="*/ 23785 w 622327"/>
                  <a:gd name="connsiteY104" fmla="*/ 607838 h 1057110"/>
                  <a:gd name="connsiteX105" fmla="*/ 21142 w 622327"/>
                  <a:gd name="connsiteY105" fmla="*/ 615766 h 1057110"/>
                  <a:gd name="connsiteX106" fmla="*/ 13214 w 622327"/>
                  <a:gd name="connsiteY106" fmla="*/ 618409 h 1057110"/>
                  <a:gd name="connsiteX107" fmla="*/ 29071 w 622327"/>
                  <a:gd name="connsiteY107" fmla="*/ 626337 h 1057110"/>
                  <a:gd name="connsiteX108" fmla="*/ 36999 w 622327"/>
                  <a:gd name="connsiteY108" fmla="*/ 634266 h 1057110"/>
                  <a:gd name="connsiteX109" fmla="*/ 42285 w 622327"/>
                  <a:gd name="connsiteY109" fmla="*/ 650122 h 1057110"/>
                  <a:gd name="connsiteX110" fmla="*/ 44927 w 622327"/>
                  <a:gd name="connsiteY110" fmla="*/ 665979 h 1057110"/>
                  <a:gd name="connsiteX111" fmla="*/ 47570 w 622327"/>
                  <a:gd name="connsiteY111" fmla="*/ 673907 h 1057110"/>
                  <a:gd name="connsiteX112" fmla="*/ 44927 w 622327"/>
                  <a:gd name="connsiteY112" fmla="*/ 689764 h 1057110"/>
                  <a:gd name="connsiteX113" fmla="*/ 39642 w 622327"/>
                  <a:gd name="connsiteY113" fmla="*/ 697692 h 1057110"/>
                  <a:gd name="connsiteX114" fmla="*/ 23785 w 622327"/>
                  <a:gd name="connsiteY114" fmla="*/ 713549 h 1057110"/>
                  <a:gd name="connsiteX115" fmla="*/ 15857 w 622327"/>
                  <a:gd name="connsiteY115" fmla="*/ 729406 h 1057110"/>
                  <a:gd name="connsiteX116" fmla="*/ 10571 w 622327"/>
                  <a:gd name="connsiteY116" fmla="*/ 745262 h 1057110"/>
                  <a:gd name="connsiteX117" fmla="*/ 0 w 622327"/>
                  <a:gd name="connsiteY117" fmla="*/ 761119 h 1057110"/>
                  <a:gd name="connsiteX118" fmla="*/ 2643 w 622327"/>
                  <a:gd name="connsiteY118" fmla="*/ 771690 h 1057110"/>
                  <a:gd name="connsiteX119" fmla="*/ 7929 w 622327"/>
                  <a:gd name="connsiteY119" fmla="*/ 787547 h 1057110"/>
                  <a:gd name="connsiteX120" fmla="*/ 10571 w 622327"/>
                  <a:gd name="connsiteY120" fmla="*/ 795475 h 1057110"/>
                  <a:gd name="connsiteX121" fmla="*/ 15857 w 622327"/>
                  <a:gd name="connsiteY121" fmla="*/ 816617 h 1057110"/>
                  <a:gd name="connsiteX122" fmla="*/ 39642 w 622327"/>
                  <a:gd name="connsiteY122" fmla="*/ 832474 h 1057110"/>
                  <a:gd name="connsiteX123" fmla="*/ 47570 w 622327"/>
                  <a:gd name="connsiteY123" fmla="*/ 837759 h 1057110"/>
                  <a:gd name="connsiteX124" fmla="*/ 55498 w 622327"/>
                  <a:gd name="connsiteY124" fmla="*/ 840402 h 1057110"/>
                  <a:gd name="connsiteX125" fmla="*/ 60784 w 622327"/>
                  <a:gd name="connsiteY125" fmla="*/ 848330 h 1057110"/>
                  <a:gd name="connsiteX126" fmla="*/ 73998 w 622327"/>
                  <a:gd name="connsiteY126" fmla="*/ 874758 h 1057110"/>
                  <a:gd name="connsiteX127" fmla="*/ 89855 w 622327"/>
                  <a:gd name="connsiteY127" fmla="*/ 880044 h 1057110"/>
                  <a:gd name="connsiteX128" fmla="*/ 97783 w 622327"/>
                  <a:gd name="connsiteY128" fmla="*/ 895900 h 1057110"/>
                  <a:gd name="connsiteX129" fmla="*/ 105711 w 622327"/>
                  <a:gd name="connsiteY129" fmla="*/ 901186 h 1057110"/>
                  <a:gd name="connsiteX130" fmla="*/ 121568 w 622327"/>
                  <a:gd name="connsiteY130" fmla="*/ 911757 h 1057110"/>
                  <a:gd name="connsiteX131" fmla="*/ 129496 w 622327"/>
                  <a:gd name="connsiteY131" fmla="*/ 919685 h 1057110"/>
                  <a:gd name="connsiteX132" fmla="*/ 137425 w 622327"/>
                  <a:gd name="connsiteY132" fmla="*/ 922328 h 1057110"/>
                  <a:gd name="connsiteX133" fmla="*/ 147996 w 622327"/>
                  <a:gd name="connsiteY133" fmla="*/ 938185 h 1057110"/>
                  <a:gd name="connsiteX134" fmla="*/ 132139 w 622327"/>
                  <a:gd name="connsiteY134" fmla="*/ 969898 h 1057110"/>
                  <a:gd name="connsiteX135" fmla="*/ 126853 w 622327"/>
                  <a:gd name="connsiteY135" fmla="*/ 977826 h 1057110"/>
                  <a:gd name="connsiteX136" fmla="*/ 124211 w 622327"/>
                  <a:gd name="connsiteY136" fmla="*/ 991040 h 1057110"/>
                  <a:gd name="connsiteX137" fmla="*/ 121568 w 622327"/>
                  <a:gd name="connsiteY137" fmla="*/ 1009540 h 1057110"/>
                  <a:gd name="connsiteX138" fmla="*/ 116282 w 622327"/>
                  <a:gd name="connsiteY138" fmla="*/ 1025396 h 1057110"/>
                  <a:gd name="connsiteX139" fmla="*/ 126853 w 622327"/>
                  <a:gd name="connsiteY139" fmla="*/ 1038610 h 1057110"/>
                  <a:gd name="connsiteX140" fmla="*/ 132139 w 622327"/>
                  <a:gd name="connsiteY140" fmla="*/ 1046539 h 1057110"/>
                  <a:gd name="connsiteX141" fmla="*/ 158567 w 622327"/>
                  <a:gd name="connsiteY141" fmla="*/ 1049181 h 1057110"/>
                  <a:gd name="connsiteX142" fmla="*/ 174423 w 622327"/>
                  <a:gd name="connsiteY142" fmla="*/ 1057110 h 1057110"/>
                  <a:gd name="connsiteX143" fmla="*/ 182352 w 622327"/>
                  <a:gd name="connsiteY143" fmla="*/ 1054467 h 1057110"/>
                  <a:gd name="connsiteX144" fmla="*/ 198208 w 622327"/>
                  <a:gd name="connsiteY144" fmla="*/ 1043896 h 1057110"/>
                  <a:gd name="connsiteX145" fmla="*/ 214065 w 622327"/>
                  <a:gd name="connsiteY145" fmla="*/ 1038610 h 1057110"/>
                  <a:gd name="connsiteX146" fmla="*/ 240493 w 622327"/>
                  <a:gd name="connsiteY146" fmla="*/ 1041253 h 1057110"/>
                  <a:gd name="connsiteX147" fmla="*/ 248421 w 622327"/>
                  <a:gd name="connsiteY147" fmla="*/ 1043896 h 1057110"/>
                  <a:gd name="connsiteX148" fmla="*/ 272206 w 622327"/>
                  <a:gd name="connsiteY148" fmla="*/ 1041253 h 1057110"/>
                  <a:gd name="connsiteX149" fmla="*/ 288063 w 622327"/>
                  <a:gd name="connsiteY149" fmla="*/ 1035967 h 1057110"/>
                  <a:gd name="connsiteX150" fmla="*/ 303919 w 622327"/>
                  <a:gd name="connsiteY150" fmla="*/ 1025396 h 1057110"/>
                  <a:gd name="connsiteX151" fmla="*/ 311848 w 622327"/>
                  <a:gd name="connsiteY151" fmla="*/ 1020111 h 1057110"/>
                  <a:gd name="connsiteX152" fmla="*/ 322419 w 622327"/>
                  <a:gd name="connsiteY152" fmla="*/ 1017468 h 1057110"/>
                  <a:gd name="connsiteX153" fmla="*/ 354132 w 622327"/>
                  <a:gd name="connsiteY153" fmla="*/ 1025396 h 1057110"/>
                  <a:gd name="connsiteX154" fmla="*/ 362060 w 622327"/>
                  <a:gd name="connsiteY154" fmla="*/ 1028039 h 1057110"/>
                  <a:gd name="connsiteX155" fmla="*/ 369989 w 622327"/>
                  <a:gd name="connsiteY155" fmla="*/ 1030682 h 1057110"/>
                  <a:gd name="connsiteX156" fmla="*/ 377917 w 622327"/>
                  <a:gd name="connsiteY156" fmla="*/ 1035967 h 1057110"/>
                  <a:gd name="connsiteX157" fmla="*/ 393774 w 622327"/>
                  <a:gd name="connsiteY157" fmla="*/ 1041253 h 1057110"/>
                  <a:gd name="connsiteX158" fmla="*/ 401702 w 622327"/>
                  <a:gd name="connsiteY158" fmla="*/ 1043896 h 1057110"/>
                  <a:gd name="connsiteX159" fmla="*/ 409630 w 622327"/>
                  <a:gd name="connsiteY159" fmla="*/ 1046539 h 1057110"/>
                  <a:gd name="connsiteX160" fmla="*/ 425487 w 622327"/>
                  <a:gd name="connsiteY160" fmla="*/ 1043896 h 1057110"/>
                  <a:gd name="connsiteX161" fmla="*/ 480985 w 622327"/>
                  <a:gd name="connsiteY161" fmla="*/ 1033325 h 1057110"/>
                  <a:gd name="connsiteX162" fmla="*/ 478342 w 622327"/>
                  <a:gd name="connsiteY162" fmla="*/ 1025396 h 1057110"/>
                  <a:gd name="connsiteX163" fmla="*/ 486271 w 622327"/>
                  <a:gd name="connsiteY163" fmla="*/ 1009540 h 1057110"/>
                  <a:gd name="connsiteX164" fmla="*/ 483628 w 622327"/>
                  <a:gd name="connsiteY164" fmla="*/ 985755 h 1057110"/>
                  <a:gd name="connsiteX165" fmla="*/ 475700 w 622327"/>
                  <a:gd name="connsiteY165" fmla="*/ 983112 h 1057110"/>
                  <a:gd name="connsiteX166" fmla="*/ 470414 w 622327"/>
                  <a:gd name="connsiteY166" fmla="*/ 975184 h 1057110"/>
                  <a:gd name="connsiteX167" fmla="*/ 462486 w 622327"/>
                  <a:gd name="connsiteY167" fmla="*/ 969898 h 1057110"/>
                  <a:gd name="connsiteX168" fmla="*/ 454557 w 622327"/>
                  <a:gd name="connsiteY168" fmla="*/ 961970 h 1057110"/>
                  <a:gd name="connsiteX169" fmla="*/ 457200 w 622327"/>
                  <a:gd name="connsiteY169" fmla="*/ 951399 h 1057110"/>
                  <a:gd name="connsiteX170" fmla="*/ 459843 w 622327"/>
                  <a:gd name="connsiteY170" fmla="*/ 943470 h 1057110"/>
                  <a:gd name="connsiteX171" fmla="*/ 454557 w 622327"/>
                  <a:gd name="connsiteY171" fmla="*/ 917043 h 1057110"/>
                  <a:gd name="connsiteX172" fmla="*/ 457200 w 622327"/>
                  <a:gd name="connsiteY172" fmla="*/ 903829 h 1057110"/>
                  <a:gd name="connsiteX173" fmla="*/ 465129 w 622327"/>
                  <a:gd name="connsiteY173" fmla="*/ 898543 h 1057110"/>
                  <a:gd name="connsiteX174" fmla="*/ 483628 w 622327"/>
                  <a:gd name="connsiteY174" fmla="*/ 893258 h 1057110"/>
                  <a:gd name="connsiteX175" fmla="*/ 488914 w 622327"/>
                  <a:gd name="connsiteY175" fmla="*/ 885329 h 1057110"/>
                  <a:gd name="connsiteX176" fmla="*/ 494199 w 622327"/>
                  <a:gd name="connsiteY176" fmla="*/ 845688 h 1057110"/>
                  <a:gd name="connsiteX177" fmla="*/ 496842 w 622327"/>
                  <a:gd name="connsiteY177" fmla="*/ 835117 h 1057110"/>
                  <a:gd name="connsiteX178" fmla="*/ 496842 w 622327"/>
                  <a:gd name="connsiteY178" fmla="*/ 790189 h 1057110"/>
                  <a:gd name="connsiteX179" fmla="*/ 488914 w 622327"/>
                  <a:gd name="connsiteY179" fmla="*/ 782261 h 1057110"/>
                  <a:gd name="connsiteX180" fmla="*/ 486271 w 622327"/>
                  <a:gd name="connsiteY180" fmla="*/ 769047 h 1057110"/>
                  <a:gd name="connsiteX181" fmla="*/ 480985 w 622327"/>
                  <a:gd name="connsiteY181" fmla="*/ 747905 h 1057110"/>
                  <a:gd name="connsiteX182" fmla="*/ 475700 w 622327"/>
                  <a:gd name="connsiteY182" fmla="*/ 716192 h 1057110"/>
                  <a:gd name="connsiteX183" fmla="*/ 483628 w 622327"/>
                  <a:gd name="connsiteY183" fmla="*/ 700335 h 1057110"/>
                  <a:gd name="connsiteX184" fmla="*/ 499485 w 622327"/>
                  <a:gd name="connsiteY184" fmla="*/ 695049 h 1057110"/>
                  <a:gd name="connsiteX185" fmla="*/ 494199 w 622327"/>
                  <a:gd name="connsiteY185" fmla="*/ 658051 h 1057110"/>
                  <a:gd name="connsiteX186" fmla="*/ 488914 w 622327"/>
                  <a:gd name="connsiteY186" fmla="*/ 623695 h 1057110"/>
                  <a:gd name="connsiteX187" fmla="*/ 486271 w 622327"/>
                  <a:gd name="connsiteY187" fmla="*/ 615766 h 1057110"/>
                  <a:gd name="connsiteX188" fmla="*/ 491556 w 622327"/>
                  <a:gd name="connsiteY188" fmla="*/ 570839 h 1057110"/>
                  <a:gd name="connsiteX189" fmla="*/ 496842 w 622327"/>
                  <a:gd name="connsiteY189" fmla="*/ 560268 h 1057110"/>
                  <a:gd name="connsiteX190" fmla="*/ 504770 w 622327"/>
                  <a:gd name="connsiteY190" fmla="*/ 552340 h 1057110"/>
                  <a:gd name="connsiteX191" fmla="*/ 507413 w 622327"/>
                  <a:gd name="connsiteY191" fmla="*/ 517984 h 1057110"/>
                  <a:gd name="connsiteX192" fmla="*/ 520627 w 622327"/>
                  <a:gd name="connsiteY192" fmla="*/ 504770 h 1057110"/>
                  <a:gd name="connsiteX193" fmla="*/ 533841 w 622327"/>
                  <a:gd name="connsiteY193" fmla="*/ 491556 h 1057110"/>
                  <a:gd name="connsiteX194" fmla="*/ 539126 w 622327"/>
                  <a:gd name="connsiteY194" fmla="*/ 483628 h 1057110"/>
                  <a:gd name="connsiteX195" fmla="*/ 541769 w 622327"/>
                  <a:gd name="connsiteY195" fmla="*/ 475699 h 1057110"/>
                  <a:gd name="connsiteX196" fmla="*/ 549697 w 622327"/>
                  <a:gd name="connsiteY196" fmla="*/ 467771 h 1057110"/>
                  <a:gd name="connsiteX197" fmla="*/ 554983 w 622327"/>
                  <a:gd name="connsiteY197" fmla="*/ 459843 h 1057110"/>
                  <a:gd name="connsiteX198" fmla="*/ 568197 w 622327"/>
                  <a:gd name="connsiteY198" fmla="*/ 436058 h 1057110"/>
                  <a:gd name="connsiteX199" fmla="*/ 573482 w 622327"/>
                  <a:gd name="connsiteY199" fmla="*/ 428129 h 1057110"/>
                  <a:gd name="connsiteX200" fmla="*/ 578768 w 622327"/>
                  <a:gd name="connsiteY200" fmla="*/ 412273 h 1057110"/>
                  <a:gd name="connsiteX201" fmla="*/ 581411 w 622327"/>
                  <a:gd name="connsiteY201" fmla="*/ 404344 h 1057110"/>
                  <a:gd name="connsiteX202" fmla="*/ 578768 w 622327"/>
                  <a:gd name="connsiteY202" fmla="*/ 393773 h 1057110"/>
                  <a:gd name="connsiteX203" fmla="*/ 568197 w 622327"/>
                  <a:gd name="connsiteY203" fmla="*/ 377917 h 1057110"/>
                  <a:gd name="connsiteX204" fmla="*/ 565554 w 622327"/>
                  <a:gd name="connsiteY204" fmla="*/ 364703 h 1057110"/>
                  <a:gd name="connsiteX205" fmla="*/ 568197 w 622327"/>
                  <a:gd name="connsiteY205" fmla="*/ 354132 h 1057110"/>
                  <a:gd name="connsiteX206" fmla="*/ 570840 w 622327"/>
                  <a:gd name="connsiteY206" fmla="*/ 332989 h 1057110"/>
                  <a:gd name="connsiteX207" fmla="*/ 576125 w 622327"/>
                  <a:gd name="connsiteY207" fmla="*/ 317133 h 1057110"/>
                  <a:gd name="connsiteX208" fmla="*/ 581411 w 622327"/>
                  <a:gd name="connsiteY208" fmla="*/ 301276 h 1057110"/>
                  <a:gd name="connsiteX209" fmla="*/ 586696 w 622327"/>
                  <a:gd name="connsiteY209" fmla="*/ 282777 h 1057110"/>
                  <a:gd name="connsiteX210" fmla="*/ 591982 w 622327"/>
                  <a:gd name="connsiteY210" fmla="*/ 266920 h 1057110"/>
                  <a:gd name="connsiteX211" fmla="*/ 594625 w 622327"/>
                  <a:gd name="connsiteY211" fmla="*/ 253706 h 1057110"/>
                  <a:gd name="connsiteX212" fmla="*/ 597267 w 622327"/>
                  <a:gd name="connsiteY212" fmla="*/ 237849 h 1057110"/>
                  <a:gd name="connsiteX213" fmla="*/ 599910 w 622327"/>
                  <a:gd name="connsiteY213" fmla="*/ 229921 h 1057110"/>
                  <a:gd name="connsiteX214" fmla="*/ 602553 w 622327"/>
                  <a:gd name="connsiteY214" fmla="*/ 219350 h 1057110"/>
                  <a:gd name="connsiteX215" fmla="*/ 607838 w 622327"/>
                  <a:gd name="connsiteY215" fmla="*/ 203493 h 1057110"/>
                  <a:gd name="connsiteX216" fmla="*/ 621052 w 622327"/>
                  <a:gd name="connsiteY216" fmla="*/ 179708 h 1057110"/>
                  <a:gd name="connsiteX217" fmla="*/ 618409 w 622327"/>
                  <a:gd name="connsiteY217" fmla="*/ 150638 h 1057110"/>
                  <a:gd name="connsiteX0" fmla="*/ 618409 w 622327"/>
                  <a:gd name="connsiteY0" fmla="*/ 150638 h 1057110"/>
                  <a:gd name="connsiteX1" fmla="*/ 602553 w 622327"/>
                  <a:gd name="connsiteY1" fmla="*/ 147995 h 1057110"/>
                  <a:gd name="connsiteX2" fmla="*/ 560268 w 622327"/>
                  <a:gd name="connsiteY2" fmla="*/ 153281 h 1057110"/>
                  <a:gd name="connsiteX3" fmla="*/ 552340 w 622327"/>
                  <a:gd name="connsiteY3" fmla="*/ 155923 h 1057110"/>
                  <a:gd name="connsiteX4" fmla="*/ 528555 w 622327"/>
                  <a:gd name="connsiteY4" fmla="*/ 158566 h 1057110"/>
                  <a:gd name="connsiteX5" fmla="*/ 512698 w 622327"/>
                  <a:gd name="connsiteY5" fmla="*/ 153281 h 1057110"/>
                  <a:gd name="connsiteX6" fmla="*/ 504770 w 622327"/>
                  <a:gd name="connsiteY6" fmla="*/ 150638 h 1057110"/>
                  <a:gd name="connsiteX7" fmla="*/ 499485 w 622327"/>
                  <a:gd name="connsiteY7" fmla="*/ 142710 h 1057110"/>
                  <a:gd name="connsiteX8" fmla="*/ 483628 w 622327"/>
                  <a:gd name="connsiteY8" fmla="*/ 137424 h 1057110"/>
                  <a:gd name="connsiteX9" fmla="*/ 428130 w 622327"/>
                  <a:gd name="connsiteY9" fmla="*/ 132139 h 1057110"/>
                  <a:gd name="connsiteX10" fmla="*/ 420201 w 622327"/>
                  <a:gd name="connsiteY10" fmla="*/ 129496 h 1057110"/>
                  <a:gd name="connsiteX11" fmla="*/ 417559 w 622327"/>
                  <a:gd name="connsiteY11" fmla="*/ 121567 h 1057110"/>
                  <a:gd name="connsiteX12" fmla="*/ 401702 w 622327"/>
                  <a:gd name="connsiteY12" fmla="*/ 116282 h 1057110"/>
                  <a:gd name="connsiteX13" fmla="*/ 393774 w 622327"/>
                  <a:gd name="connsiteY13" fmla="*/ 110996 h 1057110"/>
                  <a:gd name="connsiteX14" fmla="*/ 380560 w 622327"/>
                  <a:gd name="connsiteY14" fmla="*/ 113639 h 1057110"/>
                  <a:gd name="connsiteX15" fmla="*/ 372631 w 622327"/>
                  <a:gd name="connsiteY15" fmla="*/ 118925 h 1057110"/>
                  <a:gd name="connsiteX16" fmla="*/ 364703 w 622327"/>
                  <a:gd name="connsiteY16" fmla="*/ 121567 h 1057110"/>
                  <a:gd name="connsiteX17" fmla="*/ 348846 w 622327"/>
                  <a:gd name="connsiteY17" fmla="*/ 118925 h 1057110"/>
                  <a:gd name="connsiteX18" fmla="*/ 346204 w 622327"/>
                  <a:gd name="connsiteY18" fmla="*/ 110996 h 1057110"/>
                  <a:gd name="connsiteX19" fmla="*/ 338275 w 622327"/>
                  <a:gd name="connsiteY19" fmla="*/ 108354 h 1057110"/>
                  <a:gd name="connsiteX20" fmla="*/ 319776 w 622327"/>
                  <a:gd name="connsiteY20" fmla="*/ 84569 h 1057110"/>
                  <a:gd name="connsiteX21" fmla="*/ 306562 w 622327"/>
                  <a:gd name="connsiteY21" fmla="*/ 71355 h 1057110"/>
                  <a:gd name="connsiteX22" fmla="*/ 301277 w 622327"/>
                  <a:gd name="connsiteY22" fmla="*/ 63426 h 1057110"/>
                  <a:gd name="connsiteX23" fmla="*/ 280134 w 622327"/>
                  <a:gd name="connsiteY23" fmla="*/ 58141 h 1057110"/>
                  <a:gd name="connsiteX24" fmla="*/ 272206 w 622327"/>
                  <a:gd name="connsiteY24" fmla="*/ 52855 h 1057110"/>
                  <a:gd name="connsiteX25" fmla="*/ 256349 w 622327"/>
                  <a:gd name="connsiteY25" fmla="*/ 47570 h 1057110"/>
                  <a:gd name="connsiteX26" fmla="*/ 248421 w 622327"/>
                  <a:gd name="connsiteY26" fmla="*/ 44927 h 1057110"/>
                  <a:gd name="connsiteX27" fmla="*/ 221993 w 622327"/>
                  <a:gd name="connsiteY27" fmla="*/ 42284 h 1057110"/>
                  <a:gd name="connsiteX28" fmla="*/ 214065 w 622327"/>
                  <a:gd name="connsiteY28" fmla="*/ 36999 h 1057110"/>
                  <a:gd name="connsiteX29" fmla="*/ 211422 w 622327"/>
                  <a:gd name="connsiteY29" fmla="*/ 29070 h 1057110"/>
                  <a:gd name="connsiteX30" fmla="*/ 203494 w 622327"/>
                  <a:gd name="connsiteY30" fmla="*/ 10571 h 1057110"/>
                  <a:gd name="connsiteX31" fmla="*/ 195566 w 622327"/>
                  <a:gd name="connsiteY31" fmla="*/ 7928 h 1057110"/>
                  <a:gd name="connsiteX32" fmla="*/ 190280 w 622327"/>
                  <a:gd name="connsiteY32" fmla="*/ 0 h 1057110"/>
                  <a:gd name="connsiteX33" fmla="*/ 184994 w 622327"/>
                  <a:gd name="connsiteY33" fmla="*/ 7928 h 1057110"/>
                  <a:gd name="connsiteX34" fmla="*/ 177066 w 622327"/>
                  <a:gd name="connsiteY34" fmla="*/ 15856 h 1057110"/>
                  <a:gd name="connsiteX35" fmla="*/ 161209 w 622327"/>
                  <a:gd name="connsiteY35" fmla="*/ 21142 h 1057110"/>
                  <a:gd name="connsiteX36" fmla="*/ 153281 w 622327"/>
                  <a:gd name="connsiteY36" fmla="*/ 23785 h 1057110"/>
                  <a:gd name="connsiteX37" fmla="*/ 129496 w 622327"/>
                  <a:gd name="connsiteY37" fmla="*/ 29070 h 1057110"/>
                  <a:gd name="connsiteX38" fmla="*/ 124211 w 622327"/>
                  <a:gd name="connsiteY38" fmla="*/ 36999 h 1057110"/>
                  <a:gd name="connsiteX39" fmla="*/ 121568 w 622327"/>
                  <a:gd name="connsiteY39" fmla="*/ 44927 h 1057110"/>
                  <a:gd name="connsiteX40" fmla="*/ 113640 w 622327"/>
                  <a:gd name="connsiteY40" fmla="*/ 52855 h 1057110"/>
                  <a:gd name="connsiteX41" fmla="*/ 110997 w 622327"/>
                  <a:gd name="connsiteY41" fmla="*/ 76640 h 1057110"/>
                  <a:gd name="connsiteX42" fmla="*/ 110997 w 622327"/>
                  <a:gd name="connsiteY42" fmla="*/ 100425 h 1057110"/>
                  <a:gd name="connsiteX43" fmla="*/ 108354 w 622327"/>
                  <a:gd name="connsiteY43" fmla="*/ 124210 h 1057110"/>
                  <a:gd name="connsiteX44" fmla="*/ 110997 w 622327"/>
                  <a:gd name="connsiteY44" fmla="*/ 134781 h 1057110"/>
                  <a:gd name="connsiteX45" fmla="*/ 108354 w 622327"/>
                  <a:gd name="connsiteY45" fmla="*/ 142710 h 1057110"/>
                  <a:gd name="connsiteX46" fmla="*/ 105711 w 622327"/>
                  <a:gd name="connsiteY46" fmla="*/ 158566 h 1057110"/>
                  <a:gd name="connsiteX47" fmla="*/ 108354 w 622327"/>
                  <a:gd name="connsiteY47" fmla="*/ 169137 h 1057110"/>
                  <a:gd name="connsiteX48" fmla="*/ 105711 w 622327"/>
                  <a:gd name="connsiteY48" fmla="*/ 177066 h 1057110"/>
                  <a:gd name="connsiteX49" fmla="*/ 97783 w 622327"/>
                  <a:gd name="connsiteY49" fmla="*/ 198208 h 1057110"/>
                  <a:gd name="connsiteX50" fmla="*/ 95140 w 622327"/>
                  <a:gd name="connsiteY50" fmla="*/ 208779 h 1057110"/>
                  <a:gd name="connsiteX51" fmla="*/ 87212 w 622327"/>
                  <a:gd name="connsiteY51" fmla="*/ 211422 h 1057110"/>
                  <a:gd name="connsiteX52" fmla="*/ 84569 w 622327"/>
                  <a:gd name="connsiteY52" fmla="*/ 219350 h 1057110"/>
                  <a:gd name="connsiteX53" fmla="*/ 87212 w 622327"/>
                  <a:gd name="connsiteY53" fmla="*/ 235207 h 1057110"/>
                  <a:gd name="connsiteX54" fmla="*/ 100426 w 622327"/>
                  <a:gd name="connsiteY54" fmla="*/ 251063 h 1057110"/>
                  <a:gd name="connsiteX55" fmla="*/ 105711 w 622327"/>
                  <a:gd name="connsiteY55" fmla="*/ 266920 h 1057110"/>
                  <a:gd name="connsiteX56" fmla="*/ 108354 w 622327"/>
                  <a:gd name="connsiteY56" fmla="*/ 274848 h 1057110"/>
                  <a:gd name="connsiteX57" fmla="*/ 113640 w 622327"/>
                  <a:gd name="connsiteY57" fmla="*/ 295991 h 1057110"/>
                  <a:gd name="connsiteX58" fmla="*/ 124211 w 622327"/>
                  <a:gd name="connsiteY58" fmla="*/ 311847 h 1057110"/>
                  <a:gd name="connsiteX59" fmla="*/ 132139 w 622327"/>
                  <a:gd name="connsiteY59" fmla="*/ 317133 h 1057110"/>
                  <a:gd name="connsiteX60" fmla="*/ 150638 w 622327"/>
                  <a:gd name="connsiteY60" fmla="*/ 340918 h 1057110"/>
                  <a:gd name="connsiteX61" fmla="*/ 158567 w 622327"/>
                  <a:gd name="connsiteY61" fmla="*/ 343560 h 1057110"/>
                  <a:gd name="connsiteX62" fmla="*/ 166495 w 622327"/>
                  <a:gd name="connsiteY62" fmla="*/ 359417 h 1057110"/>
                  <a:gd name="connsiteX63" fmla="*/ 174423 w 622327"/>
                  <a:gd name="connsiteY63" fmla="*/ 375274 h 1057110"/>
                  <a:gd name="connsiteX64" fmla="*/ 190280 w 622327"/>
                  <a:gd name="connsiteY64" fmla="*/ 380559 h 1057110"/>
                  <a:gd name="connsiteX65" fmla="*/ 224636 w 622327"/>
                  <a:gd name="connsiteY65" fmla="*/ 385845 h 1057110"/>
                  <a:gd name="connsiteX66" fmla="*/ 245778 w 622327"/>
                  <a:gd name="connsiteY66" fmla="*/ 391130 h 1057110"/>
                  <a:gd name="connsiteX67" fmla="*/ 256349 w 622327"/>
                  <a:gd name="connsiteY67" fmla="*/ 406987 h 1057110"/>
                  <a:gd name="connsiteX68" fmla="*/ 261635 w 622327"/>
                  <a:gd name="connsiteY68" fmla="*/ 422844 h 1057110"/>
                  <a:gd name="connsiteX69" fmla="*/ 264278 w 622327"/>
                  <a:gd name="connsiteY69" fmla="*/ 430772 h 1057110"/>
                  <a:gd name="connsiteX70" fmla="*/ 269563 w 622327"/>
                  <a:gd name="connsiteY70" fmla="*/ 438700 h 1057110"/>
                  <a:gd name="connsiteX71" fmla="*/ 277492 w 622327"/>
                  <a:gd name="connsiteY71" fmla="*/ 454557 h 1057110"/>
                  <a:gd name="connsiteX72" fmla="*/ 285420 w 622327"/>
                  <a:gd name="connsiteY72" fmla="*/ 459843 h 1057110"/>
                  <a:gd name="connsiteX73" fmla="*/ 288063 w 622327"/>
                  <a:gd name="connsiteY73" fmla="*/ 478342 h 1057110"/>
                  <a:gd name="connsiteX74" fmla="*/ 290705 w 622327"/>
                  <a:gd name="connsiteY74" fmla="*/ 486270 h 1057110"/>
                  <a:gd name="connsiteX75" fmla="*/ 301277 w 622327"/>
                  <a:gd name="connsiteY75" fmla="*/ 523269 h 1057110"/>
                  <a:gd name="connsiteX76" fmla="*/ 306562 w 622327"/>
                  <a:gd name="connsiteY76" fmla="*/ 531197 h 1057110"/>
                  <a:gd name="connsiteX77" fmla="*/ 314490 w 622327"/>
                  <a:gd name="connsiteY77" fmla="*/ 536483 h 1057110"/>
                  <a:gd name="connsiteX78" fmla="*/ 317133 w 622327"/>
                  <a:gd name="connsiteY78" fmla="*/ 544411 h 1057110"/>
                  <a:gd name="connsiteX79" fmla="*/ 314490 w 622327"/>
                  <a:gd name="connsiteY79" fmla="*/ 552340 h 1057110"/>
                  <a:gd name="connsiteX80" fmla="*/ 298634 w 622327"/>
                  <a:gd name="connsiteY80" fmla="*/ 552340 h 1057110"/>
                  <a:gd name="connsiteX81" fmla="*/ 288063 w 622327"/>
                  <a:gd name="connsiteY81" fmla="*/ 536483 h 1057110"/>
                  <a:gd name="connsiteX82" fmla="*/ 280134 w 622327"/>
                  <a:gd name="connsiteY82" fmla="*/ 533840 h 1057110"/>
                  <a:gd name="connsiteX83" fmla="*/ 264278 w 622327"/>
                  <a:gd name="connsiteY83" fmla="*/ 523269 h 1057110"/>
                  <a:gd name="connsiteX84" fmla="*/ 245778 w 622327"/>
                  <a:gd name="connsiteY84" fmla="*/ 510055 h 1057110"/>
                  <a:gd name="connsiteX85" fmla="*/ 237850 w 622327"/>
                  <a:gd name="connsiteY85" fmla="*/ 507412 h 1057110"/>
                  <a:gd name="connsiteX86" fmla="*/ 229922 w 622327"/>
                  <a:gd name="connsiteY86" fmla="*/ 504770 h 1057110"/>
                  <a:gd name="connsiteX87" fmla="*/ 221993 w 622327"/>
                  <a:gd name="connsiteY87" fmla="*/ 507412 h 1057110"/>
                  <a:gd name="connsiteX88" fmla="*/ 214065 w 622327"/>
                  <a:gd name="connsiteY88" fmla="*/ 512698 h 1057110"/>
                  <a:gd name="connsiteX89" fmla="*/ 195566 w 622327"/>
                  <a:gd name="connsiteY89" fmla="*/ 507412 h 1057110"/>
                  <a:gd name="connsiteX90" fmla="*/ 187637 w 622327"/>
                  <a:gd name="connsiteY90" fmla="*/ 499484 h 1057110"/>
                  <a:gd name="connsiteX91" fmla="*/ 179709 w 622327"/>
                  <a:gd name="connsiteY91" fmla="*/ 483628 h 1057110"/>
                  <a:gd name="connsiteX92" fmla="*/ 168614 w 622327"/>
                  <a:gd name="connsiteY92" fmla="*/ 466436 h 1057110"/>
                  <a:gd name="connsiteX93" fmla="*/ 152759 w 622327"/>
                  <a:gd name="connsiteY93" fmla="*/ 463271 h 1057110"/>
                  <a:gd name="connsiteX94" fmla="*/ 132139 w 622327"/>
                  <a:gd name="connsiteY94" fmla="*/ 463793 h 1057110"/>
                  <a:gd name="connsiteX95" fmla="*/ 114424 w 622327"/>
                  <a:gd name="connsiteY95" fmla="*/ 477268 h 1057110"/>
                  <a:gd name="connsiteX96" fmla="*/ 91162 w 622327"/>
                  <a:gd name="connsiteY96" fmla="*/ 503435 h 1057110"/>
                  <a:gd name="connsiteX97" fmla="*/ 84569 w 622327"/>
                  <a:gd name="connsiteY97" fmla="*/ 533840 h 1057110"/>
                  <a:gd name="connsiteX98" fmla="*/ 76641 w 622327"/>
                  <a:gd name="connsiteY98" fmla="*/ 539126 h 1057110"/>
                  <a:gd name="connsiteX99" fmla="*/ 63427 w 622327"/>
                  <a:gd name="connsiteY99" fmla="*/ 554982 h 1057110"/>
                  <a:gd name="connsiteX100" fmla="*/ 55498 w 622327"/>
                  <a:gd name="connsiteY100" fmla="*/ 560268 h 1057110"/>
                  <a:gd name="connsiteX101" fmla="*/ 44927 w 622327"/>
                  <a:gd name="connsiteY101" fmla="*/ 576125 h 1057110"/>
                  <a:gd name="connsiteX102" fmla="*/ 39642 w 622327"/>
                  <a:gd name="connsiteY102" fmla="*/ 584053 h 1057110"/>
                  <a:gd name="connsiteX103" fmla="*/ 36999 w 622327"/>
                  <a:gd name="connsiteY103" fmla="*/ 591981 h 1057110"/>
                  <a:gd name="connsiteX104" fmla="*/ 23785 w 622327"/>
                  <a:gd name="connsiteY104" fmla="*/ 607838 h 1057110"/>
                  <a:gd name="connsiteX105" fmla="*/ 21142 w 622327"/>
                  <a:gd name="connsiteY105" fmla="*/ 615766 h 1057110"/>
                  <a:gd name="connsiteX106" fmla="*/ 13214 w 622327"/>
                  <a:gd name="connsiteY106" fmla="*/ 618409 h 1057110"/>
                  <a:gd name="connsiteX107" fmla="*/ 29071 w 622327"/>
                  <a:gd name="connsiteY107" fmla="*/ 626337 h 1057110"/>
                  <a:gd name="connsiteX108" fmla="*/ 36999 w 622327"/>
                  <a:gd name="connsiteY108" fmla="*/ 634266 h 1057110"/>
                  <a:gd name="connsiteX109" fmla="*/ 42285 w 622327"/>
                  <a:gd name="connsiteY109" fmla="*/ 650122 h 1057110"/>
                  <a:gd name="connsiteX110" fmla="*/ 44927 w 622327"/>
                  <a:gd name="connsiteY110" fmla="*/ 665979 h 1057110"/>
                  <a:gd name="connsiteX111" fmla="*/ 47570 w 622327"/>
                  <a:gd name="connsiteY111" fmla="*/ 673907 h 1057110"/>
                  <a:gd name="connsiteX112" fmla="*/ 44927 w 622327"/>
                  <a:gd name="connsiteY112" fmla="*/ 689764 h 1057110"/>
                  <a:gd name="connsiteX113" fmla="*/ 39642 w 622327"/>
                  <a:gd name="connsiteY113" fmla="*/ 697692 h 1057110"/>
                  <a:gd name="connsiteX114" fmla="*/ 23785 w 622327"/>
                  <a:gd name="connsiteY114" fmla="*/ 713549 h 1057110"/>
                  <a:gd name="connsiteX115" fmla="*/ 15857 w 622327"/>
                  <a:gd name="connsiteY115" fmla="*/ 729406 h 1057110"/>
                  <a:gd name="connsiteX116" fmla="*/ 10571 w 622327"/>
                  <a:gd name="connsiteY116" fmla="*/ 745262 h 1057110"/>
                  <a:gd name="connsiteX117" fmla="*/ 0 w 622327"/>
                  <a:gd name="connsiteY117" fmla="*/ 761119 h 1057110"/>
                  <a:gd name="connsiteX118" fmla="*/ 2643 w 622327"/>
                  <a:gd name="connsiteY118" fmla="*/ 771690 h 1057110"/>
                  <a:gd name="connsiteX119" fmla="*/ 7929 w 622327"/>
                  <a:gd name="connsiteY119" fmla="*/ 787547 h 1057110"/>
                  <a:gd name="connsiteX120" fmla="*/ 10571 w 622327"/>
                  <a:gd name="connsiteY120" fmla="*/ 795475 h 1057110"/>
                  <a:gd name="connsiteX121" fmla="*/ 15857 w 622327"/>
                  <a:gd name="connsiteY121" fmla="*/ 816617 h 1057110"/>
                  <a:gd name="connsiteX122" fmla="*/ 39642 w 622327"/>
                  <a:gd name="connsiteY122" fmla="*/ 832474 h 1057110"/>
                  <a:gd name="connsiteX123" fmla="*/ 47570 w 622327"/>
                  <a:gd name="connsiteY123" fmla="*/ 837759 h 1057110"/>
                  <a:gd name="connsiteX124" fmla="*/ 55498 w 622327"/>
                  <a:gd name="connsiteY124" fmla="*/ 840402 h 1057110"/>
                  <a:gd name="connsiteX125" fmla="*/ 60784 w 622327"/>
                  <a:gd name="connsiteY125" fmla="*/ 848330 h 1057110"/>
                  <a:gd name="connsiteX126" fmla="*/ 73998 w 622327"/>
                  <a:gd name="connsiteY126" fmla="*/ 874758 h 1057110"/>
                  <a:gd name="connsiteX127" fmla="*/ 89855 w 622327"/>
                  <a:gd name="connsiteY127" fmla="*/ 880044 h 1057110"/>
                  <a:gd name="connsiteX128" fmla="*/ 97783 w 622327"/>
                  <a:gd name="connsiteY128" fmla="*/ 895900 h 1057110"/>
                  <a:gd name="connsiteX129" fmla="*/ 105711 w 622327"/>
                  <a:gd name="connsiteY129" fmla="*/ 901186 h 1057110"/>
                  <a:gd name="connsiteX130" fmla="*/ 121568 w 622327"/>
                  <a:gd name="connsiteY130" fmla="*/ 911757 h 1057110"/>
                  <a:gd name="connsiteX131" fmla="*/ 129496 w 622327"/>
                  <a:gd name="connsiteY131" fmla="*/ 919685 h 1057110"/>
                  <a:gd name="connsiteX132" fmla="*/ 137425 w 622327"/>
                  <a:gd name="connsiteY132" fmla="*/ 922328 h 1057110"/>
                  <a:gd name="connsiteX133" fmla="*/ 147996 w 622327"/>
                  <a:gd name="connsiteY133" fmla="*/ 938185 h 1057110"/>
                  <a:gd name="connsiteX134" fmla="*/ 132139 w 622327"/>
                  <a:gd name="connsiteY134" fmla="*/ 969898 h 1057110"/>
                  <a:gd name="connsiteX135" fmla="*/ 126853 w 622327"/>
                  <a:gd name="connsiteY135" fmla="*/ 977826 h 1057110"/>
                  <a:gd name="connsiteX136" fmla="*/ 124211 w 622327"/>
                  <a:gd name="connsiteY136" fmla="*/ 991040 h 1057110"/>
                  <a:gd name="connsiteX137" fmla="*/ 121568 w 622327"/>
                  <a:gd name="connsiteY137" fmla="*/ 1009540 h 1057110"/>
                  <a:gd name="connsiteX138" fmla="*/ 116282 w 622327"/>
                  <a:gd name="connsiteY138" fmla="*/ 1025396 h 1057110"/>
                  <a:gd name="connsiteX139" fmla="*/ 126853 w 622327"/>
                  <a:gd name="connsiteY139" fmla="*/ 1038610 h 1057110"/>
                  <a:gd name="connsiteX140" fmla="*/ 132139 w 622327"/>
                  <a:gd name="connsiteY140" fmla="*/ 1046539 h 1057110"/>
                  <a:gd name="connsiteX141" fmla="*/ 158567 w 622327"/>
                  <a:gd name="connsiteY141" fmla="*/ 1049181 h 1057110"/>
                  <a:gd name="connsiteX142" fmla="*/ 174423 w 622327"/>
                  <a:gd name="connsiteY142" fmla="*/ 1057110 h 1057110"/>
                  <a:gd name="connsiteX143" fmla="*/ 182352 w 622327"/>
                  <a:gd name="connsiteY143" fmla="*/ 1054467 h 1057110"/>
                  <a:gd name="connsiteX144" fmla="*/ 198208 w 622327"/>
                  <a:gd name="connsiteY144" fmla="*/ 1043896 h 1057110"/>
                  <a:gd name="connsiteX145" fmla="*/ 214065 w 622327"/>
                  <a:gd name="connsiteY145" fmla="*/ 1038610 h 1057110"/>
                  <a:gd name="connsiteX146" fmla="*/ 240493 w 622327"/>
                  <a:gd name="connsiteY146" fmla="*/ 1041253 h 1057110"/>
                  <a:gd name="connsiteX147" fmla="*/ 248421 w 622327"/>
                  <a:gd name="connsiteY147" fmla="*/ 1043896 h 1057110"/>
                  <a:gd name="connsiteX148" fmla="*/ 272206 w 622327"/>
                  <a:gd name="connsiteY148" fmla="*/ 1041253 h 1057110"/>
                  <a:gd name="connsiteX149" fmla="*/ 288063 w 622327"/>
                  <a:gd name="connsiteY149" fmla="*/ 1035967 h 1057110"/>
                  <a:gd name="connsiteX150" fmla="*/ 303919 w 622327"/>
                  <a:gd name="connsiteY150" fmla="*/ 1025396 h 1057110"/>
                  <a:gd name="connsiteX151" fmla="*/ 311848 w 622327"/>
                  <a:gd name="connsiteY151" fmla="*/ 1020111 h 1057110"/>
                  <a:gd name="connsiteX152" fmla="*/ 322419 w 622327"/>
                  <a:gd name="connsiteY152" fmla="*/ 1017468 h 1057110"/>
                  <a:gd name="connsiteX153" fmla="*/ 354132 w 622327"/>
                  <a:gd name="connsiteY153" fmla="*/ 1025396 h 1057110"/>
                  <a:gd name="connsiteX154" fmla="*/ 362060 w 622327"/>
                  <a:gd name="connsiteY154" fmla="*/ 1028039 h 1057110"/>
                  <a:gd name="connsiteX155" fmla="*/ 369989 w 622327"/>
                  <a:gd name="connsiteY155" fmla="*/ 1030682 h 1057110"/>
                  <a:gd name="connsiteX156" fmla="*/ 377917 w 622327"/>
                  <a:gd name="connsiteY156" fmla="*/ 1035967 h 1057110"/>
                  <a:gd name="connsiteX157" fmla="*/ 393774 w 622327"/>
                  <a:gd name="connsiteY157" fmla="*/ 1041253 h 1057110"/>
                  <a:gd name="connsiteX158" fmla="*/ 401702 w 622327"/>
                  <a:gd name="connsiteY158" fmla="*/ 1043896 h 1057110"/>
                  <a:gd name="connsiteX159" fmla="*/ 409630 w 622327"/>
                  <a:gd name="connsiteY159" fmla="*/ 1046539 h 1057110"/>
                  <a:gd name="connsiteX160" fmla="*/ 425487 w 622327"/>
                  <a:gd name="connsiteY160" fmla="*/ 1043896 h 1057110"/>
                  <a:gd name="connsiteX161" fmla="*/ 480985 w 622327"/>
                  <a:gd name="connsiteY161" fmla="*/ 1033325 h 1057110"/>
                  <a:gd name="connsiteX162" fmla="*/ 478342 w 622327"/>
                  <a:gd name="connsiteY162" fmla="*/ 1025396 h 1057110"/>
                  <a:gd name="connsiteX163" fmla="*/ 486271 w 622327"/>
                  <a:gd name="connsiteY163" fmla="*/ 1009540 h 1057110"/>
                  <a:gd name="connsiteX164" fmla="*/ 483628 w 622327"/>
                  <a:gd name="connsiteY164" fmla="*/ 985755 h 1057110"/>
                  <a:gd name="connsiteX165" fmla="*/ 475700 w 622327"/>
                  <a:gd name="connsiteY165" fmla="*/ 983112 h 1057110"/>
                  <a:gd name="connsiteX166" fmla="*/ 470414 w 622327"/>
                  <a:gd name="connsiteY166" fmla="*/ 975184 h 1057110"/>
                  <a:gd name="connsiteX167" fmla="*/ 462486 w 622327"/>
                  <a:gd name="connsiteY167" fmla="*/ 969898 h 1057110"/>
                  <a:gd name="connsiteX168" fmla="*/ 454557 w 622327"/>
                  <a:gd name="connsiteY168" fmla="*/ 961970 h 1057110"/>
                  <a:gd name="connsiteX169" fmla="*/ 457200 w 622327"/>
                  <a:gd name="connsiteY169" fmla="*/ 951399 h 1057110"/>
                  <a:gd name="connsiteX170" fmla="*/ 459843 w 622327"/>
                  <a:gd name="connsiteY170" fmla="*/ 943470 h 1057110"/>
                  <a:gd name="connsiteX171" fmla="*/ 454557 w 622327"/>
                  <a:gd name="connsiteY171" fmla="*/ 917043 h 1057110"/>
                  <a:gd name="connsiteX172" fmla="*/ 457200 w 622327"/>
                  <a:gd name="connsiteY172" fmla="*/ 903829 h 1057110"/>
                  <a:gd name="connsiteX173" fmla="*/ 465129 w 622327"/>
                  <a:gd name="connsiteY173" fmla="*/ 898543 h 1057110"/>
                  <a:gd name="connsiteX174" fmla="*/ 483628 w 622327"/>
                  <a:gd name="connsiteY174" fmla="*/ 893258 h 1057110"/>
                  <a:gd name="connsiteX175" fmla="*/ 488914 w 622327"/>
                  <a:gd name="connsiteY175" fmla="*/ 885329 h 1057110"/>
                  <a:gd name="connsiteX176" fmla="*/ 494199 w 622327"/>
                  <a:gd name="connsiteY176" fmla="*/ 845688 h 1057110"/>
                  <a:gd name="connsiteX177" fmla="*/ 496842 w 622327"/>
                  <a:gd name="connsiteY177" fmla="*/ 835117 h 1057110"/>
                  <a:gd name="connsiteX178" fmla="*/ 496842 w 622327"/>
                  <a:gd name="connsiteY178" fmla="*/ 790189 h 1057110"/>
                  <a:gd name="connsiteX179" fmla="*/ 488914 w 622327"/>
                  <a:gd name="connsiteY179" fmla="*/ 782261 h 1057110"/>
                  <a:gd name="connsiteX180" fmla="*/ 486271 w 622327"/>
                  <a:gd name="connsiteY180" fmla="*/ 769047 h 1057110"/>
                  <a:gd name="connsiteX181" fmla="*/ 480985 w 622327"/>
                  <a:gd name="connsiteY181" fmla="*/ 747905 h 1057110"/>
                  <a:gd name="connsiteX182" fmla="*/ 475700 w 622327"/>
                  <a:gd name="connsiteY182" fmla="*/ 716192 h 1057110"/>
                  <a:gd name="connsiteX183" fmla="*/ 483628 w 622327"/>
                  <a:gd name="connsiteY183" fmla="*/ 700335 h 1057110"/>
                  <a:gd name="connsiteX184" fmla="*/ 499485 w 622327"/>
                  <a:gd name="connsiteY184" fmla="*/ 695049 h 1057110"/>
                  <a:gd name="connsiteX185" fmla="*/ 494199 w 622327"/>
                  <a:gd name="connsiteY185" fmla="*/ 658051 h 1057110"/>
                  <a:gd name="connsiteX186" fmla="*/ 488914 w 622327"/>
                  <a:gd name="connsiteY186" fmla="*/ 623695 h 1057110"/>
                  <a:gd name="connsiteX187" fmla="*/ 486271 w 622327"/>
                  <a:gd name="connsiteY187" fmla="*/ 615766 h 1057110"/>
                  <a:gd name="connsiteX188" fmla="*/ 491556 w 622327"/>
                  <a:gd name="connsiteY188" fmla="*/ 570839 h 1057110"/>
                  <a:gd name="connsiteX189" fmla="*/ 496842 w 622327"/>
                  <a:gd name="connsiteY189" fmla="*/ 560268 h 1057110"/>
                  <a:gd name="connsiteX190" fmla="*/ 504770 w 622327"/>
                  <a:gd name="connsiteY190" fmla="*/ 552340 h 1057110"/>
                  <a:gd name="connsiteX191" fmla="*/ 507413 w 622327"/>
                  <a:gd name="connsiteY191" fmla="*/ 517984 h 1057110"/>
                  <a:gd name="connsiteX192" fmla="*/ 520627 w 622327"/>
                  <a:gd name="connsiteY192" fmla="*/ 504770 h 1057110"/>
                  <a:gd name="connsiteX193" fmla="*/ 533841 w 622327"/>
                  <a:gd name="connsiteY193" fmla="*/ 491556 h 1057110"/>
                  <a:gd name="connsiteX194" fmla="*/ 539126 w 622327"/>
                  <a:gd name="connsiteY194" fmla="*/ 483628 h 1057110"/>
                  <a:gd name="connsiteX195" fmla="*/ 541769 w 622327"/>
                  <a:gd name="connsiteY195" fmla="*/ 475699 h 1057110"/>
                  <a:gd name="connsiteX196" fmla="*/ 549697 w 622327"/>
                  <a:gd name="connsiteY196" fmla="*/ 467771 h 1057110"/>
                  <a:gd name="connsiteX197" fmla="*/ 554983 w 622327"/>
                  <a:gd name="connsiteY197" fmla="*/ 459843 h 1057110"/>
                  <a:gd name="connsiteX198" fmla="*/ 568197 w 622327"/>
                  <a:gd name="connsiteY198" fmla="*/ 436058 h 1057110"/>
                  <a:gd name="connsiteX199" fmla="*/ 573482 w 622327"/>
                  <a:gd name="connsiteY199" fmla="*/ 428129 h 1057110"/>
                  <a:gd name="connsiteX200" fmla="*/ 578768 w 622327"/>
                  <a:gd name="connsiteY200" fmla="*/ 412273 h 1057110"/>
                  <a:gd name="connsiteX201" fmla="*/ 581411 w 622327"/>
                  <a:gd name="connsiteY201" fmla="*/ 404344 h 1057110"/>
                  <a:gd name="connsiteX202" fmla="*/ 578768 w 622327"/>
                  <a:gd name="connsiteY202" fmla="*/ 393773 h 1057110"/>
                  <a:gd name="connsiteX203" fmla="*/ 568197 w 622327"/>
                  <a:gd name="connsiteY203" fmla="*/ 377917 h 1057110"/>
                  <a:gd name="connsiteX204" fmla="*/ 565554 w 622327"/>
                  <a:gd name="connsiteY204" fmla="*/ 364703 h 1057110"/>
                  <a:gd name="connsiteX205" fmla="*/ 568197 w 622327"/>
                  <a:gd name="connsiteY205" fmla="*/ 354132 h 1057110"/>
                  <a:gd name="connsiteX206" fmla="*/ 570840 w 622327"/>
                  <a:gd name="connsiteY206" fmla="*/ 332989 h 1057110"/>
                  <a:gd name="connsiteX207" fmla="*/ 576125 w 622327"/>
                  <a:gd name="connsiteY207" fmla="*/ 317133 h 1057110"/>
                  <a:gd name="connsiteX208" fmla="*/ 581411 w 622327"/>
                  <a:gd name="connsiteY208" fmla="*/ 301276 h 1057110"/>
                  <a:gd name="connsiteX209" fmla="*/ 586696 w 622327"/>
                  <a:gd name="connsiteY209" fmla="*/ 282777 h 1057110"/>
                  <a:gd name="connsiteX210" fmla="*/ 591982 w 622327"/>
                  <a:gd name="connsiteY210" fmla="*/ 266920 h 1057110"/>
                  <a:gd name="connsiteX211" fmla="*/ 594625 w 622327"/>
                  <a:gd name="connsiteY211" fmla="*/ 253706 h 1057110"/>
                  <a:gd name="connsiteX212" fmla="*/ 597267 w 622327"/>
                  <a:gd name="connsiteY212" fmla="*/ 237849 h 1057110"/>
                  <a:gd name="connsiteX213" fmla="*/ 599910 w 622327"/>
                  <a:gd name="connsiteY213" fmla="*/ 229921 h 1057110"/>
                  <a:gd name="connsiteX214" fmla="*/ 602553 w 622327"/>
                  <a:gd name="connsiteY214" fmla="*/ 219350 h 1057110"/>
                  <a:gd name="connsiteX215" fmla="*/ 607838 w 622327"/>
                  <a:gd name="connsiteY215" fmla="*/ 203493 h 1057110"/>
                  <a:gd name="connsiteX216" fmla="*/ 621052 w 622327"/>
                  <a:gd name="connsiteY216" fmla="*/ 179708 h 1057110"/>
                  <a:gd name="connsiteX217" fmla="*/ 618409 w 622327"/>
                  <a:gd name="connsiteY217" fmla="*/ 150638 h 1057110"/>
                  <a:gd name="connsiteX0" fmla="*/ 618409 w 622327"/>
                  <a:gd name="connsiteY0" fmla="*/ 150638 h 1057110"/>
                  <a:gd name="connsiteX1" fmla="*/ 602553 w 622327"/>
                  <a:gd name="connsiteY1" fmla="*/ 147995 h 1057110"/>
                  <a:gd name="connsiteX2" fmla="*/ 560268 w 622327"/>
                  <a:gd name="connsiteY2" fmla="*/ 153281 h 1057110"/>
                  <a:gd name="connsiteX3" fmla="*/ 552340 w 622327"/>
                  <a:gd name="connsiteY3" fmla="*/ 155923 h 1057110"/>
                  <a:gd name="connsiteX4" fmla="*/ 528555 w 622327"/>
                  <a:gd name="connsiteY4" fmla="*/ 158566 h 1057110"/>
                  <a:gd name="connsiteX5" fmla="*/ 512698 w 622327"/>
                  <a:gd name="connsiteY5" fmla="*/ 153281 h 1057110"/>
                  <a:gd name="connsiteX6" fmla="*/ 504770 w 622327"/>
                  <a:gd name="connsiteY6" fmla="*/ 150638 h 1057110"/>
                  <a:gd name="connsiteX7" fmla="*/ 499485 w 622327"/>
                  <a:gd name="connsiteY7" fmla="*/ 142710 h 1057110"/>
                  <a:gd name="connsiteX8" fmla="*/ 483628 w 622327"/>
                  <a:gd name="connsiteY8" fmla="*/ 137424 h 1057110"/>
                  <a:gd name="connsiteX9" fmla="*/ 428130 w 622327"/>
                  <a:gd name="connsiteY9" fmla="*/ 132139 h 1057110"/>
                  <a:gd name="connsiteX10" fmla="*/ 420201 w 622327"/>
                  <a:gd name="connsiteY10" fmla="*/ 129496 h 1057110"/>
                  <a:gd name="connsiteX11" fmla="*/ 417559 w 622327"/>
                  <a:gd name="connsiteY11" fmla="*/ 121567 h 1057110"/>
                  <a:gd name="connsiteX12" fmla="*/ 401702 w 622327"/>
                  <a:gd name="connsiteY12" fmla="*/ 116282 h 1057110"/>
                  <a:gd name="connsiteX13" fmla="*/ 393774 w 622327"/>
                  <a:gd name="connsiteY13" fmla="*/ 110996 h 1057110"/>
                  <a:gd name="connsiteX14" fmla="*/ 380560 w 622327"/>
                  <a:gd name="connsiteY14" fmla="*/ 113639 h 1057110"/>
                  <a:gd name="connsiteX15" fmla="*/ 372631 w 622327"/>
                  <a:gd name="connsiteY15" fmla="*/ 118925 h 1057110"/>
                  <a:gd name="connsiteX16" fmla="*/ 364703 w 622327"/>
                  <a:gd name="connsiteY16" fmla="*/ 121567 h 1057110"/>
                  <a:gd name="connsiteX17" fmla="*/ 348846 w 622327"/>
                  <a:gd name="connsiteY17" fmla="*/ 118925 h 1057110"/>
                  <a:gd name="connsiteX18" fmla="*/ 346204 w 622327"/>
                  <a:gd name="connsiteY18" fmla="*/ 110996 h 1057110"/>
                  <a:gd name="connsiteX19" fmla="*/ 338275 w 622327"/>
                  <a:gd name="connsiteY19" fmla="*/ 108354 h 1057110"/>
                  <a:gd name="connsiteX20" fmla="*/ 319776 w 622327"/>
                  <a:gd name="connsiteY20" fmla="*/ 84569 h 1057110"/>
                  <a:gd name="connsiteX21" fmla="*/ 306562 w 622327"/>
                  <a:gd name="connsiteY21" fmla="*/ 71355 h 1057110"/>
                  <a:gd name="connsiteX22" fmla="*/ 301277 w 622327"/>
                  <a:gd name="connsiteY22" fmla="*/ 63426 h 1057110"/>
                  <a:gd name="connsiteX23" fmla="*/ 280134 w 622327"/>
                  <a:gd name="connsiteY23" fmla="*/ 58141 h 1057110"/>
                  <a:gd name="connsiteX24" fmla="*/ 272206 w 622327"/>
                  <a:gd name="connsiteY24" fmla="*/ 52855 h 1057110"/>
                  <a:gd name="connsiteX25" fmla="*/ 256349 w 622327"/>
                  <a:gd name="connsiteY25" fmla="*/ 47570 h 1057110"/>
                  <a:gd name="connsiteX26" fmla="*/ 248421 w 622327"/>
                  <a:gd name="connsiteY26" fmla="*/ 44927 h 1057110"/>
                  <a:gd name="connsiteX27" fmla="*/ 221993 w 622327"/>
                  <a:gd name="connsiteY27" fmla="*/ 42284 h 1057110"/>
                  <a:gd name="connsiteX28" fmla="*/ 214065 w 622327"/>
                  <a:gd name="connsiteY28" fmla="*/ 36999 h 1057110"/>
                  <a:gd name="connsiteX29" fmla="*/ 211422 w 622327"/>
                  <a:gd name="connsiteY29" fmla="*/ 29070 h 1057110"/>
                  <a:gd name="connsiteX30" fmla="*/ 203494 w 622327"/>
                  <a:gd name="connsiteY30" fmla="*/ 10571 h 1057110"/>
                  <a:gd name="connsiteX31" fmla="*/ 195566 w 622327"/>
                  <a:gd name="connsiteY31" fmla="*/ 7928 h 1057110"/>
                  <a:gd name="connsiteX32" fmla="*/ 190280 w 622327"/>
                  <a:gd name="connsiteY32" fmla="*/ 0 h 1057110"/>
                  <a:gd name="connsiteX33" fmla="*/ 184994 w 622327"/>
                  <a:gd name="connsiteY33" fmla="*/ 7928 h 1057110"/>
                  <a:gd name="connsiteX34" fmla="*/ 177066 w 622327"/>
                  <a:gd name="connsiteY34" fmla="*/ 15856 h 1057110"/>
                  <a:gd name="connsiteX35" fmla="*/ 161209 w 622327"/>
                  <a:gd name="connsiteY35" fmla="*/ 21142 h 1057110"/>
                  <a:gd name="connsiteX36" fmla="*/ 153281 w 622327"/>
                  <a:gd name="connsiteY36" fmla="*/ 23785 h 1057110"/>
                  <a:gd name="connsiteX37" fmla="*/ 129496 w 622327"/>
                  <a:gd name="connsiteY37" fmla="*/ 29070 h 1057110"/>
                  <a:gd name="connsiteX38" fmla="*/ 124211 w 622327"/>
                  <a:gd name="connsiteY38" fmla="*/ 36999 h 1057110"/>
                  <a:gd name="connsiteX39" fmla="*/ 121568 w 622327"/>
                  <a:gd name="connsiteY39" fmla="*/ 44927 h 1057110"/>
                  <a:gd name="connsiteX40" fmla="*/ 113640 w 622327"/>
                  <a:gd name="connsiteY40" fmla="*/ 52855 h 1057110"/>
                  <a:gd name="connsiteX41" fmla="*/ 110997 w 622327"/>
                  <a:gd name="connsiteY41" fmla="*/ 76640 h 1057110"/>
                  <a:gd name="connsiteX42" fmla="*/ 110997 w 622327"/>
                  <a:gd name="connsiteY42" fmla="*/ 100425 h 1057110"/>
                  <a:gd name="connsiteX43" fmla="*/ 108354 w 622327"/>
                  <a:gd name="connsiteY43" fmla="*/ 124210 h 1057110"/>
                  <a:gd name="connsiteX44" fmla="*/ 110997 w 622327"/>
                  <a:gd name="connsiteY44" fmla="*/ 134781 h 1057110"/>
                  <a:gd name="connsiteX45" fmla="*/ 108354 w 622327"/>
                  <a:gd name="connsiteY45" fmla="*/ 142710 h 1057110"/>
                  <a:gd name="connsiteX46" fmla="*/ 105711 w 622327"/>
                  <a:gd name="connsiteY46" fmla="*/ 158566 h 1057110"/>
                  <a:gd name="connsiteX47" fmla="*/ 108354 w 622327"/>
                  <a:gd name="connsiteY47" fmla="*/ 169137 h 1057110"/>
                  <a:gd name="connsiteX48" fmla="*/ 105711 w 622327"/>
                  <a:gd name="connsiteY48" fmla="*/ 177066 h 1057110"/>
                  <a:gd name="connsiteX49" fmla="*/ 97783 w 622327"/>
                  <a:gd name="connsiteY49" fmla="*/ 198208 h 1057110"/>
                  <a:gd name="connsiteX50" fmla="*/ 95140 w 622327"/>
                  <a:gd name="connsiteY50" fmla="*/ 208779 h 1057110"/>
                  <a:gd name="connsiteX51" fmla="*/ 87212 w 622327"/>
                  <a:gd name="connsiteY51" fmla="*/ 211422 h 1057110"/>
                  <a:gd name="connsiteX52" fmla="*/ 84569 w 622327"/>
                  <a:gd name="connsiteY52" fmla="*/ 219350 h 1057110"/>
                  <a:gd name="connsiteX53" fmla="*/ 87212 w 622327"/>
                  <a:gd name="connsiteY53" fmla="*/ 235207 h 1057110"/>
                  <a:gd name="connsiteX54" fmla="*/ 100426 w 622327"/>
                  <a:gd name="connsiteY54" fmla="*/ 251063 h 1057110"/>
                  <a:gd name="connsiteX55" fmla="*/ 105711 w 622327"/>
                  <a:gd name="connsiteY55" fmla="*/ 266920 h 1057110"/>
                  <a:gd name="connsiteX56" fmla="*/ 108354 w 622327"/>
                  <a:gd name="connsiteY56" fmla="*/ 274848 h 1057110"/>
                  <a:gd name="connsiteX57" fmla="*/ 113640 w 622327"/>
                  <a:gd name="connsiteY57" fmla="*/ 295991 h 1057110"/>
                  <a:gd name="connsiteX58" fmla="*/ 124211 w 622327"/>
                  <a:gd name="connsiteY58" fmla="*/ 311847 h 1057110"/>
                  <a:gd name="connsiteX59" fmla="*/ 132139 w 622327"/>
                  <a:gd name="connsiteY59" fmla="*/ 317133 h 1057110"/>
                  <a:gd name="connsiteX60" fmla="*/ 150638 w 622327"/>
                  <a:gd name="connsiteY60" fmla="*/ 340918 h 1057110"/>
                  <a:gd name="connsiteX61" fmla="*/ 158567 w 622327"/>
                  <a:gd name="connsiteY61" fmla="*/ 343560 h 1057110"/>
                  <a:gd name="connsiteX62" fmla="*/ 166495 w 622327"/>
                  <a:gd name="connsiteY62" fmla="*/ 359417 h 1057110"/>
                  <a:gd name="connsiteX63" fmla="*/ 174423 w 622327"/>
                  <a:gd name="connsiteY63" fmla="*/ 375274 h 1057110"/>
                  <a:gd name="connsiteX64" fmla="*/ 190280 w 622327"/>
                  <a:gd name="connsiteY64" fmla="*/ 380559 h 1057110"/>
                  <a:gd name="connsiteX65" fmla="*/ 224636 w 622327"/>
                  <a:gd name="connsiteY65" fmla="*/ 385845 h 1057110"/>
                  <a:gd name="connsiteX66" fmla="*/ 245778 w 622327"/>
                  <a:gd name="connsiteY66" fmla="*/ 391130 h 1057110"/>
                  <a:gd name="connsiteX67" fmla="*/ 256349 w 622327"/>
                  <a:gd name="connsiteY67" fmla="*/ 406987 h 1057110"/>
                  <a:gd name="connsiteX68" fmla="*/ 261635 w 622327"/>
                  <a:gd name="connsiteY68" fmla="*/ 422844 h 1057110"/>
                  <a:gd name="connsiteX69" fmla="*/ 264278 w 622327"/>
                  <a:gd name="connsiteY69" fmla="*/ 430772 h 1057110"/>
                  <a:gd name="connsiteX70" fmla="*/ 269563 w 622327"/>
                  <a:gd name="connsiteY70" fmla="*/ 438700 h 1057110"/>
                  <a:gd name="connsiteX71" fmla="*/ 277492 w 622327"/>
                  <a:gd name="connsiteY71" fmla="*/ 454557 h 1057110"/>
                  <a:gd name="connsiteX72" fmla="*/ 285420 w 622327"/>
                  <a:gd name="connsiteY72" fmla="*/ 459843 h 1057110"/>
                  <a:gd name="connsiteX73" fmla="*/ 288063 w 622327"/>
                  <a:gd name="connsiteY73" fmla="*/ 478342 h 1057110"/>
                  <a:gd name="connsiteX74" fmla="*/ 290705 w 622327"/>
                  <a:gd name="connsiteY74" fmla="*/ 486270 h 1057110"/>
                  <a:gd name="connsiteX75" fmla="*/ 301277 w 622327"/>
                  <a:gd name="connsiteY75" fmla="*/ 523269 h 1057110"/>
                  <a:gd name="connsiteX76" fmla="*/ 306562 w 622327"/>
                  <a:gd name="connsiteY76" fmla="*/ 531197 h 1057110"/>
                  <a:gd name="connsiteX77" fmla="*/ 314490 w 622327"/>
                  <a:gd name="connsiteY77" fmla="*/ 536483 h 1057110"/>
                  <a:gd name="connsiteX78" fmla="*/ 317133 w 622327"/>
                  <a:gd name="connsiteY78" fmla="*/ 544411 h 1057110"/>
                  <a:gd name="connsiteX79" fmla="*/ 314490 w 622327"/>
                  <a:gd name="connsiteY79" fmla="*/ 552340 h 1057110"/>
                  <a:gd name="connsiteX80" fmla="*/ 298634 w 622327"/>
                  <a:gd name="connsiteY80" fmla="*/ 552340 h 1057110"/>
                  <a:gd name="connsiteX81" fmla="*/ 288063 w 622327"/>
                  <a:gd name="connsiteY81" fmla="*/ 536483 h 1057110"/>
                  <a:gd name="connsiteX82" fmla="*/ 280134 w 622327"/>
                  <a:gd name="connsiteY82" fmla="*/ 533840 h 1057110"/>
                  <a:gd name="connsiteX83" fmla="*/ 264278 w 622327"/>
                  <a:gd name="connsiteY83" fmla="*/ 523269 h 1057110"/>
                  <a:gd name="connsiteX84" fmla="*/ 245778 w 622327"/>
                  <a:gd name="connsiteY84" fmla="*/ 510055 h 1057110"/>
                  <a:gd name="connsiteX85" fmla="*/ 237850 w 622327"/>
                  <a:gd name="connsiteY85" fmla="*/ 507412 h 1057110"/>
                  <a:gd name="connsiteX86" fmla="*/ 229922 w 622327"/>
                  <a:gd name="connsiteY86" fmla="*/ 504770 h 1057110"/>
                  <a:gd name="connsiteX87" fmla="*/ 221993 w 622327"/>
                  <a:gd name="connsiteY87" fmla="*/ 507412 h 1057110"/>
                  <a:gd name="connsiteX88" fmla="*/ 214065 w 622327"/>
                  <a:gd name="connsiteY88" fmla="*/ 512698 h 1057110"/>
                  <a:gd name="connsiteX89" fmla="*/ 195566 w 622327"/>
                  <a:gd name="connsiteY89" fmla="*/ 507412 h 1057110"/>
                  <a:gd name="connsiteX90" fmla="*/ 187637 w 622327"/>
                  <a:gd name="connsiteY90" fmla="*/ 499484 h 1057110"/>
                  <a:gd name="connsiteX91" fmla="*/ 179709 w 622327"/>
                  <a:gd name="connsiteY91" fmla="*/ 483628 h 1057110"/>
                  <a:gd name="connsiteX92" fmla="*/ 168614 w 622327"/>
                  <a:gd name="connsiteY92" fmla="*/ 466436 h 1057110"/>
                  <a:gd name="connsiteX93" fmla="*/ 152759 w 622327"/>
                  <a:gd name="connsiteY93" fmla="*/ 463271 h 1057110"/>
                  <a:gd name="connsiteX94" fmla="*/ 132139 w 622327"/>
                  <a:gd name="connsiteY94" fmla="*/ 463793 h 1057110"/>
                  <a:gd name="connsiteX95" fmla="*/ 114424 w 622327"/>
                  <a:gd name="connsiteY95" fmla="*/ 477268 h 1057110"/>
                  <a:gd name="connsiteX96" fmla="*/ 91162 w 622327"/>
                  <a:gd name="connsiteY96" fmla="*/ 503435 h 1057110"/>
                  <a:gd name="connsiteX97" fmla="*/ 84569 w 622327"/>
                  <a:gd name="connsiteY97" fmla="*/ 533840 h 1057110"/>
                  <a:gd name="connsiteX98" fmla="*/ 76641 w 622327"/>
                  <a:gd name="connsiteY98" fmla="*/ 539126 h 1057110"/>
                  <a:gd name="connsiteX99" fmla="*/ 63427 w 622327"/>
                  <a:gd name="connsiteY99" fmla="*/ 554982 h 1057110"/>
                  <a:gd name="connsiteX100" fmla="*/ 55498 w 622327"/>
                  <a:gd name="connsiteY100" fmla="*/ 560268 h 1057110"/>
                  <a:gd name="connsiteX101" fmla="*/ 44927 w 622327"/>
                  <a:gd name="connsiteY101" fmla="*/ 576125 h 1057110"/>
                  <a:gd name="connsiteX102" fmla="*/ 39642 w 622327"/>
                  <a:gd name="connsiteY102" fmla="*/ 584053 h 1057110"/>
                  <a:gd name="connsiteX103" fmla="*/ 36999 w 622327"/>
                  <a:gd name="connsiteY103" fmla="*/ 591981 h 1057110"/>
                  <a:gd name="connsiteX104" fmla="*/ 23785 w 622327"/>
                  <a:gd name="connsiteY104" fmla="*/ 607838 h 1057110"/>
                  <a:gd name="connsiteX105" fmla="*/ 21142 w 622327"/>
                  <a:gd name="connsiteY105" fmla="*/ 615766 h 1057110"/>
                  <a:gd name="connsiteX106" fmla="*/ 13214 w 622327"/>
                  <a:gd name="connsiteY106" fmla="*/ 618409 h 1057110"/>
                  <a:gd name="connsiteX107" fmla="*/ 29071 w 622327"/>
                  <a:gd name="connsiteY107" fmla="*/ 626337 h 1057110"/>
                  <a:gd name="connsiteX108" fmla="*/ 36999 w 622327"/>
                  <a:gd name="connsiteY108" fmla="*/ 634266 h 1057110"/>
                  <a:gd name="connsiteX109" fmla="*/ 42285 w 622327"/>
                  <a:gd name="connsiteY109" fmla="*/ 650122 h 1057110"/>
                  <a:gd name="connsiteX110" fmla="*/ 35402 w 622327"/>
                  <a:gd name="connsiteY110" fmla="*/ 663597 h 1057110"/>
                  <a:gd name="connsiteX111" fmla="*/ 47570 w 622327"/>
                  <a:gd name="connsiteY111" fmla="*/ 673907 h 1057110"/>
                  <a:gd name="connsiteX112" fmla="*/ 44927 w 622327"/>
                  <a:gd name="connsiteY112" fmla="*/ 689764 h 1057110"/>
                  <a:gd name="connsiteX113" fmla="*/ 39642 w 622327"/>
                  <a:gd name="connsiteY113" fmla="*/ 697692 h 1057110"/>
                  <a:gd name="connsiteX114" fmla="*/ 23785 w 622327"/>
                  <a:gd name="connsiteY114" fmla="*/ 713549 h 1057110"/>
                  <a:gd name="connsiteX115" fmla="*/ 15857 w 622327"/>
                  <a:gd name="connsiteY115" fmla="*/ 729406 h 1057110"/>
                  <a:gd name="connsiteX116" fmla="*/ 10571 w 622327"/>
                  <a:gd name="connsiteY116" fmla="*/ 745262 h 1057110"/>
                  <a:gd name="connsiteX117" fmla="*/ 0 w 622327"/>
                  <a:gd name="connsiteY117" fmla="*/ 761119 h 1057110"/>
                  <a:gd name="connsiteX118" fmla="*/ 2643 w 622327"/>
                  <a:gd name="connsiteY118" fmla="*/ 771690 h 1057110"/>
                  <a:gd name="connsiteX119" fmla="*/ 7929 w 622327"/>
                  <a:gd name="connsiteY119" fmla="*/ 787547 h 1057110"/>
                  <a:gd name="connsiteX120" fmla="*/ 10571 w 622327"/>
                  <a:gd name="connsiteY120" fmla="*/ 795475 h 1057110"/>
                  <a:gd name="connsiteX121" fmla="*/ 15857 w 622327"/>
                  <a:gd name="connsiteY121" fmla="*/ 816617 h 1057110"/>
                  <a:gd name="connsiteX122" fmla="*/ 39642 w 622327"/>
                  <a:gd name="connsiteY122" fmla="*/ 832474 h 1057110"/>
                  <a:gd name="connsiteX123" fmla="*/ 47570 w 622327"/>
                  <a:gd name="connsiteY123" fmla="*/ 837759 h 1057110"/>
                  <a:gd name="connsiteX124" fmla="*/ 55498 w 622327"/>
                  <a:gd name="connsiteY124" fmla="*/ 840402 h 1057110"/>
                  <a:gd name="connsiteX125" fmla="*/ 60784 w 622327"/>
                  <a:gd name="connsiteY125" fmla="*/ 848330 h 1057110"/>
                  <a:gd name="connsiteX126" fmla="*/ 73998 w 622327"/>
                  <a:gd name="connsiteY126" fmla="*/ 874758 h 1057110"/>
                  <a:gd name="connsiteX127" fmla="*/ 89855 w 622327"/>
                  <a:gd name="connsiteY127" fmla="*/ 880044 h 1057110"/>
                  <a:gd name="connsiteX128" fmla="*/ 97783 w 622327"/>
                  <a:gd name="connsiteY128" fmla="*/ 895900 h 1057110"/>
                  <a:gd name="connsiteX129" fmla="*/ 105711 w 622327"/>
                  <a:gd name="connsiteY129" fmla="*/ 901186 h 1057110"/>
                  <a:gd name="connsiteX130" fmla="*/ 121568 w 622327"/>
                  <a:gd name="connsiteY130" fmla="*/ 911757 h 1057110"/>
                  <a:gd name="connsiteX131" fmla="*/ 129496 w 622327"/>
                  <a:gd name="connsiteY131" fmla="*/ 919685 h 1057110"/>
                  <a:gd name="connsiteX132" fmla="*/ 137425 w 622327"/>
                  <a:gd name="connsiteY132" fmla="*/ 922328 h 1057110"/>
                  <a:gd name="connsiteX133" fmla="*/ 147996 w 622327"/>
                  <a:gd name="connsiteY133" fmla="*/ 938185 h 1057110"/>
                  <a:gd name="connsiteX134" fmla="*/ 132139 w 622327"/>
                  <a:gd name="connsiteY134" fmla="*/ 969898 h 1057110"/>
                  <a:gd name="connsiteX135" fmla="*/ 126853 w 622327"/>
                  <a:gd name="connsiteY135" fmla="*/ 977826 h 1057110"/>
                  <a:gd name="connsiteX136" fmla="*/ 124211 w 622327"/>
                  <a:gd name="connsiteY136" fmla="*/ 991040 h 1057110"/>
                  <a:gd name="connsiteX137" fmla="*/ 121568 w 622327"/>
                  <a:gd name="connsiteY137" fmla="*/ 1009540 h 1057110"/>
                  <a:gd name="connsiteX138" fmla="*/ 116282 w 622327"/>
                  <a:gd name="connsiteY138" fmla="*/ 1025396 h 1057110"/>
                  <a:gd name="connsiteX139" fmla="*/ 126853 w 622327"/>
                  <a:gd name="connsiteY139" fmla="*/ 1038610 h 1057110"/>
                  <a:gd name="connsiteX140" fmla="*/ 132139 w 622327"/>
                  <a:gd name="connsiteY140" fmla="*/ 1046539 h 1057110"/>
                  <a:gd name="connsiteX141" fmla="*/ 158567 w 622327"/>
                  <a:gd name="connsiteY141" fmla="*/ 1049181 h 1057110"/>
                  <a:gd name="connsiteX142" fmla="*/ 174423 w 622327"/>
                  <a:gd name="connsiteY142" fmla="*/ 1057110 h 1057110"/>
                  <a:gd name="connsiteX143" fmla="*/ 182352 w 622327"/>
                  <a:gd name="connsiteY143" fmla="*/ 1054467 h 1057110"/>
                  <a:gd name="connsiteX144" fmla="*/ 198208 w 622327"/>
                  <a:gd name="connsiteY144" fmla="*/ 1043896 h 1057110"/>
                  <a:gd name="connsiteX145" fmla="*/ 214065 w 622327"/>
                  <a:gd name="connsiteY145" fmla="*/ 1038610 h 1057110"/>
                  <a:gd name="connsiteX146" fmla="*/ 240493 w 622327"/>
                  <a:gd name="connsiteY146" fmla="*/ 1041253 h 1057110"/>
                  <a:gd name="connsiteX147" fmla="*/ 248421 w 622327"/>
                  <a:gd name="connsiteY147" fmla="*/ 1043896 h 1057110"/>
                  <a:gd name="connsiteX148" fmla="*/ 272206 w 622327"/>
                  <a:gd name="connsiteY148" fmla="*/ 1041253 h 1057110"/>
                  <a:gd name="connsiteX149" fmla="*/ 288063 w 622327"/>
                  <a:gd name="connsiteY149" fmla="*/ 1035967 h 1057110"/>
                  <a:gd name="connsiteX150" fmla="*/ 303919 w 622327"/>
                  <a:gd name="connsiteY150" fmla="*/ 1025396 h 1057110"/>
                  <a:gd name="connsiteX151" fmla="*/ 311848 w 622327"/>
                  <a:gd name="connsiteY151" fmla="*/ 1020111 h 1057110"/>
                  <a:gd name="connsiteX152" fmla="*/ 322419 w 622327"/>
                  <a:gd name="connsiteY152" fmla="*/ 1017468 h 1057110"/>
                  <a:gd name="connsiteX153" fmla="*/ 354132 w 622327"/>
                  <a:gd name="connsiteY153" fmla="*/ 1025396 h 1057110"/>
                  <a:gd name="connsiteX154" fmla="*/ 362060 w 622327"/>
                  <a:gd name="connsiteY154" fmla="*/ 1028039 h 1057110"/>
                  <a:gd name="connsiteX155" fmla="*/ 369989 w 622327"/>
                  <a:gd name="connsiteY155" fmla="*/ 1030682 h 1057110"/>
                  <a:gd name="connsiteX156" fmla="*/ 377917 w 622327"/>
                  <a:gd name="connsiteY156" fmla="*/ 1035967 h 1057110"/>
                  <a:gd name="connsiteX157" fmla="*/ 393774 w 622327"/>
                  <a:gd name="connsiteY157" fmla="*/ 1041253 h 1057110"/>
                  <a:gd name="connsiteX158" fmla="*/ 401702 w 622327"/>
                  <a:gd name="connsiteY158" fmla="*/ 1043896 h 1057110"/>
                  <a:gd name="connsiteX159" fmla="*/ 409630 w 622327"/>
                  <a:gd name="connsiteY159" fmla="*/ 1046539 h 1057110"/>
                  <a:gd name="connsiteX160" fmla="*/ 425487 w 622327"/>
                  <a:gd name="connsiteY160" fmla="*/ 1043896 h 1057110"/>
                  <a:gd name="connsiteX161" fmla="*/ 480985 w 622327"/>
                  <a:gd name="connsiteY161" fmla="*/ 1033325 h 1057110"/>
                  <a:gd name="connsiteX162" fmla="*/ 478342 w 622327"/>
                  <a:gd name="connsiteY162" fmla="*/ 1025396 h 1057110"/>
                  <a:gd name="connsiteX163" fmla="*/ 486271 w 622327"/>
                  <a:gd name="connsiteY163" fmla="*/ 1009540 h 1057110"/>
                  <a:gd name="connsiteX164" fmla="*/ 483628 w 622327"/>
                  <a:gd name="connsiteY164" fmla="*/ 985755 h 1057110"/>
                  <a:gd name="connsiteX165" fmla="*/ 475700 w 622327"/>
                  <a:gd name="connsiteY165" fmla="*/ 983112 h 1057110"/>
                  <a:gd name="connsiteX166" fmla="*/ 470414 w 622327"/>
                  <a:gd name="connsiteY166" fmla="*/ 975184 h 1057110"/>
                  <a:gd name="connsiteX167" fmla="*/ 462486 w 622327"/>
                  <a:gd name="connsiteY167" fmla="*/ 969898 h 1057110"/>
                  <a:gd name="connsiteX168" fmla="*/ 454557 w 622327"/>
                  <a:gd name="connsiteY168" fmla="*/ 961970 h 1057110"/>
                  <a:gd name="connsiteX169" fmla="*/ 457200 w 622327"/>
                  <a:gd name="connsiteY169" fmla="*/ 951399 h 1057110"/>
                  <a:gd name="connsiteX170" fmla="*/ 459843 w 622327"/>
                  <a:gd name="connsiteY170" fmla="*/ 943470 h 1057110"/>
                  <a:gd name="connsiteX171" fmla="*/ 454557 w 622327"/>
                  <a:gd name="connsiteY171" fmla="*/ 917043 h 1057110"/>
                  <a:gd name="connsiteX172" fmla="*/ 457200 w 622327"/>
                  <a:gd name="connsiteY172" fmla="*/ 903829 h 1057110"/>
                  <a:gd name="connsiteX173" fmla="*/ 465129 w 622327"/>
                  <a:gd name="connsiteY173" fmla="*/ 898543 h 1057110"/>
                  <a:gd name="connsiteX174" fmla="*/ 483628 w 622327"/>
                  <a:gd name="connsiteY174" fmla="*/ 893258 h 1057110"/>
                  <a:gd name="connsiteX175" fmla="*/ 488914 w 622327"/>
                  <a:gd name="connsiteY175" fmla="*/ 885329 h 1057110"/>
                  <a:gd name="connsiteX176" fmla="*/ 494199 w 622327"/>
                  <a:gd name="connsiteY176" fmla="*/ 845688 h 1057110"/>
                  <a:gd name="connsiteX177" fmla="*/ 496842 w 622327"/>
                  <a:gd name="connsiteY177" fmla="*/ 835117 h 1057110"/>
                  <a:gd name="connsiteX178" fmla="*/ 496842 w 622327"/>
                  <a:gd name="connsiteY178" fmla="*/ 790189 h 1057110"/>
                  <a:gd name="connsiteX179" fmla="*/ 488914 w 622327"/>
                  <a:gd name="connsiteY179" fmla="*/ 782261 h 1057110"/>
                  <a:gd name="connsiteX180" fmla="*/ 486271 w 622327"/>
                  <a:gd name="connsiteY180" fmla="*/ 769047 h 1057110"/>
                  <a:gd name="connsiteX181" fmla="*/ 480985 w 622327"/>
                  <a:gd name="connsiteY181" fmla="*/ 747905 h 1057110"/>
                  <a:gd name="connsiteX182" fmla="*/ 475700 w 622327"/>
                  <a:gd name="connsiteY182" fmla="*/ 716192 h 1057110"/>
                  <a:gd name="connsiteX183" fmla="*/ 483628 w 622327"/>
                  <a:gd name="connsiteY183" fmla="*/ 700335 h 1057110"/>
                  <a:gd name="connsiteX184" fmla="*/ 499485 w 622327"/>
                  <a:gd name="connsiteY184" fmla="*/ 695049 h 1057110"/>
                  <a:gd name="connsiteX185" fmla="*/ 494199 w 622327"/>
                  <a:gd name="connsiteY185" fmla="*/ 658051 h 1057110"/>
                  <a:gd name="connsiteX186" fmla="*/ 488914 w 622327"/>
                  <a:gd name="connsiteY186" fmla="*/ 623695 h 1057110"/>
                  <a:gd name="connsiteX187" fmla="*/ 486271 w 622327"/>
                  <a:gd name="connsiteY187" fmla="*/ 615766 h 1057110"/>
                  <a:gd name="connsiteX188" fmla="*/ 491556 w 622327"/>
                  <a:gd name="connsiteY188" fmla="*/ 570839 h 1057110"/>
                  <a:gd name="connsiteX189" fmla="*/ 496842 w 622327"/>
                  <a:gd name="connsiteY189" fmla="*/ 560268 h 1057110"/>
                  <a:gd name="connsiteX190" fmla="*/ 504770 w 622327"/>
                  <a:gd name="connsiteY190" fmla="*/ 552340 h 1057110"/>
                  <a:gd name="connsiteX191" fmla="*/ 507413 w 622327"/>
                  <a:gd name="connsiteY191" fmla="*/ 517984 h 1057110"/>
                  <a:gd name="connsiteX192" fmla="*/ 520627 w 622327"/>
                  <a:gd name="connsiteY192" fmla="*/ 504770 h 1057110"/>
                  <a:gd name="connsiteX193" fmla="*/ 533841 w 622327"/>
                  <a:gd name="connsiteY193" fmla="*/ 491556 h 1057110"/>
                  <a:gd name="connsiteX194" fmla="*/ 539126 w 622327"/>
                  <a:gd name="connsiteY194" fmla="*/ 483628 h 1057110"/>
                  <a:gd name="connsiteX195" fmla="*/ 541769 w 622327"/>
                  <a:gd name="connsiteY195" fmla="*/ 475699 h 1057110"/>
                  <a:gd name="connsiteX196" fmla="*/ 549697 w 622327"/>
                  <a:gd name="connsiteY196" fmla="*/ 467771 h 1057110"/>
                  <a:gd name="connsiteX197" fmla="*/ 554983 w 622327"/>
                  <a:gd name="connsiteY197" fmla="*/ 459843 h 1057110"/>
                  <a:gd name="connsiteX198" fmla="*/ 568197 w 622327"/>
                  <a:gd name="connsiteY198" fmla="*/ 436058 h 1057110"/>
                  <a:gd name="connsiteX199" fmla="*/ 573482 w 622327"/>
                  <a:gd name="connsiteY199" fmla="*/ 428129 h 1057110"/>
                  <a:gd name="connsiteX200" fmla="*/ 578768 w 622327"/>
                  <a:gd name="connsiteY200" fmla="*/ 412273 h 1057110"/>
                  <a:gd name="connsiteX201" fmla="*/ 581411 w 622327"/>
                  <a:gd name="connsiteY201" fmla="*/ 404344 h 1057110"/>
                  <a:gd name="connsiteX202" fmla="*/ 578768 w 622327"/>
                  <a:gd name="connsiteY202" fmla="*/ 393773 h 1057110"/>
                  <a:gd name="connsiteX203" fmla="*/ 568197 w 622327"/>
                  <a:gd name="connsiteY203" fmla="*/ 377917 h 1057110"/>
                  <a:gd name="connsiteX204" fmla="*/ 565554 w 622327"/>
                  <a:gd name="connsiteY204" fmla="*/ 364703 h 1057110"/>
                  <a:gd name="connsiteX205" fmla="*/ 568197 w 622327"/>
                  <a:gd name="connsiteY205" fmla="*/ 354132 h 1057110"/>
                  <a:gd name="connsiteX206" fmla="*/ 570840 w 622327"/>
                  <a:gd name="connsiteY206" fmla="*/ 332989 h 1057110"/>
                  <a:gd name="connsiteX207" fmla="*/ 576125 w 622327"/>
                  <a:gd name="connsiteY207" fmla="*/ 317133 h 1057110"/>
                  <a:gd name="connsiteX208" fmla="*/ 581411 w 622327"/>
                  <a:gd name="connsiteY208" fmla="*/ 301276 h 1057110"/>
                  <a:gd name="connsiteX209" fmla="*/ 586696 w 622327"/>
                  <a:gd name="connsiteY209" fmla="*/ 282777 h 1057110"/>
                  <a:gd name="connsiteX210" fmla="*/ 591982 w 622327"/>
                  <a:gd name="connsiteY210" fmla="*/ 266920 h 1057110"/>
                  <a:gd name="connsiteX211" fmla="*/ 594625 w 622327"/>
                  <a:gd name="connsiteY211" fmla="*/ 253706 h 1057110"/>
                  <a:gd name="connsiteX212" fmla="*/ 597267 w 622327"/>
                  <a:gd name="connsiteY212" fmla="*/ 237849 h 1057110"/>
                  <a:gd name="connsiteX213" fmla="*/ 599910 w 622327"/>
                  <a:gd name="connsiteY213" fmla="*/ 229921 h 1057110"/>
                  <a:gd name="connsiteX214" fmla="*/ 602553 w 622327"/>
                  <a:gd name="connsiteY214" fmla="*/ 219350 h 1057110"/>
                  <a:gd name="connsiteX215" fmla="*/ 607838 w 622327"/>
                  <a:gd name="connsiteY215" fmla="*/ 203493 h 1057110"/>
                  <a:gd name="connsiteX216" fmla="*/ 621052 w 622327"/>
                  <a:gd name="connsiteY216" fmla="*/ 179708 h 1057110"/>
                  <a:gd name="connsiteX217" fmla="*/ 618409 w 622327"/>
                  <a:gd name="connsiteY217" fmla="*/ 150638 h 1057110"/>
                  <a:gd name="connsiteX0" fmla="*/ 618409 w 622327"/>
                  <a:gd name="connsiteY0" fmla="*/ 150638 h 1057110"/>
                  <a:gd name="connsiteX1" fmla="*/ 602553 w 622327"/>
                  <a:gd name="connsiteY1" fmla="*/ 147995 h 1057110"/>
                  <a:gd name="connsiteX2" fmla="*/ 560268 w 622327"/>
                  <a:gd name="connsiteY2" fmla="*/ 153281 h 1057110"/>
                  <a:gd name="connsiteX3" fmla="*/ 552340 w 622327"/>
                  <a:gd name="connsiteY3" fmla="*/ 155923 h 1057110"/>
                  <a:gd name="connsiteX4" fmla="*/ 528555 w 622327"/>
                  <a:gd name="connsiteY4" fmla="*/ 158566 h 1057110"/>
                  <a:gd name="connsiteX5" fmla="*/ 512698 w 622327"/>
                  <a:gd name="connsiteY5" fmla="*/ 153281 h 1057110"/>
                  <a:gd name="connsiteX6" fmla="*/ 504770 w 622327"/>
                  <a:gd name="connsiteY6" fmla="*/ 150638 h 1057110"/>
                  <a:gd name="connsiteX7" fmla="*/ 499485 w 622327"/>
                  <a:gd name="connsiteY7" fmla="*/ 142710 h 1057110"/>
                  <a:gd name="connsiteX8" fmla="*/ 483628 w 622327"/>
                  <a:gd name="connsiteY8" fmla="*/ 137424 h 1057110"/>
                  <a:gd name="connsiteX9" fmla="*/ 428130 w 622327"/>
                  <a:gd name="connsiteY9" fmla="*/ 132139 h 1057110"/>
                  <a:gd name="connsiteX10" fmla="*/ 420201 w 622327"/>
                  <a:gd name="connsiteY10" fmla="*/ 129496 h 1057110"/>
                  <a:gd name="connsiteX11" fmla="*/ 417559 w 622327"/>
                  <a:gd name="connsiteY11" fmla="*/ 121567 h 1057110"/>
                  <a:gd name="connsiteX12" fmla="*/ 401702 w 622327"/>
                  <a:gd name="connsiteY12" fmla="*/ 116282 h 1057110"/>
                  <a:gd name="connsiteX13" fmla="*/ 393774 w 622327"/>
                  <a:gd name="connsiteY13" fmla="*/ 110996 h 1057110"/>
                  <a:gd name="connsiteX14" fmla="*/ 380560 w 622327"/>
                  <a:gd name="connsiteY14" fmla="*/ 113639 h 1057110"/>
                  <a:gd name="connsiteX15" fmla="*/ 372631 w 622327"/>
                  <a:gd name="connsiteY15" fmla="*/ 118925 h 1057110"/>
                  <a:gd name="connsiteX16" fmla="*/ 364703 w 622327"/>
                  <a:gd name="connsiteY16" fmla="*/ 121567 h 1057110"/>
                  <a:gd name="connsiteX17" fmla="*/ 348846 w 622327"/>
                  <a:gd name="connsiteY17" fmla="*/ 118925 h 1057110"/>
                  <a:gd name="connsiteX18" fmla="*/ 346204 w 622327"/>
                  <a:gd name="connsiteY18" fmla="*/ 110996 h 1057110"/>
                  <a:gd name="connsiteX19" fmla="*/ 338275 w 622327"/>
                  <a:gd name="connsiteY19" fmla="*/ 108354 h 1057110"/>
                  <a:gd name="connsiteX20" fmla="*/ 319776 w 622327"/>
                  <a:gd name="connsiteY20" fmla="*/ 84569 h 1057110"/>
                  <a:gd name="connsiteX21" fmla="*/ 306562 w 622327"/>
                  <a:gd name="connsiteY21" fmla="*/ 71355 h 1057110"/>
                  <a:gd name="connsiteX22" fmla="*/ 301277 w 622327"/>
                  <a:gd name="connsiteY22" fmla="*/ 63426 h 1057110"/>
                  <a:gd name="connsiteX23" fmla="*/ 280134 w 622327"/>
                  <a:gd name="connsiteY23" fmla="*/ 58141 h 1057110"/>
                  <a:gd name="connsiteX24" fmla="*/ 272206 w 622327"/>
                  <a:gd name="connsiteY24" fmla="*/ 52855 h 1057110"/>
                  <a:gd name="connsiteX25" fmla="*/ 256349 w 622327"/>
                  <a:gd name="connsiteY25" fmla="*/ 47570 h 1057110"/>
                  <a:gd name="connsiteX26" fmla="*/ 248421 w 622327"/>
                  <a:gd name="connsiteY26" fmla="*/ 44927 h 1057110"/>
                  <a:gd name="connsiteX27" fmla="*/ 221993 w 622327"/>
                  <a:gd name="connsiteY27" fmla="*/ 42284 h 1057110"/>
                  <a:gd name="connsiteX28" fmla="*/ 214065 w 622327"/>
                  <a:gd name="connsiteY28" fmla="*/ 36999 h 1057110"/>
                  <a:gd name="connsiteX29" fmla="*/ 211422 w 622327"/>
                  <a:gd name="connsiteY29" fmla="*/ 29070 h 1057110"/>
                  <a:gd name="connsiteX30" fmla="*/ 203494 w 622327"/>
                  <a:gd name="connsiteY30" fmla="*/ 10571 h 1057110"/>
                  <a:gd name="connsiteX31" fmla="*/ 195566 w 622327"/>
                  <a:gd name="connsiteY31" fmla="*/ 7928 h 1057110"/>
                  <a:gd name="connsiteX32" fmla="*/ 190280 w 622327"/>
                  <a:gd name="connsiteY32" fmla="*/ 0 h 1057110"/>
                  <a:gd name="connsiteX33" fmla="*/ 184994 w 622327"/>
                  <a:gd name="connsiteY33" fmla="*/ 7928 h 1057110"/>
                  <a:gd name="connsiteX34" fmla="*/ 177066 w 622327"/>
                  <a:gd name="connsiteY34" fmla="*/ 15856 h 1057110"/>
                  <a:gd name="connsiteX35" fmla="*/ 161209 w 622327"/>
                  <a:gd name="connsiteY35" fmla="*/ 21142 h 1057110"/>
                  <a:gd name="connsiteX36" fmla="*/ 153281 w 622327"/>
                  <a:gd name="connsiteY36" fmla="*/ 23785 h 1057110"/>
                  <a:gd name="connsiteX37" fmla="*/ 129496 w 622327"/>
                  <a:gd name="connsiteY37" fmla="*/ 29070 h 1057110"/>
                  <a:gd name="connsiteX38" fmla="*/ 124211 w 622327"/>
                  <a:gd name="connsiteY38" fmla="*/ 36999 h 1057110"/>
                  <a:gd name="connsiteX39" fmla="*/ 121568 w 622327"/>
                  <a:gd name="connsiteY39" fmla="*/ 44927 h 1057110"/>
                  <a:gd name="connsiteX40" fmla="*/ 113640 w 622327"/>
                  <a:gd name="connsiteY40" fmla="*/ 52855 h 1057110"/>
                  <a:gd name="connsiteX41" fmla="*/ 110997 w 622327"/>
                  <a:gd name="connsiteY41" fmla="*/ 76640 h 1057110"/>
                  <a:gd name="connsiteX42" fmla="*/ 110997 w 622327"/>
                  <a:gd name="connsiteY42" fmla="*/ 100425 h 1057110"/>
                  <a:gd name="connsiteX43" fmla="*/ 108354 w 622327"/>
                  <a:gd name="connsiteY43" fmla="*/ 124210 h 1057110"/>
                  <a:gd name="connsiteX44" fmla="*/ 110997 w 622327"/>
                  <a:gd name="connsiteY44" fmla="*/ 134781 h 1057110"/>
                  <a:gd name="connsiteX45" fmla="*/ 108354 w 622327"/>
                  <a:gd name="connsiteY45" fmla="*/ 142710 h 1057110"/>
                  <a:gd name="connsiteX46" fmla="*/ 105711 w 622327"/>
                  <a:gd name="connsiteY46" fmla="*/ 158566 h 1057110"/>
                  <a:gd name="connsiteX47" fmla="*/ 108354 w 622327"/>
                  <a:gd name="connsiteY47" fmla="*/ 169137 h 1057110"/>
                  <a:gd name="connsiteX48" fmla="*/ 105711 w 622327"/>
                  <a:gd name="connsiteY48" fmla="*/ 177066 h 1057110"/>
                  <a:gd name="connsiteX49" fmla="*/ 97783 w 622327"/>
                  <a:gd name="connsiteY49" fmla="*/ 198208 h 1057110"/>
                  <a:gd name="connsiteX50" fmla="*/ 95140 w 622327"/>
                  <a:gd name="connsiteY50" fmla="*/ 208779 h 1057110"/>
                  <a:gd name="connsiteX51" fmla="*/ 87212 w 622327"/>
                  <a:gd name="connsiteY51" fmla="*/ 211422 h 1057110"/>
                  <a:gd name="connsiteX52" fmla="*/ 84569 w 622327"/>
                  <a:gd name="connsiteY52" fmla="*/ 219350 h 1057110"/>
                  <a:gd name="connsiteX53" fmla="*/ 87212 w 622327"/>
                  <a:gd name="connsiteY53" fmla="*/ 235207 h 1057110"/>
                  <a:gd name="connsiteX54" fmla="*/ 100426 w 622327"/>
                  <a:gd name="connsiteY54" fmla="*/ 251063 h 1057110"/>
                  <a:gd name="connsiteX55" fmla="*/ 105711 w 622327"/>
                  <a:gd name="connsiteY55" fmla="*/ 266920 h 1057110"/>
                  <a:gd name="connsiteX56" fmla="*/ 108354 w 622327"/>
                  <a:gd name="connsiteY56" fmla="*/ 274848 h 1057110"/>
                  <a:gd name="connsiteX57" fmla="*/ 113640 w 622327"/>
                  <a:gd name="connsiteY57" fmla="*/ 295991 h 1057110"/>
                  <a:gd name="connsiteX58" fmla="*/ 124211 w 622327"/>
                  <a:gd name="connsiteY58" fmla="*/ 311847 h 1057110"/>
                  <a:gd name="connsiteX59" fmla="*/ 132139 w 622327"/>
                  <a:gd name="connsiteY59" fmla="*/ 317133 h 1057110"/>
                  <a:gd name="connsiteX60" fmla="*/ 150638 w 622327"/>
                  <a:gd name="connsiteY60" fmla="*/ 340918 h 1057110"/>
                  <a:gd name="connsiteX61" fmla="*/ 158567 w 622327"/>
                  <a:gd name="connsiteY61" fmla="*/ 343560 h 1057110"/>
                  <a:gd name="connsiteX62" fmla="*/ 166495 w 622327"/>
                  <a:gd name="connsiteY62" fmla="*/ 359417 h 1057110"/>
                  <a:gd name="connsiteX63" fmla="*/ 174423 w 622327"/>
                  <a:gd name="connsiteY63" fmla="*/ 375274 h 1057110"/>
                  <a:gd name="connsiteX64" fmla="*/ 190280 w 622327"/>
                  <a:gd name="connsiteY64" fmla="*/ 380559 h 1057110"/>
                  <a:gd name="connsiteX65" fmla="*/ 224636 w 622327"/>
                  <a:gd name="connsiteY65" fmla="*/ 385845 h 1057110"/>
                  <a:gd name="connsiteX66" fmla="*/ 245778 w 622327"/>
                  <a:gd name="connsiteY66" fmla="*/ 391130 h 1057110"/>
                  <a:gd name="connsiteX67" fmla="*/ 256349 w 622327"/>
                  <a:gd name="connsiteY67" fmla="*/ 406987 h 1057110"/>
                  <a:gd name="connsiteX68" fmla="*/ 261635 w 622327"/>
                  <a:gd name="connsiteY68" fmla="*/ 422844 h 1057110"/>
                  <a:gd name="connsiteX69" fmla="*/ 264278 w 622327"/>
                  <a:gd name="connsiteY69" fmla="*/ 430772 h 1057110"/>
                  <a:gd name="connsiteX70" fmla="*/ 269563 w 622327"/>
                  <a:gd name="connsiteY70" fmla="*/ 438700 h 1057110"/>
                  <a:gd name="connsiteX71" fmla="*/ 277492 w 622327"/>
                  <a:gd name="connsiteY71" fmla="*/ 454557 h 1057110"/>
                  <a:gd name="connsiteX72" fmla="*/ 285420 w 622327"/>
                  <a:gd name="connsiteY72" fmla="*/ 459843 h 1057110"/>
                  <a:gd name="connsiteX73" fmla="*/ 288063 w 622327"/>
                  <a:gd name="connsiteY73" fmla="*/ 478342 h 1057110"/>
                  <a:gd name="connsiteX74" fmla="*/ 290705 w 622327"/>
                  <a:gd name="connsiteY74" fmla="*/ 486270 h 1057110"/>
                  <a:gd name="connsiteX75" fmla="*/ 301277 w 622327"/>
                  <a:gd name="connsiteY75" fmla="*/ 523269 h 1057110"/>
                  <a:gd name="connsiteX76" fmla="*/ 306562 w 622327"/>
                  <a:gd name="connsiteY76" fmla="*/ 531197 h 1057110"/>
                  <a:gd name="connsiteX77" fmla="*/ 314490 w 622327"/>
                  <a:gd name="connsiteY77" fmla="*/ 536483 h 1057110"/>
                  <a:gd name="connsiteX78" fmla="*/ 317133 w 622327"/>
                  <a:gd name="connsiteY78" fmla="*/ 544411 h 1057110"/>
                  <a:gd name="connsiteX79" fmla="*/ 314490 w 622327"/>
                  <a:gd name="connsiteY79" fmla="*/ 552340 h 1057110"/>
                  <a:gd name="connsiteX80" fmla="*/ 298634 w 622327"/>
                  <a:gd name="connsiteY80" fmla="*/ 552340 h 1057110"/>
                  <a:gd name="connsiteX81" fmla="*/ 288063 w 622327"/>
                  <a:gd name="connsiteY81" fmla="*/ 536483 h 1057110"/>
                  <a:gd name="connsiteX82" fmla="*/ 280134 w 622327"/>
                  <a:gd name="connsiteY82" fmla="*/ 533840 h 1057110"/>
                  <a:gd name="connsiteX83" fmla="*/ 264278 w 622327"/>
                  <a:gd name="connsiteY83" fmla="*/ 523269 h 1057110"/>
                  <a:gd name="connsiteX84" fmla="*/ 245778 w 622327"/>
                  <a:gd name="connsiteY84" fmla="*/ 510055 h 1057110"/>
                  <a:gd name="connsiteX85" fmla="*/ 237850 w 622327"/>
                  <a:gd name="connsiteY85" fmla="*/ 507412 h 1057110"/>
                  <a:gd name="connsiteX86" fmla="*/ 229922 w 622327"/>
                  <a:gd name="connsiteY86" fmla="*/ 504770 h 1057110"/>
                  <a:gd name="connsiteX87" fmla="*/ 221993 w 622327"/>
                  <a:gd name="connsiteY87" fmla="*/ 507412 h 1057110"/>
                  <a:gd name="connsiteX88" fmla="*/ 214065 w 622327"/>
                  <a:gd name="connsiteY88" fmla="*/ 512698 h 1057110"/>
                  <a:gd name="connsiteX89" fmla="*/ 195566 w 622327"/>
                  <a:gd name="connsiteY89" fmla="*/ 507412 h 1057110"/>
                  <a:gd name="connsiteX90" fmla="*/ 187637 w 622327"/>
                  <a:gd name="connsiteY90" fmla="*/ 499484 h 1057110"/>
                  <a:gd name="connsiteX91" fmla="*/ 179709 w 622327"/>
                  <a:gd name="connsiteY91" fmla="*/ 483628 h 1057110"/>
                  <a:gd name="connsiteX92" fmla="*/ 168614 w 622327"/>
                  <a:gd name="connsiteY92" fmla="*/ 466436 h 1057110"/>
                  <a:gd name="connsiteX93" fmla="*/ 152759 w 622327"/>
                  <a:gd name="connsiteY93" fmla="*/ 463271 h 1057110"/>
                  <a:gd name="connsiteX94" fmla="*/ 132139 w 622327"/>
                  <a:gd name="connsiteY94" fmla="*/ 463793 h 1057110"/>
                  <a:gd name="connsiteX95" fmla="*/ 114424 w 622327"/>
                  <a:gd name="connsiteY95" fmla="*/ 477268 h 1057110"/>
                  <a:gd name="connsiteX96" fmla="*/ 91162 w 622327"/>
                  <a:gd name="connsiteY96" fmla="*/ 503435 h 1057110"/>
                  <a:gd name="connsiteX97" fmla="*/ 84569 w 622327"/>
                  <a:gd name="connsiteY97" fmla="*/ 533840 h 1057110"/>
                  <a:gd name="connsiteX98" fmla="*/ 76641 w 622327"/>
                  <a:gd name="connsiteY98" fmla="*/ 539126 h 1057110"/>
                  <a:gd name="connsiteX99" fmla="*/ 63427 w 622327"/>
                  <a:gd name="connsiteY99" fmla="*/ 554982 h 1057110"/>
                  <a:gd name="connsiteX100" fmla="*/ 55498 w 622327"/>
                  <a:gd name="connsiteY100" fmla="*/ 560268 h 1057110"/>
                  <a:gd name="connsiteX101" fmla="*/ 44927 w 622327"/>
                  <a:gd name="connsiteY101" fmla="*/ 576125 h 1057110"/>
                  <a:gd name="connsiteX102" fmla="*/ 39642 w 622327"/>
                  <a:gd name="connsiteY102" fmla="*/ 584053 h 1057110"/>
                  <a:gd name="connsiteX103" fmla="*/ 36999 w 622327"/>
                  <a:gd name="connsiteY103" fmla="*/ 591981 h 1057110"/>
                  <a:gd name="connsiteX104" fmla="*/ 23785 w 622327"/>
                  <a:gd name="connsiteY104" fmla="*/ 607838 h 1057110"/>
                  <a:gd name="connsiteX105" fmla="*/ 21142 w 622327"/>
                  <a:gd name="connsiteY105" fmla="*/ 615766 h 1057110"/>
                  <a:gd name="connsiteX106" fmla="*/ 13214 w 622327"/>
                  <a:gd name="connsiteY106" fmla="*/ 618409 h 1057110"/>
                  <a:gd name="connsiteX107" fmla="*/ 29071 w 622327"/>
                  <a:gd name="connsiteY107" fmla="*/ 626337 h 1057110"/>
                  <a:gd name="connsiteX108" fmla="*/ 36999 w 622327"/>
                  <a:gd name="connsiteY108" fmla="*/ 634266 h 1057110"/>
                  <a:gd name="connsiteX109" fmla="*/ 42285 w 622327"/>
                  <a:gd name="connsiteY109" fmla="*/ 650122 h 1057110"/>
                  <a:gd name="connsiteX110" fmla="*/ 35402 w 622327"/>
                  <a:gd name="connsiteY110" fmla="*/ 663597 h 1057110"/>
                  <a:gd name="connsiteX111" fmla="*/ 38045 w 622327"/>
                  <a:gd name="connsiteY111" fmla="*/ 683432 h 1057110"/>
                  <a:gd name="connsiteX112" fmla="*/ 44927 w 622327"/>
                  <a:gd name="connsiteY112" fmla="*/ 689764 h 1057110"/>
                  <a:gd name="connsiteX113" fmla="*/ 39642 w 622327"/>
                  <a:gd name="connsiteY113" fmla="*/ 697692 h 1057110"/>
                  <a:gd name="connsiteX114" fmla="*/ 23785 w 622327"/>
                  <a:gd name="connsiteY114" fmla="*/ 713549 h 1057110"/>
                  <a:gd name="connsiteX115" fmla="*/ 15857 w 622327"/>
                  <a:gd name="connsiteY115" fmla="*/ 729406 h 1057110"/>
                  <a:gd name="connsiteX116" fmla="*/ 10571 w 622327"/>
                  <a:gd name="connsiteY116" fmla="*/ 745262 h 1057110"/>
                  <a:gd name="connsiteX117" fmla="*/ 0 w 622327"/>
                  <a:gd name="connsiteY117" fmla="*/ 761119 h 1057110"/>
                  <a:gd name="connsiteX118" fmla="*/ 2643 w 622327"/>
                  <a:gd name="connsiteY118" fmla="*/ 771690 h 1057110"/>
                  <a:gd name="connsiteX119" fmla="*/ 7929 w 622327"/>
                  <a:gd name="connsiteY119" fmla="*/ 787547 h 1057110"/>
                  <a:gd name="connsiteX120" fmla="*/ 10571 w 622327"/>
                  <a:gd name="connsiteY120" fmla="*/ 795475 h 1057110"/>
                  <a:gd name="connsiteX121" fmla="*/ 15857 w 622327"/>
                  <a:gd name="connsiteY121" fmla="*/ 816617 h 1057110"/>
                  <a:gd name="connsiteX122" fmla="*/ 39642 w 622327"/>
                  <a:gd name="connsiteY122" fmla="*/ 832474 h 1057110"/>
                  <a:gd name="connsiteX123" fmla="*/ 47570 w 622327"/>
                  <a:gd name="connsiteY123" fmla="*/ 837759 h 1057110"/>
                  <a:gd name="connsiteX124" fmla="*/ 55498 w 622327"/>
                  <a:gd name="connsiteY124" fmla="*/ 840402 h 1057110"/>
                  <a:gd name="connsiteX125" fmla="*/ 60784 w 622327"/>
                  <a:gd name="connsiteY125" fmla="*/ 848330 h 1057110"/>
                  <a:gd name="connsiteX126" fmla="*/ 73998 w 622327"/>
                  <a:gd name="connsiteY126" fmla="*/ 874758 h 1057110"/>
                  <a:gd name="connsiteX127" fmla="*/ 89855 w 622327"/>
                  <a:gd name="connsiteY127" fmla="*/ 880044 h 1057110"/>
                  <a:gd name="connsiteX128" fmla="*/ 97783 w 622327"/>
                  <a:gd name="connsiteY128" fmla="*/ 895900 h 1057110"/>
                  <a:gd name="connsiteX129" fmla="*/ 105711 w 622327"/>
                  <a:gd name="connsiteY129" fmla="*/ 901186 h 1057110"/>
                  <a:gd name="connsiteX130" fmla="*/ 121568 w 622327"/>
                  <a:gd name="connsiteY130" fmla="*/ 911757 h 1057110"/>
                  <a:gd name="connsiteX131" fmla="*/ 129496 w 622327"/>
                  <a:gd name="connsiteY131" fmla="*/ 919685 h 1057110"/>
                  <a:gd name="connsiteX132" fmla="*/ 137425 w 622327"/>
                  <a:gd name="connsiteY132" fmla="*/ 922328 h 1057110"/>
                  <a:gd name="connsiteX133" fmla="*/ 147996 w 622327"/>
                  <a:gd name="connsiteY133" fmla="*/ 938185 h 1057110"/>
                  <a:gd name="connsiteX134" fmla="*/ 132139 w 622327"/>
                  <a:gd name="connsiteY134" fmla="*/ 969898 h 1057110"/>
                  <a:gd name="connsiteX135" fmla="*/ 126853 w 622327"/>
                  <a:gd name="connsiteY135" fmla="*/ 977826 h 1057110"/>
                  <a:gd name="connsiteX136" fmla="*/ 124211 w 622327"/>
                  <a:gd name="connsiteY136" fmla="*/ 991040 h 1057110"/>
                  <a:gd name="connsiteX137" fmla="*/ 121568 w 622327"/>
                  <a:gd name="connsiteY137" fmla="*/ 1009540 h 1057110"/>
                  <a:gd name="connsiteX138" fmla="*/ 116282 w 622327"/>
                  <a:gd name="connsiteY138" fmla="*/ 1025396 h 1057110"/>
                  <a:gd name="connsiteX139" fmla="*/ 126853 w 622327"/>
                  <a:gd name="connsiteY139" fmla="*/ 1038610 h 1057110"/>
                  <a:gd name="connsiteX140" fmla="*/ 132139 w 622327"/>
                  <a:gd name="connsiteY140" fmla="*/ 1046539 h 1057110"/>
                  <a:gd name="connsiteX141" fmla="*/ 158567 w 622327"/>
                  <a:gd name="connsiteY141" fmla="*/ 1049181 h 1057110"/>
                  <a:gd name="connsiteX142" fmla="*/ 174423 w 622327"/>
                  <a:gd name="connsiteY142" fmla="*/ 1057110 h 1057110"/>
                  <a:gd name="connsiteX143" fmla="*/ 182352 w 622327"/>
                  <a:gd name="connsiteY143" fmla="*/ 1054467 h 1057110"/>
                  <a:gd name="connsiteX144" fmla="*/ 198208 w 622327"/>
                  <a:gd name="connsiteY144" fmla="*/ 1043896 h 1057110"/>
                  <a:gd name="connsiteX145" fmla="*/ 214065 w 622327"/>
                  <a:gd name="connsiteY145" fmla="*/ 1038610 h 1057110"/>
                  <a:gd name="connsiteX146" fmla="*/ 240493 w 622327"/>
                  <a:gd name="connsiteY146" fmla="*/ 1041253 h 1057110"/>
                  <a:gd name="connsiteX147" fmla="*/ 248421 w 622327"/>
                  <a:gd name="connsiteY147" fmla="*/ 1043896 h 1057110"/>
                  <a:gd name="connsiteX148" fmla="*/ 272206 w 622327"/>
                  <a:gd name="connsiteY148" fmla="*/ 1041253 h 1057110"/>
                  <a:gd name="connsiteX149" fmla="*/ 288063 w 622327"/>
                  <a:gd name="connsiteY149" fmla="*/ 1035967 h 1057110"/>
                  <a:gd name="connsiteX150" fmla="*/ 303919 w 622327"/>
                  <a:gd name="connsiteY150" fmla="*/ 1025396 h 1057110"/>
                  <a:gd name="connsiteX151" fmla="*/ 311848 w 622327"/>
                  <a:gd name="connsiteY151" fmla="*/ 1020111 h 1057110"/>
                  <a:gd name="connsiteX152" fmla="*/ 322419 w 622327"/>
                  <a:gd name="connsiteY152" fmla="*/ 1017468 h 1057110"/>
                  <a:gd name="connsiteX153" fmla="*/ 354132 w 622327"/>
                  <a:gd name="connsiteY153" fmla="*/ 1025396 h 1057110"/>
                  <a:gd name="connsiteX154" fmla="*/ 362060 w 622327"/>
                  <a:gd name="connsiteY154" fmla="*/ 1028039 h 1057110"/>
                  <a:gd name="connsiteX155" fmla="*/ 369989 w 622327"/>
                  <a:gd name="connsiteY155" fmla="*/ 1030682 h 1057110"/>
                  <a:gd name="connsiteX156" fmla="*/ 377917 w 622327"/>
                  <a:gd name="connsiteY156" fmla="*/ 1035967 h 1057110"/>
                  <a:gd name="connsiteX157" fmla="*/ 393774 w 622327"/>
                  <a:gd name="connsiteY157" fmla="*/ 1041253 h 1057110"/>
                  <a:gd name="connsiteX158" fmla="*/ 401702 w 622327"/>
                  <a:gd name="connsiteY158" fmla="*/ 1043896 h 1057110"/>
                  <a:gd name="connsiteX159" fmla="*/ 409630 w 622327"/>
                  <a:gd name="connsiteY159" fmla="*/ 1046539 h 1057110"/>
                  <a:gd name="connsiteX160" fmla="*/ 425487 w 622327"/>
                  <a:gd name="connsiteY160" fmla="*/ 1043896 h 1057110"/>
                  <a:gd name="connsiteX161" fmla="*/ 480985 w 622327"/>
                  <a:gd name="connsiteY161" fmla="*/ 1033325 h 1057110"/>
                  <a:gd name="connsiteX162" fmla="*/ 478342 w 622327"/>
                  <a:gd name="connsiteY162" fmla="*/ 1025396 h 1057110"/>
                  <a:gd name="connsiteX163" fmla="*/ 486271 w 622327"/>
                  <a:gd name="connsiteY163" fmla="*/ 1009540 h 1057110"/>
                  <a:gd name="connsiteX164" fmla="*/ 483628 w 622327"/>
                  <a:gd name="connsiteY164" fmla="*/ 985755 h 1057110"/>
                  <a:gd name="connsiteX165" fmla="*/ 475700 w 622327"/>
                  <a:gd name="connsiteY165" fmla="*/ 983112 h 1057110"/>
                  <a:gd name="connsiteX166" fmla="*/ 470414 w 622327"/>
                  <a:gd name="connsiteY166" fmla="*/ 975184 h 1057110"/>
                  <a:gd name="connsiteX167" fmla="*/ 462486 w 622327"/>
                  <a:gd name="connsiteY167" fmla="*/ 969898 h 1057110"/>
                  <a:gd name="connsiteX168" fmla="*/ 454557 w 622327"/>
                  <a:gd name="connsiteY168" fmla="*/ 961970 h 1057110"/>
                  <a:gd name="connsiteX169" fmla="*/ 457200 w 622327"/>
                  <a:gd name="connsiteY169" fmla="*/ 951399 h 1057110"/>
                  <a:gd name="connsiteX170" fmla="*/ 459843 w 622327"/>
                  <a:gd name="connsiteY170" fmla="*/ 943470 h 1057110"/>
                  <a:gd name="connsiteX171" fmla="*/ 454557 w 622327"/>
                  <a:gd name="connsiteY171" fmla="*/ 917043 h 1057110"/>
                  <a:gd name="connsiteX172" fmla="*/ 457200 w 622327"/>
                  <a:gd name="connsiteY172" fmla="*/ 903829 h 1057110"/>
                  <a:gd name="connsiteX173" fmla="*/ 465129 w 622327"/>
                  <a:gd name="connsiteY173" fmla="*/ 898543 h 1057110"/>
                  <a:gd name="connsiteX174" fmla="*/ 483628 w 622327"/>
                  <a:gd name="connsiteY174" fmla="*/ 893258 h 1057110"/>
                  <a:gd name="connsiteX175" fmla="*/ 488914 w 622327"/>
                  <a:gd name="connsiteY175" fmla="*/ 885329 h 1057110"/>
                  <a:gd name="connsiteX176" fmla="*/ 494199 w 622327"/>
                  <a:gd name="connsiteY176" fmla="*/ 845688 h 1057110"/>
                  <a:gd name="connsiteX177" fmla="*/ 496842 w 622327"/>
                  <a:gd name="connsiteY177" fmla="*/ 835117 h 1057110"/>
                  <a:gd name="connsiteX178" fmla="*/ 496842 w 622327"/>
                  <a:gd name="connsiteY178" fmla="*/ 790189 h 1057110"/>
                  <a:gd name="connsiteX179" fmla="*/ 488914 w 622327"/>
                  <a:gd name="connsiteY179" fmla="*/ 782261 h 1057110"/>
                  <a:gd name="connsiteX180" fmla="*/ 486271 w 622327"/>
                  <a:gd name="connsiteY180" fmla="*/ 769047 h 1057110"/>
                  <a:gd name="connsiteX181" fmla="*/ 480985 w 622327"/>
                  <a:gd name="connsiteY181" fmla="*/ 747905 h 1057110"/>
                  <a:gd name="connsiteX182" fmla="*/ 475700 w 622327"/>
                  <a:gd name="connsiteY182" fmla="*/ 716192 h 1057110"/>
                  <a:gd name="connsiteX183" fmla="*/ 483628 w 622327"/>
                  <a:gd name="connsiteY183" fmla="*/ 700335 h 1057110"/>
                  <a:gd name="connsiteX184" fmla="*/ 499485 w 622327"/>
                  <a:gd name="connsiteY184" fmla="*/ 695049 h 1057110"/>
                  <a:gd name="connsiteX185" fmla="*/ 494199 w 622327"/>
                  <a:gd name="connsiteY185" fmla="*/ 658051 h 1057110"/>
                  <a:gd name="connsiteX186" fmla="*/ 488914 w 622327"/>
                  <a:gd name="connsiteY186" fmla="*/ 623695 h 1057110"/>
                  <a:gd name="connsiteX187" fmla="*/ 486271 w 622327"/>
                  <a:gd name="connsiteY187" fmla="*/ 615766 h 1057110"/>
                  <a:gd name="connsiteX188" fmla="*/ 491556 w 622327"/>
                  <a:gd name="connsiteY188" fmla="*/ 570839 h 1057110"/>
                  <a:gd name="connsiteX189" fmla="*/ 496842 w 622327"/>
                  <a:gd name="connsiteY189" fmla="*/ 560268 h 1057110"/>
                  <a:gd name="connsiteX190" fmla="*/ 504770 w 622327"/>
                  <a:gd name="connsiteY190" fmla="*/ 552340 h 1057110"/>
                  <a:gd name="connsiteX191" fmla="*/ 507413 w 622327"/>
                  <a:gd name="connsiteY191" fmla="*/ 517984 h 1057110"/>
                  <a:gd name="connsiteX192" fmla="*/ 520627 w 622327"/>
                  <a:gd name="connsiteY192" fmla="*/ 504770 h 1057110"/>
                  <a:gd name="connsiteX193" fmla="*/ 533841 w 622327"/>
                  <a:gd name="connsiteY193" fmla="*/ 491556 h 1057110"/>
                  <a:gd name="connsiteX194" fmla="*/ 539126 w 622327"/>
                  <a:gd name="connsiteY194" fmla="*/ 483628 h 1057110"/>
                  <a:gd name="connsiteX195" fmla="*/ 541769 w 622327"/>
                  <a:gd name="connsiteY195" fmla="*/ 475699 h 1057110"/>
                  <a:gd name="connsiteX196" fmla="*/ 549697 w 622327"/>
                  <a:gd name="connsiteY196" fmla="*/ 467771 h 1057110"/>
                  <a:gd name="connsiteX197" fmla="*/ 554983 w 622327"/>
                  <a:gd name="connsiteY197" fmla="*/ 459843 h 1057110"/>
                  <a:gd name="connsiteX198" fmla="*/ 568197 w 622327"/>
                  <a:gd name="connsiteY198" fmla="*/ 436058 h 1057110"/>
                  <a:gd name="connsiteX199" fmla="*/ 573482 w 622327"/>
                  <a:gd name="connsiteY199" fmla="*/ 428129 h 1057110"/>
                  <a:gd name="connsiteX200" fmla="*/ 578768 w 622327"/>
                  <a:gd name="connsiteY200" fmla="*/ 412273 h 1057110"/>
                  <a:gd name="connsiteX201" fmla="*/ 581411 w 622327"/>
                  <a:gd name="connsiteY201" fmla="*/ 404344 h 1057110"/>
                  <a:gd name="connsiteX202" fmla="*/ 578768 w 622327"/>
                  <a:gd name="connsiteY202" fmla="*/ 393773 h 1057110"/>
                  <a:gd name="connsiteX203" fmla="*/ 568197 w 622327"/>
                  <a:gd name="connsiteY203" fmla="*/ 377917 h 1057110"/>
                  <a:gd name="connsiteX204" fmla="*/ 565554 w 622327"/>
                  <a:gd name="connsiteY204" fmla="*/ 364703 h 1057110"/>
                  <a:gd name="connsiteX205" fmla="*/ 568197 w 622327"/>
                  <a:gd name="connsiteY205" fmla="*/ 354132 h 1057110"/>
                  <a:gd name="connsiteX206" fmla="*/ 570840 w 622327"/>
                  <a:gd name="connsiteY206" fmla="*/ 332989 h 1057110"/>
                  <a:gd name="connsiteX207" fmla="*/ 576125 w 622327"/>
                  <a:gd name="connsiteY207" fmla="*/ 317133 h 1057110"/>
                  <a:gd name="connsiteX208" fmla="*/ 581411 w 622327"/>
                  <a:gd name="connsiteY208" fmla="*/ 301276 h 1057110"/>
                  <a:gd name="connsiteX209" fmla="*/ 586696 w 622327"/>
                  <a:gd name="connsiteY209" fmla="*/ 282777 h 1057110"/>
                  <a:gd name="connsiteX210" fmla="*/ 591982 w 622327"/>
                  <a:gd name="connsiteY210" fmla="*/ 266920 h 1057110"/>
                  <a:gd name="connsiteX211" fmla="*/ 594625 w 622327"/>
                  <a:gd name="connsiteY211" fmla="*/ 253706 h 1057110"/>
                  <a:gd name="connsiteX212" fmla="*/ 597267 w 622327"/>
                  <a:gd name="connsiteY212" fmla="*/ 237849 h 1057110"/>
                  <a:gd name="connsiteX213" fmla="*/ 599910 w 622327"/>
                  <a:gd name="connsiteY213" fmla="*/ 229921 h 1057110"/>
                  <a:gd name="connsiteX214" fmla="*/ 602553 w 622327"/>
                  <a:gd name="connsiteY214" fmla="*/ 219350 h 1057110"/>
                  <a:gd name="connsiteX215" fmla="*/ 607838 w 622327"/>
                  <a:gd name="connsiteY215" fmla="*/ 203493 h 1057110"/>
                  <a:gd name="connsiteX216" fmla="*/ 621052 w 622327"/>
                  <a:gd name="connsiteY216" fmla="*/ 179708 h 1057110"/>
                  <a:gd name="connsiteX217" fmla="*/ 618409 w 622327"/>
                  <a:gd name="connsiteY217" fmla="*/ 150638 h 1057110"/>
                  <a:gd name="connsiteX0" fmla="*/ 618409 w 622327"/>
                  <a:gd name="connsiteY0" fmla="*/ 150638 h 1057110"/>
                  <a:gd name="connsiteX1" fmla="*/ 602553 w 622327"/>
                  <a:gd name="connsiteY1" fmla="*/ 147995 h 1057110"/>
                  <a:gd name="connsiteX2" fmla="*/ 560268 w 622327"/>
                  <a:gd name="connsiteY2" fmla="*/ 153281 h 1057110"/>
                  <a:gd name="connsiteX3" fmla="*/ 552340 w 622327"/>
                  <a:gd name="connsiteY3" fmla="*/ 155923 h 1057110"/>
                  <a:gd name="connsiteX4" fmla="*/ 528555 w 622327"/>
                  <a:gd name="connsiteY4" fmla="*/ 158566 h 1057110"/>
                  <a:gd name="connsiteX5" fmla="*/ 512698 w 622327"/>
                  <a:gd name="connsiteY5" fmla="*/ 153281 h 1057110"/>
                  <a:gd name="connsiteX6" fmla="*/ 504770 w 622327"/>
                  <a:gd name="connsiteY6" fmla="*/ 150638 h 1057110"/>
                  <a:gd name="connsiteX7" fmla="*/ 499485 w 622327"/>
                  <a:gd name="connsiteY7" fmla="*/ 142710 h 1057110"/>
                  <a:gd name="connsiteX8" fmla="*/ 483628 w 622327"/>
                  <a:gd name="connsiteY8" fmla="*/ 137424 h 1057110"/>
                  <a:gd name="connsiteX9" fmla="*/ 428130 w 622327"/>
                  <a:gd name="connsiteY9" fmla="*/ 132139 h 1057110"/>
                  <a:gd name="connsiteX10" fmla="*/ 420201 w 622327"/>
                  <a:gd name="connsiteY10" fmla="*/ 129496 h 1057110"/>
                  <a:gd name="connsiteX11" fmla="*/ 417559 w 622327"/>
                  <a:gd name="connsiteY11" fmla="*/ 121567 h 1057110"/>
                  <a:gd name="connsiteX12" fmla="*/ 401702 w 622327"/>
                  <a:gd name="connsiteY12" fmla="*/ 116282 h 1057110"/>
                  <a:gd name="connsiteX13" fmla="*/ 393774 w 622327"/>
                  <a:gd name="connsiteY13" fmla="*/ 110996 h 1057110"/>
                  <a:gd name="connsiteX14" fmla="*/ 380560 w 622327"/>
                  <a:gd name="connsiteY14" fmla="*/ 113639 h 1057110"/>
                  <a:gd name="connsiteX15" fmla="*/ 372631 w 622327"/>
                  <a:gd name="connsiteY15" fmla="*/ 118925 h 1057110"/>
                  <a:gd name="connsiteX16" fmla="*/ 364703 w 622327"/>
                  <a:gd name="connsiteY16" fmla="*/ 121567 h 1057110"/>
                  <a:gd name="connsiteX17" fmla="*/ 348846 w 622327"/>
                  <a:gd name="connsiteY17" fmla="*/ 118925 h 1057110"/>
                  <a:gd name="connsiteX18" fmla="*/ 346204 w 622327"/>
                  <a:gd name="connsiteY18" fmla="*/ 110996 h 1057110"/>
                  <a:gd name="connsiteX19" fmla="*/ 338275 w 622327"/>
                  <a:gd name="connsiteY19" fmla="*/ 108354 h 1057110"/>
                  <a:gd name="connsiteX20" fmla="*/ 319776 w 622327"/>
                  <a:gd name="connsiteY20" fmla="*/ 84569 h 1057110"/>
                  <a:gd name="connsiteX21" fmla="*/ 306562 w 622327"/>
                  <a:gd name="connsiteY21" fmla="*/ 71355 h 1057110"/>
                  <a:gd name="connsiteX22" fmla="*/ 301277 w 622327"/>
                  <a:gd name="connsiteY22" fmla="*/ 63426 h 1057110"/>
                  <a:gd name="connsiteX23" fmla="*/ 280134 w 622327"/>
                  <a:gd name="connsiteY23" fmla="*/ 58141 h 1057110"/>
                  <a:gd name="connsiteX24" fmla="*/ 272206 w 622327"/>
                  <a:gd name="connsiteY24" fmla="*/ 52855 h 1057110"/>
                  <a:gd name="connsiteX25" fmla="*/ 256349 w 622327"/>
                  <a:gd name="connsiteY25" fmla="*/ 47570 h 1057110"/>
                  <a:gd name="connsiteX26" fmla="*/ 248421 w 622327"/>
                  <a:gd name="connsiteY26" fmla="*/ 44927 h 1057110"/>
                  <a:gd name="connsiteX27" fmla="*/ 221993 w 622327"/>
                  <a:gd name="connsiteY27" fmla="*/ 42284 h 1057110"/>
                  <a:gd name="connsiteX28" fmla="*/ 214065 w 622327"/>
                  <a:gd name="connsiteY28" fmla="*/ 36999 h 1057110"/>
                  <a:gd name="connsiteX29" fmla="*/ 211422 w 622327"/>
                  <a:gd name="connsiteY29" fmla="*/ 29070 h 1057110"/>
                  <a:gd name="connsiteX30" fmla="*/ 203494 w 622327"/>
                  <a:gd name="connsiteY30" fmla="*/ 10571 h 1057110"/>
                  <a:gd name="connsiteX31" fmla="*/ 195566 w 622327"/>
                  <a:gd name="connsiteY31" fmla="*/ 7928 h 1057110"/>
                  <a:gd name="connsiteX32" fmla="*/ 190280 w 622327"/>
                  <a:gd name="connsiteY32" fmla="*/ 0 h 1057110"/>
                  <a:gd name="connsiteX33" fmla="*/ 184994 w 622327"/>
                  <a:gd name="connsiteY33" fmla="*/ 7928 h 1057110"/>
                  <a:gd name="connsiteX34" fmla="*/ 177066 w 622327"/>
                  <a:gd name="connsiteY34" fmla="*/ 15856 h 1057110"/>
                  <a:gd name="connsiteX35" fmla="*/ 161209 w 622327"/>
                  <a:gd name="connsiteY35" fmla="*/ 21142 h 1057110"/>
                  <a:gd name="connsiteX36" fmla="*/ 153281 w 622327"/>
                  <a:gd name="connsiteY36" fmla="*/ 23785 h 1057110"/>
                  <a:gd name="connsiteX37" fmla="*/ 129496 w 622327"/>
                  <a:gd name="connsiteY37" fmla="*/ 29070 h 1057110"/>
                  <a:gd name="connsiteX38" fmla="*/ 124211 w 622327"/>
                  <a:gd name="connsiteY38" fmla="*/ 36999 h 1057110"/>
                  <a:gd name="connsiteX39" fmla="*/ 121568 w 622327"/>
                  <a:gd name="connsiteY39" fmla="*/ 44927 h 1057110"/>
                  <a:gd name="connsiteX40" fmla="*/ 113640 w 622327"/>
                  <a:gd name="connsiteY40" fmla="*/ 52855 h 1057110"/>
                  <a:gd name="connsiteX41" fmla="*/ 110997 w 622327"/>
                  <a:gd name="connsiteY41" fmla="*/ 76640 h 1057110"/>
                  <a:gd name="connsiteX42" fmla="*/ 110997 w 622327"/>
                  <a:gd name="connsiteY42" fmla="*/ 100425 h 1057110"/>
                  <a:gd name="connsiteX43" fmla="*/ 108354 w 622327"/>
                  <a:gd name="connsiteY43" fmla="*/ 124210 h 1057110"/>
                  <a:gd name="connsiteX44" fmla="*/ 110997 w 622327"/>
                  <a:gd name="connsiteY44" fmla="*/ 134781 h 1057110"/>
                  <a:gd name="connsiteX45" fmla="*/ 108354 w 622327"/>
                  <a:gd name="connsiteY45" fmla="*/ 142710 h 1057110"/>
                  <a:gd name="connsiteX46" fmla="*/ 105711 w 622327"/>
                  <a:gd name="connsiteY46" fmla="*/ 158566 h 1057110"/>
                  <a:gd name="connsiteX47" fmla="*/ 108354 w 622327"/>
                  <a:gd name="connsiteY47" fmla="*/ 169137 h 1057110"/>
                  <a:gd name="connsiteX48" fmla="*/ 105711 w 622327"/>
                  <a:gd name="connsiteY48" fmla="*/ 177066 h 1057110"/>
                  <a:gd name="connsiteX49" fmla="*/ 97783 w 622327"/>
                  <a:gd name="connsiteY49" fmla="*/ 198208 h 1057110"/>
                  <a:gd name="connsiteX50" fmla="*/ 95140 w 622327"/>
                  <a:gd name="connsiteY50" fmla="*/ 208779 h 1057110"/>
                  <a:gd name="connsiteX51" fmla="*/ 87212 w 622327"/>
                  <a:gd name="connsiteY51" fmla="*/ 211422 h 1057110"/>
                  <a:gd name="connsiteX52" fmla="*/ 84569 w 622327"/>
                  <a:gd name="connsiteY52" fmla="*/ 219350 h 1057110"/>
                  <a:gd name="connsiteX53" fmla="*/ 87212 w 622327"/>
                  <a:gd name="connsiteY53" fmla="*/ 235207 h 1057110"/>
                  <a:gd name="connsiteX54" fmla="*/ 100426 w 622327"/>
                  <a:gd name="connsiteY54" fmla="*/ 251063 h 1057110"/>
                  <a:gd name="connsiteX55" fmla="*/ 105711 w 622327"/>
                  <a:gd name="connsiteY55" fmla="*/ 266920 h 1057110"/>
                  <a:gd name="connsiteX56" fmla="*/ 108354 w 622327"/>
                  <a:gd name="connsiteY56" fmla="*/ 274848 h 1057110"/>
                  <a:gd name="connsiteX57" fmla="*/ 113640 w 622327"/>
                  <a:gd name="connsiteY57" fmla="*/ 295991 h 1057110"/>
                  <a:gd name="connsiteX58" fmla="*/ 124211 w 622327"/>
                  <a:gd name="connsiteY58" fmla="*/ 311847 h 1057110"/>
                  <a:gd name="connsiteX59" fmla="*/ 132139 w 622327"/>
                  <a:gd name="connsiteY59" fmla="*/ 317133 h 1057110"/>
                  <a:gd name="connsiteX60" fmla="*/ 150638 w 622327"/>
                  <a:gd name="connsiteY60" fmla="*/ 340918 h 1057110"/>
                  <a:gd name="connsiteX61" fmla="*/ 158567 w 622327"/>
                  <a:gd name="connsiteY61" fmla="*/ 343560 h 1057110"/>
                  <a:gd name="connsiteX62" fmla="*/ 166495 w 622327"/>
                  <a:gd name="connsiteY62" fmla="*/ 359417 h 1057110"/>
                  <a:gd name="connsiteX63" fmla="*/ 174423 w 622327"/>
                  <a:gd name="connsiteY63" fmla="*/ 375274 h 1057110"/>
                  <a:gd name="connsiteX64" fmla="*/ 190280 w 622327"/>
                  <a:gd name="connsiteY64" fmla="*/ 380559 h 1057110"/>
                  <a:gd name="connsiteX65" fmla="*/ 224636 w 622327"/>
                  <a:gd name="connsiteY65" fmla="*/ 385845 h 1057110"/>
                  <a:gd name="connsiteX66" fmla="*/ 245778 w 622327"/>
                  <a:gd name="connsiteY66" fmla="*/ 391130 h 1057110"/>
                  <a:gd name="connsiteX67" fmla="*/ 256349 w 622327"/>
                  <a:gd name="connsiteY67" fmla="*/ 406987 h 1057110"/>
                  <a:gd name="connsiteX68" fmla="*/ 261635 w 622327"/>
                  <a:gd name="connsiteY68" fmla="*/ 422844 h 1057110"/>
                  <a:gd name="connsiteX69" fmla="*/ 264278 w 622327"/>
                  <a:gd name="connsiteY69" fmla="*/ 430772 h 1057110"/>
                  <a:gd name="connsiteX70" fmla="*/ 269563 w 622327"/>
                  <a:gd name="connsiteY70" fmla="*/ 438700 h 1057110"/>
                  <a:gd name="connsiteX71" fmla="*/ 277492 w 622327"/>
                  <a:gd name="connsiteY71" fmla="*/ 454557 h 1057110"/>
                  <a:gd name="connsiteX72" fmla="*/ 285420 w 622327"/>
                  <a:gd name="connsiteY72" fmla="*/ 459843 h 1057110"/>
                  <a:gd name="connsiteX73" fmla="*/ 288063 w 622327"/>
                  <a:gd name="connsiteY73" fmla="*/ 478342 h 1057110"/>
                  <a:gd name="connsiteX74" fmla="*/ 290705 w 622327"/>
                  <a:gd name="connsiteY74" fmla="*/ 486270 h 1057110"/>
                  <a:gd name="connsiteX75" fmla="*/ 301277 w 622327"/>
                  <a:gd name="connsiteY75" fmla="*/ 523269 h 1057110"/>
                  <a:gd name="connsiteX76" fmla="*/ 306562 w 622327"/>
                  <a:gd name="connsiteY76" fmla="*/ 531197 h 1057110"/>
                  <a:gd name="connsiteX77" fmla="*/ 314490 w 622327"/>
                  <a:gd name="connsiteY77" fmla="*/ 536483 h 1057110"/>
                  <a:gd name="connsiteX78" fmla="*/ 317133 w 622327"/>
                  <a:gd name="connsiteY78" fmla="*/ 544411 h 1057110"/>
                  <a:gd name="connsiteX79" fmla="*/ 314490 w 622327"/>
                  <a:gd name="connsiteY79" fmla="*/ 552340 h 1057110"/>
                  <a:gd name="connsiteX80" fmla="*/ 298634 w 622327"/>
                  <a:gd name="connsiteY80" fmla="*/ 552340 h 1057110"/>
                  <a:gd name="connsiteX81" fmla="*/ 288063 w 622327"/>
                  <a:gd name="connsiteY81" fmla="*/ 536483 h 1057110"/>
                  <a:gd name="connsiteX82" fmla="*/ 280134 w 622327"/>
                  <a:gd name="connsiteY82" fmla="*/ 533840 h 1057110"/>
                  <a:gd name="connsiteX83" fmla="*/ 264278 w 622327"/>
                  <a:gd name="connsiteY83" fmla="*/ 523269 h 1057110"/>
                  <a:gd name="connsiteX84" fmla="*/ 245778 w 622327"/>
                  <a:gd name="connsiteY84" fmla="*/ 510055 h 1057110"/>
                  <a:gd name="connsiteX85" fmla="*/ 237850 w 622327"/>
                  <a:gd name="connsiteY85" fmla="*/ 507412 h 1057110"/>
                  <a:gd name="connsiteX86" fmla="*/ 229922 w 622327"/>
                  <a:gd name="connsiteY86" fmla="*/ 504770 h 1057110"/>
                  <a:gd name="connsiteX87" fmla="*/ 221993 w 622327"/>
                  <a:gd name="connsiteY87" fmla="*/ 507412 h 1057110"/>
                  <a:gd name="connsiteX88" fmla="*/ 214065 w 622327"/>
                  <a:gd name="connsiteY88" fmla="*/ 512698 h 1057110"/>
                  <a:gd name="connsiteX89" fmla="*/ 195566 w 622327"/>
                  <a:gd name="connsiteY89" fmla="*/ 507412 h 1057110"/>
                  <a:gd name="connsiteX90" fmla="*/ 187637 w 622327"/>
                  <a:gd name="connsiteY90" fmla="*/ 499484 h 1057110"/>
                  <a:gd name="connsiteX91" fmla="*/ 179709 w 622327"/>
                  <a:gd name="connsiteY91" fmla="*/ 483628 h 1057110"/>
                  <a:gd name="connsiteX92" fmla="*/ 168614 w 622327"/>
                  <a:gd name="connsiteY92" fmla="*/ 466436 h 1057110"/>
                  <a:gd name="connsiteX93" fmla="*/ 152759 w 622327"/>
                  <a:gd name="connsiteY93" fmla="*/ 463271 h 1057110"/>
                  <a:gd name="connsiteX94" fmla="*/ 132139 w 622327"/>
                  <a:gd name="connsiteY94" fmla="*/ 463793 h 1057110"/>
                  <a:gd name="connsiteX95" fmla="*/ 114424 w 622327"/>
                  <a:gd name="connsiteY95" fmla="*/ 477268 h 1057110"/>
                  <a:gd name="connsiteX96" fmla="*/ 91162 w 622327"/>
                  <a:gd name="connsiteY96" fmla="*/ 503435 h 1057110"/>
                  <a:gd name="connsiteX97" fmla="*/ 84569 w 622327"/>
                  <a:gd name="connsiteY97" fmla="*/ 533840 h 1057110"/>
                  <a:gd name="connsiteX98" fmla="*/ 76641 w 622327"/>
                  <a:gd name="connsiteY98" fmla="*/ 539126 h 1057110"/>
                  <a:gd name="connsiteX99" fmla="*/ 63427 w 622327"/>
                  <a:gd name="connsiteY99" fmla="*/ 554982 h 1057110"/>
                  <a:gd name="connsiteX100" fmla="*/ 55498 w 622327"/>
                  <a:gd name="connsiteY100" fmla="*/ 560268 h 1057110"/>
                  <a:gd name="connsiteX101" fmla="*/ 44927 w 622327"/>
                  <a:gd name="connsiteY101" fmla="*/ 576125 h 1057110"/>
                  <a:gd name="connsiteX102" fmla="*/ 39642 w 622327"/>
                  <a:gd name="connsiteY102" fmla="*/ 584053 h 1057110"/>
                  <a:gd name="connsiteX103" fmla="*/ 36999 w 622327"/>
                  <a:gd name="connsiteY103" fmla="*/ 591981 h 1057110"/>
                  <a:gd name="connsiteX104" fmla="*/ 23785 w 622327"/>
                  <a:gd name="connsiteY104" fmla="*/ 607838 h 1057110"/>
                  <a:gd name="connsiteX105" fmla="*/ 21142 w 622327"/>
                  <a:gd name="connsiteY105" fmla="*/ 615766 h 1057110"/>
                  <a:gd name="connsiteX106" fmla="*/ 13214 w 622327"/>
                  <a:gd name="connsiteY106" fmla="*/ 618409 h 1057110"/>
                  <a:gd name="connsiteX107" fmla="*/ 29071 w 622327"/>
                  <a:gd name="connsiteY107" fmla="*/ 626337 h 1057110"/>
                  <a:gd name="connsiteX108" fmla="*/ 32236 w 622327"/>
                  <a:gd name="connsiteY108" fmla="*/ 634266 h 1057110"/>
                  <a:gd name="connsiteX109" fmla="*/ 42285 w 622327"/>
                  <a:gd name="connsiteY109" fmla="*/ 650122 h 1057110"/>
                  <a:gd name="connsiteX110" fmla="*/ 35402 w 622327"/>
                  <a:gd name="connsiteY110" fmla="*/ 663597 h 1057110"/>
                  <a:gd name="connsiteX111" fmla="*/ 38045 w 622327"/>
                  <a:gd name="connsiteY111" fmla="*/ 683432 h 1057110"/>
                  <a:gd name="connsiteX112" fmla="*/ 44927 w 622327"/>
                  <a:gd name="connsiteY112" fmla="*/ 689764 h 1057110"/>
                  <a:gd name="connsiteX113" fmla="*/ 39642 w 622327"/>
                  <a:gd name="connsiteY113" fmla="*/ 697692 h 1057110"/>
                  <a:gd name="connsiteX114" fmla="*/ 23785 w 622327"/>
                  <a:gd name="connsiteY114" fmla="*/ 713549 h 1057110"/>
                  <a:gd name="connsiteX115" fmla="*/ 15857 w 622327"/>
                  <a:gd name="connsiteY115" fmla="*/ 729406 h 1057110"/>
                  <a:gd name="connsiteX116" fmla="*/ 10571 w 622327"/>
                  <a:gd name="connsiteY116" fmla="*/ 745262 h 1057110"/>
                  <a:gd name="connsiteX117" fmla="*/ 0 w 622327"/>
                  <a:gd name="connsiteY117" fmla="*/ 761119 h 1057110"/>
                  <a:gd name="connsiteX118" fmla="*/ 2643 w 622327"/>
                  <a:gd name="connsiteY118" fmla="*/ 771690 h 1057110"/>
                  <a:gd name="connsiteX119" fmla="*/ 7929 w 622327"/>
                  <a:gd name="connsiteY119" fmla="*/ 787547 h 1057110"/>
                  <a:gd name="connsiteX120" fmla="*/ 10571 w 622327"/>
                  <a:gd name="connsiteY120" fmla="*/ 795475 h 1057110"/>
                  <a:gd name="connsiteX121" fmla="*/ 15857 w 622327"/>
                  <a:gd name="connsiteY121" fmla="*/ 816617 h 1057110"/>
                  <a:gd name="connsiteX122" fmla="*/ 39642 w 622327"/>
                  <a:gd name="connsiteY122" fmla="*/ 832474 h 1057110"/>
                  <a:gd name="connsiteX123" fmla="*/ 47570 w 622327"/>
                  <a:gd name="connsiteY123" fmla="*/ 837759 h 1057110"/>
                  <a:gd name="connsiteX124" fmla="*/ 55498 w 622327"/>
                  <a:gd name="connsiteY124" fmla="*/ 840402 h 1057110"/>
                  <a:gd name="connsiteX125" fmla="*/ 60784 w 622327"/>
                  <a:gd name="connsiteY125" fmla="*/ 848330 h 1057110"/>
                  <a:gd name="connsiteX126" fmla="*/ 73998 w 622327"/>
                  <a:gd name="connsiteY126" fmla="*/ 874758 h 1057110"/>
                  <a:gd name="connsiteX127" fmla="*/ 89855 w 622327"/>
                  <a:gd name="connsiteY127" fmla="*/ 880044 h 1057110"/>
                  <a:gd name="connsiteX128" fmla="*/ 97783 w 622327"/>
                  <a:gd name="connsiteY128" fmla="*/ 895900 h 1057110"/>
                  <a:gd name="connsiteX129" fmla="*/ 105711 w 622327"/>
                  <a:gd name="connsiteY129" fmla="*/ 901186 h 1057110"/>
                  <a:gd name="connsiteX130" fmla="*/ 121568 w 622327"/>
                  <a:gd name="connsiteY130" fmla="*/ 911757 h 1057110"/>
                  <a:gd name="connsiteX131" fmla="*/ 129496 w 622327"/>
                  <a:gd name="connsiteY131" fmla="*/ 919685 h 1057110"/>
                  <a:gd name="connsiteX132" fmla="*/ 137425 w 622327"/>
                  <a:gd name="connsiteY132" fmla="*/ 922328 h 1057110"/>
                  <a:gd name="connsiteX133" fmla="*/ 147996 w 622327"/>
                  <a:gd name="connsiteY133" fmla="*/ 938185 h 1057110"/>
                  <a:gd name="connsiteX134" fmla="*/ 132139 w 622327"/>
                  <a:gd name="connsiteY134" fmla="*/ 969898 h 1057110"/>
                  <a:gd name="connsiteX135" fmla="*/ 126853 w 622327"/>
                  <a:gd name="connsiteY135" fmla="*/ 977826 h 1057110"/>
                  <a:gd name="connsiteX136" fmla="*/ 124211 w 622327"/>
                  <a:gd name="connsiteY136" fmla="*/ 991040 h 1057110"/>
                  <a:gd name="connsiteX137" fmla="*/ 121568 w 622327"/>
                  <a:gd name="connsiteY137" fmla="*/ 1009540 h 1057110"/>
                  <a:gd name="connsiteX138" fmla="*/ 116282 w 622327"/>
                  <a:gd name="connsiteY138" fmla="*/ 1025396 h 1057110"/>
                  <a:gd name="connsiteX139" fmla="*/ 126853 w 622327"/>
                  <a:gd name="connsiteY139" fmla="*/ 1038610 h 1057110"/>
                  <a:gd name="connsiteX140" fmla="*/ 132139 w 622327"/>
                  <a:gd name="connsiteY140" fmla="*/ 1046539 h 1057110"/>
                  <a:gd name="connsiteX141" fmla="*/ 158567 w 622327"/>
                  <a:gd name="connsiteY141" fmla="*/ 1049181 h 1057110"/>
                  <a:gd name="connsiteX142" fmla="*/ 174423 w 622327"/>
                  <a:gd name="connsiteY142" fmla="*/ 1057110 h 1057110"/>
                  <a:gd name="connsiteX143" fmla="*/ 182352 w 622327"/>
                  <a:gd name="connsiteY143" fmla="*/ 1054467 h 1057110"/>
                  <a:gd name="connsiteX144" fmla="*/ 198208 w 622327"/>
                  <a:gd name="connsiteY144" fmla="*/ 1043896 h 1057110"/>
                  <a:gd name="connsiteX145" fmla="*/ 214065 w 622327"/>
                  <a:gd name="connsiteY145" fmla="*/ 1038610 h 1057110"/>
                  <a:gd name="connsiteX146" fmla="*/ 240493 w 622327"/>
                  <a:gd name="connsiteY146" fmla="*/ 1041253 h 1057110"/>
                  <a:gd name="connsiteX147" fmla="*/ 248421 w 622327"/>
                  <a:gd name="connsiteY147" fmla="*/ 1043896 h 1057110"/>
                  <a:gd name="connsiteX148" fmla="*/ 272206 w 622327"/>
                  <a:gd name="connsiteY148" fmla="*/ 1041253 h 1057110"/>
                  <a:gd name="connsiteX149" fmla="*/ 288063 w 622327"/>
                  <a:gd name="connsiteY149" fmla="*/ 1035967 h 1057110"/>
                  <a:gd name="connsiteX150" fmla="*/ 303919 w 622327"/>
                  <a:gd name="connsiteY150" fmla="*/ 1025396 h 1057110"/>
                  <a:gd name="connsiteX151" fmla="*/ 311848 w 622327"/>
                  <a:gd name="connsiteY151" fmla="*/ 1020111 h 1057110"/>
                  <a:gd name="connsiteX152" fmla="*/ 322419 w 622327"/>
                  <a:gd name="connsiteY152" fmla="*/ 1017468 h 1057110"/>
                  <a:gd name="connsiteX153" fmla="*/ 354132 w 622327"/>
                  <a:gd name="connsiteY153" fmla="*/ 1025396 h 1057110"/>
                  <a:gd name="connsiteX154" fmla="*/ 362060 w 622327"/>
                  <a:gd name="connsiteY154" fmla="*/ 1028039 h 1057110"/>
                  <a:gd name="connsiteX155" fmla="*/ 369989 w 622327"/>
                  <a:gd name="connsiteY155" fmla="*/ 1030682 h 1057110"/>
                  <a:gd name="connsiteX156" fmla="*/ 377917 w 622327"/>
                  <a:gd name="connsiteY156" fmla="*/ 1035967 h 1057110"/>
                  <a:gd name="connsiteX157" fmla="*/ 393774 w 622327"/>
                  <a:gd name="connsiteY157" fmla="*/ 1041253 h 1057110"/>
                  <a:gd name="connsiteX158" fmla="*/ 401702 w 622327"/>
                  <a:gd name="connsiteY158" fmla="*/ 1043896 h 1057110"/>
                  <a:gd name="connsiteX159" fmla="*/ 409630 w 622327"/>
                  <a:gd name="connsiteY159" fmla="*/ 1046539 h 1057110"/>
                  <a:gd name="connsiteX160" fmla="*/ 425487 w 622327"/>
                  <a:gd name="connsiteY160" fmla="*/ 1043896 h 1057110"/>
                  <a:gd name="connsiteX161" fmla="*/ 480985 w 622327"/>
                  <a:gd name="connsiteY161" fmla="*/ 1033325 h 1057110"/>
                  <a:gd name="connsiteX162" fmla="*/ 478342 w 622327"/>
                  <a:gd name="connsiteY162" fmla="*/ 1025396 h 1057110"/>
                  <a:gd name="connsiteX163" fmla="*/ 486271 w 622327"/>
                  <a:gd name="connsiteY163" fmla="*/ 1009540 h 1057110"/>
                  <a:gd name="connsiteX164" fmla="*/ 483628 w 622327"/>
                  <a:gd name="connsiteY164" fmla="*/ 985755 h 1057110"/>
                  <a:gd name="connsiteX165" fmla="*/ 475700 w 622327"/>
                  <a:gd name="connsiteY165" fmla="*/ 983112 h 1057110"/>
                  <a:gd name="connsiteX166" fmla="*/ 470414 w 622327"/>
                  <a:gd name="connsiteY166" fmla="*/ 975184 h 1057110"/>
                  <a:gd name="connsiteX167" fmla="*/ 462486 w 622327"/>
                  <a:gd name="connsiteY167" fmla="*/ 969898 h 1057110"/>
                  <a:gd name="connsiteX168" fmla="*/ 454557 w 622327"/>
                  <a:gd name="connsiteY168" fmla="*/ 961970 h 1057110"/>
                  <a:gd name="connsiteX169" fmla="*/ 457200 w 622327"/>
                  <a:gd name="connsiteY169" fmla="*/ 951399 h 1057110"/>
                  <a:gd name="connsiteX170" fmla="*/ 459843 w 622327"/>
                  <a:gd name="connsiteY170" fmla="*/ 943470 h 1057110"/>
                  <a:gd name="connsiteX171" fmla="*/ 454557 w 622327"/>
                  <a:gd name="connsiteY171" fmla="*/ 917043 h 1057110"/>
                  <a:gd name="connsiteX172" fmla="*/ 457200 w 622327"/>
                  <a:gd name="connsiteY172" fmla="*/ 903829 h 1057110"/>
                  <a:gd name="connsiteX173" fmla="*/ 465129 w 622327"/>
                  <a:gd name="connsiteY173" fmla="*/ 898543 h 1057110"/>
                  <a:gd name="connsiteX174" fmla="*/ 483628 w 622327"/>
                  <a:gd name="connsiteY174" fmla="*/ 893258 h 1057110"/>
                  <a:gd name="connsiteX175" fmla="*/ 488914 w 622327"/>
                  <a:gd name="connsiteY175" fmla="*/ 885329 h 1057110"/>
                  <a:gd name="connsiteX176" fmla="*/ 494199 w 622327"/>
                  <a:gd name="connsiteY176" fmla="*/ 845688 h 1057110"/>
                  <a:gd name="connsiteX177" fmla="*/ 496842 w 622327"/>
                  <a:gd name="connsiteY177" fmla="*/ 835117 h 1057110"/>
                  <a:gd name="connsiteX178" fmla="*/ 496842 w 622327"/>
                  <a:gd name="connsiteY178" fmla="*/ 790189 h 1057110"/>
                  <a:gd name="connsiteX179" fmla="*/ 488914 w 622327"/>
                  <a:gd name="connsiteY179" fmla="*/ 782261 h 1057110"/>
                  <a:gd name="connsiteX180" fmla="*/ 486271 w 622327"/>
                  <a:gd name="connsiteY180" fmla="*/ 769047 h 1057110"/>
                  <a:gd name="connsiteX181" fmla="*/ 480985 w 622327"/>
                  <a:gd name="connsiteY181" fmla="*/ 747905 h 1057110"/>
                  <a:gd name="connsiteX182" fmla="*/ 475700 w 622327"/>
                  <a:gd name="connsiteY182" fmla="*/ 716192 h 1057110"/>
                  <a:gd name="connsiteX183" fmla="*/ 483628 w 622327"/>
                  <a:gd name="connsiteY183" fmla="*/ 700335 h 1057110"/>
                  <a:gd name="connsiteX184" fmla="*/ 499485 w 622327"/>
                  <a:gd name="connsiteY184" fmla="*/ 695049 h 1057110"/>
                  <a:gd name="connsiteX185" fmla="*/ 494199 w 622327"/>
                  <a:gd name="connsiteY185" fmla="*/ 658051 h 1057110"/>
                  <a:gd name="connsiteX186" fmla="*/ 488914 w 622327"/>
                  <a:gd name="connsiteY186" fmla="*/ 623695 h 1057110"/>
                  <a:gd name="connsiteX187" fmla="*/ 486271 w 622327"/>
                  <a:gd name="connsiteY187" fmla="*/ 615766 h 1057110"/>
                  <a:gd name="connsiteX188" fmla="*/ 491556 w 622327"/>
                  <a:gd name="connsiteY188" fmla="*/ 570839 h 1057110"/>
                  <a:gd name="connsiteX189" fmla="*/ 496842 w 622327"/>
                  <a:gd name="connsiteY189" fmla="*/ 560268 h 1057110"/>
                  <a:gd name="connsiteX190" fmla="*/ 504770 w 622327"/>
                  <a:gd name="connsiteY190" fmla="*/ 552340 h 1057110"/>
                  <a:gd name="connsiteX191" fmla="*/ 507413 w 622327"/>
                  <a:gd name="connsiteY191" fmla="*/ 517984 h 1057110"/>
                  <a:gd name="connsiteX192" fmla="*/ 520627 w 622327"/>
                  <a:gd name="connsiteY192" fmla="*/ 504770 h 1057110"/>
                  <a:gd name="connsiteX193" fmla="*/ 533841 w 622327"/>
                  <a:gd name="connsiteY193" fmla="*/ 491556 h 1057110"/>
                  <a:gd name="connsiteX194" fmla="*/ 539126 w 622327"/>
                  <a:gd name="connsiteY194" fmla="*/ 483628 h 1057110"/>
                  <a:gd name="connsiteX195" fmla="*/ 541769 w 622327"/>
                  <a:gd name="connsiteY195" fmla="*/ 475699 h 1057110"/>
                  <a:gd name="connsiteX196" fmla="*/ 549697 w 622327"/>
                  <a:gd name="connsiteY196" fmla="*/ 467771 h 1057110"/>
                  <a:gd name="connsiteX197" fmla="*/ 554983 w 622327"/>
                  <a:gd name="connsiteY197" fmla="*/ 459843 h 1057110"/>
                  <a:gd name="connsiteX198" fmla="*/ 568197 w 622327"/>
                  <a:gd name="connsiteY198" fmla="*/ 436058 h 1057110"/>
                  <a:gd name="connsiteX199" fmla="*/ 573482 w 622327"/>
                  <a:gd name="connsiteY199" fmla="*/ 428129 h 1057110"/>
                  <a:gd name="connsiteX200" fmla="*/ 578768 w 622327"/>
                  <a:gd name="connsiteY200" fmla="*/ 412273 h 1057110"/>
                  <a:gd name="connsiteX201" fmla="*/ 581411 w 622327"/>
                  <a:gd name="connsiteY201" fmla="*/ 404344 h 1057110"/>
                  <a:gd name="connsiteX202" fmla="*/ 578768 w 622327"/>
                  <a:gd name="connsiteY202" fmla="*/ 393773 h 1057110"/>
                  <a:gd name="connsiteX203" fmla="*/ 568197 w 622327"/>
                  <a:gd name="connsiteY203" fmla="*/ 377917 h 1057110"/>
                  <a:gd name="connsiteX204" fmla="*/ 565554 w 622327"/>
                  <a:gd name="connsiteY204" fmla="*/ 364703 h 1057110"/>
                  <a:gd name="connsiteX205" fmla="*/ 568197 w 622327"/>
                  <a:gd name="connsiteY205" fmla="*/ 354132 h 1057110"/>
                  <a:gd name="connsiteX206" fmla="*/ 570840 w 622327"/>
                  <a:gd name="connsiteY206" fmla="*/ 332989 h 1057110"/>
                  <a:gd name="connsiteX207" fmla="*/ 576125 w 622327"/>
                  <a:gd name="connsiteY207" fmla="*/ 317133 h 1057110"/>
                  <a:gd name="connsiteX208" fmla="*/ 581411 w 622327"/>
                  <a:gd name="connsiteY208" fmla="*/ 301276 h 1057110"/>
                  <a:gd name="connsiteX209" fmla="*/ 586696 w 622327"/>
                  <a:gd name="connsiteY209" fmla="*/ 282777 h 1057110"/>
                  <a:gd name="connsiteX210" fmla="*/ 591982 w 622327"/>
                  <a:gd name="connsiteY210" fmla="*/ 266920 h 1057110"/>
                  <a:gd name="connsiteX211" fmla="*/ 594625 w 622327"/>
                  <a:gd name="connsiteY211" fmla="*/ 253706 h 1057110"/>
                  <a:gd name="connsiteX212" fmla="*/ 597267 w 622327"/>
                  <a:gd name="connsiteY212" fmla="*/ 237849 h 1057110"/>
                  <a:gd name="connsiteX213" fmla="*/ 599910 w 622327"/>
                  <a:gd name="connsiteY213" fmla="*/ 229921 h 1057110"/>
                  <a:gd name="connsiteX214" fmla="*/ 602553 w 622327"/>
                  <a:gd name="connsiteY214" fmla="*/ 219350 h 1057110"/>
                  <a:gd name="connsiteX215" fmla="*/ 607838 w 622327"/>
                  <a:gd name="connsiteY215" fmla="*/ 203493 h 1057110"/>
                  <a:gd name="connsiteX216" fmla="*/ 621052 w 622327"/>
                  <a:gd name="connsiteY216" fmla="*/ 179708 h 1057110"/>
                  <a:gd name="connsiteX217" fmla="*/ 618409 w 622327"/>
                  <a:gd name="connsiteY217" fmla="*/ 150638 h 1057110"/>
                  <a:gd name="connsiteX0" fmla="*/ 618409 w 622327"/>
                  <a:gd name="connsiteY0" fmla="*/ 150638 h 1057110"/>
                  <a:gd name="connsiteX1" fmla="*/ 602553 w 622327"/>
                  <a:gd name="connsiteY1" fmla="*/ 147995 h 1057110"/>
                  <a:gd name="connsiteX2" fmla="*/ 560268 w 622327"/>
                  <a:gd name="connsiteY2" fmla="*/ 153281 h 1057110"/>
                  <a:gd name="connsiteX3" fmla="*/ 552340 w 622327"/>
                  <a:gd name="connsiteY3" fmla="*/ 155923 h 1057110"/>
                  <a:gd name="connsiteX4" fmla="*/ 528555 w 622327"/>
                  <a:gd name="connsiteY4" fmla="*/ 158566 h 1057110"/>
                  <a:gd name="connsiteX5" fmla="*/ 512698 w 622327"/>
                  <a:gd name="connsiteY5" fmla="*/ 153281 h 1057110"/>
                  <a:gd name="connsiteX6" fmla="*/ 504770 w 622327"/>
                  <a:gd name="connsiteY6" fmla="*/ 150638 h 1057110"/>
                  <a:gd name="connsiteX7" fmla="*/ 499485 w 622327"/>
                  <a:gd name="connsiteY7" fmla="*/ 142710 h 1057110"/>
                  <a:gd name="connsiteX8" fmla="*/ 483628 w 622327"/>
                  <a:gd name="connsiteY8" fmla="*/ 137424 h 1057110"/>
                  <a:gd name="connsiteX9" fmla="*/ 428130 w 622327"/>
                  <a:gd name="connsiteY9" fmla="*/ 132139 h 1057110"/>
                  <a:gd name="connsiteX10" fmla="*/ 420201 w 622327"/>
                  <a:gd name="connsiteY10" fmla="*/ 129496 h 1057110"/>
                  <a:gd name="connsiteX11" fmla="*/ 417559 w 622327"/>
                  <a:gd name="connsiteY11" fmla="*/ 121567 h 1057110"/>
                  <a:gd name="connsiteX12" fmla="*/ 401702 w 622327"/>
                  <a:gd name="connsiteY12" fmla="*/ 116282 h 1057110"/>
                  <a:gd name="connsiteX13" fmla="*/ 393774 w 622327"/>
                  <a:gd name="connsiteY13" fmla="*/ 110996 h 1057110"/>
                  <a:gd name="connsiteX14" fmla="*/ 380560 w 622327"/>
                  <a:gd name="connsiteY14" fmla="*/ 113639 h 1057110"/>
                  <a:gd name="connsiteX15" fmla="*/ 372631 w 622327"/>
                  <a:gd name="connsiteY15" fmla="*/ 118925 h 1057110"/>
                  <a:gd name="connsiteX16" fmla="*/ 364703 w 622327"/>
                  <a:gd name="connsiteY16" fmla="*/ 121567 h 1057110"/>
                  <a:gd name="connsiteX17" fmla="*/ 348846 w 622327"/>
                  <a:gd name="connsiteY17" fmla="*/ 118925 h 1057110"/>
                  <a:gd name="connsiteX18" fmla="*/ 346204 w 622327"/>
                  <a:gd name="connsiteY18" fmla="*/ 110996 h 1057110"/>
                  <a:gd name="connsiteX19" fmla="*/ 338275 w 622327"/>
                  <a:gd name="connsiteY19" fmla="*/ 108354 h 1057110"/>
                  <a:gd name="connsiteX20" fmla="*/ 319776 w 622327"/>
                  <a:gd name="connsiteY20" fmla="*/ 84569 h 1057110"/>
                  <a:gd name="connsiteX21" fmla="*/ 306562 w 622327"/>
                  <a:gd name="connsiteY21" fmla="*/ 71355 h 1057110"/>
                  <a:gd name="connsiteX22" fmla="*/ 301277 w 622327"/>
                  <a:gd name="connsiteY22" fmla="*/ 63426 h 1057110"/>
                  <a:gd name="connsiteX23" fmla="*/ 280134 w 622327"/>
                  <a:gd name="connsiteY23" fmla="*/ 58141 h 1057110"/>
                  <a:gd name="connsiteX24" fmla="*/ 272206 w 622327"/>
                  <a:gd name="connsiteY24" fmla="*/ 52855 h 1057110"/>
                  <a:gd name="connsiteX25" fmla="*/ 256349 w 622327"/>
                  <a:gd name="connsiteY25" fmla="*/ 47570 h 1057110"/>
                  <a:gd name="connsiteX26" fmla="*/ 248421 w 622327"/>
                  <a:gd name="connsiteY26" fmla="*/ 44927 h 1057110"/>
                  <a:gd name="connsiteX27" fmla="*/ 221993 w 622327"/>
                  <a:gd name="connsiteY27" fmla="*/ 42284 h 1057110"/>
                  <a:gd name="connsiteX28" fmla="*/ 214065 w 622327"/>
                  <a:gd name="connsiteY28" fmla="*/ 36999 h 1057110"/>
                  <a:gd name="connsiteX29" fmla="*/ 211422 w 622327"/>
                  <a:gd name="connsiteY29" fmla="*/ 29070 h 1057110"/>
                  <a:gd name="connsiteX30" fmla="*/ 203494 w 622327"/>
                  <a:gd name="connsiteY30" fmla="*/ 10571 h 1057110"/>
                  <a:gd name="connsiteX31" fmla="*/ 195566 w 622327"/>
                  <a:gd name="connsiteY31" fmla="*/ 7928 h 1057110"/>
                  <a:gd name="connsiteX32" fmla="*/ 190280 w 622327"/>
                  <a:gd name="connsiteY32" fmla="*/ 0 h 1057110"/>
                  <a:gd name="connsiteX33" fmla="*/ 184994 w 622327"/>
                  <a:gd name="connsiteY33" fmla="*/ 7928 h 1057110"/>
                  <a:gd name="connsiteX34" fmla="*/ 177066 w 622327"/>
                  <a:gd name="connsiteY34" fmla="*/ 15856 h 1057110"/>
                  <a:gd name="connsiteX35" fmla="*/ 161209 w 622327"/>
                  <a:gd name="connsiteY35" fmla="*/ 21142 h 1057110"/>
                  <a:gd name="connsiteX36" fmla="*/ 153281 w 622327"/>
                  <a:gd name="connsiteY36" fmla="*/ 23785 h 1057110"/>
                  <a:gd name="connsiteX37" fmla="*/ 129496 w 622327"/>
                  <a:gd name="connsiteY37" fmla="*/ 29070 h 1057110"/>
                  <a:gd name="connsiteX38" fmla="*/ 124211 w 622327"/>
                  <a:gd name="connsiteY38" fmla="*/ 36999 h 1057110"/>
                  <a:gd name="connsiteX39" fmla="*/ 121568 w 622327"/>
                  <a:gd name="connsiteY39" fmla="*/ 44927 h 1057110"/>
                  <a:gd name="connsiteX40" fmla="*/ 113640 w 622327"/>
                  <a:gd name="connsiteY40" fmla="*/ 52855 h 1057110"/>
                  <a:gd name="connsiteX41" fmla="*/ 110997 w 622327"/>
                  <a:gd name="connsiteY41" fmla="*/ 76640 h 1057110"/>
                  <a:gd name="connsiteX42" fmla="*/ 110997 w 622327"/>
                  <a:gd name="connsiteY42" fmla="*/ 100425 h 1057110"/>
                  <a:gd name="connsiteX43" fmla="*/ 108354 w 622327"/>
                  <a:gd name="connsiteY43" fmla="*/ 124210 h 1057110"/>
                  <a:gd name="connsiteX44" fmla="*/ 110997 w 622327"/>
                  <a:gd name="connsiteY44" fmla="*/ 134781 h 1057110"/>
                  <a:gd name="connsiteX45" fmla="*/ 108354 w 622327"/>
                  <a:gd name="connsiteY45" fmla="*/ 142710 h 1057110"/>
                  <a:gd name="connsiteX46" fmla="*/ 105711 w 622327"/>
                  <a:gd name="connsiteY46" fmla="*/ 158566 h 1057110"/>
                  <a:gd name="connsiteX47" fmla="*/ 108354 w 622327"/>
                  <a:gd name="connsiteY47" fmla="*/ 169137 h 1057110"/>
                  <a:gd name="connsiteX48" fmla="*/ 105711 w 622327"/>
                  <a:gd name="connsiteY48" fmla="*/ 177066 h 1057110"/>
                  <a:gd name="connsiteX49" fmla="*/ 97783 w 622327"/>
                  <a:gd name="connsiteY49" fmla="*/ 198208 h 1057110"/>
                  <a:gd name="connsiteX50" fmla="*/ 95140 w 622327"/>
                  <a:gd name="connsiteY50" fmla="*/ 208779 h 1057110"/>
                  <a:gd name="connsiteX51" fmla="*/ 87212 w 622327"/>
                  <a:gd name="connsiteY51" fmla="*/ 211422 h 1057110"/>
                  <a:gd name="connsiteX52" fmla="*/ 84569 w 622327"/>
                  <a:gd name="connsiteY52" fmla="*/ 219350 h 1057110"/>
                  <a:gd name="connsiteX53" fmla="*/ 87212 w 622327"/>
                  <a:gd name="connsiteY53" fmla="*/ 235207 h 1057110"/>
                  <a:gd name="connsiteX54" fmla="*/ 100426 w 622327"/>
                  <a:gd name="connsiteY54" fmla="*/ 251063 h 1057110"/>
                  <a:gd name="connsiteX55" fmla="*/ 105711 w 622327"/>
                  <a:gd name="connsiteY55" fmla="*/ 266920 h 1057110"/>
                  <a:gd name="connsiteX56" fmla="*/ 108354 w 622327"/>
                  <a:gd name="connsiteY56" fmla="*/ 274848 h 1057110"/>
                  <a:gd name="connsiteX57" fmla="*/ 113640 w 622327"/>
                  <a:gd name="connsiteY57" fmla="*/ 295991 h 1057110"/>
                  <a:gd name="connsiteX58" fmla="*/ 124211 w 622327"/>
                  <a:gd name="connsiteY58" fmla="*/ 311847 h 1057110"/>
                  <a:gd name="connsiteX59" fmla="*/ 132139 w 622327"/>
                  <a:gd name="connsiteY59" fmla="*/ 317133 h 1057110"/>
                  <a:gd name="connsiteX60" fmla="*/ 150638 w 622327"/>
                  <a:gd name="connsiteY60" fmla="*/ 340918 h 1057110"/>
                  <a:gd name="connsiteX61" fmla="*/ 158567 w 622327"/>
                  <a:gd name="connsiteY61" fmla="*/ 343560 h 1057110"/>
                  <a:gd name="connsiteX62" fmla="*/ 166495 w 622327"/>
                  <a:gd name="connsiteY62" fmla="*/ 359417 h 1057110"/>
                  <a:gd name="connsiteX63" fmla="*/ 174423 w 622327"/>
                  <a:gd name="connsiteY63" fmla="*/ 375274 h 1057110"/>
                  <a:gd name="connsiteX64" fmla="*/ 190280 w 622327"/>
                  <a:gd name="connsiteY64" fmla="*/ 380559 h 1057110"/>
                  <a:gd name="connsiteX65" fmla="*/ 224636 w 622327"/>
                  <a:gd name="connsiteY65" fmla="*/ 385845 h 1057110"/>
                  <a:gd name="connsiteX66" fmla="*/ 245778 w 622327"/>
                  <a:gd name="connsiteY66" fmla="*/ 391130 h 1057110"/>
                  <a:gd name="connsiteX67" fmla="*/ 256349 w 622327"/>
                  <a:gd name="connsiteY67" fmla="*/ 406987 h 1057110"/>
                  <a:gd name="connsiteX68" fmla="*/ 261635 w 622327"/>
                  <a:gd name="connsiteY68" fmla="*/ 422844 h 1057110"/>
                  <a:gd name="connsiteX69" fmla="*/ 264278 w 622327"/>
                  <a:gd name="connsiteY69" fmla="*/ 430772 h 1057110"/>
                  <a:gd name="connsiteX70" fmla="*/ 269563 w 622327"/>
                  <a:gd name="connsiteY70" fmla="*/ 438700 h 1057110"/>
                  <a:gd name="connsiteX71" fmla="*/ 277492 w 622327"/>
                  <a:gd name="connsiteY71" fmla="*/ 454557 h 1057110"/>
                  <a:gd name="connsiteX72" fmla="*/ 285420 w 622327"/>
                  <a:gd name="connsiteY72" fmla="*/ 459843 h 1057110"/>
                  <a:gd name="connsiteX73" fmla="*/ 288063 w 622327"/>
                  <a:gd name="connsiteY73" fmla="*/ 478342 h 1057110"/>
                  <a:gd name="connsiteX74" fmla="*/ 290705 w 622327"/>
                  <a:gd name="connsiteY74" fmla="*/ 486270 h 1057110"/>
                  <a:gd name="connsiteX75" fmla="*/ 301277 w 622327"/>
                  <a:gd name="connsiteY75" fmla="*/ 523269 h 1057110"/>
                  <a:gd name="connsiteX76" fmla="*/ 306562 w 622327"/>
                  <a:gd name="connsiteY76" fmla="*/ 531197 h 1057110"/>
                  <a:gd name="connsiteX77" fmla="*/ 314490 w 622327"/>
                  <a:gd name="connsiteY77" fmla="*/ 536483 h 1057110"/>
                  <a:gd name="connsiteX78" fmla="*/ 317133 w 622327"/>
                  <a:gd name="connsiteY78" fmla="*/ 544411 h 1057110"/>
                  <a:gd name="connsiteX79" fmla="*/ 314490 w 622327"/>
                  <a:gd name="connsiteY79" fmla="*/ 552340 h 1057110"/>
                  <a:gd name="connsiteX80" fmla="*/ 298634 w 622327"/>
                  <a:gd name="connsiteY80" fmla="*/ 552340 h 1057110"/>
                  <a:gd name="connsiteX81" fmla="*/ 288063 w 622327"/>
                  <a:gd name="connsiteY81" fmla="*/ 536483 h 1057110"/>
                  <a:gd name="connsiteX82" fmla="*/ 280134 w 622327"/>
                  <a:gd name="connsiteY82" fmla="*/ 533840 h 1057110"/>
                  <a:gd name="connsiteX83" fmla="*/ 264278 w 622327"/>
                  <a:gd name="connsiteY83" fmla="*/ 523269 h 1057110"/>
                  <a:gd name="connsiteX84" fmla="*/ 245778 w 622327"/>
                  <a:gd name="connsiteY84" fmla="*/ 510055 h 1057110"/>
                  <a:gd name="connsiteX85" fmla="*/ 237850 w 622327"/>
                  <a:gd name="connsiteY85" fmla="*/ 507412 h 1057110"/>
                  <a:gd name="connsiteX86" fmla="*/ 229922 w 622327"/>
                  <a:gd name="connsiteY86" fmla="*/ 504770 h 1057110"/>
                  <a:gd name="connsiteX87" fmla="*/ 221993 w 622327"/>
                  <a:gd name="connsiteY87" fmla="*/ 507412 h 1057110"/>
                  <a:gd name="connsiteX88" fmla="*/ 214065 w 622327"/>
                  <a:gd name="connsiteY88" fmla="*/ 512698 h 1057110"/>
                  <a:gd name="connsiteX89" fmla="*/ 195566 w 622327"/>
                  <a:gd name="connsiteY89" fmla="*/ 507412 h 1057110"/>
                  <a:gd name="connsiteX90" fmla="*/ 187637 w 622327"/>
                  <a:gd name="connsiteY90" fmla="*/ 499484 h 1057110"/>
                  <a:gd name="connsiteX91" fmla="*/ 179709 w 622327"/>
                  <a:gd name="connsiteY91" fmla="*/ 483628 h 1057110"/>
                  <a:gd name="connsiteX92" fmla="*/ 168614 w 622327"/>
                  <a:gd name="connsiteY92" fmla="*/ 466436 h 1057110"/>
                  <a:gd name="connsiteX93" fmla="*/ 152759 w 622327"/>
                  <a:gd name="connsiteY93" fmla="*/ 463271 h 1057110"/>
                  <a:gd name="connsiteX94" fmla="*/ 132139 w 622327"/>
                  <a:gd name="connsiteY94" fmla="*/ 463793 h 1057110"/>
                  <a:gd name="connsiteX95" fmla="*/ 114424 w 622327"/>
                  <a:gd name="connsiteY95" fmla="*/ 477268 h 1057110"/>
                  <a:gd name="connsiteX96" fmla="*/ 91162 w 622327"/>
                  <a:gd name="connsiteY96" fmla="*/ 503435 h 1057110"/>
                  <a:gd name="connsiteX97" fmla="*/ 84569 w 622327"/>
                  <a:gd name="connsiteY97" fmla="*/ 533840 h 1057110"/>
                  <a:gd name="connsiteX98" fmla="*/ 76641 w 622327"/>
                  <a:gd name="connsiteY98" fmla="*/ 539126 h 1057110"/>
                  <a:gd name="connsiteX99" fmla="*/ 63427 w 622327"/>
                  <a:gd name="connsiteY99" fmla="*/ 554982 h 1057110"/>
                  <a:gd name="connsiteX100" fmla="*/ 55498 w 622327"/>
                  <a:gd name="connsiteY100" fmla="*/ 560268 h 1057110"/>
                  <a:gd name="connsiteX101" fmla="*/ 44927 w 622327"/>
                  <a:gd name="connsiteY101" fmla="*/ 576125 h 1057110"/>
                  <a:gd name="connsiteX102" fmla="*/ 39642 w 622327"/>
                  <a:gd name="connsiteY102" fmla="*/ 584053 h 1057110"/>
                  <a:gd name="connsiteX103" fmla="*/ 36999 w 622327"/>
                  <a:gd name="connsiteY103" fmla="*/ 591981 h 1057110"/>
                  <a:gd name="connsiteX104" fmla="*/ 23785 w 622327"/>
                  <a:gd name="connsiteY104" fmla="*/ 607838 h 1057110"/>
                  <a:gd name="connsiteX105" fmla="*/ 21142 w 622327"/>
                  <a:gd name="connsiteY105" fmla="*/ 615766 h 1057110"/>
                  <a:gd name="connsiteX106" fmla="*/ 8451 w 622327"/>
                  <a:gd name="connsiteY106" fmla="*/ 635077 h 1057110"/>
                  <a:gd name="connsiteX107" fmla="*/ 29071 w 622327"/>
                  <a:gd name="connsiteY107" fmla="*/ 626337 h 1057110"/>
                  <a:gd name="connsiteX108" fmla="*/ 32236 w 622327"/>
                  <a:gd name="connsiteY108" fmla="*/ 634266 h 1057110"/>
                  <a:gd name="connsiteX109" fmla="*/ 42285 w 622327"/>
                  <a:gd name="connsiteY109" fmla="*/ 650122 h 1057110"/>
                  <a:gd name="connsiteX110" fmla="*/ 35402 w 622327"/>
                  <a:gd name="connsiteY110" fmla="*/ 663597 h 1057110"/>
                  <a:gd name="connsiteX111" fmla="*/ 38045 w 622327"/>
                  <a:gd name="connsiteY111" fmla="*/ 683432 h 1057110"/>
                  <a:gd name="connsiteX112" fmla="*/ 44927 w 622327"/>
                  <a:gd name="connsiteY112" fmla="*/ 689764 h 1057110"/>
                  <a:gd name="connsiteX113" fmla="*/ 39642 w 622327"/>
                  <a:gd name="connsiteY113" fmla="*/ 697692 h 1057110"/>
                  <a:gd name="connsiteX114" fmla="*/ 23785 w 622327"/>
                  <a:gd name="connsiteY114" fmla="*/ 713549 h 1057110"/>
                  <a:gd name="connsiteX115" fmla="*/ 15857 w 622327"/>
                  <a:gd name="connsiteY115" fmla="*/ 729406 h 1057110"/>
                  <a:gd name="connsiteX116" fmla="*/ 10571 w 622327"/>
                  <a:gd name="connsiteY116" fmla="*/ 745262 h 1057110"/>
                  <a:gd name="connsiteX117" fmla="*/ 0 w 622327"/>
                  <a:gd name="connsiteY117" fmla="*/ 761119 h 1057110"/>
                  <a:gd name="connsiteX118" fmla="*/ 2643 w 622327"/>
                  <a:gd name="connsiteY118" fmla="*/ 771690 h 1057110"/>
                  <a:gd name="connsiteX119" fmla="*/ 7929 w 622327"/>
                  <a:gd name="connsiteY119" fmla="*/ 787547 h 1057110"/>
                  <a:gd name="connsiteX120" fmla="*/ 10571 w 622327"/>
                  <a:gd name="connsiteY120" fmla="*/ 795475 h 1057110"/>
                  <a:gd name="connsiteX121" fmla="*/ 15857 w 622327"/>
                  <a:gd name="connsiteY121" fmla="*/ 816617 h 1057110"/>
                  <a:gd name="connsiteX122" fmla="*/ 39642 w 622327"/>
                  <a:gd name="connsiteY122" fmla="*/ 832474 h 1057110"/>
                  <a:gd name="connsiteX123" fmla="*/ 47570 w 622327"/>
                  <a:gd name="connsiteY123" fmla="*/ 837759 h 1057110"/>
                  <a:gd name="connsiteX124" fmla="*/ 55498 w 622327"/>
                  <a:gd name="connsiteY124" fmla="*/ 840402 h 1057110"/>
                  <a:gd name="connsiteX125" fmla="*/ 60784 w 622327"/>
                  <a:gd name="connsiteY125" fmla="*/ 848330 h 1057110"/>
                  <a:gd name="connsiteX126" fmla="*/ 73998 w 622327"/>
                  <a:gd name="connsiteY126" fmla="*/ 874758 h 1057110"/>
                  <a:gd name="connsiteX127" fmla="*/ 89855 w 622327"/>
                  <a:gd name="connsiteY127" fmla="*/ 880044 h 1057110"/>
                  <a:gd name="connsiteX128" fmla="*/ 97783 w 622327"/>
                  <a:gd name="connsiteY128" fmla="*/ 895900 h 1057110"/>
                  <a:gd name="connsiteX129" fmla="*/ 105711 w 622327"/>
                  <a:gd name="connsiteY129" fmla="*/ 901186 h 1057110"/>
                  <a:gd name="connsiteX130" fmla="*/ 121568 w 622327"/>
                  <a:gd name="connsiteY130" fmla="*/ 911757 h 1057110"/>
                  <a:gd name="connsiteX131" fmla="*/ 129496 w 622327"/>
                  <a:gd name="connsiteY131" fmla="*/ 919685 h 1057110"/>
                  <a:gd name="connsiteX132" fmla="*/ 137425 w 622327"/>
                  <a:gd name="connsiteY132" fmla="*/ 922328 h 1057110"/>
                  <a:gd name="connsiteX133" fmla="*/ 147996 w 622327"/>
                  <a:gd name="connsiteY133" fmla="*/ 938185 h 1057110"/>
                  <a:gd name="connsiteX134" fmla="*/ 132139 w 622327"/>
                  <a:gd name="connsiteY134" fmla="*/ 969898 h 1057110"/>
                  <a:gd name="connsiteX135" fmla="*/ 126853 w 622327"/>
                  <a:gd name="connsiteY135" fmla="*/ 977826 h 1057110"/>
                  <a:gd name="connsiteX136" fmla="*/ 124211 w 622327"/>
                  <a:gd name="connsiteY136" fmla="*/ 991040 h 1057110"/>
                  <a:gd name="connsiteX137" fmla="*/ 121568 w 622327"/>
                  <a:gd name="connsiteY137" fmla="*/ 1009540 h 1057110"/>
                  <a:gd name="connsiteX138" fmla="*/ 116282 w 622327"/>
                  <a:gd name="connsiteY138" fmla="*/ 1025396 h 1057110"/>
                  <a:gd name="connsiteX139" fmla="*/ 126853 w 622327"/>
                  <a:gd name="connsiteY139" fmla="*/ 1038610 h 1057110"/>
                  <a:gd name="connsiteX140" fmla="*/ 132139 w 622327"/>
                  <a:gd name="connsiteY140" fmla="*/ 1046539 h 1057110"/>
                  <a:gd name="connsiteX141" fmla="*/ 158567 w 622327"/>
                  <a:gd name="connsiteY141" fmla="*/ 1049181 h 1057110"/>
                  <a:gd name="connsiteX142" fmla="*/ 174423 w 622327"/>
                  <a:gd name="connsiteY142" fmla="*/ 1057110 h 1057110"/>
                  <a:gd name="connsiteX143" fmla="*/ 182352 w 622327"/>
                  <a:gd name="connsiteY143" fmla="*/ 1054467 h 1057110"/>
                  <a:gd name="connsiteX144" fmla="*/ 198208 w 622327"/>
                  <a:gd name="connsiteY144" fmla="*/ 1043896 h 1057110"/>
                  <a:gd name="connsiteX145" fmla="*/ 214065 w 622327"/>
                  <a:gd name="connsiteY145" fmla="*/ 1038610 h 1057110"/>
                  <a:gd name="connsiteX146" fmla="*/ 240493 w 622327"/>
                  <a:gd name="connsiteY146" fmla="*/ 1041253 h 1057110"/>
                  <a:gd name="connsiteX147" fmla="*/ 248421 w 622327"/>
                  <a:gd name="connsiteY147" fmla="*/ 1043896 h 1057110"/>
                  <a:gd name="connsiteX148" fmla="*/ 272206 w 622327"/>
                  <a:gd name="connsiteY148" fmla="*/ 1041253 h 1057110"/>
                  <a:gd name="connsiteX149" fmla="*/ 288063 w 622327"/>
                  <a:gd name="connsiteY149" fmla="*/ 1035967 h 1057110"/>
                  <a:gd name="connsiteX150" fmla="*/ 303919 w 622327"/>
                  <a:gd name="connsiteY150" fmla="*/ 1025396 h 1057110"/>
                  <a:gd name="connsiteX151" fmla="*/ 311848 w 622327"/>
                  <a:gd name="connsiteY151" fmla="*/ 1020111 h 1057110"/>
                  <a:gd name="connsiteX152" fmla="*/ 322419 w 622327"/>
                  <a:gd name="connsiteY152" fmla="*/ 1017468 h 1057110"/>
                  <a:gd name="connsiteX153" fmla="*/ 354132 w 622327"/>
                  <a:gd name="connsiteY153" fmla="*/ 1025396 h 1057110"/>
                  <a:gd name="connsiteX154" fmla="*/ 362060 w 622327"/>
                  <a:gd name="connsiteY154" fmla="*/ 1028039 h 1057110"/>
                  <a:gd name="connsiteX155" fmla="*/ 369989 w 622327"/>
                  <a:gd name="connsiteY155" fmla="*/ 1030682 h 1057110"/>
                  <a:gd name="connsiteX156" fmla="*/ 377917 w 622327"/>
                  <a:gd name="connsiteY156" fmla="*/ 1035967 h 1057110"/>
                  <a:gd name="connsiteX157" fmla="*/ 393774 w 622327"/>
                  <a:gd name="connsiteY157" fmla="*/ 1041253 h 1057110"/>
                  <a:gd name="connsiteX158" fmla="*/ 401702 w 622327"/>
                  <a:gd name="connsiteY158" fmla="*/ 1043896 h 1057110"/>
                  <a:gd name="connsiteX159" fmla="*/ 409630 w 622327"/>
                  <a:gd name="connsiteY159" fmla="*/ 1046539 h 1057110"/>
                  <a:gd name="connsiteX160" fmla="*/ 425487 w 622327"/>
                  <a:gd name="connsiteY160" fmla="*/ 1043896 h 1057110"/>
                  <a:gd name="connsiteX161" fmla="*/ 480985 w 622327"/>
                  <a:gd name="connsiteY161" fmla="*/ 1033325 h 1057110"/>
                  <a:gd name="connsiteX162" fmla="*/ 478342 w 622327"/>
                  <a:gd name="connsiteY162" fmla="*/ 1025396 h 1057110"/>
                  <a:gd name="connsiteX163" fmla="*/ 486271 w 622327"/>
                  <a:gd name="connsiteY163" fmla="*/ 1009540 h 1057110"/>
                  <a:gd name="connsiteX164" fmla="*/ 483628 w 622327"/>
                  <a:gd name="connsiteY164" fmla="*/ 985755 h 1057110"/>
                  <a:gd name="connsiteX165" fmla="*/ 475700 w 622327"/>
                  <a:gd name="connsiteY165" fmla="*/ 983112 h 1057110"/>
                  <a:gd name="connsiteX166" fmla="*/ 470414 w 622327"/>
                  <a:gd name="connsiteY166" fmla="*/ 975184 h 1057110"/>
                  <a:gd name="connsiteX167" fmla="*/ 462486 w 622327"/>
                  <a:gd name="connsiteY167" fmla="*/ 969898 h 1057110"/>
                  <a:gd name="connsiteX168" fmla="*/ 454557 w 622327"/>
                  <a:gd name="connsiteY168" fmla="*/ 961970 h 1057110"/>
                  <a:gd name="connsiteX169" fmla="*/ 457200 w 622327"/>
                  <a:gd name="connsiteY169" fmla="*/ 951399 h 1057110"/>
                  <a:gd name="connsiteX170" fmla="*/ 459843 w 622327"/>
                  <a:gd name="connsiteY170" fmla="*/ 943470 h 1057110"/>
                  <a:gd name="connsiteX171" fmla="*/ 454557 w 622327"/>
                  <a:gd name="connsiteY171" fmla="*/ 917043 h 1057110"/>
                  <a:gd name="connsiteX172" fmla="*/ 457200 w 622327"/>
                  <a:gd name="connsiteY172" fmla="*/ 903829 h 1057110"/>
                  <a:gd name="connsiteX173" fmla="*/ 465129 w 622327"/>
                  <a:gd name="connsiteY173" fmla="*/ 898543 h 1057110"/>
                  <a:gd name="connsiteX174" fmla="*/ 483628 w 622327"/>
                  <a:gd name="connsiteY174" fmla="*/ 893258 h 1057110"/>
                  <a:gd name="connsiteX175" fmla="*/ 488914 w 622327"/>
                  <a:gd name="connsiteY175" fmla="*/ 885329 h 1057110"/>
                  <a:gd name="connsiteX176" fmla="*/ 494199 w 622327"/>
                  <a:gd name="connsiteY176" fmla="*/ 845688 h 1057110"/>
                  <a:gd name="connsiteX177" fmla="*/ 496842 w 622327"/>
                  <a:gd name="connsiteY177" fmla="*/ 835117 h 1057110"/>
                  <a:gd name="connsiteX178" fmla="*/ 496842 w 622327"/>
                  <a:gd name="connsiteY178" fmla="*/ 790189 h 1057110"/>
                  <a:gd name="connsiteX179" fmla="*/ 488914 w 622327"/>
                  <a:gd name="connsiteY179" fmla="*/ 782261 h 1057110"/>
                  <a:gd name="connsiteX180" fmla="*/ 486271 w 622327"/>
                  <a:gd name="connsiteY180" fmla="*/ 769047 h 1057110"/>
                  <a:gd name="connsiteX181" fmla="*/ 480985 w 622327"/>
                  <a:gd name="connsiteY181" fmla="*/ 747905 h 1057110"/>
                  <a:gd name="connsiteX182" fmla="*/ 475700 w 622327"/>
                  <a:gd name="connsiteY182" fmla="*/ 716192 h 1057110"/>
                  <a:gd name="connsiteX183" fmla="*/ 483628 w 622327"/>
                  <a:gd name="connsiteY183" fmla="*/ 700335 h 1057110"/>
                  <a:gd name="connsiteX184" fmla="*/ 499485 w 622327"/>
                  <a:gd name="connsiteY184" fmla="*/ 695049 h 1057110"/>
                  <a:gd name="connsiteX185" fmla="*/ 494199 w 622327"/>
                  <a:gd name="connsiteY185" fmla="*/ 658051 h 1057110"/>
                  <a:gd name="connsiteX186" fmla="*/ 488914 w 622327"/>
                  <a:gd name="connsiteY186" fmla="*/ 623695 h 1057110"/>
                  <a:gd name="connsiteX187" fmla="*/ 486271 w 622327"/>
                  <a:gd name="connsiteY187" fmla="*/ 615766 h 1057110"/>
                  <a:gd name="connsiteX188" fmla="*/ 491556 w 622327"/>
                  <a:gd name="connsiteY188" fmla="*/ 570839 h 1057110"/>
                  <a:gd name="connsiteX189" fmla="*/ 496842 w 622327"/>
                  <a:gd name="connsiteY189" fmla="*/ 560268 h 1057110"/>
                  <a:gd name="connsiteX190" fmla="*/ 504770 w 622327"/>
                  <a:gd name="connsiteY190" fmla="*/ 552340 h 1057110"/>
                  <a:gd name="connsiteX191" fmla="*/ 507413 w 622327"/>
                  <a:gd name="connsiteY191" fmla="*/ 517984 h 1057110"/>
                  <a:gd name="connsiteX192" fmla="*/ 520627 w 622327"/>
                  <a:gd name="connsiteY192" fmla="*/ 504770 h 1057110"/>
                  <a:gd name="connsiteX193" fmla="*/ 533841 w 622327"/>
                  <a:gd name="connsiteY193" fmla="*/ 491556 h 1057110"/>
                  <a:gd name="connsiteX194" fmla="*/ 539126 w 622327"/>
                  <a:gd name="connsiteY194" fmla="*/ 483628 h 1057110"/>
                  <a:gd name="connsiteX195" fmla="*/ 541769 w 622327"/>
                  <a:gd name="connsiteY195" fmla="*/ 475699 h 1057110"/>
                  <a:gd name="connsiteX196" fmla="*/ 549697 w 622327"/>
                  <a:gd name="connsiteY196" fmla="*/ 467771 h 1057110"/>
                  <a:gd name="connsiteX197" fmla="*/ 554983 w 622327"/>
                  <a:gd name="connsiteY197" fmla="*/ 459843 h 1057110"/>
                  <a:gd name="connsiteX198" fmla="*/ 568197 w 622327"/>
                  <a:gd name="connsiteY198" fmla="*/ 436058 h 1057110"/>
                  <a:gd name="connsiteX199" fmla="*/ 573482 w 622327"/>
                  <a:gd name="connsiteY199" fmla="*/ 428129 h 1057110"/>
                  <a:gd name="connsiteX200" fmla="*/ 578768 w 622327"/>
                  <a:gd name="connsiteY200" fmla="*/ 412273 h 1057110"/>
                  <a:gd name="connsiteX201" fmla="*/ 581411 w 622327"/>
                  <a:gd name="connsiteY201" fmla="*/ 404344 h 1057110"/>
                  <a:gd name="connsiteX202" fmla="*/ 578768 w 622327"/>
                  <a:gd name="connsiteY202" fmla="*/ 393773 h 1057110"/>
                  <a:gd name="connsiteX203" fmla="*/ 568197 w 622327"/>
                  <a:gd name="connsiteY203" fmla="*/ 377917 h 1057110"/>
                  <a:gd name="connsiteX204" fmla="*/ 565554 w 622327"/>
                  <a:gd name="connsiteY204" fmla="*/ 364703 h 1057110"/>
                  <a:gd name="connsiteX205" fmla="*/ 568197 w 622327"/>
                  <a:gd name="connsiteY205" fmla="*/ 354132 h 1057110"/>
                  <a:gd name="connsiteX206" fmla="*/ 570840 w 622327"/>
                  <a:gd name="connsiteY206" fmla="*/ 332989 h 1057110"/>
                  <a:gd name="connsiteX207" fmla="*/ 576125 w 622327"/>
                  <a:gd name="connsiteY207" fmla="*/ 317133 h 1057110"/>
                  <a:gd name="connsiteX208" fmla="*/ 581411 w 622327"/>
                  <a:gd name="connsiteY208" fmla="*/ 301276 h 1057110"/>
                  <a:gd name="connsiteX209" fmla="*/ 586696 w 622327"/>
                  <a:gd name="connsiteY209" fmla="*/ 282777 h 1057110"/>
                  <a:gd name="connsiteX210" fmla="*/ 591982 w 622327"/>
                  <a:gd name="connsiteY210" fmla="*/ 266920 h 1057110"/>
                  <a:gd name="connsiteX211" fmla="*/ 594625 w 622327"/>
                  <a:gd name="connsiteY211" fmla="*/ 253706 h 1057110"/>
                  <a:gd name="connsiteX212" fmla="*/ 597267 w 622327"/>
                  <a:gd name="connsiteY212" fmla="*/ 237849 h 1057110"/>
                  <a:gd name="connsiteX213" fmla="*/ 599910 w 622327"/>
                  <a:gd name="connsiteY213" fmla="*/ 229921 h 1057110"/>
                  <a:gd name="connsiteX214" fmla="*/ 602553 w 622327"/>
                  <a:gd name="connsiteY214" fmla="*/ 219350 h 1057110"/>
                  <a:gd name="connsiteX215" fmla="*/ 607838 w 622327"/>
                  <a:gd name="connsiteY215" fmla="*/ 203493 h 1057110"/>
                  <a:gd name="connsiteX216" fmla="*/ 621052 w 622327"/>
                  <a:gd name="connsiteY216" fmla="*/ 179708 h 1057110"/>
                  <a:gd name="connsiteX217" fmla="*/ 618409 w 622327"/>
                  <a:gd name="connsiteY217" fmla="*/ 150638 h 1057110"/>
                  <a:gd name="connsiteX0" fmla="*/ 618409 w 622327"/>
                  <a:gd name="connsiteY0" fmla="*/ 150638 h 1057110"/>
                  <a:gd name="connsiteX1" fmla="*/ 602553 w 622327"/>
                  <a:gd name="connsiteY1" fmla="*/ 147995 h 1057110"/>
                  <a:gd name="connsiteX2" fmla="*/ 560268 w 622327"/>
                  <a:gd name="connsiteY2" fmla="*/ 153281 h 1057110"/>
                  <a:gd name="connsiteX3" fmla="*/ 552340 w 622327"/>
                  <a:gd name="connsiteY3" fmla="*/ 155923 h 1057110"/>
                  <a:gd name="connsiteX4" fmla="*/ 528555 w 622327"/>
                  <a:gd name="connsiteY4" fmla="*/ 158566 h 1057110"/>
                  <a:gd name="connsiteX5" fmla="*/ 512698 w 622327"/>
                  <a:gd name="connsiteY5" fmla="*/ 153281 h 1057110"/>
                  <a:gd name="connsiteX6" fmla="*/ 504770 w 622327"/>
                  <a:gd name="connsiteY6" fmla="*/ 150638 h 1057110"/>
                  <a:gd name="connsiteX7" fmla="*/ 499485 w 622327"/>
                  <a:gd name="connsiteY7" fmla="*/ 142710 h 1057110"/>
                  <a:gd name="connsiteX8" fmla="*/ 483628 w 622327"/>
                  <a:gd name="connsiteY8" fmla="*/ 137424 h 1057110"/>
                  <a:gd name="connsiteX9" fmla="*/ 428130 w 622327"/>
                  <a:gd name="connsiteY9" fmla="*/ 132139 h 1057110"/>
                  <a:gd name="connsiteX10" fmla="*/ 420201 w 622327"/>
                  <a:gd name="connsiteY10" fmla="*/ 129496 h 1057110"/>
                  <a:gd name="connsiteX11" fmla="*/ 417559 w 622327"/>
                  <a:gd name="connsiteY11" fmla="*/ 121567 h 1057110"/>
                  <a:gd name="connsiteX12" fmla="*/ 401702 w 622327"/>
                  <a:gd name="connsiteY12" fmla="*/ 116282 h 1057110"/>
                  <a:gd name="connsiteX13" fmla="*/ 393774 w 622327"/>
                  <a:gd name="connsiteY13" fmla="*/ 110996 h 1057110"/>
                  <a:gd name="connsiteX14" fmla="*/ 380560 w 622327"/>
                  <a:gd name="connsiteY14" fmla="*/ 113639 h 1057110"/>
                  <a:gd name="connsiteX15" fmla="*/ 372631 w 622327"/>
                  <a:gd name="connsiteY15" fmla="*/ 118925 h 1057110"/>
                  <a:gd name="connsiteX16" fmla="*/ 364703 w 622327"/>
                  <a:gd name="connsiteY16" fmla="*/ 121567 h 1057110"/>
                  <a:gd name="connsiteX17" fmla="*/ 348846 w 622327"/>
                  <a:gd name="connsiteY17" fmla="*/ 118925 h 1057110"/>
                  <a:gd name="connsiteX18" fmla="*/ 346204 w 622327"/>
                  <a:gd name="connsiteY18" fmla="*/ 110996 h 1057110"/>
                  <a:gd name="connsiteX19" fmla="*/ 338275 w 622327"/>
                  <a:gd name="connsiteY19" fmla="*/ 108354 h 1057110"/>
                  <a:gd name="connsiteX20" fmla="*/ 319776 w 622327"/>
                  <a:gd name="connsiteY20" fmla="*/ 84569 h 1057110"/>
                  <a:gd name="connsiteX21" fmla="*/ 306562 w 622327"/>
                  <a:gd name="connsiteY21" fmla="*/ 71355 h 1057110"/>
                  <a:gd name="connsiteX22" fmla="*/ 301277 w 622327"/>
                  <a:gd name="connsiteY22" fmla="*/ 63426 h 1057110"/>
                  <a:gd name="connsiteX23" fmla="*/ 280134 w 622327"/>
                  <a:gd name="connsiteY23" fmla="*/ 58141 h 1057110"/>
                  <a:gd name="connsiteX24" fmla="*/ 272206 w 622327"/>
                  <a:gd name="connsiteY24" fmla="*/ 52855 h 1057110"/>
                  <a:gd name="connsiteX25" fmla="*/ 256349 w 622327"/>
                  <a:gd name="connsiteY25" fmla="*/ 47570 h 1057110"/>
                  <a:gd name="connsiteX26" fmla="*/ 248421 w 622327"/>
                  <a:gd name="connsiteY26" fmla="*/ 44927 h 1057110"/>
                  <a:gd name="connsiteX27" fmla="*/ 221993 w 622327"/>
                  <a:gd name="connsiteY27" fmla="*/ 42284 h 1057110"/>
                  <a:gd name="connsiteX28" fmla="*/ 214065 w 622327"/>
                  <a:gd name="connsiteY28" fmla="*/ 36999 h 1057110"/>
                  <a:gd name="connsiteX29" fmla="*/ 211422 w 622327"/>
                  <a:gd name="connsiteY29" fmla="*/ 29070 h 1057110"/>
                  <a:gd name="connsiteX30" fmla="*/ 203494 w 622327"/>
                  <a:gd name="connsiteY30" fmla="*/ 10571 h 1057110"/>
                  <a:gd name="connsiteX31" fmla="*/ 195566 w 622327"/>
                  <a:gd name="connsiteY31" fmla="*/ 7928 h 1057110"/>
                  <a:gd name="connsiteX32" fmla="*/ 190280 w 622327"/>
                  <a:gd name="connsiteY32" fmla="*/ 0 h 1057110"/>
                  <a:gd name="connsiteX33" fmla="*/ 184994 w 622327"/>
                  <a:gd name="connsiteY33" fmla="*/ 7928 h 1057110"/>
                  <a:gd name="connsiteX34" fmla="*/ 177066 w 622327"/>
                  <a:gd name="connsiteY34" fmla="*/ 15856 h 1057110"/>
                  <a:gd name="connsiteX35" fmla="*/ 161209 w 622327"/>
                  <a:gd name="connsiteY35" fmla="*/ 21142 h 1057110"/>
                  <a:gd name="connsiteX36" fmla="*/ 153281 w 622327"/>
                  <a:gd name="connsiteY36" fmla="*/ 23785 h 1057110"/>
                  <a:gd name="connsiteX37" fmla="*/ 129496 w 622327"/>
                  <a:gd name="connsiteY37" fmla="*/ 29070 h 1057110"/>
                  <a:gd name="connsiteX38" fmla="*/ 124211 w 622327"/>
                  <a:gd name="connsiteY38" fmla="*/ 36999 h 1057110"/>
                  <a:gd name="connsiteX39" fmla="*/ 121568 w 622327"/>
                  <a:gd name="connsiteY39" fmla="*/ 44927 h 1057110"/>
                  <a:gd name="connsiteX40" fmla="*/ 113640 w 622327"/>
                  <a:gd name="connsiteY40" fmla="*/ 52855 h 1057110"/>
                  <a:gd name="connsiteX41" fmla="*/ 110997 w 622327"/>
                  <a:gd name="connsiteY41" fmla="*/ 76640 h 1057110"/>
                  <a:gd name="connsiteX42" fmla="*/ 110997 w 622327"/>
                  <a:gd name="connsiteY42" fmla="*/ 100425 h 1057110"/>
                  <a:gd name="connsiteX43" fmla="*/ 108354 w 622327"/>
                  <a:gd name="connsiteY43" fmla="*/ 124210 h 1057110"/>
                  <a:gd name="connsiteX44" fmla="*/ 110997 w 622327"/>
                  <a:gd name="connsiteY44" fmla="*/ 134781 h 1057110"/>
                  <a:gd name="connsiteX45" fmla="*/ 108354 w 622327"/>
                  <a:gd name="connsiteY45" fmla="*/ 142710 h 1057110"/>
                  <a:gd name="connsiteX46" fmla="*/ 105711 w 622327"/>
                  <a:gd name="connsiteY46" fmla="*/ 158566 h 1057110"/>
                  <a:gd name="connsiteX47" fmla="*/ 108354 w 622327"/>
                  <a:gd name="connsiteY47" fmla="*/ 169137 h 1057110"/>
                  <a:gd name="connsiteX48" fmla="*/ 105711 w 622327"/>
                  <a:gd name="connsiteY48" fmla="*/ 177066 h 1057110"/>
                  <a:gd name="connsiteX49" fmla="*/ 97783 w 622327"/>
                  <a:gd name="connsiteY49" fmla="*/ 198208 h 1057110"/>
                  <a:gd name="connsiteX50" fmla="*/ 95140 w 622327"/>
                  <a:gd name="connsiteY50" fmla="*/ 208779 h 1057110"/>
                  <a:gd name="connsiteX51" fmla="*/ 87212 w 622327"/>
                  <a:gd name="connsiteY51" fmla="*/ 211422 h 1057110"/>
                  <a:gd name="connsiteX52" fmla="*/ 84569 w 622327"/>
                  <a:gd name="connsiteY52" fmla="*/ 219350 h 1057110"/>
                  <a:gd name="connsiteX53" fmla="*/ 87212 w 622327"/>
                  <a:gd name="connsiteY53" fmla="*/ 235207 h 1057110"/>
                  <a:gd name="connsiteX54" fmla="*/ 100426 w 622327"/>
                  <a:gd name="connsiteY54" fmla="*/ 251063 h 1057110"/>
                  <a:gd name="connsiteX55" fmla="*/ 105711 w 622327"/>
                  <a:gd name="connsiteY55" fmla="*/ 266920 h 1057110"/>
                  <a:gd name="connsiteX56" fmla="*/ 108354 w 622327"/>
                  <a:gd name="connsiteY56" fmla="*/ 274848 h 1057110"/>
                  <a:gd name="connsiteX57" fmla="*/ 113640 w 622327"/>
                  <a:gd name="connsiteY57" fmla="*/ 295991 h 1057110"/>
                  <a:gd name="connsiteX58" fmla="*/ 124211 w 622327"/>
                  <a:gd name="connsiteY58" fmla="*/ 311847 h 1057110"/>
                  <a:gd name="connsiteX59" fmla="*/ 132139 w 622327"/>
                  <a:gd name="connsiteY59" fmla="*/ 317133 h 1057110"/>
                  <a:gd name="connsiteX60" fmla="*/ 150638 w 622327"/>
                  <a:gd name="connsiteY60" fmla="*/ 340918 h 1057110"/>
                  <a:gd name="connsiteX61" fmla="*/ 158567 w 622327"/>
                  <a:gd name="connsiteY61" fmla="*/ 343560 h 1057110"/>
                  <a:gd name="connsiteX62" fmla="*/ 166495 w 622327"/>
                  <a:gd name="connsiteY62" fmla="*/ 359417 h 1057110"/>
                  <a:gd name="connsiteX63" fmla="*/ 174423 w 622327"/>
                  <a:gd name="connsiteY63" fmla="*/ 375274 h 1057110"/>
                  <a:gd name="connsiteX64" fmla="*/ 190280 w 622327"/>
                  <a:gd name="connsiteY64" fmla="*/ 380559 h 1057110"/>
                  <a:gd name="connsiteX65" fmla="*/ 224636 w 622327"/>
                  <a:gd name="connsiteY65" fmla="*/ 385845 h 1057110"/>
                  <a:gd name="connsiteX66" fmla="*/ 245778 w 622327"/>
                  <a:gd name="connsiteY66" fmla="*/ 391130 h 1057110"/>
                  <a:gd name="connsiteX67" fmla="*/ 256349 w 622327"/>
                  <a:gd name="connsiteY67" fmla="*/ 406987 h 1057110"/>
                  <a:gd name="connsiteX68" fmla="*/ 261635 w 622327"/>
                  <a:gd name="connsiteY68" fmla="*/ 422844 h 1057110"/>
                  <a:gd name="connsiteX69" fmla="*/ 264278 w 622327"/>
                  <a:gd name="connsiteY69" fmla="*/ 430772 h 1057110"/>
                  <a:gd name="connsiteX70" fmla="*/ 269563 w 622327"/>
                  <a:gd name="connsiteY70" fmla="*/ 438700 h 1057110"/>
                  <a:gd name="connsiteX71" fmla="*/ 277492 w 622327"/>
                  <a:gd name="connsiteY71" fmla="*/ 454557 h 1057110"/>
                  <a:gd name="connsiteX72" fmla="*/ 285420 w 622327"/>
                  <a:gd name="connsiteY72" fmla="*/ 459843 h 1057110"/>
                  <a:gd name="connsiteX73" fmla="*/ 288063 w 622327"/>
                  <a:gd name="connsiteY73" fmla="*/ 478342 h 1057110"/>
                  <a:gd name="connsiteX74" fmla="*/ 290705 w 622327"/>
                  <a:gd name="connsiteY74" fmla="*/ 486270 h 1057110"/>
                  <a:gd name="connsiteX75" fmla="*/ 299818 w 622327"/>
                  <a:gd name="connsiteY75" fmla="*/ 511225 h 1057110"/>
                  <a:gd name="connsiteX76" fmla="*/ 301277 w 622327"/>
                  <a:gd name="connsiteY76" fmla="*/ 523269 h 1057110"/>
                  <a:gd name="connsiteX77" fmla="*/ 306562 w 622327"/>
                  <a:gd name="connsiteY77" fmla="*/ 531197 h 1057110"/>
                  <a:gd name="connsiteX78" fmla="*/ 314490 w 622327"/>
                  <a:gd name="connsiteY78" fmla="*/ 536483 h 1057110"/>
                  <a:gd name="connsiteX79" fmla="*/ 317133 w 622327"/>
                  <a:gd name="connsiteY79" fmla="*/ 544411 h 1057110"/>
                  <a:gd name="connsiteX80" fmla="*/ 314490 w 622327"/>
                  <a:gd name="connsiteY80" fmla="*/ 552340 h 1057110"/>
                  <a:gd name="connsiteX81" fmla="*/ 298634 w 622327"/>
                  <a:gd name="connsiteY81" fmla="*/ 552340 h 1057110"/>
                  <a:gd name="connsiteX82" fmla="*/ 288063 w 622327"/>
                  <a:gd name="connsiteY82" fmla="*/ 536483 h 1057110"/>
                  <a:gd name="connsiteX83" fmla="*/ 280134 w 622327"/>
                  <a:gd name="connsiteY83" fmla="*/ 533840 h 1057110"/>
                  <a:gd name="connsiteX84" fmla="*/ 264278 w 622327"/>
                  <a:gd name="connsiteY84" fmla="*/ 523269 h 1057110"/>
                  <a:gd name="connsiteX85" fmla="*/ 245778 w 622327"/>
                  <a:gd name="connsiteY85" fmla="*/ 510055 h 1057110"/>
                  <a:gd name="connsiteX86" fmla="*/ 237850 w 622327"/>
                  <a:gd name="connsiteY86" fmla="*/ 507412 h 1057110"/>
                  <a:gd name="connsiteX87" fmla="*/ 229922 w 622327"/>
                  <a:gd name="connsiteY87" fmla="*/ 504770 h 1057110"/>
                  <a:gd name="connsiteX88" fmla="*/ 221993 w 622327"/>
                  <a:gd name="connsiteY88" fmla="*/ 507412 h 1057110"/>
                  <a:gd name="connsiteX89" fmla="*/ 214065 w 622327"/>
                  <a:gd name="connsiteY89" fmla="*/ 512698 h 1057110"/>
                  <a:gd name="connsiteX90" fmla="*/ 195566 w 622327"/>
                  <a:gd name="connsiteY90" fmla="*/ 507412 h 1057110"/>
                  <a:gd name="connsiteX91" fmla="*/ 187637 w 622327"/>
                  <a:gd name="connsiteY91" fmla="*/ 499484 h 1057110"/>
                  <a:gd name="connsiteX92" fmla="*/ 179709 w 622327"/>
                  <a:gd name="connsiteY92" fmla="*/ 483628 h 1057110"/>
                  <a:gd name="connsiteX93" fmla="*/ 168614 w 622327"/>
                  <a:gd name="connsiteY93" fmla="*/ 466436 h 1057110"/>
                  <a:gd name="connsiteX94" fmla="*/ 152759 w 622327"/>
                  <a:gd name="connsiteY94" fmla="*/ 463271 h 1057110"/>
                  <a:gd name="connsiteX95" fmla="*/ 132139 w 622327"/>
                  <a:gd name="connsiteY95" fmla="*/ 463793 h 1057110"/>
                  <a:gd name="connsiteX96" fmla="*/ 114424 w 622327"/>
                  <a:gd name="connsiteY96" fmla="*/ 477268 h 1057110"/>
                  <a:gd name="connsiteX97" fmla="*/ 91162 w 622327"/>
                  <a:gd name="connsiteY97" fmla="*/ 503435 h 1057110"/>
                  <a:gd name="connsiteX98" fmla="*/ 84569 w 622327"/>
                  <a:gd name="connsiteY98" fmla="*/ 533840 h 1057110"/>
                  <a:gd name="connsiteX99" fmla="*/ 76641 w 622327"/>
                  <a:gd name="connsiteY99" fmla="*/ 539126 h 1057110"/>
                  <a:gd name="connsiteX100" fmla="*/ 63427 w 622327"/>
                  <a:gd name="connsiteY100" fmla="*/ 554982 h 1057110"/>
                  <a:gd name="connsiteX101" fmla="*/ 55498 w 622327"/>
                  <a:gd name="connsiteY101" fmla="*/ 560268 h 1057110"/>
                  <a:gd name="connsiteX102" fmla="*/ 44927 w 622327"/>
                  <a:gd name="connsiteY102" fmla="*/ 576125 h 1057110"/>
                  <a:gd name="connsiteX103" fmla="*/ 39642 w 622327"/>
                  <a:gd name="connsiteY103" fmla="*/ 584053 h 1057110"/>
                  <a:gd name="connsiteX104" fmla="*/ 36999 w 622327"/>
                  <a:gd name="connsiteY104" fmla="*/ 591981 h 1057110"/>
                  <a:gd name="connsiteX105" fmla="*/ 23785 w 622327"/>
                  <a:gd name="connsiteY105" fmla="*/ 607838 h 1057110"/>
                  <a:gd name="connsiteX106" fmla="*/ 21142 w 622327"/>
                  <a:gd name="connsiteY106" fmla="*/ 615766 h 1057110"/>
                  <a:gd name="connsiteX107" fmla="*/ 8451 w 622327"/>
                  <a:gd name="connsiteY107" fmla="*/ 635077 h 1057110"/>
                  <a:gd name="connsiteX108" fmla="*/ 29071 w 622327"/>
                  <a:gd name="connsiteY108" fmla="*/ 626337 h 1057110"/>
                  <a:gd name="connsiteX109" fmla="*/ 32236 w 622327"/>
                  <a:gd name="connsiteY109" fmla="*/ 634266 h 1057110"/>
                  <a:gd name="connsiteX110" fmla="*/ 42285 w 622327"/>
                  <a:gd name="connsiteY110" fmla="*/ 650122 h 1057110"/>
                  <a:gd name="connsiteX111" fmla="*/ 35402 w 622327"/>
                  <a:gd name="connsiteY111" fmla="*/ 663597 h 1057110"/>
                  <a:gd name="connsiteX112" fmla="*/ 38045 w 622327"/>
                  <a:gd name="connsiteY112" fmla="*/ 683432 h 1057110"/>
                  <a:gd name="connsiteX113" fmla="*/ 44927 w 622327"/>
                  <a:gd name="connsiteY113" fmla="*/ 689764 h 1057110"/>
                  <a:gd name="connsiteX114" fmla="*/ 39642 w 622327"/>
                  <a:gd name="connsiteY114" fmla="*/ 697692 h 1057110"/>
                  <a:gd name="connsiteX115" fmla="*/ 23785 w 622327"/>
                  <a:gd name="connsiteY115" fmla="*/ 713549 h 1057110"/>
                  <a:gd name="connsiteX116" fmla="*/ 15857 w 622327"/>
                  <a:gd name="connsiteY116" fmla="*/ 729406 h 1057110"/>
                  <a:gd name="connsiteX117" fmla="*/ 10571 w 622327"/>
                  <a:gd name="connsiteY117" fmla="*/ 745262 h 1057110"/>
                  <a:gd name="connsiteX118" fmla="*/ 0 w 622327"/>
                  <a:gd name="connsiteY118" fmla="*/ 761119 h 1057110"/>
                  <a:gd name="connsiteX119" fmla="*/ 2643 w 622327"/>
                  <a:gd name="connsiteY119" fmla="*/ 771690 h 1057110"/>
                  <a:gd name="connsiteX120" fmla="*/ 7929 w 622327"/>
                  <a:gd name="connsiteY120" fmla="*/ 787547 h 1057110"/>
                  <a:gd name="connsiteX121" fmla="*/ 10571 w 622327"/>
                  <a:gd name="connsiteY121" fmla="*/ 795475 h 1057110"/>
                  <a:gd name="connsiteX122" fmla="*/ 15857 w 622327"/>
                  <a:gd name="connsiteY122" fmla="*/ 816617 h 1057110"/>
                  <a:gd name="connsiteX123" fmla="*/ 39642 w 622327"/>
                  <a:gd name="connsiteY123" fmla="*/ 832474 h 1057110"/>
                  <a:gd name="connsiteX124" fmla="*/ 47570 w 622327"/>
                  <a:gd name="connsiteY124" fmla="*/ 837759 h 1057110"/>
                  <a:gd name="connsiteX125" fmla="*/ 55498 w 622327"/>
                  <a:gd name="connsiteY125" fmla="*/ 840402 h 1057110"/>
                  <a:gd name="connsiteX126" fmla="*/ 60784 w 622327"/>
                  <a:gd name="connsiteY126" fmla="*/ 848330 h 1057110"/>
                  <a:gd name="connsiteX127" fmla="*/ 73998 w 622327"/>
                  <a:gd name="connsiteY127" fmla="*/ 874758 h 1057110"/>
                  <a:gd name="connsiteX128" fmla="*/ 89855 w 622327"/>
                  <a:gd name="connsiteY128" fmla="*/ 880044 h 1057110"/>
                  <a:gd name="connsiteX129" fmla="*/ 97783 w 622327"/>
                  <a:gd name="connsiteY129" fmla="*/ 895900 h 1057110"/>
                  <a:gd name="connsiteX130" fmla="*/ 105711 w 622327"/>
                  <a:gd name="connsiteY130" fmla="*/ 901186 h 1057110"/>
                  <a:gd name="connsiteX131" fmla="*/ 121568 w 622327"/>
                  <a:gd name="connsiteY131" fmla="*/ 911757 h 1057110"/>
                  <a:gd name="connsiteX132" fmla="*/ 129496 w 622327"/>
                  <a:gd name="connsiteY132" fmla="*/ 919685 h 1057110"/>
                  <a:gd name="connsiteX133" fmla="*/ 137425 w 622327"/>
                  <a:gd name="connsiteY133" fmla="*/ 922328 h 1057110"/>
                  <a:gd name="connsiteX134" fmla="*/ 147996 w 622327"/>
                  <a:gd name="connsiteY134" fmla="*/ 938185 h 1057110"/>
                  <a:gd name="connsiteX135" fmla="*/ 132139 w 622327"/>
                  <a:gd name="connsiteY135" fmla="*/ 969898 h 1057110"/>
                  <a:gd name="connsiteX136" fmla="*/ 126853 w 622327"/>
                  <a:gd name="connsiteY136" fmla="*/ 977826 h 1057110"/>
                  <a:gd name="connsiteX137" fmla="*/ 124211 w 622327"/>
                  <a:gd name="connsiteY137" fmla="*/ 991040 h 1057110"/>
                  <a:gd name="connsiteX138" fmla="*/ 121568 w 622327"/>
                  <a:gd name="connsiteY138" fmla="*/ 1009540 h 1057110"/>
                  <a:gd name="connsiteX139" fmla="*/ 116282 w 622327"/>
                  <a:gd name="connsiteY139" fmla="*/ 1025396 h 1057110"/>
                  <a:gd name="connsiteX140" fmla="*/ 126853 w 622327"/>
                  <a:gd name="connsiteY140" fmla="*/ 1038610 h 1057110"/>
                  <a:gd name="connsiteX141" fmla="*/ 132139 w 622327"/>
                  <a:gd name="connsiteY141" fmla="*/ 1046539 h 1057110"/>
                  <a:gd name="connsiteX142" fmla="*/ 158567 w 622327"/>
                  <a:gd name="connsiteY142" fmla="*/ 1049181 h 1057110"/>
                  <a:gd name="connsiteX143" fmla="*/ 174423 w 622327"/>
                  <a:gd name="connsiteY143" fmla="*/ 1057110 h 1057110"/>
                  <a:gd name="connsiteX144" fmla="*/ 182352 w 622327"/>
                  <a:gd name="connsiteY144" fmla="*/ 1054467 h 1057110"/>
                  <a:gd name="connsiteX145" fmla="*/ 198208 w 622327"/>
                  <a:gd name="connsiteY145" fmla="*/ 1043896 h 1057110"/>
                  <a:gd name="connsiteX146" fmla="*/ 214065 w 622327"/>
                  <a:gd name="connsiteY146" fmla="*/ 1038610 h 1057110"/>
                  <a:gd name="connsiteX147" fmla="*/ 240493 w 622327"/>
                  <a:gd name="connsiteY147" fmla="*/ 1041253 h 1057110"/>
                  <a:gd name="connsiteX148" fmla="*/ 248421 w 622327"/>
                  <a:gd name="connsiteY148" fmla="*/ 1043896 h 1057110"/>
                  <a:gd name="connsiteX149" fmla="*/ 272206 w 622327"/>
                  <a:gd name="connsiteY149" fmla="*/ 1041253 h 1057110"/>
                  <a:gd name="connsiteX150" fmla="*/ 288063 w 622327"/>
                  <a:gd name="connsiteY150" fmla="*/ 1035967 h 1057110"/>
                  <a:gd name="connsiteX151" fmla="*/ 303919 w 622327"/>
                  <a:gd name="connsiteY151" fmla="*/ 1025396 h 1057110"/>
                  <a:gd name="connsiteX152" fmla="*/ 311848 w 622327"/>
                  <a:gd name="connsiteY152" fmla="*/ 1020111 h 1057110"/>
                  <a:gd name="connsiteX153" fmla="*/ 322419 w 622327"/>
                  <a:gd name="connsiteY153" fmla="*/ 1017468 h 1057110"/>
                  <a:gd name="connsiteX154" fmla="*/ 354132 w 622327"/>
                  <a:gd name="connsiteY154" fmla="*/ 1025396 h 1057110"/>
                  <a:gd name="connsiteX155" fmla="*/ 362060 w 622327"/>
                  <a:gd name="connsiteY155" fmla="*/ 1028039 h 1057110"/>
                  <a:gd name="connsiteX156" fmla="*/ 369989 w 622327"/>
                  <a:gd name="connsiteY156" fmla="*/ 1030682 h 1057110"/>
                  <a:gd name="connsiteX157" fmla="*/ 377917 w 622327"/>
                  <a:gd name="connsiteY157" fmla="*/ 1035967 h 1057110"/>
                  <a:gd name="connsiteX158" fmla="*/ 393774 w 622327"/>
                  <a:gd name="connsiteY158" fmla="*/ 1041253 h 1057110"/>
                  <a:gd name="connsiteX159" fmla="*/ 401702 w 622327"/>
                  <a:gd name="connsiteY159" fmla="*/ 1043896 h 1057110"/>
                  <a:gd name="connsiteX160" fmla="*/ 409630 w 622327"/>
                  <a:gd name="connsiteY160" fmla="*/ 1046539 h 1057110"/>
                  <a:gd name="connsiteX161" fmla="*/ 425487 w 622327"/>
                  <a:gd name="connsiteY161" fmla="*/ 1043896 h 1057110"/>
                  <a:gd name="connsiteX162" fmla="*/ 480985 w 622327"/>
                  <a:gd name="connsiteY162" fmla="*/ 1033325 h 1057110"/>
                  <a:gd name="connsiteX163" fmla="*/ 478342 w 622327"/>
                  <a:gd name="connsiteY163" fmla="*/ 1025396 h 1057110"/>
                  <a:gd name="connsiteX164" fmla="*/ 486271 w 622327"/>
                  <a:gd name="connsiteY164" fmla="*/ 1009540 h 1057110"/>
                  <a:gd name="connsiteX165" fmla="*/ 483628 w 622327"/>
                  <a:gd name="connsiteY165" fmla="*/ 985755 h 1057110"/>
                  <a:gd name="connsiteX166" fmla="*/ 475700 w 622327"/>
                  <a:gd name="connsiteY166" fmla="*/ 983112 h 1057110"/>
                  <a:gd name="connsiteX167" fmla="*/ 470414 w 622327"/>
                  <a:gd name="connsiteY167" fmla="*/ 975184 h 1057110"/>
                  <a:gd name="connsiteX168" fmla="*/ 462486 w 622327"/>
                  <a:gd name="connsiteY168" fmla="*/ 969898 h 1057110"/>
                  <a:gd name="connsiteX169" fmla="*/ 454557 w 622327"/>
                  <a:gd name="connsiteY169" fmla="*/ 961970 h 1057110"/>
                  <a:gd name="connsiteX170" fmla="*/ 457200 w 622327"/>
                  <a:gd name="connsiteY170" fmla="*/ 951399 h 1057110"/>
                  <a:gd name="connsiteX171" fmla="*/ 459843 w 622327"/>
                  <a:gd name="connsiteY171" fmla="*/ 943470 h 1057110"/>
                  <a:gd name="connsiteX172" fmla="*/ 454557 w 622327"/>
                  <a:gd name="connsiteY172" fmla="*/ 917043 h 1057110"/>
                  <a:gd name="connsiteX173" fmla="*/ 457200 w 622327"/>
                  <a:gd name="connsiteY173" fmla="*/ 903829 h 1057110"/>
                  <a:gd name="connsiteX174" fmla="*/ 465129 w 622327"/>
                  <a:gd name="connsiteY174" fmla="*/ 898543 h 1057110"/>
                  <a:gd name="connsiteX175" fmla="*/ 483628 w 622327"/>
                  <a:gd name="connsiteY175" fmla="*/ 893258 h 1057110"/>
                  <a:gd name="connsiteX176" fmla="*/ 488914 w 622327"/>
                  <a:gd name="connsiteY176" fmla="*/ 885329 h 1057110"/>
                  <a:gd name="connsiteX177" fmla="*/ 494199 w 622327"/>
                  <a:gd name="connsiteY177" fmla="*/ 845688 h 1057110"/>
                  <a:gd name="connsiteX178" fmla="*/ 496842 w 622327"/>
                  <a:gd name="connsiteY178" fmla="*/ 835117 h 1057110"/>
                  <a:gd name="connsiteX179" fmla="*/ 496842 w 622327"/>
                  <a:gd name="connsiteY179" fmla="*/ 790189 h 1057110"/>
                  <a:gd name="connsiteX180" fmla="*/ 488914 w 622327"/>
                  <a:gd name="connsiteY180" fmla="*/ 782261 h 1057110"/>
                  <a:gd name="connsiteX181" fmla="*/ 486271 w 622327"/>
                  <a:gd name="connsiteY181" fmla="*/ 769047 h 1057110"/>
                  <a:gd name="connsiteX182" fmla="*/ 480985 w 622327"/>
                  <a:gd name="connsiteY182" fmla="*/ 747905 h 1057110"/>
                  <a:gd name="connsiteX183" fmla="*/ 475700 w 622327"/>
                  <a:gd name="connsiteY183" fmla="*/ 716192 h 1057110"/>
                  <a:gd name="connsiteX184" fmla="*/ 483628 w 622327"/>
                  <a:gd name="connsiteY184" fmla="*/ 700335 h 1057110"/>
                  <a:gd name="connsiteX185" fmla="*/ 499485 w 622327"/>
                  <a:gd name="connsiteY185" fmla="*/ 695049 h 1057110"/>
                  <a:gd name="connsiteX186" fmla="*/ 494199 w 622327"/>
                  <a:gd name="connsiteY186" fmla="*/ 658051 h 1057110"/>
                  <a:gd name="connsiteX187" fmla="*/ 488914 w 622327"/>
                  <a:gd name="connsiteY187" fmla="*/ 623695 h 1057110"/>
                  <a:gd name="connsiteX188" fmla="*/ 486271 w 622327"/>
                  <a:gd name="connsiteY188" fmla="*/ 615766 h 1057110"/>
                  <a:gd name="connsiteX189" fmla="*/ 491556 w 622327"/>
                  <a:gd name="connsiteY189" fmla="*/ 570839 h 1057110"/>
                  <a:gd name="connsiteX190" fmla="*/ 496842 w 622327"/>
                  <a:gd name="connsiteY190" fmla="*/ 560268 h 1057110"/>
                  <a:gd name="connsiteX191" fmla="*/ 504770 w 622327"/>
                  <a:gd name="connsiteY191" fmla="*/ 552340 h 1057110"/>
                  <a:gd name="connsiteX192" fmla="*/ 507413 w 622327"/>
                  <a:gd name="connsiteY192" fmla="*/ 517984 h 1057110"/>
                  <a:gd name="connsiteX193" fmla="*/ 520627 w 622327"/>
                  <a:gd name="connsiteY193" fmla="*/ 504770 h 1057110"/>
                  <a:gd name="connsiteX194" fmla="*/ 533841 w 622327"/>
                  <a:gd name="connsiteY194" fmla="*/ 491556 h 1057110"/>
                  <a:gd name="connsiteX195" fmla="*/ 539126 w 622327"/>
                  <a:gd name="connsiteY195" fmla="*/ 483628 h 1057110"/>
                  <a:gd name="connsiteX196" fmla="*/ 541769 w 622327"/>
                  <a:gd name="connsiteY196" fmla="*/ 475699 h 1057110"/>
                  <a:gd name="connsiteX197" fmla="*/ 549697 w 622327"/>
                  <a:gd name="connsiteY197" fmla="*/ 467771 h 1057110"/>
                  <a:gd name="connsiteX198" fmla="*/ 554983 w 622327"/>
                  <a:gd name="connsiteY198" fmla="*/ 459843 h 1057110"/>
                  <a:gd name="connsiteX199" fmla="*/ 568197 w 622327"/>
                  <a:gd name="connsiteY199" fmla="*/ 436058 h 1057110"/>
                  <a:gd name="connsiteX200" fmla="*/ 573482 w 622327"/>
                  <a:gd name="connsiteY200" fmla="*/ 428129 h 1057110"/>
                  <a:gd name="connsiteX201" fmla="*/ 578768 w 622327"/>
                  <a:gd name="connsiteY201" fmla="*/ 412273 h 1057110"/>
                  <a:gd name="connsiteX202" fmla="*/ 581411 w 622327"/>
                  <a:gd name="connsiteY202" fmla="*/ 404344 h 1057110"/>
                  <a:gd name="connsiteX203" fmla="*/ 578768 w 622327"/>
                  <a:gd name="connsiteY203" fmla="*/ 393773 h 1057110"/>
                  <a:gd name="connsiteX204" fmla="*/ 568197 w 622327"/>
                  <a:gd name="connsiteY204" fmla="*/ 377917 h 1057110"/>
                  <a:gd name="connsiteX205" fmla="*/ 565554 w 622327"/>
                  <a:gd name="connsiteY205" fmla="*/ 364703 h 1057110"/>
                  <a:gd name="connsiteX206" fmla="*/ 568197 w 622327"/>
                  <a:gd name="connsiteY206" fmla="*/ 354132 h 1057110"/>
                  <a:gd name="connsiteX207" fmla="*/ 570840 w 622327"/>
                  <a:gd name="connsiteY207" fmla="*/ 332989 h 1057110"/>
                  <a:gd name="connsiteX208" fmla="*/ 576125 w 622327"/>
                  <a:gd name="connsiteY208" fmla="*/ 317133 h 1057110"/>
                  <a:gd name="connsiteX209" fmla="*/ 581411 w 622327"/>
                  <a:gd name="connsiteY209" fmla="*/ 301276 h 1057110"/>
                  <a:gd name="connsiteX210" fmla="*/ 586696 w 622327"/>
                  <a:gd name="connsiteY210" fmla="*/ 282777 h 1057110"/>
                  <a:gd name="connsiteX211" fmla="*/ 591982 w 622327"/>
                  <a:gd name="connsiteY211" fmla="*/ 266920 h 1057110"/>
                  <a:gd name="connsiteX212" fmla="*/ 594625 w 622327"/>
                  <a:gd name="connsiteY212" fmla="*/ 253706 h 1057110"/>
                  <a:gd name="connsiteX213" fmla="*/ 597267 w 622327"/>
                  <a:gd name="connsiteY213" fmla="*/ 237849 h 1057110"/>
                  <a:gd name="connsiteX214" fmla="*/ 599910 w 622327"/>
                  <a:gd name="connsiteY214" fmla="*/ 229921 h 1057110"/>
                  <a:gd name="connsiteX215" fmla="*/ 602553 w 622327"/>
                  <a:gd name="connsiteY215" fmla="*/ 219350 h 1057110"/>
                  <a:gd name="connsiteX216" fmla="*/ 607838 w 622327"/>
                  <a:gd name="connsiteY216" fmla="*/ 203493 h 1057110"/>
                  <a:gd name="connsiteX217" fmla="*/ 621052 w 622327"/>
                  <a:gd name="connsiteY217" fmla="*/ 179708 h 1057110"/>
                  <a:gd name="connsiteX218" fmla="*/ 618409 w 622327"/>
                  <a:gd name="connsiteY218" fmla="*/ 150638 h 1057110"/>
                  <a:gd name="connsiteX0" fmla="*/ 618409 w 622327"/>
                  <a:gd name="connsiteY0" fmla="*/ 150638 h 1057110"/>
                  <a:gd name="connsiteX1" fmla="*/ 602553 w 622327"/>
                  <a:gd name="connsiteY1" fmla="*/ 147995 h 1057110"/>
                  <a:gd name="connsiteX2" fmla="*/ 560268 w 622327"/>
                  <a:gd name="connsiteY2" fmla="*/ 153281 h 1057110"/>
                  <a:gd name="connsiteX3" fmla="*/ 552340 w 622327"/>
                  <a:gd name="connsiteY3" fmla="*/ 155923 h 1057110"/>
                  <a:gd name="connsiteX4" fmla="*/ 528555 w 622327"/>
                  <a:gd name="connsiteY4" fmla="*/ 158566 h 1057110"/>
                  <a:gd name="connsiteX5" fmla="*/ 512698 w 622327"/>
                  <a:gd name="connsiteY5" fmla="*/ 153281 h 1057110"/>
                  <a:gd name="connsiteX6" fmla="*/ 504770 w 622327"/>
                  <a:gd name="connsiteY6" fmla="*/ 150638 h 1057110"/>
                  <a:gd name="connsiteX7" fmla="*/ 499485 w 622327"/>
                  <a:gd name="connsiteY7" fmla="*/ 142710 h 1057110"/>
                  <a:gd name="connsiteX8" fmla="*/ 483628 w 622327"/>
                  <a:gd name="connsiteY8" fmla="*/ 137424 h 1057110"/>
                  <a:gd name="connsiteX9" fmla="*/ 428130 w 622327"/>
                  <a:gd name="connsiteY9" fmla="*/ 132139 h 1057110"/>
                  <a:gd name="connsiteX10" fmla="*/ 420201 w 622327"/>
                  <a:gd name="connsiteY10" fmla="*/ 129496 h 1057110"/>
                  <a:gd name="connsiteX11" fmla="*/ 417559 w 622327"/>
                  <a:gd name="connsiteY11" fmla="*/ 121567 h 1057110"/>
                  <a:gd name="connsiteX12" fmla="*/ 401702 w 622327"/>
                  <a:gd name="connsiteY12" fmla="*/ 116282 h 1057110"/>
                  <a:gd name="connsiteX13" fmla="*/ 393774 w 622327"/>
                  <a:gd name="connsiteY13" fmla="*/ 110996 h 1057110"/>
                  <a:gd name="connsiteX14" fmla="*/ 380560 w 622327"/>
                  <a:gd name="connsiteY14" fmla="*/ 113639 h 1057110"/>
                  <a:gd name="connsiteX15" fmla="*/ 372631 w 622327"/>
                  <a:gd name="connsiteY15" fmla="*/ 118925 h 1057110"/>
                  <a:gd name="connsiteX16" fmla="*/ 364703 w 622327"/>
                  <a:gd name="connsiteY16" fmla="*/ 121567 h 1057110"/>
                  <a:gd name="connsiteX17" fmla="*/ 348846 w 622327"/>
                  <a:gd name="connsiteY17" fmla="*/ 118925 h 1057110"/>
                  <a:gd name="connsiteX18" fmla="*/ 346204 w 622327"/>
                  <a:gd name="connsiteY18" fmla="*/ 110996 h 1057110"/>
                  <a:gd name="connsiteX19" fmla="*/ 338275 w 622327"/>
                  <a:gd name="connsiteY19" fmla="*/ 108354 h 1057110"/>
                  <a:gd name="connsiteX20" fmla="*/ 319776 w 622327"/>
                  <a:gd name="connsiteY20" fmla="*/ 84569 h 1057110"/>
                  <a:gd name="connsiteX21" fmla="*/ 306562 w 622327"/>
                  <a:gd name="connsiteY21" fmla="*/ 71355 h 1057110"/>
                  <a:gd name="connsiteX22" fmla="*/ 301277 w 622327"/>
                  <a:gd name="connsiteY22" fmla="*/ 63426 h 1057110"/>
                  <a:gd name="connsiteX23" fmla="*/ 280134 w 622327"/>
                  <a:gd name="connsiteY23" fmla="*/ 58141 h 1057110"/>
                  <a:gd name="connsiteX24" fmla="*/ 272206 w 622327"/>
                  <a:gd name="connsiteY24" fmla="*/ 52855 h 1057110"/>
                  <a:gd name="connsiteX25" fmla="*/ 256349 w 622327"/>
                  <a:gd name="connsiteY25" fmla="*/ 47570 h 1057110"/>
                  <a:gd name="connsiteX26" fmla="*/ 248421 w 622327"/>
                  <a:gd name="connsiteY26" fmla="*/ 44927 h 1057110"/>
                  <a:gd name="connsiteX27" fmla="*/ 221993 w 622327"/>
                  <a:gd name="connsiteY27" fmla="*/ 42284 h 1057110"/>
                  <a:gd name="connsiteX28" fmla="*/ 214065 w 622327"/>
                  <a:gd name="connsiteY28" fmla="*/ 36999 h 1057110"/>
                  <a:gd name="connsiteX29" fmla="*/ 211422 w 622327"/>
                  <a:gd name="connsiteY29" fmla="*/ 29070 h 1057110"/>
                  <a:gd name="connsiteX30" fmla="*/ 203494 w 622327"/>
                  <a:gd name="connsiteY30" fmla="*/ 10571 h 1057110"/>
                  <a:gd name="connsiteX31" fmla="*/ 195566 w 622327"/>
                  <a:gd name="connsiteY31" fmla="*/ 7928 h 1057110"/>
                  <a:gd name="connsiteX32" fmla="*/ 190280 w 622327"/>
                  <a:gd name="connsiteY32" fmla="*/ 0 h 1057110"/>
                  <a:gd name="connsiteX33" fmla="*/ 184994 w 622327"/>
                  <a:gd name="connsiteY33" fmla="*/ 7928 h 1057110"/>
                  <a:gd name="connsiteX34" fmla="*/ 177066 w 622327"/>
                  <a:gd name="connsiteY34" fmla="*/ 15856 h 1057110"/>
                  <a:gd name="connsiteX35" fmla="*/ 161209 w 622327"/>
                  <a:gd name="connsiteY35" fmla="*/ 21142 h 1057110"/>
                  <a:gd name="connsiteX36" fmla="*/ 153281 w 622327"/>
                  <a:gd name="connsiteY36" fmla="*/ 23785 h 1057110"/>
                  <a:gd name="connsiteX37" fmla="*/ 129496 w 622327"/>
                  <a:gd name="connsiteY37" fmla="*/ 29070 h 1057110"/>
                  <a:gd name="connsiteX38" fmla="*/ 124211 w 622327"/>
                  <a:gd name="connsiteY38" fmla="*/ 36999 h 1057110"/>
                  <a:gd name="connsiteX39" fmla="*/ 121568 w 622327"/>
                  <a:gd name="connsiteY39" fmla="*/ 44927 h 1057110"/>
                  <a:gd name="connsiteX40" fmla="*/ 113640 w 622327"/>
                  <a:gd name="connsiteY40" fmla="*/ 52855 h 1057110"/>
                  <a:gd name="connsiteX41" fmla="*/ 110997 w 622327"/>
                  <a:gd name="connsiteY41" fmla="*/ 76640 h 1057110"/>
                  <a:gd name="connsiteX42" fmla="*/ 110997 w 622327"/>
                  <a:gd name="connsiteY42" fmla="*/ 100425 h 1057110"/>
                  <a:gd name="connsiteX43" fmla="*/ 108354 w 622327"/>
                  <a:gd name="connsiteY43" fmla="*/ 124210 h 1057110"/>
                  <a:gd name="connsiteX44" fmla="*/ 110997 w 622327"/>
                  <a:gd name="connsiteY44" fmla="*/ 134781 h 1057110"/>
                  <a:gd name="connsiteX45" fmla="*/ 108354 w 622327"/>
                  <a:gd name="connsiteY45" fmla="*/ 142710 h 1057110"/>
                  <a:gd name="connsiteX46" fmla="*/ 105711 w 622327"/>
                  <a:gd name="connsiteY46" fmla="*/ 158566 h 1057110"/>
                  <a:gd name="connsiteX47" fmla="*/ 108354 w 622327"/>
                  <a:gd name="connsiteY47" fmla="*/ 169137 h 1057110"/>
                  <a:gd name="connsiteX48" fmla="*/ 105711 w 622327"/>
                  <a:gd name="connsiteY48" fmla="*/ 177066 h 1057110"/>
                  <a:gd name="connsiteX49" fmla="*/ 97783 w 622327"/>
                  <a:gd name="connsiteY49" fmla="*/ 198208 h 1057110"/>
                  <a:gd name="connsiteX50" fmla="*/ 95140 w 622327"/>
                  <a:gd name="connsiteY50" fmla="*/ 208779 h 1057110"/>
                  <a:gd name="connsiteX51" fmla="*/ 87212 w 622327"/>
                  <a:gd name="connsiteY51" fmla="*/ 211422 h 1057110"/>
                  <a:gd name="connsiteX52" fmla="*/ 84569 w 622327"/>
                  <a:gd name="connsiteY52" fmla="*/ 219350 h 1057110"/>
                  <a:gd name="connsiteX53" fmla="*/ 87212 w 622327"/>
                  <a:gd name="connsiteY53" fmla="*/ 235207 h 1057110"/>
                  <a:gd name="connsiteX54" fmla="*/ 100426 w 622327"/>
                  <a:gd name="connsiteY54" fmla="*/ 251063 h 1057110"/>
                  <a:gd name="connsiteX55" fmla="*/ 105711 w 622327"/>
                  <a:gd name="connsiteY55" fmla="*/ 266920 h 1057110"/>
                  <a:gd name="connsiteX56" fmla="*/ 108354 w 622327"/>
                  <a:gd name="connsiteY56" fmla="*/ 274848 h 1057110"/>
                  <a:gd name="connsiteX57" fmla="*/ 113640 w 622327"/>
                  <a:gd name="connsiteY57" fmla="*/ 295991 h 1057110"/>
                  <a:gd name="connsiteX58" fmla="*/ 124211 w 622327"/>
                  <a:gd name="connsiteY58" fmla="*/ 311847 h 1057110"/>
                  <a:gd name="connsiteX59" fmla="*/ 132139 w 622327"/>
                  <a:gd name="connsiteY59" fmla="*/ 317133 h 1057110"/>
                  <a:gd name="connsiteX60" fmla="*/ 150638 w 622327"/>
                  <a:gd name="connsiteY60" fmla="*/ 340918 h 1057110"/>
                  <a:gd name="connsiteX61" fmla="*/ 158567 w 622327"/>
                  <a:gd name="connsiteY61" fmla="*/ 343560 h 1057110"/>
                  <a:gd name="connsiteX62" fmla="*/ 166495 w 622327"/>
                  <a:gd name="connsiteY62" fmla="*/ 359417 h 1057110"/>
                  <a:gd name="connsiteX63" fmla="*/ 174423 w 622327"/>
                  <a:gd name="connsiteY63" fmla="*/ 375274 h 1057110"/>
                  <a:gd name="connsiteX64" fmla="*/ 190280 w 622327"/>
                  <a:gd name="connsiteY64" fmla="*/ 380559 h 1057110"/>
                  <a:gd name="connsiteX65" fmla="*/ 224636 w 622327"/>
                  <a:gd name="connsiteY65" fmla="*/ 385845 h 1057110"/>
                  <a:gd name="connsiteX66" fmla="*/ 245778 w 622327"/>
                  <a:gd name="connsiteY66" fmla="*/ 391130 h 1057110"/>
                  <a:gd name="connsiteX67" fmla="*/ 256349 w 622327"/>
                  <a:gd name="connsiteY67" fmla="*/ 406987 h 1057110"/>
                  <a:gd name="connsiteX68" fmla="*/ 261635 w 622327"/>
                  <a:gd name="connsiteY68" fmla="*/ 422844 h 1057110"/>
                  <a:gd name="connsiteX69" fmla="*/ 264278 w 622327"/>
                  <a:gd name="connsiteY69" fmla="*/ 430772 h 1057110"/>
                  <a:gd name="connsiteX70" fmla="*/ 269563 w 622327"/>
                  <a:gd name="connsiteY70" fmla="*/ 438700 h 1057110"/>
                  <a:gd name="connsiteX71" fmla="*/ 277492 w 622327"/>
                  <a:gd name="connsiteY71" fmla="*/ 454557 h 1057110"/>
                  <a:gd name="connsiteX72" fmla="*/ 285420 w 622327"/>
                  <a:gd name="connsiteY72" fmla="*/ 459843 h 1057110"/>
                  <a:gd name="connsiteX73" fmla="*/ 288063 w 622327"/>
                  <a:gd name="connsiteY73" fmla="*/ 478342 h 1057110"/>
                  <a:gd name="connsiteX74" fmla="*/ 290705 w 622327"/>
                  <a:gd name="connsiteY74" fmla="*/ 486270 h 1057110"/>
                  <a:gd name="connsiteX75" fmla="*/ 299818 w 622327"/>
                  <a:gd name="connsiteY75" fmla="*/ 511225 h 1057110"/>
                  <a:gd name="connsiteX76" fmla="*/ 301277 w 622327"/>
                  <a:gd name="connsiteY76" fmla="*/ 523269 h 1057110"/>
                  <a:gd name="connsiteX77" fmla="*/ 306562 w 622327"/>
                  <a:gd name="connsiteY77" fmla="*/ 531197 h 1057110"/>
                  <a:gd name="connsiteX78" fmla="*/ 314490 w 622327"/>
                  <a:gd name="connsiteY78" fmla="*/ 536483 h 1057110"/>
                  <a:gd name="connsiteX79" fmla="*/ 317133 w 622327"/>
                  <a:gd name="connsiteY79" fmla="*/ 544411 h 1057110"/>
                  <a:gd name="connsiteX80" fmla="*/ 314490 w 622327"/>
                  <a:gd name="connsiteY80" fmla="*/ 552340 h 1057110"/>
                  <a:gd name="connsiteX81" fmla="*/ 298634 w 622327"/>
                  <a:gd name="connsiteY81" fmla="*/ 552340 h 1057110"/>
                  <a:gd name="connsiteX82" fmla="*/ 288063 w 622327"/>
                  <a:gd name="connsiteY82" fmla="*/ 536483 h 1057110"/>
                  <a:gd name="connsiteX83" fmla="*/ 280134 w 622327"/>
                  <a:gd name="connsiteY83" fmla="*/ 533840 h 1057110"/>
                  <a:gd name="connsiteX84" fmla="*/ 264278 w 622327"/>
                  <a:gd name="connsiteY84" fmla="*/ 523269 h 1057110"/>
                  <a:gd name="connsiteX85" fmla="*/ 245778 w 622327"/>
                  <a:gd name="connsiteY85" fmla="*/ 510055 h 1057110"/>
                  <a:gd name="connsiteX86" fmla="*/ 237850 w 622327"/>
                  <a:gd name="connsiteY86" fmla="*/ 507412 h 1057110"/>
                  <a:gd name="connsiteX87" fmla="*/ 229922 w 622327"/>
                  <a:gd name="connsiteY87" fmla="*/ 504770 h 1057110"/>
                  <a:gd name="connsiteX88" fmla="*/ 221993 w 622327"/>
                  <a:gd name="connsiteY88" fmla="*/ 507412 h 1057110"/>
                  <a:gd name="connsiteX89" fmla="*/ 214065 w 622327"/>
                  <a:gd name="connsiteY89" fmla="*/ 512698 h 1057110"/>
                  <a:gd name="connsiteX90" fmla="*/ 195566 w 622327"/>
                  <a:gd name="connsiteY90" fmla="*/ 507412 h 1057110"/>
                  <a:gd name="connsiteX91" fmla="*/ 187637 w 622327"/>
                  <a:gd name="connsiteY91" fmla="*/ 499484 h 1057110"/>
                  <a:gd name="connsiteX92" fmla="*/ 179709 w 622327"/>
                  <a:gd name="connsiteY92" fmla="*/ 483628 h 1057110"/>
                  <a:gd name="connsiteX93" fmla="*/ 168614 w 622327"/>
                  <a:gd name="connsiteY93" fmla="*/ 466436 h 1057110"/>
                  <a:gd name="connsiteX94" fmla="*/ 152759 w 622327"/>
                  <a:gd name="connsiteY94" fmla="*/ 463271 h 1057110"/>
                  <a:gd name="connsiteX95" fmla="*/ 132139 w 622327"/>
                  <a:gd name="connsiteY95" fmla="*/ 463793 h 1057110"/>
                  <a:gd name="connsiteX96" fmla="*/ 114424 w 622327"/>
                  <a:gd name="connsiteY96" fmla="*/ 477268 h 1057110"/>
                  <a:gd name="connsiteX97" fmla="*/ 91162 w 622327"/>
                  <a:gd name="connsiteY97" fmla="*/ 503435 h 1057110"/>
                  <a:gd name="connsiteX98" fmla="*/ 84569 w 622327"/>
                  <a:gd name="connsiteY98" fmla="*/ 533840 h 1057110"/>
                  <a:gd name="connsiteX99" fmla="*/ 76641 w 622327"/>
                  <a:gd name="connsiteY99" fmla="*/ 539126 h 1057110"/>
                  <a:gd name="connsiteX100" fmla="*/ 63427 w 622327"/>
                  <a:gd name="connsiteY100" fmla="*/ 554982 h 1057110"/>
                  <a:gd name="connsiteX101" fmla="*/ 55498 w 622327"/>
                  <a:gd name="connsiteY101" fmla="*/ 560268 h 1057110"/>
                  <a:gd name="connsiteX102" fmla="*/ 44927 w 622327"/>
                  <a:gd name="connsiteY102" fmla="*/ 576125 h 1057110"/>
                  <a:gd name="connsiteX103" fmla="*/ 39642 w 622327"/>
                  <a:gd name="connsiteY103" fmla="*/ 584053 h 1057110"/>
                  <a:gd name="connsiteX104" fmla="*/ 29855 w 622327"/>
                  <a:gd name="connsiteY104" fmla="*/ 584838 h 1057110"/>
                  <a:gd name="connsiteX105" fmla="*/ 23785 w 622327"/>
                  <a:gd name="connsiteY105" fmla="*/ 607838 h 1057110"/>
                  <a:gd name="connsiteX106" fmla="*/ 21142 w 622327"/>
                  <a:gd name="connsiteY106" fmla="*/ 615766 h 1057110"/>
                  <a:gd name="connsiteX107" fmla="*/ 8451 w 622327"/>
                  <a:gd name="connsiteY107" fmla="*/ 635077 h 1057110"/>
                  <a:gd name="connsiteX108" fmla="*/ 29071 w 622327"/>
                  <a:gd name="connsiteY108" fmla="*/ 626337 h 1057110"/>
                  <a:gd name="connsiteX109" fmla="*/ 32236 w 622327"/>
                  <a:gd name="connsiteY109" fmla="*/ 634266 h 1057110"/>
                  <a:gd name="connsiteX110" fmla="*/ 42285 w 622327"/>
                  <a:gd name="connsiteY110" fmla="*/ 650122 h 1057110"/>
                  <a:gd name="connsiteX111" fmla="*/ 35402 w 622327"/>
                  <a:gd name="connsiteY111" fmla="*/ 663597 h 1057110"/>
                  <a:gd name="connsiteX112" fmla="*/ 38045 w 622327"/>
                  <a:gd name="connsiteY112" fmla="*/ 683432 h 1057110"/>
                  <a:gd name="connsiteX113" fmla="*/ 44927 w 622327"/>
                  <a:gd name="connsiteY113" fmla="*/ 689764 h 1057110"/>
                  <a:gd name="connsiteX114" fmla="*/ 39642 w 622327"/>
                  <a:gd name="connsiteY114" fmla="*/ 697692 h 1057110"/>
                  <a:gd name="connsiteX115" fmla="*/ 23785 w 622327"/>
                  <a:gd name="connsiteY115" fmla="*/ 713549 h 1057110"/>
                  <a:gd name="connsiteX116" fmla="*/ 15857 w 622327"/>
                  <a:gd name="connsiteY116" fmla="*/ 729406 h 1057110"/>
                  <a:gd name="connsiteX117" fmla="*/ 10571 w 622327"/>
                  <a:gd name="connsiteY117" fmla="*/ 745262 h 1057110"/>
                  <a:gd name="connsiteX118" fmla="*/ 0 w 622327"/>
                  <a:gd name="connsiteY118" fmla="*/ 761119 h 1057110"/>
                  <a:gd name="connsiteX119" fmla="*/ 2643 w 622327"/>
                  <a:gd name="connsiteY119" fmla="*/ 771690 h 1057110"/>
                  <a:gd name="connsiteX120" fmla="*/ 7929 w 622327"/>
                  <a:gd name="connsiteY120" fmla="*/ 787547 h 1057110"/>
                  <a:gd name="connsiteX121" fmla="*/ 10571 w 622327"/>
                  <a:gd name="connsiteY121" fmla="*/ 795475 h 1057110"/>
                  <a:gd name="connsiteX122" fmla="*/ 15857 w 622327"/>
                  <a:gd name="connsiteY122" fmla="*/ 816617 h 1057110"/>
                  <a:gd name="connsiteX123" fmla="*/ 39642 w 622327"/>
                  <a:gd name="connsiteY123" fmla="*/ 832474 h 1057110"/>
                  <a:gd name="connsiteX124" fmla="*/ 47570 w 622327"/>
                  <a:gd name="connsiteY124" fmla="*/ 837759 h 1057110"/>
                  <a:gd name="connsiteX125" fmla="*/ 55498 w 622327"/>
                  <a:gd name="connsiteY125" fmla="*/ 840402 h 1057110"/>
                  <a:gd name="connsiteX126" fmla="*/ 60784 w 622327"/>
                  <a:gd name="connsiteY126" fmla="*/ 848330 h 1057110"/>
                  <a:gd name="connsiteX127" fmla="*/ 73998 w 622327"/>
                  <a:gd name="connsiteY127" fmla="*/ 874758 h 1057110"/>
                  <a:gd name="connsiteX128" fmla="*/ 89855 w 622327"/>
                  <a:gd name="connsiteY128" fmla="*/ 880044 h 1057110"/>
                  <a:gd name="connsiteX129" fmla="*/ 97783 w 622327"/>
                  <a:gd name="connsiteY129" fmla="*/ 895900 h 1057110"/>
                  <a:gd name="connsiteX130" fmla="*/ 105711 w 622327"/>
                  <a:gd name="connsiteY130" fmla="*/ 901186 h 1057110"/>
                  <a:gd name="connsiteX131" fmla="*/ 121568 w 622327"/>
                  <a:gd name="connsiteY131" fmla="*/ 911757 h 1057110"/>
                  <a:gd name="connsiteX132" fmla="*/ 129496 w 622327"/>
                  <a:gd name="connsiteY132" fmla="*/ 919685 h 1057110"/>
                  <a:gd name="connsiteX133" fmla="*/ 137425 w 622327"/>
                  <a:gd name="connsiteY133" fmla="*/ 922328 h 1057110"/>
                  <a:gd name="connsiteX134" fmla="*/ 147996 w 622327"/>
                  <a:gd name="connsiteY134" fmla="*/ 938185 h 1057110"/>
                  <a:gd name="connsiteX135" fmla="*/ 132139 w 622327"/>
                  <a:gd name="connsiteY135" fmla="*/ 969898 h 1057110"/>
                  <a:gd name="connsiteX136" fmla="*/ 126853 w 622327"/>
                  <a:gd name="connsiteY136" fmla="*/ 977826 h 1057110"/>
                  <a:gd name="connsiteX137" fmla="*/ 124211 w 622327"/>
                  <a:gd name="connsiteY137" fmla="*/ 991040 h 1057110"/>
                  <a:gd name="connsiteX138" fmla="*/ 121568 w 622327"/>
                  <a:gd name="connsiteY138" fmla="*/ 1009540 h 1057110"/>
                  <a:gd name="connsiteX139" fmla="*/ 116282 w 622327"/>
                  <a:gd name="connsiteY139" fmla="*/ 1025396 h 1057110"/>
                  <a:gd name="connsiteX140" fmla="*/ 126853 w 622327"/>
                  <a:gd name="connsiteY140" fmla="*/ 1038610 h 1057110"/>
                  <a:gd name="connsiteX141" fmla="*/ 132139 w 622327"/>
                  <a:gd name="connsiteY141" fmla="*/ 1046539 h 1057110"/>
                  <a:gd name="connsiteX142" fmla="*/ 158567 w 622327"/>
                  <a:gd name="connsiteY142" fmla="*/ 1049181 h 1057110"/>
                  <a:gd name="connsiteX143" fmla="*/ 174423 w 622327"/>
                  <a:gd name="connsiteY143" fmla="*/ 1057110 h 1057110"/>
                  <a:gd name="connsiteX144" fmla="*/ 182352 w 622327"/>
                  <a:gd name="connsiteY144" fmla="*/ 1054467 h 1057110"/>
                  <a:gd name="connsiteX145" fmla="*/ 198208 w 622327"/>
                  <a:gd name="connsiteY145" fmla="*/ 1043896 h 1057110"/>
                  <a:gd name="connsiteX146" fmla="*/ 214065 w 622327"/>
                  <a:gd name="connsiteY146" fmla="*/ 1038610 h 1057110"/>
                  <a:gd name="connsiteX147" fmla="*/ 240493 w 622327"/>
                  <a:gd name="connsiteY147" fmla="*/ 1041253 h 1057110"/>
                  <a:gd name="connsiteX148" fmla="*/ 248421 w 622327"/>
                  <a:gd name="connsiteY148" fmla="*/ 1043896 h 1057110"/>
                  <a:gd name="connsiteX149" fmla="*/ 272206 w 622327"/>
                  <a:gd name="connsiteY149" fmla="*/ 1041253 h 1057110"/>
                  <a:gd name="connsiteX150" fmla="*/ 288063 w 622327"/>
                  <a:gd name="connsiteY150" fmla="*/ 1035967 h 1057110"/>
                  <a:gd name="connsiteX151" fmla="*/ 303919 w 622327"/>
                  <a:gd name="connsiteY151" fmla="*/ 1025396 h 1057110"/>
                  <a:gd name="connsiteX152" fmla="*/ 311848 w 622327"/>
                  <a:gd name="connsiteY152" fmla="*/ 1020111 h 1057110"/>
                  <a:gd name="connsiteX153" fmla="*/ 322419 w 622327"/>
                  <a:gd name="connsiteY153" fmla="*/ 1017468 h 1057110"/>
                  <a:gd name="connsiteX154" fmla="*/ 354132 w 622327"/>
                  <a:gd name="connsiteY154" fmla="*/ 1025396 h 1057110"/>
                  <a:gd name="connsiteX155" fmla="*/ 362060 w 622327"/>
                  <a:gd name="connsiteY155" fmla="*/ 1028039 h 1057110"/>
                  <a:gd name="connsiteX156" fmla="*/ 369989 w 622327"/>
                  <a:gd name="connsiteY156" fmla="*/ 1030682 h 1057110"/>
                  <a:gd name="connsiteX157" fmla="*/ 377917 w 622327"/>
                  <a:gd name="connsiteY157" fmla="*/ 1035967 h 1057110"/>
                  <a:gd name="connsiteX158" fmla="*/ 393774 w 622327"/>
                  <a:gd name="connsiteY158" fmla="*/ 1041253 h 1057110"/>
                  <a:gd name="connsiteX159" fmla="*/ 401702 w 622327"/>
                  <a:gd name="connsiteY159" fmla="*/ 1043896 h 1057110"/>
                  <a:gd name="connsiteX160" fmla="*/ 409630 w 622327"/>
                  <a:gd name="connsiteY160" fmla="*/ 1046539 h 1057110"/>
                  <a:gd name="connsiteX161" fmla="*/ 425487 w 622327"/>
                  <a:gd name="connsiteY161" fmla="*/ 1043896 h 1057110"/>
                  <a:gd name="connsiteX162" fmla="*/ 480985 w 622327"/>
                  <a:gd name="connsiteY162" fmla="*/ 1033325 h 1057110"/>
                  <a:gd name="connsiteX163" fmla="*/ 478342 w 622327"/>
                  <a:gd name="connsiteY163" fmla="*/ 1025396 h 1057110"/>
                  <a:gd name="connsiteX164" fmla="*/ 486271 w 622327"/>
                  <a:gd name="connsiteY164" fmla="*/ 1009540 h 1057110"/>
                  <a:gd name="connsiteX165" fmla="*/ 483628 w 622327"/>
                  <a:gd name="connsiteY165" fmla="*/ 985755 h 1057110"/>
                  <a:gd name="connsiteX166" fmla="*/ 475700 w 622327"/>
                  <a:gd name="connsiteY166" fmla="*/ 983112 h 1057110"/>
                  <a:gd name="connsiteX167" fmla="*/ 470414 w 622327"/>
                  <a:gd name="connsiteY167" fmla="*/ 975184 h 1057110"/>
                  <a:gd name="connsiteX168" fmla="*/ 462486 w 622327"/>
                  <a:gd name="connsiteY168" fmla="*/ 969898 h 1057110"/>
                  <a:gd name="connsiteX169" fmla="*/ 454557 w 622327"/>
                  <a:gd name="connsiteY169" fmla="*/ 961970 h 1057110"/>
                  <a:gd name="connsiteX170" fmla="*/ 457200 w 622327"/>
                  <a:gd name="connsiteY170" fmla="*/ 951399 h 1057110"/>
                  <a:gd name="connsiteX171" fmla="*/ 459843 w 622327"/>
                  <a:gd name="connsiteY171" fmla="*/ 943470 h 1057110"/>
                  <a:gd name="connsiteX172" fmla="*/ 454557 w 622327"/>
                  <a:gd name="connsiteY172" fmla="*/ 917043 h 1057110"/>
                  <a:gd name="connsiteX173" fmla="*/ 457200 w 622327"/>
                  <a:gd name="connsiteY173" fmla="*/ 903829 h 1057110"/>
                  <a:gd name="connsiteX174" fmla="*/ 465129 w 622327"/>
                  <a:gd name="connsiteY174" fmla="*/ 898543 h 1057110"/>
                  <a:gd name="connsiteX175" fmla="*/ 483628 w 622327"/>
                  <a:gd name="connsiteY175" fmla="*/ 893258 h 1057110"/>
                  <a:gd name="connsiteX176" fmla="*/ 488914 w 622327"/>
                  <a:gd name="connsiteY176" fmla="*/ 885329 h 1057110"/>
                  <a:gd name="connsiteX177" fmla="*/ 494199 w 622327"/>
                  <a:gd name="connsiteY177" fmla="*/ 845688 h 1057110"/>
                  <a:gd name="connsiteX178" fmla="*/ 496842 w 622327"/>
                  <a:gd name="connsiteY178" fmla="*/ 835117 h 1057110"/>
                  <a:gd name="connsiteX179" fmla="*/ 496842 w 622327"/>
                  <a:gd name="connsiteY179" fmla="*/ 790189 h 1057110"/>
                  <a:gd name="connsiteX180" fmla="*/ 488914 w 622327"/>
                  <a:gd name="connsiteY180" fmla="*/ 782261 h 1057110"/>
                  <a:gd name="connsiteX181" fmla="*/ 486271 w 622327"/>
                  <a:gd name="connsiteY181" fmla="*/ 769047 h 1057110"/>
                  <a:gd name="connsiteX182" fmla="*/ 480985 w 622327"/>
                  <a:gd name="connsiteY182" fmla="*/ 747905 h 1057110"/>
                  <a:gd name="connsiteX183" fmla="*/ 475700 w 622327"/>
                  <a:gd name="connsiteY183" fmla="*/ 716192 h 1057110"/>
                  <a:gd name="connsiteX184" fmla="*/ 483628 w 622327"/>
                  <a:gd name="connsiteY184" fmla="*/ 700335 h 1057110"/>
                  <a:gd name="connsiteX185" fmla="*/ 499485 w 622327"/>
                  <a:gd name="connsiteY185" fmla="*/ 695049 h 1057110"/>
                  <a:gd name="connsiteX186" fmla="*/ 494199 w 622327"/>
                  <a:gd name="connsiteY186" fmla="*/ 658051 h 1057110"/>
                  <a:gd name="connsiteX187" fmla="*/ 488914 w 622327"/>
                  <a:gd name="connsiteY187" fmla="*/ 623695 h 1057110"/>
                  <a:gd name="connsiteX188" fmla="*/ 486271 w 622327"/>
                  <a:gd name="connsiteY188" fmla="*/ 615766 h 1057110"/>
                  <a:gd name="connsiteX189" fmla="*/ 491556 w 622327"/>
                  <a:gd name="connsiteY189" fmla="*/ 570839 h 1057110"/>
                  <a:gd name="connsiteX190" fmla="*/ 496842 w 622327"/>
                  <a:gd name="connsiteY190" fmla="*/ 560268 h 1057110"/>
                  <a:gd name="connsiteX191" fmla="*/ 504770 w 622327"/>
                  <a:gd name="connsiteY191" fmla="*/ 552340 h 1057110"/>
                  <a:gd name="connsiteX192" fmla="*/ 507413 w 622327"/>
                  <a:gd name="connsiteY192" fmla="*/ 517984 h 1057110"/>
                  <a:gd name="connsiteX193" fmla="*/ 520627 w 622327"/>
                  <a:gd name="connsiteY193" fmla="*/ 504770 h 1057110"/>
                  <a:gd name="connsiteX194" fmla="*/ 533841 w 622327"/>
                  <a:gd name="connsiteY194" fmla="*/ 491556 h 1057110"/>
                  <a:gd name="connsiteX195" fmla="*/ 539126 w 622327"/>
                  <a:gd name="connsiteY195" fmla="*/ 483628 h 1057110"/>
                  <a:gd name="connsiteX196" fmla="*/ 541769 w 622327"/>
                  <a:gd name="connsiteY196" fmla="*/ 475699 h 1057110"/>
                  <a:gd name="connsiteX197" fmla="*/ 549697 w 622327"/>
                  <a:gd name="connsiteY197" fmla="*/ 467771 h 1057110"/>
                  <a:gd name="connsiteX198" fmla="*/ 554983 w 622327"/>
                  <a:gd name="connsiteY198" fmla="*/ 459843 h 1057110"/>
                  <a:gd name="connsiteX199" fmla="*/ 568197 w 622327"/>
                  <a:gd name="connsiteY199" fmla="*/ 436058 h 1057110"/>
                  <a:gd name="connsiteX200" fmla="*/ 573482 w 622327"/>
                  <a:gd name="connsiteY200" fmla="*/ 428129 h 1057110"/>
                  <a:gd name="connsiteX201" fmla="*/ 578768 w 622327"/>
                  <a:gd name="connsiteY201" fmla="*/ 412273 h 1057110"/>
                  <a:gd name="connsiteX202" fmla="*/ 581411 w 622327"/>
                  <a:gd name="connsiteY202" fmla="*/ 404344 h 1057110"/>
                  <a:gd name="connsiteX203" fmla="*/ 578768 w 622327"/>
                  <a:gd name="connsiteY203" fmla="*/ 393773 h 1057110"/>
                  <a:gd name="connsiteX204" fmla="*/ 568197 w 622327"/>
                  <a:gd name="connsiteY204" fmla="*/ 377917 h 1057110"/>
                  <a:gd name="connsiteX205" fmla="*/ 565554 w 622327"/>
                  <a:gd name="connsiteY205" fmla="*/ 364703 h 1057110"/>
                  <a:gd name="connsiteX206" fmla="*/ 568197 w 622327"/>
                  <a:gd name="connsiteY206" fmla="*/ 354132 h 1057110"/>
                  <a:gd name="connsiteX207" fmla="*/ 570840 w 622327"/>
                  <a:gd name="connsiteY207" fmla="*/ 332989 h 1057110"/>
                  <a:gd name="connsiteX208" fmla="*/ 576125 w 622327"/>
                  <a:gd name="connsiteY208" fmla="*/ 317133 h 1057110"/>
                  <a:gd name="connsiteX209" fmla="*/ 581411 w 622327"/>
                  <a:gd name="connsiteY209" fmla="*/ 301276 h 1057110"/>
                  <a:gd name="connsiteX210" fmla="*/ 586696 w 622327"/>
                  <a:gd name="connsiteY210" fmla="*/ 282777 h 1057110"/>
                  <a:gd name="connsiteX211" fmla="*/ 591982 w 622327"/>
                  <a:gd name="connsiteY211" fmla="*/ 266920 h 1057110"/>
                  <a:gd name="connsiteX212" fmla="*/ 594625 w 622327"/>
                  <a:gd name="connsiteY212" fmla="*/ 253706 h 1057110"/>
                  <a:gd name="connsiteX213" fmla="*/ 597267 w 622327"/>
                  <a:gd name="connsiteY213" fmla="*/ 237849 h 1057110"/>
                  <a:gd name="connsiteX214" fmla="*/ 599910 w 622327"/>
                  <a:gd name="connsiteY214" fmla="*/ 229921 h 1057110"/>
                  <a:gd name="connsiteX215" fmla="*/ 602553 w 622327"/>
                  <a:gd name="connsiteY215" fmla="*/ 219350 h 1057110"/>
                  <a:gd name="connsiteX216" fmla="*/ 607838 w 622327"/>
                  <a:gd name="connsiteY216" fmla="*/ 203493 h 1057110"/>
                  <a:gd name="connsiteX217" fmla="*/ 621052 w 622327"/>
                  <a:gd name="connsiteY217" fmla="*/ 179708 h 1057110"/>
                  <a:gd name="connsiteX218" fmla="*/ 618409 w 622327"/>
                  <a:gd name="connsiteY218" fmla="*/ 150638 h 1057110"/>
                  <a:gd name="connsiteX0" fmla="*/ 618409 w 622327"/>
                  <a:gd name="connsiteY0" fmla="*/ 150638 h 1057110"/>
                  <a:gd name="connsiteX1" fmla="*/ 602553 w 622327"/>
                  <a:gd name="connsiteY1" fmla="*/ 147995 h 1057110"/>
                  <a:gd name="connsiteX2" fmla="*/ 560268 w 622327"/>
                  <a:gd name="connsiteY2" fmla="*/ 153281 h 1057110"/>
                  <a:gd name="connsiteX3" fmla="*/ 552340 w 622327"/>
                  <a:gd name="connsiteY3" fmla="*/ 155923 h 1057110"/>
                  <a:gd name="connsiteX4" fmla="*/ 528555 w 622327"/>
                  <a:gd name="connsiteY4" fmla="*/ 158566 h 1057110"/>
                  <a:gd name="connsiteX5" fmla="*/ 512698 w 622327"/>
                  <a:gd name="connsiteY5" fmla="*/ 153281 h 1057110"/>
                  <a:gd name="connsiteX6" fmla="*/ 504770 w 622327"/>
                  <a:gd name="connsiteY6" fmla="*/ 150638 h 1057110"/>
                  <a:gd name="connsiteX7" fmla="*/ 499485 w 622327"/>
                  <a:gd name="connsiteY7" fmla="*/ 142710 h 1057110"/>
                  <a:gd name="connsiteX8" fmla="*/ 483628 w 622327"/>
                  <a:gd name="connsiteY8" fmla="*/ 137424 h 1057110"/>
                  <a:gd name="connsiteX9" fmla="*/ 428130 w 622327"/>
                  <a:gd name="connsiteY9" fmla="*/ 132139 h 1057110"/>
                  <a:gd name="connsiteX10" fmla="*/ 420201 w 622327"/>
                  <a:gd name="connsiteY10" fmla="*/ 129496 h 1057110"/>
                  <a:gd name="connsiteX11" fmla="*/ 417559 w 622327"/>
                  <a:gd name="connsiteY11" fmla="*/ 121567 h 1057110"/>
                  <a:gd name="connsiteX12" fmla="*/ 401702 w 622327"/>
                  <a:gd name="connsiteY12" fmla="*/ 116282 h 1057110"/>
                  <a:gd name="connsiteX13" fmla="*/ 393774 w 622327"/>
                  <a:gd name="connsiteY13" fmla="*/ 110996 h 1057110"/>
                  <a:gd name="connsiteX14" fmla="*/ 380560 w 622327"/>
                  <a:gd name="connsiteY14" fmla="*/ 113639 h 1057110"/>
                  <a:gd name="connsiteX15" fmla="*/ 372631 w 622327"/>
                  <a:gd name="connsiteY15" fmla="*/ 118925 h 1057110"/>
                  <a:gd name="connsiteX16" fmla="*/ 364703 w 622327"/>
                  <a:gd name="connsiteY16" fmla="*/ 121567 h 1057110"/>
                  <a:gd name="connsiteX17" fmla="*/ 348846 w 622327"/>
                  <a:gd name="connsiteY17" fmla="*/ 118925 h 1057110"/>
                  <a:gd name="connsiteX18" fmla="*/ 346204 w 622327"/>
                  <a:gd name="connsiteY18" fmla="*/ 110996 h 1057110"/>
                  <a:gd name="connsiteX19" fmla="*/ 338275 w 622327"/>
                  <a:gd name="connsiteY19" fmla="*/ 108354 h 1057110"/>
                  <a:gd name="connsiteX20" fmla="*/ 319776 w 622327"/>
                  <a:gd name="connsiteY20" fmla="*/ 84569 h 1057110"/>
                  <a:gd name="connsiteX21" fmla="*/ 306562 w 622327"/>
                  <a:gd name="connsiteY21" fmla="*/ 71355 h 1057110"/>
                  <a:gd name="connsiteX22" fmla="*/ 301277 w 622327"/>
                  <a:gd name="connsiteY22" fmla="*/ 63426 h 1057110"/>
                  <a:gd name="connsiteX23" fmla="*/ 280134 w 622327"/>
                  <a:gd name="connsiteY23" fmla="*/ 58141 h 1057110"/>
                  <a:gd name="connsiteX24" fmla="*/ 272206 w 622327"/>
                  <a:gd name="connsiteY24" fmla="*/ 52855 h 1057110"/>
                  <a:gd name="connsiteX25" fmla="*/ 256349 w 622327"/>
                  <a:gd name="connsiteY25" fmla="*/ 47570 h 1057110"/>
                  <a:gd name="connsiteX26" fmla="*/ 248421 w 622327"/>
                  <a:gd name="connsiteY26" fmla="*/ 44927 h 1057110"/>
                  <a:gd name="connsiteX27" fmla="*/ 221993 w 622327"/>
                  <a:gd name="connsiteY27" fmla="*/ 42284 h 1057110"/>
                  <a:gd name="connsiteX28" fmla="*/ 214065 w 622327"/>
                  <a:gd name="connsiteY28" fmla="*/ 36999 h 1057110"/>
                  <a:gd name="connsiteX29" fmla="*/ 211422 w 622327"/>
                  <a:gd name="connsiteY29" fmla="*/ 29070 h 1057110"/>
                  <a:gd name="connsiteX30" fmla="*/ 203494 w 622327"/>
                  <a:gd name="connsiteY30" fmla="*/ 10571 h 1057110"/>
                  <a:gd name="connsiteX31" fmla="*/ 195566 w 622327"/>
                  <a:gd name="connsiteY31" fmla="*/ 7928 h 1057110"/>
                  <a:gd name="connsiteX32" fmla="*/ 190280 w 622327"/>
                  <a:gd name="connsiteY32" fmla="*/ 0 h 1057110"/>
                  <a:gd name="connsiteX33" fmla="*/ 184994 w 622327"/>
                  <a:gd name="connsiteY33" fmla="*/ 7928 h 1057110"/>
                  <a:gd name="connsiteX34" fmla="*/ 177066 w 622327"/>
                  <a:gd name="connsiteY34" fmla="*/ 15856 h 1057110"/>
                  <a:gd name="connsiteX35" fmla="*/ 161209 w 622327"/>
                  <a:gd name="connsiteY35" fmla="*/ 21142 h 1057110"/>
                  <a:gd name="connsiteX36" fmla="*/ 153281 w 622327"/>
                  <a:gd name="connsiteY36" fmla="*/ 23785 h 1057110"/>
                  <a:gd name="connsiteX37" fmla="*/ 129496 w 622327"/>
                  <a:gd name="connsiteY37" fmla="*/ 29070 h 1057110"/>
                  <a:gd name="connsiteX38" fmla="*/ 124211 w 622327"/>
                  <a:gd name="connsiteY38" fmla="*/ 36999 h 1057110"/>
                  <a:gd name="connsiteX39" fmla="*/ 121568 w 622327"/>
                  <a:gd name="connsiteY39" fmla="*/ 44927 h 1057110"/>
                  <a:gd name="connsiteX40" fmla="*/ 113640 w 622327"/>
                  <a:gd name="connsiteY40" fmla="*/ 52855 h 1057110"/>
                  <a:gd name="connsiteX41" fmla="*/ 110997 w 622327"/>
                  <a:gd name="connsiteY41" fmla="*/ 76640 h 1057110"/>
                  <a:gd name="connsiteX42" fmla="*/ 110997 w 622327"/>
                  <a:gd name="connsiteY42" fmla="*/ 100425 h 1057110"/>
                  <a:gd name="connsiteX43" fmla="*/ 108354 w 622327"/>
                  <a:gd name="connsiteY43" fmla="*/ 124210 h 1057110"/>
                  <a:gd name="connsiteX44" fmla="*/ 110997 w 622327"/>
                  <a:gd name="connsiteY44" fmla="*/ 134781 h 1057110"/>
                  <a:gd name="connsiteX45" fmla="*/ 108354 w 622327"/>
                  <a:gd name="connsiteY45" fmla="*/ 142710 h 1057110"/>
                  <a:gd name="connsiteX46" fmla="*/ 105711 w 622327"/>
                  <a:gd name="connsiteY46" fmla="*/ 158566 h 1057110"/>
                  <a:gd name="connsiteX47" fmla="*/ 108354 w 622327"/>
                  <a:gd name="connsiteY47" fmla="*/ 169137 h 1057110"/>
                  <a:gd name="connsiteX48" fmla="*/ 105711 w 622327"/>
                  <a:gd name="connsiteY48" fmla="*/ 177066 h 1057110"/>
                  <a:gd name="connsiteX49" fmla="*/ 97783 w 622327"/>
                  <a:gd name="connsiteY49" fmla="*/ 198208 h 1057110"/>
                  <a:gd name="connsiteX50" fmla="*/ 95140 w 622327"/>
                  <a:gd name="connsiteY50" fmla="*/ 208779 h 1057110"/>
                  <a:gd name="connsiteX51" fmla="*/ 87212 w 622327"/>
                  <a:gd name="connsiteY51" fmla="*/ 211422 h 1057110"/>
                  <a:gd name="connsiteX52" fmla="*/ 84569 w 622327"/>
                  <a:gd name="connsiteY52" fmla="*/ 219350 h 1057110"/>
                  <a:gd name="connsiteX53" fmla="*/ 87212 w 622327"/>
                  <a:gd name="connsiteY53" fmla="*/ 235207 h 1057110"/>
                  <a:gd name="connsiteX54" fmla="*/ 100426 w 622327"/>
                  <a:gd name="connsiteY54" fmla="*/ 251063 h 1057110"/>
                  <a:gd name="connsiteX55" fmla="*/ 105711 w 622327"/>
                  <a:gd name="connsiteY55" fmla="*/ 266920 h 1057110"/>
                  <a:gd name="connsiteX56" fmla="*/ 108354 w 622327"/>
                  <a:gd name="connsiteY56" fmla="*/ 274848 h 1057110"/>
                  <a:gd name="connsiteX57" fmla="*/ 113640 w 622327"/>
                  <a:gd name="connsiteY57" fmla="*/ 295991 h 1057110"/>
                  <a:gd name="connsiteX58" fmla="*/ 124211 w 622327"/>
                  <a:gd name="connsiteY58" fmla="*/ 311847 h 1057110"/>
                  <a:gd name="connsiteX59" fmla="*/ 132139 w 622327"/>
                  <a:gd name="connsiteY59" fmla="*/ 317133 h 1057110"/>
                  <a:gd name="connsiteX60" fmla="*/ 150638 w 622327"/>
                  <a:gd name="connsiteY60" fmla="*/ 340918 h 1057110"/>
                  <a:gd name="connsiteX61" fmla="*/ 158567 w 622327"/>
                  <a:gd name="connsiteY61" fmla="*/ 343560 h 1057110"/>
                  <a:gd name="connsiteX62" fmla="*/ 166495 w 622327"/>
                  <a:gd name="connsiteY62" fmla="*/ 359417 h 1057110"/>
                  <a:gd name="connsiteX63" fmla="*/ 174423 w 622327"/>
                  <a:gd name="connsiteY63" fmla="*/ 375274 h 1057110"/>
                  <a:gd name="connsiteX64" fmla="*/ 190280 w 622327"/>
                  <a:gd name="connsiteY64" fmla="*/ 380559 h 1057110"/>
                  <a:gd name="connsiteX65" fmla="*/ 224636 w 622327"/>
                  <a:gd name="connsiteY65" fmla="*/ 385845 h 1057110"/>
                  <a:gd name="connsiteX66" fmla="*/ 245778 w 622327"/>
                  <a:gd name="connsiteY66" fmla="*/ 391130 h 1057110"/>
                  <a:gd name="connsiteX67" fmla="*/ 256349 w 622327"/>
                  <a:gd name="connsiteY67" fmla="*/ 406987 h 1057110"/>
                  <a:gd name="connsiteX68" fmla="*/ 261635 w 622327"/>
                  <a:gd name="connsiteY68" fmla="*/ 422844 h 1057110"/>
                  <a:gd name="connsiteX69" fmla="*/ 264278 w 622327"/>
                  <a:gd name="connsiteY69" fmla="*/ 430772 h 1057110"/>
                  <a:gd name="connsiteX70" fmla="*/ 269563 w 622327"/>
                  <a:gd name="connsiteY70" fmla="*/ 438700 h 1057110"/>
                  <a:gd name="connsiteX71" fmla="*/ 277492 w 622327"/>
                  <a:gd name="connsiteY71" fmla="*/ 454557 h 1057110"/>
                  <a:gd name="connsiteX72" fmla="*/ 285420 w 622327"/>
                  <a:gd name="connsiteY72" fmla="*/ 459843 h 1057110"/>
                  <a:gd name="connsiteX73" fmla="*/ 288063 w 622327"/>
                  <a:gd name="connsiteY73" fmla="*/ 478342 h 1057110"/>
                  <a:gd name="connsiteX74" fmla="*/ 290705 w 622327"/>
                  <a:gd name="connsiteY74" fmla="*/ 486270 h 1057110"/>
                  <a:gd name="connsiteX75" fmla="*/ 299818 w 622327"/>
                  <a:gd name="connsiteY75" fmla="*/ 511225 h 1057110"/>
                  <a:gd name="connsiteX76" fmla="*/ 301277 w 622327"/>
                  <a:gd name="connsiteY76" fmla="*/ 523269 h 1057110"/>
                  <a:gd name="connsiteX77" fmla="*/ 306562 w 622327"/>
                  <a:gd name="connsiteY77" fmla="*/ 531197 h 1057110"/>
                  <a:gd name="connsiteX78" fmla="*/ 314490 w 622327"/>
                  <a:gd name="connsiteY78" fmla="*/ 536483 h 1057110"/>
                  <a:gd name="connsiteX79" fmla="*/ 317133 w 622327"/>
                  <a:gd name="connsiteY79" fmla="*/ 544411 h 1057110"/>
                  <a:gd name="connsiteX80" fmla="*/ 314490 w 622327"/>
                  <a:gd name="connsiteY80" fmla="*/ 552340 h 1057110"/>
                  <a:gd name="connsiteX81" fmla="*/ 298634 w 622327"/>
                  <a:gd name="connsiteY81" fmla="*/ 552340 h 1057110"/>
                  <a:gd name="connsiteX82" fmla="*/ 288063 w 622327"/>
                  <a:gd name="connsiteY82" fmla="*/ 536483 h 1057110"/>
                  <a:gd name="connsiteX83" fmla="*/ 280134 w 622327"/>
                  <a:gd name="connsiteY83" fmla="*/ 533840 h 1057110"/>
                  <a:gd name="connsiteX84" fmla="*/ 264278 w 622327"/>
                  <a:gd name="connsiteY84" fmla="*/ 523269 h 1057110"/>
                  <a:gd name="connsiteX85" fmla="*/ 245778 w 622327"/>
                  <a:gd name="connsiteY85" fmla="*/ 510055 h 1057110"/>
                  <a:gd name="connsiteX86" fmla="*/ 237850 w 622327"/>
                  <a:gd name="connsiteY86" fmla="*/ 507412 h 1057110"/>
                  <a:gd name="connsiteX87" fmla="*/ 229922 w 622327"/>
                  <a:gd name="connsiteY87" fmla="*/ 504770 h 1057110"/>
                  <a:gd name="connsiteX88" fmla="*/ 221993 w 622327"/>
                  <a:gd name="connsiteY88" fmla="*/ 507412 h 1057110"/>
                  <a:gd name="connsiteX89" fmla="*/ 214065 w 622327"/>
                  <a:gd name="connsiteY89" fmla="*/ 512698 h 1057110"/>
                  <a:gd name="connsiteX90" fmla="*/ 195566 w 622327"/>
                  <a:gd name="connsiteY90" fmla="*/ 507412 h 1057110"/>
                  <a:gd name="connsiteX91" fmla="*/ 187637 w 622327"/>
                  <a:gd name="connsiteY91" fmla="*/ 499484 h 1057110"/>
                  <a:gd name="connsiteX92" fmla="*/ 179709 w 622327"/>
                  <a:gd name="connsiteY92" fmla="*/ 483628 h 1057110"/>
                  <a:gd name="connsiteX93" fmla="*/ 168614 w 622327"/>
                  <a:gd name="connsiteY93" fmla="*/ 466436 h 1057110"/>
                  <a:gd name="connsiteX94" fmla="*/ 152759 w 622327"/>
                  <a:gd name="connsiteY94" fmla="*/ 463271 h 1057110"/>
                  <a:gd name="connsiteX95" fmla="*/ 132139 w 622327"/>
                  <a:gd name="connsiteY95" fmla="*/ 463793 h 1057110"/>
                  <a:gd name="connsiteX96" fmla="*/ 114424 w 622327"/>
                  <a:gd name="connsiteY96" fmla="*/ 477268 h 1057110"/>
                  <a:gd name="connsiteX97" fmla="*/ 91162 w 622327"/>
                  <a:gd name="connsiteY97" fmla="*/ 503435 h 1057110"/>
                  <a:gd name="connsiteX98" fmla="*/ 84569 w 622327"/>
                  <a:gd name="connsiteY98" fmla="*/ 533840 h 1057110"/>
                  <a:gd name="connsiteX99" fmla="*/ 76641 w 622327"/>
                  <a:gd name="connsiteY99" fmla="*/ 539126 h 1057110"/>
                  <a:gd name="connsiteX100" fmla="*/ 63427 w 622327"/>
                  <a:gd name="connsiteY100" fmla="*/ 554982 h 1057110"/>
                  <a:gd name="connsiteX101" fmla="*/ 55498 w 622327"/>
                  <a:gd name="connsiteY101" fmla="*/ 560268 h 1057110"/>
                  <a:gd name="connsiteX102" fmla="*/ 44927 w 622327"/>
                  <a:gd name="connsiteY102" fmla="*/ 576125 h 1057110"/>
                  <a:gd name="connsiteX103" fmla="*/ 39642 w 622327"/>
                  <a:gd name="connsiteY103" fmla="*/ 584053 h 1057110"/>
                  <a:gd name="connsiteX104" fmla="*/ 29855 w 622327"/>
                  <a:gd name="connsiteY104" fmla="*/ 584838 h 1057110"/>
                  <a:gd name="connsiteX105" fmla="*/ 23785 w 622327"/>
                  <a:gd name="connsiteY105" fmla="*/ 607838 h 1057110"/>
                  <a:gd name="connsiteX106" fmla="*/ 13999 w 622327"/>
                  <a:gd name="connsiteY106" fmla="*/ 611004 h 1057110"/>
                  <a:gd name="connsiteX107" fmla="*/ 8451 w 622327"/>
                  <a:gd name="connsiteY107" fmla="*/ 635077 h 1057110"/>
                  <a:gd name="connsiteX108" fmla="*/ 29071 w 622327"/>
                  <a:gd name="connsiteY108" fmla="*/ 626337 h 1057110"/>
                  <a:gd name="connsiteX109" fmla="*/ 32236 w 622327"/>
                  <a:gd name="connsiteY109" fmla="*/ 634266 h 1057110"/>
                  <a:gd name="connsiteX110" fmla="*/ 42285 w 622327"/>
                  <a:gd name="connsiteY110" fmla="*/ 650122 h 1057110"/>
                  <a:gd name="connsiteX111" fmla="*/ 35402 w 622327"/>
                  <a:gd name="connsiteY111" fmla="*/ 663597 h 1057110"/>
                  <a:gd name="connsiteX112" fmla="*/ 38045 w 622327"/>
                  <a:gd name="connsiteY112" fmla="*/ 683432 h 1057110"/>
                  <a:gd name="connsiteX113" fmla="*/ 44927 w 622327"/>
                  <a:gd name="connsiteY113" fmla="*/ 689764 h 1057110"/>
                  <a:gd name="connsiteX114" fmla="*/ 39642 w 622327"/>
                  <a:gd name="connsiteY114" fmla="*/ 697692 h 1057110"/>
                  <a:gd name="connsiteX115" fmla="*/ 23785 w 622327"/>
                  <a:gd name="connsiteY115" fmla="*/ 713549 h 1057110"/>
                  <a:gd name="connsiteX116" fmla="*/ 15857 w 622327"/>
                  <a:gd name="connsiteY116" fmla="*/ 729406 h 1057110"/>
                  <a:gd name="connsiteX117" fmla="*/ 10571 w 622327"/>
                  <a:gd name="connsiteY117" fmla="*/ 745262 h 1057110"/>
                  <a:gd name="connsiteX118" fmla="*/ 0 w 622327"/>
                  <a:gd name="connsiteY118" fmla="*/ 761119 h 1057110"/>
                  <a:gd name="connsiteX119" fmla="*/ 2643 w 622327"/>
                  <a:gd name="connsiteY119" fmla="*/ 771690 h 1057110"/>
                  <a:gd name="connsiteX120" fmla="*/ 7929 w 622327"/>
                  <a:gd name="connsiteY120" fmla="*/ 787547 h 1057110"/>
                  <a:gd name="connsiteX121" fmla="*/ 10571 w 622327"/>
                  <a:gd name="connsiteY121" fmla="*/ 795475 h 1057110"/>
                  <a:gd name="connsiteX122" fmla="*/ 15857 w 622327"/>
                  <a:gd name="connsiteY122" fmla="*/ 816617 h 1057110"/>
                  <a:gd name="connsiteX123" fmla="*/ 39642 w 622327"/>
                  <a:gd name="connsiteY123" fmla="*/ 832474 h 1057110"/>
                  <a:gd name="connsiteX124" fmla="*/ 47570 w 622327"/>
                  <a:gd name="connsiteY124" fmla="*/ 837759 h 1057110"/>
                  <a:gd name="connsiteX125" fmla="*/ 55498 w 622327"/>
                  <a:gd name="connsiteY125" fmla="*/ 840402 h 1057110"/>
                  <a:gd name="connsiteX126" fmla="*/ 60784 w 622327"/>
                  <a:gd name="connsiteY126" fmla="*/ 848330 h 1057110"/>
                  <a:gd name="connsiteX127" fmla="*/ 73998 w 622327"/>
                  <a:gd name="connsiteY127" fmla="*/ 874758 h 1057110"/>
                  <a:gd name="connsiteX128" fmla="*/ 89855 w 622327"/>
                  <a:gd name="connsiteY128" fmla="*/ 880044 h 1057110"/>
                  <a:gd name="connsiteX129" fmla="*/ 97783 w 622327"/>
                  <a:gd name="connsiteY129" fmla="*/ 895900 h 1057110"/>
                  <a:gd name="connsiteX130" fmla="*/ 105711 w 622327"/>
                  <a:gd name="connsiteY130" fmla="*/ 901186 h 1057110"/>
                  <a:gd name="connsiteX131" fmla="*/ 121568 w 622327"/>
                  <a:gd name="connsiteY131" fmla="*/ 911757 h 1057110"/>
                  <a:gd name="connsiteX132" fmla="*/ 129496 w 622327"/>
                  <a:gd name="connsiteY132" fmla="*/ 919685 h 1057110"/>
                  <a:gd name="connsiteX133" fmla="*/ 137425 w 622327"/>
                  <a:gd name="connsiteY133" fmla="*/ 922328 h 1057110"/>
                  <a:gd name="connsiteX134" fmla="*/ 147996 w 622327"/>
                  <a:gd name="connsiteY134" fmla="*/ 938185 h 1057110"/>
                  <a:gd name="connsiteX135" fmla="*/ 132139 w 622327"/>
                  <a:gd name="connsiteY135" fmla="*/ 969898 h 1057110"/>
                  <a:gd name="connsiteX136" fmla="*/ 126853 w 622327"/>
                  <a:gd name="connsiteY136" fmla="*/ 977826 h 1057110"/>
                  <a:gd name="connsiteX137" fmla="*/ 124211 w 622327"/>
                  <a:gd name="connsiteY137" fmla="*/ 991040 h 1057110"/>
                  <a:gd name="connsiteX138" fmla="*/ 121568 w 622327"/>
                  <a:gd name="connsiteY138" fmla="*/ 1009540 h 1057110"/>
                  <a:gd name="connsiteX139" fmla="*/ 116282 w 622327"/>
                  <a:gd name="connsiteY139" fmla="*/ 1025396 h 1057110"/>
                  <a:gd name="connsiteX140" fmla="*/ 126853 w 622327"/>
                  <a:gd name="connsiteY140" fmla="*/ 1038610 h 1057110"/>
                  <a:gd name="connsiteX141" fmla="*/ 132139 w 622327"/>
                  <a:gd name="connsiteY141" fmla="*/ 1046539 h 1057110"/>
                  <a:gd name="connsiteX142" fmla="*/ 158567 w 622327"/>
                  <a:gd name="connsiteY142" fmla="*/ 1049181 h 1057110"/>
                  <a:gd name="connsiteX143" fmla="*/ 174423 w 622327"/>
                  <a:gd name="connsiteY143" fmla="*/ 1057110 h 1057110"/>
                  <a:gd name="connsiteX144" fmla="*/ 182352 w 622327"/>
                  <a:gd name="connsiteY144" fmla="*/ 1054467 h 1057110"/>
                  <a:gd name="connsiteX145" fmla="*/ 198208 w 622327"/>
                  <a:gd name="connsiteY145" fmla="*/ 1043896 h 1057110"/>
                  <a:gd name="connsiteX146" fmla="*/ 214065 w 622327"/>
                  <a:gd name="connsiteY146" fmla="*/ 1038610 h 1057110"/>
                  <a:gd name="connsiteX147" fmla="*/ 240493 w 622327"/>
                  <a:gd name="connsiteY147" fmla="*/ 1041253 h 1057110"/>
                  <a:gd name="connsiteX148" fmla="*/ 248421 w 622327"/>
                  <a:gd name="connsiteY148" fmla="*/ 1043896 h 1057110"/>
                  <a:gd name="connsiteX149" fmla="*/ 272206 w 622327"/>
                  <a:gd name="connsiteY149" fmla="*/ 1041253 h 1057110"/>
                  <a:gd name="connsiteX150" fmla="*/ 288063 w 622327"/>
                  <a:gd name="connsiteY150" fmla="*/ 1035967 h 1057110"/>
                  <a:gd name="connsiteX151" fmla="*/ 303919 w 622327"/>
                  <a:gd name="connsiteY151" fmla="*/ 1025396 h 1057110"/>
                  <a:gd name="connsiteX152" fmla="*/ 311848 w 622327"/>
                  <a:gd name="connsiteY152" fmla="*/ 1020111 h 1057110"/>
                  <a:gd name="connsiteX153" fmla="*/ 322419 w 622327"/>
                  <a:gd name="connsiteY153" fmla="*/ 1017468 h 1057110"/>
                  <a:gd name="connsiteX154" fmla="*/ 354132 w 622327"/>
                  <a:gd name="connsiteY154" fmla="*/ 1025396 h 1057110"/>
                  <a:gd name="connsiteX155" fmla="*/ 362060 w 622327"/>
                  <a:gd name="connsiteY155" fmla="*/ 1028039 h 1057110"/>
                  <a:gd name="connsiteX156" fmla="*/ 369989 w 622327"/>
                  <a:gd name="connsiteY156" fmla="*/ 1030682 h 1057110"/>
                  <a:gd name="connsiteX157" fmla="*/ 377917 w 622327"/>
                  <a:gd name="connsiteY157" fmla="*/ 1035967 h 1057110"/>
                  <a:gd name="connsiteX158" fmla="*/ 393774 w 622327"/>
                  <a:gd name="connsiteY158" fmla="*/ 1041253 h 1057110"/>
                  <a:gd name="connsiteX159" fmla="*/ 401702 w 622327"/>
                  <a:gd name="connsiteY159" fmla="*/ 1043896 h 1057110"/>
                  <a:gd name="connsiteX160" fmla="*/ 409630 w 622327"/>
                  <a:gd name="connsiteY160" fmla="*/ 1046539 h 1057110"/>
                  <a:gd name="connsiteX161" fmla="*/ 425487 w 622327"/>
                  <a:gd name="connsiteY161" fmla="*/ 1043896 h 1057110"/>
                  <a:gd name="connsiteX162" fmla="*/ 480985 w 622327"/>
                  <a:gd name="connsiteY162" fmla="*/ 1033325 h 1057110"/>
                  <a:gd name="connsiteX163" fmla="*/ 478342 w 622327"/>
                  <a:gd name="connsiteY163" fmla="*/ 1025396 h 1057110"/>
                  <a:gd name="connsiteX164" fmla="*/ 486271 w 622327"/>
                  <a:gd name="connsiteY164" fmla="*/ 1009540 h 1057110"/>
                  <a:gd name="connsiteX165" fmla="*/ 483628 w 622327"/>
                  <a:gd name="connsiteY165" fmla="*/ 985755 h 1057110"/>
                  <a:gd name="connsiteX166" fmla="*/ 475700 w 622327"/>
                  <a:gd name="connsiteY166" fmla="*/ 983112 h 1057110"/>
                  <a:gd name="connsiteX167" fmla="*/ 470414 w 622327"/>
                  <a:gd name="connsiteY167" fmla="*/ 975184 h 1057110"/>
                  <a:gd name="connsiteX168" fmla="*/ 462486 w 622327"/>
                  <a:gd name="connsiteY168" fmla="*/ 969898 h 1057110"/>
                  <a:gd name="connsiteX169" fmla="*/ 454557 w 622327"/>
                  <a:gd name="connsiteY169" fmla="*/ 961970 h 1057110"/>
                  <a:gd name="connsiteX170" fmla="*/ 457200 w 622327"/>
                  <a:gd name="connsiteY170" fmla="*/ 951399 h 1057110"/>
                  <a:gd name="connsiteX171" fmla="*/ 459843 w 622327"/>
                  <a:gd name="connsiteY171" fmla="*/ 943470 h 1057110"/>
                  <a:gd name="connsiteX172" fmla="*/ 454557 w 622327"/>
                  <a:gd name="connsiteY172" fmla="*/ 917043 h 1057110"/>
                  <a:gd name="connsiteX173" fmla="*/ 457200 w 622327"/>
                  <a:gd name="connsiteY173" fmla="*/ 903829 h 1057110"/>
                  <a:gd name="connsiteX174" fmla="*/ 465129 w 622327"/>
                  <a:gd name="connsiteY174" fmla="*/ 898543 h 1057110"/>
                  <a:gd name="connsiteX175" fmla="*/ 483628 w 622327"/>
                  <a:gd name="connsiteY175" fmla="*/ 893258 h 1057110"/>
                  <a:gd name="connsiteX176" fmla="*/ 488914 w 622327"/>
                  <a:gd name="connsiteY176" fmla="*/ 885329 h 1057110"/>
                  <a:gd name="connsiteX177" fmla="*/ 494199 w 622327"/>
                  <a:gd name="connsiteY177" fmla="*/ 845688 h 1057110"/>
                  <a:gd name="connsiteX178" fmla="*/ 496842 w 622327"/>
                  <a:gd name="connsiteY178" fmla="*/ 835117 h 1057110"/>
                  <a:gd name="connsiteX179" fmla="*/ 496842 w 622327"/>
                  <a:gd name="connsiteY179" fmla="*/ 790189 h 1057110"/>
                  <a:gd name="connsiteX180" fmla="*/ 488914 w 622327"/>
                  <a:gd name="connsiteY180" fmla="*/ 782261 h 1057110"/>
                  <a:gd name="connsiteX181" fmla="*/ 486271 w 622327"/>
                  <a:gd name="connsiteY181" fmla="*/ 769047 h 1057110"/>
                  <a:gd name="connsiteX182" fmla="*/ 480985 w 622327"/>
                  <a:gd name="connsiteY182" fmla="*/ 747905 h 1057110"/>
                  <a:gd name="connsiteX183" fmla="*/ 475700 w 622327"/>
                  <a:gd name="connsiteY183" fmla="*/ 716192 h 1057110"/>
                  <a:gd name="connsiteX184" fmla="*/ 483628 w 622327"/>
                  <a:gd name="connsiteY184" fmla="*/ 700335 h 1057110"/>
                  <a:gd name="connsiteX185" fmla="*/ 499485 w 622327"/>
                  <a:gd name="connsiteY185" fmla="*/ 695049 h 1057110"/>
                  <a:gd name="connsiteX186" fmla="*/ 494199 w 622327"/>
                  <a:gd name="connsiteY186" fmla="*/ 658051 h 1057110"/>
                  <a:gd name="connsiteX187" fmla="*/ 488914 w 622327"/>
                  <a:gd name="connsiteY187" fmla="*/ 623695 h 1057110"/>
                  <a:gd name="connsiteX188" fmla="*/ 486271 w 622327"/>
                  <a:gd name="connsiteY188" fmla="*/ 615766 h 1057110"/>
                  <a:gd name="connsiteX189" fmla="*/ 491556 w 622327"/>
                  <a:gd name="connsiteY189" fmla="*/ 570839 h 1057110"/>
                  <a:gd name="connsiteX190" fmla="*/ 496842 w 622327"/>
                  <a:gd name="connsiteY190" fmla="*/ 560268 h 1057110"/>
                  <a:gd name="connsiteX191" fmla="*/ 504770 w 622327"/>
                  <a:gd name="connsiteY191" fmla="*/ 552340 h 1057110"/>
                  <a:gd name="connsiteX192" fmla="*/ 507413 w 622327"/>
                  <a:gd name="connsiteY192" fmla="*/ 517984 h 1057110"/>
                  <a:gd name="connsiteX193" fmla="*/ 520627 w 622327"/>
                  <a:gd name="connsiteY193" fmla="*/ 504770 h 1057110"/>
                  <a:gd name="connsiteX194" fmla="*/ 533841 w 622327"/>
                  <a:gd name="connsiteY194" fmla="*/ 491556 h 1057110"/>
                  <a:gd name="connsiteX195" fmla="*/ 539126 w 622327"/>
                  <a:gd name="connsiteY195" fmla="*/ 483628 h 1057110"/>
                  <a:gd name="connsiteX196" fmla="*/ 541769 w 622327"/>
                  <a:gd name="connsiteY196" fmla="*/ 475699 h 1057110"/>
                  <a:gd name="connsiteX197" fmla="*/ 549697 w 622327"/>
                  <a:gd name="connsiteY197" fmla="*/ 467771 h 1057110"/>
                  <a:gd name="connsiteX198" fmla="*/ 554983 w 622327"/>
                  <a:gd name="connsiteY198" fmla="*/ 459843 h 1057110"/>
                  <a:gd name="connsiteX199" fmla="*/ 568197 w 622327"/>
                  <a:gd name="connsiteY199" fmla="*/ 436058 h 1057110"/>
                  <a:gd name="connsiteX200" fmla="*/ 573482 w 622327"/>
                  <a:gd name="connsiteY200" fmla="*/ 428129 h 1057110"/>
                  <a:gd name="connsiteX201" fmla="*/ 578768 w 622327"/>
                  <a:gd name="connsiteY201" fmla="*/ 412273 h 1057110"/>
                  <a:gd name="connsiteX202" fmla="*/ 581411 w 622327"/>
                  <a:gd name="connsiteY202" fmla="*/ 404344 h 1057110"/>
                  <a:gd name="connsiteX203" fmla="*/ 578768 w 622327"/>
                  <a:gd name="connsiteY203" fmla="*/ 393773 h 1057110"/>
                  <a:gd name="connsiteX204" fmla="*/ 568197 w 622327"/>
                  <a:gd name="connsiteY204" fmla="*/ 377917 h 1057110"/>
                  <a:gd name="connsiteX205" fmla="*/ 565554 w 622327"/>
                  <a:gd name="connsiteY205" fmla="*/ 364703 h 1057110"/>
                  <a:gd name="connsiteX206" fmla="*/ 568197 w 622327"/>
                  <a:gd name="connsiteY206" fmla="*/ 354132 h 1057110"/>
                  <a:gd name="connsiteX207" fmla="*/ 570840 w 622327"/>
                  <a:gd name="connsiteY207" fmla="*/ 332989 h 1057110"/>
                  <a:gd name="connsiteX208" fmla="*/ 576125 w 622327"/>
                  <a:gd name="connsiteY208" fmla="*/ 317133 h 1057110"/>
                  <a:gd name="connsiteX209" fmla="*/ 581411 w 622327"/>
                  <a:gd name="connsiteY209" fmla="*/ 301276 h 1057110"/>
                  <a:gd name="connsiteX210" fmla="*/ 586696 w 622327"/>
                  <a:gd name="connsiteY210" fmla="*/ 282777 h 1057110"/>
                  <a:gd name="connsiteX211" fmla="*/ 591982 w 622327"/>
                  <a:gd name="connsiteY211" fmla="*/ 266920 h 1057110"/>
                  <a:gd name="connsiteX212" fmla="*/ 594625 w 622327"/>
                  <a:gd name="connsiteY212" fmla="*/ 253706 h 1057110"/>
                  <a:gd name="connsiteX213" fmla="*/ 597267 w 622327"/>
                  <a:gd name="connsiteY213" fmla="*/ 237849 h 1057110"/>
                  <a:gd name="connsiteX214" fmla="*/ 599910 w 622327"/>
                  <a:gd name="connsiteY214" fmla="*/ 229921 h 1057110"/>
                  <a:gd name="connsiteX215" fmla="*/ 602553 w 622327"/>
                  <a:gd name="connsiteY215" fmla="*/ 219350 h 1057110"/>
                  <a:gd name="connsiteX216" fmla="*/ 607838 w 622327"/>
                  <a:gd name="connsiteY216" fmla="*/ 203493 h 1057110"/>
                  <a:gd name="connsiteX217" fmla="*/ 621052 w 622327"/>
                  <a:gd name="connsiteY217" fmla="*/ 179708 h 1057110"/>
                  <a:gd name="connsiteX218" fmla="*/ 618409 w 622327"/>
                  <a:gd name="connsiteY218" fmla="*/ 150638 h 1057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622327" h="1057110">
                    <a:moveTo>
                      <a:pt x="618409" y="150638"/>
                    </a:moveTo>
                    <a:cubicBezTo>
                      <a:pt x="615326" y="145353"/>
                      <a:pt x="607911" y="147995"/>
                      <a:pt x="602553" y="147995"/>
                    </a:cubicBezTo>
                    <a:cubicBezTo>
                      <a:pt x="595239" y="147995"/>
                      <a:pt x="570061" y="151105"/>
                      <a:pt x="560268" y="153281"/>
                    </a:cubicBezTo>
                    <a:cubicBezTo>
                      <a:pt x="557549" y="153885"/>
                      <a:pt x="555088" y="155465"/>
                      <a:pt x="552340" y="155923"/>
                    </a:cubicBezTo>
                    <a:cubicBezTo>
                      <a:pt x="544471" y="157234"/>
                      <a:pt x="536483" y="157685"/>
                      <a:pt x="528555" y="158566"/>
                    </a:cubicBezTo>
                    <a:lnTo>
                      <a:pt x="512698" y="153281"/>
                    </a:lnTo>
                    <a:lnTo>
                      <a:pt x="504770" y="150638"/>
                    </a:lnTo>
                    <a:cubicBezTo>
                      <a:pt x="503008" y="147995"/>
                      <a:pt x="502178" y="144393"/>
                      <a:pt x="499485" y="142710"/>
                    </a:cubicBezTo>
                    <a:cubicBezTo>
                      <a:pt x="494760" y="139757"/>
                      <a:pt x="488914" y="139186"/>
                      <a:pt x="483628" y="137424"/>
                    </a:cubicBezTo>
                    <a:cubicBezTo>
                      <a:pt x="460633" y="129758"/>
                      <a:pt x="478488" y="134936"/>
                      <a:pt x="428130" y="132139"/>
                    </a:cubicBezTo>
                    <a:cubicBezTo>
                      <a:pt x="425487" y="131258"/>
                      <a:pt x="422171" y="131466"/>
                      <a:pt x="420201" y="129496"/>
                    </a:cubicBezTo>
                    <a:cubicBezTo>
                      <a:pt x="418231" y="127526"/>
                      <a:pt x="419826" y="123186"/>
                      <a:pt x="417559" y="121567"/>
                    </a:cubicBezTo>
                    <a:cubicBezTo>
                      <a:pt x="413025" y="118329"/>
                      <a:pt x="406338" y="119373"/>
                      <a:pt x="401702" y="116282"/>
                    </a:cubicBezTo>
                    <a:lnTo>
                      <a:pt x="393774" y="110996"/>
                    </a:lnTo>
                    <a:cubicBezTo>
                      <a:pt x="389369" y="111877"/>
                      <a:pt x="384766" y="112062"/>
                      <a:pt x="380560" y="113639"/>
                    </a:cubicBezTo>
                    <a:cubicBezTo>
                      <a:pt x="377586" y="114754"/>
                      <a:pt x="375472" y="117505"/>
                      <a:pt x="372631" y="118925"/>
                    </a:cubicBezTo>
                    <a:cubicBezTo>
                      <a:pt x="370140" y="120171"/>
                      <a:pt x="367346" y="120686"/>
                      <a:pt x="364703" y="121567"/>
                    </a:cubicBezTo>
                    <a:cubicBezTo>
                      <a:pt x="359417" y="120686"/>
                      <a:pt x="353498" y="121584"/>
                      <a:pt x="348846" y="118925"/>
                    </a:cubicBezTo>
                    <a:cubicBezTo>
                      <a:pt x="346427" y="117543"/>
                      <a:pt x="348174" y="112966"/>
                      <a:pt x="346204" y="110996"/>
                    </a:cubicBezTo>
                    <a:cubicBezTo>
                      <a:pt x="344234" y="109026"/>
                      <a:pt x="340918" y="109235"/>
                      <a:pt x="338275" y="108354"/>
                    </a:cubicBezTo>
                    <a:cubicBezTo>
                      <a:pt x="311557" y="68276"/>
                      <a:pt x="340476" y="109409"/>
                      <a:pt x="319776" y="84569"/>
                    </a:cubicBezTo>
                    <a:cubicBezTo>
                      <a:pt x="308765" y="71355"/>
                      <a:pt x="321096" y="81044"/>
                      <a:pt x="306562" y="71355"/>
                    </a:cubicBezTo>
                    <a:cubicBezTo>
                      <a:pt x="304800" y="68712"/>
                      <a:pt x="303757" y="65410"/>
                      <a:pt x="301277" y="63426"/>
                    </a:cubicBezTo>
                    <a:cubicBezTo>
                      <a:pt x="298571" y="61261"/>
                      <a:pt x="280787" y="58272"/>
                      <a:pt x="280134" y="58141"/>
                    </a:cubicBezTo>
                    <a:cubicBezTo>
                      <a:pt x="277491" y="56379"/>
                      <a:pt x="275108" y="54145"/>
                      <a:pt x="272206" y="52855"/>
                    </a:cubicBezTo>
                    <a:cubicBezTo>
                      <a:pt x="267115" y="50592"/>
                      <a:pt x="261635" y="49332"/>
                      <a:pt x="256349" y="47570"/>
                    </a:cubicBezTo>
                    <a:cubicBezTo>
                      <a:pt x="253706" y="46689"/>
                      <a:pt x="251193" y="45204"/>
                      <a:pt x="248421" y="44927"/>
                    </a:cubicBezTo>
                    <a:lnTo>
                      <a:pt x="221993" y="42284"/>
                    </a:lnTo>
                    <a:cubicBezTo>
                      <a:pt x="219350" y="40522"/>
                      <a:pt x="216049" y="39479"/>
                      <a:pt x="214065" y="36999"/>
                    </a:cubicBezTo>
                    <a:cubicBezTo>
                      <a:pt x="212325" y="34824"/>
                      <a:pt x="212187" y="31749"/>
                      <a:pt x="211422" y="29070"/>
                    </a:cubicBezTo>
                    <a:cubicBezTo>
                      <a:pt x="209541" y="22488"/>
                      <a:pt x="209453" y="15339"/>
                      <a:pt x="203494" y="10571"/>
                    </a:cubicBezTo>
                    <a:cubicBezTo>
                      <a:pt x="201319" y="8831"/>
                      <a:pt x="198209" y="8809"/>
                      <a:pt x="195566" y="7928"/>
                    </a:cubicBezTo>
                    <a:cubicBezTo>
                      <a:pt x="193804" y="5285"/>
                      <a:pt x="193456" y="0"/>
                      <a:pt x="190280" y="0"/>
                    </a:cubicBezTo>
                    <a:cubicBezTo>
                      <a:pt x="187104" y="0"/>
                      <a:pt x="187027" y="5488"/>
                      <a:pt x="184994" y="7928"/>
                    </a:cubicBezTo>
                    <a:cubicBezTo>
                      <a:pt x="182601" y="10799"/>
                      <a:pt x="180333" y="14041"/>
                      <a:pt x="177066" y="15856"/>
                    </a:cubicBezTo>
                    <a:cubicBezTo>
                      <a:pt x="172196" y="18562"/>
                      <a:pt x="166495" y="19380"/>
                      <a:pt x="161209" y="21142"/>
                    </a:cubicBezTo>
                    <a:cubicBezTo>
                      <a:pt x="158566" y="22023"/>
                      <a:pt x="156029" y="23327"/>
                      <a:pt x="153281" y="23785"/>
                    </a:cubicBezTo>
                    <a:cubicBezTo>
                      <a:pt x="134677" y="26886"/>
                      <a:pt x="142508" y="24734"/>
                      <a:pt x="129496" y="29070"/>
                    </a:cubicBezTo>
                    <a:cubicBezTo>
                      <a:pt x="127734" y="31713"/>
                      <a:pt x="125631" y="34158"/>
                      <a:pt x="124211" y="36999"/>
                    </a:cubicBezTo>
                    <a:cubicBezTo>
                      <a:pt x="122965" y="39491"/>
                      <a:pt x="123113" y="42609"/>
                      <a:pt x="121568" y="44927"/>
                    </a:cubicBezTo>
                    <a:cubicBezTo>
                      <a:pt x="119495" y="48037"/>
                      <a:pt x="116283" y="50212"/>
                      <a:pt x="113640" y="52855"/>
                    </a:cubicBezTo>
                    <a:cubicBezTo>
                      <a:pt x="107473" y="71355"/>
                      <a:pt x="106592" y="63426"/>
                      <a:pt x="110997" y="76640"/>
                    </a:cubicBezTo>
                    <a:cubicBezTo>
                      <a:pt x="104707" y="95510"/>
                      <a:pt x="102620" y="87861"/>
                      <a:pt x="110997" y="100425"/>
                    </a:cubicBezTo>
                    <a:cubicBezTo>
                      <a:pt x="110116" y="108353"/>
                      <a:pt x="108354" y="116233"/>
                      <a:pt x="108354" y="124210"/>
                    </a:cubicBezTo>
                    <a:cubicBezTo>
                      <a:pt x="108354" y="127842"/>
                      <a:pt x="110997" y="131149"/>
                      <a:pt x="110997" y="134781"/>
                    </a:cubicBezTo>
                    <a:cubicBezTo>
                      <a:pt x="110997" y="137567"/>
                      <a:pt x="108958" y="139990"/>
                      <a:pt x="108354" y="142710"/>
                    </a:cubicBezTo>
                    <a:cubicBezTo>
                      <a:pt x="107192" y="147941"/>
                      <a:pt x="106592" y="153281"/>
                      <a:pt x="105711" y="158566"/>
                    </a:cubicBezTo>
                    <a:cubicBezTo>
                      <a:pt x="106592" y="162090"/>
                      <a:pt x="108354" y="165505"/>
                      <a:pt x="108354" y="169137"/>
                    </a:cubicBezTo>
                    <a:cubicBezTo>
                      <a:pt x="108354" y="171923"/>
                      <a:pt x="106387" y="174363"/>
                      <a:pt x="105711" y="177066"/>
                    </a:cubicBezTo>
                    <a:cubicBezTo>
                      <a:pt x="101139" y="195354"/>
                      <a:pt x="106483" y="185157"/>
                      <a:pt x="97783" y="198208"/>
                    </a:cubicBezTo>
                    <a:cubicBezTo>
                      <a:pt x="96902" y="201732"/>
                      <a:pt x="97409" y="205943"/>
                      <a:pt x="95140" y="208779"/>
                    </a:cubicBezTo>
                    <a:cubicBezTo>
                      <a:pt x="93400" y="210954"/>
                      <a:pt x="89182" y="209452"/>
                      <a:pt x="87212" y="211422"/>
                    </a:cubicBezTo>
                    <a:cubicBezTo>
                      <a:pt x="85242" y="213392"/>
                      <a:pt x="85450" y="216707"/>
                      <a:pt x="84569" y="219350"/>
                    </a:cubicBezTo>
                    <a:cubicBezTo>
                      <a:pt x="85450" y="224636"/>
                      <a:pt x="85518" y="230123"/>
                      <a:pt x="87212" y="235207"/>
                    </a:cubicBezTo>
                    <a:cubicBezTo>
                      <a:pt x="89052" y="240728"/>
                      <a:pt x="96745" y="247382"/>
                      <a:pt x="100426" y="251063"/>
                    </a:cubicBezTo>
                    <a:lnTo>
                      <a:pt x="105711" y="266920"/>
                    </a:lnTo>
                    <a:cubicBezTo>
                      <a:pt x="106592" y="269563"/>
                      <a:pt x="107808" y="272116"/>
                      <a:pt x="108354" y="274848"/>
                    </a:cubicBezTo>
                    <a:cubicBezTo>
                      <a:pt x="109086" y="278509"/>
                      <a:pt x="111101" y="291420"/>
                      <a:pt x="113640" y="295991"/>
                    </a:cubicBezTo>
                    <a:cubicBezTo>
                      <a:pt x="116725" y="301544"/>
                      <a:pt x="118926" y="308323"/>
                      <a:pt x="124211" y="311847"/>
                    </a:cubicBezTo>
                    <a:lnTo>
                      <a:pt x="132139" y="317133"/>
                    </a:lnTo>
                    <a:cubicBezTo>
                      <a:pt x="136336" y="323428"/>
                      <a:pt x="143189" y="335952"/>
                      <a:pt x="150638" y="340918"/>
                    </a:cubicBezTo>
                    <a:cubicBezTo>
                      <a:pt x="152956" y="342463"/>
                      <a:pt x="155924" y="342679"/>
                      <a:pt x="158567" y="343560"/>
                    </a:cubicBezTo>
                    <a:cubicBezTo>
                      <a:pt x="165204" y="363480"/>
                      <a:pt x="156253" y="338936"/>
                      <a:pt x="166495" y="359417"/>
                    </a:cubicBezTo>
                    <a:cubicBezTo>
                      <a:pt x="168982" y="364390"/>
                      <a:pt x="168917" y="371832"/>
                      <a:pt x="174423" y="375274"/>
                    </a:cubicBezTo>
                    <a:cubicBezTo>
                      <a:pt x="179148" y="378227"/>
                      <a:pt x="184994" y="378797"/>
                      <a:pt x="190280" y="380559"/>
                    </a:cubicBezTo>
                    <a:cubicBezTo>
                      <a:pt x="208143" y="386513"/>
                      <a:pt x="190554" y="381300"/>
                      <a:pt x="224636" y="385845"/>
                    </a:cubicBezTo>
                    <a:cubicBezTo>
                      <a:pt x="235263" y="387262"/>
                      <a:pt x="236886" y="388167"/>
                      <a:pt x="245778" y="391130"/>
                    </a:cubicBezTo>
                    <a:cubicBezTo>
                      <a:pt x="249302" y="396416"/>
                      <a:pt x="254340" y="400961"/>
                      <a:pt x="256349" y="406987"/>
                    </a:cubicBezTo>
                    <a:lnTo>
                      <a:pt x="261635" y="422844"/>
                    </a:lnTo>
                    <a:cubicBezTo>
                      <a:pt x="262516" y="425487"/>
                      <a:pt x="262733" y="428454"/>
                      <a:pt x="264278" y="430772"/>
                    </a:cubicBezTo>
                    <a:cubicBezTo>
                      <a:pt x="266040" y="433415"/>
                      <a:pt x="268143" y="435859"/>
                      <a:pt x="269563" y="438700"/>
                    </a:cubicBezTo>
                    <a:cubicBezTo>
                      <a:pt x="273862" y="447299"/>
                      <a:pt x="269917" y="446982"/>
                      <a:pt x="277492" y="454557"/>
                    </a:cubicBezTo>
                    <a:cubicBezTo>
                      <a:pt x="279738" y="456803"/>
                      <a:pt x="282777" y="458081"/>
                      <a:pt x="285420" y="459843"/>
                    </a:cubicBezTo>
                    <a:cubicBezTo>
                      <a:pt x="286301" y="466009"/>
                      <a:pt x="286841" y="472234"/>
                      <a:pt x="288063" y="478342"/>
                    </a:cubicBezTo>
                    <a:cubicBezTo>
                      <a:pt x="288609" y="481073"/>
                      <a:pt x="288746" y="480790"/>
                      <a:pt x="290705" y="486270"/>
                    </a:cubicBezTo>
                    <a:cubicBezTo>
                      <a:pt x="292664" y="491750"/>
                      <a:pt x="298056" y="505059"/>
                      <a:pt x="299818" y="511225"/>
                    </a:cubicBezTo>
                    <a:cubicBezTo>
                      <a:pt x="301580" y="517392"/>
                      <a:pt x="298566" y="521131"/>
                      <a:pt x="301277" y="523269"/>
                    </a:cubicBezTo>
                    <a:cubicBezTo>
                      <a:pt x="303039" y="525912"/>
                      <a:pt x="304316" y="528951"/>
                      <a:pt x="306562" y="531197"/>
                    </a:cubicBezTo>
                    <a:cubicBezTo>
                      <a:pt x="308808" y="533443"/>
                      <a:pt x="312506" y="534003"/>
                      <a:pt x="314490" y="536483"/>
                    </a:cubicBezTo>
                    <a:cubicBezTo>
                      <a:pt x="316230" y="538658"/>
                      <a:pt x="316252" y="541768"/>
                      <a:pt x="317133" y="544411"/>
                    </a:cubicBezTo>
                    <a:cubicBezTo>
                      <a:pt x="316252" y="547054"/>
                      <a:pt x="316460" y="550370"/>
                      <a:pt x="314490" y="552340"/>
                    </a:cubicBezTo>
                    <a:cubicBezTo>
                      <a:pt x="309206" y="557624"/>
                      <a:pt x="303918" y="554101"/>
                      <a:pt x="298634" y="552340"/>
                    </a:cubicBezTo>
                    <a:cubicBezTo>
                      <a:pt x="295863" y="544028"/>
                      <a:pt x="296547" y="542139"/>
                      <a:pt x="288063" y="536483"/>
                    </a:cubicBezTo>
                    <a:cubicBezTo>
                      <a:pt x="285745" y="534938"/>
                      <a:pt x="282569" y="535193"/>
                      <a:pt x="280134" y="533840"/>
                    </a:cubicBezTo>
                    <a:cubicBezTo>
                      <a:pt x="274581" y="530755"/>
                      <a:pt x="264278" y="523269"/>
                      <a:pt x="264278" y="523269"/>
                    </a:cubicBezTo>
                    <a:cubicBezTo>
                      <a:pt x="259873" y="510055"/>
                      <a:pt x="264278" y="516222"/>
                      <a:pt x="245778" y="510055"/>
                    </a:cubicBezTo>
                    <a:lnTo>
                      <a:pt x="237850" y="507412"/>
                    </a:lnTo>
                    <a:lnTo>
                      <a:pt x="229922" y="504770"/>
                    </a:lnTo>
                    <a:cubicBezTo>
                      <a:pt x="227279" y="505651"/>
                      <a:pt x="224485" y="506166"/>
                      <a:pt x="221993" y="507412"/>
                    </a:cubicBezTo>
                    <a:cubicBezTo>
                      <a:pt x="219152" y="508832"/>
                      <a:pt x="217209" y="512249"/>
                      <a:pt x="214065" y="512698"/>
                    </a:cubicBezTo>
                    <a:cubicBezTo>
                      <a:pt x="211742" y="513030"/>
                      <a:pt x="198541" y="508404"/>
                      <a:pt x="195566" y="507412"/>
                    </a:cubicBezTo>
                    <a:cubicBezTo>
                      <a:pt x="192923" y="504769"/>
                      <a:pt x="189710" y="502594"/>
                      <a:pt x="187637" y="499484"/>
                    </a:cubicBezTo>
                    <a:cubicBezTo>
                      <a:pt x="183729" y="493622"/>
                      <a:pt x="182879" y="489136"/>
                      <a:pt x="179709" y="483628"/>
                    </a:cubicBezTo>
                    <a:cubicBezTo>
                      <a:pt x="176539" y="478120"/>
                      <a:pt x="173106" y="469829"/>
                      <a:pt x="168614" y="466436"/>
                    </a:cubicBezTo>
                    <a:cubicBezTo>
                      <a:pt x="164122" y="463043"/>
                      <a:pt x="158838" y="463712"/>
                      <a:pt x="152759" y="463271"/>
                    </a:cubicBezTo>
                    <a:cubicBezTo>
                      <a:pt x="146680" y="462831"/>
                      <a:pt x="138528" y="461460"/>
                      <a:pt x="132139" y="463793"/>
                    </a:cubicBezTo>
                    <a:cubicBezTo>
                      <a:pt x="125750" y="466126"/>
                      <a:pt x="121253" y="470661"/>
                      <a:pt x="114424" y="477268"/>
                    </a:cubicBezTo>
                    <a:cubicBezTo>
                      <a:pt x="107595" y="483875"/>
                      <a:pt x="100793" y="493804"/>
                      <a:pt x="91162" y="503435"/>
                    </a:cubicBezTo>
                    <a:cubicBezTo>
                      <a:pt x="86511" y="517390"/>
                      <a:pt x="86989" y="527892"/>
                      <a:pt x="84569" y="533840"/>
                    </a:cubicBezTo>
                    <a:cubicBezTo>
                      <a:pt x="82149" y="539789"/>
                      <a:pt x="79284" y="537364"/>
                      <a:pt x="76641" y="539126"/>
                    </a:cubicBezTo>
                    <a:cubicBezTo>
                      <a:pt x="71444" y="546920"/>
                      <a:pt x="71057" y="548624"/>
                      <a:pt x="63427" y="554982"/>
                    </a:cubicBezTo>
                    <a:cubicBezTo>
                      <a:pt x="60987" y="557016"/>
                      <a:pt x="58141" y="558506"/>
                      <a:pt x="55498" y="560268"/>
                    </a:cubicBezTo>
                    <a:lnTo>
                      <a:pt x="44927" y="576125"/>
                    </a:lnTo>
                    <a:cubicBezTo>
                      <a:pt x="43165" y="578768"/>
                      <a:pt x="42154" y="582601"/>
                      <a:pt x="39642" y="584053"/>
                    </a:cubicBezTo>
                    <a:cubicBezTo>
                      <a:pt x="37130" y="585505"/>
                      <a:pt x="31101" y="582346"/>
                      <a:pt x="29855" y="584838"/>
                    </a:cubicBezTo>
                    <a:cubicBezTo>
                      <a:pt x="26174" y="592201"/>
                      <a:pt x="29634" y="601990"/>
                      <a:pt x="23785" y="607838"/>
                    </a:cubicBezTo>
                    <a:cubicBezTo>
                      <a:pt x="22904" y="610481"/>
                      <a:pt x="16555" y="606464"/>
                      <a:pt x="13999" y="611004"/>
                    </a:cubicBezTo>
                    <a:cubicBezTo>
                      <a:pt x="11443" y="615544"/>
                      <a:pt x="5939" y="632522"/>
                      <a:pt x="8451" y="635077"/>
                    </a:cubicBezTo>
                    <a:cubicBezTo>
                      <a:pt x="10963" y="637632"/>
                      <a:pt x="27115" y="625685"/>
                      <a:pt x="29071" y="626337"/>
                    </a:cubicBezTo>
                    <a:cubicBezTo>
                      <a:pt x="31714" y="628980"/>
                      <a:pt x="30421" y="630999"/>
                      <a:pt x="32236" y="634266"/>
                    </a:cubicBezTo>
                    <a:cubicBezTo>
                      <a:pt x="34942" y="639136"/>
                      <a:pt x="41757" y="645234"/>
                      <a:pt x="42285" y="650122"/>
                    </a:cubicBezTo>
                    <a:cubicBezTo>
                      <a:pt x="42813" y="655011"/>
                      <a:pt x="36109" y="658045"/>
                      <a:pt x="35402" y="663597"/>
                    </a:cubicBezTo>
                    <a:cubicBezTo>
                      <a:pt x="34695" y="669149"/>
                      <a:pt x="36458" y="679071"/>
                      <a:pt x="38045" y="683432"/>
                    </a:cubicBezTo>
                    <a:cubicBezTo>
                      <a:pt x="39632" y="687793"/>
                      <a:pt x="44661" y="687387"/>
                      <a:pt x="44927" y="689764"/>
                    </a:cubicBezTo>
                    <a:cubicBezTo>
                      <a:pt x="45193" y="692141"/>
                      <a:pt x="41752" y="695318"/>
                      <a:pt x="39642" y="697692"/>
                    </a:cubicBezTo>
                    <a:cubicBezTo>
                      <a:pt x="34676" y="703279"/>
                      <a:pt x="23785" y="713549"/>
                      <a:pt x="23785" y="713549"/>
                    </a:cubicBezTo>
                    <a:cubicBezTo>
                      <a:pt x="14146" y="742461"/>
                      <a:pt x="29518" y="698668"/>
                      <a:pt x="15857" y="729406"/>
                    </a:cubicBezTo>
                    <a:cubicBezTo>
                      <a:pt x="13594" y="734497"/>
                      <a:pt x="13661" y="740626"/>
                      <a:pt x="10571" y="745262"/>
                    </a:cubicBezTo>
                    <a:lnTo>
                      <a:pt x="0" y="761119"/>
                    </a:lnTo>
                    <a:cubicBezTo>
                      <a:pt x="881" y="764643"/>
                      <a:pt x="1599" y="768211"/>
                      <a:pt x="2643" y="771690"/>
                    </a:cubicBezTo>
                    <a:cubicBezTo>
                      <a:pt x="4244" y="777027"/>
                      <a:pt x="6167" y="782261"/>
                      <a:pt x="7929" y="787547"/>
                    </a:cubicBezTo>
                    <a:cubicBezTo>
                      <a:pt x="8810" y="790190"/>
                      <a:pt x="9895" y="792773"/>
                      <a:pt x="10571" y="795475"/>
                    </a:cubicBezTo>
                    <a:cubicBezTo>
                      <a:pt x="12333" y="802522"/>
                      <a:pt x="9813" y="812588"/>
                      <a:pt x="15857" y="816617"/>
                    </a:cubicBezTo>
                    <a:lnTo>
                      <a:pt x="39642" y="832474"/>
                    </a:lnTo>
                    <a:cubicBezTo>
                      <a:pt x="42285" y="834236"/>
                      <a:pt x="44557" y="836755"/>
                      <a:pt x="47570" y="837759"/>
                    </a:cubicBezTo>
                    <a:lnTo>
                      <a:pt x="55498" y="840402"/>
                    </a:lnTo>
                    <a:cubicBezTo>
                      <a:pt x="57260" y="843045"/>
                      <a:pt x="59533" y="845411"/>
                      <a:pt x="60784" y="848330"/>
                    </a:cubicBezTo>
                    <a:cubicBezTo>
                      <a:pt x="64256" y="856431"/>
                      <a:pt x="62656" y="870977"/>
                      <a:pt x="73998" y="874758"/>
                    </a:cubicBezTo>
                    <a:lnTo>
                      <a:pt x="89855" y="880044"/>
                    </a:lnTo>
                    <a:cubicBezTo>
                      <a:pt x="92005" y="886494"/>
                      <a:pt x="92658" y="890775"/>
                      <a:pt x="97783" y="895900"/>
                    </a:cubicBezTo>
                    <a:cubicBezTo>
                      <a:pt x="100029" y="898146"/>
                      <a:pt x="103271" y="899153"/>
                      <a:pt x="105711" y="901186"/>
                    </a:cubicBezTo>
                    <a:cubicBezTo>
                      <a:pt x="118908" y="912183"/>
                      <a:pt x="107636" y="907113"/>
                      <a:pt x="121568" y="911757"/>
                    </a:cubicBezTo>
                    <a:cubicBezTo>
                      <a:pt x="124211" y="914400"/>
                      <a:pt x="126386" y="917612"/>
                      <a:pt x="129496" y="919685"/>
                    </a:cubicBezTo>
                    <a:cubicBezTo>
                      <a:pt x="131814" y="921230"/>
                      <a:pt x="135455" y="920358"/>
                      <a:pt x="137425" y="922328"/>
                    </a:cubicBezTo>
                    <a:cubicBezTo>
                      <a:pt x="141917" y="926820"/>
                      <a:pt x="147996" y="938185"/>
                      <a:pt x="147996" y="938185"/>
                    </a:cubicBezTo>
                    <a:cubicBezTo>
                      <a:pt x="140702" y="960066"/>
                      <a:pt x="145800" y="949408"/>
                      <a:pt x="132139" y="969898"/>
                    </a:cubicBezTo>
                    <a:lnTo>
                      <a:pt x="126853" y="977826"/>
                    </a:lnTo>
                    <a:cubicBezTo>
                      <a:pt x="125972" y="982231"/>
                      <a:pt x="124949" y="986609"/>
                      <a:pt x="124211" y="991040"/>
                    </a:cubicBezTo>
                    <a:cubicBezTo>
                      <a:pt x="123187" y="997185"/>
                      <a:pt x="122969" y="1003470"/>
                      <a:pt x="121568" y="1009540"/>
                    </a:cubicBezTo>
                    <a:cubicBezTo>
                      <a:pt x="120315" y="1014969"/>
                      <a:pt x="116282" y="1025396"/>
                      <a:pt x="116282" y="1025396"/>
                    </a:cubicBezTo>
                    <a:cubicBezTo>
                      <a:pt x="121427" y="1040832"/>
                      <a:pt x="114899" y="1026656"/>
                      <a:pt x="126853" y="1038610"/>
                    </a:cubicBezTo>
                    <a:cubicBezTo>
                      <a:pt x="129099" y="1040856"/>
                      <a:pt x="129126" y="1045535"/>
                      <a:pt x="132139" y="1046539"/>
                    </a:cubicBezTo>
                    <a:cubicBezTo>
                      <a:pt x="140538" y="1049339"/>
                      <a:pt x="149758" y="1048300"/>
                      <a:pt x="158567" y="1049181"/>
                    </a:cubicBezTo>
                    <a:cubicBezTo>
                      <a:pt x="162575" y="1051853"/>
                      <a:pt x="168952" y="1057110"/>
                      <a:pt x="174423" y="1057110"/>
                    </a:cubicBezTo>
                    <a:cubicBezTo>
                      <a:pt x="177209" y="1057110"/>
                      <a:pt x="179709" y="1055348"/>
                      <a:pt x="182352" y="1054467"/>
                    </a:cubicBezTo>
                    <a:cubicBezTo>
                      <a:pt x="187637" y="1050943"/>
                      <a:pt x="192182" y="1045905"/>
                      <a:pt x="198208" y="1043896"/>
                    </a:cubicBezTo>
                    <a:lnTo>
                      <a:pt x="214065" y="1038610"/>
                    </a:lnTo>
                    <a:cubicBezTo>
                      <a:pt x="222874" y="1039491"/>
                      <a:pt x="231743" y="1039907"/>
                      <a:pt x="240493" y="1041253"/>
                    </a:cubicBezTo>
                    <a:cubicBezTo>
                      <a:pt x="243246" y="1041677"/>
                      <a:pt x="245635" y="1043896"/>
                      <a:pt x="248421" y="1043896"/>
                    </a:cubicBezTo>
                    <a:cubicBezTo>
                      <a:pt x="256398" y="1043896"/>
                      <a:pt x="264278" y="1042134"/>
                      <a:pt x="272206" y="1041253"/>
                    </a:cubicBezTo>
                    <a:cubicBezTo>
                      <a:pt x="277492" y="1039491"/>
                      <a:pt x="283427" y="1039058"/>
                      <a:pt x="288063" y="1035967"/>
                    </a:cubicBezTo>
                    <a:lnTo>
                      <a:pt x="303919" y="1025396"/>
                    </a:lnTo>
                    <a:cubicBezTo>
                      <a:pt x="306562" y="1023634"/>
                      <a:pt x="308767" y="1020881"/>
                      <a:pt x="311848" y="1020111"/>
                    </a:cubicBezTo>
                    <a:lnTo>
                      <a:pt x="322419" y="1017468"/>
                    </a:lnTo>
                    <a:cubicBezTo>
                      <a:pt x="343767" y="1021026"/>
                      <a:pt x="333195" y="1018417"/>
                      <a:pt x="354132" y="1025396"/>
                    </a:cubicBezTo>
                    <a:lnTo>
                      <a:pt x="362060" y="1028039"/>
                    </a:lnTo>
                    <a:cubicBezTo>
                      <a:pt x="364703" y="1028920"/>
                      <a:pt x="367671" y="1029137"/>
                      <a:pt x="369989" y="1030682"/>
                    </a:cubicBezTo>
                    <a:cubicBezTo>
                      <a:pt x="372632" y="1032444"/>
                      <a:pt x="375015" y="1034677"/>
                      <a:pt x="377917" y="1035967"/>
                    </a:cubicBezTo>
                    <a:cubicBezTo>
                      <a:pt x="383008" y="1038230"/>
                      <a:pt x="388488" y="1039491"/>
                      <a:pt x="393774" y="1041253"/>
                    </a:cubicBezTo>
                    <a:lnTo>
                      <a:pt x="401702" y="1043896"/>
                    </a:lnTo>
                    <a:lnTo>
                      <a:pt x="409630" y="1046539"/>
                    </a:lnTo>
                    <a:cubicBezTo>
                      <a:pt x="414916" y="1045658"/>
                      <a:pt x="420145" y="1044323"/>
                      <a:pt x="425487" y="1043896"/>
                    </a:cubicBezTo>
                    <a:cubicBezTo>
                      <a:pt x="479901" y="1039543"/>
                      <a:pt x="466208" y="1055492"/>
                      <a:pt x="480985" y="1033325"/>
                    </a:cubicBezTo>
                    <a:cubicBezTo>
                      <a:pt x="480104" y="1030682"/>
                      <a:pt x="478342" y="1028182"/>
                      <a:pt x="478342" y="1025396"/>
                    </a:cubicBezTo>
                    <a:cubicBezTo>
                      <a:pt x="478342" y="1019925"/>
                      <a:pt x="483599" y="1013548"/>
                      <a:pt x="486271" y="1009540"/>
                    </a:cubicBezTo>
                    <a:cubicBezTo>
                      <a:pt x="488209" y="1003726"/>
                      <a:pt x="494728" y="989455"/>
                      <a:pt x="483628" y="985755"/>
                    </a:cubicBezTo>
                    <a:lnTo>
                      <a:pt x="475700" y="983112"/>
                    </a:lnTo>
                    <a:cubicBezTo>
                      <a:pt x="473938" y="980469"/>
                      <a:pt x="472660" y="977430"/>
                      <a:pt x="470414" y="975184"/>
                    </a:cubicBezTo>
                    <a:cubicBezTo>
                      <a:pt x="468168" y="972938"/>
                      <a:pt x="464926" y="971931"/>
                      <a:pt x="462486" y="969898"/>
                    </a:cubicBezTo>
                    <a:cubicBezTo>
                      <a:pt x="459615" y="967505"/>
                      <a:pt x="457200" y="964613"/>
                      <a:pt x="454557" y="961970"/>
                    </a:cubicBezTo>
                    <a:cubicBezTo>
                      <a:pt x="455438" y="958446"/>
                      <a:pt x="456202" y="954891"/>
                      <a:pt x="457200" y="951399"/>
                    </a:cubicBezTo>
                    <a:cubicBezTo>
                      <a:pt x="457965" y="948720"/>
                      <a:pt x="459843" y="946256"/>
                      <a:pt x="459843" y="943470"/>
                    </a:cubicBezTo>
                    <a:cubicBezTo>
                      <a:pt x="459843" y="931323"/>
                      <a:pt x="457812" y="926806"/>
                      <a:pt x="454557" y="917043"/>
                    </a:cubicBezTo>
                    <a:cubicBezTo>
                      <a:pt x="455438" y="912638"/>
                      <a:pt x="454971" y="907729"/>
                      <a:pt x="457200" y="903829"/>
                    </a:cubicBezTo>
                    <a:cubicBezTo>
                      <a:pt x="458776" y="901071"/>
                      <a:pt x="462288" y="899964"/>
                      <a:pt x="465129" y="898543"/>
                    </a:cubicBezTo>
                    <a:cubicBezTo>
                      <a:pt x="468924" y="896645"/>
                      <a:pt x="480236" y="894106"/>
                      <a:pt x="483628" y="893258"/>
                    </a:cubicBezTo>
                    <a:cubicBezTo>
                      <a:pt x="485390" y="890615"/>
                      <a:pt x="487494" y="888170"/>
                      <a:pt x="488914" y="885329"/>
                    </a:cubicBezTo>
                    <a:cubicBezTo>
                      <a:pt x="494413" y="874331"/>
                      <a:pt x="493217" y="853546"/>
                      <a:pt x="494199" y="845688"/>
                    </a:cubicBezTo>
                    <a:cubicBezTo>
                      <a:pt x="494650" y="842084"/>
                      <a:pt x="495961" y="838641"/>
                      <a:pt x="496842" y="835117"/>
                    </a:cubicBezTo>
                    <a:cubicBezTo>
                      <a:pt x="498447" y="820677"/>
                      <a:pt x="502097" y="804642"/>
                      <a:pt x="496842" y="790189"/>
                    </a:cubicBezTo>
                    <a:cubicBezTo>
                      <a:pt x="495565" y="786677"/>
                      <a:pt x="491557" y="784904"/>
                      <a:pt x="488914" y="782261"/>
                    </a:cubicBezTo>
                    <a:cubicBezTo>
                      <a:pt x="488033" y="777856"/>
                      <a:pt x="487361" y="773405"/>
                      <a:pt x="486271" y="769047"/>
                    </a:cubicBezTo>
                    <a:cubicBezTo>
                      <a:pt x="482171" y="752650"/>
                      <a:pt x="484233" y="770636"/>
                      <a:pt x="480985" y="747905"/>
                    </a:cubicBezTo>
                    <a:cubicBezTo>
                      <a:pt x="476559" y="716923"/>
                      <a:pt x="481379" y="733234"/>
                      <a:pt x="475700" y="716192"/>
                    </a:cubicBezTo>
                    <a:cubicBezTo>
                      <a:pt x="477140" y="711870"/>
                      <a:pt x="479312" y="703033"/>
                      <a:pt x="483628" y="700335"/>
                    </a:cubicBezTo>
                    <a:cubicBezTo>
                      <a:pt x="488353" y="697382"/>
                      <a:pt x="499485" y="695049"/>
                      <a:pt x="499485" y="695049"/>
                    </a:cubicBezTo>
                    <a:cubicBezTo>
                      <a:pt x="497723" y="682716"/>
                      <a:pt x="495744" y="670413"/>
                      <a:pt x="494199" y="658051"/>
                    </a:cubicBezTo>
                    <a:cubicBezTo>
                      <a:pt x="492595" y="645223"/>
                      <a:pt x="491939" y="635796"/>
                      <a:pt x="488914" y="623695"/>
                    </a:cubicBezTo>
                    <a:cubicBezTo>
                      <a:pt x="488238" y="620992"/>
                      <a:pt x="487152" y="618409"/>
                      <a:pt x="486271" y="615766"/>
                    </a:cubicBezTo>
                    <a:cubicBezTo>
                      <a:pt x="487449" y="599277"/>
                      <a:pt x="485380" y="585251"/>
                      <a:pt x="491556" y="570839"/>
                    </a:cubicBezTo>
                    <a:cubicBezTo>
                      <a:pt x="493108" y="567218"/>
                      <a:pt x="494552" y="563474"/>
                      <a:pt x="496842" y="560268"/>
                    </a:cubicBezTo>
                    <a:cubicBezTo>
                      <a:pt x="499014" y="557227"/>
                      <a:pt x="502127" y="554983"/>
                      <a:pt x="504770" y="552340"/>
                    </a:cubicBezTo>
                    <a:cubicBezTo>
                      <a:pt x="512026" y="530574"/>
                      <a:pt x="510844" y="541999"/>
                      <a:pt x="507413" y="517984"/>
                    </a:cubicBezTo>
                    <a:cubicBezTo>
                      <a:pt x="521506" y="496840"/>
                      <a:pt x="503008" y="522389"/>
                      <a:pt x="520627" y="504770"/>
                    </a:cubicBezTo>
                    <a:cubicBezTo>
                      <a:pt x="538246" y="487151"/>
                      <a:pt x="512697" y="505649"/>
                      <a:pt x="533841" y="491556"/>
                    </a:cubicBezTo>
                    <a:cubicBezTo>
                      <a:pt x="535603" y="488913"/>
                      <a:pt x="537706" y="486469"/>
                      <a:pt x="539126" y="483628"/>
                    </a:cubicBezTo>
                    <a:cubicBezTo>
                      <a:pt x="540372" y="481136"/>
                      <a:pt x="540224" y="478017"/>
                      <a:pt x="541769" y="475699"/>
                    </a:cubicBezTo>
                    <a:cubicBezTo>
                      <a:pt x="543842" y="472589"/>
                      <a:pt x="547304" y="470642"/>
                      <a:pt x="549697" y="467771"/>
                    </a:cubicBezTo>
                    <a:cubicBezTo>
                      <a:pt x="551730" y="465331"/>
                      <a:pt x="553221" y="462486"/>
                      <a:pt x="554983" y="459843"/>
                    </a:cubicBezTo>
                    <a:cubicBezTo>
                      <a:pt x="559635" y="445887"/>
                      <a:pt x="556080" y="454235"/>
                      <a:pt x="568197" y="436058"/>
                    </a:cubicBezTo>
                    <a:cubicBezTo>
                      <a:pt x="569959" y="433415"/>
                      <a:pt x="572477" y="431142"/>
                      <a:pt x="573482" y="428129"/>
                    </a:cubicBezTo>
                    <a:lnTo>
                      <a:pt x="578768" y="412273"/>
                    </a:lnTo>
                    <a:lnTo>
                      <a:pt x="581411" y="404344"/>
                    </a:lnTo>
                    <a:cubicBezTo>
                      <a:pt x="580530" y="400820"/>
                      <a:pt x="580392" y="397022"/>
                      <a:pt x="578768" y="393773"/>
                    </a:cubicBezTo>
                    <a:cubicBezTo>
                      <a:pt x="575927" y="388091"/>
                      <a:pt x="568197" y="377917"/>
                      <a:pt x="568197" y="377917"/>
                    </a:cubicBezTo>
                    <a:cubicBezTo>
                      <a:pt x="567316" y="373512"/>
                      <a:pt x="565554" y="369195"/>
                      <a:pt x="565554" y="364703"/>
                    </a:cubicBezTo>
                    <a:cubicBezTo>
                      <a:pt x="565554" y="361071"/>
                      <a:pt x="567600" y="357715"/>
                      <a:pt x="568197" y="354132"/>
                    </a:cubicBezTo>
                    <a:cubicBezTo>
                      <a:pt x="569365" y="347126"/>
                      <a:pt x="569352" y="339934"/>
                      <a:pt x="570840" y="332989"/>
                    </a:cubicBezTo>
                    <a:cubicBezTo>
                      <a:pt x="572007" y="327541"/>
                      <a:pt x="574363" y="322418"/>
                      <a:pt x="576125" y="317133"/>
                    </a:cubicBezTo>
                    <a:lnTo>
                      <a:pt x="581411" y="301276"/>
                    </a:lnTo>
                    <a:cubicBezTo>
                      <a:pt x="590291" y="274635"/>
                      <a:pt x="576741" y="315958"/>
                      <a:pt x="586696" y="282777"/>
                    </a:cubicBezTo>
                    <a:cubicBezTo>
                      <a:pt x="588297" y="277440"/>
                      <a:pt x="590889" y="272383"/>
                      <a:pt x="591982" y="266920"/>
                    </a:cubicBezTo>
                    <a:cubicBezTo>
                      <a:pt x="592863" y="262515"/>
                      <a:pt x="593822" y="258125"/>
                      <a:pt x="594625" y="253706"/>
                    </a:cubicBezTo>
                    <a:cubicBezTo>
                      <a:pt x="595583" y="248434"/>
                      <a:pt x="596105" y="243080"/>
                      <a:pt x="597267" y="237849"/>
                    </a:cubicBezTo>
                    <a:cubicBezTo>
                      <a:pt x="597871" y="235130"/>
                      <a:pt x="599145" y="232599"/>
                      <a:pt x="599910" y="229921"/>
                    </a:cubicBezTo>
                    <a:cubicBezTo>
                      <a:pt x="600908" y="226429"/>
                      <a:pt x="601509" y="222829"/>
                      <a:pt x="602553" y="219350"/>
                    </a:cubicBezTo>
                    <a:cubicBezTo>
                      <a:pt x="604154" y="214013"/>
                      <a:pt x="604747" y="208129"/>
                      <a:pt x="607838" y="203493"/>
                    </a:cubicBezTo>
                    <a:cubicBezTo>
                      <a:pt x="619954" y="185319"/>
                      <a:pt x="616400" y="193663"/>
                      <a:pt x="621052" y="179708"/>
                    </a:cubicBezTo>
                    <a:cubicBezTo>
                      <a:pt x="623913" y="153965"/>
                      <a:pt x="621492" y="155923"/>
                      <a:pt x="618409" y="150638"/>
                    </a:cubicBez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547439">
                  <a:defRPr/>
                </a:pPr>
                <a:endParaRPr lang="es-PY" sz="3000">
                  <a:solidFill>
                    <a:prstClr val="white"/>
                  </a:solidFill>
                  <a:latin typeface="Calibri"/>
                </a:endParaRPr>
              </a:p>
            </p:txBody>
          </p:sp>
          <p:sp>
            <p:nvSpPr>
              <p:cNvPr id="1128" name="22 Forma libre"/>
              <p:cNvSpPr/>
              <p:nvPr/>
            </p:nvSpPr>
            <p:spPr>
              <a:xfrm>
                <a:off x="5008563" y="4497388"/>
                <a:ext cx="622300" cy="687387"/>
              </a:xfrm>
              <a:custGeom>
                <a:avLst/>
                <a:gdLst>
                  <a:gd name="connsiteX0" fmla="*/ 177292 w 608261"/>
                  <a:gd name="connsiteY0" fmla="*/ 163852 h 687122"/>
                  <a:gd name="connsiteX1" fmla="*/ 182577 w 608261"/>
                  <a:gd name="connsiteY1" fmla="*/ 229922 h 687122"/>
                  <a:gd name="connsiteX2" fmla="*/ 185220 w 608261"/>
                  <a:gd name="connsiteY2" fmla="*/ 253707 h 687122"/>
                  <a:gd name="connsiteX3" fmla="*/ 179934 w 608261"/>
                  <a:gd name="connsiteY3" fmla="*/ 272206 h 687122"/>
                  <a:gd name="connsiteX4" fmla="*/ 169363 w 608261"/>
                  <a:gd name="connsiteY4" fmla="*/ 288063 h 687122"/>
                  <a:gd name="connsiteX5" fmla="*/ 164078 w 608261"/>
                  <a:gd name="connsiteY5" fmla="*/ 303919 h 687122"/>
                  <a:gd name="connsiteX6" fmla="*/ 158792 w 608261"/>
                  <a:gd name="connsiteY6" fmla="*/ 311848 h 687122"/>
                  <a:gd name="connsiteX7" fmla="*/ 145578 w 608261"/>
                  <a:gd name="connsiteY7" fmla="*/ 327704 h 687122"/>
                  <a:gd name="connsiteX8" fmla="*/ 140293 w 608261"/>
                  <a:gd name="connsiteY8" fmla="*/ 343561 h 687122"/>
                  <a:gd name="connsiteX9" fmla="*/ 137650 w 608261"/>
                  <a:gd name="connsiteY9" fmla="*/ 351489 h 687122"/>
                  <a:gd name="connsiteX10" fmla="*/ 140293 w 608261"/>
                  <a:gd name="connsiteY10" fmla="*/ 369989 h 687122"/>
                  <a:gd name="connsiteX11" fmla="*/ 142936 w 608261"/>
                  <a:gd name="connsiteY11" fmla="*/ 401702 h 687122"/>
                  <a:gd name="connsiteX12" fmla="*/ 148221 w 608261"/>
                  <a:gd name="connsiteY12" fmla="*/ 417559 h 687122"/>
                  <a:gd name="connsiteX13" fmla="*/ 150864 w 608261"/>
                  <a:gd name="connsiteY13" fmla="*/ 430773 h 687122"/>
                  <a:gd name="connsiteX14" fmla="*/ 148221 w 608261"/>
                  <a:gd name="connsiteY14" fmla="*/ 443986 h 687122"/>
                  <a:gd name="connsiteX15" fmla="*/ 140293 w 608261"/>
                  <a:gd name="connsiteY15" fmla="*/ 446629 h 687122"/>
                  <a:gd name="connsiteX16" fmla="*/ 124436 w 608261"/>
                  <a:gd name="connsiteY16" fmla="*/ 454558 h 687122"/>
                  <a:gd name="connsiteX17" fmla="*/ 113865 w 608261"/>
                  <a:gd name="connsiteY17" fmla="*/ 467771 h 687122"/>
                  <a:gd name="connsiteX18" fmla="*/ 111222 w 608261"/>
                  <a:gd name="connsiteY18" fmla="*/ 475700 h 687122"/>
                  <a:gd name="connsiteX19" fmla="*/ 103294 w 608261"/>
                  <a:gd name="connsiteY19" fmla="*/ 483628 h 687122"/>
                  <a:gd name="connsiteX20" fmla="*/ 98008 w 608261"/>
                  <a:gd name="connsiteY20" fmla="*/ 491556 h 687122"/>
                  <a:gd name="connsiteX21" fmla="*/ 74223 w 608261"/>
                  <a:gd name="connsiteY21" fmla="*/ 504770 h 687122"/>
                  <a:gd name="connsiteX22" fmla="*/ 66295 w 608261"/>
                  <a:gd name="connsiteY22" fmla="*/ 510056 h 687122"/>
                  <a:gd name="connsiteX23" fmla="*/ 50439 w 608261"/>
                  <a:gd name="connsiteY23" fmla="*/ 517984 h 687122"/>
                  <a:gd name="connsiteX24" fmla="*/ 45153 w 608261"/>
                  <a:gd name="connsiteY24" fmla="*/ 525912 h 687122"/>
                  <a:gd name="connsiteX25" fmla="*/ 34582 w 608261"/>
                  <a:gd name="connsiteY25" fmla="*/ 549697 h 687122"/>
                  <a:gd name="connsiteX26" fmla="*/ 26654 w 608261"/>
                  <a:gd name="connsiteY26" fmla="*/ 552340 h 687122"/>
                  <a:gd name="connsiteX27" fmla="*/ 2869 w 608261"/>
                  <a:gd name="connsiteY27" fmla="*/ 549697 h 687122"/>
                  <a:gd name="connsiteX28" fmla="*/ 226 w 608261"/>
                  <a:gd name="connsiteY28" fmla="*/ 557626 h 687122"/>
                  <a:gd name="connsiteX29" fmla="*/ 8154 w 608261"/>
                  <a:gd name="connsiteY29" fmla="*/ 562911 h 687122"/>
                  <a:gd name="connsiteX30" fmla="*/ 24011 w 608261"/>
                  <a:gd name="connsiteY30" fmla="*/ 568197 h 687122"/>
                  <a:gd name="connsiteX31" fmla="*/ 31939 w 608261"/>
                  <a:gd name="connsiteY31" fmla="*/ 570840 h 687122"/>
                  <a:gd name="connsiteX32" fmla="*/ 39867 w 608261"/>
                  <a:gd name="connsiteY32" fmla="*/ 576125 h 687122"/>
                  <a:gd name="connsiteX33" fmla="*/ 47796 w 608261"/>
                  <a:gd name="connsiteY33" fmla="*/ 599910 h 687122"/>
                  <a:gd name="connsiteX34" fmla="*/ 50439 w 608261"/>
                  <a:gd name="connsiteY34" fmla="*/ 607838 h 687122"/>
                  <a:gd name="connsiteX35" fmla="*/ 58367 w 608261"/>
                  <a:gd name="connsiteY35" fmla="*/ 613124 h 687122"/>
                  <a:gd name="connsiteX36" fmla="*/ 68938 w 608261"/>
                  <a:gd name="connsiteY36" fmla="*/ 628981 h 687122"/>
                  <a:gd name="connsiteX37" fmla="*/ 92723 w 608261"/>
                  <a:gd name="connsiteY37" fmla="*/ 644837 h 687122"/>
                  <a:gd name="connsiteX38" fmla="*/ 100651 w 608261"/>
                  <a:gd name="connsiteY38" fmla="*/ 650123 h 687122"/>
                  <a:gd name="connsiteX39" fmla="*/ 119151 w 608261"/>
                  <a:gd name="connsiteY39" fmla="*/ 655408 h 687122"/>
                  <a:gd name="connsiteX40" fmla="*/ 135007 w 608261"/>
                  <a:gd name="connsiteY40" fmla="*/ 658051 h 687122"/>
                  <a:gd name="connsiteX41" fmla="*/ 158792 w 608261"/>
                  <a:gd name="connsiteY41" fmla="*/ 668622 h 687122"/>
                  <a:gd name="connsiteX42" fmla="*/ 166721 w 608261"/>
                  <a:gd name="connsiteY42" fmla="*/ 671265 h 687122"/>
                  <a:gd name="connsiteX43" fmla="*/ 174649 w 608261"/>
                  <a:gd name="connsiteY43" fmla="*/ 679193 h 687122"/>
                  <a:gd name="connsiteX44" fmla="*/ 182577 w 608261"/>
                  <a:gd name="connsiteY44" fmla="*/ 681836 h 687122"/>
                  <a:gd name="connsiteX45" fmla="*/ 190506 w 608261"/>
                  <a:gd name="connsiteY45" fmla="*/ 687122 h 687122"/>
                  <a:gd name="connsiteX46" fmla="*/ 227504 w 608261"/>
                  <a:gd name="connsiteY46" fmla="*/ 679193 h 687122"/>
                  <a:gd name="connsiteX47" fmla="*/ 235433 w 608261"/>
                  <a:gd name="connsiteY47" fmla="*/ 676551 h 687122"/>
                  <a:gd name="connsiteX48" fmla="*/ 248647 w 608261"/>
                  <a:gd name="connsiteY48" fmla="*/ 665980 h 687122"/>
                  <a:gd name="connsiteX49" fmla="*/ 261860 w 608261"/>
                  <a:gd name="connsiteY49" fmla="*/ 655408 h 687122"/>
                  <a:gd name="connsiteX50" fmla="*/ 267146 w 608261"/>
                  <a:gd name="connsiteY50" fmla="*/ 647480 h 687122"/>
                  <a:gd name="connsiteX51" fmla="*/ 277717 w 608261"/>
                  <a:gd name="connsiteY51" fmla="*/ 623695 h 687122"/>
                  <a:gd name="connsiteX52" fmla="*/ 285645 w 608261"/>
                  <a:gd name="connsiteY52" fmla="*/ 621052 h 687122"/>
                  <a:gd name="connsiteX53" fmla="*/ 301502 w 608261"/>
                  <a:gd name="connsiteY53" fmla="*/ 607838 h 687122"/>
                  <a:gd name="connsiteX54" fmla="*/ 309430 w 608261"/>
                  <a:gd name="connsiteY54" fmla="*/ 602553 h 687122"/>
                  <a:gd name="connsiteX55" fmla="*/ 314716 w 608261"/>
                  <a:gd name="connsiteY55" fmla="*/ 594625 h 687122"/>
                  <a:gd name="connsiteX56" fmla="*/ 333215 w 608261"/>
                  <a:gd name="connsiteY56" fmla="*/ 570840 h 687122"/>
                  <a:gd name="connsiteX57" fmla="*/ 335858 w 608261"/>
                  <a:gd name="connsiteY57" fmla="*/ 562911 h 687122"/>
                  <a:gd name="connsiteX58" fmla="*/ 359643 w 608261"/>
                  <a:gd name="connsiteY58" fmla="*/ 552340 h 687122"/>
                  <a:gd name="connsiteX59" fmla="*/ 367571 w 608261"/>
                  <a:gd name="connsiteY59" fmla="*/ 549697 h 687122"/>
                  <a:gd name="connsiteX60" fmla="*/ 386071 w 608261"/>
                  <a:gd name="connsiteY60" fmla="*/ 552340 h 687122"/>
                  <a:gd name="connsiteX61" fmla="*/ 393999 w 608261"/>
                  <a:gd name="connsiteY61" fmla="*/ 557626 h 687122"/>
                  <a:gd name="connsiteX62" fmla="*/ 401928 w 608261"/>
                  <a:gd name="connsiteY62" fmla="*/ 560269 h 687122"/>
                  <a:gd name="connsiteX63" fmla="*/ 409856 w 608261"/>
                  <a:gd name="connsiteY63" fmla="*/ 565554 h 687122"/>
                  <a:gd name="connsiteX64" fmla="*/ 417784 w 608261"/>
                  <a:gd name="connsiteY64" fmla="*/ 568197 h 687122"/>
                  <a:gd name="connsiteX65" fmla="*/ 425713 w 608261"/>
                  <a:gd name="connsiteY65" fmla="*/ 573482 h 687122"/>
                  <a:gd name="connsiteX66" fmla="*/ 441569 w 608261"/>
                  <a:gd name="connsiteY66" fmla="*/ 581411 h 687122"/>
                  <a:gd name="connsiteX67" fmla="*/ 446855 w 608261"/>
                  <a:gd name="connsiteY67" fmla="*/ 589339 h 687122"/>
                  <a:gd name="connsiteX68" fmla="*/ 460069 w 608261"/>
                  <a:gd name="connsiteY68" fmla="*/ 599910 h 687122"/>
                  <a:gd name="connsiteX69" fmla="*/ 470640 w 608261"/>
                  <a:gd name="connsiteY69" fmla="*/ 623695 h 687122"/>
                  <a:gd name="connsiteX70" fmla="*/ 481211 w 608261"/>
                  <a:gd name="connsiteY70" fmla="*/ 634266 h 687122"/>
                  <a:gd name="connsiteX71" fmla="*/ 491782 w 608261"/>
                  <a:gd name="connsiteY71" fmla="*/ 644837 h 687122"/>
                  <a:gd name="connsiteX72" fmla="*/ 499710 w 608261"/>
                  <a:gd name="connsiteY72" fmla="*/ 642195 h 687122"/>
                  <a:gd name="connsiteX73" fmla="*/ 507639 w 608261"/>
                  <a:gd name="connsiteY73" fmla="*/ 621052 h 687122"/>
                  <a:gd name="connsiteX74" fmla="*/ 515567 w 608261"/>
                  <a:gd name="connsiteY74" fmla="*/ 605196 h 687122"/>
                  <a:gd name="connsiteX75" fmla="*/ 523495 w 608261"/>
                  <a:gd name="connsiteY75" fmla="*/ 589339 h 687122"/>
                  <a:gd name="connsiteX76" fmla="*/ 526138 w 608261"/>
                  <a:gd name="connsiteY76" fmla="*/ 581411 h 687122"/>
                  <a:gd name="connsiteX77" fmla="*/ 536709 w 608261"/>
                  <a:gd name="connsiteY77" fmla="*/ 565554 h 687122"/>
                  <a:gd name="connsiteX78" fmla="*/ 539352 w 608261"/>
                  <a:gd name="connsiteY78" fmla="*/ 554983 h 687122"/>
                  <a:gd name="connsiteX79" fmla="*/ 557851 w 608261"/>
                  <a:gd name="connsiteY79" fmla="*/ 531198 h 687122"/>
                  <a:gd name="connsiteX80" fmla="*/ 568422 w 608261"/>
                  <a:gd name="connsiteY80" fmla="*/ 515341 h 687122"/>
                  <a:gd name="connsiteX81" fmla="*/ 576351 w 608261"/>
                  <a:gd name="connsiteY81" fmla="*/ 478343 h 687122"/>
                  <a:gd name="connsiteX82" fmla="*/ 586922 w 608261"/>
                  <a:gd name="connsiteY82" fmla="*/ 462486 h 687122"/>
                  <a:gd name="connsiteX83" fmla="*/ 602778 w 608261"/>
                  <a:gd name="connsiteY83" fmla="*/ 451915 h 687122"/>
                  <a:gd name="connsiteX84" fmla="*/ 605421 w 608261"/>
                  <a:gd name="connsiteY84" fmla="*/ 443986 h 687122"/>
                  <a:gd name="connsiteX85" fmla="*/ 597493 w 608261"/>
                  <a:gd name="connsiteY85" fmla="*/ 417559 h 687122"/>
                  <a:gd name="connsiteX86" fmla="*/ 594850 w 608261"/>
                  <a:gd name="connsiteY86" fmla="*/ 409630 h 687122"/>
                  <a:gd name="connsiteX87" fmla="*/ 592207 w 608261"/>
                  <a:gd name="connsiteY87" fmla="*/ 401702 h 687122"/>
                  <a:gd name="connsiteX88" fmla="*/ 586922 w 608261"/>
                  <a:gd name="connsiteY88" fmla="*/ 380560 h 687122"/>
                  <a:gd name="connsiteX89" fmla="*/ 589565 w 608261"/>
                  <a:gd name="connsiteY89" fmla="*/ 362060 h 687122"/>
                  <a:gd name="connsiteX90" fmla="*/ 592207 w 608261"/>
                  <a:gd name="connsiteY90" fmla="*/ 354132 h 687122"/>
                  <a:gd name="connsiteX91" fmla="*/ 586922 w 608261"/>
                  <a:gd name="connsiteY91" fmla="*/ 346204 h 687122"/>
                  <a:gd name="connsiteX92" fmla="*/ 584279 w 608261"/>
                  <a:gd name="connsiteY92" fmla="*/ 335633 h 687122"/>
                  <a:gd name="connsiteX93" fmla="*/ 573708 w 608261"/>
                  <a:gd name="connsiteY93" fmla="*/ 319776 h 687122"/>
                  <a:gd name="connsiteX94" fmla="*/ 578993 w 608261"/>
                  <a:gd name="connsiteY94" fmla="*/ 311848 h 687122"/>
                  <a:gd name="connsiteX95" fmla="*/ 586922 w 608261"/>
                  <a:gd name="connsiteY95" fmla="*/ 309205 h 687122"/>
                  <a:gd name="connsiteX96" fmla="*/ 594850 w 608261"/>
                  <a:gd name="connsiteY96" fmla="*/ 303919 h 687122"/>
                  <a:gd name="connsiteX97" fmla="*/ 600136 w 608261"/>
                  <a:gd name="connsiteY97" fmla="*/ 295991 h 687122"/>
                  <a:gd name="connsiteX98" fmla="*/ 608064 w 608261"/>
                  <a:gd name="connsiteY98" fmla="*/ 290706 h 687122"/>
                  <a:gd name="connsiteX99" fmla="*/ 600136 w 608261"/>
                  <a:gd name="connsiteY99" fmla="*/ 258992 h 687122"/>
                  <a:gd name="connsiteX100" fmla="*/ 594850 w 608261"/>
                  <a:gd name="connsiteY100" fmla="*/ 243136 h 687122"/>
                  <a:gd name="connsiteX101" fmla="*/ 592207 w 608261"/>
                  <a:gd name="connsiteY101" fmla="*/ 235207 h 687122"/>
                  <a:gd name="connsiteX102" fmla="*/ 589565 w 608261"/>
                  <a:gd name="connsiteY102" fmla="*/ 208780 h 687122"/>
                  <a:gd name="connsiteX103" fmla="*/ 584279 w 608261"/>
                  <a:gd name="connsiteY103" fmla="*/ 177066 h 687122"/>
                  <a:gd name="connsiteX104" fmla="*/ 581636 w 608261"/>
                  <a:gd name="connsiteY104" fmla="*/ 155924 h 687122"/>
                  <a:gd name="connsiteX105" fmla="*/ 565780 w 608261"/>
                  <a:gd name="connsiteY105" fmla="*/ 150638 h 687122"/>
                  <a:gd name="connsiteX106" fmla="*/ 557851 w 608261"/>
                  <a:gd name="connsiteY106" fmla="*/ 147996 h 687122"/>
                  <a:gd name="connsiteX107" fmla="*/ 549923 w 608261"/>
                  <a:gd name="connsiteY107" fmla="*/ 140067 h 687122"/>
                  <a:gd name="connsiteX108" fmla="*/ 541995 w 608261"/>
                  <a:gd name="connsiteY108" fmla="*/ 134782 h 687122"/>
                  <a:gd name="connsiteX109" fmla="*/ 528781 w 608261"/>
                  <a:gd name="connsiteY109" fmla="*/ 124211 h 687122"/>
                  <a:gd name="connsiteX110" fmla="*/ 507639 w 608261"/>
                  <a:gd name="connsiteY110" fmla="*/ 118925 h 687122"/>
                  <a:gd name="connsiteX111" fmla="*/ 502353 w 608261"/>
                  <a:gd name="connsiteY111" fmla="*/ 110997 h 687122"/>
                  <a:gd name="connsiteX112" fmla="*/ 499710 w 608261"/>
                  <a:gd name="connsiteY112" fmla="*/ 103069 h 687122"/>
                  <a:gd name="connsiteX113" fmla="*/ 483854 w 608261"/>
                  <a:gd name="connsiteY113" fmla="*/ 97783 h 687122"/>
                  <a:gd name="connsiteX114" fmla="*/ 460069 w 608261"/>
                  <a:gd name="connsiteY114" fmla="*/ 89855 h 687122"/>
                  <a:gd name="connsiteX115" fmla="*/ 436284 w 608261"/>
                  <a:gd name="connsiteY115" fmla="*/ 81926 h 687122"/>
                  <a:gd name="connsiteX116" fmla="*/ 428355 w 608261"/>
                  <a:gd name="connsiteY116" fmla="*/ 79284 h 687122"/>
                  <a:gd name="connsiteX117" fmla="*/ 425713 w 608261"/>
                  <a:gd name="connsiteY117" fmla="*/ 71355 h 687122"/>
                  <a:gd name="connsiteX118" fmla="*/ 420427 w 608261"/>
                  <a:gd name="connsiteY118" fmla="*/ 63427 h 687122"/>
                  <a:gd name="connsiteX119" fmla="*/ 425713 w 608261"/>
                  <a:gd name="connsiteY119" fmla="*/ 47570 h 687122"/>
                  <a:gd name="connsiteX120" fmla="*/ 428355 w 608261"/>
                  <a:gd name="connsiteY120" fmla="*/ 39642 h 687122"/>
                  <a:gd name="connsiteX121" fmla="*/ 425713 w 608261"/>
                  <a:gd name="connsiteY121" fmla="*/ 23785 h 687122"/>
                  <a:gd name="connsiteX122" fmla="*/ 401928 w 608261"/>
                  <a:gd name="connsiteY122" fmla="*/ 23785 h 687122"/>
                  <a:gd name="connsiteX123" fmla="*/ 383428 w 608261"/>
                  <a:gd name="connsiteY123" fmla="*/ 29071 h 687122"/>
                  <a:gd name="connsiteX124" fmla="*/ 375500 w 608261"/>
                  <a:gd name="connsiteY124" fmla="*/ 34356 h 687122"/>
                  <a:gd name="connsiteX125" fmla="*/ 349072 w 608261"/>
                  <a:gd name="connsiteY125" fmla="*/ 36999 h 687122"/>
                  <a:gd name="connsiteX126" fmla="*/ 322644 w 608261"/>
                  <a:gd name="connsiteY126" fmla="*/ 29071 h 687122"/>
                  <a:gd name="connsiteX127" fmla="*/ 314716 w 608261"/>
                  <a:gd name="connsiteY127" fmla="*/ 26428 h 687122"/>
                  <a:gd name="connsiteX128" fmla="*/ 306788 w 608261"/>
                  <a:gd name="connsiteY128" fmla="*/ 23785 h 687122"/>
                  <a:gd name="connsiteX129" fmla="*/ 298859 w 608261"/>
                  <a:gd name="connsiteY129" fmla="*/ 15857 h 687122"/>
                  <a:gd name="connsiteX130" fmla="*/ 285645 w 608261"/>
                  <a:gd name="connsiteY130" fmla="*/ 0 h 687122"/>
                  <a:gd name="connsiteX131" fmla="*/ 269789 w 608261"/>
                  <a:gd name="connsiteY131" fmla="*/ 7929 h 687122"/>
                  <a:gd name="connsiteX132" fmla="*/ 259218 w 608261"/>
                  <a:gd name="connsiteY132" fmla="*/ 21143 h 687122"/>
                  <a:gd name="connsiteX133" fmla="*/ 256575 w 608261"/>
                  <a:gd name="connsiteY133" fmla="*/ 29071 h 687122"/>
                  <a:gd name="connsiteX134" fmla="*/ 248647 w 608261"/>
                  <a:gd name="connsiteY134" fmla="*/ 31714 h 687122"/>
                  <a:gd name="connsiteX135" fmla="*/ 243361 w 608261"/>
                  <a:gd name="connsiteY135" fmla="*/ 47570 h 687122"/>
                  <a:gd name="connsiteX136" fmla="*/ 235433 w 608261"/>
                  <a:gd name="connsiteY136" fmla="*/ 71355 h 687122"/>
                  <a:gd name="connsiteX137" fmla="*/ 227504 w 608261"/>
                  <a:gd name="connsiteY137" fmla="*/ 87212 h 687122"/>
                  <a:gd name="connsiteX138" fmla="*/ 209005 w 608261"/>
                  <a:gd name="connsiteY138" fmla="*/ 92497 h 687122"/>
                  <a:gd name="connsiteX139" fmla="*/ 198434 w 608261"/>
                  <a:gd name="connsiteY139" fmla="*/ 108354 h 687122"/>
                  <a:gd name="connsiteX140" fmla="*/ 193148 w 608261"/>
                  <a:gd name="connsiteY140" fmla="*/ 116282 h 687122"/>
                  <a:gd name="connsiteX141" fmla="*/ 185220 w 608261"/>
                  <a:gd name="connsiteY141" fmla="*/ 124211 h 687122"/>
                  <a:gd name="connsiteX142" fmla="*/ 182577 w 608261"/>
                  <a:gd name="connsiteY142" fmla="*/ 132139 h 687122"/>
                  <a:gd name="connsiteX143" fmla="*/ 177292 w 608261"/>
                  <a:gd name="connsiteY143" fmla="*/ 150638 h 687122"/>
                  <a:gd name="connsiteX144" fmla="*/ 179934 w 608261"/>
                  <a:gd name="connsiteY144" fmla="*/ 158567 h 687122"/>
                  <a:gd name="connsiteX145" fmla="*/ 177292 w 608261"/>
                  <a:gd name="connsiteY145" fmla="*/ 166495 h 687122"/>
                  <a:gd name="connsiteX146" fmla="*/ 177292 w 608261"/>
                  <a:gd name="connsiteY146" fmla="*/ 163852 h 687122"/>
                  <a:gd name="connsiteX0" fmla="*/ 177292 w 608261"/>
                  <a:gd name="connsiteY0" fmla="*/ 163852 h 687122"/>
                  <a:gd name="connsiteX1" fmla="*/ 161862 w 608261"/>
                  <a:gd name="connsiteY1" fmla="*/ 193061 h 687122"/>
                  <a:gd name="connsiteX2" fmla="*/ 182577 w 608261"/>
                  <a:gd name="connsiteY2" fmla="*/ 229922 h 687122"/>
                  <a:gd name="connsiteX3" fmla="*/ 185220 w 608261"/>
                  <a:gd name="connsiteY3" fmla="*/ 253707 h 687122"/>
                  <a:gd name="connsiteX4" fmla="*/ 179934 w 608261"/>
                  <a:gd name="connsiteY4" fmla="*/ 272206 h 687122"/>
                  <a:gd name="connsiteX5" fmla="*/ 169363 w 608261"/>
                  <a:gd name="connsiteY5" fmla="*/ 288063 h 687122"/>
                  <a:gd name="connsiteX6" fmla="*/ 164078 w 608261"/>
                  <a:gd name="connsiteY6" fmla="*/ 303919 h 687122"/>
                  <a:gd name="connsiteX7" fmla="*/ 158792 w 608261"/>
                  <a:gd name="connsiteY7" fmla="*/ 311848 h 687122"/>
                  <a:gd name="connsiteX8" fmla="*/ 145578 w 608261"/>
                  <a:gd name="connsiteY8" fmla="*/ 327704 h 687122"/>
                  <a:gd name="connsiteX9" fmla="*/ 140293 w 608261"/>
                  <a:gd name="connsiteY9" fmla="*/ 343561 h 687122"/>
                  <a:gd name="connsiteX10" fmla="*/ 137650 w 608261"/>
                  <a:gd name="connsiteY10" fmla="*/ 351489 h 687122"/>
                  <a:gd name="connsiteX11" fmla="*/ 140293 w 608261"/>
                  <a:gd name="connsiteY11" fmla="*/ 369989 h 687122"/>
                  <a:gd name="connsiteX12" fmla="*/ 142936 w 608261"/>
                  <a:gd name="connsiteY12" fmla="*/ 401702 h 687122"/>
                  <a:gd name="connsiteX13" fmla="*/ 148221 w 608261"/>
                  <a:gd name="connsiteY13" fmla="*/ 417559 h 687122"/>
                  <a:gd name="connsiteX14" fmla="*/ 150864 w 608261"/>
                  <a:gd name="connsiteY14" fmla="*/ 430773 h 687122"/>
                  <a:gd name="connsiteX15" fmla="*/ 148221 w 608261"/>
                  <a:gd name="connsiteY15" fmla="*/ 443986 h 687122"/>
                  <a:gd name="connsiteX16" fmla="*/ 140293 w 608261"/>
                  <a:gd name="connsiteY16" fmla="*/ 446629 h 687122"/>
                  <a:gd name="connsiteX17" fmla="*/ 124436 w 608261"/>
                  <a:gd name="connsiteY17" fmla="*/ 454558 h 687122"/>
                  <a:gd name="connsiteX18" fmla="*/ 113865 w 608261"/>
                  <a:gd name="connsiteY18" fmla="*/ 467771 h 687122"/>
                  <a:gd name="connsiteX19" fmla="*/ 111222 w 608261"/>
                  <a:gd name="connsiteY19" fmla="*/ 475700 h 687122"/>
                  <a:gd name="connsiteX20" fmla="*/ 103294 w 608261"/>
                  <a:gd name="connsiteY20" fmla="*/ 483628 h 687122"/>
                  <a:gd name="connsiteX21" fmla="*/ 98008 w 608261"/>
                  <a:gd name="connsiteY21" fmla="*/ 491556 h 687122"/>
                  <a:gd name="connsiteX22" fmla="*/ 74223 w 608261"/>
                  <a:gd name="connsiteY22" fmla="*/ 504770 h 687122"/>
                  <a:gd name="connsiteX23" fmla="*/ 66295 w 608261"/>
                  <a:gd name="connsiteY23" fmla="*/ 510056 h 687122"/>
                  <a:gd name="connsiteX24" fmla="*/ 50439 w 608261"/>
                  <a:gd name="connsiteY24" fmla="*/ 517984 h 687122"/>
                  <a:gd name="connsiteX25" fmla="*/ 45153 w 608261"/>
                  <a:gd name="connsiteY25" fmla="*/ 525912 h 687122"/>
                  <a:gd name="connsiteX26" fmla="*/ 34582 w 608261"/>
                  <a:gd name="connsiteY26" fmla="*/ 549697 h 687122"/>
                  <a:gd name="connsiteX27" fmla="*/ 26654 w 608261"/>
                  <a:gd name="connsiteY27" fmla="*/ 552340 h 687122"/>
                  <a:gd name="connsiteX28" fmla="*/ 2869 w 608261"/>
                  <a:gd name="connsiteY28" fmla="*/ 549697 h 687122"/>
                  <a:gd name="connsiteX29" fmla="*/ 226 w 608261"/>
                  <a:gd name="connsiteY29" fmla="*/ 557626 h 687122"/>
                  <a:gd name="connsiteX30" fmla="*/ 8154 w 608261"/>
                  <a:gd name="connsiteY30" fmla="*/ 562911 h 687122"/>
                  <a:gd name="connsiteX31" fmla="*/ 24011 w 608261"/>
                  <a:gd name="connsiteY31" fmla="*/ 568197 h 687122"/>
                  <a:gd name="connsiteX32" fmla="*/ 31939 w 608261"/>
                  <a:gd name="connsiteY32" fmla="*/ 570840 h 687122"/>
                  <a:gd name="connsiteX33" fmla="*/ 39867 w 608261"/>
                  <a:gd name="connsiteY33" fmla="*/ 576125 h 687122"/>
                  <a:gd name="connsiteX34" fmla="*/ 47796 w 608261"/>
                  <a:gd name="connsiteY34" fmla="*/ 599910 h 687122"/>
                  <a:gd name="connsiteX35" fmla="*/ 50439 w 608261"/>
                  <a:gd name="connsiteY35" fmla="*/ 607838 h 687122"/>
                  <a:gd name="connsiteX36" fmla="*/ 58367 w 608261"/>
                  <a:gd name="connsiteY36" fmla="*/ 613124 h 687122"/>
                  <a:gd name="connsiteX37" fmla="*/ 68938 w 608261"/>
                  <a:gd name="connsiteY37" fmla="*/ 628981 h 687122"/>
                  <a:gd name="connsiteX38" fmla="*/ 92723 w 608261"/>
                  <a:gd name="connsiteY38" fmla="*/ 644837 h 687122"/>
                  <a:gd name="connsiteX39" fmla="*/ 100651 w 608261"/>
                  <a:gd name="connsiteY39" fmla="*/ 650123 h 687122"/>
                  <a:gd name="connsiteX40" fmla="*/ 119151 w 608261"/>
                  <a:gd name="connsiteY40" fmla="*/ 655408 h 687122"/>
                  <a:gd name="connsiteX41" fmla="*/ 135007 w 608261"/>
                  <a:gd name="connsiteY41" fmla="*/ 658051 h 687122"/>
                  <a:gd name="connsiteX42" fmla="*/ 158792 w 608261"/>
                  <a:gd name="connsiteY42" fmla="*/ 668622 h 687122"/>
                  <a:gd name="connsiteX43" fmla="*/ 166721 w 608261"/>
                  <a:gd name="connsiteY43" fmla="*/ 671265 h 687122"/>
                  <a:gd name="connsiteX44" fmla="*/ 174649 w 608261"/>
                  <a:gd name="connsiteY44" fmla="*/ 679193 h 687122"/>
                  <a:gd name="connsiteX45" fmla="*/ 182577 w 608261"/>
                  <a:gd name="connsiteY45" fmla="*/ 681836 h 687122"/>
                  <a:gd name="connsiteX46" fmla="*/ 190506 w 608261"/>
                  <a:gd name="connsiteY46" fmla="*/ 687122 h 687122"/>
                  <a:gd name="connsiteX47" fmla="*/ 227504 w 608261"/>
                  <a:gd name="connsiteY47" fmla="*/ 679193 h 687122"/>
                  <a:gd name="connsiteX48" fmla="*/ 235433 w 608261"/>
                  <a:gd name="connsiteY48" fmla="*/ 676551 h 687122"/>
                  <a:gd name="connsiteX49" fmla="*/ 248647 w 608261"/>
                  <a:gd name="connsiteY49" fmla="*/ 665980 h 687122"/>
                  <a:gd name="connsiteX50" fmla="*/ 261860 w 608261"/>
                  <a:gd name="connsiteY50" fmla="*/ 655408 h 687122"/>
                  <a:gd name="connsiteX51" fmla="*/ 267146 w 608261"/>
                  <a:gd name="connsiteY51" fmla="*/ 647480 h 687122"/>
                  <a:gd name="connsiteX52" fmla="*/ 277717 w 608261"/>
                  <a:gd name="connsiteY52" fmla="*/ 623695 h 687122"/>
                  <a:gd name="connsiteX53" fmla="*/ 285645 w 608261"/>
                  <a:gd name="connsiteY53" fmla="*/ 621052 h 687122"/>
                  <a:gd name="connsiteX54" fmla="*/ 301502 w 608261"/>
                  <a:gd name="connsiteY54" fmla="*/ 607838 h 687122"/>
                  <a:gd name="connsiteX55" fmla="*/ 309430 w 608261"/>
                  <a:gd name="connsiteY55" fmla="*/ 602553 h 687122"/>
                  <a:gd name="connsiteX56" fmla="*/ 314716 w 608261"/>
                  <a:gd name="connsiteY56" fmla="*/ 594625 h 687122"/>
                  <a:gd name="connsiteX57" fmla="*/ 333215 w 608261"/>
                  <a:gd name="connsiteY57" fmla="*/ 570840 h 687122"/>
                  <a:gd name="connsiteX58" fmla="*/ 335858 w 608261"/>
                  <a:gd name="connsiteY58" fmla="*/ 562911 h 687122"/>
                  <a:gd name="connsiteX59" fmla="*/ 359643 w 608261"/>
                  <a:gd name="connsiteY59" fmla="*/ 552340 h 687122"/>
                  <a:gd name="connsiteX60" fmla="*/ 367571 w 608261"/>
                  <a:gd name="connsiteY60" fmla="*/ 549697 h 687122"/>
                  <a:gd name="connsiteX61" fmla="*/ 386071 w 608261"/>
                  <a:gd name="connsiteY61" fmla="*/ 552340 h 687122"/>
                  <a:gd name="connsiteX62" fmla="*/ 393999 w 608261"/>
                  <a:gd name="connsiteY62" fmla="*/ 557626 h 687122"/>
                  <a:gd name="connsiteX63" fmla="*/ 401928 w 608261"/>
                  <a:gd name="connsiteY63" fmla="*/ 560269 h 687122"/>
                  <a:gd name="connsiteX64" fmla="*/ 409856 w 608261"/>
                  <a:gd name="connsiteY64" fmla="*/ 565554 h 687122"/>
                  <a:gd name="connsiteX65" fmla="*/ 417784 w 608261"/>
                  <a:gd name="connsiteY65" fmla="*/ 568197 h 687122"/>
                  <a:gd name="connsiteX66" fmla="*/ 425713 w 608261"/>
                  <a:gd name="connsiteY66" fmla="*/ 573482 h 687122"/>
                  <a:gd name="connsiteX67" fmla="*/ 441569 w 608261"/>
                  <a:gd name="connsiteY67" fmla="*/ 581411 h 687122"/>
                  <a:gd name="connsiteX68" fmla="*/ 446855 w 608261"/>
                  <a:gd name="connsiteY68" fmla="*/ 589339 h 687122"/>
                  <a:gd name="connsiteX69" fmla="*/ 460069 w 608261"/>
                  <a:gd name="connsiteY69" fmla="*/ 599910 h 687122"/>
                  <a:gd name="connsiteX70" fmla="*/ 470640 w 608261"/>
                  <a:gd name="connsiteY70" fmla="*/ 623695 h 687122"/>
                  <a:gd name="connsiteX71" fmla="*/ 481211 w 608261"/>
                  <a:gd name="connsiteY71" fmla="*/ 634266 h 687122"/>
                  <a:gd name="connsiteX72" fmla="*/ 491782 w 608261"/>
                  <a:gd name="connsiteY72" fmla="*/ 644837 h 687122"/>
                  <a:gd name="connsiteX73" fmla="*/ 499710 w 608261"/>
                  <a:gd name="connsiteY73" fmla="*/ 642195 h 687122"/>
                  <a:gd name="connsiteX74" fmla="*/ 507639 w 608261"/>
                  <a:gd name="connsiteY74" fmla="*/ 621052 h 687122"/>
                  <a:gd name="connsiteX75" fmla="*/ 515567 w 608261"/>
                  <a:gd name="connsiteY75" fmla="*/ 605196 h 687122"/>
                  <a:gd name="connsiteX76" fmla="*/ 523495 w 608261"/>
                  <a:gd name="connsiteY76" fmla="*/ 589339 h 687122"/>
                  <a:gd name="connsiteX77" fmla="*/ 526138 w 608261"/>
                  <a:gd name="connsiteY77" fmla="*/ 581411 h 687122"/>
                  <a:gd name="connsiteX78" fmla="*/ 536709 w 608261"/>
                  <a:gd name="connsiteY78" fmla="*/ 565554 h 687122"/>
                  <a:gd name="connsiteX79" fmla="*/ 539352 w 608261"/>
                  <a:gd name="connsiteY79" fmla="*/ 554983 h 687122"/>
                  <a:gd name="connsiteX80" fmla="*/ 557851 w 608261"/>
                  <a:gd name="connsiteY80" fmla="*/ 531198 h 687122"/>
                  <a:gd name="connsiteX81" fmla="*/ 568422 w 608261"/>
                  <a:gd name="connsiteY81" fmla="*/ 515341 h 687122"/>
                  <a:gd name="connsiteX82" fmla="*/ 576351 w 608261"/>
                  <a:gd name="connsiteY82" fmla="*/ 478343 h 687122"/>
                  <a:gd name="connsiteX83" fmla="*/ 586922 w 608261"/>
                  <a:gd name="connsiteY83" fmla="*/ 462486 h 687122"/>
                  <a:gd name="connsiteX84" fmla="*/ 602778 w 608261"/>
                  <a:gd name="connsiteY84" fmla="*/ 451915 h 687122"/>
                  <a:gd name="connsiteX85" fmla="*/ 605421 w 608261"/>
                  <a:gd name="connsiteY85" fmla="*/ 443986 h 687122"/>
                  <a:gd name="connsiteX86" fmla="*/ 597493 w 608261"/>
                  <a:gd name="connsiteY86" fmla="*/ 417559 h 687122"/>
                  <a:gd name="connsiteX87" fmla="*/ 594850 w 608261"/>
                  <a:gd name="connsiteY87" fmla="*/ 409630 h 687122"/>
                  <a:gd name="connsiteX88" fmla="*/ 592207 w 608261"/>
                  <a:gd name="connsiteY88" fmla="*/ 401702 h 687122"/>
                  <a:gd name="connsiteX89" fmla="*/ 586922 w 608261"/>
                  <a:gd name="connsiteY89" fmla="*/ 380560 h 687122"/>
                  <a:gd name="connsiteX90" fmla="*/ 589565 w 608261"/>
                  <a:gd name="connsiteY90" fmla="*/ 362060 h 687122"/>
                  <a:gd name="connsiteX91" fmla="*/ 592207 w 608261"/>
                  <a:gd name="connsiteY91" fmla="*/ 354132 h 687122"/>
                  <a:gd name="connsiteX92" fmla="*/ 586922 w 608261"/>
                  <a:gd name="connsiteY92" fmla="*/ 346204 h 687122"/>
                  <a:gd name="connsiteX93" fmla="*/ 584279 w 608261"/>
                  <a:gd name="connsiteY93" fmla="*/ 335633 h 687122"/>
                  <a:gd name="connsiteX94" fmla="*/ 573708 w 608261"/>
                  <a:gd name="connsiteY94" fmla="*/ 319776 h 687122"/>
                  <a:gd name="connsiteX95" fmla="*/ 578993 w 608261"/>
                  <a:gd name="connsiteY95" fmla="*/ 311848 h 687122"/>
                  <a:gd name="connsiteX96" fmla="*/ 586922 w 608261"/>
                  <a:gd name="connsiteY96" fmla="*/ 309205 h 687122"/>
                  <a:gd name="connsiteX97" fmla="*/ 594850 w 608261"/>
                  <a:gd name="connsiteY97" fmla="*/ 303919 h 687122"/>
                  <a:gd name="connsiteX98" fmla="*/ 600136 w 608261"/>
                  <a:gd name="connsiteY98" fmla="*/ 295991 h 687122"/>
                  <a:gd name="connsiteX99" fmla="*/ 608064 w 608261"/>
                  <a:gd name="connsiteY99" fmla="*/ 290706 h 687122"/>
                  <a:gd name="connsiteX100" fmla="*/ 600136 w 608261"/>
                  <a:gd name="connsiteY100" fmla="*/ 258992 h 687122"/>
                  <a:gd name="connsiteX101" fmla="*/ 594850 w 608261"/>
                  <a:gd name="connsiteY101" fmla="*/ 243136 h 687122"/>
                  <a:gd name="connsiteX102" fmla="*/ 592207 w 608261"/>
                  <a:gd name="connsiteY102" fmla="*/ 235207 h 687122"/>
                  <a:gd name="connsiteX103" fmla="*/ 589565 w 608261"/>
                  <a:gd name="connsiteY103" fmla="*/ 208780 h 687122"/>
                  <a:gd name="connsiteX104" fmla="*/ 584279 w 608261"/>
                  <a:gd name="connsiteY104" fmla="*/ 177066 h 687122"/>
                  <a:gd name="connsiteX105" fmla="*/ 581636 w 608261"/>
                  <a:gd name="connsiteY105" fmla="*/ 155924 h 687122"/>
                  <a:gd name="connsiteX106" fmla="*/ 565780 w 608261"/>
                  <a:gd name="connsiteY106" fmla="*/ 150638 h 687122"/>
                  <a:gd name="connsiteX107" fmla="*/ 557851 w 608261"/>
                  <a:gd name="connsiteY107" fmla="*/ 147996 h 687122"/>
                  <a:gd name="connsiteX108" fmla="*/ 549923 w 608261"/>
                  <a:gd name="connsiteY108" fmla="*/ 140067 h 687122"/>
                  <a:gd name="connsiteX109" fmla="*/ 541995 w 608261"/>
                  <a:gd name="connsiteY109" fmla="*/ 134782 h 687122"/>
                  <a:gd name="connsiteX110" fmla="*/ 528781 w 608261"/>
                  <a:gd name="connsiteY110" fmla="*/ 124211 h 687122"/>
                  <a:gd name="connsiteX111" fmla="*/ 507639 w 608261"/>
                  <a:gd name="connsiteY111" fmla="*/ 118925 h 687122"/>
                  <a:gd name="connsiteX112" fmla="*/ 502353 w 608261"/>
                  <a:gd name="connsiteY112" fmla="*/ 110997 h 687122"/>
                  <a:gd name="connsiteX113" fmla="*/ 499710 w 608261"/>
                  <a:gd name="connsiteY113" fmla="*/ 103069 h 687122"/>
                  <a:gd name="connsiteX114" fmla="*/ 483854 w 608261"/>
                  <a:gd name="connsiteY114" fmla="*/ 97783 h 687122"/>
                  <a:gd name="connsiteX115" fmla="*/ 460069 w 608261"/>
                  <a:gd name="connsiteY115" fmla="*/ 89855 h 687122"/>
                  <a:gd name="connsiteX116" fmla="*/ 436284 w 608261"/>
                  <a:gd name="connsiteY116" fmla="*/ 81926 h 687122"/>
                  <a:gd name="connsiteX117" fmla="*/ 428355 w 608261"/>
                  <a:gd name="connsiteY117" fmla="*/ 79284 h 687122"/>
                  <a:gd name="connsiteX118" fmla="*/ 425713 w 608261"/>
                  <a:gd name="connsiteY118" fmla="*/ 71355 h 687122"/>
                  <a:gd name="connsiteX119" fmla="*/ 420427 w 608261"/>
                  <a:gd name="connsiteY119" fmla="*/ 63427 h 687122"/>
                  <a:gd name="connsiteX120" fmla="*/ 425713 w 608261"/>
                  <a:gd name="connsiteY120" fmla="*/ 47570 h 687122"/>
                  <a:gd name="connsiteX121" fmla="*/ 428355 w 608261"/>
                  <a:gd name="connsiteY121" fmla="*/ 39642 h 687122"/>
                  <a:gd name="connsiteX122" fmla="*/ 425713 w 608261"/>
                  <a:gd name="connsiteY122" fmla="*/ 23785 h 687122"/>
                  <a:gd name="connsiteX123" fmla="*/ 401928 w 608261"/>
                  <a:gd name="connsiteY123" fmla="*/ 23785 h 687122"/>
                  <a:gd name="connsiteX124" fmla="*/ 383428 w 608261"/>
                  <a:gd name="connsiteY124" fmla="*/ 29071 h 687122"/>
                  <a:gd name="connsiteX125" fmla="*/ 375500 w 608261"/>
                  <a:gd name="connsiteY125" fmla="*/ 34356 h 687122"/>
                  <a:gd name="connsiteX126" fmla="*/ 349072 w 608261"/>
                  <a:gd name="connsiteY126" fmla="*/ 36999 h 687122"/>
                  <a:gd name="connsiteX127" fmla="*/ 322644 w 608261"/>
                  <a:gd name="connsiteY127" fmla="*/ 29071 h 687122"/>
                  <a:gd name="connsiteX128" fmla="*/ 314716 w 608261"/>
                  <a:gd name="connsiteY128" fmla="*/ 26428 h 687122"/>
                  <a:gd name="connsiteX129" fmla="*/ 306788 w 608261"/>
                  <a:gd name="connsiteY129" fmla="*/ 23785 h 687122"/>
                  <a:gd name="connsiteX130" fmla="*/ 298859 w 608261"/>
                  <a:gd name="connsiteY130" fmla="*/ 15857 h 687122"/>
                  <a:gd name="connsiteX131" fmla="*/ 285645 w 608261"/>
                  <a:gd name="connsiteY131" fmla="*/ 0 h 687122"/>
                  <a:gd name="connsiteX132" fmla="*/ 269789 w 608261"/>
                  <a:gd name="connsiteY132" fmla="*/ 7929 h 687122"/>
                  <a:gd name="connsiteX133" fmla="*/ 259218 w 608261"/>
                  <a:gd name="connsiteY133" fmla="*/ 21143 h 687122"/>
                  <a:gd name="connsiteX134" fmla="*/ 256575 w 608261"/>
                  <a:gd name="connsiteY134" fmla="*/ 29071 h 687122"/>
                  <a:gd name="connsiteX135" fmla="*/ 248647 w 608261"/>
                  <a:gd name="connsiteY135" fmla="*/ 31714 h 687122"/>
                  <a:gd name="connsiteX136" fmla="*/ 243361 w 608261"/>
                  <a:gd name="connsiteY136" fmla="*/ 47570 h 687122"/>
                  <a:gd name="connsiteX137" fmla="*/ 235433 w 608261"/>
                  <a:gd name="connsiteY137" fmla="*/ 71355 h 687122"/>
                  <a:gd name="connsiteX138" fmla="*/ 227504 w 608261"/>
                  <a:gd name="connsiteY138" fmla="*/ 87212 h 687122"/>
                  <a:gd name="connsiteX139" fmla="*/ 209005 w 608261"/>
                  <a:gd name="connsiteY139" fmla="*/ 92497 h 687122"/>
                  <a:gd name="connsiteX140" fmla="*/ 198434 w 608261"/>
                  <a:gd name="connsiteY140" fmla="*/ 108354 h 687122"/>
                  <a:gd name="connsiteX141" fmla="*/ 193148 w 608261"/>
                  <a:gd name="connsiteY141" fmla="*/ 116282 h 687122"/>
                  <a:gd name="connsiteX142" fmla="*/ 185220 w 608261"/>
                  <a:gd name="connsiteY142" fmla="*/ 124211 h 687122"/>
                  <a:gd name="connsiteX143" fmla="*/ 182577 w 608261"/>
                  <a:gd name="connsiteY143" fmla="*/ 132139 h 687122"/>
                  <a:gd name="connsiteX144" fmla="*/ 177292 w 608261"/>
                  <a:gd name="connsiteY144" fmla="*/ 150638 h 687122"/>
                  <a:gd name="connsiteX145" fmla="*/ 179934 w 608261"/>
                  <a:gd name="connsiteY145" fmla="*/ 158567 h 687122"/>
                  <a:gd name="connsiteX146" fmla="*/ 177292 w 608261"/>
                  <a:gd name="connsiteY146" fmla="*/ 166495 h 687122"/>
                  <a:gd name="connsiteX147" fmla="*/ 177292 w 608261"/>
                  <a:gd name="connsiteY147" fmla="*/ 163852 h 687122"/>
                  <a:gd name="connsiteX0" fmla="*/ 177292 w 608261"/>
                  <a:gd name="connsiteY0" fmla="*/ 163852 h 687122"/>
                  <a:gd name="connsiteX1" fmla="*/ 161862 w 608261"/>
                  <a:gd name="connsiteY1" fmla="*/ 193061 h 687122"/>
                  <a:gd name="connsiteX2" fmla="*/ 168290 w 608261"/>
                  <a:gd name="connsiteY2" fmla="*/ 227541 h 687122"/>
                  <a:gd name="connsiteX3" fmla="*/ 185220 w 608261"/>
                  <a:gd name="connsiteY3" fmla="*/ 253707 h 687122"/>
                  <a:gd name="connsiteX4" fmla="*/ 179934 w 608261"/>
                  <a:gd name="connsiteY4" fmla="*/ 272206 h 687122"/>
                  <a:gd name="connsiteX5" fmla="*/ 169363 w 608261"/>
                  <a:gd name="connsiteY5" fmla="*/ 288063 h 687122"/>
                  <a:gd name="connsiteX6" fmla="*/ 164078 w 608261"/>
                  <a:gd name="connsiteY6" fmla="*/ 303919 h 687122"/>
                  <a:gd name="connsiteX7" fmla="*/ 158792 w 608261"/>
                  <a:gd name="connsiteY7" fmla="*/ 311848 h 687122"/>
                  <a:gd name="connsiteX8" fmla="*/ 145578 w 608261"/>
                  <a:gd name="connsiteY8" fmla="*/ 327704 h 687122"/>
                  <a:gd name="connsiteX9" fmla="*/ 140293 w 608261"/>
                  <a:gd name="connsiteY9" fmla="*/ 343561 h 687122"/>
                  <a:gd name="connsiteX10" fmla="*/ 137650 w 608261"/>
                  <a:gd name="connsiteY10" fmla="*/ 351489 h 687122"/>
                  <a:gd name="connsiteX11" fmla="*/ 140293 w 608261"/>
                  <a:gd name="connsiteY11" fmla="*/ 369989 h 687122"/>
                  <a:gd name="connsiteX12" fmla="*/ 142936 w 608261"/>
                  <a:gd name="connsiteY12" fmla="*/ 401702 h 687122"/>
                  <a:gd name="connsiteX13" fmla="*/ 148221 w 608261"/>
                  <a:gd name="connsiteY13" fmla="*/ 417559 h 687122"/>
                  <a:gd name="connsiteX14" fmla="*/ 150864 w 608261"/>
                  <a:gd name="connsiteY14" fmla="*/ 430773 h 687122"/>
                  <a:gd name="connsiteX15" fmla="*/ 148221 w 608261"/>
                  <a:gd name="connsiteY15" fmla="*/ 443986 h 687122"/>
                  <a:gd name="connsiteX16" fmla="*/ 140293 w 608261"/>
                  <a:gd name="connsiteY16" fmla="*/ 446629 h 687122"/>
                  <a:gd name="connsiteX17" fmla="*/ 124436 w 608261"/>
                  <a:gd name="connsiteY17" fmla="*/ 454558 h 687122"/>
                  <a:gd name="connsiteX18" fmla="*/ 113865 w 608261"/>
                  <a:gd name="connsiteY18" fmla="*/ 467771 h 687122"/>
                  <a:gd name="connsiteX19" fmla="*/ 111222 w 608261"/>
                  <a:gd name="connsiteY19" fmla="*/ 475700 h 687122"/>
                  <a:gd name="connsiteX20" fmla="*/ 103294 w 608261"/>
                  <a:gd name="connsiteY20" fmla="*/ 483628 h 687122"/>
                  <a:gd name="connsiteX21" fmla="*/ 98008 w 608261"/>
                  <a:gd name="connsiteY21" fmla="*/ 491556 h 687122"/>
                  <a:gd name="connsiteX22" fmla="*/ 74223 w 608261"/>
                  <a:gd name="connsiteY22" fmla="*/ 504770 h 687122"/>
                  <a:gd name="connsiteX23" fmla="*/ 66295 w 608261"/>
                  <a:gd name="connsiteY23" fmla="*/ 510056 h 687122"/>
                  <a:gd name="connsiteX24" fmla="*/ 50439 w 608261"/>
                  <a:gd name="connsiteY24" fmla="*/ 517984 h 687122"/>
                  <a:gd name="connsiteX25" fmla="*/ 45153 w 608261"/>
                  <a:gd name="connsiteY25" fmla="*/ 525912 h 687122"/>
                  <a:gd name="connsiteX26" fmla="*/ 34582 w 608261"/>
                  <a:gd name="connsiteY26" fmla="*/ 549697 h 687122"/>
                  <a:gd name="connsiteX27" fmla="*/ 26654 w 608261"/>
                  <a:gd name="connsiteY27" fmla="*/ 552340 h 687122"/>
                  <a:gd name="connsiteX28" fmla="*/ 2869 w 608261"/>
                  <a:gd name="connsiteY28" fmla="*/ 549697 h 687122"/>
                  <a:gd name="connsiteX29" fmla="*/ 226 w 608261"/>
                  <a:gd name="connsiteY29" fmla="*/ 557626 h 687122"/>
                  <a:gd name="connsiteX30" fmla="*/ 8154 w 608261"/>
                  <a:gd name="connsiteY30" fmla="*/ 562911 h 687122"/>
                  <a:gd name="connsiteX31" fmla="*/ 24011 w 608261"/>
                  <a:gd name="connsiteY31" fmla="*/ 568197 h 687122"/>
                  <a:gd name="connsiteX32" fmla="*/ 31939 w 608261"/>
                  <a:gd name="connsiteY32" fmla="*/ 570840 h 687122"/>
                  <a:gd name="connsiteX33" fmla="*/ 39867 w 608261"/>
                  <a:gd name="connsiteY33" fmla="*/ 576125 h 687122"/>
                  <a:gd name="connsiteX34" fmla="*/ 47796 w 608261"/>
                  <a:gd name="connsiteY34" fmla="*/ 599910 h 687122"/>
                  <a:gd name="connsiteX35" fmla="*/ 50439 w 608261"/>
                  <a:gd name="connsiteY35" fmla="*/ 607838 h 687122"/>
                  <a:gd name="connsiteX36" fmla="*/ 58367 w 608261"/>
                  <a:gd name="connsiteY36" fmla="*/ 613124 h 687122"/>
                  <a:gd name="connsiteX37" fmla="*/ 68938 w 608261"/>
                  <a:gd name="connsiteY37" fmla="*/ 628981 h 687122"/>
                  <a:gd name="connsiteX38" fmla="*/ 92723 w 608261"/>
                  <a:gd name="connsiteY38" fmla="*/ 644837 h 687122"/>
                  <a:gd name="connsiteX39" fmla="*/ 100651 w 608261"/>
                  <a:gd name="connsiteY39" fmla="*/ 650123 h 687122"/>
                  <a:gd name="connsiteX40" fmla="*/ 119151 w 608261"/>
                  <a:gd name="connsiteY40" fmla="*/ 655408 h 687122"/>
                  <a:gd name="connsiteX41" fmla="*/ 135007 w 608261"/>
                  <a:gd name="connsiteY41" fmla="*/ 658051 h 687122"/>
                  <a:gd name="connsiteX42" fmla="*/ 158792 w 608261"/>
                  <a:gd name="connsiteY42" fmla="*/ 668622 h 687122"/>
                  <a:gd name="connsiteX43" fmla="*/ 166721 w 608261"/>
                  <a:gd name="connsiteY43" fmla="*/ 671265 h 687122"/>
                  <a:gd name="connsiteX44" fmla="*/ 174649 w 608261"/>
                  <a:gd name="connsiteY44" fmla="*/ 679193 h 687122"/>
                  <a:gd name="connsiteX45" fmla="*/ 182577 w 608261"/>
                  <a:gd name="connsiteY45" fmla="*/ 681836 h 687122"/>
                  <a:gd name="connsiteX46" fmla="*/ 190506 w 608261"/>
                  <a:gd name="connsiteY46" fmla="*/ 687122 h 687122"/>
                  <a:gd name="connsiteX47" fmla="*/ 227504 w 608261"/>
                  <a:gd name="connsiteY47" fmla="*/ 679193 h 687122"/>
                  <a:gd name="connsiteX48" fmla="*/ 235433 w 608261"/>
                  <a:gd name="connsiteY48" fmla="*/ 676551 h 687122"/>
                  <a:gd name="connsiteX49" fmla="*/ 248647 w 608261"/>
                  <a:gd name="connsiteY49" fmla="*/ 665980 h 687122"/>
                  <a:gd name="connsiteX50" fmla="*/ 261860 w 608261"/>
                  <a:gd name="connsiteY50" fmla="*/ 655408 h 687122"/>
                  <a:gd name="connsiteX51" fmla="*/ 267146 w 608261"/>
                  <a:gd name="connsiteY51" fmla="*/ 647480 h 687122"/>
                  <a:gd name="connsiteX52" fmla="*/ 277717 w 608261"/>
                  <a:gd name="connsiteY52" fmla="*/ 623695 h 687122"/>
                  <a:gd name="connsiteX53" fmla="*/ 285645 w 608261"/>
                  <a:gd name="connsiteY53" fmla="*/ 621052 h 687122"/>
                  <a:gd name="connsiteX54" fmla="*/ 301502 w 608261"/>
                  <a:gd name="connsiteY54" fmla="*/ 607838 h 687122"/>
                  <a:gd name="connsiteX55" fmla="*/ 309430 w 608261"/>
                  <a:gd name="connsiteY55" fmla="*/ 602553 h 687122"/>
                  <a:gd name="connsiteX56" fmla="*/ 314716 w 608261"/>
                  <a:gd name="connsiteY56" fmla="*/ 594625 h 687122"/>
                  <a:gd name="connsiteX57" fmla="*/ 333215 w 608261"/>
                  <a:gd name="connsiteY57" fmla="*/ 570840 h 687122"/>
                  <a:gd name="connsiteX58" fmla="*/ 335858 w 608261"/>
                  <a:gd name="connsiteY58" fmla="*/ 562911 h 687122"/>
                  <a:gd name="connsiteX59" fmla="*/ 359643 w 608261"/>
                  <a:gd name="connsiteY59" fmla="*/ 552340 h 687122"/>
                  <a:gd name="connsiteX60" fmla="*/ 367571 w 608261"/>
                  <a:gd name="connsiteY60" fmla="*/ 549697 h 687122"/>
                  <a:gd name="connsiteX61" fmla="*/ 386071 w 608261"/>
                  <a:gd name="connsiteY61" fmla="*/ 552340 h 687122"/>
                  <a:gd name="connsiteX62" fmla="*/ 393999 w 608261"/>
                  <a:gd name="connsiteY62" fmla="*/ 557626 h 687122"/>
                  <a:gd name="connsiteX63" fmla="*/ 401928 w 608261"/>
                  <a:gd name="connsiteY63" fmla="*/ 560269 h 687122"/>
                  <a:gd name="connsiteX64" fmla="*/ 409856 w 608261"/>
                  <a:gd name="connsiteY64" fmla="*/ 565554 h 687122"/>
                  <a:gd name="connsiteX65" fmla="*/ 417784 w 608261"/>
                  <a:gd name="connsiteY65" fmla="*/ 568197 h 687122"/>
                  <a:gd name="connsiteX66" fmla="*/ 425713 w 608261"/>
                  <a:gd name="connsiteY66" fmla="*/ 573482 h 687122"/>
                  <a:gd name="connsiteX67" fmla="*/ 441569 w 608261"/>
                  <a:gd name="connsiteY67" fmla="*/ 581411 h 687122"/>
                  <a:gd name="connsiteX68" fmla="*/ 446855 w 608261"/>
                  <a:gd name="connsiteY68" fmla="*/ 589339 h 687122"/>
                  <a:gd name="connsiteX69" fmla="*/ 460069 w 608261"/>
                  <a:gd name="connsiteY69" fmla="*/ 599910 h 687122"/>
                  <a:gd name="connsiteX70" fmla="*/ 470640 w 608261"/>
                  <a:gd name="connsiteY70" fmla="*/ 623695 h 687122"/>
                  <a:gd name="connsiteX71" fmla="*/ 481211 w 608261"/>
                  <a:gd name="connsiteY71" fmla="*/ 634266 h 687122"/>
                  <a:gd name="connsiteX72" fmla="*/ 491782 w 608261"/>
                  <a:gd name="connsiteY72" fmla="*/ 644837 h 687122"/>
                  <a:gd name="connsiteX73" fmla="*/ 499710 w 608261"/>
                  <a:gd name="connsiteY73" fmla="*/ 642195 h 687122"/>
                  <a:gd name="connsiteX74" fmla="*/ 507639 w 608261"/>
                  <a:gd name="connsiteY74" fmla="*/ 621052 h 687122"/>
                  <a:gd name="connsiteX75" fmla="*/ 515567 w 608261"/>
                  <a:gd name="connsiteY75" fmla="*/ 605196 h 687122"/>
                  <a:gd name="connsiteX76" fmla="*/ 523495 w 608261"/>
                  <a:gd name="connsiteY76" fmla="*/ 589339 h 687122"/>
                  <a:gd name="connsiteX77" fmla="*/ 526138 w 608261"/>
                  <a:gd name="connsiteY77" fmla="*/ 581411 h 687122"/>
                  <a:gd name="connsiteX78" fmla="*/ 536709 w 608261"/>
                  <a:gd name="connsiteY78" fmla="*/ 565554 h 687122"/>
                  <a:gd name="connsiteX79" fmla="*/ 539352 w 608261"/>
                  <a:gd name="connsiteY79" fmla="*/ 554983 h 687122"/>
                  <a:gd name="connsiteX80" fmla="*/ 557851 w 608261"/>
                  <a:gd name="connsiteY80" fmla="*/ 531198 h 687122"/>
                  <a:gd name="connsiteX81" fmla="*/ 568422 w 608261"/>
                  <a:gd name="connsiteY81" fmla="*/ 515341 h 687122"/>
                  <a:gd name="connsiteX82" fmla="*/ 576351 w 608261"/>
                  <a:gd name="connsiteY82" fmla="*/ 478343 h 687122"/>
                  <a:gd name="connsiteX83" fmla="*/ 586922 w 608261"/>
                  <a:gd name="connsiteY83" fmla="*/ 462486 h 687122"/>
                  <a:gd name="connsiteX84" fmla="*/ 602778 w 608261"/>
                  <a:gd name="connsiteY84" fmla="*/ 451915 h 687122"/>
                  <a:gd name="connsiteX85" fmla="*/ 605421 w 608261"/>
                  <a:gd name="connsiteY85" fmla="*/ 443986 h 687122"/>
                  <a:gd name="connsiteX86" fmla="*/ 597493 w 608261"/>
                  <a:gd name="connsiteY86" fmla="*/ 417559 h 687122"/>
                  <a:gd name="connsiteX87" fmla="*/ 594850 w 608261"/>
                  <a:gd name="connsiteY87" fmla="*/ 409630 h 687122"/>
                  <a:gd name="connsiteX88" fmla="*/ 592207 w 608261"/>
                  <a:gd name="connsiteY88" fmla="*/ 401702 h 687122"/>
                  <a:gd name="connsiteX89" fmla="*/ 586922 w 608261"/>
                  <a:gd name="connsiteY89" fmla="*/ 380560 h 687122"/>
                  <a:gd name="connsiteX90" fmla="*/ 589565 w 608261"/>
                  <a:gd name="connsiteY90" fmla="*/ 362060 h 687122"/>
                  <a:gd name="connsiteX91" fmla="*/ 592207 w 608261"/>
                  <a:gd name="connsiteY91" fmla="*/ 354132 h 687122"/>
                  <a:gd name="connsiteX92" fmla="*/ 586922 w 608261"/>
                  <a:gd name="connsiteY92" fmla="*/ 346204 h 687122"/>
                  <a:gd name="connsiteX93" fmla="*/ 584279 w 608261"/>
                  <a:gd name="connsiteY93" fmla="*/ 335633 h 687122"/>
                  <a:gd name="connsiteX94" fmla="*/ 573708 w 608261"/>
                  <a:gd name="connsiteY94" fmla="*/ 319776 h 687122"/>
                  <a:gd name="connsiteX95" fmla="*/ 578993 w 608261"/>
                  <a:gd name="connsiteY95" fmla="*/ 311848 h 687122"/>
                  <a:gd name="connsiteX96" fmla="*/ 586922 w 608261"/>
                  <a:gd name="connsiteY96" fmla="*/ 309205 h 687122"/>
                  <a:gd name="connsiteX97" fmla="*/ 594850 w 608261"/>
                  <a:gd name="connsiteY97" fmla="*/ 303919 h 687122"/>
                  <a:gd name="connsiteX98" fmla="*/ 600136 w 608261"/>
                  <a:gd name="connsiteY98" fmla="*/ 295991 h 687122"/>
                  <a:gd name="connsiteX99" fmla="*/ 608064 w 608261"/>
                  <a:gd name="connsiteY99" fmla="*/ 290706 h 687122"/>
                  <a:gd name="connsiteX100" fmla="*/ 600136 w 608261"/>
                  <a:gd name="connsiteY100" fmla="*/ 258992 h 687122"/>
                  <a:gd name="connsiteX101" fmla="*/ 594850 w 608261"/>
                  <a:gd name="connsiteY101" fmla="*/ 243136 h 687122"/>
                  <a:gd name="connsiteX102" fmla="*/ 592207 w 608261"/>
                  <a:gd name="connsiteY102" fmla="*/ 235207 h 687122"/>
                  <a:gd name="connsiteX103" fmla="*/ 589565 w 608261"/>
                  <a:gd name="connsiteY103" fmla="*/ 208780 h 687122"/>
                  <a:gd name="connsiteX104" fmla="*/ 584279 w 608261"/>
                  <a:gd name="connsiteY104" fmla="*/ 177066 h 687122"/>
                  <a:gd name="connsiteX105" fmla="*/ 581636 w 608261"/>
                  <a:gd name="connsiteY105" fmla="*/ 155924 h 687122"/>
                  <a:gd name="connsiteX106" fmla="*/ 565780 w 608261"/>
                  <a:gd name="connsiteY106" fmla="*/ 150638 h 687122"/>
                  <a:gd name="connsiteX107" fmla="*/ 557851 w 608261"/>
                  <a:gd name="connsiteY107" fmla="*/ 147996 h 687122"/>
                  <a:gd name="connsiteX108" fmla="*/ 549923 w 608261"/>
                  <a:gd name="connsiteY108" fmla="*/ 140067 h 687122"/>
                  <a:gd name="connsiteX109" fmla="*/ 541995 w 608261"/>
                  <a:gd name="connsiteY109" fmla="*/ 134782 h 687122"/>
                  <a:gd name="connsiteX110" fmla="*/ 528781 w 608261"/>
                  <a:gd name="connsiteY110" fmla="*/ 124211 h 687122"/>
                  <a:gd name="connsiteX111" fmla="*/ 507639 w 608261"/>
                  <a:gd name="connsiteY111" fmla="*/ 118925 h 687122"/>
                  <a:gd name="connsiteX112" fmla="*/ 502353 w 608261"/>
                  <a:gd name="connsiteY112" fmla="*/ 110997 h 687122"/>
                  <a:gd name="connsiteX113" fmla="*/ 499710 w 608261"/>
                  <a:gd name="connsiteY113" fmla="*/ 103069 h 687122"/>
                  <a:gd name="connsiteX114" fmla="*/ 483854 w 608261"/>
                  <a:gd name="connsiteY114" fmla="*/ 97783 h 687122"/>
                  <a:gd name="connsiteX115" fmla="*/ 460069 w 608261"/>
                  <a:gd name="connsiteY115" fmla="*/ 89855 h 687122"/>
                  <a:gd name="connsiteX116" fmla="*/ 436284 w 608261"/>
                  <a:gd name="connsiteY116" fmla="*/ 81926 h 687122"/>
                  <a:gd name="connsiteX117" fmla="*/ 428355 w 608261"/>
                  <a:gd name="connsiteY117" fmla="*/ 79284 h 687122"/>
                  <a:gd name="connsiteX118" fmla="*/ 425713 w 608261"/>
                  <a:gd name="connsiteY118" fmla="*/ 71355 h 687122"/>
                  <a:gd name="connsiteX119" fmla="*/ 420427 w 608261"/>
                  <a:gd name="connsiteY119" fmla="*/ 63427 h 687122"/>
                  <a:gd name="connsiteX120" fmla="*/ 425713 w 608261"/>
                  <a:gd name="connsiteY120" fmla="*/ 47570 h 687122"/>
                  <a:gd name="connsiteX121" fmla="*/ 428355 w 608261"/>
                  <a:gd name="connsiteY121" fmla="*/ 39642 h 687122"/>
                  <a:gd name="connsiteX122" fmla="*/ 425713 w 608261"/>
                  <a:gd name="connsiteY122" fmla="*/ 23785 h 687122"/>
                  <a:gd name="connsiteX123" fmla="*/ 401928 w 608261"/>
                  <a:gd name="connsiteY123" fmla="*/ 23785 h 687122"/>
                  <a:gd name="connsiteX124" fmla="*/ 383428 w 608261"/>
                  <a:gd name="connsiteY124" fmla="*/ 29071 h 687122"/>
                  <a:gd name="connsiteX125" fmla="*/ 375500 w 608261"/>
                  <a:gd name="connsiteY125" fmla="*/ 34356 h 687122"/>
                  <a:gd name="connsiteX126" fmla="*/ 349072 w 608261"/>
                  <a:gd name="connsiteY126" fmla="*/ 36999 h 687122"/>
                  <a:gd name="connsiteX127" fmla="*/ 322644 w 608261"/>
                  <a:gd name="connsiteY127" fmla="*/ 29071 h 687122"/>
                  <a:gd name="connsiteX128" fmla="*/ 314716 w 608261"/>
                  <a:gd name="connsiteY128" fmla="*/ 26428 h 687122"/>
                  <a:gd name="connsiteX129" fmla="*/ 306788 w 608261"/>
                  <a:gd name="connsiteY129" fmla="*/ 23785 h 687122"/>
                  <a:gd name="connsiteX130" fmla="*/ 298859 w 608261"/>
                  <a:gd name="connsiteY130" fmla="*/ 15857 h 687122"/>
                  <a:gd name="connsiteX131" fmla="*/ 285645 w 608261"/>
                  <a:gd name="connsiteY131" fmla="*/ 0 h 687122"/>
                  <a:gd name="connsiteX132" fmla="*/ 269789 w 608261"/>
                  <a:gd name="connsiteY132" fmla="*/ 7929 h 687122"/>
                  <a:gd name="connsiteX133" fmla="*/ 259218 w 608261"/>
                  <a:gd name="connsiteY133" fmla="*/ 21143 h 687122"/>
                  <a:gd name="connsiteX134" fmla="*/ 256575 w 608261"/>
                  <a:gd name="connsiteY134" fmla="*/ 29071 h 687122"/>
                  <a:gd name="connsiteX135" fmla="*/ 248647 w 608261"/>
                  <a:gd name="connsiteY135" fmla="*/ 31714 h 687122"/>
                  <a:gd name="connsiteX136" fmla="*/ 243361 w 608261"/>
                  <a:gd name="connsiteY136" fmla="*/ 47570 h 687122"/>
                  <a:gd name="connsiteX137" fmla="*/ 235433 w 608261"/>
                  <a:gd name="connsiteY137" fmla="*/ 71355 h 687122"/>
                  <a:gd name="connsiteX138" fmla="*/ 227504 w 608261"/>
                  <a:gd name="connsiteY138" fmla="*/ 87212 h 687122"/>
                  <a:gd name="connsiteX139" fmla="*/ 209005 w 608261"/>
                  <a:gd name="connsiteY139" fmla="*/ 92497 h 687122"/>
                  <a:gd name="connsiteX140" fmla="*/ 198434 w 608261"/>
                  <a:gd name="connsiteY140" fmla="*/ 108354 h 687122"/>
                  <a:gd name="connsiteX141" fmla="*/ 193148 w 608261"/>
                  <a:gd name="connsiteY141" fmla="*/ 116282 h 687122"/>
                  <a:gd name="connsiteX142" fmla="*/ 185220 w 608261"/>
                  <a:gd name="connsiteY142" fmla="*/ 124211 h 687122"/>
                  <a:gd name="connsiteX143" fmla="*/ 182577 w 608261"/>
                  <a:gd name="connsiteY143" fmla="*/ 132139 h 687122"/>
                  <a:gd name="connsiteX144" fmla="*/ 177292 w 608261"/>
                  <a:gd name="connsiteY144" fmla="*/ 150638 h 687122"/>
                  <a:gd name="connsiteX145" fmla="*/ 179934 w 608261"/>
                  <a:gd name="connsiteY145" fmla="*/ 158567 h 687122"/>
                  <a:gd name="connsiteX146" fmla="*/ 177292 w 608261"/>
                  <a:gd name="connsiteY146" fmla="*/ 166495 h 687122"/>
                  <a:gd name="connsiteX147" fmla="*/ 177292 w 608261"/>
                  <a:gd name="connsiteY147" fmla="*/ 163852 h 687122"/>
                  <a:gd name="connsiteX0" fmla="*/ 165385 w 608261"/>
                  <a:gd name="connsiteY0" fmla="*/ 166233 h 687122"/>
                  <a:gd name="connsiteX1" fmla="*/ 161862 w 608261"/>
                  <a:gd name="connsiteY1" fmla="*/ 193061 h 687122"/>
                  <a:gd name="connsiteX2" fmla="*/ 168290 w 608261"/>
                  <a:gd name="connsiteY2" fmla="*/ 227541 h 687122"/>
                  <a:gd name="connsiteX3" fmla="*/ 185220 w 608261"/>
                  <a:gd name="connsiteY3" fmla="*/ 253707 h 687122"/>
                  <a:gd name="connsiteX4" fmla="*/ 179934 w 608261"/>
                  <a:gd name="connsiteY4" fmla="*/ 272206 h 687122"/>
                  <a:gd name="connsiteX5" fmla="*/ 169363 w 608261"/>
                  <a:gd name="connsiteY5" fmla="*/ 288063 h 687122"/>
                  <a:gd name="connsiteX6" fmla="*/ 164078 w 608261"/>
                  <a:gd name="connsiteY6" fmla="*/ 303919 h 687122"/>
                  <a:gd name="connsiteX7" fmla="*/ 158792 w 608261"/>
                  <a:gd name="connsiteY7" fmla="*/ 311848 h 687122"/>
                  <a:gd name="connsiteX8" fmla="*/ 145578 w 608261"/>
                  <a:gd name="connsiteY8" fmla="*/ 327704 h 687122"/>
                  <a:gd name="connsiteX9" fmla="*/ 140293 w 608261"/>
                  <a:gd name="connsiteY9" fmla="*/ 343561 h 687122"/>
                  <a:gd name="connsiteX10" fmla="*/ 137650 w 608261"/>
                  <a:gd name="connsiteY10" fmla="*/ 351489 h 687122"/>
                  <a:gd name="connsiteX11" fmla="*/ 140293 w 608261"/>
                  <a:gd name="connsiteY11" fmla="*/ 369989 h 687122"/>
                  <a:gd name="connsiteX12" fmla="*/ 142936 w 608261"/>
                  <a:gd name="connsiteY12" fmla="*/ 401702 h 687122"/>
                  <a:gd name="connsiteX13" fmla="*/ 148221 w 608261"/>
                  <a:gd name="connsiteY13" fmla="*/ 417559 h 687122"/>
                  <a:gd name="connsiteX14" fmla="*/ 150864 w 608261"/>
                  <a:gd name="connsiteY14" fmla="*/ 430773 h 687122"/>
                  <a:gd name="connsiteX15" fmla="*/ 148221 w 608261"/>
                  <a:gd name="connsiteY15" fmla="*/ 443986 h 687122"/>
                  <a:gd name="connsiteX16" fmla="*/ 140293 w 608261"/>
                  <a:gd name="connsiteY16" fmla="*/ 446629 h 687122"/>
                  <a:gd name="connsiteX17" fmla="*/ 124436 w 608261"/>
                  <a:gd name="connsiteY17" fmla="*/ 454558 h 687122"/>
                  <a:gd name="connsiteX18" fmla="*/ 113865 w 608261"/>
                  <a:gd name="connsiteY18" fmla="*/ 467771 h 687122"/>
                  <a:gd name="connsiteX19" fmla="*/ 111222 w 608261"/>
                  <a:gd name="connsiteY19" fmla="*/ 475700 h 687122"/>
                  <a:gd name="connsiteX20" fmla="*/ 103294 w 608261"/>
                  <a:gd name="connsiteY20" fmla="*/ 483628 h 687122"/>
                  <a:gd name="connsiteX21" fmla="*/ 98008 w 608261"/>
                  <a:gd name="connsiteY21" fmla="*/ 491556 h 687122"/>
                  <a:gd name="connsiteX22" fmla="*/ 74223 w 608261"/>
                  <a:gd name="connsiteY22" fmla="*/ 504770 h 687122"/>
                  <a:gd name="connsiteX23" fmla="*/ 66295 w 608261"/>
                  <a:gd name="connsiteY23" fmla="*/ 510056 h 687122"/>
                  <a:gd name="connsiteX24" fmla="*/ 50439 w 608261"/>
                  <a:gd name="connsiteY24" fmla="*/ 517984 h 687122"/>
                  <a:gd name="connsiteX25" fmla="*/ 45153 w 608261"/>
                  <a:gd name="connsiteY25" fmla="*/ 525912 h 687122"/>
                  <a:gd name="connsiteX26" fmla="*/ 34582 w 608261"/>
                  <a:gd name="connsiteY26" fmla="*/ 549697 h 687122"/>
                  <a:gd name="connsiteX27" fmla="*/ 26654 w 608261"/>
                  <a:gd name="connsiteY27" fmla="*/ 552340 h 687122"/>
                  <a:gd name="connsiteX28" fmla="*/ 2869 w 608261"/>
                  <a:gd name="connsiteY28" fmla="*/ 549697 h 687122"/>
                  <a:gd name="connsiteX29" fmla="*/ 226 w 608261"/>
                  <a:gd name="connsiteY29" fmla="*/ 557626 h 687122"/>
                  <a:gd name="connsiteX30" fmla="*/ 8154 w 608261"/>
                  <a:gd name="connsiteY30" fmla="*/ 562911 h 687122"/>
                  <a:gd name="connsiteX31" fmla="*/ 24011 w 608261"/>
                  <a:gd name="connsiteY31" fmla="*/ 568197 h 687122"/>
                  <a:gd name="connsiteX32" fmla="*/ 31939 w 608261"/>
                  <a:gd name="connsiteY32" fmla="*/ 570840 h 687122"/>
                  <a:gd name="connsiteX33" fmla="*/ 39867 w 608261"/>
                  <a:gd name="connsiteY33" fmla="*/ 576125 h 687122"/>
                  <a:gd name="connsiteX34" fmla="*/ 47796 w 608261"/>
                  <a:gd name="connsiteY34" fmla="*/ 599910 h 687122"/>
                  <a:gd name="connsiteX35" fmla="*/ 50439 w 608261"/>
                  <a:gd name="connsiteY35" fmla="*/ 607838 h 687122"/>
                  <a:gd name="connsiteX36" fmla="*/ 58367 w 608261"/>
                  <a:gd name="connsiteY36" fmla="*/ 613124 h 687122"/>
                  <a:gd name="connsiteX37" fmla="*/ 68938 w 608261"/>
                  <a:gd name="connsiteY37" fmla="*/ 628981 h 687122"/>
                  <a:gd name="connsiteX38" fmla="*/ 92723 w 608261"/>
                  <a:gd name="connsiteY38" fmla="*/ 644837 h 687122"/>
                  <a:gd name="connsiteX39" fmla="*/ 100651 w 608261"/>
                  <a:gd name="connsiteY39" fmla="*/ 650123 h 687122"/>
                  <a:gd name="connsiteX40" fmla="*/ 119151 w 608261"/>
                  <a:gd name="connsiteY40" fmla="*/ 655408 h 687122"/>
                  <a:gd name="connsiteX41" fmla="*/ 135007 w 608261"/>
                  <a:gd name="connsiteY41" fmla="*/ 658051 h 687122"/>
                  <a:gd name="connsiteX42" fmla="*/ 158792 w 608261"/>
                  <a:gd name="connsiteY42" fmla="*/ 668622 h 687122"/>
                  <a:gd name="connsiteX43" fmla="*/ 166721 w 608261"/>
                  <a:gd name="connsiteY43" fmla="*/ 671265 h 687122"/>
                  <a:gd name="connsiteX44" fmla="*/ 174649 w 608261"/>
                  <a:gd name="connsiteY44" fmla="*/ 679193 h 687122"/>
                  <a:gd name="connsiteX45" fmla="*/ 182577 w 608261"/>
                  <a:gd name="connsiteY45" fmla="*/ 681836 h 687122"/>
                  <a:gd name="connsiteX46" fmla="*/ 190506 w 608261"/>
                  <a:gd name="connsiteY46" fmla="*/ 687122 h 687122"/>
                  <a:gd name="connsiteX47" fmla="*/ 227504 w 608261"/>
                  <a:gd name="connsiteY47" fmla="*/ 679193 h 687122"/>
                  <a:gd name="connsiteX48" fmla="*/ 235433 w 608261"/>
                  <a:gd name="connsiteY48" fmla="*/ 676551 h 687122"/>
                  <a:gd name="connsiteX49" fmla="*/ 248647 w 608261"/>
                  <a:gd name="connsiteY49" fmla="*/ 665980 h 687122"/>
                  <a:gd name="connsiteX50" fmla="*/ 261860 w 608261"/>
                  <a:gd name="connsiteY50" fmla="*/ 655408 h 687122"/>
                  <a:gd name="connsiteX51" fmla="*/ 267146 w 608261"/>
                  <a:gd name="connsiteY51" fmla="*/ 647480 h 687122"/>
                  <a:gd name="connsiteX52" fmla="*/ 277717 w 608261"/>
                  <a:gd name="connsiteY52" fmla="*/ 623695 h 687122"/>
                  <a:gd name="connsiteX53" fmla="*/ 285645 w 608261"/>
                  <a:gd name="connsiteY53" fmla="*/ 621052 h 687122"/>
                  <a:gd name="connsiteX54" fmla="*/ 301502 w 608261"/>
                  <a:gd name="connsiteY54" fmla="*/ 607838 h 687122"/>
                  <a:gd name="connsiteX55" fmla="*/ 309430 w 608261"/>
                  <a:gd name="connsiteY55" fmla="*/ 602553 h 687122"/>
                  <a:gd name="connsiteX56" fmla="*/ 314716 w 608261"/>
                  <a:gd name="connsiteY56" fmla="*/ 594625 h 687122"/>
                  <a:gd name="connsiteX57" fmla="*/ 333215 w 608261"/>
                  <a:gd name="connsiteY57" fmla="*/ 570840 h 687122"/>
                  <a:gd name="connsiteX58" fmla="*/ 335858 w 608261"/>
                  <a:gd name="connsiteY58" fmla="*/ 562911 h 687122"/>
                  <a:gd name="connsiteX59" fmla="*/ 359643 w 608261"/>
                  <a:gd name="connsiteY59" fmla="*/ 552340 h 687122"/>
                  <a:gd name="connsiteX60" fmla="*/ 367571 w 608261"/>
                  <a:gd name="connsiteY60" fmla="*/ 549697 h 687122"/>
                  <a:gd name="connsiteX61" fmla="*/ 386071 w 608261"/>
                  <a:gd name="connsiteY61" fmla="*/ 552340 h 687122"/>
                  <a:gd name="connsiteX62" fmla="*/ 393999 w 608261"/>
                  <a:gd name="connsiteY62" fmla="*/ 557626 h 687122"/>
                  <a:gd name="connsiteX63" fmla="*/ 401928 w 608261"/>
                  <a:gd name="connsiteY63" fmla="*/ 560269 h 687122"/>
                  <a:gd name="connsiteX64" fmla="*/ 409856 w 608261"/>
                  <a:gd name="connsiteY64" fmla="*/ 565554 h 687122"/>
                  <a:gd name="connsiteX65" fmla="*/ 417784 w 608261"/>
                  <a:gd name="connsiteY65" fmla="*/ 568197 h 687122"/>
                  <a:gd name="connsiteX66" fmla="*/ 425713 w 608261"/>
                  <a:gd name="connsiteY66" fmla="*/ 573482 h 687122"/>
                  <a:gd name="connsiteX67" fmla="*/ 441569 w 608261"/>
                  <a:gd name="connsiteY67" fmla="*/ 581411 h 687122"/>
                  <a:gd name="connsiteX68" fmla="*/ 446855 w 608261"/>
                  <a:gd name="connsiteY68" fmla="*/ 589339 h 687122"/>
                  <a:gd name="connsiteX69" fmla="*/ 460069 w 608261"/>
                  <a:gd name="connsiteY69" fmla="*/ 599910 h 687122"/>
                  <a:gd name="connsiteX70" fmla="*/ 470640 w 608261"/>
                  <a:gd name="connsiteY70" fmla="*/ 623695 h 687122"/>
                  <a:gd name="connsiteX71" fmla="*/ 481211 w 608261"/>
                  <a:gd name="connsiteY71" fmla="*/ 634266 h 687122"/>
                  <a:gd name="connsiteX72" fmla="*/ 491782 w 608261"/>
                  <a:gd name="connsiteY72" fmla="*/ 644837 h 687122"/>
                  <a:gd name="connsiteX73" fmla="*/ 499710 w 608261"/>
                  <a:gd name="connsiteY73" fmla="*/ 642195 h 687122"/>
                  <a:gd name="connsiteX74" fmla="*/ 507639 w 608261"/>
                  <a:gd name="connsiteY74" fmla="*/ 621052 h 687122"/>
                  <a:gd name="connsiteX75" fmla="*/ 515567 w 608261"/>
                  <a:gd name="connsiteY75" fmla="*/ 605196 h 687122"/>
                  <a:gd name="connsiteX76" fmla="*/ 523495 w 608261"/>
                  <a:gd name="connsiteY76" fmla="*/ 589339 h 687122"/>
                  <a:gd name="connsiteX77" fmla="*/ 526138 w 608261"/>
                  <a:gd name="connsiteY77" fmla="*/ 581411 h 687122"/>
                  <a:gd name="connsiteX78" fmla="*/ 536709 w 608261"/>
                  <a:gd name="connsiteY78" fmla="*/ 565554 h 687122"/>
                  <a:gd name="connsiteX79" fmla="*/ 539352 w 608261"/>
                  <a:gd name="connsiteY79" fmla="*/ 554983 h 687122"/>
                  <a:gd name="connsiteX80" fmla="*/ 557851 w 608261"/>
                  <a:gd name="connsiteY80" fmla="*/ 531198 h 687122"/>
                  <a:gd name="connsiteX81" fmla="*/ 568422 w 608261"/>
                  <a:gd name="connsiteY81" fmla="*/ 515341 h 687122"/>
                  <a:gd name="connsiteX82" fmla="*/ 576351 w 608261"/>
                  <a:gd name="connsiteY82" fmla="*/ 478343 h 687122"/>
                  <a:gd name="connsiteX83" fmla="*/ 586922 w 608261"/>
                  <a:gd name="connsiteY83" fmla="*/ 462486 h 687122"/>
                  <a:gd name="connsiteX84" fmla="*/ 602778 w 608261"/>
                  <a:gd name="connsiteY84" fmla="*/ 451915 h 687122"/>
                  <a:gd name="connsiteX85" fmla="*/ 605421 w 608261"/>
                  <a:gd name="connsiteY85" fmla="*/ 443986 h 687122"/>
                  <a:gd name="connsiteX86" fmla="*/ 597493 w 608261"/>
                  <a:gd name="connsiteY86" fmla="*/ 417559 h 687122"/>
                  <a:gd name="connsiteX87" fmla="*/ 594850 w 608261"/>
                  <a:gd name="connsiteY87" fmla="*/ 409630 h 687122"/>
                  <a:gd name="connsiteX88" fmla="*/ 592207 w 608261"/>
                  <a:gd name="connsiteY88" fmla="*/ 401702 h 687122"/>
                  <a:gd name="connsiteX89" fmla="*/ 586922 w 608261"/>
                  <a:gd name="connsiteY89" fmla="*/ 380560 h 687122"/>
                  <a:gd name="connsiteX90" fmla="*/ 589565 w 608261"/>
                  <a:gd name="connsiteY90" fmla="*/ 362060 h 687122"/>
                  <a:gd name="connsiteX91" fmla="*/ 592207 w 608261"/>
                  <a:gd name="connsiteY91" fmla="*/ 354132 h 687122"/>
                  <a:gd name="connsiteX92" fmla="*/ 586922 w 608261"/>
                  <a:gd name="connsiteY92" fmla="*/ 346204 h 687122"/>
                  <a:gd name="connsiteX93" fmla="*/ 584279 w 608261"/>
                  <a:gd name="connsiteY93" fmla="*/ 335633 h 687122"/>
                  <a:gd name="connsiteX94" fmla="*/ 573708 w 608261"/>
                  <a:gd name="connsiteY94" fmla="*/ 319776 h 687122"/>
                  <a:gd name="connsiteX95" fmla="*/ 578993 w 608261"/>
                  <a:gd name="connsiteY95" fmla="*/ 311848 h 687122"/>
                  <a:gd name="connsiteX96" fmla="*/ 586922 w 608261"/>
                  <a:gd name="connsiteY96" fmla="*/ 309205 h 687122"/>
                  <a:gd name="connsiteX97" fmla="*/ 594850 w 608261"/>
                  <a:gd name="connsiteY97" fmla="*/ 303919 h 687122"/>
                  <a:gd name="connsiteX98" fmla="*/ 600136 w 608261"/>
                  <a:gd name="connsiteY98" fmla="*/ 295991 h 687122"/>
                  <a:gd name="connsiteX99" fmla="*/ 608064 w 608261"/>
                  <a:gd name="connsiteY99" fmla="*/ 290706 h 687122"/>
                  <a:gd name="connsiteX100" fmla="*/ 600136 w 608261"/>
                  <a:gd name="connsiteY100" fmla="*/ 258992 h 687122"/>
                  <a:gd name="connsiteX101" fmla="*/ 594850 w 608261"/>
                  <a:gd name="connsiteY101" fmla="*/ 243136 h 687122"/>
                  <a:gd name="connsiteX102" fmla="*/ 592207 w 608261"/>
                  <a:gd name="connsiteY102" fmla="*/ 235207 h 687122"/>
                  <a:gd name="connsiteX103" fmla="*/ 589565 w 608261"/>
                  <a:gd name="connsiteY103" fmla="*/ 208780 h 687122"/>
                  <a:gd name="connsiteX104" fmla="*/ 584279 w 608261"/>
                  <a:gd name="connsiteY104" fmla="*/ 177066 h 687122"/>
                  <a:gd name="connsiteX105" fmla="*/ 581636 w 608261"/>
                  <a:gd name="connsiteY105" fmla="*/ 155924 h 687122"/>
                  <a:gd name="connsiteX106" fmla="*/ 565780 w 608261"/>
                  <a:gd name="connsiteY106" fmla="*/ 150638 h 687122"/>
                  <a:gd name="connsiteX107" fmla="*/ 557851 w 608261"/>
                  <a:gd name="connsiteY107" fmla="*/ 147996 h 687122"/>
                  <a:gd name="connsiteX108" fmla="*/ 549923 w 608261"/>
                  <a:gd name="connsiteY108" fmla="*/ 140067 h 687122"/>
                  <a:gd name="connsiteX109" fmla="*/ 541995 w 608261"/>
                  <a:gd name="connsiteY109" fmla="*/ 134782 h 687122"/>
                  <a:gd name="connsiteX110" fmla="*/ 528781 w 608261"/>
                  <a:gd name="connsiteY110" fmla="*/ 124211 h 687122"/>
                  <a:gd name="connsiteX111" fmla="*/ 507639 w 608261"/>
                  <a:gd name="connsiteY111" fmla="*/ 118925 h 687122"/>
                  <a:gd name="connsiteX112" fmla="*/ 502353 w 608261"/>
                  <a:gd name="connsiteY112" fmla="*/ 110997 h 687122"/>
                  <a:gd name="connsiteX113" fmla="*/ 499710 w 608261"/>
                  <a:gd name="connsiteY113" fmla="*/ 103069 h 687122"/>
                  <a:gd name="connsiteX114" fmla="*/ 483854 w 608261"/>
                  <a:gd name="connsiteY114" fmla="*/ 97783 h 687122"/>
                  <a:gd name="connsiteX115" fmla="*/ 460069 w 608261"/>
                  <a:gd name="connsiteY115" fmla="*/ 89855 h 687122"/>
                  <a:gd name="connsiteX116" fmla="*/ 436284 w 608261"/>
                  <a:gd name="connsiteY116" fmla="*/ 81926 h 687122"/>
                  <a:gd name="connsiteX117" fmla="*/ 428355 w 608261"/>
                  <a:gd name="connsiteY117" fmla="*/ 79284 h 687122"/>
                  <a:gd name="connsiteX118" fmla="*/ 425713 w 608261"/>
                  <a:gd name="connsiteY118" fmla="*/ 71355 h 687122"/>
                  <a:gd name="connsiteX119" fmla="*/ 420427 w 608261"/>
                  <a:gd name="connsiteY119" fmla="*/ 63427 h 687122"/>
                  <a:gd name="connsiteX120" fmla="*/ 425713 w 608261"/>
                  <a:gd name="connsiteY120" fmla="*/ 47570 h 687122"/>
                  <a:gd name="connsiteX121" fmla="*/ 428355 w 608261"/>
                  <a:gd name="connsiteY121" fmla="*/ 39642 h 687122"/>
                  <a:gd name="connsiteX122" fmla="*/ 425713 w 608261"/>
                  <a:gd name="connsiteY122" fmla="*/ 23785 h 687122"/>
                  <a:gd name="connsiteX123" fmla="*/ 401928 w 608261"/>
                  <a:gd name="connsiteY123" fmla="*/ 23785 h 687122"/>
                  <a:gd name="connsiteX124" fmla="*/ 383428 w 608261"/>
                  <a:gd name="connsiteY124" fmla="*/ 29071 h 687122"/>
                  <a:gd name="connsiteX125" fmla="*/ 375500 w 608261"/>
                  <a:gd name="connsiteY125" fmla="*/ 34356 h 687122"/>
                  <a:gd name="connsiteX126" fmla="*/ 349072 w 608261"/>
                  <a:gd name="connsiteY126" fmla="*/ 36999 h 687122"/>
                  <a:gd name="connsiteX127" fmla="*/ 322644 w 608261"/>
                  <a:gd name="connsiteY127" fmla="*/ 29071 h 687122"/>
                  <a:gd name="connsiteX128" fmla="*/ 314716 w 608261"/>
                  <a:gd name="connsiteY128" fmla="*/ 26428 h 687122"/>
                  <a:gd name="connsiteX129" fmla="*/ 306788 w 608261"/>
                  <a:gd name="connsiteY129" fmla="*/ 23785 h 687122"/>
                  <a:gd name="connsiteX130" fmla="*/ 298859 w 608261"/>
                  <a:gd name="connsiteY130" fmla="*/ 15857 h 687122"/>
                  <a:gd name="connsiteX131" fmla="*/ 285645 w 608261"/>
                  <a:gd name="connsiteY131" fmla="*/ 0 h 687122"/>
                  <a:gd name="connsiteX132" fmla="*/ 269789 w 608261"/>
                  <a:gd name="connsiteY132" fmla="*/ 7929 h 687122"/>
                  <a:gd name="connsiteX133" fmla="*/ 259218 w 608261"/>
                  <a:gd name="connsiteY133" fmla="*/ 21143 h 687122"/>
                  <a:gd name="connsiteX134" fmla="*/ 256575 w 608261"/>
                  <a:gd name="connsiteY134" fmla="*/ 29071 h 687122"/>
                  <a:gd name="connsiteX135" fmla="*/ 248647 w 608261"/>
                  <a:gd name="connsiteY135" fmla="*/ 31714 h 687122"/>
                  <a:gd name="connsiteX136" fmla="*/ 243361 w 608261"/>
                  <a:gd name="connsiteY136" fmla="*/ 47570 h 687122"/>
                  <a:gd name="connsiteX137" fmla="*/ 235433 w 608261"/>
                  <a:gd name="connsiteY137" fmla="*/ 71355 h 687122"/>
                  <a:gd name="connsiteX138" fmla="*/ 227504 w 608261"/>
                  <a:gd name="connsiteY138" fmla="*/ 87212 h 687122"/>
                  <a:gd name="connsiteX139" fmla="*/ 209005 w 608261"/>
                  <a:gd name="connsiteY139" fmla="*/ 92497 h 687122"/>
                  <a:gd name="connsiteX140" fmla="*/ 198434 w 608261"/>
                  <a:gd name="connsiteY140" fmla="*/ 108354 h 687122"/>
                  <a:gd name="connsiteX141" fmla="*/ 193148 w 608261"/>
                  <a:gd name="connsiteY141" fmla="*/ 116282 h 687122"/>
                  <a:gd name="connsiteX142" fmla="*/ 185220 w 608261"/>
                  <a:gd name="connsiteY142" fmla="*/ 124211 h 687122"/>
                  <a:gd name="connsiteX143" fmla="*/ 182577 w 608261"/>
                  <a:gd name="connsiteY143" fmla="*/ 132139 h 687122"/>
                  <a:gd name="connsiteX144" fmla="*/ 177292 w 608261"/>
                  <a:gd name="connsiteY144" fmla="*/ 150638 h 687122"/>
                  <a:gd name="connsiteX145" fmla="*/ 179934 w 608261"/>
                  <a:gd name="connsiteY145" fmla="*/ 158567 h 687122"/>
                  <a:gd name="connsiteX146" fmla="*/ 177292 w 608261"/>
                  <a:gd name="connsiteY146" fmla="*/ 166495 h 687122"/>
                  <a:gd name="connsiteX147" fmla="*/ 165385 w 608261"/>
                  <a:gd name="connsiteY147" fmla="*/ 166233 h 687122"/>
                  <a:gd name="connsiteX0" fmla="*/ 165385 w 608261"/>
                  <a:gd name="connsiteY0" fmla="*/ 166233 h 687122"/>
                  <a:gd name="connsiteX1" fmla="*/ 161862 w 608261"/>
                  <a:gd name="connsiteY1" fmla="*/ 193061 h 687122"/>
                  <a:gd name="connsiteX2" fmla="*/ 168290 w 608261"/>
                  <a:gd name="connsiteY2" fmla="*/ 227541 h 687122"/>
                  <a:gd name="connsiteX3" fmla="*/ 175695 w 608261"/>
                  <a:gd name="connsiteY3" fmla="*/ 253707 h 687122"/>
                  <a:gd name="connsiteX4" fmla="*/ 179934 w 608261"/>
                  <a:gd name="connsiteY4" fmla="*/ 272206 h 687122"/>
                  <a:gd name="connsiteX5" fmla="*/ 169363 w 608261"/>
                  <a:gd name="connsiteY5" fmla="*/ 288063 h 687122"/>
                  <a:gd name="connsiteX6" fmla="*/ 164078 w 608261"/>
                  <a:gd name="connsiteY6" fmla="*/ 303919 h 687122"/>
                  <a:gd name="connsiteX7" fmla="*/ 158792 w 608261"/>
                  <a:gd name="connsiteY7" fmla="*/ 311848 h 687122"/>
                  <a:gd name="connsiteX8" fmla="*/ 145578 w 608261"/>
                  <a:gd name="connsiteY8" fmla="*/ 327704 h 687122"/>
                  <a:gd name="connsiteX9" fmla="*/ 140293 w 608261"/>
                  <a:gd name="connsiteY9" fmla="*/ 343561 h 687122"/>
                  <a:gd name="connsiteX10" fmla="*/ 137650 w 608261"/>
                  <a:gd name="connsiteY10" fmla="*/ 351489 h 687122"/>
                  <a:gd name="connsiteX11" fmla="*/ 140293 w 608261"/>
                  <a:gd name="connsiteY11" fmla="*/ 369989 h 687122"/>
                  <a:gd name="connsiteX12" fmla="*/ 142936 w 608261"/>
                  <a:gd name="connsiteY12" fmla="*/ 401702 h 687122"/>
                  <a:gd name="connsiteX13" fmla="*/ 148221 w 608261"/>
                  <a:gd name="connsiteY13" fmla="*/ 417559 h 687122"/>
                  <a:gd name="connsiteX14" fmla="*/ 150864 w 608261"/>
                  <a:gd name="connsiteY14" fmla="*/ 430773 h 687122"/>
                  <a:gd name="connsiteX15" fmla="*/ 148221 w 608261"/>
                  <a:gd name="connsiteY15" fmla="*/ 443986 h 687122"/>
                  <a:gd name="connsiteX16" fmla="*/ 140293 w 608261"/>
                  <a:gd name="connsiteY16" fmla="*/ 446629 h 687122"/>
                  <a:gd name="connsiteX17" fmla="*/ 124436 w 608261"/>
                  <a:gd name="connsiteY17" fmla="*/ 454558 h 687122"/>
                  <a:gd name="connsiteX18" fmla="*/ 113865 w 608261"/>
                  <a:gd name="connsiteY18" fmla="*/ 467771 h 687122"/>
                  <a:gd name="connsiteX19" fmla="*/ 111222 w 608261"/>
                  <a:gd name="connsiteY19" fmla="*/ 475700 h 687122"/>
                  <a:gd name="connsiteX20" fmla="*/ 103294 w 608261"/>
                  <a:gd name="connsiteY20" fmla="*/ 483628 h 687122"/>
                  <a:gd name="connsiteX21" fmla="*/ 98008 w 608261"/>
                  <a:gd name="connsiteY21" fmla="*/ 491556 h 687122"/>
                  <a:gd name="connsiteX22" fmla="*/ 74223 w 608261"/>
                  <a:gd name="connsiteY22" fmla="*/ 504770 h 687122"/>
                  <a:gd name="connsiteX23" fmla="*/ 66295 w 608261"/>
                  <a:gd name="connsiteY23" fmla="*/ 510056 h 687122"/>
                  <a:gd name="connsiteX24" fmla="*/ 50439 w 608261"/>
                  <a:gd name="connsiteY24" fmla="*/ 517984 h 687122"/>
                  <a:gd name="connsiteX25" fmla="*/ 45153 w 608261"/>
                  <a:gd name="connsiteY25" fmla="*/ 525912 h 687122"/>
                  <a:gd name="connsiteX26" fmla="*/ 34582 w 608261"/>
                  <a:gd name="connsiteY26" fmla="*/ 549697 h 687122"/>
                  <a:gd name="connsiteX27" fmla="*/ 26654 w 608261"/>
                  <a:gd name="connsiteY27" fmla="*/ 552340 h 687122"/>
                  <a:gd name="connsiteX28" fmla="*/ 2869 w 608261"/>
                  <a:gd name="connsiteY28" fmla="*/ 549697 h 687122"/>
                  <a:gd name="connsiteX29" fmla="*/ 226 w 608261"/>
                  <a:gd name="connsiteY29" fmla="*/ 557626 h 687122"/>
                  <a:gd name="connsiteX30" fmla="*/ 8154 w 608261"/>
                  <a:gd name="connsiteY30" fmla="*/ 562911 h 687122"/>
                  <a:gd name="connsiteX31" fmla="*/ 24011 w 608261"/>
                  <a:gd name="connsiteY31" fmla="*/ 568197 h 687122"/>
                  <a:gd name="connsiteX32" fmla="*/ 31939 w 608261"/>
                  <a:gd name="connsiteY32" fmla="*/ 570840 h 687122"/>
                  <a:gd name="connsiteX33" fmla="*/ 39867 w 608261"/>
                  <a:gd name="connsiteY33" fmla="*/ 576125 h 687122"/>
                  <a:gd name="connsiteX34" fmla="*/ 47796 w 608261"/>
                  <a:gd name="connsiteY34" fmla="*/ 599910 h 687122"/>
                  <a:gd name="connsiteX35" fmla="*/ 50439 w 608261"/>
                  <a:gd name="connsiteY35" fmla="*/ 607838 h 687122"/>
                  <a:gd name="connsiteX36" fmla="*/ 58367 w 608261"/>
                  <a:gd name="connsiteY36" fmla="*/ 613124 h 687122"/>
                  <a:gd name="connsiteX37" fmla="*/ 68938 w 608261"/>
                  <a:gd name="connsiteY37" fmla="*/ 628981 h 687122"/>
                  <a:gd name="connsiteX38" fmla="*/ 92723 w 608261"/>
                  <a:gd name="connsiteY38" fmla="*/ 644837 h 687122"/>
                  <a:gd name="connsiteX39" fmla="*/ 100651 w 608261"/>
                  <a:gd name="connsiteY39" fmla="*/ 650123 h 687122"/>
                  <a:gd name="connsiteX40" fmla="*/ 119151 w 608261"/>
                  <a:gd name="connsiteY40" fmla="*/ 655408 h 687122"/>
                  <a:gd name="connsiteX41" fmla="*/ 135007 w 608261"/>
                  <a:gd name="connsiteY41" fmla="*/ 658051 h 687122"/>
                  <a:gd name="connsiteX42" fmla="*/ 158792 w 608261"/>
                  <a:gd name="connsiteY42" fmla="*/ 668622 h 687122"/>
                  <a:gd name="connsiteX43" fmla="*/ 166721 w 608261"/>
                  <a:gd name="connsiteY43" fmla="*/ 671265 h 687122"/>
                  <a:gd name="connsiteX44" fmla="*/ 174649 w 608261"/>
                  <a:gd name="connsiteY44" fmla="*/ 679193 h 687122"/>
                  <a:gd name="connsiteX45" fmla="*/ 182577 w 608261"/>
                  <a:gd name="connsiteY45" fmla="*/ 681836 h 687122"/>
                  <a:gd name="connsiteX46" fmla="*/ 190506 w 608261"/>
                  <a:gd name="connsiteY46" fmla="*/ 687122 h 687122"/>
                  <a:gd name="connsiteX47" fmla="*/ 227504 w 608261"/>
                  <a:gd name="connsiteY47" fmla="*/ 679193 h 687122"/>
                  <a:gd name="connsiteX48" fmla="*/ 235433 w 608261"/>
                  <a:gd name="connsiteY48" fmla="*/ 676551 h 687122"/>
                  <a:gd name="connsiteX49" fmla="*/ 248647 w 608261"/>
                  <a:gd name="connsiteY49" fmla="*/ 665980 h 687122"/>
                  <a:gd name="connsiteX50" fmla="*/ 261860 w 608261"/>
                  <a:gd name="connsiteY50" fmla="*/ 655408 h 687122"/>
                  <a:gd name="connsiteX51" fmla="*/ 267146 w 608261"/>
                  <a:gd name="connsiteY51" fmla="*/ 647480 h 687122"/>
                  <a:gd name="connsiteX52" fmla="*/ 277717 w 608261"/>
                  <a:gd name="connsiteY52" fmla="*/ 623695 h 687122"/>
                  <a:gd name="connsiteX53" fmla="*/ 285645 w 608261"/>
                  <a:gd name="connsiteY53" fmla="*/ 621052 h 687122"/>
                  <a:gd name="connsiteX54" fmla="*/ 301502 w 608261"/>
                  <a:gd name="connsiteY54" fmla="*/ 607838 h 687122"/>
                  <a:gd name="connsiteX55" fmla="*/ 309430 w 608261"/>
                  <a:gd name="connsiteY55" fmla="*/ 602553 h 687122"/>
                  <a:gd name="connsiteX56" fmla="*/ 314716 w 608261"/>
                  <a:gd name="connsiteY56" fmla="*/ 594625 h 687122"/>
                  <a:gd name="connsiteX57" fmla="*/ 333215 w 608261"/>
                  <a:gd name="connsiteY57" fmla="*/ 570840 h 687122"/>
                  <a:gd name="connsiteX58" fmla="*/ 335858 w 608261"/>
                  <a:gd name="connsiteY58" fmla="*/ 562911 h 687122"/>
                  <a:gd name="connsiteX59" fmla="*/ 359643 w 608261"/>
                  <a:gd name="connsiteY59" fmla="*/ 552340 h 687122"/>
                  <a:gd name="connsiteX60" fmla="*/ 367571 w 608261"/>
                  <a:gd name="connsiteY60" fmla="*/ 549697 h 687122"/>
                  <a:gd name="connsiteX61" fmla="*/ 386071 w 608261"/>
                  <a:gd name="connsiteY61" fmla="*/ 552340 h 687122"/>
                  <a:gd name="connsiteX62" fmla="*/ 393999 w 608261"/>
                  <a:gd name="connsiteY62" fmla="*/ 557626 h 687122"/>
                  <a:gd name="connsiteX63" fmla="*/ 401928 w 608261"/>
                  <a:gd name="connsiteY63" fmla="*/ 560269 h 687122"/>
                  <a:gd name="connsiteX64" fmla="*/ 409856 w 608261"/>
                  <a:gd name="connsiteY64" fmla="*/ 565554 h 687122"/>
                  <a:gd name="connsiteX65" fmla="*/ 417784 w 608261"/>
                  <a:gd name="connsiteY65" fmla="*/ 568197 h 687122"/>
                  <a:gd name="connsiteX66" fmla="*/ 425713 w 608261"/>
                  <a:gd name="connsiteY66" fmla="*/ 573482 h 687122"/>
                  <a:gd name="connsiteX67" fmla="*/ 441569 w 608261"/>
                  <a:gd name="connsiteY67" fmla="*/ 581411 h 687122"/>
                  <a:gd name="connsiteX68" fmla="*/ 446855 w 608261"/>
                  <a:gd name="connsiteY68" fmla="*/ 589339 h 687122"/>
                  <a:gd name="connsiteX69" fmla="*/ 460069 w 608261"/>
                  <a:gd name="connsiteY69" fmla="*/ 599910 h 687122"/>
                  <a:gd name="connsiteX70" fmla="*/ 470640 w 608261"/>
                  <a:gd name="connsiteY70" fmla="*/ 623695 h 687122"/>
                  <a:gd name="connsiteX71" fmla="*/ 481211 w 608261"/>
                  <a:gd name="connsiteY71" fmla="*/ 634266 h 687122"/>
                  <a:gd name="connsiteX72" fmla="*/ 491782 w 608261"/>
                  <a:gd name="connsiteY72" fmla="*/ 644837 h 687122"/>
                  <a:gd name="connsiteX73" fmla="*/ 499710 w 608261"/>
                  <a:gd name="connsiteY73" fmla="*/ 642195 h 687122"/>
                  <a:gd name="connsiteX74" fmla="*/ 507639 w 608261"/>
                  <a:gd name="connsiteY74" fmla="*/ 621052 h 687122"/>
                  <a:gd name="connsiteX75" fmla="*/ 515567 w 608261"/>
                  <a:gd name="connsiteY75" fmla="*/ 605196 h 687122"/>
                  <a:gd name="connsiteX76" fmla="*/ 523495 w 608261"/>
                  <a:gd name="connsiteY76" fmla="*/ 589339 h 687122"/>
                  <a:gd name="connsiteX77" fmla="*/ 526138 w 608261"/>
                  <a:gd name="connsiteY77" fmla="*/ 581411 h 687122"/>
                  <a:gd name="connsiteX78" fmla="*/ 536709 w 608261"/>
                  <a:gd name="connsiteY78" fmla="*/ 565554 h 687122"/>
                  <a:gd name="connsiteX79" fmla="*/ 539352 w 608261"/>
                  <a:gd name="connsiteY79" fmla="*/ 554983 h 687122"/>
                  <a:gd name="connsiteX80" fmla="*/ 557851 w 608261"/>
                  <a:gd name="connsiteY80" fmla="*/ 531198 h 687122"/>
                  <a:gd name="connsiteX81" fmla="*/ 568422 w 608261"/>
                  <a:gd name="connsiteY81" fmla="*/ 515341 h 687122"/>
                  <a:gd name="connsiteX82" fmla="*/ 576351 w 608261"/>
                  <a:gd name="connsiteY82" fmla="*/ 478343 h 687122"/>
                  <a:gd name="connsiteX83" fmla="*/ 586922 w 608261"/>
                  <a:gd name="connsiteY83" fmla="*/ 462486 h 687122"/>
                  <a:gd name="connsiteX84" fmla="*/ 602778 w 608261"/>
                  <a:gd name="connsiteY84" fmla="*/ 451915 h 687122"/>
                  <a:gd name="connsiteX85" fmla="*/ 605421 w 608261"/>
                  <a:gd name="connsiteY85" fmla="*/ 443986 h 687122"/>
                  <a:gd name="connsiteX86" fmla="*/ 597493 w 608261"/>
                  <a:gd name="connsiteY86" fmla="*/ 417559 h 687122"/>
                  <a:gd name="connsiteX87" fmla="*/ 594850 w 608261"/>
                  <a:gd name="connsiteY87" fmla="*/ 409630 h 687122"/>
                  <a:gd name="connsiteX88" fmla="*/ 592207 w 608261"/>
                  <a:gd name="connsiteY88" fmla="*/ 401702 h 687122"/>
                  <a:gd name="connsiteX89" fmla="*/ 586922 w 608261"/>
                  <a:gd name="connsiteY89" fmla="*/ 380560 h 687122"/>
                  <a:gd name="connsiteX90" fmla="*/ 589565 w 608261"/>
                  <a:gd name="connsiteY90" fmla="*/ 362060 h 687122"/>
                  <a:gd name="connsiteX91" fmla="*/ 592207 w 608261"/>
                  <a:gd name="connsiteY91" fmla="*/ 354132 h 687122"/>
                  <a:gd name="connsiteX92" fmla="*/ 586922 w 608261"/>
                  <a:gd name="connsiteY92" fmla="*/ 346204 h 687122"/>
                  <a:gd name="connsiteX93" fmla="*/ 584279 w 608261"/>
                  <a:gd name="connsiteY93" fmla="*/ 335633 h 687122"/>
                  <a:gd name="connsiteX94" fmla="*/ 573708 w 608261"/>
                  <a:gd name="connsiteY94" fmla="*/ 319776 h 687122"/>
                  <a:gd name="connsiteX95" fmla="*/ 578993 w 608261"/>
                  <a:gd name="connsiteY95" fmla="*/ 311848 h 687122"/>
                  <a:gd name="connsiteX96" fmla="*/ 586922 w 608261"/>
                  <a:gd name="connsiteY96" fmla="*/ 309205 h 687122"/>
                  <a:gd name="connsiteX97" fmla="*/ 594850 w 608261"/>
                  <a:gd name="connsiteY97" fmla="*/ 303919 h 687122"/>
                  <a:gd name="connsiteX98" fmla="*/ 600136 w 608261"/>
                  <a:gd name="connsiteY98" fmla="*/ 295991 h 687122"/>
                  <a:gd name="connsiteX99" fmla="*/ 608064 w 608261"/>
                  <a:gd name="connsiteY99" fmla="*/ 290706 h 687122"/>
                  <a:gd name="connsiteX100" fmla="*/ 600136 w 608261"/>
                  <a:gd name="connsiteY100" fmla="*/ 258992 h 687122"/>
                  <a:gd name="connsiteX101" fmla="*/ 594850 w 608261"/>
                  <a:gd name="connsiteY101" fmla="*/ 243136 h 687122"/>
                  <a:gd name="connsiteX102" fmla="*/ 592207 w 608261"/>
                  <a:gd name="connsiteY102" fmla="*/ 235207 h 687122"/>
                  <a:gd name="connsiteX103" fmla="*/ 589565 w 608261"/>
                  <a:gd name="connsiteY103" fmla="*/ 208780 h 687122"/>
                  <a:gd name="connsiteX104" fmla="*/ 584279 w 608261"/>
                  <a:gd name="connsiteY104" fmla="*/ 177066 h 687122"/>
                  <a:gd name="connsiteX105" fmla="*/ 581636 w 608261"/>
                  <a:gd name="connsiteY105" fmla="*/ 155924 h 687122"/>
                  <a:gd name="connsiteX106" fmla="*/ 565780 w 608261"/>
                  <a:gd name="connsiteY106" fmla="*/ 150638 h 687122"/>
                  <a:gd name="connsiteX107" fmla="*/ 557851 w 608261"/>
                  <a:gd name="connsiteY107" fmla="*/ 147996 h 687122"/>
                  <a:gd name="connsiteX108" fmla="*/ 549923 w 608261"/>
                  <a:gd name="connsiteY108" fmla="*/ 140067 h 687122"/>
                  <a:gd name="connsiteX109" fmla="*/ 541995 w 608261"/>
                  <a:gd name="connsiteY109" fmla="*/ 134782 h 687122"/>
                  <a:gd name="connsiteX110" fmla="*/ 528781 w 608261"/>
                  <a:gd name="connsiteY110" fmla="*/ 124211 h 687122"/>
                  <a:gd name="connsiteX111" fmla="*/ 507639 w 608261"/>
                  <a:gd name="connsiteY111" fmla="*/ 118925 h 687122"/>
                  <a:gd name="connsiteX112" fmla="*/ 502353 w 608261"/>
                  <a:gd name="connsiteY112" fmla="*/ 110997 h 687122"/>
                  <a:gd name="connsiteX113" fmla="*/ 499710 w 608261"/>
                  <a:gd name="connsiteY113" fmla="*/ 103069 h 687122"/>
                  <a:gd name="connsiteX114" fmla="*/ 483854 w 608261"/>
                  <a:gd name="connsiteY114" fmla="*/ 97783 h 687122"/>
                  <a:gd name="connsiteX115" fmla="*/ 460069 w 608261"/>
                  <a:gd name="connsiteY115" fmla="*/ 89855 h 687122"/>
                  <a:gd name="connsiteX116" fmla="*/ 436284 w 608261"/>
                  <a:gd name="connsiteY116" fmla="*/ 81926 h 687122"/>
                  <a:gd name="connsiteX117" fmla="*/ 428355 w 608261"/>
                  <a:gd name="connsiteY117" fmla="*/ 79284 h 687122"/>
                  <a:gd name="connsiteX118" fmla="*/ 425713 w 608261"/>
                  <a:gd name="connsiteY118" fmla="*/ 71355 h 687122"/>
                  <a:gd name="connsiteX119" fmla="*/ 420427 w 608261"/>
                  <a:gd name="connsiteY119" fmla="*/ 63427 h 687122"/>
                  <a:gd name="connsiteX120" fmla="*/ 425713 w 608261"/>
                  <a:gd name="connsiteY120" fmla="*/ 47570 h 687122"/>
                  <a:gd name="connsiteX121" fmla="*/ 428355 w 608261"/>
                  <a:gd name="connsiteY121" fmla="*/ 39642 h 687122"/>
                  <a:gd name="connsiteX122" fmla="*/ 425713 w 608261"/>
                  <a:gd name="connsiteY122" fmla="*/ 23785 h 687122"/>
                  <a:gd name="connsiteX123" fmla="*/ 401928 w 608261"/>
                  <a:gd name="connsiteY123" fmla="*/ 23785 h 687122"/>
                  <a:gd name="connsiteX124" fmla="*/ 383428 w 608261"/>
                  <a:gd name="connsiteY124" fmla="*/ 29071 h 687122"/>
                  <a:gd name="connsiteX125" fmla="*/ 375500 w 608261"/>
                  <a:gd name="connsiteY125" fmla="*/ 34356 h 687122"/>
                  <a:gd name="connsiteX126" fmla="*/ 349072 w 608261"/>
                  <a:gd name="connsiteY126" fmla="*/ 36999 h 687122"/>
                  <a:gd name="connsiteX127" fmla="*/ 322644 w 608261"/>
                  <a:gd name="connsiteY127" fmla="*/ 29071 h 687122"/>
                  <a:gd name="connsiteX128" fmla="*/ 314716 w 608261"/>
                  <a:gd name="connsiteY128" fmla="*/ 26428 h 687122"/>
                  <a:gd name="connsiteX129" fmla="*/ 306788 w 608261"/>
                  <a:gd name="connsiteY129" fmla="*/ 23785 h 687122"/>
                  <a:gd name="connsiteX130" fmla="*/ 298859 w 608261"/>
                  <a:gd name="connsiteY130" fmla="*/ 15857 h 687122"/>
                  <a:gd name="connsiteX131" fmla="*/ 285645 w 608261"/>
                  <a:gd name="connsiteY131" fmla="*/ 0 h 687122"/>
                  <a:gd name="connsiteX132" fmla="*/ 269789 w 608261"/>
                  <a:gd name="connsiteY132" fmla="*/ 7929 h 687122"/>
                  <a:gd name="connsiteX133" fmla="*/ 259218 w 608261"/>
                  <a:gd name="connsiteY133" fmla="*/ 21143 h 687122"/>
                  <a:gd name="connsiteX134" fmla="*/ 256575 w 608261"/>
                  <a:gd name="connsiteY134" fmla="*/ 29071 h 687122"/>
                  <a:gd name="connsiteX135" fmla="*/ 248647 w 608261"/>
                  <a:gd name="connsiteY135" fmla="*/ 31714 h 687122"/>
                  <a:gd name="connsiteX136" fmla="*/ 243361 w 608261"/>
                  <a:gd name="connsiteY136" fmla="*/ 47570 h 687122"/>
                  <a:gd name="connsiteX137" fmla="*/ 235433 w 608261"/>
                  <a:gd name="connsiteY137" fmla="*/ 71355 h 687122"/>
                  <a:gd name="connsiteX138" fmla="*/ 227504 w 608261"/>
                  <a:gd name="connsiteY138" fmla="*/ 87212 h 687122"/>
                  <a:gd name="connsiteX139" fmla="*/ 209005 w 608261"/>
                  <a:gd name="connsiteY139" fmla="*/ 92497 h 687122"/>
                  <a:gd name="connsiteX140" fmla="*/ 198434 w 608261"/>
                  <a:gd name="connsiteY140" fmla="*/ 108354 h 687122"/>
                  <a:gd name="connsiteX141" fmla="*/ 193148 w 608261"/>
                  <a:gd name="connsiteY141" fmla="*/ 116282 h 687122"/>
                  <a:gd name="connsiteX142" fmla="*/ 185220 w 608261"/>
                  <a:gd name="connsiteY142" fmla="*/ 124211 h 687122"/>
                  <a:gd name="connsiteX143" fmla="*/ 182577 w 608261"/>
                  <a:gd name="connsiteY143" fmla="*/ 132139 h 687122"/>
                  <a:gd name="connsiteX144" fmla="*/ 177292 w 608261"/>
                  <a:gd name="connsiteY144" fmla="*/ 150638 h 687122"/>
                  <a:gd name="connsiteX145" fmla="*/ 179934 w 608261"/>
                  <a:gd name="connsiteY145" fmla="*/ 158567 h 687122"/>
                  <a:gd name="connsiteX146" fmla="*/ 177292 w 608261"/>
                  <a:gd name="connsiteY146" fmla="*/ 166495 h 687122"/>
                  <a:gd name="connsiteX147" fmla="*/ 165385 w 608261"/>
                  <a:gd name="connsiteY147" fmla="*/ 166233 h 687122"/>
                  <a:gd name="connsiteX0" fmla="*/ 165385 w 608261"/>
                  <a:gd name="connsiteY0" fmla="*/ 166233 h 687122"/>
                  <a:gd name="connsiteX1" fmla="*/ 161862 w 608261"/>
                  <a:gd name="connsiteY1" fmla="*/ 193061 h 687122"/>
                  <a:gd name="connsiteX2" fmla="*/ 168290 w 608261"/>
                  <a:gd name="connsiteY2" fmla="*/ 227541 h 687122"/>
                  <a:gd name="connsiteX3" fmla="*/ 175695 w 608261"/>
                  <a:gd name="connsiteY3" fmla="*/ 253707 h 687122"/>
                  <a:gd name="connsiteX4" fmla="*/ 179934 w 608261"/>
                  <a:gd name="connsiteY4" fmla="*/ 272206 h 687122"/>
                  <a:gd name="connsiteX5" fmla="*/ 169363 w 608261"/>
                  <a:gd name="connsiteY5" fmla="*/ 288063 h 687122"/>
                  <a:gd name="connsiteX6" fmla="*/ 164078 w 608261"/>
                  <a:gd name="connsiteY6" fmla="*/ 303919 h 687122"/>
                  <a:gd name="connsiteX7" fmla="*/ 158792 w 608261"/>
                  <a:gd name="connsiteY7" fmla="*/ 311848 h 687122"/>
                  <a:gd name="connsiteX8" fmla="*/ 145578 w 608261"/>
                  <a:gd name="connsiteY8" fmla="*/ 327704 h 687122"/>
                  <a:gd name="connsiteX9" fmla="*/ 140293 w 608261"/>
                  <a:gd name="connsiteY9" fmla="*/ 343561 h 687122"/>
                  <a:gd name="connsiteX10" fmla="*/ 137650 w 608261"/>
                  <a:gd name="connsiteY10" fmla="*/ 351489 h 687122"/>
                  <a:gd name="connsiteX11" fmla="*/ 128386 w 608261"/>
                  <a:gd name="connsiteY11" fmla="*/ 374751 h 687122"/>
                  <a:gd name="connsiteX12" fmla="*/ 142936 w 608261"/>
                  <a:gd name="connsiteY12" fmla="*/ 401702 h 687122"/>
                  <a:gd name="connsiteX13" fmla="*/ 148221 w 608261"/>
                  <a:gd name="connsiteY13" fmla="*/ 417559 h 687122"/>
                  <a:gd name="connsiteX14" fmla="*/ 150864 w 608261"/>
                  <a:gd name="connsiteY14" fmla="*/ 430773 h 687122"/>
                  <a:gd name="connsiteX15" fmla="*/ 148221 w 608261"/>
                  <a:gd name="connsiteY15" fmla="*/ 443986 h 687122"/>
                  <a:gd name="connsiteX16" fmla="*/ 140293 w 608261"/>
                  <a:gd name="connsiteY16" fmla="*/ 446629 h 687122"/>
                  <a:gd name="connsiteX17" fmla="*/ 124436 w 608261"/>
                  <a:gd name="connsiteY17" fmla="*/ 454558 h 687122"/>
                  <a:gd name="connsiteX18" fmla="*/ 113865 w 608261"/>
                  <a:gd name="connsiteY18" fmla="*/ 467771 h 687122"/>
                  <a:gd name="connsiteX19" fmla="*/ 111222 w 608261"/>
                  <a:gd name="connsiteY19" fmla="*/ 475700 h 687122"/>
                  <a:gd name="connsiteX20" fmla="*/ 103294 w 608261"/>
                  <a:gd name="connsiteY20" fmla="*/ 483628 h 687122"/>
                  <a:gd name="connsiteX21" fmla="*/ 98008 w 608261"/>
                  <a:gd name="connsiteY21" fmla="*/ 491556 h 687122"/>
                  <a:gd name="connsiteX22" fmla="*/ 74223 w 608261"/>
                  <a:gd name="connsiteY22" fmla="*/ 504770 h 687122"/>
                  <a:gd name="connsiteX23" fmla="*/ 66295 w 608261"/>
                  <a:gd name="connsiteY23" fmla="*/ 510056 h 687122"/>
                  <a:gd name="connsiteX24" fmla="*/ 50439 w 608261"/>
                  <a:gd name="connsiteY24" fmla="*/ 517984 h 687122"/>
                  <a:gd name="connsiteX25" fmla="*/ 45153 w 608261"/>
                  <a:gd name="connsiteY25" fmla="*/ 525912 h 687122"/>
                  <a:gd name="connsiteX26" fmla="*/ 34582 w 608261"/>
                  <a:gd name="connsiteY26" fmla="*/ 549697 h 687122"/>
                  <a:gd name="connsiteX27" fmla="*/ 26654 w 608261"/>
                  <a:gd name="connsiteY27" fmla="*/ 552340 h 687122"/>
                  <a:gd name="connsiteX28" fmla="*/ 2869 w 608261"/>
                  <a:gd name="connsiteY28" fmla="*/ 549697 h 687122"/>
                  <a:gd name="connsiteX29" fmla="*/ 226 w 608261"/>
                  <a:gd name="connsiteY29" fmla="*/ 557626 h 687122"/>
                  <a:gd name="connsiteX30" fmla="*/ 8154 w 608261"/>
                  <a:gd name="connsiteY30" fmla="*/ 562911 h 687122"/>
                  <a:gd name="connsiteX31" fmla="*/ 24011 w 608261"/>
                  <a:gd name="connsiteY31" fmla="*/ 568197 h 687122"/>
                  <a:gd name="connsiteX32" fmla="*/ 31939 w 608261"/>
                  <a:gd name="connsiteY32" fmla="*/ 570840 h 687122"/>
                  <a:gd name="connsiteX33" fmla="*/ 39867 w 608261"/>
                  <a:gd name="connsiteY33" fmla="*/ 576125 h 687122"/>
                  <a:gd name="connsiteX34" fmla="*/ 47796 w 608261"/>
                  <a:gd name="connsiteY34" fmla="*/ 599910 h 687122"/>
                  <a:gd name="connsiteX35" fmla="*/ 50439 w 608261"/>
                  <a:gd name="connsiteY35" fmla="*/ 607838 h 687122"/>
                  <a:gd name="connsiteX36" fmla="*/ 58367 w 608261"/>
                  <a:gd name="connsiteY36" fmla="*/ 613124 h 687122"/>
                  <a:gd name="connsiteX37" fmla="*/ 68938 w 608261"/>
                  <a:gd name="connsiteY37" fmla="*/ 628981 h 687122"/>
                  <a:gd name="connsiteX38" fmla="*/ 92723 w 608261"/>
                  <a:gd name="connsiteY38" fmla="*/ 644837 h 687122"/>
                  <a:gd name="connsiteX39" fmla="*/ 100651 w 608261"/>
                  <a:gd name="connsiteY39" fmla="*/ 650123 h 687122"/>
                  <a:gd name="connsiteX40" fmla="*/ 119151 w 608261"/>
                  <a:gd name="connsiteY40" fmla="*/ 655408 h 687122"/>
                  <a:gd name="connsiteX41" fmla="*/ 135007 w 608261"/>
                  <a:gd name="connsiteY41" fmla="*/ 658051 h 687122"/>
                  <a:gd name="connsiteX42" fmla="*/ 158792 w 608261"/>
                  <a:gd name="connsiteY42" fmla="*/ 668622 h 687122"/>
                  <a:gd name="connsiteX43" fmla="*/ 166721 w 608261"/>
                  <a:gd name="connsiteY43" fmla="*/ 671265 h 687122"/>
                  <a:gd name="connsiteX44" fmla="*/ 174649 w 608261"/>
                  <a:gd name="connsiteY44" fmla="*/ 679193 h 687122"/>
                  <a:gd name="connsiteX45" fmla="*/ 182577 w 608261"/>
                  <a:gd name="connsiteY45" fmla="*/ 681836 h 687122"/>
                  <a:gd name="connsiteX46" fmla="*/ 190506 w 608261"/>
                  <a:gd name="connsiteY46" fmla="*/ 687122 h 687122"/>
                  <a:gd name="connsiteX47" fmla="*/ 227504 w 608261"/>
                  <a:gd name="connsiteY47" fmla="*/ 679193 h 687122"/>
                  <a:gd name="connsiteX48" fmla="*/ 235433 w 608261"/>
                  <a:gd name="connsiteY48" fmla="*/ 676551 h 687122"/>
                  <a:gd name="connsiteX49" fmla="*/ 248647 w 608261"/>
                  <a:gd name="connsiteY49" fmla="*/ 665980 h 687122"/>
                  <a:gd name="connsiteX50" fmla="*/ 261860 w 608261"/>
                  <a:gd name="connsiteY50" fmla="*/ 655408 h 687122"/>
                  <a:gd name="connsiteX51" fmla="*/ 267146 w 608261"/>
                  <a:gd name="connsiteY51" fmla="*/ 647480 h 687122"/>
                  <a:gd name="connsiteX52" fmla="*/ 277717 w 608261"/>
                  <a:gd name="connsiteY52" fmla="*/ 623695 h 687122"/>
                  <a:gd name="connsiteX53" fmla="*/ 285645 w 608261"/>
                  <a:gd name="connsiteY53" fmla="*/ 621052 h 687122"/>
                  <a:gd name="connsiteX54" fmla="*/ 301502 w 608261"/>
                  <a:gd name="connsiteY54" fmla="*/ 607838 h 687122"/>
                  <a:gd name="connsiteX55" fmla="*/ 309430 w 608261"/>
                  <a:gd name="connsiteY55" fmla="*/ 602553 h 687122"/>
                  <a:gd name="connsiteX56" fmla="*/ 314716 w 608261"/>
                  <a:gd name="connsiteY56" fmla="*/ 594625 h 687122"/>
                  <a:gd name="connsiteX57" fmla="*/ 333215 w 608261"/>
                  <a:gd name="connsiteY57" fmla="*/ 570840 h 687122"/>
                  <a:gd name="connsiteX58" fmla="*/ 335858 w 608261"/>
                  <a:gd name="connsiteY58" fmla="*/ 562911 h 687122"/>
                  <a:gd name="connsiteX59" fmla="*/ 359643 w 608261"/>
                  <a:gd name="connsiteY59" fmla="*/ 552340 h 687122"/>
                  <a:gd name="connsiteX60" fmla="*/ 367571 w 608261"/>
                  <a:gd name="connsiteY60" fmla="*/ 549697 h 687122"/>
                  <a:gd name="connsiteX61" fmla="*/ 386071 w 608261"/>
                  <a:gd name="connsiteY61" fmla="*/ 552340 h 687122"/>
                  <a:gd name="connsiteX62" fmla="*/ 393999 w 608261"/>
                  <a:gd name="connsiteY62" fmla="*/ 557626 h 687122"/>
                  <a:gd name="connsiteX63" fmla="*/ 401928 w 608261"/>
                  <a:gd name="connsiteY63" fmla="*/ 560269 h 687122"/>
                  <a:gd name="connsiteX64" fmla="*/ 409856 w 608261"/>
                  <a:gd name="connsiteY64" fmla="*/ 565554 h 687122"/>
                  <a:gd name="connsiteX65" fmla="*/ 417784 w 608261"/>
                  <a:gd name="connsiteY65" fmla="*/ 568197 h 687122"/>
                  <a:gd name="connsiteX66" fmla="*/ 425713 w 608261"/>
                  <a:gd name="connsiteY66" fmla="*/ 573482 h 687122"/>
                  <a:gd name="connsiteX67" fmla="*/ 441569 w 608261"/>
                  <a:gd name="connsiteY67" fmla="*/ 581411 h 687122"/>
                  <a:gd name="connsiteX68" fmla="*/ 446855 w 608261"/>
                  <a:gd name="connsiteY68" fmla="*/ 589339 h 687122"/>
                  <a:gd name="connsiteX69" fmla="*/ 460069 w 608261"/>
                  <a:gd name="connsiteY69" fmla="*/ 599910 h 687122"/>
                  <a:gd name="connsiteX70" fmla="*/ 470640 w 608261"/>
                  <a:gd name="connsiteY70" fmla="*/ 623695 h 687122"/>
                  <a:gd name="connsiteX71" fmla="*/ 481211 w 608261"/>
                  <a:gd name="connsiteY71" fmla="*/ 634266 h 687122"/>
                  <a:gd name="connsiteX72" fmla="*/ 491782 w 608261"/>
                  <a:gd name="connsiteY72" fmla="*/ 644837 h 687122"/>
                  <a:gd name="connsiteX73" fmla="*/ 499710 w 608261"/>
                  <a:gd name="connsiteY73" fmla="*/ 642195 h 687122"/>
                  <a:gd name="connsiteX74" fmla="*/ 507639 w 608261"/>
                  <a:gd name="connsiteY74" fmla="*/ 621052 h 687122"/>
                  <a:gd name="connsiteX75" fmla="*/ 515567 w 608261"/>
                  <a:gd name="connsiteY75" fmla="*/ 605196 h 687122"/>
                  <a:gd name="connsiteX76" fmla="*/ 523495 w 608261"/>
                  <a:gd name="connsiteY76" fmla="*/ 589339 h 687122"/>
                  <a:gd name="connsiteX77" fmla="*/ 526138 w 608261"/>
                  <a:gd name="connsiteY77" fmla="*/ 581411 h 687122"/>
                  <a:gd name="connsiteX78" fmla="*/ 536709 w 608261"/>
                  <a:gd name="connsiteY78" fmla="*/ 565554 h 687122"/>
                  <a:gd name="connsiteX79" fmla="*/ 539352 w 608261"/>
                  <a:gd name="connsiteY79" fmla="*/ 554983 h 687122"/>
                  <a:gd name="connsiteX80" fmla="*/ 557851 w 608261"/>
                  <a:gd name="connsiteY80" fmla="*/ 531198 h 687122"/>
                  <a:gd name="connsiteX81" fmla="*/ 568422 w 608261"/>
                  <a:gd name="connsiteY81" fmla="*/ 515341 h 687122"/>
                  <a:gd name="connsiteX82" fmla="*/ 576351 w 608261"/>
                  <a:gd name="connsiteY82" fmla="*/ 478343 h 687122"/>
                  <a:gd name="connsiteX83" fmla="*/ 586922 w 608261"/>
                  <a:gd name="connsiteY83" fmla="*/ 462486 h 687122"/>
                  <a:gd name="connsiteX84" fmla="*/ 602778 w 608261"/>
                  <a:gd name="connsiteY84" fmla="*/ 451915 h 687122"/>
                  <a:gd name="connsiteX85" fmla="*/ 605421 w 608261"/>
                  <a:gd name="connsiteY85" fmla="*/ 443986 h 687122"/>
                  <a:gd name="connsiteX86" fmla="*/ 597493 w 608261"/>
                  <a:gd name="connsiteY86" fmla="*/ 417559 h 687122"/>
                  <a:gd name="connsiteX87" fmla="*/ 594850 w 608261"/>
                  <a:gd name="connsiteY87" fmla="*/ 409630 h 687122"/>
                  <a:gd name="connsiteX88" fmla="*/ 592207 w 608261"/>
                  <a:gd name="connsiteY88" fmla="*/ 401702 h 687122"/>
                  <a:gd name="connsiteX89" fmla="*/ 586922 w 608261"/>
                  <a:gd name="connsiteY89" fmla="*/ 380560 h 687122"/>
                  <a:gd name="connsiteX90" fmla="*/ 589565 w 608261"/>
                  <a:gd name="connsiteY90" fmla="*/ 362060 h 687122"/>
                  <a:gd name="connsiteX91" fmla="*/ 592207 w 608261"/>
                  <a:gd name="connsiteY91" fmla="*/ 354132 h 687122"/>
                  <a:gd name="connsiteX92" fmla="*/ 586922 w 608261"/>
                  <a:gd name="connsiteY92" fmla="*/ 346204 h 687122"/>
                  <a:gd name="connsiteX93" fmla="*/ 584279 w 608261"/>
                  <a:gd name="connsiteY93" fmla="*/ 335633 h 687122"/>
                  <a:gd name="connsiteX94" fmla="*/ 573708 w 608261"/>
                  <a:gd name="connsiteY94" fmla="*/ 319776 h 687122"/>
                  <a:gd name="connsiteX95" fmla="*/ 578993 w 608261"/>
                  <a:gd name="connsiteY95" fmla="*/ 311848 h 687122"/>
                  <a:gd name="connsiteX96" fmla="*/ 586922 w 608261"/>
                  <a:gd name="connsiteY96" fmla="*/ 309205 h 687122"/>
                  <a:gd name="connsiteX97" fmla="*/ 594850 w 608261"/>
                  <a:gd name="connsiteY97" fmla="*/ 303919 h 687122"/>
                  <a:gd name="connsiteX98" fmla="*/ 600136 w 608261"/>
                  <a:gd name="connsiteY98" fmla="*/ 295991 h 687122"/>
                  <a:gd name="connsiteX99" fmla="*/ 608064 w 608261"/>
                  <a:gd name="connsiteY99" fmla="*/ 290706 h 687122"/>
                  <a:gd name="connsiteX100" fmla="*/ 600136 w 608261"/>
                  <a:gd name="connsiteY100" fmla="*/ 258992 h 687122"/>
                  <a:gd name="connsiteX101" fmla="*/ 594850 w 608261"/>
                  <a:gd name="connsiteY101" fmla="*/ 243136 h 687122"/>
                  <a:gd name="connsiteX102" fmla="*/ 592207 w 608261"/>
                  <a:gd name="connsiteY102" fmla="*/ 235207 h 687122"/>
                  <a:gd name="connsiteX103" fmla="*/ 589565 w 608261"/>
                  <a:gd name="connsiteY103" fmla="*/ 208780 h 687122"/>
                  <a:gd name="connsiteX104" fmla="*/ 584279 w 608261"/>
                  <a:gd name="connsiteY104" fmla="*/ 177066 h 687122"/>
                  <a:gd name="connsiteX105" fmla="*/ 581636 w 608261"/>
                  <a:gd name="connsiteY105" fmla="*/ 155924 h 687122"/>
                  <a:gd name="connsiteX106" fmla="*/ 565780 w 608261"/>
                  <a:gd name="connsiteY106" fmla="*/ 150638 h 687122"/>
                  <a:gd name="connsiteX107" fmla="*/ 557851 w 608261"/>
                  <a:gd name="connsiteY107" fmla="*/ 147996 h 687122"/>
                  <a:gd name="connsiteX108" fmla="*/ 549923 w 608261"/>
                  <a:gd name="connsiteY108" fmla="*/ 140067 h 687122"/>
                  <a:gd name="connsiteX109" fmla="*/ 541995 w 608261"/>
                  <a:gd name="connsiteY109" fmla="*/ 134782 h 687122"/>
                  <a:gd name="connsiteX110" fmla="*/ 528781 w 608261"/>
                  <a:gd name="connsiteY110" fmla="*/ 124211 h 687122"/>
                  <a:gd name="connsiteX111" fmla="*/ 507639 w 608261"/>
                  <a:gd name="connsiteY111" fmla="*/ 118925 h 687122"/>
                  <a:gd name="connsiteX112" fmla="*/ 502353 w 608261"/>
                  <a:gd name="connsiteY112" fmla="*/ 110997 h 687122"/>
                  <a:gd name="connsiteX113" fmla="*/ 499710 w 608261"/>
                  <a:gd name="connsiteY113" fmla="*/ 103069 h 687122"/>
                  <a:gd name="connsiteX114" fmla="*/ 483854 w 608261"/>
                  <a:gd name="connsiteY114" fmla="*/ 97783 h 687122"/>
                  <a:gd name="connsiteX115" fmla="*/ 460069 w 608261"/>
                  <a:gd name="connsiteY115" fmla="*/ 89855 h 687122"/>
                  <a:gd name="connsiteX116" fmla="*/ 436284 w 608261"/>
                  <a:gd name="connsiteY116" fmla="*/ 81926 h 687122"/>
                  <a:gd name="connsiteX117" fmla="*/ 428355 w 608261"/>
                  <a:gd name="connsiteY117" fmla="*/ 79284 h 687122"/>
                  <a:gd name="connsiteX118" fmla="*/ 425713 w 608261"/>
                  <a:gd name="connsiteY118" fmla="*/ 71355 h 687122"/>
                  <a:gd name="connsiteX119" fmla="*/ 420427 w 608261"/>
                  <a:gd name="connsiteY119" fmla="*/ 63427 h 687122"/>
                  <a:gd name="connsiteX120" fmla="*/ 425713 w 608261"/>
                  <a:gd name="connsiteY120" fmla="*/ 47570 h 687122"/>
                  <a:gd name="connsiteX121" fmla="*/ 428355 w 608261"/>
                  <a:gd name="connsiteY121" fmla="*/ 39642 h 687122"/>
                  <a:gd name="connsiteX122" fmla="*/ 425713 w 608261"/>
                  <a:gd name="connsiteY122" fmla="*/ 23785 h 687122"/>
                  <a:gd name="connsiteX123" fmla="*/ 401928 w 608261"/>
                  <a:gd name="connsiteY123" fmla="*/ 23785 h 687122"/>
                  <a:gd name="connsiteX124" fmla="*/ 383428 w 608261"/>
                  <a:gd name="connsiteY124" fmla="*/ 29071 h 687122"/>
                  <a:gd name="connsiteX125" fmla="*/ 375500 w 608261"/>
                  <a:gd name="connsiteY125" fmla="*/ 34356 h 687122"/>
                  <a:gd name="connsiteX126" fmla="*/ 349072 w 608261"/>
                  <a:gd name="connsiteY126" fmla="*/ 36999 h 687122"/>
                  <a:gd name="connsiteX127" fmla="*/ 322644 w 608261"/>
                  <a:gd name="connsiteY127" fmla="*/ 29071 h 687122"/>
                  <a:gd name="connsiteX128" fmla="*/ 314716 w 608261"/>
                  <a:gd name="connsiteY128" fmla="*/ 26428 h 687122"/>
                  <a:gd name="connsiteX129" fmla="*/ 306788 w 608261"/>
                  <a:gd name="connsiteY129" fmla="*/ 23785 h 687122"/>
                  <a:gd name="connsiteX130" fmla="*/ 298859 w 608261"/>
                  <a:gd name="connsiteY130" fmla="*/ 15857 h 687122"/>
                  <a:gd name="connsiteX131" fmla="*/ 285645 w 608261"/>
                  <a:gd name="connsiteY131" fmla="*/ 0 h 687122"/>
                  <a:gd name="connsiteX132" fmla="*/ 269789 w 608261"/>
                  <a:gd name="connsiteY132" fmla="*/ 7929 h 687122"/>
                  <a:gd name="connsiteX133" fmla="*/ 259218 w 608261"/>
                  <a:gd name="connsiteY133" fmla="*/ 21143 h 687122"/>
                  <a:gd name="connsiteX134" fmla="*/ 256575 w 608261"/>
                  <a:gd name="connsiteY134" fmla="*/ 29071 h 687122"/>
                  <a:gd name="connsiteX135" fmla="*/ 248647 w 608261"/>
                  <a:gd name="connsiteY135" fmla="*/ 31714 h 687122"/>
                  <a:gd name="connsiteX136" fmla="*/ 243361 w 608261"/>
                  <a:gd name="connsiteY136" fmla="*/ 47570 h 687122"/>
                  <a:gd name="connsiteX137" fmla="*/ 235433 w 608261"/>
                  <a:gd name="connsiteY137" fmla="*/ 71355 h 687122"/>
                  <a:gd name="connsiteX138" fmla="*/ 227504 w 608261"/>
                  <a:gd name="connsiteY138" fmla="*/ 87212 h 687122"/>
                  <a:gd name="connsiteX139" fmla="*/ 209005 w 608261"/>
                  <a:gd name="connsiteY139" fmla="*/ 92497 h 687122"/>
                  <a:gd name="connsiteX140" fmla="*/ 198434 w 608261"/>
                  <a:gd name="connsiteY140" fmla="*/ 108354 h 687122"/>
                  <a:gd name="connsiteX141" fmla="*/ 193148 w 608261"/>
                  <a:gd name="connsiteY141" fmla="*/ 116282 h 687122"/>
                  <a:gd name="connsiteX142" fmla="*/ 185220 w 608261"/>
                  <a:gd name="connsiteY142" fmla="*/ 124211 h 687122"/>
                  <a:gd name="connsiteX143" fmla="*/ 182577 w 608261"/>
                  <a:gd name="connsiteY143" fmla="*/ 132139 h 687122"/>
                  <a:gd name="connsiteX144" fmla="*/ 177292 w 608261"/>
                  <a:gd name="connsiteY144" fmla="*/ 150638 h 687122"/>
                  <a:gd name="connsiteX145" fmla="*/ 179934 w 608261"/>
                  <a:gd name="connsiteY145" fmla="*/ 158567 h 687122"/>
                  <a:gd name="connsiteX146" fmla="*/ 177292 w 608261"/>
                  <a:gd name="connsiteY146" fmla="*/ 166495 h 687122"/>
                  <a:gd name="connsiteX147" fmla="*/ 165385 w 608261"/>
                  <a:gd name="connsiteY147" fmla="*/ 166233 h 687122"/>
                  <a:gd name="connsiteX0" fmla="*/ 165385 w 608261"/>
                  <a:gd name="connsiteY0" fmla="*/ 166233 h 687122"/>
                  <a:gd name="connsiteX1" fmla="*/ 161862 w 608261"/>
                  <a:gd name="connsiteY1" fmla="*/ 193061 h 687122"/>
                  <a:gd name="connsiteX2" fmla="*/ 168290 w 608261"/>
                  <a:gd name="connsiteY2" fmla="*/ 227541 h 687122"/>
                  <a:gd name="connsiteX3" fmla="*/ 175695 w 608261"/>
                  <a:gd name="connsiteY3" fmla="*/ 253707 h 687122"/>
                  <a:gd name="connsiteX4" fmla="*/ 179934 w 608261"/>
                  <a:gd name="connsiteY4" fmla="*/ 272206 h 687122"/>
                  <a:gd name="connsiteX5" fmla="*/ 169363 w 608261"/>
                  <a:gd name="connsiteY5" fmla="*/ 288063 h 687122"/>
                  <a:gd name="connsiteX6" fmla="*/ 164078 w 608261"/>
                  <a:gd name="connsiteY6" fmla="*/ 303919 h 687122"/>
                  <a:gd name="connsiteX7" fmla="*/ 158792 w 608261"/>
                  <a:gd name="connsiteY7" fmla="*/ 311848 h 687122"/>
                  <a:gd name="connsiteX8" fmla="*/ 145578 w 608261"/>
                  <a:gd name="connsiteY8" fmla="*/ 327704 h 687122"/>
                  <a:gd name="connsiteX9" fmla="*/ 140293 w 608261"/>
                  <a:gd name="connsiteY9" fmla="*/ 343561 h 687122"/>
                  <a:gd name="connsiteX10" fmla="*/ 137650 w 608261"/>
                  <a:gd name="connsiteY10" fmla="*/ 351489 h 687122"/>
                  <a:gd name="connsiteX11" fmla="*/ 128386 w 608261"/>
                  <a:gd name="connsiteY11" fmla="*/ 374751 h 687122"/>
                  <a:gd name="connsiteX12" fmla="*/ 133411 w 608261"/>
                  <a:gd name="connsiteY12" fmla="*/ 404083 h 687122"/>
                  <a:gd name="connsiteX13" fmla="*/ 148221 w 608261"/>
                  <a:gd name="connsiteY13" fmla="*/ 417559 h 687122"/>
                  <a:gd name="connsiteX14" fmla="*/ 150864 w 608261"/>
                  <a:gd name="connsiteY14" fmla="*/ 430773 h 687122"/>
                  <a:gd name="connsiteX15" fmla="*/ 148221 w 608261"/>
                  <a:gd name="connsiteY15" fmla="*/ 443986 h 687122"/>
                  <a:gd name="connsiteX16" fmla="*/ 140293 w 608261"/>
                  <a:gd name="connsiteY16" fmla="*/ 446629 h 687122"/>
                  <a:gd name="connsiteX17" fmla="*/ 124436 w 608261"/>
                  <a:gd name="connsiteY17" fmla="*/ 454558 h 687122"/>
                  <a:gd name="connsiteX18" fmla="*/ 113865 w 608261"/>
                  <a:gd name="connsiteY18" fmla="*/ 467771 h 687122"/>
                  <a:gd name="connsiteX19" fmla="*/ 111222 w 608261"/>
                  <a:gd name="connsiteY19" fmla="*/ 475700 h 687122"/>
                  <a:gd name="connsiteX20" fmla="*/ 103294 w 608261"/>
                  <a:gd name="connsiteY20" fmla="*/ 483628 h 687122"/>
                  <a:gd name="connsiteX21" fmla="*/ 98008 w 608261"/>
                  <a:gd name="connsiteY21" fmla="*/ 491556 h 687122"/>
                  <a:gd name="connsiteX22" fmla="*/ 74223 w 608261"/>
                  <a:gd name="connsiteY22" fmla="*/ 504770 h 687122"/>
                  <a:gd name="connsiteX23" fmla="*/ 66295 w 608261"/>
                  <a:gd name="connsiteY23" fmla="*/ 510056 h 687122"/>
                  <a:gd name="connsiteX24" fmla="*/ 50439 w 608261"/>
                  <a:gd name="connsiteY24" fmla="*/ 517984 h 687122"/>
                  <a:gd name="connsiteX25" fmla="*/ 45153 w 608261"/>
                  <a:gd name="connsiteY25" fmla="*/ 525912 h 687122"/>
                  <a:gd name="connsiteX26" fmla="*/ 34582 w 608261"/>
                  <a:gd name="connsiteY26" fmla="*/ 549697 h 687122"/>
                  <a:gd name="connsiteX27" fmla="*/ 26654 w 608261"/>
                  <a:gd name="connsiteY27" fmla="*/ 552340 h 687122"/>
                  <a:gd name="connsiteX28" fmla="*/ 2869 w 608261"/>
                  <a:gd name="connsiteY28" fmla="*/ 549697 h 687122"/>
                  <a:gd name="connsiteX29" fmla="*/ 226 w 608261"/>
                  <a:gd name="connsiteY29" fmla="*/ 557626 h 687122"/>
                  <a:gd name="connsiteX30" fmla="*/ 8154 w 608261"/>
                  <a:gd name="connsiteY30" fmla="*/ 562911 h 687122"/>
                  <a:gd name="connsiteX31" fmla="*/ 24011 w 608261"/>
                  <a:gd name="connsiteY31" fmla="*/ 568197 h 687122"/>
                  <a:gd name="connsiteX32" fmla="*/ 31939 w 608261"/>
                  <a:gd name="connsiteY32" fmla="*/ 570840 h 687122"/>
                  <a:gd name="connsiteX33" fmla="*/ 39867 w 608261"/>
                  <a:gd name="connsiteY33" fmla="*/ 576125 h 687122"/>
                  <a:gd name="connsiteX34" fmla="*/ 47796 w 608261"/>
                  <a:gd name="connsiteY34" fmla="*/ 599910 h 687122"/>
                  <a:gd name="connsiteX35" fmla="*/ 50439 w 608261"/>
                  <a:gd name="connsiteY35" fmla="*/ 607838 h 687122"/>
                  <a:gd name="connsiteX36" fmla="*/ 58367 w 608261"/>
                  <a:gd name="connsiteY36" fmla="*/ 613124 h 687122"/>
                  <a:gd name="connsiteX37" fmla="*/ 68938 w 608261"/>
                  <a:gd name="connsiteY37" fmla="*/ 628981 h 687122"/>
                  <a:gd name="connsiteX38" fmla="*/ 92723 w 608261"/>
                  <a:gd name="connsiteY38" fmla="*/ 644837 h 687122"/>
                  <a:gd name="connsiteX39" fmla="*/ 100651 w 608261"/>
                  <a:gd name="connsiteY39" fmla="*/ 650123 h 687122"/>
                  <a:gd name="connsiteX40" fmla="*/ 119151 w 608261"/>
                  <a:gd name="connsiteY40" fmla="*/ 655408 h 687122"/>
                  <a:gd name="connsiteX41" fmla="*/ 135007 w 608261"/>
                  <a:gd name="connsiteY41" fmla="*/ 658051 h 687122"/>
                  <a:gd name="connsiteX42" fmla="*/ 158792 w 608261"/>
                  <a:gd name="connsiteY42" fmla="*/ 668622 h 687122"/>
                  <a:gd name="connsiteX43" fmla="*/ 166721 w 608261"/>
                  <a:gd name="connsiteY43" fmla="*/ 671265 h 687122"/>
                  <a:gd name="connsiteX44" fmla="*/ 174649 w 608261"/>
                  <a:gd name="connsiteY44" fmla="*/ 679193 h 687122"/>
                  <a:gd name="connsiteX45" fmla="*/ 182577 w 608261"/>
                  <a:gd name="connsiteY45" fmla="*/ 681836 h 687122"/>
                  <a:gd name="connsiteX46" fmla="*/ 190506 w 608261"/>
                  <a:gd name="connsiteY46" fmla="*/ 687122 h 687122"/>
                  <a:gd name="connsiteX47" fmla="*/ 227504 w 608261"/>
                  <a:gd name="connsiteY47" fmla="*/ 679193 h 687122"/>
                  <a:gd name="connsiteX48" fmla="*/ 235433 w 608261"/>
                  <a:gd name="connsiteY48" fmla="*/ 676551 h 687122"/>
                  <a:gd name="connsiteX49" fmla="*/ 248647 w 608261"/>
                  <a:gd name="connsiteY49" fmla="*/ 665980 h 687122"/>
                  <a:gd name="connsiteX50" fmla="*/ 261860 w 608261"/>
                  <a:gd name="connsiteY50" fmla="*/ 655408 h 687122"/>
                  <a:gd name="connsiteX51" fmla="*/ 267146 w 608261"/>
                  <a:gd name="connsiteY51" fmla="*/ 647480 h 687122"/>
                  <a:gd name="connsiteX52" fmla="*/ 277717 w 608261"/>
                  <a:gd name="connsiteY52" fmla="*/ 623695 h 687122"/>
                  <a:gd name="connsiteX53" fmla="*/ 285645 w 608261"/>
                  <a:gd name="connsiteY53" fmla="*/ 621052 h 687122"/>
                  <a:gd name="connsiteX54" fmla="*/ 301502 w 608261"/>
                  <a:gd name="connsiteY54" fmla="*/ 607838 h 687122"/>
                  <a:gd name="connsiteX55" fmla="*/ 309430 w 608261"/>
                  <a:gd name="connsiteY55" fmla="*/ 602553 h 687122"/>
                  <a:gd name="connsiteX56" fmla="*/ 314716 w 608261"/>
                  <a:gd name="connsiteY56" fmla="*/ 594625 h 687122"/>
                  <a:gd name="connsiteX57" fmla="*/ 333215 w 608261"/>
                  <a:gd name="connsiteY57" fmla="*/ 570840 h 687122"/>
                  <a:gd name="connsiteX58" fmla="*/ 335858 w 608261"/>
                  <a:gd name="connsiteY58" fmla="*/ 562911 h 687122"/>
                  <a:gd name="connsiteX59" fmla="*/ 359643 w 608261"/>
                  <a:gd name="connsiteY59" fmla="*/ 552340 h 687122"/>
                  <a:gd name="connsiteX60" fmla="*/ 367571 w 608261"/>
                  <a:gd name="connsiteY60" fmla="*/ 549697 h 687122"/>
                  <a:gd name="connsiteX61" fmla="*/ 386071 w 608261"/>
                  <a:gd name="connsiteY61" fmla="*/ 552340 h 687122"/>
                  <a:gd name="connsiteX62" fmla="*/ 393999 w 608261"/>
                  <a:gd name="connsiteY62" fmla="*/ 557626 h 687122"/>
                  <a:gd name="connsiteX63" fmla="*/ 401928 w 608261"/>
                  <a:gd name="connsiteY63" fmla="*/ 560269 h 687122"/>
                  <a:gd name="connsiteX64" fmla="*/ 409856 w 608261"/>
                  <a:gd name="connsiteY64" fmla="*/ 565554 h 687122"/>
                  <a:gd name="connsiteX65" fmla="*/ 417784 w 608261"/>
                  <a:gd name="connsiteY65" fmla="*/ 568197 h 687122"/>
                  <a:gd name="connsiteX66" fmla="*/ 425713 w 608261"/>
                  <a:gd name="connsiteY66" fmla="*/ 573482 h 687122"/>
                  <a:gd name="connsiteX67" fmla="*/ 441569 w 608261"/>
                  <a:gd name="connsiteY67" fmla="*/ 581411 h 687122"/>
                  <a:gd name="connsiteX68" fmla="*/ 446855 w 608261"/>
                  <a:gd name="connsiteY68" fmla="*/ 589339 h 687122"/>
                  <a:gd name="connsiteX69" fmla="*/ 460069 w 608261"/>
                  <a:gd name="connsiteY69" fmla="*/ 599910 h 687122"/>
                  <a:gd name="connsiteX70" fmla="*/ 470640 w 608261"/>
                  <a:gd name="connsiteY70" fmla="*/ 623695 h 687122"/>
                  <a:gd name="connsiteX71" fmla="*/ 481211 w 608261"/>
                  <a:gd name="connsiteY71" fmla="*/ 634266 h 687122"/>
                  <a:gd name="connsiteX72" fmla="*/ 491782 w 608261"/>
                  <a:gd name="connsiteY72" fmla="*/ 644837 h 687122"/>
                  <a:gd name="connsiteX73" fmla="*/ 499710 w 608261"/>
                  <a:gd name="connsiteY73" fmla="*/ 642195 h 687122"/>
                  <a:gd name="connsiteX74" fmla="*/ 507639 w 608261"/>
                  <a:gd name="connsiteY74" fmla="*/ 621052 h 687122"/>
                  <a:gd name="connsiteX75" fmla="*/ 515567 w 608261"/>
                  <a:gd name="connsiteY75" fmla="*/ 605196 h 687122"/>
                  <a:gd name="connsiteX76" fmla="*/ 523495 w 608261"/>
                  <a:gd name="connsiteY76" fmla="*/ 589339 h 687122"/>
                  <a:gd name="connsiteX77" fmla="*/ 526138 w 608261"/>
                  <a:gd name="connsiteY77" fmla="*/ 581411 h 687122"/>
                  <a:gd name="connsiteX78" fmla="*/ 536709 w 608261"/>
                  <a:gd name="connsiteY78" fmla="*/ 565554 h 687122"/>
                  <a:gd name="connsiteX79" fmla="*/ 539352 w 608261"/>
                  <a:gd name="connsiteY79" fmla="*/ 554983 h 687122"/>
                  <a:gd name="connsiteX80" fmla="*/ 557851 w 608261"/>
                  <a:gd name="connsiteY80" fmla="*/ 531198 h 687122"/>
                  <a:gd name="connsiteX81" fmla="*/ 568422 w 608261"/>
                  <a:gd name="connsiteY81" fmla="*/ 515341 h 687122"/>
                  <a:gd name="connsiteX82" fmla="*/ 576351 w 608261"/>
                  <a:gd name="connsiteY82" fmla="*/ 478343 h 687122"/>
                  <a:gd name="connsiteX83" fmla="*/ 586922 w 608261"/>
                  <a:gd name="connsiteY83" fmla="*/ 462486 h 687122"/>
                  <a:gd name="connsiteX84" fmla="*/ 602778 w 608261"/>
                  <a:gd name="connsiteY84" fmla="*/ 451915 h 687122"/>
                  <a:gd name="connsiteX85" fmla="*/ 605421 w 608261"/>
                  <a:gd name="connsiteY85" fmla="*/ 443986 h 687122"/>
                  <a:gd name="connsiteX86" fmla="*/ 597493 w 608261"/>
                  <a:gd name="connsiteY86" fmla="*/ 417559 h 687122"/>
                  <a:gd name="connsiteX87" fmla="*/ 594850 w 608261"/>
                  <a:gd name="connsiteY87" fmla="*/ 409630 h 687122"/>
                  <a:gd name="connsiteX88" fmla="*/ 592207 w 608261"/>
                  <a:gd name="connsiteY88" fmla="*/ 401702 h 687122"/>
                  <a:gd name="connsiteX89" fmla="*/ 586922 w 608261"/>
                  <a:gd name="connsiteY89" fmla="*/ 380560 h 687122"/>
                  <a:gd name="connsiteX90" fmla="*/ 589565 w 608261"/>
                  <a:gd name="connsiteY90" fmla="*/ 362060 h 687122"/>
                  <a:gd name="connsiteX91" fmla="*/ 592207 w 608261"/>
                  <a:gd name="connsiteY91" fmla="*/ 354132 h 687122"/>
                  <a:gd name="connsiteX92" fmla="*/ 586922 w 608261"/>
                  <a:gd name="connsiteY92" fmla="*/ 346204 h 687122"/>
                  <a:gd name="connsiteX93" fmla="*/ 584279 w 608261"/>
                  <a:gd name="connsiteY93" fmla="*/ 335633 h 687122"/>
                  <a:gd name="connsiteX94" fmla="*/ 573708 w 608261"/>
                  <a:gd name="connsiteY94" fmla="*/ 319776 h 687122"/>
                  <a:gd name="connsiteX95" fmla="*/ 578993 w 608261"/>
                  <a:gd name="connsiteY95" fmla="*/ 311848 h 687122"/>
                  <a:gd name="connsiteX96" fmla="*/ 586922 w 608261"/>
                  <a:gd name="connsiteY96" fmla="*/ 309205 h 687122"/>
                  <a:gd name="connsiteX97" fmla="*/ 594850 w 608261"/>
                  <a:gd name="connsiteY97" fmla="*/ 303919 h 687122"/>
                  <a:gd name="connsiteX98" fmla="*/ 600136 w 608261"/>
                  <a:gd name="connsiteY98" fmla="*/ 295991 h 687122"/>
                  <a:gd name="connsiteX99" fmla="*/ 608064 w 608261"/>
                  <a:gd name="connsiteY99" fmla="*/ 290706 h 687122"/>
                  <a:gd name="connsiteX100" fmla="*/ 600136 w 608261"/>
                  <a:gd name="connsiteY100" fmla="*/ 258992 h 687122"/>
                  <a:gd name="connsiteX101" fmla="*/ 594850 w 608261"/>
                  <a:gd name="connsiteY101" fmla="*/ 243136 h 687122"/>
                  <a:gd name="connsiteX102" fmla="*/ 592207 w 608261"/>
                  <a:gd name="connsiteY102" fmla="*/ 235207 h 687122"/>
                  <a:gd name="connsiteX103" fmla="*/ 589565 w 608261"/>
                  <a:gd name="connsiteY103" fmla="*/ 208780 h 687122"/>
                  <a:gd name="connsiteX104" fmla="*/ 584279 w 608261"/>
                  <a:gd name="connsiteY104" fmla="*/ 177066 h 687122"/>
                  <a:gd name="connsiteX105" fmla="*/ 581636 w 608261"/>
                  <a:gd name="connsiteY105" fmla="*/ 155924 h 687122"/>
                  <a:gd name="connsiteX106" fmla="*/ 565780 w 608261"/>
                  <a:gd name="connsiteY106" fmla="*/ 150638 h 687122"/>
                  <a:gd name="connsiteX107" fmla="*/ 557851 w 608261"/>
                  <a:gd name="connsiteY107" fmla="*/ 147996 h 687122"/>
                  <a:gd name="connsiteX108" fmla="*/ 549923 w 608261"/>
                  <a:gd name="connsiteY108" fmla="*/ 140067 h 687122"/>
                  <a:gd name="connsiteX109" fmla="*/ 541995 w 608261"/>
                  <a:gd name="connsiteY109" fmla="*/ 134782 h 687122"/>
                  <a:gd name="connsiteX110" fmla="*/ 528781 w 608261"/>
                  <a:gd name="connsiteY110" fmla="*/ 124211 h 687122"/>
                  <a:gd name="connsiteX111" fmla="*/ 507639 w 608261"/>
                  <a:gd name="connsiteY111" fmla="*/ 118925 h 687122"/>
                  <a:gd name="connsiteX112" fmla="*/ 502353 w 608261"/>
                  <a:gd name="connsiteY112" fmla="*/ 110997 h 687122"/>
                  <a:gd name="connsiteX113" fmla="*/ 499710 w 608261"/>
                  <a:gd name="connsiteY113" fmla="*/ 103069 h 687122"/>
                  <a:gd name="connsiteX114" fmla="*/ 483854 w 608261"/>
                  <a:gd name="connsiteY114" fmla="*/ 97783 h 687122"/>
                  <a:gd name="connsiteX115" fmla="*/ 460069 w 608261"/>
                  <a:gd name="connsiteY115" fmla="*/ 89855 h 687122"/>
                  <a:gd name="connsiteX116" fmla="*/ 436284 w 608261"/>
                  <a:gd name="connsiteY116" fmla="*/ 81926 h 687122"/>
                  <a:gd name="connsiteX117" fmla="*/ 428355 w 608261"/>
                  <a:gd name="connsiteY117" fmla="*/ 79284 h 687122"/>
                  <a:gd name="connsiteX118" fmla="*/ 425713 w 608261"/>
                  <a:gd name="connsiteY118" fmla="*/ 71355 h 687122"/>
                  <a:gd name="connsiteX119" fmla="*/ 420427 w 608261"/>
                  <a:gd name="connsiteY119" fmla="*/ 63427 h 687122"/>
                  <a:gd name="connsiteX120" fmla="*/ 425713 w 608261"/>
                  <a:gd name="connsiteY120" fmla="*/ 47570 h 687122"/>
                  <a:gd name="connsiteX121" fmla="*/ 428355 w 608261"/>
                  <a:gd name="connsiteY121" fmla="*/ 39642 h 687122"/>
                  <a:gd name="connsiteX122" fmla="*/ 425713 w 608261"/>
                  <a:gd name="connsiteY122" fmla="*/ 23785 h 687122"/>
                  <a:gd name="connsiteX123" fmla="*/ 401928 w 608261"/>
                  <a:gd name="connsiteY123" fmla="*/ 23785 h 687122"/>
                  <a:gd name="connsiteX124" fmla="*/ 383428 w 608261"/>
                  <a:gd name="connsiteY124" fmla="*/ 29071 h 687122"/>
                  <a:gd name="connsiteX125" fmla="*/ 375500 w 608261"/>
                  <a:gd name="connsiteY125" fmla="*/ 34356 h 687122"/>
                  <a:gd name="connsiteX126" fmla="*/ 349072 w 608261"/>
                  <a:gd name="connsiteY126" fmla="*/ 36999 h 687122"/>
                  <a:gd name="connsiteX127" fmla="*/ 322644 w 608261"/>
                  <a:gd name="connsiteY127" fmla="*/ 29071 h 687122"/>
                  <a:gd name="connsiteX128" fmla="*/ 314716 w 608261"/>
                  <a:gd name="connsiteY128" fmla="*/ 26428 h 687122"/>
                  <a:gd name="connsiteX129" fmla="*/ 306788 w 608261"/>
                  <a:gd name="connsiteY129" fmla="*/ 23785 h 687122"/>
                  <a:gd name="connsiteX130" fmla="*/ 298859 w 608261"/>
                  <a:gd name="connsiteY130" fmla="*/ 15857 h 687122"/>
                  <a:gd name="connsiteX131" fmla="*/ 285645 w 608261"/>
                  <a:gd name="connsiteY131" fmla="*/ 0 h 687122"/>
                  <a:gd name="connsiteX132" fmla="*/ 269789 w 608261"/>
                  <a:gd name="connsiteY132" fmla="*/ 7929 h 687122"/>
                  <a:gd name="connsiteX133" fmla="*/ 259218 w 608261"/>
                  <a:gd name="connsiteY133" fmla="*/ 21143 h 687122"/>
                  <a:gd name="connsiteX134" fmla="*/ 256575 w 608261"/>
                  <a:gd name="connsiteY134" fmla="*/ 29071 h 687122"/>
                  <a:gd name="connsiteX135" fmla="*/ 248647 w 608261"/>
                  <a:gd name="connsiteY135" fmla="*/ 31714 h 687122"/>
                  <a:gd name="connsiteX136" fmla="*/ 243361 w 608261"/>
                  <a:gd name="connsiteY136" fmla="*/ 47570 h 687122"/>
                  <a:gd name="connsiteX137" fmla="*/ 235433 w 608261"/>
                  <a:gd name="connsiteY137" fmla="*/ 71355 h 687122"/>
                  <a:gd name="connsiteX138" fmla="*/ 227504 w 608261"/>
                  <a:gd name="connsiteY138" fmla="*/ 87212 h 687122"/>
                  <a:gd name="connsiteX139" fmla="*/ 209005 w 608261"/>
                  <a:gd name="connsiteY139" fmla="*/ 92497 h 687122"/>
                  <a:gd name="connsiteX140" fmla="*/ 198434 w 608261"/>
                  <a:gd name="connsiteY140" fmla="*/ 108354 h 687122"/>
                  <a:gd name="connsiteX141" fmla="*/ 193148 w 608261"/>
                  <a:gd name="connsiteY141" fmla="*/ 116282 h 687122"/>
                  <a:gd name="connsiteX142" fmla="*/ 185220 w 608261"/>
                  <a:gd name="connsiteY142" fmla="*/ 124211 h 687122"/>
                  <a:gd name="connsiteX143" fmla="*/ 182577 w 608261"/>
                  <a:gd name="connsiteY143" fmla="*/ 132139 h 687122"/>
                  <a:gd name="connsiteX144" fmla="*/ 177292 w 608261"/>
                  <a:gd name="connsiteY144" fmla="*/ 150638 h 687122"/>
                  <a:gd name="connsiteX145" fmla="*/ 179934 w 608261"/>
                  <a:gd name="connsiteY145" fmla="*/ 158567 h 687122"/>
                  <a:gd name="connsiteX146" fmla="*/ 177292 w 608261"/>
                  <a:gd name="connsiteY146" fmla="*/ 166495 h 687122"/>
                  <a:gd name="connsiteX147" fmla="*/ 165385 w 608261"/>
                  <a:gd name="connsiteY147" fmla="*/ 166233 h 687122"/>
                  <a:gd name="connsiteX0" fmla="*/ 165385 w 608261"/>
                  <a:gd name="connsiteY0" fmla="*/ 166233 h 687122"/>
                  <a:gd name="connsiteX1" fmla="*/ 161862 w 608261"/>
                  <a:gd name="connsiteY1" fmla="*/ 193061 h 687122"/>
                  <a:gd name="connsiteX2" fmla="*/ 168290 w 608261"/>
                  <a:gd name="connsiteY2" fmla="*/ 227541 h 687122"/>
                  <a:gd name="connsiteX3" fmla="*/ 175695 w 608261"/>
                  <a:gd name="connsiteY3" fmla="*/ 253707 h 687122"/>
                  <a:gd name="connsiteX4" fmla="*/ 179934 w 608261"/>
                  <a:gd name="connsiteY4" fmla="*/ 272206 h 687122"/>
                  <a:gd name="connsiteX5" fmla="*/ 169363 w 608261"/>
                  <a:gd name="connsiteY5" fmla="*/ 288063 h 687122"/>
                  <a:gd name="connsiteX6" fmla="*/ 164078 w 608261"/>
                  <a:gd name="connsiteY6" fmla="*/ 303919 h 687122"/>
                  <a:gd name="connsiteX7" fmla="*/ 158792 w 608261"/>
                  <a:gd name="connsiteY7" fmla="*/ 311848 h 687122"/>
                  <a:gd name="connsiteX8" fmla="*/ 145578 w 608261"/>
                  <a:gd name="connsiteY8" fmla="*/ 327704 h 687122"/>
                  <a:gd name="connsiteX9" fmla="*/ 140293 w 608261"/>
                  <a:gd name="connsiteY9" fmla="*/ 343561 h 687122"/>
                  <a:gd name="connsiteX10" fmla="*/ 137650 w 608261"/>
                  <a:gd name="connsiteY10" fmla="*/ 351489 h 687122"/>
                  <a:gd name="connsiteX11" fmla="*/ 128386 w 608261"/>
                  <a:gd name="connsiteY11" fmla="*/ 374751 h 687122"/>
                  <a:gd name="connsiteX12" fmla="*/ 133411 w 608261"/>
                  <a:gd name="connsiteY12" fmla="*/ 404083 h 687122"/>
                  <a:gd name="connsiteX13" fmla="*/ 129171 w 608261"/>
                  <a:gd name="connsiteY13" fmla="*/ 419941 h 687122"/>
                  <a:gd name="connsiteX14" fmla="*/ 150864 w 608261"/>
                  <a:gd name="connsiteY14" fmla="*/ 430773 h 687122"/>
                  <a:gd name="connsiteX15" fmla="*/ 148221 w 608261"/>
                  <a:gd name="connsiteY15" fmla="*/ 443986 h 687122"/>
                  <a:gd name="connsiteX16" fmla="*/ 140293 w 608261"/>
                  <a:gd name="connsiteY16" fmla="*/ 446629 h 687122"/>
                  <a:gd name="connsiteX17" fmla="*/ 124436 w 608261"/>
                  <a:gd name="connsiteY17" fmla="*/ 454558 h 687122"/>
                  <a:gd name="connsiteX18" fmla="*/ 113865 w 608261"/>
                  <a:gd name="connsiteY18" fmla="*/ 467771 h 687122"/>
                  <a:gd name="connsiteX19" fmla="*/ 111222 w 608261"/>
                  <a:gd name="connsiteY19" fmla="*/ 475700 h 687122"/>
                  <a:gd name="connsiteX20" fmla="*/ 103294 w 608261"/>
                  <a:gd name="connsiteY20" fmla="*/ 483628 h 687122"/>
                  <a:gd name="connsiteX21" fmla="*/ 98008 w 608261"/>
                  <a:gd name="connsiteY21" fmla="*/ 491556 h 687122"/>
                  <a:gd name="connsiteX22" fmla="*/ 74223 w 608261"/>
                  <a:gd name="connsiteY22" fmla="*/ 504770 h 687122"/>
                  <a:gd name="connsiteX23" fmla="*/ 66295 w 608261"/>
                  <a:gd name="connsiteY23" fmla="*/ 510056 h 687122"/>
                  <a:gd name="connsiteX24" fmla="*/ 50439 w 608261"/>
                  <a:gd name="connsiteY24" fmla="*/ 517984 h 687122"/>
                  <a:gd name="connsiteX25" fmla="*/ 45153 w 608261"/>
                  <a:gd name="connsiteY25" fmla="*/ 525912 h 687122"/>
                  <a:gd name="connsiteX26" fmla="*/ 34582 w 608261"/>
                  <a:gd name="connsiteY26" fmla="*/ 549697 h 687122"/>
                  <a:gd name="connsiteX27" fmla="*/ 26654 w 608261"/>
                  <a:gd name="connsiteY27" fmla="*/ 552340 h 687122"/>
                  <a:gd name="connsiteX28" fmla="*/ 2869 w 608261"/>
                  <a:gd name="connsiteY28" fmla="*/ 549697 h 687122"/>
                  <a:gd name="connsiteX29" fmla="*/ 226 w 608261"/>
                  <a:gd name="connsiteY29" fmla="*/ 557626 h 687122"/>
                  <a:gd name="connsiteX30" fmla="*/ 8154 w 608261"/>
                  <a:gd name="connsiteY30" fmla="*/ 562911 h 687122"/>
                  <a:gd name="connsiteX31" fmla="*/ 24011 w 608261"/>
                  <a:gd name="connsiteY31" fmla="*/ 568197 h 687122"/>
                  <a:gd name="connsiteX32" fmla="*/ 31939 w 608261"/>
                  <a:gd name="connsiteY32" fmla="*/ 570840 h 687122"/>
                  <a:gd name="connsiteX33" fmla="*/ 39867 w 608261"/>
                  <a:gd name="connsiteY33" fmla="*/ 576125 h 687122"/>
                  <a:gd name="connsiteX34" fmla="*/ 47796 w 608261"/>
                  <a:gd name="connsiteY34" fmla="*/ 599910 h 687122"/>
                  <a:gd name="connsiteX35" fmla="*/ 50439 w 608261"/>
                  <a:gd name="connsiteY35" fmla="*/ 607838 h 687122"/>
                  <a:gd name="connsiteX36" fmla="*/ 58367 w 608261"/>
                  <a:gd name="connsiteY36" fmla="*/ 613124 h 687122"/>
                  <a:gd name="connsiteX37" fmla="*/ 68938 w 608261"/>
                  <a:gd name="connsiteY37" fmla="*/ 628981 h 687122"/>
                  <a:gd name="connsiteX38" fmla="*/ 92723 w 608261"/>
                  <a:gd name="connsiteY38" fmla="*/ 644837 h 687122"/>
                  <a:gd name="connsiteX39" fmla="*/ 100651 w 608261"/>
                  <a:gd name="connsiteY39" fmla="*/ 650123 h 687122"/>
                  <a:gd name="connsiteX40" fmla="*/ 119151 w 608261"/>
                  <a:gd name="connsiteY40" fmla="*/ 655408 h 687122"/>
                  <a:gd name="connsiteX41" fmla="*/ 135007 w 608261"/>
                  <a:gd name="connsiteY41" fmla="*/ 658051 h 687122"/>
                  <a:gd name="connsiteX42" fmla="*/ 158792 w 608261"/>
                  <a:gd name="connsiteY42" fmla="*/ 668622 h 687122"/>
                  <a:gd name="connsiteX43" fmla="*/ 166721 w 608261"/>
                  <a:gd name="connsiteY43" fmla="*/ 671265 h 687122"/>
                  <a:gd name="connsiteX44" fmla="*/ 174649 w 608261"/>
                  <a:gd name="connsiteY44" fmla="*/ 679193 h 687122"/>
                  <a:gd name="connsiteX45" fmla="*/ 182577 w 608261"/>
                  <a:gd name="connsiteY45" fmla="*/ 681836 h 687122"/>
                  <a:gd name="connsiteX46" fmla="*/ 190506 w 608261"/>
                  <a:gd name="connsiteY46" fmla="*/ 687122 h 687122"/>
                  <a:gd name="connsiteX47" fmla="*/ 227504 w 608261"/>
                  <a:gd name="connsiteY47" fmla="*/ 679193 h 687122"/>
                  <a:gd name="connsiteX48" fmla="*/ 235433 w 608261"/>
                  <a:gd name="connsiteY48" fmla="*/ 676551 h 687122"/>
                  <a:gd name="connsiteX49" fmla="*/ 248647 w 608261"/>
                  <a:gd name="connsiteY49" fmla="*/ 665980 h 687122"/>
                  <a:gd name="connsiteX50" fmla="*/ 261860 w 608261"/>
                  <a:gd name="connsiteY50" fmla="*/ 655408 h 687122"/>
                  <a:gd name="connsiteX51" fmla="*/ 267146 w 608261"/>
                  <a:gd name="connsiteY51" fmla="*/ 647480 h 687122"/>
                  <a:gd name="connsiteX52" fmla="*/ 277717 w 608261"/>
                  <a:gd name="connsiteY52" fmla="*/ 623695 h 687122"/>
                  <a:gd name="connsiteX53" fmla="*/ 285645 w 608261"/>
                  <a:gd name="connsiteY53" fmla="*/ 621052 h 687122"/>
                  <a:gd name="connsiteX54" fmla="*/ 301502 w 608261"/>
                  <a:gd name="connsiteY54" fmla="*/ 607838 h 687122"/>
                  <a:gd name="connsiteX55" fmla="*/ 309430 w 608261"/>
                  <a:gd name="connsiteY55" fmla="*/ 602553 h 687122"/>
                  <a:gd name="connsiteX56" fmla="*/ 314716 w 608261"/>
                  <a:gd name="connsiteY56" fmla="*/ 594625 h 687122"/>
                  <a:gd name="connsiteX57" fmla="*/ 333215 w 608261"/>
                  <a:gd name="connsiteY57" fmla="*/ 570840 h 687122"/>
                  <a:gd name="connsiteX58" fmla="*/ 335858 w 608261"/>
                  <a:gd name="connsiteY58" fmla="*/ 562911 h 687122"/>
                  <a:gd name="connsiteX59" fmla="*/ 359643 w 608261"/>
                  <a:gd name="connsiteY59" fmla="*/ 552340 h 687122"/>
                  <a:gd name="connsiteX60" fmla="*/ 367571 w 608261"/>
                  <a:gd name="connsiteY60" fmla="*/ 549697 h 687122"/>
                  <a:gd name="connsiteX61" fmla="*/ 386071 w 608261"/>
                  <a:gd name="connsiteY61" fmla="*/ 552340 h 687122"/>
                  <a:gd name="connsiteX62" fmla="*/ 393999 w 608261"/>
                  <a:gd name="connsiteY62" fmla="*/ 557626 h 687122"/>
                  <a:gd name="connsiteX63" fmla="*/ 401928 w 608261"/>
                  <a:gd name="connsiteY63" fmla="*/ 560269 h 687122"/>
                  <a:gd name="connsiteX64" fmla="*/ 409856 w 608261"/>
                  <a:gd name="connsiteY64" fmla="*/ 565554 h 687122"/>
                  <a:gd name="connsiteX65" fmla="*/ 417784 w 608261"/>
                  <a:gd name="connsiteY65" fmla="*/ 568197 h 687122"/>
                  <a:gd name="connsiteX66" fmla="*/ 425713 w 608261"/>
                  <a:gd name="connsiteY66" fmla="*/ 573482 h 687122"/>
                  <a:gd name="connsiteX67" fmla="*/ 441569 w 608261"/>
                  <a:gd name="connsiteY67" fmla="*/ 581411 h 687122"/>
                  <a:gd name="connsiteX68" fmla="*/ 446855 w 608261"/>
                  <a:gd name="connsiteY68" fmla="*/ 589339 h 687122"/>
                  <a:gd name="connsiteX69" fmla="*/ 460069 w 608261"/>
                  <a:gd name="connsiteY69" fmla="*/ 599910 h 687122"/>
                  <a:gd name="connsiteX70" fmla="*/ 470640 w 608261"/>
                  <a:gd name="connsiteY70" fmla="*/ 623695 h 687122"/>
                  <a:gd name="connsiteX71" fmla="*/ 481211 w 608261"/>
                  <a:gd name="connsiteY71" fmla="*/ 634266 h 687122"/>
                  <a:gd name="connsiteX72" fmla="*/ 491782 w 608261"/>
                  <a:gd name="connsiteY72" fmla="*/ 644837 h 687122"/>
                  <a:gd name="connsiteX73" fmla="*/ 499710 w 608261"/>
                  <a:gd name="connsiteY73" fmla="*/ 642195 h 687122"/>
                  <a:gd name="connsiteX74" fmla="*/ 507639 w 608261"/>
                  <a:gd name="connsiteY74" fmla="*/ 621052 h 687122"/>
                  <a:gd name="connsiteX75" fmla="*/ 515567 w 608261"/>
                  <a:gd name="connsiteY75" fmla="*/ 605196 h 687122"/>
                  <a:gd name="connsiteX76" fmla="*/ 523495 w 608261"/>
                  <a:gd name="connsiteY76" fmla="*/ 589339 h 687122"/>
                  <a:gd name="connsiteX77" fmla="*/ 526138 w 608261"/>
                  <a:gd name="connsiteY77" fmla="*/ 581411 h 687122"/>
                  <a:gd name="connsiteX78" fmla="*/ 536709 w 608261"/>
                  <a:gd name="connsiteY78" fmla="*/ 565554 h 687122"/>
                  <a:gd name="connsiteX79" fmla="*/ 539352 w 608261"/>
                  <a:gd name="connsiteY79" fmla="*/ 554983 h 687122"/>
                  <a:gd name="connsiteX80" fmla="*/ 557851 w 608261"/>
                  <a:gd name="connsiteY80" fmla="*/ 531198 h 687122"/>
                  <a:gd name="connsiteX81" fmla="*/ 568422 w 608261"/>
                  <a:gd name="connsiteY81" fmla="*/ 515341 h 687122"/>
                  <a:gd name="connsiteX82" fmla="*/ 576351 w 608261"/>
                  <a:gd name="connsiteY82" fmla="*/ 478343 h 687122"/>
                  <a:gd name="connsiteX83" fmla="*/ 586922 w 608261"/>
                  <a:gd name="connsiteY83" fmla="*/ 462486 h 687122"/>
                  <a:gd name="connsiteX84" fmla="*/ 602778 w 608261"/>
                  <a:gd name="connsiteY84" fmla="*/ 451915 h 687122"/>
                  <a:gd name="connsiteX85" fmla="*/ 605421 w 608261"/>
                  <a:gd name="connsiteY85" fmla="*/ 443986 h 687122"/>
                  <a:gd name="connsiteX86" fmla="*/ 597493 w 608261"/>
                  <a:gd name="connsiteY86" fmla="*/ 417559 h 687122"/>
                  <a:gd name="connsiteX87" fmla="*/ 594850 w 608261"/>
                  <a:gd name="connsiteY87" fmla="*/ 409630 h 687122"/>
                  <a:gd name="connsiteX88" fmla="*/ 592207 w 608261"/>
                  <a:gd name="connsiteY88" fmla="*/ 401702 h 687122"/>
                  <a:gd name="connsiteX89" fmla="*/ 586922 w 608261"/>
                  <a:gd name="connsiteY89" fmla="*/ 380560 h 687122"/>
                  <a:gd name="connsiteX90" fmla="*/ 589565 w 608261"/>
                  <a:gd name="connsiteY90" fmla="*/ 362060 h 687122"/>
                  <a:gd name="connsiteX91" fmla="*/ 592207 w 608261"/>
                  <a:gd name="connsiteY91" fmla="*/ 354132 h 687122"/>
                  <a:gd name="connsiteX92" fmla="*/ 586922 w 608261"/>
                  <a:gd name="connsiteY92" fmla="*/ 346204 h 687122"/>
                  <a:gd name="connsiteX93" fmla="*/ 584279 w 608261"/>
                  <a:gd name="connsiteY93" fmla="*/ 335633 h 687122"/>
                  <a:gd name="connsiteX94" fmla="*/ 573708 w 608261"/>
                  <a:gd name="connsiteY94" fmla="*/ 319776 h 687122"/>
                  <a:gd name="connsiteX95" fmla="*/ 578993 w 608261"/>
                  <a:gd name="connsiteY95" fmla="*/ 311848 h 687122"/>
                  <a:gd name="connsiteX96" fmla="*/ 586922 w 608261"/>
                  <a:gd name="connsiteY96" fmla="*/ 309205 h 687122"/>
                  <a:gd name="connsiteX97" fmla="*/ 594850 w 608261"/>
                  <a:gd name="connsiteY97" fmla="*/ 303919 h 687122"/>
                  <a:gd name="connsiteX98" fmla="*/ 600136 w 608261"/>
                  <a:gd name="connsiteY98" fmla="*/ 295991 h 687122"/>
                  <a:gd name="connsiteX99" fmla="*/ 608064 w 608261"/>
                  <a:gd name="connsiteY99" fmla="*/ 290706 h 687122"/>
                  <a:gd name="connsiteX100" fmla="*/ 600136 w 608261"/>
                  <a:gd name="connsiteY100" fmla="*/ 258992 h 687122"/>
                  <a:gd name="connsiteX101" fmla="*/ 594850 w 608261"/>
                  <a:gd name="connsiteY101" fmla="*/ 243136 h 687122"/>
                  <a:gd name="connsiteX102" fmla="*/ 592207 w 608261"/>
                  <a:gd name="connsiteY102" fmla="*/ 235207 h 687122"/>
                  <a:gd name="connsiteX103" fmla="*/ 589565 w 608261"/>
                  <a:gd name="connsiteY103" fmla="*/ 208780 h 687122"/>
                  <a:gd name="connsiteX104" fmla="*/ 584279 w 608261"/>
                  <a:gd name="connsiteY104" fmla="*/ 177066 h 687122"/>
                  <a:gd name="connsiteX105" fmla="*/ 581636 w 608261"/>
                  <a:gd name="connsiteY105" fmla="*/ 155924 h 687122"/>
                  <a:gd name="connsiteX106" fmla="*/ 565780 w 608261"/>
                  <a:gd name="connsiteY106" fmla="*/ 150638 h 687122"/>
                  <a:gd name="connsiteX107" fmla="*/ 557851 w 608261"/>
                  <a:gd name="connsiteY107" fmla="*/ 147996 h 687122"/>
                  <a:gd name="connsiteX108" fmla="*/ 549923 w 608261"/>
                  <a:gd name="connsiteY108" fmla="*/ 140067 h 687122"/>
                  <a:gd name="connsiteX109" fmla="*/ 541995 w 608261"/>
                  <a:gd name="connsiteY109" fmla="*/ 134782 h 687122"/>
                  <a:gd name="connsiteX110" fmla="*/ 528781 w 608261"/>
                  <a:gd name="connsiteY110" fmla="*/ 124211 h 687122"/>
                  <a:gd name="connsiteX111" fmla="*/ 507639 w 608261"/>
                  <a:gd name="connsiteY111" fmla="*/ 118925 h 687122"/>
                  <a:gd name="connsiteX112" fmla="*/ 502353 w 608261"/>
                  <a:gd name="connsiteY112" fmla="*/ 110997 h 687122"/>
                  <a:gd name="connsiteX113" fmla="*/ 499710 w 608261"/>
                  <a:gd name="connsiteY113" fmla="*/ 103069 h 687122"/>
                  <a:gd name="connsiteX114" fmla="*/ 483854 w 608261"/>
                  <a:gd name="connsiteY114" fmla="*/ 97783 h 687122"/>
                  <a:gd name="connsiteX115" fmla="*/ 460069 w 608261"/>
                  <a:gd name="connsiteY115" fmla="*/ 89855 h 687122"/>
                  <a:gd name="connsiteX116" fmla="*/ 436284 w 608261"/>
                  <a:gd name="connsiteY116" fmla="*/ 81926 h 687122"/>
                  <a:gd name="connsiteX117" fmla="*/ 428355 w 608261"/>
                  <a:gd name="connsiteY117" fmla="*/ 79284 h 687122"/>
                  <a:gd name="connsiteX118" fmla="*/ 425713 w 608261"/>
                  <a:gd name="connsiteY118" fmla="*/ 71355 h 687122"/>
                  <a:gd name="connsiteX119" fmla="*/ 420427 w 608261"/>
                  <a:gd name="connsiteY119" fmla="*/ 63427 h 687122"/>
                  <a:gd name="connsiteX120" fmla="*/ 425713 w 608261"/>
                  <a:gd name="connsiteY120" fmla="*/ 47570 h 687122"/>
                  <a:gd name="connsiteX121" fmla="*/ 428355 w 608261"/>
                  <a:gd name="connsiteY121" fmla="*/ 39642 h 687122"/>
                  <a:gd name="connsiteX122" fmla="*/ 425713 w 608261"/>
                  <a:gd name="connsiteY122" fmla="*/ 23785 h 687122"/>
                  <a:gd name="connsiteX123" fmla="*/ 401928 w 608261"/>
                  <a:gd name="connsiteY123" fmla="*/ 23785 h 687122"/>
                  <a:gd name="connsiteX124" fmla="*/ 383428 w 608261"/>
                  <a:gd name="connsiteY124" fmla="*/ 29071 h 687122"/>
                  <a:gd name="connsiteX125" fmla="*/ 375500 w 608261"/>
                  <a:gd name="connsiteY125" fmla="*/ 34356 h 687122"/>
                  <a:gd name="connsiteX126" fmla="*/ 349072 w 608261"/>
                  <a:gd name="connsiteY126" fmla="*/ 36999 h 687122"/>
                  <a:gd name="connsiteX127" fmla="*/ 322644 w 608261"/>
                  <a:gd name="connsiteY127" fmla="*/ 29071 h 687122"/>
                  <a:gd name="connsiteX128" fmla="*/ 314716 w 608261"/>
                  <a:gd name="connsiteY128" fmla="*/ 26428 h 687122"/>
                  <a:gd name="connsiteX129" fmla="*/ 306788 w 608261"/>
                  <a:gd name="connsiteY129" fmla="*/ 23785 h 687122"/>
                  <a:gd name="connsiteX130" fmla="*/ 298859 w 608261"/>
                  <a:gd name="connsiteY130" fmla="*/ 15857 h 687122"/>
                  <a:gd name="connsiteX131" fmla="*/ 285645 w 608261"/>
                  <a:gd name="connsiteY131" fmla="*/ 0 h 687122"/>
                  <a:gd name="connsiteX132" fmla="*/ 269789 w 608261"/>
                  <a:gd name="connsiteY132" fmla="*/ 7929 h 687122"/>
                  <a:gd name="connsiteX133" fmla="*/ 259218 w 608261"/>
                  <a:gd name="connsiteY133" fmla="*/ 21143 h 687122"/>
                  <a:gd name="connsiteX134" fmla="*/ 256575 w 608261"/>
                  <a:gd name="connsiteY134" fmla="*/ 29071 h 687122"/>
                  <a:gd name="connsiteX135" fmla="*/ 248647 w 608261"/>
                  <a:gd name="connsiteY135" fmla="*/ 31714 h 687122"/>
                  <a:gd name="connsiteX136" fmla="*/ 243361 w 608261"/>
                  <a:gd name="connsiteY136" fmla="*/ 47570 h 687122"/>
                  <a:gd name="connsiteX137" fmla="*/ 235433 w 608261"/>
                  <a:gd name="connsiteY137" fmla="*/ 71355 h 687122"/>
                  <a:gd name="connsiteX138" fmla="*/ 227504 w 608261"/>
                  <a:gd name="connsiteY138" fmla="*/ 87212 h 687122"/>
                  <a:gd name="connsiteX139" fmla="*/ 209005 w 608261"/>
                  <a:gd name="connsiteY139" fmla="*/ 92497 h 687122"/>
                  <a:gd name="connsiteX140" fmla="*/ 198434 w 608261"/>
                  <a:gd name="connsiteY140" fmla="*/ 108354 h 687122"/>
                  <a:gd name="connsiteX141" fmla="*/ 193148 w 608261"/>
                  <a:gd name="connsiteY141" fmla="*/ 116282 h 687122"/>
                  <a:gd name="connsiteX142" fmla="*/ 185220 w 608261"/>
                  <a:gd name="connsiteY142" fmla="*/ 124211 h 687122"/>
                  <a:gd name="connsiteX143" fmla="*/ 182577 w 608261"/>
                  <a:gd name="connsiteY143" fmla="*/ 132139 h 687122"/>
                  <a:gd name="connsiteX144" fmla="*/ 177292 w 608261"/>
                  <a:gd name="connsiteY144" fmla="*/ 150638 h 687122"/>
                  <a:gd name="connsiteX145" fmla="*/ 179934 w 608261"/>
                  <a:gd name="connsiteY145" fmla="*/ 158567 h 687122"/>
                  <a:gd name="connsiteX146" fmla="*/ 177292 w 608261"/>
                  <a:gd name="connsiteY146" fmla="*/ 166495 h 687122"/>
                  <a:gd name="connsiteX147" fmla="*/ 165385 w 608261"/>
                  <a:gd name="connsiteY147" fmla="*/ 166233 h 687122"/>
                  <a:gd name="connsiteX0" fmla="*/ 165385 w 608261"/>
                  <a:gd name="connsiteY0" fmla="*/ 166233 h 687122"/>
                  <a:gd name="connsiteX1" fmla="*/ 161862 w 608261"/>
                  <a:gd name="connsiteY1" fmla="*/ 193061 h 687122"/>
                  <a:gd name="connsiteX2" fmla="*/ 168290 w 608261"/>
                  <a:gd name="connsiteY2" fmla="*/ 227541 h 687122"/>
                  <a:gd name="connsiteX3" fmla="*/ 175695 w 608261"/>
                  <a:gd name="connsiteY3" fmla="*/ 253707 h 687122"/>
                  <a:gd name="connsiteX4" fmla="*/ 179934 w 608261"/>
                  <a:gd name="connsiteY4" fmla="*/ 272206 h 687122"/>
                  <a:gd name="connsiteX5" fmla="*/ 169363 w 608261"/>
                  <a:gd name="connsiteY5" fmla="*/ 288063 h 687122"/>
                  <a:gd name="connsiteX6" fmla="*/ 164078 w 608261"/>
                  <a:gd name="connsiteY6" fmla="*/ 303919 h 687122"/>
                  <a:gd name="connsiteX7" fmla="*/ 158792 w 608261"/>
                  <a:gd name="connsiteY7" fmla="*/ 311848 h 687122"/>
                  <a:gd name="connsiteX8" fmla="*/ 145578 w 608261"/>
                  <a:gd name="connsiteY8" fmla="*/ 327704 h 687122"/>
                  <a:gd name="connsiteX9" fmla="*/ 140293 w 608261"/>
                  <a:gd name="connsiteY9" fmla="*/ 343561 h 687122"/>
                  <a:gd name="connsiteX10" fmla="*/ 137650 w 608261"/>
                  <a:gd name="connsiteY10" fmla="*/ 351489 h 687122"/>
                  <a:gd name="connsiteX11" fmla="*/ 128386 w 608261"/>
                  <a:gd name="connsiteY11" fmla="*/ 374751 h 687122"/>
                  <a:gd name="connsiteX12" fmla="*/ 133411 w 608261"/>
                  <a:gd name="connsiteY12" fmla="*/ 404083 h 687122"/>
                  <a:gd name="connsiteX13" fmla="*/ 129171 w 608261"/>
                  <a:gd name="connsiteY13" fmla="*/ 419941 h 687122"/>
                  <a:gd name="connsiteX14" fmla="*/ 136577 w 608261"/>
                  <a:gd name="connsiteY14" fmla="*/ 428392 h 687122"/>
                  <a:gd name="connsiteX15" fmla="*/ 148221 w 608261"/>
                  <a:gd name="connsiteY15" fmla="*/ 443986 h 687122"/>
                  <a:gd name="connsiteX16" fmla="*/ 140293 w 608261"/>
                  <a:gd name="connsiteY16" fmla="*/ 446629 h 687122"/>
                  <a:gd name="connsiteX17" fmla="*/ 124436 w 608261"/>
                  <a:gd name="connsiteY17" fmla="*/ 454558 h 687122"/>
                  <a:gd name="connsiteX18" fmla="*/ 113865 w 608261"/>
                  <a:gd name="connsiteY18" fmla="*/ 467771 h 687122"/>
                  <a:gd name="connsiteX19" fmla="*/ 111222 w 608261"/>
                  <a:gd name="connsiteY19" fmla="*/ 475700 h 687122"/>
                  <a:gd name="connsiteX20" fmla="*/ 103294 w 608261"/>
                  <a:gd name="connsiteY20" fmla="*/ 483628 h 687122"/>
                  <a:gd name="connsiteX21" fmla="*/ 98008 w 608261"/>
                  <a:gd name="connsiteY21" fmla="*/ 491556 h 687122"/>
                  <a:gd name="connsiteX22" fmla="*/ 74223 w 608261"/>
                  <a:gd name="connsiteY22" fmla="*/ 504770 h 687122"/>
                  <a:gd name="connsiteX23" fmla="*/ 66295 w 608261"/>
                  <a:gd name="connsiteY23" fmla="*/ 510056 h 687122"/>
                  <a:gd name="connsiteX24" fmla="*/ 50439 w 608261"/>
                  <a:gd name="connsiteY24" fmla="*/ 517984 h 687122"/>
                  <a:gd name="connsiteX25" fmla="*/ 45153 w 608261"/>
                  <a:gd name="connsiteY25" fmla="*/ 525912 h 687122"/>
                  <a:gd name="connsiteX26" fmla="*/ 34582 w 608261"/>
                  <a:gd name="connsiteY26" fmla="*/ 549697 h 687122"/>
                  <a:gd name="connsiteX27" fmla="*/ 26654 w 608261"/>
                  <a:gd name="connsiteY27" fmla="*/ 552340 h 687122"/>
                  <a:gd name="connsiteX28" fmla="*/ 2869 w 608261"/>
                  <a:gd name="connsiteY28" fmla="*/ 549697 h 687122"/>
                  <a:gd name="connsiteX29" fmla="*/ 226 w 608261"/>
                  <a:gd name="connsiteY29" fmla="*/ 557626 h 687122"/>
                  <a:gd name="connsiteX30" fmla="*/ 8154 w 608261"/>
                  <a:gd name="connsiteY30" fmla="*/ 562911 h 687122"/>
                  <a:gd name="connsiteX31" fmla="*/ 24011 w 608261"/>
                  <a:gd name="connsiteY31" fmla="*/ 568197 h 687122"/>
                  <a:gd name="connsiteX32" fmla="*/ 31939 w 608261"/>
                  <a:gd name="connsiteY32" fmla="*/ 570840 h 687122"/>
                  <a:gd name="connsiteX33" fmla="*/ 39867 w 608261"/>
                  <a:gd name="connsiteY33" fmla="*/ 576125 h 687122"/>
                  <a:gd name="connsiteX34" fmla="*/ 47796 w 608261"/>
                  <a:gd name="connsiteY34" fmla="*/ 599910 h 687122"/>
                  <a:gd name="connsiteX35" fmla="*/ 50439 w 608261"/>
                  <a:gd name="connsiteY35" fmla="*/ 607838 h 687122"/>
                  <a:gd name="connsiteX36" fmla="*/ 58367 w 608261"/>
                  <a:gd name="connsiteY36" fmla="*/ 613124 h 687122"/>
                  <a:gd name="connsiteX37" fmla="*/ 68938 w 608261"/>
                  <a:gd name="connsiteY37" fmla="*/ 628981 h 687122"/>
                  <a:gd name="connsiteX38" fmla="*/ 92723 w 608261"/>
                  <a:gd name="connsiteY38" fmla="*/ 644837 h 687122"/>
                  <a:gd name="connsiteX39" fmla="*/ 100651 w 608261"/>
                  <a:gd name="connsiteY39" fmla="*/ 650123 h 687122"/>
                  <a:gd name="connsiteX40" fmla="*/ 119151 w 608261"/>
                  <a:gd name="connsiteY40" fmla="*/ 655408 h 687122"/>
                  <a:gd name="connsiteX41" fmla="*/ 135007 w 608261"/>
                  <a:gd name="connsiteY41" fmla="*/ 658051 h 687122"/>
                  <a:gd name="connsiteX42" fmla="*/ 158792 w 608261"/>
                  <a:gd name="connsiteY42" fmla="*/ 668622 h 687122"/>
                  <a:gd name="connsiteX43" fmla="*/ 166721 w 608261"/>
                  <a:gd name="connsiteY43" fmla="*/ 671265 h 687122"/>
                  <a:gd name="connsiteX44" fmla="*/ 174649 w 608261"/>
                  <a:gd name="connsiteY44" fmla="*/ 679193 h 687122"/>
                  <a:gd name="connsiteX45" fmla="*/ 182577 w 608261"/>
                  <a:gd name="connsiteY45" fmla="*/ 681836 h 687122"/>
                  <a:gd name="connsiteX46" fmla="*/ 190506 w 608261"/>
                  <a:gd name="connsiteY46" fmla="*/ 687122 h 687122"/>
                  <a:gd name="connsiteX47" fmla="*/ 227504 w 608261"/>
                  <a:gd name="connsiteY47" fmla="*/ 679193 h 687122"/>
                  <a:gd name="connsiteX48" fmla="*/ 235433 w 608261"/>
                  <a:gd name="connsiteY48" fmla="*/ 676551 h 687122"/>
                  <a:gd name="connsiteX49" fmla="*/ 248647 w 608261"/>
                  <a:gd name="connsiteY49" fmla="*/ 665980 h 687122"/>
                  <a:gd name="connsiteX50" fmla="*/ 261860 w 608261"/>
                  <a:gd name="connsiteY50" fmla="*/ 655408 h 687122"/>
                  <a:gd name="connsiteX51" fmla="*/ 267146 w 608261"/>
                  <a:gd name="connsiteY51" fmla="*/ 647480 h 687122"/>
                  <a:gd name="connsiteX52" fmla="*/ 277717 w 608261"/>
                  <a:gd name="connsiteY52" fmla="*/ 623695 h 687122"/>
                  <a:gd name="connsiteX53" fmla="*/ 285645 w 608261"/>
                  <a:gd name="connsiteY53" fmla="*/ 621052 h 687122"/>
                  <a:gd name="connsiteX54" fmla="*/ 301502 w 608261"/>
                  <a:gd name="connsiteY54" fmla="*/ 607838 h 687122"/>
                  <a:gd name="connsiteX55" fmla="*/ 309430 w 608261"/>
                  <a:gd name="connsiteY55" fmla="*/ 602553 h 687122"/>
                  <a:gd name="connsiteX56" fmla="*/ 314716 w 608261"/>
                  <a:gd name="connsiteY56" fmla="*/ 594625 h 687122"/>
                  <a:gd name="connsiteX57" fmla="*/ 333215 w 608261"/>
                  <a:gd name="connsiteY57" fmla="*/ 570840 h 687122"/>
                  <a:gd name="connsiteX58" fmla="*/ 335858 w 608261"/>
                  <a:gd name="connsiteY58" fmla="*/ 562911 h 687122"/>
                  <a:gd name="connsiteX59" fmla="*/ 359643 w 608261"/>
                  <a:gd name="connsiteY59" fmla="*/ 552340 h 687122"/>
                  <a:gd name="connsiteX60" fmla="*/ 367571 w 608261"/>
                  <a:gd name="connsiteY60" fmla="*/ 549697 h 687122"/>
                  <a:gd name="connsiteX61" fmla="*/ 386071 w 608261"/>
                  <a:gd name="connsiteY61" fmla="*/ 552340 h 687122"/>
                  <a:gd name="connsiteX62" fmla="*/ 393999 w 608261"/>
                  <a:gd name="connsiteY62" fmla="*/ 557626 h 687122"/>
                  <a:gd name="connsiteX63" fmla="*/ 401928 w 608261"/>
                  <a:gd name="connsiteY63" fmla="*/ 560269 h 687122"/>
                  <a:gd name="connsiteX64" fmla="*/ 409856 w 608261"/>
                  <a:gd name="connsiteY64" fmla="*/ 565554 h 687122"/>
                  <a:gd name="connsiteX65" fmla="*/ 417784 w 608261"/>
                  <a:gd name="connsiteY65" fmla="*/ 568197 h 687122"/>
                  <a:gd name="connsiteX66" fmla="*/ 425713 w 608261"/>
                  <a:gd name="connsiteY66" fmla="*/ 573482 h 687122"/>
                  <a:gd name="connsiteX67" fmla="*/ 441569 w 608261"/>
                  <a:gd name="connsiteY67" fmla="*/ 581411 h 687122"/>
                  <a:gd name="connsiteX68" fmla="*/ 446855 w 608261"/>
                  <a:gd name="connsiteY68" fmla="*/ 589339 h 687122"/>
                  <a:gd name="connsiteX69" fmla="*/ 460069 w 608261"/>
                  <a:gd name="connsiteY69" fmla="*/ 599910 h 687122"/>
                  <a:gd name="connsiteX70" fmla="*/ 470640 w 608261"/>
                  <a:gd name="connsiteY70" fmla="*/ 623695 h 687122"/>
                  <a:gd name="connsiteX71" fmla="*/ 481211 w 608261"/>
                  <a:gd name="connsiteY71" fmla="*/ 634266 h 687122"/>
                  <a:gd name="connsiteX72" fmla="*/ 491782 w 608261"/>
                  <a:gd name="connsiteY72" fmla="*/ 644837 h 687122"/>
                  <a:gd name="connsiteX73" fmla="*/ 499710 w 608261"/>
                  <a:gd name="connsiteY73" fmla="*/ 642195 h 687122"/>
                  <a:gd name="connsiteX74" fmla="*/ 507639 w 608261"/>
                  <a:gd name="connsiteY74" fmla="*/ 621052 h 687122"/>
                  <a:gd name="connsiteX75" fmla="*/ 515567 w 608261"/>
                  <a:gd name="connsiteY75" fmla="*/ 605196 h 687122"/>
                  <a:gd name="connsiteX76" fmla="*/ 523495 w 608261"/>
                  <a:gd name="connsiteY76" fmla="*/ 589339 h 687122"/>
                  <a:gd name="connsiteX77" fmla="*/ 526138 w 608261"/>
                  <a:gd name="connsiteY77" fmla="*/ 581411 h 687122"/>
                  <a:gd name="connsiteX78" fmla="*/ 536709 w 608261"/>
                  <a:gd name="connsiteY78" fmla="*/ 565554 h 687122"/>
                  <a:gd name="connsiteX79" fmla="*/ 539352 w 608261"/>
                  <a:gd name="connsiteY79" fmla="*/ 554983 h 687122"/>
                  <a:gd name="connsiteX80" fmla="*/ 557851 w 608261"/>
                  <a:gd name="connsiteY80" fmla="*/ 531198 h 687122"/>
                  <a:gd name="connsiteX81" fmla="*/ 568422 w 608261"/>
                  <a:gd name="connsiteY81" fmla="*/ 515341 h 687122"/>
                  <a:gd name="connsiteX82" fmla="*/ 576351 w 608261"/>
                  <a:gd name="connsiteY82" fmla="*/ 478343 h 687122"/>
                  <a:gd name="connsiteX83" fmla="*/ 586922 w 608261"/>
                  <a:gd name="connsiteY83" fmla="*/ 462486 h 687122"/>
                  <a:gd name="connsiteX84" fmla="*/ 602778 w 608261"/>
                  <a:gd name="connsiteY84" fmla="*/ 451915 h 687122"/>
                  <a:gd name="connsiteX85" fmla="*/ 605421 w 608261"/>
                  <a:gd name="connsiteY85" fmla="*/ 443986 h 687122"/>
                  <a:gd name="connsiteX86" fmla="*/ 597493 w 608261"/>
                  <a:gd name="connsiteY86" fmla="*/ 417559 h 687122"/>
                  <a:gd name="connsiteX87" fmla="*/ 594850 w 608261"/>
                  <a:gd name="connsiteY87" fmla="*/ 409630 h 687122"/>
                  <a:gd name="connsiteX88" fmla="*/ 592207 w 608261"/>
                  <a:gd name="connsiteY88" fmla="*/ 401702 h 687122"/>
                  <a:gd name="connsiteX89" fmla="*/ 586922 w 608261"/>
                  <a:gd name="connsiteY89" fmla="*/ 380560 h 687122"/>
                  <a:gd name="connsiteX90" fmla="*/ 589565 w 608261"/>
                  <a:gd name="connsiteY90" fmla="*/ 362060 h 687122"/>
                  <a:gd name="connsiteX91" fmla="*/ 592207 w 608261"/>
                  <a:gd name="connsiteY91" fmla="*/ 354132 h 687122"/>
                  <a:gd name="connsiteX92" fmla="*/ 586922 w 608261"/>
                  <a:gd name="connsiteY92" fmla="*/ 346204 h 687122"/>
                  <a:gd name="connsiteX93" fmla="*/ 584279 w 608261"/>
                  <a:gd name="connsiteY93" fmla="*/ 335633 h 687122"/>
                  <a:gd name="connsiteX94" fmla="*/ 573708 w 608261"/>
                  <a:gd name="connsiteY94" fmla="*/ 319776 h 687122"/>
                  <a:gd name="connsiteX95" fmla="*/ 578993 w 608261"/>
                  <a:gd name="connsiteY95" fmla="*/ 311848 h 687122"/>
                  <a:gd name="connsiteX96" fmla="*/ 586922 w 608261"/>
                  <a:gd name="connsiteY96" fmla="*/ 309205 h 687122"/>
                  <a:gd name="connsiteX97" fmla="*/ 594850 w 608261"/>
                  <a:gd name="connsiteY97" fmla="*/ 303919 h 687122"/>
                  <a:gd name="connsiteX98" fmla="*/ 600136 w 608261"/>
                  <a:gd name="connsiteY98" fmla="*/ 295991 h 687122"/>
                  <a:gd name="connsiteX99" fmla="*/ 608064 w 608261"/>
                  <a:gd name="connsiteY99" fmla="*/ 290706 h 687122"/>
                  <a:gd name="connsiteX100" fmla="*/ 600136 w 608261"/>
                  <a:gd name="connsiteY100" fmla="*/ 258992 h 687122"/>
                  <a:gd name="connsiteX101" fmla="*/ 594850 w 608261"/>
                  <a:gd name="connsiteY101" fmla="*/ 243136 h 687122"/>
                  <a:gd name="connsiteX102" fmla="*/ 592207 w 608261"/>
                  <a:gd name="connsiteY102" fmla="*/ 235207 h 687122"/>
                  <a:gd name="connsiteX103" fmla="*/ 589565 w 608261"/>
                  <a:gd name="connsiteY103" fmla="*/ 208780 h 687122"/>
                  <a:gd name="connsiteX104" fmla="*/ 584279 w 608261"/>
                  <a:gd name="connsiteY104" fmla="*/ 177066 h 687122"/>
                  <a:gd name="connsiteX105" fmla="*/ 581636 w 608261"/>
                  <a:gd name="connsiteY105" fmla="*/ 155924 h 687122"/>
                  <a:gd name="connsiteX106" fmla="*/ 565780 w 608261"/>
                  <a:gd name="connsiteY106" fmla="*/ 150638 h 687122"/>
                  <a:gd name="connsiteX107" fmla="*/ 557851 w 608261"/>
                  <a:gd name="connsiteY107" fmla="*/ 147996 h 687122"/>
                  <a:gd name="connsiteX108" fmla="*/ 549923 w 608261"/>
                  <a:gd name="connsiteY108" fmla="*/ 140067 h 687122"/>
                  <a:gd name="connsiteX109" fmla="*/ 541995 w 608261"/>
                  <a:gd name="connsiteY109" fmla="*/ 134782 h 687122"/>
                  <a:gd name="connsiteX110" fmla="*/ 528781 w 608261"/>
                  <a:gd name="connsiteY110" fmla="*/ 124211 h 687122"/>
                  <a:gd name="connsiteX111" fmla="*/ 507639 w 608261"/>
                  <a:gd name="connsiteY111" fmla="*/ 118925 h 687122"/>
                  <a:gd name="connsiteX112" fmla="*/ 502353 w 608261"/>
                  <a:gd name="connsiteY112" fmla="*/ 110997 h 687122"/>
                  <a:gd name="connsiteX113" fmla="*/ 499710 w 608261"/>
                  <a:gd name="connsiteY113" fmla="*/ 103069 h 687122"/>
                  <a:gd name="connsiteX114" fmla="*/ 483854 w 608261"/>
                  <a:gd name="connsiteY114" fmla="*/ 97783 h 687122"/>
                  <a:gd name="connsiteX115" fmla="*/ 460069 w 608261"/>
                  <a:gd name="connsiteY115" fmla="*/ 89855 h 687122"/>
                  <a:gd name="connsiteX116" fmla="*/ 436284 w 608261"/>
                  <a:gd name="connsiteY116" fmla="*/ 81926 h 687122"/>
                  <a:gd name="connsiteX117" fmla="*/ 428355 w 608261"/>
                  <a:gd name="connsiteY117" fmla="*/ 79284 h 687122"/>
                  <a:gd name="connsiteX118" fmla="*/ 425713 w 608261"/>
                  <a:gd name="connsiteY118" fmla="*/ 71355 h 687122"/>
                  <a:gd name="connsiteX119" fmla="*/ 420427 w 608261"/>
                  <a:gd name="connsiteY119" fmla="*/ 63427 h 687122"/>
                  <a:gd name="connsiteX120" fmla="*/ 425713 w 608261"/>
                  <a:gd name="connsiteY120" fmla="*/ 47570 h 687122"/>
                  <a:gd name="connsiteX121" fmla="*/ 428355 w 608261"/>
                  <a:gd name="connsiteY121" fmla="*/ 39642 h 687122"/>
                  <a:gd name="connsiteX122" fmla="*/ 425713 w 608261"/>
                  <a:gd name="connsiteY122" fmla="*/ 23785 h 687122"/>
                  <a:gd name="connsiteX123" fmla="*/ 401928 w 608261"/>
                  <a:gd name="connsiteY123" fmla="*/ 23785 h 687122"/>
                  <a:gd name="connsiteX124" fmla="*/ 383428 w 608261"/>
                  <a:gd name="connsiteY124" fmla="*/ 29071 h 687122"/>
                  <a:gd name="connsiteX125" fmla="*/ 375500 w 608261"/>
                  <a:gd name="connsiteY125" fmla="*/ 34356 h 687122"/>
                  <a:gd name="connsiteX126" fmla="*/ 349072 w 608261"/>
                  <a:gd name="connsiteY126" fmla="*/ 36999 h 687122"/>
                  <a:gd name="connsiteX127" fmla="*/ 322644 w 608261"/>
                  <a:gd name="connsiteY127" fmla="*/ 29071 h 687122"/>
                  <a:gd name="connsiteX128" fmla="*/ 314716 w 608261"/>
                  <a:gd name="connsiteY128" fmla="*/ 26428 h 687122"/>
                  <a:gd name="connsiteX129" fmla="*/ 306788 w 608261"/>
                  <a:gd name="connsiteY129" fmla="*/ 23785 h 687122"/>
                  <a:gd name="connsiteX130" fmla="*/ 298859 w 608261"/>
                  <a:gd name="connsiteY130" fmla="*/ 15857 h 687122"/>
                  <a:gd name="connsiteX131" fmla="*/ 285645 w 608261"/>
                  <a:gd name="connsiteY131" fmla="*/ 0 h 687122"/>
                  <a:gd name="connsiteX132" fmla="*/ 269789 w 608261"/>
                  <a:gd name="connsiteY132" fmla="*/ 7929 h 687122"/>
                  <a:gd name="connsiteX133" fmla="*/ 259218 w 608261"/>
                  <a:gd name="connsiteY133" fmla="*/ 21143 h 687122"/>
                  <a:gd name="connsiteX134" fmla="*/ 256575 w 608261"/>
                  <a:gd name="connsiteY134" fmla="*/ 29071 h 687122"/>
                  <a:gd name="connsiteX135" fmla="*/ 248647 w 608261"/>
                  <a:gd name="connsiteY135" fmla="*/ 31714 h 687122"/>
                  <a:gd name="connsiteX136" fmla="*/ 243361 w 608261"/>
                  <a:gd name="connsiteY136" fmla="*/ 47570 h 687122"/>
                  <a:gd name="connsiteX137" fmla="*/ 235433 w 608261"/>
                  <a:gd name="connsiteY137" fmla="*/ 71355 h 687122"/>
                  <a:gd name="connsiteX138" fmla="*/ 227504 w 608261"/>
                  <a:gd name="connsiteY138" fmla="*/ 87212 h 687122"/>
                  <a:gd name="connsiteX139" fmla="*/ 209005 w 608261"/>
                  <a:gd name="connsiteY139" fmla="*/ 92497 h 687122"/>
                  <a:gd name="connsiteX140" fmla="*/ 198434 w 608261"/>
                  <a:gd name="connsiteY140" fmla="*/ 108354 h 687122"/>
                  <a:gd name="connsiteX141" fmla="*/ 193148 w 608261"/>
                  <a:gd name="connsiteY141" fmla="*/ 116282 h 687122"/>
                  <a:gd name="connsiteX142" fmla="*/ 185220 w 608261"/>
                  <a:gd name="connsiteY142" fmla="*/ 124211 h 687122"/>
                  <a:gd name="connsiteX143" fmla="*/ 182577 w 608261"/>
                  <a:gd name="connsiteY143" fmla="*/ 132139 h 687122"/>
                  <a:gd name="connsiteX144" fmla="*/ 177292 w 608261"/>
                  <a:gd name="connsiteY144" fmla="*/ 150638 h 687122"/>
                  <a:gd name="connsiteX145" fmla="*/ 179934 w 608261"/>
                  <a:gd name="connsiteY145" fmla="*/ 158567 h 687122"/>
                  <a:gd name="connsiteX146" fmla="*/ 177292 w 608261"/>
                  <a:gd name="connsiteY146" fmla="*/ 166495 h 687122"/>
                  <a:gd name="connsiteX147" fmla="*/ 165385 w 608261"/>
                  <a:gd name="connsiteY147" fmla="*/ 166233 h 687122"/>
                  <a:gd name="connsiteX0" fmla="*/ 165385 w 608261"/>
                  <a:gd name="connsiteY0" fmla="*/ 166233 h 687122"/>
                  <a:gd name="connsiteX1" fmla="*/ 161862 w 608261"/>
                  <a:gd name="connsiteY1" fmla="*/ 193061 h 687122"/>
                  <a:gd name="connsiteX2" fmla="*/ 168290 w 608261"/>
                  <a:gd name="connsiteY2" fmla="*/ 227541 h 687122"/>
                  <a:gd name="connsiteX3" fmla="*/ 175695 w 608261"/>
                  <a:gd name="connsiteY3" fmla="*/ 253707 h 687122"/>
                  <a:gd name="connsiteX4" fmla="*/ 179934 w 608261"/>
                  <a:gd name="connsiteY4" fmla="*/ 272206 h 687122"/>
                  <a:gd name="connsiteX5" fmla="*/ 169363 w 608261"/>
                  <a:gd name="connsiteY5" fmla="*/ 288063 h 687122"/>
                  <a:gd name="connsiteX6" fmla="*/ 164078 w 608261"/>
                  <a:gd name="connsiteY6" fmla="*/ 303919 h 687122"/>
                  <a:gd name="connsiteX7" fmla="*/ 158792 w 608261"/>
                  <a:gd name="connsiteY7" fmla="*/ 311848 h 687122"/>
                  <a:gd name="connsiteX8" fmla="*/ 145578 w 608261"/>
                  <a:gd name="connsiteY8" fmla="*/ 327704 h 687122"/>
                  <a:gd name="connsiteX9" fmla="*/ 140293 w 608261"/>
                  <a:gd name="connsiteY9" fmla="*/ 343561 h 687122"/>
                  <a:gd name="connsiteX10" fmla="*/ 137650 w 608261"/>
                  <a:gd name="connsiteY10" fmla="*/ 351489 h 687122"/>
                  <a:gd name="connsiteX11" fmla="*/ 128386 w 608261"/>
                  <a:gd name="connsiteY11" fmla="*/ 374751 h 687122"/>
                  <a:gd name="connsiteX12" fmla="*/ 123886 w 608261"/>
                  <a:gd name="connsiteY12" fmla="*/ 401701 h 687122"/>
                  <a:gd name="connsiteX13" fmla="*/ 129171 w 608261"/>
                  <a:gd name="connsiteY13" fmla="*/ 419941 h 687122"/>
                  <a:gd name="connsiteX14" fmla="*/ 136577 w 608261"/>
                  <a:gd name="connsiteY14" fmla="*/ 428392 h 687122"/>
                  <a:gd name="connsiteX15" fmla="*/ 148221 w 608261"/>
                  <a:gd name="connsiteY15" fmla="*/ 443986 h 687122"/>
                  <a:gd name="connsiteX16" fmla="*/ 140293 w 608261"/>
                  <a:gd name="connsiteY16" fmla="*/ 446629 h 687122"/>
                  <a:gd name="connsiteX17" fmla="*/ 124436 w 608261"/>
                  <a:gd name="connsiteY17" fmla="*/ 454558 h 687122"/>
                  <a:gd name="connsiteX18" fmla="*/ 113865 w 608261"/>
                  <a:gd name="connsiteY18" fmla="*/ 467771 h 687122"/>
                  <a:gd name="connsiteX19" fmla="*/ 111222 w 608261"/>
                  <a:gd name="connsiteY19" fmla="*/ 475700 h 687122"/>
                  <a:gd name="connsiteX20" fmla="*/ 103294 w 608261"/>
                  <a:gd name="connsiteY20" fmla="*/ 483628 h 687122"/>
                  <a:gd name="connsiteX21" fmla="*/ 98008 w 608261"/>
                  <a:gd name="connsiteY21" fmla="*/ 491556 h 687122"/>
                  <a:gd name="connsiteX22" fmla="*/ 74223 w 608261"/>
                  <a:gd name="connsiteY22" fmla="*/ 504770 h 687122"/>
                  <a:gd name="connsiteX23" fmla="*/ 66295 w 608261"/>
                  <a:gd name="connsiteY23" fmla="*/ 510056 h 687122"/>
                  <a:gd name="connsiteX24" fmla="*/ 50439 w 608261"/>
                  <a:gd name="connsiteY24" fmla="*/ 517984 h 687122"/>
                  <a:gd name="connsiteX25" fmla="*/ 45153 w 608261"/>
                  <a:gd name="connsiteY25" fmla="*/ 525912 h 687122"/>
                  <a:gd name="connsiteX26" fmla="*/ 34582 w 608261"/>
                  <a:gd name="connsiteY26" fmla="*/ 549697 h 687122"/>
                  <a:gd name="connsiteX27" fmla="*/ 26654 w 608261"/>
                  <a:gd name="connsiteY27" fmla="*/ 552340 h 687122"/>
                  <a:gd name="connsiteX28" fmla="*/ 2869 w 608261"/>
                  <a:gd name="connsiteY28" fmla="*/ 549697 h 687122"/>
                  <a:gd name="connsiteX29" fmla="*/ 226 w 608261"/>
                  <a:gd name="connsiteY29" fmla="*/ 557626 h 687122"/>
                  <a:gd name="connsiteX30" fmla="*/ 8154 w 608261"/>
                  <a:gd name="connsiteY30" fmla="*/ 562911 h 687122"/>
                  <a:gd name="connsiteX31" fmla="*/ 24011 w 608261"/>
                  <a:gd name="connsiteY31" fmla="*/ 568197 h 687122"/>
                  <a:gd name="connsiteX32" fmla="*/ 31939 w 608261"/>
                  <a:gd name="connsiteY32" fmla="*/ 570840 h 687122"/>
                  <a:gd name="connsiteX33" fmla="*/ 39867 w 608261"/>
                  <a:gd name="connsiteY33" fmla="*/ 576125 h 687122"/>
                  <a:gd name="connsiteX34" fmla="*/ 47796 w 608261"/>
                  <a:gd name="connsiteY34" fmla="*/ 599910 h 687122"/>
                  <a:gd name="connsiteX35" fmla="*/ 50439 w 608261"/>
                  <a:gd name="connsiteY35" fmla="*/ 607838 h 687122"/>
                  <a:gd name="connsiteX36" fmla="*/ 58367 w 608261"/>
                  <a:gd name="connsiteY36" fmla="*/ 613124 h 687122"/>
                  <a:gd name="connsiteX37" fmla="*/ 68938 w 608261"/>
                  <a:gd name="connsiteY37" fmla="*/ 628981 h 687122"/>
                  <a:gd name="connsiteX38" fmla="*/ 92723 w 608261"/>
                  <a:gd name="connsiteY38" fmla="*/ 644837 h 687122"/>
                  <a:gd name="connsiteX39" fmla="*/ 100651 w 608261"/>
                  <a:gd name="connsiteY39" fmla="*/ 650123 h 687122"/>
                  <a:gd name="connsiteX40" fmla="*/ 119151 w 608261"/>
                  <a:gd name="connsiteY40" fmla="*/ 655408 h 687122"/>
                  <a:gd name="connsiteX41" fmla="*/ 135007 w 608261"/>
                  <a:gd name="connsiteY41" fmla="*/ 658051 h 687122"/>
                  <a:gd name="connsiteX42" fmla="*/ 158792 w 608261"/>
                  <a:gd name="connsiteY42" fmla="*/ 668622 h 687122"/>
                  <a:gd name="connsiteX43" fmla="*/ 166721 w 608261"/>
                  <a:gd name="connsiteY43" fmla="*/ 671265 h 687122"/>
                  <a:gd name="connsiteX44" fmla="*/ 174649 w 608261"/>
                  <a:gd name="connsiteY44" fmla="*/ 679193 h 687122"/>
                  <a:gd name="connsiteX45" fmla="*/ 182577 w 608261"/>
                  <a:gd name="connsiteY45" fmla="*/ 681836 h 687122"/>
                  <a:gd name="connsiteX46" fmla="*/ 190506 w 608261"/>
                  <a:gd name="connsiteY46" fmla="*/ 687122 h 687122"/>
                  <a:gd name="connsiteX47" fmla="*/ 227504 w 608261"/>
                  <a:gd name="connsiteY47" fmla="*/ 679193 h 687122"/>
                  <a:gd name="connsiteX48" fmla="*/ 235433 w 608261"/>
                  <a:gd name="connsiteY48" fmla="*/ 676551 h 687122"/>
                  <a:gd name="connsiteX49" fmla="*/ 248647 w 608261"/>
                  <a:gd name="connsiteY49" fmla="*/ 665980 h 687122"/>
                  <a:gd name="connsiteX50" fmla="*/ 261860 w 608261"/>
                  <a:gd name="connsiteY50" fmla="*/ 655408 h 687122"/>
                  <a:gd name="connsiteX51" fmla="*/ 267146 w 608261"/>
                  <a:gd name="connsiteY51" fmla="*/ 647480 h 687122"/>
                  <a:gd name="connsiteX52" fmla="*/ 277717 w 608261"/>
                  <a:gd name="connsiteY52" fmla="*/ 623695 h 687122"/>
                  <a:gd name="connsiteX53" fmla="*/ 285645 w 608261"/>
                  <a:gd name="connsiteY53" fmla="*/ 621052 h 687122"/>
                  <a:gd name="connsiteX54" fmla="*/ 301502 w 608261"/>
                  <a:gd name="connsiteY54" fmla="*/ 607838 h 687122"/>
                  <a:gd name="connsiteX55" fmla="*/ 309430 w 608261"/>
                  <a:gd name="connsiteY55" fmla="*/ 602553 h 687122"/>
                  <a:gd name="connsiteX56" fmla="*/ 314716 w 608261"/>
                  <a:gd name="connsiteY56" fmla="*/ 594625 h 687122"/>
                  <a:gd name="connsiteX57" fmla="*/ 333215 w 608261"/>
                  <a:gd name="connsiteY57" fmla="*/ 570840 h 687122"/>
                  <a:gd name="connsiteX58" fmla="*/ 335858 w 608261"/>
                  <a:gd name="connsiteY58" fmla="*/ 562911 h 687122"/>
                  <a:gd name="connsiteX59" fmla="*/ 359643 w 608261"/>
                  <a:gd name="connsiteY59" fmla="*/ 552340 h 687122"/>
                  <a:gd name="connsiteX60" fmla="*/ 367571 w 608261"/>
                  <a:gd name="connsiteY60" fmla="*/ 549697 h 687122"/>
                  <a:gd name="connsiteX61" fmla="*/ 386071 w 608261"/>
                  <a:gd name="connsiteY61" fmla="*/ 552340 h 687122"/>
                  <a:gd name="connsiteX62" fmla="*/ 393999 w 608261"/>
                  <a:gd name="connsiteY62" fmla="*/ 557626 h 687122"/>
                  <a:gd name="connsiteX63" fmla="*/ 401928 w 608261"/>
                  <a:gd name="connsiteY63" fmla="*/ 560269 h 687122"/>
                  <a:gd name="connsiteX64" fmla="*/ 409856 w 608261"/>
                  <a:gd name="connsiteY64" fmla="*/ 565554 h 687122"/>
                  <a:gd name="connsiteX65" fmla="*/ 417784 w 608261"/>
                  <a:gd name="connsiteY65" fmla="*/ 568197 h 687122"/>
                  <a:gd name="connsiteX66" fmla="*/ 425713 w 608261"/>
                  <a:gd name="connsiteY66" fmla="*/ 573482 h 687122"/>
                  <a:gd name="connsiteX67" fmla="*/ 441569 w 608261"/>
                  <a:gd name="connsiteY67" fmla="*/ 581411 h 687122"/>
                  <a:gd name="connsiteX68" fmla="*/ 446855 w 608261"/>
                  <a:gd name="connsiteY68" fmla="*/ 589339 h 687122"/>
                  <a:gd name="connsiteX69" fmla="*/ 460069 w 608261"/>
                  <a:gd name="connsiteY69" fmla="*/ 599910 h 687122"/>
                  <a:gd name="connsiteX70" fmla="*/ 470640 w 608261"/>
                  <a:gd name="connsiteY70" fmla="*/ 623695 h 687122"/>
                  <a:gd name="connsiteX71" fmla="*/ 481211 w 608261"/>
                  <a:gd name="connsiteY71" fmla="*/ 634266 h 687122"/>
                  <a:gd name="connsiteX72" fmla="*/ 491782 w 608261"/>
                  <a:gd name="connsiteY72" fmla="*/ 644837 h 687122"/>
                  <a:gd name="connsiteX73" fmla="*/ 499710 w 608261"/>
                  <a:gd name="connsiteY73" fmla="*/ 642195 h 687122"/>
                  <a:gd name="connsiteX74" fmla="*/ 507639 w 608261"/>
                  <a:gd name="connsiteY74" fmla="*/ 621052 h 687122"/>
                  <a:gd name="connsiteX75" fmla="*/ 515567 w 608261"/>
                  <a:gd name="connsiteY75" fmla="*/ 605196 h 687122"/>
                  <a:gd name="connsiteX76" fmla="*/ 523495 w 608261"/>
                  <a:gd name="connsiteY76" fmla="*/ 589339 h 687122"/>
                  <a:gd name="connsiteX77" fmla="*/ 526138 w 608261"/>
                  <a:gd name="connsiteY77" fmla="*/ 581411 h 687122"/>
                  <a:gd name="connsiteX78" fmla="*/ 536709 w 608261"/>
                  <a:gd name="connsiteY78" fmla="*/ 565554 h 687122"/>
                  <a:gd name="connsiteX79" fmla="*/ 539352 w 608261"/>
                  <a:gd name="connsiteY79" fmla="*/ 554983 h 687122"/>
                  <a:gd name="connsiteX80" fmla="*/ 557851 w 608261"/>
                  <a:gd name="connsiteY80" fmla="*/ 531198 h 687122"/>
                  <a:gd name="connsiteX81" fmla="*/ 568422 w 608261"/>
                  <a:gd name="connsiteY81" fmla="*/ 515341 h 687122"/>
                  <a:gd name="connsiteX82" fmla="*/ 576351 w 608261"/>
                  <a:gd name="connsiteY82" fmla="*/ 478343 h 687122"/>
                  <a:gd name="connsiteX83" fmla="*/ 586922 w 608261"/>
                  <a:gd name="connsiteY83" fmla="*/ 462486 h 687122"/>
                  <a:gd name="connsiteX84" fmla="*/ 602778 w 608261"/>
                  <a:gd name="connsiteY84" fmla="*/ 451915 h 687122"/>
                  <a:gd name="connsiteX85" fmla="*/ 605421 w 608261"/>
                  <a:gd name="connsiteY85" fmla="*/ 443986 h 687122"/>
                  <a:gd name="connsiteX86" fmla="*/ 597493 w 608261"/>
                  <a:gd name="connsiteY86" fmla="*/ 417559 h 687122"/>
                  <a:gd name="connsiteX87" fmla="*/ 594850 w 608261"/>
                  <a:gd name="connsiteY87" fmla="*/ 409630 h 687122"/>
                  <a:gd name="connsiteX88" fmla="*/ 592207 w 608261"/>
                  <a:gd name="connsiteY88" fmla="*/ 401702 h 687122"/>
                  <a:gd name="connsiteX89" fmla="*/ 586922 w 608261"/>
                  <a:gd name="connsiteY89" fmla="*/ 380560 h 687122"/>
                  <a:gd name="connsiteX90" fmla="*/ 589565 w 608261"/>
                  <a:gd name="connsiteY90" fmla="*/ 362060 h 687122"/>
                  <a:gd name="connsiteX91" fmla="*/ 592207 w 608261"/>
                  <a:gd name="connsiteY91" fmla="*/ 354132 h 687122"/>
                  <a:gd name="connsiteX92" fmla="*/ 586922 w 608261"/>
                  <a:gd name="connsiteY92" fmla="*/ 346204 h 687122"/>
                  <a:gd name="connsiteX93" fmla="*/ 584279 w 608261"/>
                  <a:gd name="connsiteY93" fmla="*/ 335633 h 687122"/>
                  <a:gd name="connsiteX94" fmla="*/ 573708 w 608261"/>
                  <a:gd name="connsiteY94" fmla="*/ 319776 h 687122"/>
                  <a:gd name="connsiteX95" fmla="*/ 578993 w 608261"/>
                  <a:gd name="connsiteY95" fmla="*/ 311848 h 687122"/>
                  <a:gd name="connsiteX96" fmla="*/ 586922 w 608261"/>
                  <a:gd name="connsiteY96" fmla="*/ 309205 h 687122"/>
                  <a:gd name="connsiteX97" fmla="*/ 594850 w 608261"/>
                  <a:gd name="connsiteY97" fmla="*/ 303919 h 687122"/>
                  <a:gd name="connsiteX98" fmla="*/ 600136 w 608261"/>
                  <a:gd name="connsiteY98" fmla="*/ 295991 h 687122"/>
                  <a:gd name="connsiteX99" fmla="*/ 608064 w 608261"/>
                  <a:gd name="connsiteY99" fmla="*/ 290706 h 687122"/>
                  <a:gd name="connsiteX100" fmla="*/ 600136 w 608261"/>
                  <a:gd name="connsiteY100" fmla="*/ 258992 h 687122"/>
                  <a:gd name="connsiteX101" fmla="*/ 594850 w 608261"/>
                  <a:gd name="connsiteY101" fmla="*/ 243136 h 687122"/>
                  <a:gd name="connsiteX102" fmla="*/ 592207 w 608261"/>
                  <a:gd name="connsiteY102" fmla="*/ 235207 h 687122"/>
                  <a:gd name="connsiteX103" fmla="*/ 589565 w 608261"/>
                  <a:gd name="connsiteY103" fmla="*/ 208780 h 687122"/>
                  <a:gd name="connsiteX104" fmla="*/ 584279 w 608261"/>
                  <a:gd name="connsiteY104" fmla="*/ 177066 h 687122"/>
                  <a:gd name="connsiteX105" fmla="*/ 581636 w 608261"/>
                  <a:gd name="connsiteY105" fmla="*/ 155924 h 687122"/>
                  <a:gd name="connsiteX106" fmla="*/ 565780 w 608261"/>
                  <a:gd name="connsiteY106" fmla="*/ 150638 h 687122"/>
                  <a:gd name="connsiteX107" fmla="*/ 557851 w 608261"/>
                  <a:gd name="connsiteY107" fmla="*/ 147996 h 687122"/>
                  <a:gd name="connsiteX108" fmla="*/ 549923 w 608261"/>
                  <a:gd name="connsiteY108" fmla="*/ 140067 h 687122"/>
                  <a:gd name="connsiteX109" fmla="*/ 541995 w 608261"/>
                  <a:gd name="connsiteY109" fmla="*/ 134782 h 687122"/>
                  <a:gd name="connsiteX110" fmla="*/ 528781 w 608261"/>
                  <a:gd name="connsiteY110" fmla="*/ 124211 h 687122"/>
                  <a:gd name="connsiteX111" fmla="*/ 507639 w 608261"/>
                  <a:gd name="connsiteY111" fmla="*/ 118925 h 687122"/>
                  <a:gd name="connsiteX112" fmla="*/ 502353 w 608261"/>
                  <a:gd name="connsiteY112" fmla="*/ 110997 h 687122"/>
                  <a:gd name="connsiteX113" fmla="*/ 499710 w 608261"/>
                  <a:gd name="connsiteY113" fmla="*/ 103069 h 687122"/>
                  <a:gd name="connsiteX114" fmla="*/ 483854 w 608261"/>
                  <a:gd name="connsiteY114" fmla="*/ 97783 h 687122"/>
                  <a:gd name="connsiteX115" fmla="*/ 460069 w 608261"/>
                  <a:gd name="connsiteY115" fmla="*/ 89855 h 687122"/>
                  <a:gd name="connsiteX116" fmla="*/ 436284 w 608261"/>
                  <a:gd name="connsiteY116" fmla="*/ 81926 h 687122"/>
                  <a:gd name="connsiteX117" fmla="*/ 428355 w 608261"/>
                  <a:gd name="connsiteY117" fmla="*/ 79284 h 687122"/>
                  <a:gd name="connsiteX118" fmla="*/ 425713 w 608261"/>
                  <a:gd name="connsiteY118" fmla="*/ 71355 h 687122"/>
                  <a:gd name="connsiteX119" fmla="*/ 420427 w 608261"/>
                  <a:gd name="connsiteY119" fmla="*/ 63427 h 687122"/>
                  <a:gd name="connsiteX120" fmla="*/ 425713 w 608261"/>
                  <a:gd name="connsiteY120" fmla="*/ 47570 h 687122"/>
                  <a:gd name="connsiteX121" fmla="*/ 428355 w 608261"/>
                  <a:gd name="connsiteY121" fmla="*/ 39642 h 687122"/>
                  <a:gd name="connsiteX122" fmla="*/ 425713 w 608261"/>
                  <a:gd name="connsiteY122" fmla="*/ 23785 h 687122"/>
                  <a:gd name="connsiteX123" fmla="*/ 401928 w 608261"/>
                  <a:gd name="connsiteY123" fmla="*/ 23785 h 687122"/>
                  <a:gd name="connsiteX124" fmla="*/ 383428 w 608261"/>
                  <a:gd name="connsiteY124" fmla="*/ 29071 h 687122"/>
                  <a:gd name="connsiteX125" fmla="*/ 375500 w 608261"/>
                  <a:gd name="connsiteY125" fmla="*/ 34356 h 687122"/>
                  <a:gd name="connsiteX126" fmla="*/ 349072 w 608261"/>
                  <a:gd name="connsiteY126" fmla="*/ 36999 h 687122"/>
                  <a:gd name="connsiteX127" fmla="*/ 322644 w 608261"/>
                  <a:gd name="connsiteY127" fmla="*/ 29071 h 687122"/>
                  <a:gd name="connsiteX128" fmla="*/ 314716 w 608261"/>
                  <a:gd name="connsiteY128" fmla="*/ 26428 h 687122"/>
                  <a:gd name="connsiteX129" fmla="*/ 306788 w 608261"/>
                  <a:gd name="connsiteY129" fmla="*/ 23785 h 687122"/>
                  <a:gd name="connsiteX130" fmla="*/ 298859 w 608261"/>
                  <a:gd name="connsiteY130" fmla="*/ 15857 h 687122"/>
                  <a:gd name="connsiteX131" fmla="*/ 285645 w 608261"/>
                  <a:gd name="connsiteY131" fmla="*/ 0 h 687122"/>
                  <a:gd name="connsiteX132" fmla="*/ 269789 w 608261"/>
                  <a:gd name="connsiteY132" fmla="*/ 7929 h 687122"/>
                  <a:gd name="connsiteX133" fmla="*/ 259218 w 608261"/>
                  <a:gd name="connsiteY133" fmla="*/ 21143 h 687122"/>
                  <a:gd name="connsiteX134" fmla="*/ 256575 w 608261"/>
                  <a:gd name="connsiteY134" fmla="*/ 29071 h 687122"/>
                  <a:gd name="connsiteX135" fmla="*/ 248647 w 608261"/>
                  <a:gd name="connsiteY135" fmla="*/ 31714 h 687122"/>
                  <a:gd name="connsiteX136" fmla="*/ 243361 w 608261"/>
                  <a:gd name="connsiteY136" fmla="*/ 47570 h 687122"/>
                  <a:gd name="connsiteX137" fmla="*/ 235433 w 608261"/>
                  <a:gd name="connsiteY137" fmla="*/ 71355 h 687122"/>
                  <a:gd name="connsiteX138" fmla="*/ 227504 w 608261"/>
                  <a:gd name="connsiteY138" fmla="*/ 87212 h 687122"/>
                  <a:gd name="connsiteX139" fmla="*/ 209005 w 608261"/>
                  <a:gd name="connsiteY139" fmla="*/ 92497 h 687122"/>
                  <a:gd name="connsiteX140" fmla="*/ 198434 w 608261"/>
                  <a:gd name="connsiteY140" fmla="*/ 108354 h 687122"/>
                  <a:gd name="connsiteX141" fmla="*/ 193148 w 608261"/>
                  <a:gd name="connsiteY141" fmla="*/ 116282 h 687122"/>
                  <a:gd name="connsiteX142" fmla="*/ 185220 w 608261"/>
                  <a:gd name="connsiteY142" fmla="*/ 124211 h 687122"/>
                  <a:gd name="connsiteX143" fmla="*/ 182577 w 608261"/>
                  <a:gd name="connsiteY143" fmla="*/ 132139 h 687122"/>
                  <a:gd name="connsiteX144" fmla="*/ 177292 w 608261"/>
                  <a:gd name="connsiteY144" fmla="*/ 150638 h 687122"/>
                  <a:gd name="connsiteX145" fmla="*/ 179934 w 608261"/>
                  <a:gd name="connsiteY145" fmla="*/ 158567 h 687122"/>
                  <a:gd name="connsiteX146" fmla="*/ 177292 w 608261"/>
                  <a:gd name="connsiteY146" fmla="*/ 166495 h 687122"/>
                  <a:gd name="connsiteX147" fmla="*/ 165385 w 608261"/>
                  <a:gd name="connsiteY147" fmla="*/ 166233 h 687122"/>
                  <a:gd name="connsiteX0" fmla="*/ 165385 w 612474"/>
                  <a:gd name="connsiteY0" fmla="*/ 166233 h 687122"/>
                  <a:gd name="connsiteX1" fmla="*/ 161862 w 612474"/>
                  <a:gd name="connsiteY1" fmla="*/ 193061 h 687122"/>
                  <a:gd name="connsiteX2" fmla="*/ 168290 w 612474"/>
                  <a:gd name="connsiteY2" fmla="*/ 227541 h 687122"/>
                  <a:gd name="connsiteX3" fmla="*/ 175695 w 612474"/>
                  <a:gd name="connsiteY3" fmla="*/ 253707 h 687122"/>
                  <a:gd name="connsiteX4" fmla="*/ 179934 w 612474"/>
                  <a:gd name="connsiteY4" fmla="*/ 272206 h 687122"/>
                  <a:gd name="connsiteX5" fmla="*/ 169363 w 612474"/>
                  <a:gd name="connsiteY5" fmla="*/ 288063 h 687122"/>
                  <a:gd name="connsiteX6" fmla="*/ 164078 w 612474"/>
                  <a:gd name="connsiteY6" fmla="*/ 303919 h 687122"/>
                  <a:gd name="connsiteX7" fmla="*/ 158792 w 612474"/>
                  <a:gd name="connsiteY7" fmla="*/ 311848 h 687122"/>
                  <a:gd name="connsiteX8" fmla="*/ 145578 w 612474"/>
                  <a:gd name="connsiteY8" fmla="*/ 327704 h 687122"/>
                  <a:gd name="connsiteX9" fmla="*/ 140293 w 612474"/>
                  <a:gd name="connsiteY9" fmla="*/ 343561 h 687122"/>
                  <a:gd name="connsiteX10" fmla="*/ 137650 w 612474"/>
                  <a:gd name="connsiteY10" fmla="*/ 351489 h 687122"/>
                  <a:gd name="connsiteX11" fmla="*/ 128386 w 612474"/>
                  <a:gd name="connsiteY11" fmla="*/ 374751 h 687122"/>
                  <a:gd name="connsiteX12" fmla="*/ 123886 w 612474"/>
                  <a:gd name="connsiteY12" fmla="*/ 401701 h 687122"/>
                  <a:gd name="connsiteX13" fmla="*/ 129171 w 612474"/>
                  <a:gd name="connsiteY13" fmla="*/ 419941 h 687122"/>
                  <a:gd name="connsiteX14" fmla="*/ 136577 w 612474"/>
                  <a:gd name="connsiteY14" fmla="*/ 428392 h 687122"/>
                  <a:gd name="connsiteX15" fmla="*/ 148221 w 612474"/>
                  <a:gd name="connsiteY15" fmla="*/ 443986 h 687122"/>
                  <a:gd name="connsiteX16" fmla="*/ 140293 w 612474"/>
                  <a:gd name="connsiteY16" fmla="*/ 446629 h 687122"/>
                  <a:gd name="connsiteX17" fmla="*/ 124436 w 612474"/>
                  <a:gd name="connsiteY17" fmla="*/ 454558 h 687122"/>
                  <a:gd name="connsiteX18" fmla="*/ 113865 w 612474"/>
                  <a:gd name="connsiteY18" fmla="*/ 467771 h 687122"/>
                  <a:gd name="connsiteX19" fmla="*/ 111222 w 612474"/>
                  <a:gd name="connsiteY19" fmla="*/ 475700 h 687122"/>
                  <a:gd name="connsiteX20" fmla="*/ 103294 w 612474"/>
                  <a:gd name="connsiteY20" fmla="*/ 483628 h 687122"/>
                  <a:gd name="connsiteX21" fmla="*/ 98008 w 612474"/>
                  <a:gd name="connsiteY21" fmla="*/ 491556 h 687122"/>
                  <a:gd name="connsiteX22" fmla="*/ 74223 w 612474"/>
                  <a:gd name="connsiteY22" fmla="*/ 504770 h 687122"/>
                  <a:gd name="connsiteX23" fmla="*/ 66295 w 612474"/>
                  <a:gd name="connsiteY23" fmla="*/ 510056 h 687122"/>
                  <a:gd name="connsiteX24" fmla="*/ 50439 w 612474"/>
                  <a:gd name="connsiteY24" fmla="*/ 517984 h 687122"/>
                  <a:gd name="connsiteX25" fmla="*/ 45153 w 612474"/>
                  <a:gd name="connsiteY25" fmla="*/ 525912 h 687122"/>
                  <a:gd name="connsiteX26" fmla="*/ 34582 w 612474"/>
                  <a:gd name="connsiteY26" fmla="*/ 549697 h 687122"/>
                  <a:gd name="connsiteX27" fmla="*/ 26654 w 612474"/>
                  <a:gd name="connsiteY27" fmla="*/ 552340 h 687122"/>
                  <a:gd name="connsiteX28" fmla="*/ 2869 w 612474"/>
                  <a:gd name="connsiteY28" fmla="*/ 549697 h 687122"/>
                  <a:gd name="connsiteX29" fmla="*/ 226 w 612474"/>
                  <a:gd name="connsiteY29" fmla="*/ 557626 h 687122"/>
                  <a:gd name="connsiteX30" fmla="*/ 8154 w 612474"/>
                  <a:gd name="connsiteY30" fmla="*/ 562911 h 687122"/>
                  <a:gd name="connsiteX31" fmla="*/ 24011 w 612474"/>
                  <a:gd name="connsiteY31" fmla="*/ 568197 h 687122"/>
                  <a:gd name="connsiteX32" fmla="*/ 31939 w 612474"/>
                  <a:gd name="connsiteY32" fmla="*/ 570840 h 687122"/>
                  <a:gd name="connsiteX33" fmla="*/ 39867 w 612474"/>
                  <a:gd name="connsiteY33" fmla="*/ 576125 h 687122"/>
                  <a:gd name="connsiteX34" fmla="*/ 47796 w 612474"/>
                  <a:gd name="connsiteY34" fmla="*/ 599910 h 687122"/>
                  <a:gd name="connsiteX35" fmla="*/ 50439 w 612474"/>
                  <a:gd name="connsiteY35" fmla="*/ 607838 h 687122"/>
                  <a:gd name="connsiteX36" fmla="*/ 58367 w 612474"/>
                  <a:gd name="connsiteY36" fmla="*/ 613124 h 687122"/>
                  <a:gd name="connsiteX37" fmla="*/ 68938 w 612474"/>
                  <a:gd name="connsiteY37" fmla="*/ 628981 h 687122"/>
                  <a:gd name="connsiteX38" fmla="*/ 92723 w 612474"/>
                  <a:gd name="connsiteY38" fmla="*/ 644837 h 687122"/>
                  <a:gd name="connsiteX39" fmla="*/ 100651 w 612474"/>
                  <a:gd name="connsiteY39" fmla="*/ 650123 h 687122"/>
                  <a:gd name="connsiteX40" fmla="*/ 119151 w 612474"/>
                  <a:gd name="connsiteY40" fmla="*/ 655408 h 687122"/>
                  <a:gd name="connsiteX41" fmla="*/ 135007 w 612474"/>
                  <a:gd name="connsiteY41" fmla="*/ 658051 h 687122"/>
                  <a:gd name="connsiteX42" fmla="*/ 158792 w 612474"/>
                  <a:gd name="connsiteY42" fmla="*/ 668622 h 687122"/>
                  <a:gd name="connsiteX43" fmla="*/ 166721 w 612474"/>
                  <a:gd name="connsiteY43" fmla="*/ 671265 h 687122"/>
                  <a:gd name="connsiteX44" fmla="*/ 174649 w 612474"/>
                  <a:gd name="connsiteY44" fmla="*/ 679193 h 687122"/>
                  <a:gd name="connsiteX45" fmla="*/ 182577 w 612474"/>
                  <a:gd name="connsiteY45" fmla="*/ 681836 h 687122"/>
                  <a:gd name="connsiteX46" fmla="*/ 190506 w 612474"/>
                  <a:gd name="connsiteY46" fmla="*/ 687122 h 687122"/>
                  <a:gd name="connsiteX47" fmla="*/ 227504 w 612474"/>
                  <a:gd name="connsiteY47" fmla="*/ 679193 h 687122"/>
                  <a:gd name="connsiteX48" fmla="*/ 235433 w 612474"/>
                  <a:gd name="connsiteY48" fmla="*/ 676551 h 687122"/>
                  <a:gd name="connsiteX49" fmla="*/ 248647 w 612474"/>
                  <a:gd name="connsiteY49" fmla="*/ 665980 h 687122"/>
                  <a:gd name="connsiteX50" fmla="*/ 261860 w 612474"/>
                  <a:gd name="connsiteY50" fmla="*/ 655408 h 687122"/>
                  <a:gd name="connsiteX51" fmla="*/ 267146 w 612474"/>
                  <a:gd name="connsiteY51" fmla="*/ 647480 h 687122"/>
                  <a:gd name="connsiteX52" fmla="*/ 277717 w 612474"/>
                  <a:gd name="connsiteY52" fmla="*/ 623695 h 687122"/>
                  <a:gd name="connsiteX53" fmla="*/ 285645 w 612474"/>
                  <a:gd name="connsiteY53" fmla="*/ 621052 h 687122"/>
                  <a:gd name="connsiteX54" fmla="*/ 301502 w 612474"/>
                  <a:gd name="connsiteY54" fmla="*/ 607838 h 687122"/>
                  <a:gd name="connsiteX55" fmla="*/ 309430 w 612474"/>
                  <a:gd name="connsiteY55" fmla="*/ 602553 h 687122"/>
                  <a:gd name="connsiteX56" fmla="*/ 314716 w 612474"/>
                  <a:gd name="connsiteY56" fmla="*/ 594625 h 687122"/>
                  <a:gd name="connsiteX57" fmla="*/ 333215 w 612474"/>
                  <a:gd name="connsiteY57" fmla="*/ 570840 h 687122"/>
                  <a:gd name="connsiteX58" fmla="*/ 335858 w 612474"/>
                  <a:gd name="connsiteY58" fmla="*/ 562911 h 687122"/>
                  <a:gd name="connsiteX59" fmla="*/ 359643 w 612474"/>
                  <a:gd name="connsiteY59" fmla="*/ 552340 h 687122"/>
                  <a:gd name="connsiteX60" fmla="*/ 367571 w 612474"/>
                  <a:gd name="connsiteY60" fmla="*/ 549697 h 687122"/>
                  <a:gd name="connsiteX61" fmla="*/ 386071 w 612474"/>
                  <a:gd name="connsiteY61" fmla="*/ 552340 h 687122"/>
                  <a:gd name="connsiteX62" fmla="*/ 393999 w 612474"/>
                  <a:gd name="connsiteY62" fmla="*/ 557626 h 687122"/>
                  <a:gd name="connsiteX63" fmla="*/ 401928 w 612474"/>
                  <a:gd name="connsiteY63" fmla="*/ 560269 h 687122"/>
                  <a:gd name="connsiteX64" fmla="*/ 409856 w 612474"/>
                  <a:gd name="connsiteY64" fmla="*/ 565554 h 687122"/>
                  <a:gd name="connsiteX65" fmla="*/ 417784 w 612474"/>
                  <a:gd name="connsiteY65" fmla="*/ 568197 h 687122"/>
                  <a:gd name="connsiteX66" fmla="*/ 425713 w 612474"/>
                  <a:gd name="connsiteY66" fmla="*/ 573482 h 687122"/>
                  <a:gd name="connsiteX67" fmla="*/ 441569 w 612474"/>
                  <a:gd name="connsiteY67" fmla="*/ 581411 h 687122"/>
                  <a:gd name="connsiteX68" fmla="*/ 446855 w 612474"/>
                  <a:gd name="connsiteY68" fmla="*/ 589339 h 687122"/>
                  <a:gd name="connsiteX69" fmla="*/ 460069 w 612474"/>
                  <a:gd name="connsiteY69" fmla="*/ 599910 h 687122"/>
                  <a:gd name="connsiteX70" fmla="*/ 470640 w 612474"/>
                  <a:gd name="connsiteY70" fmla="*/ 623695 h 687122"/>
                  <a:gd name="connsiteX71" fmla="*/ 481211 w 612474"/>
                  <a:gd name="connsiteY71" fmla="*/ 634266 h 687122"/>
                  <a:gd name="connsiteX72" fmla="*/ 491782 w 612474"/>
                  <a:gd name="connsiteY72" fmla="*/ 644837 h 687122"/>
                  <a:gd name="connsiteX73" fmla="*/ 499710 w 612474"/>
                  <a:gd name="connsiteY73" fmla="*/ 642195 h 687122"/>
                  <a:gd name="connsiteX74" fmla="*/ 507639 w 612474"/>
                  <a:gd name="connsiteY74" fmla="*/ 621052 h 687122"/>
                  <a:gd name="connsiteX75" fmla="*/ 515567 w 612474"/>
                  <a:gd name="connsiteY75" fmla="*/ 605196 h 687122"/>
                  <a:gd name="connsiteX76" fmla="*/ 523495 w 612474"/>
                  <a:gd name="connsiteY76" fmla="*/ 589339 h 687122"/>
                  <a:gd name="connsiteX77" fmla="*/ 526138 w 612474"/>
                  <a:gd name="connsiteY77" fmla="*/ 581411 h 687122"/>
                  <a:gd name="connsiteX78" fmla="*/ 536709 w 612474"/>
                  <a:gd name="connsiteY78" fmla="*/ 565554 h 687122"/>
                  <a:gd name="connsiteX79" fmla="*/ 539352 w 612474"/>
                  <a:gd name="connsiteY79" fmla="*/ 554983 h 687122"/>
                  <a:gd name="connsiteX80" fmla="*/ 557851 w 612474"/>
                  <a:gd name="connsiteY80" fmla="*/ 531198 h 687122"/>
                  <a:gd name="connsiteX81" fmla="*/ 568422 w 612474"/>
                  <a:gd name="connsiteY81" fmla="*/ 515341 h 687122"/>
                  <a:gd name="connsiteX82" fmla="*/ 576351 w 612474"/>
                  <a:gd name="connsiteY82" fmla="*/ 478343 h 687122"/>
                  <a:gd name="connsiteX83" fmla="*/ 586922 w 612474"/>
                  <a:gd name="connsiteY83" fmla="*/ 462486 h 687122"/>
                  <a:gd name="connsiteX84" fmla="*/ 602778 w 612474"/>
                  <a:gd name="connsiteY84" fmla="*/ 451915 h 687122"/>
                  <a:gd name="connsiteX85" fmla="*/ 605421 w 612474"/>
                  <a:gd name="connsiteY85" fmla="*/ 443986 h 687122"/>
                  <a:gd name="connsiteX86" fmla="*/ 597493 w 612474"/>
                  <a:gd name="connsiteY86" fmla="*/ 417559 h 687122"/>
                  <a:gd name="connsiteX87" fmla="*/ 594850 w 612474"/>
                  <a:gd name="connsiteY87" fmla="*/ 409630 h 687122"/>
                  <a:gd name="connsiteX88" fmla="*/ 592207 w 612474"/>
                  <a:gd name="connsiteY88" fmla="*/ 401702 h 687122"/>
                  <a:gd name="connsiteX89" fmla="*/ 586922 w 612474"/>
                  <a:gd name="connsiteY89" fmla="*/ 380560 h 687122"/>
                  <a:gd name="connsiteX90" fmla="*/ 589565 w 612474"/>
                  <a:gd name="connsiteY90" fmla="*/ 362060 h 687122"/>
                  <a:gd name="connsiteX91" fmla="*/ 592207 w 612474"/>
                  <a:gd name="connsiteY91" fmla="*/ 354132 h 687122"/>
                  <a:gd name="connsiteX92" fmla="*/ 586922 w 612474"/>
                  <a:gd name="connsiteY92" fmla="*/ 346204 h 687122"/>
                  <a:gd name="connsiteX93" fmla="*/ 584279 w 612474"/>
                  <a:gd name="connsiteY93" fmla="*/ 335633 h 687122"/>
                  <a:gd name="connsiteX94" fmla="*/ 573708 w 612474"/>
                  <a:gd name="connsiteY94" fmla="*/ 319776 h 687122"/>
                  <a:gd name="connsiteX95" fmla="*/ 578993 w 612474"/>
                  <a:gd name="connsiteY95" fmla="*/ 311848 h 687122"/>
                  <a:gd name="connsiteX96" fmla="*/ 586922 w 612474"/>
                  <a:gd name="connsiteY96" fmla="*/ 309205 h 687122"/>
                  <a:gd name="connsiteX97" fmla="*/ 594850 w 612474"/>
                  <a:gd name="connsiteY97" fmla="*/ 303919 h 687122"/>
                  <a:gd name="connsiteX98" fmla="*/ 600136 w 612474"/>
                  <a:gd name="connsiteY98" fmla="*/ 295991 h 687122"/>
                  <a:gd name="connsiteX99" fmla="*/ 608064 w 612474"/>
                  <a:gd name="connsiteY99" fmla="*/ 290706 h 687122"/>
                  <a:gd name="connsiteX100" fmla="*/ 612042 w 612474"/>
                  <a:gd name="connsiteY100" fmla="*/ 266136 h 687122"/>
                  <a:gd name="connsiteX101" fmla="*/ 594850 w 612474"/>
                  <a:gd name="connsiteY101" fmla="*/ 243136 h 687122"/>
                  <a:gd name="connsiteX102" fmla="*/ 592207 w 612474"/>
                  <a:gd name="connsiteY102" fmla="*/ 235207 h 687122"/>
                  <a:gd name="connsiteX103" fmla="*/ 589565 w 612474"/>
                  <a:gd name="connsiteY103" fmla="*/ 208780 h 687122"/>
                  <a:gd name="connsiteX104" fmla="*/ 584279 w 612474"/>
                  <a:gd name="connsiteY104" fmla="*/ 177066 h 687122"/>
                  <a:gd name="connsiteX105" fmla="*/ 581636 w 612474"/>
                  <a:gd name="connsiteY105" fmla="*/ 155924 h 687122"/>
                  <a:gd name="connsiteX106" fmla="*/ 565780 w 612474"/>
                  <a:gd name="connsiteY106" fmla="*/ 150638 h 687122"/>
                  <a:gd name="connsiteX107" fmla="*/ 557851 w 612474"/>
                  <a:gd name="connsiteY107" fmla="*/ 147996 h 687122"/>
                  <a:gd name="connsiteX108" fmla="*/ 549923 w 612474"/>
                  <a:gd name="connsiteY108" fmla="*/ 140067 h 687122"/>
                  <a:gd name="connsiteX109" fmla="*/ 541995 w 612474"/>
                  <a:gd name="connsiteY109" fmla="*/ 134782 h 687122"/>
                  <a:gd name="connsiteX110" fmla="*/ 528781 w 612474"/>
                  <a:gd name="connsiteY110" fmla="*/ 124211 h 687122"/>
                  <a:gd name="connsiteX111" fmla="*/ 507639 w 612474"/>
                  <a:gd name="connsiteY111" fmla="*/ 118925 h 687122"/>
                  <a:gd name="connsiteX112" fmla="*/ 502353 w 612474"/>
                  <a:gd name="connsiteY112" fmla="*/ 110997 h 687122"/>
                  <a:gd name="connsiteX113" fmla="*/ 499710 w 612474"/>
                  <a:gd name="connsiteY113" fmla="*/ 103069 h 687122"/>
                  <a:gd name="connsiteX114" fmla="*/ 483854 w 612474"/>
                  <a:gd name="connsiteY114" fmla="*/ 97783 h 687122"/>
                  <a:gd name="connsiteX115" fmla="*/ 460069 w 612474"/>
                  <a:gd name="connsiteY115" fmla="*/ 89855 h 687122"/>
                  <a:gd name="connsiteX116" fmla="*/ 436284 w 612474"/>
                  <a:gd name="connsiteY116" fmla="*/ 81926 h 687122"/>
                  <a:gd name="connsiteX117" fmla="*/ 428355 w 612474"/>
                  <a:gd name="connsiteY117" fmla="*/ 79284 h 687122"/>
                  <a:gd name="connsiteX118" fmla="*/ 425713 w 612474"/>
                  <a:gd name="connsiteY118" fmla="*/ 71355 h 687122"/>
                  <a:gd name="connsiteX119" fmla="*/ 420427 w 612474"/>
                  <a:gd name="connsiteY119" fmla="*/ 63427 h 687122"/>
                  <a:gd name="connsiteX120" fmla="*/ 425713 w 612474"/>
                  <a:gd name="connsiteY120" fmla="*/ 47570 h 687122"/>
                  <a:gd name="connsiteX121" fmla="*/ 428355 w 612474"/>
                  <a:gd name="connsiteY121" fmla="*/ 39642 h 687122"/>
                  <a:gd name="connsiteX122" fmla="*/ 425713 w 612474"/>
                  <a:gd name="connsiteY122" fmla="*/ 23785 h 687122"/>
                  <a:gd name="connsiteX123" fmla="*/ 401928 w 612474"/>
                  <a:gd name="connsiteY123" fmla="*/ 23785 h 687122"/>
                  <a:gd name="connsiteX124" fmla="*/ 383428 w 612474"/>
                  <a:gd name="connsiteY124" fmla="*/ 29071 h 687122"/>
                  <a:gd name="connsiteX125" fmla="*/ 375500 w 612474"/>
                  <a:gd name="connsiteY125" fmla="*/ 34356 h 687122"/>
                  <a:gd name="connsiteX126" fmla="*/ 349072 w 612474"/>
                  <a:gd name="connsiteY126" fmla="*/ 36999 h 687122"/>
                  <a:gd name="connsiteX127" fmla="*/ 322644 w 612474"/>
                  <a:gd name="connsiteY127" fmla="*/ 29071 h 687122"/>
                  <a:gd name="connsiteX128" fmla="*/ 314716 w 612474"/>
                  <a:gd name="connsiteY128" fmla="*/ 26428 h 687122"/>
                  <a:gd name="connsiteX129" fmla="*/ 306788 w 612474"/>
                  <a:gd name="connsiteY129" fmla="*/ 23785 h 687122"/>
                  <a:gd name="connsiteX130" fmla="*/ 298859 w 612474"/>
                  <a:gd name="connsiteY130" fmla="*/ 15857 h 687122"/>
                  <a:gd name="connsiteX131" fmla="*/ 285645 w 612474"/>
                  <a:gd name="connsiteY131" fmla="*/ 0 h 687122"/>
                  <a:gd name="connsiteX132" fmla="*/ 269789 w 612474"/>
                  <a:gd name="connsiteY132" fmla="*/ 7929 h 687122"/>
                  <a:gd name="connsiteX133" fmla="*/ 259218 w 612474"/>
                  <a:gd name="connsiteY133" fmla="*/ 21143 h 687122"/>
                  <a:gd name="connsiteX134" fmla="*/ 256575 w 612474"/>
                  <a:gd name="connsiteY134" fmla="*/ 29071 h 687122"/>
                  <a:gd name="connsiteX135" fmla="*/ 248647 w 612474"/>
                  <a:gd name="connsiteY135" fmla="*/ 31714 h 687122"/>
                  <a:gd name="connsiteX136" fmla="*/ 243361 w 612474"/>
                  <a:gd name="connsiteY136" fmla="*/ 47570 h 687122"/>
                  <a:gd name="connsiteX137" fmla="*/ 235433 w 612474"/>
                  <a:gd name="connsiteY137" fmla="*/ 71355 h 687122"/>
                  <a:gd name="connsiteX138" fmla="*/ 227504 w 612474"/>
                  <a:gd name="connsiteY138" fmla="*/ 87212 h 687122"/>
                  <a:gd name="connsiteX139" fmla="*/ 209005 w 612474"/>
                  <a:gd name="connsiteY139" fmla="*/ 92497 h 687122"/>
                  <a:gd name="connsiteX140" fmla="*/ 198434 w 612474"/>
                  <a:gd name="connsiteY140" fmla="*/ 108354 h 687122"/>
                  <a:gd name="connsiteX141" fmla="*/ 193148 w 612474"/>
                  <a:gd name="connsiteY141" fmla="*/ 116282 h 687122"/>
                  <a:gd name="connsiteX142" fmla="*/ 185220 w 612474"/>
                  <a:gd name="connsiteY142" fmla="*/ 124211 h 687122"/>
                  <a:gd name="connsiteX143" fmla="*/ 182577 w 612474"/>
                  <a:gd name="connsiteY143" fmla="*/ 132139 h 687122"/>
                  <a:gd name="connsiteX144" fmla="*/ 177292 w 612474"/>
                  <a:gd name="connsiteY144" fmla="*/ 150638 h 687122"/>
                  <a:gd name="connsiteX145" fmla="*/ 179934 w 612474"/>
                  <a:gd name="connsiteY145" fmla="*/ 158567 h 687122"/>
                  <a:gd name="connsiteX146" fmla="*/ 177292 w 612474"/>
                  <a:gd name="connsiteY146" fmla="*/ 166495 h 687122"/>
                  <a:gd name="connsiteX147" fmla="*/ 165385 w 612474"/>
                  <a:gd name="connsiteY147" fmla="*/ 166233 h 687122"/>
                  <a:gd name="connsiteX0" fmla="*/ 165385 w 612128"/>
                  <a:gd name="connsiteY0" fmla="*/ 166233 h 687122"/>
                  <a:gd name="connsiteX1" fmla="*/ 161862 w 612128"/>
                  <a:gd name="connsiteY1" fmla="*/ 193061 h 687122"/>
                  <a:gd name="connsiteX2" fmla="*/ 168290 w 612128"/>
                  <a:gd name="connsiteY2" fmla="*/ 227541 h 687122"/>
                  <a:gd name="connsiteX3" fmla="*/ 175695 w 612128"/>
                  <a:gd name="connsiteY3" fmla="*/ 253707 h 687122"/>
                  <a:gd name="connsiteX4" fmla="*/ 179934 w 612128"/>
                  <a:gd name="connsiteY4" fmla="*/ 272206 h 687122"/>
                  <a:gd name="connsiteX5" fmla="*/ 169363 w 612128"/>
                  <a:gd name="connsiteY5" fmla="*/ 288063 h 687122"/>
                  <a:gd name="connsiteX6" fmla="*/ 164078 w 612128"/>
                  <a:gd name="connsiteY6" fmla="*/ 303919 h 687122"/>
                  <a:gd name="connsiteX7" fmla="*/ 158792 w 612128"/>
                  <a:gd name="connsiteY7" fmla="*/ 311848 h 687122"/>
                  <a:gd name="connsiteX8" fmla="*/ 145578 w 612128"/>
                  <a:gd name="connsiteY8" fmla="*/ 327704 h 687122"/>
                  <a:gd name="connsiteX9" fmla="*/ 140293 w 612128"/>
                  <a:gd name="connsiteY9" fmla="*/ 343561 h 687122"/>
                  <a:gd name="connsiteX10" fmla="*/ 137650 w 612128"/>
                  <a:gd name="connsiteY10" fmla="*/ 351489 h 687122"/>
                  <a:gd name="connsiteX11" fmla="*/ 128386 w 612128"/>
                  <a:gd name="connsiteY11" fmla="*/ 374751 h 687122"/>
                  <a:gd name="connsiteX12" fmla="*/ 123886 w 612128"/>
                  <a:gd name="connsiteY12" fmla="*/ 401701 h 687122"/>
                  <a:gd name="connsiteX13" fmla="*/ 129171 w 612128"/>
                  <a:gd name="connsiteY13" fmla="*/ 419941 h 687122"/>
                  <a:gd name="connsiteX14" fmla="*/ 136577 w 612128"/>
                  <a:gd name="connsiteY14" fmla="*/ 428392 h 687122"/>
                  <a:gd name="connsiteX15" fmla="*/ 148221 w 612128"/>
                  <a:gd name="connsiteY15" fmla="*/ 443986 h 687122"/>
                  <a:gd name="connsiteX16" fmla="*/ 140293 w 612128"/>
                  <a:gd name="connsiteY16" fmla="*/ 446629 h 687122"/>
                  <a:gd name="connsiteX17" fmla="*/ 124436 w 612128"/>
                  <a:gd name="connsiteY17" fmla="*/ 454558 h 687122"/>
                  <a:gd name="connsiteX18" fmla="*/ 113865 w 612128"/>
                  <a:gd name="connsiteY18" fmla="*/ 467771 h 687122"/>
                  <a:gd name="connsiteX19" fmla="*/ 111222 w 612128"/>
                  <a:gd name="connsiteY19" fmla="*/ 475700 h 687122"/>
                  <a:gd name="connsiteX20" fmla="*/ 103294 w 612128"/>
                  <a:gd name="connsiteY20" fmla="*/ 483628 h 687122"/>
                  <a:gd name="connsiteX21" fmla="*/ 98008 w 612128"/>
                  <a:gd name="connsiteY21" fmla="*/ 491556 h 687122"/>
                  <a:gd name="connsiteX22" fmla="*/ 74223 w 612128"/>
                  <a:gd name="connsiteY22" fmla="*/ 504770 h 687122"/>
                  <a:gd name="connsiteX23" fmla="*/ 66295 w 612128"/>
                  <a:gd name="connsiteY23" fmla="*/ 510056 h 687122"/>
                  <a:gd name="connsiteX24" fmla="*/ 50439 w 612128"/>
                  <a:gd name="connsiteY24" fmla="*/ 517984 h 687122"/>
                  <a:gd name="connsiteX25" fmla="*/ 45153 w 612128"/>
                  <a:gd name="connsiteY25" fmla="*/ 525912 h 687122"/>
                  <a:gd name="connsiteX26" fmla="*/ 34582 w 612128"/>
                  <a:gd name="connsiteY26" fmla="*/ 549697 h 687122"/>
                  <a:gd name="connsiteX27" fmla="*/ 26654 w 612128"/>
                  <a:gd name="connsiteY27" fmla="*/ 552340 h 687122"/>
                  <a:gd name="connsiteX28" fmla="*/ 2869 w 612128"/>
                  <a:gd name="connsiteY28" fmla="*/ 549697 h 687122"/>
                  <a:gd name="connsiteX29" fmla="*/ 226 w 612128"/>
                  <a:gd name="connsiteY29" fmla="*/ 557626 h 687122"/>
                  <a:gd name="connsiteX30" fmla="*/ 8154 w 612128"/>
                  <a:gd name="connsiteY30" fmla="*/ 562911 h 687122"/>
                  <a:gd name="connsiteX31" fmla="*/ 24011 w 612128"/>
                  <a:gd name="connsiteY31" fmla="*/ 568197 h 687122"/>
                  <a:gd name="connsiteX32" fmla="*/ 31939 w 612128"/>
                  <a:gd name="connsiteY32" fmla="*/ 570840 h 687122"/>
                  <a:gd name="connsiteX33" fmla="*/ 39867 w 612128"/>
                  <a:gd name="connsiteY33" fmla="*/ 576125 h 687122"/>
                  <a:gd name="connsiteX34" fmla="*/ 47796 w 612128"/>
                  <a:gd name="connsiteY34" fmla="*/ 599910 h 687122"/>
                  <a:gd name="connsiteX35" fmla="*/ 50439 w 612128"/>
                  <a:gd name="connsiteY35" fmla="*/ 607838 h 687122"/>
                  <a:gd name="connsiteX36" fmla="*/ 58367 w 612128"/>
                  <a:gd name="connsiteY36" fmla="*/ 613124 h 687122"/>
                  <a:gd name="connsiteX37" fmla="*/ 68938 w 612128"/>
                  <a:gd name="connsiteY37" fmla="*/ 628981 h 687122"/>
                  <a:gd name="connsiteX38" fmla="*/ 92723 w 612128"/>
                  <a:gd name="connsiteY38" fmla="*/ 644837 h 687122"/>
                  <a:gd name="connsiteX39" fmla="*/ 100651 w 612128"/>
                  <a:gd name="connsiteY39" fmla="*/ 650123 h 687122"/>
                  <a:gd name="connsiteX40" fmla="*/ 119151 w 612128"/>
                  <a:gd name="connsiteY40" fmla="*/ 655408 h 687122"/>
                  <a:gd name="connsiteX41" fmla="*/ 135007 w 612128"/>
                  <a:gd name="connsiteY41" fmla="*/ 658051 h 687122"/>
                  <a:gd name="connsiteX42" fmla="*/ 158792 w 612128"/>
                  <a:gd name="connsiteY42" fmla="*/ 668622 h 687122"/>
                  <a:gd name="connsiteX43" fmla="*/ 166721 w 612128"/>
                  <a:gd name="connsiteY43" fmla="*/ 671265 h 687122"/>
                  <a:gd name="connsiteX44" fmla="*/ 174649 w 612128"/>
                  <a:gd name="connsiteY44" fmla="*/ 679193 h 687122"/>
                  <a:gd name="connsiteX45" fmla="*/ 182577 w 612128"/>
                  <a:gd name="connsiteY45" fmla="*/ 681836 h 687122"/>
                  <a:gd name="connsiteX46" fmla="*/ 190506 w 612128"/>
                  <a:gd name="connsiteY46" fmla="*/ 687122 h 687122"/>
                  <a:gd name="connsiteX47" fmla="*/ 227504 w 612128"/>
                  <a:gd name="connsiteY47" fmla="*/ 679193 h 687122"/>
                  <a:gd name="connsiteX48" fmla="*/ 235433 w 612128"/>
                  <a:gd name="connsiteY48" fmla="*/ 676551 h 687122"/>
                  <a:gd name="connsiteX49" fmla="*/ 248647 w 612128"/>
                  <a:gd name="connsiteY49" fmla="*/ 665980 h 687122"/>
                  <a:gd name="connsiteX50" fmla="*/ 261860 w 612128"/>
                  <a:gd name="connsiteY50" fmla="*/ 655408 h 687122"/>
                  <a:gd name="connsiteX51" fmla="*/ 267146 w 612128"/>
                  <a:gd name="connsiteY51" fmla="*/ 647480 h 687122"/>
                  <a:gd name="connsiteX52" fmla="*/ 277717 w 612128"/>
                  <a:gd name="connsiteY52" fmla="*/ 623695 h 687122"/>
                  <a:gd name="connsiteX53" fmla="*/ 285645 w 612128"/>
                  <a:gd name="connsiteY53" fmla="*/ 621052 h 687122"/>
                  <a:gd name="connsiteX54" fmla="*/ 301502 w 612128"/>
                  <a:gd name="connsiteY54" fmla="*/ 607838 h 687122"/>
                  <a:gd name="connsiteX55" fmla="*/ 309430 w 612128"/>
                  <a:gd name="connsiteY55" fmla="*/ 602553 h 687122"/>
                  <a:gd name="connsiteX56" fmla="*/ 314716 w 612128"/>
                  <a:gd name="connsiteY56" fmla="*/ 594625 h 687122"/>
                  <a:gd name="connsiteX57" fmla="*/ 333215 w 612128"/>
                  <a:gd name="connsiteY57" fmla="*/ 570840 h 687122"/>
                  <a:gd name="connsiteX58" fmla="*/ 335858 w 612128"/>
                  <a:gd name="connsiteY58" fmla="*/ 562911 h 687122"/>
                  <a:gd name="connsiteX59" fmla="*/ 359643 w 612128"/>
                  <a:gd name="connsiteY59" fmla="*/ 552340 h 687122"/>
                  <a:gd name="connsiteX60" fmla="*/ 367571 w 612128"/>
                  <a:gd name="connsiteY60" fmla="*/ 549697 h 687122"/>
                  <a:gd name="connsiteX61" fmla="*/ 386071 w 612128"/>
                  <a:gd name="connsiteY61" fmla="*/ 552340 h 687122"/>
                  <a:gd name="connsiteX62" fmla="*/ 393999 w 612128"/>
                  <a:gd name="connsiteY62" fmla="*/ 557626 h 687122"/>
                  <a:gd name="connsiteX63" fmla="*/ 401928 w 612128"/>
                  <a:gd name="connsiteY63" fmla="*/ 560269 h 687122"/>
                  <a:gd name="connsiteX64" fmla="*/ 409856 w 612128"/>
                  <a:gd name="connsiteY64" fmla="*/ 565554 h 687122"/>
                  <a:gd name="connsiteX65" fmla="*/ 417784 w 612128"/>
                  <a:gd name="connsiteY65" fmla="*/ 568197 h 687122"/>
                  <a:gd name="connsiteX66" fmla="*/ 425713 w 612128"/>
                  <a:gd name="connsiteY66" fmla="*/ 573482 h 687122"/>
                  <a:gd name="connsiteX67" fmla="*/ 441569 w 612128"/>
                  <a:gd name="connsiteY67" fmla="*/ 581411 h 687122"/>
                  <a:gd name="connsiteX68" fmla="*/ 446855 w 612128"/>
                  <a:gd name="connsiteY68" fmla="*/ 589339 h 687122"/>
                  <a:gd name="connsiteX69" fmla="*/ 460069 w 612128"/>
                  <a:gd name="connsiteY69" fmla="*/ 599910 h 687122"/>
                  <a:gd name="connsiteX70" fmla="*/ 470640 w 612128"/>
                  <a:gd name="connsiteY70" fmla="*/ 623695 h 687122"/>
                  <a:gd name="connsiteX71" fmla="*/ 481211 w 612128"/>
                  <a:gd name="connsiteY71" fmla="*/ 634266 h 687122"/>
                  <a:gd name="connsiteX72" fmla="*/ 491782 w 612128"/>
                  <a:gd name="connsiteY72" fmla="*/ 644837 h 687122"/>
                  <a:gd name="connsiteX73" fmla="*/ 499710 w 612128"/>
                  <a:gd name="connsiteY73" fmla="*/ 642195 h 687122"/>
                  <a:gd name="connsiteX74" fmla="*/ 507639 w 612128"/>
                  <a:gd name="connsiteY74" fmla="*/ 621052 h 687122"/>
                  <a:gd name="connsiteX75" fmla="*/ 515567 w 612128"/>
                  <a:gd name="connsiteY75" fmla="*/ 605196 h 687122"/>
                  <a:gd name="connsiteX76" fmla="*/ 523495 w 612128"/>
                  <a:gd name="connsiteY76" fmla="*/ 589339 h 687122"/>
                  <a:gd name="connsiteX77" fmla="*/ 526138 w 612128"/>
                  <a:gd name="connsiteY77" fmla="*/ 581411 h 687122"/>
                  <a:gd name="connsiteX78" fmla="*/ 536709 w 612128"/>
                  <a:gd name="connsiteY78" fmla="*/ 565554 h 687122"/>
                  <a:gd name="connsiteX79" fmla="*/ 539352 w 612128"/>
                  <a:gd name="connsiteY79" fmla="*/ 554983 h 687122"/>
                  <a:gd name="connsiteX80" fmla="*/ 557851 w 612128"/>
                  <a:gd name="connsiteY80" fmla="*/ 531198 h 687122"/>
                  <a:gd name="connsiteX81" fmla="*/ 568422 w 612128"/>
                  <a:gd name="connsiteY81" fmla="*/ 515341 h 687122"/>
                  <a:gd name="connsiteX82" fmla="*/ 576351 w 612128"/>
                  <a:gd name="connsiteY82" fmla="*/ 478343 h 687122"/>
                  <a:gd name="connsiteX83" fmla="*/ 586922 w 612128"/>
                  <a:gd name="connsiteY83" fmla="*/ 462486 h 687122"/>
                  <a:gd name="connsiteX84" fmla="*/ 602778 w 612128"/>
                  <a:gd name="connsiteY84" fmla="*/ 451915 h 687122"/>
                  <a:gd name="connsiteX85" fmla="*/ 605421 w 612128"/>
                  <a:gd name="connsiteY85" fmla="*/ 443986 h 687122"/>
                  <a:gd name="connsiteX86" fmla="*/ 597493 w 612128"/>
                  <a:gd name="connsiteY86" fmla="*/ 417559 h 687122"/>
                  <a:gd name="connsiteX87" fmla="*/ 594850 w 612128"/>
                  <a:gd name="connsiteY87" fmla="*/ 409630 h 687122"/>
                  <a:gd name="connsiteX88" fmla="*/ 592207 w 612128"/>
                  <a:gd name="connsiteY88" fmla="*/ 401702 h 687122"/>
                  <a:gd name="connsiteX89" fmla="*/ 586922 w 612128"/>
                  <a:gd name="connsiteY89" fmla="*/ 380560 h 687122"/>
                  <a:gd name="connsiteX90" fmla="*/ 589565 w 612128"/>
                  <a:gd name="connsiteY90" fmla="*/ 362060 h 687122"/>
                  <a:gd name="connsiteX91" fmla="*/ 592207 w 612128"/>
                  <a:gd name="connsiteY91" fmla="*/ 354132 h 687122"/>
                  <a:gd name="connsiteX92" fmla="*/ 586922 w 612128"/>
                  <a:gd name="connsiteY92" fmla="*/ 346204 h 687122"/>
                  <a:gd name="connsiteX93" fmla="*/ 584279 w 612128"/>
                  <a:gd name="connsiteY93" fmla="*/ 335633 h 687122"/>
                  <a:gd name="connsiteX94" fmla="*/ 573708 w 612128"/>
                  <a:gd name="connsiteY94" fmla="*/ 319776 h 687122"/>
                  <a:gd name="connsiteX95" fmla="*/ 578993 w 612128"/>
                  <a:gd name="connsiteY95" fmla="*/ 311848 h 687122"/>
                  <a:gd name="connsiteX96" fmla="*/ 586922 w 612128"/>
                  <a:gd name="connsiteY96" fmla="*/ 309205 h 687122"/>
                  <a:gd name="connsiteX97" fmla="*/ 594850 w 612128"/>
                  <a:gd name="connsiteY97" fmla="*/ 303919 h 687122"/>
                  <a:gd name="connsiteX98" fmla="*/ 600136 w 612128"/>
                  <a:gd name="connsiteY98" fmla="*/ 295991 h 687122"/>
                  <a:gd name="connsiteX99" fmla="*/ 608064 w 612128"/>
                  <a:gd name="connsiteY99" fmla="*/ 290706 h 687122"/>
                  <a:gd name="connsiteX100" fmla="*/ 612042 w 612128"/>
                  <a:gd name="connsiteY100" fmla="*/ 266136 h 687122"/>
                  <a:gd name="connsiteX101" fmla="*/ 609137 w 612128"/>
                  <a:gd name="connsiteY101" fmla="*/ 235992 h 687122"/>
                  <a:gd name="connsiteX102" fmla="*/ 592207 w 612128"/>
                  <a:gd name="connsiteY102" fmla="*/ 235207 h 687122"/>
                  <a:gd name="connsiteX103" fmla="*/ 589565 w 612128"/>
                  <a:gd name="connsiteY103" fmla="*/ 208780 h 687122"/>
                  <a:gd name="connsiteX104" fmla="*/ 584279 w 612128"/>
                  <a:gd name="connsiteY104" fmla="*/ 177066 h 687122"/>
                  <a:gd name="connsiteX105" fmla="*/ 581636 w 612128"/>
                  <a:gd name="connsiteY105" fmla="*/ 155924 h 687122"/>
                  <a:gd name="connsiteX106" fmla="*/ 565780 w 612128"/>
                  <a:gd name="connsiteY106" fmla="*/ 150638 h 687122"/>
                  <a:gd name="connsiteX107" fmla="*/ 557851 w 612128"/>
                  <a:gd name="connsiteY107" fmla="*/ 147996 h 687122"/>
                  <a:gd name="connsiteX108" fmla="*/ 549923 w 612128"/>
                  <a:gd name="connsiteY108" fmla="*/ 140067 h 687122"/>
                  <a:gd name="connsiteX109" fmla="*/ 541995 w 612128"/>
                  <a:gd name="connsiteY109" fmla="*/ 134782 h 687122"/>
                  <a:gd name="connsiteX110" fmla="*/ 528781 w 612128"/>
                  <a:gd name="connsiteY110" fmla="*/ 124211 h 687122"/>
                  <a:gd name="connsiteX111" fmla="*/ 507639 w 612128"/>
                  <a:gd name="connsiteY111" fmla="*/ 118925 h 687122"/>
                  <a:gd name="connsiteX112" fmla="*/ 502353 w 612128"/>
                  <a:gd name="connsiteY112" fmla="*/ 110997 h 687122"/>
                  <a:gd name="connsiteX113" fmla="*/ 499710 w 612128"/>
                  <a:gd name="connsiteY113" fmla="*/ 103069 h 687122"/>
                  <a:gd name="connsiteX114" fmla="*/ 483854 w 612128"/>
                  <a:gd name="connsiteY114" fmla="*/ 97783 h 687122"/>
                  <a:gd name="connsiteX115" fmla="*/ 460069 w 612128"/>
                  <a:gd name="connsiteY115" fmla="*/ 89855 h 687122"/>
                  <a:gd name="connsiteX116" fmla="*/ 436284 w 612128"/>
                  <a:gd name="connsiteY116" fmla="*/ 81926 h 687122"/>
                  <a:gd name="connsiteX117" fmla="*/ 428355 w 612128"/>
                  <a:gd name="connsiteY117" fmla="*/ 79284 h 687122"/>
                  <a:gd name="connsiteX118" fmla="*/ 425713 w 612128"/>
                  <a:gd name="connsiteY118" fmla="*/ 71355 h 687122"/>
                  <a:gd name="connsiteX119" fmla="*/ 420427 w 612128"/>
                  <a:gd name="connsiteY119" fmla="*/ 63427 h 687122"/>
                  <a:gd name="connsiteX120" fmla="*/ 425713 w 612128"/>
                  <a:gd name="connsiteY120" fmla="*/ 47570 h 687122"/>
                  <a:gd name="connsiteX121" fmla="*/ 428355 w 612128"/>
                  <a:gd name="connsiteY121" fmla="*/ 39642 h 687122"/>
                  <a:gd name="connsiteX122" fmla="*/ 425713 w 612128"/>
                  <a:gd name="connsiteY122" fmla="*/ 23785 h 687122"/>
                  <a:gd name="connsiteX123" fmla="*/ 401928 w 612128"/>
                  <a:gd name="connsiteY123" fmla="*/ 23785 h 687122"/>
                  <a:gd name="connsiteX124" fmla="*/ 383428 w 612128"/>
                  <a:gd name="connsiteY124" fmla="*/ 29071 h 687122"/>
                  <a:gd name="connsiteX125" fmla="*/ 375500 w 612128"/>
                  <a:gd name="connsiteY125" fmla="*/ 34356 h 687122"/>
                  <a:gd name="connsiteX126" fmla="*/ 349072 w 612128"/>
                  <a:gd name="connsiteY126" fmla="*/ 36999 h 687122"/>
                  <a:gd name="connsiteX127" fmla="*/ 322644 w 612128"/>
                  <a:gd name="connsiteY127" fmla="*/ 29071 h 687122"/>
                  <a:gd name="connsiteX128" fmla="*/ 314716 w 612128"/>
                  <a:gd name="connsiteY128" fmla="*/ 26428 h 687122"/>
                  <a:gd name="connsiteX129" fmla="*/ 306788 w 612128"/>
                  <a:gd name="connsiteY129" fmla="*/ 23785 h 687122"/>
                  <a:gd name="connsiteX130" fmla="*/ 298859 w 612128"/>
                  <a:gd name="connsiteY130" fmla="*/ 15857 h 687122"/>
                  <a:gd name="connsiteX131" fmla="*/ 285645 w 612128"/>
                  <a:gd name="connsiteY131" fmla="*/ 0 h 687122"/>
                  <a:gd name="connsiteX132" fmla="*/ 269789 w 612128"/>
                  <a:gd name="connsiteY132" fmla="*/ 7929 h 687122"/>
                  <a:gd name="connsiteX133" fmla="*/ 259218 w 612128"/>
                  <a:gd name="connsiteY133" fmla="*/ 21143 h 687122"/>
                  <a:gd name="connsiteX134" fmla="*/ 256575 w 612128"/>
                  <a:gd name="connsiteY134" fmla="*/ 29071 h 687122"/>
                  <a:gd name="connsiteX135" fmla="*/ 248647 w 612128"/>
                  <a:gd name="connsiteY135" fmla="*/ 31714 h 687122"/>
                  <a:gd name="connsiteX136" fmla="*/ 243361 w 612128"/>
                  <a:gd name="connsiteY136" fmla="*/ 47570 h 687122"/>
                  <a:gd name="connsiteX137" fmla="*/ 235433 w 612128"/>
                  <a:gd name="connsiteY137" fmla="*/ 71355 h 687122"/>
                  <a:gd name="connsiteX138" fmla="*/ 227504 w 612128"/>
                  <a:gd name="connsiteY138" fmla="*/ 87212 h 687122"/>
                  <a:gd name="connsiteX139" fmla="*/ 209005 w 612128"/>
                  <a:gd name="connsiteY139" fmla="*/ 92497 h 687122"/>
                  <a:gd name="connsiteX140" fmla="*/ 198434 w 612128"/>
                  <a:gd name="connsiteY140" fmla="*/ 108354 h 687122"/>
                  <a:gd name="connsiteX141" fmla="*/ 193148 w 612128"/>
                  <a:gd name="connsiteY141" fmla="*/ 116282 h 687122"/>
                  <a:gd name="connsiteX142" fmla="*/ 185220 w 612128"/>
                  <a:gd name="connsiteY142" fmla="*/ 124211 h 687122"/>
                  <a:gd name="connsiteX143" fmla="*/ 182577 w 612128"/>
                  <a:gd name="connsiteY143" fmla="*/ 132139 h 687122"/>
                  <a:gd name="connsiteX144" fmla="*/ 177292 w 612128"/>
                  <a:gd name="connsiteY144" fmla="*/ 150638 h 687122"/>
                  <a:gd name="connsiteX145" fmla="*/ 179934 w 612128"/>
                  <a:gd name="connsiteY145" fmla="*/ 158567 h 687122"/>
                  <a:gd name="connsiteX146" fmla="*/ 177292 w 612128"/>
                  <a:gd name="connsiteY146" fmla="*/ 166495 h 687122"/>
                  <a:gd name="connsiteX147" fmla="*/ 165385 w 612128"/>
                  <a:gd name="connsiteY147" fmla="*/ 166233 h 687122"/>
                  <a:gd name="connsiteX0" fmla="*/ 165385 w 612062"/>
                  <a:gd name="connsiteY0" fmla="*/ 166233 h 687122"/>
                  <a:gd name="connsiteX1" fmla="*/ 161862 w 612062"/>
                  <a:gd name="connsiteY1" fmla="*/ 193061 h 687122"/>
                  <a:gd name="connsiteX2" fmla="*/ 168290 w 612062"/>
                  <a:gd name="connsiteY2" fmla="*/ 227541 h 687122"/>
                  <a:gd name="connsiteX3" fmla="*/ 175695 w 612062"/>
                  <a:gd name="connsiteY3" fmla="*/ 253707 h 687122"/>
                  <a:gd name="connsiteX4" fmla="*/ 179934 w 612062"/>
                  <a:gd name="connsiteY4" fmla="*/ 272206 h 687122"/>
                  <a:gd name="connsiteX5" fmla="*/ 169363 w 612062"/>
                  <a:gd name="connsiteY5" fmla="*/ 288063 h 687122"/>
                  <a:gd name="connsiteX6" fmla="*/ 164078 w 612062"/>
                  <a:gd name="connsiteY6" fmla="*/ 303919 h 687122"/>
                  <a:gd name="connsiteX7" fmla="*/ 158792 w 612062"/>
                  <a:gd name="connsiteY7" fmla="*/ 311848 h 687122"/>
                  <a:gd name="connsiteX8" fmla="*/ 145578 w 612062"/>
                  <a:gd name="connsiteY8" fmla="*/ 327704 h 687122"/>
                  <a:gd name="connsiteX9" fmla="*/ 140293 w 612062"/>
                  <a:gd name="connsiteY9" fmla="*/ 343561 h 687122"/>
                  <a:gd name="connsiteX10" fmla="*/ 137650 w 612062"/>
                  <a:gd name="connsiteY10" fmla="*/ 351489 h 687122"/>
                  <a:gd name="connsiteX11" fmla="*/ 128386 w 612062"/>
                  <a:gd name="connsiteY11" fmla="*/ 374751 h 687122"/>
                  <a:gd name="connsiteX12" fmla="*/ 123886 w 612062"/>
                  <a:gd name="connsiteY12" fmla="*/ 401701 h 687122"/>
                  <a:gd name="connsiteX13" fmla="*/ 129171 w 612062"/>
                  <a:gd name="connsiteY13" fmla="*/ 419941 h 687122"/>
                  <a:gd name="connsiteX14" fmla="*/ 136577 w 612062"/>
                  <a:gd name="connsiteY14" fmla="*/ 428392 h 687122"/>
                  <a:gd name="connsiteX15" fmla="*/ 148221 w 612062"/>
                  <a:gd name="connsiteY15" fmla="*/ 443986 h 687122"/>
                  <a:gd name="connsiteX16" fmla="*/ 140293 w 612062"/>
                  <a:gd name="connsiteY16" fmla="*/ 446629 h 687122"/>
                  <a:gd name="connsiteX17" fmla="*/ 124436 w 612062"/>
                  <a:gd name="connsiteY17" fmla="*/ 454558 h 687122"/>
                  <a:gd name="connsiteX18" fmla="*/ 113865 w 612062"/>
                  <a:gd name="connsiteY18" fmla="*/ 467771 h 687122"/>
                  <a:gd name="connsiteX19" fmla="*/ 111222 w 612062"/>
                  <a:gd name="connsiteY19" fmla="*/ 475700 h 687122"/>
                  <a:gd name="connsiteX20" fmla="*/ 103294 w 612062"/>
                  <a:gd name="connsiteY20" fmla="*/ 483628 h 687122"/>
                  <a:gd name="connsiteX21" fmla="*/ 98008 w 612062"/>
                  <a:gd name="connsiteY21" fmla="*/ 491556 h 687122"/>
                  <a:gd name="connsiteX22" fmla="*/ 74223 w 612062"/>
                  <a:gd name="connsiteY22" fmla="*/ 504770 h 687122"/>
                  <a:gd name="connsiteX23" fmla="*/ 66295 w 612062"/>
                  <a:gd name="connsiteY23" fmla="*/ 510056 h 687122"/>
                  <a:gd name="connsiteX24" fmla="*/ 50439 w 612062"/>
                  <a:gd name="connsiteY24" fmla="*/ 517984 h 687122"/>
                  <a:gd name="connsiteX25" fmla="*/ 45153 w 612062"/>
                  <a:gd name="connsiteY25" fmla="*/ 525912 h 687122"/>
                  <a:gd name="connsiteX26" fmla="*/ 34582 w 612062"/>
                  <a:gd name="connsiteY26" fmla="*/ 549697 h 687122"/>
                  <a:gd name="connsiteX27" fmla="*/ 26654 w 612062"/>
                  <a:gd name="connsiteY27" fmla="*/ 552340 h 687122"/>
                  <a:gd name="connsiteX28" fmla="*/ 2869 w 612062"/>
                  <a:gd name="connsiteY28" fmla="*/ 549697 h 687122"/>
                  <a:gd name="connsiteX29" fmla="*/ 226 w 612062"/>
                  <a:gd name="connsiteY29" fmla="*/ 557626 h 687122"/>
                  <a:gd name="connsiteX30" fmla="*/ 8154 w 612062"/>
                  <a:gd name="connsiteY30" fmla="*/ 562911 h 687122"/>
                  <a:gd name="connsiteX31" fmla="*/ 24011 w 612062"/>
                  <a:gd name="connsiteY31" fmla="*/ 568197 h 687122"/>
                  <a:gd name="connsiteX32" fmla="*/ 31939 w 612062"/>
                  <a:gd name="connsiteY32" fmla="*/ 570840 h 687122"/>
                  <a:gd name="connsiteX33" fmla="*/ 39867 w 612062"/>
                  <a:gd name="connsiteY33" fmla="*/ 576125 h 687122"/>
                  <a:gd name="connsiteX34" fmla="*/ 47796 w 612062"/>
                  <a:gd name="connsiteY34" fmla="*/ 599910 h 687122"/>
                  <a:gd name="connsiteX35" fmla="*/ 50439 w 612062"/>
                  <a:gd name="connsiteY35" fmla="*/ 607838 h 687122"/>
                  <a:gd name="connsiteX36" fmla="*/ 58367 w 612062"/>
                  <a:gd name="connsiteY36" fmla="*/ 613124 h 687122"/>
                  <a:gd name="connsiteX37" fmla="*/ 68938 w 612062"/>
                  <a:gd name="connsiteY37" fmla="*/ 628981 h 687122"/>
                  <a:gd name="connsiteX38" fmla="*/ 92723 w 612062"/>
                  <a:gd name="connsiteY38" fmla="*/ 644837 h 687122"/>
                  <a:gd name="connsiteX39" fmla="*/ 100651 w 612062"/>
                  <a:gd name="connsiteY39" fmla="*/ 650123 h 687122"/>
                  <a:gd name="connsiteX40" fmla="*/ 119151 w 612062"/>
                  <a:gd name="connsiteY40" fmla="*/ 655408 h 687122"/>
                  <a:gd name="connsiteX41" fmla="*/ 135007 w 612062"/>
                  <a:gd name="connsiteY41" fmla="*/ 658051 h 687122"/>
                  <a:gd name="connsiteX42" fmla="*/ 158792 w 612062"/>
                  <a:gd name="connsiteY42" fmla="*/ 668622 h 687122"/>
                  <a:gd name="connsiteX43" fmla="*/ 166721 w 612062"/>
                  <a:gd name="connsiteY43" fmla="*/ 671265 h 687122"/>
                  <a:gd name="connsiteX44" fmla="*/ 174649 w 612062"/>
                  <a:gd name="connsiteY44" fmla="*/ 679193 h 687122"/>
                  <a:gd name="connsiteX45" fmla="*/ 182577 w 612062"/>
                  <a:gd name="connsiteY45" fmla="*/ 681836 h 687122"/>
                  <a:gd name="connsiteX46" fmla="*/ 190506 w 612062"/>
                  <a:gd name="connsiteY46" fmla="*/ 687122 h 687122"/>
                  <a:gd name="connsiteX47" fmla="*/ 227504 w 612062"/>
                  <a:gd name="connsiteY47" fmla="*/ 679193 h 687122"/>
                  <a:gd name="connsiteX48" fmla="*/ 235433 w 612062"/>
                  <a:gd name="connsiteY48" fmla="*/ 676551 h 687122"/>
                  <a:gd name="connsiteX49" fmla="*/ 248647 w 612062"/>
                  <a:gd name="connsiteY49" fmla="*/ 665980 h 687122"/>
                  <a:gd name="connsiteX50" fmla="*/ 261860 w 612062"/>
                  <a:gd name="connsiteY50" fmla="*/ 655408 h 687122"/>
                  <a:gd name="connsiteX51" fmla="*/ 267146 w 612062"/>
                  <a:gd name="connsiteY51" fmla="*/ 647480 h 687122"/>
                  <a:gd name="connsiteX52" fmla="*/ 277717 w 612062"/>
                  <a:gd name="connsiteY52" fmla="*/ 623695 h 687122"/>
                  <a:gd name="connsiteX53" fmla="*/ 285645 w 612062"/>
                  <a:gd name="connsiteY53" fmla="*/ 621052 h 687122"/>
                  <a:gd name="connsiteX54" fmla="*/ 301502 w 612062"/>
                  <a:gd name="connsiteY54" fmla="*/ 607838 h 687122"/>
                  <a:gd name="connsiteX55" fmla="*/ 309430 w 612062"/>
                  <a:gd name="connsiteY55" fmla="*/ 602553 h 687122"/>
                  <a:gd name="connsiteX56" fmla="*/ 314716 w 612062"/>
                  <a:gd name="connsiteY56" fmla="*/ 594625 h 687122"/>
                  <a:gd name="connsiteX57" fmla="*/ 333215 w 612062"/>
                  <a:gd name="connsiteY57" fmla="*/ 570840 h 687122"/>
                  <a:gd name="connsiteX58" fmla="*/ 335858 w 612062"/>
                  <a:gd name="connsiteY58" fmla="*/ 562911 h 687122"/>
                  <a:gd name="connsiteX59" fmla="*/ 359643 w 612062"/>
                  <a:gd name="connsiteY59" fmla="*/ 552340 h 687122"/>
                  <a:gd name="connsiteX60" fmla="*/ 367571 w 612062"/>
                  <a:gd name="connsiteY60" fmla="*/ 549697 h 687122"/>
                  <a:gd name="connsiteX61" fmla="*/ 386071 w 612062"/>
                  <a:gd name="connsiteY61" fmla="*/ 552340 h 687122"/>
                  <a:gd name="connsiteX62" fmla="*/ 393999 w 612062"/>
                  <a:gd name="connsiteY62" fmla="*/ 557626 h 687122"/>
                  <a:gd name="connsiteX63" fmla="*/ 401928 w 612062"/>
                  <a:gd name="connsiteY63" fmla="*/ 560269 h 687122"/>
                  <a:gd name="connsiteX64" fmla="*/ 409856 w 612062"/>
                  <a:gd name="connsiteY64" fmla="*/ 565554 h 687122"/>
                  <a:gd name="connsiteX65" fmla="*/ 417784 w 612062"/>
                  <a:gd name="connsiteY65" fmla="*/ 568197 h 687122"/>
                  <a:gd name="connsiteX66" fmla="*/ 425713 w 612062"/>
                  <a:gd name="connsiteY66" fmla="*/ 573482 h 687122"/>
                  <a:gd name="connsiteX67" fmla="*/ 441569 w 612062"/>
                  <a:gd name="connsiteY67" fmla="*/ 581411 h 687122"/>
                  <a:gd name="connsiteX68" fmla="*/ 446855 w 612062"/>
                  <a:gd name="connsiteY68" fmla="*/ 589339 h 687122"/>
                  <a:gd name="connsiteX69" fmla="*/ 460069 w 612062"/>
                  <a:gd name="connsiteY69" fmla="*/ 599910 h 687122"/>
                  <a:gd name="connsiteX70" fmla="*/ 470640 w 612062"/>
                  <a:gd name="connsiteY70" fmla="*/ 623695 h 687122"/>
                  <a:gd name="connsiteX71" fmla="*/ 481211 w 612062"/>
                  <a:gd name="connsiteY71" fmla="*/ 634266 h 687122"/>
                  <a:gd name="connsiteX72" fmla="*/ 491782 w 612062"/>
                  <a:gd name="connsiteY72" fmla="*/ 644837 h 687122"/>
                  <a:gd name="connsiteX73" fmla="*/ 499710 w 612062"/>
                  <a:gd name="connsiteY73" fmla="*/ 642195 h 687122"/>
                  <a:gd name="connsiteX74" fmla="*/ 507639 w 612062"/>
                  <a:gd name="connsiteY74" fmla="*/ 621052 h 687122"/>
                  <a:gd name="connsiteX75" fmla="*/ 515567 w 612062"/>
                  <a:gd name="connsiteY75" fmla="*/ 605196 h 687122"/>
                  <a:gd name="connsiteX76" fmla="*/ 523495 w 612062"/>
                  <a:gd name="connsiteY76" fmla="*/ 589339 h 687122"/>
                  <a:gd name="connsiteX77" fmla="*/ 526138 w 612062"/>
                  <a:gd name="connsiteY77" fmla="*/ 581411 h 687122"/>
                  <a:gd name="connsiteX78" fmla="*/ 536709 w 612062"/>
                  <a:gd name="connsiteY78" fmla="*/ 565554 h 687122"/>
                  <a:gd name="connsiteX79" fmla="*/ 539352 w 612062"/>
                  <a:gd name="connsiteY79" fmla="*/ 554983 h 687122"/>
                  <a:gd name="connsiteX80" fmla="*/ 557851 w 612062"/>
                  <a:gd name="connsiteY80" fmla="*/ 531198 h 687122"/>
                  <a:gd name="connsiteX81" fmla="*/ 568422 w 612062"/>
                  <a:gd name="connsiteY81" fmla="*/ 515341 h 687122"/>
                  <a:gd name="connsiteX82" fmla="*/ 576351 w 612062"/>
                  <a:gd name="connsiteY82" fmla="*/ 478343 h 687122"/>
                  <a:gd name="connsiteX83" fmla="*/ 586922 w 612062"/>
                  <a:gd name="connsiteY83" fmla="*/ 462486 h 687122"/>
                  <a:gd name="connsiteX84" fmla="*/ 602778 w 612062"/>
                  <a:gd name="connsiteY84" fmla="*/ 451915 h 687122"/>
                  <a:gd name="connsiteX85" fmla="*/ 605421 w 612062"/>
                  <a:gd name="connsiteY85" fmla="*/ 443986 h 687122"/>
                  <a:gd name="connsiteX86" fmla="*/ 597493 w 612062"/>
                  <a:gd name="connsiteY86" fmla="*/ 417559 h 687122"/>
                  <a:gd name="connsiteX87" fmla="*/ 594850 w 612062"/>
                  <a:gd name="connsiteY87" fmla="*/ 409630 h 687122"/>
                  <a:gd name="connsiteX88" fmla="*/ 592207 w 612062"/>
                  <a:gd name="connsiteY88" fmla="*/ 401702 h 687122"/>
                  <a:gd name="connsiteX89" fmla="*/ 586922 w 612062"/>
                  <a:gd name="connsiteY89" fmla="*/ 380560 h 687122"/>
                  <a:gd name="connsiteX90" fmla="*/ 589565 w 612062"/>
                  <a:gd name="connsiteY90" fmla="*/ 362060 h 687122"/>
                  <a:gd name="connsiteX91" fmla="*/ 592207 w 612062"/>
                  <a:gd name="connsiteY91" fmla="*/ 354132 h 687122"/>
                  <a:gd name="connsiteX92" fmla="*/ 586922 w 612062"/>
                  <a:gd name="connsiteY92" fmla="*/ 346204 h 687122"/>
                  <a:gd name="connsiteX93" fmla="*/ 584279 w 612062"/>
                  <a:gd name="connsiteY93" fmla="*/ 335633 h 687122"/>
                  <a:gd name="connsiteX94" fmla="*/ 573708 w 612062"/>
                  <a:gd name="connsiteY94" fmla="*/ 319776 h 687122"/>
                  <a:gd name="connsiteX95" fmla="*/ 578993 w 612062"/>
                  <a:gd name="connsiteY95" fmla="*/ 311848 h 687122"/>
                  <a:gd name="connsiteX96" fmla="*/ 586922 w 612062"/>
                  <a:gd name="connsiteY96" fmla="*/ 309205 h 687122"/>
                  <a:gd name="connsiteX97" fmla="*/ 594850 w 612062"/>
                  <a:gd name="connsiteY97" fmla="*/ 303919 h 687122"/>
                  <a:gd name="connsiteX98" fmla="*/ 600136 w 612062"/>
                  <a:gd name="connsiteY98" fmla="*/ 295991 h 687122"/>
                  <a:gd name="connsiteX99" fmla="*/ 608064 w 612062"/>
                  <a:gd name="connsiteY99" fmla="*/ 290706 h 687122"/>
                  <a:gd name="connsiteX100" fmla="*/ 612042 w 612062"/>
                  <a:gd name="connsiteY100" fmla="*/ 266136 h 687122"/>
                  <a:gd name="connsiteX101" fmla="*/ 609137 w 612062"/>
                  <a:gd name="connsiteY101" fmla="*/ 235992 h 687122"/>
                  <a:gd name="connsiteX102" fmla="*/ 599350 w 612062"/>
                  <a:gd name="connsiteY102" fmla="*/ 228063 h 687122"/>
                  <a:gd name="connsiteX103" fmla="*/ 589565 w 612062"/>
                  <a:gd name="connsiteY103" fmla="*/ 208780 h 687122"/>
                  <a:gd name="connsiteX104" fmla="*/ 584279 w 612062"/>
                  <a:gd name="connsiteY104" fmla="*/ 177066 h 687122"/>
                  <a:gd name="connsiteX105" fmla="*/ 581636 w 612062"/>
                  <a:gd name="connsiteY105" fmla="*/ 155924 h 687122"/>
                  <a:gd name="connsiteX106" fmla="*/ 565780 w 612062"/>
                  <a:gd name="connsiteY106" fmla="*/ 150638 h 687122"/>
                  <a:gd name="connsiteX107" fmla="*/ 557851 w 612062"/>
                  <a:gd name="connsiteY107" fmla="*/ 147996 h 687122"/>
                  <a:gd name="connsiteX108" fmla="*/ 549923 w 612062"/>
                  <a:gd name="connsiteY108" fmla="*/ 140067 h 687122"/>
                  <a:gd name="connsiteX109" fmla="*/ 541995 w 612062"/>
                  <a:gd name="connsiteY109" fmla="*/ 134782 h 687122"/>
                  <a:gd name="connsiteX110" fmla="*/ 528781 w 612062"/>
                  <a:gd name="connsiteY110" fmla="*/ 124211 h 687122"/>
                  <a:gd name="connsiteX111" fmla="*/ 507639 w 612062"/>
                  <a:gd name="connsiteY111" fmla="*/ 118925 h 687122"/>
                  <a:gd name="connsiteX112" fmla="*/ 502353 w 612062"/>
                  <a:gd name="connsiteY112" fmla="*/ 110997 h 687122"/>
                  <a:gd name="connsiteX113" fmla="*/ 499710 w 612062"/>
                  <a:gd name="connsiteY113" fmla="*/ 103069 h 687122"/>
                  <a:gd name="connsiteX114" fmla="*/ 483854 w 612062"/>
                  <a:gd name="connsiteY114" fmla="*/ 97783 h 687122"/>
                  <a:gd name="connsiteX115" fmla="*/ 460069 w 612062"/>
                  <a:gd name="connsiteY115" fmla="*/ 89855 h 687122"/>
                  <a:gd name="connsiteX116" fmla="*/ 436284 w 612062"/>
                  <a:gd name="connsiteY116" fmla="*/ 81926 h 687122"/>
                  <a:gd name="connsiteX117" fmla="*/ 428355 w 612062"/>
                  <a:gd name="connsiteY117" fmla="*/ 79284 h 687122"/>
                  <a:gd name="connsiteX118" fmla="*/ 425713 w 612062"/>
                  <a:gd name="connsiteY118" fmla="*/ 71355 h 687122"/>
                  <a:gd name="connsiteX119" fmla="*/ 420427 w 612062"/>
                  <a:gd name="connsiteY119" fmla="*/ 63427 h 687122"/>
                  <a:gd name="connsiteX120" fmla="*/ 425713 w 612062"/>
                  <a:gd name="connsiteY120" fmla="*/ 47570 h 687122"/>
                  <a:gd name="connsiteX121" fmla="*/ 428355 w 612062"/>
                  <a:gd name="connsiteY121" fmla="*/ 39642 h 687122"/>
                  <a:gd name="connsiteX122" fmla="*/ 425713 w 612062"/>
                  <a:gd name="connsiteY122" fmla="*/ 23785 h 687122"/>
                  <a:gd name="connsiteX123" fmla="*/ 401928 w 612062"/>
                  <a:gd name="connsiteY123" fmla="*/ 23785 h 687122"/>
                  <a:gd name="connsiteX124" fmla="*/ 383428 w 612062"/>
                  <a:gd name="connsiteY124" fmla="*/ 29071 h 687122"/>
                  <a:gd name="connsiteX125" fmla="*/ 375500 w 612062"/>
                  <a:gd name="connsiteY125" fmla="*/ 34356 h 687122"/>
                  <a:gd name="connsiteX126" fmla="*/ 349072 w 612062"/>
                  <a:gd name="connsiteY126" fmla="*/ 36999 h 687122"/>
                  <a:gd name="connsiteX127" fmla="*/ 322644 w 612062"/>
                  <a:gd name="connsiteY127" fmla="*/ 29071 h 687122"/>
                  <a:gd name="connsiteX128" fmla="*/ 314716 w 612062"/>
                  <a:gd name="connsiteY128" fmla="*/ 26428 h 687122"/>
                  <a:gd name="connsiteX129" fmla="*/ 306788 w 612062"/>
                  <a:gd name="connsiteY129" fmla="*/ 23785 h 687122"/>
                  <a:gd name="connsiteX130" fmla="*/ 298859 w 612062"/>
                  <a:gd name="connsiteY130" fmla="*/ 15857 h 687122"/>
                  <a:gd name="connsiteX131" fmla="*/ 285645 w 612062"/>
                  <a:gd name="connsiteY131" fmla="*/ 0 h 687122"/>
                  <a:gd name="connsiteX132" fmla="*/ 269789 w 612062"/>
                  <a:gd name="connsiteY132" fmla="*/ 7929 h 687122"/>
                  <a:gd name="connsiteX133" fmla="*/ 259218 w 612062"/>
                  <a:gd name="connsiteY133" fmla="*/ 21143 h 687122"/>
                  <a:gd name="connsiteX134" fmla="*/ 256575 w 612062"/>
                  <a:gd name="connsiteY134" fmla="*/ 29071 h 687122"/>
                  <a:gd name="connsiteX135" fmla="*/ 248647 w 612062"/>
                  <a:gd name="connsiteY135" fmla="*/ 31714 h 687122"/>
                  <a:gd name="connsiteX136" fmla="*/ 243361 w 612062"/>
                  <a:gd name="connsiteY136" fmla="*/ 47570 h 687122"/>
                  <a:gd name="connsiteX137" fmla="*/ 235433 w 612062"/>
                  <a:gd name="connsiteY137" fmla="*/ 71355 h 687122"/>
                  <a:gd name="connsiteX138" fmla="*/ 227504 w 612062"/>
                  <a:gd name="connsiteY138" fmla="*/ 87212 h 687122"/>
                  <a:gd name="connsiteX139" fmla="*/ 209005 w 612062"/>
                  <a:gd name="connsiteY139" fmla="*/ 92497 h 687122"/>
                  <a:gd name="connsiteX140" fmla="*/ 198434 w 612062"/>
                  <a:gd name="connsiteY140" fmla="*/ 108354 h 687122"/>
                  <a:gd name="connsiteX141" fmla="*/ 193148 w 612062"/>
                  <a:gd name="connsiteY141" fmla="*/ 116282 h 687122"/>
                  <a:gd name="connsiteX142" fmla="*/ 185220 w 612062"/>
                  <a:gd name="connsiteY142" fmla="*/ 124211 h 687122"/>
                  <a:gd name="connsiteX143" fmla="*/ 182577 w 612062"/>
                  <a:gd name="connsiteY143" fmla="*/ 132139 h 687122"/>
                  <a:gd name="connsiteX144" fmla="*/ 177292 w 612062"/>
                  <a:gd name="connsiteY144" fmla="*/ 150638 h 687122"/>
                  <a:gd name="connsiteX145" fmla="*/ 179934 w 612062"/>
                  <a:gd name="connsiteY145" fmla="*/ 158567 h 687122"/>
                  <a:gd name="connsiteX146" fmla="*/ 177292 w 612062"/>
                  <a:gd name="connsiteY146" fmla="*/ 166495 h 687122"/>
                  <a:gd name="connsiteX147" fmla="*/ 165385 w 612062"/>
                  <a:gd name="connsiteY147" fmla="*/ 166233 h 687122"/>
                  <a:gd name="connsiteX0" fmla="*/ 165385 w 612062"/>
                  <a:gd name="connsiteY0" fmla="*/ 166233 h 687122"/>
                  <a:gd name="connsiteX1" fmla="*/ 161862 w 612062"/>
                  <a:gd name="connsiteY1" fmla="*/ 193061 h 687122"/>
                  <a:gd name="connsiteX2" fmla="*/ 168290 w 612062"/>
                  <a:gd name="connsiteY2" fmla="*/ 227541 h 687122"/>
                  <a:gd name="connsiteX3" fmla="*/ 175695 w 612062"/>
                  <a:gd name="connsiteY3" fmla="*/ 253707 h 687122"/>
                  <a:gd name="connsiteX4" fmla="*/ 179934 w 612062"/>
                  <a:gd name="connsiteY4" fmla="*/ 272206 h 687122"/>
                  <a:gd name="connsiteX5" fmla="*/ 169363 w 612062"/>
                  <a:gd name="connsiteY5" fmla="*/ 288063 h 687122"/>
                  <a:gd name="connsiteX6" fmla="*/ 164078 w 612062"/>
                  <a:gd name="connsiteY6" fmla="*/ 303919 h 687122"/>
                  <a:gd name="connsiteX7" fmla="*/ 158792 w 612062"/>
                  <a:gd name="connsiteY7" fmla="*/ 311848 h 687122"/>
                  <a:gd name="connsiteX8" fmla="*/ 145578 w 612062"/>
                  <a:gd name="connsiteY8" fmla="*/ 327704 h 687122"/>
                  <a:gd name="connsiteX9" fmla="*/ 140293 w 612062"/>
                  <a:gd name="connsiteY9" fmla="*/ 343561 h 687122"/>
                  <a:gd name="connsiteX10" fmla="*/ 137650 w 612062"/>
                  <a:gd name="connsiteY10" fmla="*/ 351489 h 687122"/>
                  <a:gd name="connsiteX11" fmla="*/ 128386 w 612062"/>
                  <a:gd name="connsiteY11" fmla="*/ 374751 h 687122"/>
                  <a:gd name="connsiteX12" fmla="*/ 123886 w 612062"/>
                  <a:gd name="connsiteY12" fmla="*/ 401701 h 687122"/>
                  <a:gd name="connsiteX13" fmla="*/ 129171 w 612062"/>
                  <a:gd name="connsiteY13" fmla="*/ 419941 h 687122"/>
                  <a:gd name="connsiteX14" fmla="*/ 136577 w 612062"/>
                  <a:gd name="connsiteY14" fmla="*/ 428392 h 687122"/>
                  <a:gd name="connsiteX15" fmla="*/ 148221 w 612062"/>
                  <a:gd name="connsiteY15" fmla="*/ 443986 h 687122"/>
                  <a:gd name="connsiteX16" fmla="*/ 140293 w 612062"/>
                  <a:gd name="connsiteY16" fmla="*/ 446629 h 687122"/>
                  <a:gd name="connsiteX17" fmla="*/ 124436 w 612062"/>
                  <a:gd name="connsiteY17" fmla="*/ 454558 h 687122"/>
                  <a:gd name="connsiteX18" fmla="*/ 113865 w 612062"/>
                  <a:gd name="connsiteY18" fmla="*/ 467771 h 687122"/>
                  <a:gd name="connsiteX19" fmla="*/ 111222 w 612062"/>
                  <a:gd name="connsiteY19" fmla="*/ 475700 h 687122"/>
                  <a:gd name="connsiteX20" fmla="*/ 103294 w 612062"/>
                  <a:gd name="connsiteY20" fmla="*/ 483628 h 687122"/>
                  <a:gd name="connsiteX21" fmla="*/ 98008 w 612062"/>
                  <a:gd name="connsiteY21" fmla="*/ 491556 h 687122"/>
                  <a:gd name="connsiteX22" fmla="*/ 74223 w 612062"/>
                  <a:gd name="connsiteY22" fmla="*/ 504770 h 687122"/>
                  <a:gd name="connsiteX23" fmla="*/ 66295 w 612062"/>
                  <a:gd name="connsiteY23" fmla="*/ 510056 h 687122"/>
                  <a:gd name="connsiteX24" fmla="*/ 50439 w 612062"/>
                  <a:gd name="connsiteY24" fmla="*/ 517984 h 687122"/>
                  <a:gd name="connsiteX25" fmla="*/ 45153 w 612062"/>
                  <a:gd name="connsiteY25" fmla="*/ 525912 h 687122"/>
                  <a:gd name="connsiteX26" fmla="*/ 34582 w 612062"/>
                  <a:gd name="connsiteY26" fmla="*/ 549697 h 687122"/>
                  <a:gd name="connsiteX27" fmla="*/ 26654 w 612062"/>
                  <a:gd name="connsiteY27" fmla="*/ 552340 h 687122"/>
                  <a:gd name="connsiteX28" fmla="*/ 2869 w 612062"/>
                  <a:gd name="connsiteY28" fmla="*/ 549697 h 687122"/>
                  <a:gd name="connsiteX29" fmla="*/ 226 w 612062"/>
                  <a:gd name="connsiteY29" fmla="*/ 557626 h 687122"/>
                  <a:gd name="connsiteX30" fmla="*/ 8154 w 612062"/>
                  <a:gd name="connsiteY30" fmla="*/ 562911 h 687122"/>
                  <a:gd name="connsiteX31" fmla="*/ 24011 w 612062"/>
                  <a:gd name="connsiteY31" fmla="*/ 568197 h 687122"/>
                  <a:gd name="connsiteX32" fmla="*/ 31939 w 612062"/>
                  <a:gd name="connsiteY32" fmla="*/ 570840 h 687122"/>
                  <a:gd name="connsiteX33" fmla="*/ 39867 w 612062"/>
                  <a:gd name="connsiteY33" fmla="*/ 576125 h 687122"/>
                  <a:gd name="connsiteX34" fmla="*/ 47796 w 612062"/>
                  <a:gd name="connsiteY34" fmla="*/ 599910 h 687122"/>
                  <a:gd name="connsiteX35" fmla="*/ 50439 w 612062"/>
                  <a:gd name="connsiteY35" fmla="*/ 607838 h 687122"/>
                  <a:gd name="connsiteX36" fmla="*/ 58367 w 612062"/>
                  <a:gd name="connsiteY36" fmla="*/ 613124 h 687122"/>
                  <a:gd name="connsiteX37" fmla="*/ 68938 w 612062"/>
                  <a:gd name="connsiteY37" fmla="*/ 628981 h 687122"/>
                  <a:gd name="connsiteX38" fmla="*/ 92723 w 612062"/>
                  <a:gd name="connsiteY38" fmla="*/ 644837 h 687122"/>
                  <a:gd name="connsiteX39" fmla="*/ 100651 w 612062"/>
                  <a:gd name="connsiteY39" fmla="*/ 650123 h 687122"/>
                  <a:gd name="connsiteX40" fmla="*/ 119151 w 612062"/>
                  <a:gd name="connsiteY40" fmla="*/ 655408 h 687122"/>
                  <a:gd name="connsiteX41" fmla="*/ 135007 w 612062"/>
                  <a:gd name="connsiteY41" fmla="*/ 658051 h 687122"/>
                  <a:gd name="connsiteX42" fmla="*/ 158792 w 612062"/>
                  <a:gd name="connsiteY42" fmla="*/ 668622 h 687122"/>
                  <a:gd name="connsiteX43" fmla="*/ 166721 w 612062"/>
                  <a:gd name="connsiteY43" fmla="*/ 671265 h 687122"/>
                  <a:gd name="connsiteX44" fmla="*/ 174649 w 612062"/>
                  <a:gd name="connsiteY44" fmla="*/ 679193 h 687122"/>
                  <a:gd name="connsiteX45" fmla="*/ 182577 w 612062"/>
                  <a:gd name="connsiteY45" fmla="*/ 681836 h 687122"/>
                  <a:gd name="connsiteX46" fmla="*/ 190506 w 612062"/>
                  <a:gd name="connsiteY46" fmla="*/ 687122 h 687122"/>
                  <a:gd name="connsiteX47" fmla="*/ 227504 w 612062"/>
                  <a:gd name="connsiteY47" fmla="*/ 679193 h 687122"/>
                  <a:gd name="connsiteX48" fmla="*/ 235433 w 612062"/>
                  <a:gd name="connsiteY48" fmla="*/ 676551 h 687122"/>
                  <a:gd name="connsiteX49" fmla="*/ 248647 w 612062"/>
                  <a:gd name="connsiteY49" fmla="*/ 665980 h 687122"/>
                  <a:gd name="connsiteX50" fmla="*/ 261860 w 612062"/>
                  <a:gd name="connsiteY50" fmla="*/ 655408 h 687122"/>
                  <a:gd name="connsiteX51" fmla="*/ 267146 w 612062"/>
                  <a:gd name="connsiteY51" fmla="*/ 647480 h 687122"/>
                  <a:gd name="connsiteX52" fmla="*/ 277717 w 612062"/>
                  <a:gd name="connsiteY52" fmla="*/ 623695 h 687122"/>
                  <a:gd name="connsiteX53" fmla="*/ 285645 w 612062"/>
                  <a:gd name="connsiteY53" fmla="*/ 621052 h 687122"/>
                  <a:gd name="connsiteX54" fmla="*/ 301502 w 612062"/>
                  <a:gd name="connsiteY54" fmla="*/ 607838 h 687122"/>
                  <a:gd name="connsiteX55" fmla="*/ 309430 w 612062"/>
                  <a:gd name="connsiteY55" fmla="*/ 602553 h 687122"/>
                  <a:gd name="connsiteX56" fmla="*/ 314716 w 612062"/>
                  <a:gd name="connsiteY56" fmla="*/ 594625 h 687122"/>
                  <a:gd name="connsiteX57" fmla="*/ 333215 w 612062"/>
                  <a:gd name="connsiteY57" fmla="*/ 570840 h 687122"/>
                  <a:gd name="connsiteX58" fmla="*/ 335858 w 612062"/>
                  <a:gd name="connsiteY58" fmla="*/ 562911 h 687122"/>
                  <a:gd name="connsiteX59" fmla="*/ 359643 w 612062"/>
                  <a:gd name="connsiteY59" fmla="*/ 552340 h 687122"/>
                  <a:gd name="connsiteX60" fmla="*/ 367571 w 612062"/>
                  <a:gd name="connsiteY60" fmla="*/ 549697 h 687122"/>
                  <a:gd name="connsiteX61" fmla="*/ 386071 w 612062"/>
                  <a:gd name="connsiteY61" fmla="*/ 552340 h 687122"/>
                  <a:gd name="connsiteX62" fmla="*/ 393999 w 612062"/>
                  <a:gd name="connsiteY62" fmla="*/ 557626 h 687122"/>
                  <a:gd name="connsiteX63" fmla="*/ 401928 w 612062"/>
                  <a:gd name="connsiteY63" fmla="*/ 560269 h 687122"/>
                  <a:gd name="connsiteX64" fmla="*/ 409856 w 612062"/>
                  <a:gd name="connsiteY64" fmla="*/ 565554 h 687122"/>
                  <a:gd name="connsiteX65" fmla="*/ 417784 w 612062"/>
                  <a:gd name="connsiteY65" fmla="*/ 568197 h 687122"/>
                  <a:gd name="connsiteX66" fmla="*/ 425713 w 612062"/>
                  <a:gd name="connsiteY66" fmla="*/ 573482 h 687122"/>
                  <a:gd name="connsiteX67" fmla="*/ 441569 w 612062"/>
                  <a:gd name="connsiteY67" fmla="*/ 581411 h 687122"/>
                  <a:gd name="connsiteX68" fmla="*/ 446855 w 612062"/>
                  <a:gd name="connsiteY68" fmla="*/ 589339 h 687122"/>
                  <a:gd name="connsiteX69" fmla="*/ 460069 w 612062"/>
                  <a:gd name="connsiteY69" fmla="*/ 599910 h 687122"/>
                  <a:gd name="connsiteX70" fmla="*/ 470640 w 612062"/>
                  <a:gd name="connsiteY70" fmla="*/ 623695 h 687122"/>
                  <a:gd name="connsiteX71" fmla="*/ 481211 w 612062"/>
                  <a:gd name="connsiteY71" fmla="*/ 634266 h 687122"/>
                  <a:gd name="connsiteX72" fmla="*/ 491782 w 612062"/>
                  <a:gd name="connsiteY72" fmla="*/ 644837 h 687122"/>
                  <a:gd name="connsiteX73" fmla="*/ 499710 w 612062"/>
                  <a:gd name="connsiteY73" fmla="*/ 642195 h 687122"/>
                  <a:gd name="connsiteX74" fmla="*/ 507639 w 612062"/>
                  <a:gd name="connsiteY74" fmla="*/ 621052 h 687122"/>
                  <a:gd name="connsiteX75" fmla="*/ 515567 w 612062"/>
                  <a:gd name="connsiteY75" fmla="*/ 605196 h 687122"/>
                  <a:gd name="connsiteX76" fmla="*/ 523495 w 612062"/>
                  <a:gd name="connsiteY76" fmla="*/ 589339 h 687122"/>
                  <a:gd name="connsiteX77" fmla="*/ 526138 w 612062"/>
                  <a:gd name="connsiteY77" fmla="*/ 581411 h 687122"/>
                  <a:gd name="connsiteX78" fmla="*/ 536709 w 612062"/>
                  <a:gd name="connsiteY78" fmla="*/ 565554 h 687122"/>
                  <a:gd name="connsiteX79" fmla="*/ 539352 w 612062"/>
                  <a:gd name="connsiteY79" fmla="*/ 554983 h 687122"/>
                  <a:gd name="connsiteX80" fmla="*/ 557851 w 612062"/>
                  <a:gd name="connsiteY80" fmla="*/ 531198 h 687122"/>
                  <a:gd name="connsiteX81" fmla="*/ 568422 w 612062"/>
                  <a:gd name="connsiteY81" fmla="*/ 515341 h 687122"/>
                  <a:gd name="connsiteX82" fmla="*/ 576351 w 612062"/>
                  <a:gd name="connsiteY82" fmla="*/ 478343 h 687122"/>
                  <a:gd name="connsiteX83" fmla="*/ 586922 w 612062"/>
                  <a:gd name="connsiteY83" fmla="*/ 462486 h 687122"/>
                  <a:gd name="connsiteX84" fmla="*/ 602778 w 612062"/>
                  <a:gd name="connsiteY84" fmla="*/ 451915 h 687122"/>
                  <a:gd name="connsiteX85" fmla="*/ 605421 w 612062"/>
                  <a:gd name="connsiteY85" fmla="*/ 443986 h 687122"/>
                  <a:gd name="connsiteX86" fmla="*/ 597493 w 612062"/>
                  <a:gd name="connsiteY86" fmla="*/ 417559 h 687122"/>
                  <a:gd name="connsiteX87" fmla="*/ 594850 w 612062"/>
                  <a:gd name="connsiteY87" fmla="*/ 409630 h 687122"/>
                  <a:gd name="connsiteX88" fmla="*/ 592207 w 612062"/>
                  <a:gd name="connsiteY88" fmla="*/ 401702 h 687122"/>
                  <a:gd name="connsiteX89" fmla="*/ 586922 w 612062"/>
                  <a:gd name="connsiteY89" fmla="*/ 380560 h 687122"/>
                  <a:gd name="connsiteX90" fmla="*/ 589565 w 612062"/>
                  <a:gd name="connsiteY90" fmla="*/ 362060 h 687122"/>
                  <a:gd name="connsiteX91" fmla="*/ 592207 w 612062"/>
                  <a:gd name="connsiteY91" fmla="*/ 354132 h 687122"/>
                  <a:gd name="connsiteX92" fmla="*/ 586922 w 612062"/>
                  <a:gd name="connsiteY92" fmla="*/ 346204 h 687122"/>
                  <a:gd name="connsiteX93" fmla="*/ 584279 w 612062"/>
                  <a:gd name="connsiteY93" fmla="*/ 335633 h 687122"/>
                  <a:gd name="connsiteX94" fmla="*/ 573708 w 612062"/>
                  <a:gd name="connsiteY94" fmla="*/ 319776 h 687122"/>
                  <a:gd name="connsiteX95" fmla="*/ 578993 w 612062"/>
                  <a:gd name="connsiteY95" fmla="*/ 311848 h 687122"/>
                  <a:gd name="connsiteX96" fmla="*/ 586922 w 612062"/>
                  <a:gd name="connsiteY96" fmla="*/ 309205 h 687122"/>
                  <a:gd name="connsiteX97" fmla="*/ 594850 w 612062"/>
                  <a:gd name="connsiteY97" fmla="*/ 303919 h 687122"/>
                  <a:gd name="connsiteX98" fmla="*/ 600136 w 612062"/>
                  <a:gd name="connsiteY98" fmla="*/ 295991 h 687122"/>
                  <a:gd name="connsiteX99" fmla="*/ 608064 w 612062"/>
                  <a:gd name="connsiteY99" fmla="*/ 290706 h 687122"/>
                  <a:gd name="connsiteX100" fmla="*/ 612042 w 612062"/>
                  <a:gd name="connsiteY100" fmla="*/ 266136 h 687122"/>
                  <a:gd name="connsiteX101" fmla="*/ 609137 w 612062"/>
                  <a:gd name="connsiteY101" fmla="*/ 235992 h 687122"/>
                  <a:gd name="connsiteX102" fmla="*/ 599350 w 612062"/>
                  <a:gd name="connsiteY102" fmla="*/ 228063 h 687122"/>
                  <a:gd name="connsiteX103" fmla="*/ 596708 w 612062"/>
                  <a:gd name="connsiteY103" fmla="*/ 206399 h 687122"/>
                  <a:gd name="connsiteX104" fmla="*/ 584279 w 612062"/>
                  <a:gd name="connsiteY104" fmla="*/ 177066 h 687122"/>
                  <a:gd name="connsiteX105" fmla="*/ 581636 w 612062"/>
                  <a:gd name="connsiteY105" fmla="*/ 155924 h 687122"/>
                  <a:gd name="connsiteX106" fmla="*/ 565780 w 612062"/>
                  <a:gd name="connsiteY106" fmla="*/ 150638 h 687122"/>
                  <a:gd name="connsiteX107" fmla="*/ 557851 w 612062"/>
                  <a:gd name="connsiteY107" fmla="*/ 147996 h 687122"/>
                  <a:gd name="connsiteX108" fmla="*/ 549923 w 612062"/>
                  <a:gd name="connsiteY108" fmla="*/ 140067 h 687122"/>
                  <a:gd name="connsiteX109" fmla="*/ 541995 w 612062"/>
                  <a:gd name="connsiteY109" fmla="*/ 134782 h 687122"/>
                  <a:gd name="connsiteX110" fmla="*/ 528781 w 612062"/>
                  <a:gd name="connsiteY110" fmla="*/ 124211 h 687122"/>
                  <a:gd name="connsiteX111" fmla="*/ 507639 w 612062"/>
                  <a:gd name="connsiteY111" fmla="*/ 118925 h 687122"/>
                  <a:gd name="connsiteX112" fmla="*/ 502353 w 612062"/>
                  <a:gd name="connsiteY112" fmla="*/ 110997 h 687122"/>
                  <a:gd name="connsiteX113" fmla="*/ 499710 w 612062"/>
                  <a:gd name="connsiteY113" fmla="*/ 103069 h 687122"/>
                  <a:gd name="connsiteX114" fmla="*/ 483854 w 612062"/>
                  <a:gd name="connsiteY114" fmla="*/ 97783 h 687122"/>
                  <a:gd name="connsiteX115" fmla="*/ 460069 w 612062"/>
                  <a:gd name="connsiteY115" fmla="*/ 89855 h 687122"/>
                  <a:gd name="connsiteX116" fmla="*/ 436284 w 612062"/>
                  <a:gd name="connsiteY116" fmla="*/ 81926 h 687122"/>
                  <a:gd name="connsiteX117" fmla="*/ 428355 w 612062"/>
                  <a:gd name="connsiteY117" fmla="*/ 79284 h 687122"/>
                  <a:gd name="connsiteX118" fmla="*/ 425713 w 612062"/>
                  <a:gd name="connsiteY118" fmla="*/ 71355 h 687122"/>
                  <a:gd name="connsiteX119" fmla="*/ 420427 w 612062"/>
                  <a:gd name="connsiteY119" fmla="*/ 63427 h 687122"/>
                  <a:gd name="connsiteX120" fmla="*/ 425713 w 612062"/>
                  <a:gd name="connsiteY120" fmla="*/ 47570 h 687122"/>
                  <a:gd name="connsiteX121" fmla="*/ 428355 w 612062"/>
                  <a:gd name="connsiteY121" fmla="*/ 39642 h 687122"/>
                  <a:gd name="connsiteX122" fmla="*/ 425713 w 612062"/>
                  <a:gd name="connsiteY122" fmla="*/ 23785 h 687122"/>
                  <a:gd name="connsiteX123" fmla="*/ 401928 w 612062"/>
                  <a:gd name="connsiteY123" fmla="*/ 23785 h 687122"/>
                  <a:gd name="connsiteX124" fmla="*/ 383428 w 612062"/>
                  <a:gd name="connsiteY124" fmla="*/ 29071 h 687122"/>
                  <a:gd name="connsiteX125" fmla="*/ 375500 w 612062"/>
                  <a:gd name="connsiteY125" fmla="*/ 34356 h 687122"/>
                  <a:gd name="connsiteX126" fmla="*/ 349072 w 612062"/>
                  <a:gd name="connsiteY126" fmla="*/ 36999 h 687122"/>
                  <a:gd name="connsiteX127" fmla="*/ 322644 w 612062"/>
                  <a:gd name="connsiteY127" fmla="*/ 29071 h 687122"/>
                  <a:gd name="connsiteX128" fmla="*/ 314716 w 612062"/>
                  <a:gd name="connsiteY128" fmla="*/ 26428 h 687122"/>
                  <a:gd name="connsiteX129" fmla="*/ 306788 w 612062"/>
                  <a:gd name="connsiteY129" fmla="*/ 23785 h 687122"/>
                  <a:gd name="connsiteX130" fmla="*/ 298859 w 612062"/>
                  <a:gd name="connsiteY130" fmla="*/ 15857 h 687122"/>
                  <a:gd name="connsiteX131" fmla="*/ 285645 w 612062"/>
                  <a:gd name="connsiteY131" fmla="*/ 0 h 687122"/>
                  <a:gd name="connsiteX132" fmla="*/ 269789 w 612062"/>
                  <a:gd name="connsiteY132" fmla="*/ 7929 h 687122"/>
                  <a:gd name="connsiteX133" fmla="*/ 259218 w 612062"/>
                  <a:gd name="connsiteY133" fmla="*/ 21143 h 687122"/>
                  <a:gd name="connsiteX134" fmla="*/ 256575 w 612062"/>
                  <a:gd name="connsiteY134" fmla="*/ 29071 h 687122"/>
                  <a:gd name="connsiteX135" fmla="*/ 248647 w 612062"/>
                  <a:gd name="connsiteY135" fmla="*/ 31714 h 687122"/>
                  <a:gd name="connsiteX136" fmla="*/ 243361 w 612062"/>
                  <a:gd name="connsiteY136" fmla="*/ 47570 h 687122"/>
                  <a:gd name="connsiteX137" fmla="*/ 235433 w 612062"/>
                  <a:gd name="connsiteY137" fmla="*/ 71355 h 687122"/>
                  <a:gd name="connsiteX138" fmla="*/ 227504 w 612062"/>
                  <a:gd name="connsiteY138" fmla="*/ 87212 h 687122"/>
                  <a:gd name="connsiteX139" fmla="*/ 209005 w 612062"/>
                  <a:gd name="connsiteY139" fmla="*/ 92497 h 687122"/>
                  <a:gd name="connsiteX140" fmla="*/ 198434 w 612062"/>
                  <a:gd name="connsiteY140" fmla="*/ 108354 h 687122"/>
                  <a:gd name="connsiteX141" fmla="*/ 193148 w 612062"/>
                  <a:gd name="connsiteY141" fmla="*/ 116282 h 687122"/>
                  <a:gd name="connsiteX142" fmla="*/ 185220 w 612062"/>
                  <a:gd name="connsiteY142" fmla="*/ 124211 h 687122"/>
                  <a:gd name="connsiteX143" fmla="*/ 182577 w 612062"/>
                  <a:gd name="connsiteY143" fmla="*/ 132139 h 687122"/>
                  <a:gd name="connsiteX144" fmla="*/ 177292 w 612062"/>
                  <a:gd name="connsiteY144" fmla="*/ 150638 h 687122"/>
                  <a:gd name="connsiteX145" fmla="*/ 179934 w 612062"/>
                  <a:gd name="connsiteY145" fmla="*/ 158567 h 687122"/>
                  <a:gd name="connsiteX146" fmla="*/ 177292 w 612062"/>
                  <a:gd name="connsiteY146" fmla="*/ 166495 h 687122"/>
                  <a:gd name="connsiteX147" fmla="*/ 165385 w 612062"/>
                  <a:gd name="connsiteY147" fmla="*/ 166233 h 687122"/>
                  <a:gd name="connsiteX0" fmla="*/ 165385 w 622607"/>
                  <a:gd name="connsiteY0" fmla="*/ 166233 h 687122"/>
                  <a:gd name="connsiteX1" fmla="*/ 161862 w 622607"/>
                  <a:gd name="connsiteY1" fmla="*/ 193061 h 687122"/>
                  <a:gd name="connsiteX2" fmla="*/ 168290 w 622607"/>
                  <a:gd name="connsiteY2" fmla="*/ 227541 h 687122"/>
                  <a:gd name="connsiteX3" fmla="*/ 175695 w 622607"/>
                  <a:gd name="connsiteY3" fmla="*/ 253707 h 687122"/>
                  <a:gd name="connsiteX4" fmla="*/ 179934 w 622607"/>
                  <a:gd name="connsiteY4" fmla="*/ 272206 h 687122"/>
                  <a:gd name="connsiteX5" fmla="*/ 169363 w 622607"/>
                  <a:gd name="connsiteY5" fmla="*/ 288063 h 687122"/>
                  <a:gd name="connsiteX6" fmla="*/ 164078 w 622607"/>
                  <a:gd name="connsiteY6" fmla="*/ 303919 h 687122"/>
                  <a:gd name="connsiteX7" fmla="*/ 158792 w 622607"/>
                  <a:gd name="connsiteY7" fmla="*/ 311848 h 687122"/>
                  <a:gd name="connsiteX8" fmla="*/ 145578 w 622607"/>
                  <a:gd name="connsiteY8" fmla="*/ 327704 h 687122"/>
                  <a:gd name="connsiteX9" fmla="*/ 140293 w 622607"/>
                  <a:gd name="connsiteY9" fmla="*/ 343561 h 687122"/>
                  <a:gd name="connsiteX10" fmla="*/ 137650 w 622607"/>
                  <a:gd name="connsiteY10" fmla="*/ 351489 h 687122"/>
                  <a:gd name="connsiteX11" fmla="*/ 128386 w 622607"/>
                  <a:gd name="connsiteY11" fmla="*/ 374751 h 687122"/>
                  <a:gd name="connsiteX12" fmla="*/ 123886 w 622607"/>
                  <a:gd name="connsiteY12" fmla="*/ 401701 h 687122"/>
                  <a:gd name="connsiteX13" fmla="*/ 129171 w 622607"/>
                  <a:gd name="connsiteY13" fmla="*/ 419941 h 687122"/>
                  <a:gd name="connsiteX14" fmla="*/ 136577 w 622607"/>
                  <a:gd name="connsiteY14" fmla="*/ 428392 h 687122"/>
                  <a:gd name="connsiteX15" fmla="*/ 148221 w 622607"/>
                  <a:gd name="connsiteY15" fmla="*/ 443986 h 687122"/>
                  <a:gd name="connsiteX16" fmla="*/ 140293 w 622607"/>
                  <a:gd name="connsiteY16" fmla="*/ 446629 h 687122"/>
                  <a:gd name="connsiteX17" fmla="*/ 124436 w 622607"/>
                  <a:gd name="connsiteY17" fmla="*/ 454558 h 687122"/>
                  <a:gd name="connsiteX18" fmla="*/ 113865 w 622607"/>
                  <a:gd name="connsiteY18" fmla="*/ 467771 h 687122"/>
                  <a:gd name="connsiteX19" fmla="*/ 111222 w 622607"/>
                  <a:gd name="connsiteY19" fmla="*/ 475700 h 687122"/>
                  <a:gd name="connsiteX20" fmla="*/ 103294 w 622607"/>
                  <a:gd name="connsiteY20" fmla="*/ 483628 h 687122"/>
                  <a:gd name="connsiteX21" fmla="*/ 98008 w 622607"/>
                  <a:gd name="connsiteY21" fmla="*/ 491556 h 687122"/>
                  <a:gd name="connsiteX22" fmla="*/ 74223 w 622607"/>
                  <a:gd name="connsiteY22" fmla="*/ 504770 h 687122"/>
                  <a:gd name="connsiteX23" fmla="*/ 66295 w 622607"/>
                  <a:gd name="connsiteY23" fmla="*/ 510056 h 687122"/>
                  <a:gd name="connsiteX24" fmla="*/ 50439 w 622607"/>
                  <a:gd name="connsiteY24" fmla="*/ 517984 h 687122"/>
                  <a:gd name="connsiteX25" fmla="*/ 45153 w 622607"/>
                  <a:gd name="connsiteY25" fmla="*/ 525912 h 687122"/>
                  <a:gd name="connsiteX26" fmla="*/ 34582 w 622607"/>
                  <a:gd name="connsiteY26" fmla="*/ 549697 h 687122"/>
                  <a:gd name="connsiteX27" fmla="*/ 26654 w 622607"/>
                  <a:gd name="connsiteY27" fmla="*/ 552340 h 687122"/>
                  <a:gd name="connsiteX28" fmla="*/ 2869 w 622607"/>
                  <a:gd name="connsiteY28" fmla="*/ 549697 h 687122"/>
                  <a:gd name="connsiteX29" fmla="*/ 226 w 622607"/>
                  <a:gd name="connsiteY29" fmla="*/ 557626 h 687122"/>
                  <a:gd name="connsiteX30" fmla="*/ 8154 w 622607"/>
                  <a:gd name="connsiteY30" fmla="*/ 562911 h 687122"/>
                  <a:gd name="connsiteX31" fmla="*/ 24011 w 622607"/>
                  <a:gd name="connsiteY31" fmla="*/ 568197 h 687122"/>
                  <a:gd name="connsiteX32" fmla="*/ 31939 w 622607"/>
                  <a:gd name="connsiteY32" fmla="*/ 570840 h 687122"/>
                  <a:gd name="connsiteX33" fmla="*/ 39867 w 622607"/>
                  <a:gd name="connsiteY33" fmla="*/ 576125 h 687122"/>
                  <a:gd name="connsiteX34" fmla="*/ 47796 w 622607"/>
                  <a:gd name="connsiteY34" fmla="*/ 599910 h 687122"/>
                  <a:gd name="connsiteX35" fmla="*/ 50439 w 622607"/>
                  <a:gd name="connsiteY35" fmla="*/ 607838 h 687122"/>
                  <a:gd name="connsiteX36" fmla="*/ 58367 w 622607"/>
                  <a:gd name="connsiteY36" fmla="*/ 613124 h 687122"/>
                  <a:gd name="connsiteX37" fmla="*/ 68938 w 622607"/>
                  <a:gd name="connsiteY37" fmla="*/ 628981 h 687122"/>
                  <a:gd name="connsiteX38" fmla="*/ 92723 w 622607"/>
                  <a:gd name="connsiteY38" fmla="*/ 644837 h 687122"/>
                  <a:gd name="connsiteX39" fmla="*/ 100651 w 622607"/>
                  <a:gd name="connsiteY39" fmla="*/ 650123 h 687122"/>
                  <a:gd name="connsiteX40" fmla="*/ 119151 w 622607"/>
                  <a:gd name="connsiteY40" fmla="*/ 655408 h 687122"/>
                  <a:gd name="connsiteX41" fmla="*/ 135007 w 622607"/>
                  <a:gd name="connsiteY41" fmla="*/ 658051 h 687122"/>
                  <a:gd name="connsiteX42" fmla="*/ 158792 w 622607"/>
                  <a:gd name="connsiteY42" fmla="*/ 668622 h 687122"/>
                  <a:gd name="connsiteX43" fmla="*/ 166721 w 622607"/>
                  <a:gd name="connsiteY43" fmla="*/ 671265 h 687122"/>
                  <a:gd name="connsiteX44" fmla="*/ 174649 w 622607"/>
                  <a:gd name="connsiteY44" fmla="*/ 679193 h 687122"/>
                  <a:gd name="connsiteX45" fmla="*/ 182577 w 622607"/>
                  <a:gd name="connsiteY45" fmla="*/ 681836 h 687122"/>
                  <a:gd name="connsiteX46" fmla="*/ 190506 w 622607"/>
                  <a:gd name="connsiteY46" fmla="*/ 687122 h 687122"/>
                  <a:gd name="connsiteX47" fmla="*/ 227504 w 622607"/>
                  <a:gd name="connsiteY47" fmla="*/ 679193 h 687122"/>
                  <a:gd name="connsiteX48" fmla="*/ 235433 w 622607"/>
                  <a:gd name="connsiteY48" fmla="*/ 676551 h 687122"/>
                  <a:gd name="connsiteX49" fmla="*/ 248647 w 622607"/>
                  <a:gd name="connsiteY49" fmla="*/ 665980 h 687122"/>
                  <a:gd name="connsiteX50" fmla="*/ 261860 w 622607"/>
                  <a:gd name="connsiteY50" fmla="*/ 655408 h 687122"/>
                  <a:gd name="connsiteX51" fmla="*/ 267146 w 622607"/>
                  <a:gd name="connsiteY51" fmla="*/ 647480 h 687122"/>
                  <a:gd name="connsiteX52" fmla="*/ 277717 w 622607"/>
                  <a:gd name="connsiteY52" fmla="*/ 623695 h 687122"/>
                  <a:gd name="connsiteX53" fmla="*/ 285645 w 622607"/>
                  <a:gd name="connsiteY53" fmla="*/ 621052 h 687122"/>
                  <a:gd name="connsiteX54" fmla="*/ 301502 w 622607"/>
                  <a:gd name="connsiteY54" fmla="*/ 607838 h 687122"/>
                  <a:gd name="connsiteX55" fmla="*/ 309430 w 622607"/>
                  <a:gd name="connsiteY55" fmla="*/ 602553 h 687122"/>
                  <a:gd name="connsiteX56" fmla="*/ 314716 w 622607"/>
                  <a:gd name="connsiteY56" fmla="*/ 594625 h 687122"/>
                  <a:gd name="connsiteX57" fmla="*/ 333215 w 622607"/>
                  <a:gd name="connsiteY57" fmla="*/ 570840 h 687122"/>
                  <a:gd name="connsiteX58" fmla="*/ 335858 w 622607"/>
                  <a:gd name="connsiteY58" fmla="*/ 562911 h 687122"/>
                  <a:gd name="connsiteX59" fmla="*/ 359643 w 622607"/>
                  <a:gd name="connsiteY59" fmla="*/ 552340 h 687122"/>
                  <a:gd name="connsiteX60" fmla="*/ 367571 w 622607"/>
                  <a:gd name="connsiteY60" fmla="*/ 549697 h 687122"/>
                  <a:gd name="connsiteX61" fmla="*/ 386071 w 622607"/>
                  <a:gd name="connsiteY61" fmla="*/ 552340 h 687122"/>
                  <a:gd name="connsiteX62" fmla="*/ 393999 w 622607"/>
                  <a:gd name="connsiteY62" fmla="*/ 557626 h 687122"/>
                  <a:gd name="connsiteX63" fmla="*/ 401928 w 622607"/>
                  <a:gd name="connsiteY63" fmla="*/ 560269 h 687122"/>
                  <a:gd name="connsiteX64" fmla="*/ 409856 w 622607"/>
                  <a:gd name="connsiteY64" fmla="*/ 565554 h 687122"/>
                  <a:gd name="connsiteX65" fmla="*/ 417784 w 622607"/>
                  <a:gd name="connsiteY65" fmla="*/ 568197 h 687122"/>
                  <a:gd name="connsiteX66" fmla="*/ 425713 w 622607"/>
                  <a:gd name="connsiteY66" fmla="*/ 573482 h 687122"/>
                  <a:gd name="connsiteX67" fmla="*/ 441569 w 622607"/>
                  <a:gd name="connsiteY67" fmla="*/ 581411 h 687122"/>
                  <a:gd name="connsiteX68" fmla="*/ 446855 w 622607"/>
                  <a:gd name="connsiteY68" fmla="*/ 589339 h 687122"/>
                  <a:gd name="connsiteX69" fmla="*/ 460069 w 622607"/>
                  <a:gd name="connsiteY69" fmla="*/ 599910 h 687122"/>
                  <a:gd name="connsiteX70" fmla="*/ 470640 w 622607"/>
                  <a:gd name="connsiteY70" fmla="*/ 623695 h 687122"/>
                  <a:gd name="connsiteX71" fmla="*/ 481211 w 622607"/>
                  <a:gd name="connsiteY71" fmla="*/ 634266 h 687122"/>
                  <a:gd name="connsiteX72" fmla="*/ 491782 w 622607"/>
                  <a:gd name="connsiteY72" fmla="*/ 644837 h 687122"/>
                  <a:gd name="connsiteX73" fmla="*/ 499710 w 622607"/>
                  <a:gd name="connsiteY73" fmla="*/ 642195 h 687122"/>
                  <a:gd name="connsiteX74" fmla="*/ 507639 w 622607"/>
                  <a:gd name="connsiteY74" fmla="*/ 621052 h 687122"/>
                  <a:gd name="connsiteX75" fmla="*/ 515567 w 622607"/>
                  <a:gd name="connsiteY75" fmla="*/ 605196 h 687122"/>
                  <a:gd name="connsiteX76" fmla="*/ 523495 w 622607"/>
                  <a:gd name="connsiteY76" fmla="*/ 589339 h 687122"/>
                  <a:gd name="connsiteX77" fmla="*/ 526138 w 622607"/>
                  <a:gd name="connsiteY77" fmla="*/ 581411 h 687122"/>
                  <a:gd name="connsiteX78" fmla="*/ 536709 w 622607"/>
                  <a:gd name="connsiteY78" fmla="*/ 565554 h 687122"/>
                  <a:gd name="connsiteX79" fmla="*/ 539352 w 622607"/>
                  <a:gd name="connsiteY79" fmla="*/ 554983 h 687122"/>
                  <a:gd name="connsiteX80" fmla="*/ 557851 w 622607"/>
                  <a:gd name="connsiteY80" fmla="*/ 531198 h 687122"/>
                  <a:gd name="connsiteX81" fmla="*/ 568422 w 622607"/>
                  <a:gd name="connsiteY81" fmla="*/ 515341 h 687122"/>
                  <a:gd name="connsiteX82" fmla="*/ 576351 w 622607"/>
                  <a:gd name="connsiteY82" fmla="*/ 478343 h 687122"/>
                  <a:gd name="connsiteX83" fmla="*/ 586922 w 622607"/>
                  <a:gd name="connsiteY83" fmla="*/ 462486 h 687122"/>
                  <a:gd name="connsiteX84" fmla="*/ 602778 w 622607"/>
                  <a:gd name="connsiteY84" fmla="*/ 451915 h 687122"/>
                  <a:gd name="connsiteX85" fmla="*/ 605421 w 622607"/>
                  <a:gd name="connsiteY85" fmla="*/ 443986 h 687122"/>
                  <a:gd name="connsiteX86" fmla="*/ 597493 w 622607"/>
                  <a:gd name="connsiteY86" fmla="*/ 417559 h 687122"/>
                  <a:gd name="connsiteX87" fmla="*/ 594850 w 622607"/>
                  <a:gd name="connsiteY87" fmla="*/ 409630 h 687122"/>
                  <a:gd name="connsiteX88" fmla="*/ 592207 w 622607"/>
                  <a:gd name="connsiteY88" fmla="*/ 401702 h 687122"/>
                  <a:gd name="connsiteX89" fmla="*/ 586922 w 622607"/>
                  <a:gd name="connsiteY89" fmla="*/ 380560 h 687122"/>
                  <a:gd name="connsiteX90" fmla="*/ 589565 w 622607"/>
                  <a:gd name="connsiteY90" fmla="*/ 362060 h 687122"/>
                  <a:gd name="connsiteX91" fmla="*/ 592207 w 622607"/>
                  <a:gd name="connsiteY91" fmla="*/ 354132 h 687122"/>
                  <a:gd name="connsiteX92" fmla="*/ 586922 w 622607"/>
                  <a:gd name="connsiteY92" fmla="*/ 346204 h 687122"/>
                  <a:gd name="connsiteX93" fmla="*/ 584279 w 622607"/>
                  <a:gd name="connsiteY93" fmla="*/ 335633 h 687122"/>
                  <a:gd name="connsiteX94" fmla="*/ 573708 w 622607"/>
                  <a:gd name="connsiteY94" fmla="*/ 319776 h 687122"/>
                  <a:gd name="connsiteX95" fmla="*/ 578993 w 622607"/>
                  <a:gd name="connsiteY95" fmla="*/ 311848 h 687122"/>
                  <a:gd name="connsiteX96" fmla="*/ 586922 w 622607"/>
                  <a:gd name="connsiteY96" fmla="*/ 309205 h 687122"/>
                  <a:gd name="connsiteX97" fmla="*/ 594850 w 622607"/>
                  <a:gd name="connsiteY97" fmla="*/ 303919 h 687122"/>
                  <a:gd name="connsiteX98" fmla="*/ 600136 w 622607"/>
                  <a:gd name="connsiteY98" fmla="*/ 295991 h 687122"/>
                  <a:gd name="connsiteX99" fmla="*/ 622351 w 622607"/>
                  <a:gd name="connsiteY99" fmla="*/ 285943 h 687122"/>
                  <a:gd name="connsiteX100" fmla="*/ 612042 w 622607"/>
                  <a:gd name="connsiteY100" fmla="*/ 266136 h 687122"/>
                  <a:gd name="connsiteX101" fmla="*/ 609137 w 622607"/>
                  <a:gd name="connsiteY101" fmla="*/ 235992 h 687122"/>
                  <a:gd name="connsiteX102" fmla="*/ 599350 w 622607"/>
                  <a:gd name="connsiteY102" fmla="*/ 228063 h 687122"/>
                  <a:gd name="connsiteX103" fmla="*/ 596708 w 622607"/>
                  <a:gd name="connsiteY103" fmla="*/ 206399 h 687122"/>
                  <a:gd name="connsiteX104" fmla="*/ 584279 w 622607"/>
                  <a:gd name="connsiteY104" fmla="*/ 177066 h 687122"/>
                  <a:gd name="connsiteX105" fmla="*/ 581636 w 622607"/>
                  <a:gd name="connsiteY105" fmla="*/ 155924 h 687122"/>
                  <a:gd name="connsiteX106" fmla="*/ 565780 w 622607"/>
                  <a:gd name="connsiteY106" fmla="*/ 150638 h 687122"/>
                  <a:gd name="connsiteX107" fmla="*/ 557851 w 622607"/>
                  <a:gd name="connsiteY107" fmla="*/ 147996 h 687122"/>
                  <a:gd name="connsiteX108" fmla="*/ 549923 w 622607"/>
                  <a:gd name="connsiteY108" fmla="*/ 140067 h 687122"/>
                  <a:gd name="connsiteX109" fmla="*/ 541995 w 622607"/>
                  <a:gd name="connsiteY109" fmla="*/ 134782 h 687122"/>
                  <a:gd name="connsiteX110" fmla="*/ 528781 w 622607"/>
                  <a:gd name="connsiteY110" fmla="*/ 124211 h 687122"/>
                  <a:gd name="connsiteX111" fmla="*/ 507639 w 622607"/>
                  <a:gd name="connsiteY111" fmla="*/ 118925 h 687122"/>
                  <a:gd name="connsiteX112" fmla="*/ 502353 w 622607"/>
                  <a:gd name="connsiteY112" fmla="*/ 110997 h 687122"/>
                  <a:gd name="connsiteX113" fmla="*/ 499710 w 622607"/>
                  <a:gd name="connsiteY113" fmla="*/ 103069 h 687122"/>
                  <a:gd name="connsiteX114" fmla="*/ 483854 w 622607"/>
                  <a:gd name="connsiteY114" fmla="*/ 97783 h 687122"/>
                  <a:gd name="connsiteX115" fmla="*/ 460069 w 622607"/>
                  <a:gd name="connsiteY115" fmla="*/ 89855 h 687122"/>
                  <a:gd name="connsiteX116" fmla="*/ 436284 w 622607"/>
                  <a:gd name="connsiteY116" fmla="*/ 81926 h 687122"/>
                  <a:gd name="connsiteX117" fmla="*/ 428355 w 622607"/>
                  <a:gd name="connsiteY117" fmla="*/ 79284 h 687122"/>
                  <a:gd name="connsiteX118" fmla="*/ 425713 w 622607"/>
                  <a:gd name="connsiteY118" fmla="*/ 71355 h 687122"/>
                  <a:gd name="connsiteX119" fmla="*/ 420427 w 622607"/>
                  <a:gd name="connsiteY119" fmla="*/ 63427 h 687122"/>
                  <a:gd name="connsiteX120" fmla="*/ 425713 w 622607"/>
                  <a:gd name="connsiteY120" fmla="*/ 47570 h 687122"/>
                  <a:gd name="connsiteX121" fmla="*/ 428355 w 622607"/>
                  <a:gd name="connsiteY121" fmla="*/ 39642 h 687122"/>
                  <a:gd name="connsiteX122" fmla="*/ 425713 w 622607"/>
                  <a:gd name="connsiteY122" fmla="*/ 23785 h 687122"/>
                  <a:gd name="connsiteX123" fmla="*/ 401928 w 622607"/>
                  <a:gd name="connsiteY123" fmla="*/ 23785 h 687122"/>
                  <a:gd name="connsiteX124" fmla="*/ 383428 w 622607"/>
                  <a:gd name="connsiteY124" fmla="*/ 29071 h 687122"/>
                  <a:gd name="connsiteX125" fmla="*/ 375500 w 622607"/>
                  <a:gd name="connsiteY125" fmla="*/ 34356 h 687122"/>
                  <a:gd name="connsiteX126" fmla="*/ 349072 w 622607"/>
                  <a:gd name="connsiteY126" fmla="*/ 36999 h 687122"/>
                  <a:gd name="connsiteX127" fmla="*/ 322644 w 622607"/>
                  <a:gd name="connsiteY127" fmla="*/ 29071 h 687122"/>
                  <a:gd name="connsiteX128" fmla="*/ 314716 w 622607"/>
                  <a:gd name="connsiteY128" fmla="*/ 26428 h 687122"/>
                  <a:gd name="connsiteX129" fmla="*/ 306788 w 622607"/>
                  <a:gd name="connsiteY129" fmla="*/ 23785 h 687122"/>
                  <a:gd name="connsiteX130" fmla="*/ 298859 w 622607"/>
                  <a:gd name="connsiteY130" fmla="*/ 15857 h 687122"/>
                  <a:gd name="connsiteX131" fmla="*/ 285645 w 622607"/>
                  <a:gd name="connsiteY131" fmla="*/ 0 h 687122"/>
                  <a:gd name="connsiteX132" fmla="*/ 269789 w 622607"/>
                  <a:gd name="connsiteY132" fmla="*/ 7929 h 687122"/>
                  <a:gd name="connsiteX133" fmla="*/ 259218 w 622607"/>
                  <a:gd name="connsiteY133" fmla="*/ 21143 h 687122"/>
                  <a:gd name="connsiteX134" fmla="*/ 256575 w 622607"/>
                  <a:gd name="connsiteY134" fmla="*/ 29071 h 687122"/>
                  <a:gd name="connsiteX135" fmla="*/ 248647 w 622607"/>
                  <a:gd name="connsiteY135" fmla="*/ 31714 h 687122"/>
                  <a:gd name="connsiteX136" fmla="*/ 243361 w 622607"/>
                  <a:gd name="connsiteY136" fmla="*/ 47570 h 687122"/>
                  <a:gd name="connsiteX137" fmla="*/ 235433 w 622607"/>
                  <a:gd name="connsiteY137" fmla="*/ 71355 h 687122"/>
                  <a:gd name="connsiteX138" fmla="*/ 227504 w 622607"/>
                  <a:gd name="connsiteY138" fmla="*/ 87212 h 687122"/>
                  <a:gd name="connsiteX139" fmla="*/ 209005 w 622607"/>
                  <a:gd name="connsiteY139" fmla="*/ 92497 h 687122"/>
                  <a:gd name="connsiteX140" fmla="*/ 198434 w 622607"/>
                  <a:gd name="connsiteY140" fmla="*/ 108354 h 687122"/>
                  <a:gd name="connsiteX141" fmla="*/ 193148 w 622607"/>
                  <a:gd name="connsiteY141" fmla="*/ 116282 h 687122"/>
                  <a:gd name="connsiteX142" fmla="*/ 185220 w 622607"/>
                  <a:gd name="connsiteY142" fmla="*/ 124211 h 687122"/>
                  <a:gd name="connsiteX143" fmla="*/ 182577 w 622607"/>
                  <a:gd name="connsiteY143" fmla="*/ 132139 h 687122"/>
                  <a:gd name="connsiteX144" fmla="*/ 177292 w 622607"/>
                  <a:gd name="connsiteY144" fmla="*/ 150638 h 687122"/>
                  <a:gd name="connsiteX145" fmla="*/ 179934 w 622607"/>
                  <a:gd name="connsiteY145" fmla="*/ 158567 h 687122"/>
                  <a:gd name="connsiteX146" fmla="*/ 177292 w 622607"/>
                  <a:gd name="connsiteY146" fmla="*/ 166495 h 687122"/>
                  <a:gd name="connsiteX147" fmla="*/ 165385 w 622607"/>
                  <a:gd name="connsiteY147" fmla="*/ 166233 h 687122"/>
                  <a:gd name="connsiteX0" fmla="*/ 165385 w 622400"/>
                  <a:gd name="connsiteY0" fmla="*/ 166233 h 687122"/>
                  <a:gd name="connsiteX1" fmla="*/ 161862 w 622400"/>
                  <a:gd name="connsiteY1" fmla="*/ 193061 h 687122"/>
                  <a:gd name="connsiteX2" fmla="*/ 168290 w 622400"/>
                  <a:gd name="connsiteY2" fmla="*/ 227541 h 687122"/>
                  <a:gd name="connsiteX3" fmla="*/ 175695 w 622400"/>
                  <a:gd name="connsiteY3" fmla="*/ 253707 h 687122"/>
                  <a:gd name="connsiteX4" fmla="*/ 179934 w 622400"/>
                  <a:gd name="connsiteY4" fmla="*/ 272206 h 687122"/>
                  <a:gd name="connsiteX5" fmla="*/ 169363 w 622400"/>
                  <a:gd name="connsiteY5" fmla="*/ 288063 h 687122"/>
                  <a:gd name="connsiteX6" fmla="*/ 164078 w 622400"/>
                  <a:gd name="connsiteY6" fmla="*/ 303919 h 687122"/>
                  <a:gd name="connsiteX7" fmla="*/ 158792 w 622400"/>
                  <a:gd name="connsiteY7" fmla="*/ 311848 h 687122"/>
                  <a:gd name="connsiteX8" fmla="*/ 145578 w 622400"/>
                  <a:gd name="connsiteY8" fmla="*/ 327704 h 687122"/>
                  <a:gd name="connsiteX9" fmla="*/ 140293 w 622400"/>
                  <a:gd name="connsiteY9" fmla="*/ 343561 h 687122"/>
                  <a:gd name="connsiteX10" fmla="*/ 137650 w 622400"/>
                  <a:gd name="connsiteY10" fmla="*/ 351489 h 687122"/>
                  <a:gd name="connsiteX11" fmla="*/ 128386 w 622400"/>
                  <a:gd name="connsiteY11" fmla="*/ 374751 h 687122"/>
                  <a:gd name="connsiteX12" fmla="*/ 123886 w 622400"/>
                  <a:gd name="connsiteY12" fmla="*/ 401701 h 687122"/>
                  <a:gd name="connsiteX13" fmla="*/ 129171 w 622400"/>
                  <a:gd name="connsiteY13" fmla="*/ 419941 h 687122"/>
                  <a:gd name="connsiteX14" fmla="*/ 136577 w 622400"/>
                  <a:gd name="connsiteY14" fmla="*/ 428392 h 687122"/>
                  <a:gd name="connsiteX15" fmla="*/ 148221 w 622400"/>
                  <a:gd name="connsiteY15" fmla="*/ 443986 h 687122"/>
                  <a:gd name="connsiteX16" fmla="*/ 140293 w 622400"/>
                  <a:gd name="connsiteY16" fmla="*/ 446629 h 687122"/>
                  <a:gd name="connsiteX17" fmla="*/ 124436 w 622400"/>
                  <a:gd name="connsiteY17" fmla="*/ 454558 h 687122"/>
                  <a:gd name="connsiteX18" fmla="*/ 113865 w 622400"/>
                  <a:gd name="connsiteY18" fmla="*/ 467771 h 687122"/>
                  <a:gd name="connsiteX19" fmla="*/ 111222 w 622400"/>
                  <a:gd name="connsiteY19" fmla="*/ 475700 h 687122"/>
                  <a:gd name="connsiteX20" fmla="*/ 103294 w 622400"/>
                  <a:gd name="connsiteY20" fmla="*/ 483628 h 687122"/>
                  <a:gd name="connsiteX21" fmla="*/ 98008 w 622400"/>
                  <a:gd name="connsiteY21" fmla="*/ 491556 h 687122"/>
                  <a:gd name="connsiteX22" fmla="*/ 74223 w 622400"/>
                  <a:gd name="connsiteY22" fmla="*/ 504770 h 687122"/>
                  <a:gd name="connsiteX23" fmla="*/ 66295 w 622400"/>
                  <a:gd name="connsiteY23" fmla="*/ 510056 h 687122"/>
                  <a:gd name="connsiteX24" fmla="*/ 50439 w 622400"/>
                  <a:gd name="connsiteY24" fmla="*/ 517984 h 687122"/>
                  <a:gd name="connsiteX25" fmla="*/ 45153 w 622400"/>
                  <a:gd name="connsiteY25" fmla="*/ 525912 h 687122"/>
                  <a:gd name="connsiteX26" fmla="*/ 34582 w 622400"/>
                  <a:gd name="connsiteY26" fmla="*/ 549697 h 687122"/>
                  <a:gd name="connsiteX27" fmla="*/ 26654 w 622400"/>
                  <a:gd name="connsiteY27" fmla="*/ 552340 h 687122"/>
                  <a:gd name="connsiteX28" fmla="*/ 2869 w 622400"/>
                  <a:gd name="connsiteY28" fmla="*/ 549697 h 687122"/>
                  <a:gd name="connsiteX29" fmla="*/ 226 w 622400"/>
                  <a:gd name="connsiteY29" fmla="*/ 557626 h 687122"/>
                  <a:gd name="connsiteX30" fmla="*/ 8154 w 622400"/>
                  <a:gd name="connsiteY30" fmla="*/ 562911 h 687122"/>
                  <a:gd name="connsiteX31" fmla="*/ 24011 w 622400"/>
                  <a:gd name="connsiteY31" fmla="*/ 568197 h 687122"/>
                  <a:gd name="connsiteX32" fmla="*/ 31939 w 622400"/>
                  <a:gd name="connsiteY32" fmla="*/ 570840 h 687122"/>
                  <a:gd name="connsiteX33" fmla="*/ 39867 w 622400"/>
                  <a:gd name="connsiteY33" fmla="*/ 576125 h 687122"/>
                  <a:gd name="connsiteX34" fmla="*/ 47796 w 622400"/>
                  <a:gd name="connsiteY34" fmla="*/ 599910 h 687122"/>
                  <a:gd name="connsiteX35" fmla="*/ 50439 w 622400"/>
                  <a:gd name="connsiteY35" fmla="*/ 607838 h 687122"/>
                  <a:gd name="connsiteX36" fmla="*/ 58367 w 622400"/>
                  <a:gd name="connsiteY36" fmla="*/ 613124 h 687122"/>
                  <a:gd name="connsiteX37" fmla="*/ 68938 w 622400"/>
                  <a:gd name="connsiteY37" fmla="*/ 628981 h 687122"/>
                  <a:gd name="connsiteX38" fmla="*/ 92723 w 622400"/>
                  <a:gd name="connsiteY38" fmla="*/ 644837 h 687122"/>
                  <a:gd name="connsiteX39" fmla="*/ 100651 w 622400"/>
                  <a:gd name="connsiteY39" fmla="*/ 650123 h 687122"/>
                  <a:gd name="connsiteX40" fmla="*/ 119151 w 622400"/>
                  <a:gd name="connsiteY40" fmla="*/ 655408 h 687122"/>
                  <a:gd name="connsiteX41" fmla="*/ 135007 w 622400"/>
                  <a:gd name="connsiteY41" fmla="*/ 658051 h 687122"/>
                  <a:gd name="connsiteX42" fmla="*/ 158792 w 622400"/>
                  <a:gd name="connsiteY42" fmla="*/ 668622 h 687122"/>
                  <a:gd name="connsiteX43" fmla="*/ 166721 w 622400"/>
                  <a:gd name="connsiteY43" fmla="*/ 671265 h 687122"/>
                  <a:gd name="connsiteX44" fmla="*/ 174649 w 622400"/>
                  <a:gd name="connsiteY44" fmla="*/ 679193 h 687122"/>
                  <a:gd name="connsiteX45" fmla="*/ 182577 w 622400"/>
                  <a:gd name="connsiteY45" fmla="*/ 681836 h 687122"/>
                  <a:gd name="connsiteX46" fmla="*/ 190506 w 622400"/>
                  <a:gd name="connsiteY46" fmla="*/ 687122 h 687122"/>
                  <a:gd name="connsiteX47" fmla="*/ 227504 w 622400"/>
                  <a:gd name="connsiteY47" fmla="*/ 679193 h 687122"/>
                  <a:gd name="connsiteX48" fmla="*/ 235433 w 622400"/>
                  <a:gd name="connsiteY48" fmla="*/ 676551 h 687122"/>
                  <a:gd name="connsiteX49" fmla="*/ 248647 w 622400"/>
                  <a:gd name="connsiteY49" fmla="*/ 665980 h 687122"/>
                  <a:gd name="connsiteX50" fmla="*/ 261860 w 622400"/>
                  <a:gd name="connsiteY50" fmla="*/ 655408 h 687122"/>
                  <a:gd name="connsiteX51" fmla="*/ 267146 w 622400"/>
                  <a:gd name="connsiteY51" fmla="*/ 647480 h 687122"/>
                  <a:gd name="connsiteX52" fmla="*/ 277717 w 622400"/>
                  <a:gd name="connsiteY52" fmla="*/ 623695 h 687122"/>
                  <a:gd name="connsiteX53" fmla="*/ 285645 w 622400"/>
                  <a:gd name="connsiteY53" fmla="*/ 621052 h 687122"/>
                  <a:gd name="connsiteX54" fmla="*/ 301502 w 622400"/>
                  <a:gd name="connsiteY54" fmla="*/ 607838 h 687122"/>
                  <a:gd name="connsiteX55" fmla="*/ 309430 w 622400"/>
                  <a:gd name="connsiteY55" fmla="*/ 602553 h 687122"/>
                  <a:gd name="connsiteX56" fmla="*/ 314716 w 622400"/>
                  <a:gd name="connsiteY56" fmla="*/ 594625 h 687122"/>
                  <a:gd name="connsiteX57" fmla="*/ 333215 w 622400"/>
                  <a:gd name="connsiteY57" fmla="*/ 570840 h 687122"/>
                  <a:gd name="connsiteX58" fmla="*/ 335858 w 622400"/>
                  <a:gd name="connsiteY58" fmla="*/ 562911 h 687122"/>
                  <a:gd name="connsiteX59" fmla="*/ 359643 w 622400"/>
                  <a:gd name="connsiteY59" fmla="*/ 552340 h 687122"/>
                  <a:gd name="connsiteX60" fmla="*/ 367571 w 622400"/>
                  <a:gd name="connsiteY60" fmla="*/ 549697 h 687122"/>
                  <a:gd name="connsiteX61" fmla="*/ 386071 w 622400"/>
                  <a:gd name="connsiteY61" fmla="*/ 552340 h 687122"/>
                  <a:gd name="connsiteX62" fmla="*/ 393999 w 622400"/>
                  <a:gd name="connsiteY62" fmla="*/ 557626 h 687122"/>
                  <a:gd name="connsiteX63" fmla="*/ 401928 w 622400"/>
                  <a:gd name="connsiteY63" fmla="*/ 560269 h 687122"/>
                  <a:gd name="connsiteX64" fmla="*/ 409856 w 622400"/>
                  <a:gd name="connsiteY64" fmla="*/ 565554 h 687122"/>
                  <a:gd name="connsiteX65" fmla="*/ 417784 w 622400"/>
                  <a:gd name="connsiteY65" fmla="*/ 568197 h 687122"/>
                  <a:gd name="connsiteX66" fmla="*/ 425713 w 622400"/>
                  <a:gd name="connsiteY66" fmla="*/ 573482 h 687122"/>
                  <a:gd name="connsiteX67" fmla="*/ 441569 w 622400"/>
                  <a:gd name="connsiteY67" fmla="*/ 581411 h 687122"/>
                  <a:gd name="connsiteX68" fmla="*/ 446855 w 622400"/>
                  <a:gd name="connsiteY68" fmla="*/ 589339 h 687122"/>
                  <a:gd name="connsiteX69" fmla="*/ 460069 w 622400"/>
                  <a:gd name="connsiteY69" fmla="*/ 599910 h 687122"/>
                  <a:gd name="connsiteX70" fmla="*/ 470640 w 622400"/>
                  <a:gd name="connsiteY70" fmla="*/ 623695 h 687122"/>
                  <a:gd name="connsiteX71" fmla="*/ 481211 w 622400"/>
                  <a:gd name="connsiteY71" fmla="*/ 634266 h 687122"/>
                  <a:gd name="connsiteX72" fmla="*/ 491782 w 622400"/>
                  <a:gd name="connsiteY72" fmla="*/ 644837 h 687122"/>
                  <a:gd name="connsiteX73" fmla="*/ 499710 w 622400"/>
                  <a:gd name="connsiteY73" fmla="*/ 642195 h 687122"/>
                  <a:gd name="connsiteX74" fmla="*/ 507639 w 622400"/>
                  <a:gd name="connsiteY74" fmla="*/ 621052 h 687122"/>
                  <a:gd name="connsiteX75" fmla="*/ 515567 w 622400"/>
                  <a:gd name="connsiteY75" fmla="*/ 605196 h 687122"/>
                  <a:gd name="connsiteX76" fmla="*/ 523495 w 622400"/>
                  <a:gd name="connsiteY76" fmla="*/ 589339 h 687122"/>
                  <a:gd name="connsiteX77" fmla="*/ 526138 w 622400"/>
                  <a:gd name="connsiteY77" fmla="*/ 581411 h 687122"/>
                  <a:gd name="connsiteX78" fmla="*/ 536709 w 622400"/>
                  <a:gd name="connsiteY78" fmla="*/ 565554 h 687122"/>
                  <a:gd name="connsiteX79" fmla="*/ 539352 w 622400"/>
                  <a:gd name="connsiteY79" fmla="*/ 554983 h 687122"/>
                  <a:gd name="connsiteX80" fmla="*/ 557851 w 622400"/>
                  <a:gd name="connsiteY80" fmla="*/ 531198 h 687122"/>
                  <a:gd name="connsiteX81" fmla="*/ 568422 w 622400"/>
                  <a:gd name="connsiteY81" fmla="*/ 515341 h 687122"/>
                  <a:gd name="connsiteX82" fmla="*/ 576351 w 622400"/>
                  <a:gd name="connsiteY82" fmla="*/ 478343 h 687122"/>
                  <a:gd name="connsiteX83" fmla="*/ 586922 w 622400"/>
                  <a:gd name="connsiteY83" fmla="*/ 462486 h 687122"/>
                  <a:gd name="connsiteX84" fmla="*/ 602778 w 622400"/>
                  <a:gd name="connsiteY84" fmla="*/ 451915 h 687122"/>
                  <a:gd name="connsiteX85" fmla="*/ 605421 w 622400"/>
                  <a:gd name="connsiteY85" fmla="*/ 443986 h 687122"/>
                  <a:gd name="connsiteX86" fmla="*/ 597493 w 622400"/>
                  <a:gd name="connsiteY86" fmla="*/ 417559 h 687122"/>
                  <a:gd name="connsiteX87" fmla="*/ 594850 w 622400"/>
                  <a:gd name="connsiteY87" fmla="*/ 409630 h 687122"/>
                  <a:gd name="connsiteX88" fmla="*/ 592207 w 622400"/>
                  <a:gd name="connsiteY88" fmla="*/ 401702 h 687122"/>
                  <a:gd name="connsiteX89" fmla="*/ 586922 w 622400"/>
                  <a:gd name="connsiteY89" fmla="*/ 380560 h 687122"/>
                  <a:gd name="connsiteX90" fmla="*/ 589565 w 622400"/>
                  <a:gd name="connsiteY90" fmla="*/ 362060 h 687122"/>
                  <a:gd name="connsiteX91" fmla="*/ 592207 w 622400"/>
                  <a:gd name="connsiteY91" fmla="*/ 354132 h 687122"/>
                  <a:gd name="connsiteX92" fmla="*/ 586922 w 622400"/>
                  <a:gd name="connsiteY92" fmla="*/ 346204 h 687122"/>
                  <a:gd name="connsiteX93" fmla="*/ 584279 w 622400"/>
                  <a:gd name="connsiteY93" fmla="*/ 335633 h 687122"/>
                  <a:gd name="connsiteX94" fmla="*/ 573708 w 622400"/>
                  <a:gd name="connsiteY94" fmla="*/ 319776 h 687122"/>
                  <a:gd name="connsiteX95" fmla="*/ 578993 w 622400"/>
                  <a:gd name="connsiteY95" fmla="*/ 311848 h 687122"/>
                  <a:gd name="connsiteX96" fmla="*/ 586922 w 622400"/>
                  <a:gd name="connsiteY96" fmla="*/ 309205 h 687122"/>
                  <a:gd name="connsiteX97" fmla="*/ 594850 w 622400"/>
                  <a:gd name="connsiteY97" fmla="*/ 303919 h 687122"/>
                  <a:gd name="connsiteX98" fmla="*/ 607280 w 622400"/>
                  <a:gd name="connsiteY98" fmla="*/ 291229 h 687122"/>
                  <a:gd name="connsiteX99" fmla="*/ 622351 w 622400"/>
                  <a:gd name="connsiteY99" fmla="*/ 285943 h 687122"/>
                  <a:gd name="connsiteX100" fmla="*/ 612042 w 622400"/>
                  <a:gd name="connsiteY100" fmla="*/ 266136 h 687122"/>
                  <a:gd name="connsiteX101" fmla="*/ 609137 w 622400"/>
                  <a:gd name="connsiteY101" fmla="*/ 235992 h 687122"/>
                  <a:gd name="connsiteX102" fmla="*/ 599350 w 622400"/>
                  <a:gd name="connsiteY102" fmla="*/ 228063 h 687122"/>
                  <a:gd name="connsiteX103" fmla="*/ 596708 w 622400"/>
                  <a:gd name="connsiteY103" fmla="*/ 206399 h 687122"/>
                  <a:gd name="connsiteX104" fmla="*/ 584279 w 622400"/>
                  <a:gd name="connsiteY104" fmla="*/ 177066 h 687122"/>
                  <a:gd name="connsiteX105" fmla="*/ 581636 w 622400"/>
                  <a:gd name="connsiteY105" fmla="*/ 155924 h 687122"/>
                  <a:gd name="connsiteX106" fmla="*/ 565780 w 622400"/>
                  <a:gd name="connsiteY106" fmla="*/ 150638 h 687122"/>
                  <a:gd name="connsiteX107" fmla="*/ 557851 w 622400"/>
                  <a:gd name="connsiteY107" fmla="*/ 147996 h 687122"/>
                  <a:gd name="connsiteX108" fmla="*/ 549923 w 622400"/>
                  <a:gd name="connsiteY108" fmla="*/ 140067 h 687122"/>
                  <a:gd name="connsiteX109" fmla="*/ 541995 w 622400"/>
                  <a:gd name="connsiteY109" fmla="*/ 134782 h 687122"/>
                  <a:gd name="connsiteX110" fmla="*/ 528781 w 622400"/>
                  <a:gd name="connsiteY110" fmla="*/ 124211 h 687122"/>
                  <a:gd name="connsiteX111" fmla="*/ 507639 w 622400"/>
                  <a:gd name="connsiteY111" fmla="*/ 118925 h 687122"/>
                  <a:gd name="connsiteX112" fmla="*/ 502353 w 622400"/>
                  <a:gd name="connsiteY112" fmla="*/ 110997 h 687122"/>
                  <a:gd name="connsiteX113" fmla="*/ 499710 w 622400"/>
                  <a:gd name="connsiteY113" fmla="*/ 103069 h 687122"/>
                  <a:gd name="connsiteX114" fmla="*/ 483854 w 622400"/>
                  <a:gd name="connsiteY114" fmla="*/ 97783 h 687122"/>
                  <a:gd name="connsiteX115" fmla="*/ 460069 w 622400"/>
                  <a:gd name="connsiteY115" fmla="*/ 89855 h 687122"/>
                  <a:gd name="connsiteX116" fmla="*/ 436284 w 622400"/>
                  <a:gd name="connsiteY116" fmla="*/ 81926 h 687122"/>
                  <a:gd name="connsiteX117" fmla="*/ 428355 w 622400"/>
                  <a:gd name="connsiteY117" fmla="*/ 79284 h 687122"/>
                  <a:gd name="connsiteX118" fmla="*/ 425713 w 622400"/>
                  <a:gd name="connsiteY118" fmla="*/ 71355 h 687122"/>
                  <a:gd name="connsiteX119" fmla="*/ 420427 w 622400"/>
                  <a:gd name="connsiteY119" fmla="*/ 63427 h 687122"/>
                  <a:gd name="connsiteX120" fmla="*/ 425713 w 622400"/>
                  <a:gd name="connsiteY120" fmla="*/ 47570 h 687122"/>
                  <a:gd name="connsiteX121" fmla="*/ 428355 w 622400"/>
                  <a:gd name="connsiteY121" fmla="*/ 39642 h 687122"/>
                  <a:gd name="connsiteX122" fmla="*/ 425713 w 622400"/>
                  <a:gd name="connsiteY122" fmla="*/ 23785 h 687122"/>
                  <a:gd name="connsiteX123" fmla="*/ 401928 w 622400"/>
                  <a:gd name="connsiteY123" fmla="*/ 23785 h 687122"/>
                  <a:gd name="connsiteX124" fmla="*/ 383428 w 622400"/>
                  <a:gd name="connsiteY124" fmla="*/ 29071 h 687122"/>
                  <a:gd name="connsiteX125" fmla="*/ 375500 w 622400"/>
                  <a:gd name="connsiteY125" fmla="*/ 34356 h 687122"/>
                  <a:gd name="connsiteX126" fmla="*/ 349072 w 622400"/>
                  <a:gd name="connsiteY126" fmla="*/ 36999 h 687122"/>
                  <a:gd name="connsiteX127" fmla="*/ 322644 w 622400"/>
                  <a:gd name="connsiteY127" fmla="*/ 29071 h 687122"/>
                  <a:gd name="connsiteX128" fmla="*/ 314716 w 622400"/>
                  <a:gd name="connsiteY128" fmla="*/ 26428 h 687122"/>
                  <a:gd name="connsiteX129" fmla="*/ 306788 w 622400"/>
                  <a:gd name="connsiteY129" fmla="*/ 23785 h 687122"/>
                  <a:gd name="connsiteX130" fmla="*/ 298859 w 622400"/>
                  <a:gd name="connsiteY130" fmla="*/ 15857 h 687122"/>
                  <a:gd name="connsiteX131" fmla="*/ 285645 w 622400"/>
                  <a:gd name="connsiteY131" fmla="*/ 0 h 687122"/>
                  <a:gd name="connsiteX132" fmla="*/ 269789 w 622400"/>
                  <a:gd name="connsiteY132" fmla="*/ 7929 h 687122"/>
                  <a:gd name="connsiteX133" fmla="*/ 259218 w 622400"/>
                  <a:gd name="connsiteY133" fmla="*/ 21143 h 687122"/>
                  <a:gd name="connsiteX134" fmla="*/ 256575 w 622400"/>
                  <a:gd name="connsiteY134" fmla="*/ 29071 h 687122"/>
                  <a:gd name="connsiteX135" fmla="*/ 248647 w 622400"/>
                  <a:gd name="connsiteY135" fmla="*/ 31714 h 687122"/>
                  <a:gd name="connsiteX136" fmla="*/ 243361 w 622400"/>
                  <a:gd name="connsiteY136" fmla="*/ 47570 h 687122"/>
                  <a:gd name="connsiteX137" fmla="*/ 235433 w 622400"/>
                  <a:gd name="connsiteY137" fmla="*/ 71355 h 687122"/>
                  <a:gd name="connsiteX138" fmla="*/ 227504 w 622400"/>
                  <a:gd name="connsiteY138" fmla="*/ 87212 h 687122"/>
                  <a:gd name="connsiteX139" fmla="*/ 209005 w 622400"/>
                  <a:gd name="connsiteY139" fmla="*/ 92497 h 687122"/>
                  <a:gd name="connsiteX140" fmla="*/ 198434 w 622400"/>
                  <a:gd name="connsiteY140" fmla="*/ 108354 h 687122"/>
                  <a:gd name="connsiteX141" fmla="*/ 193148 w 622400"/>
                  <a:gd name="connsiteY141" fmla="*/ 116282 h 687122"/>
                  <a:gd name="connsiteX142" fmla="*/ 185220 w 622400"/>
                  <a:gd name="connsiteY142" fmla="*/ 124211 h 687122"/>
                  <a:gd name="connsiteX143" fmla="*/ 182577 w 622400"/>
                  <a:gd name="connsiteY143" fmla="*/ 132139 h 687122"/>
                  <a:gd name="connsiteX144" fmla="*/ 177292 w 622400"/>
                  <a:gd name="connsiteY144" fmla="*/ 150638 h 687122"/>
                  <a:gd name="connsiteX145" fmla="*/ 179934 w 622400"/>
                  <a:gd name="connsiteY145" fmla="*/ 158567 h 687122"/>
                  <a:gd name="connsiteX146" fmla="*/ 177292 w 622400"/>
                  <a:gd name="connsiteY146" fmla="*/ 166495 h 687122"/>
                  <a:gd name="connsiteX147" fmla="*/ 165385 w 622400"/>
                  <a:gd name="connsiteY147" fmla="*/ 166233 h 687122"/>
                  <a:gd name="connsiteX0" fmla="*/ 165385 w 622400"/>
                  <a:gd name="connsiteY0" fmla="*/ 166233 h 687122"/>
                  <a:gd name="connsiteX1" fmla="*/ 161862 w 622400"/>
                  <a:gd name="connsiteY1" fmla="*/ 193061 h 687122"/>
                  <a:gd name="connsiteX2" fmla="*/ 168290 w 622400"/>
                  <a:gd name="connsiteY2" fmla="*/ 227541 h 687122"/>
                  <a:gd name="connsiteX3" fmla="*/ 175695 w 622400"/>
                  <a:gd name="connsiteY3" fmla="*/ 253707 h 687122"/>
                  <a:gd name="connsiteX4" fmla="*/ 179934 w 622400"/>
                  <a:gd name="connsiteY4" fmla="*/ 272206 h 687122"/>
                  <a:gd name="connsiteX5" fmla="*/ 169363 w 622400"/>
                  <a:gd name="connsiteY5" fmla="*/ 288063 h 687122"/>
                  <a:gd name="connsiteX6" fmla="*/ 164078 w 622400"/>
                  <a:gd name="connsiteY6" fmla="*/ 303919 h 687122"/>
                  <a:gd name="connsiteX7" fmla="*/ 158792 w 622400"/>
                  <a:gd name="connsiteY7" fmla="*/ 311848 h 687122"/>
                  <a:gd name="connsiteX8" fmla="*/ 145578 w 622400"/>
                  <a:gd name="connsiteY8" fmla="*/ 327704 h 687122"/>
                  <a:gd name="connsiteX9" fmla="*/ 140293 w 622400"/>
                  <a:gd name="connsiteY9" fmla="*/ 343561 h 687122"/>
                  <a:gd name="connsiteX10" fmla="*/ 137650 w 622400"/>
                  <a:gd name="connsiteY10" fmla="*/ 351489 h 687122"/>
                  <a:gd name="connsiteX11" fmla="*/ 128386 w 622400"/>
                  <a:gd name="connsiteY11" fmla="*/ 374751 h 687122"/>
                  <a:gd name="connsiteX12" fmla="*/ 123886 w 622400"/>
                  <a:gd name="connsiteY12" fmla="*/ 401701 h 687122"/>
                  <a:gd name="connsiteX13" fmla="*/ 129171 w 622400"/>
                  <a:gd name="connsiteY13" fmla="*/ 419941 h 687122"/>
                  <a:gd name="connsiteX14" fmla="*/ 136577 w 622400"/>
                  <a:gd name="connsiteY14" fmla="*/ 428392 h 687122"/>
                  <a:gd name="connsiteX15" fmla="*/ 148221 w 622400"/>
                  <a:gd name="connsiteY15" fmla="*/ 443986 h 687122"/>
                  <a:gd name="connsiteX16" fmla="*/ 140293 w 622400"/>
                  <a:gd name="connsiteY16" fmla="*/ 446629 h 687122"/>
                  <a:gd name="connsiteX17" fmla="*/ 124436 w 622400"/>
                  <a:gd name="connsiteY17" fmla="*/ 454558 h 687122"/>
                  <a:gd name="connsiteX18" fmla="*/ 113865 w 622400"/>
                  <a:gd name="connsiteY18" fmla="*/ 467771 h 687122"/>
                  <a:gd name="connsiteX19" fmla="*/ 111222 w 622400"/>
                  <a:gd name="connsiteY19" fmla="*/ 475700 h 687122"/>
                  <a:gd name="connsiteX20" fmla="*/ 103294 w 622400"/>
                  <a:gd name="connsiteY20" fmla="*/ 483628 h 687122"/>
                  <a:gd name="connsiteX21" fmla="*/ 98008 w 622400"/>
                  <a:gd name="connsiteY21" fmla="*/ 491556 h 687122"/>
                  <a:gd name="connsiteX22" fmla="*/ 74223 w 622400"/>
                  <a:gd name="connsiteY22" fmla="*/ 504770 h 687122"/>
                  <a:gd name="connsiteX23" fmla="*/ 66295 w 622400"/>
                  <a:gd name="connsiteY23" fmla="*/ 510056 h 687122"/>
                  <a:gd name="connsiteX24" fmla="*/ 50439 w 622400"/>
                  <a:gd name="connsiteY24" fmla="*/ 517984 h 687122"/>
                  <a:gd name="connsiteX25" fmla="*/ 45153 w 622400"/>
                  <a:gd name="connsiteY25" fmla="*/ 525912 h 687122"/>
                  <a:gd name="connsiteX26" fmla="*/ 34582 w 622400"/>
                  <a:gd name="connsiteY26" fmla="*/ 549697 h 687122"/>
                  <a:gd name="connsiteX27" fmla="*/ 26654 w 622400"/>
                  <a:gd name="connsiteY27" fmla="*/ 552340 h 687122"/>
                  <a:gd name="connsiteX28" fmla="*/ 2869 w 622400"/>
                  <a:gd name="connsiteY28" fmla="*/ 549697 h 687122"/>
                  <a:gd name="connsiteX29" fmla="*/ 226 w 622400"/>
                  <a:gd name="connsiteY29" fmla="*/ 557626 h 687122"/>
                  <a:gd name="connsiteX30" fmla="*/ 8154 w 622400"/>
                  <a:gd name="connsiteY30" fmla="*/ 562911 h 687122"/>
                  <a:gd name="connsiteX31" fmla="*/ 24011 w 622400"/>
                  <a:gd name="connsiteY31" fmla="*/ 568197 h 687122"/>
                  <a:gd name="connsiteX32" fmla="*/ 31939 w 622400"/>
                  <a:gd name="connsiteY32" fmla="*/ 570840 h 687122"/>
                  <a:gd name="connsiteX33" fmla="*/ 39867 w 622400"/>
                  <a:gd name="connsiteY33" fmla="*/ 576125 h 687122"/>
                  <a:gd name="connsiteX34" fmla="*/ 47796 w 622400"/>
                  <a:gd name="connsiteY34" fmla="*/ 599910 h 687122"/>
                  <a:gd name="connsiteX35" fmla="*/ 50439 w 622400"/>
                  <a:gd name="connsiteY35" fmla="*/ 607838 h 687122"/>
                  <a:gd name="connsiteX36" fmla="*/ 58367 w 622400"/>
                  <a:gd name="connsiteY36" fmla="*/ 613124 h 687122"/>
                  <a:gd name="connsiteX37" fmla="*/ 68938 w 622400"/>
                  <a:gd name="connsiteY37" fmla="*/ 628981 h 687122"/>
                  <a:gd name="connsiteX38" fmla="*/ 92723 w 622400"/>
                  <a:gd name="connsiteY38" fmla="*/ 644837 h 687122"/>
                  <a:gd name="connsiteX39" fmla="*/ 100651 w 622400"/>
                  <a:gd name="connsiteY39" fmla="*/ 650123 h 687122"/>
                  <a:gd name="connsiteX40" fmla="*/ 119151 w 622400"/>
                  <a:gd name="connsiteY40" fmla="*/ 655408 h 687122"/>
                  <a:gd name="connsiteX41" fmla="*/ 135007 w 622400"/>
                  <a:gd name="connsiteY41" fmla="*/ 658051 h 687122"/>
                  <a:gd name="connsiteX42" fmla="*/ 158792 w 622400"/>
                  <a:gd name="connsiteY42" fmla="*/ 668622 h 687122"/>
                  <a:gd name="connsiteX43" fmla="*/ 166721 w 622400"/>
                  <a:gd name="connsiteY43" fmla="*/ 671265 h 687122"/>
                  <a:gd name="connsiteX44" fmla="*/ 174649 w 622400"/>
                  <a:gd name="connsiteY44" fmla="*/ 679193 h 687122"/>
                  <a:gd name="connsiteX45" fmla="*/ 182577 w 622400"/>
                  <a:gd name="connsiteY45" fmla="*/ 681836 h 687122"/>
                  <a:gd name="connsiteX46" fmla="*/ 190506 w 622400"/>
                  <a:gd name="connsiteY46" fmla="*/ 687122 h 687122"/>
                  <a:gd name="connsiteX47" fmla="*/ 227504 w 622400"/>
                  <a:gd name="connsiteY47" fmla="*/ 679193 h 687122"/>
                  <a:gd name="connsiteX48" fmla="*/ 235433 w 622400"/>
                  <a:gd name="connsiteY48" fmla="*/ 676551 h 687122"/>
                  <a:gd name="connsiteX49" fmla="*/ 248647 w 622400"/>
                  <a:gd name="connsiteY49" fmla="*/ 665980 h 687122"/>
                  <a:gd name="connsiteX50" fmla="*/ 261860 w 622400"/>
                  <a:gd name="connsiteY50" fmla="*/ 655408 h 687122"/>
                  <a:gd name="connsiteX51" fmla="*/ 267146 w 622400"/>
                  <a:gd name="connsiteY51" fmla="*/ 647480 h 687122"/>
                  <a:gd name="connsiteX52" fmla="*/ 277717 w 622400"/>
                  <a:gd name="connsiteY52" fmla="*/ 623695 h 687122"/>
                  <a:gd name="connsiteX53" fmla="*/ 285645 w 622400"/>
                  <a:gd name="connsiteY53" fmla="*/ 621052 h 687122"/>
                  <a:gd name="connsiteX54" fmla="*/ 301502 w 622400"/>
                  <a:gd name="connsiteY54" fmla="*/ 607838 h 687122"/>
                  <a:gd name="connsiteX55" fmla="*/ 309430 w 622400"/>
                  <a:gd name="connsiteY55" fmla="*/ 602553 h 687122"/>
                  <a:gd name="connsiteX56" fmla="*/ 314716 w 622400"/>
                  <a:gd name="connsiteY56" fmla="*/ 594625 h 687122"/>
                  <a:gd name="connsiteX57" fmla="*/ 333215 w 622400"/>
                  <a:gd name="connsiteY57" fmla="*/ 570840 h 687122"/>
                  <a:gd name="connsiteX58" fmla="*/ 335858 w 622400"/>
                  <a:gd name="connsiteY58" fmla="*/ 562911 h 687122"/>
                  <a:gd name="connsiteX59" fmla="*/ 359643 w 622400"/>
                  <a:gd name="connsiteY59" fmla="*/ 552340 h 687122"/>
                  <a:gd name="connsiteX60" fmla="*/ 367571 w 622400"/>
                  <a:gd name="connsiteY60" fmla="*/ 549697 h 687122"/>
                  <a:gd name="connsiteX61" fmla="*/ 386071 w 622400"/>
                  <a:gd name="connsiteY61" fmla="*/ 552340 h 687122"/>
                  <a:gd name="connsiteX62" fmla="*/ 393999 w 622400"/>
                  <a:gd name="connsiteY62" fmla="*/ 557626 h 687122"/>
                  <a:gd name="connsiteX63" fmla="*/ 401928 w 622400"/>
                  <a:gd name="connsiteY63" fmla="*/ 560269 h 687122"/>
                  <a:gd name="connsiteX64" fmla="*/ 409856 w 622400"/>
                  <a:gd name="connsiteY64" fmla="*/ 565554 h 687122"/>
                  <a:gd name="connsiteX65" fmla="*/ 417784 w 622400"/>
                  <a:gd name="connsiteY65" fmla="*/ 568197 h 687122"/>
                  <a:gd name="connsiteX66" fmla="*/ 425713 w 622400"/>
                  <a:gd name="connsiteY66" fmla="*/ 573482 h 687122"/>
                  <a:gd name="connsiteX67" fmla="*/ 441569 w 622400"/>
                  <a:gd name="connsiteY67" fmla="*/ 581411 h 687122"/>
                  <a:gd name="connsiteX68" fmla="*/ 446855 w 622400"/>
                  <a:gd name="connsiteY68" fmla="*/ 589339 h 687122"/>
                  <a:gd name="connsiteX69" fmla="*/ 460069 w 622400"/>
                  <a:gd name="connsiteY69" fmla="*/ 599910 h 687122"/>
                  <a:gd name="connsiteX70" fmla="*/ 470640 w 622400"/>
                  <a:gd name="connsiteY70" fmla="*/ 623695 h 687122"/>
                  <a:gd name="connsiteX71" fmla="*/ 481211 w 622400"/>
                  <a:gd name="connsiteY71" fmla="*/ 634266 h 687122"/>
                  <a:gd name="connsiteX72" fmla="*/ 491782 w 622400"/>
                  <a:gd name="connsiteY72" fmla="*/ 644837 h 687122"/>
                  <a:gd name="connsiteX73" fmla="*/ 499710 w 622400"/>
                  <a:gd name="connsiteY73" fmla="*/ 642195 h 687122"/>
                  <a:gd name="connsiteX74" fmla="*/ 507639 w 622400"/>
                  <a:gd name="connsiteY74" fmla="*/ 621052 h 687122"/>
                  <a:gd name="connsiteX75" fmla="*/ 515567 w 622400"/>
                  <a:gd name="connsiteY75" fmla="*/ 605196 h 687122"/>
                  <a:gd name="connsiteX76" fmla="*/ 523495 w 622400"/>
                  <a:gd name="connsiteY76" fmla="*/ 589339 h 687122"/>
                  <a:gd name="connsiteX77" fmla="*/ 526138 w 622400"/>
                  <a:gd name="connsiteY77" fmla="*/ 581411 h 687122"/>
                  <a:gd name="connsiteX78" fmla="*/ 536709 w 622400"/>
                  <a:gd name="connsiteY78" fmla="*/ 565554 h 687122"/>
                  <a:gd name="connsiteX79" fmla="*/ 539352 w 622400"/>
                  <a:gd name="connsiteY79" fmla="*/ 554983 h 687122"/>
                  <a:gd name="connsiteX80" fmla="*/ 557851 w 622400"/>
                  <a:gd name="connsiteY80" fmla="*/ 531198 h 687122"/>
                  <a:gd name="connsiteX81" fmla="*/ 568422 w 622400"/>
                  <a:gd name="connsiteY81" fmla="*/ 515341 h 687122"/>
                  <a:gd name="connsiteX82" fmla="*/ 576351 w 622400"/>
                  <a:gd name="connsiteY82" fmla="*/ 478343 h 687122"/>
                  <a:gd name="connsiteX83" fmla="*/ 586922 w 622400"/>
                  <a:gd name="connsiteY83" fmla="*/ 462486 h 687122"/>
                  <a:gd name="connsiteX84" fmla="*/ 602778 w 622400"/>
                  <a:gd name="connsiteY84" fmla="*/ 451915 h 687122"/>
                  <a:gd name="connsiteX85" fmla="*/ 605421 w 622400"/>
                  <a:gd name="connsiteY85" fmla="*/ 443986 h 687122"/>
                  <a:gd name="connsiteX86" fmla="*/ 597493 w 622400"/>
                  <a:gd name="connsiteY86" fmla="*/ 417559 h 687122"/>
                  <a:gd name="connsiteX87" fmla="*/ 594850 w 622400"/>
                  <a:gd name="connsiteY87" fmla="*/ 409630 h 687122"/>
                  <a:gd name="connsiteX88" fmla="*/ 592207 w 622400"/>
                  <a:gd name="connsiteY88" fmla="*/ 401702 h 687122"/>
                  <a:gd name="connsiteX89" fmla="*/ 586922 w 622400"/>
                  <a:gd name="connsiteY89" fmla="*/ 380560 h 687122"/>
                  <a:gd name="connsiteX90" fmla="*/ 589565 w 622400"/>
                  <a:gd name="connsiteY90" fmla="*/ 362060 h 687122"/>
                  <a:gd name="connsiteX91" fmla="*/ 592207 w 622400"/>
                  <a:gd name="connsiteY91" fmla="*/ 354132 h 687122"/>
                  <a:gd name="connsiteX92" fmla="*/ 586922 w 622400"/>
                  <a:gd name="connsiteY92" fmla="*/ 346204 h 687122"/>
                  <a:gd name="connsiteX93" fmla="*/ 584279 w 622400"/>
                  <a:gd name="connsiteY93" fmla="*/ 335633 h 687122"/>
                  <a:gd name="connsiteX94" fmla="*/ 573708 w 622400"/>
                  <a:gd name="connsiteY94" fmla="*/ 319776 h 687122"/>
                  <a:gd name="connsiteX95" fmla="*/ 578993 w 622400"/>
                  <a:gd name="connsiteY95" fmla="*/ 311848 h 687122"/>
                  <a:gd name="connsiteX96" fmla="*/ 586922 w 622400"/>
                  <a:gd name="connsiteY96" fmla="*/ 309205 h 687122"/>
                  <a:gd name="connsiteX97" fmla="*/ 601993 w 622400"/>
                  <a:gd name="connsiteY97" fmla="*/ 306300 h 687122"/>
                  <a:gd name="connsiteX98" fmla="*/ 607280 w 622400"/>
                  <a:gd name="connsiteY98" fmla="*/ 291229 h 687122"/>
                  <a:gd name="connsiteX99" fmla="*/ 622351 w 622400"/>
                  <a:gd name="connsiteY99" fmla="*/ 285943 h 687122"/>
                  <a:gd name="connsiteX100" fmla="*/ 612042 w 622400"/>
                  <a:gd name="connsiteY100" fmla="*/ 266136 h 687122"/>
                  <a:gd name="connsiteX101" fmla="*/ 609137 w 622400"/>
                  <a:gd name="connsiteY101" fmla="*/ 235992 h 687122"/>
                  <a:gd name="connsiteX102" fmla="*/ 599350 w 622400"/>
                  <a:gd name="connsiteY102" fmla="*/ 228063 h 687122"/>
                  <a:gd name="connsiteX103" fmla="*/ 596708 w 622400"/>
                  <a:gd name="connsiteY103" fmla="*/ 206399 h 687122"/>
                  <a:gd name="connsiteX104" fmla="*/ 584279 w 622400"/>
                  <a:gd name="connsiteY104" fmla="*/ 177066 h 687122"/>
                  <a:gd name="connsiteX105" fmla="*/ 581636 w 622400"/>
                  <a:gd name="connsiteY105" fmla="*/ 155924 h 687122"/>
                  <a:gd name="connsiteX106" fmla="*/ 565780 w 622400"/>
                  <a:gd name="connsiteY106" fmla="*/ 150638 h 687122"/>
                  <a:gd name="connsiteX107" fmla="*/ 557851 w 622400"/>
                  <a:gd name="connsiteY107" fmla="*/ 147996 h 687122"/>
                  <a:gd name="connsiteX108" fmla="*/ 549923 w 622400"/>
                  <a:gd name="connsiteY108" fmla="*/ 140067 h 687122"/>
                  <a:gd name="connsiteX109" fmla="*/ 541995 w 622400"/>
                  <a:gd name="connsiteY109" fmla="*/ 134782 h 687122"/>
                  <a:gd name="connsiteX110" fmla="*/ 528781 w 622400"/>
                  <a:gd name="connsiteY110" fmla="*/ 124211 h 687122"/>
                  <a:gd name="connsiteX111" fmla="*/ 507639 w 622400"/>
                  <a:gd name="connsiteY111" fmla="*/ 118925 h 687122"/>
                  <a:gd name="connsiteX112" fmla="*/ 502353 w 622400"/>
                  <a:gd name="connsiteY112" fmla="*/ 110997 h 687122"/>
                  <a:gd name="connsiteX113" fmla="*/ 499710 w 622400"/>
                  <a:gd name="connsiteY113" fmla="*/ 103069 h 687122"/>
                  <a:gd name="connsiteX114" fmla="*/ 483854 w 622400"/>
                  <a:gd name="connsiteY114" fmla="*/ 97783 h 687122"/>
                  <a:gd name="connsiteX115" fmla="*/ 460069 w 622400"/>
                  <a:gd name="connsiteY115" fmla="*/ 89855 h 687122"/>
                  <a:gd name="connsiteX116" fmla="*/ 436284 w 622400"/>
                  <a:gd name="connsiteY116" fmla="*/ 81926 h 687122"/>
                  <a:gd name="connsiteX117" fmla="*/ 428355 w 622400"/>
                  <a:gd name="connsiteY117" fmla="*/ 79284 h 687122"/>
                  <a:gd name="connsiteX118" fmla="*/ 425713 w 622400"/>
                  <a:gd name="connsiteY118" fmla="*/ 71355 h 687122"/>
                  <a:gd name="connsiteX119" fmla="*/ 420427 w 622400"/>
                  <a:gd name="connsiteY119" fmla="*/ 63427 h 687122"/>
                  <a:gd name="connsiteX120" fmla="*/ 425713 w 622400"/>
                  <a:gd name="connsiteY120" fmla="*/ 47570 h 687122"/>
                  <a:gd name="connsiteX121" fmla="*/ 428355 w 622400"/>
                  <a:gd name="connsiteY121" fmla="*/ 39642 h 687122"/>
                  <a:gd name="connsiteX122" fmla="*/ 425713 w 622400"/>
                  <a:gd name="connsiteY122" fmla="*/ 23785 h 687122"/>
                  <a:gd name="connsiteX123" fmla="*/ 401928 w 622400"/>
                  <a:gd name="connsiteY123" fmla="*/ 23785 h 687122"/>
                  <a:gd name="connsiteX124" fmla="*/ 383428 w 622400"/>
                  <a:gd name="connsiteY124" fmla="*/ 29071 h 687122"/>
                  <a:gd name="connsiteX125" fmla="*/ 375500 w 622400"/>
                  <a:gd name="connsiteY125" fmla="*/ 34356 h 687122"/>
                  <a:gd name="connsiteX126" fmla="*/ 349072 w 622400"/>
                  <a:gd name="connsiteY126" fmla="*/ 36999 h 687122"/>
                  <a:gd name="connsiteX127" fmla="*/ 322644 w 622400"/>
                  <a:gd name="connsiteY127" fmla="*/ 29071 h 687122"/>
                  <a:gd name="connsiteX128" fmla="*/ 314716 w 622400"/>
                  <a:gd name="connsiteY128" fmla="*/ 26428 h 687122"/>
                  <a:gd name="connsiteX129" fmla="*/ 306788 w 622400"/>
                  <a:gd name="connsiteY129" fmla="*/ 23785 h 687122"/>
                  <a:gd name="connsiteX130" fmla="*/ 298859 w 622400"/>
                  <a:gd name="connsiteY130" fmla="*/ 15857 h 687122"/>
                  <a:gd name="connsiteX131" fmla="*/ 285645 w 622400"/>
                  <a:gd name="connsiteY131" fmla="*/ 0 h 687122"/>
                  <a:gd name="connsiteX132" fmla="*/ 269789 w 622400"/>
                  <a:gd name="connsiteY132" fmla="*/ 7929 h 687122"/>
                  <a:gd name="connsiteX133" fmla="*/ 259218 w 622400"/>
                  <a:gd name="connsiteY133" fmla="*/ 21143 h 687122"/>
                  <a:gd name="connsiteX134" fmla="*/ 256575 w 622400"/>
                  <a:gd name="connsiteY134" fmla="*/ 29071 h 687122"/>
                  <a:gd name="connsiteX135" fmla="*/ 248647 w 622400"/>
                  <a:gd name="connsiteY135" fmla="*/ 31714 h 687122"/>
                  <a:gd name="connsiteX136" fmla="*/ 243361 w 622400"/>
                  <a:gd name="connsiteY136" fmla="*/ 47570 h 687122"/>
                  <a:gd name="connsiteX137" fmla="*/ 235433 w 622400"/>
                  <a:gd name="connsiteY137" fmla="*/ 71355 h 687122"/>
                  <a:gd name="connsiteX138" fmla="*/ 227504 w 622400"/>
                  <a:gd name="connsiteY138" fmla="*/ 87212 h 687122"/>
                  <a:gd name="connsiteX139" fmla="*/ 209005 w 622400"/>
                  <a:gd name="connsiteY139" fmla="*/ 92497 h 687122"/>
                  <a:gd name="connsiteX140" fmla="*/ 198434 w 622400"/>
                  <a:gd name="connsiteY140" fmla="*/ 108354 h 687122"/>
                  <a:gd name="connsiteX141" fmla="*/ 193148 w 622400"/>
                  <a:gd name="connsiteY141" fmla="*/ 116282 h 687122"/>
                  <a:gd name="connsiteX142" fmla="*/ 185220 w 622400"/>
                  <a:gd name="connsiteY142" fmla="*/ 124211 h 687122"/>
                  <a:gd name="connsiteX143" fmla="*/ 182577 w 622400"/>
                  <a:gd name="connsiteY143" fmla="*/ 132139 h 687122"/>
                  <a:gd name="connsiteX144" fmla="*/ 177292 w 622400"/>
                  <a:gd name="connsiteY144" fmla="*/ 150638 h 687122"/>
                  <a:gd name="connsiteX145" fmla="*/ 179934 w 622400"/>
                  <a:gd name="connsiteY145" fmla="*/ 158567 h 687122"/>
                  <a:gd name="connsiteX146" fmla="*/ 177292 w 622400"/>
                  <a:gd name="connsiteY146" fmla="*/ 166495 h 687122"/>
                  <a:gd name="connsiteX147" fmla="*/ 165385 w 622400"/>
                  <a:gd name="connsiteY147" fmla="*/ 166233 h 68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22400" h="687122">
                    <a:moveTo>
                      <a:pt x="165385" y="166233"/>
                    </a:moveTo>
                    <a:cubicBezTo>
                      <a:pt x="162813" y="170661"/>
                      <a:pt x="160981" y="182049"/>
                      <a:pt x="161862" y="193061"/>
                    </a:cubicBezTo>
                    <a:cubicBezTo>
                      <a:pt x="162743" y="204073"/>
                      <a:pt x="165985" y="217433"/>
                      <a:pt x="168290" y="227541"/>
                    </a:cubicBezTo>
                    <a:cubicBezTo>
                      <a:pt x="170595" y="237649"/>
                      <a:pt x="174814" y="245779"/>
                      <a:pt x="175695" y="253707"/>
                    </a:cubicBezTo>
                    <a:cubicBezTo>
                      <a:pt x="175073" y="256196"/>
                      <a:pt x="180989" y="266480"/>
                      <a:pt x="179934" y="272206"/>
                    </a:cubicBezTo>
                    <a:cubicBezTo>
                      <a:pt x="178879" y="277932"/>
                      <a:pt x="169363" y="288063"/>
                      <a:pt x="169363" y="288063"/>
                    </a:cubicBezTo>
                    <a:cubicBezTo>
                      <a:pt x="167601" y="293348"/>
                      <a:pt x="167168" y="299283"/>
                      <a:pt x="164078" y="303919"/>
                    </a:cubicBezTo>
                    <a:cubicBezTo>
                      <a:pt x="162316" y="306562"/>
                      <a:pt x="160826" y="309408"/>
                      <a:pt x="158792" y="311848"/>
                    </a:cubicBezTo>
                    <a:cubicBezTo>
                      <a:pt x="141830" y="332202"/>
                      <a:pt x="158706" y="308015"/>
                      <a:pt x="145578" y="327704"/>
                    </a:cubicBezTo>
                    <a:lnTo>
                      <a:pt x="140293" y="343561"/>
                    </a:lnTo>
                    <a:cubicBezTo>
                      <a:pt x="139412" y="346204"/>
                      <a:pt x="139634" y="346291"/>
                      <a:pt x="137650" y="351489"/>
                    </a:cubicBezTo>
                    <a:cubicBezTo>
                      <a:pt x="135666" y="356687"/>
                      <a:pt x="130680" y="366382"/>
                      <a:pt x="128386" y="374751"/>
                    </a:cubicBezTo>
                    <a:cubicBezTo>
                      <a:pt x="126092" y="383120"/>
                      <a:pt x="123755" y="394169"/>
                      <a:pt x="123886" y="401701"/>
                    </a:cubicBezTo>
                    <a:cubicBezTo>
                      <a:pt x="124017" y="409233"/>
                      <a:pt x="127056" y="415493"/>
                      <a:pt x="129171" y="419941"/>
                    </a:cubicBezTo>
                    <a:cubicBezTo>
                      <a:pt x="131286" y="424389"/>
                      <a:pt x="135696" y="423987"/>
                      <a:pt x="136577" y="428392"/>
                    </a:cubicBezTo>
                    <a:cubicBezTo>
                      <a:pt x="135696" y="432796"/>
                      <a:pt x="147602" y="440946"/>
                      <a:pt x="148221" y="443986"/>
                    </a:cubicBezTo>
                    <a:cubicBezTo>
                      <a:pt x="148840" y="447026"/>
                      <a:pt x="142784" y="445383"/>
                      <a:pt x="140293" y="446629"/>
                    </a:cubicBezTo>
                    <a:cubicBezTo>
                      <a:pt x="119804" y="456875"/>
                      <a:pt x="144363" y="447916"/>
                      <a:pt x="124436" y="454558"/>
                    </a:cubicBezTo>
                    <a:cubicBezTo>
                      <a:pt x="117792" y="474487"/>
                      <a:pt x="127527" y="450693"/>
                      <a:pt x="113865" y="467771"/>
                    </a:cubicBezTo>
                    <a:cubicBezTo>
                      <a:pt x="112125" y="469946"/>
                      <a:pt x="112767" y="473382"/>
                      <a:pt x="111222" y="475700"/>
                    </a:cubicBezTo>
                    <a:cubicBezTo>
                      <a:pt x="109149" y="478810"/>
                      <a:pt x="105687" y="480757"/>
                      <a:pt x="103294" y="483628"/>
                    </a:cubicBezTo>
                    <a:cubicBezTo>
                      <a:pt x="101261" y="486068"/>
                      <a:pt x="100398" y="489464"/>
                      <a:pt x="98008" y="491556"/>
                    </a:cubicBezTo>
                    <a:cubicBezTo>
                      <a:pt x="86823" y="501343"/>
                      <a:pt x="85113" y="501140"/>
                      <a:pt x="74223" y="504770"/>
                    </a:cubicBezTo>
                    <a:cubicBezTo>
                      <a:pt x="71580" y="506532"/>
                      <a:pt x="69136" y="508635"/>
                      <a:pt x="66295" y="510056"/>
                    </a:cubicBezTo>
                    <a:cubicBezTo>
                      <a:pt x="44405" y="521003"/>
                      <a:pt x="73169" y="502832"/>
                      <a:pt x="50439" y="517984"/>
                    </a:cubicBezTo>
                    <a:cubicBezTo>
                      <a:pt x="48677" y="520627"/>
                      <a:pt x="46443" y="523010"/>
                      <a:pt x="45153" y="525912"/>
                    </a:cubicBezTo>
                    <a:cubicBezTo>
                      <a:pt x="42703" y="531424"/>
                      <a:pt x="40768" y="544748"/>
                      <a:pt x="34582" y="549697"/>
                    </a:cubicBezTo>
                    <a:cubicBezTo>
                      <a:pt x="32407" y="551437"/>
                      <a:pt x="29297" y="551459"/>
                      <a:pt x="26654" y="552340"/>
                    </a:cubicBezTo>
                    <a:cubicBezTo>
                      <a:pt x="8154" y="546174"/>
                      <a:pt x="16083" y="545294"/>
                      <a:pt x="2869" y="549697"/>
                    </a:cubicBezTo>
                    <a:cubicBezTo>
                      <a:pt x="1988" y="552340"/>
                      <a:pt x="-809" y="555039"/>
                      <a:pt x="226" y="557626"/>
                    </a:cubicBezTo>
                    <a:cubicBezTo>
                      <a:pt x="1405" y="560575"/>
                      <a:pt x="5252" y="561621"/>
                      <a:pt x="8154" y="562911"/>
                    </a:cubicBezTo>
                    <a:cubicBezTo>
                      <a:pt x="13245" y="565174"/>
                      <a:pt x="18725" y="566435"/>
                      <a:pt x="24011" y="568197"/>
                    </a:cubicBezTo>
                    <a:cubicBezTo>
                      <a:pt x="26654" y="569078"/>
                      <a:pt x="29621" y="569295"/>
                      <a:pt x="31939" y="570840"/>
                    </a:cubicBezTo>
                    <a:lnTo>
                      <a:pt x="39867" y="576125"/>
                    </a:lnTo>
                    <a:lnTo>
                      <a:pt x="47796" y="599910"/>
                    </a:lnTo>
                    <a:cubicBezTo>
                      <a:pt x="48677" y="602553"/>
                      <a:pt x="48121" y="606293"/>
                      <a:pt x="50439" y="607838"/>
                    </a:cubicBezTo>
                    <a:lnTo>
                      <a:pt x="58367" y="613124"/>
                    </a:lnTo>
                    <a:cubicBezTo>
                      <a:pt x="61891" y="618410"/>
                      <a:pt x="63652" y="625457"/>
                      <a:pt x="68938" y="628981"/>
                    </a:cubicBezTo>
                    <a:lnTo>
                      <a:pt x="92723" y="644837"/>
                    </a:lnTo>
                    <a:cubicBezTo>
                      <a:pt x="95366" y="646599"/>
                      <a:pt x="97638" y="649119"/>
                      <a:pt x="100651" y="650123"/>
                    </a:cubicBezTo>
                    <a:cubicBezTo>
                      <a:pt x="108212" y="652643"/>
                      <a:pt x="110849" y="653748"/>
                      <a:pt x="119151" y="655408"/>
                    </a:cubicBezTo>
                    <a:cubicBezTo>
                      <a:pt x="124405" y="656459"/>
                      <a:pt x="129722" y="657170"/>
                      <a:pt x="135007" y="658051"/>
                    </a:cubicBezTo>
                    <a:cubicBezTo>
                      <a:pt x="147572" y="666427"/>
                      <a:pt x="139922" y="662332"/>
                      <a:pt x="158792" y="668622"/>
                    </a:cubicBezTo>
                    <a:lnTo>
                      <a:pt x="166721" y="671265"/>
                    </a:lnTo>
                    <a:cubicBezTo>
                      <a:pt x="169364" y="673908"/>
                      <a:pt x="171539" y="677120"/>
                      <a:pt x="174649" y="679193"/>
                    </a:cubicBezTo>
                    <a:cubicBezTo>
                      <a:pt x="176967" y="680738"/>
                      <a:pt x="180085" y="680590"/>
                      <a:pt x="182577" y="681836"/>
                    </a:cubicBezTo>
                    <a:cubicBezTo>
                      <a:pt x="185418" y="683257"/>
                      <a:pt x="187863" y="685360"/>
                      <a:pt x="190506" y="687122"/>
                    </a:cubicBezTo>
                    <a:cubicBezTo>
                      <a:pt x="217184" y="683787"/>
                      <a:pt x="204904" y="686726"/>
                      <a:pt x="227504" y="679193"/>
                    </a:cubicBezTo>
                    <a:lnTo>
                      <a:pt x="235433" y="676551"/>
                    </a:lnTo>
                    <a:cubicBezTo>
                      <a:pt x="250579" y="653828"/>
                      <a:pt x="230411" y="680569"/>
                      <a:pt x="248647" y="665980"/>
                    </a:cubicBezTo>
                    <a:cubicBezTo>
                      <a:pt x="265728" y="652316"/>
                      <a:pt x="241929" y="662053"/>
                      <a:pt x="261860" y="655408"/>
                    </a:cubicBezTo>
                    <a:cubicBezTo>
                      <a:pt x="263622" y="652765"/>
                      <a:pt x="265856" y="650382"/>
                      <a:pt x="267146" y="647480"/>
                    </a:cubicBezTo>
                    <a:cubicBezTo>
                      <a:pt x="269596" y="641968"/>
                      <a:pt x="271531" y="628644"/>
                      <a:pt x="277717" y="623695"/>
                    </a:cubicBezTo>
                    <a:cubicBezTo>
                      <a:pt x="279892" y="621955"/>
                      <a:pt x="283153" y="622298"/>
                      <a:pt x="285645" y="621052"/>
                    </a:cubicBezTo>
                    <a:cubicBezTo>
                      <a:pt x="295493" y="616128"/>
                      <a:pt x="292729" y="615149"/>
                      <a:pt x="301502" y="607838"/>
                    </a:cubicBezTo>
                    <a:cubicBezTo>
                      <a:pt x="303942" y="605805"/>
                      <a:pt x="306787" y="604315"/>
                      <a:pt x="309430" y="602553"/>
                    </a:cubicBezTo>
                    <a:cubicBezTo>
                      <a:pt x="311192" y="599910"/>
                      <a:pt x="312683" y="597065"/>
                      <a:pt x="314716" y="594625"/>
                    </a:cubicBezTo>
                    <a:cubicBezTo>
                      <a:pt x="322315" y="585506"/>
                      <a:pt x="328764" y="584193"/>
                      <a:pt x="333215" y="570840"/>
                    </a:cubicBezTo>
                    <a:cubicBezTo>
                      <a:pt x="334096" y="568197"/>
                      <a:pt x="334118" y="565086"/>
                      <a:pt x="335858" y="562911"/>
                    </a:cubicBezTo>
                    <a:cubicBezTo>
                      <a:pt x="340426" y="557201"/>
                      <a:pt x="354800" y="553954"/>
                      <a:pt x="359643" y="552340"/>
                    </a:cubicBezTo>
                    <a:lnTo>
                      <a:pt x="367571" y="549697"/>
                    </a:lnTo>
                    <a:cubicBezTo>
                      <a:pt x="373738" y="550578"/>
                      <a:pt x="380104" y="550550"/>
                      <a:pt x="386071" y="552340"/>
                    </a:cubicBezTo>
                    <a:cubicBezTo>
                      <a:pt x="389113" y="553253"/>
                      <a:pt x="391158" y="556205"/>
                      <a:pt x="393999" y="557626"/>
                    </a:cubicBezTo>
                    <a:cubicBezTo>
                      <a:pt x="396491" y="558872"/>
                      <a:pt x="399436" y="559023"/>
                      <a:pt x="401928" y="560269"/>
                    </a:cubicBezTo>
                    <a:cubicBezTo>
                      <a:pt x="404769" y="561689"/>
                      <a:pt x="407015" y="564134"/>
                      <a:pt x="409856" y="565554"/>
                    </a:cubicBezTo>
                    <a:cubicBezTo>
                      <a:pt x="412348" y="566800"/>
                      <a:pt x="415292" y="566951"/>
                      <a:pt x="417784" y="568197"/>
                    </a:cubicBezTo>
                    <a:cubicBezTo>
                      <a:pt x="420625" y="569617"/>
                      <a:pt x="422872" y="572062"/>
                      <a:pt x="425713" y="573482"/>
                    </a:cubicBezTo>
                    <a:cubicBezTo>
                      <a:pt x="447583" y="584416"/>
                      <a:pt x="418862" y="566271"/>
                      <a:pt x="441569" y="581411"/>
                    </a:cubicBezTo>
                    <a:cubicBezTo>
                      <a:pt x="443331" y="584054"/>
                      <a:pt x="444375" y="587355"/>
                      <a:pt x="446855" y="589339"/>
                    </a:cubicBezTo>
                    <a:cubicBezTo>
                      <a:pt x="465091" y="603928"/>
                      <a:pt x="444920" y="577189"/>
                      <a:pt x="460069" y="599910"/>
                    </a:cubicBezTo>
                    <a:cubicBezTo>
                      <a:pt x="466358" y="618780"/>
                      <a:pt x="462263" y="611131"/>
                      <a:pt x="470640" y="623695"/>
                    </a:cubicBezTo>
                    <a:cubicBezTo>
                      <a:pt x="477685" y="644835"/>
                      <a:pt x="467117" y="620172"/>
                      <a:pt x="481211" y="634266"/>
                    </a:cubicBezTo>
                    <a:cubicBezTo>
                      <a:pt x="495305" y="648360"/>
                      <a:pt x="470642" y="637792"/>
                      <a:pt x="491782" y="644837"/>
                    </a:cubicBezTo>
                    <a:cubicBezTo>
                      <a:pt x="494425" y="643956"/>
                      <a:pt x="497535" y="643935"/>
                      <a:pt x="499710" y="642195"/>
                    </a:cubicBezTo>
                    <a:cubicBezTo>
                      <a:pt x="506508" y="636757"/>
                      <a:pt x="505759" y="628573"/>
                      <a:pt x="507639" y="621052"/>
                    </a:cubicBezTo>
                    <a:cubicBezTo>
                      <a:pt x="509828" y="612297"/>
                      <a:pt x="510398" y="612949"/>
                      <a:pt x="515567" y="605196"/>
                    </a:cubicBezTo>
                    <a:cubicBezTo>
                      <a:pt x="522210" y="585268"/>
                      <a:pt x="513250" y="609829"/>
                      <a:pt x="523495" y="589339"/>
                    </a:cubicBezTo>
                    <a:cubicBezTo>
                      <a:pt x="524741" y="586847"/>
                      <a:pt x="524785" y="583846"/>
                      <a:pt x="526138" y="581411"/>
                    </a:cubicBezTo>
                    <a:cubicBezTo>
                      <a:pt x="529223" y="575858"/>
                      <a:pt x="536709" y="565554"/>
                      <a:pt x="536709" y="565554"/>
                    </a:cubicBezTo>
                    <a:cubicBezTo>
                      <a:pt x="537590" y="562030"/>
                      <a:pt x="537728" y="558232"/>
                      <a:pt x="539352" y="554983"/>
                    </a:cubicBezTo>
                    <a:cubicBezTo>
                      <a:pt x="551591" y="530504"/>
                      <a:pt x="545669" y="546861"/>
                      <a:pt x="557851" y="531198"/>
                    </a:cubicBezTo>
                    <a:cubicBezTo>
                      <a:pt x="561751" y="526184"/>
                      <a:pt x="568422" y="515341"/>
                      <a:pt x="568422" y="515341"/>
                    </a:cubicBezTo>
                    <a:cubicBezTo>
                      <a:pt x="569541" y="506393"/>
                      <a:pt x="570557" y="487035"/>
                      <a:pt x="576351" y="478343"/>
                    </a:cubicBezTo>
                    <a:cubicBezTo>
                      <a:pt x="579875" y="473057"/>
                      <a:pt x="581636" y="466010"/>
                      <a:pt x="586922" y="462486"/>
                    </a:cubicBezTo>
                    <a:lnTo>
                      <a:pt x="602778" y="451915"/>
                    </a:lnTo>
                    <a:cubicBezTo>
                      <a:pt x="603659" y="449272"/>
                      <a:pt x="605421" y="446772"/>
                      <a:pt x="605421" y="443986"/>
                    </a:cubicBezTo>
                    <a:cubicBezTo>
                      <a:pt x="605421" y="439994"/>
                      <a:pt x="597800" y="418479"/>
                      <a:pt x="597493" y="417559"/>
                    </a:cubicBezTo>
                    <a:lnTo>
                      <a:pt x="594850" y="409630"/>
                    </a:lnTo>
                    <a:cubicBezTo>
                      <a:pt x="593969" y="406987"/>
                      <a:pt x="592753" y="404434"/>
                      <a:pt x="592207" y="401702"/>
                    </a:cubicBezTo>
                    <a:cubicBezTo>
                      <a:pt x="589019" y="385756"/>
                      <a:pt x="590986" y="392749"/>
                      <a:pt x="586922" y="380560"/>
                    </a:cubicBezTo>
                    <a:cubicBezTo>
                      <a:pt x="587803" y="374393"/>
                      <a:pt x="588343" y="368168"/>
                      <a:pt x="589565" y="362060"/>
                    </a:cubicBezTo>
                    <a:cubicBezTo>
                      <a:pt x="590111" y="359329"/>
                      <a:pt x="592665" y="356880"/>
                      <a:pt x="592207" y="354132"/>
                    </a:cubicBezTo>
                    <a:cubicBezTo>
                      <a:pt x="591685" y="350999"/>
                      <a:pt x="588684" y="348847"/>
                      <a:pt x="586922" y="346204"/>
                    </a:cubicBezTo>
                    <a:cubicBezTo>
                      <a:pt x="586041" y="342680"/>
                      <a:pt x="585903" y="338882"/>
                      <a:pt x="584279" y="335633"/>
                    </a:cubicBezTo>
                    <a:cubicBezTo>
                      <a:pt x="581438" y="329951"/>
                      <a:pt x="573708" y="319776"/>
                      <a:pt x="573708" y="319776"/>
                    </a:cubicBezTo>
                    <a:cubicBezTo>
                      <a:pt x="575470" y="317133"/>
                      <a:pt x="576513" y="313832"/>
                      <a:pt x="578993" y="311848"/>
                    </a:cubicBezTo>
                    <a:cubicBezTo>
                      <a:pt x="581168" y="310108"/>
                      <a:pt x="583089" y="310130"/>
                      <a:pt x="586922" y="309205"/>
                    </a:cubicBezTo>
                    <a:cubicBezTo>
                      <a:pt x="590755" y="308280"/>
                      <a:pt x="599350" y="308062"/>
                      <a:pt x="601993" y="306300"/>
                    </a:cubicBezTo>
                    <a:cubicBezTo>
                      <a:pt x="603755" y="303657"/>
                      <a:pt x="603887" y="294622"/>
                      <a:pt x="607280" y="291229"/>
                    </a:cubicBezTo>
                    <a:cubicBezTo>
                      <a:pt x="610673" y="287836"/>
                      <a:pt x="621557" y="290125"/>
                      <a:pt x="622351" y="285943"/>
                    </a:cubicBezTo>
                    <a:cubicBezTo>
                      <a:pt x="623145" y="281761"/>
                      <a:pt x="614244" y="274461"/>
                      <a:pt x="612042" y="266136"/>
                    </a:cubicBezTo>
                    <a:cubicBezTo>
                      <a:pt x="609840" y="257811"/>
                      <a:pt x="611252" y="242337"/>
                      <a:pt x="609137" y="235992"/>
                    </a:cubicBezTo>
                    <a:cubicBezTo>
                      <a:pt x="607022" y="229647"/>
                      <a:pt x="601421" y="232995"/>
                      <a:pt x="599350" y="228063"/>
                    </a:cubicBezTo>
                    <a:cubicBezTo>
                      <a:pt x="597279" y="223131"/>
                      <a:pt x="599220" y="214899"/>
                      <a:pt x="596708" y="206399"/>
                    </a:cubicBezTo>
                    <a:cubicBezTo>
                      <a:pt x="594196" y="197900"/>
                      <a:pt x="589365" y="192324"/>
                      <a:pt x="584279" y="177066"/>
                    </a:cubicBezTo>
                    <a:cubicBezTo>
                      <a:pt x="583398" y="170019"/>
                      <a:pt x="585709" y="161742"/>
                      <a:pt x="581636" y="155924"/>
                    </a:cubicBezTo>
                    <a:cubicBezTo>
                      <a:pt x="578441" y="151360"/>
                      <a:pt x="571065" y="152400"/>
                      <a:pt x="565780" y="150638"/>
                    </a:cubicBezTo>
                    <a:lnTo>
                      <a:pt x="557851" y="147996"/>
                    </a:lnTo>
                    <a:cubicBezTo>
                      <a:pt x="555208" y="145353"/>
                      <a:pt x="552794" y="142460"/>
                      <a:pt x="549923" y="140067"/>
                    </a:cubicBezTo>
                    <a:cubicBezTo>
                      <a:pt x="547483" y="138034"/>
                      <a:pt x="544241" y="137028"/>
                      <a:pt x="541995" y="134782"/>
                    </a:cubicBezTo>
                    <a:cubicBezTo>
                      <a:pt x="531506" y="124293"/>
                      <a:pt x="542930" y="128070"/>
                      <a:pt x="528781" y="124211"/>
                    </a:cubicBezTo>
                    <a:cubicBezTo>
                      <a:pt x="521773" y="122300"/>
                      <a:pt x="507639" y="118925"/>
                      <a:pt x="507639" y="118925"/>
                    </a:cubicBezTo>
                    <a:cubicBezTo>
                      <a:pt x="505877" y="116282"/>
                      <a:pt x="503774" y="113838"/>
                      <a:pt x="502353" y="110997"/>
                    </a:cubicBezTo>
                    <a:cubicBezTo>
                      <a:pt x="501107" y="108506"/>
                      <a:pt x="501977" y="104688"/>
                      <a:pt x="499710" y="103069"/>
                    </a:cubicBezTo>
                    <a:cubicBezTo>
                      <a:pt x="495176" y="99831"/>
                      <a:pt x="488490" y="100873"/>
                      <a:pt x="483854" y="97783"/>
                    </a:cubicBezTo>
                    <a:cubicBezTo>
                      <a:pt x="471467" y="89525"/>
                      <a:pt x="479058" y="93019"/>
                      <a:pt x="460069" y="89855"/>
                    </a:cubicBezTo>
                    <a:lnTo>
                      <a:pt x="436284" y="81926"/>
                    </a:lnTo>
                    <a:lnTo>
                      <a:pt x="428355" y="79284"/>
                    </a:lnTo>
                    <a:cubicBezTo>
                      <a:pt x="427474" y="76641"/>
                      <a:pt x="426959" y="73847"/>
                      <a:pt x="425713" y="71355"/>
                    </a:cubicBezTo>
                    <a:cubicBezTo>
                      <a:pt x="424293" y="68514"/>
                      <a:pt x="420427" y="66603"/>
                      <a:pt x="420427" y="63427"/>
                    </a:cubicBezTo>
                    <a:cubicBezTo>
                      <a:pt x="420427" y="57855"/>
                      <a:pt x="423951" y="52856"/>
                      <a:pt x="425713" y="47570"/>
                    </a:cubicBezTo>
                    <a:lnTo>
                      <a:pt x="428355" y="39642"/>
                    </a:lnTo>
                    <a:cubicBezTo>
                      <a:pt x="427474" y="34356"/>
                      <a:pt x="428372" y="28437"/>
                      <a:pt x="425713" y="23785"/>
                    </a:cubicBezTo>
                    <a:cubicBezTo>
                      <a:pt x="422320" y="17848"/>
                      <a:pt x="402030" y="23765"/>
                      <a:pt x="401928" y="23785"/>
                    </a:cubicBezTo>
                    <a:cubicBezTo>
                      <a:pt x="399104" y="24350"/>
                      <a:pt x="386788" y="27391"/>
                      <a:pt x="383428" y="29071"/>
                    </a:cubicBezTo>
                    <a:cubicBezTo>
                      <a:pt x="380587" y="30491"/>
                      <a:pt x="378595" y="33642"/>
                      <a:pt x="375500" y="34356"/>
                    </a:cubicBezTo>
                    <a:cubicBezTo>
                      <a:pt x="366873" y="36347"/>
                      <a:pt x="357881" y="36118"/>
                      <a:pt x="349072" y="36999"/>
                    </a:cubicBezTo>
                    <a:cubicBezTo>
                      <a:pt x="333100" y="33006"/>
                      <a:pt x="341940" y="35503"/>
                      <a:pt x="322644" y="29071"/>
                    </a:cubicBezTo>
                    <a:lnTo>
                      <a:pt x="314716" y="26428"/>
                    </a:lnTo>
                    <a:lnTo>
                      <a:pt x="306788" y="23785"/>
                    </a:lnTo>
                    <a:cubicBezTo>
                      <a:pt x="304145" y="21142"/>
                      <a:pt x="301252" y="18728"/>
                      <a:pt x="298859" y="15857"/>
                    </a:cubicBezTo>
                    <a:cubicBezTo>
                      <a:pt x="280454" y="-6227"/>
                      <a:pt x="308820" y="23175"/>
                      <a:pt x="285645" y="0"/>
                    </a:cubicBezTo>
                    <a:cubicBezTo>
                      <a:pt x="280422" y="1741"/>
                      <a:pt x="273515" y="3271"/>
                      <a:pt x="269789" y="7929"/>
                    </a:cubicBezTo>
                    <a:cubicBezTo>
                      <a:pt x="255200" y="26165"/>
                      <a:pt x="281939" y="5994"/>
                      <a:pt x="259218" y="21143"/>
                    </a:cubicBezTo>
                    <a:cubicBezTo>
                      <a:pt x="258337" y="23786"/>
                      <a:pt x="258545" y="27101"/>
                      <a:pt x="256575" y="29071"/>
                    </a:cubicBezTo>
                    <a:cubicBezTo>
                      <a:pt x="254605" y="31041"/>
                      <a:pt x="250266" y="29447"/>
                      <a:pt x="248647" y="31714"/>
                    </a:cubicBezTo>
                    <a:cubicBezTo>
                      <a:pt x="245409" y="36248"/>
                      <a:pt x="245123" y="42285"/>
                      <a:pt x="243361" y="47570"/>
                    </a:cubicBezTo>
                    <a:lnTo>
                      <a:pt x="235433" y="71355"/>
                    </a:lnTo>
                    <a:cubicBezTo>
                      <a:pt x="233692" y="76579"/>
                      <a:pt x="232163" y="83485"/>
                      <a:pt x="227504" y="87212"/>
                    </a:cubicBezTo>
                    <a:cubicBezTo>
                      <a:pt x="225779" y="88592"/>
                      <a:pt x="209699" y="92324"/>
                      <a:pt x="209005" y="92497"/>
                    </a:cubicBezTo>
                    <a:lnTo>
                      <a:pt x="198434" y="108354"/>
                    </a:lnTo>
                    <a:cubicBezTo>
                      <a:pt x="196672" y="110997"/>
                      <a:pt x="195394" y="114036"/>
                      <a:pt x="193148" y="116282"/>
                    </a:cubicBezTo>
                    <a:lnTo>
                      <a:pt x="185220" y="124211"/>
                    </a:lnTo>
                    <a:cubicBezTo>
                      <a:pt x="184339" y="126854"/>
                      <a:pt x="183342" y="129461"/>
                      <a:pt x="182577" y="132139"/>
                    </a:cubicBezTo>
                    <a:cubicBezTo>
                      <a:pt x="175932" y="155393"/>
                      <a:pt x="183633" y="131609"/>
                      <a:pt x="177292" y="150638"/>
                    </a:cubicBezTo>
                    <a:cubicBezTo>
                      <a:pt x="178173" y="153281"/>
                      <a:pt x="179934" y="155781"/>
                      <a:pt x="179934" y="158567"/>
                    </a:cubicBezTo>
                    <a:cubicBezTo>
                      <a:pt x="179934" y="161353"/>
                      <a:pt x="177967" y="163793"/>
                      <a:pt x="177292" y="166495"/>
                    </a:cubicBezTo>
                    <a:cubicBezTo>
                      <a:pt x="177078" y="167350"/>
                      <a:pt x="167957" y="161805"/>
                      <a:pt x="165385" y="166233"/>
                    </a:cubicBez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547439">
                  <a:defRPr/>
                </a:pPr>
                <a:endParaRPr lang="es-PY" sz="3000">
                  <a:solidFill>
                    <a:prstClr val="white"/>
                  </a:solidFill>
                  <a:latin typeface="Calibri"/>
                </a:endParaRPr>
              </a:p>
            </p:txBody>
          </p:sp>
          <p:sp>
            <p:nvSpPr>
              <p:cNvPr id="1129" name="23 Forma libre"/>
              <p:cNvSpPr/>
              <p:nvPr/>
            </p:nvSpPr>
            <p:spPr>
              <a:xfrm>
                <a:off x="5588000" y="4560888"/>
                <a:ext cx="598488" cy="382587"/>
              </a:xfrm>
              <a:custGeom>
                <a:avLst/>
                <a:gdLst>
                  <a:gd name="connsiteX0" fmla="*/ 28968 w 598127"/>
                  <a:gd name="connsiteY0" fmla="*/ 382570 h 382587"/>
                  <a:gd name="connsiteX1" fmla="*/ 44688 w 598127"/>
                  <a:gd name="connsiteY1" fmla="*/ 372090 h 382587"/>
                  <a:gd name="connsiteX2" fmla="*/ 60409 w 598127"/>
                  <a:gd name="connsiteY2" fmla="*/ 366850 h 382587"/>
                  <a:gd name="connsiteX3" fmla="*/ 70889 w 598127"/>
                  <a:gd name="connsiteY3" fmla="*/ 351129 h 382587"/>
                  <a:gd name="connsiteX4" fmla="*/ 73509 w 598127"/>
                  <a:gd name="connsiteY4" fmla="*/ 343269 h 382587"/>
                  <a:gd name="connsiteX5" fmla="*/ 83989 w 598127"/>
                  <a:gd name="connsiteY5" fmla="*/ 327549 h 382587"/>
                  <a:gd name="connsiteX6" fmla="*/ 89229 w 598127"/>
                  <a:gd name="connsiteY6" fmla="*/ 319689 h 382587"/>
                  <a:gd name="connsiteX7" fmla="*/ 83989 w 598127"/>
                  <a:gd name="connsiteY7" fmla="*/ 311829 h 382587"/>
                  <a:gd name="connsiteX8" fmla="*/ 89229 w 598127"/>
                  <a:gd name="connsiteY8" fmla="*/ 296108 h 382587"/>
                  <a:gd name="connsiteX9" fmla="*/ 91849 w 598127"/>
                  <a:gd name="connsiteY9" fmla="*/ 283008 h 382587"/>
                  <a:gd name="connsiteX10" fmla="*/ 115430 w 598127"/>
                  <a:gd name="connsiteY10" fmla="*/ 272528 h 382587"/>
                  <a:gd name="connsiteX11" fmla="*/ 123290 w 598127"/>
                  <a:gd name="connsiteY11" fmla="*/ 269908 h 382587"/>
                  <a:gd name="connsiteX12" fmla="*/ 128530 w 598127"/>
                  <a:gd name="connsiteY12" fmla="*/ 262048 h 382587"/>
                  <a:gd name="connsiteX13" fmla="*/ 133770 w 598127"/>
                  <a:gd name="connsiteY13" fmla="*/ 246327 h 382587"/>
                  <a:gd name="connsiteX14" fmla="*/ 149491 w 598127"/>
                  <a:gd name="connsiteY14" fmla="*/ 235847 h 382587"/>
                  <a:gd name="connsiteX15" fmla="*/ 183551 w 598127"/>
                  <a:gd name="connsiteY15" fmla="*/ 243707 h 382587"/>
                  <a:gd name="connsiteX16" fmla="*/ 199272 w 598127"/>
                  <a:gd name="connsiteY16" fmla="*/ 254187 h 382587"/>
                  <a:gd name="connsiteX17" fmla="*/ 230712 w 598127"/>
                  <a:gd name="connsiteY17" fmla="*/ 264668 h 382587"/>
                  <a:gd name="connsiteX18" fmla="*/ 238572 w 598127"/>
                  <a:gd name="connsiteY18" fmla="*/ 267288 h 382587"/>
                  <a:gd name="connsiteX19" fmla="*/ 246433 w 598127"/>
                  <a:gd name="connsiteY19" fmla="*/ 272528 h 382587"/>
                  <a:gd name="connsiteX20" fmla="*/ 254293 w 598127"/>
                  <a:gd name="connsiteY20" fmla="*/ 280388 h 382587"/>
                  <a:gd name="connsiteX21" fmla="*/ 262153 w 598127"/>
                  <a:gd name="connsiteY21" fmla="*/ 283008 h 382587"/>
                  <a:gd name="connsiteX22" fmla="*/ 285733 w 598127"/>
                  <a:gd name="connsiteY22" fmla="*/ 280388 h 382587"/>
                  <a:gd name="connsiteX23" fmla="*/ 290974 w 598127"/>
                  <a:gd name="connsiteY23" fmla="*/ 275148 h 382587"/>
                  <a:gd name="connsiteX24" fmla="*/ 298834 w 598127"/>
                  <a:gd name="connsiteY24" fmla="*/ 269908 h 382587"/>
                  <a:gd name="connsiteX25" fmla="*/ 311934 w 598127"/>
                  <a:gd name="connsiteY25" fmla="*/ 256807 h 382587"/>
                  <a:gd name="connsiteX26" fmla="*/ 327654 w 598127"/>
                  <a:gd name="connsiteY26" fmla="*/ 246327 h 382587"/>
                  <a:gd name="connsiteX27" fmla="*/ 340755 w 598127"/>
                  <a:gd name="connsiteY27" fmla="*/ 233227 h 382587"/>
                  <a:gd name="connsiteX28" fmla="*/ 343375 w 598127"/>
                  <a:gd name="connsiteY28" fmla="*/ 225367 h 382587"/>
                  <a:gd name="connsiteX29" fmla="*/ 345995 w 598127"/>
                  <a:gd name="connsiteY29" fmla="*/ 209646 h 382587"/>
                  <a:gd name="connsiteX30" fmla="*/ 361715 w 598127"/>
                  <a:gd name="connsiteY30" fmla="*/ 204406 h 382587"/>
                  <a:gd name="connsiteX31" fmla="*/ 369575 w 598127"/>
                  <a:gd name="connsiteY31" fmla="*/ 201786 h 382587"/>
                  <a:gd name="connsiteX32" fmla="*/ 380056 w 598127"/>
                  <a:gd name="connsiteY32" fmla="*/ 188686 h 382587"/>
                  <a:gd name="connsiteX33" fmla="*/ 401016 w 598127"/>
                  <a:gd name="connsiteY33" fmla="*/ 183446 h 382587"/>
                  <a:gd name="connsiteX34" fmla="*/ 406256 w 598127"/>
                  <a:gd name="connsiteY34" fmla="*/ 175586 h 382587"/>
                  <a:gd name="connsiteX35" fmla="*/ 421976 w 598127"/>
                  <a:gd name="connsiteY35" fmla="*/ 170345 h 382587"/>
                  <a:gd name="connsiteX36" fmla="*/ 427217 w 598127"/>
                  <a:gd name="connsiteY36" fmla="*/ 165105 h 382587"/>
                  <a:gd name="connsiteX37" fmla="*/ 435077 w 598127"/>
                  <a:gd name="connsiteY37" fmla="*/ 162485 h 382587"/>
                  <a:gd name="connsiteX38" fmla="*/ 437697 w 598127"/>
                  <a:gd name="connsiteY38" fmla="*/ 154625 h 382587"/>
                  <a:gd name="connsiteX39" fmla="*/ 453417 w 598127"/>
                  <a:gd name="connsiteY39" fmla="*/ 144145 h 382587"/>
                  <a:gd name="connsiteX40" fmla="*/ 458657 w 598127"/>
                  <a:gd name="connsiteY40" fmla="*/ 136285 h 382587"/>
                  <a:gd name="connsiteX41" fmla="*/ 469137 w 598127"/>
                  <a:gd name="connsiteY41" fmla="*/ 133665 h 382587"/>
                  <a:gd name="connsiteX42" fmla="*/ 487478 w 598127"/>
                  <a:gd name="connsiteY42" fmla="*/ 128425 h 382587"/>
                  <a:gd name="connsiteX43" fmla="*/ 490098 w 598127"/>
                  <a:gd name="connsiteY43" fmla="*/ 120564 h 382587"/>
                  <a:gd name="connsiteX44" fmla="*/ 492718 w 598127"/>
                  <a:gd name="connsiteY44" fmla="*/ 110084 h 382587"/>
                  <a:gd name="connsiteX45" fmla="*/ 500578 w 598127"/>
                  <a:gd name="connsiteY45" fmla="*/ 104844 h 382587"/>
                  <a:gd name="connsiteX46" fmla="*/ 532019 w 598127"/>
                  <a:gd name="connsiteY46" fmla="*/ 104844 h 382587"/>
                  <a:gd name="connsiteX47" fmla="*/ 542499 w 598127"/>
                  <a:gd name="connsiteY47" fmla="*/ 89124 h 382587"/>
                  <a:gd name="connsiteX48" fmla="*/ 550359 w 598127"/>
                  <a:gd name="connsiteY48" fmla="*/ 86504 h 382587"/>
                  <a:gd name="connsiteX49" fmla="*/ 566080 w 598127"/>
                  <a:gd name="connsiteY49" fmla="*/ 76023 h 382587"/>
                  <a:gd name="connsiteX50" fmla="*/ 587040 w 598127"/>
                  <a:gd name="connsiteY50" fmla="*/ 70783 h 382587"/>
                  <a:gd name="connsiteX51" fmla="*/ 592280 w 598127"/>
                  <a:gd name="connsiteY51" fmla="*/ 62923 h 382587"/>
                  <a:gd name="connsiteX52" fmla="*/ 581800 w 598127"/>
                  <a:gd name="connsiteY52" fmla="*/ 49823 h 382587"/>
                  <a:gd name="connsiteX53" fmla="*/ 555599 w 598127"/>
                  <a:gd name="connsiteY53" fmla="*/ 52443 h 382587"/>
                  <a:gd name="connsiteX54" fmla="*/ 547739 w 598127"/>
                  <a:gd name="connsiteY54" fmla="*/ 36723 h 382587"/>
                  <a:gd name="connsiteX55" fmla="*/ 532019 w 598127"/>
                  <a:gd name="connsiteY55" fmla="*/ 31482 h 382587"/>
                  <a:gd name="connsiteX56" fmla="*/ 526779 w 598127"/>
                  <a:gd name="connsiteY56" fmla="*/ 36723 h 382587"/>
                  <a:gd name="connsiteX57" fmla="*/ 511058 w 598127"/>
                  <a:gd name="connsiteY57" fmla="*/ 41963 h 382587"/>
                  <a:gd name="connsiteX58" fmla="*/ 453417 w 598127"/>
                  <a:gd name="connsiteY58" fmla="*/ 49823 h 382587"/>
                  <a:gd name="connsiteX59" fmla="*/ 421976 w 598127"/>
                  <a:gd name="connsiteY59" fmla="*/ 44583 h 382587"/>
                  <a:gd name="connsiteX60" fmla="*/ 401016 w 598127"/>
                  <a:gd name="connsiteY60" fmla="*/ 41963 h 382587"/>
                  <a:gd name="connsiteX61" fmla="*/ 393156 w 598127"/>
                  <a:gd name="connsiteY61" fmla="*/ 39343 h 382587"/>
                  <a:gd name="connsiteX62" fmla="*/ 382676 w 598127"/>
                  <a:gd name="connsiteY62" fmla="*/ 36723 h 382587"/>
                  <a:gd name="connsiteX63" fmla="*/ 361715 w 598127"/>
                  <a:gd name="connsiteY63" fmla="*/ 28862 h 382587"/>
                  <a:gd name="connsiteX64" fmla="*/ 296214 w 598127"/>
                  <a:gd name="connsiteY64" fmla="*/ 23622 h 382587"/>
                  <a:gd name="connsiteX65" fmla="*/ 288354 w 598127"/>
                  <a:gd name="connsiteY65" fmla="*/ 21002 h 382587"/>
                  <a:gd name="connsiteX66" fmla="*/ 283113 w 598127"/>
                  <a:gd name="connsiteY66" fmla="*/ 15762 h 382587"/>
                  <a:gd name="connsiteX67" fmla="*/ 267393 w 598127"/>
                  <a:gd name="connsiteY67" fmla="*/ 7902 h 382587"/>
                  <a:gd name="connsiteX68" fmla="*/ 262153 w 598127"/>
                  <a:gd name="connsiteY68" fmla="*/ 42 h 382587"/>
                  <a:gd name="connsiteX69" fmla="*/ 243813 w 598127"/>
                  <a:gd name="connsiteY69" fmla="*/ 5282 h 382587"/>
                  <a:gd name="connsiteX70" fmla="*/ 238572 w 598127"/>
                  <a:gd name="connsiteY70" fmla="*/ 10522 h 382587"/>
                  <a:gd name="connsiteX71" fmla="*/ 230712 w 598127"/>
                  <a:gd name="connsiteY71" fmla="*/ 13142 h 382587"/>
                  <a:gd name="connsiteX72" fmla="*/ 194031 w 598127"/>
                  <a:gd name="connsiteY72" fmla="*/ 15762 h 382587"/>
                  <a:gd name="connsiteX73" fmla="*/ 173071 w 598127"/>
                  <a:gd name="connsiteY73" fmla="*/ 15762 h 382587"/>
                  <a:gd name="connsiteX74" fmla="*/ 167831 w 598127"/>
                  <a:gd name="connsiteY74" fmla="*/ 23622 h 382587"/>
                  <a:gd name="connsiteX75" fmla="*/ 152111 w 598127"/>
                  <a:gd name="connsiteY75" fmla="*/ 28862 h 382587"/>
                  <a:gd name="connsiteX76" fmla="*/ 136390 w 598127"/>
                  <a:gd name="connsiteY76" fmla="*/ 34103 h 382587"/>
                  <a:gd name="connsiteX77" fmla="*/ 128530 w 598127"/>
                  <a:gd name="connsiteY77" fmla="*/ 36723 h 382587"/>
                  <a:gd name="connsiteX78" fmla="*/ 123290 w 598127"/>
                  <a:gd name="connsiteY78" fmla="*/ 44583 h 382587"/>
                  <a:gd name="connsiteX79" fmla="*/ 99709 w 598127"/>
                  <a:gd name="connsiteY79" fmla="*/ 57683 h 382587"/>
                  <a:gd name="connsiteX80" fmla="*/ 89229 w 598127"/>
                  <a:gd name="connsiteY80" fmla="*/ 55063 h 382587"/>
                  <a:gd name="connsiteX81" fmla="*/ 81369 w 598127"/>
                  <a:gd name="connsiteY81" fmla="*/ 52443 h 382587"/>
                  <a:gd name="connsiteX82" fmla="*/ 73509 w 598127"/>
                  <a:gd name="connsiteY82" fmla="*/ 55063 h 382587"/>
                  <a:gd name="connsiteX83" fmla="*/ 68269 w 598127"/>
                  <a:gd name="connsiteY83" fmla="*/ 62923 h 382587"/>
                  <a:gd name="connsiteX84" fmla="*/ 52548 w 598127"/>
                  <a:gd name="connsiteY84" fmla="*/ 70783 h 382587"/>
                  <a:gd name="connsiteX85" fmla="*/ 34208 w 598127"/>
                  <a:gd name="connsiteY85" fmla="*/ 78643 h 382587"/>
                  <a:gd name="connsiteX86" fmla="*/ 18488 w 598127"/>
                  <a:gd name="connsiteY86" fmla="*/ 83884 h 382587"/>
                  <a:gd name="connsiteX87" fmla="*/ 10627 w 598127"/>
                  <a:gd name="connsiteY87" fmla="*/ 91744 h 382587"/>
                  <a:gd name="connsiteX88" fmla="*/ 2767 w 598127"/>
                  <a:gd name="connsiteY88" fmla="*/ 96984 h 382587"/>
                  <a:gd name="connsiteX89" fmla="*/ 147 w 598127"/>
                  <a:gd name="connsiteY89" fmla="*/ 104844 h 382587"/>
                  <a:gd name="connsiteX90" fmla="*/ 8007 w 598127"/>
                  <a:gd name="connsiteY90" fmla="*/ 107464 h 382587"/>
                  <a:gd name="connsiteX91" fmla="*/ 10627 w 598127"/>
                  <a:gd name="connsiteY91" fmla="*/ 120564 h 382587"/>
                  <a:gd name="connsiteX92" fmla="*/ 13248 w 598127"/>
                  <a:gd name="connsiteY92" fmla="*/ 146765 h 382587"/>
                  <a:gd name="connsiteX93" fmla="*/ 15868 w 598127"/>
                  <a:gd name="connsiteY93" fmla="*/ 157245 h 382587"/>
                  <a:gd name="connsiteX94" fmla="*/ 23728 w 598127"/>
                  <a:gd name="connsiteY94" fmla="*/ 180826 h 382587"/>
                  <a:gd name="connsiteX95" fmla="*/ 28968 w 598127"/>
                  <a:gd name="connsiteY95" fmla="*/ 199166 h 382587"/>
                  <a:gd name="connsiteX96" fmla="*/ 34208 w 598127"/>
                  <a:gd name="connsiteY96" fmla="*/ 214886 h 382587"/>
                  <a:gd name="connsiteX97" fmla="*/ 36828 w 598127"/>
                  <a:gd name="connsiteY97" fmla="*/ 222747 h 382587"/>
                  <a:gd name="connsiteX98" fmla="*/ 26348 w 598127"/>
                  <a:gd name="connsiteY98" fmla="*/ 233227 h 382587"/>
                  <a:gd name="connsiteX99" fmla="*/ 21108 w 598127"/>
                  <a:gd name="connsiteY99" fmla="*/ 241087 h 382587"/>
                  <a:gd name="connsiteX100" fmla="*/ 18488 w 598127"/>
                  <a:gd name="connsiteY100" fmla="*/ 248947 h 382587"/>
                  <a:gd name="connsiteX101" fmla="*/ 10627 w 598127"/>
                  <a:gd name="connsiteY101" fmla="*/ 251567 h 382587"/>
                  <a:gd name="connsiteX102" fmla="*/ 147 w 598127"/>
                  <a:gd name="connsiteY102" fmla="*/ 264668 h 382587"/>
                  <a:gd name="connsiteX103" fmla="*/ 5387 w 598127"/>
                  <a:gd name="connsiteY103" fmla="*/ 272528 h 382587"/>
                  <a:gd name="connsiteX104" fmla="*/ 10627 w 598127"/>
                  <a:gd name="connsiteY104" fmla="*/ 288248 h 382587"/>
                  <a:gd name="connsiteX105" fmla="*/ 10627 w 598127"/>
                  <a:gd name="connsiteY105" fmla="*/ 322309 h 382587"/>
                  <a:gd name="connsiteX106" fmla="*/ 15868 w 598127"/>
                  <a:gd name="connsiteY106" fmla="*/ 327549 h 382587"/>
                  <a:gd name="connsiteX107" fmla="*/ 28968 w 598127"/>
                  <a:gd name="connsiteY107" fmla="*/ 369470 h 382587"/>
                  <a:gd name="connsiteX108" fmla="*/ 28968 w 598127"/>
                  <a:gd name="connsiteY108" fmla="*/ 382570 h 38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598127" h="382587">
                    <a:moveTo>
                      <a:pt x="28968" y="382570"/>
                    </a:moveTo>
                    <a:cubicBezTo>
                      <a:pt x="31588" y="383007"/>
                      <a:pt x="39055" y="374906"/>
                      <a:pt x="44688" y="372090"/>
                    </a:cubicBezTo>
                    <a:cubicBezTo>
                      <a:pt x="49629" y="369620"/>
                      <a:pt x="60409" y="366850"/>
                      <a:pt x="60409" y="366850"/>
                    </a:cubicBezTo>
                    <a:cubicBezTo>
                      <a:pt x="63902" y="361610"/>
                      <a:pt x="68897" y="357104"/>
                      <a:pt x="70889" y="351129"/>
                    </a:cubicBezTo>
                    <a:cubicBezTo>
                      <a:pt x="71762" y="348509"/>
                      <a:pt x="72168" y="345683"/>
                      <a:pt x="73509" y="343269"/>
                    </a:cubicBezTo>
                    <a:cubicBezTo>
                      <a:pt x="76567" y="337764"/>
                      <a:pt x="80496" y="332789"/>
                      <a:pt x="83989" y="327549"/>
                    </a:cubicBezTo>
                    <a:lnTo>
                      <a:pt x="89229" y="319689"/>
                    </a:lnTo>
                    <a:cubicBezTo>
                      <a:pt x="87482" y="317069"/>
                      <a:pt x="83989" y="314978"/>
                      <a:pt x="83989" y="311829"/>
                    </a:cubicBezTo>
                    <a:cubicBezTo>
                      <a:pt x="83989" y="306305"/>
                      <a:pt x="88146" y="301524"/>
                      <a:pt x="89229" y="296108"/>
                    </a:cubicBezTo>
                    <a:cubicBezTo>
                      <a:pt x="90102" y="291741"/>
                      <a:pt x="89640" y="286874"/>
                      <a:pt x="91849" y="283008"/>
                    </a:cubicBezTo>
                    <a:cubicBezTo>
                      <a:pt x="94780" y="277879"/>
                      <a:pt x="113431" y="273194"/>
                      <a:pt x="115430" y="272528"/>
                    </a:cubicBezTo>
                    <a:lnTo>
                      <a:pt x="123290" y="269908"/>
                    </a:lnTo>
                    <a:cubicBezTo>
                      <a:pt x="125037" y="267288"/>
                      <a:pt x="127251" y="264925"/>
                      <a:pt x="128530" y="262048"/>
                    </a:cubicBezTo>
                    <a:cubicBezTo>
                      <a:pt x="130773" y="257000"/>
                      <a:pt x="129174" y="249391"/>
                      <a:pt x="133770" y="246327"/>
                    </a:cubicBezTo>
                    <a:lnTo>
                      <a:pt x="149491" y="235847"/>
                    </a:lnTo>
                    <a:cubicBezTo>
                      <a:pt x="157947" y="237055"/>
                      <a:pt x="175704" y="238476"/>
                      <a:pt x="183551" y="243707"/>
                    </a:cubicBezTo>
                    <a:cubicBezTo>
                      <a:pt x="188791" y="247200"/>
                      <a:pt x="193297" y="252195"/>
                      <a:pt x="199272" y="254187"/>
                    </a:cubicBezTo>
                    <a:lnTo>
                      <a:pt x="230712" y="264668"/>
                    </a:lnTo>
                    <a:cubicBezTo>
                      <a:pt x="233332" y="265541"/>
                      <a:pt x="236274" y="265756"/>
                      <a:pt x="238572" y="267288"/>
                    </a:cubicBezTo>
                    <a:cubicBezTo>
                      <a:pt x="241192" y="269035"/>
                      <a:pt x="244014" y="270512"/>
                      <a:pt x="246433" y="272528"/>
                    </a:cubicBezTo>
                    <a:cubicBezTo>
                      <a:pt x="249280" y="274900"/>
                      <a:pt x="251210" y="278333"/>
                      <a:pt x="254293" y="280388"/>
                    </a:cubicBezTo>
                    <a:cubicBezTo>
                      <a:pt x="256591" y="281920"/>
                      <a:pt x="259533" y="282135"/>
                      <a:pt x="262153" y="283008"/>
                    </a:cubicBezTo>
                    <a:cubicBezTo>
                      <a:pt x="270013" y="282135"/>
                      <a:pt x="278103" y="282469"/>
                      <a:pt x="285733" y="280388"/>
                    </a:cubicBezTo>
                    <a:cubicBezTo>
                      <a:pt x="288116" y="279738"/>
                      <a:pt x="289045" y="276691"/>
                      <a:pt x="290974" y="275148"/>
                    </a:cubicBezTo>
                    <a:cubicBezTo>
                      <a:pt x="293433" y="273181"/>
                      <a:pt x="296464" y="271982"/>
                      <a:pt x="298834" y="269908"/>
                    </a:cubicBezTo>
                    <a:cubicBezTo>
                      <a:pt x="303482" y="265841"/>
                      <a:pt x="306796" y="260233"/>
                      <a:pt x="311934" y="256807"/>
                    </a:cubicBezTo>
                    <a:cubicBezTo>
                      <a:pt x="317174" y="253314"/>
                      <a:pt x="323201" y="250780"/>
                      <a:pt x="327654" y="246327"/>
                    </a:cubicBezTo>
                    <a:lnTo>
                      <a:pt x="340755" y="233227"/>
                    </a:lnTo>
                    <a:cubicBezTo>
                      <a:pt x="341628" y="230607"/>
                      <a:pt x="342776" y="228063"/>
                      <a:pt x="343375" y="225367"/>
                    </a:cubicBezTo>
                    <a:cubicBezTo>
                      <a:pt x="344527" y="220181"/>
                      <a:pt x="342497" y="213644"/>
                      <a:pt x="345995" y="209646"/>
                    </a:cubicBezTo>
                    <a:cubicBezTo>
                      <a:pt x="349632" y="205489"/>
                      <a:pt x="356475" y="206153"/>
                      <a:pt x="361715" y="204406"/>
                    </a:cubicBezTo>
                    <a:lnTo>
                      <a:pt x="369575" y="201786"/>
                    </a:lnTo>
                    <a:cubicBezTo>
                      <a:pt x="371957" y="198214"/>
                      <a:pt x="375906" y="191176"/>
                      <a:pt x="380056" y="188686"/>
                    </a:cubicBezTo>
                    <a:cubicBezTo>
                      <a:pt x="384085" y="186269"/>
                      <a:pt x="398198" y="184010"/>
                      <a:pt x="401016" y="183446"/>
                    </a:cubicBezTo>
                    <a:cubicBezTo>
                      <a:pt x="402763" y="180826"/>
                      <a:pt x="403586" y="177255"/>
                      <a:pt x="406256" y="175586"/>
                    </a:cubicBezTo>
                    <a:cubicBezTo>
                      <a:pt x="410940" y="172658"/>
                      <a:pt x="421976" y="170345"/>
                      <a:pt x="421976" y="170345"/>
                    </a:cubicBezTo>
                    <a:cubicBezTo>
                      <a:pt x="423723" y="168598"/>
                      <a:pt x="425099" y="166376"/>
                      <a:pt x="427217" y="165105"/>
                    </a:cubicBezTo>
                    <a:cubicBezTo>
                      <a:pt x="429585" y="163684"/>
                      <a:pt x="433124" y="164438"/>
                      <a:pt x="435077" y="162485"/>
                    </a:cubicBezTo>
                    <a:cubicBezTo>
                      <a:pt x="437030" y="160532"/>
                      <a:pt x="435744" y="156578"/>
                      <a:pt x="437697" y="154625"/>
                    </a:cubicBezTo>
                    <a:cubicBezTo>
                      <a:pt x="442150" y="150172"/>
                      <a:pt x="453417" y="144145"/>
                      <a:pt x="453417" y="144145"/>
                    </a:cubicBezTo>
                    <a:cubicBezTo>
                      <a:pt x="455164" y="141525"/>
                      <a:pt x="456037" y="138032"/>
                      <a:pt x="458657" y="136285"/>
                    </a:cubicBezTo>
                    <a:cubicBezTo>
                      <a:pt x="461653" y="134288"/>
                      <a:pt x="465675" y="134654"/>
                      <a:pt x="469137" y="133665"/>
                    </a:cubicBezTo>
                    <a:cubicBezTo>
                      <a:pt x="495448" y="126148"/>
                      <a:pt x="454718" y="136615"/>
                      <a:pt x="487478" y="128425"/>
                    </a:cubicBezTo>
                    <a:cubicBezTo>
                      <a:pt x="488351" y="125805"/>
                      <a:pt x="489339" y="123220"/>
                      <a:pt x="490098" y="120564"/>
                    </a:cubicBezTo>
                    <a:cubicBezTo>
                      <a:pt x="491087" y="117102"/>
                      <a:pt x="490721" y="113080"/>
                      <a:pt x="492718" y="110084"/>
                    </a:cubicBezTo>
                    <a:cubicBezTo>
                      <a:pt x="494465" y="107464"/>
                      <a:pt x="497958" y="106591"/>
                      <a:pt x="500578" y="104844"/>
                    </a:cubicBezTo>
                    <a:cubicBezTo>
                      <a:pt x="503955" y="105266"/>
                      <a:pt x="525527" y="110524"/>
                      <a:pt x="532019" y="104844"/>
                    </a:cubicBezTo>
                    <a:cubicBezTo>
                      <a:pt x="536758" y="100697"/>
                      <a:pt x="536524" y="91116"/>
                      <a:pt x="542499" y="89124"/>
                    </a:cubicBezTo>
                    <a:cubicBezTo>
                      <a:pt x="545119" y="88251"/>
                      <a:pt x="547945" y="87845"/>
                      <a:pt x="550359" y="86504"/>
                    </a:cubicBezTo>
                    <a:cubicBezTo>
                      <a:pt x="555865" y="83445"/>
                      <a:pt x="559904" y="77258"/>
                      <a:pt x="566080" y="76023"/>
                    </a:cubicBezTo>
                    <a:cubicBezTo>
                      <a:pt x="581888" y="72861"/>
                      <a:pt x="574955" y="74811"/>
                      <a:pt x="587040" y="70783"/>
                    </a:cubicBezTo>
                    <a:cubicBezTo>
                      <a:pt x="588787" y="68163"/>
                      <a:pt x="591001" y="65800"/>
                      <a:pt x="592280" y="62923"/>
                    </a:cubicBezTo>
                    <a:cubicBezTo>
                      <a:pt x="602074" y="40887"/>
                      <a:pt x="600204" y="47523"/>
                      <a:pt x="581800" y="49823"/>
                    </a:cubicBezTo>
                    <a:cubicBezTo>
                      <a:pt x="573091" y="50912"/>
                      <a:pt x="564333" y="51570"/>
                      <a:pt x="555599" y="52443"/>
                    </a:cubicBezTo>
                    <a:cubicBezTo>
                      <a:pt x="554171" y="48160"/>
                      <a:pt x="552016" y="39396"/>
                      <a:pt x="547739" y="36723"/>
                    </a:cubicBezTo>
                    <a:cubicBezTo>
                      <a:pt x="543055" y="33795"/>
                      <a:pt x="532019" y="31482"/>
                      <a:pt x="532019" y="31482"/>
                    </a:cubicBezTo>
                    <a:cubicBezTo>
                      <a:pt x="530272" y="33229"/>
                      <a:pt x="528989" y="35618"/>
                      <a:pt x="526779" y="36723"/>
                    </a:cubicBezTo>
                    <a:cubicBezTo>
                      <a:pt x="521838" y="39193"/>
                      <a:pt x="511058" y="41963"/>
                      <a:pt x="511058" y="41963"/>
                    </a:cubicBezTo>
                    <a:cubicBezTo>
                      <a:pt x="490164" y="55892"/>
                      <a:pt x="502164" y="49823"/>
                      <a:pt x="453417" y="49823"/>
                    </a:cubicBezTo>
                    <a:cubicBezTo>
                      <a:pt x="443825" y="49823"/>
                      <a:pt x="431644" y="46070"/>
                      <a:pt x="421976" y="44583"/>
                    </a:cubicBezTo>
                    <a:cubicBezTo>
                      <a:pt x="415017" y="43512"/>
                      <a:pt x="408003" y="42836"/>
                      <a:pt x="401016" y="41963"/>
                    </a:cubicBezTo>
                    <a:cubicBezTo>
                      <a:pt x="398396" y="41090"/>
                      <a:pt x="395811" y="40102"/>
                      <a:pt x="393156" y="39343"/>
                    </a:cubicBezTo>
                    <a:cubicBezTo>
                      <a:pt x="389694" y="38354"/>
                      <a:pt x="385986" y="38142"/>
                      <a:pt x="382676" y="36723"/>
                    </a:cubicBezTo>
                    <a:cubicBezTo>
                      <a:pt x="366213" y="29667"/>
                      <a:pt x="384827" y="31173"/>
                      <a:pt x="361715" y="28862"/>
                    </a:cubicBezTo>
                    <a:cubicBezTo>
                      <a:pt x="339920" y="26683"/>
                      <a:pt x="296214" y="23622"/>
                      <a:pt x="296214" y="23622"/>
                    </a:cubicBezTo>
                    <a:cubicBezTo>
                      <a:pt x="293594" y="22749"/>
                      <a:pt x="290722" y="22423"/>
                      <a:pt x="288354" y="21002"/>
                    </a:cubicBezTo>
                    <a:cubicBezTo>
                      <a:pt x="286236" y="19731"/>
                      <a:pt x="285042" y="17305"/>
                      <a:pt x="283113" y="15762"/>
                    </a:cubicBezTo>
                    <a:cubicBezTo>
                      <a:pt x="275856" y="9957"/>
                      <a:pt x="275696" y="10670"/>
                      <a:pt x="267393" y="7902"/>
                    </a:cubicBezTo>
                    <a:cubicBezTo>
                      <a:pt x="265646" y="5282"/>
                      <a:pt x="265140" y="1038"/>
                      <a:pt x="262153" y="42"/>
                    </a:cubicBezTo>
                    <a:cubicBezTo>
                      <a:pt x="260508" y="-506"/>
                      <a:pt x="246258" y="4467"/>
                      <a:pt x="243813" y="5282"/>
                    </a:cubicBezTo>
                    <a:cubicBezTo>
                      <a:pt x="242066" y="7029"/>
                      <a:pt x="240690" y="9251"/>
                      <a:pt x="238572" y="10522"/>
                    </a:cubicBezTo>
                    <a:cubicBezTo>
                      <a:pt x="236204" y="11943"/>
                      <a:pt x="233455" y="12819"/>
                      <a:pt x="230712" y="13142"/>
                    </a:cubicBezTo>
                    <a:cubicBezTo>
                      <a:pt x="218538" y="14574"/>
                      <a:pt x="206258" y="14889"/>
                      <a:pt x="194031" y="15762"/>
                    </a:cubicBezTo>
                    <a:cubicBezTo>
                      <a:pt x="185971" y="13075"/>
                      <a:pt x="182389" y="10437"/>
                      <a:pt x="173071" y="15762"/>
                    </a:cubicBezTo>
                    <a:cubicBezTo>
                      <a:pt x="170337" y="17324"/>
                      <a:pt x="170501" y="21953"/>
                      <a:pt x="167831" y="23622"/>
                    </a:cubicBezTo>
                    <a:cubicBezTo>
                      <a:pt x="163147" y="26549"/>
                      <a:pt x="157351" y="27115"/>
                      <a:pt x="152111" y="28862"/>
                    </a:cubicBezTo>
                    <a:lnTo>
                      <a:pt x="136390" y="34103"/>
                    </a:lnTo>
                    <a:lnTo>
                      <a:pt x="128530" y="36723"/>
                    </a:lnTo>
                    <a:cubicBezTo>
                      <a:pt x="126783" y="39343"/>
                      <a:pt x="125660" y="42509"/>
                      <a:pt x="123290" y="44583"/>
                    </a:cubicBezTo>
                    <a:cubicBezTo>
                      <a:pt x="112201" y="54286"/>
                      <a:pt x="110505" y="54085"/>
                      <a:pt x="99709" y="57683"/>
                    </a:cubicBezTo>
                    <a:cubicBezTo>
                      <a:pt x="96216" y="56810"/>
                      <a:pt x="92691" y="56052"/>
                      <a:pt x="89229" y="55063"/>
                    </a:cubicBezTo>
                    <a:cubicBezTo>
                      <a:pt x="86574" y="54304"/>
                      <a:pt x="84131" y="52443"/>
                      <a:pt x="81369" y="52443"/>
                    </a:cubicBezTo>
                    <a:cubicBezTo>
                      <a:pt x="78607" y="52443"/>
                      <a:pt x="76129" y="54190"/>
                      <a:pt x="73509" y="55063"/>
                    </a:cubicBezTo>
                    <a:cubicBezTo>
                      <a:pt x="71762" y="57683"/>
                      <a:pt x="70496" y="60696"/>
                      <a:pt x="68269" y="62923"/>
                    </a:cubicBezTo>
                    <a:cubicBezTo>
                      <a:pt x="63190" y="68002"/>
                      <a:pt x="58941" y="68652"/>
                      <a:pt x="52548" y="70783"/>
                    </a:cubicBezTo>
                    <a:cubicBezTo>
                      <a:pt x="40077" y="79097"/>
                      <a:pt x="49590" y="74028"/>
                      <a:pt x="34208" y="78643"/>
                    </a:cubicBezTo>
                    <a:cubicBezTo>
                      <a:pt x="28917" y="80230"/>
                      <a:pt x="18488" y="83884"/>
                      <a:pt x="18488" y="83884"/>
                    </a:cubicBezTo>
                    <a:cubicBezTo>
                      <a:pt x="15868" y="86504"/>
                      <a:pt x="13474" y="89372"/>
                      <a:pt x="10627" y="91744"/>
                    </a:cubicBezTo>
                    <a:cubicBezTo>
                      <a:pt x="8208" y="93760"/>
                      <a:pt x="4734" y="94525"/>
                      <a:pt x="2767" y="96984"/>
                    </a:cubicBezTo>
                    <a:cubicBezTo>
                      <a:pt x="1042" y="99141"/>
                      <a:pt x="1020" y="102224"/>
                      <a:pt x="147" y="104844"/>
                    </a:cubicBezTo>
                    <a:cubicBezTo>
                      <a:pt x="2767" y="105717"/>
                      <a:pt x="6475" y="105166"/>
                      <a:pt x="8007" y="107464"/>
                    </a:cubicBezTo>
                    <a:cubicBezTo>
                      <a:pt x="10477" y="111169"/>
                      <a:pt x="10038" y="116150"/>
                      <a:pt x="10627" y="120564"/>
                    </a:cubicBezTo>
                    <a:cubicBezTo>
                      <a:pt x="11787" y="129264"/>
                      <a:pt x="12007" y="138076"/>
                      <a:pt x="13248" y="146765"/>
                    </a:cubicBezTo>
                    <a:cubicBezTo>
                      <a:pt x="13757" y="150330"/>
                      <a:pt x="14833" y="153796"/>
                      <a:pt x="15868" y="157245"/>
                    </a:cubicBezTo>
                    <a:cubicBezTo>
                      <a:pt x="15871" y="157257"/>
                      <a:pt x="22416" y="176890"/>
                      <a:pt x="23728" y="180826"/>
                    </a:cubicBezTo>
                    <a:cubicBezTo>
                      <a:pt x="32533" y="207241"/>
                      <a:pt x="19099" y="166268"/>
                      <a:pt x="28968" y="199166"/>
                    </a:cubicBezTo>
                    <a:cubicBezTo>
                      <a:pt x="30555" y="204457"/>
                      <a:pt x="32461" y="209646"/>
                      <a:pt x="34208" y="214886"/>
                    </a:cubicBezTo>
                    <a:lnTo>
                      <a:pt x="36828" y="222747"/>
                    </a:lnTo>
                    <a:cubicBezTo>
                      <a:pt x="31112" y="239896"/>
                      <a:pt x="39051" y="223065"/>
                      <a:pt x="26348" y="233227"/>
                    </a:cubicBezTo>
                    <a:cubicBezTo>
                      <a:pt x="23889" y="235194"/>
                      <a:pt x="22516" y="238271"/>
                      <a:pt x="21108" y="241087"/>
                    </a:cubicBezTo>
                    <a:cubicBezTo>
                      <a:pt x="19873" y="243557"/>
                      <a:pt x="20441" y="246994"/>
                      <a:pt x="18488" y="248947"/>
                    </a:cubicBezTo>
                    <a:cubicBezTo>
                      <a:pt x="16535" y="250900"/>
                      <a:pt x="13247" y="250694"/>
                      <a:pt x="10627" y="251567"/>
                    </a:cubicBezTo>
                    <a:cubicBezTo>
                      <a:pt x="6034" y="254629"/>
                      <a:pt x="-1119" y="257074"/>
                      <a:pt x="147" y="264668"/>
                    </a:cubicBezTo>
                    <a:cubicBezTo>
                      <a:pt x="665" y="267774"/>
                      <a:pt x="4108" y="269651"/>
                      <a:pt x="5387" y="272528"/>
                    </a:cubicBezTo>
                    <a:cubicBezTo>
                      <a:pt x="7630" y="277575"/>
                      <a:pt x="10627" y="288248"/>
                      <a:pt x="10627" y="288248"/>
                    </a:cubicBezTo>
                    <a:cubicBezTo>
                      <a:pt x="9087" y="300565"/>
                      <a:pt x="5593" y="310566"/>
                      <a:pt x="10627" y="322309"/>
                    </a:cubicBezTo>
                    <a:cubicBezTo>
                      <a:pt x="11600" y="324580"/>
                      <a:pt x="14121" y="325802"/>
                      <a:pt x="15868" y="327549"/>
                    </a:cubicBezTo>
                    <a:cubicBezTo>
                      <a:pt x="21553" y="367347"/>
                      <a:pt x="10831" y="357379"/>
                      <a:pt x="28968" y="369470"/>
                    </a:cubicBezTo>
                    <a:cubicBezTo>
                      <a:pt x="32417" y="379816"/>
                      <a:pt x="26348" y="382133"/>
                      <a:pt x="28968" y="382570"/>
                    </a:cubicBez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547439">
                  <a:defRPr/>
                </a:pPr>
                <a:endParaRPr lang="es-PY" sz="3000">
                  <a:solidFill>
                    <a:prstClr val="white"/>
                  </a:solidFill>
                  <a:latin typeface="Calibri"/>
                </a:endParaRPr>
              </a:p>
            </p:txBody>
          </p:sp>
          <p:sp>
            <p:nvSpPr>
              <p:cNvPr id="1130" name="26 Forma libre"/>
              <p:cNvSpPr/>
              <p:nvPr/>
            </p:nvSpPr>
            <p:spPr>
              <a:xfrm>
                <a:off x="4535488" y="4695825"/>
                <a:ext cx="728662" cy="1003300"/>
              </a:xfrm>
              <a:custGeom>
                <a:avLst/>
                <a:gdLst>
                  <a:gd name="connsiteX0" fmla="*/ 461130 w 728969"/>
                  <a:gd name="connsiteY0" fmla="*/ 99 h 1004110"/>
                  <a:gd name="connsiteX1" fmla="*/ 448030 w 728969"/>
                  <a:gd name="connsiteY1" fmla="*/ 10579 h 1004110"/>
                  <a:gd name="connsiteX2" fmla="*/ 445410 w 728969"/>
                  <a:gd name="connsiteY2" fmla="*/ 21059 h 1004110"/>
                  <a:gd name="connsiteX3" fmla="*/ 437550 w 728969"/>
                  <a:gd name="connsiteY3" fmla="*/ 49880 h 1004110"/>
                  <a:gd name="connsiteX4" fmla="*/ 427070 w 728969"/>
                  <a:gd name="connsiteY4" fmla="*/ 65600 h 1004110"/>
                  <a:gd name="connsiteX5" fmla="*/ 419209 w 728969"/>
                  <a:gd name="connsiteY5" fmla="*/ 83941 h 1004110"/>
                  <a:gd name="connsiteX6" fmla="*/ 411349 w 728969"/>
                  <a:gd name="connsiteY6" fmla="*/ 89181 h 1004110"/>
                  <a:gd name="connsiteX7" fmla="*/ 408729 w 728969"/>
                  <a:gd name="connsiteY7" fmla="*/ 104901 h 1004110"/>
                  <a:gd name="connsiteX8" fmla="*/ 413969 w 728969"/>
                  <a:gd name="connsiteY8" fmla="*/ 136342 h 1004110"/>
                  <a:gd name="connsiteX9" fmla="*/ 403489 w 728969"/>
                  <a:gd name="connsiteY9" fmla="*/ 149442 h 1004110"/>
                  <a:gd name="connsiteX10" fmla="*/ 387769 w 728969"/>
                  <a:gd name="connsiteY10" fmla="*/ 159922 h 1004110"/>
                  <a:gd name="connsiteX11" fmla="*/ 369428 w 728969"/>
                  <a:gd name="connsiteY11" fmla="*/ 183503 h 1004110"/>
                  <a:gd name="connsiteX12" fmla="*/ 353708 w 728969"/>
                  <a:gd name="connsiteY12" fmla="*/ 193983 h 1004110"/>
                  <a:gd name="connsiteX13" fmla="*/ 345848 w 728969"/>
                  <a:gd name="connsiteY13" fmla="*/ 191363 h 1004110"/>
                  <a:gd name="connsiteX14" fmla="*/ 317027 w 728969"/>
                  <a:gd name="connsiteY14" fmla="*/ 196603 h 1004110"/>
                  <a:gd name="connsiteX15" fmla="*/ 301307 w 728969"/>
                  <a:gd name="connsiteY15" fmla="*/ 201843 h 1004110"/>
                  <a:gd name="connsiteX16" fmla="*/ 293447 w 728969"/>
                  <a:gd name="connsiteY16" fmla="*/ 204463 h 1004110"/>
                  <a:gd name="connsiteX17" fmla="*/ 272486 w 728969"/>
                  <a:gd name="connsiteY17" fmla="*/ 220184 h 1004110"/>
                  <a:gd name="connsiteX18" fmla="*/ 267246 w 728969"/>
                  <a:gd name="connsiteY18" fmla="*/ 228044 h 1004110"/>
                  <a:gd name="connsiteX19" fmla="*/ 264626 w 728969"/>
                  <a:gd name="connsiteY19" fmla="*/ 235904 h 1004110"/>
                  <a:gd name="connsiteX20" fmla="*/ 267246 w 728969"/>
                  <a:gd name="connsiteY20" fmla="*/ 251624 h 1004110"/>
                  <a:gd name="connsiteX21" fmla="*/ 272486 w 728969"/>
                  <a:gd name="connsiteY21" fmla="*/ 259484 h 1004110"/>
                  <a:gd name="connsiteX22" fmla="*/ 275106 w 728969"/>
                  <a:gd name="connsiteY22" fmla="*/ 275205 h 1004110"/>
                  <a:gd name="connsiteX23" fmla="*/ 272486 w 728969"/>
                  <a:gd name="connsiteY23" fmla="*/ 283065 h 1004110"/>
                  <a:gd name="connsiteX24" fmla="*/ 264626 w 728969"/>
                  <a:gd name="connsiteY24" fmla="*/ 288305 h 1004110"/>
                  <a:gd name="connsiteX25" fmla="*/ 259386 w 728969"/>
                  <a:gd name="connsiteY25" fmla="*/ 296165 h 1004110"/>
                  <a:gd name="connsiteX26" fmla="*/ 254146 w 728969"/>
                  <a:gd name="connsiteY26" fmla="*/ 330226 h 1004110"/>
                  <a:gd name="connsiteX27" fmla="*/ 243666 w 728969"/>
                  <a:gd name="connsiteY27" fmla="*/ 345946 h 1004110"/>
                  <a:gd name="connsiteX28" fmla="*/ 235805 w 728969"/>
                  <a:gd name="connsiteY28" fmla="*/ 359047 h 1004110"/>
                  <a:gd name="connsiteX29" fmla="*/ 230565 w 728969"/>
                  <a:gd name="connsiteY29" fmla="*/ 398347 h 1004110"/>
                  <a:gd name="connsiteX30" fmla="*/ 227945 w 728969"/>
                  <a:gd name="connsiteY30" fmla="*/ 414068 h 1004110"/>
                  <a:gd name="connsiteX31" fmla="*/ 227945 w 728969"/>
                  <a:gd name="connsiteY31" fmla="*/ 463849 h 1004110"/>
                  <a:gd name="connsiteX32" fmla="*/ 235805 w 728969"/>
                  <a:gd name="connsiteY32" fmla="*/ 469089 h 1004110"/>
                  <a:gd name="connsiteX33" fmla="*/ 241045 w 728969"/>
                  <a:gd name="connsiteY33" fmla="*/ 476949 h 1004110"/>
                  <a:gd name="connsiteX34" fmla="*/ 241045 w 728969"/>
                  <a:gd name="connsiteY34" fmla="*/ 518870 h 1004110"/>
                  <a:gd name="connsiteX35" fmla="*/ 230565 w 728969"/>
                  <a:gd name="connsiteY35" fmla="*/ 516250 h 1004110"/>
                  <a:gd name="connsiteX36" fmla="*/ 209605 w 728969"/>
                  <a:gd name="connsiteY36" fmla="*/ 524110 h 1004110"/>
                  <a:gd name="connsiteX37" fmla="*/ 206985 w 728969"/>
                  <a:gd name="connsiteY37" fmla="*/ 531970 h 1004110"/>
                  <a:gd name="connsiteX38" fmla="*/ 201745 w 728969"/>
                  <a:gd name="connsiteY38" fmla="*/ 584371 h 1004110"/>
                  <a:gd name="connsiteX39" fmla="*/ 199125 w 728969"/>
                  <a:gd name="connsiteY39" fmla="*/ 602712 h 1004110"/>
                  <a:gd name="connsiteX40" fmla="*/ 201745 w 728969"/>
                  <a:gd name="connsiteY40" fmla="*/ 615812 h 1004110"/>
                  <a:gd name="connsiteX41" fmla="*/ 204365 w 728969"/>
                  <a:gd name="connsiteY41" fmla="*/ 623672 h 1004110"/>
                  <a:gd name="connsiteX42" fmla="*/ 188644 w 728969"/>
                  <a:gd name="connsiteY42" fmla="*/ 621052 h 1004110"/>
                  <a:gd name="connsiteX43" fmla="*/ 172924 w 728969"/>
                  <a:gd name="connsiteY43" fmla="*/ 628912 h 1004110"/>
                  <a:gd name="connsiteX44" fmla="*/ 170304 w 728969"/>
                  <a:gd name="connsiteY44" fmla="*/ 644633 h 1004110"/>
                  <a:gd name="connsiteX45" fmla="*/ 162444 w 728969"/>
                  <a:gd name="connsiteY45" fmla="*/ 647253 h 1004110"/>
                  <a:gd name="connsiteX46" fmla="*/ 154584 w 728969"/>
                  <a:gd name="connsiteY46" fmla="*/ 652493 h 1004110"/>
                  <a:gd name="connsiteX47" fmla="*/ 144103 w 728969"/>
                  <a:gd name="connsiteY47" fmla="*/ 665593 h 1004110"/>
                  <a:gd name="connsiteX48" fmla="*/ 128383 w 728969"/>
                  <a:gd name="connsiteY48" fmla="*/ 673453 h 1004110"/>
                  <a:gd name="connsiteX49" fmla="*/ 115283 w 728969"/>
                  <a:gd name="connsiteY49" fmla="*/ 683934 h 1004110"/>
                  <a:gd name="connsiteX50" fmla="*/ 107423 w 728969"/>
                  <a:gd name="connsiteY50" fmla="*/ 681314 h 1004110"/>
                  <a:gd name="connsiteX51" fmla="*/ 83842 w 728969"/>
                  <a:gd name="connsiteY51" fmla="*/ 691794 h 1004110"/>
                  <a:gd name="connsiteX52" fmla="*/ 75982 w 728969"/>
                  <a:gd name="connsiteY52" fmla="*/ 707514 h 1004110"/>
                  <a:gd name="connsiteX53" fmla="*/ 81222 w 728969"/>
                  <a:gd name="connsiteY53" fmla="*/ 723235 h 1004110"/>
                  <a:gd name="connsiteX54" fmla="*/ 73362 w 728969"/>
                  <a:gd name="connsiteY54" fmla="*/ 749435 h 1004110"/>
                  <a:gd name="connsiteX55" fmla="*/ 65502 w 728969"/>
                  <a:gd name="connsiteY55" fmla="*/ 754675 h 1004110"/>
                  <a:gd name="connsiteX56" fmla="*/ 49781 w 728969"/>
                  <a:gd name="connsiteY56" fmla="*/ 759915 h 1004110"/>
                  <a:gd name="connsiteX57" fmla="*/ 41921 w 728969"/>
                  <a:gd name="connsiteY57" fmla="*/ 757295 h 1004110"/>
                  <a:gd name="connsiteX58" fmla="*/ 44541 w 728969"/>
                  <a:gd name="connsiteY58" fmla="*/ 775636 h 1004110"/>
                  <a:gd name="connsiteX59" fmla="*/ 41921 w 728969"/>
                  <a:gd name="connsiteY59" fmla="*/ 783496 h 1004110"/>
                  <a:gd name="connsiteX60" fmla="*/ 23581 w 728969"/>
                  <a:gd name="connsiteY60" fmla="*/ 793976 h 1004110"/>
                  <a:gd name="connsiteX61" fmla="*/ 7860 w 728969"/>
                  <a:gd name="connsiteY61" fmla="*/ 801836 h 1004110"/>
                  <a:gd name="connsiteX62" fmla="*/ 0 w 728969"/>
                  <a:gd name="connsiteY62" fmla="*/ 817557 h 1004110"/>
                  <a:gd name="connsiteX63" fmla="*/ 2620 w 728969"/>
                  <a:gd name="connsiteY63" fmla="*/ 828037 h 1004110"/>
                  <a:gd name="connsiteX64" fmla="*/ 5240 w 728969"/>
                  <a:gd name="connsiteY64" fmla="*/ 904018 h 1004110"/>
                  <a:gd name="connsiteX65" fmla="*/ 7860 w 728969"/>
                  <a:gd name="connsiteY65" fmla="*/ 911879 h 1004110"/>
                  <a:gd name="connsiteX66" fmla="*/ 13100 w 728969"/>
                  <a:gd name="connsiteY66" fmla="*/ 930219 h 1004110"/>
                  <a:gd name="connsiteX67" fmla="*/ 20961 w 728969"/>
                  <a:gd name="connsiteY67" fmla="*/ 927599 h 1004110"/>
                  <a:gd name="connsiteX68" fmla="*/ 36681 w 728969"/>
                  <a:gd name="connsiteY68" fmla="*/ 917119 h 1004110"/>
                  <a:gd name="connsiteX69" fmla="*/ 52401 w 728969"/>
                  <a:gd name="connsiteY69" fmla="*/ 911879 h 1004110"/>
                  <a:gd name="connsiteX70" fmla="*/ 68122 w 728969"/>
                  <a:gd name="connsiteY70" fmla="*/ 904018 h 1004110"/>
                  <a:gd name="connsiteX71" fmla="*/ 96942 w 728969"/>
                  <a:gd name="connsiteY71" fmla="*/ 906639 h 1004110"/>
                  <a:gd name="connsiteX72" fmla="*/ 115283 w 728969"/>
                  <a:gd name="connsiteY72" fmla="*/ 911879 h 1004110"/>
                  <a:gd name="connsiteX73" fmla="*/ 128383 w 728969"/>
                  <a:gd name="connsiteY73" fmla="*/ 909259 h 1004110"/>
                  <a:gd name="connsiteX74" fmla="*/ 154584 w 728969"/>
                  <a:gd name="connsiteY74" fmla="*/ 906639 h 1004110"/>
                  <a:gd name="connsiteX75" fmla="*/ 157204 w 728969"/>
                  <a:gd name="connsiteY75" fmla="*/ 898778 h 1004110"/>
                  <a:gd name="connsiteX76" fmla="*/ 199125 w 728969"/>
                  <a:gd name="connsiteY76" fmla="*/ 896158 h 1004110"/>
                  <a:gd name="connsiteX77" fmla="*/ 206985 w 728969"/>
                  <a:gd name="connsiteY77" fmla="*/ 893538 h 1004110"/>
                  <a:gd name="connsiteX78" fmla="*/ 259386 w 728969"/>
                  <a:gd name="connsiteY78" fmla="*/ 893538 h 1004110"/>
                  <a:gd name="connsiteX79" fmla="*/ 267246 w 728969"/>
                  <a:gd name="connsiteY79" fmla="*/ 896158 h 1004110"/>
                  <a:gd name="connsiteX80" fmla="*/ 314407 w 728969"/>
                  <a:gd name="connsiteY80" fmla="*/ 893538 h 1004110"/>
                  <a:gd name="connsiteX81" fmla="*/ 330127 w 728969"/>
                  <a:gd name="connsiteY81" fmla="*/ 888298 h 1004110"/>
                  <a:gd name="connsiteX82" fmla="*/ 337988 w 728969"/>
                  <a:gd name="connsiteY82" fmla="*/ 885678 h 1004110"/>
                  <a:gd name="connsiteX83" fmla="*/ 353708 w 728969"/>
                  <a:gd name="connsiteY83" fmla="*/ 896158 h 1004110"/>
                  <a:gd name="connsiteX84" fmla="*/ 369428 w 728969"/>
                  <a:gd name="connsiteY84" fmla="*/ 901398 h 1004110"/>
                  <a:gd name="connsiteX85" fmla="*/ 377288 w 728969"/>
                  <a:gd name="connsiteY85" fmla="*/ 904018 h 1004110"/>
                  <a:gd name="connsiteX86" fmla="*/ 403489 w 728969"/>
                  <a:gd name="connsiteY86" fmla="*/ 911879 h 1004110"/>
                  <a:gd name="connsiteX87" fmla="*/ 411349 w 728969"/>
                  <a:gd name="connsiteY87" fmla="*/ 917119 h 1004110"/>
                  <a:gd name="connsiteX88" fmla="*/ 437550 w 728969"/>
                  <a:gd name="connsiteY88" fmla="*/ 924979 h 1004110"/>
                  <a:gd name="connsiteX89" fmla="*/ 450650 w 728969"/>
                  <a:gd name="connsiteY89" fmla="*/ 945939 h 1004110"/>
                  <a:gd name="connsiteX90" fmla="*/ 458510 w 728969"/>
                  <a:gd name="connsiteY90" fmla="*/ 948559 h 1004110"/>
                  <a:gd name="connsiteX91" fmla="*/ 468990 w 728969"/>
                  <a:gd name="connsiteY91" fmla="*/ 945939 h 1004110"/>
                  <a:gd name="connsiteX92" fmla="*/ 484711 w 728969"/>
                  <a:gd name="connsiteY92" fmla="*/ 940699 h 1004110"/>
                  <a:gd name="connsiteX93" fmla="*/ 497811 w 728969"/>
                  <a:gd name="connsiteY93" fmla="*/ 930219 h 1004110"/>
                  <a:gd name="connsiteX94" fmla="*/ 505671 w 728969"/>
                  <a:gd name="connsiteY94" fmla="*/ 932839 h 1004110"/>
                  <a:gd name="connsiteX95" fmla="*/ 518772 w 728969"/>
                  <a:gd name="connsiteY95" fmla="*/ 930219 h 1004110"/>
                  <a:gd name="connsiteX96" fmla="*/ 524012 w 728969"/>
                  <a:gd name="connsiteY96" fmla="*/ 938079 h 1004110"/>
                  <a:gd name="connsiteX97" fmla="*/ 529252 w 728969"/>
                  <a:gd name="connsiteY97" fmla="*/ 953800 h 1004110"/>
                  <a:gd name="connsiteX98" fmla="*/ 531872 w 728969"/>
                  <a:gd name="connsiteY98" fmla="*/ 972140 h 1004110"/>
                  <a:gd name="connsiteX99" fmla="*/ 539732 w 728969"/>
                  <a:gd name="connsiteY99" fmla="*/ 982620 h 1004110"/>
                  <a:gd name="connsiteX100" fmla="*/ 563313 w 728969"/>
                  <a:gd name="connsiteY100" fmla="*/ 995720 h 1004110"/>
                  <a:gd name="connsiteX101" fmla="*/ 581653 w 728969"/>
                  <a:gd name="connsiteY101" fmla="*/ 998341 h 1004110"/>
                  <a:gd name="connsiteX102" fmla="*/ 631434 w 728969"/>
                  <a:gd name="connsiteY102" fmla="*/ 1000961 h 1004110"/>
                  <a:gd name="connsiteX103" fmla="*/ 655015 w 728969"/>
                  <a:gd name="connsiteY103" fmla="*/ 993100 h 1004110"/>
                  <a:gd name="connsiteX104" fmla="*/ 662875 w 728969"/>
                  <a:gd name="connsiteY104" fmla="*/ 990480 h 1004110"/>
                  <a:gd name="connsiteX105" fmla="*/ 681215 w 728969"/>
                  <a:gd name="connsiteY105" fmla="*/ 982620 h 1004110"/>
                  <a:gd name="connsiteX106" fmla="*/ 678595 w 728969"/>
                  <a:gd name="connsiteY106" fmla="*/ 956420 h 1004110"/>
                  <a:gd name="connsiteX107" fmla="*/ 681215 w 728969"/>
                  <a:gd name="connsiteY107" fmla="*/ 938079 h 1004110"/>
                  <a:gd name="connsiteX108" fmla="*/ 689075 w 728969"/>
                  <a:gd name="connsiteY108" fmla="*/ 911879 h 1004110"/>
                  <a:gd name="connsiteX109" fmla="*/ 694315 w 728969"/>
                  <a:gd name="connsiteY109" fmla="*/ 896158 h 1004110"/>
                  <a:gd name="connsiteX110" fmla="*/ 699555 w 728969"/>
                  <a:gd name="connsiteY110" fmla="*/ 888298 h 1004110"/>
                  <a:gd name="connsiteX111" fmla="*/ 710036 w 728969"/>
                  <a:gd name="connsiteY111" fmla="*/ 875198 h 1004110"/>
                  <a:gd name="connsiteX112" fmla="*/ 715276 w 728969"/>
                  <a:gd name="connsiteY112" fmla="*/ 859477 h 1004110"/>
                  <a:gd name="connsiteX113" fmla="*/ 717896 w 728969"/>
                  <a:gd name="connsiteY113" fmla="*/ 851617 h 1004110"/>
                  <a:gd name="connsiteX114" fmla="*/ 725756 w 728969"/>
                  <a:gd name="connsiteY114" fmla="*/ 812316 h 1004110"/>
                  <a:gd name="connsiteX115" fmla="*/ 728376 w 728969"/>
                  <a:gd name="connsiteY115" fmla="*/ 801836 h 1004110"/>
                  <a:gd name="connsiteX116" fmla="*/ 725756 w 728969"/>
                  <a:gd name="connsiteY116" fmla="*/ 778256 h 1004110"/>
                  <a:gd name="connsiteX117" fmla="*/ 699555 w 728969"/>
                  <a:gd name="connsiteY117" fmla="*/ 775636 h 1004110"/>
                  <a:gd name="connsiteX118" fmla="*/ 691695 w 728969"/>
                  <a:gd name="connsiteY118" fmla="*/ 773016 h 1004110"/>
                  <a:gd name="connsiteX119" fmla="*/ 662875 w 728969"/>
                  <a:gd name="connsiteY119" fmla="*/ 765155 h 1004110"/>
                  <a:gd name="connsiteX120" fmla="*/ 647154 w 728969"/>
                  <a:gd name="connsiteY120" fmla="*/ 757295 h 1004110"/>
                  <a:gd name="connsiteX121" fmla="*/ 631434 w 728969"/>
                  <a:gd name="connsiteY121" fmla="*/ 746815 h 1004110"/>
                  <a:gd name="connsiteX122" fmla="*/ 623574 w 728969"/>
                  <a:gd name="connsiteY122" fmla="*/ 738955 h 1004110"/>
                  <a:gd name="connsiteX123" fmla="*/ 615714 w 728969"/>
                  <a:gd name="connsiteY123" fmla="*/ 736335 h 1004110"/>
                  <a:gd name="connsiteX124" fmla="*/ 607853 w 728969"/>
                  <a:gd name="connsiteY124" fmla="*/ 731095 h 1004110"/>
                  <a:gd name="connsiteX125" fmla="*/ 602613 w 728969"/>
                  <a:gd name="connsiteY125" fmla="*/ 723235 h 1004110"/>
                  <a:gd name="connsiteX126" fmla="*/ 597373 w 728969"/>
                  <a:gd name="connsiteY126" fmla="*/ 717994 h 1004110"/>
                  <a:gd name="connsiteX127" fmla="*/ 581653 w 728969"/>
                  <a:gd name="connsiteY127" fmla="*/ 686554 h 1004110"/>
                  <a:gd name="connsiteX128" fmla="*/ 568553 w 728969"/>
                  <a:gd name="connsiteY128" fmla="*/ 676073 h 1004110"/>
                  <a:gd name="connsiteX129" fmla="*/ 565933 w 728969"/>
                  <a:gd name="connsiteY129" fmla="*/ 668213 h 1004110"/>
                  <a:gd name="connsiteX130" fmla="*/ 555452 w 728969"/>
                  <a:gd name="connsiteY130" fmla="*/ 652493 h 1004110"/>
                  <a:gd name="connsiteX131" fmla="*/ 542352 w 728969"/>
                  <a:gd name="connsiteY131" fmla="*/ 628912 h 1004110"/>
                  <a:gd name="connsiteX132" fmla="*/ 534492 w 728969"/>
                  <a:gd name="connsiteY132" fmla="*/ 623672 h 1004110"/>
                  <a:gd name="connsiteX133" fmla="*/ 531872 w 728969"/>
                  <a:gd name="connsiteY133" fmla="*/ 615812 h 1004110"/>
                  <a:gd name="connsiteX134" fmla="*/ 526632 w 728969"/>
                  <a:gd name="connsiteY134" fmla="*/ 607952 h 1004110"/>
                  <a:gd name="connsiteX135" fmla="*/ 521392 w 728969"/>
                  <a:gd name="connsiteY135" fmla="*/ 542451 h 1004110"/>
                  <a:gd name="connsiteX136" fmla="*/ 516151 w 728969"/>
                  <a:gd name="connsiteY136" fmla="*/ 526730 h 1004110"/>
                  <a:gd name="connsiteX137" fmla="*/ 508291 w 728969"/>
                  <a:gd name="connsiteY137" fmla="*/ 497910 h 1004110"/>
                  <a:gd name="connsiteX138" fmla="*/ 503051 w 728969"/>
                  <a:gd name="connsiteY138" fmla="*/ 492669 h 1004110"/>
                  <a:gd name="connsiteX139" fmla="*/ 500431 w 728969"/>
                  <a:gd name="connsiteY139" fmla="*/ 455989 h 1004110"/>
                  <a:gd name="connsiteX140" fmla="*/ 495191 w 728969"/>
                  <a:gd name="connsiteY140" fmla="*/ 440268 h 1004110"/>
                  <a:gd name="connsiteX141" fmla="*/ 492571 w 728969"/>
                  <a:gd name="connsiteY141" fmla="*/ 421928 h 1004110"/>
                  <a:gd name="connsiteX142" fmla="*/ 489951 w 728969"/>
                  <a:gd name="connsiteY142" fmla="*/ 414068 h 1004110"/>
                  <a:gd name="connsiteX143" fmla="*/ 479471 w 728969"/>
                  <a:gd name="connsiteY143" fmla="*/ 374767 h 1004110"/>
                  <a:gd name="connsiteX144" fmla="*/ 471611 w 728969"/>
                  <a:gd name="connsiteY144" fmla="*/ 369527 h 1004110"/>
                  <a:gd name="connsiteX145" fmla="*/ 471611 w 728969"/>
                  <a:gd name="connsiteY145" fmla="*/ 351186 h 1004110"/>
                  <a:gd name="connsiteX146" fmla="*/ 479471 w 728969"/>
                  <a:gd name="connsiteY146" fmla="*/ 348566 h 1004110"/>
                  <a:gd name="connsiteX147" fmla="*/ 503051 w 728969"/>
                  <a:gd name="connsiteY147" fmla="*/ 351186 h 1004110"/>
                  <a:gd name="connsiteX148" fmla="*/ 508291 w 728969"/>
                  <a:gd name="connsiteY148" fmla="*/ 335466 h 1004110"/>
                  <a:gd name="connsiteX149" fmla="*/ 510911 w 728969"/>
                  <a:gd name="connsiteY149" fmla="*/ 327606 h 1004110"/>
                  <a:gd name="connsiteX150" fmla="*/ 518772 w 728969"/>
                  <a:gd name="connsiteY150" fmla="*/ 324986 h 1004110"/>
                  <a:gd name="connsiteX151" fmla="*/ 534492 w 728969"/>
                  <a:gd name="connsiteY151" fmla="*/ 314506 h 1004110"/>
                  <a:gd name="connsiteX152" fmla="*/ 539732 w 728969"/>
                  <a:gd name="connsiteY152" fmla="*/ 309265 h 1004110"/>
                  <a:gd name="connsiteX153" fmla="*/ 547592 w 728969"/>
                  <a:gd name="connsiteY153" fmla="*/ 306645 h 1004110"/>
                  <a:gd name="connsiteX154" fmla="*/ 563313 w 728969"/>
                  <a:gd name="connsiteY154" fmla="*/ 296165 h 1004110"/>
                  <a:gd name="connsiteX155" fmla="*/ 568553 w 728969"/>
                  <a:gd name="connsiteY155" fmla="*/ 288305 h 1004110"/>
                  <a:gd name="connsiteX156" fmla="*/ 576413 w 728969"/>
                  <a:gd name="connsiteY156" fmla="*/ 283065 h 1004110"/>
                  <a:gd name="connsiteX157" fmla="*/ 579033 w 728969"/>
                  <a:gd name="connsiteY157" fmla="*/ 275205 h 1004110"/>
                  <a:gd name="connsiteX158" fmla="*/ 586893 w 728969"/>
                  <a:gd name="connsiteY158" fmla="*/ 272585 h 1004110"/>
                  <a:gd name="connsiteX159" fmla="*/ 594753 w 728969"/>
                  <a:gd name="connsiteY159" fmla="*/ 267345 h 1004110"/>
                  <a:gd name="connsiteX160" fmla="*/ 599993 w 728969"/>
                  <a:gd name="connsiteY160" fmla="*/ 259484 h 1004110"/>
                  <a:gd name="connsiteX161" fmla="*/ 607853 w 728969"/>
                  <a:gd name="connsiteY161" fmla="*/ 254244 h 1004110"/>
                  <a:gd name="connsiteX162" fmla="*/ 610474 w 728969"/>
                  <a:gd name="connsiteY162" fmla="*/ 246384 h 1004110"/>
                  <a:gd name="connsiteX163" fmla="*/ 615714 w 728969"/>
                  <a:gd name="connsiteY163" fmla="*/ 238524 h 1004110"/>
                  <a:gd name="connsiteX164" fmla="*/ 602613 w 728969"/>
                  <a:gd name="connsiteY164" fmla="*/ 214943 h 1004110"/>
                  <a:gd name="connsiteX165" fmla="*/ 605233 w 728969"/>
                  <a:gd name="connsiteY165" fmla="*/ 167782 h 1004110"/>
                  <a:gd name="connsiteX166" fmla="*/ 610474 w 728969"/>
                  <a:gd name="connsiteY166" fmla="*/ 136342 h 1004110"/>
                  <a:gd name="connsiteX167" fmla="*/ 607853 w 728969"/>
                  <a:gd name="connsiteY167" fmla="*/ 128482 h 1004110"/>
                  <a:gd name="connsiteX168" fmla="*/ 592133 w 728969"/>
                  <a:gd name="connsiteY168" fmla="*/ 123241 h 1004110"/>
                  <a:gd name="connsiteX169" fmla="*/ 584273 w 728969"/>
                  <a:gd name="connsiteY169" fmla="*/ 120621 h 1004110"/>
                  <a:gd name="connsiteX170" fmla="*/ 568553 w 728969"/>
                  <a:gd name="connsiteY170" fmla="*/ 112761 h 1004110"/>
                  <a:gd name="connsiteX171" fmla="*/ 565933 w 728969"/>
                  <a:gd name="connsiteY171" fmla="*/ 104901 h 1004110"/>
                  <a:gd name="connsiteX172" fmla="*/ 560692 w 728969"/>
                  <a:gd name="connsiteY172" fmla="*/ 99661 h 1004110"/>
                  <a:gd name="connsiteX173" fmla="*/ 544972 w 728969"/>
                  <a:gd name="connsiteY173" fmla="*/ 89181 h 1004110"/>
                  <a:gd name="connsiteX174" fmla="*/ 537112 w 728969"/>
                  <a:gd name="connsiteY174" fmla="*/ 83941 h 1004110"/>
                  <a:gd name="connsiteX175" fmla="*/ 531872 w 728969"/>
                  <a:gd name="connsiteY175" fmla="*/ 78700 h 1004110"/>
                  <a:gd name="connsiteX176" fmla="*/ 521392 w 728969"/>
                  <a:gd name="connsiteY176" fmla="*/ 62980 h 1004110"/>
                  <a:gd name="connsiteX177" fmla="*/ 516151 w 728969"/>
                  <a:gd name="connsiteY177" fmla="*/ 55120 h 1004110"/>
                  <a:gd name="connsiteX178" fmla="*/ 510911 w 728969"/>
                  <a:gd name="connsiteY178" fmla="*/ 47260 h 1004110"/>
                  <a:gd name="connsiteX179" fmla="*/ 495191 w 728969"/>
                  <a:gd name="connsiteY179" fmla="*/ 39400 h 1004110"/>
                  <a:gd name="connsiteX180" fmla="*/ 484711 w 728969"/>
                  <a:gd name="connsiteY180" fmla="*/ 26299 h 1004110"/>
                  <a:gd name="connsiteX181" fmla="*/ 466370 w 728969"/>
                  <a:gd name="connsiteY181" fmla="*/ 5339 h 1004110"/>
                  <a:gd name="connsiteX182" fmla="*/ 461130 w 728969"/>
                  <a:gd name="connsiteY182" fmla="*/ 99 h 1004110"/>
                  <a:gd name="connsiteX0" fmla="*/ 461130 w 728969"/>
                  <a:gd name="connsiteY0" fmla="*/ 99 h 1004110"/>
                  <a:gd name="connsiteX1" fmla="*/ 448030 w 728969"/>
                  <a:gd name="connsiteY1" fmla="*/ 10579 h 1004110"/>
                  <a:gd name="connsiteX2" fmla="*/ 445410 w 728969"/>
                  <a:gd name="connsiteY2" fmla="*/ 21059 h 1004110"/>
                  <a:gd name="connsiteX3" fmla="*/ 437550 w 728969"/>
                  <a:gd name="connsiteY3" fmla="*/ 49880 h 1004110"/>
                  <a:gd name="connsiteX4" fmla="*/ 427070 w 728969"/>
                  <a:gd name="connsiteY4" fmla="*/ 65600 h 1004110"/>
                  <a:gd name="connsiteX5" fmla="*/ 419209 w 728969"/>
                  <a:gd name="connsiteY5" fmla="*/ 83941 h 1004110"/>
                  <a:gd name="connsiteX6" fmla="*/ 411349 w 728969"/>
                  <a:gd name="connsiteY6" fmla="*/ 89181 h 1004110"/>
                  <a:gd name="connsiteX7" fmla="*/ 408729 w 728969"/>
                  <a:gd name="connsiteY7" fmla="*/ 104901 h 1004110"/>
                  <a:gd name="connsiteX8" fmla="*/ 413969 w 728969"/>
                  <a:gd name="connsiteY8" fmla="*/ 136342 h 1004110"/>
                  <a:gd name="connsiteX9" fmla="*/ 403489 w 728969"/>
                  <a:gd name="connsiteY9" fmla="*/ 149442 h 1004110"/>
                  <a:gd name="connsiteX10" fmla="*/ 387769 w 728969"/>
                  <a:gd name="connsiteY10" fmla="*/ 159922 h 1004110"/>
                  <a:gd name="connsiteX11" fmla="*/ 369428 w 728969"/>
                  <a:gd name="connsiteY11" fmla="*/ 183503 h 1004110"/>
                  <a:gd name="connsiteX12" fmla="*/ 353708 w 728969"/>
                  <a:gd name="connsiteY12" fmla="*/ 193983 h 1004110"/>
                  <a:gd name="connsiteX13" fmla="*/ 345848 w 728969"/>
                  <a:gd name="connsiteY13" fmla="*/ 191363 h 1004110"/>
                  <a:gd name="connsiteX14" fmla="*/ 317027 w 728969"/>
                  <a:gd name="connsiteY14" fmla="*/ 196603 h 1004110"/>
                  <a:gd name="connsiteX15" fmla="*/ 301307 w 728969"/>
                  <a:gd name="connsiteY15" fmla="*/ 201843 h 1004110"/>
                  <a:gd name="connsiteX16" fmla="*/ 293447 w 728969"/>
                  <a:gd name="connsiteY16" fmla="*/ 204463 h 1004110"/>
                  <a:gd name="connsiteX17" fmla="*/ 272486 w 728969"/>
                  <a:gd name="connsiteY17" fmla="*/ 220184 h 1004110"/>
                  <a:gd name="connsiteX18" fmla="*/ 267246 w 728969"/>
                  <a:gd name="connsiteY18" fmla="*/ 228044 h 1004110"/>
                  <a:gd name="connsiteX19" fmla="*/ 264626 w 728969"/>
                  <a:gd name="connsiteY19" fmla="*/ 235904 h 1004110"/>
                  <a:gd name="connsiteX20" fmla="*/ 267246 w 728969"/>
                  <a:gd name="connsiteY20" fmla="*/ 251624 h 1004110"/>
                  <a:gd name="connsiteX21" fmla="*/ 272486 w 728969"/>
                  <a:gd name="connsiteY21" fmla="*/ 259484 h 1004110"/>
                  <a:gd name="connsiteX22" fmla="*/ 275106 w 728969"/>
                  <a:gd name="connsiteY22" fmla="*/ 275205 h 1004110"/>
                  <a:gd name="connsiteX23" fmla="*/ 272486 w 728969"/>
                  <a:gd name="connsiteY23" fmla="*/ 283065 h 1004110"/>
                  <a:gd name="connsiteX24" fmla="*/ 264626 w 728969"/>
                  <a:gd name="connsiteY24" fmla="*/ 288305 h 1004110"/>
                  <a:gd name="connsiteX25" fmla="*/ 259386 w 728969"/>
                  <a:gd name="connsiteY25" fmla="*/ 296165 h 1004110"/>
                  <a:gd name="connsiteX26" fmla="*/ 254146 w 728969"/>
                  <a:gd name="connsiteY26" fmla="*/ 330226 h 1004110"/>
                  <a:gd name="connsiteX27" fmla="*/ 243666 w 728969"/>
                  <a:gd name="connsiteY27" fmla="*/ 345946 h 1004110"/>
                  <a:gd name="connsiteX28" fmla="*/ 235805 w 728969"/>
                  <a:gd name="connsiteY28" fmla="*/ 359047 h 1004110"/>
                  <a:gd name="connsiteX29" fmla="*/ 230565 w 728969"/>
                  <a:gd name="connsiteY29" fmla="*/ 398347 h 1004110"/>
                  <a:gd name="connsiteX30" fmla="*/ 227945 w 728969"/>
                  <a:gd name="connsiteY30" fmla="*/ 414068 h 1004110"/>
                  <a:gd name="connsiteX31" fmla="*/ 227945 w 728969"/>
                  <a:gd name="connsiteY31" fmla="*/ 463849 h 1004110"/>
                  <a:gd name="connsiteX32" fmla="*/ 235805 w 728969"/>
                  <a:gd name="connsiteY32" fmla="*/ 469089 h 1004110"/>
                  <a:gd name="connsiteX33" fmla="*/ 241045 w 728969"/>
                  <a:gd name="connsiteY33" fmla="*/ 476949 h 1004110"/>
                  <a:gd name="connsiteX34" fmla="*/ 241045 w 728969"/>
                  <a:gd name="connsiteY34" fmla="*/ 518870 h 1004110"/>
                  <a:gd name="connsiteX35" fmla="*/ 230565 w 728969"/>
                  <a:gd name="connsiteY35" fmla="*/ 516250 h 1004110"/>
                  <a:gd name="connsiteX36" fmla="*/ 209605 w 728969"/>
                  <a:gd name="connsiteY36" fmla="*/ 524110 h 1004110"/>
                  <a:gd name="connsiteX37" fmla="*/ 206985 w 728969"/>
                  <a:gd name="connsiteY37" fmla="*/ 531970 h 1004110"/>
                  <a:gd name="connsiteX38" fmla="*/ 201745 w 728969"/>
                  <a:gd name="connsiteY38" fmla="*/ 584371 h 1004110"/>
                  <a:gd name="connsiteX39" fmla="*/ 199125 w 728969"/>
                  <a:gd name="connsiteY39" fmla="*/ 602712 h 1004110"/>
                  <a:gd name="connsiteX40" fmla="*/ 201745 w 728969"/>
                  <a:gd name="connsiteY40" fmla="*/ 615812 h 1004110"/>
                  <a:gd name="connsiteX41" fmla="*/ 204365 w 728969"/>
                  <a:gd name="connsiteY41" fmla="*/ 623672 h 1004110"/>
                  <a:gd name="connsiteX42" fmla="*/ 188644 w 728969"/>
                  <a:gd name="connsiteY42" fmla="*/ 621052 h 1004110"/>
                  <a:gd name="connsiteX43" fmla="*/ 172924 w 728969"/>
                  <a:gd name="connsiteY43" fmla="*/ 628912 h 1004110"/>
                  <a:gd name="connsiteX44" fmla="*/ 170304 w 728969"/>
                  <a:gd name="connsiteY44" fmla="*/ 644633 h 1004110"/>
                  <a:gd name="connsiteX45" fmla="*/ 162444 w 728969"/>
                  <a:gd name="connsiteY45" fmla="*/ 647253 h 1004110"/>
                  <a:gd name="connsiteX46" fmla="*/ 154584 w 728969"/>
                  <a:gd name="connsiteY46" fmla="*/ 652493 h 1004110"/>
                  <a:gd name="connsiteX47" fmla="*/ 144103 w 728969"/>
                  <a:gd name="connsiteY47" fmla="*/ 665593 h 1004110"/>
                  <a:gd name="connsiteX48" fmla="*/ 128383 w 728969"/>
                  <a:gd name="connsiteY48" fmla="*/ 673453 h 1004110"/>
                  <a:gd name="connsiteX49" fmla="*/ 115283 w 728969"/>
                  <a:gd name="connsiteY49" fmla="*/ 683934 h 1004110"/>
                  <a:gd name="connsiteX50" fmla="*/ 107423 w 728969"/>
                  <a:gd name="connsiteY50" fmla="*/ 681314 h 1004110"/>
                  <a:gd name="connsiteX51" fmla="*/ 83842 w 728969"/>
                  <a:gd name="connsiteY51" fmla="*/ 691794 h 1004110"/>
                  <a:gd name="connsiteX52" fmla="*/ 75982 w 728969"/>
                  <a:gd name="connsiteY52" fmla="*/ 707514 h 1004110"/>
                  <a:gd name="connsiteX53" fmla="*/ 81222 w 728969"/>
                  <a:gd name="connsiteY53" fmla="*/ 723235 h 1004110"/>
                  <a:gd name="connsiteX54" fmla="*/ 73362 w 728969"/>
                  <a:gd name="connsiteY54" fmla="*/ 749435 h 1004110"/>
                  <a:gd name="connsiteX55" fmla="*/ 65502 w 728969"/>
                  <a:gd name="connsiteY55" fmla="*/ 754675 h 1004110"/>
                  <a:gd name="connsiteX56" fmla="*/ 49781 w 728969"/>
                  <a:gd name="connsiteY56" fmla="*/ 759915 h 1004110"/>
                  <a:gd name="connsiteX57" fmla="*/ 41921 w 728969"/>
                  <a:gd name="connsiteY57" fmla="*/ 757295 h 1004110"/>
                  <a:gd name="connsiteX58" fmla="*/ 44541 w 728969"/>
                  <a:gd name="connsiteY58" fmla="*/ 775636 h 1004110"/>
                  <a:gd name="connsiteX59" fmla="*/ 41921 w 728969"/>
                  <a:gd name="connsiteY59" fmla="*/ 783496 h 1004110"/>
                  <a:gd name="connsiteX60" fmla="*/ 23581 w 728969"/>
                  <a:gd name="connsiteY60" fmla="*/ 793976 h 1004110"/>
                  <a:gd name="connsiteX61" fmla="*/ 7860 w 728969"/>
                  <a:gd name="connsiteY61" fmla="*/ 801836 h 1004110"/>
                  <a:gd name="connsiteX62" fmla="*/ 0 w 728969"/>
                  <a:gd name="connsiteY62" fmla="*/ 817557 h 1004110"/>
                  <a:gd name="connsiteX63" fmla="*/ 2620 w 728969"/>
                  <a:gd name="connsiteY63" fmla="*/ 828037 h 1004110"/>
                  <a:gd name="connsiteX64" fmla="*/ 5240 w 728969"/>
                  <a:gd name="connsiteY64" fmla="*/ 904018 h 1004110"/>
                  <a:gd name="connsiteX65" fmla="*/ 7860 w 728969"/>
                  <a:gd name="connsiteY65" fmla="*/ 911879 h 1004110"/>
                  <a:gd name="connsiteX66" fmla="*/ 13100 w 728969"/>
                  <a:gd name="connsiteY66" fmla="*/ 930219 h 1004110"/>
                  <a:gd name="connsiteX67" fmla="*/ 20961 w 728969"/>
                  <a:gd name="connsiteY67" fmla="*/ 927599 h 1004110"/>
                  <a:gd name="connsiteX68" fmla="*/ 36681 w 728969"/>
                  <a:gd name="connsiteY68" fmla="*/ 917119 h 1004110"/>
                  <a:gd name="connsiteX69" fmla="*/ 52401 w 728969"/>
                  <a:gd name="connsiteY69" fmla="*/ 911879 h 1004110"/>
                  <a:gd name="connsiteX70" fmla="*/ 68122 w 728969"/>
                  <a:gd name="connsiteY70" fmla="*/ 904018 h 1004110"/>
                  <a:gd name="connsiteX71" fmla="*/ 96942 w 728969"/>
                  <a:gd name="connsiteY71" fmla="*/ 906639 h 1004110"/>
                  <a:gd name="connsiteX72" fmla="*/ 115283 w 728969"/>
                  <a:gd name="connsiteY72" fmla="*/ 911879 h 1004110"/>
                  <a:gd name="connsiteX73" fmla="*/ 128383 w 728969"/>
                  <a:gd name="connsiteY73" fmla="*/ 909259 h 1004110"/>
                  <a:gd name="connsiteX74" fmla="*/ 154584 w 728969"/>
                  <a:gd name="connsiteY74" fmla="*/ 906639 h 1004110"/>
                  <a:gd name="connsiteX75" fmla="*/ 157204 w 728969"/>
                  <a:gd name="connsiteY75" fmla="*/ 898778 h 1004110"/>
                  <a:gd name="connsiteX76" fmla="*/ 199125 w 728969"/>
                  <a:gd name="connsiteY76" fmla="*/ 896158 h 1004110"/>
                  <a:gd name="connsiteX77" fmla="*/ 206985 w 728969"/>
                  <a:gd name="connsiteY77" fmla="*/ 893538 h 1004110"/>
                  <a:gd name="connsiteX78" fmla="*/ 259386 w 728969"/>
                  <a:gd name="connsiteY78" fmla="*/ 893538 h 1004110"/>
                  <a:gd name="connsiteX79" fmla="*/ 267246 w 728969"/>
                  <a:gd name="connsiteY79" fmla="*/ 896158 h 1004110"/>
                  <a:gd name="connsiteX80" fmla="*/ 314407 w 728969"/>
                  <a:gd name="connsiteY80" fmla="*/ 893538 h 1004110"/>
                  <a:gd name="connsiteX81" fmla="*/ 330127 w 728969"/>
                  <a:gd name="connsiteY81" fmla="*/ 888298 h 1004110"/>
                  <a:gd name="connsiteX82" fmla="*/ 337988 w 728969"/>
                  <a:gd name="connsiteY82" fmla="*/ 885678 h 1004110"/>
                  <a:gd name="connsiteX83" fmla="*/ 353708 w 728969"/>
                  <a:gd name="connsiteY83" fmla="*/ 896158 h 1004110"/>
                  <a:gd name="connsiteX84" fmla="*/ 369428 w 728969"/>
                  <a:gd name="connsiteY84" fmla="*/ 901398 h 1004110"/>
                  <a:gd name="connsiteX85" fmla="*/ 377288 w 728969"/>
                  <a:gd name="connsiteY85" fmla="*/ 904018 h 1004110"/>
                  <a:gd name="connsiteX86" fmla="*/ 403489 w 728969"/>
                  <a:gd name="connsiteY86" fmla="*/ 911879 h 1004110"/>
                  <a:gd name="connsiteX87" fmla="*/ 411349 w 728969"/>
                  <a:gd name="connsiteY87" fmla="*/ 917119 h 1004110"/>
                  <a:gd name="connsiteX88" fmla="*/ 437550 w 728969"/>
                  <a:gd name="connsiteY88" fmla="*/ 924979 h 1004110"/>
                  <a:gd name="connsiteX89" fmla="*/ 450650 w 728969"/>
                  <a:gd name="connsiteY89" fmla="*/ 945939 h 1004110"/>
                  <a:gd name="connsiteX90" fmla="*/ 458510 w 728969"/>
                  <a:gd name="connsiteY90" fmla="*/ 948559 h 1004110"/>
                  <a:gd name="connsiteX91" fmla="*/ 468990 w 728969"/>
                  <a:gd name="connsiteY91" fmla="*/ 945939 h 1004110"/>
                  <a:gd name="connsiteX92" fmla="*/ 484711 w 728969"/>
                  <a:gd name="connsiteY92" fmla="*/ 940699 h 1004110"/>
                  <a:gd name="connsiteX93" fmla="*/ 497811 w 728969"/>
                  <a:gd name="connsiteY93" fmla="*/ 930219 h 1004110"/>
                  <a:gd name="connsiteX94" fmla="*/ 505671 w 728969"/>
                  <a:gd name="connsiteY94" fmla="*/ 932839 h 1004110"/>
                  <a:gd name="connsiteX95" fmla="*/ 518772 w 728969"/>
                  <a:gd name="connsiteY95" fmla="*/ 930219 h 1004110"/>
                  <a:gd name="connsiteX96" fmla="*/ 524012 w 728969"/>
                  <a:gd name="connsiteY96" fmla="*/ 938079 h 1004110"/>
                  <a:gd name="connsiteX97" fmla="*/ 529252 w 728969"/>
                  <a:gd name="connsiteY97" fmla="*/ 953800 h 1004110"/>
                  <a:gd name="connsiteX98" fmla="*/ 531872 w 728969"/>
                  <a:gd name="connsiteY98" fmla="*/ 972140 h 1004110"/>
                  <a:gd name="connsiteX99" fmla="*/ 539732 w 728969"/>
                  <a:gd name="connsiteY99" fmla="*/ 982620 h 1004110"/>
                  <a:gd name="connsiteX100" fmla="*/ 563313 w 728969"/>
                  <a:gd name="connsiteY100" fmla="*/ 995720 h 1004110"/>
                  <a:gd name="connsiteX101" fmla="*/ 581653 w 728969"/>
                  <a:gd name="connsiteY101" fmla="*/ 998341 h 1004110"/>
                  <a:gd name="connsiteX102" fmla="*/ 631434 w 728969"/>
                  <a:gd name="connsiteY102" fmla="*/ 1000961 h 1004110"/>
                  <a:gd name="connsiteX103" fmla="*/ 655015 w 728969"/>
                  <a:gd name="connsiteY103" fmla="*/ 993100 h 1004110"/>
                  <a:gd name="connsiteX104" fmla="*/ 662875 w 728969"/>
                  <a:gd name="connsiteY104" fmla="*/ 990480 h 1004110"/>
                  <a:gd name="connsiteX105" fmla="*/ 681215 w 728969"/>
                  <a:gd name="connsiteY105" fmla="*/ 982620 h 1004110"/>
                  <a:gd name="connsiteX106" fmla="*/ 678595 w 728969"/>
                  <a:gd name="connsiteY106" fmla="*/ 956420 h 1004110"/>
                  <a:gd name="connsiteX107" fmla="*/ 681215 w 728969"/>
                  <a:gd name="connsiteY107" fmla="*/ 938079 h 1004110"/>
                  <a:gd name="connsiteX108" fmla="*/ 689075 w 728969"/>
                  <a:gd name="connsiteY108" fmla="*/ 911879 h 1004110"/>
                  <a:gd name="connsiteX109" fmla="*/ 694315 w 728969"/>
                  <a:gd name="connsiteY109" fmla="*/ 896158 h 1004110"/>
                  <a:gd name="connsiteX110" fmla="*/ 699555 w 728969"/>
                  <a:gd name="connsiteY110" fmla="*/ 888298 h 1004110"/>
                  <a:gd name="connsiteX111" fmla="*/ 710036 w 728969"/>
                  <a:gd name="connsiteY111" fmla="*/ 875198 h 1004110"/>
                  <a:gd name="connsiteX112" fmla="*/ 715276 w 728969"/>
                  <a:gd name="connsiteY112" fmla="*/ 859477 h 1004110"/>
                  <a:gd name="connsiteX113" fmla="*/ 717896 w 728969"/>
                  <a:gd name="connsiteY113" fmla="*/ 851617 h 1004110"/>
                  <a:gd name="connsiteX114" fmla="*/ 725756 w 728969"/>
                  <a:gd name="connsiteY114" fmla="*/ 812316 h 1004110"/>
                  <a:gd name="connsiteX115" fmla="*/ 728376 w 728969"/>
                  <a:gd name="connsiteY115" fmla="*/ 801836 h 1004110"/>
                  <a:gd name="connsiteX116" fmla="*/ 725756 w 728969"/>
                  <a:gd name="connsiteY116" fmla="*/ 778256 h 1004110"/>
                  <a:gd name="connsiteX117" fmla="*/ 699555 w 728969"/>
                  <a:gd name="connsiteY117" fmla="*/ 775636 h 1004110"/>
                  <a:gd name="connsiteX118" fmla="*/ 691695 w 728969"/>
                  <a:gd name="connsiteY118" fmla="*/ 773016 h 1004110"/>
                  <a:gd name="connsiteX119" fmla="*/ 662875 w 728969"/>
                  <a:gd name="connsiteY119" fmla="*/ 765155 h 1004110"/>
                  <a:gd name="connsiteX120" fmla="*/ 647154 w 728969"/>
                  <a:gd name="connsiteY120" fmla="*/ 757295 h 1004110"/>
                  <a:gd name="connsiteX121" fmla="*/ 631434 w 728969"/>
                  <a:gd name="connsiteY121" fmla="*/ 746815 h 1004110"/>
                  <a:gd name="connsiteX122" fmla="*/ 623574 w 728969"/>
                  <a:gd name="connsiteY122" fmla="*/ 738955 h 1004110"/>
                  <a:gd name="connsiteX123" fmla="*/ 615714 w 728969"/>
                  <a:gd name="connsiteY123" fmla="*/ 736335 h 1004110"/>
                  <a:gd name="connsiteX124" fmla="*/ 607853 w 728969"/>
                  <a:gd name="connsiteY124" fmla="*/ 731095 h 1004110"/>
                  <a:gd name="connsiteX125" fmla="*/ 602613 w 728969"/>
                  <a:gd name="connsiteY125" fmla="*/ 723235 h 1004110"/>
                  <a:gd name="connsiteX126" fmla="*/ 597373 w 728969"/>
                  <a:gd name="connsiteY126" fmla="*/ 717994 h 1004110"/>
                  <a:gd name="connsiteX127" fmla="*/ 581653 w 728969"/>
                  <a:gd name="connsiteY127" fmla="*/ 686554 h 1004110"/>
                  <a:gd name="connsiteX128" fmla="*/ 568553 w 728969"/>
                  <a:gd name="connsiteY128" fmla="*/ 676073 h 1004110"/>
                  <a:gd name="connsiteX129" fmla="*/ 565933 w 728969"/>
                  <a:gd name="connsiteY129" fmla="*/ 668213 h 1004110"/>
                  <a:gd name="connsiteX130" fmla="*/ 555452 w 728969"/>
                  <a:gd name="connsiteY130" fmla="*/ 652493 h 1004110"/>
                  <a:gd name="connsiteX131" fmla="*/ 542352 w 728969"/>
                  <a:gd name="connsiteY131" fmla="*/ 628912 h 1004110"/>
                  <a:gd name="connsiteX132" fmla="*/ 534492 w 728969"/>
                  <a:gd name="connsiteY132" fmla="*/ 623672 h 1004110"/>
                  <a:gd name="connsiteX133" fmla="*/ 531872 w 728969"/>
                  <a:gd name="connsiteY133" fmla="*/ 615812 h 1004110"/>
                  <a:gd name="connsiteX134" fmla="*/ 533776 w 728969"/>
                  <a:gd name="connsiteY134" fmla="*/ 586521 h 1004110"/>
                  <a:gd name="connsiteX135" fmla="*/ 521392 w 728969"/>
                  <a:gd name="connsiteY135" fmla="*/ 542451 h 1004110"/>
                  <a:gd name="connsiteX136" fmla="*/ 516151 w 728969"/>
                  <a:gd name="connsiteY136" fmla="*/ 526730 h 1004110"/>
                  <a:gd name="connsiteX137" fmla="*/ 508291 w 728969"/>
                  <a:gd name="connsiteY137" fmla="*/ 497910 h 1004110"/>
                  <a:gd name="connsiteX138" fmla="*/ 503051 w 728969"/>
                  <a:gd name="connsiteY138" fmla="*/ 492669 h 1004110"/>
                  <a:gd name="connsiteX139" fmla="*/ 500431 w 728969"/>
                  <a:gd name="connsiteY139" fmla="*/ 455989 h 1004110"/>
                  <a:gd name="connsiteX140" fmla="*/ 495191 w 728969"/>
                  <a:gd name="connsiteY140" fmla="*/ 440268 h 1004110"/>
                  <a:gd name="connsiteX141" fmla="*/ 492571 w 728969"/>
                  <a:gd name="connsiteY141" fmla="*/ 421928 h 1004110"/>
                  <a:gd name="connsiteX142" fmla="*/ 489951 w 728969"/>
                  <a:gd name="connsiteY142" fmla="*/ 414068 h 1004110"/>
                  <a:gd name="connsiteX143" fmla="*/ 479471 w 728969"/>
                  <a:gd name="connsiteY143" fmla="*/ 374767 h 1004110"/>
                  <a:gd name="connsiteX144" fmla="*/ 471611 w 728969"/>
                  <a:gd name="connsiteY144" fmla="*/ 369527 h 1004110"/>
                  <a:gd name="connsiteX145" fmla="*/ 471611 w 728969"/>
                  <a:gd name="connsiteY145" fmla="*/ 351186 h 1004110"/>
                  <a:gd name="connsiteX146" fmla="*/ 479471 w 728969"/>
                  <a:gd name="connsiteY146" fmla="*/ 348566 h 1004110"/>
                  <a:gd name="connsiteX147" fmla="*/ 503051 w 728969"/>
                  <a:gd name="connsiteY147" fmla="*/ 351186 h 1004110"/>
                  <a:gd name="connsiteX148" fmla="*/ 508291 w 728969"/>
                  <a:gd name="connsiteY148" fmla="*/ 335466 h 1004110"/>
                  <a:gd name="connsiteX149" fmla="*/ 510911 w 728969"/>
                  <a:gd name="connsiteY149" fmla="*/ 327606 h 1004110"/>
                  <a:gd name="connsiteX150" fmla="*/ 518772 w 728969"/>
                  <a:gd name="connsiteY150" fmla="*/ 324986 h 1004110"/>
                  <a:gd name="connsiteX151" fmla="*/ 534492 w 728969"/>
                  <a:gd name="connsiteY151" fmla="*/ 314506 h 1004110"/>
                  <a:gd name="connsiteX152" fmla="*/ 539732 w 728969"/>
                  <a:gd name="connsiteY152" fmla="*/ 309265 h 1004110"/>
                  <a:gd name="connsiteX153" fmla="*/ 547592 w 728969"/>
                  <a:gd name="connsiteY153" fmla="*/ 306645 h 1004110"/>
                  <a:gd name="connsiteX154" fmla="*/ 563313 w 728969"/>
                  <a:gd name="connsiteY154" fmla="*/ 296165 h 1004110"/>
                  <a:gd name="connsiteX155" fmla="*/ 568553 w 728969"/>
                  <a:gd name="connsiteY155" fmla="*/ 288305 h 1004110"/>
                  <a:gd name="connsiteX156" fmla="*/ 576413 w 728969"/>
                  <a:gd name="connsiteY156" fmla="*/ 283065 h 1004110"/>
                  <a:gd name="connsiteX157" fmla="*/ 579033 w 728969"/>
                  <a:gd name="connsiteY157" fmla="*/ 275205 h 1004110"/>
                  <a:gd name="connsiteX158" fmla="*/ 586893 w 728969"/>
                  <a:gd name="connsiteY158" fmla="*/ 272585 h 1004110"/>
                  <a:gd name="connsiteX159" fmla="*/ 594753 w 728969"/>
                  <a:gd name="connsiteY159" fmla="*/ 267345 h 1004110"/>
                  <a:gd name="connsiteX160" fmla="*/ 599993 w 728969"/>
                  <a:gd name="connsiteY160" fmla="*/ 259484 h 1004110"/>
                  <a:gd name="connsiteX161" fmla="*/ 607853 w 728969"/>
                  <a:gd name="connsiteY161" fmla="*/ 254244 h 1004110"/>
                  <a:gd name="connsiteX162" fmla="*/ 610474 w 728969"/>
                  <a:gd name="connsiteY162" fmla="*/ 246384 h 1004110"/>
                  <a:gd name="connsiteX163" fmla="*/ 615714 w 728969"/>
                  <a:gd name="connsiteY163" fmla="*/ 238524 h 1004110"/>
                  <a:gd name="connsiteX164" fmla="*/ 602613 w 728969"/>
                  <a:gd name="connsiteY164" fmla="*/ 214943 h 1004110"/>
                  <a:gd name="connsiteX165" fmla="*/ 605233 w 728969"/>
                  <a:gd name="connsiteY165" fmla="*/ 167782 h 1004110"/>
                  <a:gd name="connsiteX166" fmla="*/ 610474 w 728969"/>
                  <a:gd name="connsiteY166" fmla="*/ 136342 h 1004110"/>
                  <a:gd name="connsiteX167" fmla="*/ 607853 w 728969"/>
                  <a:gd name="connsiteY167" fmla="*/ 128482 h 1004110"/>
                  <a:gd name="connsiteX168" fmla="*/ 592133 w 728969"/>
                  <a:gd name="connsiteY168" fmla="*/ 123241 h 1004110"/>
                  <a:gd name="connsiteX169" fmla="*/ 584273 w 728969"/>
                  <a:gd name="connsiteY169" fmla="*/ 120621 h 1004110"/>
                  <a:gd name="connsiteX170" fmla="*/ 568553 w 728969"/>
                  <a:gd name="connsiteY170" fmla="*/ 112761 h 1004110"/>
                  <a:gd name="connsiteX171" fmla="*/ 565933 w 728969"/>
                  <a:gd name="connsiteY171" fmla="*/ 104901 h 1004110"/>
                  <a:gd name="connsiteX172" fmla="*/ 560692 w 728969"/>
                  <a:gd name="connsiteY172" fmla="*/ 99661 h 1004110"/>
                  <a:gd name="connsiteX173" fmla="*/ 544972 w 728969"/>
                  <a:gd name="connsiteY173" fmla="*/ 89181 h 1004110"/>
                  <a:gd name="connsiteX174" fmla="*/ 537112 w 728969"/>
                  <a:gd name="connsiteY174" fmla="*/ 83941 h 1004110"/>
                  <a:gd name="connsiteX175" fmla="*/ 531872 w 728969"/>
                  <a:gd name="connsiteY175" fmla="*/ 78700 h 1004110"/>
                  <a:gd name="connsiteX176" fmla="*/ 521392 w 728969"/>
                  <a:gd name="connsiteY176" fmla="*/ 62980 h 1004110"/>
                  <a:gd name="connsiteX177" fmla="*/ 516151 w 728969"/>
                  <a:gd name="connsiteY177" fmla="*/ 55120 h 1004110"/>
                  <a:gd name="connsiteX178" fmla="*/ 510911 w 728969"/>
                  <a:gd name="connsiteY178" fmla="*/ 47260 h 1004110"/>
                  <a:gd name="connsiteX179" fmla="*/ 495191 w 728969"/>
                  <a:gd name="connsiteY179" fmla="*/ 39400 h 1004110"/>
                  <a:gd name="connsiteX180" fmla="*/ 484711 w 728969"/>
                  <a:gd name="connsiteY180" fmla="*/ 26299 h 1004110"/>
                  <a:gd name="connsiteX181" fmla="*/ 466370 w 728969"/>
                  <a:gd name="connsiteY181" fmla="*/ 5339 h 1004110"/>
                  <a:gd name="connsiteX182" fmla="*/ 461130 w 728969"/>
                  <a:gd name="connsiteY182" fmla="*/ 99 h 1004110"/>
                  <a:gd name="connsiteX0" fmla="*/ 461130 w 728969"/>
                  <a:gd name="connsiteY0" fmla="*/ 99 h 1004110"/>
                  <a:gd name="connsiteX1" fmla="*/ 448030 w 728969"/>
                  <a:gd name="connsiteY1" fmla="*/ 10579 h 1004110"/>
                  <a:gd name="connsiteX2" fmla="*/ 445410 w 728969"/>
                  <a:gd name="connsiteY2" fmla="*/ 21059 h 1004110"/>
                  <a:gd name="connsiteX3" fmla="*/ 437550 w 728969"/>
                  <a:gd name="connsiteY3" fmla="*/ 49880 h 1004110"/>
                  <a:gd name="connsiteX4" fmla="*/ 427070 w 728969"/>
                  <a:gd name="connsiteY4" fmla="*/ 65600 h 1004110"/>
                  <a:gd name="connsiteX5" fmla="*/ 419209 w 728969"/>
                  <a:gd name="connsiteY5" fmla="*/ 83941 h 1004110"/>
                  <a:gd name="connsiteX6" fmla="*/ 411349 w 728969"/>
                  <a:gd name="connsiteY6" fmla="*/ 89181 h 1004110"/>
                  <a:gd name="connsiteX7" fmla="*/ 408729 w 728969"/>
                  <a:gd name="connsiteY7" fmla="*/ 104901 h 1004110"/>
                  <a:gd name="connsiteX8" fmla="*/ 413969 w 728969"/>
                  <a:gd name="connsiteY8" fmla="*/ 136342 h 1004110"/>
                  <a:gd name="connsiteX9" fmla="*/ 403489 w 728969"/>
                  <a:gd name="connsiteY9" fmla="*/ 149442 h 1004110"/>
                  <a:gd name="connsiteX10" fmla="*/ 387769 w 728969"/>
                  <a:gd name="connsiteY10" fmla="*/ 159922 h 1004110"/>
                  <a:gd name="connsiteX11" fmla="*/ 369428 w 728969"/>
                  <a:gd name="connsiteY11" fmla="*/ 183503 h 1004110"/>
                  <a:gd name="connsiteX12" fmla="*/ 353708 w 728969"/>
                  <a:gd name="connsiteY12" fmla="*/ 193983 h 1004110"/>
                  <a:gd name="connsiteX13" fmla="*/ 345848 w 728969"/>
                  <a:gd name="connsiteY13" fmla="*/ 191363 h 1004110"/>
                  <a:gd name="connsiteX14" fmla="*/ 317027 w 728969"/>
                  <a:gd name="connsiteY14" fmla="*/ 196603 h 1004110"/>
                  <a:gd name="connsiteX15" fmla="*/ 301307 w 728969"/>
                  <a:gd name="connsiteY15" fmla="*/ 201843 h 1004110"/>
                  <a:gd name="connsiteX16" fmla="*/ 293447 w 728969"/>
                  <a:gd name="connsiteY16" fmla="*/ 204463 h 1004110"/>
                  <a:gd name="connsiteX17" fmla="*/ 272486 w 728969"/>
                  <a:gd name="connsiteY17" fmla="*/ 220184 h 1004110"/>
                  <a:gd name="connsiteX18" fmla="*/ 267246 w 728969"/>
                  <a:gd name="connsiteY18" fmla="*/ 228044 h 1004110"/>
                  <a:gd name="connsiteX19" fmla="*/ 264626 w 728969"/>
                  <a:gd name="connsiteY19" fmla="*/ 235904 h 1004110"/>
                  <a:gd name="connsiteX20" fmla="*/ 267246 w 728969"/>
                  <a:gd name="connsiteY20" fmla="*/ 251624 h 1004110"/>
                  <a:gd name="connsiteX21" fmla="*/ 272486 w 728969"/>
                  <a:gd name="connsiteY21" fmla="*/ 259484 h 1004110"/>
                  <a:gd name="connsiteX22" fmla="*/ 275106 w 728969"/>
                  <a:gd name="connsiteY22" fmla="*/ 275205 h 1004110"/>
                  <a:gd name="connsiteX23" fmla="*/ 272486 w 728969"/>
                  <a:gd name="connsiteY23" fmla="*/ 283065 h 1004110"/>
                  <a:gd name="connsiteX24" fmla="*/ 264626 w 728969"/>
                  <a:gd name="connsiteY24" fmla="*/ 288305 h 1004110"/>
                  <a:gd name="connsiteX25" fmla="*/ 259386 w 728969"/>
                  <a:gd name="connsiteY25" fmla="*/ 296165 h 1004110"/>
                  <a:gd name="connsiteX26" fmla="*/ 254146 w 728969"/>
                  <a:gd name="connsiteY26" fmla="*/ 330226 h 1004110"/>
                  <a:gd name="connsiteX27" fmla="*/ 243666 w 728969"/>
                  <a:gd name="connsiteY27" fmla="*/ 345946 h 1004110"/>
                  <a:gd name="connsiteX28" fmla="*/ 235805 w 728969"/>
                  <a:gd name="connsiteY28" fmla="*/ 359047 h 1004110"/>
                  <a:gd name="connsiteX29" fmla="*/ 230565 w 728969"/>
                  <a:gd name="connsiteY29" fmla="*/ 398347 h 1004110"/>
                  <a:gd name="connsiteX30" fmla="*/ 227945 w 728969"/>
                  <a:gd name="connsiteY30" fmla="*/ 414068 h 1004110"/>
                  <a:gd name="connsiteX31" fmla="*/ 227945 w 728969"/>
                  <a:gd name="connsiteY31" fmla="*/ 463849 h 1004110"/>
                  <a:gd name="connsiteX32" fmla="*/ 235805 w 728969"/>
                  <a:gd name="connsiteY32" fmla="*/ 469089 h 1004110"/>
                  <a:gd name="connsiteX33" fmla="*/ 241045 w 728969"/>
                  <a:gd name="connsiteY33" fmla="*/ 476949 h 1004110"/>
                  <a:gd name="connsiteX34" fmla="*/ 241045 w 728969"/>
                  <a:gd name="connsiteY34" fmla="*/ 518870 h 1004110"/>
                  <a:gd name="connsiteX35" fmla="*/ 230565 w 728969"/>
                  <a:gd name="connsiteY35" fmla="*/ 516250 h 1004110"/>
                  <a:gd name="connsiteX36" fmla="*/ 209605 w 728969"/>
                  <a:gd name="connsiteY36" fmla="*/ 524110 h 1004110"/>
                  <a:gd name="connsiteX37" fmla="*/ 206985 w 728969"/>
                  <a:gd name="connsiteY37" fmla="*/ 531970 h 1004110"/>
                  <a:gd name="connsiteX38" fmla="*/ 201745 w 728969"/>
                  <a:gd name="connsiteY38" fmla="*/ 584371 h 1004110"/>
                  <a:gd name="connsiteX39" fmla="*/ 199125 w 728969"/>
                  <a:gd name="connsiteY39" fmla="*/ 602712 h 1004110"/>
                  <a:gd name="connsiteX40" fmla="*/ 201745 w 728969"/>
                  <a:gd name="connsiteY40" fmla="*/ 615812 h 1004110"/>
                  <a:gd name="connsiteX41" fmla="*/ 204365 w 728969"/>
                  <a:gd name="connsiteY41" fmla="*/ 623672 h 1004110"/>
                  <a:gd name="connsiteX42" fmla="*/ 188644 w 728969"/>
                  <a:gd name="connsiteY42" fmla="*/ 621052 h 1004110"/>
                  <a:gd name="connsiteX43" fmla="*/ 172924 w 728969"/>
                  <a:gd name="connsiteY43" fmla="*/ 628912 h 1004110"/>
                  <a:gd name="connsiteX44" fmla="*/ 170304 w 728969"/>
                  <a:gd name="connsiteY44" fmla="*/ 644633 h 1004110"/>
                  <a:gd name="connsiteX45" fmla="*/ 162444 w 728969"/>
                  <a:gd name="connsiteY45" fmla="*/ 647253 h 1004110"/>
                  <a:gd name="connsiteX46" fmla="*/ 154584 w 728969"/>
                  <a:gd name="connsiteY46" fmla="*/ 652493 h 1004110"/>
                  <a:gd name="connsiteX47" fmla="*/ 144103 w 728969"/>
                  <a:gd name="connsiteY47" fmla="*/ 665593 h 1004110"/>
                  <a:gd name="connsiteX48" fmla="*/ 128383 w 728969"/>
                  <a:gd name="connsiteY48" fmla="*/ 673453 h 1004110"/>
                  <a:gd name="connsiteX49" fmla="*/ 115283 w 728969"/>
                  <a:gd name="connsiteY49" fmla="*/ 683934 h 1004110"/>
                  <a:gd name="connsiteX50" fmla="*/ 107423 w 728969"/>
                  <a:gd name="connsiteY50" fmla="*/ 681314 h 1004110"/>
                  <a:gd name="connsiteX51" fmla="*/ 83842 w 728969"/>
                  <a:gd name="connsiteY51" fmla="*/ 691794 h 1004110"/>
                  <a:gd name="connsiteX52" fmla="*/ 75982 w 728969"/>
                  <a:gd name="connsiteY52" fmla="*/ 707514 h 1004110"/>
                  <a:gd name="connsiteX53" fmla="*/ 81222 w 728969"/>
                  <a:gd name="connsiteY53" fmla="*/ 723235 h 1004110"/>
                  <a:gd name="connsiteX54" fmla="*/ 73362 w 728969"/>
                  <a:gd name="connsiteY54" fmla="*/ 749435 h 1004110"/>
                  <a:gd name="connsiteX55" fmla="*/ 65502 w 728969"/>
                  <a:gd name="connsiteY55" fmla="*/ 754675 h 1004110"/>
                  <a:gd name="connsiteX56" fmla="*/ 49781 w 728969"/>
                  <a:gd name="connsiteY56" fmla="*/ 759915 h 1004110"/>
                  <a:gd name="connsiteX57" fmla="*/ 41921 w 728969"/>
                  <a:gd name="connsiteY57" fmla="*/ 757295 h 1004110"/>
                  <a:gd name="connsiteX58" fmla="*/ 44541 w 728969"/>
                  <a:gd name="connsiteY58" fmla="*/ 775636 h 1004110"/>
                  <a:gd name="connsiteX59" fmla="*/ 41921 w 728969"/>
                  <a:gd name="connsiteY59" fmla="*/ 783496 h 1004110"/>
                  <a:gd name="connsiteX60" fmla="*/ 23581 w 728969"/>
                  <a:gd name="connsiteY60" fmla="*/ 793976 h 1004110"/>
                  <a:gd name="connsiteX61" fmla="*/ 7860 w 728969"/>
                  <a:gd name="connsiteY61" fmla="*/ 801836 h 1004110"/>
                  <a:gd name="connsiteX62" fmla="*/ 0 w 728969"/>
                  <a:gd name="connsiteY62" fmla="*/ 817557 h 1004110"/>
                  <a:gd name="connsiteX63" fmla="*/ 2620 w 728969"/>
                  <a:gd name="connsiteY63" fmla="*/ 828037 h 1004110"/>
                  <a:gd name="connsiteX64" fmla="*/ 5240 w 728969"/>
                  <a:gd name="connsiteY64" fmla="*/ 904018 h 1004110"/>
                  <a:gd name="connsiteX65" fmla="*/ 7860 w 728969"/>
                  <a:gd name="connsiteY65" fmla="*/ 911879 h 1004110"/>
                  <a:gd name="connsiteX66" fmla="*/ 13100 w 728969"/>
                  <a:gd name="connsiteY66" fmla="*/ 930219 h 1004110"/>
                  <a:gd name="connsiteX67" fmla="*/ 20961 w 728969"/>
                  <a:gd name="connsiteY67" fmla="*/ 927599 h 1004110"/>
                  <a:gd name="connsiteX68" fmla="*/ 36681 w 728969"/>
                  <a:gd name="connsiteY68" fmla="*/ 917119 h 1004110"/>
                  <a:gd name="connsiteX69" fmla="*/ 52401 w 728969"/>
                  <a:gd name="connsiteY69" fmla="*/ 911879 h 1004110"/>
                  <a:gd name="connsiteX70" fmla="*/ 68122 w 728969"/>
                  <a:gd name="connsiteY70" fmla="*/ 904018 h 1004110"/>
                  <a:gd name="connsiteX71" fmla="*/ 96942 w 728969"/>
                  <a:gd name="connsiteY71" fmla="*/ 906639 h 1004110"/>
                  <a:gd name="connsiteX72" fmla="*/ 115283 w 728969"/>
                  <a:gd name="connsiteY72" fmla="*/ 911879 h 1004110"/>
                  <a:gd name="connsiteX73" fmla="*/ 128383 w 728969"/>
                  <a:gd name="connsiteY73" fmla="*/ 909259 h 1004110"/>
                  <a:gd name="connsiteX74" fmla="*/ 154584 w 728969"/>
                  <a:gd name="connsiteY74" fmla="*/ 906639 h 1004110"/>
                  <a:gd name="connsiteX75" fmla="*/ 157204 w 728969"/>
                  <a:gd name="connsiteY75" fmla="*/ 898778 h 1004110"/>
                  <a:gd name="connsiteX76" fmla="*/ 199125 w 728969"/>
                  <a:gd name="connsiteY76" fmla="*/ 896158 h 1004110"/>
                  <a:gd name="connsiteX77" fmla="*/ 206985 w 728969"/>
                  <a:gd name="connsiteY77" fmla="*/ 893538 h 1004110"/>
                  <a:gd name="connsiteX78" fmla="*/ 259386 w 728969"/>
                  <a:gd name="connsiteY78" fmla="*/ 893538 h 1004110"/>
                  <a:gd name="connsiteX79" fmla="*/ 267246 w 728969"/>
                  <a:gd name="connsiteY79" fmla="*/ 896158 h 1004110"/>
                  <a:gd name="connsiteX80" fmla="*/ 314407 w 728969"/>
                  <a:gd name="connsiteY80" fmla="*/ 893538 h 1004110"/>
                  <a:gd name="connsiteX81" fmla="*/ 330127 w 728969"/>
                  <a:gd name="connsiteY81" fmla="*/ 888298 h 1004110"/>
                  <a:gd name="connsiteX82" fmla="*/ 337988 w 728969"/>
                  <a:gd name="connsiteY82" fmla="*/ 885678 h 1004110"/>
                  <a:gd name="connsiteX83" fmla="*/ 353708 w 728969"/>
                  <a:gd name="connsiteY83" fmla="*/ 896158 h 1004110"/>
                  <a:gd name="connsiteX84" fmla="*/ 369428 w 728969"/>
                  <a:gd name="connsiteY84" fmla="*/ 901398 h 1004110"/>
                  <a:gd name="connsiteX85" fmla="*/ 377288 w 728969"/>
                  <a:gd name="connsiteY85" fmla="*/ 904018 h 1004110"/>
                  <a:gd name="connsiteX86" fmla="*/ 403489 w 728969"/>
                  <a:gd name="connsiteY86" fmla="*/ 911879 h 1004110"/>
                  <a:gd name="connsiteX87" fmla="*/ 411349 w 728969"/>
                  <a:gd name="connsiteY87" fmla="*/ 917119 h 1004110"/>
                  <a:gd name="connsiteX88" fmla="*/ 437550 w 728969"/>
                  <a:gd name="connsiteY88" fmla="*/ 924979 h 1004110"/>
                  <a:gd name="connsiteX89" fmla="*/ 450650 w 728969"/>
                  <a:gd name="connsiteY89" fmla="*/ 945939 h 1004110"/>
                  <a:gd name="connsiteX90" fmla="*/ 458510 w 728969"/>
                  <a:gd name="connsiteY90" fmla="*/ 948559 h 1004110"/>
                  <a:gd name="connsiteX91" fmla="*/ 468990 w 728969"/>
                  <a:gd name="connsiteY91" fmla="*/ 945939 h 1004110"/>
                  <a:gd name="connsiteX92" fmla="*/ 484711 w 728969"/>
                  <a:gd name="connsiteY92" fmla="*/ 940699 h 1004110"/>
                  <a:gd name="connsiteX93" fmla="*/ 497811 w 728969"/>
                  <a:gd name="connsiteY93" fmla="*/ 930219 h 1004110"/>
                  <a:gd name="connsiteX94" fmla="*/ 505671 w 728969"/>
                  <a:gd name="connsiteY94" fmla="*/ 932839 h 1004110"/>
                  <a:gd name="connsiteX95" fmla="*/ 518772 w 728969"/>
                  <a:gd name="connsiteY95" fmla="*/ 930219 h 1004110"/>
                  <a:gd name="connsiteX96" fmla="*/ 524012 w 728969"/>
                  <a:gd name="connsiteY96" fmla="*/ 938079 h 1004110"/>
                  <a:gd name="connsiteX97" fmla="*/ 529252 w 728969"/>
                  <a:gd name="connsiteY97" fmla="*/ 953800 h 1004110"/>
                  <a:gd name="connsiteX98" fmla="*/ 531872 w 728969"/>
                  <a:gd name="connsiteY98" fmla="*/ 972140 h 1004110"/>
                  <a:gd name="connsiteX99" fmla="*/ 539732 w 728969"/>
                  <a:gd name="connsiteY99" fmla="*/ 982620 h 1004110"/>
                  <a:gd name="connsiteX100" fmla="*/ 563313 w 728969"/>
                  <a:gd name="connsiteY100" fmla="*/ 995720 h 1004110"/>
                  <a:gd name="connsiteX101" fmla="*/ 581653 w 728969"/>
                  <a:gd name="connsiteY101" fmla="*/ 998341 h 1004110"/>
                  <a:gd name="connsiteX102" fmla="*/ 631434 w 728969"/>
                  <a:gd name="connsiteY102" fmla="*/ 1000961 h 1004110"/>
                  <a:gd name="connsiteX103" fmla="*/ 655015 w 728969"/>
                  <a:gd name="connsiteY103" fmla="*/ 993100 h 1004110"/>
                  <a:gd name="connsiteX104" fmla="*/ 662875 w 728969"/>
                  <a:gd name="connsiteY104" fmla="*/ 990480 h 1004110"/>
                  <a:gd name="connsiteX105" fmla="*/ 681215 w 728969"/>
                  <a:gd name="connsiteY105" fmla="*/ 982620 h 1004110"/>
                  <a:gd name="connsiteX106" fmla="*/ 678595 w 728969"/>
                  <a:gd name="connsiteY106" fmla="*/ 956420 h 1004110"/>
                  <a:gd name="connsiteX107" fmla="*/ 681215 w 728969"/>
                  <a:gd name="connsiteY107" fmla="*/ 938079 h 1004110"/>
                  <a:gd name="connsiteX108" fmla="*/ 689075 w 728969"/>
                  <a:gd name="connsiteY108" fmla="*/ 911879 h 1004110"/>
                  <a:gd name="connsiteX109" fmla="*/ 694315 w 728969"/>
                  <a:gd name="connsiteY109" fmla="*/ 896158 h 1004110"/>
                  <a:gd name="connsiteX110" fmla="*/ 699555 w 728969"/>
                  <a:gd name="connsiteY110" fmla="*/ 888298 h 1004110"/>
                  <a:gd name="connsiteX111" fmla="*/ 710036 w 728969"/>
                  <a:gd name="connsiteY111" fmla="*/ 875198 h 1004110"/>
                  <a:gd name="connsiteX112" fmla="*/ 715276 w 728969"/>
                  <a:gd name="connsiteY112" fmla="*/ 859477 h 1004110"/>
                  <a:gd name="connsiteX113" fmla="*/ 717896 w 728969"/>
                  <a:gd name="connsiteY113" fmla="*/ 851617 h 1004110"/>
                  <a:gd name="connsiteX114" fmla="*/ 725756 w 728969"/>
                  <a:gd name="connsiteY114" fmla="*/ 812316 h 1004110"/>
                  <a:gd name="connsiteX115" fmla="*/ 728376 w 728969"/>
                  <a:gd name="connsiteY115" fmla="*/ 801836 h 1004110"/>
                  <a:gd name="connsiteX116" fmla="*/ 725756 w 728969"/>
                  <a:gd name="connsiteY116" fmla="*/ 778256 h 1004110"/>
                  <a:gd name="connsiteX117" fmla="*/ 699555 w 728969"/>
                  <a:gd name="connsiteY117" fmla="*/ 775636 h 1004110"/>
                  <a:gd name="connsiteX118" fmla="*/ 691695 w 728969"/>
                  <a:gd name="connsiteY118" fmla="*/ 773016 h 1004110"/>
                  <a:gd name="connsiteX119" fmla="*/ 662875 w 728969"/>
                  <a:gd name="connsiteY119" fmla="*/ 765155 h 1004110"/>
                  <a:gd name="connsiteX120" fmla="*/ 647154 w 728969"/>
                  <a:gd name="connsiteY120" fmla="*/ 757295 h 1004110"/>
                  <a:gd name="connsiteX121" fmla="*/ 631434 w 728969"/>
                  <a:gd name="connsiteY121" fmla="*/ 746815 h 1004110"/>
                  <a:gd name="connsiteX122" fmla="*/ 623574 w 728969"/>
                  <a:gd name="connsiteY122" fmla="*/ 738955 h 1004110"/>
                  <a:gd name="connsiteX123" fmla="*/ 615714 w 728969"/>
                  <a:gd name="connsiteY123" fmla="*/ 736335 h 1004110"/>
                  <a:gd name="connsiteX124" fmla="*/ 607853 w 728969"/>
                  <a:gd name="connsiteY124" fmla="*/ 731095 h 1004110"/>
                  <a:gd name="connsiteX125" fmla="*/ 602613 w 728969"/>
                  <a:gd name="connsiteY125" fmla="*/ 723235 h 1004110"/>
                  <a:gd name="connsiteX126" fmla="*/ 597373 w 728969"/>
                  <a:gd name="connsiteY126" fmla="*/ 717994 h 1004110"/>
                  <a:gd name="connsiteX127" fmla="*/ 581653 w 728969"/>
                  <a:gd name="connsiteY127" fmla="*/ 686554 h 1004110"/>
                  <a:gd name="connsiteX128" fmla="*/ 568553 w 728969"/>
                  <a:gd name="connsiteY128" fmla="*/ 676073 h 1004110"/>
                  <a:gd name="connsiteX129" fmla="*/ 565933 w 728969"/>
                  <a:gd name="connsiteY129" fmla="*/ 668213 h 1004110"/>
                  <a:gd name="connsiteX130" fmla="*/ 555452 w 728969"/>
                  <a:gd name="connsiteY130" fmla="*/ 652493 h 1004110"/>
                  <a:gd name="connsiteX131" fmla="*/ 542352 w 728969"/>
                  <a:gd name="connsiteY131" fmla="*/ 628912 h 1004110"/>
                  <a:gd name="connsiteX132" fmla="*/ 531872 w 728969"/>
                  <a:gd name="connsiteY132" fmla="*/ 615812 h 1004110"/>
                  <a:gd name="connsiteX133" fmla="*/ 533776 w 728969"/>
                  <a:gd name="connsiteY133" fmla="*/ 586521 h 1004110"/>
                  <a:gd name="connsiteX134" fmla="*/ 521392 w 728969"/>
                  <a:gd name="connsiteY134" fmla="*/ 542451 h 1004110"/>
                  <a:gd name="connsiteX135" fmla="*/ 516151 w 728969"/>
                  <a:gd name="connsiteY135" fmla="*/ 526730 h 1004110"/>
                  <a:gd name="connsiteX136" fmla="*/ 508291 w 728969"/>
                  <a:gd name="connsiteY136" fmla="*/ 497910 h 1004110"/>
                  <a:gd name="connsiteX137" fmla="*/ 503051 w 728969"/>
                  <a:gd name="connsiteY137" fmla="*/ 492669 h 1004110"/>
                  <a:gd name="connsiteX138" fmla="*/ 500431 w 728969"/>
                  <a:gd name="connsiteY138" fmla="*/ 455989 h 1004110"/>
                  <a:gd name="connsiteX139" fmla="*/ 495191 w 728969"/>
                  <a:gd name="connsiteY139" fmla="*/ 440268 h 1004110"/>
                  <a:gd name="connsiteX140" fmla="*/ 492571 w 728969"/>
                  <a:gd name="connsiteY140" fmla="*/ 421928 h 1004110"/>
                  <a:gd name="connsiteX141" fmla="*/ 489951 w 728969"/>
                  <a:gd name="connsiteY141" fmla="*/ 414068 h 1004110"/>
                  <a:gd name="connsiteX142" fmla="*/ 479471 w 728969"/>
                  <a:gd name="connsiteY142" fmla="*/ 374767 h 1004110"/>
                  <a:gd name="connsiteX143" fmla="*/ 471611 w 728969"/>
                  <a:gd name="connsiteY143" fmla="*/ 369527 h 1004110"/>
                  <a:gd name="connsiteX144" fmla="*/ 471611 w 728969"/>
                  <a:gd name="connsiteY144" fmla="*/ 351186 h 1004110"/>
                  <a:gd name="connsiteX145" fmla="*/ 479471 w 728969"/>
                  <a:gd name="connsiteY145" fmla="*/ 348566 h 1004110"/>
                  <a:gd name="connsiteX146" fmla="*/ 503051 w 728969"/>
                  <a:gd name="connsiteY146" fmla="*/ 351186 h 1004110"/>
                  <a:gd name="connsiteX147" fmla="*/ 508291 w 728969"/>
                  <a:gd name="connsiteY147" fmla="*/ 335466 h 1004110"/>
                  <a:gd name="connsiteX148" fmla="*/ 510911 w 728969"/>
                  <a:gd name="connsiteY148" fmla="*/ 327606 h 1004110"/>
                  <a:gd name="connsiteX149" fmla="*/ 518772 w 728969"/>
                  <a:gd name="connsiteY149" fmla="*/ 324986 h 1004110"/>
                  <a:gd name="connsiteX150" fmla="*/ 534492 w 728969"/>
                  <a:gd name="connsiteY150" fmla="*/ 314506 h 1004110"/>
                  <a:gd name="connsiteX151" fmla="*/ 539732 w 728969"/>
                  <a:gd name="connsiteY151" fmla="*/ 309265 h 1004110"/>
                  <a:gd name="connsiteX152" fmla="*/ 547592 w 728969"/>
                  <a:gd name="connsiteY152" fmla="*/ 306645 h 1004110"/>
                  <a:gd name="connsiteX153" fmla="*/ 563313 w 728969"/>
                  <a:gd name="connsiteY153" fmla="*/ 296165 h 1004110"/>
                  <a:gd name="connsiteX154" fmla="*/ 568553 w 728969"/>
                  <a:gd name="connsiteY154" fmla="*/ 288305 h 1004110"/>
                  <a:gd name="connsiteX155" fmla="*/ 576413 w 728969"/>
                  <a:gd name="connsiteY155" fmla="*/ 283065 h 1004110"/>
                  <a:gd name="connsiteX156" fmla="*/ 579033 w 728969"/>
                  <a:gd name="connsiteY156" fmla="*/ 275205 h 1004110"/>
                  <a:gd name="connsiteX157" fmla="*/ 586893 w 728969"/>
                  <a:gd name="connsiteY157" fmla="*/ 272585 h 1004110"/>
                  <a:gd name="connsiteX158" fmla="*/ 594753 w 728969"/>
                  <a:gd name="connsiteY158" fmla="*/ 267345 h 1004110"/>
                  <a:gd name="connsiteX159" fmla="*/ 599993 w 728969"/>
                  <a:gd name="connsiteY159" fmla="*/ 259484 h 1004110"/>
                  <a:gd name="connsiteX160" fmla="*/ 607853 w 728969"/>
                  <a:gd name="connsiteY160" fmla="*/ 254244 h 1004110"/>
                  <a:gd name="connsiteX161" fmla="*/ 610474 w 728969"/>
                  <a:gd name="connsiteY161" fmla="*/ 246384 h 1004110"/>
                  <a:gd name="connsiteX162" fmla="*/ 615714 w 728969"/>
                  <a:gd name="connsiteY162" fmla="*/ 238524 h 1004110"/>
                  <a:gd name="connsiteX163" fmla="*/ 602613 w 728969"/>
                  <a:gd name="connsiteY163" fmla="*/ 214943 h 1004110"/>
                  <a:gd name="connsiteX164" fmla="*/ 605233 w 728969"/>
                  <a:gd name="connsiteY164" fmla="*/ 167782 h 1004110"/>
                  <a:gd name="connsiteX165" fmla="*/ 610474 w 728969"/>
                  <a:gd name="connsiteY165" fmla="*/ 136342 h 1004110"/>
                  <a:gd name="connsiteX166" fmla="*/ 607853 w 728969"/>
                  <a:gd name="connsiteY166" fmla="*/ 128482 h 1004110"/>
                  <a:gd name="connsiteX167" fmla="*/ 592133 w 728969"/>
                  <a:gd name="connsiteY167" fmla="*/ 123241 h 1004110"/>
                  <a:gd name="connsiteX168" fmla="*/ 584273 w 728969"/>
                  <a:gd name="connsiteY168" fmla="*/ 120621 h 1004110"/>
                  <a:gd name="connsiteX169" fmla="*/ 568553 w 728969"/>
                  <a:gd name="connsiteY169" fmla="*/ 112761 h 1004110"/>
                  <a:gd name="connsiteX170" fmla="*/ 565933 w 728969"/>
                  <a:gd name="connsiteY170" fmla="*/ 104901 h 1004110"/>
                  <a:gd name="connsiteX171" fmla="*/ 560692 w 728969"/>
                  <a:gd name="connsiteY171" fmla="*/ 99661 h 1004110"/>
                  <a:gd name="connsiteX172" fmla="*/ 544972 w 728969"/>
                  <a:gd name="connsiteY172" fmla="*/ 89181 h 1004110"/>
                  <a:gd name="connsiteX173" fmla="*/ 537112 w 728969"/>
                  <a:gd name="connsiteY173" fmla="*/ 83941 h 1004110"/>
                  <a:gd name="connsiteX174" fmla="*/ 531872 w 728969"/>
                  <a:gd name="connsiteY174" fmla="*/ 78700 h 1004110"/>
                  <a:gd name="connsiteX175" fmla="*/ 521392 w 728969"/>
                  <a:gd name="connsiteY175" fmla="*/ 62980 h 1004110"/>
                  <a:gd name="connsiteX176" fmla="*/ 516151 w 728969"/>
                  <a:gd name="connsiteY176" fmla="*/ 55120 h 1004110"/>
                  <a:gd name="connsiteX177" fmla="*/ 510911 w 728969"/>
                  <a:gd name="connsiteY177" fmla="*/ 47260 h 1004110"/>
                  <a:gd name="connsiteX178" fmla="*/ 495191 w 728969"/>
                  <a:gd name="connsiteY178" fmla="*/ 39400 h 1004110"/>
                  <a:gd name="connsiteX179" fmla="*/ 484711 w 728969"/>
                  <a:gd name="connsiteY179" fmla="*/ 26299 h 1004110"/>
                  <a:gd name="connsiteX180" fmla="*/ 466370 w 728969"/>
                  <a:gd name="connsiteY180" fmla="*/ 5339 h 1004110"/>
                  <a:gd name="connsiteX181" fmla="*/ 461130 w 728969"/>
                  <a:gd name="connsiteY181" fmla="*/ 99 h 1004110"/>
                  <a:gd name="connsiteX0" fmla="*/ 461130 w 728969"/>
                  <a:gd name="connsiteY0" fmla="*/ 99 h 1004110"/>
                  <a:gd name="connsiteX1" fmla="*/ 448030 w 728969"/>
                  <a:gd name="connsiteY1" fmla="*/ 10579 h 1004110"/>
                  <a:gd name="connsiteX2" fmla="*/ 445410 w 728969"/>
                  <a:gd name="connsiteY2" fmla="*/ 21059 h 1004110"/>
                  <a:gd name="connsiteX3" fmla="*/ 437550 w 728969"/>
                  <a:gd name="connsiteY3" fmla="*/ 49880 h 1004110"/>
                  <a:gd name="connsiteX4" fmla="*/ 427070 w 728969"/>
                  <a:gd name="connsiteY4" fmla="*/ 65600 h 1004110"/>
                  <a:gd name="connsiteX5" fmla="*/ 419209 w 728969"/>
                  <a:gd name="connsiteY5" fmla="*/ 83941 h 1004110"/>
                  <a:gd name="connsiteX6" fmla="*/ 411349 w 728969"/>
                  <a:gd name="connsiteY6" fmla="*/ 89181 h 1004110"/>
                  <a:gd name="connsiteX7" fmla="*/ 408729 w 728969"/>
                  <a:gd name="connsiteY7" fmla="*/ 104901 h 1004110"/>
                  <a:gd name="connsiteX8" fmla="*/ 413969 w 728969"/>
                  <a:gd name="connsiteY8" fmla="*/ 136342 h 1004110"/>
                  <a:gd name="connsiteX9" fmla="*/ 403489 w 728969"/>
                  <a:gd name="connsiteY9" fmla="*/ 149442 h 1004110"/>
                  <a:gd name="connsiteX10" fmla="*/ 387769 w 728969"/>
                  <a:gd name="connsiteY10" fmla="*/ 159922 h 1004110"/>
                  <a:gd name="connsiteX11" fmla="*/ 369428 w 728969"/>
                  <a:gd name="connsiteY11" fmla="*/ 183503 h 1004110"/>
                  <a:gd name="connsiteX12" fmla="*/ 353708 w 728969"/>
                  <a:gd name="connsiteY12" fmla="*/ 193983 h 1004110"/>
                  <a:gd name="connsiteX13" fmla="*/ 345848 w 728969"/>
                  <a:gd name="connsiteY13" fmla="*/ 191363 h 1004110"/>
                  <a:gd name="connsiteX14" fmla="*/ 317027 w 728969"/>
                  <a:gd name="connsiteY14" fmla="*/ 196603 h 1004110"/>
                  <a:gd name="connsiteX15" fmla="*/ 301307 w 728969"/>
                  <a:gd name="connsiteY15" fmla="*/ 201843 h 1004110"/>
                  <a:gd name="connsiteX16" fmla="*/ 293447 w 728969"/>
                  <a:gd name="connsiteY16" fmla="*/ 204463 h 1004110"/>
                  <a:gd name="connsiteX17" fmla="*/ 272486 w 728969"/>
                  <a:gd name="connsiteY17" fmla="*/ 220184 h 1004110"/>
                  <a:gd name="connsiteX18" fmla="*/ 267246 w 728969"/>
                  <a:gd name="connsiteY18" fmla="*/ 228044 h 1004110"/>
                  <a:gd name="connsiteX19" fmla="*/ 264626 w 728969"/>
                  <a:gd name="connsiteY19" fmla="*/ 235904 h 1004110"/>
                  <a:gd name="connsiteX20" fmla="*/ 267246 w 728969"/>
                  <a:gd name="connsiteY20" fmla="*/ 251624 h 1004110"/>
                  <a:gd name="connsiteX21" fmla="*/ 272486 w 728969"/>
                  <a:gd name="connsiteY21" fmla="*/ 259484 h 1004110"/>
                  <a:gd name="connsiteX22" fmla="*/ 275106 w 728969"/>
                  <a:gd name="connsiteY22" fmla="*/ 275205 h 1004110"/>
                  <a:gd name="connsiteX23" fmla="*/ 272486 w 728969"/>
                  <a:gd name="connsiteY23" fmla="*/ 283065 h 1004110"/>
                  <a:gd name="connsiteX24" fmla="*/ 264626 w 728969"/>
                  <a:gd name="connsiteY24" fmla="*/ 288305 h 1004110"/>
                  <a:gd name="connsiteX25" fmla="*/ 259386 w 728969"/>
                  <a:gd name="connsiteY25" fmla="*/ 296165 h 1004110"/>
                  <a:gd name="connsiteX26" fmla="*/ 254146 w 728969"/>
                  <a:gd name="connsiteY26" fmla="*/ 330226 h 1004110"/>
                  <a:gd name="connsiteX27" fmla="*/ 243666 w 728969"/>
                  <a:gd name="connsiteY27" fmla="*/ 345946 h 1004110"/>
                  <a:gd name="connsiteX28" fmla="*/ 235805 w 728969"/>
                  <a:gd name="connsiteY28" fmla="*/ 359047 h 1004110"/>
                  <a:gd name="connsiteX29" fmla="*/ 230565 w 728969"/>
                  <a:gd name="connsiteY29" fmla="*/ 398347 h 1004110"/>
                  <a:gd name="connsiteX30" fmla="*/ 227945 w 728969"/>
                  <a:gd name="connsiteY30" fmla="*/ 414068 h 1004110"/>
                  <a:gd name="connsiteX31" fmla="*/ 227945 w 728969"/>
                  <a:gd name="connsiteY31" fmla="*/ 463849 h 1004110"/>
                  <a:gd name="connsiteX32" fmla="*/ 235805 w 728969"/>
                  <a:gd name="connsiteY32" fmla="*/ 469089 h 1004110"/>
                  <a:gd name="connsiteX33" fmla="*/ 241045 w 728969"/>
                  <a:gd name="connsiteY33" fmla="*/ 476949 h 1004110"/>
                  <a:gd name="connsiteX34" fmla="*/ 241045 w 728969"/>
                  <a:gd name="connsiteY34" fmla="*/ 518870 h 1004110"/>
                  <a:gd name="connsiteX35" fmla="*/ 230565 w 728969"/>
                  <a:gd name="connsiteY35" fmla="*/ 516250 h 1004110"/>
                  <a:gd name="connsiteX36" fmla="*/ 209605 w 728969"/>
                  <a:gd name="connsiteY36" fmla="*/ 524110 h 1004110"/>
                  <a:gd name="connsiteX37" fmla="*/ 206985 w 728969"/>
                  <a:gd name="connsiteY37" fmla="*/ 531970 h 1004110"/>
                  <a:gd name="connsiteX38" fmla="*/ 201745 w 728969"/>
                  <a:gd name="connsiteY38" fmla="*/ 584371 h 1004110"/>
                  <a:gd name="connsiteX39" fmla="*/ 199125 w 728969"/>
                  <a:gd name="connsiteY39" fmla="*/ 602712 h 1004110"/>
                  <a:gd name="connsiteX40" fmla="*/ 201745 w 728969"/>
                  <a:gd name="connsiteY40" fmla="*/ 615812 h 1004110"/>
                  <a:gd name="connsiteX41" fmla="*/ 204365 w 728969"/>
                  <a:gd name="connsiteY41" fmla="*/ 623672 h 1004110"/>
                  <a:gd name="connsiteX42" fmla="*/ 188644 w 728969"/>
                  <a:gd name="connsiteY42" fmla="*/ 621052 h 1004110"/>
                  <a:gd name="connsiteX43" fmla="*/ 172924 w 728969"/>
                  <a:gd name="connsiteY43" fmla="*/ 628912 h 1004110"/>
                  <a:gd name="connsiteX44" fmla="*/ 170304 w 728969"/>
                  <a:gd name="connsiteY44" fmla="*/ 644633 h 1004110"/>
                  <a:gd name="connsiteX45" fmla="*/ 162444 w 728969"/>
                  <a:gd name="connsiteY45" fmla="*/ 647253 h 1004110"/>
                  <a:gd name="connsiteX46" fmla="*/ 154584 w 728969"/>
                  <a:gd name="connsiteY46" fmla="*/ 652493 h 1004110"/>
                  <a:gd name="connsiteX47" fmla="*/ 144103 w 728969"/>
                  <a:gd name="connsiteY47" fmla="*/ 665593 h 1004110"/>
                  <a:gd name="connsiteX48" fmla="*/ 128383 w 728969"/>
                  <a:gd name="connsiteY48" fmla="*/ 673453 h 1004110"/>
                  <a:gd name="connsiteX49" fmla="*/ 115283 w 728969"/>
                  <a:gd name="connsiteY49" fmla="*/ 683934 h 1004110"/>
                  <a:gd name="connsiteX50" fmla="*/ 107423 w 728969"/>
                  <a:gd name="connsiteY50" fmla="*/ 681314 h 1004110"/>
                  <a:gd name="connsiteX51" fmla="*/ 83842 w 728969"/>
                  <a:gd name="connsiteY51" fmla="*/ 691794 h 1004110"/>
                  <a:gd name="connsiteX52" fmla="*/ 75982 w 728969"/>
                  <a:gd name="connsiteY52" fmla="*/ 707514 h 1004110"/>
                  <a:gd name="connsiteX53" fmla="*/ 81222 w 728969"/>
                  <a:gd name="connsiteY53" fmla="*/ 723235 h 1004110"/>
                  <a:gd name="connsiteX54" fmla="*/ 73362 w 728969"/>
                  <a:gd name="connsiteY54" fmla="*/ 749435 h 1004110"/>
                  <a:gd name="connsiteX55" fmla="*/ 65502 w 728969"/>
                  <a:gd name="connsiteY55" fmla="*/ 754675 h 1004110"/>
                  <a:gd name="connsiteX56" fmla="*/ 49781 w 728969"/>
                  <a:gd name="connsiteY56" fmla="*/ 759915 h 1004110"/>
                  <a:gd name="connsiteX57" fmla="*/ 41921 w 728969"/>
                  <a:gd name="connsiteY57" fmla="*/ 757295 h 1004110"/>
                  <a:gd name="connsiteX58" fmla="*/ 44541 w 728969"/>
                  <a:gd name="connsiteY58" fmla="*/ 775636 h 1004110"/>
                  <a:gd name="connsiteX59" fmla="*/ 41921 w 728969"/>
                  <a:gd name="connsiteY59" fmla="*/ 783496 h 1004110"/>
                  <a:gd name="connsiteX60" fmla="*/ 23581 w 728969"/>
                  <a:gd name="connsiteY60" fmla="*/ 793976 h 1004110"/>
                  <a:gd name="connsiteX61" fmla="*/ 7860 w 728969"/>
                  <a:gd name="connsiteY61" fmla="*/ 801836 h 1004110"/>
                  <a:gd name="connsiteX62" fmla="*/ 0 w 728969"/>
                  <a:gd name="connsiteY62" fmla="*/ 817557 h 1004110"/>
                  <a:gd name="connsiteX63" fmla="*/ 2620 w 728969"/>
                  <a:gd name="connsiteY63" fmla="*/ 828037 h 1004110"/>
                  <a:gd name="connsiteX64" fmla="*/ 5240 w 728969"/>
                  <a:gd name="connsiteY64" fmla="*/ 904018 h 1004110"/>
                  <a:gd name="connsiteX65" fmla="*/ 7860 w 728969"/>
                  <a:gd name="connsiteY65" fmla="*/ 911879 h 1004110"/>
                  <a:gd name="connsiteX66" fmla="*/ 13100 w 728969"/>
                  <a:gd name="connsiteY66" fmla="*/ 930219 h 1004110"/>
                  <a:gd name="connsiteX67" fmla="*/ 20961 w 728969"/>
                  <a:gd name="connsiteY67" fmla="*/ 927599 h 1004110"/>
                  <a:gd name="connsiteX68" fmla="*/ 36681 w 728969"/>
                  <a:gd name="connsiteY68" fmla="*/ 917119 h 1004110"/>
                  <a:gd name="connsiteX69" fmla="*/ 52401 w 728969"/>
                  <a:gd name="connsiteY69" fmla="*/ 911879 h 1004110"/>
                  <a:gd name="connsiteX70" fmla="*/ 68122 w 728969"/>
                  <a:gd name="connsiteY70" fmla="*/ 904018 h 1004110"/>
                  <a:gd name="connsiteX71" fmla="*/ 96942 w 728969"/>
                  <a:gd name="connsiteY71" fmla="*/ 906639 h 1004110"/>
                  <a:gd name="connsiteX72" fmla="*/ 115283 w 728969"/>
                  <a:gd name="connsiteY72" fmla="*/ 911879 h 1004110"/>
                  <a:gd name="connsiteX73" fmla="*/ 128383 w 728969"/>
                  <a:gd name="connsiteY73" fmla="*/ 909259 h 1004110"/>
                  <a:gd name="connsiteX74" fmla="*/ 154584 w 728969"/>
                  <a:gd name="connsiteY74" fmla="*/ 906639 h 1004110"/>
                  <a:gd name="connsiteX75" fmla="*/ 157204 w 728969"/>
                  <a:gd name="connsiteY75" fmla="*/ 898778 h 1004110"/>
                  <a:gd name="connsiteX76" fmla="*/ 199125 w 728969"/>
                  <a:gd name="connsiteY76" fmla="*/ 896158 h 1004110"/>
                  <a:gd name="connsiteX77" fmla="*/ 206985 w 728969"/>
                  <a:gd name="connsiteY77" fmla="*/ 893538 h 1004110"/>
                  <a:gd name="connsiteX78" fmla="*/ 259386 w 728969"/>
                  <a:gd name="connsiteY78" fmla="*/ 893538 h 1004110"/>
                  <a:gd name="connsiteX79" fmla="*/ 267246 w 728969"/>
                  <a:gd name="connsiteY79" fmla="*/ 896158 h 1004110"/>
                  <a:gd name="connsiteX80" fmla="*/ 314407 w 728969"/>
                  <a:gd name="connsiteY80" fmla="*/ 893538 h 1004110"/>
                  <a:gd name="connsiteX81" fmla="*/ 330127 w 728969"/>
                  <a:gd name="connsiteY81" fmla="*/ 888298 h 1004110"/>
                  <a:gd name="connsiteX82" fmla="*/ 337988 w 728969"/>
                  <a:gd name="connsiteY82" fmla="*/ 885678 h 1004110"/>
                  <a:gd name="connsiteX83" fmla="*/ 353708 w 728969"/>
                  <a:gd name="connsiteY83" fmla="*/ 896158 h 1004110"/>
                  <a:gd name="connsiteX84" fmla="*/ 369428 w 728969"/>
                  <a:gd name="connsiteY84" fmla="*/ 901398 h 1004110"/>
                  <a:gd name="connsiteX85" fmla="*/ 377288 w 728969"/>
                  <a:gd name="connsiteY85" fmla="*/ 904018 h 1004110"/>
                  <a:gd name="connsiteX86" fmla="*/ 403489 w 728969"/>
                  <a:gd name="connsiteY86" fmla="*/ 911879 h 1004110"/>
                  <a:gd name="connsiteX87" fmla="*/ 411349 w 728969"/>
                  <a:gd name="connsiteY87" fmla="*/ 917119 h 1004110"/>
                  <a:gd name="connsiteX88" fmla="*/ 437550 w 728969"/>
                  <a:gd name="connsiteY88" fmla="*/ 924979 h 1004110"/>
                  <a:gd name="connsiteX89" fmla="*/ 450650 w 728969"/>
                  <a:gd name="connsiteY89" fmla="*/ 945939 h 1004110"/>
                  <a:gd name="connsiteX90" fmla="*/ 458510 w 728969"/>
                  <a:gd name="connsiteY90" fmla="*/ 948559 h 1004110"/>
                  <a:gd name="connsiteX91" fmla="*/ 468990 w 728969"/>
                  <a:gd name="connsiteY91" fmla="*/ 945939 h 1004110"/>
                  <a:gd name="connsiteX92" fmla="*/ 484711 w 728969"/>
                  <a:gd name="connsiteY92" fmla="*/ 940699 h 1004110"/>
                  <a:gd name="connsiteX93" fmla="*/ 497811 w 728969"/>
                  <a:gd name="connsiteY93" fmla="*/ 930219 h 1004110"/>
                  <a:gd name="connsiteX94" fmla="*/ 505671 w 728969"/>
                  <a:gd name="connsiteY94" fmla="*/ 932839 h 1004110"/>
                  <a:gd name="connsiteX95" fmla="*/ 518772 w 728969"/>
                  <a:gd name="connsiteY95" fmla="*/ 930219 h 1004110"/>
                  <a:gd name="connsiteX96" fmla="*/ 524012 w 728969"/>
                  <a:gd name="connsiteY96" fmla="*/ 938079 h 1004110"/>
                  <a:gd name="connsiteX97" fmla="*/ 529252 w 728969"/>
                  <a:gd name="connsiteY97" fmla="*/ 953800 h 1004110"/>
                  <a:gd name="connsiteX98" fmla="*/ 531872 w 728969"/>
                  <a:gd name="connsiteY98" fmla="*/ 972140 h 1004110"/>
                  <a:gd name="connsiteX99" fmla="*/ 539732 w 728969"/>
                  <a:gd name="connsiteY99" fmla="*/ 982620 h 1004110"/>
                  <a:gd name="connsiteX100" fmla="*/ 563313 w 728969"/>
                  <a:gd name="connsiteY100" fmla="*/ 995720 h 1004110"/>
                  <a:gd name="connsiteX101" fmla="*/ 581653 w 728969"/>
                  <a:gd name="connsiteY101" fmla="*/ 998341 h 1004110"/>
                  <a:gd name="connsiteX102" fmla="*/ 631434 w 728969"/>
                  <a:gd name="connsiteY102" fmla="*/ 1000961 h 1004110"/>
                  <a:gd name="connsiteX103" fmla="*/ 655015 w 728969"/>
                  <a:gd name="connsiteY103" fmla="*/ 993100 h 1004110"/>
                  <a:gd name="connsiteX104" fmla="*/ 662875 w 728969"/>
                  <a:gd name="connsiteY104" fmla="*/ 990480 h 1004110"/>
                  <a:gd name="connsiteX105" fmla="*/ 681215 w 728969"/>
                  <a:gd name="connsiteY105" fmla="*/ 982620 h 1004110"/>
                  <a:gd name="connsiteX106" fmla="*/ 678595 w 728969"/>
                  <a:gd name="connsiteY106" fmla="*/ 956420 h 1004110"/>
                  <a:gd name="connsiteX107" fmla="*/ 681215 w 728969"/>
                  <a:gd name="connsiteY107" fmla="*/ 938079 h 1004110"/>
                  <a:gd name="connsiteX108" fmla="*/ 689075 w 728969"/>
                  <a:gd name="connsiteY108" fmla="*/ 911879 h 1004110"/>
                  <a:gd name="connsiteX109" fmla="*/ 694315 w 728969"/>
                  <a:gd name="connsiteY109" fmla="*/ 896158 h 1004110"/>
                  <a:gd name="connsiteX110" fmla="*/ 699555 w 728969"/>
                  <a:gd name="connsiteY110" fmla="*/ 888298 h 1004110"/>
                  <a:gd name="connsiteX111" fmla="*/ 710036 w 728969"/>
                  <a:gd name="connsiteY111" fmla="*/ 875198 h 1004110"/>
                  <a:gd name="connsiteX112" fmla="*/ 715276 w 728969"/>
                  <a:gd name="connsiteY112" fmla="*/ 859477 h 1004110"/>
                  <a:gd name="connsiteX113" fmla="*/ 717896 w 728969"/>
                  <a:gd name="connsiteY113" fmla="*/ 851617 h 1004110"/>
                  <a:gd name="connsiteX114" fmla="*/ 725756 w 728969"/>
                  <a:gd name="connsiteY114" fmla="*/ 812316 h 1004110"/>
                  <a:gd name="connsiteX115" fmla="*/ 728376 w 728969"/>
                  <a:gd name="connsiteY115" fmla="*/ 801836 h 1004110"/>
                  <a:gd name="connsiteX116" fmla="*/ 725756 w 728969"/>
                  <a:gd name="connsiteY116" fmla="*/ 778256 h 1004110"/>
                  <a:gd name="connsiteX117" fmla="*/ 699555 w 728969"/>
                  <a:gd name="connsiteY117" fmla="*/ 775636 h 1004110"/>
                  <a:gd name="connsiteX118" fmla="*/ 691695 w 728969"/>
                  <a:gd name="connsiteY118" fmla="*/ 773016 h 1004110"/>
                  <a:gd name="connsiteX119" fmla="*/ 662875 w 728969"/>
                  <a:gd name="connsiteY119" fmla="*/ 765155 h 1004110"/>
                  <a:gd name="connsiteX120" fmla="*/ 647154 w 728969"/>
                  <a:gd name="connsiteY120" fmla="*/ 757295 h 1004110"/>
                  <a:gd name="connsiteX121" fmla="*/ 631434 w 728969"/>
                  <a:gd name="connsiteY121" fmla="*/ 746815 h 1004110"/>
                  <a:gd name="connsiteX122" fmla="*/ 623574 w 728969"/>
                  <a:gd name="connsiteY122" fmla="*/ 738955 h 1004110"/>
                  <a:gd name="connsiteX123" fmla="*/ 615714 w 728969"/>
                  <a:gd name="connsiteY123" fmla="*/ 736335 h 1004110"/>
                  <a:gd name="connsiteX124" fmla="*/ 607853 w 728969"/>
                  <a:gd name="connsiteY124" fmla="*/ 731095 h 1004110"/>
                  <a:gd name="connsiteX125" fmla="*/ 602613 w 728969"/>
                  <a:gd name="connsiteY125" fmla="*/ 723235 h 1004110"/>
                  <a:gd name="connsiteX126" fmla="*/ 597373 w 728969"/>
                  <a:gd name="connsiteY126" fmla="*/ 717994 h 1004110"/>
                  <a:gd name="connsiteX127" fmla="*/ 581653 w 728969"/>
                  <a:gd name="connsiteY127" fmla="*/ 686554 h 1004110"/>
                  <a:gd name="connsiteX128" fmla="*/ 568553 w 728969"/>
                  <a:gd name="connsiteY128" fmla="*/ 676073 h 1004110"/>
                  <a:gd name="connsiteX129" fmla="*/ 565933 w 728969"/>
                  <a:gd name="connsiteY129" fmla="*/ 668213 h 1004110"/>
                  <a:gd name="connsiteX130" fmla="*/ 555452 w 728969"/>
                  <a:gd name="connsiteY130" fmla="*/ 652493 h 1004110"/>
                  <a:gd name="connsiteX131" fmla="*/ 542352 w 728969"/>
                  <a:gd name="connsiteY131" fmla="*/ 628912 h 1004110"/>
                  <a:gd name="connsiteX132" fmla="*/ 534253 w 728969"/>
                  <a:gd name="connsiteY132" fmla="*/ 608668 h 1004110"/>
                  <a:gd name="connsiteX133" fmla="*/ 533776 w 728969"/>
                  <a:gd name="connsiteY133" fmla="*/ 586521 h 1004110"/>
                  <a:gd name="connsiteX134" fmla="*/ 521392 w 728969"/>
                  <a:gd name="connsiteY134" fmla="*/ 542451 h 1004110"/>
                  <a:gd name="connsiteX135" fmla="*/ 516151 w 728969"/>
                  <a:gd name="connsiteY135" fmla="*/ 526730 h 1004110"/>
                  <a:gd name="connsiteX136" fmla="*/ 508291 w 728969"/>
                  <a:gd name="connsiteY136" fmla="*/ 497910 h 1004110"/>
                  <a:gd name="connsiteX137" fmla="*/ 503051 w 728969"/>
                  <a:gd name="connsiteY137" fmla="*/ 492669 h 1004110"/>
                  <a:gd name="connsiteX138" fmla="*/ 500431 w 728969"/>
                  <a:gd name="connsiteY138" fmla="*/ 455989 h 1004110"/>
                  <a:gd name="connsiteX139" fmla="*/ 495191 w 728969"/>
                  <a:gd name="connsiteY139" fmla="*/ 440268 h 1004110"/>
                  <a:gd name="connsiteX140" fmla="*/ 492571 w 728969"/>
                  <a:gd name="connsiteY140" fmla="*/ 421928 h 1004110"/>
                  <a:gd name="connsiteX141" fmla="*/ 489951 w 728969"/>
                  <a:gd name="connsiteY141" fmla="*/ 414068 h 1004110"/>
                  <a:gd name="connsiteX142" fmla="*/ 479471 w 728969"/>
                  <a:gd name="connsiteY142" fmla="*/ 374767 h 1004110"/>
                  <a:gd name="connsiteX143" fmla="*/ 471611 w 728969"/>
                  <a:gd name="connsiteY143" fmla="*/ 369527 h 1004110"/>
                  <a:gd name="connsiteX144" fmla="*/ 471611 w 728969"/>
                  <a:gd name="connsiteY144" fmla="*/ 351186 h 1004110"/>
                  <a:gd name="connsiteX145" fmla="*/ 479471 w 728969"/>
                  <a:gd name="connsiteY145" fmla="*/ 348566 h 1004110"/>
                  <a:gd name="connsiteX146" fmla="*/ 503051 w 728969"/>
                  <a:gd name="connsiteY146" fmla="*/ 351186 h 1004110"/>
                  <a:gd name="connsiteX147" fmla="*/ 508291 w 728969"/>
                  <a:gd name="connsiteY147" fmla="*/ 335466 h 1004110"/>
                  <a:gd name="connsiteX148" fmla="*/ 510911 w 728969"/>
                  <a:gd name="connsiteY148" fmla="*/ 327606 h 1004110"/>
                  <a:gd name="connsiteX149" fmla="*/ 518772 w 728969"/>
                  <a:gd name="connsiteY149" fmla="*/ 324986 h 1004110"/>
                  <a:gd name="connsiteX150" fmla="*/ 534492 w 728969"/>
                  <a:gd name="connsiteY150" fmla="*/ 314506 h 1004110"/>
                  <a:gd name="connsiteX151" fmla="*/ 539732 w 728969"/>
                  <a:gd name="connsiteY151" fmla="*/ 309265 h 1004110"/>
                  <a:gd name="connsiteX152" fmla="*/ 547592 w 728969"/>
                  <a:gd name="connsiteY152" fmla="*/ 306645 h 1004110"/>
                  <a:gd name="connsiteX153" fmla="*/ 563313 w 728969"/>
                  <a:gd name="connsiteY153" fmla="*/ 296165 h 1004110"/>
                  <a:gd name="connsiteX154" fmla="*/ 568553 w 728969"/>
                  <a:gd name="connsiteY154" fmla="*/ 288305 h 1004110"/>
                  <a:gd name="connsiteX155" fmla="*/ 576413 w 728969"/>
                  <a:gd name="connsiteY155" fmla="*/ 283065 h 1004110"/>
                  <a:gd name="connsiteX156" fmla="*/ 579033 w 728969"/>
                  <a:gd name="connsiteY156" fmla="*/ 275205 h 1004110"/>
                  <a:gd name="connsiteX157" fmla="*/ 586893 w 728969"/>
                  <a:gd name="connsiteY157" fmla="*/ 272585 h 1004110"/>
                  <a:gd name="connsiteX158" fmla="*/ 594753 w 728969"/>
                  <a:gd name="connsiteY158" fmla="*/ 267345 h 1004110"/>
                  <a:gd name="connsiteX159" fmla="*/ 599993 w 728969"/>
                  <a:gd name="connsiteY159" fmla="*/ 259484 h 1004110"/>
                  <a:gd name="connsiteX160" fmla="*/ 607853 w 728969"/>
                  <a:gd name="connsiteY160" fmla="*/ 254244 h 1004110"/>
                  <a:gd name="connsiteX161" fmla="*/ 610474 w 728969"/>
                  <a:gd name="connsiteY161" fmla="*/ 246384 h 1004110"/>
                  <a:gd name="connsiteX162" fmla="*/ 615714 w 728969"/>
                  <a:gd name="connsiteY162" fmla="*/ 238524 h 1004110"/>
                  <a:gd name="connsiteX163" fmla="*/ 602613 w 728969"/>
                  <a:gd name="connsiteY163" fmla="*/ 214943 h 1004110"/>
                  <a:gd name="connsiteX164" fmla="*/ 605233 w 728969"/>
                  <a:gd name="connsiteY164" fmla="*/ 167782 h 1004110"/>
                  <a:gd name="connsiteX165" fmla="*/ 610474 w 728969"/>
                  <a:gd name="connsiteY165" fmla="*/ 136342 h 1004110"/>
                  <a:gd name="connsiteX166" fmla="*/ 607853 w 728969"/>
                  <a:gd name="connsiteY166" fmla="*/ 128482 h 1004110"/>
                  <a:gd name="connsiteX167" fmla="*/ 592133 w 728969"/>
                  <a:gd name="connsiteY167" fmla="*/ 123241 h 1004110"/>
                  <a:gd name="connsiteX168" fmla="*/ 584273 w 728969"/>
                  <a:gd name="connsiteY168" fmla="*/ 120621 h 1004110"/>
                  <a:gd name="connsiteX169" fmla="*/ 568553 w 728969"/>
                  <a:gd name="connsiteY169" fmla="*/ 112761 h 1004110"/>
                  <a:gd name="connsiteX170" fmla="*/ 565933 w 728969"/>
                  <a:gd name="connsiteY170" fmla="*/ 104901 h 1004110"/>
                  <a:gd name="connsiteX171" fmla="*/ 560692 w 728969"/>
                  <a:gd name="connsiteY171" fmla="*/ 99661 h 1004110"/>
                  <a:gd name="connsiteX172" fmla="*/ 544972 w 728969"/>
                  <a:gd name="connsiteY172" fmla="*/ 89181 h 1004110"/>
                  <a:gd name="connsiteX173" fmla="*/ 537112 w 728969"/>
                  <a:gd name="connsiteY173" fmla="*/ 83941 h 1004110"/>
                  <a:gd name="connsiteX174" fmla="*/ 531872 w 728969"/>
                  <a:gd name="connsiteY174" fmla="*/ 78700 h 1004110"/>
                  <a:gd name="connsiteX175" fmla="*/ 521392 w 728969"/>
                  <a:gd name="connsiteY175" fmla="*/ 62980 h 1004110"/>
                  <a:gd name="connsiteX176" fmla="*/ 516151 w 728969"/>
                  <a:gd name="connsiteY176" fmla="*/ 55120 h 1004110"/>
                  <a:gd name="connsiteX177" fmla="*/ 510911 w 728969"/>
                  <a:gd name="connsiteY177" fmla="*/ 47260 h 1004110"/>
                  <a:gd name="connsiteX178" fmla="*/ 495191 w 728969"/>
                  <a:gd name="connsiteY178" fmla="*/ 39400 h 1004110"/>
                  <a:gd name="connsiteX179" fmla="*/ 484711 w 728969"/>
                  <a:gd name="connsiteY179" fmla="*/ 26299 h 1004110"/>
                  <a:gd name="connsiteX180" fmla="*/ 466370 w 728969"/>
                  <a:gd name="connsiteY180" fmla="*/ 5339 h 1004110"/>
                  <a:gd name="connsiteX181" fmla="*/ 461130 w 728969"/>
                  <a:gd name="connsiteY181" fmla="*/ 99 h 1004110"/>
                  <a:gd name="connsiteX0" fmla="*/ 461130 w 728969"/>
                  <a:gd name="connsiteY0" fmla="*/ 99 h 1004110"/>
                  <a:gd name="connsiteX1" fmla="*/ 448030 w 728969"/>
                  <a:gd name="connsiteY1" fmla="*/ 10579 h 1004110"/>
                  <a:gd name="connsiteX2" fmla="*/ 445410 w 728969"/>
                  <a:gd name="connsiteY2" fmla="*/ 21059 h 1004110"/>
                  <a:gd name="connsiteX3" fmla="*/ 437550 w 728969"/>
                  <a:gd name="connsiteY3" fmla="*/ 49880 h 1004110"/>
                  <a:gd name="connsiteX4" fmla="*/ 427070 w 728969"/>
                  <a:gd name="connsiteY4" fmla="*/ 65600 h 1004110"/>
                  <a:gd name="connsiteX5" fmla="*/ 419209 w 728969"/>
                  <a:gd name="connsiteY5" fmla="*/ 83941 h 1004110"/>
                  <a:gd name="connsiteX6" fmla="*/ 411349 w 728969"/>
                  <a:gd name="connsiteY6" fmla="*/ 89181 h 1004110"/>
                  <a:gd name="connsiteX7" fmla="*/ 408729 w 728969"/>
                  <a:gd name="connsiteY7" fmla="*/ 104901 h 1004110"/>
                  <a:gd name="connsiteX8" fmla="*/ 413969 w 728969"/>
                  <a:gd name="connsiteY8" fmla="*/ 136342 h 1004110"/>
                  <a:gd name="connsiteX9" fmla="*/ 403489 w 728969"/>
                  <a:gd name="connsiteY9" fmla="*/ 149442 h 1004110"/>
                  <a:gd name="connsiteX10" fmla="*/ 387769 w 728969"/>
                  <a:gd name="connsiteY10" fmla="*/ 159922 h 1004110"/>
                  <a:gd name="connsiteX11" fmla="*/ 369428 w 728969"/>
                  <a:gd name="connsiteY11" fmla="*/ 183503 h 1004110"/>
                  <a:gd name="connsiteX12" fmla="*/ 353708 w 728969"/>
                  <a:gd name="connsiteY12" fmla="*/ 193983 h 1004110"/>
                  <a:gd name="connsiteX13" fmla="*/ 345848 w 728969"/>
                  <a:gd name="connsiteY13" fmla="*/ 191363 h 1004110"/>
                  <a:gd name="connsiteX14" fmla="*/ 317027 w 728969"/>
                  <a:gd name="connsiteY14" fmla="*/ 196603 h 1004110"/>
                  <a:gd name="connsiteX15" fmla="*/ 301307 w 728969"/>
                  <a:gd name="connsiteY15" fmla="*/ 201843 h 1004110"/>
                  <a:gd name="connsiteX16" fmla="*/ 293447 w 728969"/>
                  <a:gd name="connsiteY16" fmla="*/ 204463 h 1004110"/>
                  <a:gd name="connsiteX17" fmla="*/ 272486 w 728969"/>
                  <a:gd name="connsiteY17" fmla="*/ 220184 h 1004110"/>
                  <a:gd name="connsiteX18" fmla="*/ 267246 w 728969"/>
                  <a:gd name="connsiteY18" fmla="*/ 228044 h 1004110"/>
                  <a:gd name="connsiteX19" fmla="*/ 264626 w 728969"/>
                  <a:gd name="connsiteY19" fmla="*/ 235904 h 1004110"/>
                  <a:gd name="connsiteX20" fmla="*/ 267246 w 728969"/>
                  <a:gd name="connsiteY20" fmla="*/ 251624 h 1004110"/>
                  <a:gd name="connsiteX21" fmla="*/ 272486 w 728969"/>
                  <a:gd name="connsiteY21" fmla="*/ 259484 h 1004110"/>
                  <a:gd name="connsiteX22" fmla="*/ 275106 w 728969"/>
                  <a:gd name="connsiteY22" fmla="*/ 275205 h 1004110"/>
                  <a:gd name="connsiteX23" fmla="*/ 272486 w 728969"/>
                  <a:gd name="connsiteY23" fmla="*/ 283065 h 1004110"/>
                  <a:gd name="connsiteX24" fmla="*/ 264626 w 728969"/>
                  <a:gd name="connsiteY24" fmla="*/ 288305 h 1004110"/>
                  <a:gd name="connsiteX25" fmla="*/ 259386 w 728969"/>
                  <a:gd name="connsiteY25" fmla="*/ 296165 h 1004110"/>
                  <a:gd name="connsiteX26" fmla="*/ 254146 w 728969"/>
                  <a:gd name="connsiteY26" fmla="*/ 330226 h 1004110"/>
                  <a:gd name="connsiteX27" fmla="*/ 243666 w 728969"/>
                  <a:gd name="connsiteY27" fmla="*/ 345946 h 1004110"/>
                  <a:gd name="connsiteX28" fmla="*/ 235805 w 728969"/>
                  <a:gd name="connsiteY28" fmla="*/ 359047 h 1004110"/>
                  <a:gd name="connsiteX29" fmla="*/ 230565 w 728969"/>
                  <a:gd name="connsiteY29" fmla="*/ 398347 h 1004110"/>
                  <a:gd name="connsiteX30" fmla="*/ 227945 w 728969"/>
                  <a:gd name="connsiteY30" fmla="*/ 414068 h 1004110"/>
                  <a:gd name="connsiteX31" fmla="*/ 227945 w 728969"/>
                  <a:gd name="connsiteY31" fmla="*/ 463849 h 1004110"/>
                  <a:gd name="connsiteX32" fmla="*/ 235805 w 728969"/>
                  <a:gd name="connsiteY32" fmla="*/ 469089 h 1004110"/>
                  <a:gd name="connsiteX33" fmla="*/ 241045 w 728969"/>
                  <a:gd name="connsiteY33" fmla="*/ 476949 h 1004110"/>
                  <a:gd name="connsiteX34" fmla="*/ 241045 w 728969"/>
                  <a:gd name="connsiteY34" fmla="*/ 518870 h 1004110"/>
                  <a:gd name="connsiteX35" fmla="*/ 230565 w 728969"/>
                  <a:gd name="connsiteY35" fmla="*/ 516250 h 1004110"/>
                  <a:gd name="connsiteX36" fmla="*/ 209605 w 728969"/>
                  <a:gd name="connsiteY36" fmla="*/ 524110 h 1004110"/>
                  <a:gd name="connsiteX37" fmla="*/ 206985 w 728969"/>
                  <a:gd name="connsiteY37" fmla="*/ 531970 h 1004110"/>
                  <a:gd name="connsiteX38" fmla="*/ 201745 w 728969"/>
                  <a:gd name="connsiteY38" fmla="*/ 584371 h 1004110"/>
                  <a:gd name="connsiteX39" fmla="*/ 199125 w 728969"/>
                  <a:gd name="connsiteY39" fmla="*/ 602712 h 1004110"/>
                  <a:gd name="connsiteX40" fmla="*/ 201745 w 728969"/>
                  <a:gd name="connsiteY40" fmla="*/ 615812 h 1004110"/>
                  <a:gd name="connsiteX41" fmla="*/ 204365 w 728969"/>
                  <a:gd name="connsiteY41" fmla="*/ 623672 h 1004110"/>
                  <a:gd name="connsiteX42" fmla="*/ 188644 w 728969"/>
                  <a:gd name="connsiteY42" fmla="*/ 621052 h 1004110"/>
                  <a:gd name="connsiteX43" fmla="*/ 172924 w 728969"/>
                  <a:gd name="connsiteY43" fmla="*/ 628912 h 1004110"/>
                  <a:gd name="connsiteX44" fmla="*/ 170304 w 728969"/>
                  <a:gd name="connsiteY44" fmla="*/ 644633 h 1004110"/>
                  <a:gd name="connsiteX45" fmla="*/ 162444 w 728969"/>
                  <a:gd name="connsiteY45" fmla="*/ 647253 h 1004110"/>
                  <a:gd name="connsiteX46" fmla="*/ 154584 w 728969"/>
                  <a:gd name="connsiteY46" fmla="*/ 652493 h 1004110"/>
                  <a:gd name="connsiteX47" fmla="*/ 144103 w 728969"/>
                  <a:gd name="connsiteY47" fmla="*/ 665593 h 1004110"/>
                  <a:gd name="connsiteX48" fmla="*/ 128383 w 728969"/>
                  <a:gd name="connsiteY48" fmla="*/ 673453 h 1004110"/>
                  <a:gd name="connsiteX49" fmla="*/ 115283 w 728969"/>
                  <a:gd name="connsiteY49" fmla="*/ 683934 h 1004110"/>
                  <a:gd name="connsiteX50" fmla="*/ 107423 w 728969"/>
                  <a:gd name="connsiteY50" fmla="*/ 681314 h 1004110"/>
                  <a:gd name="connsiteX51" fmla="*/ 83842 w 728969"/>
                  <a:gd name="connsiteY51" fmla="*/ 691794 h 1004110"/>
                  <a:gd name="connsiteX52" fmla="*/ 75982 w 728969"/>
                  <a:gd name="connsiteY52" fmla="*/ 707514 h 1004110"/>
                  <a:gd name="connsiteX53" fmla="*/ 81222 w 728969"/>
                  <a:gd name="connsiteY53" fmla="*/ 723235 h 1004110"/>
                  <a:gd name="connsiteX54" fmla="*/ 73362 w 728969"/>
                  <a:gd name="connsiteY54" fmla="*/ 749435 h 1004110"/>
                  <a:gd name="connsiteX55" fmla="*/ 65502 w 728969"/>
                  <a:gd name="connsiteY55" fmla="*/ 754675 h 1004110"/>
                  <a:gd name="connsiteX56" fmla="*/ 49781 w 728969"/>
                  <a:gd name="connsiteY56" fmla="*/ 759915 h 1004110"/>
                  <a:gd name="connsiteX57" fmla="*/ 41921 w 728969"/>
                  <a:gd name="connsiteY57" fmla="*/ 757295 h 1004110"/>
                  <a:gd name="connsiteX58" fmla="*/ 44541 w 728969"/>
                  <a:gd name="connsiteY58" fmla="*/ 775636 h 1004110"/>
                  <a:gd name="connsiteX59" fmla="*/ 41921 w 728969"/>
                  <a:gd name="connsiteY59" fmla="*/ 783496 h 1004110"/>
                  <a:gd name="connsiteX60" fmla="*/ 23581 w 728969"/>
                  <a:gd name="connsiteY60" fmla="*/ 793976 h 1004110"/>
                  <a:gd name="connsiteX61" fmla="*/ 7860 w 728969"/>
                  <a:gd name="connsiteY61" fmla="*/ 801836 h 1004110"/>
                  <a:gd name="connsiteX62" fmla="*/ 0 w 728969"/>
                  <a:gd name="connsiteY62" fmla="*/ 817557 h 1004110"/>
                  <a:gd name="connsiteX63" fmla="*/ 2620 w 728969"/>
                  <a:gd name="connsiteY63" fmla="*/ 828037 h 1004110"/>
                  <a:gd name="connsiteX64" fmla="*/ 5240 w 728969"/>
                  <a:gd name="connsiteY64" fmla="*/ 904018 h 1004110"/>
                  <a:gd name="connsiteX65" fmla="*/ 7860 w 728969"/>
                  <a:gd name="connsiteY65" fmla="*/ 911879 h 1004110"/>
                  <a:gd name="connsiteX66" fmla="*/ 13100 w 728969"/>
                  <a:gd name="connsiteY66" fmla="*/ 930219 h 1004110"/>
                  <a:gd name="connsiteX67" fmla="*/ 20961 w 728969"/>
                  <a:gd name="connsiteY67" fmla="*/ 927599 h 1004110"/>
                  <a:gd name="connsiteX68" fmla="*/ 36681 w 728969"/>
                  <a:gd name="connsiteY68" fmla="*/ 917119 h 1004110"/>
                  <a:gd name="connsiteX69" fmla="*/ 52401 w 728969"/>
                  <a:gd name="connsiteY69" fmla="*/ 911879 h 1004110"/>
                  <a:gd name="connsiteX70" fmla="*/ 68122 w 728969"/>
                  <a:gd name="connsiteY70" fmla="*/ 904018 h 1004110"/>
                  <a:gd name="connsiteX71" fmla="*/ 96942 w 728969"/>
                  <a:gd name="connsiteY71" fmla="*/ 906639 h 1004110"/>
                  <a:gd name="connsiteX72" fmla="*/ 115283 w 728969"/>
                  <a:gd name="connsiteY72" fmla="*/ 911879 h 1004110"/>
                  <a:gd name="connsiteX73" fmla="*/ 128383 w 728969"/>
                  <a:gd name="connsiteY73" fmla="*/ 909259 h 1004110"/>
                  <a:gd name="connsiteX74" fmla="*/ 154584 w 728969"/>
                  <a:gd name="connsiteY74" fmla="*/ 906639 h 1004110"/>
                  <a:gd name="connsiteX75" fmla="*/ 157204 w 728969"/>
                  <a:gd name="connsiteY75" fmla="*/ 898778 h 1004110"/>
                  <a:gd name="connsiteX76" fmla="*/ 199125 w 728969"/>
                  <a:gd name="connsiteY76" fmla="*/ 896158 h 1004110"/>
                  <a:gd name="connsiteX77" fmla="*/ 206985 w 728969"/>
                  <a:gd name="connsiteY77" fmla="*/ 893538 h 1004110"/>
                  <a:gd name="connsiteX78" fmla="*/ 259386 w 728969"/>
                  <a:gd name="connsiteY78" fmla="*/ 893538 h 1004110"/>
                  <a:gd name="connsiteX79" fmla="*/ 267246 w 728969"/>
                  <a:gd name="connsiteY79" fmla="*/ 896158 h 1004110"/>
                  <a:gd name="connsiteX80" fmla="*/ 314407 w 728969"/>
                  <a:gd name="connsiteY80" fmla="*/ 893538 h 1004110"/>
                  <a:gd name="connsiteX81" fmla="*/ 330127 w 728969"/>
                  <a:gd name="connsiteY81" fmla="*/ 888298 h 1004110"/>
                  <a:gd name="connsiteX82" fmla="*/ 337988 w 728969"/>
                  <a:gd name="connsiteY82" fmla="*/ 885678 h 1004110"/>
                  <a:gd name="connsiteX83" fmla="*/ 353708 w 728969"/>
                  <a:gd name="connsiteY83" fmla="*/ 896158 h 1004110"/>
                  <a:gd name="connsiteX84" fmla="*/ 369428 w 728969"/>
                  <a:gd name="connsiteY84" fmla="*/ 901398 h 1004110"/>
                  <a:gd name="connsiteX85" fmla="*/ 377288 w 728969"/>
                  <a:gd name="connsiteY85" fmla="*/ 904018 h 1004110"/>
                  <a:gd name="connsiteX86" fmla="*/ 403489 w 728969"/>
                  <a:gd name="connsiteY86" fmla="*/ 911879 h 1004110"/>
                  <a:gd name="connsiteX87" fmla="*/ 411349 w 728969"/>
                  <a:gd name="connsiteY87" fmla="*/ 917119 h 1004110"/>
                  <a:gd name="connsiteX88" fmla="*/ 437550 w 728969"/>
                  <a:gd name="connsiteY88" fmla="*/ 924979 h 1004110"/>
                  <a:gd name="connsiteX89" fmla="*/ 450650 w 728969"/>
                  <a:gd name="connsiteY89" fmla="*/ 945939 h 1004110"/>
                  <a:gd name="connsiteX90" fmla="*/ 458510 w 728969"/>
                  <a:gd name="connsiteY90" fmla="*/ 948559 h 1004110"/>
                  <a:gd name="connsiteX91" fmla="*/ 468990 w 728969"/>
                  <a:gd name="connsiteY91" fmla="*/ 945939 h 1004110"/>
                  <a:gd name="connsiteX92" fmla="*/ 484711 w 728969"/>
                  <a:gd name="connsiteY92" fmla="*/ 940699 h 1004110"/>
                  <a:gd name="connsiteX93" fmla="*/ 497811 w 728969"/>
                  <a:gd name="connsiteY93" fmla="*/ 930219 h 1004110"/>
                  <a:gd name="connsiteX94" fmla="*/ 505671 w 728969"/>
                  <a:gd name="connsiteY94" fmla="*/ 932839 h 1004110"/>
                  <a:gd name="connsiteX95" fmla="*/ 518772 w 728969"/>
                  <a:gd name="connsiteY95" fmla="*/ 930219 h 1004110"/>
                  <a:gd name="connsiteX96" fmla="*/ 524012 w 728969"/>
                  <a:gd name="connsiteY96" fmla="*/ 938079 h 1004110"/>
                  <a:gd name="connsiteX97" fmla="*/ 529252 w 728969"/>
                  <a:gd name="connsiteY97" fmla="*/ 953800 h 1004110"/>
                  <a:gd name="connsiteX98" fmla="*/ 531872 w 728969"/>
                  <a:gd name="connsiteY98" fmla="*/ 972140 h 1004110"/>
                  <a:gd name="connsiteX99" fmla="*/ 539732 w 728969"/>
                  <a:gd name="connsiteY99" fmla="*/ 982620 h 1004110"/>
                  <a:gd name="connsiteX100" fmla="*/ 563313 w 728969"/>
                  <a:gd name="connsiteY100" fmla="*/ 995720 h 1004110"/>
                  <a:gd name="connsiteX101" fmla="*/ 581653 w 728969"/>
                  <a:gd name="connsiteY101" fmla="*/ 998341 h 1004110"/>
                  <a:gd name="connsiteX102" fmla="*/ 631434 w 728969"/>
                  <a:gd name="connsiteY102" fmla="*/ 1000961 h 1004110"/>
                  <a:gd name="connsiteX103" fmla="*/ 655015 w 728969"/>
                  <a:gd name="connsiteY103" fmla="*/ 993100 h 1004110"/>
                  <a:gd name="connsiteX104" fmla="*/ 662875 w 728969"/>
                  <a:gd name="connsiteY104" fmla="*/ 990480 h 1004110"/>
                  <a:gd name="connsiteX105" fmla="*/ 681215 w 728969"/>
                  <a:gd name="connsiteY105" fmla="*/ 982620 h 1004110"/>
                  <a:gd name="connsiteX106" fmla="*/ 678595 w 728969"/>
                  <a:gd name="connsiteY106" fmla="*/ 956420 h 1004110"/>
                  <a:gd name="connsiteX107" fmla="*/ 681215 w 728969"/>
                  <a:gd name="connsiteY107" fmla="*/ 938079 h 1004110"/>
                  <a:gd name="connsiteX108" fmla="*/ 689075 w 728969"/>
                  <a:gd name="connsiteY108" fmla="*/ 911879 h 1004110"/>
                  <a:gd name="connsiteX109" fmla="*/ 694315 w 728969"/>
                  <a:gd name="connsiteY109" fmla="*/ 896158 h 1004110"/>
                  <a:gd name="connsiteX110" fmla="*/ 699555 w 728969"/>
                  <a:gd name="connsiteY110" fmla="*/ 888298 h 1004110"/>
                  <a:gd name="connsiteX111" fmla="*/ 710036 w 728969"/>
                  <a:gd name="connsiteY111" fmla="*/ 875198 h 1004110"/>
                  <a:gd name="connsiteX112" fmla="*/ 715276 w 728969"/>
                  <a:gd name="connsiteY112" fmla="*/ 859477 h 1004110"/>
                  <a:gd name="connsiteX113" fmla="*/ 717896 w 728969"/>
                  <a:gd name="connsiteY113" fmla="*/ 851617 h 1004110"/>
                  <a:gd name="connsiteX114" fmla="*/ 725756 w 728969"/>
                  <a:gd name="connsiteY114" fmla="*/ 812316 h 1004110"/>
                  <a:gd name="connsiteX115" fmla="*/ 728376 w 728969"/>
                  <a:gd name="connsiteY115" fmla="*/ 801836 h 1004110"/>
                  <a:gd name="connsiteX116" fmla="*/ 725756 w 728969"/>
                  <a:gd name="connsiteY116" fmla="*/ 778256 h 1004110"/>
                  <a:gd name="connsiteX117" fmla="*/ 699555 w 728969"/>
                  <a:gd name="connsiteY117" fmla="*/ 775636 h 1004110"/>
                  <a:gd name="connsiteX118" fmla="*/ 691695 w 728969"/>
                  <a:gd name="connsiteY118" fmla="*/ 773016 h 1004110"/>
                  <a:gd name="connsiteX119" fmla="*/ 662875 w 728969"/>
                  <a:gd name="connsiteY119" fmla="*/ 765155 h 1004110"/>
                  <a:gd name="connsiteX120" fmla="*/ 647154 w 728969"/>
                  <a:gd name="connsiteY120" fmla="*/ 757295 h 1004110"/>
                  <a:gd name="connsiteX121" fmla="*/ 631434 w 728969"/>
                  <a:gd name="connsiteY121" fmla="*/ 746815 h 1004110"/>
                  <a:gd name="connsiteX122" fmla="*/ 623574 w 728969"/>
                  <a:gd name="connsiteY122" fmla="*/ 738955 h 1004110"/>
                  <a:gd name="connsiteX123" fmla="*/ 615714 w 728969"/>
                  <a:gd name="connsiteY123" fmla="*/ 736335 h 1004110"/>
                  <a:gd name="connsiteX124" fmla="*/ 607853 w 728969"/>
                  <a:gd name="connsiteY124" fmla="*/ 731095 h 1004110"/>
                  <a:gd name="connsiteX125" fmla="*/ 602613 w 728969"/>
                  <a:gd name="connsiteY125" fmla="*/ 723235 h 1004110"/>
                  <a:gd name="connsiteX126" fmla="*/ 597373 w 728969"/>
                  <a:gd name="connsiteY126" fmla="*/ 717994 h 1004110"/>
                  <a:gd name="connsiteX127" fmla="*/ 581653 w 728969"/>
                  <a:gd name="connsiteY127" fmla="*/ 686554 h 1004110"/>
                  <a:gd name="connsiteX128" fmla="*/ 568553 w 728969"/>
                  <a:gd name="connsiteY128" fmla="*/ 676073 h 1004110"/>
                  <a:gd name="connsiteX129" fmla="*/ 565933 w 728969"/>
                  <a:gd name="connsiteY129" fmla="*/ 668213 h 1004110"/>
                  <a:gd name="connsiteX130" fmla="*/ 555452 w 728969"/>
                  <a:gd name="connsiteY130" fmla="*/ 652493 h 1004110"/>
                  <a:gd name="connsiteX131" fmla="*/ 551877 w 728969"/>
                  <a:gd name="connsiteY131" fmla="*/ 633674 h 1004110"/>
                  <a:gd name="connsiteX132" fmla="*/ 534253 w 728969"/>
                  <a:gd name="connsiteY132" fmla="*/ 608668 h 1004110"/>
                  <a:gd name="connsiteX133" fmla="*/ 533776 w 728969"/>
                  <a:gd name="connsiteY133" fmla="*/ 586521 h 1004110"/>
                  <a:gd name="connsiteX134" fmla="*/ 521392 w 728969"/>
                  <a:gd name="connsiteY134" fmla="*/ 542451 h 1004110"/>
                  <a:gd name="connsiteX135" fmla="*/ 516151 w 728969"/>
                  <a:gd name="connsiteY135" fmla="*/ 526730 h 1004110"/>
                  <a:gd name="connsiteX136" fmla="*/ 508291 w 728969"/>
                  <a:gd name="connsiteY136" fmla="*/ 497910 h 1004110"/>
                  <a:gd name="connsiteX137" fmla="*/ 503051 w 728969"/>
                  <a:gd name="connsiteY137" fmla="*/ 492669 h 1004110"/>
                  <a:gd name="connsiteX138" fmla="*/ 500431 w 728969"/>
                  <a:gd name="connsiteY138" fmla="*/ 455989 h 1004110"/>
                  <a:gd name="connsiteX139" fmla="*/ 495191 w 728969"/>
                  <a:gd name="connsiteY139" fmla="*/ 440268 h 1004110"/>
                  <a:gd name="connsiteX140" fmla="*/ 492571 w 728969"/>
                  <a:gd name="connsiteY140" fmla="*/ 421928 h 1004110"/>
                  <a:gd name="connsiteX141" fmla="*/ 489951 w 728969"/>
                  <a:gd name="connsiteY141" fmla="*/ 414068 h 1004110"/>
                  <a:gd name="connsiteX142" fmla="*/ 479471 w 728969"/>
                  <a:gd name="connsiteY142" fmla="*/ 374767 h 1004110"/>
                  <a:gd name="connsiteX143" fmla="*/ 471611 w 728969"/>
                  <a:gd name="connsiteY143" fmla="*/ 369527 h 1004110"/>
                  <a:gd name="connsiteX144" fmla="*/ 471611 w 728969"/>
                  <a:gd name="connsiteY144" fmla="*/ 351186 h 1004110"/>
                  <a:gd name="connsiteX145" fmla="*/ 479471 w 728969"/>
                  <a:gd name="connsiteY145" fmla="*/ 348566 h 1004110"/>
                  <a:gd name="connsiteX146" fmla="*/ 503051 w 728969"/>
                  <a:gd name="connsiteY146" fmla="*/ 351186 h 1004110"/>
                  <a:gd name="connsiteX147" fmla="*/ 508291 w 728969"/>
                  <a:gd name="connsiteY147" fmla="*/ 335466 h 1004110"/>
                  <a:gd name="connsiteX148" fmla="*/ 510911 w 728969"/>
                  <a:gd name="connsiteY148" fmla="*/ 327606 h 1004110"/>
                  <a:gd name="connsiteX149" fmla="*/ 518772 w 728969"/>
                  <a:gd name="connsiteY149" fmla="*/ 324986 h 1004110"/>
                  <a:gd name="connsiteX150" fmla="*/ 534492 w 728969"/>
                  <a:gd name="connsiteY150" fmla="*/ 314506 h 1004110"/>
                  <a:gd name="connsiteX151" fmla="*/ 539732 w 728969"/>
                  <a:gd name="connsiteY151" fmla="*/ 309265 h 1004110"/>
                  <a:gd name="connsiteX152" fmla="*/ 547592 w 728969"/>
                  <a:gd name="connsiteY152" fmla="*/ 306645 h 1004110"/>
                  <a:gd name="connsiteX153" fmla="*/ 563313 w 728969"/>
                  <a:gd name="connsiteY153" fmla="*/ 296165 h 1004110"/>
                  <a:gd name="connsiteX154" fmla="*/ 568553 w 728969"/>
                  <a:gd name="connsiteY154" fmla="*/ 288305 h 1004110"/>
                  <a:gd name="connsiteX155" fmla="*/ 576413 w 728969"/>
                  <a:gd name="connsiteY155" fmla="*/ 283065 h 1004110"/>
                  <a:gd name="connsiteX156" fmla="*/ 579033 w 728969"/>
                  <a:gd name="connsiteY156" fmla="*/ 275205 h 1004110"/>
                  <a:gd name="connsiteX157" fmla="*/ 586893 w 728969"/>
                  <a:gd name="connsiteY157" fmla="*/ 272585 h 1004110"/>
                  <a:gd name="connsiteX158" fmla="*/ 594753 w 728969"/>
                  <a:gd name="connsiteY158" fmla="*/ 267345 h 1004110"/>
                  <a:gd name="connsiteX159" fmla="*/ 599993 w 728969"/>
                  <a:gd name="connsiteY159" fmla="*/ 259484 h 1004110"/>
                  <a:gd name="connsiteX160" fmla="*/ 607853 w 728969"/>
                  <a:gd name="connsiteY160" fmla="*/ 254244 h 1004110"/>
                  <a:gd name="connsiteX161" fmla="*/ 610474 w 728969"/>
                  <a:gd name="connsiteY161" fmla="*/ 246384 h 1004110"/>
                  <a:gd name="connsiteX162" fmla="*/ 615714 w 728969"/>
                  <a:gd name="connsiteY162" fmla="*/ 238524 h 1004110"/>
                  <a:gd name="connsiteX163" fmla="*/ 602613 w 728969"/>
                  <a:gd name="connsiteY163" fmla="*/ 214943 h 1004110"/>
                  <a:gd name="connsiteX164" fmla="*/ 605233 w 728969"/>
                  <a:gd name="connsiteY164" fmla="*/ 167782 h 1004110"/>
                  <a:gd name="connsiteX165" fmla="*/ 610474 w 728969"/>
                  <a:gd name="connsiteY165" fmla="*/ 136342 h 1004110"/>
                  <a:gd name="connsiteX166" fmla="*/ 607853 w 728969"/>
                  <a:gd name="connsiteY166" fmla="*/ 128482 h 1004110"/>
                  <a:gd name="connsiteX167" fmla="*/ 592133 w 728969"/>
                  <a:gd name="connsiteY167" fmla="*/ 123241 h 1004110"/>
                  <a:gd name="connsiteX168" fmla="*/ 584273 w 728969"/>
                  <a:gd name="connsiteY168" fmla="*/ 120621 h 1004110"/>
                  <a:gd name="connsiteX169" fmla="*/ 568553 w 728969"/>
                  <a:gd name="connsiteY169" fmla="*/ 112761 h 1004110"/>
                  <a:gd name="connsiteX170" fmla="*/ 565933 w 728969"/>
                  <a:gd name="connsiteY170" fmla="*/ 104901 h 1004110"/>
                  <a:gd name="connsiteX171" fmla="*/ 560692 w 728969"/>
                  <a:gd name="connsiteY171" fmla="*/ 99661 h 1004110"/>
                  <a:gd name="connsiteX172" fmla="*/ 544972 w 728969"/>
                  <a:gd name="connsiteY172" fmla="*/ 89181 h 1004110"/>
                  <a:gd name="connsiteX173" fmla="*/ 537112 w 728969"/>
                  <a:gd name="connsiteY173" fmla="*/ 83941 h 1004110"/>
                  <a:gd name="connsiteX174" fmla="*/ 531872 w 728969"/>
                  <a:gd name="connsiteY174" fmla="*/ 78700 h 1004110"/>
                  <a:gd name="connsiteX175" fmla="*/ 521392 w 728969"/>
                  <a:gd name="connsiteY175" fmla="*/ 62980 h 1004110"/>
                  <a:gd name="connsiteX176" fmla="*/ 516151 w 728969"/>
                  <a:gd name="connsiteY176" fmla="*/ 55120 h 1004110"/>
                  <a:gd name="connsiteX177" fmla="*/ 510911 w 728969"/>
                  <a:gd name="connsiteY177" fmla="*/ 47260 h 1004110"/>
                  <a:gd name="connsiteX178" fmla="*/ 495191 w 728969"/>
                  <a:gd name="connsiteY178" fmla="*/ 39400 h 1004110"/>
                  <a:gd name="connsiteX179" fmla="*/ 484711 w 728969"/>
                  <a:gd name="connsiteY179" fmla="*/ 26299 h 1004110"/>
                  <a:gd name="connsiteX180" fmla="*/ 466370 w 728969"/>
                  <a:gd name="connsiteY180" fmla="*/ 5339 h 1004110"/>
                  <a:gd name="connsiteX181" fmla="*/ 461130 w 728969"/>
                  <a:gd name="connsiteY181" fmla="*/ 99 h 1004110"/>
                  <a:gd name="connsiteX0" fmla="*/ 461130 w 728969"/>
                  <a:gd name="connsiteY0" fmla="*/ 99 h 1004110"/>
                  <a:gd name="connsiteX1" fmla="*/ 448030 w 728969"/>
                  <a:gd name="connsiteY1" fmla="*/ 10579 h 1004110"/>
                  <a:gd name="connsiteX2" fmla="*/ 445410 w 728969"/>
                  <a:gd name="connsiteY2" fmla="*/ 21059 h 1004110"/>
                  <a:gd name="connsiteX3" fmla="*/ 437550 w 728969"/>
                  <a:gd name="connsiteY3" fmla="*/ 49880 h 1004110"/>
                  <a:gd name="connsiteX4" fmla="*/ 427070 w 728969"/>
                  <a:gd name="connsiteY4" fmla="*/ 65600 h 1004110"/>
                  <a:gd name="connsiteX5" fmla="*/ 419209 w 728969"/>
                  <a:gd name="connsiteY5" fmla="*/ 83941 h 1004110"/>
                  <a:gd name="connsiteX6" fmla="*/ 411349 w 728969"/>
                  <a:gd name="connsiteY6" fmla="*/ 89181 h 1004110"/>
                  <a:gd name="connsiteX7" fmla="*/ 408729 w 728969"/>
                  <a:gd name="connsiteY7" fmla="*/ 104901 h 1004110"/>
                  <a:gd name="connsiteX8" fmla="*/ 413969 w 728969"/>
                  <a:gd name="connsiteY8" fmla="*/ 136342 h 1004110"/>
                  <a:gd name="connsiteX9" fmla="*/ 403489 w 728969"/>
                  <a:gd name="connsiteY9" fmla="*/ 149442 h 1004110"/>
                  <a:gd name="connsiteX10" fmla="*/ 387769 w 728969"/>
                  <a:gd name="connsiteY10" fmla="*/ 159922 h 1004110"/>
                  <a:gd name="connsiteX11" fmla="*/ 369428 w 728969"/>
                  <a:gd name="connsiteY11" fmla="*/ 183503 h 1004110"/>
                  <a:gd name="connsiteX12" fmla="*/ 353708 w 728969"/>
                  <a:gd name="connsiteY12" fmla="*/ 193983 h 1004110"/>
                  <a:gd name="connsiteX13" fmla="*/ 345848 w 728969"/>
                  <a:gd name="connsiteY13" fmla="*/ 191363 h 1004110"/>
                  <a:gd name="connsiteX14" fmla="*/ 317027 w 728969"/>
                  <a:gd name="connsiteY14" fmla="*/ 196603 h 1004110"/>
                  <a:gd name="connsiteX15" fmla="*/ 301307 w 728969"/>
                  <a:gd name="connsiteY15" fmla="*/ 201843 h 1004110"/>
                  <a:gd name="connsiteX16" fmla="*/ 293447 w 728969"/>
                  <a:gd name="connsiteY16" fmla="*/ 204463 h 1004110"/>
                  <a:gd name="connsiteX17" fmla="*/ 272486 w 728969"/>
                  <a:gd name="connsiteY17" fmla="*/ 220184 h 1004110"/>
                  <a:gd name="connsiteX18" fmla="*/ 267246 w 728969"/>
                  <a:gd name="connsiteY18" fmla="*/ 228044 h 1004110"/>
                  <a:gd name="connsiteX19" fmla="*/ 264626 w 728969"/>
                  <a:gd name="connsiteY19" fmla="*/ 235904 h 1004110"/>
                  <a:gd name="connsiteX20" fmla="*/ 267246 w 728969"/>
                  <a:gd name="connsiteY20" fmla="*/ 251624 h 1004110"/>
                  <a:gd name="connsiteX21" fmla="*/ 272486 w 728969"/>
                  <a:gd name="connsiteY21" fmla="*/ 259484 h 1004110"/>
                  <a:gd name="connsiteX22" fmla="*/ 275106 w 728969"/>
                  <a:gd name="connsiteY22" fmla="*/ 275205 h 1004110"/>
                  <a:gd name="connsiteX23" fmla="*/ 272486 w 728969"/>
                  <a:gd name="connsiteY23" fmla="*/ 283065 h 1004110"/>
                  <a:gd name="connsiteX24" fmla="*/ 264626 w 728969"/>
                  <a:gd name="connsiteY24" fmla="*/ 288305 h 1004110"/>
                  <a:gd name="connsiteX25" fmla="*/ 259386 w 728969"/>
                  <a:gd name="connsiteY25" fmla="*/ 296165 h 1004110"/>
                  <a:gd name="connsiteX26" fmla="*/ 254146 w 728969"/>
                  <a:gd name="connsiteY26" fmla="*/ 330226 h 1004110"/>
                  <a:gd name="connsiteX27" fmla="*/ 243666 w 728969"/>
                  <a:gd name="connsiteY27" fmla="*/ 345946 h 1004110"/>
                  <a:gd name="connsiteX28" fmla="*/ 235805 w 728969"/>
                  <a:gd name="connsiteY28" fmla="*/ 359047 h 1004110"/>
                  <a:gd name="connsiteX29" fmla="*/ 230565 w 728969"/>
                  <a:gd name="connsiteY29" fmla="*/ 398347 h 1004110"/>
                  <a:gd name="connsiteX30" fmla="*/ 227945 w 728969"/>
                  <a:gd name="connsiteY30" fmla="*/ 414068 h 1004110"/>
                  <a:gd name="connsiteX31" fmla="*/ 227945 w 728969"/>
                  <a:gd name="connsiteY31" fmla="*/ 463849 h 1004110"/>
                  <a:gd name="connsiteX32" fmla="*/ 235805 w 728969"/>
                  <a:gd name="connsiteY32" fmla="*/ 469089 h 1004110"/>
                  <a:gd name="connsiteX33" fmla="*/ 241045 w 728969"/>
                  <a:gd name="connsiteY33" fmla="*/ 476949 h 1004110"/>
                  <a:gd name="connsiteX34" fmla="*/ 241045 w 728969"/>
                  <a:gd name="connsiteY34" fmla="*/ 518870 h 1004110"/>
                  <a:gd name="connsiteX35" fmla="*/ 230565 w 728969"/>
                  <a:gd name="connsiteY35" fmla="*/ 516250 h 1004110"/>
                  <a:gd name="connsiteX36" fmla="*/ 209605 w 728969"/>
                  <a:gd name="connsiteY36" fmla="*/ 524110 h 1004110"/>
                  <a:gd name="connsiteX37" fmla="*/ 206985 w 728969"/>
                  <a:gd name="connsiteY37" fmla="*/ 531970 h 1004110"/>
                  <a:gd name="connsiteX38" fmla="*/ 201745 w 728969"/>
                  <a:gd name="connsiteY38" fmla="*/ 584371 h 1004110"/>
                  <a:gd name="connsiteX39" fmla="*/ 199125 w 728969"/>
                  <a:gd name="connsiteY39" fmla="*/ 602712 h 1004110"/>
                  <a:gd name="connsiteX40" fmla="*/ 201745 w 728969"/>
                  <a:gd name="connsiteY40" fmla="*/ 615812 h 1004110"/>
                  <a:gd name="connsiteX41" fmla="*/ 204365 w 728969"/>
                  <a:gd name="connsiteY41" fmla="*/ 623672 h 1004110"/>
                  <a:gd name="connsiteX42" fmla="*/ 188644 w 728969"/>
                  <a:gd name="connsiteY42" fmla="*/ 621052 h 1004110"/>
                  <a:gd name="connsiteX43" fmla="*/ 172924 w 728969"/>
                  <a:gd name="connsiteY43" fmla="*/ 628912 h 1004110"/>
                  <a:gd name="connsiteX44" fmla="*/ 170304 w 728969"/>
                  <a:gd name="connsiteY44" fmla="*/ 644633 h 1004110"/>
                  <a:gd name="connsiteX45" fmla="*/ 162444 w 728969"/>
                  <a:gd name="connsiteY45" fmla="*/ 647253 h 1004110"/>
                  <a:gd name="connsiteX46" fmla="*/ 154584 w 728969"/>
                  <a:gd name="connsiteY46" fmla="*/ 652493 h 1004110"/>
                  <a:gd name="connsiteX47" fmla="*/ 144103 w 728969"/>
                  <a:gd name="connsiteY47" fmla="*/ 665593 h 1004110"/>
                  <a:gd name="connsiteX48" fmla="*/ 128383 w 728969"/>
                  <a:gd name="connsiteY48" fmla="*/ 673453 h 1004110"/>
                  <a:gd name="connsiteX49" fmla="*/ 115283 w 728969"/>
                  <a:gd name="connsiteY49" fmla="*/ 683934 h 1004110"/>
                  <a:gd name="connsiteX50" fmla="*/ 107423 w 728969"/>
                  <a:gd name="connsiteY50" fmla="*/ 681314 h 1004110"/>
                  <a:gd name="connsiteX51" fmla="*/ 83842 w 728969"/>
                  <a:gd name="connsiteY51" fmla="*/ 691794 h 1004110"/>
                  <a:gd name="connsiteX52" fmla="*/ 75982 w 728969"/>
                  <a:gd name="connsiteY52" fmla="*/ 707514 h 1004110"/>
                  <a:gd name="connsiteX53" fmla="*/ 81222 w 728969"/>
                  <a:gd name="connsiteY53" fmla="*/ 723235 h 1004110"/>
                  <a:gd name="connsiteX54" fmla="*/ 73362 w 728969"/>
                  <a:gd name="connsiteY54" fmla="*/ 749435 h 1004110"/>
                  <a:gd name="connsiteX55" fmla="*/ 65502 w 728969"/>
                  <a:gd name="connsiteY55" fmla="*/ 754675 h 1004110"/>
                  <a:gd name="connsiteX56" fmla="*/ 49781 w 728969"/>
                  <a:gd name="connsiteY56" fmla="*/ 759915 h 1004110"/>
                  <a:gd name="connsiteX57" fmla="*/ 41921 w 728969"/>
                  <a:gd name="connsiteY57" fmla="*/ 757295 h 1004110"/>
                  <a:gd name="connsiteX58" fmla="*/ 44541 w 728969"/>
                  <a:gd name="connsiteY58" fmla="*/ 775636 h 1004110"/>
                  <a:gd name="connsiteX59" fmla="*/ 41921 w 728969"/>
                  <a:gd name="connsiteY59" fmla="*/ 783496 h 1004110"/>
                  <a:gd name="connsiteX60" fmla="*/ 23581 w 728969"/>
                  <a:gd name="connsiteY60" fmla="*/ 793976 h 1004110"/>
                  <a:gd name="connsiteX61" fmla="*/ 7860 w 728969"/>
                  <a:gd name="connsiteY61" fmla="*/ 801836 h 1004110"/>
                  <a:gd name="connsiteX62" fmla="*/ 0 w 728969"/>
                  <a:gd name="connsiteY62" fmla="*/ 817557 h 1004110"/>
                  <a:gd name="connsiteX63" fmla="*/ 2620 w 728969"/>
                  <a:gd name="connsiteY63" fmla="*/ 828037 h 1004110"/>
                  <a:gd name="connsiteX64" fmla="*/ 5240 w 728969"/>
                  <a:gd name="connsiteY64" fmla="*/ 904018 h 1004110"/>
                  <a:gd name="connsiteX65" fmla="*/ 7860 w 728969"/>
                  <a:gd name="connsiteY65" fmla="*/ 911879 h 1004110"/>
                  <a:gd name="connsiteX66" fmla="*/ 13100 w 728969"/>
                  <a:gd name="connsiteY66" fmla="*/ 930219 h 1004110"/>
                  <a:gd name="connsiteX67" fmla="*/ 20961 w 728969"/>
                  <a:gd name="connsiteY67" fmla="*/ 927599 h 1004110"/>
                  <a:gd name="connsiteX68" fmla="*/ 36681 w 728969"/>
                  <a:gd name="connsiteY68" fmla="*/ 917119 h 1004110"/>
                  <a:gd name="connsiteX69" fmla="*/ 52401 w 728969"/>
                  <a:gd name="connsiteY69" fmla="*/ 911879 h 1004110"/>
                  <a:gd name="connsiteX70" fmla="*/ 68122 w 728969"/>
                  <a:gd name="connsiteY70" fmla="*/ 904018 h 1004110"/>
                  <a:gd name="connsiteX71" fmla="*/ 96942 w 728969"/>
                  <a:gd name="connsiteY71" fmla="*/ 906639 h 1004110"/>
                  <a:gd name="connsiteX72" fmla="*/ 115283 w 728969"/>
                  <a:gd name="connsiteY72" fmla="*/ 911879 h 1004110"/>
                  <a:gd name="connsiteX73" fmla="*/ 128383 w 728969"/>
                  <a:gd name="connsiteY73" fmla="*/ 909259 h 1004110"/>
                  <a:gd name="connsiteX74" fmla="*/ 154584 w 728969"/>
                  <a:gd name="connsiteY74" fmla="*/ 906639 h 1004110"/>
                  <a:gd name="connsiteX75" fmla="*/ 157204 w 728969"/>
                  <a:gd name="connsiteY75" fmla="*/ 898778 h 1004110"/>
                  <a:gd name="connsiteX76" fmla="*/ 199125 w 728969"/>
                  <a:gd name="connsiteY76" fmla="*/ 896158 h 1004110"/>
                  <a:gd name="connsiteX77" fmla="*/ 206985 w 728969"/>
                  <a:gd name="connsiteY77" fmla="*/ 893538 h 1004110"/>
                  <a:gd name="connsiteX78" fmla="*/ 259386 w 728969"/>
                  <a:gd name="connsiteY78" fmla="*/ 893538 h 1004110"/>
                  <a:gd name="connsiteX79" fmla="*/ 267246 w 728969"/>
                  <a:gd name="connsiteY79" fmla="*/ 896158 h 1004110"/>
                  <a:gd name="connsiteX80" fmla="*/ 314407 w 728969"/>
                  <a:gd name="connsiteY80" fmla="*/ 893538 h 1004110"/>
                  <a:gd name="connsiteX81" fmla="*/ 330127 w 728969"/>
                  <a:gd name="connsiteY81" fmla="*/ 888298 h 1004110"/>
                  <a:gd name="connsiteX82" fmla="*/ 337988 w 728969"/>
                  <a:gd name="connsiteY82" fmla="*/ 885678 h 1004110"/>
                  <a:gd name="connsiteX83" fmla="*/ 353708 w 728969"/>
                  <a:gd name="connsiteY83" fmla="*/ 896158 h 1004110"/>
                  <a:gd name="connsiteX84" fmla="*/ 369428 w 728969"/>
                  <a:gd name="connsiteY84" fmla="*/ 901398 h 1004110"/>
                  <a:gd name="connsiteX85" fmla="*/ 377288 w 728969"/>
                  <a:gd name="connsiteY85" fmla="*/ 904018 h 1004110"/>
                  <a:gd name="connsiteX86" fmla="*/ 403489 w 728969"/>
                  <a:gd name="connsiteY86" fmla="*/ 911879 h 1004110"/>
                  <a:gd name="connsiteX87" fmla="*/ 411349 w 728969"/>
                  <a:gd name="connsiteY87" fmla="*/ 917119 h 1004110"/>
                  <a:gd name="connsiteX88" fmla="*/ 437550 w 728969"/>
                  <a:gd name="connsiteY88" fmla="*/ 924979 h 1004110"/>
                  <a:gd name="connsiteX89" fmla="*/ 450650 w 728969"/>
                  <a:gd name="connsiteY89" fmla="*/ 945939 h 1004110"/>
                  <a:gd name="connsiteX90" fmla="*/ 458510 w 728969"/>
                  <a:gd name="connsiteY90" fmla="*/ 948559 h 1004110"/>
                  <a:gd name="connsiteX91" fmla="*/ 468990 w 728969"/>
                  <a:gd name="connsiteY91" fmla="*/ 945939 h 1004110"/>
                  <a:gd name="connsiteX92" fmla="*/ 484711 w 728969"/>
                  <a:gd name="connsiteY92" fmla="*/ 940699 h 1004110"/>
                  <a:gd name="connsiteX93" fmla="*/ 497811 w 728969"/>
                  <a:gd name="connsiteY93" fmla="*/ 930219 h 1004110"/>
                  <a:gd name="connsiteX94" fmla="*/ 505671 w 728969"/>
                  <a:gd name="connsiteY94" fmla="*/ 932839 h 1004110"/>
                  <a:gd name="connsiteX95" fmla="*/ 518772 w 728969"/>
                  <a:gd name="connsiteY95" fmla="*/ 930219 h 1004110"/>
                  <a:gd name="connsiteX96" fmla="*/ 524012 w 728969"/>
                  <a:gd name="connsiteY96" fmla="*/ 938079 h 1004110"/>
                  <a:gd name="connsiteX97" fmla="*/ 529252 w 728969"/>
                  <a:gd name="connsiteY97" fmla="*/ 953800 h 1004110"/>
                  <a:gd name="connsiteX98" fmla="*/ 531872 w 728969"/>
                  <a:gd name="connsiteY98" fmla="*/ 972140 h 1004110"/>
                  <a:gd name="connsiteX99" fmla="*/ 539732 w 728969"/>
                  <a:gd name="connsiteY99" fmla="*/ 982620 h 1004110"/>
                  <a:gd name="connsiteX100" fmla="*/ 563313 w 728969"/>
                  <a:gd name="connsiteY100" fmla="*/ 995720 h 1004110"/>
                  <a:gd name="connsiteX101" fmla="*/ 581653 w 728969"/>
                  <a:gd name="connsiteY101" fmla="*/ 998341 h 1004110"/>
                  <a:gd name="connsiteX102" fmla="*/ 631434 w 728969"/>
                  <a:gd name="connsiteY102" fmla="*/ 1000961 h 1004110"/>
                  <a:gd name="connsiteX103" fmla="*/ 655015 w 728969"/>
                  <a:gd name="connsiteY103" fmla="*/ 993100 h 1004110"/>
                  <a:gd name="connsiteX104" fmla="*/ 662875 w 728969"/>
                  <a:gd name="connsiteY104" fmla="*/ 990480 h 1004110"/>
                  <a:gd name="connsiteX105" fmla="*/ 681215 w 728969"/>
                  <a:gd name="connsiteY105" fmla="*/ 982620 h 1004110"/>
                  <a:gd name="connsiteX106" fmla="*/ 678595 w 728969"/>
                  <a:gd name="connsiteY106" fmla="*/ 956420 h 1004110"/>
                  <a:gd name="connsiteX107" fmla="*/ 681215 w 728969"/>
                  <a:gd name="connsiteY107" fmla="*/ 938079 h 1004110"/>
                  <a:gd name="connsiteX108" fmla="*/ 689075 w 728969"/>
                  <a:gd name="connsiteY108" fmla="*/ 911879 h 1004110"/>
                  <a:gd name="connsiteX109" fmla="*/ 694315 w 728969"/>
                  <a:gd name="connsiteY109" fmla="*/ 896158 h 1004110"/>
                  <a:gd name="connsiteX110" fmla="*/ 699555 w 728969"/>
                  <a:gd name="connsiteY110" fmla="*/ 888298 h 1004110"/>
                  <a:gd name="connsiteX111" fmla="*/ 710036 w 728969"/>
                  <a:gd name="connsiteY111" fmla="*/ 875198 h 1004110"/>
                  <a:gd name="connsiteX112" fmla="*/ 715276 w 728969"/>
                  <a:gd name="connsiteY112" fmla="*/ 859477 h 1004110"/>
                  <a:gd name="connsiteX113" fmla="*/ 717896 w 728969"/>
                  <a:gd name="connsiteY113" fmla="*/ 851617 h 1004110"/>
                  <a:gd name="connsiteX114" fmla="*/ 725756 w 728969"/>
                  <a:gd name="connsiteY114" fmla="*/ 812316 h 1004110"/>
                  <a:gd name="connsiteX115" fmla="*/ 728376 w 728969"/>
                  <a:gd name="connsiteY115" fmla="*/ 801836 h 1004110"/>
                  <a:gd name="connsiteX116" fmla="*/ 725756 w 728969"/>
                  <a:gd name="connsiteY116" fmla="*/ 778256 h 1004110"/>
                  <a:gd name="connsiteX117" fmla="*/ 699555 w 728969"/>
                  <a:gd name="connsiteY117" fmla="*/ 775636 h 1004110"/>
                  <a:gd name="connsiteX118" fmla="*/ 691695 w 728969"/>
                  <a:gd name="connsiteY118" fmla="*/ 773016 h 1004110"/>
                  <a:gd name="connsiteX119" fmla="*/ 662875 w 728969"/>
                  <a:gd name="connsiteY119" fmla="*/ 765155 h 1004110"/>
                  <a:gd name="connsiteX120" fmla="*/ 647154 w 728969"/>
                  <a:gd name="connsiteY120" fmla="*/ 757295 h 1004110"/>
                  <a:gd name="connsiteX121" fmla="*/ 631434 w 728969"/>
                  <a:gd name="connsiteY121" fmla="*/ 746815 h 1004110"/>
                  <a:gd name="connsiteX122" fmla="*/ 623574 w 728969"/>
                  <a:gd name="connsiteY122" fmla="*/ 738955 h 1004110"/>
                  <a:gd name="connsiteX123" fmla="*/ 615714 w 728969"/>
                  <a:gd name="connsiteY123" fmla="*/ 736335 h 1004110"/>
                  <a:gd name="connsiteX124" fmla="*/ 607853 w 728969"/>
                  <a:gd name="connsiteY124" fmla="*/ 731095 h 1004110"/>
                  <a:gd name="connsiteX125" fmla="*/ 602613 w 728969"/>
                  <a:gd name="connsiteY125" fmla="*/ 723235 h 1004110"/>
                  <a:gd name="connsiteX126" fmla="*/ 597373 w 728969"/>
                  <a:gd name="connsiteY126" fmla="*/ 717994 h 1004110"/>
                  <a:gd name="connsiteX127" fmla="*/ 593560 w 728969"/>
                  <a:gd name="connsiteY127" fmla="*/ 693698 h 1004110"/>
                  <a:gd name="connsiteX128" fmla="*/ 568553 w 728969"/>
                  <a:gd name="connsiteY128" fmla="*/ 676073 h 1004110"/>
                  <a:gd name="connsiteX129" fmla="*/ 565933 w 728969"/>
                  <a:gd name="connsiteY129" fmla="*/ 668213 h 1004110"/>
                  <a:gd name="connsiteX130" fmla="*/ 555452 w 728969"/>
                  <a:gd name="connsiteY130" fmla="*/ 652493 h 1004110"/>
                  <a:gd name="connsiteX131" fmla="*/ 551877 w 728969"/>
                  <a:gd name="connsiteY131" fmla="*/ 633674 h 1004110"/>
                  <a:gd name="connsiteX132" fmla="*/ 534253 w 728969"/>
                  <a:gd name="connsiteY132" fmla="*/ 608668 h 1004110"/>
                  <a:gd name="connsiteX133" fmla="*/ 533776 w 728969"/>
                  <a:gd name="connsiteY133" fmla="*/ 586521 h 1004110"/>
                  <a:gd name="connsiteX134" fmla="*/ 521392 w 728969"/>
                  <a:gd name="connsiteY134" fmla="*/ 542451 h 1004110"/>
                  <a:gd name="connsiteX135" fmla="*/ 516151 w 728969"/>
                  <a:gd name="connsiteY135" fmla="*/ 526730 h 1004110"/>
                  <a:gd name="connsiteX136" fmla="*/ 508291 w 728969"/>
                  <a:gd name="connsiteY136" fmla="*/ 497910 h 1004110"/>
                  <a:gd name="connsiteX137" fmla="*/ 503051 w 728969"/>
                  <a:gd name="connsiteY137" fmla="*/ 492669 h 1004110"/>
                  <a:gd name="connsiteX138" fmla="*/ 500431 w 728969"/>
                  <a:gd name="connsiteY138" fmla="*/ 455989 h 1004110"/>
                  <a:gd name="connsiteX139" fmla="*/ 495191 w 728969"/>
                  <a:gd name="connsiteY139" fmla="*/ 440268 h 1004110"/>
                  <a:gd name="connsiteX140" fmla="*/ 492571 w 728969"/>
                  <a:gd name="connsiteY140" fmla="*/ 421928 h 1004110"/>
                  <a:gd name="connsiteX141" fmla="*/ 489951 w 728969"/>
                  <a:gd name="connsiteY141" fmla="*/ 414068 h 1004110"/>
                  <a:gd name="connsiteX142" fmla="*/ 479471 w 728969"/>
                  <a:gd name="connsiteY142" fmla="*/ 374767 h 1004110"/>
                  <a:gd name="connsiteX143" fmla="*/ 471611 w 728969"/>
                  <a:gd name="connsiteY143" fmla="*/ 369527 h 1004110"/>
                  <a:gd name="connsiteX144" fmla="*/ 471611 w 728969"/>
                  <a:gd name="connsiteY144" fmla="*/ 351186 h 1004110"/>
                  <a:gd name="connsiteX145" fmla="*/ 479471 w 728969"/>
                  <a:gd name="connsiteY145" fmla="*/ 348566 h 1004110"/>
                  <a:gd name="connsiteX146" fmla="*/ 503051 w 728969"/>
                  <a:gd name="connsiteY146" fmla="*/ 351186 h 1004110"/>
                  <a:gd name="connsiteX147" fmla="*/ 508291 w 728969"/>
                  <a:gd name="connsiteY147" fmla="*/ 335466 h 1004110"/>
                  <a:gd name="connsiteX148" fmla="*/ 510911 w 728969"/>
                  <a:gd name="connsiteY148" fmla="*/ 327606 h 1004110"/>
                  <a:gd name="connsiteX149" fmla="*/ 518772 w 728969"/>
                  <a:gd name="connsiteY149" fmla="*/ 324986 h 1004110"/>
                  <a:gd name="connsiteX150" fmla="*/ 534492 w 728969"/>
                  <a:gd name="connsiteY150" fmla="*/ 314506 h 1004110"/>
                  <a:gd name="connsiteX151" fmla="*/ 539732 w 728969"/>
                  <a:gd name="connsiteY151" fmla="*/ 309265 h 1004110"/>
                  <a:gd name="connsiteX152" fmla="*/ 547592 w 728969"/>
                  <a:gd name="connsiteY152" fmla="*/ 306645 h 1004110"/>
                  <a:gd name="connsiteX153" fmla="*/ 563313 w 728969"/>
                  <a:gd name="connsiteY153" fmla="*/ 296165 h 1004110"/>
                  <a:gd name="connsiteX154" fmla="*/ 568553 w 728969"/>
                  <a:gd name="connsiteY154" fmla="*/ 288305 h 1004110"/>
                  <a:gd name="connsiteX155" fmla="*/ 576413 w 728969"/>
                  <a:gd name="connsiteY155" fmla="*/ 283065 h 1004110"/>
                  <a:gd name="connsiteX156" fmla="*/ 579033 w 728969"/>
                  <a:gd name="connsiteY156" fmla="*/ 275205 h 1004110"/>
                  <a:gd name="connsiteX157" fmla="*/ 586893 w 728969"/>
                  <a:gd name="connsiteY157" fmla="*/ 272585 h 1004110"/>
                  <a:gd name="connsiteX158" fmla="*/ 594753 w 728969"/>
                  <a:gd name="connsiteY158" fmla="*/ 267345 h 1004110"/>
                  <a:gd name="connsiteX159" fmla="*/ 599993 w 728969"/>
                  <a:gd name="connsiteY159" fmla="*/ 259484 h 1004110"/>
                  <a:gd name="connsiteX160" fmla="*/ 607853 w 728969"/>
                  <a:gd name="connsiteY160" fmla="*/ 254244 h 1004110"/>
                  <a:gd name="connsiteX161" fmla="*/ 610474 w 728969"/>
                  <a:gd name="connsiteY161" fmla="*/ 246384 h 1004110"/>
                  <a:gd name="connsiteX162" fmla="*/ 615714 w 728969"/>
                  <a:gd name="connsiteY162" fmla="*/ 238524 h 1004110"/>
                  <a:gd name="connsiteX163" fmla="*/ 602613 w 728969"/>
                  <a:gd name="connsiteY163" fmla="*/ 214943 h 1004110"/>
                  <a:gd name="connsiteX164" fmla="*/ 605233 w 728969"/>
                  <a:gd name="connsiteY164" fmla="*/ 167782 h 1004110"/>
                  <a:gd name="connsiteX165" fmla="*/ 610474 w 728969"/>
                  <a:gd name="connsiteY165" fmla="*/ 136342 h 1004110"/>
                  <a:gd name="connsiteX166" fmla="*/ 607853 w 728969"/>
                  <a:gd name="connsiteY166" fmla="*/ 128482 h 1004110"/>
                  <a:gd name="connsiteX167" fmla="*/ 592133 w 728969"/>
                  <a:gd name="connsiteY167" fmla="*/ 123241 h 1004110"/>
                  <a:gd name="connsiteX168" fmla="*/ 584273 w 728969"/>
                  <a:gd name="connsiteY168" fmla="*/ 120621 h 1004110"/>
                  <a:gd name="connsiteX169" fmla="*/ 568553 w 728969"/>
                  <a:gd name="connsiteY169" fmla="*/ 112761 h 1004110"/>
                  <a:gd name="connsiteX170" fmla="*/ 565933 w 728969"/>
                  <a:gd name="connsiteY170" fmla="*/ 104901 h 1004110"/>
                  <a:gd name="connsiteX171" fmla="*/ 560692 w 728969"/>
                  <a:gd name="connsiteY171" fmla="*/ 99661 h 1004110"/>
                  <a:gd name="connsiteX172" fmla="*/ 544972 w 728969"/>
                  <a:gd name="connsiteY172" fmla="*/ 89181 h 1004110"/>
                  <a:gd name="connsiteX173" fmla="*/ 537112 w 728969"/>
                  <a:gd name="connsiteY173" fmla="*/ 83941 h 1004110"/>
                  <a:gd name="connsiteX174" fmla="*/ 531872 w 728969"/>
                  <a:gd name="connsiteY174" fmla="*/ 78700 h 1004110"/>
                  <a:gd name="connsiteX175" fmla="*/ 521392 w 728969"/>
                  <a:gd name="connsiteY175" fmla="*/ 62980 h 1004110"/>
                  <a:gd name="connsiteX176" fmla="*/ 516151 w 728969"/>
                  <a:gd name="connsiteY176" fmla="*/ 55120 h 1004110"/>
                  <a:gd name="connsiteX177" fmla="*/ 510911 w 728969"/>
                  <a:gd name="connsiteY177" fmla="*/ 47260 h 1004110"/>
                  <a:gd name="connsiteX178" fmla="*/ 495191 w 728969"/>
                  <a:gd name="connsiteY178" fmla="*/ 39400 h 1004110"/>
                  <a:gd name="connsiteX179" fmla="*/ 484711 w 728969"/>
                  <a:gd name="connsiteY179" fmla="*/ 26299 h 1004110"/>
                  <a:gd name="connsiteX180" fmla="*/ 466370 w 728969"/>
                  <a:gd name="connsiteY180" fmla="*/ 5339 h 1004110"/>
                  <a:gd name="connsiteX181" fmla="*/ 461130 w 728969"/>
                  <a:gd name="connsiteY181" fmla="*/ 99 h 1004110"/>
                  <a:gd name="connsiteX0" fmla="*/ 461130 w 728969"/>
                  <a:gd name="connsiteY0" fmla="*/ 99 h 1004110"/>
                  <a:gd name="connsiteX1" fmla="*/ 448030 w 728969"/>
                  <a:gd name="connsiteY1" fmla="*/ 10579 h 1004110"/>
                  <a:gd name="connsiteX2" fmla="*/ 445410 w 728969"/>
                  <a:gd name="connsiteY2" fmla="*/ 21059 h 1004110"/>
                  <a:gd name="connsiteX3" fmla="*/ 437550 w 728969"/>
                  <a:gd name="connsiteY3" fmla="*/ 49880 h 1004110"/>
                  <a:gd name="connsiteX4" fmla="*/ 427070 w 728969"/>
                  <a:gd name="connsiteY4" fmla="*/ 65600 h 1004110"/>
                  <a:gd name="connsiteX5" fmla="*/ 419209 w 728969"/>
                  <a:gd name="connsiteY5" fmla="*/ 83941 h 1004110"/>
                  <a:gd name="connsiteX6" fmla="*/ 411349 w 728969"/>
                  <a:gd name="connsiteY6" fmla="*/ 89181 h 1004110"/>
                  <a:gd name="connsiteX7" fmla="*/ 408729 w 728969"/>
                  <a:gd name="connsiteY7" fmla="*/ 104901 h 1004110"/>
                  <a:gd name="connsiteX8" fmla="*/ 413969 w 728969"/>
                  <a:gd name="connsiteY8" fmla="*/ 136342 h 1004110"/>
                  <a:gd name="connsiteX9" fmla="*/ 403489 w 728969"/>
                  <a:gd name="connsiteY9" fmla="*/ 149442 h 1004110"/>
                  <a:gd name="connsiteX10" fmla="*/ 387769 w 728969"/>
                  <a:gd name="connsiteY10" fmla="*/ 159922 h 1004110"/>
                  <a:gd name="connsiteX11" fmla="*/ 369428 w 728969"/>
                  <a:gd name="connsiteY11" fmla="*/ 183503 h 1004110"/>
                  <a:gd name="connsiteX12" fmla="*/ 353708 w 728969"/>
                  <a:gd name="connsiteY12" fmla="*/ 193983 h 1004110"/>
                  <a:gd name="connsiteX13" fmla="*/ 345848 w 728969"/>
                  <a:gd name="connsiteY13" fmla="*/ 191363 h 1004110"/>
                  <a:gd name="connsiteX14" fmla="*/ 317027 w 728969"/>
                  <a:gd name="connsiteY14" fmla="*/ 196603 h 1004110"/>
                  <a:gd name="connsiteX15" fmla="*/ 301307 w 728969"/>
                  <a:gd name="connsiteY15" fmla="*/ 201843 h 1004110"/>
                  <a:gd name="connsiteX16" fmla="*/ 293447 w 728969"/>
                  <a:gd name="connsiteY16" fmla="*/ 204463 h 1004110"/>
                  <a:gd name="connsiteX17" fmla="*/ 272486 w 728969"/>
                  <a:gd name="connsiteY17" fmla="*/ 220184 h 1004110"/>
                  <a:gd name="connsiteX18" fmla="*/ 267246 w 728969"/>
                  <a:gd name="connsiteY18" fmla="*/ 228044 h 1004110"/>
                  <a:gd name="connsiteX19" fmla="*/ 264626 w 728969"/>
                  <a:gd name="connsiteY19" fmla="*/ 235904 h 1004110"/>
                  <a:gd name="connsiteX20" fmla="*/ 267246 w 728969"/>
                  <a:gd name="connsiteY20" fmla="*/ 251624 h 1004110"/>
                  <a:gd name="connsiteX21" fmla="*/ 272486 w 728969"/>
                  <a:gd name="connsiteY21" fmla="*/ 259484 h 1004110"/>
                  <a:gd name="connsiteX22" fmla="*/ 275106 w 728969"/>
                  <a:gd name="connsiteY22" fmla="*/ 275205 h 1004110"/>
                  <a:gd name="connsiteX23" fmla="*/ 272486 w 728969"/>
                  <a:gd name="connsiteY23" fmla="*/ 283065 h 1004110"/>
                  <a:gd name="connsiteX24" fmla="*/ 264626 w 728969"/>
                  <a:gd name="connsiteY24" fmla="*/ 288305 h 1004110"/>
                  <a:gd name="connsiteX25" fmla="*/ 259386 w 728969"/>
                  <a:gd name="connsiteY25" fmla="*/ 296165 h 1004110"/>
                  <a:gd name="connsiteX26" fmla="*/ 254146 w 728969"/>
                  <a:gd name="connsiteY26" fmla="*/ 330226 h 1004110"/>
                  <a:gd name="connsiteX27" fmla="*/ 243666 w 728969"/>
                  <a:gd name="connsiteY27" fmla="*/ 345946 h 1004110"/>
                  <a:gd name="connsiteX28" fmla="*/ 235805 w 728969"/>
                  <a:gd name="connsiteY28" fmla="*/ 359047 h 1004110"/>
                  <a:gd name="connsiteX29" fmla="*/ 230565 w 728969"/>
                  <a:gd name="connsiteY29" fmla="*/ 398347 h 1004110"/>
                  <a:gd name="connsiteX30" fmla="*/ 227945 w 728969"/>
                  <a:gd name="connsiteY30" fmla="*/ 414068 h 1004110"/>
                  <a:gd name="connsiteX31" fmla="*/ 227945 w 728969"/>
                  <a:gd name="connsiteY31" fmla="*/ 463849 h 1004110"/>
                  <a:gd name="connsiteX32" fmla="*/ 235805 w 728969"/>
                  <a:gd name="connsiteY32" fmla="*/ 469089 h 1004110"/>
                  <a:gd name="connsiteX33" fmla="*/ 241045 w 728969"/>
                  <a:gd name="connsiteY33" fmla="*/ 476949 h 1004110"/>
                  <a:gd name="connsiteX34" fmla="*/ 241045 w 728969"/>
                  <a:gd name="connsiteY34" fmla="*/ 518870 h 1004110"/>
                  <a:gd name="connsiteX35" fmla="*/ 230565 w 728969"/>
                  <a:gd name="connsiteY35" fmla="*/ 516250 h 1004110"/>
                  <a:gd name="connsiteX36" fmla="*/ 209605 w 728969"/>
                  <a:gd name="connsiteY36" fmla="*/ 524110 h 1004110"/>
                  <a:gd name="connsiteX37" fmla="*/ 206985 w 728969"/>
                  <a:gd name="connsiteY37" fmla="*/ 531970 h 1004110"/>
                  <a:gd name="connsiteX38" fmla="*/ 201745 w 728969"/>
                  <a:gd name="connsiteY38" fmla="*/ 584371 h 1004110"/>
                  <a:gd name="connsiteX39" fmla="*/ 199125 w 728969"/>
                  <a:gd name="connsiteY39" fmla="*/ 602712 h 1004110"/>
                  <a:gd name="connsiteX40" fmla="*/ 201745 w 728969"/>
                  <a:gd name="connsiteY40" fmla="*/ 615812 h 1004110"/>
                  <a:gd name="connsiteX41" fmla="*/ 204365 w 728969"/>
                  <a:gd name="connsiteY41" fmla="*/ 623672 h 1004110"/>
                  <a:gd name="connsiteX42" fmla="*/ 188644 w 728969"/>
                  <a:gd name="connsiteY42" fmla="*/ 621052 h 1004110"/>
                  <a:gd name="connsiteX43" fmla="*/ 172924 w 728969"/>
                  <a:gd name="connsiteY43" fmla="*/ 628912 h 1004110"/>
                  <a:gd name="connsiteX44" fmla="*/ 170304 w 728969"/>
                  <a:gd name="connsiteY44" fmla="*/ 644633 h 1004110"/>
                  <a:gd name="connsiteX45" fmla="*/ 162444 w 728969"/>
                  <a:gd name="connsiteY45" fmla="*/ 647253 h 1004110"/>
                  <a:gd name="connsiteX46" fmla="*/ 154584 w 728969"/>
                  <a:gd name="connsiteY46" fmla="*/ 652493 h 1004110"/>
                  <a:gd name="connsiteX47" fmla="*/ 144103 w 728969"/>
                  <a:gd name="connsiteY47" fmla="*/ 665593 h 1004110"/>
                  <a:gd name="connsiteX48" fmla="*/ 128383 w 728969"/>
                  <a:gd name="connsiteY48" fmla="*/ 673453 h 1004110"/>
                  <a:gd name="connsiteX49" fmla="*/ 115283 w 728969"/>
                  <a:gd name="connsiteY49" fmla="*/ 683934 h 1004110"/>
                  <a:gd name="connsiteX50" fmla="*/ 107423 w 728969"/>
                  <a:gd name="connsiteY50" fmla="*/ 681314 h 1004110"/>
                  <a:gd name="connsiteX51" fmla="*/ 83842 w 728969"/>
                  <a:gd name="connsiteY51" fmla="*/ 691794 h 1004110"/>
                  <a:gd name="connsiteX52" fmla="*/ 75982 w 728969"/>
                  <a:gd name="connsiteY52" fmla="*/ 707514 h 1004110"/>
                  <a:gd name="connsiteX53" fmla="*/ 81222 w 728969"/>
                  <a:gd name="connsiteY53" fmla="*/ 723235 h 1004110"/>
                  <a:gd name="connsiteX54" fmla="*/ 73362 w 728969"/>
                  <a:gd name="connsiteY54" fmla="*/ 749435 h 1004110"/>
                  <a:gd name="connsiteX55" fmla="*/ 65502 w 728969"/>
                  <a:gd name="connsiteY55" fmla="*/ 754675 h 1004110"/>
                  <a:gd name="connsiteX56" fmla="*/ 49781 w 728969"/>
                  <a:gd name="connsiteY56" fmla="*/ 759915 h 1004110"/>
                  <a:gd name="connsiteX57" fmla="*/ 41921 w 728969"/>
                  <a:gd name="connsiteY57" fmla="*/ 757295 h 1004110"/>
                  <a:gd name="connsiteX58" fmla="*/ 44541 w 728969"/>
                  <a:gd name="connsiteY58" fmla="*/ 775636 h 1004110"/>
                  <a:gd name="connsiteX59" fmla="*/ 41921 w 728969"/>
                  <a:gd name="connsiteY59" fmla="*/ 783496 h 1004110"/>
                  <a:gd name="connsiteX60" fmla="*/ 23581 w 728969"/>
                  <a:gd name="connsiteY60" fmla="*/ 793976 h 1004110"/>
                  <a:gd name="connsiteX61" fmla="*/ 7860 w 728969"/>
                  <a:gd name="connsiteY61" fmla="*/ 801836 h 1004110"/>
                  <a:gd name="connsiteX62" fmla="*/ 0 w 728969"/>
                  <a:gd name="connsiteY62" fmla="*/ 817557 h 1004110"/>
                  <a:gd name="connsiteX63" fmla="*/ 2620 w 728969"/>
                  <a:gd name="connsiteY63" fmla="*/ 828037 h 1004110"/>
                  <a:gd name="connsiteX64" fmla="*/ 5240 w 728969"/>
                  <a:gd name="connsiteY64" fmla="*/ 904018 h 1004110"/>
                  <a:gd name="connsiteX65" fmla="*/ 7860 w 728969"/>
                  <a:gd name="connsiteY65" fmla="*/ 911879 h 1004110"/>
                  <a:gd name="connsiteX66" fmla="*/ 13100 w 728969"/>
                  <a:gd name="connsiteY66" fmla="*/ 930219 h 1004110"/>
                  <a:gd name="connsiteX67" fmla="*/ 20961 w 728969"/>
                  <a:gd name="connsiteY67" fmla="*/ 927599 h 1004110"/>
                  <a:gd name="connsiteX68" fmla="*/ 36681 w 728969"/>
                  <a:gd name="connsiteY68" fmla="*/ 917119 h 1004110"/>
                  <a:gd name="connsiteX69" fmla="*/ 52401 w 728969"/>
                  <a:gd name="connsiteY69" fmla="*/ 911879 h 1004110"/>
                  <a:gd name="connsiteX70" fmla="*/ 68122 w 728969"/>
                  <a:gd name="connsiteY70" fmla="*/ 904018 h 1004110"/>
                  <a:gd name="connsiteX71" fmla="*/ 96942 w 728969"/>
                  <a:gd name="connsiteY71" fmla="*/ 906639 h 1004110"/>
                  <a:gd name="connsiteX72" fmla="*/ 115283 w 728969"/>
                  <a:gd name="connsiteY72" fmla="*/ 911879 h 1004110"/>
                  <a:gd name="connsiteX73" fmla="*/ 128383 w 728969"/>
                  <a:gd name="connsiteY73" fmla="*/ 909259 h 1004110"/>
                  <a:gd name="connsiteX74" fmla="*/ 154584 w 728969"/>
                  <a:gd name="connsiteY74" fmla="*/ 906639 h 1004110"/>
                  <a:gd name="connsiteX75" fmla="*/ 157204 w 728969"/>
                  <a:gd name="connsiteY75" fmla="*/ 898778 h 1004110"/>
                  <a:gd name="connsiteX76" fmla="*/ 199125 w 728969"/>
                  <a:gd name="connsiteY76" fmla="*/ 896158 h 1004110"/>
                  <a:gd name="connsiteX77" fmla="*/ 206985 w 728969"/>
                  <a:gd name="connsiteY77" fmla="*/ 893538 h 1004110"/>
                  <a:gd name="connsiteX78" fmla="*/ 259386 w 728969"/>
                  <a:gd name="connsiteY78" fmla="*/ 893538 h 1004110"/>
                  <a:gd name="connsiteX79" fmla="*/ 267246 w 728969"/>
                  <a:gd name="connsiteY79" fmla="*/ 896158 h 1004110"/>
                  <a:gd name="connsiteX80" fmla="*/ 314407 w 728969"/>
                  <a:gd name="connsiteY80" fmla="*/ 893538 h 1004110"/>
                  <a:gd name="connsiteX81" fmla="*/ 330127 w 728969"/>
                  <a:gd name="connsiteY81" fmla="*/ 888298 h 1004110"/>
                  <a:gd name="connsiteX82" fmla="*/ 337988 w 728969"/>
                  <a:gd name="connsiteY82" fmla="*/ 885678 h 1004110"/>
                  <a:gd name="connsiteX83" fmla="*/ 353708 w 728969"/>
                  <a:gd name="connsiteY83" fmla="*/ 896158 h 1004110"/>
                  <a:gd name="connsiteX84" fmla="*/ 369428 w 728969"/>
                  <a:gd name="connsiteY84" fmla="*/ 901398 h 1004110"/>
                  <a:gd name="connsiteX85" fmla="*/ 377288 w 728969"/>
                  <a:gd name="connsiteY85" fmla="*/ 904018 h 1004110"/>
                  <a:gd name="connsiteX86" fmla="*/ 403489 w 728969"/>
                  <a:gd name="connsiteY86" fmla="*/ 911879 h 1004110"/>
                  <a:gd name="connsiteX87" fmla="*/ 411349 w 728969"/>
                  <a:gd name="connsiteY87" fmla="*/ 917119 h 1004110"/>
                  <a:gd name="connsiteX88" fmla="*/ 437550 w 728969"/>
                  <a:gd name="connsiteY88" fmla="*/ 924979 h 1004110"/>
                  <a:gd name="connsiteX89" fmla="*/ 450650 w 728969"/>
                  <a:gd name="connsiteY89" fmla="*/ 945939 h 1004110"/>
                  <a:gd name="connsiteX90" fmla="*/ 458510 w 728969"/>
                  <a:gd name="connsiteY90" fmla="*/ 948559 h 1004110"/>
                  <a:gd name="connsiteX91" fmla="*/ 468990 w 728969"/>
                  <a:gd name="connsiteY91" fmla="*/ 945939 h 1004110"/>
                  <a:gd name="connsiteX92" fmla="*/ 484711 w 728969"/>
                  <a:gd name="connsiteY92" fmla="*/ 940699 h 1004110"/>
                  <a:gd name="connsiteX93" fmla="*/ 497811 w 728969"/>
                  <a:gd name="connsiteY93" fmla="*/ 930219 h 1004110"/>
                  <a:gd name="connsiteX94" fmla="*/ 505671 w 728969"/>
                  <a:gd name="connsiteY94" fmla="*/ 932839 h 1004110"/>
                  <a:gd name="connsiteX95" fmla="*/ 518772 w 728969"/>
                  <a:gd name="connsiteY95" fmla="*/ 930219 h 1004110"/>
                  <a:gd name="connsiteX96" fmla="*/ 524012 w 728969"/>
                  <a:gd name="connsiteY96" fmla="*/ 938079 h 1004110"/>
                  <a:gd name="connsiteX97" fmla="*/ 529252 w 728969"/>
                  <a:gd name="connsiteY97" fmla="*/ 953800 h 1004110"/>
                  <a:gd name="connsiteX98" fmla="*/ 531872 w 728969"/>
                  <a:gd name="connsiteY98" fmla="*/ 972140 h 1004110"/>
                  <a:gd name="connsiteX99" fmla="*/ 539732 w 728969"/>
                  <a:gd name="connsiteY99" fmla="*/ 982620 h 1004110"/>
                  <a:gd name="connsiteX100" fmla="*/ 563313 w 728969"/>
                  <a:gd name="connsiteY100" fmla="*/ 995720 h 1004110"/>
                  <a:gd name="connsiteX101" fmla="*/ 581653 w 728969"/>
                  <a:gd name="connsiteY101" fmla="*/ 998341 h 1004110"/>
                  <a:gd name="connsiteX102" fmla="*/ 631434 w 728969"/>
                  <a:gd name="connsiteY102" fmla="*/ 1000961 h 1004110"/>
                  <a:gd name="connsiteX103" fmla="*/ 655015 w 728969"/>
                  <a:gd name="connsiteY103" fmla="*/ 993100 h 1004110"/>
                  <a:gd name="connsiteX104" fmla="*/ 662875 w 728969"/>
                  <a:gd name="connsiteY104" fmla="*/ 990480 h 1004110"/>
                  <a:gd name="connsiteX105" fmla="*/ 681215 w 728969"/>
                  <a:gd name="connsiteY105" fmla="*/ 982620 h 1004110"/>
                  <a:gd name="connsiteX106" fmla="*/ 678595 w 728969"/>
                  <a:gd name="connsiteY106" fmla="*/ 956420 h 1004110"/>
                  <a:gd name="connsiteX107" fmla="*/ 681215 w 728969"/>
                  <a:gd name="connsiteY107" fmla="*/ 938079 h 1004110"/>
                  <a:gd name="connsiteX108" fmla="*/ 689075 w 728969"/>
                  <a:gd name="connsiteY108" fmla="*/ 911879 h 1004110"/>
                  <a:gd name="connsiteX109" fmla="*/ 694315 w 728969"/>
                  <a:gd name="connsiteY109" fmla="*/ 896158 h 1004110"/>
                  <a:gd name="connsiteX110" fmla="*/ 699555 w 728969"/>
                  <a:gd name="connsiteY110" fmla="*/ 888298 h 1004110"/>
                  <a:gd name="connsiteX111" fmla="*/ 710036 w 728969"/>
                  <a:gd name="connsiteY111" fmla="*/ 875198 h 1004110"/>
                  <a:gd name="connsiteX112" fmla="*/ 715276 w 728969"/>
                  <a:gd name="connsiteY112" fmla="*/ 859477 h 1004110"/>
                  <a:gd name="connsiteX113" fmla="*/ 717896 w 728969"/>
                  <a:gd name="connsiteY113" fmla="*/ 851617 h 1004110"/>
                  <a:gd name="connsiteX114" fmla="*/ 725756 w 728969"/>
                  <a:gd name="connsiteY114" fmla="*/ 812316 h 1004110"/>
                  <a:gd name="connsiteX115" fmla="*/ 728376 w 728969"/>
                  <a:gd name="connsiteY115" fmla="*/ 801836 h 1004110"/>
                  <a:gd name="connsiteX116" fmla="*/ 725756 w 728969"/>
                  <a:gd name="connsiteY116" fmla="*/ 778256 h 1004110"/>
                  <a:gd name="connsiteX117" fmla="*/ 699555 w 728969"/>
                  <a:gd name="connsiteY117" fmla="*/ 775636 h 1004110"/>
                  <a:gd name="connsiteX118" fmla="*/ 691695 w 728969"/>
                  <a:gd name="connsiteY118" fmla="*/ 773016 h 1004110"/>
                  <a:gd name="connsiteX119" fmla="*/ 662875 w 728969"/>
                  <a:gd name="connsiteY119" fmla="*/ 765155 h 1004110"/>
                  <a:gd name="connsiteX120" fmla="*/ 647154 w 728969"/>
                  <a:gd name="connsiteY120" fmla="*/ 757295 h 1004110"/>
                  <a:gd name="connsiteX121" fmla="*/ 631434 w 728969"/>
                  <a:gd name="connsiteY121" fmla="*/ 746815 h 1004110"/>
                  <a:gd name="connsiteX122" fmla="*/ 623574 w 728969"/>
                  <a:gd name="connsiteY122" fmla="*/ 738955 h 1004110"/>
                  <a:gd name="connsiteX123" fmla="*/ 615714 w 728969"/>
                  <a:gd name="connsiteY123" fmla="*/ 736335 h 1004110"/>
                  <a:gd name="connsiteX124" fmla="*/ 607853 w 728969"/>
                  <a:gd name="connsiteY124" fmla="*/ 731095 h 1004110"/>
                  <a:gd name="connsiteX125" fmla="*/ 602613 w 728969"/>
                  <a:gd name="connsiteY125" fmla="*/ 723235 h 1004110"/>
                  <a:gd name="connsiteX126" fmla="*/ 597373 w 728969"/>
                  <a:gd name="connsiteY126" fmla="*/ 717994 h 1004110"/>
                  <a:gd name="connsiteX127" fmla="*/ 593560 w 728969"/>
                  <a:gd name="connsiteY127" fmla="*/ 693698 h 1004110"/>
                  <a:gd name="connsiteX128" fmla="*/ 568553 w 728969"/>
                  <a:gd name="connsiteY128" fmla="*/ 676073 h 1004110"/>
                  <a:gd name="connsiteX129" fmla="*/ 555452 w 728969"/>
                  <a:gd name="connsiteY129" fmla="*/ 652493 h 1004110"/>
                  <a:gd name="connsiteX130" fmla="*/ 551877 w 728969"/>
                  <a:gd name="connsiteY130" fmla="*/ 633674 h 1004110"/>
                  <a:gd name="connsiteX131" fmla="*/ 534253 w 728969"/>
                  <a:gd name="connsiteY131" fmla="*/ 608668 h 1004110"/>
                  <a:gd name="connsiteX132" fmla="*/ 533776 w 728969"/>
                  <a:gd name="connsiteY132" fmla="*/ 586521 h 1004110"/>
                  <a:gd name="connsiteX133" fmla="*/ 521392 w 728969"/>
                  <a:gd name="connsiteY133" fmla="*/ 542451 h 1004110"/>
                  <a:gd name="connsiteX134" fmla="*/ 516151 w 728969"/>
                  <a:gd name="connsiteY134" fmla="*/ 526730 h 1004110"/>
                  <a:gd name="connsiteX135" fmla="*/ 508291 w 728969"/>
                  <a:gd name="connsiteY135" fmla="*/ 497910 h 1004110"/>
                  <a:gd name="connsiteX136" fmla="*/ 503051 w 728969"/>
                  <a:gd name="connsiteY136" fmla="*/ 492669 h 1004110"/>
                  <a:gd name="connsiteX137" fmla="*/ 500431 w 728969"/>
                  <a:gd name="connsiteY137" fmla="*/ 455989 h 1004110"/>
                  <a:gd name="connsiteX138" fmla="*/ 495191 w 728969"/>
                  <a:gd name="connsiteY138" fmla="*/ 440268 h 1004110"/>
                  <a:gd name="connsiteX139" fmla="*/ 492571 w 728969"/>
                  <a:gd name="connsiteY139" fmla="*/ 421928 h 1004110"/>
                  <a:gd name="connsiteX140" fmla="*/ 489951 w 728969"/>
                  <a:gd name="connsiteY140" fmla="*/ 414068 h 1004110"/>
                  <a:gd name="connsiteX141" fmla="*/ 479471 w 728969"/>
                  <a:gd name="connsiteY141" fmla="*/ 374767 h 1004110"/>
                  <a:gd name="connsiteX142" fmla="*/ 471611 w 728969"/>
                  <a:gd name="connsiteY142" fmla="*/ 369527 h 1004110"/>
                  <a:gd name="connsiteX143" fmla="*/ 471611 w 728969"/>
                  <a:gd name="connsiteY143" fmla="*/ 351186 h 1004110"/>
                  <a:gd name="connsiteX144" fmla="*/ 479471 w 728969"/>
                  <a:gd name="connsiteY144" fmla="*/ 348566 h 1004110"/>
                  <a:gd name="connsiteX145" fmla="*/ 503051 w 728969"/>
                  <a:gd name="connsiteY145" fmla="*/ 351186 h 1004110"/>
                  <a:gd name="connsiteX146" fmla="*/ 508291 w 728969"/>
                  <a:gd name="connsiteY146" fmla="*/ 335466 h 1004110"/>
                  <a:gd name="connsiteX147" fmla="*/ 510911 w 728969"/>
                  <a:gd name="connsiteY147" fmla="*/ 327606 h 1004110"/>
                  <a:gd name="connsiteX148" fmla="*/ 518772 w 728969"/>
                  <a:gd name="connsiteY148" fmla="*/ 324986 h 1004110"/>
                  <a:gd name="connsiteX149" fmla="*/ 534492 w 728969"/>
                  <a:gd name="connsiteY149" fmla="*/ 314506 h 1004110"/>
                  <a:gd name="connsiteX150" fmla="*/ 539732 w 728969"/>
                  <a:gd name="connsiteY150" fmla="*/ 309265 h 1004110"/>
                  <a:gd name="connsiteX151" fmla="*/ 547592 w 728969"/>
                  <a:gd name="connsiteY151" fmla="*/ 306645 h 1004110"/>
                  <a:gd name="connsiteX152" fmla="*/ 563313 w 728969"/>
                  <a:gd name="connsiteY152" fmla="*/ 296165 h 1004110"/>
                  <a:gd name="connsiteX153" fmla="*/ 568553 w 728969"/>
                  <a:gd name="connsiteY153" fmla="*/ 288305 h 1004110"/>
                  <a:gd name="connsiteX154" fmla="*/ 576413 w 728969"/>
                  <a:gd name="connsiteY154" fmla="*/ 283065 h 1004110"/>
                  <a:gd name="connsiteX155" fmla="*/ 579033 w 728969"/>
                  <a:gd name="connsiteY155" fmla="*/ 275205 h 1004110"/>
                  <a:gd name="connsiteX156" fmla="*/ 586893 w 728969"/>
                  <a:gd name="connsiteY156" fmla="*/ 272585 h 1004110"/>
                  <a:gd name="connsiteX157" fmla="*/ 594753 w 728969"/>
                  <a:gd name="connsiteY157" fmla="*/ 267345 h 1004110"/>
                  <a:gd name="connsiteX158" fmla="*/ 599993 w 728969"/>
                  <a:gd name="connsiteY158" fmla="*/ 259484 h 1004110"/>
                  <a:gd name="connsiteX159" fmla="*/ 607853 w 728969"/>
                  <a:gd name="connsiteY159" fmla="*/ 254244 h 1004110"/>
                  <a:gd name="connsiteX160" fmla="*/ 610474 w 728969"/>
                  <a:gd name="connsiteY160" fmla="*/ 246384 h 1004110"/>
                  <a:gd name="connsiteX161" fmla="*/ 615714 w 728969"/>
                  <a:gd name="connsiteY161" fmla="*/ 238524 h 1004110"/>
                  <a:gd name="connsiteX162" fmla="*/ 602613 w 728969"/>
                  <a:gd name="connsiteY162" fmla="*/ 214943 h 1004110"/>
                  <a:gd name="connsiteX163" fmla="*/ 605233 w 728969"/>
                  <a:gd name="connsiteY163" fmla="*/ 167782 h 1004110"/>
                  <a:gd name="connsiteX164" fmla="*/ 610474 w 728969"/>
                  <a:gd name="connsiteY164" fmla="*/ 136342 h 1004110"/>
                  <a:gd name="connsiteX165" fmla="*/ 607853 w 728969"/>
                  <a:gd name="connsiteY165" fmla="*/ 128482 h 1004110"/>
                  <a:gd name="connsiteX166" fmla="*/ 592133 w 728969"/>
                  <a:gd name="connsiteY166" fmla="*/ 123241 h 1004110"/>
                  <a:gd name="connsiteX167" fmla="*/ 584273 w 728969"/>
                  <a:gd name="connsiteY167" fmla="*/ 120621 h 1004110"/>
                  <a:gd name="connsiteX168" fmla="*/ 568553 w 728969"/>
                  <a:gd name="connsiteY168" fmla="*/ 112761 h 1004110"/>
                  <a:gd name="connsiteX169" fmla="*/ 565933 w 728969"/>
                  <a:gd name="connsiteY169" fmla="*/ 104901 h 1004110"/>
                  <a:gd name="connsiteX170" fmla="*/ 560692 w 728969"/>
                  <a:gd name="connsiteY170" fmla="*/ 99661 h 1004110"/>
                  <a:gd name="connsiteX171" fmla="*/ 544972 w 728969"/>
                  <a:gd name="connsiteY171" fmla="*/ 89181 h 1004110"/>
                  <a:gd name="connsiteX172" fmla="*/ 537112 w 728969"/>
                  <a:gd name="connsiteY172" fmla="*/ 83941 h 1004110"/>
                  <a:gd name="connsiteX173" fmla="*/ 531872 w 728969"/>
                  <a:gd name="connsiteY173" fmla="*/ 78700 h 1004110"/>
                  <a:gd name="connsiteX174" fmla="*/ 521392 w 728969"/>
                  <a:gd name="connsiteY174" fmla="*/ 62980 h 1004110"/>
                  <a:gd name="connsiteX175" fmla="*/ 516151 w 728969"/>
                  <a:gd name="connsiteY175" fmla="*/ 55120 h 1004110"/>
                  <a:gd name="connsiteX176" fmla="*/ 510911 w 728969"/>
                  <a:gd name="connsiteY176" fmla="*/ 47260 h 1004110"/>
                  <a:gd name="connsiteX177" fmla="*/ 495191 w 728969"/>
                  <a:gd name="connsiteY177" fmla="*/ 39400 h 1004110"/>
                  <a:gd name="connsiteX178" fmla="*/ 484711 w 728969"/>
                  <a:gd name="connsiteY178" fmla="*/ 26299 h 1004110"/>
                  <a:gd name="connsiteX179" fmla="*/ 466370 w 728969"/>
                  <a:gd name="connsiteY179" fmla="*/ 5339 h 1004110"/>
                  <a:gd name="connsiteX180" fmla="*/ 461130 w 728969"/>
                  <a:gd name="connsiteY180" fmla="*/ 99 h 1004110"/>
                  <a:gd name="connsiteX0" fmla="*/ 461130 w 728969"/>
                  <a:gd name="connsiteY0" fmla="*/ 99 h 1004110"/>
                  <a:gd name="connsiteX1" fmla="*/ 448030 w 728969"/>
                  <a:gd name="connsiteY1" fmla="*/ 10579 h 1004110"/>
                  <a:gd name="connsiteX2" fmla="*/ 445410 w 728969"/>
                  <a:gd name="connsiteY2" fmla="*/ 21059 h 1004110"/>
                  <a:gd name="connsiteX3" fmla="*/ 437550 w 728969"/>
                  <a:gd name="connsiteY3" fmla="*/ 49880 h 1004110"/>
                  <a:gd name="connsiteX4" fmla="*/ 427070 w 728969"/>
                  <a:gd name="connsiteY4" fmla="*/ 65600 h 1004110"/>
                  <a:gd name="connsiteX5" fmla="*/ 419209 w 728969"/>
                  <a:gd name="connsiteY5" fmla="*/ 83941 h 1004110"/>
                  <a:gd name="connsiteX6" fmla="*/ 411349 w 728969"/>
                  <a:gd name="connsiteY6" fmla="*/ 89181 h 1004110"/>
                  <a:gd name="connsiteX7" fmla="*/ 408729 w 728969"/>
                  <a:gd name="connsiteY7" fmla="*/ 104901 h 1004110"/>
                  <a:gd name="connsiteX8" fmla="*/ 413969 w 728969"/>
                  <a:gd name="connsiteY8" fmla="*/ 136342 h 1004110"/>
                  <a:gd name="connsiteX9" fmla="*/ 403489 w 728969"/>
                  <a:gd name="connsiteY9" fmla="*/ 149442 h 1004110"/>
                  <a:gd name="connsiteX10" fmla="*/ 387769 w 728969"/>
                  <a:gd name="connsiteY10" fmla="*/ 159922 h 1004110"/>
                  <a:gd name="connsiteX11" fmla="*/ 369428 w 728969"/>
                  <a:gd name="connsiteY11" fmla="*/ 183503 h 1004110"/>
                  <a:gd name="connsiteX12" fmla="*/ 353708 w 728969"/>
                  <a:gd name="connsiteY12" fmla="*/ 193983 h 1004110"/>
                  <a:gd name="connsiteX13" fmla="*/ 345848 w 728969"/>
                  <a:gd name="connsiteY13" fmla="*/ 191363 h 1004110"/>
                  <a:gd name="connsiteX14" fmla="*/ 317027 w 728969"/>
                  <a:gd name="connsiteY14" fmla="*/ 196603 h 1004110"/>
                  <a:gd name="connsiteX15" fmla="*/ 301307 w 728969"/>
                  <a:gd name="connsiteY15" fmla="*/ 201843 h 1004110"/>
                  <a:gd name="connsiteX16" fmla="*/ 293447 w 728969"/>
                  <a:gd name="connsiteY16" fmla="*/ 204463 h 1004110"/>
                  <a:gd name="connsiteX17" fmla="*/ 272486 w 728969"/>
                  <a:gd name="connsiteY17" fmla="*/ 220184 h 1004110"/>
                  <a:gd name="connsiteX18" fmla="*/ 267246 w 728969"/>
                  <a:gd name="connsiteY18" fmla="*/ 228044 h 1004110"/>
                  <a:gd name="connsiteX19" fmla="*/ 264626 w 728969"/>
                  <a:gd name="connsiteY19" fmla="*/ 235904 h 1004110"/>
                  <a:gd name="connsiteX20" fmla="*/ 267246 w 728969"/>
                  <a:gd name="connsiteY20" fmla="*/ 251624 h 1004110"/>
                  <a:gd name="connsiteX21" fmla="*/ 272486 w 728969"/>
                  <a:gd name="connsiteY21" fmla="*/ 259484 h 1004110"/>
                  <a:gd name="connsiteX22" fmla="*/ 275106 w 728969"/>
                  <a:gd name="connsiteY22" fmla="*/ 275205 h 1004110"/>
                  <a:gd name="connsiteX23" fmla="*/ 272486 w 728969"/>
                  <a:gd name="connsiteY23" fmla="*/ 283065 h 1004110"/>
                  <a:gd name="connsiteX24" fmla="*/ 264626 w 728969"/>
                  <a:gd name="connsiteY24" fmla="*/ 288305 h 1004110"/>
                  <a:gd name="connsiteX25" fmla="*/ 259386 w 728969"/>
                  <a:gd name="connsiteY25" fmla="*/ 296165 h 1004110"/>
                  <a:gd name="connsiteX26" fmla="*/ 254146 w 728969"/>
                  <a:gd name="connsiteY26" fmla="*/ 330226 h 1004110"/>
                  <a:gd name="connsiteX27" fmla="*/ 243666 w 728969"/>
                  <a:gd name="connsiteY27" fmla="*/ 345946 h 1004110"/>
                  <a:gd name="connsiteX28" fmla="*/ 235805 w 728969"/>
                  <a:gd name="connsiteY28" fmla="*/ 359047 h 1004110"/>
                  <a:gd name="connsiteX29" fmla="*/ 230565 w 728969"/>
                  <a:gd name="connsiteY29" fmla="*/ 398347 h 1004110"/>
                  <a:gd name="connsiteX30" fmla="*/ 227945 w 728969"/>
                  <a:gd name="connsiteY30" fmla="*/ 414068 h 1004110"/>
                  <a:gd name="connsiteX31" fmla="*/ 227945 w 728969"/>
                  <a:gd name="connsiteY31" fmla="*/ 463849 h 1004110"/>
                  <a:gd name="connsiteX32" fmla="*/ 235805 w 728969"/>
                  <a:gd name="connsiteY32" fmla="*/ 469089 h 1004110"/>
                  <a:gd name="connsiteX33" fmla="*/ 241045 w 728969"/>
                  <a:gd name="connsiteY33" fmla="*/ 476949 h 1004110"/>
                  <a:gd name="connsiteX34" fmla="*/ 241045 w 728969"/>
                  <a:gd name="connsiteY34" fmla="*/ 518870 h 1004110"/>
                  <a:gd name="connsiteX35" fmla="*/ 230565 w 728969"/>
                  <a:gd name="connsiteY35" fmla="*/ 516250 h 1004110"/>
                  <a:gd name="connsiteX36" fmla="*/ 209605 w 728969"/>
                  <a:gd name="connsiteY36" fmla="*/ 524110 h 1004110"/>
                  <a:gd name="connsiteX37" fmla="*/ 206985 w 728969"/>
                  <a:gd name="connsiteY37" fmla="*/ 531970 h 1004110"/>
                  <a:gd name="connsiteX38" fmla="*/ 201745 w 728969"/>
                  <a:gd name="connsiteY38" fmla="*/ 584371 h 1004110"/>
                  <a:gd name="connsiteX39" fmla="*/ 199125 w 728969"/>
                  <a:gd name="connsiteY39" fmla="*/ 602712 h 1004110"/>
                  <a:gd name="connsiteX40" fmla="*/ 201745 w 728969"/>
                  <a:gd name="connsiteY40" fmla="*/ 615812 h 1004110"/>
                  <a:gd name="connsiteX41" fmla="*/ 204365 w 728969"/>
                  <a:gd name="connsiteY41" fmla="*/ 623672 h 1004110"/>
                  <a:gd name="connsiteX42" fmla="*/ 188644 w 728969"/>
                  <a:gd name="connsiteY42" fmla="*/ 621052 h 1004110"/>
                  <a:gd name="connsiteX43" fmla="*/ 172924 w 728969"/>
                  <a:gd name="connsiteY43" fmla="*/ 628912 h 1004110"/>
                  <a:gd name="connsiteX44" fmla="*/ 170304 w 728969"/>
                  <a:gd name="connsiteY44" fmla="*/ 644633 h 1004110"/>
                  <a:gd name="connsiteX45" fmla="*/ 162444 w 728969"/>
                  <a:gd name="connsiteY45" fmla="*/ 647253 h 1004110"/>
                  <a:gd name="connsiteX46" fmla="*/ 154584 w 728969"/>
                  <a:gd name="connsiteY46" fmla="*/ 652493 h 1004110"/>
                  <a:gd name="connsiteX47" fmla="*/ 144103 w 728969"/>
                  <a:gd name="connsiteY47" fmla="*/ 665593 h 1004110"/>
                  <a:gd name="connsiteX48" fmla="*/ 128383 w 728969"/>
                  <a:gd name="connsiteY48" fmla="*/ 673453 h 1004110"/>
                  <a:gd name="connsiteX49" fmla="*/ 115283 w 728969"/>
                  <a:gd name="connsiteY49" fmla="*/ 683934 h 1004110"/>
                  <a:gd name="connsiteX50" fmla="*/ 107423 w 728969"/>
                  <a:gd name="connsiteY50" fmla="*/ 681314 h 1004110"/>
                  <a:gd name="connsiteX51" fmla="*/ 83842 w 728969"/>
                  <a:gd name="connsiteY51" fmla="*/ 691794 h 1004110"/>
                  <a:gd name="connsiteX52" fmla="*/ 75982 w 728969"/>
                  <a:gd name="connsiteY52" fmla="*/ 707514 h 1004110"/>
                  <a:gd name="connsiteX53" fmla="*/ 81222 w 728969"/>
                  <a:gd name="connsiteY53" fmla="*/ 723235 h 1004110"/>
                  <a:gd name="connsiteX54" fmla="*/ 73362 w 728969"/>
                  <a:gd name="connsiteY54" fmla="*/ 749435 h 1004110"/>
                  <a:gd name="connsiteX55" fmla="*/ 65502 w 728969"/>
                  <a:gd name="connsiteY55" fmla="*/ 754675 h 1004110"/>
                  <a:gd name="connsiteX56" fmla="*/ 49781 w 728969"/>
                  <a:gd name="connsiteY56" fmla="*/ 759915 h 1004110"/>
                  <a:gd name="connsiteX57" fmla="*/ 41921 w 728969"/>
                  <a:gd name="connsiteY57" fmla="*/ 757295 h 1004110"/>
                  <a:gd name="connsiteX58" fmla="*/ 44541 w 728969"/>
                  <a:gd name="connsiteY58" fmla="*/ 775636 h 1004110"/>
                  <a:gd name="connsiteX59" fmla="*/ 41921 w 728969"/>
                  <a:gd name="connsiteY59" fmla="*/ 783496 h 1004110"/>
                  <a:gd name="connsiteX60" fmla="*/ 23581 w 728969"/>
                  <a:gd name="connsiteY60" fmla="*/ 793976 h 1004110"/>
                  <a:gd name="connsiteX61" fmla="*/ 7860 w 728969"/>
                  <a:gd name="connsiteY61" fmla="*/ 801836 h 1004110"/>
                  <a:gd name="connsiteX62" fmla="*/ 0 w 728969"/>
                  <a:gd name="connsiteY62" fmla="*/ 817557 h 1004110"/>
                  <a:gd name="connsiteX63" fmla="*/ 2620 w 728969"/>
                  <a:gd name="connsiteY63" fmla="*/ 828037 h 1004110"/>
                  <a:gd name="connsiteX64" fmla="*/ 5240 w 728969"/>
                  <a:gd name="connsiteY64" fmla="*/ 904018 h 1004110"/>
                  <a:gd name="connsiteX65" fmla="*/ 7860 w 728969"/>
                  <a:gd name="connsiteY65" fmla="*/ 911879 h 1004110"/>
                  <a:gd name="connsiteX66" fmla="*/ 13100 w 728969"/>
                  <a:gd name="connsiteY66" fmla="*/ 930219 h 1004110"/>
                  <a:gd name="connsiteX67" fmla="*/ 20961 w 728969"/>
                  <a:gd name="connsiteY67" fmla="*/ 927599 h 1004110"/>
                  <a:gd name="connsiteX68" fmla="*/ 36681 w 728969"/>
                  <a:gd name="connsiteY68" fmla="*/ 917119 h 1004110"/>
                  <a:gd name="connsiteX69" fmla="*/ 52401 w 728969"/>
                  <a:gd name="connsiteY69" fmla="*/ 911879 h 1004110"/>
                  <a:gd name="connsiteX70" fmla="*/ 68122 w 728969"/>
                  <a:gd name="connsiteY70" fmla="*/ 904018 h 1004110"/>
                  <a:gd name="connsiteX71" fmla="*/ 96942 w 728969"/>
                  <a:gd name="connsiteY71" fmla="*/ 906639 h 1004110"/>
                  <a:gd name="connsiteX72" fmla="*/ 115283 w 728969"/>
                  <a:gd name="connsiteY72" fmla="*/ 911879 h 1004110"/>
                  <a:gd name="connsiteX73" fmla="*/ 128383 w 728969"/>
                  <a:gd name="connsiteY73" fmla="*/ 909259 h 1004110"/>
                  <a:gd name="connsiteX74" fmla="*/ 154584 w 728969"/>
                  <a:gd name="connsiteY74" fmla="*/ 906639 h 1004110"/>
                  <a:gd name="connsiteX75" fmla="*/ 157204 w 728969"/>
                  <a:gd name="connsiteY75" fmla="*/ 898778 h 1004110"/>
                  <a:gd name="connsiteX76" fmla="*/ 199125 w 728969"/>
                  <a:gd name="connsiteY76" fmla="*/ 896158 h 1004110"/>
                  <a:gd name="connsiteX77" fmla="*/ 206985 w 728969"/>
                  <a:gd name="connsiteY77" fmla="*/ 893538 h 1004110"/>
                  <a:gd name="connsiteX78" fmla="*/ 259386 w 728969"/>
                  <a:gd name="connsiteY78" fmla="*/ 893538 h 1004110"/>
                  <a:gd name="connsiteX79" fmla="*/ 267246 w 728969"/>
                  <a:gd name="connsiteY79" fmla="*/ 896158 h 1004110"/>
                  <a:gd name="connsiteX80" fmla="*/ 314407 w 728969"/>
                  <a:gd name="connsiteY80" fmla="*/ 893538 h 1004110"/>
                  <a:gd name="connsiteX81" fmla="*/ 330127 w 728969"/>
                  <a:gd name="connsiteY81" fmla="*/ 888298 h 1004110"/>
                  <a:gd name="connsiteX82" fmla="*/ 337988 w 728969"/>
                  <a:gd name="connsiteY82" fmla="*/ 885678 h 1004110"/>
                  <a:gd name="connsiteX83" fmla="*/ 353708 w 728969"/>
                  <a:gd name="connsiteY83" fmla="*/ 896158 h 1004110"/>
                  <a:gd name="connsiteX84" fmla="*/ 369428 w 728969"/>
                  <a:gd name="connsiteY84" fmla="*/ 901398 h 1004110"/>
                  <a:gd name="connsiteX85" fmla="*/ 377288 w 728969"/>
                  <a:gd name="connsiteY85" fmla="*/ 904018 h 1004110"/>
                  <a:gd name="connsiteX86" fmla="*/ 403489 w 728969"/>
                  <a:gd name="connsiteY86" fmla="*/ 911879 h 1004110"/>
                  <a:gd name="connsiteX87" fmla="*/ 411349 w 728969"/>
                  <a:gd name="connsiteY87" fmla="*/ 917119 h 1004110"/>
                  <a:gd name="connsiteX88" fmla="*/ 437550 w 728969"/>
                  <a:gd name="connsiteY88" fmla="*/ 924979 h 1004110"/>
                  <a:gd name="connsiteX89" fmla="*/ 450650 w 728969"/>
                  <a:gd name="connsiteY89" fmla="*/ 945939 h 1004110"/>
                  <a:gd name="connsiteX90" fmla="*/ 458510 w 728969"/>
                  <a:gd name="connsiteY90" fmla="*/ 948559 h 1004110"/>
                  <a:gd name="connsiteX91" fmla="*/ 468990 w 728969"/>
                  <a:gd name="connsiteY91" fmla="*/ 945939 h 1004110"/>
                  <a:gd name="connsiteX92" fmla="*/ 484711 w 728969"/>
                  <a:gd name="connsiteY92" fmla="*/ 940699 h 1004110"/>
                  <a:gd name="connsiteX93" fmla="*/ 497811 w 728969"/>
                  <a:gd name="connsiteY93" fmla="*/ 930219 h 1004110"/>
                  <a:gd name="connsiteX94" fmla="*/ 505671 w 728969"/>
                  <a:gd name="connsiteY94" fmla="*/ 932839 h 1004110"/>
                  <a:gd name="connsiteX95" fmla="*/ 518772 w 728969"/>
                  <a:gd name="connsiteY95" fmla="*/ 930219 h 1004110"/>
                  <a:gd name="connsiteX96" fmla="*/ 524012 w 728969"/>
                  <a:gd name="connsiteY96" fmla="*/ 938079 h 1004110"/>
                  <a:gd name="connsiteX97" fmla="*/ 529252 w 728969"/>
                  <a:gd name="connsiteY97" fmla="*/ 953800 h 1004110"/>
                  <a:gd name="connsiteX98" fmla="*/ 531872 w 728969"/>
                  <a:gd name="connsiteY98" fmla="*/ 972140 h 1004110"/>
                  <a:gd name="connsiteX99" fmla="*/ 539732 w 728969"/>
                  <a:gd name="connsiteY99" fmla="*/ 982620 h 1004110"/>
                  <a:gd name="connsiteX100" fmla="*/ 563313 w 728969"/>
                  <a:gd name="connsiteY100" fmla="*/ 995720 h 1004110"/>
                  <a:gd name="connsiteX101" fmla="*/ 581653 w 728969"/>
                  <a:gd name="connsiteY101" fmla="*/ 998341 h 1004110"/>
                  <a:gd name="connsiteX102" fmla="*/ 631434 w 728969"/>
                  <a:gd name="connsiteY102" fmla="*/ 1000961 h 1004110"/>
                  <a:gd name="connsiteX103" fmla="*/ 655015 w 728969"/>
                  <a:gd name="connsiteY103" fmla="*/ 993100 h 1004110"/>
                  <a:gd name="connsiteX104" fmla="*/ 662875 w 728969"/>
                  <a:gd name="connsiteY104" fmla="*/ 990480 h 1004110"/>
                  <a:gd name="connsiteX105" fmla="*/ 681215 w 728969"/>
                  <a:gd name="connsiteY105" fmla="*/ 982620 h 1004110"/>
                  <a:gd name="connsiteX106" fmla="*/ 678595 w 728969"/>
                  <a:gd name="connsiteY106" fmla="*/ 956420 h 1004110"/>
                  <a:gd name="connsiteX107" fmla="*/ 681215 w 728969"/>
                  <a:gd name="connsiteY107" fmla="*/ 938079 h 1004110"/>
                  <a:gd name="connsiteX108" fmla="*/ 689075 w 728969"/>
                  <a:gd name="connsiteY108" fmla="*/ 911879 h 1004110"/>
                  <a:gd name="connsiteX109" fmla="*/ 694315 w 728969"/>
                  <a:gd name="connsiteY109" fmla="*/ 896158 h 1004110"/>
                  <a:gd name="connsiteX110" fmla="*/ 699555 w 728969"/>
                  <a:gd name="connsiteY110" fmla="*/ 888298 h 1004110"/>
                  <a:gd name="connsiteX111" fmla="*/ 710036 w 728969"/>
                  <a:gd name="connsiteY111" fmla="*/ 875198 h 1004110"/>
                  <a:gd name="connsiteX112" fmla="*/ 715276 w 728969"/>
                  <a:gd name="connsiteY112" fmla="*/ 859477 h 1004110"/>
                  <a:gd name="connsiteX113" fmla="*/ 717896 w 728969"/>
                  <a:gd name="connsiteY113" fmla="*/ 851617 h 1004110"/>
                  <a:gd name="connsiteX114" fmla="*/ 725756 w 728969"/>
                  <a:gd name="connsiteY114" fmla="*/ 812316 h 1004110"/>
                  <a:gd name="connsiteX115" fmla="*/ 728376 w 728969"/>
                  <a:gd name="connsiteY115" fmla="*/ 801836 h 1004110"/>
                  <a:gd name="connsiteX116" fmla="*/ 725756 w 728969"/>
                  <a:gd name="connsiteY116" fmla="*/ 778256 h 1004110"/>
                  <a:gd name="connsiteX117" fmla="*/ 699555 w 728969"/>
                  <a:gd name="connsiteY117" fmla="*/ 775636 h 1004110"/>
                  <a:gd name="connsiteX118" fmla="*/ 691695 w 728969"/>
                  <a:gd name="connsiteY118" fmla="*/ 773016 h 1004110"/>
                  <a:gd name="connsiteX119" fmla="*/ 662875 w 728969"/>
                  <a:gd name="connsiteY119" fmla="*/ 765155 h 1004110"/>
                  <a:gd name="connsiteX120" fmla="*/ 647154 w 728969"/>
                  <a:gd name="connsiteY120" fmla="*/ 757295 h 1004110"/>
                  <a:gd name="connsiteX121" fmla="*/ 631434 w 728969"/>
                  <a:gd name="connsiteY121" fmla="*/ 746815 h 1004110"/>
                  <a:gd name="connsiteX122" fmla="*/ 623574 w 728969"/>
                  <a:gd name="connsiteY122" fmla="*/ 738955 h 1004110"/>
                  <a:gd name="connsiteX123" fmla="*/ 615714 w 728969"/>
                  <a:gd name="connsiteY123" fmla="*/ 736335 h 1004110"/>
                  <a:gd name="connsiteX124" fmla="*/ 607853 w 728969"/>
                  <a:gd name="connsiteY124" fmla="*/ 731095 h 1004110"/>
                  <a:gd name="connsiteX125" fmla="*/ 602613 w 728969"/>
                  <a:gd name="connsiteY125" fmla="*/ 723235 h 1004110"/>
                  <a:gd name="connsiteX126" fmla="*/ 597373 w 728969"/>
                  <a:gd name="connsiteY126" fmla="*/ 717994 h 1004110"/>
                  <a:gd name="connsiteX127" fmla="*/ 593560 w 728969"/>
                  <a:gd name="connsiteY127" fmla="*/ 693698 h 1004110"/>
                  <a:gd name="connsiteX128" fmla="*/ 578078 w 728969"/>
                  <a:gd name="connsiteY128" fmla="*/ 671311 h 1004110"/>
                  <a:gd name="connsiteX129" fmla="*/ 555452 w 728969"/>
                  <a:gd name="connsiteY129" fmla="*/ 652493 h 1004110"/>
                  <a:gd name="connsiteX130" fmla="*/ 551877 w 728969"/>
                  <a:gd name="connsiteY130" fmla="*/ 633674 h 1004110"/>
                  <a:gd name="connsiteX131" fmla="*/ 534253 w 728969"/>
                  <a:gd name="connsiteY131" fmla="*/ 608668 h 1004110"/>
                  <a:gd name="connsiteX132" fmla="*/ 533776 w 728969"/>
                  <a:gd name="connsiteY132" fmla="*/ 586521 h 1004110"/>
                  <a:gd name="connsiteX133" fmla="*/ 521392 w 728969"/>
                  <a:gd name="connsiteY133" fmla="*/ 542451 h 1004110"/>
                  <a:gd name="connsiteX134" fmla="*/ 516151 w 728969"/>
                  <a:gd name="connsiteY134" fmla="*/ 526730 h 1004110"/>
                  <a:gd name="connsiteX135" fmla="*/ 508291 w 728969"/>
                  <a:gd name="connsiteY135" fmla="*/ 497910 h 1004110"/>
                  <a:gd name="connsiteX136" fmla="*/ 503051 w 728969"/>
                  <a:gd name="connsiteY136" fmla="*/ 492669 h 1004110"/>
                  <a:gd name="connsiteX137" fmla="*/ 500431 w 728969"/>
                  <a:gd name="connsiteY137" fmla="*/ 455989 h 1004110"/>
                  <a:gd name="connsiteX138" fmla="*/ 495191 w 728969"/>
                  <a:gd name="connsiteY138" fmla="*/ 440268 h 1004110"/>
                  <a:gd name="connsiteX139" fmla="*/ 492571 w 728969"/>
                  <a:gd name="connsiteY139" fmla="*/ 421928 h 1004110"/>
                  <a:gd name="connsiteX140" fmla="*/ 489951 w 728969"/>
                  <a:gd name="connsiteY140" fmla="*/ 414068 h 1004110"/>
                  <a:gd name="connsiteX141" fmla="*/ 479471 w 728969"/>
                  <a:gd name="connsiteY141" fmla="*/ 374767 h 1004110"/>
                  <a:gd name="connsiteX142" fmla="*/ 471611 w 728969"/>
                  <a:gd name="connsiteY142" fmla="*/ 369527 h 1004110"/>
                  <a:gd name="connsiteX143" fmla="*/ 471611 w 728969"/>
                  <a:gd name="connsiteY143" fmla="*/ 351186 h 1004110"/>
                  <a:gd name="connsiteX144" fmla="*/ 479471 w 728969"/>
                  <a:gd name="connsiteY144" fmla="*/ 348566 h 1004110"/>
                  <a:gd name="connsiteX145" fmla="*/ 503051 w 728969"/>
                  <a:gd name="connsiteY145" fmla="*/ 351186 h 1004110"/>
                  <a:gd name="connsiteX146" fmla="*/ 508291 w 728969"/>
                  <a:gd name="connsiteY146" fmla="*/ 335466 h 1004110"/>
                  <a:gd name="connsiteX147" fmla="*/ 510911 w 728969"/>
                  <a:gd name="connsiteY147" fmla="*/ 327606 h 1004110"/>
                  <a:gd name="connsiteX148" fmla="*/ 518772 w 728969"/>
                  <a:gd name="connsiteY148" fmla="*/ 324986 h 1004110"/>
                  <a:gd name="connsiteX149" fmla="*/ 534492 w 728969"/>
                  <a:gd name="connsiteY149" fmla="*/ 314506 h 1004110"/>
                  <a:gd name="connsiteX150" fmla="*/ 539732 w 728969"/>
                  <a:gd name="connsiteY150" fmla="*/ 309265 h 1004110"/>
                  <a:gd name="connsiteX151" fmla="*/ 547592 w 728969"/>
                  <a:gd name="connsiteY151" fmla="*/ 306645 h 1004110"/>
                  <a:gd name="connsiteX152" fmla="*/ 563313 w 728969"/>
                  <a:gd name="connsiteY152" fmla="*/ 296165 h 1004110"/>
                  <a:gd name="connsiteX153" fmla="*/ 568553 w 728969"/>
                  <a:gd name="connsiteY153" fmla="*/ 288305 h 1004110"/>
                  <a:gd name="connsiteX154" fmla="*/ 576413 w 728969"/>
                  <a:gd name="connsiteY154" fmla="*/ 283065 h 1004110"/>
                  <a:gd name="connsiteX155" fmla="*/ 579033 w 728969"/>
                  <a:gd name="connsiteY155" fmla="*/ 275205 h 1004110"/>
                  <a:gd name="connsiteX156" fmla="*/ 586893 w 728969"/>
                  <a:gd name="connsiteY156" fmla="*/ 272585 h 1004110"/>
                  <a:gd name="connsiteX157" fmla="*/ 594753 w 728969"/>
                  <a:gd name="connsiteY157" fmla="*/ 267345 h 1004110"/>
                  <a:gd name="connsiteX158" fmla="*/ 599993 w 728969"/>
                  <a:gd name="connsiteY158" fmla="*/ 259484 h 1004110"/>
                  <a:gd name="connsiteX159" fmla="*/ 607853 w 728969"/>
                  <a:gd name="connsiteY159" fmla="*/ 254244 h 1004110"/>
                  <a:gd name="connsiteX160" fmla="*/ 610474 w 728969"/>
                  <a:gd name="connsiteY160" fmla="*/ 246384 h 1004110"/>
                  <a:gd name="connsiteX161" fmla="*/ 615714 w 728969"/>
                  <a:gd name="connsiteY161" fmla="*/ 238524 h 1004110"/>
                  <a:gd name="connsiteX162" fmla="*/ 602613 w 728969"/>
                  <a:gd name="connsiteY162" fmla="*/ 214943 h 1004110"/>
                  <a:gd name="connsiteX163" fmla="*/ 605233 w 728969"/>
                  <a:gd name="connsiteY163" fmla="*/ 167782 h 1004110"/>
                  <a:gd name="connsiteX164" fmla="*/ 610474 w 728969"/>
                  <a:gd name="connsiteY164" fmla="*/ 136342 h 1004110"/>
                  <a:gd name="connsiteX165" fmla="*/ 607853 w 728969"/>
                  <a:gd name="connsiteY165" fmla="*/ 128482 h 1004110"/>
                  <a:gd name="connsiteX166" fmla="*/ 592133 w 728969"/>
                  <a:gd name="connsiteY166" fmla="*/ 123241 h 1004110"/>
                  <a:gd name="connsiteX167" fmla="*/ 584273 w 728969"/>
                  <a:gd name="connsiteY167" fmla="*/ 120621 h 1004110"/>
                  <a:gd name="connsiteX168" fmla="*/ 568553 w 728969"/>
                  <a:gd name="connsiteY168" fmla="*/ 112761 h 1004110"/>
                  <a:gd name="connsiteX169" fmla="*/ 565933 w 728969"/>
                  <a:gd name="connsiteY169" fmla="*/ 104901 h 1004110"/>
                  <a:gd name="connsiteX170" fmla="*/ 560692 w 728969"/>
                  <a:gd name="connsiteY170" fmla="*/ 99661 h 1004110"/>
                  <a:gd name="connsiteX171" fmla="*/ 544972 w 728969"/>
                  <a:gd name="connsiteY171" fmla="*/ 89181 h 1004110"/>
                  <a:gd name="connsiteX172" fmla="*/ 537112 w 728969"/>
                  <a:gd name="connsiteY172" fmla="*/ 83941 h 1004110"/>
                  <a:gd name="connsiteX173" fmla="*/ 531872 w 728969"/>
                  <a:gd name="connsiteY173" fmla="*/ 78700 h 1004110"/>
                  <a:gd name="connsiteX174" fmla="*/ 521392 w 728969"/>
                  <a:gd name="connsiteY174" fmla="*/ 62980 h 1004110"/>
                  <a:gd name="connsiteX175" fmla="*/ 516151 w 728969"/>
                  <a:gd name="connsiteY175" fmla="*/ 55120 h 1004110"/>
                  <a:gd name="connsiteX176" fmla="*/ 510911 w 728969"/>
                  <a:gd name="connsiteY176" fmla="*/ 47260 h 1004110"/>
                  <a:gd name="connsiteX177" fmla="*/ 495191 w 728969"/>
                  <a:gd name="connsiteY177" fmla="*/ 39400 h 1004110"/>
                  <a:gd name="connsiteX178" fmla="*/ 484711 w 728969"/>
                  <a:gd name="connsiteY178" fmla="*/ 26299 h 1004110"/>
                  <a:gd name="connsiteX179" fmla="*/ 466370 w 728969"/>
                  <a:gd name="connsiteY179" fmla="*/ 5339 h 1004110"/>
                  <a:gd name="connsiteX180" fmla="*/ 461130 w 728969"/>
                  <a:gd name="connsiteY180" fmla="*/ 99 h 1004110"/>
                  <a:gd name="connsiteX0" fmla="*/ 461130 w 728969"/>
                  <a:gd name="connsiteY0" fmla="*/ 99 h 1004110"/>
                  <a:gd name="connsiteX1" fmla="*/ 448030 w 728969"/>
                  <a:gd name="connsiteY1" fmla="*/ 10579 h 1004110"/>
                  <a:gd name="connsiteX2" fmla="*/ 445410 w 728969"/>
                  <a:gd name="connsiteY2" fmla="*/ 21059 h 1004110"/>
                  <a:gd name="connsiteX3" fmla="*/ 437550 w 728969"/>
                  <a:gd name="connsiteY3" fmla="*/ 49880 h 1004110"/>
                  <a:gd name="connsiteX4" fmla="*/ 427070 w 728969"/>
                  <a:gd name="connsiteY4" fmla="*/ 65600 h 1004110"/>
                  <a:gd name="connsiteX5" fmla="*/ 419209 w 728969"/>
                  <a:gd name="connsiteY5" fmla="*/ 83941 h 1004110"/>
                  <a:gd name="connsiteX6" fmla="*/ 411349 w 728969"/>
                  <a:gd name="connsiteY6" fmla="*/ 89181 h 1004110"/>
                  <a:gd name="connsiteX7" fmla="*/ 408729 w 728969"/>
                  <a:gd name="connsiteY7" fmla="*/ 104901 h 1004110"/>
                  <a:gd name="connsiteX8" fmla="*/ 413969 w 728969"/>
                  <a:gd name="connsiteY8" fmla="*/ 136342 h 1004110"/>
                  <a:gd name="connsiteX9" fmla="*/ 403489 w 728969"/>
                  <a:gd name="connsiteY9" fmla="*/ 149442 h 1004110"/>
                  <a:gd name="connsiteX10" fmla="*/ 387769 w 728969"/>
                  <a:gd name="connsiteY10" fmla="*/ 159922 h 1004110"/>
                  <a:gd name="connsiteX11" fmla="*/ 369428 w 728969"/>
                  <a:gd name="connsiteY11" fmla="*/ 183503 h 1004110"/>
                  <a:gd name="connsiteX12" fmla="*/ 353708 w 728969"/>
                  <a:gd name="connsiteY12" fmla="*/ 193983 h 1004110"/>
                  <a:gd name="connsiteX13" fmla="*/ 345848 w 728969"/>
                  <a:gd name="connsiteY13" fmla="*/ 191363 h 1004110"/>
                  <a:gd name="connsiteX14" fmla="*/ 317027 w 728969"/>
                  <a:gd name="connsiteY14" fmla="*/ 196603 h 1004110"/>
                  <a:gd name="connsiteX15" fmla="*/ 301307 w 728969"/>
                  <a:gd name="connsiteY15" fmla="*/ 201843 h 1004110"/>
                  <a:gd name="connsiteX16" fmla="*/ 293447 w 728969"/>
                  <a:gd name="connsiteY16" fmla="*/ 204463 h 1004110"/>
                  <a:gd name="connsiteX17" fmla="*/ 272486 w 728969"/>
                  <a:gd name="connsiteY17" fmla="*/ 220184 h 1004110"/>
                  <a:gd name="connsiteX18" fmla="*/ 267246 w 728969"/>
                  <a:gd name="connsiteY18" fmla="*/ 228044 h 1004110"/>
                  <a:gd name="connsiteX19" fmla="*/ 264626 w 728969"/>
                  <a:gd name="connsiteY19" fmla="*/ 235904 h 1004110"/>
                  <a:gd name="connsiteX20" fmla="*/ 267246 w 728969"/>
                  <a:gd name="connsiteY20" fmla="*/ 251624 h 1004110"/>
                  <a:gd name="connsiteX21" fmla="*/ 272486 w 728969"/>
                  <a:gd name="connsiteY21" fmla="*/ 259484 h 1004110"/>
                  <a:gd name="connsiteX22" fmla="*/ 275106 w 728969"/>
                  <a:gd name="connsiteY22" fmla="*/ 275205 h 1004110"/>
                  <a:gd name="connsiteX23" fmla="*/ 272486 w 728969"/>
                  <a:gd name="connsiteY23" fmla="*/ 283065 h 1004110"/>
                  <a:gd name="connsiteX24" fmla="*/ 264626 w 728969"/>
                  <a:gd name="connsiteY24" fmla="*/ 288305 h 1004110"/>
                  <a:gd name="connsiteX25" fmla="*/ 259386 w 728969"/>
                  <a:gd name="connsiteY25" fmla="*/ 296165 h 1004110"/>
                  <a:gd name="connsiteX26" fmla="*/ 254146 w 728969"/>
                  <a:gd name="connsiteY26" fmla="*/ 330226 h 1004110"/>
                  <a:gd name="connsiteX27" fmla="*/ 243666 w 728969"/>
                  <a:gd name="connsiteY27" fmla="*/ 345946 h 1004110"/>
                  <a:gd name="connsiteX28" fmla="*/ 235805 w 728969"/>
                  <a:gd name="connsiteY28" fmla="*/ 359047 h 1004110"/>
                  <a:gd name="connsiteX29" fmla="*/ 230565 w 728969"/>
                  <a:gd name="connsiteY29" fmla="*/ 398347 h 1004110"/>
                  <a:gd name="connsiteX30" fmla="*/ 227945 w 728969"/>
                  <a:gd name="connsiteY30" fmla="*/ 414068 h 1004110"/>
                  <a:gd name="connsiteX31" fmla="*/ 227945 w 728969"/>
                  <a:gd name="connsiteY31" fmla="*/ 463849 h 1004110"/>
                  <a:gd name="connsiteX32" fmla="*/ 235805 w 728969"/>
                  <a:gd name="connsiteY32" fmla="*/ 469089 h 1004110"/>
                  <a:gd name="connsiteX33" fmla="*/ 241045 w 728969"/>
                  <a:gd name="connsiteY33" fmla="*/ 476949 h 1004110"/>
                  <a:gd name="connsiteX34" fmla="*/ 241045 w 728969"/>
                  <a:gd name="connsiteY34" fmla="*/ 518870 h 1004110"/>
                  <a:gd name="connsiteX35" fmla="*/ 230565 w 728969"/>
                  <a:gd name="connsiteY35" fmla="*/ 516250 h 1004110"/>
                  <a:gd name="connsiteX36" fmla="*/ 209605 w 728969"/>
                  <a:gd name="connsiteY36" fmla="*/ 524110 h 1004110"/>
                  <a:gd name="connsiteX37" fmla="*/ 206985 w 728969"/>
                  <a:gd name="connsiteY37" fmla="*/ 531970 h 1004110"/>
                  <a:gd name="connsiteX38" fmla="*/ 201745 w 728969"/>
                  <a:gd name="connsiteY38" fmla="*/ 584371 h 1004110"/>
                  <a:gd name="connsiteX39" fmla="*/ 199125 w 728969"/>
                  <a:gd name="connsiteY39" fmla="*/ 602712 h 1004110"/>
                  <a:gd name="connsiteX40" fmla="*/ 201745 w 728969"/>
                  <a:gd name="connsiteY40" fmla="*/ 615812 h 1004110"/>
                  <a:gd name="connsiteX41" fmla="*/ 204365 w 728969"/>
                  <a:gd name="connsiteY41" fmla="*/ 623672 h 1004110"/>
                  <a:gd name="connsiteX42" fmla="*/ 188644 w 728969"/>
                  <a:gd name="connsiteY42" fmla="*/ 621052 h 1004110"/>
                  <a:gd name="connsiteX43" fmla="*/ 172924 w 728969"/>
                  <a:gd name="connsiteY43" fmla="*/ 628912 h 1004110"/>
                  <a:gd name="connsiteX44" fmla="*/ 170304 w 728969"/>
                  <a:gd name="connsiteY44" fmla="*/ 644633 h 1004110"/>
                  <a:gd name="connsiteX45" fmla="*/ 162444 w 728969"/>
                  <a:gd name="connsiteY45" fmla="*/ 647253 h 1004110"/>
                  <a:gd name="connsiteX46" fmla="*/ 154584 w 728969"/>
                  <a:gd name="connsiteY46" fmla="*/ 652493 h 1004110"/>
                  <a:gd name="connsiteX47" fmla="*/ 144103 w 728969"/>
                  <a:gd name="connsiteY47" fmla="*/ 665593 h 1004110"/>
                  <a:gd name="connsiteX48" fmla="*/ 128383 w 728969"/>
                  <a:gd name="connsiteY48" fmla="*/ 673453 h 1004110"/>
                  <a:gd name="connsiteX49" fmla="*/ 115283 w 728969"/>
                  <a:gd name="connsiteY49" fmla="*/ 683934 h 1004110"/>
                  <a:gd name="connsiteX50" fmla="*/ 107423 w 728969"/>
                  <a:gd name="connsiteY50" fmla="*/ 681314 h 1004110"/>
                  <a:gd name="connsiteX51" fmla="*/ 83842 w 728969"/>
                  <a:gd name="connsiteY51" fmla="*/ 691794 h 1004110"/>
                  <a:gd name="connsiteX52" fmla="*/ 75982 w 728969"/>
                  <a:gd name="connsiteY52" fmla="*/ 707514 h 1004110"/>
                  <a:gd name="connsiteX53" fmla="*/ 81222 w 728969"/>
                  <a:gd name="connsiteY53" fmla="*/ 723235 h 1004110"/>
                  <a:gd name="connsiteX54" fmla="*/ 73362 w 728969"/>
                  <a:gd name="connsiteY54" fmla="*/ 749435 h 1004110"/>
                  <a:gd name="connsiteX55" fmla="*/ 65502 w 728969"/>
                  <a:gd name="connsiteY55" fmla="*/ 754675 h 1004110"/>
                  <a:gd name="connsiteX56" fmla="*/ 49781 w 728969"/>
                  <a:gd name="connsiteY56" fmla="*/ 759915 h 1004110"/>
                  <a:gd name="connsiteX57" fmla="*/ 41921 w 728969"/>
                  <a:gd name="connsiteY57" fmla="*/ 757295 h 1004110"/>
                  <a:gd name="connsiteX58" fmla="*/ 44541 w 728969"/>
                  <a:gd name="connsiteY58" fmla="*/ 775636 h 1004110"/>
                  <a:gd name="connsiteX59" fmla="*/ 41921 w 728969"/>
                  <a:gd name="connsiteY59" fmla="*/ 783496 h 1004110"/>
                  <a:gd name="connsiteX60" fmla="*/ 23581 w 728969"/>
                  <a:gd name="connsiteY60" fmla="*/ 793976 h 1004110"/>
                  <a:gd name="connsiteX61" fmla="*/ 7860 w 728969"/>
                  <a:gd name="connsiteY61" fmla="*/ 801836 h 1004110"/>
                  <a:gd name="connsiteX62" fmla="*/ 0 w 728969"/>
                  <a:gd name="connsiteY62" fmla="*/ 817557 h 1004110"/>
                  <a:gd name="connsiteX63" fmla="*/ 2620 w 728969"/>
                  <a:gd name="connsiteY63" fmla="*/ 828037 h 1004110"/>
                  <a:gd name="connsiteX64" fmla="*/ 5240 w 728969"/>
                  <a:gd name="connsiteY64" fmla="*/ 904018 h 1004110"/>
                  <a:gd name="connsiteX65" fmla="*/ 7860 w 728969"/>
                  <a:gd name="connsiteY65" fmla="*/ 911879 h 1004110"/>
                  <a:gd name="connsiteX66" fmla="*/ 13100 w 728969"/>
                  <a:gd name="connsiteY66" fmla="*/ 930219 h 1004110"/>
                  <a:gd name="connsiteX67" fmla="*/ 20961 w 728969"/>
                  <a:gd name="connsiteY67" fmla="*/ 927599 h 1004110"/>
                  <a:gd name="connsiteX68" fmla="*/ 36681 w 728969"/>
                  <a:gd name="connsiteY68" fmla="*/ 917119 h 1004110"/>
                  <a:gd name="connsiteX69" fmla="*/ 52401 w 728969"/>
                  <a:gd name="connsiteY69" fmla="*/ 911879 h 1004110"/>
                  <a:gd name="connsiteX70" fmla="*/ 68122 w 728969"/>
                  <a:gd name="connsiteY70" fmla="*/ 904018 h 1004110"/>
                  <a:gd name="connsiteX71" fmla="*/ 96942 w 728969"/>
                  <a:gd name="connsiteY71" fmla="*/ 906639 h 1004110"/>
                  <a:gd name="connsiteX72" fmla="*/ 115283 w 728969"/>
                  <a:gd name="connsiteY72" fmla="*/ 911879 h 1004110"/>
                  <a:gd name="connsiteX73" fmla="*/ 128383 w 728969"/>
                  <a:gd name="connsiteY73" fmla="*/ 909259 h 1004110"/>
                  <a:gd name="connsiteX74" fmla="*/ 154584 w 728969"/>
                  <a:gd name="connsiteY74" fmla="*/ 906639 h 1004110"/>
                  <a:gd name="connsiteX75" fmla="*/ 157204 w 728969"/>
                  <a:gd name="connsiteY75" fmla="*/ 898778 h 1004110"/>
                  <a:gd name="connsiteX76" fmla="*/ 199125 w 728969"/>
                  <a:gd name="connsiteY76" fmla="*/ 896158 h 1004110"/>
                  <a:gd name="connsiteX77" fmla="*/ 206985 w 728969"/>
                  <a:gd name="connsiteY77" fmla="*/ 893538 h 1004110"/>
                  <a:gd name="connsiteX78" fmla="*/ 259386 w 728969"/>
                  <a:gd name="connsiteY78" fmla="*/ 893538 h 1004110"/>
                  <a:gd name="connsiteX79" fmla="*/ 267246 w 728969"/>
                  <a:gd name="connsiteY79" fmla="*/ 896158 h 1004110"/>
                  <a:gd name="connsiteX80" fmla="*/ 314407 w 728969"/>
                  <a:gd name="connsiteY80" fmla="*/ 893538 h 1004110"/>
                  <a:gd name="connsiteX81" fmla="*/ 330127 w 728969"/>
                  <a:gd name="connsiteY81" fmla="*/ 888298 h 1004110"/>
                  <a:gd name="connsiteX82" fmla="*/ 337988 w 728969"/>
                  <a:gd name="connsiteY82" fmla="*/ 885678 h 1004110"/>
                  <a:gd name="connsiteX83" fmla="*/ 353708 w 728969"/>
                  <a:gd name="connsiteY83" fmla="*/ 896158 h 1004110"/>
                  <a:gd name="connsiteX84" fmla="*/ 369428 w 728969"/>
                  <a:gd name="connsiteY84" fmla="*/ 901398 h 1004110"/>
                  <a:gd name="connsiteX85" fmla="*/ 377288 w 728969"/>
                  <a:gd name="connsiteY85" fmla="*/ 904018 h 1004110"/>
                  <a:gd name="connsiteX86" fmla="*/ 403489 w 728969"/>
                  <a:gd name="connsiteY86" fmla="*/ 911879 h 1004110"/>
                  <a:gd name="connsiteX87" fmla="*/ 411349 w 728969"/>
                  <a:gd name="connsiteY87" fmla="*/ 917119 h 1004110"/>
                  <a:gd name="connsiteX88" fmla="*/ 437550 w 728969"/>
                  <a:gd name="connsiteY88" fmla="*/ 924979 h 1004110"/>
                  <a:gd name="connsiteX89" fmla="*/ 450650 w 728969"/>
                  <a:gd name="connsiteY89" fmla="*/ 945939 h 1004110"/>
                  <a:gd name="connsiteX90" fmla="*/ 458510 w 728969"/>
                  <a:gd name="connsiteY90" fmla="*/ 948559 h 1004110"/>
                  <a:gd name="connsiteX91" fmla="*/ 468990 w 728969"/>
                  <a:gd name="connsiteY91" fmla="*/ 945939 h 1004110"/>
                  <a:gd name="connsiteX92" fmla="*/ 484711 w 728969"/>
                  <a:gd name="connsiteY92" fmla="*/ 940699 h 1004110"/>
                  <a:gd name="connsiteX93" fmla="*/ 497811 w 728969"/>
                  <a:gd name="connsiteY93" fmla="*/ 930219 h 1004110"/>
                  <a:gd name="connsiteX94" fmla="*/ 505671 w 728969"/>
                  <a:gd name="connsiteY94" fmla="*/ 932839 h 1004110"/>
                  <a:gd name="connsiteX95" fmla="*/ 518772 w 728969"/>
                  <a:gd name="connsiteY95" fmla="*/ 930219 h 1004110"/>
                  <a:gd name="connsiteX96" fmla="*/ 524012 w 728969"/>
                  <a:gd name="connsiteY96" fmla="*/ 938079 h 1004110"/>
                  <a:gd name="connsiteX97" fmla="*/ 529252 w 728969"/>
                  <a:gd name="connsiteY97" fmla="*/ 953800 h 1004110"/>
                  <a:gd name="connsiteX98" fmla="*/ 531872 w 728969"/>
                  <a:gd name="connsiteY98" fmla="*/ 972140 h 1004110"/>
                  <a:gd name="connsiteX99" fmla="*/ 539732 w 728969"/>
                  <a:gd name="connsiteY99" fmla="*/ 982620 h 1004110"/>
                  <a:gd name="connsiteX100" fmla="*/ 563313 w 728969"/>
                  <a:gd name="connsiteY100" fmla="*/ 995720 h 1004110"/>
                  <a:gd name="connsiteX101" fmla="*/ 581653 w 728969"/>
                  <a:gd name="connsiteY101" fmla="*/ 998341 h 1004110"/>
                  <a:gd name="connsiteX102" fmla="*/ 631434 w 728969"/>
                  <a:gd name="connsiteY102" fmla="*/ 1000961 h 1004110"/>
                  <a:gd name="connsiteX103" fmla="*/ 655015 w 728969"/>
                  <a:gd name="connsiteY103" fmla="*/ 993100 h 1004110"/>
                  <a:gd name="connsiteX104" fmla="*/ 662875 w 728969"/>
                  <a:gd name="connsiteY104" fmla="*/ 990480 h 1004110"/>
                  <a:gd name="connsiteX105" fmla="*/ 681215 w 728969"/>
                  <a:gd name="connsiteY105" fmla="*/ 982620 h 1004110"/>
                  <a:gd name="connsiteX106" fmla="*/ 678595 w 728969"/>
                  <a:gd name="connsiteY106" fmla="*/ 956420 h 1004110"/>
                  <a:gd name="connsiteX107" fmla="*/ 681215 w 728969"/>
                  <a:gd name="connsiteY107" fmla="*/ 938079 h 1004110"/>
                  <a:gd name="connsiteX108" fmla="*/ 689075 w 728969"/>
                  <a:gd name="connsiteY108" fmla="*/ 911879 h 1004110"/>
                  <a:gd name="connsiteX109" fmla="*/ 694315 w 728969"/>
                  <a:gd name="connsiteY109" fmla="*/ 896158 h 1004110"/>
                  <a:gd name="connsiteX110" fmla="*/ 699555 w 728969"/>
                  <a:gd name="connsiteY110" fmla="*/ 888298 h 1004110"/>
                  <a:gd name="connsiteX111" fmla="*/ 710036 w 728969"/>
                  <a:gd name="connsiteY111" fmla="*/ 875198 h 1004110"/>
                  <a:gd name="connsiteX112" fmla="*/ 715276 w 728969"/>
                  <a:gd name="connsiteY112" fmla="*/ 859477 h 1004110"/>
                  <a:gd name="connsiteX113" fmla="*/ 717896 w 728969"/>
                  <a:gd name="connsiteY113" fmla="*/ 851617 h 1004110"/>
                  <a:gd name="connsiteX114" fmla="*/ 725756 w 728969"/>
                  <a:gd name="connsiteY114" fmla="*/ 812316 h 1004110"/>
                  <a:gd name="connsiteX115" fmla="*/ 728376 w 728969"/>
                  <a:gd name="connsiteY115" fmla="*/ 801836 h 1004110"/>
                  <a:gd name="connsiteX116" fmla="*/ 725756 w 728969"/>
                  <a:gd name="connsiteY116" fmla="*/ 778256 h 1004110"/>
                  <a:gd name="connsiteX117" fmla="*/ 699555 w 728969"/>
                  <a:gd name="connsiteY117" fmla="*/ 775636 h 1004110"/>
                  <a:gd name="connsiteX118" fmla="*/ 691695 w 728969"/>
                  <a:gd name="connsiteY118" fmla="*/ 773016 h 1004110"/>
                  <a:gd name="connsiteX119" fmla="*/ 662875 w 728969"/>
                  <a:gd name="connsiteY119" fmla="*/ 765155 h 1004110"/>
                  <a:gd name="connsiteX120" fmla="*/ 647154 w 728969"/>
                  <a:gd name="connsiteY120" fmla="*/ 757295 h 1004110"/>
                  <a:gd name="connsiteX121" fmla="*/ 631434 w 728969"/>
                  <a:gd name="connsiteY121" fmla="*/ 746815 h 1004110"/>
                  <a:gd name="connsiteX122" fmla="*/ 623574 w 728969"/>
                  <a:gd name="connsiteY122" fmla="*/ 738955 h 1004110"/>
                  <a:gd name="connsiteX123" fmla="*/ 615714 w 728969"/>
                  <a:gd name="connsiteY123" fmla="*/ 736335 h 1004110"/>
                  <a:gd name="connsiteX124" fmla="*/ 607853 w 728969"/>
                  <a:gd name="connsiteY124" fmla="*/ 731095 h 1004110"/>
                  <a:gd name="connsiteX125" fmla="*/ 602613 w 728969"/>
                  <a:gd name="connsiteY125" fmla="*/ 723235 h 1004110"/>
                  <a:gd name="connsiteX126" fmla="*/ 597373 w 728969"/>
                  <a:gd name="connsiteY126" fmla="*/ 717994 h 1004110"/>
                  <a:gd name="connsiteX127" fmla="*/ 593560 w 728969"/>
                  <a:gd name="connsiteY127" fmla="*/ 693698 h 1004110"/>
                  <a:gd name="connsiteX128" fmla="*/ 578078 w 728969"/>
                  <a:gd name="connsiteY128" fmla="*/ 671311 h 1004110"/>
                  <a:gd name="connsiteX129" fmla="*/ 557834 w 728969"/>
                  <a:gd name="connsiteY129" fmla="*/ 647731 h 1004110"/>
                  <a:gd name="connsiteX130" fmla="*/ 551877 w 728969"/>
                  <a:gd name="connsiteY130" fmla="*/ 633674 h 1004110"/>
                  <a:gd name="connsiteX131" fmla="*/ 534253 w 728969"/>
                  <a:gd name="connsiteY131" fmla="*/ 608668 h 1004110"/>
                  <a:gd name="connsiteX132" fmla="*/ 533776 w 728969"/>
                  <a:gd name="connsiteY132" fmla="*/ 586521 h 1004110"/>
                  <a:gd name="connsiteX133" fmla="*/ 521392 w 728969"/>
                  <a:gd name="connsiteY133" fmla="*/ 542451 h 1004110"/>
                  <a:gd name="connsiteX134" fmla="*/ 516151 w 728969"/>
                  <a:gd name="connsiteY134" fmla="*/ 526730 h 1004110"/>
                  <a:gd name="connsiteX135" fmla="*/ 508291 w 728969"/>
                  <a:gd name="connsiteY135" fmla="*/ 497910 h 1004110"/>
                  <a:gd name="connsiteX136" fmla="*/ 503051 w 728969"/>
                  <a:gd name="connsiteY136" fmla="*/ 492669 h 1004110"/>
                  <a:gd name="connsiteX137" fmla="*/ 500431 w 728969"/>
                  <a:gd name="connsiteY137" fmla="*/ 455989 h 1004110"/>
                  <a:gd name="connsiteX138" fmla="*/ 495191 w 728969"/>
                  <a:gd name="connsiteY138" fmla="*/ 440268 h 1004110"/>
                  <a:gd name="connsiteX139" fmla="*/ 492571 w 728969"/>
                  <a:gd name="connsiteY139" fmla="*/ 421928 h 1004110"/>
                  <a:gd name="connsiteX140" fmla="*/ 489951 w 728969"/>
                  <a:gd name="connsiteY140" fmla="*/ 414068 h 1004110"/>
                  <a:gd name="connsiteX141" fmla="*/ 479471 w 728969"/>
                  <a:gd name="connsiteY141" fmla="*/ 374767 h 1004110"/>
                  <a:gd name="connsiteX142" fmla="*/ 471611 w 728969"/>
                  <a:gd name="connsiteY142" fmla="*/ 369527 h 1004110"/>
                  <a:gd name="connsiteX143" fmla="*/ 471611 w 728969"/>
                  <a:gd name="connsiteY143" fmla="*/ 351186 h 1004110"/>
                  <a:gd name="connsiteX144" fmla="*/ 479471 w 728969"/>
                  <a:gd name="connsiteY144" fmla="*/ 348566 h 1004110"/>
                  <a:gd name="connsiteX145" fmla="*/ 503051 w 728969"/>
                  <a:gd name="connsiteY145" fmla="*/ 351186 h 1004110"/>
                  <a:gd name="connsiteX146" fmla="*/ 508291 w 728969"/>
                  <a:gd name="connsiteY146" fmla="*/ 335466 h 1004110"/>
                  <a:gd name="connsiteX147" fmla="*/ 510911 w 728969"/>
                  <a:gd name="connsiteY147" fmla="*/ 327606 h 1004110"/>
                  <a:gd name="connsiteX148" fmla="*/ 518772 w 728969"/>
                  <a:gd name="connsiteY148" fmla="*/ 324986 h 1004110"/>
                  <a:gd name="connsiteX149" fmla="*/ 534492 w 728969"/>
                  <a:gd name="connsiteY149" fmla="*/ 314506 h 1004110"/>
                  <a:gd name="connsiteX150" fmla="*/ 539732 w 728969"/>
                  <a:gd name="connsiteY150" fmla="*/ 309265 h 1004110"/>
                  <a:gd name="connsiteX151" fmla="*/ 547592 w 728969"/>
                  <a:gd name="connsiteY151" fmla="*/ 306645 h 1004110"/>
                  <a:gd name="connsiteX152" fmla="*/ 563313 w 728969"/>
                  <a:gd name="connsiteY152" fmla="*/ 296165 h 1004110"/>
                  <a:gd name="connsiteX153" fmla="*/ 568553 w 728969"/>
                  <a:gd name="connsiteY153" fmla="*/ 288305 h 1004110"/>
                  <a:gd name="connsiteX154" fmla="*/ 576413 w 728969"/>
                  <a:gd name="connsiteY154" fmla="*/ 283065 h 1004110"/>
                  <a:gd name="connsiteX155" fmla="*/ 579033 w 728969"/>
                  <a:gd name="connsiteY155" fmla="*/ 275205 h 1004110"/>
                  <a:gd name="connsiteX156" fmla="*/ 586893 w 728969"/>
                  <a:gd name="connsiteY156" fmla="*/ 272585 h 1004110"/>
                  <a:gd name="connsiteX157" fmla="*/ 594753 w 728969"/>
                  <a:gd name="connsiteY157" fmla="*/ 267345 h 1004110"/>
                  <a:gd name="connsiteX158" fmla="*/ 599993 w 728969"/>
                  <a:gd name="connsiteY158" fmla="*/ 259484 h 1004110"/>
                  <a:gd name="connsiteX159" fmla="*/ 607853 w 728969"/>
                  <a:gd name="connsiteY159" fmla="*/ 254244 h 1004110"/>
                  <a:gd name="connsiteX160" fmla="*/ 610474 w 728969"/>
                  <a:gd name="connsiteY160" fmla="*/ 246384 h 1004110"/>
                  <a:gd name="connsiteX161" fmla="*/ 615714 w 728969"/>
                  <a:gd name="connsiteY161" fmla="*/ 238524 h 1004110"/>
                  <a:gd name="connsiteX162" fmla="*/ 602613 w 728969"/>
                  <a:gd name="connsiteY162" fmla="*/ 214943 h 1004110"/>
                  <a:gd name="connsiteX163" fmla="*/ 605233 w 728969"/>
                  <a:gd name="connsiteY163" fmla="*/ 167782 h 1004110"/>
                  <a:gd name="connsiteX164" fmla="*/ 610474 w 728969"/>
                  <a:gd name="connsiteY164" fmla="*/ 136342 h 1004110"/>
                  <a:gd name="connsiteX165" fmla="*/ 607853 w 728969"/>
                  <a:gd name="connsiteY165" fmla="*/ 128482 h 1004110"/>
                  <a:gd name="connsiteX166" fmla="*/ 592133 w 728969"/>
                  <a:gd name="connsiteY166" fmla="*/ 123241 h 1004110"/>
                  <a:gd name="connsiteX167" fmla="*/ 584273 w 728969"/>
                  <a:gd name="connsiteY167" fmla="*/ 120621 h 1004110"/>
                  <a:gd name="connsiteX168" fmla="*/ 568553 w 728969"/>
                  <a:gd name="connsiteY168" fmla="*/ 112761 h 1004110"/>
                  <a:gd name="connsiteX169" fmla="*/ 565933 w 728969"/>
                  <a:gd name="connsiteY169" fmla="*/ 104901 h 1004110"/>
                  <a:gd name="connsiteX170" fmla="*/ 560692 w 728969"/>
                  <a:gd name="connsiteY170" fmla="*/ 99661 h 1004110"/>
                  <a:gd name="connsiteX171" fmla="*/ 544972 w 728969"/>
                  <a:gd name="connsiteY171" fmla="*/ 89181 h 1004110"/>
                  <a:gd name="connsiteX172" fmla="*/ 537112 w 728969"/>
                  <a:gd name="connsiteY172" fmla="*/ 83941 h 1004110"/>
                  <a:gd name="connsiteX173" fmla="*/ 531872 w 728969"/>
                  <a:gd name="connsiteY173" fmla="*/ 78700 h 1004110"/>
                  <a:gd name="connsiteX174" fmla="*/ 521392 w 728969"/>
                  <a:gd name="connsiteY174" fmla="*/ 62980 h 1004110"/>
                  <a:gd name="connsiteX175" fmla="*/ 516151 w 728969"/>
                  <a:gd name="connsiteY175" fmla="*/ 55120 h 1004110"/>
                  <a:gd name="connsiteX176" fmla="*/ 510911 w 728969"/>
                  <a:gd name="connsiteY176" fmla="*/ 47260 h 1004110"/>
                  <a:gd name="connsiteX177" fmla="*/ 495191 w 728969"/>
                  <a:gd name="connsiteY177" fmla="*/ 39400 h 1004110"/>
                  <a:gd name="connsiteX178" fmla="*/ 484711 w 728969"/>
                  <a:gd name="connsiteY178" fmla="*/ 26299 h 1004110"/>
                  <a:gd name="connsiteX179" fmla="*/ 466370 w 728969"/>
                  <a:gd name="connsiteY179" fmla="*/ 5339 h 1004110"/>
                  <a:gd name="connsiteX180" fmla="*/ 461130 w 728969"/>
                  <a:gd name="connsiteY180" fmla="*/ 99 h 1004110"/>
                  <a:gd name="connsiteX0" fmla="*/ 461130 w 728969"/>
                  <a:gd name="connsiteY0" fmla="*/ 99 h 1004110"/>
                  <a:gd name="connsiteX1" fmla="*/ 448030 w 728969"/>
                  <a:gd name="connsiteY1" fmla="*/ 10579 h 1004110"/>
                  <a:gd name="connsiteX2" fmla="*/ 445410 w 728969"/>
                  <a:gd name="connsiteY2" fmla="*/ 21059 h 1004110"/>
                  <a:gd name="connsiteX3" fmla="*/ 437550 w 728969"/>
                  <a:gd name="connsiteY3" fmla="*/ 49880 h 1004110"/>
                  <a:gd name="connsiteX4" fmla="*/ 427070 w 728969"/>
                  <a:gd name="connsiteY4" fmla="*/ 65600 h 1004110"/>
                  <a:gd name="connsiteX5" fmla="*/ 419209 w 728969"/>
                  <a:gd name="connsiteY5" fmla="*/ 83941 h 1004110"/>
                  <a:gd name="connsiteX6" fmla="*/ 411349 w 728969"/>
                  <a:gd name="connsiteY6" fmla="*/ 89181 h 1004110"/>
                  <a:gd name="connsiteX7" fmla="*/ 408729 w 728969"/>
                  <a:gd name="connsiteY7" fmla="*/ 104901 h 1004110"/>
                  <a:gd name="connsiteX8" fmla="*/ 413969 w 728969"/>
                  <a:gd name="connsiteY8" fmla="*/ 136342 h 1004110"/>
                  <a:gd name="connsiteX9" fmla="*/ 403489 w 728969"/>
                  <a:gd name="connsiteY9" fmla="*/ 149442 h 1004110"/>
                  <a:gd name="connsiteX10" fmla="*/ 387769 w 728969"/>
                  <a:gd name="connsiteY10" fmla="*/ 159922 h 1004110"/>
                  <a:gd name="connsiteX11" fmla="*/ 369428 w 728969"/>
                  <a:gd name="connsiteY11" fmla="*/ 183503 h 1004110"/>
                  <a:gd name="connsiteX12" fmla="*/ 353708 w 728969"/>
                  <a:gd name="connsiteY12" fmla="*/ 193983 h 1004110"/>
                  <a:gd name="connsiteX13" fmla="*/ 345848 w 728969"/>
                  <a:gd name="connsiteY13" fmla="*/ 191363 h 1004110"/>
                  <a:gd name="connsiteX14" fmla="*/ 317027 w 728969"/>
                  <a:gd name="connsiteY14" fmla="*/ 196603 h 1004110"/>
                  <a:gd name="connsiteX15" fmla="*/ 301307 w 728969"/>
                  <a:gd name="connsiteY15" fmla="*/ 201843 h 1004110"/>
                  <a:gd name="connsiteX16" fmla="*/ 293447 w 728969"/>
                  <a:gd name="connsiteY16" fmla="*/ 204463 h 1004110"/>
                  <a:gd name="connsiteX17" fmla="*/ 272486 w 728969"/>
                  <a:gd name="connsiteY17" fmla="*/ 220184 h 1004110"/>
                  <a:gd name="connsiteX18" fmla="*/ 267246 w 728969"/>
                  <a:gd name="connsiteY18" fmla="*/ 228044 h 1004110"/>
                  <a:gd name="connsiteX19" fmla="*/ 264626 w 728969"/>
                  <a:gd name="connsiteY19" fmla="*/ 235904 h 1004110"/>
                  <a:gd name="connsiteX20" fmla="*/ 267246 w 728969"/>
                  <a:gd name="connsiteY20" fmla="*/ 251624 h 1004110"/>
                  <a:gd name="connsiteX21" fmla="*/ 272486 w 728969"/>
                  <a:gd name="connsiteY21" fmla="*/ 259484 h 1004110"/>
                  <a:gd name="connsiteX22" fmla="*/ 275106 w 728969"/>
                  <a:gd name="connsiteY22" fmla="*/ 275205 h 1004110"/>
                  <a:gd name="connsiteX23" fmla="*/ 272486 w 728969"/>
                  <a:gd name="connsiteY23" fmla="*/ 283065 h 1004110"/>
                  <a:gd name="connsiteX24" fmla="*/ 264626 w 728969"/>
                  <a:gd name="connsiteY24" fmla="*/ 288305 h 1004110"/>
                  <a:gd name="connsiteX25" fmla="*/ 259386 w 728969"/>
                  <a:gd name="connsiteY25" fmla="*/ 296165 h 1004110"/>
                  <a:gd name="connsiteX26" fmla="*/ 254146 w 728969"/>
                  <a:gd name="connsiteY26" fmla="*/ 330226 h 1004110"/>
                  <a:gd name="connsiteX27" fmla="*/ 243666 w 728969"/>
                  <a:gd name="connsiteY27" fmla="*/ 345946 h 1004110"/>
                  <a:gd name="connsiteX28" fmla="*/ 235805 w 728969"/>
                  <a:gd name="connsiteY28" fmla="*/ 359047 h 1004110"/>
                  <a:gd name="connsiteX29" fmla="*/ 230565 w 728969"/>
                  <a:gd name="connsiteY29" fmla="*/ 398347 h 1004110"/>
                  <a:gd name="connsiteX30" fmla="*/ 227945 w 728969"/>
                  <a:gd name="connsiteY30" fmla="*/ 414068 h 1004110"/>
                  <a:gd name="connsiteX31" fmla="*/ 227945 w 728969"/>
                  <a:gd name="connsiteY31" fmla="*/ 463849 h 1004110"/>
                  <a:gd name="connsiteX32" fmla="*/ 235805 w 728969"/>
                  <a:gd name="connsiteY32" fmla="*/ 469089 h 1004110"/>
                  <a:gd name="connsiteX33" fmla="*/ 241045 w 728969"/>
                  <a:gd name="connsiteY33" fmla="*/ 476949 h 1004110"/>
                  <a:gd name="connsiteX34" fmla="*/ 241045 w 728969"/>
                  <a:gd name="connsiteY34" fmla="*/ 518870 h 1004110"/>
                  <a:gd name="connsiteX35" fmla="*/ 230565 w 728969"/>
                  <a:gd name="connsiteY35" fmla="*/ 516250 h 1004110"/>
                  <a:gd name="connsiteX36" fmla="*/ 209605 w 728969"/>
                  <a:gd name="connsiteY36" fmla="*/ 524110 h 1004110"/>
                  <a:gd name="connsiteX37" fmla="*/ 206985 w 728969"/>
                  <a:gd name="connsiteY37" fmla="*/ 531970 h 1004110"/>
                  <a:gd name="connsiteX38" fmla="*/ 201745 w 728969"/>
                  <a:gd name="connsiteY38" fmla="*/ 584371 h 1004110"/>
                  <a:gd name="connsiteX39" fmla="*/ 199125 w 728969"/>
                  <a:gd name="connsiteY39" fmla="*/ 602712 h 1004110"/>
                  <a:gd name="connsiteX40" fmla="*/ 201745 w 728969"/>
                  <a:gd name="connsiteY40" fmla="*/ 615812 h 1004110"/>
                  <a:gd name="connsiteX41" fmla="*/ 204365 w 728969"/>
                  <a:gd name="connsiteY41" fmla="*/ 623672 h 1004110"/>
                  <a:gd name="connsiteX42" fmla="*/ 188644 w 728969"/>
                  <a:gd name="connsiteY42" fmla="*/ 621052 h 1004110"/>
                  <a:gd name="connsiteX43" fmla="*/ 172924 w 728969"/>
                  <a:gd name="connsiteY43" fmla="*/ 628912 h 1004110"/>
                  <a:gd name="connsiteX44" fmla="*/ 170304 w 728969"/>
                  <a:gd name="connsiteY44" fmla="*/ 644633 h 1004110"/>
                  <a:gd name="connsiteX45" fmla="*/ 162444 w 728969"/>
                  <a:gd name="connsiteY45" fmla="*/ 647253 h 1004110"/>
                  <a:gd name="connsiteX46" fmla="*/ 154584 w 728969"/>
                  <a:gd name="connsiteY46" fmla="*/ 652493 h 1004110"/>
                  <a:gd name="connsiteX47" fmla="*/ 144103 w 728969"/>
                  <a:gd name="connsiteY47" fmla="*/ 665593 h 1004110"/>
                  <a:gd name="connsiteX48" fmla="*/ 128383 w 728969"/>
                  <a:gd name="connsiteY48" fmla="*/ 673453 h 1004110"/>
                  <a:gd name="connsiteX49" fmla="*/ 115283 w 728969"/>
                  <a:gd name="connsiteY49" fmla="*/ 683934 h 1004110"/>
                  <a:gd name="connsiteX50" fmla="*/ 107423 w 728969"/>
                  <a:gd name="connsiteY50" fmla="*/ 681314 h 1004110"/>
                  <a:gd name="connsiteX51" fmla="*/ 83842 w 728969"/>
                  <a:gd name="connsiteY51" fmla="*/ 691794 h 1004110"/>
                  <a:gd name="connsiteX52" fmla="*/ 75982 w 728969"/>
                  <a:gd name="connsiteY52" fmla="*/ 707514 h 1004110"/>
                  <a:gd name="connsiteX53" fmla="*/ 81222 w 728969"/>
                  <a:gd name="connsiteY53" fmla="*/ 723235 h 1004110"/>
                  <a:gd name="connsiteX54" fmla="*/ 73362 w 728969"/>
                  <a:gd name="connsiteY54" fmla="*/ 749435 h 1004110"/>
                  <a:gd name="connsiteX55" fmla="*/ 65502 w 728969"/>
                  <a:gd name="connsiteY55" fmla="*/ 754675 h 1004110"/>
                  <a:gd name="connsiteX56" fmla="*/ 49781 w 728969"/>
                  <a:gd name="connsiteY56" fmla="*/ 759915 h 1004110"/>
                  <a:gd name="connsiteX57" fmla="*/ 41921 w 728969"/>
                  <a:gd name="connsiteY57" fmla="*/ 757295 h 1004110"/>
                  <a:gd name="connsiteX58" fmla="*/ 44541 w 728969"/>
                  <a:gd name="connsiteY58" fmla="*/ 775636 h 1004110"/>
                  <a:gd name="connsiteX59" fmla="*/ 41921 w 728969"/>
                  <a:gd name="connsiteY59" fmla="*/ 783496 h 1004110"/>
                  <a:gd name="connsiteX60" fmla="*/ 23581 w 728969"/>
                  <a:gd name="connsiteY60" fmla="*/ 793976 h 1004110"/>
                  <a:gd name="connsiteX61" fmla="*/ 7860 w 728969"/>
                  <a:gd name="connsiteY61" fmla="*/ 801836 h 1004110"/>
                  <a:gd name="connsiteX62" fmla="*/ 0 w 728969"/>
                  <a:gd name="connsiteY62" fmla="*/ 817557 h 1004110"/>
                  <a:gd name="connsiteX63" fmla="*/ 2620 w 728969"/>
                  <a:gd name="connsiteY63" fmla="*/ 828037 h 1004110"/>
                  <a:gd name="connsiteX64" fmla="*/ 5240 w 728969"/>
                  <a:gd name="connsiteY64" fmla="*/ 904018 h 1004110"/>
                  <a:gd name="connsiteX65" fmla="*/ 7860 w 728969"/>
                  <a:gd name="connsiteY65" fmla="*/ 911879 h 1004110"/>
                  <a:gd name="connsiteX66" fmla="*/ 13100 w 728969"/>
                  <a:gd name="connsiteY66" fmla="*/ 930219 h 1004110"/>
                  <a:gd name="connsiteX67" fmla="*/ 20961 w 728969"/>
                  <a:gd name="connsiteY67" fmla="*/ 927599 h 1004110"/>
                  <a:gd name="connsiteX68" fmla="*/ 36681 w 728969"/>
                  <a:gd name="connsiteY68" fmla="*/ 917119 h 1004110"/>
                  <a:gd name="connsiteX69" fmla="*/ 52401 w 728969"/>
                  <a:gd name="connsiteY69" fmla="*/ 911879 h 1004110"/>
                  <a:gd name="connsiteX70" fmla="*/ 68122 w 728969"/>
                  <a:gd name="connsiteY70" fmla="*/ 904018 h 1004110"/>
                  <a:gd name="connsiteX71" fmla="*/ 96942 w 728969"/>
                  <a:gd name="connsiteY71" fmla="*/ 906639 h 1004110"/>
                  <a:gd name="connsiteX72" fmla="*/ 115283 w 728969"/>
                  <a:gd name="connsiteY72" fmla="*/ 911879 h 1004110"/>
                  <a:gd name="connsiteX73" fmla="*/ 128383 w 728969"/>
                  <a:gd name="connsiteY73" fmla="*/ 909259 h 1004110"/>
                  <a:gd name="connsiteX74" fmla="*/ 154584 w 728969"/>
                  <a:gd name="connsiteY74" fmla="*/ 906639 h 1004110"/>
                  <a:gd name="connsiteX75" fmla="*/ 157204 w 728969"/>
                  <a:gd name="connsiteY75" fmla="*/ 898778 h 1004110"/>
                  <a:gd name="connsiteX76" fmla="*/ 199125 w 728969"/>
                  <a:gd name="connsiteY76" fmla="*/ 896158 h 1004110"/>
                  <a:gd name="connsiteX77" fmla="*/ 206985 w 728969"/>
                  <a:gd name="connsiteY77" fmla="*/ 893538 h 1004110"/>
                  <a:gd name="connsiteX78" fmla="*/ 259386 w 728969"/>
                  <a:gd name="connsiteY78" fmla="*/ 893538 h 1004110"/>
                  <a:gd name="connsiteX79" fmla="*/ 267246 w 728969"/>
                  <a:gd name="connsiteY79" fmla="*/ 896158 h 1004110"/>
                  <a:gd name="connsiteX80" fmla="*/ 314407 w 728969"/>
                  <a:gd name="connsiteY80" fmla="*/ 893538 h 1004110"/>
                  <a:gd name="connsiteX81" fmla="*/ 330127 w 728969"/>
                  <a:gd name="connsiteY81" fmla="*/ 888298 h 1004110"/>
                  <a:gd name="connsiteX82" fmla="*/ 337988 w 728969"/>
                  <a:gd name="connsiteY82" fmla="*/ 885678 h 1004110"/>
                  <a:gd name="connsiteX83" fmla="*/ 353708 w 728969"/>
                  <a:gd name="connsiteY83" fmla="*/ 896158 h 1004110"/>
                  <a:gd name="connsiteX84" fmla="*/ 369428 w 728969"/>
                  <a:gd name="connsiteY84" fmla="*/ 901398 h 1004110"/>
                  <a:gd name="connsiteX85" fmla="*/ 377288 w 728969"/>
                  <a:gd name="connsiteY85" fmla="*/ 904018 h 1004110"/>
                  <a:gd name="connsiteX86" fmla="*/ 403489 w 728969"/>
                  <a:gd name="connsiteY86" fmla="*/ 911879 h 1004110"/>
                  <a:gd name="connsiteX87" fmla="*/ 411349 w 728969"/>
                  <a:gd name="connsiteY87" fmla="*/ 917119 h 1004110"/>
                  <a:gd name="connsiteX88" fmla="*/ 437550 w 728969"/>
                  <a:gd name="connsiteY88" fmla="*/ 924979 h 1004110"/>
                  <a:gd name="connsiteX89" fmla="*/ 450650 w 728969"/>
                  <a:gd name="connsiteY89" fmla="*/ 945939 h 1004110"/>
                  <a:gd name="connsiteX90" fmla="*/ 458510 w 728969"/>
                  <a:gd name="connsiteY90" fmla="*/ 948559 h 1004110"/>
                  <a:gd name="connsiteX91" fmla="*/ 468990 w 728969"/>
                  <a:gd name="connsiteY91" fmla="*/ 945939 h 1004110"/>
                  <a:gd name="connsiteX92" fmla="*/ 484711 w 728969"/>
                  <a:gd name="connsiteY92" fmla="*/ 940699 h 1004110"/>
                  <a:gd name="connsiteX93" fmla="*/ 497811 w 728969"/>
                  <a:gd name="connsiteY93" fmla="*/ 930219 h 1004110"/>
                  <a:gd name="connsiteX94" fmla="*/ 505671 w 728969"/>
                  <a:gd name="connsiteY94" fmla="*/ 932839 h 1004110"/>
                  <a:gd name="connsiteX95" fmla="*/ 518772 w 728969"/>
                  <a:gd name="connsiteY95" fmla="*/ 930219 h 1004110"/>
                  <a:gd name="connsiteX96" fmla="*/ 524012 w 728969"/>
                  <a:gd name="connsiteY96" fmla="*/ 938079 h 1004110"/>
                  <a:gd name="connsiteX97" fmla="*/ 529252 w 728969"/>
                  <a:gd name="connsiteY97" fmla="*/ 953800 h 1004110"/>
                  <a:gd name="connsiteX98" fmla="*/ 531872 w 728969"/>
                  <a:gd name="connsiteY98" fmla="*/ 972140 h 1004110"/>
                  <a:gd name="connsiteX99" fmla="*/ 539732 w 728969"/>
                  <a:gd name="connsiteY99" fmla="*/ 982620 h 1004110"/>
                  <a:gd name="connsiteX100" fmla="*/ 563313 w 728969"/>
                  <a:gd name="connsiteY100" fmla="*/ 995720 h 1004110"/>
                  <a:gd name="connsiteX101" fmla="*/ 581653 w 728969"/>
                  <a:gd name="connsiteY101" fmla="*/ 998341 h 1004110"/>
                  <a:gd name="connsiteX102" fmla="*/ 631434 w 728969"/>
                  <a:gd name="connsiteY102" fmla="*/ 1000961 h 1004110"/>
                  <a:gd name="connsiteX103" fmla="*/ 655015 w 728969"/>
                  <a:gd name="connsiteY103" fmla="*/ 993100 h 1004110"/>
                  <a:gd name="connsiteX104" fmla="*/ 662875 w 728969"/>
                  <a:gd name="connsiteY104" fmla="*/ 990480 h 1004110"/>
                  <a:gd name="connsiteX105" fmla="*/ 681215 w 728969"/>
                  <a:gd name="connsiteY105" fmla="*/ 982620 h 1004110"/>
                  <a:gd name="connsiteX106" fmla="*/ 678595 w 728969"/>
                  <a:gd name="connsiteY106" fmla="*/ 956420 h 1004110"/>
                  <a:gd name="connsiteX107" fmla="*/ 681215 w 728969"/>
                  <a:gd name="connsiteY107" fmla="*/ 938079 h 1004110"/>
                  <a:gd name="connsiteX108" fmla="*/ 689075 w 728969"/>
                  <a:gd name="connsiteY108" fmla="*/ 911879 h 1004110"/>
                  <a:gd name="connsiteX109" fmla="*/ 694315 w 728969"/>
                  <a:gd name="connsiteY109" fmla="*/ 896158 h 1004110"/>
                  <a:gd name="connsiteX110" fmla="*/ 699555 w 728969"/>
                  <a:gd name="connsiteY110" fmla="*/ 888298 h 1004110"/>
                  <a:gd name="connsiteX111" fmla="*/ 710036 w 728969"/>
                  <a:gd name="connsiteY111" fmla="*/ 875198 h 1004110"/>
                  <a:gd name="connsiteX112" fmla="*/ 715276 w 728969"/>
                  <a:gd name="connsiteY112" fmla="*/ 859477 h 1004110"/>
                  <a:gd name="connsiteX113" fmla="*/ 717896 w 728969"/>
                  <a:gd name="connsiteY113" fmla="*/ 851617 h 1004110"/>
                  <a:gd name="connsiteX114" fmla="*/ 725756 w 728969"/>
                  <a:gd name="connsiteY114" fmla="*/ 812316 h 1004110"/>
                  <a:gd name="connsiteX115" fmla="*/ 728376 w 728969"/>
                  <a:gd name="connsiteY115" fmla="*/ 801836 h 1004110"/>
                  <a:gd name="connsiteX116" fmla="*/ 725756 w 728969"/>
                  <a:gd name="connsiteY116" fmla="*/ 778256 h 1004110"/>
                  <a:gd name="connsiteX117" fmla="*/ 699555 w 728969"/>
                  <a:gd name="connsiteY117" fmla="*/ 775636 h 1004110"/>
                  <a:gd name="connsiteX118" fmla="*/ 691695 w 728969"/>
                  <a:gd name="connsiteY118" fmla="*/ 773016 h 1004110"/>
                  <a:gd name="connsiteX119" fmla="*/ 662875 w 728969"/>
                  <a:gd name="connsiteY119" fmla="*/ 765155 h 1004110"/>
                  <a:gd name="connsiteX120" fmla="*/ 647154 w 728969"/>
                  <a:gd name="connsiteY120" fmla="*/ 757295 h 1004110"/>
                  <a:gd name="connsiteX121" fmla="*/ 631434 w 728969"/>
                  <a:gd name="connsiteY121" fmla="*/ 746815 h 1004110"/>
                  <a:gd name="connsiteX122" fmla="*/ 623574 w 728969"/>
                  <a:gd name="connsiteY122" fmla="*/ 738955 h 1004110"/>
                  <a:gd name="connsiteX123" fmla="*/ 615714 w 728969"/>
                  <a:gd name="connsiteY123" fmla="*/ 736335 h 1004110"/>
                  <a:gd name="connsiteX124" fmla="*/ 607853 w 728969"/>
                  <a:gd name="connsiteY124" fmla="*/ 731095 h 1004110"/>
                  <a:gd name="connsiteX125" fmla="*/ 602613 w 728969"/>
                  <a:gd name="connsiteY125" fmla="*/ 723235 h 1004110"/>
                  <a:gd name="connsiteX126" fmla="*/ 597373 w 728969"/>
                  <a:gd name="connsiteY126" fmla="*/ 717994 h 1004110"/>
                  <a:gd name="connsiteX127" fmla="*/ 593560 w 728969"/>
                  <a:gd name="connsiteY127" fmla="*/ 693698 h 1004110"/>
                  <a:gd name="connsiteX128" fmla="*/ 578078 w 728969"/>
                  <a:gd name="connsiteY128" fmla="*/ 671311 h 1004110"/>
                  <a:gd name="connsiteX129" fmla="*/ 557834 w 728969"/>
                  <a:gd name="connsiteY129" fmla="*/ 647731 h 1004110"/>
                  <a:gd name="connsiteX130" fmla="*/ 551877 w 728969"/>
                  <a:gd name="connsiteY130" fmla="*/ 633674 h 1004110"/>
                  <a:gd name="connsiteX131" fmla="*/ 534253 w 728969"/>
                  <a:gd name="connsiteY131" fmla="*/ 608668 h 1004110"/>
                  <a:gd name="connsiteX132" fmla="*/ 533776 w 728969"/>
                  <a:gd name="connsiteY132" fmla="*/ 586521 h 1004110"/>
                  <a:gd name="connsiteX133" fmla="*/ 521392 w 728969"/>
                  <a:gd name="connsiteY133" fmla="*/ 542451 h 1004110"/>
                  <a:gd name="connsiteX134" fmla="*/ 516151 w 728969"/>
                  <a:gd name="connsiteY134" fmla="*/ 526730 h 1004110"/>
                  <a:gd name="connsiteX135" fmla="*/ 508291 w 728969"/>
                  <a:gd name="connsiteY135" fmla="*/ 497910 h 1004110"/>
                  <a:gd name="connsiteX136" fmla="*/ 507813 w 728969"/>
                  <a:gd name="connsiteY136" fmla="*/ 478381 h 1004110"/>
                  <a:gd name="connsiteX137" fmla="*/ 500431 w 728969"/>
                  <a:gd name="connsiteY137" fmla="*/ 455989 h 1004110"/>
                  <a:gd name="connsiteX138" fmla="*/ 495191 w 728969"/>
                  <a:gd name="connsiteY138" fmla="*/ 440268 h 1004110"/>
                  <a:gd name="connsiteX139" fmla="*/ 492571 w 728969"/>
                  <a:gd name="connsiteY139" fmla="*/ 421928 h 1004110"/>
                  <a:gd name="connsiteX140" fmla="*/ 489951 w 728969"/>
                  <a:gd name="connsiteY140" fmla="*/ 414068 h 1004110"/>
                  <a:gd name="connsiteX141" fmla="*/ 479471 w 728969"/>
                  <a:gd name="connsiteY141" fmla="*/ 374767 h 1004110"/>
                  <a:gd name="connsiteX142" fmla="*/ 471611 w 728969"/>
                  <a:gd name="connsiteY142" fmla="*/ 369527 h 1004110"/>
                  <a:gd name="connsiteX143" fmla="*/ 471611 w 728969"/>
                  <a:gd name="connsiteY143" fmla="*/ 351186 h 1004110"/>
                  <a:gd name="connsiteX144" fmla="*/ 479471 w 728969"/>
                  <a:gd name="connsiteY144" fmla="*/ 348566 h 1004110"/>
                  <a:gd name="connsiteX145" fmla="*/ 503051 w 728969"/>
                  <a:gd name="connsiteY145" fmla="*/ 351186 h 1004110"/>
                  <a:gd name="connsiteX146" fmla="*/ 508291 w 728969"/>
                  <a:gd name="connsiteY146" fmla="*/ 335466 h 1004110"/>
                  <a:gd name="connsiteX147" fmla="*/ 510911 w 728969"/>
                  <a:gd name="connsiteY147" fmla="*/ 327606 h 1004110"/>
                  <a:gd name="connsiteX148" fmla="*/ 518772 w 728969"/>
                  <a:gd name="connsiteY148" fmla="*/ 324986 h 1004110"/>
                  <a:gd name="connsiteX149" fmla="*/ 534492 w 728969"/>
                  <a:gd name="connsiteY149" fmla="*/ 314506 h 1004110"/>
                  <a:gd name="connsiteX150" fmla="*/ 539732 w 728969"/>
                  <a:gd name="connsiteY150" fmla="*/ 309265 h 1004110"/>
                  <a:gd name="connsiteX151" fmla="*/ 547592 w 728969"/>
                  <a:gd name="connsiteY151" fmla="*/ 306645 h 1004110"/>
                  <a:gd name="connsiteX152" fmla="*/ 563313 w 728969"/>
                  <a:gd name="connsiteY152" fmla="*/ 296165 h 1004110"/>
                  <a:gd name="connsiteX153" fmla="*/ 568553 w 728969"/>
                  <a:gd name="connsiteY153" fmla="*/ 288305 h 1004110"/>
                  <a:gd name="connsiteX154" fmla="*/ 576413 w 728969"/>
                  <a:gd name="connsiteY154" fmla="*/ 283065 h 1004110"/>
                  <a:gd name="connsiteX155" fmla="*/ 579033 w 728969"/>
                  <a:gd name="connsiteY155" fmla="*/ 275205 h 1004110"/>
                  <a:gd name="connsiteX156" fmla="*/ 586893 w 728969"/>
                  <a:gd name="connsiteY156" fmla="*/ 272585 h 1004110"/>
                  <a:gd name="connsiteX157" fmla="*/ 594753 w 728969"/>
                  <a:gd name="connsiteY157" fmla="*/ 267345 h 1004110"/>
                  <a:gd name="connsiteX158" fmla="*/ 599993 w 728969"/>
                  <a:gd name="connsiteY158" fmla="*/ 259484 h 1004110"/>
                  <a:gd name="connsiteX159" fmla="*/ 607853 w 728969"/>
                  <a:gd name="connsiteY159" fmla="*/ 254244 h 1004110"/>
                  <a:gd name="connsiteX160" fmla="*/ 610474 w 728969"/>
                  <a:gd name="connsiteY160" fmla="*/ 246384 h 1004110"/>
                  <a:gd name="connsiteX161" fmla="*/ 615714 w 728969"/>
                  <a:gd name="connsiteY161" fmla="*/ 238524 h 1004110"/>
                  <a:gd name="connsiteX162" fmla="*/ 602613 w 728969"/>
                  <a:gd name="connsiteY162" fmla="*/ 214943 h 1004110"/>
                  <a:gd name="connsiteX163" fmla="*/ 605233 w 728969"/>
                  <a:gd name="connsiteY163" fmla="*/ 167782 h 1004110"/>
                  <a:gd name="connsiteX164" fmla="*/ 610474 w 728969"/>
                  <a:gd name="connsiteY164" fmla="*/ 136342 h 1004110"/>
                  <a:gd name="connsiteX165" fmla="*/ 607853 w 728969"/>
                  <a:gd name="connsiteY165" fmla="*/ 128482 h 1004110"/>
                  <a:gd name="connsiteX166" fmla="*/ 592133 w 728969"/>
                  <a:gd name="connsiteY166" fmla="*/ 123241 h 1004110"/>
                  <a:gd name="connsiteX167" fmla="*/ 584273 w 728969"/>
                  <a:gd name="connsiteY167" fmla="*/ 120621 h 1004110"/>
                  <a:gd name="connsiteX168" fmla="*/ 568553 w 728969"/>
                  <a:gd name="connsiteY168" fmla="*/ 112761 h 1004110"/>
                  <a:gd name="connsiteX169" fmla="*/ 565933 w 728969"/>
                  <a:gd name="connsiteY169" fmla="*/ 104901 h 1004110"/>
                  <a:gd name="connsiteX170" fmla="*/ 560692 w 728969"/>
                  <a:gd name="connsiteY170" fmla="*/ 99661 h 1004110"/>
                  <a:gd name="connsiteX171" fmla="*/ 544972 w 728969"/>
                  <a:gd name="connsiteY171" fmla="*/ 89181 h 1004110"/>
                  <a:gd name="connsiteX172" fmla="*/ 537112 w 728969"/>
                  <a:gd name="connsiteY172" fmla="*/ 83941 h 1004110"/>
                  <a:gd name="connsiteX173" fmla="*/ 531872 w 728969"/>
                  <a:gd name="connsiteY173" fmla="*/ 78700 h 1004110"/>
                  <a:gd name="connsiteX174" fmla="*/ 521392 w 728969"/>
                  <a:gd name="connsiteY174" fmla="*/ 62980 h 1004110"/>
                  <a:gd name="connsiteX175" fmla="*/ 516151 w 728969"/>
                  <a:gd name="connsiteY175" fmla="*/ 55120 h 1004110"/>
                  <a:gd name="connsiteX176" fmla="*/ 510911 w 728969"/>
                  <a:gd name="connsiteY176" fmla="*/ 47260 h 1004110"/>
                  <a:gd name="connsiteX177" fmla="*/ 495191 w 728969"/>
                  <a:gd name="connsiteY177" fmla="*/ 39400 h 1004110"/>
                  <a:gd name="connsiteX178" fmla="*/ 484711 w 728969"/>
                  <a:gd name="connsiteY178" fmla="*/ 26299 h 1004110"/>
                  <a:gd name="connsiteX179" fmla="*/ 466370 w 728969"/>
                  <a:gd name="connsiteY179" fmla="*/ 5339 h 1004110"/>
                  <a:gd name="connsiteX180" fmla="*/ 461130 w 728969"/>
                  <a:gd name="connsiteY180" fmla="*/ 99 h 100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728969" h="1004110">
                    <a:moveTo>
                      <a:pt x="461130" y="99"/>
                    </a:moveTo>
                    <a:cubicBezTo>
                      <a:pt x="458073" y="972"/>
                      <a:pt x="451385" y="6105"/>
                      <a:pt x="448030" y="10579"/>
                    </a:cubicBezTo>
                    <a:cubicBezTo>
                      <a:pt x="445869" y="13460"/>
                      <a:pt x="446191" y="17544"/>
                      <a:pt x="445410" y="21059"/>
                    </a:cubicBezTo>
                    <a:cubicBezTo>
                      <a:pt x="443770" y="28441"/>
                      <a:pt x="441639" y="43746"/>
                      <a:pt x="437550" y="49880"/>
                    </a:cubicBezTo>
                    <a:lnTo>
                      <a:pt x="427070" y="65600"/>
                    </a:lnTo>
                    <a:cubicBezTo>
                      <a:pt x="425065" y="73616"/>
                      <a:pt x="425239" y="77910"/>
                      <a:pt x="419209" y="83941"/>
                    </a:cubicBezTo>
                    <a:cubicBezTo>
                      <a:pt x="416983" y="86168"/>
                      <a:pt x="413969" y="87434"/>
                      <a:pt x="411349" y="89181"/>
                    </a:cubicBezTo>
                    <a:cubicBezTo>
                      <a:pt x="403309" y="101242"/>
                      <a:pt x="406226" y="92385"/>
                      <a:pt x="408729" y="104901"/>
                    </a:cubicBezTo>
                    <a:cubicBezTo>
                      <a:pt x="410813" y="115320"/>
                      <a:pt x="413969" y="136342"/>
                      <a:pt x="413969" y="136342"/>
                    </a:cubicBezTo>
                    <a:cubicBezTo>
                      <a:pt x="409731" y="153295"/>
                      <a:pt x="415493" y="142773"/>
                      <a:pt x="403489" y="149442"/>
                    </a:cubicBezTo>
                    <a:cubicBezTo>
                      <a:pt x="397984" y="152500"/>
                      <a:pt x="387769" y="159922"/>
                      <a:pt x="387769" y="159922"/>
                    </a:cubicBezTo>
                    <a:cubicBezTo>
                      <a:pt x="383746" y="171990"/>
                      <a:pt x="384577" y="173404"/>
                      <a:pt x="369428" y="183503"/>
                    </a:cubicBezTo>
                    <a:lnTo>
                      <a:pt x="353708" y="193983"/>
                    </a:lnTo>
                    <a:cubicBezTo>
                      <a:pt x="351088" y="193110"/>
                      <a:pt x="348610" y="191363"/>
                      <a:pt x="345848" y="191363"/>
                    </a:cubicBezTo>
                    <a:cubicBezTo>
                      <a:pt x="339081" y="191363"/>
                      <a:pt x="324671" y="194310"/>
                      <a:pt x="317027" y="196603"/>
                    </a:cubicBezTo>
                    <a:cubicBezTo>
                      <a:pt x="311736" y="198190"/>
                      <a:pt x="306547" y="200096"/>
                      <a:pt x="301307" y="201843"/>
                    </a:cubicBezTo>
                    <a:cubicBezTo>
                      <a:pt x="298687" y="202716"/>
                      <a:pt x="295745" y="202931"/>
                      <a:pt x="293447" y="204463"/>
                    </a:cubicBezTo>
                    <a:cubicBezTo>
                      <a:pt x="286254" y="209258"/>
                      <a:pt x="278027" y="213257"/>
                      <a:pt x="272486" y="220184"/>
                    </a:cubicBezTo>
                    <a:cubicBezTo>
                      <a:pt x="270519" y="222643"/>
                      <a:pt x="268654" y="225228"/>
                      <a:pt x="267246" y="228044"/>
                    </a:cubicBezTo>
                    <a:cubicBezTo>
                      <a:pt x="266011" y="230514"/>
                      <a:pt x="265499" y="233284"/>
                      <a:pt x="264626" y="235904"/>
                    </a:cubicBezTo>
                    <a:cubicBezTo>
                      <a:pt x="265499" y="241144"/>
                      <a:pt x="265566" y="246584"/>
                      <a:pt x="267246" y="251624"/>
                    </a:cubicBezTo>
                    <a:cubicBezTo>
                      <a:pt x="268242" y="254611"/>
                      <a:pt x="271490" y="256497"/>
                      <a:pt x="272486" y="259484"/>
                    </a:cubicBezTo>
                    <a:cubicBezTo>
                      <a:pt x="274166" y="264524"/>
                      <a:pt x="274233" y="269965"/>
                      <a:pt x="275106" y="275205"/>
                    </a:cubicBezTo>
                    <a:cubicBezTo>
                      <a:pt x="274233" y="277825"/>
                      <a:pt x="274211" y="280908"/>
                      <a:pt x="272486" y="283065"/>
                    </a:cubicBezTo>
                    <a:cubicBezTo>
                      <a:pt x="270519" y="285524"/>
                      <a:pt x="266853" y="286078"/>
                      <a:pt x="264626" y="288305"/>
                    </a:cubicBezTo>
                    <a:cubicBezTo>
                      <a:pt x="262399" y="290532"/>
                      <a:pt x="261133" y="293545"/>
                      <a:pt x="259386" y="296165"/>
                    </a:cubicBezTo>
                    <a:cubicBezTo>
                      <a:pt x="259001" y="300019"/>
                      <a:pt x="258752" y="321935"/>
                      <a:pt x="254146" y="330226"/>
                    </a:cubicBezTo>
                    <a:cubicBezTo>
                      <a:pt x="251088" y="335731"/>
                      <a:pt x="245658" y="339972"/>
                      <a:pt x="243666" y="345946"/>
                    </a:cubicBezTo>
                    <a:cubicBezTo>
                      <a:pt x="240264" y="356150"/>
                      <a:pt x="242998" y="351853"/>
                      <a:pt x="235805" y="359047"/>
                    </a:cubicBezTo>
                    <a:cubicBezTo>
                      <a:pt x="229485" y="378006"/>
                      <a:pt x="234839" y="359881"/>
                      <a:pt x="230565" y="398347"/>
                    </a:cubicBezTo>
                    <a:cubicBezTo>
                      <a:pt x="229978" y="403627"/>
                      <a:pt x="228818" y="408828"/>
                      <a:pt x="227945" y="414068"/>
                    </a:cubicBezTo>
                    <a:cubicBezTo>
                      <a:pt x="227485" y="420047"/>
                      <a:pt x="222255" y="452469"/>
                      <a:pt x="227945" y="463849"/>
                    </a:cubicBezTo>
                    <a:cubicBezTo>
                      <a:pt x="229353" y="466665"/>
                      <a:pt x="233185" y="467342"/>
                      <a:pt x="235805" y="469089"/>
                    </a:cubicBezTo>
                    <a:cubicBezTo>
                      <a:pt x="237552" y="471709"/>
                      <a:pt x="240465" y="473854"/>
                      <a:pt x="241045" y="476949"/>
                    </a:cubicBezTo>
                    <a:cubicBezTo>
                      <a:pt x="246483" y="505950"/>
                      <a:pt x="246636" y="502103"/>
                      <a:pt x="241045" y="518870"/>
                    </a:cubicBezTo>
                    <a:cubicBezTo>
                      <a:pt x="237552" y="517997"/>
                      <a:pt x="234166" y="516250"/>
                      <a:pt x="230565" y="516250"/>
                    </a:cubicBezTo>
                    <a:cubicBezTo>
                      <a:pt x="219234" y="516250"/>
                      <a:pt x="217736" y="518689"/>
                      <a:pt x="209605" y="524110"/>
                    </a:cubicBezTo>
                    <a:cubicBezTo>
                      <a:pt x="208732" y="526730"/>
                      <a:pt x="207260" y="529222"/>
                      <a:pt x="206985" y="531970"/>
                    </a:cubicBezTo>
                    <a:cubicBezTo>
                      <a:pt x="201421" y="587614"/>
                      <a:pt x="209585" y="560852"/>
                      <a:pt x="201745" y="584371"/>
                    </a:cubicBezTo>
                    <a:cubicBezTo>
                      <a:pt x="200872" y="590485"/>
                      <a:pt x="199125" y="596536"/>
                      <a:pt x="199125" y="602712"/>
                    </a:cubicBezTo>
                    <a:cubicBezTo>
                      <a:pt x="199125" y="607165"/>
                      <a:pt x="200665" y="611492"/>
                      <a:pt x="201745" y="615812"/>
                    </a:cubicBezTo>
                    <a:cubicBezTo>
                      <a:pt x="202415" y="618491"/>
                      <a:pt x="206929" y="622646"/>
                      <a:pt x="204365" y="623672"/>
                    </a:cubicBezTo>
                    <a:cubicBezTo>
                      <a:pt x="199432" y="625645"/>
                      <a:pt x="193884" y="621925"/>
                      <a:pt x="188644" y="621052"/>
                    </a:cubicBezTo>
                    <a:cubicBezTo>
                      <a:pt x="184924" y="622292"/>
                      <a:pt x="174955" y="624849"/>
                      <a:pt x="172924" y="628912"/>
                    </a:cubicBezTo>
                    <a:cubicBezTo>
                      <a:pt x="170548" y="633664"/>
                      <a:pt x="172940" y="640020"/>
                      <a:pt x="170304" y="644633"/>
                    </a:cubicBezTo>
                    <a:cubicBezTo>
                      <a:pt x="168934" y="647031"/>
                      <a:pt x="164914" y="646018"/>
                      <a:pt x="162444" y="647253"/>
                    </a:cubicBezTo>
                    <a:cubicBezTo>
                      <a:pt x="159628" y="648661"/>
                      <a:pt x="157043" y="650526"/>
                      <a:pt x="154584" y="652493"/>
                    </a:cubicBezTo>
                    <a:cubicBezTo>
                      <a:pt x="141616" y="662867"/>
                      <a:pt x="157724" y="651972"/>
                      <a:pt x="144103" y="665593"/>
                    </a:cubicBezTo>
                    <a:cubicBezTo>
                      <a:pt x="139024" y="670672"/>
                      <a:pt x="134776" y="671322"/>
                      <a:pt x="128383" y="673453"/>
                    </a:cubicBezTo>
                    <a:cubicBezTo>
                      <a:pt x="125583" y="676254"/>
                      <a:pt x="119251" y="683273"/>
                      <a:pt x="115283" y="683934"/>
                    </a:cubicBezTo>
                    <a:cubicBezTo>
                      <a:pt x="112559" y="684388"/>
                      <a:pt x="110043" y="682187"/>
                      <a:pt x="107423" y="681314"/>
                    </a:cubicBezTo>
                    <a:cubicBezTo>
                      <a:pt x="88715" y="687550"/>
                      <a:pt x="96298" y="683490"/>
                      <a:pt x="83842" y="691794"/>
                    </a:cubicBezTo>
                    <a:cubicBezTo>
                      <a:pt x="81782" y="694885"/>
                      <a:pt x="75465" y="702865"/>
                      <a:pt x="75982" y="707514"/>
                    </a:cubicBezTo>
                    <a:cubicBezTo>
                      <a:pt x="76592" y="713004"/>
                      <a:pt x="81222" y="723235"/>
                      <a:pt x="81222" y="723235"/>
                    </a:cubicBezTo>
                    <a:cubicBezTo>
                      <a:pt x="79573" y="734779"/>
                      <a:pt x="81305" y="741492"/>
                      <a:pt x="73362" y="749435"/>
                    </a:cubicBezTo>
                    <a:cubicBezTo>
                      <a:pt x="71135" y="751662"/>
                      <a:pt x="68379" y="753396"/>
                      <a:pt x="65502" y="754675"/>
                    </a:cubicBezTo>
                    <a:cubicBezTo>
                      <a:pt x="60454" y="756918"/>
                      <a:pt x="49781" y="759915"/>
                      <a:pt x="49781" y="759915"/>
                    </a:cubicBezTo>
                    <a:cubicBezTo>
                      <a:pt x="47161" y="759042"/>
                      <a:pt x="42794" y="754675"/>
                      <a:pt x="41921" y="757295"/>
                    </a:cubicBezTo>
                    <a:cubicBezTo>
                      <a:pt x="39968" y="763154"/>
                      <a:pt x="44541" y="769460"/>
                      <a:pt x="44541" y="775636"/>
                    </a:cubicBezTo>
                    <a:cubicBezTo>
                      <a:pt x="44541" y="778398"/>
                      <a:pt x="43156" y="781026"/>
                      <a:pt x="41921" y="783496"/>
                    </a:cubicBezTo>
                    <a:cubicBezTo>
                      <a:pt x="36087" y="795165"/>
                      <a:pt x="37116" y="790592"/>
                      <a:pt x="23581" y="793976"/>
                    </a:cubicBezTo>
                    <a:cubicBezTo>
                      <a:pt x="14903" y="796145"/>
                      <a:pt x="15545" y="796714"/>
                      <a:pt x="7860" y="801836"/>
                    </a:cubicBezTo>
                    <a:cubicBezTo>
                      <a:pt x="5210" y="805811"/>
                      <a:pt x="0" y="812132"/>
                      <a:pt x="0" y="817557"/>
                    </a:cubicBezTo>
                    <a:cubicBezTo>
                      <a:pt x="0" y="821158"/>
                      <a:pt x="1747" y="824544"/>
                      <a:pt x="2620" y="828037"/>
                    </a:cubicBezTo>
                    <a:cubicBezTo>
                      <a:pt x="3493" y="853364"/>
                      <a:pt x="3659" y="878725"/>
                      <a:pt x="5240" y="904018"/>
                    </a:cubicBezTo>
                    <a:cubicBezTo>
                      <a:pt x="5412" y="906775"/>
                      <a:pt x="7101" y="909223"/>
                      <a:pt x="7860" y="911879"/>
                    </a:cubicBezTo>
                    <a:cubicBezTo>
                      <a:pt x="14437" y="934900"/>
                      <a:pt x="6820" y="911379"/>
                      <a:pt x="13100" y="930219"/>
                    </a:cubicBezTo>
                    <a:cubicBezTo>
                      <a:pt x="15720" y="929346"/>
                      <a:pt x="18547" y="928940"/>
                      <a:pt x="20961" y="927599"/>
                    </a:cubicBezTo>
                    <a:cubicBezTo>
                      <a:pt x="26466" y="924541"/>
                      <a:pt x="30706" y="919111"/>
                      <a:pt x="36681" y="917119"/>
                    </a:cubicBezTo>
                    <a:cubicBezTo>
                      <a:pt x="41921" y="915372"/>
                      <a:pt x="47805" y="914943"/>
                      <a:pt x="52401" y="911879"/>
                    </a:cubicBezTo>
                    <a:cubicBezTo>
                      <a:pt x="62560" y="905107"/>
                      <a:pt x="57275" y="907635"/>
                      <a:pt x="68122" y="904018"/>
                    </a:cubicBezTo>
                    <a:cubicBezTo>
                      <a:pt x="77729" y="904892"/>
                      <a:pt x="87380" y="905364"/>
                      <a:pt x="96942" y="906639"/>
                    </a:cubicBezTo>
                    <a:cubicBezTo>
                      <a:pt x="102428" y="907371"/>
                      <a:pt x="109892" y="910082"/>
                      <a:pt x="115283" y="911879"/>
                    </a:cubicBezTo>
                    <a:cubicBezTo>
                      <a:pt x="119650" y="911006"/>
                      <a:pt x="123969" y="909848"/>
                      <a:pt x="128383" y="909259"/>
                    </a:cubicBezTo>
                    <a:cubicBezTo>
                      <a:pt x="137083" y="908099"/>
                      <a:pt x="146335" y="909639"/>
                      <a:pt x="154584" y="906639"/>
                    </a:cubicBezTo>
                    <a:cubicBezTo>
                      <a:pt x="157180" y="905695"/>
                      <a:pt x="154515" y="899411"/>
                      <a:pt x="157204" y="898778"/>
                    </a:cubicBezTo>
                    <a:cubicBezTo>
                      <a:pt x="170833" y="895571"/>
                      <a:pt x="185151" y="897031"/>
                      <a:pt x="199125" y="896158"/>
                    </a:cubicBezTo>
                    <a:cubicBezTo>
                      <a:pt x="201745" y="895285"/>
                      <a:pt x="204242" y="893861"/>
                      <a:pt x="206985" y="893538"/>
                    </a:cubicBezTo>
                    <a:cubicBezTo>
                      <a:pt x="232766" y="890505"/>
                      <a:pt x="238595" y="888918"/>
                      <a:pt x="259386" y="893538"/>
                    </a:cubicBezTo>
                    <a:cubicBezTo>
                      <a:pt x="262082" y="894137"/>
                      <a:pt x="264626" y="895285"/>
                      <a:pt x="267246" y="896158"/>
                    </a:cubicBezTo>
                    <a:cubicBezTo>
                      <a:pt x="282966" y="895285"/>
                      <a:pt x="298784" y="895491"/>
                      <a:pt x="314407" y="893538"/>
                    </a:cubicBezTo>
                    <a:cubicBezTo>
                      <a:pt x="319888" y="892853"/>
                      <a:pt x="324887" y="890045"/>
                      <a:pt x="330127" y="888298"/>
                    </a:cubicBezTo>
                    <a:lnTo>
                      <a:pt x="337988" y="885678"/>
                    </a:lnTo>
                    <a:cubicBezTo>
                      <a:pt x="343228" y="889171"/>
                      <a:pt x="347733" y="894166"/>
                      <a:pt x="353708" y="896158"/>
                    </a:cubicBezTo>
                    <a:lnTo>
                      <a:pt x="369428" y="901398"/>
                    </a:lnTo>
                    <a:cubicBezTo>
                      <a:pt x="372048" y="902271"/>
                      <a:pt x="374609" y="903348"/>
                      <a:pt x="377288" y="904018"/>
                    </a:cubicBezTo>
                    <a:cubicBezTo>
                      <a:pt x="383144" y="905482"/>
                      <a:pt x="399664" y="909329"/>
                      <a:pt x="403489" y="911879"/>
                    </a:cubicBezTo>
                    <a:cubicBezTo>
                      <a:pt x="406109" y="913626"/>
                      <a:pt x="408472" y="915840"/>
                      <a:pt x="411349" y="917119"/>
                    </a:cubicBezTo>
                    <a:cubicBezTo>
                      <a:pt x="419549" y="920763"/>
                      <a:pt x="428841" y="922802"/>
                      <a:pt x="437550" y="924979"/>
                    </a:cubicBezTo>
                    <a:cubicBezTo>
                      <a:pt x="442329" y="939316"/>
                      <a:pt x="439025" y="940126"/>
                      <a:pt x="450650" y="945939"/>
                    </a:cubicBezTo>
                    <a:cubicBezTo>
                      <a:pt x="453120" y="947174"/>
                      <a:pt x="455890" y="947686"/>
                      <a:pt x="458510" y="948559"/>
                    </a:cubicBezTo>
                    <a:cubicBezTo>
                      <a:pt x="462003" y="947686"/>
                      <a:pt x="465541" y="946974"/>
                      <a:pt x="468990" y="945939"/>
                    </a:cubicBezTo>
                    <a:cubicBezTo>
                      <a:pt x="474281" y="944352"/>
                      <a:pt x="484711" y="940699"/>
                      <a:pt x="484711" y="940699"/>
                    </a:cubicBezTo>
                    <a:cubicBezTo>
                      <a:pt x="488735" y="934664"/>
                      <a:pt x="489374" y="930219"/>
                      <a:pt x="497811" y="930219"/>
                    </a:cubicBezTo>
                    <a:cubicBezTo>
                      <a:pt x="500573" y="930219"/>
                      <a:pt x="503051" y="931966"/>
                      <a:pt x="505671" y="932839"/>
                    </a:cubicBezTo>
                    <a:cubicBezTo>
                      <a:pt x="510038" y="931966"/>
                      <a:pt x="514490" y="928996"/>
                      <a:pt x="518772" y="930219"/>
                    </a:cubicBezTo>
                    <a:cubicBezTo>
                      <a:pt x="521800" y="931084"/>
                      <a:pt x="522733" y="935202"/>
                      <a:pt x="524012" y="938079"/>
                    </a:cubicBezTo>
                    <a:cubicBezTo>
                      <a:pt x="526255" y="943127"/>
                      <a:pt x="529252" y="953800"/>
                      <a:pt x="529252" y="953800"/>
                    </a:cubicBezTo>
                    <a:cubicBezTo>
                      <a:pt x="530125" y="959913"/>
                      <a:pt x="529762" y="966336"/>
                      <a:pt x="531872" y="972140"/>
                    </a:cubicBezTo>
                    <a:cubicBezTo>
                      <a:pt x="533364" y="976244"/>
                      <a:pt x="536468" y="979719"/>
                      <a:pt x="539732" y="982620"/>
                    </a:cubicBezTo>
                    <a:cubicBezTo>
                      <a:pt x="545835" y="988045"/>
                      <a:pt x="554703" y="993998"/>
                      <a:pt x="563313" y="995720"/>
                    </a:cubicBezTo>
                    <a:cubicBezTo>
                      <a:pt x="569368" y="996931"/>
                      <a:pt x="575540" y="997467"/>
                      <a:pt x="581653" y="998341"/>
                    </a:cubicBezTo>
                    <a:cubicBezTo>
                      <a:pt x="608176" y="1007182"/>
                      <a:pt x="591866" y="1004005"/>
                      <a:pt x="631434" y="1000961"/>
                    </a:cubicBezTo>
                    <a:lnTo>
                      <a:pt x="655015" y="993100"/>
                    </a:lnTo>
                    <a:cubicBezTo>
                      <a:pt x="657635" y="992227"/>
                      <a:pt x="660577" y="992012"/>
                      <a:pt x="662875" y="990480"/>
                    </a:cubicBezTo>
                    <a:cubicBezTo>
                      <a:pt x="673731" y="983243"/>
                      <a:pt x="667680" y="986004"/>
                      <a:pt x="681215" y="982620"/>
                    </a:cubicBezTo>
                    <a:cubicBezTo>
                      <a:pt x="680342" y="973887"/>
                      <a:pt x="678595" y="965197"/>
                      <a:pt x="678595" y="956420"/>
                    </a:cubicBezTo>
                    <a:cubicBezTo>
                      <a:pt x="678595" y="950244"/>
                      <a:pt x="680110" y="944155"/>
                      <a:pt x="681215" y="938079"/>
                    </a:cubicBezTo>
                    <a:cubicBezTo>
                      <a:pt x="682799" y="929368"/>
                      <a:pt x="686341" y="920082"/>
                      <a:pt x="689075" y="911879"/>
                    </a:cubicBezTo>
                    <a:cubicBezTo>
                      <a:pt x="689075" y="911878"/>
                      <a:pt x="694314" y="896159"/>
                      <a:pt x="694315" y="896158"/>
                    </a:cubicBezTo>
                    <a:cubicBezTo>
                      <a:pt x="696062" y="893538"/>
                      <a:pt x="697588" y="890757"/>
                      <a:pt x="699555" y="888298"/>
                    </a:cubicBezTo>
                    <a:cubicBezTo>
                      <a:pt x="705001" y="881492"/>
                      <a:pt x="706003" y="884272"/>
                      <a:pt x="710036" y="875198"/>
                    </a:cubicBezTo>
                    <a:cubicBezTo>
                      <a:pt x="712279" y="870150"/>
                      <a:pt x="713529" y="864717"/>
                      <a:pt x="715276" y="859477"/>
                    </a:cubicBezTo>
                    <a:lnTo>
                      <a:pt x="717896" y="851617"/>
                    </a:lnTo>
                    <a:cubicBezTo>
                      <a:pt x="721534" y="826148"/>
                      <a:pt x="719018" y="839267"/>
                      <a:pt x="725756" y="812316"/>
                    </a:cubicBezTo>
                    <a:lnTo>
                      <a:pt x="728376" y="801836"/>
                    </a:lnTo>
                    <a:cubicBezTo>
                      <a:pt x="727503" y="793976"/>
                      <a:pt x="731608" y="783576"/>
                      <a:pt x="725756" y="778256"/>
                    </a:cubicBezTo>
                    <a:cubicBezTo>
                      <a:pt x="719261" y="772352"/>
                      <a:pt x="708230" y="776971"/>
                      <a:pt x="699555" y="775636"/>
                    </a:cubicBezTo>
                    <a:cubicBezTo>
                      <a:pt x="696825" y="775216"/>
                      <a:pt x="694374" y="773686"/>
                      <a:pt x="691695" y="773016"/>
                    </a:cubicBezTo>
                    <a:cubicBezTo>
                      <a:pt x="683818" y="771047"/>
                      <a:pt x="669623" y="769654"/>
                      <a:pt x="662875" y="765155"/>
                    </a:cubicBezTo>
                    <a:cubicBezTo>
                      <a:pt x="652717" y="758383"/>
                      <a:pt x="658002" y="760911"/>
                      <a:pt x="647154" y="757295"/>
                    </a:cubicBezTo>
                    <a:cubicBezTo>
                      <a:pt x="641914" y="753802"/>
                      <a:pt x="635887" y="751268"/>
                      <a:pt x="631434" y="746815"/>
                    </a:cubicBezTo>
                    <a:cubicBezTo>
                      <a:pt x="628814" y="744195"/>
                      <a:pt x="626657" y="741010"/>
                      <a:pt x="623574" y="738955"/>
                    </a:cubicBezTo>
                    <a:cubicBezTo>
                      <a:pt x="621276" y="737423"/>
                      <a:pt x="618184" y="737570"/>
                      <a:pt x="615714" y="736335"/>
                    </a:cubicBezTo>
                    <a:cubicBezTo>
                      <a:pt x="612897" y="734927"/>
                      <a:pt x="610473" y="732842"/>
                      <a:pt x="607853" y="731095"/>
                    </a:cubicBezTo>
                    <a:cubicBezTo>
                      <a:pt x="606106" y="728475"/>
                      <a:pt x="604580" y="725694"/>
                      <a:pt x="602613" y="723235"/>
                    </a:cubicBezTo>
                    <a:cubicBezTo>
                      <a:pt x="601070" y="721306"/>
                      <a:pt x="598882" y="722917"/>
                      <a:pt x="597373" y="717994"/>
                    </a:cubicBezTo>
                    <a:cubicBezTo>
                      <a:pt x="595864" y="713071"/>
                      <a:pt x="596776" y="701479"/>
                      <a:pt x="593560" y="693698"/>
                    </a:cubicBezTo>
                    <a:cubicBezTo>
                      <a:pt x="590344" y="685918"/>
                      <a:pt x="585544" y="678779"/>
                      <a:pt x="578078" y="671311"/>
                    </a:cubicBezTo>
                    <a:cubicBezTo>
                      <a:pt x="571727" y="664444"/>
                      <a:pt x="562201" y="654004"/>
                      <a:pt x="557834" y="647731"/>
                    </a:cubicBezTo>
                    <a:cubicBezTo>
                      <a:pt x="553467" y="641458"/>
                      <a:pt x="555807" y="640184"/>
                      <a:pt x="551877" y="633674"/>
                    </a:cubicBezTo>
                    <a:cubicBezTo>
                      <a:pt x="547947" y="627164"/>
                      <a:pt x="537270" y="616527"/>
                      <a:pt x="534253" y="608668"/>
                    </a:cubicBezTo>
                    <a:cubicBezTo>
                      <a:pt x="531236" y="600809"/>
                      <a:pt x="535920" y="597557"/>
                      <a:pt x="533776" y="586521"/>
                    </a:cubicBezTo>
                    <a:cubicBezTo>
                      <a:pt x="531633" y="575485"/>
                      <a:pt x="524329" y="552416"/>
                      <a:pt x="521392" y="542451"/>
                    </a:cubicBezTo>
                    <a:cubicBezTo>
                      <a:pt x="518455" y="532486"/>
                      <a:pt x="517234" y="532147"/>
                      <a:pt x="516151" y="526730"/>
                    </a:cubicBezTo>
                    <a:cubicBezTo>
                      <a:pt x="515128" y="521613"/>
                      <a:pt x="509681" y="505968"/>
                      <a:pt x="508291" y="497910"/>
                    </a:cubicBezTo>
                    <a:cubicBezTo>
                      <a:pt x="506901" y="489852"/>
                      <a:pt x="507972" y="484891"/>
                      <a:pt x="507813" y="478381"/>
                    </a:cubicBezTo>
                    <a:cubicBezTo>
                      <a:pt x="506940" y="466154"/>
                      <a:pt x="502535" y="462341"/>
                      <a:pt x="500431" y="455989"/>
                    </a:cubicBezTo>
                    <a:cubicBezTo>
                      <a:pt x="498327" y="449637"/>
                      <a:pt x="495191" y="440268"/>
                      <a:pt x="495191" y="440268"/>
                    </a:cubicBezTo>
                    <a:cubicBezTo>
                      <a:pt x="494318" y="434155"/>
                      <a:pt x="493782" y="427983"/>
                      <a:pt x="492571" y="421928"/>
                    </a:cubicBezTo>
                    <a:cubicBezTo>
                      <a:pt x="492029" y="419220"/>
                      <a:pt x="490493" y="416776"/>
                      <a:pt x="489951" y="414068"/>
                    </a:cubicBezTo>
                    <a:cubicBezTo>
                      <a:pt x="487450" y="401561"/>
                      <a:pt x="489640" y="384936"/>
                      <a:pt x="479471" y="374767"/>
                    </a:cubicBezTo>
                    <a:cubicBezTo>
                      <a:pt x="477244" y="372540"/>
                      <a:pt x="474231" y="371274"/>
                      <a:pt x="471611" y="369527"/>
                    </a:cubicBezTo>
                    <a:cubicBezTo>
                      <a:pt x="469484" y="363148"/>
                      <a:pt x="466191" y="357961"/>
                      <a:pt x="471611" y="351186"/>
                    </a:cubicBezTo>
                    <a:cubicBezTo>
                      <a:pt x="473336" y="349029"/>
                      <a:pt x="476851" y="349439"/>
                      <a:pt x="479471" y="348566"/>
                    </a:cubicBezTo>
                    <a:cubicBezTo>
                      <a:pt x="497811" y="354679"/>
                      <a:pt x="489951" y="355553"/>
                      <a:pt x="503051" y="351186"/>
                    </a:cubicBezTo>
                    <a:lnTo>
                      <a:pt x="508291" y="335466"/>
                    </a:lnTo>
                    <a:cubicBezTo>
                      <a:pt x="509164" y="332846"/>
                      <a:pt x="508291" y="328479"/>
                      <a:pt x="510911" y="327606"/>
                    </a:cubicBezTo>
                    <a:lnTo>
                      <a:pt x="518772" y="324986"/>
                    </a:lnTo>
                    <a:cubicBezTo>
                      <a:pt x="524012" y="321493"/>
                      <a:pt x="530039" y="318960"/>
                      <a:pt x="534492" y="314506"/>
                    </a:cubicBezTo>
                    <a:cubicBezTo>
                      <a:pt x="536239" y="312759"/>
                      <a:pt x="537614" y="310536"/>
                      <a:pt x="539732" y="309265"/>
                    </a:cubicBezTo>
                    <a:cubicBezTo>
                      <a:pt x="542100" y="307844"/>
                      <a:pt x="545178" y="307986"/>
                      <a:pt x="547592" y="306645"/>
                    </a:cubicBezTo>
                    <a:cubicBezTo>
                      <a:pt x="553097" y="303587"/>
                      <a:pt x="563313" y="296165"/>
                      <a:pt x="563313" y="296165"/>
                    </a:cubicBezTo>
                    <a:cubicBezTo>
                      <a:pt x="565060" y="293545"/>
                      <a:pt x="566326" y="290532"/>
                      <a:pt x="568553" y="288305"/>
                    </a:cubicBezTo>
                    <a:cubicBezTo>
                      <a:pt x="570780" y="286078"/>
                      <a:pt x="574446" y="285524"/>
                      <a:pt x="576413" y="283065"/>
                    </a:cubicBezTo>
                    <a:cubicBezTo>
                      <a:pt x="578138" y="280908"/>
                      <a:pt x="577080" y="277158"/>
                      <a:pt x="579033" y="275205"/>
                    </a:cubicBezTo>
                    <a:cubicBezTo>
                      <a:pt x="580986" y="273252"/>
                      <a:pt x="584423" y="273820"/>
                      <a:pt x="586893" y="272585"/>
                    </a:cubicBezTo>
                    <a:cubicBezTo>
                      <a:pt x="589709" y="271177"/>
                      <a:pt x="592133" y="269092"/>
                      <a:pt x="594753" y="267345"/>
                    </a:cubicBezTo>
                    <a:cubicBezTo>
                      <a:pt x="596500" y="264725"/>
                      <a:pt x="597766" y="261711"/>
                      <a:pt x="599993" y="259484"/>
                    </a:cubicBezTo>
                    <a:cubicBezTo>
                      <a:pt x="602219" y="257257"/>
                      <a:pt x="605886" y="256703"/>
                      <a:pt x="607853" y="254244"/>
                    </a:cubicBezTo>
                    <a:cubicBezTo>
                      <a:pt x="609578" y="252087"/>
                      <a:pt x="609239" y="248854"/>
                      <a:pt x="610474" y="246384"/>
                    </a:cubicBezTo>
                    <a:cubicBezTo>
                      <a:pt x="611882" y="243568"/>
                      <a:pt x="613967" y="241144"/>
                      <a:pt x="615714" y="238524"/>
                    </a:cubicBezTo>
                    <a:cubicBezTo>
                      <a:pt x="603701" y="220506"/>
                      <a:pt x="607224" y="228779"/>
                      <a:pt x="602613" y="214943"/>
                    </a:cubicBezTo>
                    <a:cubicBezTo>
                      <a:pt x="603486" y="199223"/>
                      <a:pt x="604070" y="183484"/>
                      <a:pt x="605233" y="167782"/>
                    </a:cubicBezTo>
                    <a:cubicBezTo>
                      <a:pt x="606905" y="145216"/>
                      <a:pt x="605789" y="150392"/>
                      <a:pt x="610474" y="136342"/>
                    </a:cubicBezTo>
                    <a:cubicBezTo>
                      <a:pt x="609600" y="133722"/>
                      <a:pt x="610100" y="130087"/>
                      <a:pt x="607853" y="128482"/>
                    </a:cubicBezTo>
                    <a:cubicBezTo>
                      <a:pt x="603358" y="125271"/>
                      <a:pt x="597373" y="124988"/>
                      <a:pt x="592133" y="123241"/>
                    </a:cubicBezTo>
                    <a:cubicBezTo>
                      <a:pt x="589513" y="122368"/>
                      <a:pt x="586571" y="122153"/>
                      <a:pt x="584273" y="120621"/>
                    </a:cubicBezTo>
                    <a:cubicBezTo>
                      <a:pt x="574115" y="113849"/>
                      <a:pt x="579400" y="116377"/>
                      <a:pt x="568553" y="112761"/>
                    </a:cubicBezTo>
                    <a:cubicBezTo>
                      <a:pt x="567680" y="110141"/>
                      <a:pt x="567354" y="107269"/>
                      <a:pt x="565933" y="104901"/>
                    </a:cubicBezTo>
                    <a:cubicBezTo>
                      <a:pt x="564662" y="102783"/>
                      <a:pt x="562668" y="101143"/>
                      <a:pt x="560692" y="99661"/>
                    </a:cubicBezTo>
                    <a:cubicBezTo>
                      <a:pt x="555654" y="95882"/>
                      <a:pt x="550212" y="92674"/>
                      <a:pt x="544972" y="89181"/>
                    </a:cubicBezTo>
                    <a:cubicBezTo>
                      <a:pt x="542352" y="87434"/>
                      <a:pt x="539338" y="86168"/>
                      <a:pt x="537112" y="83941"/>
                    </a:cubicBezTo>
                    <a:cubicBezTo>
                      <a:pt x="535365" y="82194"/>
                      <a:pt x="533354" y="80676"/>
                      <a:pt x="531872" y="78700"/>
                    </a:cubicBezTo>
                    <a:cubicBezTo>
                      <a:pt x="528093" y="73662"/>
                      <a:pt x="524885" y="68220"/>
                      <a:pt x="521392" y="62980"/>
                    </a:cubicBezTo>
                    <a:lnTo>
                      <a:pt x="516151" y="55120"/>
                    </a:lnTo>
                    <a:cubicBezTo>
                      <a:pt x="514404" y="52500"/>
                      <a:pt x="513898" y="48256"/>
                      <a:pt x="510911" y="47260"/>
                    </a:cubicBezTo>
                    <a:cubicBezTo>
                      <a:pt x="500064" y="43644"/>
                      <a:pt x="505349" y="46172"/>
                      <a:pt x="495191" y="39400"/>
                    </a:cubicBezTo>
                    <a:cubicBezTo>
                      <a:pt x="489291" y="21698"/>
                      <a:pt x="497473" y="40884"/>
                      <a:pt x="484711" y="26299"/>
                    </a:cubicBezTo>
                    <a:cubicBezTo>
                      <a:pt x="467656" y="6808"/>
                      <a:pt x="481885" y="14648"/>
                      <a:pt x="466370" y="5339"/>
                    </a:cubicBezTo>
                    <a:cubicBezTo>
                      <a:pt x="464695" y="4334"/>
                      <a:pt x="464187" y="-774"/>
                      <a:pt x="461130" y="99"/>
                    </a:cubicBez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547439">
                  <a:defRPr/>
                </a:pPr>
                <a:endParaRPr lang="es-PY" sz="3000">
                  <a:solidFill>
                    <a:prstClr val="white"/>
                  </a:solidFill>
                  <a:latin typeface="Calibri"/>
                </a:endParaRPr>
              </a:p>
            </p:txBody>
          </p:sp>
          <p:sp>
            <p:nvSpPr>
              <p:cNvPr id="1131" name="27 Forma libre"/>
              <p:cNvSpPr/>
              <p:nvPr/>
            </p:nvSpPr>
            <p:spPr>
              <a:xfrm>
                <a:off x="5003800" y="5048250"/>
                <a:ext cx="671513" cy="668338"/>
              </a:xfrm>
              <a:custGeom>
                <a:avLst/>
                <a:gdLst>
                  <a:gd name="connsiteX0" fmla="*/ 0 w 652395"/>
                  <a:gd name="connsiteY0" fmla="*/ 10480 h 662874"/>
                  <a:gd name="connsiteX1" fmla="*/ 20961 w 652395"/>
                  <a:gd name="connsiteY1" fmla="*/ 20960 h 662874"/>
                  <a:gd name="connsiteX2" fmla="*/ 55022 w 652395"/>
                  <a:gd name="connsiteY2" fmla="*/ 26200 h 662874"/>
                  <a:gd name="connsiteX3" fmla="*/ 60262 w 652395"/>
                  <a:gd name="connsiteY3" fmla="*/ 34060 h 662874"/>
                  <a:gd name="connsiteX4" fmla="*/ 62882 w 652395"/>
                  <a:gd name="connsiteY4" fmla="*/ 49781 h 662874"/>
                  <a:gd name="connsiteX5" fmla="*/ 70742 w 652395"/>
                  <a:gd name="connsiteY5" fmla="*/ 65501 h 662874"/>
                  <a:gd name="connsiteX6" fmla="*/ 78602 w 652395"/>
                  <a:gd name="connsiteY6" fmla="*/ 70741 h 662874"/>
                  <a:gd name="connsiteX7" fmla="*/ 89082 w 652395"/>
                  <a:gd name="connsiteY7" fmla="*/ 83841 h 662874"/>
                  <a:gd name="connsiteX8" fmla="*/ 110043 w 652395"/>
                  <a:gd name="connsiteY8" fmla="*/ 99562 h 662874"/>
                  <a:gd name="connsiteX9" fmla="*/ 151964 w 652395"/>
                  <a:gd name="connsiteY9" fmla="*/ 107422 h 662874"/>
                  <a:gd name="connsiteX10" fmla="*/ 167684 w 652395"/>
                  <a:gd name="connsiteY10" fmla="*/ 112662 h 662874"/>
                  <a:gd name="connsiteX11" fmla="*/ 183404 w 652395"/>
                  <a:gd name="connsiteY11" fmla="*/ 120522 h 662874"/>
                  <a:gd name="connsiteX12" fmla="*/ 188645 w 652395"/>
                  <a:gd name="connsiteY12" fmla="*/ 125762 h 662874"/>
                  <a:gd name="connsiteX13" fmla="*/ 233186 w 652395"/>
                  <a:gd name="connsiteY13" fmla="*/ 128382 h 662874"/>
                  <a:gd name="connsiteX14" fmla="*/ 241046 w 652395"/>
                  <a:gd name="connsiteY14" fmla="*/ 123142 h 662874"/>
                  <a:gd name="connsiteX15" fmla="*/ 246286 w 652395"/>
                  <a:gd name="connsiteY15" fmla="*/ 115282 h 662874"/>
                  <a:gd name="connsiteX16" fmla="*/ 254146 w 652395"/>
                  <a:gd name="connsiteY16" fmla="*/ 112662 h 662874"/>
                  <a:gd name="connsiteX17" fmla="*/ 262006 w 652395"/>
                  <a:gd name="connsiteY17" fmla="*/ 104802 h 662874"/>
                  <a:gd name="connsiteX18" fmla="*/ 269866 w 652395"/>
                  <a:gd name="connsiteY18" fmla="*/ 99562 h 662874"/>
                  <a:gd name="connsiteX19" fmla="*/ 272486 w 652395"/>
                  <a:gd name="connsiteY19" fmla="*/ 91702 h 662874"/>
                  <a:gd name="connsiteX20" fmla="*/ 285587 w 652395"/>
                  <a:gd name="connsiteY20" fmla="*/ 78601 h 662874"/>
                  <a:gd name="connsiteX21" fmla="*/ 298687 w 652395"/>
                  <a:gd name="connsiteY21" fmla="*/ 65501 h 662874"/>
                  <a:gd name="connsiteX22" fmla="*/ 317027 w 652395"/>
                  <a:gd name="connsiteY22" fmla="*/ 47161 h 662874"/>
                  <a:gd name="connsiteX23" fmla="*/ 330128 w 652395"/>
                  <a:gd name="connsiteY23" fmla="*/ 34060 h 662874"/>
                  <a:gd name="connsiteX24" fmla="*/ 337988 w 652395"/>
                  <a:gd name="connsiteY24" fmla="*/ 18340 h 662874"/>
                  <a:gd name="connsiteX25" fmla="*/ 340608 w 652395"/>
                  <a:gd name="connsiteY25" fmla="*/ 10480 h 662874"/>
                  <a:gd name="connsiteX26" fmla="*/ 348468 w 652395"/>
                  <a:gd name="connsiteY26" fmla="*/ 7860 h 662874"/>
                  <a:gd name="connsiteX27" fmla="*/ 364188 w 652395"/>
                  <a:gd name="connsiteY27" fmla="*/ 0 h 662874"/>
                  <a:gd name="connsiteX28" fmla="*/ 387769 w 652395"/>
                  <a:gd name="connsiteY28" fmla="*/ 2620 h 662874"/>
                  <a:gd name="connsiteX29" fmla="*/ 403489 w 652395"/>
                  <a:gd name="connsiteY29" fmla="*/ 10480 h 662874"/>
                  <a:gd name="connsiteX30" fmla="*/ 411349 w 652395"/>
                  <a:gd name="connsiteY30" fmla="*/ 13100 h 662874"/>
                  <a:gd name="connsiteX31" fmla="*/ 416590 w 652395"/>
                  <a:gd name="connsiteY31" fmla="*/ 18340 h 662874"/>
                  <a:gd name="connsiteX32" fmla="*/ 421830 w 652395"/>
                  <a:gd name="connsiteY32" fmla="*/ 26200 h 662874"/>
                  <a:gd name="connsiteX33" fmla="*/ 429690 w 652395"/>
                  <a:gd name="connsiteY33" fmla="*/ 31440 h 662874"/>
                  <a:gd name="connsiteX34" fmla="*/ 437550 w 652395"/>
                  <a:gd name="connsiteY34" fmla="*/ 39300 h 662874"/>
                  <a:gd name="connsiteX35" fmla="*/ 445410 w 652395"/>
                  <a:gd name="connsiteY35" fmla="*/ 44541 h 662874"/>
                  <a:gd name="connsiteX36" fmla="*/ 461131 w 652395"/>
                  <a:gd name="connsiteY36" fmla="*/ 49781 h 662874"/>
                  <a:gd name="connsiteX37" fmla="*/ 474231 w 652395"/>
                  <a:gd name="connsiteY37" fmla="*/ 62881 h 662874"/>
                  <a:gd name="connsiteX38" fmla="*/ 482091 w 652395"/>
                  <a:gd name="connsiteY38" fmla="*/ 68121 h 662874"/>
                  <a:gd name="connsiteX39" fmla="*/ 495191 w 652395"/>
                  <a:gd name="connsiteY39" fmla="*/ 91702 h 662874"/>
                  <a:gd name="connsiteX40" fmla="*/ 500431 w 652395"/>
                  <a:gd name="connsiteY40" fmla="*/ 107422 h 662874"/>
                  <a:gd name="connsiteX41" fmla="*/ 503051 w 652395"/>
                  <a:gd name="connsiteY41" fmla="*/ 115282 h 662874"/>
                  <a:gd name="connsiteX42" fmla="*/ 505672 w 652395"/>
                  <a:gd name="connsiteY42" fmla="*/ 125762 h 662874"/>
                  <a:gd name="connsiteX43" fmla="*/ 508292 w 652395"/>
                  <a:gd name="connsiteY43" fmla="*/ 133622 h 662874"/>
                  <a:gd name="connsiteX44" fmla="*/ 516152 w 652395"/>
                  <a:gd name="connsiteY44" fmla="*/ 136243 h 662874"/>
                  <a:gd name="connsiteX45" fmla="*/ 524012 w 652395"/>
                  <a:gd name="connsiteY45" fmla="*/ 141483 h 662874"/>
                  <a:gd name="connsiteX46" fmla="*/ 539732 w 652395"/>
                  <a:gd name="connsiteY46" fmla="*/ 144103 h 662874"/>
                  <a:gd name="connsiteX47" fmla="*/ 550212 w 652395"/>
                  <a:gd name="connsiteY47" fmla="*/ 146723 h 662874"/>
                  <a:gd name="connsiteX48" fmla="*/ 552833 w 652395"/>
                  <a:gd name="connsiteY48" fmla="*/ 157203 h 662874"/>
                  <a:gd name="connsiteX49" fmla="*/ 558073 w 652395"/>
                  <a:gd name="connsiteY49" fmla="*/ 186024 h 662874"/>
                  <a:gd name="connsiteX50" fmla="*/ 563313 w 652395"/>
                  <a:gd name="connsiteY50" fmla="*/ 193884 h 662874"/>
                  <a:gd name="connsiteX51" fmla="*/ 579033 w 652395"/>
                  <a:gd name="connsiteY51" fmla="*/ 206984 h 662874"/>
                  <a:gd name="connsiteX52" fmla="*/ 594753 w 652395"/>
                  <a:gd name="connsiteY52" fmla="*/ 212224 h 662874"/>
                  <a:gd name="connsiteX53" fmla="*/ 599994 w 652395"/>
                  <a:gd name="connsiteY53" fmla="*/ 217464 h 662874"/>
                  <a:gd name="connsiteX54" fmla="*/ 607854 w 652395"/>
                  <a:gd name="connsiteY54" fmla="*/ 220084 h 662874"/>
                  <a:gd name="connsiteX55" fmla="*/ 615714 w 652395"/>
                  <a:gd name="connsiteY55" fmla="*/ 225324 h 662874"/>
                  <a:gd name="connsiteX56" fmla="*/ 626194 w 652395"/>
                  <a:gd name="connsiteY56" fmla="*/ 235805 h 662874"/>
                  <a:gd name="connsiteX57" fmla="*/ 636674 w 652395"/>
                  <a:gd name="connsiteY57" fmla="*/ 251525 h 662874"/>
                  <a:gd name="connsiteX58" fmla="*/ 634054 w 652395"/>
                  <a:gd name="connsiteY58" fmla="*/ 259385 h 662874"/>
                  <a:gd name="connsiteX59" fmla="*/ 639294 w 652395"/>
                  <a:gd name="connsiteY59" fmla="*/ 282966 h 662874"/>
                  <a:gd name="connsiteX60" fmla="*/ 641914 w 652395"/>
                  <a:gd name="connsiteY60" fmla="*/ 345847 h 662874"/>
                  <a:gd name="connsiteX61" fmla="*/ 644535 w 652395"/>
                  <a:gd name="connsiteY61" fmla="*/ 353707 h 662874"/>
                  <a:gd name="connsiteX62" fmla="*/ 649775 w 652395"/>
                  <a:gd name="connsiteY62" fmla="*/ 400868 h 662874"/>
                  <a:gd name="connsiteX63" fmla="*/ 652395 w 652395"/>
                  <a:gd name="connsiteY63" fmla="*/ 408728 h 662874"/>
                  <a:gd name="connsiteX64" fmla="*/ 649775 w 652395"/>
                  <a:gd name="connsiteY64" fmla="*/ 427069 h 662874"/>
                  <a:gd name="connsiteX65" fmla="*/ 644535 w 652395"/>
                  <a:gd name="connsiteY65" fmla="*/ 434929 h 662874"/>
                  <a:gd name="connsiteX66" fmla="*/ 631434 w 652395"/>
                  <a:gd name="connsiteY66" fmla="*/ 445409 h 662874"/>
                  <a:gd name="connsiteX67" fmla="*/ 620954 w 652395"/>
                  <a:gd name="connsiteY67" fmla="*/ 458510 h 662874"/>
                  <a:gd name="connsiteX68" fmla="*/ 613094 w 652395"/>
                  <a:gd name="connsiteY68" fmla="*/ 463750 h 662874"/>
                  <a:gd name="connsiteX69" fmla="*/ 607854 w 652395"/>
                  <a:gd name="connsiteY69" fmla="*/ 471610 h 662874"/>
                  <a:gd name="connsiteX70" fmla="*/ 599994 w 652395"/>
                  <a:gd name="connsiteY70" fmla="*/ 476850 h 662874"/>
                  <a:gd name="connsiteX71" fmla="*/ 586893 w 652395"/>
                  <a:gd name="connsiteY71" fmla="*/ 487330 h 662874"/>
                  <a:gd name="connsiteX72" fmla="*/ 581653 w 652395"/>
                  <a:gd name="connsiteY72" fmla="*/ 503051 h 662874"/>
                  <a:gd name="connsiteX73" fmla="*/ 586893 w 652395"/>
                  <a:gd name="connsiteY73" fmla="*/ 521391 h 662874"/>
                  <a:gd name="connsiteX74" fmla="*/ 589513 w 652395"/>
                  <a:gd name="connsiteY74" fmla="*/ 539731 h 662874"/>
                  <a:gd name="connsiteX75" fmla="*/ 586893 w 652395"/>
                  <a:gd name="connsiteY75" fmla="*/ 547592 h 662874"/>
                  <a:gd name="connsiteX76" fmla="*/ 581653 w 652395"/>
                  <a:gd name="connsiteY76" fmla="*/ 571172 h 662874"/>
                  <a:gd name="connsiteX77" fmla="*/ 586893 w 652395"/>
                  <a:gd name="connsiteY77" fmla="*/ 586892 h 662874"/>
                  <a:gd name="connsiteX78" fmla="*/ 579033 w 652395"/>
                  <a:gd name="connsiteY78" fmla="*/ 594753 h 662874"/>
                  <a:gd name="connsiteX79" fmla="*/ 555453 w 652395"/>
                  <a:gd name="connsiteY79" fmla="*/ 605233 h 662874"/>
                  <a:gd name="connsiteX80" fmla="*/ 550212 w 652395"/>
                  <a:gd name="connsiteY80" fmla="*/ 610473 h 662874"/>
                  <a:gd name="connsiteX81" fmla="*/ 534492 w 652395"/>
                  <a:gd name="connsiteY81" fmla="*/ 615713 h 662874"/>
                  <a:gd name="connsiteX82" fmla="*/ 518772 w 652395"/>
                  <a:gd name="connsiteY82" fmla="*/ 620953 h 662874"/>
                  <a:gd name="connsiteX83" fmla="*/ 503051 w 652395"/>
                  <a:gd name="connsiteY83" fmla="*/ 626193 h 662874"/>
                  <a:gd name="connsiteX84" fmla="*/ 495191 w 652395"/>
                  <a:gd name="connsiteY84" fmla="*/ 628813 h 662874"/>
                  <a:gd name="connsiteX85" fmla="*/ 484711 w 652395"/>
                  <a:gd name="connsiteY85" fmla="*/ 631433 h 662874"/>
                  <a:gd name="connsiteX86" fmla="*/ 476851 w 652395"/>
                  <a:gd name="connsiteY86" fmla="*/ 634053 h 662874"/>
                  <a:gd name="connsiteX87" fmla="*/ 455890 w 652395"/>
                  <a:gd name="connsiteY87" fmla="*/ 636673 h 662874"/>
                  <a:gd name="connsiteX88" fmla="*/ 424450 w 652395"/>
                  <a:gd name="connsiteY88" fmla="*/ 641914 h 662874"/>
                  <a:gd name="connsiteX89" fmla="*/ 408729 w 652395"/>
                  <a:gd name="connsiteY89" fmla="*/ 647154 h 662874"/>
                  <a:gd name="connsiteX90" fmla="*/ 400869 w 652395"/>
                  <a:gd name="connsiteY90" fmla="*/ 649774 h 662874"/>
                  <a:gd name="connsiteX91" fmla="*/ 379909 w 652395"/>
                  <a:gd name="connsiteY91" fmla="*/ 655014 h 662874"/>
                  <a:gd name="connsiteX92" fmla="*/ 364188 w 652395"/>
                  <a:gd name="connsiteY92" fmla="*/ 660254 h 662874"/>
                  <a:gd name="connsiteX93" fmla="*/ 356328 w 652395"/>
                  <a:gd name="connsiteY93" fmla="*/ 662874 h 662874"/>
                  <a:gd name="connsiteX94" fmla="*/ 317027 w 652395"/>
                  <a:gd name="connsiteY94" fmla="*/ 660254 h 662874"/>
                  <a:gd name="connsiteX95" fmla="*/ 309167 w 652395"/>
                  <a:gd name="connsiteY95" fmla="*/ 657634 h 662874"/>
                  <a:gd name="connsiteX96" fmla="*/ 306547 w 652395"/>
                  <a:gd name="connsiteY96" fmla="*/ 649774 h 662874"/>
                  <a:gd name="connsiteX97" fmla="*/ 290827 w 652395"/>
                  <a:gd name="connsiteY97" fmla="*/ 644534 h 662874"/>
                  <a:gd name="connsiteX98" fmla="*/ 282967 w 652395"/>
                  <a:gd name="connsiteY98" fmla="*/ 641914 h 662874"/>
                  <a:gd name="connsiteX99" fmla="*/ 235806 w 652395"/>
                  <a:gd name="connsiteY99" fmla="*/ 636673 h 662874"/>
                  <a:gd name="connsiteX100" fmla="*/ 230565 w 652395"/>
                  <a:gd name="connsiteY100" fmla="*/ 631433 h 662874"/>
                  <a:gd name="connsiteX101" fmla="*/ 217465 w 652395"/>
                  <a:gd name="connsiteY101" fmla="*/ 628813 h 662874"/>
                  <a:gd name="connsiteX102" fmla="*/ 212225 w 652395"/>
                  <a:gd name="connsiteY102" fmla="*/ 613093 h 662874"/>
                  <a:gd name="connsiteX103" fmla="*/ 214845 w 652395"/>
                  <a:gd name="connsiteY103" fmla="*/ 571172 h 662874"/>
                  <a:gd name="connsiteX104" fmla="*/ 222705 w 652395"/>
                  <a:gd name="connsiteY104" fmla="*/ 531871 h 662874"/>
                  <a:gd name="connsiteX105" fmla="*/ 233186 w 652395"/>
                  <a:gd name="connsiteY105" fmla="*/ 518771 h 662874"/>
                  <a:gd name="connsiteX106" fmla="*/ 238426 w 652395"/>
                  <a:gd name="connsiteY106" fmla="*/ 503051 h 662874"/>
                  <a:gd name="connsiteX107" fmla="*/ 241046 w 652395"/>
                  <a:gd name="connsiteY107" fmla="*/ 495190 h 662874"/>
                  <a:gd name="connsiteX108" fmla="*/ 246286 w 652395"/>
                  <a:gd name="connsiteY108" fmla="*/ 487330 h 662874"/>
                  <a:gd name="connsiteX109" fmla="*/ 251526 w 652395"/>
                  <a:gd name="connsiteY109" fmla="*/ 468990 h 662874"/>
                  <a:gd name="connsiteX110" fmla="*/ 248906 w 652395"/>
                  <a:gd name="connsiteY110" fmla="*/ 434929 h 662874"/>
                  <a:gd name="connsiteX111" fmla="*/ 243666 w 652395"/>
                  <a:gd name="connsiteY111" fmla="*/ 419209 h 662874"/>
                  <a:gd name="connsiteX112" fmla="*/ 220085 w 652395"/>
                  <a:gd name="connsiteY112" fmla="*/ 411349 h 662874"/>
                  <a:gd name="connsiteX113" fmla="*/ 212225 w 652395"/>
                  <a:gd name="connsiteY113" fmla="*/ 408728 h 662874"/>
                  <a:gd name="connsiteX114" fmla="*/ 206985 w 652395"/>
                  <a:gd name="connsiteY114" fmla="*/ 400868 h 662874"/>
                  <a:gd name="connsiteX115" fmla="*/ 196505 w 652395"/>
                  <a:gd name="connsiteY115" fmla="*/ 398248 h 662874"/>
                  <a:gd name="connsiteX116" fmla="*/ 188645 w 652395"/>
                  <a:gd name="connsiteY116" fmla="*/ 395628 h 662874"/>
                  <a:gd name="connsiteX117" fmla="*/ 167684 w 652395"/>
                  <a:gd name="connsiteY117" fmla="*/ 385148 h 662874"/>
                  <a:gd name="connsiteX118" fmla="*/ 167684 w 652395"/>
                  <a:gd name="connsiteY118" fmla="*/ 385148 h 662874"/>
                  <a:gd name="connsiteX119" fmla="*/ 159824 w 652395"/>
                  <a:gd name="connsiteY119" fmla="*/ 379908 h 662874"/>
                  <a:gd name="connsiteX120" fmla="*/ 151964 w 652395"/>
                  <a:gd name="connsiteY120" fmla="*/ 372048 h 662874"/>
                  <a:gd name="connsiteX121" fmla="*/ 144104 w 652395"/>
                  <a:gd name="connsiteY121" fmla="*/ 369428 h 662874"/>
                  <a:gd name="connsiteX122" fmla="*/ 136243 w 652395"/>
                  <a:gd name="connsiteY122" fmla="*/ 356327 h 662874"/>
                  <a:gd name="connsiteX123" fmla="*/ 131003 w 652395"/>
                  <a:gd name="connsiteY123" fmla="*/ 348467 h 662874"/>
                  <a:gd name="connsiteX124" fmla="*/ 117903 w 652395"/>
                  <a:gd name="connsiteY124" fmla="*/ 324887 h 662874"/>
                  <a:gd name="connsiteX125" fmla="*/ 110043 w 652395"/>
                  <a:gd name="connsiteY125" fmla="*/ 322267 h 662874"/>
                  <a:gd name="connsiteX126" fmla="*/ 102183 w 652395"/>
                  <a:gd name="connsiteY126" fmla="*/ 306546 h 662874"/>
                  <a:gd name="connsiteX127" fmla="*/ 96943 w 652395"/>
                  <a:gd name="connsiteY127" fmla="*/ 298686 h 662874"/>
                  <a:gd name="connsiteX128" fmla="*/ 94323 w 652395"/>
                  <a:gd name="connsiteY128" fmla="*/ 290826 h 662874"/>
                  <a:gd name="connsiteX129" fmla="*/ 89082 w 652395"/>
                  <a:gd name="connsiteY129" fmla="*/ 285586 h 662874"/>
                  <a:gd name="connsiteX130" fmla="*/ 78602 w 652395"/>
                  <a:gd name="connsiteY130" fmla="*/ 269865 h 662874"/>
                  <a:gd name="connsiteX131" fmla="*/ 73362 w 652395"/>
                  <a:gd name="connsiteY131" fmla="*/ 262005 h 662874"/>
                  <a:gd name="connsiteX132" fmla="*/ 62882 w 652395"/>
                  <a:gd name="connsiteY132" fmla="*/ 238425 h 662874"/>
                  <a:gd name="connsiteX133" fmla="*/ 60262 w 652395"/>
                  <a:gd name="connsiteY133" fmla="*/ 220084 h 662874"/>
                  <a:gd name="connsiteX134" fmla="*/ 52402 w 652395"/>
                  <a:gd name="connsiteY134" fmla="*/ 196504 h 662874"/>
                  <a:gd name="connsiteX135" fmla="*/ 49782 w 652395"/>
                  <a:gd name="connsiteY135" fmla="*/ 188644 h 662874"/>
                  <a:gd name="connsiteX136" fmla="*/ 47161 w 652395"/>
                  <a:gd name="connsiteY136" fmla="*/ 178163 h 662874"/>
                  <a:gd name="connsiteX137" fmla="*/ 41921 w 652395"/>
                  <a:gd name="connsiteY137" fmla="*/ 162443 h 662874"/>
                  <a:gd name="connsiteX138" fmla="*/ 39301 w 652395"/>
                  <a:gd name="connsiteY138" fmla="*/ 141483 h 662874"/>
                  <a:gd name="connsiteX139" fmla="*/ 36681 w 652395"/>
                  <a:gd name="connsiteY139" fmla="*/ 107422 h 662874"/>
                  <a:gd name="connsiteX140" fmla="*/ 34061 w 652395"/>
                  <a:gd name="connsiteY140" fmla="*/ 96942 h 662874"/>
                  <a:gd name="connsiteX141" fmla="*/ 31441 w 652395"/>
                  <a:gd name="connsiteY141" fmla="*/ 81221 h 662874"/>
                  <a:gd name="connsiteX142" fmla="*/ 28821 w 652395"/>
                  <a:gd name="connsiteY142" fmla="*/ 70741 h 662874"/>
                  <a:gd name="connsiteX143" fmla="*/ 23581 w 652395"/>
                  <a:gd name="connsiteY143" fmla="*/ 49781 h 662874"/>
                  <a:gd name="connsiteX144" fmla="*/ 18341 w 652395"/>
                  <a:gd name="connsiteY144" fmla="*/ 41920 h 662874"/>
                  <a:gd name="connsiteX145" fmla="*/ 15721 w 652395"/>
                  <a:gd name="connsiteY145" fmla="*/ 34060 h 662874"/>
                  <a:gd name="connsiteX146" fmla="*/ 5241 w 652395"/>
                  <a:gd name="connsiteY146" fmla="*/ 10480 h 662874"/>
                  <a:gd name="connsiteX147" fmla="*/ 0 w 652395"/>
                  <a:gd name="connsiteY147" fmla="*/ 10480 h 662874"/>
                  <a:gd name="connsiteX0" fmla="*/ 0 w 652395"/>
                  <a:gd name="connsiteY0" fmla="*/ 10480 h 662874"/>
                  <a:gd name="connsiteX1" fmla="*/ 20961 w 652395"/>
                  <a:gd name="connsiteY1" fmla="*/ 20960 h 662874"/>
                  <a:gd name="connsiteX2" fmla="*/ 55022 w 652395"/>
                  <a:gd name="connsiteY2" fmla="*/ 26200 h 662874"/>
                  <a:gd name="connsiteX3" fmla="*/ 60262 w 652395"/>
                  <a:gd name="connsiteY3" fmla="*/ 34060 h 662874"/>
                  <a:gd name="connsiteX4" fmla="*/ 62882 w 652395"/>
                  <a:gd name="connsiteY4" fmla="*/ 49781 h 662874"/>
                  <a:gd name="connsiteX5" fmla="*/ 70742 w 652395"/>
                  <a:gd name="connsiteY5" fmla="*/ 65501 h 662874"/>
                  <a:gd name="connsiteX6" fmla="*/ 78602 w 652395"/>
                  <a:gd name="connsiteY6" fmla="*/ 70741 h 662874"/>
                  <a:gd name="connsiteX7" fmla="*/ 89082 w 652395"/>
                  <a:gd name="connsiteY7" fmla="*/ 83841 h 662874"/>
                  <a:gd name="connsiteX8" fmla="*/ 110043 w 652395"/>
                  <a:gd name="connsiteY8" fmla="*/ 99562 h 662874"/>
                  <a:gd name="connsiteX9" fmla="*/ 151964 w 652395"/>
                  <a:gd name="connsiteY9" fmla="*/ 107422 h 662874"/>
                  <a:gd name="connsiteX10" fmla="*/ 167684 w 652395"/>
                  <a:gd name="connsiteY10" fmla="*/ 112662 h 662874"/>
                  <a:gd name="connsiteX11" fmla="*/ 183404 w 652395"/>
                  <a:gd name="connsiteY11" fmla="*/ 120522 h 662874"/>
                  <a:gd name="connsiteX12" fmla="*/ 188645 w 652395"/>
                  <a:gd name="connsiteY12" fmla="*/ 125762 h 662874"/>
                  <a:gd name="connsiteX13" fmla="*/ 233186 w 652395"/>
                  <a:gd name="connsiteY13" fmla="*/ 128382 h 662874"/>
                  <a:gd name="connsiteX14" fmla="*/ 241046 w 652395"/>
                  <a:gd name="connsiteY14" fmla="*/ 123142 h 662874"/>
                  <a:gd name="connsiteX15" fmla="*/ 246286 w 652395"/>
                  <a:gd name="connsiteY15" fmla="*/ 115282 h 662874"/>
                  <a:gd name="connsiteX16" fmla="*/ 254146 w 652395"/>
                  <a:gd name="connsiteY16" fmla="*/ 112662 h 662874"/>
                  <a:gd name="connsiteX17" fmla="*/ 262006 w 652395"/>
                  <a:gd name="connsiteY17" fmla="*/ 104802 h 662874"/>
                  <a:gd name="connsiteX18" fmla="*/ 269866 w 652395"/>
                  <a:gd name="connsiteY18" fmla="*/ 99562 h 662874"/>
                  <a:gd name="connsiteX19" fmla="*/ 272486 w 652395"/>
                  <a:gd name="connsiteY19" fmla="*/ 91702 h 662874"/>
                  <a:gd name="connsiteX20" fmla="*/ 285587 w 652395"/>
                  <a:gd name="connsiteY20" fmla="*/ 78601 h 662874"/>
                  <a:gd name="connsiteX21" fmla="*/ 298687 w 652395"/>
                  <a:gd name="connsiteY21" fmla="*/ 65501 h 662874"/>
                  <a:gd name="connsiteX22" fmla="*/ 317027 w 652395"/>
                  <a:gd name="connsiteY22" fmla="*/ 47161 h 662874"/>
                  <a:gd name="connsiteX23" fmla="*/ 330128 w 652395"/>
                  <a:gd name="connsiteY23" fmla="*/ 34060 h 662874"/>
                  <a:gd name="connsiteX24" fmla="*/ 337988 w 652395"/>
                  <a:gd name="connsiteY24" fmla="*/ 18340 h 662874"/>
                  <a:gd name="connsiteX25" fmla="*/ 340608 w 652395"/>
                  <a:gd name="connsiteY25" fmla="*/ 10480 h 662874"/>
                  <a:gd name="connsiteX26" fmla="*/ 348468 w 652395"/>
                  <a:gd name="connsiteY26" fmla="*/ 7860 h 662874"/>
                  <a:gd name="connsiteX27" fmla="*/ 364188 w 652395"/>
                  <a:gd name="connsiteY27" fmla="*/ 0 h 662874"/>
                  <a:gd name="connsiteX28" fmla="*/ 387769 w 652395"/>
                  <a:gd name="connsiteY28" fmla="*/ 2620 h 662874"/>
                  <a:gd name="connsiteX29" fmla="*/ 403489 w 652395"/>
                  <a:gd name="connsiteY29" fmla="*/ 10480 h 662874"/>
                  <a:gd name="connsiteX30" fmla="*/ 411349 w 652395"/>
                  <a:gd name="connsiteY30" fmla="*/ 13100 h 662874"/>
                  <a:gd name="connsiteX31" fmla="*/ 416590 w 652395"/>
                  <a:gd name="connsiteY31" fmla="*/ 18340 h 662874"/>
                  <a:gd name="connsiteX32" fmla="*/ 421830 w 652395"/>
                  <a:gd name="connsiteY32" fmla="*/ 26200 h 662874"/>
                  <a:gd name="connsiteX33" fmla="*/ 429690 w 652395"/>
                  <a:gd name="connsiteY33" fmla="*/ 31440 h 662874"/>
                  <a:gd name="connsiteX34" fmla="*/ 445410 w 652395"/>
                  <a:gd name="connsiteY34" fmla="*/ 44541 h 662874"/>
                  <a:gd name="connsiteX35" fmla="*/ 461131 w 652395"/>
                  <a:gd name="connsiteY35" fmla="*/ 49781 h 662874"/>
                  <a:gd name="connsiteX36" fmla="*/ 474231 w 652395"/>
                  <a:gd name="connsiteY36" fmla="*/ 62881 h 662874"/>
                  <a:gd name="connsiteX37" fmla="*/ 482091 w 652395"/>
                  <a:gd name="connsiteY37" fmla="*/ 68121 h 662874"/>
                  <a:gd name="connsiteX38" fmla="*/ 495191 w 652395"/>
                  <a:gd name="connsiteY38" fmla="*/ 91702 h 662874"/>
                  <a:gd name="connsiteX39" fmla="*/ 500431 w 652395"/>
                  <a:gd name="connsiteY39" fmla="*/ 107422 h 662874"/>
                  <a:gd name="connsiteX40" fmla="*/ 503051 w 652395"/>
                  <a:gd name="connsiteY40" fmla="*/ 115282 h 662874"/>
                  <a:gd name="connsiteX41" fmla="*/ 505672 w 652395"/>
                  <a:gd name="connsiteY41" fmla="*/ 125762 h 662874"/>
                  <a:gd name="connsiteX42" fmla="*/ 508292 w 652395"/>
                  <a:gd name="connsiteY42" fmla="*/ 133622 h 662874"/>
                  <a:gd name="connsiteX43" fmla="*/ 516152 w 652395"/>
                  <a:gd name="connsiteY43" fmla="*/ 136243 h 662874"/>
                  <a:gd name="connsiteX44" fmla="*/ 524012 w 652395"/>
                  <a:gd name="connsiteY44" fmla="*/ 141483 h 662874"/>
                  <a:gd name="connsiteX45" fmla="*/ 539732 w 652395"/>
                  <a:gd name="connsiteY45" fmla="*/ 144103 h 662874"/>
                  <a:gd name="connsiteX46" fmla="*/ 550212 w 652395"/>
                  <a:gd name="connsiteY46" fmla="*/ 146723 h 662874"/>
                  <a:gd name="connsiteX47" fmla="*/ 552833 w 652395"/>
                  <a:gd name="connsiteY47" fmla="*/ 157203 h 662874"/>
                  <a:gd name="connsiteX48" fmla="*/ 558073 w 652395"/>
                  <a:gd name="connsiteY48" fmla="*/ 186024 h 662874"/>
                  <a:gd name="connsiteX49" fmla="*/ 563313 w 652395"/>
                  <a:gd name="connsiteY49" fmla="*/ 193884 h 662874"/>
                  <a:gd name="connsiteX50" fmla="*/ 579033 w 652395"/>
                  <a:gd name="connsiteY50" fmla="*/ 206984 h 662874"/>
                  <a:gd name="connsiteX51" fmla="*/ 594753 w 652395"/>
                  <a:gd name="connsiteY51" fmla="*/ 212224 h 662874"/>
                  <a:gd name="connsiteX52" fmla="*/ 599994 w 652395"/>
                  <a:gd name="connsiteY52" fmla="*/ 217464 h 662874"/>
                  <a:gd name="connsiteX53" fmla="*/ 607854 w 652395"/>
                  <a:gd name="connsiteY53" fmla="*/ 220084 h 662874"/>
                  <a:gd name="connsiteX54" fmla="*/ 615714 w 652395"/>
                  <a:gd name="connsiteY54" fmla="*/ 225324 h 662874"/>
                  <a:gd name="connsiteX55" fmla="*/ 626194 w 652395"/>
                  <a:gd name="connsiteY55" fmla="*/ 235805 h 662874"/>
                  <a:gd name="connsiteX56" fmla="*/ 636674 w 652395"/>
                  <a:gd name="connsiteY56" fmla="*/ 251525 h 662874"/>
                  <a:gd name="connsiteX57" fmla="*/ 634054 w 652395"/>
                  <a:gd name="connsiteY57" fmla="*/ 259385 h 662874"/>
                  <a:gd name="connsiteX58" fmla="*/ 639294 w 652395"/>
                  <a:gd name="connsiteY58" fmla="*/ 282966 h 662874"/>
                  <a:gd name="connsiteX59" fmla="*/ 641914 w 652395"/>
                  <a:gd name="connsiteY59" fmla="*/ 345847 h 662874"/>
                  <a:gd name="connsiteX60" fmla="*/ 644535 w 652395"/>
                  <a:gd name="connsiteY60" fmla="*/ 353707 h 662874"/>
                  <a:gd name="connsiteX61" fmla="*/ 649775 w 652395"/>
                  <a:gd name="connsiteY61" fmla="*/ 400868 h 662874"/>
                  <a:gd name="connsiteX62" fmla="*/ 652395 w 652395"/>
                  <a:gd name="connsiteY62" fmla="*/ 408728 h 662874"/>
                  <a:gd name="connsiteX63" fmla="*/ 649775 w 652395"/>
                  <a:gd name="connsiteY63" fmla="*/ 427069 h 662874"/>
                  <a:gd name="connsiteX64" fmla="*/ 644535 w 652395"/>
                  <a:gd name="connsiteY64" fmla="*/ 434929 h 662874"/>
                  <a:gd name="connsiteX65" fmla="*/ 631434 w 652395"/>
                  <a:gd name="connsiteY65" fmla="*/ 445409 h 662874"/>
                  <a:gd name="connsiteX66" fmla="*/ 620954 w 652395"/>
                  <a:gd name="connsiteY66" fmla="*/ 458510 h 662874"/>
                  <a:gd name="connsiteX67" fmla="*/ 613094 w 652395"/>
                  <a:gd name="connsiteY67" fmla="*/ 463750 h 662874"/>
                  <a:gd name="connsiteX68" fmla="*/ 607854 w 652395"/>
                  <a:gd name="connsiteY68" fmla="*/ 471610 h 662874"/>
                  <a:gd name="connsiteX69" fmla="*/ 599994 w 652395"/>
                  <a:gd name="connsiteY69" fmla="*/ 476850 h 662874"/>
                  <a:gd name="connsiteX70" fmla="*/ 586893 w 652395"/>
                  <a:gd name="connsiteY70" fmla="*/ 487330 h 662874"/>
                  <a:gd name="connsiteX71" fmla="*/ 581653 w 652395"/>
                  <a:gd name="connsiteY71" fmla="*/ 503051 h 662874"/>
                  <a:gd name="connsiteX72" fmla="*/ 586893 w 652395"/>
                  <a:gd name="connsiteY72" fmla="*/ 521391 h 662874"/>
                  <a:gd name="connsiteX73" fmla="*/ 589513 w 652395"/>
                  <a:gd name="connsiteY73" fmla="*/ 539731 h 662874"/>
                  <a:gd name="connsiteX74" fmla="*/ 586893 w 652395"/>
                  <a:gd name="connsiteY74" fmla="*/ 547592 h 662874"/>
                  <a:gd name="connsiteX75" fmla="*/ 581653 w 652395"/>
                  <a:gd name="connsiteY75" fmla="*/ 571172 h 662874"/>
                  <a:gd name="connsiteX76" fmla="*/ 586893 w 652395"/>
                  <a:gd name="connsiteY76" fmla="*/ 586892 h 662874"/>
                  <a:gd name="connsiteX77" fmla="*/ 579033 w 652395"/>
                  <a:gd name="connsiteY77" fmla="*/ 594753 h 662874"/>
                  <a:gd name="connsiteX78" fmla="*/ 555453 w 652395"/>
                  <a:gd name="connsiteY78" fmla="*/ 605233 h 662874"/>
                  <a:gd name="connsiteX79" fmla="*/ 550212 w 652395"/>
                  <a:gd name="connsiteY79" fmla="*/ 610473 h 662874"/>
                  <a:gd name="connsiteX80" fmla="*/ 534492 w 652395"/>
                  <a:gd name="connsiteY80" fmla="*/ 615713 h 662874"/>
                  <a:gd name="connsiteX81" fmla="*/ 518772 w 652395"/>
                  <a:gd name="connsiteY81" fmla="*/ 620953 h 662874"/>
                  <a:gd name="connsiteX82" fmla="*/ 503051 w 652395"/>
                  <a:gd name="connsiteY82" fmla="*/ 626193 h 662874"/>
                  <a:gd name="connsiteX83" fmla="*/ 495191 w 652395"/>
                  <a:gd name="connsiteY83" fmla="*/ 628813 h 662874"/>
                  <a:gd name="connsiteX84" fmla="*/ 484711 w 652395"/>
                  <a:gd name="connsiteY84" fmla="*/ 631433 h 662874"/>
                  <a:gd name="connsiteX85" fmla="*/ 476851 w 652395"/>
                  <a:gd name="connsiteY85" fmla="*/ 634053 h 662874"/>
                  <a:gd name="connsiteX86" fmla="*/ 455890 w 652395"/>
                  <a:gd name="connsiteY86" fmla="*/ 636673 h 662874"/>
                  <a:gd name="connsiteX87" fmla="*/ 424450 w 652395"/>
                  <a:gd name="connsiteY87" fmla="*/ 641914 h 662874"/>
                  <a:gd name="connsiteX88" fmla="*/ 408729 w 652395"/>
                  <a:gd name="connsiteY88" fmla="*/ 647154 h 662874"/>
                  <a:gd name="connsiteX89" fmla="*/ 400869 w 652395"/>
                  <a:gd name="connsiteY89" fmla="*/ 649774 h 662874"/>
                  <a:gd name="connsiteX90" fmla="*/ 379909 w 652395"/>
                  <a:gd name="connsiteY90" fmla="*/ 655014 h 662874"/>
                  <a:gd name="connsiteX91" fmla="*/ 364188 w 652395"/>
                  <a:gd name="connsiteY91" fmla="*/ 660254 h 662874"/>
                  <a:gd name="connsiteX92" fmla="*/ 356328 w 652395"/>
                  <a:gd name="connsiteY92" fmla="*/ 662874 h 662874"/>
                  <a:gd name="connsiteX93" fmla="*/ 317027 w 652395"/>
                  <a:gd name="connsiteY93" fmla="*/ 660254 h 662874"/>
                  <a:gd name="connsiteX94" fmla="*/ 309167 w 652395"/>
                  <a:gd name="connsiteY94" fmla="*/ 657634 h 662874"/>
                  <a:gd name="connsiteX95" fmla="*/ 306547 w 652395"/>
                  <a:gd name="connsiteY95" fmla="*/ 649774 h 662874"/>
                  <a:gd name="connsiteX96" fmla="*/ 290827 w 652395"/>
                  <a:gd name="connsiteY96" fmla="*/ 644534 h 662874"/>
                  <a:gd name="connsiteX97" fmla="*/ 282967 w 652395"/>
                  <a:gd name="connsiteY97" fmla="*/ 641914 h 662874"/>
                  <a:gd name="connsiteX98" fmla="*/ 235806 w 652395"/>
                  <a:gd name="connsiteY98" fmla="*/ 636673 h 662874"/>
                  <a:gd name="connsiteX99" fmla="*/ 230565 w 652395"/>
                  <a:gd name="connsiteY99" fmla="*/ 631433 h 662874"/>
                  <a:gd name="connsiteX100" fmla="*/ 217465 w 652395"/>
                  <a:gd name="connsiteY100" fmla="*/ 628813 h 662874"/>
                  <a:gd name="connsiteX101" fmla="*/ 212225 w 652395"/>
                  <a:gd name="connsiteY101" fmla="*/ 613093 h 662874"/>
                  <a:gd name="connsiteX102" fmla="*/ 214845 w 652395"/>
                  <a:gd name="connsiteY102" fmla="*/ 571172 h 662874"/>
                  <a:gd name="connsiteX103" fmla="*/ 222705 w 652395"/>
                  <a:gd name="connsiteY103" fmla="*/ 531871 h 662874"/>
                  <a:gd name="connsiteX104" fmla="*/ 233186 w 652395"/>
                  <a:gd name="connsiteY104" fmla="*/ 518771 h 662874"/>
                  <a:gd name="connsiteX105" fmla="*/ 238426 w 652395"/>
                  <a:gd name="connsiteY105" fmla="*/ 503051 h 662874"/>
                  <a:gd name="connsiteX106" fmla="*/ 241046 w 652395"/>
                  <a:gd name="connsiteY106" fmla="*/ 495190 h 662874"/>
                  <a:gd name="connsiteX107" fmla="*/ 246286 w 652395"/>
                  <a:gd name="connsiteY107" fmla="*/ 487330 h 662874"/>
                  <a:gd name="connsiteX108" fmla="*/ 251526 w 652395"/>
                  <a:gd name="connsiteY108" fmla="*/ 468990 h 662874"/>
                  <a:gd name="connsiteX109" fmla="*/ 248906 w 652395"/>
                  <a:gd name="connsiteY109" fmla="*/ 434929 h 662874"/>
                  <a:gd name="connsiteX110" fmla="*/ 243666 w 652395"/>
                  <a:gd name="connsiteY110" fmla="*/ 419209 h 662874"/>
                  <a:gd name="connsiteX111" fmla="*/ 220085 w 652395"/>
                  <a:gd name="connsiteY111" fmla="*/ 411349 h 662874"/>
                  <a:gd name="connsiteX112" fmla="*/ 212225 w 652395"/>
                  <a:gd name="connsiteY112" fmla="*/ 408728 h 662874"/>
                  <a:gd name="connsiteX113" fmla="*/ 206985 w 652395"/>
                  <a:gd name="connsiteY113" fmla="*/ 400868 h 662874"/>
                  <a:gd name="connsiteX114" fmla="*/ 196505 w 652395"/>
                  <a:gd name="connsiteY114" fmla="*/ 398248 h 662874"/>
                  <a:gd name="connsiteX115" fmla="*/ 188645 w 652395"/>
                  <a:gd name="connsiteY115" fmla="*/ 395628 h 662874"/>
                  <a:gd name="connsiteX116" fmla="*/ 167684 w 652395"/>
                  <a:gd name="connsiteY116" fmla="*/ 385148 h 662874"/>
                  <a:gd name="connsiteX117" fmla="*/ 167684 w 652395"/>
                  <a:gd name="connsiteY117" fmla="*/ 385148 h 662874"/>
                  <a:gd name="connsiteX118" fmla="*/ 159824 w 652395"/>
                  <a:gd name="connsiteY118" fmla="*/ 379908 h 662874"/>
                  <a:gd name="connsiteX119" fmla="*/ 151964 w 652395"/>
                  <a:gd name="connsiteY119" fmla="*/ 372048 h 662874"/>
                  <a:gd name="connsiteX120" fmla="*/ 144104 w 652395"/>
                  <a:gd name="connsiteY120" fmla="*/ 369428 h 662874"/>
                  <a:gd name="connsiteX121" fmla="*/ 136243 w 652395"/>
                  <a:gd name="connsiteY121" fmla="*/ 356327 h 662874"/>
                  <a:gd name="connsiteX122" fmla="*/ 131003 w 652395"/>
                  <a:gd name="connsiteY122" fmla="*/ 348467 h 662874"/>
                  <a:gd name="connsiteX123" fmla="*/ 117903 w 652395"/>
                  <a:gd name="connsiteY123" fmla="*/ 324887 h 662874"/>
                  <a:gd name="connsiteX124" fmla="*/ 110043 w 652395"/>
                  <a:gd name="connsiteY124" fmla="*/ 322267 h 662874"/>
                  <a:gd name="connsiteX125" fmla="*/ 102183 w 652395"/>
                  <a:gd name="connsiteY125" fmla="*/ 306546 h 662874"/>
                  <a:gd name="connsiteX126" fmla="*/ 96943 w 652395"/>
                  <a:gd name="connsiteY126" fmla="*/ 298686 h 662874"/>
                  <a:gd name="connsiteX127" fmla="*/ 94323 w 652395"/>
                  <a:gd name="connsiteY127" fmla="*/ 290826 h 662874"/>
                  <a:gd name="connsiteX128" fmla="*/ 89082 w 652395"/>
                  <a:gd name="connsiteY128" fmla="*/ 285586 h 662874"/>
                  <a:gd name="connsiteX129" fmla="*/ 78602 w 652395"/>
                  <a:gd name="connsiteY129" fmla="*/ 269865 h 662874"/>
                  <a:gd name="connsiteX130" fmla="*/ 73362 w 652395"/>
                  <a:gd name="connsiteY130" fmla="*/ 262005 h 662874"/>
                  <a:gd name="connsiteX131" fmla="*/ 62882 w 652395"/>
                  <a:gd name="connsiteY131" fmla="*/ 238425 h 662874"/>
                  <a:gd name="connsiteX132" fmla="*/ 60262 w 652395"/>
                  <a:gd name="connsiteY132" fmla="*/ 220084 h 662874"/>
                  <a:gd name="connsiteX133" fmla="*/ 52402 w 652395"/>
                  <a:gd name="connsiteY133" fmla="*/ 196504 h 662874"/>
                  <a:gd name="connsiteX134" fmla="*/ 49782 w 652395"/>
                  <a:gd name="connsiteY134" fmla="*/ 188644 h 662874"/>
                  <a:gd name="connsiteX135" fmla="*/ 47161 w 652395"/>
                  <a:gd name="connsiteY135" fmla="*/ 178163 h 662874"/>
                  <a:gd name="connsiteX136" fmla="*/ 41921 w 652395"/>
                  <a:gd name="connsiteY136" fmla="*/ 162443 h 662874"/>
                  <a:gd name="connsiteX137" fmla="*/ 39301 w 652395"/>
                  <a:gd name="connsiteY137" fmla="*/ 141483 h 662874"/>
                  <a:gd name="connsiteX138" fmla="*/ 36681 w 652395"/>
                  <a:gd name="connsiteY138" fmla="*/ 107422 h 662874"/>
                  <a:gd name="connsiteX139" fmla="*/ 34061 w 652395"/>
                  <a:gd name="connsiteY139" fmla="*/ 96942 h 662874"/>
                  <a:gd name="connsiteX140" fmla="*/ 31441 w 652395"/>
                  <a:gd name="connsiteY140" fmla="*/ 81221 h 662874"/>
                  <a:gd name="connsiteX141" fmla="*/ 28821 w 652395"/>
                  <a:gd name="connsiteY141" fmla="*/ 70741 h 662874"/>
                  <a:gd name="connsiteX142" fmla="*/ 23581 w 652395"/>
                  <a:gd name="connsiteY142" fmla="*/ 49781 h 662874"/>
                  <a:gd name="connsiteX143" fmla="*/ 18341 w 652395"/>
                  <a:gd name="connsiteY143" fmla="*/ 41920 h 662874"/>
                  <a:gd name="connsiteX144" fmla="*/ 15721 w 652395"/>
                  <a:gd name="connsiteY144" fmla="*/ 34060 h 662874"/>
                  <a:gd name="connsiteX145" fmla="*/ 5241 w 652395"/>
                  <a:gd name="connsiteY145" fmla="*/ 10480 h 662874"/>
                  <a:gd name="connsiteX146" fmla="*/ 0 w 652395"/>
                  <a:gd name="connsiteY146" fmla="*/ 10480 h 662874"/>
                  <a:gd name="connsiteX0" fmla="*/ 0 w 652395"/>
                  <a:gd name="connsiteY0" fmla="*/ 10480 h 662874"/>
                  <a:gd name="connsiteX1" fmla="*/ 20961 w 652395"/>
                  <a:gd name="connsiteY1" fmla="*/ 20960 h 662874"/>
                  <a:gd name="connsiteX2" fmla="*/ 55022 w 652395"/>
                  <a:gd name="connsiteY2" fmla="*/ 26200 h 662874"/>
                  <a:gd name="connsiteX3" fmla="*/ 60262 w 652395"/>
                  <a:gd name="connsiteY3" fmla="*/ 34060 h 662874"/>
                  <a:gd name="connsiteX4" fmla="*/ 62882 w 652395"/>
                  <a:gd name="connsiteY4" fmla="*/ 49781 h 662874"/>
                  <a:gd name="connsiteX5" fmla="*/ 70742 w 652395"/>
                  <a:gd name="connsiteY5" fmla="*/ 65501 h 662874"/>
                  <a:gd name="connsiteX6" fmla="*/ 78602 w 652395"/>
                  <a:gd name="connsiteY6" fmla="*/ 70741 h 662874"/>
                  <a:gd name="connsiteX7" fmla="*/ 89082 w 652395"/>
                  <a:gd name="connsiteY7" fmla="*/ 83841 h 662874"/>
                  <a:gd name="connsiteX8" fmla="*/ 110043 w 652395"/>
                  <a:gd name="connsiteY8" fmla="*/ 99562 h 662874"/>
                  <a:gd name="connsiteX9" fmla="*/ 151964 w 652395"/>
                  <a:gd name="connsiteY9" fmla="*/ 107422 h 662874"/>
                  <a:gd name="connsiteX10" fmla="*/ 167684 w 652395"/>
                  <a:gd name="connsiteY10" fmla="*/ 112662 h 662874"/>
                  <a:gd name="connsiteX11" fmla="*/ 183404 w 652395"/>
                  <a:gd name="connsiteY11" fmla="*/ 120522 h 662874"/>
                  <a:gd name="connsiteX12" fmla="*/ 188645 w 652395"/>
                  <a:gd name="connsiteY12" fmla="*/ 125762 h 662874"/>
                  <a:gd name="connsiteX13" fmla="*/ 233186 w 652395"/>
                  <a:gd name="connsiteY13" fmla="*/ 128382 h 662874"/>
                  <a:gd name="connsiteX14" fmla="*/ 241046 w 652395"/>
                  <a:gd name="connsiteY14" fmla="*/ 123142 h 662874"/>
                  <a:gd name="connsiteX15" fmla="*/ 246286 w 652395"/>
                  <a:gd name="connsiteY15" fmla="*/ 115282 h 662874"/>
                  <a:gd name="connsiteX16" fmla="*/ 254146 w 652395"/>
                  <a:gd name="connsiteY16" fmla="*/ 112662 h 662874"/>
                  <a:gd name="connsiteX17" fmla="*/ 262006 w 652395"/>
                  <a:gd name="connsiteY17" fmla="*/ 104802 h 662874"/>
                  <a:gd name="connsiteX18" fmla="*/ 269866 w 652395"/>
                  <a:gd name="connsiteY18" fmla="*/ 99562 h 662874"/>
                  <a:gd name="connsiteX19" fmla="*/ 272486 w 652395"/>
                  <a:gd name="connsiteY19" fmla="*/ 91702 h 662874"/>
                  <a:gd name="connsiteX20" fmla="*/ 285587 w 652395"/>
                  <a:gd name="connsiteY20" fmla="*/ 78601 h 662874"/>
                  <a:gd name="connsiteX21" fmla="*/ 298687 w 652395"/>
                  <a:gd name="connsiteY21" fmla="*/ 65501 h 662874"/>
                  <a:gd name="connsiteX22" fmla="*/ 317027 w 652395"/>
                  <a:gd name="connsiteY22" fmla="*/ 47161 h 662874"/>
                  <a:gd name="connsiteX23" fmla="*/ 330128 w 652395"/>
                  <a:gd name="connsiteY23" fmla="*/ 34060 h 662874"/>
                  <a:gd name="connsiteX24" fmla="*/ 337988 w 652395"/>
                  <a:gd name="connsiteY24" fmla="*/ 18340 h 662874"/>
                  <a:gd name="connsiteX25" fmla="*/ 340608 w 652395"/>
                  <a:gd name="connsiteY25" fmla="*/ 10480 h 662874"/>
                  <a:gd name="connsiteX26" fmla="*/ 348468 w 652395"/>
                  <a:gd name="connsiteY26" fmla="*/ 7860 h 662874"/>
                  <a:gd name="connsiteX27" fmla="*/ 364188 w 652395"/>
                  <a:gd name="connsiteY27" fmla="*/ 0 h 662874"/>
                  <a:gd name="connsiteX28" fmla="*/ 387769 w 652395"/>
                  <a:gd name="connsiteY28" fmla="*/ 2620 h 662874"/>
                  <a:gd name="connsiteX29" fmla="*/ 403489 w 652395"/>
                  <a:gd name="connsiteY29" fmla="*/ 10480 h 662874"/>
                  <a:gd name="connsiteX30" fmla="*/ 411349 w 652395"/>
                  <a:gd name="connsiteY30" fmla="*/ 13100 h 662874"/>
                  <a:gd name="connsiteX31" fmla="*/ 416590 w 652395"/>
                  <a:gd name="connsiteY31" fmla="*/ 18340 h 662874"/>
                  <a:gd name="connsiteX32" fmla="*/ 429690 w 652395"/>
                  <a:gd name="connsiteY32" fmla="*/ 31440 h 662874"/>
                  <a:gd name="connsiteX33" fmla="*/ 445410 w 652395"/>
                  <a:gd name="connsiteY33" fmla="*/ 44541 h 662874"/>
                  <a:gd name="connsiteX34" fmla="*/ 461131 w 652395"/>
                  <a:gd name="connsiteY34" fmla="*/ 49781 h 662874"/>
                  <a:gd name="connsiteX35" fmla="*/ 474231 w 652395"/>
                  <a:gd name="connsiteY35" fmla="*/ 62881 h 662874"/>
                  <a:gd name="connsiteX36" fmla="*/ 482091 w 652395"/>
                  <a:gd name="connsiteY36" fmla="*/ 68121 h 662874"/>
                  <a:gd name="connsiteX37" fmla="*/ 495191 w 652395"/>
                  <a:gd name="connsiteY37" fmla="*/ 91702 h 662874"/>
                  <a:gd name="connsiteX38" fmla="*/ 500431 w 652395"/>
                  <a:gd name="connsiteY38" fmla="*/ 107422 h 662874"/>
                  <a:gd name="connsiteX39" fmla="*/ 503051 w 652395"/>
                  <a:gd name="connsiteY39" fmla="*/ 115282 h 662874"/>
                  <a:gd name="connsiteX40" fmla="*/ 505672 w 652395"/>
                  <a:gd name="connsiteY40" fmla="*/ 125762 h 662874"/>
                  <a:gd name="connsiteX41" fmla="*/ 508292 w 652395"/>
                  <a:gd name="connsiteY41" fmla="*/ 133622 h 662874"/>
                  <a:gd name="connsiteX42" fmla="*/ 516152 w 652395"/>
                  <a:gd name="connsiteY42" fmla="*/ 136243 h 662874"/>
                  <a:gd name="connsiteX43" fmla="*/ 524012 w 652395"/>
                  <a:gd name="connsiteY43" fmla="*/ 141483 h 662874"/>
                  <a:gd name="connsiteX44" fmla="*/ 539732 w 652395"/>
                  <a:gd name="connsiteY44" fmla="*/ 144103 h 662874"/>
                  <a:gd name="connsiteX45" fmla="*/ 550212 w 652395"/>
                  <a:gd name="connsiteY45" fmla="*/ 146723 h 662874"/>
                  <a:gd name="connsiteX46" fmla="*/ 552833 w 652395"/>
                  <a:gd name="connsiteY46" fmla="*/ 157203 h 662874"/>
                  <a:gd name="connsiteX47" fmla="*/ 558073 w 652395"/>
                  <a:gd name="connsiteY47" fmla="*/ 186024 h 662874"/>
                  <a:gd name="connsiteX48" fmla="*/ 563313 w 652395"/>
                  <a:gd name="connsiteY48" fmla="*/ 193884 h 662874"/>
                  <a:gd name="connsiteX49" fmla="*/ 579033 w 652395"/>
                  <a:gd name="connsiteY49" fmla="*/ 206984 h 662874"/>
                  <a:gd name="connsiteX50" fmla="*/ 594753 w 652395"/>
                  <a:gd name="connsiteY50" fmla="*/ 212224 h 662874"/>
                  <a:gd name="connsiteX51" fmla="*/ 599994 w 652395"/>
                  <a:gd name="connsiteY51" fmla="*/ 217464 h 662874"/>
                  <a:gd name="connsiteX52" fmla="*/ 607854 w 652395"/>
                  <a:gd name="connsiteY52" fmla="*/ 220084 h 662874"/>
                  <a:gd name="connsiteX53" fmla="*/ 615714 w 652395"/>
                  <a:gd name="connsiteY53" fmla="*/ 225324 h 662874"/>
                  <a:gd name="connsiteX54" fmla="*/ 626194 w 652395"/>
                  <a:gd name="connsiteY54" fmla="*/ 235805 h 662874"/>
                  <a:gd name="connsiteX55" fmla="*/ 636674 w 652395"/>
                  <a:gd name="connsiteY55" fmla="*/ 251525 h 662874"/>
                  <a:gd name="connsiteX56" fmla="*/ 634054 w 652395"/>
                  <a:gd name="connsiteY56" fmla="*/ 259385 h 662874"/>
                  <a:gd name="connsiteX57" fmla="*/ 639294 w 652395"/>
                  <a:gd name="connsiteY57" fmla="*/ 282966 h 662874"/>
                  <a:gd name="connsiteX58" fmla="*/ 641914 w 652395"/>
                  <a:gd name="connsiteY58" fmla="*/ 345847 h 662874"/>
                  <a:gd name="connsiteX59" fmla="*/ 644535 w 652395"/>
                  <a:gd name="connsiteY59" fmla="*/ 353707 h 662874"/>
                  <a:gd name="connsiteX60" fmla="*/ 649775 w 652395"/>
                  <a:gd name="connsiteY60" fmla="*/ 400868 h 662874"/>
                  <a:gd name="connsiteX61" fmla="*/ 652395 w 652395"/>
                  <a:gd name="connsiteY61" fmla="*/ 408728 h 662874"/>
                  <a:gd name="connsiteX62" fmla="*/ 649775 w 652395"/>
                  <a:gd name="connsiteY62" fmla="*/ 427069 h 662874"/>
                  <a:gd name="connsiteX63" fmla="*/ 644535 w 652395"/>
                  <a:gd name="connsiteY63" fmla="*/ 434929 h 662874"/>
                  <a:gd name="connsiteX64" fmla="*/ 631434 w 652395"/>
                  <a:gd name="connsiteY64" fmla="*/ 445409 h 662874"/>
                  <a:gd name="connsiteX65" fmla="*/ 620954 w 652395"/>
                  <a:gd name="connsiteY65" fmla="*/ 458510 h 662874"/>
                  <a:gd name="connsiteX66" fmla="*/ 613094 w 652395"/>
                  <a:gd name="connsiteY66" fmla="*/ 463750 h 662874"/>
                  <a:gd name="connsiteX67" fmla="*/ 607854 w 652395"/>
                  <a:gd name="connsiteY67" fmla="*/ 471610 h 662874"/>
                  <a:gd name="connsiteX68" fmla="*/ 599994 w 652395"/>
                  <a:gd name="connsiteY68" fmla="*/ 476850 h 662874"/>
                  <a:gd name="connsiteX69" fmla="*/ 586893 w 652395"/>
                  <a:gd name="connsiteY69" fmla="*/ 487330 h 662874"/>
                  <a:gd name="connsiteX70" fmla="*/ 581653 w 652395"/>
                  <a:gd name="connsiteY70" fmla="*/ 503051 h 662874"/>
                  <a:gd name="connsiteX71" fmla="*/ 586893 w 652395"/>
                  <a:gd name="connsiteY71" fmla="*/ 521391 h 662874"/>
                  <a:gd name="connsiteX72" fmla="*/ 589513 w 652395"/>
                  <a:gd name="connsiteY72" fmla="*/ 539731 h 662874"/>
                  <a:gd name="connsiteX73" fmla="*/ 586893 w 652395"/>
                  <a:gd name="connsiteY73" fmla="*/ 547592 h 662874"/>
                  <a:gd name="connsiteX74" fmla="*/ 581653 w 652395"/>
                  <a:gd name="connsiteY74" fmla="*/ 571172 h 662874"/>
                  <a:gd name="connsiteX75" fmla="*/ 586893 w 652395"/>
                  <a:gd name="connsiteY75" fmla="*/ 586892 h 662874"/>
                  <a:gd name="connsiteX76" fmla="*/ 579033 w 652395"/>
                  <a:gd name="connsiteY76" fmla="*/ 594753 h 662874"/>
                  <a:gd name="connsiteX77" fmla="*/ 555453 w 652395"/>
                  <a:gd name="connsiteY77" fmla="*/ 605233 h 662874"/>
                  <a:gd name="connsiteX78" fmla="*/ 550212 w 652395"/>
                  <a:gd name="connsiteY78" fmla="*/ 610473 h 662874"/>
                  <a:gd name="connsiteX79" fmla="*/ 534492 w 652395"/>
                  <a:gd name="connsiteY79" fmla="*/ 615713 h 662874"/>
                  <a:gd name="connsiteX80" fmla="*/ 518772 w 652395"/>
                  <a:gd name="connsiteY80" fmla="*/ 620953 h 662874"/>
                  <a:gd name="connsiteX81" fmla="*/ 503051 w 652395"/>
                  <a:gd name="connsiteY81" fmla="*/ 626193 h 662874"/>
                  <a:gd name="connsiteX82" fmla="*/ 495191 w 652395"/>
                  <a:gd name="connsiteY82" fmla="*/ 628813 h 662874"/>
                  <a:gd name="connsiteX83" fmla="*/ 484711 w 652395"/>
                  <a:gd name="connsiteY83" fmla="*/ 631433 h 662874"/>
                  <a:gd name="connsiteX84" fmla="*/ 476851 w 652395"/>
                  <a:gd name="connsiteY84" fmla="*/ 634053 h 662874"/>
                  <a:gd name="connsiteX85" fmla="*/ 455890 w 652395"/>
                  <a:gd name="connsiteY85" fmla="*/ 636673 h 662874"/>
                  <a:gd name="connsiteX86" fmla="*/ 424450 w 652395"/>
                  <a:gd name="connsiteY86" fmla="*/ 641914 h 662874"/>
                  <a:gd name="connsiteX87" fmla="*/ 408729 w 652395"/>
                  <a:gd name="connsiteY87" fmla="*/ 647154 h 662874"/>
                  <a:gd name="connsiteX88" fmla="*/ 400869 w 652395"/>
                  <a:gd name="connsiteY88" fmla="*/ 649774 h 662874"/>
                  <a:gd name="connsiteX89" fmla="*/ 379909 w 652395"/>
                  <a:gd name="connsiteY89" fmla="*/ 655014 h 662874"/>
                  <a:gd name="connsiteX90" fmla="*/ 364188 w 652395"/>
                  <a:gd name="connsiteY90" fmla="*/ 660254 h 662874"/>
                  <a:gd name="connsiteX91" fmla="*/ 356328 w 652395"/>
                  <a:gd name="connsiteY91" fmla="*/ 662874 h 662874"/>
                  <a:gd name="connsiteX92" fmla="*/ 317027 w 652395"/>
                  <a:gd name="connsiteY92" fmla="*/ 660254 h 662874"/>
                  <a:gd name="connsiteX93" fmla="*/ 309167 w 652395"/>
                  <a:gd name="connsiteY93" fmla="*/ 657634 h 662874"/>
                  <a:gd name="connsiteX94" fmla="*/ 306547 w 652395"/>
                  <a:gd name="connsiteY94" fmla="*/ 649774 h 662874"/>
                  <a:gd name="connsiteX95" fmla="*/ 290827 w 652395"/>
                  <a:gd name="connsiteY95" fmla="*/ 644534 h 662874"/>
                  <a:gd name="connsiteX96" fmla="*/ 282967 w 652395"/>
                  <a:gd name="connsiteY96" fmla="*/ 641914 h 662874"/>
                  <a:gd name="connsiteX97" fmla="*/ 235806 w 652395"/>
                  <a:gd name="connsiteY97" fmla="*/ 636673 h 662874"/>
                  <a:gd name="connsiteX98" fmla="*/ 230565 w 652395"/>
                  <a:gd name="connsiteY98" fmla="*/ 631433 h 662874"/>
                  <a:gd name="connsiteX99" fmla="*/ 217465 w 652395"/>
                  <a:gd name="connsiteY99" fmla="*/ 628813 h 662874"/>
                  <a:gd name="connsiteX100" fmla="*/ 212225 w 652395"/>
                  <a:gd name="connsiteY100" fmla="*/ 613093 h 662874"/>
                  <a:gd name="connsiteX101" fmla="*/ 214845 w 652395"/>
                  <a:gd name="connsiteY101" fmla="*/ 571172 h 662874"/>
                  <a:gd name="connsiteX102" fmla="*/ 222705 w 652395"/>
                  <a:gd name="connsiteY102" fmla="*/ 531871 h 662874"/>
                  <a:gd name="connsiteX103" fmla="*/ 233186 w 652395"/>
                  <a:gd name="connsiteY103" fmla="*/ 518771 h 662874"/>
                  <a:gd name="connsiteX104" fmla="*/ 238426 w 652395"/>
                  <a:gd name="connsiteY104" fmla="*/ 503051 h 662874"/>
                  <a:gd name="connsiteX105" fmla="*/ 241046 w 652395"/>
                  <a:gd name="connsiteY105" fmla="*/ 495190 h 662874"/>
                  <a:gd name="connsiteX106" fmla="*/ 246286 w 652395"/>
                  <a:gd name="connsiteY106" fmla="*/ 487330 h 662874"/>
                  <a:gd name="connsiteX107" fmla="*/ 251526 w 652395"/>
                  <a:gd name="connsiteY107" fmla="*/ 468990 h 662874"/>
                  <a:gd name="connsiteX108" fmla="*/ 248906 w 652395"/>
                  <a:gd name="connsiteY108" fmla="*/ 434929 h 662874"/>
                  <a:gd name="connsiteX109" fmla="*/ 243666 w 652395"/>
                  <a:gd name="connsiteY109" fmla="*/ 419209 h 662874"/>
                  <a:gd name="connsiteX110" fmla="*/ 220085 w 652395"/>
                  <a:gd name="connsiteY110" fmla="*/ 411349 h 662874"/>
                  <a:gd name="connsiteX111" fmla="*/ 212225 w 652395"/>
                  <a:gd name="connsiteY111" fmla="*/ 408728 h 662874"/>
                  <a:gd name="connsiteX112" fmla="*/ 206985 w 652395"/>
                  <a:gd name="connsiteY112" fmla="*/ 400868 h 662874"/>
                  <a:gd name="connsiteX113" fmla="*/ 196505 w 652395"/>
                  <a:gd name="connsiteY113" fmla="*/ 398248 h 662874"/>
                  <a:gd name="connsiteX114" fmla="*/ 188645 w 652395"/>
                  <a:gd name="connsiteY114" fmla="*/ 395628 h 662874"/>
                  <a:gd name="connsiteX115" fmla="*/ 167684 w 652395"/>
                  <a:gd name="connsiteY115" fmla="*/ 385148 h 662874"/>
                  <a:gd name="connsiteX116" fmla="*/ 167684 w 652395"/>
                  <a:gd name="connsiteY116" fmla="*/ 385148 h 662874"/>
                  <a:gd name="connsiteX117" fmla="*/ 159824 w 652395"/>
                  <a:gd name="connsiteY117" fmla="*/ 379908 h 662874"/>
                  <a:gd name="connsiteX118" fmla="*/ 151964 w 652395"/>
                  <a:gd name="connsiteY118" fmla="*/ 372048 h 662874"/>
                  <a:gd name="connsiteX119" fmla="*/ 144104 w 652395"/>
                  <a:gd name="connsiteY119" fmla="*/ 369428 h 662874"/>
                  <a:gd name="connsiteX120" fmla="*/ 136243 w 652395"/>
                  <a:gd name="connsiteY120" fmla="*/ 356327 h 662874"/>
                  <a:gd name="connsiteX121" fmla="*/ 131003 w 652395"/>
                  <a:gd name="connsiteY121" fmla="*/ 348467 h 662874"/>
                  <a:gd name="connsiteX122" fmla="*/ 117903 w 652395"/>
                  <a:gd name="connsiteY122" fmla="*/ 324887 h 662874"/>
                  <a:gd name="connsiteX123" fmla="*/ 110043 w 652395"/>
                  <a:gd name="connsiteY123" fmla="*/ 322267 h 662874"/>
                  <a:gd name="connsiteX124" fmla="*/ 102183 w 652395"/>
                  <a:gd name="connsiteY124" fmla="*/ 306546 h 662874"/>
                  <a:gd name="connsiteX125" fmla="*/ 96943 w 652395"/>
                  <a:gd name="connsiteY125" fmla="*/ 298686 h 662874"/>
                  <a:gd name="connsiteX126" fmla="*/ 94323 w 652395"/>
                  <a:gd name="connsiteY126" fmla="*/ 290826 h 662874"/>
                  <a:gd name="connsiteX127" fmla="*/ 89082 w 652395"/>
                  <a:gd name="connsiteY127" fmla="*/ 285586 h 662874"/>
                  <a:gd name="connsiteX128" fmla="*/ 78602 w 652395"/>
                  <a:gd name="connsiteY128" fmla="*/ 269865 h 662874"/>
                  <a:gd name="connsiteX129" fmla="*/ 73362 w 652395"/>
                  <a:gd name="connsiteY129" fmla="*/ 262005 h 662874"/>
                  <a:gd name="connsiteX130" fmla="*/ 62882 w 652395"/>
                  <a:gd name="connsiteY130" fmla="*/ 238425 h 662874"/>
                  <a:gd name="connsiteX131" fmla="*/ 60262 w 652395"/>
                  <a:gd name="connsiteY131" fmla="*/ 220084 h 662874"/>
                  <a:gd name="connsiteX132" fmla="*/ 52402 w 652395"/>
                  <a:gd name="connsiteY132" fmla="*/ 196504 h 662874"/>
                  <a:gd name="connsiteX133" fmla="*/ 49782 w 652395"/>
                  <a:gd name="connsiteY133" fmla="*/ 188644 h 662874"/>
                  <a:gd name="connsiteX134" fmla="*/ 47161 w 652395"/>
                  <a:gd name="connsiteY134" fmla="*/ 178163 h 662874"/>
                  <a:gd name="connsiteX135" fmla="*/ 41921 w 652395"/>
                  <a:gd name="connsiteY135" fmla="*/ 162443 h 662874"/>
                  <a:gd name="connsiteX136" fmla="*/ 39301 w 652395"/>
                  <a:gd name="connsiteY136" fmla="*/ 141483 h 662874"/>
                  <a:gd name="connsiteX137" fmla="*/ 36681 w 652395"/>
                  <a:gd name="connsiteY137" fmla="*/ 107422 h 662874"/>
                  <a:gd name="connsiteX138" fmla="*/ 34061 w 652395"/>
                  <a:gd name="connsiteY138" fmla="*/ 96942 h 662874"/>
                  <a:gd name="connsiteX139" fmla="*/ 31441 w 652395"/>
                  <a:gd name="connsiteY139" fmla="*/ 81221 h 662874"/>
                  <a:gd name="connsiteX140" fmla="*/ 28821 w 652395"/>
                  <a:gd name="connsiteY140" fmla="*/ 70741 h 662874"/>
                  <a:gd name="connsiteX141" fmla="*/ 23581 w 652395"/>
                  <a:gd name="connsiteY141" fmla="*/ 49781 h 662874"/>
                  <a:gd name="connsiteX142" fmla="*/ 18341 w 652395"/>
                  <a:gd name="connsiteY142" fmla="*/ 41920 h 662874"/>
                  <a:gd name="connsiteX143" fmla="*/ 15721 w 652395"/>
                  <a:gd name="connsiteY143" fmla="*/ 34060 h 662874"/>
                  <a:gd name="connsiteX144" fmla="*/ 5241 w 652395"/>
                  <a:gd name="connsiteY144" fmla="*/ 10480 h 662874"/>
                  <a:gd name="connsiteX145" fmla="*/ 0 w 652395"/>
                  <a:gd name="connsiteY145" fmla="*/ 10480 h 662874"/>
                  <a:gd name="connsiteX0" fmla="*/ 0 w 652395"/>
                  <a:gd name="connsiteY0" fmla="*/ 10480 h 662874"/>
                  <a:gd name="connsiteX1" fmla="*/ 20961 w 652395"/>
                  <a:gd name="connsiteY1" fmla="*/ 20960 h 662874"/>
                  <a:gd name="connsiteX2" fmla="*/ 55022 w 652395"/>
                  <a:gd name="connsiteY2" fmla="*/ 26200 h 662874"/>
                  <a:gd name="connsiteX3" fmla="*/ 60262 w 652395"/>
                  <a:gd name="connsiteY3" fmla="*/ 34060 h 662874"/>
                  <a:gd name="connsiteX4" fmla="*/ 62882 w 652395"/>
                  <a:gd name="connsiteY4" fmla="*/ 49781 h 662874"/>
                  <a:gd name="connsiteX5" fmla="*/ 70742 w 652395"/>
                  <a:gd name="connsiteY5" fmla="*/ 65501 h 662874"/>
                  <a:gd name="connsiteX6" fmla="*/ 78602 w 652395"/>
                  <a:gd name="connsiteY6" fmla="*/ 70741 h 662874"/>
                  <a:gd name="connsiteX7" fmla="*/ 89082 w 652395"/>
                  <a:gd name="connsiteY7" fmla="*/ 83841 h 662874"/>
                  <a:gd name="connsiteX8" fmla="*/ 110043 w 652395"/>
                  <a:gd name="connsiteY8" fmla="*/ 99562 h 662874"/>
                  <a:gd name="connsiteX9" fmla="*/ 151964 w 652395"/>
                  <a:gd name="connsiteY9" fmla="*/ 107422 h 662874"/>
                  <a:gd name="connsiteX10" fmla="*/ 167684 w 652395"/>
                  <a:gd name="connsiteY10" fmla="*/ 112662 h 662874"/>
                  <a:gd name="connsiteX11" fmla="*/ 183404 w 652395"/>
                  <a:gd name="connsiteY11" fmla="*/ 120522 h 662874"/>
                  <a:gd name="connsiteX12" fmla="*/ 188645 w 652395"/>
                  <a:gd name="connsiteY12" fmla="*/ 125762 h 662874"/>
                  <a:gd name="connsiteX13" fmla="*/ 233186 w 652395"/>
                  <a:gd name="connsiteY13" fmla="*/ 128382 h 662874"/>
                  <a:gd name="connsiteX14" fmla="*/ 241046 w 652395"/>
                  <a:gd name="connsiteY14" fmla="*/ 123142 h 662874"/>
                  <a:gd name="connsiteX15" fmla="*/ 246286 w 652395"/>
                  <a:gd name="connsiteY15" fmla="*/ 115282 h 662874"/>
                  <a:gd name="connsiteX16" fmla="*/ 254146 w 652395"/>
                  <a:gd name="connsiteY16" fmla="*/ 112662 h 662874"/>
                  <a:gd name="connsiteX17" fmla="*/ 262006 w 652395"/>
                  <a:gd name="connsiteY17" fmla="*/ 104802 h 662874"/>
                  <a:gd name="connsiteX18" fmla="*/ 269866 w 652395"/>
                  <a:gd name="connsiteY18" fmla="*/ 99562 h 662874"/>
                  <a:gd name="connsiteX19" fmla="*/ 272486 w 652395"/>
                  <a:gd name="connsiteY19" fmla="*/ 91702 h 662874"/>
                  <a:gd name="connsiteX20" fmla="*/ 285587 w 652395"/>
                  <a:gd name="connsiteY20" fmla="*/ 78601 h 662874"/>
                  <a:gd name="connsiteX21" fmla="*/ 298687 w 652395"/>
                  <a:gd name="connsiteY21" fmla="*/ 65501 h 662874"/>
                  <a:gd name="connsiteX22" fmla="*/ 317027 w 652395"/>
                  <a:gd name="connsiteY22" fmla="*/ 47161 h 662874"/>
                  <a:gd name="connsiteX23" fmla="*/ 330128 w 652395"/>
                  <a:gd name="connsiteY23" fmla="*/ 34060 h 662874"/>
                  <a:gd name="connsiteX24" fmla="*/ 337988 w 652395"/>
                  <a:gd name="connsiteY24" fmla="*/ 18340 h 662874"/>
                  <a:gd name="connsiteX25" fmla="*/ 340608 w 652395"/>
                  <a:gd name="connsiteY25" fmla="*/ 10480 h 662874"/>
                  <a:gd name="connsiteX26" fmla="*/ 348468 w 652395"/>
                  <a:gd name="connsiteY26" fmla="*/ 7860 h 662874"/>
                  <a:gd name="connsiteX27" fmla="*/ 364188 w 652395"/>
                  <a:gd name="connsiteY27" fmla="*/ 0 h 662874"/>
                  <a:gd name="connsiteX28" fmla="*/ 387769 w 652395"/>
                  <a:gd name="connsiteY28" fmla="*/ 2620 h 662874"/>
                  <a:gd name="connsiteX29" fmla="*/ 403489 w 652395"/>
                  <a:gd name="connsiteY29" fmla="*/ 10480 h 662874"/>
                  <a:gd name="connsiteX30" fmla="*/ 411349 w 652395"/>
                  <a:gd name="connsiteY30" fmla="*/ 13100 h 662874"/>
                  <a:gd name="connsiteX31" fmla="*/ 416590 w 652395"/>
                  <a:gd name="connsiteY31" fmla="*/ 18340 h 662874"/>
                  <a:gd name="connsiteX32" fmla="*/ 436833 w 652395"/>
                  <a:gd name="connsiteY32" fmla="*/ 21915 h 662874"/>
                  <a:gd name="connsiteX33" fmla="*/ 445410 w 652395"/>
                  <a:gd name="connsiteY33" fmla="*/ 44541 h 662874"/>
                  <a:gd name="connsiteX34" fmla="*/ 461131 w 652395"/>
                  <a:gd name="connsiteY34" fmla="*/ 49781 h 662874"/>
                  <a:gd name="connsiteX35" fmla="*/ 474231 w 652395"/>
                  <a:gd name="connsiteY35" fmla="*/ 62881 h 662874"/>
                  <a:gd name="connsiteX36" fmla="*/ 482091 w 652395"/>
                  <a:gd name="connsiteY36" fmla="*/ 68121 h 662874"/>
                  <a:gd name="connsiteX37" fmla="*/ 495191 w 652395"/>
                  <a:gd name="connsiteY37" fmla="*/ 91702 h 662874"/>
                  <a:gd name="connsiteX38" fmla="*/ 500431 w 652395"/>
                  <a:gd name="connsiteY38" fmla="*/ 107422 h 662874"/>
                  <a:gd name="connsiteX39" fmla="*/ 503051 w 652395"/>
                  <a:gd name="connsiteY39" fmla="*/ 115282 h 662874"/>
                  <a:gd name="connsiteX40" fmla="*/ 505672 w 652395"/>
                  <a:gd name="connsiteY40" fmla="*/ 125762 h 662874"/>
                  <a:gd name="connsiteX41" fmla="*/ 508292 w 652395"/>
                  <a:gd name="connsiteY41" fmla="*/ 133622 h 662874"/>
                  <a:gd name="connsiteX42" fmla="*/ 516152 w 652395"/>
                  <a:gd name="connsiteY42" fmla="*/ 136243 h 662874"/>
                  <a:gd name="connsiteX43" fmla="*/ 524012 w 652395"/>
                  <a:gd name="connsiteY43" fmla="*/ 141483 h 662874"/>
                  <a:gd name="connsiteX44" fmla="*/ 539732 w 652395"/>
                  <a:gd name="connsiteY44" fmla="*/ 144103 h 662874"/>
                  <a:gd name="connsiteX45" fmla="*/ 550212 w 652395"/>
                  <a:gd name="connsiteY45" fmla="*/ 146723 h 662874"/>
                  <a:gd name="connsiteX46" fmla="*/ 552833 w 652395"/>
                  <a:gd name="connsiteY46" fmla="*/ 157203 h 662874"/>
                  <a:gd name="connsiteX47" fmla="*/ 558073 w 652395"/>
                  <a:gd name="connsiteY47" fmla="*/ 186024 h 662874"/>
                  <a:gd name="connsiteX48" fmla="*/ 563313 w 652395"/>
                  <a:gd name="connsiteY48" fmla="*/ 193884 h 662874"/>
                  <a:gd name="connsiteX49" fmla="*/ 579033 w 652395"/>
                  <a:gd name="connsiteY49" fmla="*/ 206984 h 662874"/>
                  <a:gd name="connsiteX50" fmla="*/ 594753 w 652395"/>
                  <a:gd name="connsiteY50" fmla="*/ 212224 h 662874"/>
                  <a:gd name="connsiteX51" fmla="*/ 599994 w 652395"/>
                  <a:gd name="connsiteY51" fmla="*/ 217464 h 662874"/>
                  <a:gd name="connsiteX52" fmla="*/ 607854 w 652395"/>
                  <a:gd name="connsiteY52" fmla="*/ 220084 h 662874"/>
                  <a:gd name="connsiteX53" fmla="*/ 615714 w 652395"/>
                  <a:gd name="connsiteY53" fmla="*/ 225324 h 662874"/>
                  <a:gd name="connsiteX54" fmla="*/ 626194 w 652395"/>
                  <a:gd name="connsiteY54" fmla="*/ 235805 h 662874"/>
                  <a:gd name="connsiteX55" fmla="*/ 636674 w 652395"/>
                  <a:gd name="connsiteY55" fmla="*/ 251525 h 662874"/>
                  <a:gd name="connsiteX56" fmla="*/ 634054 w 652395"/>
                  <a:gd name="connsiteY56" fmla="*/ 259385 h 662874"/>
                  <a:gd name="connsiteX57" fmla="*/ 639294 w 652395"/>
                  <a:gd name="connsiteY57" fmla="*/ 282966 h 662874"/>
                  <a:gd name="connsiteX58" fmla="*/ 641914 w 652395"/>
                  <a:gd name="connsiteY58" fmla="*/ 345847 h 662874"/>
                  <a:gd name="connsiteX59" fmla="*/ 644535 w 652395"/>
                  <a:gd name="connsiteY59" fmla="*/ 353707 h 662874"/>
                  <a:gd name="connsiteX60" fmla="*/ 649775 w 652395"/>
                  <a:gd name="connsiteY60" fmla="*/ 400868 h 662874"/>
                  <a:gd name="connsiteX61" fmla="*/ 652395 w 652395"/>
                  <a:gd name="connsiteY61" fmla="*/ 408728 h 662874"/>
                  <a:gd name="connsiteX62" fmla="*/ 649775 w 652395"/>
                  <a:gd name="connsiteY62" fmla="*/ 427069 h 662874"/>
                  <a:gd name="connsiteX63" fmla="*/ 644535 w 652395"/>
                  <a:gd name="connsiteY63" fmla="*/ 434929 h 662874"/>
                  <a:gd name="connsiteX64" fmla="*/ 631434 w 652395"/>
                  <a:gd name="connsiteY64" fmla="*/ 445409 h 662874"/>
                  <a:gd name="connsiteX65" fmla="*/ 620954 w 652395"/>
                  <a:gd name="connsiteY65" fmla="*/ 458510 h 662874"/>
                  <a:gd name="connsiteX66" fmla="*/ 613094 w 652395"/>
                  <a:gd name="connsiteY66" fmla="*/ 463750 h 662874"/>
                  <a:gd name="connsiteX67" fmla="*/ 607854 w 652395"/>
                  <a:gd name="connsiteY67" fmla="*/ 471610 h 662874"/>
                  <a:gd name="connsiteX68" fmla="*/ 599994 w 652395"/>
                  <a:gd name="connsiteY68" fmla="*/ 476850 h 662874"/>
                  <a:gd name="connsiteX69" fmla="*/ 586893 w 652395"/>
                  <a:gd name="connsiteY69" fmla="*/ 487330 h 662874"/>
                  <a:gd name="connsiteX70" fmla="*/ 581653 w 652395"/>
                  <a:gd name="connsiteY70" fmla="*/ 503051 h 662874"/>
                  <a:gd name="connsiteX71" fmla="*/ 586893 w 652395"/>
                  <a:gd name="connsiteY71" fmla="*/ 521391 h 662874"/>
                  <a:gd name="connsiteX72" fmla="*/ 589513 w 652395"/>
                  <a:gd name="connsiteY72" fmla="*/ 539731 h 662874"/>
                  <a:gd name="connsiteX73" fmla="*/ 586893 w 652395"/>
                  <a:gd name="connsiteY73" fmla="*/ 547592 h 662874"/>
                  <a:gd name="connsiteX74" fmla="*/ 581653 w 652395"/>
                  <a:gd name="connsiteY74" fmla="*/ 571172 h 662874"/>
                  <a:gd name="connsiteX75" fmla="*/ 586893 w 652395"/>
                  <a:gd name="connsiteY75" fmla="*/ 586892 h 662874"/>
                  <a:gd name="connsiteX76" fmla="*/ 579033 w 652395"/>
                  <a:gd name="connsiteY76" fmla="*/ 594753 h 662874"/>
                  <a:gd name="connsiteX77" fmla="*/ 555453 w 652395"/>
                  <a:gd name="connsiteY77" fmla="*/ 605233 h 662874"/>
                  <a:gd name="connsiteX78" fmla="*/ 550212 w 652395"/>
                  <a:gd name="connsiteY78" fmla="*/ 610473 h 662874"/>
                  <a:gd name="connsiteX79" fmla="*/ 534492 w 652395"/>
                  <a:gd name="connsiteY79" fmla="*/ 615713 h 662874"/>
                  <a:gd name="connsiteX80" fmla="*/ 518772 w 652395"/>
                  <a:gd name="connsiteY80" fmla="*/ 620953 h 662874"/>
                  <a:gd name="connsiteX81" fmla="*/ 503051 w 652395"/>
                  <a:gd name="connsiteY81" fmla="*/ 626193 h 662874"/>
                  <a:gd name="connsiteX82" fmla="*/ 495191 w 652395"/>
                  <a:gd name="connsiteY82" fmla="*/ 628813 h 662874"/>
                  <a:gd name="connsiteX83" fmla="*/ 484711 w 652395"/>
                  <a:gd name="connsiteY83" fmla="*/ 631433 h 662874"/>
                  <a:gd name="connsiteX84" fmla="*/ 476851 w 652395"/>
                  <a:gd name="connsiteY84" fmla="*/ 634053 h 662874"/>
                  <a:gd name="connsiteX85" fmla="*/ 455890 w 652395"/>
                  <a:gd name="connsiteY85" fmla="*/ 636673 h 662874"/>
                  <a:gd name="connsiteX86" fmla="*/ 424450 w 652395"/>
                  <a:gd name="connsiteY86" fmla="*/ 641914 h 662874"/>
                  <a:gd name="connsiteX87" fmla="*/ 408729 w 652395"/>
                  <a:gd name="connsiteY87" fmla="*/ 647154 h 662874"/>
                  <a:gd name="connsiteX88" fmla="*/ 400869 w 652395"/>
                  <a:gd name="connsiteY88" fmla="*/ 649774 h 662874"/>
                  <a:gd name="connsiteX89" fmla="*/ 379909 w 652395"/>
                  <a:gd name="connsiteY89" fmla="*/ 655014 h 662874"/>
                  <a:gd name="connsiteX90" fmla="*/ 364188 w 652395"/>
                  <a:gd name="connsiteY90" fmla="*/ 660254 h 662874"/>
                  <a:gd name="connsiteX91" fmla="*/ 356328 w 652395"/>
                  <a:gd name="connsiteY91" fmla="*/ 662874 h 662874"/>
                  <a:gd name="connsiteX92" fmla="*/ 317027 w 652395"/>
                  <a:gd name="connsiteY92" fmla="*/ 660254 h 662874"/>
                  <a:gd name="connsiteX93" fmla="*/ 309167 w 652395"/>
                  <a:gd name="connsiteY93" fmla="*/ 657634 h 662874"/>
                  <a:gd name="connsiteX94" fmla="*/ 306547 w 652395"/>
                  <a:gd name="connsiteY94" fmla="*/ 649774 h 662874"/>
                  <a:gd name="connsiteX95" fmla="*/ 290827 w 652395"/>
                  <a:gd name="connsiteY95" fmla="*/ 644534 h 662874"/>
                  <a:gd name="connsiteX96" fmla="*/ 282967 w 652395"/>
                  <a:gd name="connsiteY96" fmla="*/ 641914 h 662874"/>
                  <a:gd name="connsiteX97" fmla="*/ 235806 w 652395"/>
                  <a:gd name="connsiteY97" fmla="*/ 636673 h 662874"/>
                  <a:gd name="connsiteX98" fmla="*/ 230565 w 652395"/>
                  <a:gd name="connsiteY98" fmla="*/ 631433 h 662874"/>
                  <a:gd name="connsiteX99" fmla="*/ 217465 w 652395"/>
                  <a:gd name="connsiteY99" fmla="*/ 628813 h 662874"/>
                  <a:gd name="connsiteX100" fmla="*/ 212225 w 652395"/>
                  <a:gd name="connsiteY100" fmla="*/ 613093 h 662874"/>
                  <a:gd name="connsiteX101" fmla="*/ 214845 w 652395"/>
                  <a:gd name="connsiteY101" fmla="*/ 571172 h 662874"/>
                  <a:gd name="connsiteX102" fmla="*/ 222705 w 652395"/>
                  <a:gd name="connsiteY102" fmla="*/ 531871 h 662874"/>
                  <a:gd name="connsiteX103" fmla="*/ 233186 w 652395"/>
                  <a:gd name="connsiteY103" fmla="*/ 518771 h 662874"/>
                  <a:gd name="connsiteX104" fmla="*/ 238426 w 652395"/>
                  <a:gd name="connsiteY104" fmla="*/ 503051 h 662874"/>
                  <a:gd name="connsiteX105" fmla="*/ 241046 w 652395"/>
                  <a:gd name="connsiteY105" fmla="*/ 495190 h 662874"/>
                  <a:gd name="connsiteX106" fmla="*/ 246286 w 652395"/>
                  <a:gd name="connsiteY106" fmla="*/ 487330 h 662874"/>
                  <a:gd name="connsiteX107" fmla="*/ 251526 w 652395"/>
                  <a:gd name="connsiteY107" fmla="*/ 468990 h 662874"/>
                  <a:gd name="connsiteX108" fmla="*/ 248906 w 652395"/>
                  <a:gd name="connsiteY108" fmla="*/ 434929 h 662874"/>
                  <a:gd name="connsiteX109" fmla="*/ 243666 w 652395"/>
                  <a:gd name="connsiteY109" fmla="*/ 419209 h 662874"/>
                  <a:gd name="connsiteX110" fmla="*/ 220085 w 652395"/>
                  <a:gd name="connsiteY110" fmla="*/ 411349 h 662874"/>
                  <a:gd name="connsiteX111" fmla="*/ 212225 w 652395"/>
                  <a:gd name="connsiteY111" fmla="*/ 408728 h 662874"/>
                  <a:gd name="connsiteX112" fmla="*/ 206985 w 652395"/>
                  <a:gd name="connsiteY112" fmla="*/ 400868 h 662874"/>
                  <a:gd name="connsiteX113" fmla="*/ 196505 w 652395"/>
                  <a:gd name="connsiteY113" fmla="*/ 398248 h 662874"/>
                  <a:gd name="connsiteX114" fmla="*/ 188645 w 652395"/>
                  <a:gd name="connsiteY114" fmla="*/ 395628 h 662874"/>
                  <a:gd name="connsiteX115" fmla="*/ 167684 w 652395"/>
                  <a:gd name="connsiteY115" fmla="*/ 385148 h 662874"/>
                  <a:gd name="connsiteX116" fmla="*/ 167684 w 652395"/>
                  <a:gd name="connsiteY116" fmla="*/ 385148 h 662874"/>
                  <a:gd name="connsiteX117" fmla="*/ 159824 w 652395"/>
                  <a:gd name="connsiteY117" fmla="*/ 379908 h 662874"/>
                  <a:gd name="connsiteX118" fmla="*/ 151964 w 652395"/>
                  <a:gd name="connsiteY118" fmla="*/ 372048 h 662874"/>
                  <a:gd name="connsiteX119" fmla="*/ 144104 w 652395"/>
                  <a:gd name="connsiteY119" fmla="*/ 369428 h 662874"/>
                  <a:gd name="connsiteX120" fmla="*/ 136243 w 652395"/>
                  <a:gd name="connsiteY120" fmla="*/ 356327 h 662874"/>
                  <a:gd name="connsiteX121" fmla="*/ 131003 w 652395"/>
                  <a:gd name="connsiteY121" fmla="*/ 348467 h 662874"/>
                  <a:gd name="connsiteX122" fmla="*/ 117903 w 652395"/>
                  <a:gd name="connsiteY122" fmla="*/ 324887 h 662874"/>
                  <a:gd name="connsiteX123" fmla="*/ 110043 w 652395"/>
                  <a:gd name="connsiteY123" fmla="*/ 322267 h 662874"/>
                  <a:gd name="connsiteX124" fmla="*/ 102183 w 652395"/>
                  <a:gd name="connsiteY124" fmla="*/ 306546 h 662874"/>
                  <a:gd name="connsiteX125" fmla="*/ 96943 w 652395"/>
                  <a:gd name="connsiteY125" fmla="*/ 298686 h 662874"/>
                  <a:gd name="connsiteX126" fmla="*/ 94323 w 652395"/>
                  <a:gd name="connsiteY126" fmla="*/ 290826 h 662874"/>
                  <a:gd name="connsiteX127" fmla="*/ 89082 w 652395"/>
                  <a:gd name="connsiteY127" fmla="*/ 285586 h 662874"/>
                  <a:gd name="connsiteX128" fmla="*/ 78602 w 652395"/>
                  <a:gd name="connsiteY128" fmla="*/ 269865 h 662874"/>
                  <a:gd name="connsiteX129" fmla="*/ 73362 w 652395"/>
                  <a:gd name="connsiteY129" fmla="*/ 262005 h 662874"/>
                  <a:gd name="connsiteX130" fmla="*/ 62882 w 652395"/>
                  <a:gd name="connsiteY130" fmla="*/ 238425 h 662874"/>
                  <a:gd name="connsiteX131" fmla="*/ 60262 w 652395"/>
                  <a:gd name="connsiteY131" fmla="*/ 220084 h 662874"/>
                  <a:gd name="connsiteX132" fmla="*/ 52402 w 652395"/>
                  <a:gd name="connsiteY132" fmla="*/ 196504 h 662874"/>
                  <a:gd name="connsiteX133" fmla="*/ 49782 w 652395"/>
                  <a:gd name="connsiteY133" fmla="*/ 188644 h 662874"/>
                  <a:gd name="connsiteX134" fmla="*/ 47161 w 652395"/>
                  <a:gd name="connsiteY134" fmla="*/ 178163 h 662874"/>
                  <a:gd name="connsiteX135" fmla="*/ 41921 w 652395"/>
                  <a:gd name="connsiteY135" fmla="*/ 162443 h 662874"/>
                  <a:gd name="connsiteX136" fmla="*/ 39301 w 652395"/>
                  <a:gd name="connsiteY136" fmla="*/ 141483 h 662874"/>
                  <a:gd name="connsiteX137" fmla="*/ 36681 w 652395"/>
                  <a:gd name="connsiteY137" fmla="*/ 107422 h 662874"/>
                  <a:gd name="connsiteX138" fmla="*/ 34061 w 652395"/>
                  <a:gd name="connsiteY138" fmla="*/ 96942 h 662874"/>
                  <a:gd name="connsiteX139" fmla="*/ 31441 w 652395"/>
                  <a:gd name="connsiteY139" fmla="*/ 81221 h 662874"/>
                  <a:gd name="connsiteX140" fmla="*/ 28821 w 652395"/>
                  <a:gd name="connsiteY140" fmla="*/ 70741 h 662874"/>
                  <a:gd name="connsiteX141" fmla="*/ 23581 w 652395"/>
                  <a:gd name="connsiteY141" fmla="*/ 49781 h 662874"/>
                  <a:gd name="connsiteX142" fmla="*/ 18341 w 652395"/>
                  <a:gd name="connsiteY142" fmla="*/ 41920 h 662874"/>
                  <a:gd name="connsiteX143" fmla="*/ 15721 w 652395"/>
                  <a:gd name="connsiteY143" fmla="*/ 34060 h 662874"/>
                  <a:gd name="connsiteX144" fmla="*/ 5241 w 652395"/>
                  <a:gd name="connsiteY144" fmla="*/ 10480 h 662874"/>
                  <a:gd name="connsiteX145" fmla="*/ 0 w 652395"/>
                  <a:gd name="connsiteY145" fmla="*/ 10480 h 662874"/>
                  <a:gd name="connsiteX0" fmla="*/ 0 w 652395"/>
                  <a:gd name="connsiteY0" fmla="*/ 10480 h 662874"/>
                  <a:gd name="connsiteX1" fmla="*/ 20961 w 652395"/>
                  <a:gd name="connsiteY1" fmla="*/ 20960 h 662874"/>
                  <a:gd name="connsiteX2" fmla="*/ 55022 w 652395"/>
                  <a:gd name="connsiteY2" fmla="*/ 26200 h 662874"/>
                  <a:gd name="connsiteX3" fmla="*/ 60262 w 652395"/>
                  <a:gd name="connsiteY3" fmla="*/ 34060 h 662874"/>
                  <a:gd name="connsiteX4" fmla="*/ 62882 w 652395"/>
                  <a:gd name="connsiteY4" fmla="*/ 49781 h 662874"/>
                  <a:gd name="connsiteX5" fmla="*/ 70742 w 652395"/>
                  <a:gd name="connsiteY5" fmla="*/ 65501 h 662874"/>
                  <a:gd name="connsiteX6" fmla="*/ 78602 w 652395"/>
                  <a:gd name="connsiteY6" fmla="*/ 70741 h 662874"/>
                  <a:gd name="connsiteX7" fmla="*/ 89082 w 652395"/>
                  <a:gd name="connsiteY7" fmla="*/ 83841 h 662874"/>
                  <a:gd name="connsiteX8" fmla="*/ 110043 w 652395"/>
                  <a:gd name="connsiteY8" fmla="*/ 99562 h 662874"/>
                  <a:gd name="connsiteX9" fmla="*/ 151964 w 652395"/>
                  <a:gd name="connsiteY9" fmla="*/ 107422 h 662874"/>
                  <a:gd name="connsiteX10" fmla="*/ 167684 w 652395"/>
                  <a:gd name="connsiteY10" fmla="*/ 112662 h 662874"/>
                  <a:gd name="connsiteX11" fmla="*/ 183404 w 652395"/>
                  <a:gd name="connsiteY11" fmla="*/ 120522 h 662874"/>
                  <a:gd name="connsiteX12" fmla="*/ 188645 w 652395"/>
                  <a:gd name="connsiteY12" fmla="*/ 125762 h 662874"/>
                  <a:gd name="connsiteX13" fmla="*/ 233186 w 652395"/>
                  <a:gd name="connsiteY13" fmla="*/ 128382 h 662874"/>
                  <a:gd name="connsiteX14" fmla="*/ 241046 w 652395"/>
                  <a:gd name="connsiteY14" fmla="*/ 123142 h 662874"/>
                  <a:gd name="connsiteX15" fmla="*/ 246286 w 652395"/>
                  <a:gd name="connsiteY15" fmla="*/ 115282 h 662874"/>
                  <a:gd name="connsiteX16" fmla="*/ 254146 w 652395"/>
                  <a:gd name="connsiteY16" fmla="*/ 112662 h 662874"/>
                  <a:gd name="connsiteX17" fmla="*/ 262006 w 652395"/>
                  <a:gd name="connsiteY17" fmla="*/ 104802 h 662874"/>
                  <a:gd name="connsiteX18" fmla="*/ 269866 w 652395"/>
                  <a:gd name="connsiteY18" fmla="*/ 99562 h 662874"/>
                  <a:gd name="connsiteX19" fmla="*/ 272486 w 652395"/>
                  <a:gd name="connsiteY19" fmla="*/ 91702 h 662874"/>
                  <a:gd name="connsiteX20" fmla="*/ 285587 w 652395"/>
                  <a:gd name="connsiteY20" fmla="*/ 78601 h 662874"/>
                  <a:gd name="connsiteX21" fmla="*/ 298687 w 652395"/>
                  <a:gd name="connsiteY21" fmla="*/ 65501 h 662874"/>
                  <a:gd name="connsiteX22" fmla="*/ 317027 w 652395"/>
                  <a:gd name="connsiteY22" fmla="*/ 47161 h 662874"/>
                  <a:gd name="connsiteX23" fmla="*/ 330128 w 652395"/>
                  <a:gd name="connsiteY23" fmla="*/ 34060 h 662874"/>
                  <a:gd name="connsiteX24" fmla="*/ 337988 w 652395"/>
                  <a:gd name="connsiteY24" fmla="*/ 18340 h 662874"/>
                  <a:gd name="connsiteX25" fmla="*/ 340608 w 652395"/>
                  <a:gd name="connsiteY25" fmla="*/ 10480 h 662874"/>
                  <a:gd name="connsiteX26" fmla="*/ 348468 w 652395"/>
                  <a:gd name="connsiteY26" fmla="*/ 7860 h 662874"/>
                  <a:gd name="connsiteX27" fmla="*/ 364188 w 652395"/>
                  <a:gd name="connsiteY27" fmla="*/ 0 h 662874"/>
                  <a:gd name="connsiteX28" fmla="*/ 387769 w 652395"/>
                  <a:gd name="connsiteY28" fmla="*/ 2620 h 662874"/>
                  <a:gd name="connsiteX29" fmla="*/ 403489 w 652395"/>
                  <a:gd name="connsiteY29" fmla="*/ 10480 h 662874"/>
                  <a:gd name="connsiteX30" fmla="*/ 411349 w 652395"/>
                  <a:gd name="connsiteY30" fmla="*/ 13100 h 662874"/>
                  <a:gd name="connsiteX31" fmla="*/ 416590 w 652395"/>
                  <a:gd name="connsiteY31" fmla="*/ 18340 h 662874"/>
                  <a:gd name="connsiteX32" fmla="*/ 436833 w 652395"/>
                  <a:gd name="connsiteY32" fmla="*/ 21915 h 662874"/>
                  <a:gd name="connsiteX33" fmla="*/ 450173 w 652395"/>
                  <a:gd name="connsiteY33" fmla="*/ 30254 h 662874"/>
                  <a:gd name="connsiteX34" fmla="*/ 461131 w 652395"/>
                  <a:gd name="connsiteY34" fmla="*/ 49781 h 662874"/>
                  <a:gd name="connsiteX35" fmla="*/ 474231 w 652395"/>
                  <a:gd name="connsiteY35" fmla="*/ 62881 h 662874"/>
                  <a:gd name="connsiteX36" fmla="*/ 482091 w 652395"/>
                  <a:gd name="connsiteY36" fmla="*/ 68121 h 662874"/>
                  <a:gd name="connsiteX37" fmla="*/ 495191 w 652395"/>
                  <a:gd name="connsiteY37" fmla="*/ 91702 h 662874"/>
                  <a:gd name="connsiteX38" fmla="*/ 500431 w 652395"/>
                  <a:gd name="connsiteY38" fmla="*/ 107422 h 662874"/>
                  <a:gd name="connsiteX39" fmla="*/ 503051 w 652395"/>
                  <a:gd name="connsiteY39" fmla="*/ 115282 h 662874"/>
                  <a:gd name="connsiteX40" fmla="*/ 505672 w 652395"/>
                  <a:gd name="connsiteY40" fmla="*/ 125762 h 662874"/>
                  <a:gd name="connsiteX41" fmla="*/ 508292 w 652395"/>
                  <a:gd name="connsiteY41" fmla="*/ 133622 h 662874"/>
                  <a:gd name="connsiteX42" fmla="*/ 516152 w 652395"/>
                  <a:gd name="connsiteY42" fmla="*/ 136243 h 662874"/>
                  <a:gd name="connsiteX43" fmla="*/ 524012 w 652395"/>
                  <a:gd name="connsiteY43" fmla="*/ 141483 h 662874"/>
                  <a:gd name="connsiteX44" fmla="*/ 539732 w 652395"/>
                  <a:gd name="connsiteY44" fmla="*/ 144103 h 662874"/>
                  <a:gd name="connsiteX45" fmla="*/ 550212 w 652395"/>
                  <a:gd name="connsiteY45" fmla="*/ 146723 h 662874"/>
                  <a:gd name="connsiteX46" fmla="*/ 552833 w 652395"/>
                  <a:gd name="connsiteY46" fmla="*/ 157203 h 662874"/>
                  <a:gd name="connsiteX47" fmla="*/ 558073 w 652395"/>
                  <a:gd name="connsiteY47" fmla="*/ 186024 h 662874"/>
                  <a:gd name="connsiteX48" fmla="*/ 563313 w 652395"/>
                  <a:gd name="connsiteY48" fmla="*/ 193884 h 662874"/>
                  <a:gd name="connsiteX49" fmla="*/ 579033 w 652395"/>
                  <a:gd name="connsiteY49" fmla="*/ 206984 h 662874"/>
                  <a:gd name="connsiteX50" fmla="*/ 594753 w 652395"/>
                  <a:gd name="connsiteY50" fmla="*/ 212224 h 662874"/>
                  <a:gd name="connsiteX51" fmla="*/ 599994 w 652395"/>
                  <a:gd name="connsiteY51" fmla="*/ 217464 h 662874"/>
                  <a:gd name="connsiteX52" fmla="*/ 607854 w 652395"/>
                  <a:gd name="connsiteY52" fmla="*/ 220084 h 662874"/>
                  <a:gd name="connsiteX53" fmla="*/ 615714 w 652395"/>
                  <a:gd name="connsiteY53" fmla="*/ 225324 h 662874"/>
                  <a:gd name="connsiteX54" fmla="*/ 626194 w 652395"/>
                  <a:gd name="connsiteY54" fmla="*/ 235805 h 662874"/>
                  <a:gd name="connsiteX55" fmla="*/ 636674 w 652395"/>
                  <a:gd name="connsiteY55" fmla="*/ 251525 h 662874"/>
                  <a:gd name="connsiteX56" fmla="*/ 634054 w 652395"/>
                  <a:gd name="connsiteY56" fmla="*/ 259385 h 662874"/>
                  <a:gd name="connsiteX57" fmla="*/ 639294 w 652395"/>
                  <a:gd name="connsiteY57" fmla="*/ 282966 h 662874"/>
                  <a:gd name="connsiteX58" fmla="*/ 641914 w 652395"/>
                  <a:gd name="connsiteY58" fmla="*/ 345847 h 662874"/>
                  <a:gd name="connsiteX59" fmla="*/ 644535 w 652395"/>
                  <a:gd name="connsiteY59" fmla="*/ 353707 h 662874"/>
                  <a:gd name="connsiteX60" fmla="*/ 649775 w 652395"/>
                  <a:gd name="connsiteY60" fmla="*/ 400868 h 662874"/>
                  <a:gd name="connsiteX61" fmla="*/ 652395 w 652395"/>
                  <a:gd name="connsiteY61" fmla="*/ 408728 h 662874"/>
                  <a:gd name="connsiteX62" fmla="*/ 649775 w 652395"/>
                  <a:gd name="connsiteY62" fmla="*/ 427069 h 662874"/>
                  <a:gd name="connsiteX63" fmla="*/ 644535 w 652395"/>
                  <a:gd name="connsiteY63" fmla="*/ 434929 h 662874"/>
                  <a:gd name="connsiteX64" fmla="*/ 631434 w 652395"/>
                  <a:gd name="connsiteY64" fmla="*/ 445409 h 662874"/>
                  <a:gd name="connsiteX65" fmla="*/ 620954 w 652395"/>
                  <a:gd name="connsiteY65" fmla="*/ 458510 h 662874"/>
                  <a:gd name="connsiteX66" fmla="*/ 613094 w 652395"/>
                  <a:gd name="connsiteY66" fmla="*/ 463750 h 662874"/>
                  <a:gd name="connsiteX67" fmla="*/ 607854 w 652395"/>
                  <a:gd name="connsiteY67" fmla="*/ 471610 h 662874"/>
                  <a:gd name="connsiteX68" fmla="*/ 599994 w 652395"/>
                  <a:gd name="connsiteY68" fmla="*/ 476850 h 662874"/>
                  <a:gd name="connsiteX69" fmla="*/ 586893 w 652395"/>
                  <a:gd name="connsiteY69" fmla="*/ 487330 h 662874"/>
                  <a:gd name="connsiteX70" fmla="*/ 581653 w 652395"/>
                  <a:gd name="connsiteY70" fmla="*/ 503051 h 662874"/>
                  <a:gd name="connsiteX71" fmla="*/ 586893 w 652395"/>
                  <a:gd name="connsiteY71" fmla="*/ 521391 h 662874"/>
                  <a:gd name="connsiteX72" fmla="*/ 589513 w 652395"/>
                  <a:gd name="connsiteY72" fmla="*/ 539731 h 662874"/>
                  <a:gd name="connsiteX73" fmla="*/ 586893 w 652395"/>
                  <a:gd name="connsiteY73" fmla="*/ 547592 h 662874"/>
                  <a:gd name="connsiteX74" fmla="*/ 581653 w 652395"/>
                  <a:gd name="connsiteY74" fmla="*/ 571172 h 662874"/>
                  <a:gd name="connsiteX75" fmla="*/ 586893 w 652395"/>
                  <a:gd name="connsiteY75" fmla="*/ 586892 h 662874"/>
                  <a:gd name="connsiteX76" fmla="*/ 579033 w 652395"/>
                  <a:gd name="connsiteY76" fmla="*/ 594753 h 662874"/>
                  <a:gd name="connsiteX77" fmla="*/ 555453 w 652395"/>
                  <a:gd name="connsiteY77" fmla="*/ 605233 h 662874"/>
                  <a:gd name="connsiteX78" fmla="*/ 550212 w 652395"/>
                  <a:gd name="connsiteY78" fmla="*/ 610473 h 662874"/>
                  <a:gd name="connsiteX79" fmla="*/ 534492 w 652395"/>
                  <a:gd name="connsiteY79" fmla="*/ 615713 h 662874"/>
                  <a:gd name="connsiteX80" fmla="*/ 518772 w 652395"/>
                  <a:gd name="connsiteY80" fmla="*/ 620953 h 662874"/>
                  <a:gd name="connsiteX81" fmla="*/ 503051 w 652395"/>
                  <a:gd name="connsiteY81" fmla="*/ 626193 h 662874"/>
                  <a:gd name="connsiteX82" fmla="*/ 495191 w 652395"/>
                  <a:gd name="connsiteY82" fmla="*/ 628813 h 662874"/>
                  <a:gd name="connsiteX83" fmla="*/ 484711 w 652395"/>
                  <a:gd name="connsiteY83" fmla="*/ 631433 h 662874"/>
                  <a:gd name="connsiteX84" fmla="*/ 476851 w 652395"/>
                  <a:gd name="connsiteY84" fmla="*/ 634053 h 662874"/>
                  <a:gd name="connsiteX85" fmla="*/ 455890 w 652395"/>
                  <a:gd name="connsiteY85" fmla="*/ 636673 h 662874"/>
                  <a:gd name="connsiteX86" fmla="*/ 424450 w 652395"/>
                  <a:gd name="connsiteY86" fmla="*/ 641914 h 662874"/>
                  <a:gd name="connsiteX87" fmla="*/ 408729 w 652395"/>
                  <a:gd name="connsiteY87" fmla="*/ 647154 h 662874"/>
                  <a:gd name="connsiteX88" fmla="*/ 400869 w 652395"/>
                  <a:gd name="connsiteY88" fmla="*/ 649774 h 662874"/>
                  <a:gd name="connsiteX89" fmla="*/ 379909 w 652395"/>
                  <a:gd name="connsiteY89" fmla="*/ 655014 h 662874"/>
                  <a:gd name="connsiteX90" fmla="*/ 364188 w 652395"/>
                  <a:gd name="connsiteY90" fmla="*/ 660254 h 662874"/>
                  <a:gd name="connsiteX91" fmla="*/ 356328 w 652395"/>
                  <a:gd name="connsiteY91" fmla="*/ 662874 h 662874"/>
                  <a:gd name="connsiteX92" fmla="*/ 317027 w 652395"/>
                  <a:gd name="connsiteY92" fmla="*/ 660254 h 662874"/>
                  <a:gd name="connsiteX93" fmla="*/ 309167 w 652395"/>
                  <a:gd name="connsiteY93" fmla="*/ 657634 h 662874"/>
                  <a:gd name="connsiteX94" fmla="*/ 306547 w 652395"/>
                  <a:gd name="connsiteY94" fmla="*/ 649774 h 662874"/>
                  <a:gd name="connsiteX95" fmla="*/ 290827 w 652395"/>
                  <a:gd name="connsiteY95" fmla="*/ 644534 h 662874"/>
                  <a:gd name="connsiteX96" fmla="*/ 282967 w 652395"/>
                  <a:gd name="connsiteY96" fmla="*/ 641914 h 662874"/>
                  <a:gd name="connsiteX97" fmla="*/ 235806 w 652395"/>
                  <a:gd name="connsiteY97" fmla="*/ 636673 h 662874"/>
                  <a:gd name="connsiteX98" fmla="*/ 230565 w 652395"/>
                  <a:gd name="connsiteY98" fmla="*/ 631433 h 662874"/>
                  <a:gd name="connsiteX99" fmla="*/ 217465 w 652395"/>
                  <a:gd name="connsiteY99" fmla="*/ 628813 h 662874"/>
                  <a:gd name="connsiteX100" fmla="*/ 212225 w 652395"/>
                  <a:gd name="connsiteY100" fmla="*/ 613093 h 662874"/>
                  <a:gd name="connsiteX101" fmla="*/ 214845 w 652395"/>
                  <a:gd name="connsiteY101" fmla="*/ 571172 h 662874"/>
                  <a:gd name="connsiteX102" fmla="*/ 222705 w 652395"/>
                  <a:gd name="connsiteY102" fmla="*/ 531871 h 662874"/>
                  <a:gd name="connsiteX103" fmla="*/ 233186 w 652395"/>
                  <a:gd name="connsiteY103" fmla="*/ 518771 h 662874"/>
                  <a:gd name="connsiteX104" fmla="*/ 238426 w 652395"/>
                  <a:gd name="connsiteY104" fmla="*/ 503051 h 662874"/>
                  <a:gd name="connsiteX105" fmla="*/ 241046 w 652395"/>
                  <a:gd name="connsiteY105" fmla="*/ 495190 h 662874"/>
                  <a:gd name="connsiteX106" fmla="*/ 246286 w 652395"/>
                  <a:gd name="connsiteY106" fmla="*/ 487330 h 662874"/>
                  <a:gd name="connsiteX107" fmla="*/ 251526 w 652395"/>
                  <a:gd name="connsiteY107" fmla="*/ 468990 h 662874"/>
                  <a:gd name="connsiteX108" fmla="*/ 248906 w 652395"/>
                  <a:gd name="connsiteY108" fmla="*/ 434929 h 662874"/>
                  <a:gd name="connsiteX109" fmla="*/ 243666 w 652395"/>
                  <a:gd name="connsiteY109" fmla="*/ 419209 h 662874"/>
                  <a:gd name="connsiteX110" fmla="*/ 220085 w 652395"/>
                  <a:gd name="connsiteY110" fmla="*/ 411349 h 662874"/>
                  <a:gd name="connsiteX111" fmla="*/ 212225 w 652395"/>
                  <a:gd name="connsiteY111" fmla="*/ 408728 h 662874"/>
                  <a:gd name="connsiteX112" fmla="*/ 206985 w 652395"/>
                  <a:gd name="connsiteY112" fmla="*/ 400868 h 662874"/>
                  <a:gd name="connsiteX113" fmla="*/ 196505 w 652395"/>
                  <a:gd name="connsiteY113" fmla="*/ 398248 h 662874"/>
                  <a:gd name="connsiteX114" fmla="*/ 188645 w 652395"/>
                  <a:gd name="connsiteY114" fmla="*/ 395628 h 662874"/>
                  <a:gd name="connsiteX115" fmla="*/ 167684 w 652395"/>
                  <a:gd name="connsiteY115" fmla="*/ 385148 h 662874"/>
                  <a:gd name="connsiteX116" fmla="*/ 167684 w 652395"/>
                  <a:gd name="connsiteY116" fmla="*/ 385148 h 662874"/>
                  <a:gd name="connsiteX117" fmla="*/ 159824 w 652395"/>
                  <a:gd name="connsiteY117" fmla="*/ 379908 h 662874"/>
                  <a:gd name="connsiteX118" fmla="*/ 151964 w 652395"/>
                  <a:gd name="connsiteY118" fmla="*/ 372048 h 662874"/>
                  <a:gd name="connsiteX119" fmla="*/ 144104 w 652395"/>
                  <a:gd name="connsiteY119" fmla="*/ 369428 h 662874"/>
                  <a:gd name="connsiteX120" fmla="*/ 136243 w 652395"/>
                  <a:gd name="connsiteY120" fmla="*/ 356327 h 662874"/>
                  <a:gd name="connsiteX121" fmla="*/ 131003 w 652395"/>
                  <a:gd name="connsiteY121" fmla="*/ 348467 h 662874"/>
                  <a:gd name="connsiteX122" fmla="*/ 117903 w 652395"/>
                  <a:gd name="connsiteY122" fmla="*/ 324887 h 662874"/>
                  <a:gd name="connsiteX123" fmla="*/ 110043 w 652395"/>
                  <a:gd name="connsiteY123" fmla="*/ 322267 h 662874"/>
                  <a:gd name="connsiteX124" fmla="*/ 102183 w 652395"/>
                  <a:gd name="connsiteY124" fmla="*/ 306546 h 662874"/>
                  <a:gd name="connsiteX125" fmla="*/ 96943 w 652395"/>
                  <a:gd name="connsiteY125" fmla="*/ 298686 h 662874"/>
                  <a:gd name="connsiteX126" fmla="*/ 94323 w 652395"/>
                  <a:gd name="connsiteY126" fmla="*/ 290826 h 662874"/>
                  <a:gd name="connsiteX127" fmla="*/ 89082 w 652395"/>
                  <a:gd name="connsiteY127" fmla="*/ 285586 h 662874"/>
                  <a:gd name="connsiteX128" fmla="*/ 78602 w 652395"/>
                  <a:gd name="connsiteY128" fmla="*/ 269865 h 662874"/>
                  <a:gd name="connsiteX129" fmla="*/ 73362 w 652395"/>
                  <a:gd name="connsiteY129" fmla="*/ 262005 h 662874"/>
                  <a:gd name="connsiteX130" fmla="*/ 62882 w 652395"/>
                  <a:gd name="connsiteY130" fmla="*/ 238425 h 662874"/>
                  <a:gd name="connsiteX131" fmla="*/ 60262 w 652395"/>
                  <a:gd name="connsiteY131" fmla="*/ 220084 h 662874"/>
                  <a:gd name="connsiteX132" fmla="*/ 52402 w 652395"/>
                  <a:gd name="connsiteY132" fmla="*/ 196504 h 662874"/>
                  <a:gd name="connsiteX133" fmla="*/ 49782 w 652395"/>
                  <a:gd name="connsiteY133" fmla="*/ 188644 h 662874"/>
                  <a:gd name="connsiteX134" fmla="*/ 47161 w 652395"/>
                  <a:gd name="connsiteY134" fmla="*/ 178163 h 662874"/>
                  <a:gd name="connsiteX135" fmla="*/ 41921 w 652395"/>
                  <a:gd name="connsiteY135" fmla="*/ 162443 h 662874"/>
                  <a:gd name="connsiteX136" fmla="*/ 39301 w 652395"/>
                  <a:gd name="connsiteY136" fmla="*/ 141483 h 662874"/>
                  <a:gd name="connsiteX137" fmla="*/ 36681 w 652395"/>
                  <a:gd name="connsiteY137" fmla="*/ 107422 h 662874"/>
                  <a:gd name="connsiteX138" fmla="*/ 34061 w 652395"/>
                  <a:gd name="connsiteY138" fmla="*/ 96942 h 662874"/>
                  <a:gd name="connsiteX139" fmla="*/ 31441 w 652395"/>
                  <a:gd name="connsiteY139" fmla="*/ 81221 h 662874"/>
                  <a:gd name="connsiteX140" fmla="*/ 28821 w 652395"/>
                  <a:gd name="connsiteY140" fmla="*/ 70741 h 662874"/>
                  <a:gd name="connsiteX141" fmla="*/ 23581 w 652395"/>
                  <a:gd name="connsiteY141" fmla="*/ 49781 h 662874"/>
                  <a:gd name="connsiteX142" fmla="*/ 18341 w 652395"/>
                  <a:gd name="connsiteY142" fmla="*/ 41920 h 662874"/>
                  <a:gd name="connsiteX143" fmla="*/ 15721 w 652395"/>
                  <a:gd name="connsiteY143" fmla="*/ 34060 h 662874"/>
                  <a:gd name="connsiteX144" fmla="*/ 5241 w 652395"/>
                  <a:gd name="connsiteY144" fmla="*/ 10480 h 662874"/>
                  <a:gd name="connsiteX145" fmla="*/ 0 w 652395"/>
                  <a:gd name="connsiteY145" fmla="*/ 10480 h 662874"/>
                  <a:gd name="connsiteX0" fmla="*/ 0 w 652395"/>
                  <a:gd name="connsiteY0" fmla="*/ 10480 h 662874"/>
                  <a:gd name="connsiteX1" fmla="*/ 25723 w 652395"/>
                  <a:gd name="connsiteY1" fmla="*/ 6672 h 662874"/>
                  <a:gd name="connsiteX2" fmla="*/ 55022 w 652395"/>
                  <a:gd name="connsiteY2" fmla="*/ 26200 h 662874"/>
                  <a:gd name="connsiteX3" fmla="*/ 60262 w 652395"/>
                  <a:gd name="connsiteY3" fmla="*/ 34060 h 662874"/>
                  <a:gd name="connsiteX4" fmla="*/ 62882 w 652395"/>
                  <a:gd name="connsiteY4" fmla="*/ 49781 h 662874"/>
                  <a:gd name="connsiteX5" fmla="*/ 70742 w 652395"/>
                  <a:gd name="connsiteY5" fmla="*/ 65501 h 662874"/>
                  <a:gd name="connsiteX6" fmla="*/ 78602 w 652395"/>
                  <a:gd name="connsiteY6" fmla="*/ 70741 h 662874"/>
                  <a:gd name="connsiteX7" fmla="*/ 89082 w 652395"/>
                  <a:gd name="connsiteY7" fmla="*/ 83841 h 662874"/>
                  <a:gd name="connsiteX8" fmla="*/ 110043 w 652395"/>
                  <a:gd name="connsiteY8" fmla="*/ 99562 h 662874"/>
                  <a:gd name="connsiteX9" fmla="*/ 151964 w 652395"/>
                  <a:gd name="connsiteY9" fmla="*/ 107422 h 662874"/>
                  <a:gd name="connsiteX10" fmla="*/ 167684 w 652395"/>
                  <a:gd name="connsiteY10" fmla="*/ 112662 h 662874"/>
                  <a:gd name="connsiteX11" fmla="*/ 183404 w 652395"/>
                  <a:gd name="connsiteY11" fmla="*/ 120522 h 662874"/>
                  <a:gd name="connsiteX12" fmla="*/ 188645 w 652395"/>
                  <a:gd name="connsiteY12" fmla="*/ 125762 h 662874"/>
                  <a:gd name="connsiteX13" fmla="*/ 233186 w 652395"/>
                  <a:gd name="connsiteY13" fmla="*/ 128382 h 662874"/>
                  <a:gd name="connsiteX14" fmla="*/ 241046 w 652395"/>
                  <a:gd name="connsiteY14" fmla="*/ 123142 h 662874"/>
                  <a:gd name="connsiteX15" fmla="*/ 246286 w 652395"/>
                  <a:gd name="connsiteY15" fmla="*/ 115282 h 662874"/>
                  <a:gd name="connsiteX16" fmla="*/ 254146 w 652395"/>
                  <a:gd name="connsiteY16" fmla="*/ 112662 h 662874"/>
                  <a:gd name="connsiteX17" fmla="*/ 262006 w 652395"/>
                  <a:gd name="connsiteY17" fmla="*/ 104802 h 662874"/>
                  <a:gd name="connsiteX18" fmla="*/ 269866 w 652395"/>
                  <a:gd name="connsiteY18" fmla="*/ 99562 h 662874"/>
                  <a:gd name="connsiteX19" fmla="*/ 272486 w 652395"/>
                  <a:gd name="connsiteY19" fmla="*/ 91702 h 662874"/>
                  <a:gd name="connsiteX20" fmla="*/ 285587 w 652395"/>
                  <a:gd name="connsiteY20" fmla="*/ 78601 h 662874"/>
                  <a:gd name="connsiteX21" fmla="*/ 298687 w 652395"/>
                  <a:gd name="connsiteY21" fmla="*/ 65501 h 662874"/>
                  <a:gd name="connsiteX22" fmla="*/ 317027 w 652395"/>
                  <a:gd name="connsiteY22" fmla="*/ 47161 h 662874"/>
                  <a:gd name="connsiteX23" fmla="*/ 330128 w 652395"/>
                  <a:gd name="connsiteY23" fmla="*/ 34060 h 662874"/>
                  <a:gd name="connsiteX24" fmla="*/ 337988 w 652395"/>
                  <a:gd name="connsiteY24" fmla="*/ 18340 h 662874"/>
                  <a:gd name="connsiteX25" fmla="*/ 340608 w 652395"/>
                  <a:gd name="connsiteY25" fmla="*/ 10480 h 662874"/>
                  <a:gd name="connsiteX26" fmla="*/ 348468 w 652395"/>
                  <a:gd name="connsiteY26" fmla="*/ 7860 h 662874"/>
                  <a:gd name="connsiteX27" fmla="*/ 364188 w 652395"/>
                  <a:gd name="connsiteY27" fmla="*/ 0 h 662874"/>
                  <a:gd name="connsiteX28" fmla="*/ 387769 w 652395"/>
                  <a:gd name="connsiteY28" fmla="*/ 2620 h 662874"/>
                  <a:gd name="connsiteX29" fmla="*/ 403489 w 652395"/>
                  <a:gd name="connsiteY29" fmla="*/ 10480 h 662874"/>
                  <a:gd name="connsiteX30" fmla="*/ 411349 w 652395"/>
                  <a:gd name="connsiteY30" fmla="*/ 13100 h 662874"/>
                  <a:gd name="connsiteX31" fmla="*/ 416590 w 652395"/>
                  <a:gd name="connsiteY31" fmla="*/ 18340 h 662874"/>
                  <a:gd name="connsiteX32" fmla="*/ 436833 w 652395"/>
                  <a:gd name="connsiteY32" fmla="*/ 21915 h 662874"/>
                  <a:gd name="connsiteX33" fmla="*/ 450173 w 652395"/>
                  <a:gd name="connsiteY33" fmla="*/ 30254 h 662874"/>
                  <a:gd name="connsiteX34" fmla="*/ 461131 w 652395"/>
                  <a:gd name="connsiteY34" fmla="*/ 49781 h 662874"/>
                  <a:gd name="connsiteX35" fmla="*/ 474231 w 652395"/>
                  <a:gd name="connsiteY35" fmla="*/ 62881 h 662874"/>
                  <a:gd name="connsiteX36" fmla="*/ 482091 w 652395"/>
                  <a:gd name="connsiteY36" fmla="*/ 68121 h 662874"/>
                  <a:gd name="connsiteX37" fmla="*/ 495191 w 652395"/>
                  <a:gd name="connsiteY37" fmla="*/ 91702 h 662874"/>
                  <a:gd name="connsiteX38" fmla="*/ 500431 w 652395"/>
                  <a:gd name="connsiteY38" fmla="*/ 107422 h 662874"/>
                  <a:gd name="connsiteX39" fmla="*/ 503051 w 652395"/>
                  <a:gd name="connsiteY39" fmla="*/ 115282 h 662874"/>
                  <a:gd name="connsiteX40" fmla="*/ 505672 w 652395"/>
                  <a:gd name="connsiteY40" fmla="*/ 125762 h 662874"/>
                  <a:gd name="connsiteX41" fmla="*/ 508292 w 652395"/>
                  <a:gd name="connsiteY41" fmla="*/ 133622 h 662874"/>
                  <a:gd name="connsiteX42" fmla="*/ 516152 w 652395"/>
                  <a:gd name="connsiteY42" fmla="*/ 136243 h 662874"/>
                  <a:gd name="connsiteX43" fmla="*/ 524012 w 652395"/>
                  <a:gd name="connsiteY43" fmla="*/ 141483 h 662874"/>
                  <a:gd name="connsiteX44" fmla="*/ 539732 w 652395"/>
                  <a:gd name="connsiteY44" fmla="*/ 144103 h 662874"/>
                  <a:gd name="connsiteX45" fmla="*/ 550212 w 652395"/>
                  <a:gd name="connsiteY45" fmla="*/ 146723 h 662874"/>
                  <a:gd name="connsiteX46" fmla="*/ 552833 w 652395"/>
                  <a:gd name="connsiteY46" fmla="*/ 157203 h 662874"/>
                  <a:gd name="connsiteX47" fmla="*/ 558073 w 652395"/>
                  <a:gd name="connsiteY47" fmla="*/ 186024 h 662874"/>
                  <a:gd name="connsiteX48" fmla="*/ 563313 w 652395"/>
                  <a:gd name="connsiteY48" fmla="*/ 193884 h 662874"/>
                  <a:gd name="connsiteX49" fmla="*/ 579033 w 652395"/>
                  <a:gd name="connsiteY49" fmla="*/ 206984 h 662874"/>
                  <a:gd name="connsiteX50" fmla="*/ 594753 w 652395"/>
                  <a:gd name="connsiteY50" fmla="*/ 212224 h 662874"/>
                  <a:gd name="connsiteX51" fmla="*/ 599994 w 652395"/>
                  <a:gd name="connsiteY51" fmla="*/ 217464 h 662874"/>
                  <a:gd name="connsiteX52" fmla="*/ 607854 w 652395"/>
                  <a:gd name="connsiteY52" fmla="*/ 220084 h 662874"/>
                  <a:gd name="connsiteX53" fmla="*/ 615714 w 652395"/>
                  <a:gd name="connsiteY53" fmla="*/ 225324 h 662874"/>
                  <a:gd name="connsiteX54" fmla="*/ 626194 w 652395"/>
                  <a:gd name="connsiteY54" fmla="*/ 235805 h 662874"/>
                  <a:gd name="connsiteX55" fmla="*/ 636674 w 652395"/>
                  <a:gd name="connsiteY55" fmla="*/ 251525 h 662874"/>
                  <a:gd name="connsiteX56" fmla="*/ 634054 w 652395"/>
                  <a:gd name="connsiteY56" fmla="*/ 259385 h 662874"/>
                  <a:gd name="connsiteX57" fmla="*/ 639294 w 652395"/>
                  <a:gd name="connsiteY57" fmla="*/ 282966 h 662874"/>
                  <a:gd name="connsiteX58" fmla="*/ 641914 w 652395"/>
                  <a:gd name="connsiteY58" fmla="*/ 345847 h 662874"/>
                  <a:gd name="connsiteX59" fmla="*/ 644535 w 652395"/>
                  <a:gd name="connsiteY59" fmla="*/ 353707 h 662874"/>
                  <a:gd name="connsiteX60" fmla="*/ 649775 w 652395"/>
                  <a:gd name="connsiteY60" fmla="*/ 400868 h 662874"/>
                  <a:gd name="connsiteX61" fmla="*/ 652395 w 652395"/>
                  <a:gd name="connsiteY61" fmla="*/ 408728 h 662874"/>
                  <a:gd name="connsiteX62" fmla="*/ 649775 w 652395"/>
                  <a:gd name="connsiteY62" fmla="*/ 427069 h 662874"/>
                  <a:gd name="connsiteX63" fmla="*/ 644535 w 652395"/>
                  <a:gd name="connsiteY63" fmla="*/ 434929 h 662874"/>
                  <a:gd name="connsiteX64" fmla="*/ 631434 w 652395"/>
                  <a:gd name="connsiteY64" fmla="*/ 445409 h 662874"/>
                  <a:gd name="connsiteX65" fmla="*/ 620954 w 652395"/>
                  <a:gd name="connsiteY65" fmla="*/ 458510 h 662874"/>
                  <a:gd name="connsiteX66" fmla="*/ 613094 w 652395"/>
                  <a:gd name="connsiteY66" fmla="*/ 463750 h 662874"/>
                  <a:gd name="connsiteX67" fmla="*/ 607854 w 652395"/>
                  <a:gd name="connsiteY67" fmla="*/ 471610 h 662874"/>
                  <a:gd name="connsiteX68" fmla="*/ 599994 w 652395"/>
                  <a:gd name="connsiteY68" fmla="*/ 476850 h 662874"/>
                  <a:gd name="connsiteX69" fmla="*/ 586893 w 652395"/>
                  <a:gd name="connsiteY69" fmla="*/ 487330 h 662874"/>
                  <a:gd name="connsiteX70" fmla="*/ 581653 w 652395"/>
                  <a:gd name="connsiteY70" fmla="*/ 503051 h 662874"/>
                  <a:gd name="connsiteX71" fmla="*/ 586893 w 652395"/>
                  <a:gd name="connsiteY71" fmla="*/ 521391 h 662874"/>
                  <a:gd name="connsiteX72" fmla="*/ 589513 w 652395"/>
                  <a:gd name="connsiteY72" fmla="*/ 539731 h 662874"/>
                  <a:gd name="connsiteX73" fmla="*/ 586893 w 652395"/>
                  <a:gd name="connsiteY73" fmla="*/ 547592 h 662874"/>
                  <a:gd name="connsiteX74" fmla="*/ 581653 w 652395"/>
                  <a:gd name="connsiteY74" fmla="*/ 571172 h 662874"/>
                  <a:gd name="connsiteX75" fmla="*/ 586893 w 652395"/>
                  <a:gd name="connsiteY75" fmla="*/ 586892 h 662874"/>
                  <a:gd name="connsiteX76" fmla="*/ 579033 w 652395"/>
                  <a:gd name="connsiteY76" fmla="*/ 594753 h 662874"/>
                  <a:gd name="connsiteX77" fmla="*/ 555453 w 652395"/>
                  <a:gd name="connsiteY77" fmla="*/ 605233 h 662874"/>
                  <a:gd name="connsiteX78" fmla="*/ 550212 w 652395"/>
                  <a:gd name="connsiteY78" fmla="*/ 610473 h 662874"/>
                  <a:gd name="connsiteX79" fmla="*/ 534492 w 652395"/>
                  <a:gd name="connsiteY79" fmla="*/ 615713 h 662874"/>
                  <a:gd name="connsiteX80" fmla="*/ 518772 w 652395"/>
                  <a:gd name="connsiteY80" fmla="*/ 620953 h 662874"/>
                  <a:gd name="connsiteX81" fmla="*/ 503051 w 652395"/>
                  <a:gd name="connsiteY81" fmla="*/ 626193 h 662874"/>
                  <a:gd name="connsiteX82" fmla="*/ 495191 w 652395"/>
                  <a:gd name="connsiteY82" fmla="*/ 628813 h 662874"/>
                  <a:gd name="connsiteX83" fmla="*/ 484711 w 652395"/>
                  <a:gd name="connsiteY83" fmla="*/ 631433 h 662874"/>
                  <a:gd name="connsiteX84" fmla="*/ 476851 w 652395"/>
                  <a:gd name="connsiteY84" fmla="*/ 634053 h 662874"/>
                  <a:gd name="connsiteX85" fmla="*/ 455890 w 652395"/>
                  <a:gd name="connsiteY85" fmla="*/ 636673 h 662874"/>
                  <a:gd name="connsiteX86" fmla="*/ 424450 w 652395"/>
                  <a:gd name="connsiteY86" fmla="*/ 641914 h 662874"/>
                  <a:gd name="connsiteX87" fmla="*/ 408729 w 652395"/>
                  <a:gd name="connsiteY87" fmla="*/ 647154 h 662874"/>
                  <a:gd name="connsiteX88" fmla="*/ 400869 w 652395"/>
                  <a:gd name="connsiteY88" fmla="*/ 649774 h 662874"/>
                  <a:gd name="connsiteX89" fmla="*/ 379909 w 652395"/>
                  <a:gd name="connsiteY89" fmla="*/ 655014 h 662874"/>
                  <a:gd name="connsiteX90" fmla="*/ 364188 w 652395"/>
                  <a:gd name="connsiteY90" fmla="*/ 660254 h 662874"/>
                  <a:gd name="connsiteX91" fmla="*/ 356328 w 652395"/>
                  <a:gd name="connsiteY91" fmla="*/ 662874 h 662874"/>
                  <a:gd name="connsiteX92" fmla="*/ 317027 w 652395"/>
                  <a:gd name="connsiteY92" fmla="*/ 660254 h 662874"/>
                  <a:gd name="connsiteX93" fmla="*/ 309167 w 652395"/>
                  <a:gd name="connsiteY93" fmla="*/ 657634 h 662874"/>
                  <a:gd name="connsiteX94" fmla="*/ 306547 w 652395"/>
                  <a:gd name="connsiteY94" fmla="*/ 649774 h 662874"/>
                  <a:gd name="connsiteX95" fmla="*/ 290827 w 652395"/>
                  <a:gd name="connsiteY95" fmla="*/ 644534 h 662874"/>
                  <a:gd name="connsiteX96" fmla="*/ 282967 w 652395"/>
                  <a:gd name="connsiteY96" fmla="*/ 641914 h 662874"/>
                  <a:gd name="connsiteX97" fmla="*/ 235806 w 652395"/>
                  <a:gd name="connsiteY97" fmla="*/ 636673 h 662874"/>
                  <a:gd name="connsiteX98" fmla="*/ 230565 w 652395"/>
                  <a:gd name="connsiteY98" fmla="*/ 631433 h 662874"/>
                  <a:gd name="connsiteX99" fmla="*/ 217465 w 652395"/>
                  <a:gd name="connsiteY99" fmla="*/ 628813 h 662874"/>
                  <a:gd name="connsiteX100" fmla="*/ 212225 w 652395"/>
                  <a:gd name="connsiteY100" fmla="*/ 613093 h 662874"/>
                  <a:gd name="connsiteX101" fmla="*/ 214845 w 652395"/>
                  <a:gd name="connsiteY101" fmla="*/ 571172 h 662874"/>
                  <a:gd name="connsiteX102" fmla="*/ 222705 w 652395"/>
                  <a:gd name="connsiteY102" fmla="*/ 531871 h 662874"/>
                  <a:gd name="connsiteX103" fmla="*/ 233186 w 652395"/>
                  <a:gd name="connsiteY103" fmla="*/ 518771 h 662874"/>
                  <a:gd name="connsiteX104" fmla="*/ 238426 w 652395"/>
                  <a:gd name="connsiteY104" fmla="*/ 503051 h 662874"/>
                  <a:gd name="connsiteX105" fmla="*/ 241046 w 652395"/>
                  <a:gd name="connsiteY105" fmla="*/ 495190 h 662874"/>
                  <a:gd name="connsiteX106" fmla="*/ 246286 w 652395"/>
                  <a:gd name="connsiteY106" fmla="*/ 487330 h 662874"/>
                  <a:gd name="connsiteX107" fmla="*/ 251526 w 652395"/>
                  <a:gd name="connsiteY107" fmla="*/ 468990 h 662874"/>
                  <a:gd name="connsiteX108" fmla="*/ 248906 w 652395"/>
                  <a:gd name="connsiteY108" fmla="*/ 434929 h 662874"/>
                  <a:gd name="connsiteX109" fmla="*/ 243666 w 652395"/>
                  <a:gd name="connsiteY109" fmla="*/ 419209 h 662874"/>
                  <a:gd name="connsiteX110" fmla="*/ 220085 w 652395"/>
                  <a:gd name="connsiteY110" fmla="*/ 411349 h 662874"/>
                  <a:gd name="connsiteX111" fmla="*/ 212225 w 652395"/>
                  <a:gd name="connsiteY111" fmla="*/ 408728 h 662874"/>
                  <a:gd name="connsiteX112" fmla="*/ 206985 w 652395"/>
                  <a:gd name="connsiteY112" fmla="*/ 400868 h 662874"/>
                  <a:gd name="connsiteX113" fmla="*/ 196505 w 652395"/>
                  <a:gd name="connsiteY113" fmla="*/ 398248 h 662874"/>
                  <a:gd name="connsiteX114" fmla="*/ 188645 w 652395"/>
                  <a:gd name="connsiteY114" fmla="*/ 395628 h 662874"/>
                  <a:gd name="connsiteX115" fmla="*/ 167684 w 652395"/>
                  <a:gd name="connsiteY115" fmla="*/ 385148 h 662874"/>
                  <a:gd name="connsiteX116" fmla="*/ 167684 w 652395"/>
                  <a:gd name="connsiteY116" fmla="*/ 385148 h 662874"/>
                  <a:gd name="connsiteX117" fmla="*/ 159824 w 652395"/>
                  <a:gd name="connsiteY117" fmla="*/ 379908 h 662874"/>
                  <a:gd name="connsiteX118" fmla="*/ 151964 w 652395"/>
                  <a:gd name="connsiteY118" fmla="*/ 372048 h 662874"/>
                  <a:gd name="connsiteX119" fmla="*/ 144104 w 652395"/>
                  <a:gd name="connsiteY119" fmla="*/ 369428 h 662874"/>
                  <a:gd name="connsiteX120" fmla="*/ 136243 w 652395"/>
                  <a:gd name="connsiteY120" fmla="*/ 356327 h 662874"/>
                  <a:gd name="connsiteX121" fmla="*/ 131003 w 652395"/>
                  <a:gd name="connsiteY121" fmla="*/ 348467 h 662874"/>
                  <a:gd name="connsiteX122" fmla="*/ 117903 w 652395"/>
                  <a:gd name="connsiteY122" fmla="*/ 324887 h 662874"/>
                  <a:gd name="connsiteX123" fmla="*/ 110043 w 652395"/>
                  <a:gd name="connsiteY123" fmla="*/ 322267 h 662874"/>
                  <a:gd name="connsiteX124" fmla="*/ 102183 w 652395"/>
                  <a:gd name="connsiteY124" fmla="*/ 306546 h 662874"/>
                  <a:gd name="connsiteX125" fmla="*/ 96943 w 652395"/>
                  <a:gd name="connsiteY125" fmla="*/ 298686 h 662874"/>
                  <a:gd name="connsiteX126" fmla="*/ 94323 w 652395"/>
                  <a:gd name="connsiteY126" fmla="*/ 290826 h 662874"/>
                  <a:gd name="connsiteX127" fmla="*/ 89082 w 652395"/>
                  <a:gd name="connsiteY127" fmla="*/ 285586 h 662874"/>
                  <a:gd name="connsiteX128" fmla="*/ 78602 w 652395"/>
                  <a:gd name="connsiteY128" fmla="*/ 269865 h 662874"/>
                  <a:gd name="connsiteX129" fmla="*/ 73362 w 652395"/>
                  <a:gd name="connsiteY129" fmla="*/ 262005 h 662874"/>
                  <a:gd name="connsiteX130" fmla="*/ 62882 w 652395"/>
                  <a:gd name="connsiteY130" fmla="*/ 238425 h 662874"/>
                  <a:gd name="connsiteX131" fmla="*/ 60262 w 652395"/>
                  <a:gd name="connsiteY131" fmla="*/ 220084 h 662874"/>
                  <a:gd name="connsiteX132" fmla="*/ 52402 w 652395"/>
                  <a:gd name="connsiteY132" fmla="*/ 196504 h 662874"/>
                  <a:gd name="connsiteX133" fmla="*/ 49782 w 652395"/>
                  <a:gd name="connsiteY133" fmla="*/ 188644 h 662874"/>
                  <a:gd name="connsiteX134" fmla="*/ 47161 w 652395"/>
                  <a:gd name="connsiteY134" fmla="*/ 178163 h 662874"/>
                  <a:gd name="connsiteX135" fmla="*/ 41921 w 652395"/>
                  <a:gd name="connsiteY135" fmla="*/ 162443 h 662874"/>
                  <a:gd name="connsiteX136" fmla="*/ 39301 w 652395"/>
                  <a:gd name="connsiteY136" fmla="*/ 141483 h 662874"/>
                  <a:gd name="connsiteX137" fmla="*/ 36681 w 652395"/>
                  <a:gd name="connsiteY137" fmla="*/ 107422 h 662874"/>
                  <a:gd name="connsiteX138" fmla="*/ 34061 w 652395"/>
                  <a:gd name="connsiteY138" fmla="*/ 96942 h 662874"/>
                  <a:gd name="connsiteX139" fmla="*/ 31441 w 652395"/>
                  <a:gd name="connsiteY139" fmla="*/ 81221 h 662874"/>
                  <a:gd name="connsiteX140" fmla="*/ 28821 w 652395"/>
                  <a:gd name="connsiteY140" fmla="*/ 70741 h 662874"/>
                  <a:gd name="connsiteX141" fmla="*/ 23581 w 652395"/>
                  <a:gd name="connsiteY141" fmla="*/ 49781 h 662874"/>
                  <a:gd name="connsiteX142" fmla="*/ 18341 w 652395"/>
                  <a:gd name="connsiteY142" fmla="*/ 41920 h 662874"/>
                  <a:gd name="connsiteX143" fmla="*/ 15721 w 652395"/>
                  <a:gd name="connsiteY143" fmla="*/ 34060 h 662874"/>
                  <a:gd name="connsiteX144" fmla="*/ 5241 w 652395"/>
                  <a:gd name="connsiteY144" fmla="*/ 10480 h 662874"/>
                  <a:gd name="connsiteX145" fmla="*/ 0 w 652395"/>
                  <a:gd name="connsiteY145" fmla="*/ 10480 h 662874"/>
                  <a:gd name="connsiteX0" fmla="*/ 0 w 652395"/>
                  <a:gd name="connsiteY0" fmla="*/ 16669 h 669063"/>
                  <a:gd name="connsiteX1" fmla="*/ 25723 w 652395"/>
                  <a:gd name="connsiteY1" fmla="*/ 12861 h 669063"/>
                  <a:gd name="connsiteX2" fmla="*/ 55022 w 652395"/>
                  <a:gd name="connsiteY2" fmla="*/ 32389 h 669063"/>
                  <a:gd name="connsiteX3" fmla="*/ 60262 w 652395"/>
                  <a:gd name="connsiteY3" fmla="*/ 40249 h 669063"/>
                  <a:gd name="connsiteX4" fmla="*/ 62882 w 652395"/>
                  <a:gd name="connsiteY4" fmla="*/ 55970 h 669063"/>
                  <a:gd name="connsiteX5" fmla="*/ 70742 w 652395"/>
                  <a:gd name="connsiteY5" fmla="*/ 71690 h 669063"/>
                  <a:gd name="connsiteX6" fmla="*/ 78602 w 652395"/>
                  <a:gd name="connsiteY6" fmla="*/ 76930 h 669063"/>
                  <a:gd name="connsiteX7" fmla="*/ 89082 w 652395"/>
                  <a:gd name="connsiteY7" fmla="*/ 90030 h 669063"/>
                  <a:gd name="connsiteX8" fmla="*/ 110043 w 652395"/>
                  <a:gd name="connsiteY8" fmla="*/ 105751 h 669063"/>
                  <a:gd name="connsiteX9" fmla="*/ 151964 w 652395"/>
                  <a:gd name="connsiteY9" fmla="*/ 113611 h 669063"/>
                  <a:gd name="connsiteX10" fmla="*/ 167684 w 652395"/>
                  <a:gd name="connsiteY10" fmla="*/ 118851 h 669063"/>
                  <a:gd name="connsiteX11" fmla="*/ 183404 w 652395"/>
                  <a:gd name="connsiteY11" fmla="*/ 126711 h 669063"/>
                  <a:gd name="connsiteX12" fmla="*/ 188645 w 652395"/>
                  <a:gd name="connsiteY12" fmla="*/ 131951 h 669063"/>
                  <a:gd name="connsiteX13" fmla="*/ 233186 w 652395"/>
                  <a:gd name="connsiteY13" fmla="*/ 134571 h 669063"/>
                  <a:gd name="connsiteX14" fmla="*/ 241046 w 652395"/>
                  <a:gd name="connsiteY14" fmla="*/ 129331 h 669063"/>
                  <a:gd name="connsiteX15" fmla="*/ 246286 w 652395"/>
                  <a:gd name="connsiteY15" fmla="*/ 121471 h 669063"/>
                  <a:gd name="connsiteX16" fmla="*/ 254146 w 652395"/>
                  <a:gd name="connsiteY16" fmla="*/ 118851 h 669063"/>
                  <a:gd name="connsiteX17" fmla="*/ 262006 w 652395"/>
                  <a:gd name="connsiteY17" fmla="*/ 110991 h 669063"/>
                  <a:gd name="connsiteX18" fmla="*/ 269866 w 652395"/>
                  <a:gd name="connsiteY18" fmla="*/ 105751 h 669063"/>
                  <a:gd name="connsiteX19" fmla="*/ 272486 w 652395"/>
                  <a:gd name="connsiteY19" fmla="*/ 97891 h 669063"/>
                  <a:gd name="connsiteX20" fmla="*/ 285587 w 652395"/>
                  <a:gd name="connsiteY20" fmla="*/ 84790 h 669063"/>
                  <a:gd name="connsiteX21" fmla="*/ 298687 w 652395"/>
                  <a:gd name="connsiteY21" fmla="*/ 71690 h 669063"/>
                  <a:gd name="connsiteX22" fmla="*/ 317027 w 652395"/>
                  <a:gd name="connsiteY22" fmla="*/ 53350 h 669063"/>
                  <a:gd name="connsiteX23" fmla="*/ 330128 w 652395"/>
                  <a:gd name="connsiteY23" fmla="*/ 40249 h 669063"/>
                  <a:gd name="connsiteX24" fmla="*/ 337988 w 652395"/>
                  <a:gd name="connsiteY24" fmla="*/ 24529 h 669063"/>
                  <a:gd name="connsiteX25" fmla="*/ 340608 w 652395"/>
                  <a:gd name="connsiteY25" fmla="*/ 16669 h 669063"/>
                  <a:gd name="connsiteX26" fmla="*/ 348468 w 652395"/>
                  <a:gd name="connsiteY26" fmla="*/ 14049 h 669063"/>
                  <a:gd name="connsiteX27" fmla="*/ 364188 w 652395"/>
                  <a:gd name="connsiteY27" fmla="*/ 6189 h 669063"/>
                  <a:gd name="connsiteX28" fmla="*/ 387769 w 652395"/>
                  <a:gd name="connsiteY28" fmla="*/ 8809 h 669063"/>
                  <a:gd name="connsiteX29" fmla="*/ 403489 w 652395"/>
                  <a:gd name="connsiteY29" fmla="*/ 16669 h 669063"/>
                  <a:gd name="connsiteX30" fmla="*/ 411349 w 652395"/>
                  <a:gd name="connsiteY30" fmla="*/ 19289 h 669063"/>
                  <a:gd name="connsiteX31" fmla="*/ 416590 w 652395"/>
                  <a:gd name="connsiteY31" fmla="*/ 24529 h 669063"/>
                  <a:gd name="connsiteX32" fmla="*/ 436833 w 652395"/>
                  <a:gd name="connsiteY32" fmla="*/ 28104 h 669063"/>
                  <a:gd name="connsiteX33" fmla="*/ 450173 w 652395"/>
                  <a:gd name="connsiteY33" fmla="*/ 36443 h 669063"/>
                  <a:gd name="connsiteX34" fmla="*/ 461131 w 652395"/>
                  <a:gd name="connsiteY34" fmla="*/ 55970 h 669063"/>
                  <a:gd name="connsiteX35" fmla="*/ 474231 w 652395"/>
                  <a:gd name="connsiteY35" fmla="*/ 69070 h 669063"/>
                  <a:gd name="connsiteX36" fmla="*/ 482091 w 652395"/>
                  <a:gd name="connsiteY36" fmla="*/ 74310 h 669063"/>
                  <a:gd name="connsiteX37" fmla="*/ 495191 w 652395"/>
                  <a:gd name="connsiteY37" fmla="*/ 97891 h 669063"/>
                  <a:gd name="connsiteX38" fmla="*/ 500431 w 652395"/>
                  <a:gd name="connsiteY38" fmla="*/ 113611 h 669063"/>
                  <a:gd name="connsiteX39" fmla="*/ 503051 w 652395"/>
                  <a:gd name="connsiteY39" fmla="*/ 121471 h 669063"/>
                  <a:gd name="connsiteX40" fmla="*/ 505672 w 652395"/>
                  <a:gd name="connsiteY40" fmla="*/ 131951 h 669063"/>
                  <a:gd name="connsiteX41" fmla="*/ 508292 w 652395"/>
                  <a:gd name="connsiteY41" fmla="*/ 139811 h 669063"/>
                  <a:gd name="connsiteX42" fmla="*/ 516152 w 652395"/>
                  <a:gd name="connsiteY42" fmla="*/ 142432 h 669063"/>
                  <a:gd name="connsiteX43" fmla="*/ 524012 w 652395"/>
                  <a:gd name="connsiteY43" fmla="*/ 147672 h 669063"/>
                  <a:gd name="connsiteX44" fmla="*/ 539732 w 652395"/>
                  <a:gd name="connsiteY44" fmla="*/ 150292 h 669063"/>
                  <a:gd name="connsiteX45" fmla="*/ 550212 w 652395"/>
                  <a:gd name="connsiteY45" fmla="*/ 152912 h 669063"/>
                  <a:gd name="connsiteX46" fmla="*/ 552833 w 652395"/>
                  <a:gd name="connsiteY46" fmla="*/ 163392 h 669063"/>
                  <a:gd name="connsiteX47" fmla="*/ 558073 w 652395"/>
                  <a:gd name="connsiteY47" fmla="*/ 192213 h 669063"/>
                  <a:gd name="connsiteX48" fmla="*/ 563313 w 652395"/>
                  <a:gd name="connsiteY48" fmla="*/ 200073 h 669063"/>
                  <a:gd name="connsiteX49" fmla="*/ 579033 w 652395"/>
                  <a:gd name="connsiteY49" fmla="*/ 213173 h 669063"/>
                  <a:gd name="connsiteX50" fmla="*/ 594753 w 652395"/>
                  <a:gd name="connsiteY50" fmla="*/ 218413 h 669063"/>
                  <a:gd name="connsiteX51" fmla="*/ 599994 w 652395"/>
                  <a:gd name="connsiteY51" fmla="*/ 223653 h 669063"/>
                  <a:gd name="connsiteX52" fmla="*/ 607854 w 652395"/>
                  <a:gd name="connsiteY52" fmla="*/ 226273 h 669063"/>
                  <a:gd name="connsiteX53" fmla="*/ 615714 w 652395"/>
                  <a:gd name="connsiteY53" fmla="*/ 231513 h 669063"/>
                  <a:gd name="connsiteX54" fmla="*/ 626194 w 652395"/>
                  <a:gd name="connsiteY54" fmla="*/ 241994 h 669063"/>
                  <a:gd name="connsiteX55" fmla="*/ 636674 w 652395"/>
                  <a:gd name="connsiteY55" fmla="*/ 257714 h 669063"/>
                  <a:gd name="connsiteX56" fmla="*/ 634054 w 652395"/>
                  <a:gd name="connsiteY56" fmla="*/ 265574 h 669063"/>
                  <a:gd name="connsiteX57" fmla="*/ 639294 w 652395"/>
                  <a:gd name="connsiteY57" fmla="*/ 289155 h 669063"/>
                  <a:gd name="connsiteX58" fmla="*/ 641914 w 652395"/>
                  <a:gd name="connsiteY58" fmla="*/ 352036 h 669063"/>
                  <a:gd name="connsiteX59" fmla="*/ 644535 w 652395"/>
                  <a:gd name="connsiteY59" fmla="*/ 359896 h 669063"/>
                  <a:gd name="connsiteX60" fmla="*/ 649775 w 652395"/>
                  <a:gd name="connsiteY60" fmla="*/ 407057 h 669063"/>
                  <a:gd name="connsiteX61" fmla="*/ 652395 w 652395"/>
                  <a:gd name="connsiteY61" fmla="*/ 414917 h 669063"/>
                  <a:gd name="connsiteX62" fmla="*/ 649775 w 652395"/>
                  <a:gd name="connsiteY62" fmla="*/ 433258 h 669063"/>
                  <a:gd name="connsiteX63" fmla="*/ 644535 w 652395"/>
                  <a:gd name="connsiteY63" fmla="*/ 441118 h 669063"/>
                  <a:gd name="connsiteX64" fmla="*/ 631434 w 652395"/>
                  <a:gd name="connsiteY64" fmla="*/ 451598 h 669063"/>
                  <a:gd name="connsiteX65" fmla="*/ 620954 w 652395"/>
                  <a:gd name="connsiteY65" fmla="*/ 464699 h 669063"/>
                  <a:gd name="connsiteX66" fmla="*/ 613094 w 652395"/>
                  <a:gd name="connsiteY66" fmla="*/ 469939 h 669063"/>
                  <a:gd name="connsiteX67" fmla="*/ 607854 w 652395"/>
                  <a:gd name="connsiteY67" fmla="*/ 477799 h 669063"/>
                  <a:gd name="connsiteX68" fmla="*/ 599994 w 652395"/>
                  <a:gd name="connsiteY68" fmla="*/ 483039 h 669063"/>
                  <a:gd name="connsiteX69" fmla="*/ 586893 w 652395"/>
                  <a:gd name="connsiteY69" fmla="*/ 493519 h 669063"/>
                  <a:gd name="connsiteX70" fmla="*/ 581653 w 652395"/>
                  <a:gd name="connsiteY70" fmla="*/ 509240 h 669063"/>
                  <a:gd name="connsiteX71" fmla="*/ 586893 w 652395"/>
                  <a:gd name="connsiteY71" fmla="*/ 527580 h 669063"/>
                  <a:gd name="connsiteX72" fmla="*/ 589513 w 652395"/>
                  <a:gd name="connsiteY72" fmla="*/ 545920 h 669063"/>
                  <a:gd name="connsiteX73" fmla="*/ 586893 w 652395"/>
                  <a:gd name="connsiteY73" fmla="*/ 553781 h 669063"/>
                  <a:gd name="connsiteX74" fmla="*/ 581653 w 652395"/>
                  <a:gd name="connsiteY74" fmla="*/ 577361 h 669063"/>
                  <a:gd name="connsiteX75" fmla="*/ 586893 w 652395"/>
                  <a:gd name="connsiteY75" fmla="*/ 593081 h 669063"/>
                  <a:gd name="connsiteX76" fmla="*/ 579033 w 652395"/>
                  <a:gd name="connsiteY76" fmla="*/ 600942 h 669063"/>
                  <a:gd name="connsiteX77" fmla="*/ 555453 w 652395"/>
                  <a:gd name="connsiteY77" fmla="*/ 611422 h 669063"/>
                  <a:gd name="connsiteX78" fmla="*/ 550212 w 652395"/>
                  <a:gd name="connsiteY78" fmla="*/ 616662 h 669063"/>
                  <a:gd name="connsiteX79" fmla="*/ 534492 w 652395"/>
                  <a:gd name="connsiteY79" fmla="*/ 621902 h 669063"/>
                  <a:gd name="connsiteX80" fmla="*/ 518772 w 652395"/>
                  <a:gd name="connsiteY80" fmla="*/ 627142 h 669063"/>
                  <a:gd name="connsiteX81" fmla="*/ 503051 w 652395"/>
                  <a:gd name="connsiteY81" fmla="*/ 632382 h 669063"/>
                  <a:gd name="connsiteX82" fmla="*/ 495191 w 652395"/>
                  <a:gd name="connsiteY82" fmla="*/ 635002 h 669063"/>
                  <a:gd name="connsiteX83" fmla="*/ 484711 w 652395"/>
                  <a:gd name="connsiteY83" fmla="*/ 637622 h 669063"/>
                  <a:gd name="connsiteX84" fmla="*/ 476851 w 652395"/>
                  <a:gd name="connsiteY84" fmla="*/ 640242 h 669063"/>
                  <a:gd name="connsiteX85" fmla="*/ 455890 w 652395"/>
                  <a:gd name="connsiteY85" fmla="*/ 642862 h 669063"/>
                  <a:gd name="connsiteX86" fmla="*/ 424450 w 652395"/>
                  <a:gd name="connsiteY86" fmla="*/ 648103 h 669063"/>
                  <a:gd name="connsiteX87" fmla="*/ 408729 w 652395"/>
                  <a:gd name="connsiteY87" fmla="*/ 653343 h 669063"/>
                  <a:gd name="connsiteX88" fmla="*/ 400869 w 652395"/>
                  <a:gd name="connsiteY88" fmla="*/ 655963 h 669063"/>
                  <a:gd name="connsiteX89" fmla="*/ 379909 w 652395"/>
                  <a:gd name="connsiteY89" fmla="*/ 661203 h 669063"/>
                  <a:gd name="connsiteX90" fmla="*/ 364188 w 652395"/>
                  <a:gd name="connsiteY90" fmla="*/ 666443 h 669063"/>
                  <a:gd name="connsiteX91" fmla="*/ 356328 w 652395"/>
                  <a:gd name="connsiteY91" fmla="*/ 669063 h 669063"/>
                  <a:gd name="connsiteX92" fmla="*/ 317027 w 652395"/>
                  <a:gd name="connsiteY92" fmla="*/ 666443 h 669063"/>
                  <a:gd name="connsiteX93" fmla="*/ 309167 w 652395"/>
                  <a:gd name="connsiteY93" fmla="*/ 663823 h 669063"/>
                  <a:gd name="connsiteX94" fmla="*/ 306547 w 652395"/>
                  <a:gd name="connsiteY94" fmla="*/ 655963 h 669063"/>
                  <a:gd name="connsiteX95" fmla="*/ 290827 w 652395"/>
                  <a:gd name="connsiteY95" fmla="*/ 650723 h 669063"/>
                  <a:gd name="connsiteX96" fmla="*/ 282967 w 652395"/>
                  <a:gd name="connsiteY96" fmla="*/ 648103 h 669063"/>
                  <a:gd name="connsiteX97" fmla="*/ 235806 w 652395"/>
                  <a:gd name="connsiteY97" fmla="*/ 642862 h 669063"/>
                  <a:gd name="connsiteX98" fmla="*/ 230565 w 652395"/>
                  <a:gd name="connsiteY98" fmla="*/ 637622 h 669063"/>
                  <a:gd name="connsiteX99" fmla="*/ 217465 w 652395"/>
                  <a:gd name="connsiteY99" fmla="*/ 635002 h 669063"/>
                  <a:gd name="connsiteX100" fmla="*/ 212225 w 652395"/>
                  <a:gd name="connsiteY100" fmla="*/ 619282 h 669063"/>
                  <a:gd name="connsiteX101" fmla="*/ 214845 w 652395"/>
                  <a:gd name="connsiteY101" fmla="*/ 577361 h 669063"/>
                  <a:gd name="connsiteX102" fmla="*/ 222705 w 652395"/>
                  <a:gd name="connsiteY102" fmla="*/ 538060 h 669063"/>
                  <a:gd name="connsiteX103" fmla="*/ 233186 w 652395"/>
                  <a:gd name="connsiteY103" fmla="*/ 524960 h 669063"/>
                  <a:gd name="connsiteX104" fmla="*/ 238426 w 652395"/>
                  <a:gd name="connsiteY104" fmla="*/ 509240 h 669063"/>
                  <a:gd name="connsiteX105" fmla="*/ 241046 w 652395"/>
                  <a:gd name="connsiteY105" fmla="*/ 501379 h 669063"/>
                  <a:gd name="connsiteX106" fmla="*/ 246286 w 652395"/>
                  <a:gd name="connsiteY106" fmla="*/ 493519 h 669063"/>
                  <a:gd name="connsiteX107" fmla="*/ 251526 w 652395"/>
                  <a:gd name="connsiteY107" fmla="*/ 475179 h 669063"/>
                  <a:gd name="connsiteX108" fmla="*/ 248906 w 652395"/>
                  <a:gd name="connsiteY108" fmla="*/ 441118 h 669063"/>
                  <a:gd name="connsiteX109" fmla="*/ 243666 w 652395"/>
                  <a:gd name="connsiteY109" fmla="*/ 425398 h 669063"/>
                  <a:gd name="connsiteX110" fmla="*/ 220085 w 652395"/>
                  <a:gd name="connsiteY110" fmla="*/ 417538 h 669063"/>
                  <a:gd name="connsiteX111" fmla="*/ 212225 w 652395"/>
                  <a:gd name="connsiteY111" fmla="*/ 414917 h 669063"/>
                  <a:gd name="connsiteX112" fmla="*/ 206985 w 652395"/>
                  <a:gd name="connsiteY112" fmla="*/ 407057 h 669063"/>
                  <a:gd name="connsiteX113" fmla="*/ 196505 w 652395"/>
                  <a:gd name="connsiteY113" fmla="*/ 404437 h 669063"/>
                  <a:gd name="connsiteX114" fmla="*/ 188645 w 652395"/>
                  <a:gd name="connsiteY114" fmla="*/ 401817 h 669063"/>
                  <a:gd name="connsiteX115" fmla="*/ 167684 w 652395"/>
                  <a:gd name="connsiteY115" fmla="*/ 391337 h 669063"/>
                  <a:gd name="connsiteX116" fmla="*/ 167684 w 652395"/>
                  <a:gd name="connsiteY116" fmla="*/ 391337 h 669063"/>
                  <a:gd name="connsiteX117" fmla="*/ 159824 w 652395"/>
                  <a:gd name="connsiteY117" fmla="*/ 386097 h 669063"/>
                  <a:gd name="connsiteX118" fmla="*/ 151964 w 652395"/>
                  <a:gd name="connsiteY118" fmla="*/ 378237 h 669063"/>
                  <a:gd name="connsiteX119" fmla="*/ 144104 w 652395"/>
                  <a:gd name="connsiteY119" fmla="*/ 375617 h 669063"/>
                  <a:gd name="connsiteX120" fmla="*/ 136243 w 652395"/>
                  <a:gd name="connsiteY120" fmla="*/ 362516 h 669063"/>
                  <a:gd name="connsiteX121" fmla="*/ 131003 w 652395"/>
                  <a:gd name="connsiteY121" fmla="*/ 354656 h 669063"/>
                  <a:gd name="connsiteX122" fmla="*/ 117903 w 652395"/>
                  <a:gd name="connsiteY122" fmla="*/ 331076 h 669063"/>
                  <a:gd name="connsiteX123" fmla="*/ 110043 w 652395"/>
                  <a:gd name="connsiteY123" fmla="*/ 328456 h 669063"/>
                  <a:gd name="connsiteX124" fmla="*/ 102183 w 652395"/>
                  <a:gd name="connsiteY124" fmla="*/ 312735 h 669063"/>
                  <a:gd name="connsiteX125" fmla="*/ 96943 w 652395"/>
                  <a:gd name="connsiteY125" fmla="*/ 304875 h 669063"/>
                  <a:gd name="connsiteX126" fmla="*/ 94323 w 652395"/>
                  <a:gd name="connsiteY126" fmla="*/ 297015 h 669063"/>
                  <a:gd name="connsiteX127" fmla="*/ 89082 w 652395"/>
                  <a:gd name="connsiteY127" fmla="*/ 291775 h 669063"/>
                  <a:gd name="connsiteX128" fmla="*/ 78602 w 652395"/>
                  <a:gd name="connsiteY128" fmla="*/ 276054 h 669063"/>
                  <a:gd name="connsiteX129" fmla="*/ 73362 w 652395"/>
                  <a:gd name="connsiteY129" fmla="*/ 268194 h 669063"/>
                  <a:gd name="connsiteX130" fmla="*/ 62882 w 652395"/>
                  <a:gd name="connsiteY130" fmla="*/ 244614 h 669063"/>
                  <a:gd name="connsiteX131" fmla="*/ 60262 w 652395"/>
                  <a:gd name="connsiteY131" fmla="*/ 226273 h 669063"/>
                  <a:gd name="connsiteX132" fmla="*/ 52402 w 652395"/>
                  <a:gd name="connsiteY132" fmla="*/ 202693 h 669063"/>
                  <a:gd name="connsiteX133" fmla="*/ 49782 w 652395"/>
                  <a:gd name="connsiteY133" fmla="*/ 194833 h 669063"/>
                  <a:gd name="connsiteX134" fmla="*/ 47161 w 652395"/>
                  <a:gd name="connsiteY134" fmla="*/ 184352 h 669063"/>
                  <a:gd name="connsiteX135" fmla="*/ 41921 w 652395"/>
                  <a:gd name="connsiteY135" fmla="*/ 168632 h 669063"/>
                  <a:gd name="connsiteX136" fmla="*/ 39301 w 652395"/>
                  <a:gd name="connsiteY136" fmla="*/ 147672 h 669063"/>
                  <a:gd name="connsiteX137" fmla="*/ 36681 w 652395"/>
                  <a:gd name="connsiteY137" fmla="*/ 113611 h 669063"/>
                  <a:gd name="connsiteX138" fmla="*/ 34061 w 652395"/>
                  <a:gd name="connsiteY138" fmla="*/ 103131 h 669063"/>
                  <a:gd name="connsiteX139" fmla="*/ 31441 w 652395"/>
                  <a:gd name="connsiteY139" fmla="*/ 87410 h 669063"/>
                  <a:gd name="connsiteX140" fmla="*/ 28821 w 652395"/>
                  <a:gd name="connsiteY140" fmla="*/ 76930 h 669063"/>
                  <a:gd name="connsiteX141" fmla="*/ 23581 w 652395"/>
                  <a:gd name="connsiteY141" fmla="*/ 55970 h 669063"/>
                  <a:gd name="connsiteX142" fmla="*/ 18341 w 652395"/>
                  <a:gd name="connsiteY142" fmla="*/ 48109 h 669063"/>
                  <a:gd name="connsiteX143" fmla="*/ 15721 w 652395"/>
                  <a:gd name="connsiteY143" fmla="*/ 40249 h 669063"/>
                  <a:gd name="connsiteX144" fmla="*/ 5241 w 652395"/>
                  <a:gd name="connsiteY144" fmla="*/ 0 h 669063"/>
                  <a:gd name="connsiteX145" fmla="*/ 0 w 652395"/>
                  <a:gd name="connsiteY145" fmla="*/ 16669 h 669063"/>
                  <a:gd name="connsiteX0" fmla="*/ 0 w 656003"/>
                  <a:gd name="connsiteY0" fmla="*/ 16669 h 669063"/>
                  <a:gd name="connsiteX1" fmla="*/ 25723 w 656003"/>
                  <a:gd name="connsiteY1" fmla="*/ 12861 h 669063"/>
                  <a:gd name="connsiteX2" fmla="*/ 55022 w 656003"/>
                  <a:gd name="connsiteY2" fmla="*/ 32389 h 669063"/>
                  <a:gd name="connsiteX3" fmla="*/ 60262 w 656003"/>
                  <a:gd name="connsiteY3" fmla="*/ 40249 h 669063"/>
                  <a:gd name="connsiteX4" fmla="*/ 62882 w 656003"/>
                  <a:gd name="connsiteY4" fmla="*/ 55970 h 669063"/>
                  <a:gd name="connsiteX5" fmla="*/ 70742 w 656003"/>
                  <a:gd name="connsiteY5" fmla="*/ 71690 h 669063"/>
                  <a:gd name="connsiteX6" fmla="*/ 78602 w 656003"/>
                  <a:gd name="connsiteY6" fmla="*/ 76930 h 669063"/>
                  <a:gd name="connsiteX7" fmla="*/ 89082 w 656003"/>
                  <a:gd name="connsiteY7" fmla="*/ 90030 h 669063"/>
                  <a:gd name="connsiteX8" fmla="*/ 110043 w 656003"/>
                  <a:gd name="connsiteY8" fmla="*/ 105751 h 669063"/>
                  <a:gd name="connsiteX9" fmla="*/ 151964 w 656003"/>
                  <a:gd name="connsiteY9" fmla="*/ 113611 h 669063"/>
                  <a:gd name="connsiteX10" fmla="*/ 167684 w 656003"/>
                  <a:gd name="connsiteY10" fmla="*/ 118851 h 669063"/>
                  <a:gd name="connsiteX11" fmla="*/ 183404 w 656003"/>
                  <a:gd name="connsiteY11" fmla="*/ 126711 h 669063"/>
                  <a:gd name="connsiteX12" fmla="*/ 188645 w 656003"/>
                  <a:gd name="connsiteY12" fmla="*/ 131951 h 669063"/>
                  <a:gd name="connsiteX13" fmla="*/ 233186 w 656003"/>
                  <a:gd name="connsiteY13" fmla="*/ 134571 h 669063"/>
                  <a:gd name="connsiteX14" fmla="*/ 241046 w 656003"/>
                  <a:gd name="connsiteY14" fmla="*/ 129331 h 669063"/>
                  <a:gd name="connsiteX15" fmla="*/ 246286 w 656003"/>
                  <a:gd name="connsiteY15" fmla="*/ 121471 h 669063"/>
                  <a:gd name="connsiteX16" fmla="*/ 254146 w 656003"/>
                  <a:gd name="connsiteY16" fmla="*/ 118851 h 669063"/>
                  <a:gd name="connsiteX17" fmla="*/ 262006 w 656003"/>
                  <a:gd name="connsiteY17" fmla="*/ 110991 h 669063"/>
                  <a:gd name="connsiteX18" fmla="*/ 269866 w 656003"/>
                  <a:gd name="connsiteY18" fmla="*/ 105751 h 669063"/>
                  <a:gd name="connsiteX19" fmla="*/ 272486 w 656003"/>
                  <a:gd name="connsiteY19" fmla="*/ 97891 h 669063"/>
                  <a:gd name="connsiteX20" fmla="*/ 285587 w 656003"/>
                  <a:gd name="connsiteY20" fmla="*/ 84790 h 669063"/>
                  <a:gd name="connsiteX21" fmla="*/ 298687 w 656003"/>
                  <a:gd name="connsiteY21" fmla="*/ 71690 h 669063"/>
                  <a:gd name="connsiteX22" fmla="*/ 317027 w 656003"/>
                  <a:gd name="connsiteY22" fmla="*/ 53350 h 669063"/>
                  <a:gd name="connsiteX23" fmla="*/ 330128 w 656003"/>
                  <a:gd name="connsiteY23" fmla="*/ 40249 h 669063"/>
                  <a:gd name="connsiteX24" fmla="*/ 337988 w 656003"/>
                  <a:gd name="connsiteY24" fmla="*/ 24529 h 669063"/>
                  <a:gd name="connsiteX25" fmla="*/ 340608 w 656003"/>
                  <a:gd name="connsiteY25" fmla="*/ 16669 h 669063"/>
                  <a:gd name="connsiteX26" fmla="*/ 348468 w 656003"/>
                  <a:gd name="connsiteY26" fmla="*/ 14049 h 669063"/>
                  <a:gd name="connsiteX27" fmla="*/ 364188 w 656003"/>
                  <a:gd name="connsiteY27" fmla="*/ 6189 h 669063"/>
                  <a:gd name="connsiteX28" fmla="*/ 387769 w 656003"/>
                  <a:gd name="connsiteY28" fmla="*/ 8809 h 669063"/>
                  <a:gd name="connsiteX29" fmla="*/ 403489 w 656003"/>
                  <a:gd name="connsiteY29" fmla="*/ 16669 h 669063"/>
                  <a:gd name="connsiteX30" fmla="*/ 411349 w 656003"/>
                  <a:gd name="connsiteY30" fmla="*/ 19289 h 669063"/>
                  <a:gd name="connsiteX31" fmla="*/ 416590 w 656003"/>
                  <a:gd name="connsiteY31" fmla="*/ 24529 h 669063"/>
                  <a:gd name="connsiteX32" fmla="*/ 436833 w 656003"/>
                  <a:gd name="connsiteY32" fmla="*/ 28104 h 669063"/>
                  <a:gd name="connsiteX33" fmla="*/ 450173 w 656003"/>
                  <a:gd name="connsiteY33" fmla="*/ 36443 h 669063"/>
                  <a:gd name="connsiteX34" fmla="*/ 461131 w 656003"/>
                  <a:gd name="connsiteY34" fmla="*/ 55970 h 669063"/>
                  <a:gd name="connsiteX35" fmla="*/ 474231 w 656003"/>
                  <a:gd name="connsiteY35" fmla="*/ 69070 h 669063"/>
                  <a:gd name="connsiteX36" fmla="*/ 482091 w 656003"/>
                  <a:gd name="connsiteY36" fmla="*/ 74310 h 669063"/>
                  <a:gd name="connsiteX37" fmla="*/ 495191 w 656003"/>
                  <a:gd name="connsiteY37" fmla="*/ 97891 h 669063"/>
                  <a:gd name="connsiteX38" fmla="*/ 500431 w 656003"/>
                  <a:gd name="connsiteY38" fmla="*/ 113611 h 669063"/>
                  <a:gd name="connsiteX39" fmla="*/ 503051 w 656003"/>
                  <a:gd name="connsiteY39" fmla="*/ 121471 h 669063"/>
                  <a:gd name="connsiteX40" fmla="*/ 505672 w 656003"/>
                  <a:gd name="connsiteY40" fmla="*/ 131951 h 669063"/>
                  <a:gd name="connsiteX41" fmla="*/ 508292 w 656003"/>
                  <a:gd name="connsiteY41" fmla="*/ 139811 h 669063"/>
                  <a:gd name="connsiteX42" fmla="*/ 516152 w 656003"/>
                  <a:gd name="connsiteY42" fmla="*/ 142432 h 669063"/>
                  <a:gd name="connsiteX43" fmla="*/ 524012 w 656003"/>
                  <a:gd name="connsiteY43" fmla="*/ 147672 h 669063"/>
                  <a:gd name="connsiteX44" fmla="*/ 539732 w 656003"/>
                  <a:gd name="connsiteY44" fmla="*/ 150292 h 669063"/>
                  <a:gd name="connsiteX45" fmla="*/ 550212 w 656003"/>
                  <a:gd name="connsiteY45" fmla="*/ 152912 h 669063"/>
                  <a:gd name="connsiteX46" fmla="*/ 552833 w 656003"/>
                  <a:gd name="connsiteY46" fmla="*/ 163392 h 669063"/>
                  <a:gd name="connsiteX47" fmla="*/ 558073 w 656003"/>
                  <a:gd name="connsiteY47" fmla="*/ 192213 h 669063"/>
                  <a:gd name="connsiteX48" fmla="*/ 563313 w 656003"/>
                  <a:gd name="connsiteY48" fmla="*/ 200073 h 669063"/>
                  <a:gd name="connsiteX49" fmla="*/ 579033 w 656003"/>
                  <a:gd name="connsiteY49" fmla="*/ 213173 h 669063"/>
                  <a:gd name="connsiteX50" fmla="*/ 594753 w 656003"/>
                  <a:gd name="connsiteY50" fmla="*/ 218413 h 669063"/>
                  <a:gd name="connsiteX51" fmla="*/ 599994 w 656003"/>
                  <a:gd name="connsiteY51" fmla="*/ 223653 h 669063"/>
                  <a:gd name="connsiteX52" fmla="*/ 607854 w 656003"/>
                  <a:gd name="connsiteY52" fmla="*/ 226273 h 669063"/>
                  <a:gd name="connsiteX53" fmla="*/ 615714 w 656003"/>
                  <a:gd name="connsiteY53" fmla="*/ 231513 h 669063"/>
                  <a:gd name="connsiteX54" fmla="*/ 626194 w 656003"/>
                  <a:gd name="connsiteY54" fmla="*/ 241994 h 669063"/>
                  <a:gd name="connsiteX55" fmla="*/ 636674 w 656003"/>
                  <a:gd name="connsiteY55" fmla="*/ 257714 h 669063"/>
                  <a:gd name="connsiteX56" fmla="*/ 634054 w 656003"/>
                  <a:gd name="connsiteY56" fmla="*/ 265574 h 669063"/>
                  <a:gd name="connsiteX57" fmla="*/ 639294 w 656003"/>
                  <a:gd name="connsiteY57" fmla="*/ 289155 h 669063"/>
                  <a:gd name="connsiteX58" fmla="*/ 641914 w 656003"/>
                  <a:gd name="connsiteY58" fmla="*/ 352036 h 669063"/>
                  <a:gd name="connsiteX59" fmla="*/ 644535 w 656003"/>
                  <a:gd name="connsiteY59" fmla="*/ 359896 h 669063"/>
                  <a:gd name="connsiteX60" fmla="*/ 655922 w 656003"/>
                  <a:gd name="connsiteY60" fmla="*/ 378968 h 669063"/>
                  <a:gd name="connsiteX61" fmla="*/ 649775 w 656003"/>
                  <a:gd name="connsiteY61" fmla="*/ 407057 h 669063"/>
                  <a:gd name="connsiteX62" fmla="*/ 652395 w 656003"/>
                  <a:gd name="connsiteY62" fmla="*/ 414917 h 669063"/>
                  <a:gd name="connsiteX63" fmla="*/ 649775 w 656003"/>
                  <a:gd name="connsiteY63" fmla="*/ 433258 h 669063"/>
                  <a:gd name="connsiteX64" fmla="*/ 644535 w 656003"/>
                  <a:gd name="connsiteY64" fmla="*/ 441118 h 669063"/>
                  <a:gd name="connsiteX65" fmla="*/ 631434 w 656003"/>
                  <a:gd name="connsiteY65" fmla="*/ 451598 h 669063"/>
                  <a:gd name="connsiteX66" fmla="*/ 620954 w 656003"/>
                  <a:gd name="connsiteY66" fmla="*/ 464699 h 669063"/>
                  <a:gd name="connsiteX67" fmla="*/ 613094 w 656003"/>
                  <a:gd name="connsiteY67" fmla="*/ 469939 h 669063"/>
                  <a:gd name="connsiteX68" fmla="*/ 607854 w 656003"/>
                  <a:gd name="connsiteY68" fmla="*/ 477799 h 669063"/>
                  <a:gd name="connsiteX69" fmla="*/ 599994 w 656003"/>
                  <a:gd name="connsiteY69" fmla="*/ 483039 h 669063"/>
                  <a:gd name="connsiteX70" fmla="*/ 586893 w 656003"/>
                  <a:gd name="connsiteY70" fmla="*/ 493519 h 669063"/>
                  <a:gd name="connsiteX71" fmla="*/ 581653 w 656003"/>
                  <a:gd name="connsiteY71" fmla="*/ 509240 h 669063"/>
                  <a:gd name="connsiteX72" fmla="*/ 586893 w 656003"/>
                  <a:gd name="connsiteY72" fmla="*/ 527580 h 669063"/>
                  <a:gd name="connsiteX73" fmla="*/ 589513 w 656003"/>
                  <a:gd name="connsiteY73" fmla="*/ 545920 h 669063"/>
                  <a:gd name="connsiteX74" fmla="*/ 586893 w 656003"/>
                  <a:gd name="connsiteY74" fmla="*/ 553781 h 669063"/>
                  <a:gd name="connsiteX75" fmla="*/ 581653 w 656003"/>
                  <a:gd name="connsiteY75" fmla="*/ 577361 h 669063"/>
                  <a:gd name="connsiteX76" fmla="*/ 586893 w 656003"/>
                  <a:gd name="connsiteY76" fmla="*/ 593081 h 669063"/>
                  <a:gd name="connsiteX77" fmla="*/ 579033 w 656003"/>
                  <a:gd name="connsiteY77" fmla="*/ 600942 h 669063"/>
                  <a:gd name="connsiteX78" fmla="*/ 555453 w 656003"/>
                  <a:gd name="connsiteY78" fmla="*/ 611422 h 669063"/>
                  <a:gd name="connsiteX79" fmla="*/ 550212 w 656003"/>
                  <a:gd name="connsiteY79" fmla="*/ 616662 h 669063"/>
                  <a:gd name="connsiteX80" fmla="*/ 534492 w 656003"/>
                  <a:gd name="connsiteY80" fmla="*/ 621902 h 669063"/>
                  <a:gd name="connsiteX81" fmla="*/ 518772 w 656003"/>
                  <a:gd name="connsiteY81" fmla="*/ 627142 h 669063"/>
                  <a:gd name="connsiteX82" fmla="*/ 503051 w 656003"/>
                  <a:gd name="connsiteY82" fmla="*/ 632382 h 669063"/>
                  <a:gd name="connsiteX83" fmla="*/ 495191 w 656003"/>
                  <a:gd name="connsiteY83" fmla="*/ 635002 h 669063"/>
                  <a:gd name="connsiteX84" fmla="*/ 484711 w 656003"/>
                  <a:gd name="connsiteY84" fmla="*/ 637622 h 669063"/>
                  <a:gd name="connsiteX85" fmla="*/ 476851 w 656003"/>
                  <a:gd name="connsiteY85" fmla="*/ 640242 h 669063"/>
                  <a:gd name="connsiteX86" fmla="*/ 455890 w 656003"/>
                  <a:gd name="connsiteY86" fmla="*/ 642862 h 669063"/>
                  <a:gd name="connsiteX87" fmla="*/ 424450 w 656003"/>
                  <a:gd name="connsiteY87" fmla="*/ 648103 h 669063"/>
                  <a:gd name="connsiteX88" fmla="*/ 408729 w 656003"/>
                  <a:gd name="connsiteY88" fmla="*/ 653343 h 669063"/>
                  <a:gd name="connsiteX89" fmla="*/ 400869 w 656003"/>
                  <a:gd name="connsiteY89" fmla="*/ 655963 h 669063"/>
                  <a:gd name="connsiteX90" fmla="*/ 379909 w 656003"/>
                  <a:gd name="connsiteY90" fmla="*/ 661203 h 669063"/>
                  <a:gd name="connsiteX91" fmla="*/ 364188 w 656003"/>
                  <a:gd name="connsiteY91" fmla="*/ 666443 h 669063"/>
                  <a:gd name="connsiteX92" fmla="*/ 356328 w 656003"/>
                  <a:gd name="connsiteY92" fmla="*/ 669063 h 669063"/>
                  <a:gd name="connsiteX93" fmla="*/ 317027 w 656003"/>
                  <a:gd name="connsiteY93" fmla="*/ 666443 h 669063"/>
                  <a:gd name="connsiteX94" fmla="*/ 309167 w 656003"/>
                  <a:gd name="connsiteY94" fmla="*/ 663823 h 669063"/>
                  <a:gd name="connsiteX95" fmla="*/ 306547 w 656003"/>
                  <a:gd name="connsiteY95" fmla="*/ 655963 h 669063"/>
                  <a:gd name="connsiteX96" fmla="*/ 290827 w 656003"/>
                  <a:gd name="connsiteY96" fmla="*/ 650723 h 669063"/>
                  <a:gd name="connsiteX97" fmla="*/ 282967 w 656003"/>
                  <a:gd name="connsiteY97" fmla="*/ 648103 h 669063"/>
                  <a:gd name="connsiteX98" fmla="*/ 235806 w 656003"/>
                  <a:gd name="connsiteY98" fmla="*/ 642862 h 669063"/>
                  <a:gd name="connsiteX99" fmla="*/ 230565 w 656003"/>
                  <a:gd name="connsiteY99" fmla="*/ 637622 h 669063"/>
                  <a:gd name="connsiteX100" fmla="*/ 217465 w 656003"/>
                  <a:gd name="connsiteY100" fmla="*/ 635002 h 669063"/>
                  <a:gd name="connsiteX101" fmla="*/ 212225 w 656003"/>
                  <a:gd name="connsiteY101" fmla="*/ 619282 h 669063"/>
                  <a:gd name="connsiteX102" fmla="*/ 214845 w 656003"/>
                  <a:gd name="connsiteY102" fmla="*/ 577361 h 669063"/>
                  <a:gd name="connsiteX103" fmla="*/ 222705 w 656003"/>
                  <a:gd name="connsiteY103" fmla="*/ 538060 h 669063"/>
                  <a:gd name="connsiteX104" fmla="*/ 233186 w 656003"/>
                  <a:gd name="connsiteY104" fmla="*/ 524960 h 669063"/>
                  <a:gd name="connsiteX105" fmla="*/ 238426 w 656003"/>
                  <a:gd name="connsiteY105" fmla="*/ 509240 h 669063"/>
                  <a:gd name="connsiteX106" fmla="*/ 241046 w 656003"/>
                  <a:gd name="connsiteY106" fmla="*/ 501379 h 669063"/>
                  <a:gd name="connsiteX107" fmla="*/ 246286 w 656003"/>
                  <a:gd name="connsiteY107" fmla="*/ 493519 h 669063"/>
                  <a:gd name="connsiteX108" fmla="*/ 251526 w 656003"/>
                  <a:gd name="connsiteY108" fmla="*/ 475179 h 669063"/>
                  <a:gd name="connsiteX109" fmla="*/ 248906 w 656003"/>
                  <a:gd name="connsiteY109" fmla="*/ 441118 h 669063"/>
                  <a:gd name="connsiteX110" fmla="*/ 243666 w 656003"/>
                  <a:gd name="connsiteY110" fmla="*/ 425398 h 669063"/>
                  <a:gd name="connsiteX111" fmla="*/ 220085 w 656003"/>
                  <a:gd name="connsiteY111" fmla="*/ 417538 h 669063"/>
                  <a:gd name="connsiteX112" fmla="*/ 212225 w 656003"/>
                  <a:gd name="connsiteY112" fmla="*/ 414917 h 669063"/>
                  <a:gd name="connsiteX113" fmla="*/ 206985 w 656003"/>
                  <a:gd name="connsiteY113" fmla="*/ 407057 h 669063"/>
                  <a:gd name="connsiteX114" fmla="*/ 196505 w 656003"/>
                  <a:gd name="connsiteY114" fmla="*/ 404437 h 669063"/>
                  <a:gd name="connsiteX115" fmla="*/ 188645 w 656003"/>
                  <a:gd name="connsiteY115" fmla="*/ 401817 h 669063"/>
                  <a:gd name="connsiteX116" fmla="*/ 167684 w 656003"/>
                  <a:gd name="connsiteY116" fmla="*/ 391337 h 669063"/>
                  <a:gd name="connsiteX117" fmla="*/ 167684 w 656003"/>
                  <a:gd name="connsiteY117" fmla="*/ 391337 h 669063"/>
                  <a:gd name="connsiteX118" fmla="*/ 159824 w 656003"/>
                  <a:gd name="connsiteY118" fmla="*/ 386097 h 669063"/>
                  <a:gd name="connsiteX119" fmla="*/ 151964 w 656003"/>
                  <a:gd name="connsiteY119" fmla="*/ 378237 h 669063"/>
                  <a:gd name="connsiteX120" fmla="*/ 144104 w 656003"/>
                  <a:gd name="connsiteY120" fmla="*/ 375617 h 669063"/>
                  <a:gd name="connsiteX121" fmla="*/ 136243 w 656003"/>
                  <a:gd name="connsiteY121" fmla="*/ 362516 h 669063"/>
                  <a:gd name="connsiteX122" fmla="*/ 131003 w 656003"/>
                  <a:gd name="connsiteY122" fmla="*/ 354656 h 669063"/>
                  <a:gd name="connsiteX123" fmla="*/ 117903 w 656003"/>
                  <a:gd name="connsiteY123" fmla="*/ 331076 h 669063"/>
                  <a:gd name="connsiteX124" fmla="*/ 110043 w 656003"/>
                  <a:gd name="connsiteY124" fmla="*/ 328456 h 669063"/>
                  <a:gd name="connsiteX125" fmla="*/ 102183 w 656003"/>
                  <a:gd name="connsiteY125" fmla="*/ 312735 h 669063"/>
                  <a:gd name="connsiteX126" fmla="*/ 96943 w 656003"/>
                  <a:gd name="connsiteY126" fmla="*/ 304875 h 669063"/>
                  <a:gd name="connsiteX127" fmla="*/ 94323 w 656003"/>
                  <a:gd name="connsiteY127" fmla="*/ 297015 h 669063"/>
                  <a:gd name="connsiteX128" fmla="*/ 89082 w 656003"/>
                  <a:gd name="connsiteY128" fmla="*/ 291775 h 669063"/>
                  <a:gd name="connsiteX129" fmla="*/ 78602 w 656003"/>
                  <a:gd name="connsiteY129" fmla="*/ 276054 h 669063"/>
                  <a:gd name="connsiteX130" fmla="*/ 73362 w 656003"/>
                  <a:gd name="connsiteY130" fmla="*/ 268194 h 669063"/>
                  <a:gd name="connsiteX131" fmla="*/ 62882 w 656003"/>
                  <a:gd name="connsiteY131" fmla="*/ 244614 h 669063"/>
                  <a:gd name="connsiteX132" fmla="*/ 60262 w 656003"/>
                  <a:gd name="connsiteY132" fmla="*/ 226273 h 669063"/>
                  <a:gd name="connsiteX133" fmla="*/ 52402 w 656003"/>
                  <a:gd name="connsiteY133" fmla="*/ 202693 h 669063"/>
                  <a:gd name="connsiteX134" fmla="*/ 49782 w 656003"/>
                  <a:gd name="connsiteY134" fmla="*/ 194833 h 669063"/>
                  <a:gd name="connsiteX135" fmla="*/ 47161 w 656003"/>
                  <a:gd name="connsiteY135" fmla="*/ 184352 h 669063"/>
                  <a:gd name="connsiteX136" fmla="*/ 41921 w 656003"/>
                  <a:gd name="connsiteY136" fmla="*/ 168632 h 669063"/>
                  <a:gd name="connsiteX137" fmla="*/ 39301 w 656003"/>
                  <a:gd name="connsiteY137" fmla="*/ 147672 h 669063"/>
                  <a:gd name="connsiteX138" fmla="*/ 36681 w 656003"/>
                  <a:gd name="connsiteY138" fmla="*/ 113611 h 669063"/>
                  <a:gd name="connsiteX139" fmla="*/ 34061 w 656003"/>
                  <a:gd name="connsiteY139" fmla="*/ 103131 h 669063"/>
                  <a:gd name="connsiteX140" fmla="*/ 31441 w 656003"/>
                  <a:gd name="connsiteY140" fmla="*/ 87410 h 669063"/>
                  <a:gd name="connsiteX141" fmla="*/ 28821 w 656003"/>
                  <a:gd name="connsiteY141" fmla="*/ 76930 h 669063"/>
                  <a:gd name="connsiteX142" fmla="*/ 23581 w 656003"/>
                  <a:gd name="connsiteY142" fmla="*/ 55970 h 669063"/>
                  <a:gd name="connsiteX143" fmla="*/ 18341 w 656003"/>
                  <a:gd name="connsiteY143" fmla="*/ 48109 h 669063"/>
                  <a:gd name="connsiteX144" fmla="*/ 15721 w 656003"/>
                  <a:gd name="connsiteY144" fmla="*/ 40249 h 669063"/>
                  <a:gd name="connsiteX145" fmla="*/ 5241 w 656003"/>
                  <a:gd name="connsiteY145" fmla="*/ 0 h 669063"/>
                  <a:gd name="connsiteX146" fmla="*/ 0 w 656003"/>
                  <a:gd name="connsiteY146" fmla="*/ 16669 h 669063"/>
                  <a:gd name="connsiteX0" fmla="*/ 0 w 656003"/>
                  <a:gd name="connsiteY0" fmla="*/ 16669 h 669063"/>
                  <a:gd name="connsiteX1" fmla="*/ 25723 w 656003"/>
                  <a:gd name="connsiteY1" fmla="*/ 12861 h 669063"/>
                  <a:gd name="connsiteX2" fmla="*/ 55022 w 656003"/>
                  <a:gd name="connsiteY2" fmla="*/ 32389 h 669063"/>
                  <a:gd name="connsiteX3" fmla="*/ 60262 w 656003"/>
                  <a:gd name="connsiteY3" fmla="*/ 40249 h 669063"/>
                  <a:gd name="connsiteX4" fmla="*/ 62882 w 656003"/>
                  <a:gd name="connsiteY4" fmla="*/ 55970 h 669063"/>
                  <a:gd name="connsiteX5" fmla="*/ 70742 w 656003"/>
                  <a:gd name="connsiteY5" fmla="*/ 71690 h 669063"/>
                  <a:gd name="connsiteX6" fmla="*/ 78602 w 656003"/>
                  <a:gd name="connsiteY6" fmla="*/ 76930 h 669063"/>
                  <a:gd name="connsiteX7" fmla="*/ 89082 w 656003"/>
                  <a:gd name="connsiteY7" fmla="*/ 90030 h 669063"/>
                  <a:gd name="connsiteX8" fmla="*/ 110043 w 656003"/>
                  <a:gd name="connsiteY8" fmla="*/ 105751 h 669063"/>
                  <a:gd name="connsiteX9" fmla="*/ 151964 w 656003"/>
                  <a:gd name="connsiteY9" fmla="*/ 113611 h 669063"/>
                  <a:gd name="connsiteX10" fmla="*/ 167684 w 656003"/>
                  <a:gd name="connsiteY10" fmla="*/ 118851 h 669063"/>
                  <a:gd name="connsiteX11" fmla="*/ 183404 w 656003"/>
                  <a:gd name="connsiteY11" fmla="*/ 126711 h 669063"/>
                  <a:gd name="connsiteX12" fmla="*/ 188645 w 656003"/>
                  <a:gd name="connsiteY12" fmla="*/ 131951 h 669063"/>
                  <a:gd name="connsiteX13" fmla="*/ 233186 w 656003"/>
                  <a:gd name="connsiteY13" fmla="*/ 134571 h 669063"/>
                  <a:gd name="connsiteX14" fmla="*/ 241046 w 656003"/>
                  <a:gd name="connsiteY14" fmla="*/ 129331 h 669063"/>
                  <a:gd name="connsiteX15" fmla="*/ 246286 w 656003"/>
                  <a:gd name="connsiteY15" fmla="*/ 121471 h 669063"/>
                  <a:gd name="connsiteX16" fmla="*/ 254146 w 656003"/>
                  <a:gd name="connsiteY16" fmla="*/ 118851 h 669063"/>
                  <a:gd name="connsiteX17" fmla="*/ 262006 w 656003"/>
                  <a:gd name="connsiteY17" fmla="*/ 110991 h 669063"/>
                  <a:gd name="connsiteX18" fmla="*/ 269866 w 656003"/>
                  <a:gd name="connsiteY18" fmla="*/ 105751 h 669063"/>
                  <a:gd name="connsiteX19" fmla="*/ 272486 w 656003"/>
                  <a:gd name="connsiteY19" fmla="*/ 97891 h 669063"/>
                  <a:gd name="connsiteX20" fmla="*/ 285587 w 656003"/>
                  <a:gd name="connsiteY20" fmla="*/ 84790 h 669063"/>
                  <a:gd name="connsiteX21" fmla="*/ 298687 w 656003"/>
                  <a:gd name="connsiteY21" fmla="*/ 71690 h 669063"/>
                  <a:gd name="connsiteX22" fmla="*/ 317027 w 656003"/>
                  <a:gd name="connsiteY22" fmla="*/ 53350 h 669063"/>
                  <a:gd name="connsiteX23" fmla="*/ 330128 w 656003"/>
                  <a:gd name="connsiteY23" fmla="*/ 40249 h 669063"/>
                  <a:gd name="connsiteX24" fmla="*/ 337988 w 656003"/>
                  <a:gd name="connsiteY24" fmla="*/ 24529 h 669063"/>
                  <a:gd name="connsiteX25" fmla="*/ 340608 w 656003"/>
                  <a:gd name="connsiteY25" fmla="*/ 16669 h 669063"/>
                  <a:gd name="connsiteX26" fmla="*/ 348468 w 656003"/>
                  <a:gd name="connsiteY26" fmla="*/ 14049 h 669063"/>
                  <a:gd name="connsiteX27" fmla="*/ 364188 w 656003"/>
                  <a:gd name="connsiteY27" fmla="*/ 6189 h 669063"/>
                  <a:gd name="connsiteX28" fmla="*/ 387769 w 656003"/>
                  <a:gd name="connsiteY28" fmla="*/ 8809 h 669063"/>
                  <a:gd name="connsiteX29" fmla="*/ 403489 w 656003"/>
                  <a:gd name="connsiteY29" fmla="*/ 16669 h 669063"/>
                  <a:gd name="connsiteX30" fmla="*/ 411349 w 656003"/>
                  <a:gd name="connsiteY30" fmla="*/ 19289 h 669063"/>
                  <a:gd name="connsiteX31" fmla="*/ 416590 w 656003"/>
                  <a:gd name="connsiteY31" fmla="*/ 24529 h 669063"/>
                  <a:gd name="connsiteX32" fmla="*/ 436833 w 656003"/>
                  <a:gd name="connsiteY32" fmla="*/ 28104 h 669063"/>
                  <a:gd name="connsiteX33" fmla="*/ 450173 w 656003"/>
                  <a:gd name="connsiteY33" fmla="*/ 36443 h 669063"/>
                  <a:gd name="connsiteX34" fmla="*/ 461131 w 656003"/>
                  <a:gd name="connsiteY34" fmla="*/ 55970 h 669063"/>
                  <a:gd name="connsiteX35" fmla="*/ 474231 w 656003"/>
                  <a:gd name="connsiteY35" fmla="*/ 69070 h 669063"/>
                  <a:gd name="connsiteX36" fmla="*/ 482091 w 656003"/>
                  <a:gd name="connsiteY36" fmla="*/ 74310 h 669063"/>
                  <a:gd name="connsiteX37" fmla="*/ 495191 w 656003"/>
                  <a:gd name="connsiteY37" fmla="*/ 97891 h 669063"/>
                  <a:gd name="connsiteX38" fmla="*/ 500431 w 656003"/>
                  <a:gd name="connsiteY38" fmla="*/ 113611 h 669063"/>
                  <a:gd name="connsiteX39" fmla="*/ 503051 w 656003"/>
                  <a:gd name="connsiteY39" fmla="*/ 121471 h 669063"/>
                  <a:gd name="connsiteX40" fmla="*/ 505672 w 656003"/>
                  <a:gd name="connsiteY40" fmla="*/ 131951 h 669063"/>
                  <a:gd name="connsiteX41" fmla="*/ 508292 w 656003"/>
                  <a:gd name="connsiteY41" fmla="*/ 139811 h 669063"/>
                  <a:gd name="connsiteX42" fmla="*/ 516152 w 656003"/>
                  <a:gd name="connsiteY42" fmla="*/ 142432 h 669063"/>
                  <a:gd name="connsiteX43" fmla="*/ 524012 w 656003"/>
                  <a:gd name="connsiteY43" fmla="*/ 147672 h 669063"/>
                  <a:gd name="connsiteX44" fmla="*/ 539732 w 656003"/>
                  <a:gd name="connsiteY44" fmla="*/ 150292 h 669063"/>
                  <a:gd name="connsiteX45" fmla="*/ 550212 w 656003"/>
                  <a:gd name="connsiteY45" fmla="*/ 152912 h 669063"/>
                  <a:gd name="connsiteX46" fmla="*/ 552833 w 656003"/>
                  <a:gd name="connsiteY46" fmla="*/ 163392 h 669063"/>
                  <a:gd name="connsiteX47" fmla="*/ 558073 w 656003"/>
                  <a:gd name="connsiteY47" fmla="*/ 192213 h 669063"/>
                  <a:gd name="connsiteX48" fmla="*/ 563313 w 656003"/>
                  <a:gd name="connsiteY48" fmla="*/ 200073 h 669063"/>
                  <a:gd name="connsiteX49" fmla="*/ 579033 w 656003"/>
                  <a:gd name="connsiteY49" fmla="*/ 213173 h 669063"/>
                  <a:gd name="connsiteX50" fmla="*/ 594753 w 656003"/>
                  <a:gd name="connsiteY50" fmla="*/ 218413 h 669063"/>
                  <a:gd name="connsiteX51" fmla="*/ 599994 w 656003"/>
                  <a:gd name="connsiteY51" fmla="*/ 223653 h 669063"/>
                  <a:gd name="connsiteX52" fmla="*/ 607854 w 656003"/>
                  <a:gd name="connsiteY52" fmla="*/ 226273 h 669063"/>
                  <a:gd name="connsiteX53" fmla="*/ 615714 w 656003"/>
                  <a:gd name="connsiteY53" fmla="*/ 231513 h 669063"/>
                  <a:gd name="connsiteX54" fmla="*/ 626194 w 656003"/>
                  <a:gd name="connsiteY54" fmla="*/ 241994 h 669063"/>
                  <a:gd name="connsiteX55" fmla="*/ 636674 w 656003"/>
                  <a:gd name="connsiteY55" fmla="*/ 257714 h 669063"/>
                  <a:gd name="connsiteX56" fmla="*/ 634054 w 656003"/>
                  <a:gd name="connsiteY56" fmla="*/ 265574 h 669063"/>
                  <a:gd name="connsiteX57" fmla="*/ 639294 w 656003"/>
                  <a:gd name="connsiteY57" fmla="*/ 289155 h 669063"/>
                  <a:gd name="connsiteX58" fmla="*/ 646676 w 656003"/>
                  <a:gd name="connsiteY58" fmla="*/ 335368 h 669063"/>
                  <a:gd name="connsiteX59" fmla="*/ 644535 w 656003"/>
                  <a:gd name="connsiteY59" fmla="*/ 359896 h 669063"/>
                  <a:gd name="connsiteX60" fmla="*/ 655922 w 656003"/>
                  <a:gd name="connsiteY60" fmla="*/ 378968 h 669063"/>
                  <a:gd name="connsiteX61" fmla="*/ 649775 w 656003"/>
                  <a:gd name="connsiteY61" fmla="*/ 407057 h 669063"/>
                  <a:gd name="connsiteX62" fmla="*/ 652395 w 656003"/>
                  <a:gd name="connsiteY62" fmla="*/ 414917 h 669063"/>
                  <a:gd name="connsiteX63" fmla="*/ 649775 w 656003"/>
                  <a:gd name="connsiteY63" fmla="*/ 433258 h 669063"/>
                  <a:gd name="connsiteX64" fmla="*/ 644535 w 656003"/>
                  <a:gd name="connsiteY64" fmla="*/ 441118 h 669063"/>
                  <a:gd name="connsiteX65" fmla="*/ 631434 w 656003"/>
                  <a:gd name="connsiteY65" fmla="*/ 451598 h 669063"/>
                  <a:gd name="connsiteX66" fmla="*/ 620954 w 656003"/>
                  <a:gd name="connsiteY66" fmla="*/ 464699 h 669063"/>
                  <a:gd name="connsiteX67" fmla="*/ 613094 w 656003"/>
                  <a:gd name="connsiteY67" fmla="*/ 469939 h 669063"/>
                  <a:gd name="connsiteX68" fmla="*/ 607854 w 656003"/>
                  <a:gd name="connsiteY68" fmla="*/ 477799 h 669063"/>
                  <a:gd name="connsiteX69" fmla="*/ 599994 w 656003"/>
                  <a:gd name="connsiteY69" fmla="*/ 483039 h 669063"/>
                  <a:gd name="connsiteX70" fmla="*/ 586893 w 656003"/>
                  <a:gd name="connsiteY70" fmla="*/ 493519 h 669063"/>
                  <a:gd name="connsiteX71" fmla="*/ 581653 w 656003"/>
                  <a:gd name="connsiteY71" fmla="*/ 509240 h 669063"/>
                  <a:gd name="connsiteX72" fmla="*/ 586893 w 656003"/>
                  <a:gd name="connsiteY72" fmla="*/ 527580 h 669063"/>
                  <a:gd name="connsiteX73" fmla="*/ 589513 w 656003"/>
                  <a:gd name="connsiteY73" fmla="*/ 545920 h 669063"/>
                  <a:gd name="connsiteX74" fmla="*/ 586893 w 656003"/>
                  <a:gd name="connsiteY74" fmla="*/ 553781 h 669063"/>
                  <a:gd name="connsiteX75" fmla="*/ 581653 w 656003"/>
                  <a:gd name="connsiteY75" fmla="*/ 577361 h 669063"/>
                  <a:gd name="connsiteX76" fmla="*/ 586893 w 656003"/>
                  <a:gd name="connsiteY76" fmla="*/ 593081 h 669063"/>
                  <a:gd name="connsiteX77" fmla="*/ 579033 w 656003"/>
                  <a:gd name="connsiteY77" fmla="*/ 600942 h 669063"/>
                  <a:gd name="connsiteX78" fmla="*/ 555453 w 656003"/>
                  <a:gd name="connsiteY78" fmla="*/ 611422 h 669063"/>
                  <a:gd name="connsiteX79" fmla="*/ 550212 w 656003"/>
                  <a:gd name="connsiteY79" fmla="*/ 616662 h 669063"/>
                  <a:gd name="connsiteX80" fmla="*/ 534492 w 656003"/>
                  <a:gd name="connsiteY80" fmla="*/ 621902 h 669063"/>
                  <a:gd name="connsiteX81" fmla="*/ 518772 w 656003"/>
                  <a:gd name="connsiteY81" fmla="*/ 627142 h 669063"/>
                  <a:gd name="connsiteX82" fmla="*/ 503051 w 656003"/>
                  <a:gd name="connsiteY82" fmla="*/ 632382 h 669063"/>
                  <a:gd name="connsiteX83" fmla="*/ 495191 w 656003"/>
                  <a:gd name="connsiteY83" fmla="*/ 635002 h 669063"/>
                  <a:gd name="connsiteX84" fmla="*/ 484711 w 656003"/>
                  <a:gd name="connsiteY84" fmla="*/ 637622 h 669063"/>
                  <a:gd name="connsiteX85" fmla="*/ 476851 w 656003"/>
                  <a:gd name="connsiteY85" fmla="*/ 640242 h 669063"/>
                  <a:gd name="connsiteX86" fmla="*/ 455890 w 656003"/>
                  <a:gd name="connsiteY86" fmla="*/ 642862 h 669063"/>
                  <a:gd name="connsiteX87" fmla="*/ 424450 w 656003"/>
                  <a:gd name="connsiteY87" fmla="*/ 648103 h 669063"/>
                  <a:gd name="connsiteX88" fmla="*/ 408729 w 656003"/>
                  <a:gd name="connsiteY88" fmla="*/ 653343 h 669063"/>
                  <a:gd name="connsiteX89" fmla="*/ 400869 w 656003"/>
                  <a:gd name="connsiteY89" fmla="*/ 655963 h 669063"/>
                  <a:gd name="connsiteX90" fmla="*/ 379909 w 656003"/>
                  <a:gd name="connsiteY90" fmla="*/ 661203 h 669063"/>
                  <a:gd name="connsiteX91" fmla="*/ 364188 w 656003"/>
                  <a:gd name="connsiteY91" fmla="*/ 666443 h 669063"/>
                  <a:gd name="connsiteX92" fmla="*/ 356328 w 656003"/>
                  <a:gd name="connsiteY92" fmla="*/ 669063 h 669063"/>
                  <a:gd name="connsiteX93" fmla="*/ 317027 w 656003"/>
                  <a:gd name="connsiteY93" fmla="*/ 666443 h 669063"/>
                  <a:gd name="connsiteX94" fmla="*/ 309167 w 656003"/>
                  <a:gd name="connsiteY94" fmla="*/ 663823 h 669063"/>
                  <a:gd name="connsiteX95" fmla="*/ 306547 w 656003"/>
                  <a:gd name="connsiteY95" fmla="*/ 655963 h 669063"/>
                  <a:gd name="connsiteX96" fmla="*/ 290827 w 656003"/>
                  <a:gd name="connsiteY96" fmla="*/ 650723 h 669063"/>
                  <a:gd name="connsiteX97" fmla="*/ 282967 w 656003"/>
                  <a:gd name="connsiteY97" fmla="*/ 648103 h 669063"/>
                  <a:gd name="connsiteX98" fmla="*/ 235806 w 656003"/>
                  <a:gd name="connsiteY98" fmla="*/ 642862 h 669063"/>
                  <a:gd name="connsiteX99" fmla="*/ 230565 w 656003"/>
                  <a:gd name="connsiteY99" fmla="*/ 637622 h 669063"/>
                  <a:gd name="connsiteX100" fmla="*/ 217465 w 656003"/>
                  <a:gd name="connsiteY100" fmla="*/ 635002 h 669063"/>
                  <a:gd name="connsiteX101" fmla="*/ 212225 w 656003"/>
                  <a:gd name="connsiteY101" fmla="*/ 619282 h 669063"/>
                  <a:gd name="connsiteX102" fmla="*/ 214845 w 656003"/>
                  <a:gd name="connsiteY102" fmla="*/ 577361 h 669063"/>
                  <a:gd name="connsiteX103" fmla="*/ 222705 w 656003"/>
                  <a:gd name="connsiteY103" fmla="*/ 538060 h 669063"/>
                  <a:gd name="connsiteX104" fmla="*/ 233186 w 656003"/>
                  <a:gd name="connsiteY104" fmla="*/ 524960 h 669063"/>
                  <a:gd name="connsiteX105" fmla="*/ 238426 w 656003"/>
                  <a:gd name="connsiteY105" fmla="*/ 509240 h 669063"/>
                  <a:gd name="connsiteX106" fmla="*/ 241046 w 656003"/>
                  <a:gd name="connsiteY106" fmla="*/ 501379 h 669063"/>
                  <a:gd name="connsiteX107" fmla="*/ 246286 w 656003"/>
                  <a:gd name="connsiteY107" fmla="*/ 493519 h 669063"/>
                  <a:gd name="connsiteX108" fmla="*/ 251526 w 656003"/>
                  <a:gd name="connsiteY108" fmla="*/ 475179 h 669063"/>
                  <a:gd name="connsiteX109" fmla="*/ 248906 w 656003"/>
                  <a:gd name="connsiteY109" fmla="*/ 441118 h 669063"/>
                  <a:gd name="connsiteX110" fmla="*/ 243666 w 656003"/>
                  <a:gd name="connsiteY110" fmla="*/ 425398 h 669063"/>
                  <a:gd name="connsiteX111" fmla="*/ 220085 w 656003"/>
                  <a:gd name="connsiteY111" fmla="*/ 417538 h 669063"/>
                  <a:gd name="connsiteX112" fmla="*/ 212225 w 656003"/>
                  <a:gd name="connsiteY112" fmla="*/ 414917 h 669063"/>
                  <a:gd name="connsiteX113" fmla="*/ 206985 w 656003"/>
                  <a:gd name="connsiteY113" fmla="*/ 407057 h 669063"/>
                  <a:gd name="connsiteX114" fmla="*/ 196505 w 656003"/>
                  <a:gd name="connsiteY114" fmla="*/ 404437 h 669063"/>
                  <a:gd name="connsiteX115" fmla="*/ 188645 w 656003"/>
                  <a:gd name="connsiteY115" fmla="*/ 401817 h 669063"/>
                  <a:gd name="connsiteX116" fmla="*/ 167684 w 656003"/>
                  <a:gd name="connsiteY116" fmla="*/ 391337 h 669063"/>
                  <a:gd name="connsiteX117" fmla="*/ 167684 w 656003"/>
                  <a:gd name="connsiteY117" fmla="*/ 391337 h 669063"/>
                  <a:gd name="connsiteX118" fmla="*/ 159824 w 656003"/>
                  <a:gd name="connsiteY118" fmla="*/ 386097 h 669063"/>
                  <a:gd name="connsiteX119" fmla="*/ 151964 w 656003"/>
                  <a:gd name="connsiteY119" fmla="*/ 378237 h 669063"/>
                  <a:gd name="connsiteX120" fmla="*/ 144104 w 656003"/>
                  <a:gd name="connsiteY120" fmla="*/ 375617 h 669063"/>
                  <a:gd name="connsiteX121" fmla="*/ 136243 w 656003"/>
                  <a:gd name="connsiteY121" fmla="*/ 362516 h 669063"/>
                  <a:gd name="connsiteX122" fmla="*/ 131003 w 656003"/>
                  <a:gd name="connsiteY122" fmla="*/ 354656 h 669063"/>
                  <a:gd name="connsiteX123" fmla="*/ 117903 w 656003"/>
                  <a:gd name="connsiteY123" fmla="*/ 331076 h 669063"/>
                  <a:gd name="connsiteX124" fmla="*/ 110043 w 656003"/>
                  <a:gd name="connsiteY124" fmla="*/ 328456 h 669063"/>
                  <a:gd name="connsiteX125" fmla="*/ 102183 w 656003"/>
                  <a:gd name="connsiteY125" fmla="*/ 312735 h 669063"/>
                  <a:gd name="connsiteX126" fmla="*/ 96943 w 656003"/>
                  <a:gd name="connsiteY126" fmla="*/ 304875 h 669063"/>
                  <a:gd name="connsiteX127" fmla="*/ 94323 w 656003"/>
                  <a:gd name="connsiteY127" fmla="*/ 297015 h 669063"/>
                  <a:gd name="connsiteX128" fmla="*/ 89082 w 656003"/>
                  <a:gd name="connsiteY128" fmla="*/ 291775 h 669063"/>
                  <a:gd name="connsiteX129" fmla="*/ 78602 w 656003"/>
                  <a:gd name="connsiteY129" fmla="*/ 276054 h 669063"/>
                  <a:gd name="connsiteX130" fmla="*/ 73362 w 656003"/>
                  <a:gd name="connsiteY130" fmla="*/ 268194 h 669063"/>
                  <a:gd name="connsiteX131" fmla="*/ 62882 w 656003"/>
                  <a:gd name="connsiteY131" fmla="*/ 244614 h 669063"/>
                  <a:gd name="connsiteX132" fmla="*/ 60262 w 656003"/>
                  <a:gd name="connsiteY132" fmla="*/ 226273 h 669063"/>
                  <a:gd name="connsiteX133" fmla="*/ 52402 w 656003"/>
                  <a:gd name="connsiteY133" fmla="*/ 202693 h 669063"/>
                  <a:gd name="connsiteX134" fmla="*/ 49782 w 656003"/>
                  <a:gd name="connsiteY134" fmla="*/ 194833 h 669063"/>
                  <a:gd name="connsiteX135" fmla="*/ 47161 w 656003"/>
                  <a:gd name="connsiteY135" fmla="*/ 184352 h 669063"/>
                  <a:gd name="connsiteX136" fmla="*/ 41921 w 656003"/>
                  <a:gd name="connsiteY136" fmla="*/ 168632 h 669063"/>
                  <a:gd name="connsiteX137" fmla="*/ 39301 w 656003"/>
                  <a:gd name="connsiteY137" fmla="*/ 147672 h 669063"/>
                  <a:gd name="connsiteX138" fmla="*/ 36681 w 656003"/>
                  <a:gd name="connsiteY138" fmla="*/ 113611 h 669063"/>
                  <a:gd name="connsiteX139" fmla="*/ 34061 w 656003"/>
                  <a:gd name="connsiteY139" fmla="*/ 103131 h 669063"/>
                  <a:gd name="connsiteX140" fmla="*/ 31441 w 656003"/>
                  <a:gd name="connsiteY140" fmla="*/ 87410 h 669063"/>
                  <a:gd name="connsiteX141" fmla="*/ 28821 w 656003"/>
                  <a:gd name="connsiteY141" fmla="*/ 76930 h 669063"/>
                  <a:gd name="connsiteX142" fmla="*/ 23581 w 656003"/>
                  <a:gd name="connsiteY142" fmla="*/ 55970 h 669063"/>
                  <a:gd name="connsiteX143" fmla="*/ 18341 w 656003"/>
                  <a:gd name="connsiteY143" fmla="*/ 48109 h 669063"/>
                  <a:gd name="connsiteX144" fmla="*/ 15721 w 656003"/>
                  <a:gd name="connsiteY144" fmla="*/ 40249 h 669063"/>
                  <a:gd name="connsiteX145" fmla="*/ 5241 w 656003"/>
                  <a:gd name="connsiteY145" fmla="*/ 0 h 669063"/>
                  <a:gd name="connsiteX146" fmla="*/ 0 w 656003"/>
                  <a:gd name="connsiteY146" fmla="*/ 16669 h 669063"/>
                  <a:gd name="connsiteX0" fmla="*/ 0 w 671445"/>
                  <a:gd name="connsiteY0" fmla="*/ 16669 h 669063"/>
                  <a:gd name="connsiteX1" fmla="*/ 25723 w 671445"/>
                  <a:gd name="connsiteY1" fmla="*/ 12861 h 669063"/>
                  <a:gd name="connsiteX2" fmla="*/ 55022 w 671445"/>
                  <a:gd name="connsiteY2" fmla="*/ 32389 h 669063"/>
                  <a:gd name="connsiteX3" fmla="*/ 60262 w 671445"/>
                  <a:gd name="connsiteY3" fmla="*/ 40249 h 669063"/>
                  <a:gd name="connsiteX4" fmla="*/ 62882 w 671445"/>
                  <a:gd name="connsiteY4" fmla="*/ 55970 h 669063"/>
                  <a:gd name="connsiteX5" fmla="*/ 70742 w 671445"/>
                  <a:gd name="connsiteY5" fmla="*/ 71690 h 669063"/>
                  <a:gd name="connsiteX6" fmla="*/ 78602 w 671445"/>
                  <a:gd name="connsiteY6" fmla="*/ 76930 h 669063"/>
                  <a:gd name="connsiteX7" fmla="*/ 89082 w 671445"/>
                  <a:gd name="connsiteY7" fmla="*/ 90030 h 669063"/>
                  <a:gd name="connsiteX8" fmla="*/ 110043 w 671445"/>
                  <a:gd name="connsiteY8" fmla="*/ 105751 h 669063"/>
                  <a:gd name="connsiteX9" fmla="*/ 151964 w 671445"/>
                  <a:gd name="connsiteY9" fmla="*/ 113611 h 669063"/>
                  <a:gd name="connsiteX10" fmla="*/ 167684 w 671445"/>
                  <a:gd name="connsiteY10" fmla="*/ 118851 h 669063"/>
                  <a:gd name="connsiteX11" fmla="*/ 183404 w 671445"/>
                  <a:gd name="connsiteY11" fmla="*/ 126711 h 669063"/>
                  <a:gd name="connsiteX12" fmla="*/ 188645 w 671445"/>
                  <a:gd name="connsiteY12" fmla="*/ 131951 h 669063"/>
                  <a:gd name="connsiteX13" fmla="*/ 233186 w 671445"/>
                  <a:gd name="connsiteY13" fmla="*/ 134571 h 669063"/>
                  <a:gd name="connsiteX14" fmla="*/ 241046 w 671445"/>
                  <a:gd name="connsiteY14" fmla="*/ 129331 h 669063"/>
                  <a:gd name="connsiteX15" fmla="*/ 246286 w 671445"/>
                  <a:gd name="connsiteY15" fmla="*/ 121471 h 669063"/>
                  <a:gd name="connsiteX16" fmla="*/ 254146 w 671445"/>
                  <a:gd name="connsiteY16" fmla="*/ 118851 h 669063"/>
                  <a:gd name="connsiteX17" fmla="*/ 262006 w 671445"/>
                  <a:gd name="connsiteY17" fmla="*/ 110991 h 669063"/>
                  <a:gd name="connsiteX18" fmla="*/ 269866 w 671445"/>
                  <a:gd name="connsiteY18" fmla="*/ 105751 h 669063"/>
                  <a:gd name="connsiteX19" fmla="*/ 272486 w 671445"/>
                  <a:gd name="connsiteY19" fmla="*/ 97891 h 669063"/>
                  <a:gd name="connsiteX20" fmla="*/ 285587 w 671445"/>
                  <a:gd name="connsiteY20" fmla="*/ 84790 h 669063"/>
                  <a:gd name="connsiteX21" fmla="*/ 298687 w 671445"/>
                  <a:gd name="connsiteY21" fmla="*/ 71690 h 669063"/>
                  <a:gd name="connsiteX22" fmla="*/ 317027 w 671445"/>
                  <a:gd name="connsiteY22" fmla="*/ 53350 h 669063"/>
                  <a:gd name="connsiteX23" fmla="*/ 330128 w 671445"/>
                  <a:gd name="connsiteY23" fmla="*/ 40249 h 669063"/>
                  <a:gd name="connsiteX24" fmla="*/ 337988 w 671445"/>
                  <a:gd name="connsiteY24" fmla="*/ 24529 h 669063"/>
                  <a:gd name="connsiteX25" fmla="*/ 340608 w 671445"/>
                  <a:gd name="connsiteY25" fmla="*/ 16669 h 669063"/>
                  <a:gd name="connsiteX26" fmla="*/ 348468 w 671445"/>
                  <a:gd name="connsiteY26" fmla="*/ 14049 h 669063"/>
                  <a:gd name="connsiteX27" fmla="*/ 364188 w 671445"/>
                  <a:gd name="connsiteY27" fmla="*/ 6189 h 669063"/>
                  <a:gd name="connsiteX28" fmla="*/ 387769 w 671445"/>
                  <a:gd name="connsiteY28" fmla="*/ 8809 h 669063"/>
                  <a:gd name="connsiteX29" fmla="*/ 403489 w 671445"/>
                  <a:gd name="connsiteY29" fmla="*/ 16669 h 669063"/>
                  <a:gd name="connsiteX30" fmla="*/ 411349 w 671445"/>
                  <a:gd name="connsiteY30" fmla="*/ 19289 h 669063"/>
                  <a:gd name="connsiteX31" fmla="*/ 416590 w 671445"/>
                  <a:gd name="connsiteY31" fmla="*/ 24529 h 669063"/>
                  <a:gd name="connsiteX32" fmla="*/ 436833 w 671445"/>
                  <a:gd name="connsiteY32" fmla="*/ 28104 h 669063"/>
                  <a:gd name="connsiteX33" fmla="*/ 450173 w 671445"/>
                  <a:gd name="connsiteY33" fmla="*/ 36443 h 669063"/>
                  <a:gd name="connsiteX34" fmla="*/ 461131 w 671445"/>
                  <a:gd name="connsiteY34" fmla="*/ 55970 h 669063"/>
                  <a:gd name="connsiteX35" fmla="*/ 474231 w 671445"/>
                  <a:gd name="connsiteY35" fmla="*/ 69070 h 669063"/>
                  <a:gd name="connsiteX36" fmla="*/ 482091 w 671445"/>
                  <a:gd name="connsiteY36" fmla="*/ 74310 h 669063"/>
                  <a:gd name="connsiteX37" fmla="*/ 495191 w 671445"/>
                  <a:gd name="connsiteY37" fmla="*/ 97891 h 669063"/>
                  <a:gd name="connsiteX38" fmla="*/ 500431 w 671445"/>
                  <a:gd name="connsiteY38" fmla="*/ 113611 h 669063"/>
                  <a:gd name="connsiteX39" fmla="*/ 503051 w 671445"/>
                  <a:gd name="connsiteY39" fmla="*/ 121471 h 669063"/>
                  <a:gd name="connsiteX40" fmla="*/ 505672 w 671445"/>
                  <a:gd name="connsiteY40" fmla="*/ 131951 h 669063"/>
                  <a:gd name="connsiteX41" fmla="*/ 508292 w 671445"/>
                  <a:gd name="connsiteY41" fmla="*/ 139811 h 669063"/>
                  <a:gd name="connsiteX42" fmla="*/ 516152 w 671445"/>
                  <a:gd name="connsiteY42" fmla="*/ 142432 h 669063"/>
                  <a:gd name="connsiteX43" fmla="*/ 524012 w 671445"/>
                  <a:gd name="connsiteY43" fmla="*/ 147672 h 669063"/>
                  <a:gd name="connsiteX44" fmla="*/ 539732 w 671445"/>
                  <a:gd name="connsiteY44" fmla="*/ 150292 h 669063"/>
                  <a:gd name="connsiteX45" fmla="*/ 550212 w 671445"/>
                  <a:gd name="connsiteY45" fmla="*/ 152912 h 669063"/>
                  <a:gd name="connsiteX46" fmla="*/ 552833 w 671445"/>
                  <a:gd name="connsiteY46" fmla="*/ 163392 h 669063"/>
                  <a:gd name="connsiteX47" fmla="*/ 558073 w 671445"/>
                  <a:gd name="connsiteY47" fmla="*/ 192213 h 669063"/>
                  <a:gd name="connsiteX48" fmla="*/ 563313 w 671445"/>
                  <a:gd name="connsiteY48" fmla="*/ 200073 h 669063"/>
                  <a:gd name="connsiteX49" fmla="*/ 579033 w 671445"/>
                  <a:gd name="connsiteY49" fmla="*/ 213173 h 669063"/>
                  <a:gd name="connsiteX50" fmla="*/ 594753 w 671445"/>
                  <a:gd name="connsiteY50" fmla="*/ 218413 h 669063"/>
                  <a:gd name="connsiteX51" fmla="*/ 599994 w 671445"/>
                  <a:gd name="connsiteY51" fmla="*/ 223653 h 669063"/>
                  <a:gd name="connsiteX52" fmla="*/ 607854 w 671445"/>
                  <a:gd name="connsiteY52" fmla="*/ 226273 h 669063"/>
                  <a:gd name="connsiteX53" fmla="*/ 615714 w 671445"/>
                  <a:gd name="connsiteY53" fmla="*/ 231513 h 669063"/>
                  <a:gd name="connsiteX54" fmla="*/ 626194 w 671445"/>
                  <a:gd name="connsiteY54" fmla="*/ 241994 h 669063"/>
                  <a:gd name="connsiteX55" fmla="*/ 636674 w 671445"/>
                  <a:gd name="connsiteY55" fmla="*/ 257714 h 669063"/>
                  <a:gd name="connsiteX56" fmla="*/ 634054 w 671445"/>
                  <a:gd name="connsiteY56" fmla="*/ 265574 h 669063"/>
                  <a:gd name="connsiteX57" fmla="*/ 639294 w 671445"/>
                  <a:gd name="connsiteY57" fmla="*/ 289155 h 669063"/>
                  <a:gd name="connsiteX58" fmla="*/ 646676 w 671445"/>
                  <a:gd name="connsiteY58" fmla="*/ 335368 h 669063"/>
                  <a:gd name="connsiteX59" fmla="*/ 644535 w 671445"/>
                  <a:gd name="connsiteY59" fmla="*/ 359896 h 669063"/>
                  <a:gd name="connsiteX60" fmla="*/ 655922 w 671445"/>
                  <a:gd name="connsiteY60" fmla="*/ 378968 h 669063"/>
                  <a:gd name="connsiteX61" fmla="*/ 649775 w 671445"/>
                  <a:gd name="connsiteY61" fmla="*/ 407057 h 669063"/>
                  <a:gd name="connsiteX62" fmla="*/ 671445 w 671445"/>
                  <a:gd name="connsiteY62" fmla="*/ 429205 h 669063"/>
                  <a:gd name="connsiteX63" fmla="*/ 649775 w 671445"/>
                  <a:gd name="connsiteY63" fmla="*/ 433258 h 669063"/>
                  <a:gd name="connsiteX64" fmla="*/ 644535 w 671445"/>
                  <a:gd name="connsiteY64" fmla="*/ 441118 h 669063"/>
                  <a:gd name="connsiteX65" fmla="*/ 631434 w 671445"/>
                  <a:gd name="connsiteY65" fmla="*/ 451598 h 669063"/>
                  <a:gd name="connsiteX66" fmla="*/ 620954 w 671445"/>
                  <a:gd name="connsiteY66" fmla="*/ 464699 h 669063"/>
                  <a:gd name="connsiteX67" fmla="*/ 613094 w 671445"/>
                  <a:gd name="connsiteY67" fmla="*/ 469939 h 669063"/>
                  <a:gd name="connsiteX68" fmla="*/ 607854 w 671445"/>
                  <a:gd name="connsiteY68" fmla="*/ 477799 h 669063"/>
                  <a:gd name="connsiteX69" fmla="*/ 599994 w 671445"/>
                  <a:gd name="connsiteY69" fmla="*/ 483039 h 669063"/>
                  <a:gd name="connsiteX70" fmla="*/ 586893 w 671445"/>
                  <a:gd name="connsiteY70" fmla="*/ 493519 h 669063"/>
                  <a:gd name="connsiteX71" fmla="*/ 581653 w 671445"/>
                  <a:gd name="connsiteY71" fmla="*/ 509240 h 669063"/>
                  <a:gd name="connsiteX72" fmla="*/ 586893 w 671445"/>
                  <a:gd name="connsiteY72" fmla="*/ 527580 h 669063"/>
                  <a:gd name="connsiteX73" fmla="*/ 589513 w 671445"/>
                  <a:gd name="connsiteY73" fmla="*/ 545920 h 669063"/>
                  <a:gd name="connsiteX74" fmla="*/ 586893 w 671445"/>
                  <a:gd name="connsiteY74" fmla="*/ 553781 h 669063"/>
                  <a:gd name="connsiteX75" fmla="*/ 581653 w 671445"/>
                  <a:gd name="connsiteY75" fmla="*/ 577361 h 669063"/>
                  <a:gd name="connsiteX76" fmla="*/ 586893 w 671445"/>
                  <a:gd name="connsiteY76" fmla="*/ 593081 h 669063"/>
                  <a:gd name="connsiteX77" fmla="*/ 579033 w 671445"/>
                  <a:gd name="connsiteY77" fmla="*/ 600942 h 669063"/>
                  <a:gd name="connsiteX78" fmla="*/ 555453 w 671445"/>
                  <a:gd name="connsiteY78" fmla="*/ 611422 h 669063"/>
                  <a:gd name="connsiteX79" fmla="*/ 550212 w 671445"/>
                  <a:gd name="connsiteY79" fmla="*/ 616662 h 669063"/>
                  <a:gd name="connsiteX80" fmla="*/ 534492 w 671445"/>
                  <a:gd name="connsiteY80" fmla="*/ 621902 h 669063"/>
                  <a:gd name="connsiteX81" fmla="*/ 518772 w 671445"/>
                  <a:gd name="connsiteY81" fmla="*/ 627142 h 669063"/>
                  <a:gd name="connsiteX82" fmla="*/ 503051 w 671445"/>
                  <a:gd name="connsiteY82" fmla="*/ 632382 h 669063"/>
                  <a:gd name="connsiteX83" fmla="*/ 495191 w 671445"/>
                  <a:gd name="connsiteY83" fmla="*/ 635002 h 669063"/>
                  <a:gd name="connsiteX84" fmla="*/ 484711 w 671445"/>
                  <a:gd name="connsiteY84" fmla="*/ 637622 h 669063"/>
                  <a:gd name="connsiteX85" fmla="*/ 476851 w 671445"/>
                  <a:gd name="connsiteY85" fmla="*/ 640242 h 669063"/>
                  <a:gd name="connsiteX86" fmla="*/ 455890 w 671445"/>
                  <a:gd name="connsiteY86" fmla="*/ 642862 h 669063"/>
                  <a:gd name="connsiteX87" fmla="*/ 424450 w 671445"/>
                  <a:gd name="connsiteY87" fmla="*/ 648103 h 669063"/>
                  <a:gd name="connsiteX88" fmla="*/ 408729 w 671445"/>
                  <a:gd name="connsiteY88" fmla="*/ 653343 h 669063"/>
                  <a:gd name="connsiteX89" fmla="*/ 400869 w 671445"/>
                  <a:gd name="connsiteY89" fmla="*/ 655963 h 669063"/>
                  <a:gd name="connsiteX90" fmla="*/ 379909 w 671445"/>
                  <a:gd name="connsiteY90" fmla="*/ 661203 h 669063"/>
                  <a:gd name="connsiteX91" fmla="*/ 364188 w 671445"/>
                  <a:gd name="connsiteY91" fmla="*/ 666443 h 669063"/>
                  <a:gd name="connsiteX92" fmla="*/ 356328 w 671445"/>
                  <a:gd name="connsiteY92" fmla="*/ 669063 h 669063"/>
                  <a:gd name="connsiteX93" fmla="*/ 317027 w 671445"/>
                  <a:gd name="connsiteY93" fmla="*/ 666443 h 669063"/>
                  <a:gd name="connsiteX94" fmla="*/ 309167 w 671445"/>
                  <a:gd name="connsiteY94" fmla="*/ 663823 h 669063"/>
                  <a:gd name="connsiteX95" fmla="*/ 306547 w 671445"/>
                  <a:gd name="connsiteY95" fmla="*/ 655963 h 669063"/>
                  <a:gd name="connsiteX96" fmla="*/ 290827 w 671445"/>
                  <a:gd name="connsiteY96" fmla="*/ 650723 h 669063"/>
                  <a:gd name="connsiteX97" fmla="*/ 282967 w 671445"/>
                  <a:gd name="connsiteY97" fmla="*/ 648103 h 669063"/>
                  <a:gd name="connsiteX98" fmla="*/ 235806 w 671445"/>
                  <a:gd name="connsiteY98" fmla="*/ 642862 h 669063"/>
                  <a:gd name="connsiteX99" fmla="*/ 230565 w 671445"/>
                  <a:gd name="connsiteY99" fmla="*/ 637622 h 669063"/>
                  <a:gd name="connsiteX100" fmla="*/ 217465 w 671445"/>
                  <a:gd name="connsiteY100" fmla="*/ 635002 h 669063"/>
                  <a:gd name="connsiteX101" fmla="*/ 212225 w 671445"/>
                  <a:gd name="connsiteY101" fmla="*/ 619282 h 669063"/>
                  <a:gd name="connsiteX102" fmla="*/ 214845 w 671445"/>
                  <a:gd name="connsiteY102" fmla="*/ 577361 h 669063"/>
                  <a:gd name="connsiteX103" fmla="*/ 222705 w 671445"/>
                  <a:gd name="connsiteY103" fmla="*/ 538060 h 669063"/>
                  <a:gd name="connsiteX104" fmla="*/ 233186 w 671445"/>
                  <a:gd name="connsiteY104" fmla="*/ 524960 h 669063"/>
                  <a:gd name="connsiteX105" fmla="*/ 238426 w 671445"/>
                  <a:gd name="connsiteY105" fmla="*/ 509240 h 669063"/>
                  <a:gd name="connsiteX106" fmla="*/ 241046 w 671445"/>
                  <a:gd name="connsiteY106" fmla="*/ 501379 h 669063"/>
                  <a:gd name="connsiteX107" fmla="*/ 246286 w 671445"/>
                  <a:gd name="connsiteY107" fmla="*/ 493519 h 669063"/>
                  <a:gd name="connsiteX108" fmla="*/ 251526 w 671445"/>
                  <a:gd name="connsiteY108" fmla="*/ 475179 h 669063"/>
                  <a:gd name="connsiteX109" fmla="*/ 248906 w 671445"/>
                  <a:gd name="connsiteY109" fmla="*/ 441118 h 669063"/>
                  <a:gd name="connsiteX110" fmla="*/ 243666 w 671445"/>
                  <a:gd name="connsiteY110" fmla="*/ 425398 h 669063"/>
                  <a:gd name="connsiteX111" fmla="*/ 220085 w 671445"/>
                  <a:gd name="connsiteY111" fmla="*/ 417538 h 669063"/>
                  <a:gd name="connsiteX112" fmla="*/ 212225 w 671445"/>
                  <a:gd name="connsiteY112" fmla="*/ 414917 h 669063"/>
                  <a:gd name="connsiteX113" fmla="*/ 206985 w 671445"/>
                  <a:gd name="connsiteY113" fmla="*/ 407057 h 669063"/>
                  <a:gd name="connsiteX114" fmla="*/ 196505 w 671445"/>
                  <a:gd name="connsiteY114" fmla="*/ 404437 h 669063"/>
                  <a:gd name="connsiteX115" fmla="*/ 188645 w 671445"/>
                  <a:gd name="connsiteY115" fmla="*/ 401817 h 669063"/>
                  <a:gd name="connsiteX116" fmla="*/ 167684 w 671445"/>
                  <a:gd name="connsiteY116" fmla="*/ 391337 h 669063"/>
                  <a:gd name="connsiteX117" fmla="*/ 167684 w 671445"/>
                  <a:gd name="connsiteY117" fmla="*/ 391337 h 669063"/>
                  <a:gd name="connsiteX118" fmla="*/ 159824 w 671445"/>
                  <a:gd name="connsiteY118" fmla="*/ 386097 h 669063"/>
                  <a:gd name="connsiteX119" fmla="*/ 151964 w 671445"/>
                  <a:gd name="connsiteY119" fmla="*/ 378237 h 669063"/>
                  <a:gd name="connsiteX120" fmla="*/ 144104 w 671445"/>
                  <a:gd name="connsiteY120" fmla="*/ 375617 h 669063"/>
                  <a:gd name="connsiteX121" fmla="*/ 136243 w 671445"/>
                  <a:gd name="connsiteY121" fmla="*/ 362516 h 669063"/>
                  <a:gd name="connsiteX122" fmla="*/ 131003 w 671445"/>
                  <a:gd name="connsiteY122" fmla="*/ 354656 h 669063"/>
                  <a:gd name="connsiteX123" fmla="*/ 117903 w 671445"/>
                  <a:gd name="connsiteY123" fmla="*/ 331076 h 669063"/>
                  <a:gd name="connsiteX124" fmla="*/ 110043 w 671445"/>
                  <a:gd name="connsiteY124" fmla="*/ 328456 h 669063"/>
                  <a:gd name="connsiteX125" fmla="*/ 102183 w 671445"/>
                  <a:gd name="connsiteY125" fmla="*/ 312735 h 669063"/>
                  <a:gd name="connsiteX126" fmla="*/ 96943 w 671445"/>
                  <a:gd name="connsiteY126" fmla="*/ 304875 h 669063"/>
                  <a:gd name="connsiteX127" fmla="*/ 94323 w 671445"/>
                  <a:gd name="connsiteY127" fmla="*/ 297015 h 669063"/>
                  <a:gd name="connsiteX128" fmla="*/ 89082 w 671445"/>
                  <a:gd name="connsiteY128" fmla="*/ 291775 h 669063"/>
                  <a:gd name="connsiteX129" fmla="*/ 78602 w 671445"/>
                  <a:gd name="connsiteY129" fmla="*/ 276054 h 669063"/>
                  <a:gd name="connsiteX130" fmla="*/ 73362 w 671445"/>
                  <a:gd name="connsiteY130" fmla="*/ 268194 h 669063"/>
                  <a:gd name="connsiteX131" fmla="*/ 62882 w 671445"/>
                  <a:gd name="connsiteY131" fmla="*/ 244614 h 669063"/>
                  <a:gd name="connsiteX132" fmla="*/ 60262 w 671445"/>
                  <a:gd name="connsiteY132" fmla="*/ 226273 h 669063"/>
                  <a:gd name="connsiteX133" fmla="*/ 52402 w 671445"/>
                  <a:gd name="connsiteY133" fmla="*/ 202693 h 669063"/>
                  <a:gd name="connsiteX134" fmla="*/ 49782 w 671445"/>
                  <a:gd name="connsiteY134" fmla="*/ 194833 h 669063"/>
                  <a:gd name="connsiteX135" fmla="*/ 47161 w 671445"/>
                  <a:gd name="connsiteY135" fmla="*/ 184352 h 669063"/>
                  <a:gd name="connsiteX136" fmla="*/ 41921 w 671445"/>
                  <a:gd name="connsiteY136" fmla="*/ 168632 h 669063"/>
                  <a:gd name="connsiteX137" fmla="*/ 39301 w 671445"/>
                  <a:gd name="connsiteY137" fmla="*/ 147672 h 669063"/>
                  <a:gd name="connsiteX138" fmla="*/ 36681 w 671445"/>
                  <a:gd name="connsiteY138" fmla="*/ 113611 h 669063"/>
                  <a:gd name="connsiteX139" fmla="*/ 34061 w 671445"/>
                  <a:gd name="connsiteY139" fmla="*/ 103131 h 669063"/>
                  <a:gd name="connsiteX140" fmla="*/ 31441 w 671445"/>
                  <a:gd name="connsiteY140" fmla="*/ 87410 h 669063"/>
                  <a:gd name="connsiteX141" fmla="*/ 28821 w 671445"/>
                  <a:gd name="connsiteY141" fmla="*/ 76930 h 669063"/>
                  <a:gd name="connsiteX142" fmla="*/ 23581 w 671445"/>
                  <a:gd name="connsiteY142" fmla="*/ 55970 h 669063"/>
                  <a:gd name="connsiteX143" fmla="*/ 18341 w 671445"/>
                  <a:gd name="connsiteY143" fmla="*/ 48109 h 669063"/>
                  <a:gd name="connsiteX144" fmla="*/ 15721 w 671445"/>
                  <a:gd name="connsiteY144" fmla="*/ 40249 h 669063"/>
                  <a:gd name="connsiteX145" fmla="*/ 5241 w 671445"/>
                  <a:gd name="connsiteY145" fmla="*/ 0 h 669063"/>
                  <a:gd name="connsiteX146" fmla="*/ 0 w 671445"/>
                  <a:gd name="connsiteY146" fmla="*/ 16669 h 669063"/>
                  <a:gd name="connsiteX0" fmla="*/ 0 w 671445"/>
                  <a:gd name="connsiteY0" fmla="*/ 16669 h 669063"/>
                  <a:gd name="connsiteX1" fmla="*/ 25723 w 671445"/>
                  <a:gd name="connsiteY1" fmla="*/ 12861 h 669063"/>
                  <a:gd name="connsiteX2" fmla="*/ 55022 w 671445"/>
                  <a:gd name="connsiteY2" fmla="*/ 32389 h 669063"/>
                  <a:gd name="connsiteX3" fmla="*/ 60262 w 671445"/>
                  <a:gd name="connsiteY3" fmla="*/ 40249 h 669063"/>
                  <a:gd name="connsiteX4" fmla="*/ 62882 w 671445"/>
                  <a:gd name="connsiteY4" fmla="*/ 55970 h 669063"/>
                  <a:gd name="connsiteX5" fmla="*/ 70742 w 671445"/>
                  <a:gd name="connsiteY5" fmla="*/ 71690 h 669063"/>
                  <a:gd name="connsiteX6" fmla="*/ 78602 w 671445"/>
                  <a:gd name="connsiteY6" fmla="*/ 76930 h 669063"/>
                  <a:gd name="connsiteX7" fmla="*/ 89082 w 671445"/>
                  <a:gd name="connsiteY7" fmla="*/ 90030 h 669063"/>
                  <a:gd name="connsiteX8" fmla="*/ 110043 w 671445"/>
                  <a:gd name="connsiteY8" fmla="*/ 105751 h 669063"/>
                  <a:gd name="connsiteX9" fmla="*/ 151964 w 671445"/>
                  <a:gd name="connsiteY9" fmla="*/ 113611 h 669063"/>
                  <a:gd name="connsiteX10" fmla="*/ 167684 w 671445"/>
                  <a:gd name="connsiteY10" fmla="*/ 118851 h 669063"/>
                  <a:gd name="connsiteX11" fmla="*/ 183404 w 671445"/>
                  <a:gd name="connsiteY11" fmla="*/ 126711 h 669063"/>
                  <a:gd name="connsiteX12" fmla="*/ 188645 w 671445"/>
                  <a:gd name="connsiteY12" fmla="*/ 131951 h 669063"/>
                  <a:gd name="connsiteX13" fmla="*/ 233186 w 671445"/>
                  <a:gd name="connsiteY13" fmla="*/ 134571 h 669063"/>
                  <a:gd name="connsiteX14" fmla="*/ 241046 w 671445"/>
                  <a:gd name="connsiteY14" fmla="*/ 129331 h 669063"/>
                  <a:gd name="connsiteX15" fmla="*/ 246286 w 671445"/>
                  <a:gd name="connsiteY15" fmla="*/ 121471 h 669063"/>
                  <a:gd name="connsiteX16" fmla="*/ 254146 w 671445"/>
                  <a:gd name="connsiteY16" fmla="*/ 118851 h 669063"/>
                  <a:gd name="connsiteX17" fmla="*/ 262006 w 671445"/>
                  <a:gd name="connsiteY17" fmla="*/ 110991 h 669063"/>
                  <a:gd name="connsiteX18" fmla="*/ 269866 w 671445"/>
                  <a:gd name="connsiteY18" fmla="*/ 105751 h 669063"/>
                  <a:gd name="connsiteX19" fmla="*/ 272486 w 671445"/>
                  <a:gd name="connsiteY19" fmla="*/ 97891 h 669063"/>
                  <a:gd name="connsiteX20" fmla="*/ 285587 w 671445"/>
                  <a:gd name="connsiteY20" fmla="*/ 84790 h 669063"/>
                  <a:gd name="connsiteX21" fmla="*/ 298687 w 671445"/>
                  <a:gd name="connsiteY21" fmla="*/ 71690 h 669063"/>
                  <a:gd name="connsiteX22" fmla="*/ 317027 w 671445"/>
                  <a:gd name="connsiteY22" fmla="*/ 53350 h 669063"/>
                  <a:gd name="connsiteX23" fmla="*/ 330128 w 671445"/>
                  <a:gd name="connsiteY23" fmla="*/ 40249 h 669063"/>
                  <a:gd name="connsiteX24" fmla="*/ 337988 w 671445"/>
                  <a:gd name="connsiteY24" fmla="*/ 24529 h 669063"/>
                  <a:gd name="connsiteX25" fmla="*/ 340608 w 671445"/>
                  <a:gd name="connsiteY25" fmla="*/ 16669 h 669063"/>
                  <a:gd name="connsiteX26" fmla="*/ 348468 w 671445"/>
                  <a:gd name="connsiteY26" fmla="*/ 14049 h 669063"/>
                  <a:gd name="connsiteX27" fmla="*/ 364188 w 671445"/>
                  <a:gd name="connsiteY27" fmla="*/ 6189 h 669063"/>
                  <a:gd name="connsiteX28" fmla="*/ 387769 w 671445"/>
                  <a:gd name="connsiteY28" fmla="*/ 8809 h 669063"/>
                  <a:gd name="connsiteX29" fmla="*/ 403489 w 671445"/>
                  <a:gd name="connsiteY29" fmla="*/ 16669 h 669063"/>
                  <a:gd name="connsiteX30" fmla="*/ 411349 w 671445"/>
                  <a:gd name="connsiteY30" fmla="*/ 19289 h 669063"/>
                  <a:gd name="connsiteX31" fmla="*/ 416590 w 671445"/>
                  <a:gd name="connsiteY31" fmla="*/ 24529 h 669063"/>
                  <a:gd name="connsiteX32" fmla="*/ 436833 w 671445"/>
                  <a:gd name="connsiteY32" fmla="*/ 28104 h 669063"/>
                  <a:gd name="connsiteX33" fmla="*/ 450173 w 671445"/>
                  <a:gd name="connsiteY33" fmla="*/ 36443 h 669063"/>
                  <a:gd name="connsiteX34" fmla="*/ 461131 w 671445"/>
                  <a:gd name="connsiteY34" fmla="*/ 55970 h 669063"/>
                  <a:gd name="connsiteX35" fmla="*/ 474231 w 671445"/>
                  <a:gd name="connsiteY35" fmla="*/ 69070 h 669063"/>
                  <a:gd name="connsiteX36" fmla="*/ 482091 w 671445"/>
                  <a:gd name="connsiteY36" fmla="*/ 74310 h 669063"/>
                  <a:gd name="connsiteX37" fmla="*/ 495191 w 671445"/>
                  <a:gd name="connsiteY37" fmla="*/ 97891 h 669063"/>
                  <a:gd name="connsiteX38" fmla="*/ 500431 w 671445"/>
                  <a:gd name="connsiteY38" fmla="*/ 113611 h 669063"/>
                  <a:gd name="connsiteX39" fmla="*/ 503051 w 671445"/>
                  <a:gd name="connsiteY39" fmla="*/ 121471 h 669063"/>
                  <a:gd name="connsiteX40" fmla="*/ 505672 w 671445"/>
                  <a:gd name="connsiteY40" fmla="*/ 131951 h 669063"/>
                  <a:gd name="connsiteX41" fmla="*/ 508292 w 671445"/>
                  <a:gd name="connsiteY41" fmla="*/ 139811 h 669063"/>
                  <a:gd name="connsiteX42" fmla="*/ 516152 w 671445"/>
                  <a:gd name="connsiteY42" fmla="*/ 142432 h 669063"/>
                  <a:gd name="connsiteX43" fmla="*/ 524012 w 671445"/>
                  <a:gd name="connsiteY43" fmla="*/ 147672 h 669063"/>
                  <a:gd name="connsiteX44" fmla="*/ 539732 w 671445"/>
                  <a:gd name="connsiteY44" fmla="*/ 150292 h 669063"/>
                  <a:gd name="connsiteX45" fmla="*/ 550212 w 671445"/>
                  <a:gd name="connsiteY45" fmla="*/ 152912 h 669063"/>
                  <a:gd name="connsiteX46" fmla="*/ 552833 w 671445"/>
                  <a:gd name="connsiteY46" fmla="*/ 163392 h 669063"/>
                  <a:gd name="connsiteX47" fmla="*/ 558073 w 671445"/>
                  <a:gd name="connsiteY47" fmla="*/ 192213 h 669063"/>
                  <a:gd name="connsiteX48" fmla="*/ 563313 w 671445"/>
                  <a:gd name="connsiteY48" fmla="*/ 200073 h 669063"/>
                  <a:gd name="connsiteX49" fmla="*/ 579033 w 671445"/>
                  <a:gd name="connsiteY49" fmla="*/ 213173 h 669063"/>
                  <a:gd name="connsiteX50" fmla="*/ 594753 w 671445"/>
                  <a:gd name="connsiteY50" fmla="*/ 218413 h 669063"/>
                  <a:gd name="connsiteX51" fmla="*/ 599994 w 671445"/>
                  <a:gd name="connsiteY51" fmla="*/ 223653 h 669063"/>
                  <a:gd name="connsiteX52" fmla="*/ 607854 w 671445"/>
                  <a:gd name="connsiteY52" fmla="*/ 226273 h 669063"/>
                  <a:gd name="connsiteX53" fmla="*/ 615714 w 671445"/>
                  <a:gd name="connsiteY53" fmla="*/ 231513 h 669063"/>
                  <a:gd name="connsiteX54" fmla="*/ 626194 w 671445"/>
                  <a:gd name="connsiteY54" fmla="*/ 241994 h 669063"/>
                  <a:gd name="connsiteX55" fmla="*/ 636674 w 671445"/>
                  <a:gd name="connsiteY55" fmla="*/ 257714 h 669063"/>
                  <a:gd name="connsiteX56" fmla="*/ 634054 w 671445"/>
                  <a:gd name="connsiteY56" fmla="*/ 265574 h 669063"/>
                  <a:gd name="connsiteX57" fmla="*/ 639294 w 671445"/>
                  <a:gd name="connsiteY57" fmla="*/ 289155 h 669063"/>
                  <a:gd name="connsiteX58" fmla="*/ 646676 w 671445"/>
                  <a:gd name="connsiteY58" fmla="*/ 335368 h 669063"/>
                  <a:gd name="connsiteX59" fmla="*/ 644535 w 671445"/>
                  <a:gd name="connsiteY59" fmla="*/ 359896 h 669063"/>
                  <a:gd name="connsiteX60" fmla="*/ 655922 w 671445"/>
                  <a:gd name="connsiteY60" fmla="*/ 378968 h 669063"/>
                  <a:gd name="connsiteX61" fmla="*/ 664063 w 671445"/>
                  <a:gd name="connsiteY61" fmla="*/ 411820 h 669063"/>
                  <a:gd name="connsiteX62" fmla="*/ 671445 w 671445"/>
                  <a:gd name="connsiteY62" fmla="*/ 429205 h 669063"/>
                  <a:gd name="connsiteX63" fmla="*/ 649775 w 671445"/>
                  <a:gd name="connsiteY63" fmla="*/ 433258 h 669063"/>
                  <a:gd name="connsiteX64" fmla="*/ 644535 w 671445"/>
                  <a:gd name="connsiteY64" fmla="*/ 441118 h 669063"/>
                  <a:gd name="connsiteX65" fmla="*/ 631434 w 671445"/>
                  <a:gd name="connsiteY65" fmla="*/ 451598 h 669063"/>
                  <a:gd name="connsiteX66" fmla="*/ 620954 w 671445"/>
                  <a:gd name="connsiteY66" fmla="*/ 464699 h 669063"/>
                  <a:gd name="connsiteX67" fmla="*/ 613094 w 671445"/>
                  <a:gd name="connsiteY67" fmla="*/ 469939 h 669063"/>
                  <a:gd name="connsiteX68" fmla="*/ 607854 w 671445"/>
                  <a:gd name="connsiteY68" fmla="*/ 477799 h 669063"/>
                  <a:gd name="connsiteX69" fmla="*/ 599994 w 671445"/>
                  <a:gd name="connsiteY69" fmla="*/ 483039 h 669063"/>
                  <a:gd name="connsiteX70" fmla="*/ 586893 w 671445"/>
                  <a:gd name="connsiteY70" fmla="*/ 493519 h 669063"/>
                  <a:gd name="connsiteX71" fmla="*/ 581653 w 671445"/>
                  <a:gd name="connsiteY71" fmla="*/ 509240 h 669063"/>
                  <a:gd name="connsiteX72" fmla="*/ 586893 w 671445"/>
                  <a:gd name="connsiteY72" fmla="*/ 527580 h 669063"/>
                  <a:gd name="connsiteX73" fmla="*/ 589513 w 671445"/>
                  <a:gd name="connsiteY73" fmla="*/ 545920 h 669063"/>
                  <a:gd name="connsiteX74" fmla="*/ 586893 w 671445"/>
                  <a:gd name="connsiteY74" fmla="*/ 553781 h 669063"/>
                  <a:gd name="connsiteX75" fmla="*/ 581653 w 671445"/>
                  <a:gd name="connsiteY75" fmla="*/ 577361 h 669063"/>
                  <a:gd name="connsiteX76" fmla="*/ 586893 w 671445"/>
                  <a:gd name="connsiteY76" fmla="*/ 593081 h 669063"/>
                  <a:gd name="connsiteX77" fmla="*/ 579033 w 671445"/>
                  <a:gd name="connsiteY77" fmla="*/ 600942 h 669063"/>
                  <a:gd name="connsiteX78" fmla="*/ 555453 w 671445"/>
                  <a:gd name="connsiteY78" fmla="*/ 611422 h 669063"/>
                  <a:gd name="connsiteX79" fmla="*/ 550212 w 671445"/>
                  <a:gd name="connsiteY79" fmla="*/ 616662 h 669063"/>
                  <a:gd name="connsiteX80" fmla="*/ 534492 w 671445"/>
                  <a:gd name="connsiteY80" fmla="*/ 621902 h 669063"/>
                  <a:gd name="connsiteX81" fmla="*/ 518772 w 671445"/>
                  <a:gd name="connsiteY81" fmla="*/ 627142 h 669063"/>
                  <a:gd name="connsiteX82" fmla="*/ 503051 w 671445"/>
                  <a:gd name="connsiteY82" fmla="*/ 632382 h 669063"/>
                  <a:gd name="connsiteX83" fmla="*/ 495191 w 671445"/>
                  <a:gd name="connsiteY83" fmla="*/ 635002 h 669063"/>
                  <a:gd name="connsiteX84" fmla="*/ 484711 w 671445"/>
                  <a:gd name="connsiteY84" fmla="*/ 637622 h 669063"/>
                  <a:gd name="connsiteX85" fmla="*/ 476851 w 671445"/>
                  <a:gd name="connsiteY85" fmla="*/ 640242 h 669063"/>
                  <a:gd name="connsiteX86" fmla="*/ 455890 w 671445"/>
                  <a:gd name="connsiteY86" fmla="*/ 642862 h 669063"/>
                  <a:gd name="connsiteX87" fmla="*/ 424450 w 671445"/>
                  <a:gd name="connsiteY87" fmla="*/ 648103 h 669063"/>
                  <a:gd name="connsiteX88" fmla="*/ 408729 w 671445"/>
                  <a:gd name="connsiteY88" fmla="*/ 653343 h 669063"/>
                  <a:gd name="connsiteX89" fmla="*/ 400869 w 671445"/>
                  <a:gd name="connsiteY89" fmla="*/ 655963 h 669063"/>
                  <a:gd name="connsiteX90" fmla="*/ 379909 w 671445"/>
                  <a:gd name="connsiteY90" fmla="*/ 661203 h 669063"/>
                  <a:gd name="connsiteX91" fmla="*/ 364188 w 671445"/>
                  <a:gd name="connsiteY91" fmla="*/ 666443 h 669063"/>
                  <a:gd name="connsiteX92" fmla="*/ 356328 w 671445"/>
                  <a:gd name="connsiteY92" fmla="*/ 669063 h 669063"/>
                  <a:gd name="connsiteX93" fmla="*/ 317027 w 671445"/>
                  <a:gd name="connsiteY93" fmla="*/ 666443 h 669063"/>
                  <a:gd name="connsiteX94" fmla="*/ 309167 w 671445"/>
                  <a:gd name="connsiteY94" fmla="*/ 663823 h 669063"/>
                  <a:gd name="connsiteX95" fmla="*/ 306547 w 671445"/>
                  <a:gd name="connsiteY95" fmla="*/ 655963 h 669063"/>
                  <a:gd name="connsiteX96" fmla="*/ 290827 w 671445"/>
                  <a:gd name="connsiteY96" fmla="*/ 650723 h 669063"/>
                  <a:gd name="connsiteX97" fmla="*/ 282967 w 671445"/>
                  <a:gd name="connsiteY97" fmla="*/ 648103 h 669063"/>
                  <a:gd name="connsiteX98" fmla="*/ 235806 w 671445"/>
                  <a:gd name="connsiteY98" fmla="*/ 642862 h 669063"/>
                  <a:gd name="connsiteX99" fmla="*/ 230565 w 671445"/>
                  <a:gd name="connsiteY99" fmla="*/ 637622 h 669063"/>
                  <a:gd name="connsiteX100" fmla="*/ 217465 w 671445"/>
                  <a:gd name="connsiteY100" fmla="*/ 635002 h 669063"/>
                  <a:gd name="connsiteX101" fmla="*/ 212225 w 671445"/>
                  <a:gd name="connsiteY101" fmla="*/ 619282 h 669063"/>
                  <a:gd name="connsiteX102" fmla="*/ 214845 w 671445"/>
                  <a:gd name="connsiteY102" fmla="*/ 577361 h 669063"/>
                  <a:gd name="connsiteX103" fmla="*/ 222705 w 671445"/>
                  <a:gd name="connsiteY103" fmla="*/ 538060 h 669063"/>
                  <a:gd name="connsiteX104" fmla="*/ 233186 w 671445"/>
                  <a:gd name="connsiteY104" fmla="*/ 524960 h 669063"/>
                  <a:gd name="connsiteX105" fmla="*/ 238426 w 671445"/>
                  <a:gd name="connsiteY105" fmla="*/ 509240 h 669063"/>
                  <a:gd name="connsiteX106" fmla="*/ 241046 w 671445"/>
                  <a:gd name="connsiteY106" fmla="*/ 501379 h 669063"/>
                  <a:gd name="connsiteX107" fmla="*/ 246286 w 671445"/>
                  <a:gd name="connsiteY107" fmla="*/ 493519 h 669063"/>
                  <a:gd name="connsiteX108" fmla="*/ 251526 w 671445"/>
                  <a:gd name="connsiteY108" fmla="*/ 475179 h 669063"/>
                  <a:gd name="connsiteX109" fmla="*/ 248906 w 671445"/>
                  <a:gd name="connsiteY109" fmla="*/ 441118 h 669063"/>
                  <a:gd name="connsiteX110" fmla="*/ 243666 w 671445"/>
                  <a:gd name="connsiteY110" fmla="*/ 425398 h 669063"/>
                  <a:gd name="connsiteX111" fmla="*/ 220085 w 671445"/>
                  <a:gd name="connsiteY111" fmla="*/ 417538 h 669063"/>
                  <a:gd name="connsiteX112" fmla="*/ 212225 w 671445"/>
                  <a:gd name="connsiteY112" fmla="*/ 414917 h 669063"/>
                  <a:gd name="connsiteX113" fmla="*/ 206985 w 671445"/>
                  <a:gd name="connsiteY113" fmla="*/ 407057 h 669063"/>
                  <a:gd name="connsiteX114" fmla="*/ 196505 w 671445"/>
                  <a:gd name="connsiteY114" fmla="*/ 404437 h 669063"/>
                  <a:gd name="connsiteX115" fmla="*/ 188645 w 671445"/>
                  <a:gd name="connsiteY115" fmla="*/ 401817 h 669063"/>
                  <a:gd name="connsiteX116" fmla="*/ 167684 w 671445"/>
                  <a:gd name="connsiteY116" fmla="*/ 391337 h 669063"/>
                  <a:gd name="connsiteX117" fmla="*/ 167684 w 671445"/>
                  <a:gd name="connsiteY117" fmla="*/ 391337 h 669063"/>
                  <a:gd name="connsiteX118" fmla="*/ 159824 w 671445"/>
                  <a:gd name="connsiteY118" fmla="*/ 386097 h 669063"/>
                  <a:gd name="connsiteX119" fmla="*/ 151964 w 671445"/>
                  <a:gd name="connsiteY119" fmla="*/ 378237 h 669063"/>
                  <a:gd name="connsiteX120" fmla="*/ 144104 w 671445"/>
                  <a:gd name="connsiteY120" fmla="*/ 375617 h 669063"/>
                  <a:gd name="connsiteX121" fmla="*/ 136243 w 671445"/>
                  <a:gd name="connsiteY121" fmla="*/ 362516 h 669063"/>
                  <a:gd name="connsiteX122" fmla="*/ 131003 w 671445"/>
                  <a:gd name="connsiteY122" fmla="*/ 354656 h 669063"/>
                  <a:gd name="connsiteX123" fmla="*/ 117903 w 671445"/>
                  <a:gd name="connsiteY123" fmla="*/ 331076 h 669063"/>
                  <a:gd name="connsiteX124" fmla="*/ 110043 w 671445"/>
                  <a:gd name="connsiteY124" fmla="*/ 328456 h 669063"/>
                  <a:gd name="connsiteX125" fmla="*/ 102183 w 671445"/>
                  <a:gd name="connsiteY125" fmla="*/ 312735 h 669063"/>
                  <a:gd name="connsiteX126" fmla="*/ 96943 w 671445"/>
                  <a:gd name="connsiteY126" fmla="*/ 304875 h 669063"/>
                  <a:gd name="connsiteX127" fmla="*/ 94323 w 671445"/>
                  <a:gd name="connsiteY127" fmla="*/ 297015 h 669063"/>
                  <a:gd name="connsiteX128" fmla="*/ 89082 w 671445"/>
                  <a:gd name="connsiteY128" fmla="*/ 291775 h 669063"/>
                  <a:gd name="connsiteX129" fmla="*/ 78602 w 671445"/>
                  <a:gd name="connsiteY129" fmla="*/ 276054 h 669063"/>
                  <a:gd name="connsiteX130" fmla="*/ 73362 w 671445"/>
                  <a:gd name="connsiteY130" fmla="*/ 268194 h 669063"/>
                  <a:gd name="connsiteX131" fmla="*/ 62882 w 671445"/>
                  <a:gd name="connsiteY131" fmla="*/ 244614 h 669063"/>
                  <a:gd name="connsiteX132" fmla="*/ 60262 w 671445"/>
                  <a:gd name="connsiteY132" fmla="*/ 226273 h 669063"/>
                  <a:gd name="connsiteX133" fmla="*/ 52402 w 671445"/>
                  <a:gd name="connsiteY133" fmla="*/ 202693 h 669063"/>
                  <a:gd name="connsiteX134" fmla="*/ 49782 w 671445"/>
                  <a:gd name="connsiteY134" fmla="*/ 194833 h 669063"/>
                  <a:gd name="connsiteX135" fmla="*/ 47161 w 671445"/>
                  <a:gd name="connsiteY135" fmla="*/ 184352 h 669063"/>
                  <a:gd name="connsiteX136" fmla="*/ 41921 w 671445"/>
                  <a:gd name="connsiteY136" fmla="*/ 168632 h 669063"/>
                  <a:gd name="connsiteX137" fmla="*/ 39301 w 671445"/>
                  <a:gd name="connsiteY137" fmla="*/ 147672 h 669063"/>
                  <a:gd name="connsiteX138" fmla="*/ 36681 w 671445"/>
                  <a:gd name="connsiteY138" fmla="*/ 113611 h 669063"/>
                  <a:gd name="connsiteX139" fmla="*/ 34061 w 671445"/>
                  <a:gd name="connsiteY139" fmla="*/ 103131 h 669063"/>
                  <a:gd name="connsiteX140" fmla="*/ 31441 w 671445"/>
                  <a:gd name="connsiteY140" fmla="*/ 87410 h 669063"/>
                  <a:gd name="connsiteX141" fmla="*/ 28821 w 671445"/>
                  <a:gd name="connsiteY141" fmla="*/ 76930 h 669063"/>
                  <a:gd name="connsiteX142" fmla="*/ 23581 w 671445"/>
                  <a:gd name="connsiteY142" fmla="*/ 55970 h 669063"/>
                  <a:gd name="connsiteX143" fmla="*/ 18341 w 671445"/>
                  <a:gd name="connsiteY143" fmla="*/ 48109 h 669063"/>
                  <a:gd name="connsiteX144" fmla="*/ 15721 w 671445"/>
                  <a:gd name="connsiteY144" fmla="*/ 40249 h 669063"/>
                  <a:gd name="connsiteX145" fmla="*/ 5241 w 671445"/>
                  <a:gd name="connsiteY145" fmla="*/ 0 h 669063"/>
                  <a:gd name="connsiteX146" fmla="*/ 0 w 671445"/>
                  <a:gd name="connsiteY146" fmla="*/ 16669 h 669063"/>
                  <a:gd name="connsiteX0" fmla="*/ 0 w 671445"/>
                  <a:gd name="connsiteY0" fmla="*/ 16669 h 669063"/>
                  <a:gd name="connsiteX1" fmla="*/ 25723 w 671445"/>
                  <a:gd name="connsiteY1" fmla="*/ 12861 h 669063"/>
                  <a:gd name="connsiteX2" fmla="*/ 55022 w 671445"/>
                  <a:gd name="connsiteY2" fmla="*/ 32389 h 669063"/>
                  <a:gd name="connsiteX3" fmla="*/ 60262 w 671445"/>
                  <a:gd name="connsiteY3" fmla="*/ 40249 h 669063"/>
                  <a:gd name="connsiteX4" fmla="*/ 62882 w 671445"/>
                  <a:gd name="connsiteY4" fmla="*/ 55970 h 669063"/>
                  <a:gd name="connsiteX5" fmla="*/ 70742 w 671445"/>
                  <a:gd name="connsiteY5" fmla="*/ 71690 h 669063"/>
                  <a:gd name="connsiteX6" fmla="*/ 78602 w 671445"/>
                  <a:gd name="connsiteY6" fmla="*/ 76930 h 669063"/>
                  <a:gd name="connsiteX7" fmla="*/ 89082 w 671445"/>
                  <a:gd name="connsiteY7" fmla="*/ 90030 h 669063"/>
                  <a:gd name="connsiteX8" fmla="*/ 110043 w 671445"/>
                  <a:gd name="connsiteY8" fmla="*/ 105751 h 669063"/>
                  <a:gd name="connsiteX9" fmla="*/ 151964 w 671445"/>
                  <a:gd name="connsiteY9" fmla="*/ 113611 h 669063"/>
                  <a:gd name="connsiteX10" fmla="*/ 167684 w 671445"/>
                  <a:gd name="connsiteY10" fmla="*/ 118851 h 669063"/>
                  <a:gd name="connsiteX11" fmla="*/ 183404 w 671445"/>
                  <a:gd name="connsiteY11" fmla="*/ 126711 h 669063"/>
                  <a:gd name="connsiteX12" fmla="*/ 188645 w 671445"/>
                  <a:gd name="connsiteY12" fmla="*/ 131951 h 669063"/>
                  <a:gd name="connsiteX13" fmla="*/ 233186 w 671445"/>
                  <a:gd name="connsiteY13" fmla="*/ 134571 h 669063"/>
                  <a:gd name="connsiteX14" fmla="*/ 241046 w 671445"/>
                  <a:gd name="connsiteY14" fmla="*/ 129331 h 669063"/>
                  <a:gd name="connsiteX15" fmla="*/ 246286 w 671445"/>
                  <a:gd name="connsiteY15" fmla="*/ 121471 h 669063"/>
                  <a:gd name="connsiteX16" fmla="*/ 254146 w 671445"/>
                  <a:gd name="connsiteY16" fmla="*/ 118851 h 669063"/>
                  <a:gd name="connsiteX17" fmla="*/ 262006 w 671445"/>
                  <a:gd name="connsiteY17" fmla="*/ 110991 h 669063"/>
                  <a:gd name="connsiteX18" fmla="*/ 269866 w 671445"/>
                  <a:gd name="connsiteY18" fmla="*/ 105751 h 669063"/>
                  <a:gd name="connsiteX19" fmla="*/ 272486 w 671445"/>
                  <a:gd name="connsiteY19" fmla="*/ 97891 h 669063"/>
                  <a:gd name="connsiteX20" fmla="*/ 285587 w 671445"/>
                  <a:gd name="connsiteY20" fmla="*/ 84790 h 669063"/>
                  <a:gd name="connsiteX21" fmla="*/ 298687 w 671445"/>
                  <a:gd name="connsiteY21" fmla="*/ 71690 h 669063"/>
                  <a:gd name="connsiteX22" fmla="*/ 317027 w 671445"/>
                  <a:gd name="connsiteY22" fmla="*/ 53350 h 669063"/>
                  <a:gd name="connsiteX23" fmla="*/ 330128 w 671445"/>
                  <a:gd name="connsiteY23" fmla="*/ 40249 h 669063"/>
                  <a:gd name="connsiteX24" fmla="*/ 337988 w 671445"/>
                  <a:gd name="connsiteY24" fmla="*/ 24529 h 669063"/>
                  <a:gd name="connsiteX25" fmla="*/ 340608 w 671445"/>
                  <a:gd name="connsiteY25" fmla="*/ 16669 h 669063"/>
                  <a:gd name="connsiteX26" fmla="*/ 348468 w 671445"/>
                  <a:gd name="connsiteY26" fmla="*/ 14049 h 669063"/>
                  <a:gd name="connsiteX27" fmla="*/ 364188 w 671445"/>
                  <a:gd name="connsiteY27" fmla="*/ 6189 h 669063"/>
                  <a:gd name="connsiteX28" fmla="*/ 387769 w 671445"/>
                  <a:gd name="connsiteY28" fmla="*/ 8809 h 669063"/>
                  <a:gd name="connsiteX29" fmla="*/ 403489 w 671445"/>
                  <a:gd name="connsiteY29" fmla="*/ 16669 h 669063"/>
                  <a:gd name="connsiteX30" fmla="*/ 411349 w 671445"/>
                  <a:gd name="connsiteY30" fmla="*/ 19289 h 669063"/>
                  <a:gd name="connsiteX31" fmla="*/ 416590 w 671445"/>
                  <a:gd name="connsiteY31" fmla="*/ 24529 h 669063"/>
                  <a:gd name="connsiteX32" fmla="*/ 436833 w 671445"/>
                  <a:gd name="connsiteY32" fmla="*/ 28104 h 669063"/>
                  <a:gd name="connsiteX33" fmla="*/ 450173 w 671445"/>
                  <a:gd name="connsiteY33" fmla="*/ 36443 h 669063"/>
                  <a:gd name="connsiteX34" fmla="*/ 461131 w 671445"/>
                  <a:gd name="connsiteY34" fmla="*/ 55970 h 669063"/>
                  <a:gd name="connsiteX35" fmla="*/ 474231 w 671445"/>
                  <a:gd name="connsiteY35" fmla="*/ 69070 h 669063"/>
                  <a:gd name="connsiteX36" fmla="*/ 482091 w 671445"/>
                  <a:gd name="connsiteY36" fmla="*/ 74310 h 669063"/>
                  <a:gd name="connsiteX37" fmla="*/ 495191 w 671445"/>
                  <a:gd name="connsiteY37" fmla="*/ 97891 h 669063"/>
                  <a:gd name="connsiteX38" fmla="*/ 500431 w 671445"/>
                  <a:gd name="connsiteY38" fmla="*/ 113611 h 669063"/>
                  <a:gd name="connsiteX39" fmla="*/ 503051 w 671445"/>
                  <a:gd name="connsiteY39" fmla="*/ 121471 h 669063"/>
                  <a:gd name="connsiteX40" fmla="*/ 505672 w 671445"/>
                  <a:gd name="connsiteY40" fmla="*/ 131951 h 669063"/>
                  <a:gd name="connsiteX41" fmla="*/ 508292 w 671445"/>
                  <a:gd name="connsiteY41" fmla="*/ 139811 h 669063"/>
                  <a:gd name="connsiteX42" fmla="*/ 516152 w 671445"/>
                  <a:gd name="connsiteY42" fmla="*/ 142432 h 669063"/>
                  <a:gd name="connsiteX43" fmla="*/ 524012 w 671445"/>
                  <a:gd name="connsiteY43" fmla="*/ 147672 h 669063"/>
                  <a:gd name="connsiteX44" fmla="*/ 539732 w 671445"/>
                  <a:gd name="connsiteY44" fmla="*/ 150292 h 669063"/>
                  <a:gd name="connsiteX45" fmla="*/ 550212 w 671445"/>
                  <a:gd name="connsiteY45" fmla="*/ 152912 h 669063"/>
                  <a:gd name="connsiteX46" fmla="*/ 552833 w 671445"/>
                  <a:gd name="connsiteY46" fmla="*/ 163392 h 669063"/>
                  <a:gd name="connsiteX47" fmla="*/ 558073 w 671445"/>
                  <a:gd name="connsiteY47" fmla="*/ 192213 h 669063"/>
                  <a:gd name="connsiteX48" fmla="*/ 563313 w 671445"/>
                  <a:gd name="connsiteY48" fmla="*/ 200073 h 669063"/>
                  <a:gd name="connsiteX49" fmla="*/ 579033 w 671445"/>
                  <a:gd name="connsiteY49" fmla="*/ 213173 h 669063"/>
                  <a:gd name="connsiteX50" fmla="*/ 594753 w 671445"/>
                  <a:gd name="connsiteY50" fmla="*/ 218413 h 669063"/>
                  <a:gd name="connsiteX51" fmla="*/ 599994 w 671445"/>
                  <a:gd name="connsiteY51" fmla="*/ 223653 h 669063"/>
                  <a:gd name="connsiteX52" fmla="*/ 607854 w 671445"/>
                  <a:gd name="connsiteY52" fmla="*/ 226273 h 669063"/>
                  <a:gd name="connsiteX53" fmla="*/ 615714 w 671445"/>
                  <a:gd name="connsiteY53" fmla="*/ 231513 h 669063"/>
                  <a:gd name="connsiteX54" fmla="*/ 626194 w 671445"/>
                  <a:gd name="connsiteY54" fmla="*/ 241994 h 669063"/>
                  <a:gd name="connsiteX55" fmla="*/ 636674 w 671445"/>
                  <a:gd name="connsiteY55" fmla="*/ 257714 h 669063"/>
                  <a:gd name="connsiteX56" fmla="*/ 634054 w 671445"/>
                  <a:gd name="connsiteY56" fmla="*/ 265574 h 669063"/>
                  <a:gd name="connsiteX57" fmla="*/ 639294 w 671445"/>
                  <a:gd name="connsiteY57" fmla="*/ 289155 h 669063"/>
                  <a:gd name="connsiteX58" fmla="*/ 646676 w 671445"/>
                  <a:gd name="connsiteY58" fmla="*/ 335368 h 669063"/>
                  <a:gd name="connsiteX59" fmla="*/ 644535 w 671445"/>
                  <a:gd name="connsiteY59" fmla="*/ 359896 h 669063"/>
                  <a:gd name="connsiteX60" fmla="*/ 655922 w 671445"/>
                  <a:gd name="connsiteY60" fmla="*/ 378968 h 669063"/>
                  <a:gd name="connsiteX61" fmla="*/ 664063 w 671445"/>
                  <a:gd name="connsiteY61" fmla="*/ 411820 h 669063"/>
                  <a:gd name="connsiteX62" fmla="*/ 671445 w 671445"/>
                  <a:gd name="connsiteY62" fmla="*/ 429205 h 669063"/>
                  <a:gd name="connsiteX63" fmla="*/ 649775 w 671445"/>
                  <a:gd name="connsiteY63" fmla="*/ 433258 h 669063"/>
                  <a:gd name="connsiteX64" fmla="*/ 644535 w 671445"/>
                  <a:gd name="connsiteY64" fmla="*/ 441118 h 669063"/>
                  <a:gd name="connsiteX65" fmla="*/ 631434 w 671445"/>
                  <a:gd name="connsiteY65" fmla="*/ 451598 h 669063"/>
                  <a:gd name="connsiteX66" fmla="*/ 613094 w 671445"/>
                  <a:gd name="connsiteY66" fmla="*/ 469939 h 669063"/>
                  <a:gd name="connsiteX67" fmla="*/ 607854 w 671445"/>
                  <a:gd name="connsiteY67" fmla="*/ 477799 h 669063"/>
                  <a:gd name="connsiteX68" fmla="*/ 599994 w 671445"/>
                  <a:gd name="connsiteY68" fmla="*/ 483039 h 669063"/>
                  <a:gd name="connsiteX69" fmla="*/ 586893 w 671445"/>
                  <a:gd name="connsiteY69" fmla="*/ 493519 h 669063"/>
                  <a:gd name="connsiteX70" fmla="*/ 581653 w 671445"/>
                  <a:gd name="connsiteY70" fmla="*/ 509240 h 669063"/>
                  <a:gd name="connsiteX71" fmla="*/ 586893 w 671445"/>
                  <a:gd name="connsiteY71" fmla="*/ 527580 h 669063"/>
                  <a:gd name="connsiteX72" fmla="*/ 589513 w 671445"/>
                  <a:gd name="connsiteY72" fmla="*/ 545920 h 669063"/>
                  <a:gd name="connsiteX73" fmla="*/ 586893 w 671445"/>
                  <a:gd name="connsiteY73" fmla="*/ 553781 h 669063"/>
                  <a:gd name="connsiteX74" fmla="*/ 581653 w 671445"/>
                  <a:gd name="connsiteY74" fmla="*/ 577361 h 669063"/>
                  <a:gd name="connsiteX75" fmla="*/ 586893 w 671445"/>
                  <a:gd name="connsiteY75" fmla="*/ 593081 h 669063"/>
                  <a:gd name="connsiteX76" fmla="*/ 579033 w 671445"/>
                  <a:gd name="connsiteY76" fmla="*/ 600942 h 669063"/>
                  <a:gd name="connsiteX77" fmla="*/ 555453 w 671445"/>
                  <a:gd name="connsiteY77" fmla="*/ 611422 h 669063"/>
                  <a:gd name="connsiteX78" fmla="*/ 550212 w 671445"/>
                  <a:gd name="connsiteY78" fmla="*/ 616662 h 669063"/>
                  <a:gd name="connsiteX79" fmla="*/ 534492 w 671445"/>
                  <a:gd name="connsiteY79" fmla="*/ 621902 h 669063"/>
                  <a:gd name="connsiteX80" fmla="*/ 518772 w 671445"/>
                  <a:gd name="connsiteY80" fmla="*/ 627142 h 669063"/>
                  <a:gd name="connsiteX81" fmla="*/ 503051 w 671445"/>
                  <a:gd name="connsiteY81" fmla="*/ 632382 h 669063"/>
                  <a:gd name="connsiteX82" fmla="*/ 495191 w 671445"/>
                  <a:gd name="connsiteY82" fmla="*/ 635002 h 669063"/>
                  <a:gd name="connsiteX83" fmla="*/ 484711 w 671445"/>
                  <a:gd name="connsiteY83" fmla="*/ 637622 h 669063"/>
                  <a:gd name="connsiteX84" fmla="*/ 476851 w 671445"/>
                  <a:gd name="connsiteY84" fmla="*/ 640242 h 669063"/>
                  <a:gd name="connsiteX85" fmla="*/ 455890 w 671445"/>
                  <a:gd name="connsiteY85" fmla="*/ 642862 h 669063"/>
                  <a:gd name="connsiteX86" fmla="*/ 424450 w 671445"/>
                  <a:gd name="connsiteY86" fmla="*/ 648103 h 669063"/>
                  <a:gd name="connsiteX87" fmla="*/ 408729 w 671445"/>
                  <a:gd name="connsiteY87" fmla="*/ 653343 h 669063"/>
                  <a:gd name="connsiteX88" fmla="*/ 400869 w 671445"/>
                  <a:gd name="connsiteY88" fmla="*/ 655963 h 669063"/>
                  <a:gd name="connsiteX89" fmla="*/ 379909 w 671445"/>
                  <a:gd name="connsiteY89" fmla="*/ 661203 h 669063"/>
                  <a:gd name="connsiteX90" fmla="*/ 364188 w 671445"/>
                  <a:gd name="connsiteY90" fmla="*/ 666443 h 669063"/>
                  <a:gd name="connsiteX91" fmla="*/ 356328 w 671445"/>
                  <a:gd name="connsiteY91" fmla="*/ 669063 h 669063"/>
                  <a:gd name="connsiteX92" fmla="*/ 317027 w 671445"/>
                  <a:gd name="connsiteY92" fmla="*/ 666443 h 669063"/>
                  <a:gd name="connsiteX93" fmla="*/ 309167 w 671445"/>
                  <a:gd name="connsiteY93" fmla="*/ 663823 h 669063"/>
                  <a:gd name="connsiteX94" fmla="*/ 306547 w 671445"/>
                  <a:gd name="connsiteY94" fmla="*/ 655963 h 669063"/>
                  <a:gd name="connsiteX95" fmla="*/ 290827 w 671445"/>
                  <a:gd name="connsiteY95" fmla="*/ 650723 h 669063"/>
                  <a:gd name="connsiteX96" fmla="*/ 282967 w 671445"/>
                  <a:gd name="connsiteY96" fmla="*/ 648103 h 669063"/>
                  <a:gd name="connsiteX97" fmla="*/ 235806 w 671445"/>
                  <a:gd name="connsiteY97" fmla="*/ 642862 h 669063"/>
                  <a:gd name="connsiteX98" fmla="*/ 230565 w 671445"/>
                  <a:gd name="connsiteY98" fmla="*/ 637622 h 669063"/>
                  <a:gd name="connsiteX99" fmla="*/ 217465 w 671445"/>
                  <a:gd name="connsiteY99" fmla="*/ 635002 h 669063"/>
                  <a:gd name="connsiteX100" fmla="*/ 212225 w 671445"/>
                  <a:gd name="connsiteY100" fmla="*/ 619282 h 669063"/>
                  <a:gd name="connsiteX101" fmla="*/ 214845 w 671445"/>
                  <a:gd name="connsiteY101" fmla="*/ 577361 h 669063"/>
                  <a:gd name="connsiteX102" fmla="*/ 222705 w 671445"/>
                  <a:gd name="connsiteY102" fmla="*/ 538060 h 669063"/>
                  <a:gd name="connsiteX103" fmla="*/ 233186 w 671445"/>
                  <a:gd name="connsiteY103" fmla="*/ 524960 h 669063"/>
                  <a:gd name="connsiteX104" fmla="*/ 238426 w 671445"/>
                  <a:gd name="connsiteY104" fmla="*/ 509240 h 669063"/>
                  <a:gd name="connsiteX105" fmla="*/ 241046 w 671445"/>
                  <a:gd name="connsiteY105" fmla="*/ 501379 h 669063"/>
                  <a:gd name="connsiteX106" fmla="*/ 246286 w 671445"/>
                  <a:gd name="connsiteY106" fmla="*/ 493519 h 669063"/>
                  <a:gd name="connsiteX107" fmla="*/ 251526 w 671445"/>
                  <a:gd name="connsiteY107" fmla="*/ 475179 h 669063"/>
                  <a:gd name="connsiteX108" fmla="*/ 248906 w 671445"/>
                  <a:gd name="connsiteY108" fmla="*/ 441118 h 669063"/>
                  <a:gd name="connsiteX109" fmla="*/ 243666 w 671445"/>
                  <a:gd name="connsiteY109" fmla="*/ 425398 h 669063"/>
                  <a:gd name="connsiteX110" fmla="*/ 220085 w 671445"/>
                  <a:gd name="connsiteY110" fmla="*/ 417538 h 669063"/>
                  <a:gd name="connsiteX111" fmla="*/ 212225 w 671445"/>
                  <a:gd name="connsiteY111" fmla="*/ 414917 h 669063"/>
                  <a:gd name="connsiteX112" fmla="*/ 206985 w 671445"/>
                  <a:gd name="connsiteY112" fmla="*/ 407057 h 669063"/>
                  <a:gd name="connsiteX113" fmla="*/ 196505 w 671445"/>
                  <a:gd name="connsiteY113" fmla="*/ 404437 h 669063"/>
                  <a:gd name="connsiteX114" fmla="*/ 188645 w 671445"/>
                  <a:gd name="connsiteY114" fmla="*/ 401817 h 669063"/>
                  <a:gd name="connsiteX115" fmla="*/ 167684 w 671445"/>
                  <a:gd name="connsiteY115" fmla="*/ 391337 h 669063"/>
                  <a:gd name="connsiteX116" fmla="*/ 167684 w 671445"/>
                  <a:gd name="connsiteY116" fmla="*/ 391337 h 669063"/>
                  <a:gd name="connsiteX117" fmla="*/ 159824 w 671445"/>
                  <a:gd name="connsiteY117" fmla="*/ 386097 h 669063"/>
                  <a:gd name="connsiteX118" fmla="*/ 151964 w 671445"/>
                  <a:gd name="connsiteY118" fmla="*/ 378237 h 669063"/>
                  <a:gd name="connsiteX119" fmla="*/ 144104 w 671445"/>
                  <a:gd name="connsiteY119" fmla="*/ 375617 h 669063"/>
                  <a:gd name="connsiteX120" fmla="*/ 136243 w 671445"/>
                  <a:gd name="connsiteY120" fmla="*/ 362516 h 669063"/>
                  <a:gd name="connsiteX121" fmla="*/ 131003 w 671445"/>
                  <a:gd name="connsiteY121" fmla="*/ 354656 h 669063"/>
                  <a:gd name="connsiteX122" fmla="*/ 117903 w 671445"/>
                  <a:gd name="connsiteY122" fmla="*/ 331076 h 669063"/>
                  <a:gd name="connsiteX123" fmla="*/ 110043 w 671445"/>
                  <a:gd name="connsiteY123" fmla="*/ 328456 h 669063"/>
                  <a:gd name="connsiteX124" fmla="*/ 102183 w 671445"/>
                  <a:gd name="connsiteY124" fmla="*/ 312735 h 669063"/>
                  <a:gd name="connsiteX125" fmla="*/ 96943 w 671445"/>
                  <a:gd name="connsiteY125" fmla="*/ 304875 h 669063"/>
                  <a:gd name="connsiteX126" fmla="*/ 94323 w 671445"/>
                  <a:gd name="connsiteY126" fmla="*/ 297015 h 669063"/>
                  <a:gd name="connsiteX127" fmla="*/ 89082 w 671445"/>
                  <a:gd name="connsiteY127" fmla="*/ 291775 h 669063"/>
                  <a:gd name="connsiteX128" fmla="*/ 78602 w 671445"/>
                  <a:gd name="connsiteY128" fmla="*/ 276054 h 669063"/>
                  <a:gd name="connsiteX129" fmla="*/ 73362 w 671445"/>
                  <a:gd name="connsiteY129" fmla="*/ 268194 h 669063"/>
                  <a:gd name="connsiteX130" fmla="*/ 62882 w 671445"/>
                  <a:gd name="connsiteY130" fmla="*/ 244614 h 669063"/>
                  <a:gd name="connsiteX131" fmla="*/ 60262 w 671445"/>
                  <a:gd name="connsiteY131" fmla="*/ 226273 h 669063"/>
                  <a:gd name="connsiteX132" fmla="*/ 52402 w 671445"/>
                  <a:gd name="connsiteY132" fmla="*/ 202693 h 669063"/>
                  <a:gd name="connsiteX133" fmla="*/ 49782 w 671445"/>
                  <a:gd name="connsiteY133" fmla="*/ 194833 h 669063"/>
                  <a:gd name="connsiteX134" fmla="*/ 47161 w 671445"/>
                  <a:gd name="connsiteY134" fmla="*/ 184352 h 669063"/>
                  <a:gd name="connsiteX135" fmla="*/ 41921 w 671445"/>
                  <a:gd name="connsiteY135" fmla="*/ 168632 h 669063"/>
                  <a:gd name="connsiteX136" fmla="*/ 39301 w 671445"/>
                  <a:gd name="connsiteY136" fmla="*/ 147672 h 669063"/>
                  <a:gd name="connsiteX137" fmla="*/ 36681 w 671445"/>
                  <a:gd name="connsiteY137" fmla="*/ 113611 h 669063"/>
                  <a:gd name="connsiteX138" fmla="*/ 34061 w 671445"/>
                  <a:gd name="connsiteY138" fmla="*/ 103131 h 669063"/>
                  <a:gd name="connsiteX139" fmla="*/ 31441 w 671445"/>
                  <a:gd name="connsiteY139" fmla="*/ 87410 h 669063"/>
                  <a:gd name="connsiteX140" fmla="*/ 28821 w 671445"/>
                  <a:gd name="connsiteY140" fmla="*/ 76930 h 669063"/>
                  <a:gd name="connsiteX141" fmla="*/ 23581 w 671445"/>
                  <a:gd name="connsiteY141" fmla="*/ 55970 h 669063"/>
                  <a:gd name="connsiteX142" fmla="*/ 18341 w 671445"/>
                  <a:gd name="connsiteY142" fmla="*/ 48109 h 669063"/>
                  <a:gd name="connsiteX143" fmla="*/ 15721 w 671445"/>
                  <a:gd name="connsiteY143" fmla="*/ 40249 h 669063"/>
                  <a:gd name="connsiteX144" fmla="*/ 5241 w 671445"/>
                  <a:gd name="connsiteY144" fmla="*/ 0 h 669063"/>
                  <a:gd name="connsiteX145" fmla="*/ 0 w 671445"/>
                  <a:gd name="connsiteY145" fmla="*/ 16669 h 669063"/>
                  <a:gd name="connsiteX0" fmla="*/ 0 w 671445"/>
                  <a:gd name="connsiteY0" fmla="*/ 16669 h 669063"/>
                  <a:gd name="connsiteX1" fmla="*/ 25723 w 671445"/>
                  <a:gd name="connsiteY1" fmla="*/ 12861 h 669063"/>
                  <a:gd name="connsiteX2" fmla="*/ 55022 w 671445"/>
                  <a:gd name="connsiteY2" fmla="*/ 32389 h 669063"/>
                  <a:gd name="connsiteX3" fmla="*/ 60262 w 671445"/>
                  <a:gd name="connsiteY3" fmla="*/ 40249 h 669063"/>
                  <a:gd name="connsiteX4" fmla="*/ 62882 w 671445"/>
                  <a:gd name="connsiteY4" fmla="*/ 55970 h 669063"/>
                  <a:gd name="connsiteX5" fmla="*/ 70742 w 671445"/>
                  <a:gd name="connsiteY5" fmla="*/ 71690 h 669063"/>
                  <a:gd name="connsiteX6" fmla="*/ 78602 w 671445"/>
                  <a:gd name="connsiteY6" fmla="*/ 76930 h 669063"/>
                  <a:gd name="connsiteX7" fmla="*/ 89082 w 671445"/>
                  <a:gd name="connsiteY7" fmla="*/ 90030 h 669063"/>
                  <a:gd name="connsiteX8" fmla="*/ 110043 w 671445"/>
                  <a:gd name="connsiteY8" fmla="*/ 105751 h 669063"/>
                  <a:gd name="connsiteX9" fmla="*/ 151964 w 671445"/>
                  <a:gd name="connsiteY9" fmla="*/ 113611 h 669063"/>
                  <a:gd name="connsiteX10" fmla="*/ 167684 w 671445"/>
                  <a:gd name="connsiteY10" fmla="*/ 118851 h 669063"/>
                  <a:gd name="connsiteX11" fmla="*/ 183404 w 671445"/>
                  <a:gd name="connsiteY11" fmla="*/ 126711 h 669063"/>
                  <a:gd name="connsiteX12" fmla="*/ 188645 w 671445"/>
                  <a:gd name="connsiteY12" fmla="*/ 131951 h 669063"/>
                  <a:gd name="connsiteX13" fmla="*/ 233186 w 671445"/>
                  <a:gd name="connsiteY13" fmla="*/ 134571 h 669063"/>
                  <a:gd name="connsiteX14" fmla="*/ 241046 w 671445"/>
                  <a:gd name="connsiteY14" fmla="*/ 129331 h 669063"/>
                  <a:gd name="connsiteX15" fmla="*/ 246286 w 671445"/>
                  <a:gd name="connsiteY15" fmla="*/ 121471 h 669063"/>
                  <a:gd name="connsiteX16" fmla="*/ 254146 w 671445"/>
                  <a:gd name="connsiteY16" fmla="*/ 118851 h 669063"/>
                  <a:gd name="connsiteX17" fmla="*/ 262006 w 671445"/>
                  <a:gd name="connsiteY17" fmla="*/ 110991 h 669063"/>
                  <a:gd name="connsiteX18" fmla="*/ 269866 w 671445"/>
                  <a:gd name="connsiteY18" fmla="*/ 105751 h 669063"/>
                  <a:gd name="connsiteX19" fmla="*/ 272486 w 671445"/>
                  <a:gd name="connsiteY19" fmla="*/ 97891 h 669063"/>
                  <a:gd name="connsiteX20" fmla="*/ 285587 w 671445"/>
                  <a:gd name="connsiteY20" fmla="*/ 84790 h 669063"/>
                  <a:gd name="connsiteX21" fmla="*/ 298687 w 671445"/>
                  <a:gd name="connsiteY21" fmla="*/ 71690 h 669063"/>
                  <a:gd name="connsiteX22" fmla="*/ 317027 w 671445"/>
                  <a:gd name="connsiteY22" fmla="*/ 53350 h 669063"/>
                  <a:gd name="connsiteX23" fmla="*/ 330128 w 671445"/>
                  <a:gd name="connsiteY23" fmla="*/ 40249 h 669063"/>
                  <a:gd name="connsiteX24" fmla="*/ 337988 w 671445"/>
                  <a:gd name="connsiteY24" fmla="*/ 24529 h 669063"/>
                  <a:gd name="connsiteX25" fmla="*/ 340608 w 671445"/>
                  <a:gd name="connsiteY25" fmla="*/ 16669 h 669063"/>
                  <a:gd name="connsiteX26" fmla="*/ 348468 w 671445"/>
                  <a:gd name="connsiteY26" fmla="*/ 14049 h 669063"/>
                  <a:gd name="connsiteX27" fmla="*/ 364188 w 671445"/>
                  <a:gd name="connsiteY27" fmla="*/ 6189 h 669063"/>
                  <a:gd name="connsiteX28" fmla="*/ 387769 w 671445"/>
                  <a:gd name="connsiteY28" fmla="*/ 8809 h 669063"/>
                  <a:gd name="connsiteX29" fmla="*/ 403489 w 671445"/>
                  <a:gd name="connsiteY29" fmla="*/ 16669 h 669063"/>
                  <a:gd name="connsiteX30" fmla="*/ 411349 w 671445"/>
                  <a:gd name="connsiteY30" fmla="*/ 19289 h 669063"/>
                  <a:gd name="connsiteX31" fmla="*/ 416590 w 671445"/>
                  <a:gd name="connsiteY31" fmla="*/ 24529 h 669063"/>
                  <a:gd name="connsiteX32" fmla="*/ 436833 w 671445"/>
                  <a:gd name="connsiteY32" fmla="*/ 28104 h 669063"/>
                  <a:gd name="connsiteX33" fmla="*/ 450173 w 671445"/>
                  <a:gd name="connsiteY33" fmla="*/ 36443 h 669063"/>
                  <a:gd name="connsiteX34" fmla="*/ 461131 w 671445"/>
                  <a:gd name="connsiteY34" fmla="*/ 55970 h 669063"/>
                  <a:gd name="connsiteX35" fmla="*/ 474231 w 671445"/>
                  <a:gd name="connsiteY35" fmla="*/ 69070 h 669063"/>
                  <a:gd name="connsiteX36" fmla="*/ 482091 w 671445"/>
                  <a:gd name="connsiteY36" fmla="*/ 74310 h 669063"/>
                  <a:gd name="connsiteX37" fmla="*/ 495191 w 671445"/>
                  <a:gd name="connsiteY37" fmla="*/ 97891 h 669063"/>
                  <a:gd name="connsiteX38" fmla="*/ 500431 w 671445"/>
                  <a:gd name="connsiteY38" fmla="*/ 113611 h 669063"/>
                  <a:gd name="connsiteX39" fmla="*/ 503051 w 671445"/>
                  <a:gd name="connsiteY39" fmla="*/ 121471 h 669063"/>
                  <a:gd name="connsiteX40" fmla="*/ 505672 w 671445"/>
                  <a:gd name="connsiteY40" fmla="*/ 131951 h 669063"/>
                  <a:gd name="connsiteX41" fmla="*/ 508292 w 671445"/>
                  <a:gd name="connsiteY41" fmla="*/ 139811 h 669063"/>
                  <a:gd name="connsiteX42" fmla="*/ 516152 w 671445"/>
                  <a:gd name="connsiteY42" fmla="*/ 142432 h 669063"/>
                  <a:gd name="connsiteX43" fmla="*/ 524012 w 671445"/>
                  <a:gd name="connsiteY43" fmla="*/ 147672 h 669063"/>
                  <a:gd name="connsiteX44" fmla="*/ 539732 w 671445"/>
                  <a:gd name="connsiteY44" fmla="*/ 150292 h 669063"/>
                  <a:gd name="connsiteX45" fmla="*/ 550212 w 671445"/>
                  <a:gd name="connsiteY45" fmla="*/ 152912 h 669063"/>
                  <a:gd name="connsiteX46" fmla="*/ 552833 w 671445"/>
                  <a:gd name="connsiteY46" fmla="*/ 163392 h 669063"/>
                  <a:gd name="connsiteX47" fmla="*/ 558073 w 671445"/>
                  <a:gd name="connsiteY47" fmla="*/ 192213 h 669063"/>
                  <a:gd name="connsiteX48" fmla="*/ 563313 w 671445"/>
                  <a:gd name="connsiteY48" fmla="*/ 200073 h 669063"/>
                  <a:gd name="connsiteX49" fmla="*/ 579033 w 671445"/>
                  <a:gd name="connsiteY49" fmla="*/ 213173 h 669063"/>
                  <a:gd name="connsiteX50" fmla="*/ 594753 w 671445"/>
                  <a:gd name="connsiteY50" fmla="*/ 218413 h 669063"/>
                  <a:gd name="connsiteX51" fmla="*/ 599994 w 671445"/>
                  <a:gd name="connsiteY51" fmla="*/ 223653 h 669063"/>
                  <a:gd name="connsiteX52" fmla="*/ 607854 w 671445"/>
                  <a:gd name="connsiteY52" fmla="*/ 226273 h 669063"/>
                  <a:gd name="connsiteX53" fmla="*/ 615714 w 671445"/>
                  <a:gd name="connsiteY53" fmla="*/ 231513 h 669063"/>
                  <a:gd name="connsiteX54" fmla="*/ 626194 w 671445"/>
                  <a:gd name="connsiteY54" fmla="*/ 241994 h 669063"/>
                  <a:gd name="connsiteX55" fmla="*/ 636674 w 671445"/>
                  <a:gd name="connsiteY55" fmla="*/ 257714 h 669063"/>
                  <a:gd name="connsiteX56" fmla="*/ 634054 w 671445"/>
                  <a:gd name="connsiteY56" fmla="*/ 265574 h 669063"/>
                  <a:gd name="connsiteX57" fmla="*/ 639294 w 671445"/>
                  <a:gd name="connsiteY57" fmla="*/ 289155 h 669063"/>
                  <a:gd name="connsiteX58" fmla="*/ 646676 w 671445"/>
                  <a:gd name="connsiteY58" fmla="*/ 335368 h 669063"/>
                  <a:gd name="connsiteX59" fmla="*/ 644535 w 671445"/>
                  <a:gd name="connsiteY59" fmla="*/ 359896 h 669063"/>
                  <a:gd name="connsiteX60" fmla="*/ 655922 w 671445"/>
                  <a:gd name="connsiteY60" fmla="*/ 378968 h 669063"/>
                  <a:gd name="connsiteX61" fmla="*/ 664063 w 671445"/>
                  <a:gd name="connsiteY61" fmla="*/ 411820 h 669063"/>
                  <a:gd name="connsiteX62" fmla="*/ 671445 w 671445"/>
                  <a:gd name="connsiteY62" fmla="*/ 429205 h 669063"/>
                  <a:gd name="connsiteX63" fmla="*/ 649775 w 671445"/>
                  <a:gd name="connsiteY63" fmla="*/ 433258 h 669063"/>
                  <a:gd name="connsiteX64" fmla="*/ 644535 w 671445"/>
                  <a:gd name="connsiteY64" fmla="*/ 441118 h 669063"/>
                  <a:gd name="connsiteX65" fmla="*/ 631434 w 671445"/>
                  <a:gd name="connsiteY65" fmla="*/ 451598 h 669063"/>
                  <a:gd name="connsiteX66" fmla="*/ 613094 w 671445"/>
                  <a:gd name="connsiteY66" fmla="*/ 469939 h 669063"/>
                  <a:gd name="connsiteX67" fmla="*/ 607854 w 671445"/>
                  <a:gd name="connsiteY67" fmla="*/ 477799 h 669063"/>
                  <a:gd name="connsiteX68" fmla="*/ 586893 w 671445"/>
                  <a:gd name="connsiteY68" fmla="*/ 493519 h 669063"/>
                  <a:gd name="connsiteX69" fmla="*/ 581653 w 671445"/>
                  <a:gd name="connsiteY69" fmla="*/ 509240 h 669063"/>
                  <a:gd name="connsiteX70" fmla="*/ 586893 w 671445"/>
                  <a:gd name="connsiteY70" fmla="*/ 527580 h 669063"/>
                  <a:gd name="connsiteX71" fmla="*/ 589513 w 671445"/>
                  <a:gd name="connsiteY71" fmla="*/ 545920 h 669063"/>
                  <a:gd name="connsiteX72" fmla="*/ 586893 w 671445"/>
                  <a:gd name="connsiteY72" fmla="*/ 553781 h 669063"/>
                  <a:gd name="connsiteX73" fmla="*/ 581653 w 671445"/>
                  <a:gd name="connsiteY73" fmla="*/ 577361 h 669063"/>
                  <a:gd name="connsiteX74" fmla="*/ 586893 w 671445"/>
                  <a:gd name="connsiteY74" fmla="*/ 593081 h 669063"/>
                  <a:gd name="connsiteX75" fmla="*/ 579033 w 671445"/>
                  <a:gd name="connsiteY75" fmla="*/ 600942 h 669063"/>
                  <a:gd name="connsiteX76" fmla="*/ 555453 w 671445"/>
                  <a:gd name="connsiteY76" fmla="*/ 611422 h 669063"/>
                  <a:gd name="connsiteX77" fmla="*/ 550212 w 671445"/>
                  <a:gd name="connsiteY77" fmla="*/ 616662 h 669063"/>
                  <a:gd name="connsiteX78" fmla="*/ 534492 w 671445"/>
                  <a:gd name="connsiteY78" fmla="*/ 621902 h 669063"/>
                  <a:gd name="connsiteX79" fmla="*/ 518772 w 671445"/>
                  <a:gd name="connsiteY79" fmla="*/ 627142 h 669063"/>
                  <a:gd name="connsiteX80" fmla="*/ 503051 w 671445"/>
                  <a:gd name="connsiteY80" fmla="*/ 632382 h 669063"/>
                  <a:gd name="connsiteX81" fmla="*/ 495191 w 671445"/>
                  <a:gd name="connsiteY81" fmla="*/ 635002 h 669063"/>
                  <a:gd name="connsiteX82" fmla="*/ 484711 w 671445"/>
                  <a:gd name="connsiteY82" fmla="*/ 637622 h 669063"/>
                  <a:gd name="connsiteX83" fmla="*/ 476851 w 671445"/>
                  <a:gd name="connsiteY83" fmla="*/ 640242 h 669063"/>
                  <a:gd name="connsiteX84" fmla="*/ 455890 w 671445"/>
                  <a:gd name="connsiteY84" fmla="*/ 642862 h 669063"/>
                  <a:gd name="connsiteX85" fmla="*/ 424450 w 671445"/>
                  <a:gd name="connsiteY85" fmla="*/ 648103 h 669063"/>
                  <a:gd name="connsiteX86" fmla="*/ 408729 w 671445"/>
                  <a:gd name="connsiteY86" fmla="*/ 653343 h 669063"/>
                  <a:gd name="connsiteX87" fmla="*/ 400869 w 671445"/>
                  <a:gd name="connsiteY87" fmla="*/ 655963 h 669063"/>
                  <a:gd name="connsiteX88" fmla="*/ 379909 w 671445"/>
                  <a:gd name="connsiteY88" fmla="*/ 661203 h 669063"/>
                  <a:gd name="connsiteX89" fmla="*/ 364188 w 671445"/>
                  <a:gd name="connsiteY89" fmla="*/ 666443 h 669063"/>
                  <a:gd name="connsiteX90" fmla="*/ 356328 w 671445"/>
                  <a:gd name="connsiteY90" fmla="*/ 669063 h 669063"/>
                  <a:gd name="connsiteX91" fmla="*/ 317027 w 671445"/>
                  <a:gd name="connsiteY91" fmla="*/ 666443 h 669063"/>
                  <a:gd name="connsiteX92" fmla="*/ 309167 w 671445"/>
                  <a:gd name="connsiteY92" fmla="*/ 663823 h 669063"/>
                  <a:gd name="connsiteX93" fmla="*/ 306547 w 671445"/>
                  <a:gd name="connsiteY93" fmla="*/ 655963 h 669063"/>
                  <a:gd name="connsiteX94" fmla="*/ 290827 w 671445"/>
                  <a:gd name="connsiteY94" fmla="*/ 650723 h 669063"/>
                  <a:gd name="connsiteX95" fmla="*/ 282967 w 671445"/>
                  <a:gd name="connsiteY95" fmla="*/ 648103 h 669063"/>
                  <a:gd name="connsiteX96" fmla="*/ 235806 w 671445"/>
                  <a:gd name="connsiteY96" fmla="*/ 642862 h 669063"/>
                  <a:gd name="connsiteX97" fmla="*/ 230565 w 671445"/>
                  <a:gd name="connsiteY97" fmla="*/ 637622 h 669063"/>
                  <a:gd name="connsiteX98" fmla="*/ 217465 w 671445"/>
                  <a:gd name="connsiteY98" fmla="*/ 635002 h 669063"/>
                  <a:gd name="connsiteX99" fmla="*/ 212225 w 671445"/>
                  <a:gd name="connsiteY99" fmla="*/ 619282 h 669063"/>
                  <a:gd name="connsiteX100" fmla="*/ 214845 w 671445"/>
                  <a:gd name="connsiteY100" fmla="*/ 577361 h 669063"/>
                  <a:gd name="connsiteX101" fmla="*/ 222705 w 671445"/>
                  <a:gd name="connsiteY101" fmla="*/ 538060 h 669063"/>
                  <a:gd name="connsiteX102" fmla="*/ 233186 w 671445"/>
                  <a:gd name="connsiteY102" fmla="*/ 524960 h 669063"/>
                  <a:gd name="connsiteX103" fmla="*/ 238426 w 671445"/>
                  <a:gd name="connsiteY103" fmla="*/ 509240 h 669063"/>
                  <a:gd name="connsiteX104" fmla="*/ 241046 w 671445"/>
                  <a:gd name="connsiteY104" fmla="*/ 501379 h 669063"/>
                  <a:gd name="connsiteX105" fmla="*/ 246286 w 671445"/>
                  <a:gd name="connsiteY105" fmla="*/ 493519 h 669063"/>
                  <a:gd name="connsiteX106" fmla="*/ 251526 w 671445"/>
                  <a:gd name="connsiteY106" fmla="*/ 475179 h 669063"/>
                  <a:gd name="connsiteX107" fmla="*/ 248906 w 671445"/>
                  <a:gd name="connsiteY107" fmla="*/ 441118 h 669063"/>
                  <a:gd name="connsiteX108" fmla="*/ 243666 w 671445"/>
                  <a:gd name="connsiteY108" fmla="*/ 425398 h 669063"/>
                  <a:gd name="connsiteX109" fmla="*/ 220085 w 671445"/>
                  <a:gd name="connsiteY109" fmla="*/ 417538 h 669063"/>
                  <a:gd name="connsiteX110" fmla="*/ 212225 w 671445"/>
                  <a:gd name="connsiteY110" fmla="*/ 414917 h 669063"/>
                  <a:gd name="connsiteX111" fmla="*/ 206985 w 671445"/>
                  <a:gd name="connsiteY111" fmla="*/ 407057 h 669063"/>
                  <a:gd name="connsiteX112" fmla="*/ 196505 w 671445"/>
                  <a:gd name="connsiteY112" fmla="*/ 404437 h 669063"/>
                  <a:gd name="connsiteX113" fmla="*/ 188645 w 671445"/>
                  <a:gd name="connsiteY113" fmla="*/ 401817 h 669063"/>
                  <a:gd name="connsiteX114" fmla="*/ 167684 w 671445"/>
                  <a:gd name="connsiteY114" fmla="*/ 391337 h 669063"/>
                  <a:gd name="connsiteX115" fmla="*/ 167684 w 671445"/>
                  <a:gd name="connsiteY115" fmla="*/ 391337 h 669063"/>
                  <a:gd name="connsiteX116" fmla="*/ 159824 w 671445"/>
                  <a:gd name="connsiteY116" fmla="*/ 386097 h 669063"/>
                  <a:gd name="connsiteX117" fmla="*/ 151964 w 671445"/>
                  <a:gd name="connsiteY117" fmla="*/ 378237 h 669063"/>
                  <a:gd name="connsiteX118" fmla="*/ 144104 w 671445"/>
                  <a:gd name="connsiteY118" fmla="*/ 375617 h 669063"/>
                  <a:gd name="connsiteX119" fmla="*/ 136243 w 671445"/>
                  <a:gd name="connsiteY119" fmla="*/ 362516 h 669063"/>
                  <a:gd name="connsiteX120" fmla="*/ 131003 w 671445"/>
                  <a:gd name="connsiteY120" fmla="*/ 354656 h 669063"/>
                  <a:gd name="connsiteX121" fmla="*/ 117903 w 671445"/>
                  <a:gd name="connsiteY121" fmla="*/ 331076 h 669063"/>
                  <a:gd name="connsiteX122" fmla="*/ 110043 w 671445"/>
                  <a:gd name="connsiteY122" fmla="*/ 328456 h 669063"/>
                  <a:gd name="connsiteX123" fmla="*/ 102183 w 671445"/>
                  <a:gd name="connsiteY123" fmla="*/ 312735 h 669063"/>
                  <a:gd name="connsiteX124" fmla="*/ 96943 w 671445"/>
                  <a:gd name="connsiteY124" fmla="*/ 304875 h 669063"/>
                  <a:gd name="connsiteX125" fmla="*/ 94323 w 671445"/>
                  <a:gd name="connsiteY125" fmla="*/ 297015 h 669063"/>
                  <a:gd name="connsiteX126" fmla="*/ 89082 w 671445"/>
                  <a:gd name="connsiteY126" fmla="*/ 291775 h 669063"/>
                  <a:gd name="connsiteX127" fmla="*/ 78602 w 671445"/>
                  <a:gd name="connsiteY127" fmla="*/ 276054 h 669063"/>
                  <a:gd name="connsiteX128" fmla="*/ 73362 w 671445"/>
                  <a:gd name="connsiteY128" fmla="*/ 268194 h 669063"/>
                  <a:gd name="connsiteX129" fmla="*/ 62882 w 671445"/>
                  <a:gd name="connsiteY129" fmla="*/ 244614 h 669063"/>
                  <a:gd name="connsiteX130" fmla="*/ 60262 w 671445"/>
                  <a:gd name="connsiteY130" fmla="*/ 226273 h 669063"/>
                  <a:gd name="connsiteX131" fmla="*/ 52402 w 671445"/>
                  <a:gd name="connsiteY131" fmla="*/ 202693 h 669063"/>
                  <a:gd name="connsiteX132" fmla="*/ 49782 w 671445"/>
                  <a:gd name="connsiteY132" fmla="*/ 194833 h 669063"/>
                  <a:gd name="connsiteX133" fmla="*/ 47161 w 671445"/>
                  <a:gd name="connsiteY133" fmla="*/ 184352 h 669063"/>
                  <a:gd name="connsiteX134" fmla="*/ 41921 w 671445"/>
                  <a:gd name="connsiteY134" fmla="*/ 168632 h 669063"/>
                  <a:gd name="connsiteX135" fmla="*/ 39301 w 671445"/>
                  <a:gd name="connsiteY135" fmla="*/ 147672 h 669063"/>
                  <a:gd name="connsiteX136" fmla="*/ 36681 w 671445"/>
                  <a:gd name="connsiteY136" fmla="*/ 113611 h 669063"/>
                  <a:gd name="connsiteX137" fmla="*/ 34061 w 671445"/>
                  <a:gd name="connsiteY137" fmla="*/ 103131 h 669063"/>
                  <a:gd name="connsiteX138" fmla="*/ 31441 w 671445"/>
                  <a:gd name="connsiteY138" fmla="*/ 87410 h 669063"/>
                  <a:gd name="connsiteX139" fmla="*/ 28821 w 671445"/>
                  <a:gd name="connsiteY139" fmla="*/ 76930 h 669063"/>
                  <a:gd name="connsiteX140" fmla="*/ 23581 w 671445"/>
                  <a:gd name="connsiteY140" fmla="*/ 55970 h 669063"/>
                  <a:gd name="connsiteX141" fmla="*/ 18341 w 671445"/>
                  <a:gd name="connsiteY141" fmla="*/ 48109 h 669063"/>
                  <a:gd name="connsiteX142" fmla="*/ 15721 w 671445"/>
                  <a:gd name="connsiteY142" fmla="*/ 40249 h 669063"/>
                  <a:gd name="connsiteX143" fmla="*/ 5241 w 671445"/>
                  <a:gd name="connsiteY143" fmla="*/ 0 h 669063"/>
                  <a:gd name="connsiteX144" fmla="*/ 0 w 671445"/>
                  <a:gd name="connsiteY144" fmla="*/ 16669 h 669063"/>
                  <a:gd name="connsiteX0" fmla="*/ 0 w 671445"/>
                  <a:gd name="connsiteY0" fmla="*/ 16669 h 669063"/>
                  <a:gd name="connsiteX1" fmla="*/ 25723 w 671445"/>
                  <a:gd name="connsiteY1" fmla="*/ 12861 h 669063"/>
                  <a:gd name="connsiteX2" fmla="*/ 55022 w 671445"/>
                  <a:gd name="connsiteY2" fmla="*/ 32389 h 669063"/>
                  <a:gd name="connsiteX3" fmla="*/ 60262 w 671445"/>
                  <a:gd name="connsiteY3" fmla="*/ 40249 h 669063"/>
                  <a:gd name="connsiteX4" fmla="*/ 62882 w 671445"/>
                  <a:gd name="connsiteY4" fmla="*/ 55970 h 669063"/>
                  <a:gd name="connsiteX5" fmla="*/ 70742 w 671445"/>
                  <a:gd name="connsiteY5" fmla="*/ 71690 h 669063"/>
                  <a:gd name="connsiteX6" fmla="*/ 78602 w 671445"/>
                  <a:gd name="connsiteY6" fmla="*/ 76930 h 669063"/>
                  <a:gd name="connsiteX7" fmla="*/ 89082 w 671445"/>
                  <a:gd name="connsiteY7" fmla="*/ 90030 h 669063"/>
                  <a:gd name="connsiteX8" fmla="*/ 110043 w 671445"/>
                  <a:gd name="connsiteY8" fmla="*/ 105751 h 669063"/>
                  <a:gd name="connsiteX9" fmla="*/ 151964 w 671445"/>
                  <a:gd name="connsiteY9" fmla="*/ 113611 h 669063"/>
                  <a:gd name="connsiteX10" fmla="*/ 167684 w 671445"/>
                  <a:gd name="connsiteY10" fmla="*/ 118851 h 669063"/>
                  <a:gd name="connsiteX11" fmla="*/ 183404 w 671445"/>
                  <a:gd name="connsiteY11" fmla="*/ 126711 h 669063"/>
                  <a:gd name="connsiteX12" fmla="*/ 188645 w 671445"/>
                  <a:gd name="connsiteY12" fmla="*/ 131951 h 669063"/>
                  <a:gd name="connsiteX13" fmla="*/ 233186 w 671445"/>
                  <a:gd name="connsiteY13" fmla="*/ 134571 h 669063"/>
                  <a:gd name="connsiteX14" fmla="*/ 241046 w 671445"/>
                  <a:gd name="connsiteY14" fmla="*/ 129331 h 669063"/>
                  <a:gd name="connsiteX15" fmla="*/ 246286 w 671445"/>
                  <a:gd name="connsiteY15" fmla="*/ 121471 h 669063"/>
                  <a:gd name="connsiteX16" fmla="*/ 254146 w 671445"/>
                  <a:gd name="connsiteY16" fmla="*/ 118851 h 669063"/>
                  <a:gd name="connsiteX17" fmla="*/ 262006 w 671445"/>
                  <a:gd name="connsiteY17" fmla="*/ 110991 h 669063"/>
                  <a:gd name="connsiteX18" fmla="*/ 269866 w 671445"/>
                  <a:gd name="connsiteY18" fmla="*/ 105751 h 669063"/>
                  <a:gd name="connsiteX19" fmla="*/ 272486 w 671445"/>
                  <a:gd name="connsiteY19" fmla="*/ 97891 h 669063"/>
                  <a:gd name="connsiteX20" fmla="*/ 285587 w 671445"/>
                  <a:gd name="connsiteY20" fmla="*/ 84790 h 669063"/>
                  <a:gd name="connsiteX21" fmla="*/ 298687 w 671445"/>
                  <a:gd name="connsiteY21" fmla="*/ 71690 h 669063"/>
                  <a:gd name="connsiteX22" fmla="*/ 317027 w 671445"/>
                  <a:gd name="connsiteY22" fmla="*/ 53350 h 669063"/>
                  <a:gd name="connsiteX23" fmla="*/ 330128 w 671445"/>
                  <a:gd name="connsiteY23" fmla="*/ 40249 h 669063"/>
                  <a:gd name="connsiteX24" fmla="*/ 337988 w 671445"/>
                  <a:gd name="connsiteY24" fmla="*/ 24529 h 669063"/>
                  <a:gd name="connsiteX25" fmla="*/ 340608 w 671445"/>
                  <a:gd name="connsiteY25" fmla="*/ 16669 h 669063"/>
                  <a:gd name="connsiteX26" fmla="*/ 348468 w 671445"/>
                  <a:gd name="connsiteY26" fmla="*/ 14049 h 669063"/>
                  <a:gd name="connsiteX27" fmla="*/ 364188 w 671445"/>
                  <a:gd name="connsiteY27" fmla="*/ 6189 h 669063"/>
                  <a:gd name="connsiteX28" fmla="*/ 387769 w 671445"/>
                  <a:gd name="connsiteY28" fmla="*/ 8809 h 669063"/>
                  <a:gd name="connsiteX29" fmla="*/ 403489 w 671445"/>
                  <a:gd name="connsiteY29" fmla="*/ 16669 h 669063"/>
                  <a:gd name="connsiteX30" fmla="*/ 411349 w 671445"/>
                  <a:gd name="connsiteY30" fmla="*/ 19289 h 669063"/>
                  <a:gd name="connsiteX31" fmla="*/ 416590 w 671445"/>
                  <a:gd name="connsiteY31" fmla="*/ 24529 h 669063"/>
                  <a:gd name="connsiteX32" fmla="*/ 436833 w 671445"/>
                  <a:gd name="connsiteY32" fmla="*/ 28104 h 669063"/>
                  <a:gd name="connsiteX33" fmla="*/ 450173 w 671445"/>
                  <a:gd name="connsiteY33" fmla="*/ 36443 h 669063"/>
                  <a:gd name="connsiteX34" fmla="*/ 461131 w 671445"/>
                  <a:gd name="connsiteY34" fmla="*/ 55970 h 669063"/>
                  <a:gd name="connsiteX35" fmla="*/ 474231 w 671445"/>
                  <a:gd name="connsiteY35" fmla="*/ 69070 h 669063"/>
                  <a:gd name="connsiteX36" fmla="*/ 482091 w 671445"/>
                  <a:gd name="connsiteY36" fmla="*/ 74310 h 669063"/>
                  <a:gd name="connsiteX37" fmla="*/ 495191 w 671445"/>
                  <a:gd name="connsiteY37" fmla="*/ 97891 h 669063"/>
                  <a:gd name="connsiteX38" fmla="*/ 500431 w 671445"/>
                  <a:gd name="connsiteY38" fmla="*/ 113611 h 669063"/>
                  <a:gd name="connsiteX39" fmla="*/ 503051 w 671445"/>
                  <a:gd name="connsiteY39" fmla="*/ 121471 h 669063"/>
                  <a:gd name="connsiteX40" fmla="*/ 505672 w 671445"/>
                  <a:gd name="connsiteY40" fmla="*/ 131951 h 669063"/>
                  <a:gd name="connsiteX41" fmla="*/ 508292 w 671445"/>
                  <a:gd name="connsiteY41" fmla="*/ 139811 h 669063"/>
                  <a:gd name="connsiteX42" fmla="*/ 516152 w 671445"/>
                  <a:gd name="connsiteY42" fmla="*/ 142432 h 669063"/>
                  <a:gd name="connsiteX43" fmla="*/ 524012 w 671445"/>
                  <a:gd name="connsiteY43" fmla="*/ 147672 h 669063"/>
                  <a:gd name="connsiteX44" fmla="*/ 539732 w 671445"/>
                  <a:gd name="connsiteY44" fmla="*/ 150292 h 669063"/>
                  <a:gd name="connsiteX45" fmla="*/ 550212 w 671445"/>
                  <a:gd name="connsiteY45" fmla="*/ 152912 h 669063"/>
                  <a:gd name="connsiteX46" fmla="*/ 552833 w 671445"/>
                  <a:gd name="connsiteY46" fmla="*/ 163392 h 669063"/>
                  <a:gd name="connsiteX47" fmla="*/ 558073 w 671445"/>
                  <a:gd name="connsiteY47" fmla="*/ 192213 h 669063"/>
                  <a:gd name="connsiteX48" fmla="*/ 563313 w 671445"/>
                  <a:gd name="connsiteY48" fmla="*/ 200073 h 669063"/>
                  <a:gd name="connsiteX49" fmla="*/ 579033 w 671445"/>
                  <a:gd name="connsiteY49" fmla="*/ 213173 h 669063"/>
                  <a:gd name="connsiteX50" fmla="*/ 594753 w 671445"/>
                  <a:gd name="connsiteY50" fmla="*/ 218413 h 669063"/>
                  <a:gd name="connsiteX51" fmla="*/ 599994 w 671445"/>
                  <a:gd name="connsiteY51" fmla="*/ 223653 h 669063"/>
                  <a:gd name="connsiteX52" fmla="*/ 607854 w 671445"/>
                  <a:gd name="connsiteY52" fmla="*/ 226273 h 669063"/>
                  <a:gd name="connsiteX53" fmla="*/ 615714 w 671445"/>
                  <a:gd name="connsiteY53" fmla="*/ 231513 h 669063"/>
                  <a:gd name="connsiteX54" fmla="*/ 626194 w 671445"/>
                  <a:gd name="connsiteY54" fmla="*/ 241994 h 669063"/>
                  <a:gd name="connsiteX55" fmla="*/ 636674 w 671445"/>
                  <a:gd name="connsiteY55" fmla="*/ 257714 h 669063"/>
                  <a:gd name="connsiteX56" fmla="*/ 634054 w 671445"/>
                  <a:gd name="connsiteY56" fmla="*/ 265574 h 669063"/>
                  <a:gd name="connsiteX57" fmla="*/ 639294 w 671445"/>
                  <a:gd name="connsiteY57" fmla="*/ 289155 h 669063"/>
                  <a:gd name="connsiteX58" fmla="*/ 646676 w 671445"/>
                  <a:gd name="connsiteY58" fmla="*/ 335368 h 669063"/>
                  <a:gd name="connsiteX59" fmla="*/ 644535 w 671445"/>
                  <a:gd name="connsiteY59" fmla="*/ 359896 h 669063"/>
                  <a:gd name="connsiteX60" fmla="*/ 655922 w 671445"/>
                  <a:gd name="connsiteY60" fmla="*/ 378968 h 669063"/>
                  <a:gd name="connsiteX61" fmla="*/ 664063 w 671445"/>
                  <a:gd name="connsiteY61" fmla="*/ 411820 h 669063"/>
                  <a:gd name="connsiteX62" fmla="*/ 671445 w 671445"/>
                  <a:gd name="connsiteY62" fmla="*/ 429205 h 669063"/>
                  <a:gd name="connsiteX63" fmla="*/ 649775 w 671445"/>
                  <a:gd name="connsiteY63" fmla="*/ 433258 h 669063"/>
                  <a:gd name="connsiteX64" fmla="*/ 644535 w 671445"/>
                  <a:gd name="connsiteY64" fmla="*/ 441118 h 669063"/>
                  <a:gd name="connsiteX65" fmla="*/ 631434 w 671445"/>
                  <a:gd name="connsiteY65" fmla="*/ 451598 h 669063"/>
                  <a:gd name="connsiteX66" fmla="*/ 632144 w 671445"/>
                  <a:gd name="connsiteY66" fmla="*/ 477083 h 669063"/>
                  <a:gd name="connsiteX67" fmla="*/ 607854 w 671445"/>
                  <a:gd name="connsiteY67" fmla="*/ 477799 h 669063"/>
                  <a:gd name="connsiteX68" fmla="*/ 586893 w 671445"/>
                  <a:gd name="connsiteY68" fmla="*/ 493519 h 669063"/>
                  <a:gd name="connsiteX69" fmla="*/ 581653 w 671445"/>
                  <a:gd name="connsiteY69" fmla="*/ 509240 h 669063"/>
                  <a:gd name="connsiteX70" fmla="*/ 586893 w 671445"/>
                  <a:gd name="connsiteY70" fmla="*/ 527580 h 669063"/>
                  <a:gd name="connsiteX71" fmla="*/ 589513 w 671445"/>
                  <a:gd name="connsiteY71" fmla="*/ 545920 h 669063"/>
                  <a:gd name="connsiteX72" fmla="*/ 586893 w 671445"/>
                  <a:gd name="connsiteY72" fmla="*/ 553781 h 669063"/>
                  <a:gd name="connsiteX73" fmla="*/ 581653 w 671445"/>
                  <a:gd name="connsiteY73" fmla="*/ 577361 h 669063"/>
                  <a:gd name="connsiteX74" fmla="*/ 586893 w 671445"/>
                  <a:gd name="connsiteY74" fmla="*/ 593081 h 669063"/>
                  <a:gd name="connsiteX75" fmla="*/ 579033 w 671445"/>
                  <a:gd name="connsiteY75" fmla="*/ 600942 h 669063"/>
                  <a:gd name="connsiteX76" fmla="*/ 555453 w 671445"/>
                  <a:gd name="connsiteY76" fmla="*/ 611422 h 669063"/>
                  <a:gd name="connsiteX77" fmla="*/ 550212 w 671445"/>
                  <a:gd name="connsiteY77" fmla="*/ 616662 h 669063"/>
                  <a:gd name="connsiteX78" fmla="*/ 534492 w 671445"/>
                  <a:gd name="connsiteY78" fmla="*/ 621902 h 669063"/>
                  <a:gd name="connsiteX79" fmla="*/ 518772 w 671445"/>
                  <a:gd name="connsiteY79" fmla="*/ 627142 h 669063"/>
                  <a:gd name="connsiteX80" fmla="*/ 503051 w 671445"/>
                  <a:gd name="connsiteY80" fmla="*/ 632382 h 669063"/>
                  <a:gd name="connsiteX81" fmla="*/ 495191 w 671445"/>
                  <a:gd name="connsiteY81" fmla="*/ 635002 h 669063"/>
                  <a:gd name="connsiteX82" fmla="*/ 484711 w 671445"/>
                  <a:gd name="connsiteY82" fmla="*/ 637622 h 669063"/>
                  <a:gd name="connsiteX83" fmla="*/ 476851 w 671445"/>
                  <a:gd name="connsiteY83" fmla="*/ 640242 h 669063"/>
                  <a:gd name="connsiteX84" fmla="*/ 455890 w 671445"/>
                  <a:gd name="connsiteY84" fmla="*/ 642862 h 669063"/>
                  <a:gd name="connsiteX85" fmla="*/ 424450 w 671445"/>
                  <a:gd name="connsiteY85" fmla="*/ 648103 h 669063"/>
                  <a:gd name="connsiteX86" fmla="*/ 408729 w 671445"/>
                  <a:gd name="connsiteY86" fmla="*/ 653343 h 669063"/>
                  <a:gd name="connsiteX87" fmla="*/ 400869 w 671445"/>
                  <a:gd name="connsiteY87" fmla="*/ 655963 h 669063"/>
                  <a:gd name="connsiteX88" fmla="*/ 379909 w 671445"/>
                  <a:gd name="connsiteY88" fmla="*/ 661203 h 669063"/>
                  <a:gd name="connsiteX89" fmla="*/ 364188 w 671445"/>
                  <a:gd name="connsiteY89" fmla="*/ 666443 h 669063"/>
                  <a:gd name="connsiteX90" fmla="*/ 356328 w 671445"/>
                  <a:gd name="connsiteY90" fmla="*/ 669063 h 669063"/>
                  <a:gd name="connsiteX91" fmla="*/ 317027 w 671445"/>
                  <a:gd name="connsiteY91" fmla="*/ 666443 h 669063"/>
                  <a:gd name="connsiteX92" fmla="*/ 309167 w 671445"/>
                  <a:gd name="connsiteY92" fmla="*/ 663823 h 669063"/>
                  <a:gd name="connsiteX93" fmla="*/ 306547 w 671445"/>
                  <a:gd name="connsiteY93" fmla="*/ 655963 h 669063"/>
                  <a:gd name="connsiteX94" fmla="*/ 290827 w 671445"/>
                  <a:gd name="connsiteY94" fmla="*/ 650723 h 669063"/>
                  <a:gd name="connsiteX95" fmla="*/ 282967 w 671445"/>
                  <a:gd name="connsiteY95" fmla="*/ 648103 h 669063"/>
                  <a:gd name="connsiteX96" fmla="*/ 235806 w 671445"/>
                  <a:gd name="connsiteY96" fmla="*/ 642862 h 669063"/>
                  <a:gd name="connsiteX97" fmla="*/ 230565 w 671445"/>
                  <a:gd name="connsiteY97" fmla="*/ 637622 h 669063"/>
                  <a:gd name="connsiteX98" fmla="*/ 217465 w 671445"/>
                  <a:gd name="connsiteY98" fmla="*/ 635002 h 669063"/>
                  <a:gd name="connsiteX99" fmla="*/ 212225 w 671445"/>
                  <a:gd name="connsiteY99" fmla="*/ 619282 h 669063"/>
                  <a:gd name="connsiteX100" fmla="*/ 214845 w 671445"/>
                  <a:gd name="connsiteY100" fmla="*/ 577361 h 669063"/>
                  <a:gd name="connsiteX101" fmla="*/ 222705 w 671445"/>
                  <a:gd name="connsiteY101" fmla="*/ 538060 h 669063"/>
                  <a:gd name="connsiteX102" fmla="*/ 233186 w 671445"/>
                  <a:gd name="connsiteY102" fmla="*/ 524960 h 669063"/>
                  <a:gd name="connsiteX103" fmla="*/ 238426 w 671445"/>
                  <a:gd name="connsiteY103" fmla="*/ 509240 h 669063"/>
                  <a:gd name="connsiteX104" fmla="*/ 241046 w 671445"/>
                  <a:gd name="connsiteY104" fmla="*/ 501379 h 669063"/>
                  <a:gd name="connsiteX105" fmla="*/ 246286 w 671445"/>
                  <a:gd name="connsiteY105" fmla="*/ 493519 h 669063"/>
                  <a:gd name="connsiteX106" fmla="*/ 251526 w 671445"/>
                  <a:gd name="connsiteY106" fmla="*/ 475179 h 669063"/>
                  <a:gd name="connsiteX107" fmla="*/ 248906 w 671445"/>
                  <a:gd name="connsiteY107" fmla="*/ 441118 h 669063"/>
                  <a:gd name="connsiteX108" fmla="*/ 243666 w 671445"/>
                  <a:gd name="connsiteY108" fmla="*/ 425398 h 669063"/>
                  <a:gd name="connsiteX109" fmla="*/ 220085 w 671445"/>
                  <a:gd name="connsiteY109" fmla="*/ 417538 h 669063"/>
                  <a:gd name="connsiteX110" fmla="*/ 212225 w 671445"/>
                  <a:gd name="connsiteY110" fmla="*/ 414917 h 669063"/>
                  <a:gd name="connsiteX111" fmla="*/ 206985 w 671445"/>
                  <a:gd name="connsiteY111" fmla="*/ 407057 h 669063"/>
                  <a:gd name="connsiteX112" fmla="*/ 196505 w 671445"/>
                  <a:gd name="connsiteY112" fmla="*/ 404437 h 669063"/>
                  <a:gd name="connsiteX113" fmla="*/ 188645 w 671445"/>
                  <a:gd name="connsiteY113" fmla="*/ 401817 h 669063"/>
                  <a:gd name="connsiteX114" fmla="*/ 167684 w 671445"/>
                  <a:gd name="connsiteY114" fmla="*/ 391337 h 669063"/>
                  <a:gd name="connsiteX115" fmla="*/ 167684 w 671445"/>
                  <a:gd name="connsiteY115" fmla="*/ 391337 h 669063"/>
                  <a:gd name="connsiteX116" fmla="*/ 159824 w 671445"/>
                  <a:gd name="connsiteY116" fmla="*/ 386097 h 669063"/>
                  <a:gd name="connsiteX117" fmla="*/ 151964 w 671445"/>
                  <a:gd name="connsiteY117" fmla="*/ 378237 h 669063"/>
                  <a:gd name="connsiteX118" fmla="*/ 144104 w 671445"/>
                  <a:gd name="connsiteY118" fmla="*/ 375617 h 669063"/>
                  <a:gd name="connsiteX119" fmla="*/ 136243 w 671445"/>
                  <a:gd name="connsiteY119" fmla="*/ 362516 h 669063"/>
                  <a:gd name="connsiteX120" fmla="*/ 131003 w 671445"/>
                  <a:gd name="connsiteY120" fmla="*/ 354656 h 669063"/>
                  <a:gd name="connsiteX121" fmla="*/ 117903 w 671445"/>
                  <a:gd name="connsiteY121" fmla="*/ 331076 h 669063"/>
                  <a:gd name="connsiteX122" fmla="*/ 110043 w 671445"/>
                  <a:gd name="connsiteY122" fmla="*/ 328456 h 669063"/>
                  <a:gd name="connsiteX123" fmla="*/ 102183 w 671445"/>
                  <a:gd name="connsiteY123" fmla="*/ 312735 h 669063"/>
                  <a:gd name="connsiteX124" fmla="*/ 96943 w 671445"/>
                  <a:gd name="connsiteY124" fmla="*/ 304875 h 669063"/>
                  <a:gd name="connsiteX125" fmla="*/ 94323 w 671445"/>
                  <a:gd name="connsiteY125" fmla="*/ 297015 h 669063"/>
                  <a:gd name="connsiteX126" fmla="*/ 89082 w 671445"/>
                  <a:gd name="connsiteY126" fmla="*/ 291775 h 669063"/>
                  <a:gd name="connsiteX127" fmla="*/ 78602 w 671445"/>
                  <a:gd name="connsiteY127" fmla="*/ 276054 h 669063"/>
                  <a:gd name="connsiteX128" fmla="*/ 73362 w 671445"/>
                  <a:gd name="connsiteY128" fmla="*/ 268194 h 669063"/>
                  <a:gd name="connsiteX129" fmla="*/ 62882 w 671445"/>
                  <a:gd name="connsiteY129" fmla="*/ 244614 h 669063"/>
                  <a:gd name="connsiteX130" fmla="*/ 60262 w 671445"/>
                  <a:gd name="connsiteY130" fmla="*/ 226273 h 669063"/>
                  <a:gd name="connsiteX131" fmla="*/ 52402 w 671445"/>
                  <a:gd name="connsiteY131" fmla="*/ 202693 h 669063"/>
                  <a:gd name="connsiteX132" fmla="*/ 49782 w 671445"/>
                  <a:gd name="connsiteY132" fmla="*/ 194833 h 669063"/>
                  <a:gd name="connsiteX133" fmla="*/ 47161 w 671445"/>
                  <a:gd name="connsiteY133" fmla="*/ 184352 h 669063"/>
                  <a:gd name="connsiteX134" fmla="*/ 41921 w 671445"/>
                  <a:gd name="connsiteY134" fmla="*/ 168632 h 669063"/>
                  <a:gd name="connsiteX135" fmla="*/ 39301 w 671445"/>
                  <a:gd name="connsiteY135" fmla="*/ 147672 h 669063"/>
                  <a:gd name="connsiteX136" fmla="*/ 36681 w 671445"/>
                  <a:gd name="connsiteY136" fmla="*/ 113611 h 669063"/>
                  <a:gd name="connsiteX137" fmla="*/ 34061 w 671445"/>
                  <a:gd name="connsiteY137" fmla="*/ 103131 h 669063"/>
                  <a:gd name="connsiteX138" fmla="*/ 31441 w 671445"/>
                  <a:gd name="connsiteY138" fmla="*/ 87410 h 669063"/>
                  <a:gd name="connsiteX139" fmla="*/ 28821 w 671445"/>
                  <a:gd name="connsiteY139" fmla="*/ 76930 h 669063"/>
                  <a:gd name="connsiteX140" fmla="*/ 23581 w 671445"/>
                  <a:gd name="connsiteY140" fmla="*/ 55970 h 669063"/>
                  <a:gd name="connsiteX141" fmla="*/ 18341 w 671445"/>
                  <a:gd name="connsiteY141" fmla="*/ 48109 h 669063"/>
                  <a:gd name="connsiteX142" fmla="*/ 15721 w 671445"/>
                  <a:gd name="connsiteY142" fmla="*/ 40249 h 669063"/>
                  <a:gd name="connsiteX143" fmla="*/ 5241 w 671445"/>
                  <a:gd name="connsiteY143" fmla="*/ 0 h 669063"/>
                  <a:gd name="connsiteX144" fmla="*/ 0 w 671445"/>
                  <a:gd name="connsiteY144" fmla="*/ 16669 h 669063"/>
                  <a:gd name="connsiteX0" fmla="*/ 0 w 671445"/>
                  <a:gd name="connsiteY0" fmla="*/ 16669 h 669063"/>
                  <a:gd name="connsiteX1" fmla="*/ 25723 w 671445"/>
                  <a:gd name="connsiteY1" fmla="*/ 12861 h 669063"/>
                  <a:gd name="connsiteX2" fmla="*/ 55022 w 671445"/>
                  <a:gd name="connsiteY2" fmla="*/ 32389 h 669063"/>
                  <a:gd name="connsiteX3" fmla="*/ 60262 w 671445"/>
                  <a:gd name="connsiteY3" fmla="*/ 40249 h 669063"/>
                  <a:gd name="connsiteX4" fmla="*/ 62882 w 671445"/>
                  <a:gd name="connsiteY4" fmla="*/ 55970 h 669063"/>
                  <a:gd name="connsiteX5" fmla="*/ 70742 w 671445"/>
                  <a:gd name="connsiteY5" fmla="*/ 71690 h 669063"/>
                  <a:gd name="connsiteX6" fmla="*/ 78602 w 671445"/>
                  <a:gd name="connsiteY6" fmla="*/ 76930 h 669063"/>
                  <a:gd name="connsiteX7" fmla="*/ 89082 w 671445"/>
                  <a:gd name="connsiteY7" fmla="*/ 90030 h 669063"/>
                  <a:gd name="connsiteX8" fmla="*/ 110043 w 671445"/>
                  <a:gd name="connsiteY8" fmla="*/ 105751 h 669063"/>
                  <a:gd name="connsiteX9" fmla="*/ 151964 w 671445"/>
                  <a:gd name="connsiteY9" fmla="*/ 113611 h 669063"/>
                  <a:gd name="connsiteX10" fmla="*/ 167684 w 671445"/>
                  <a:gd name="connsiteY10" fmla="*/ 118851 h 669063"/>
                  <a:gd name="connsiteX11" fmla="*/ 183404 w 671445"/>
                  <a:gd name="connsiteY11" fmla="*/ 126711 h 669063"/>
                  <a:gd name="connsiteX12" fmla="*/ 188645 w 671445"/>
                  <a:gd name="connsiteY12" fmla="*/ 131951 h 669063"/>
                  <a:gd name="connsiteX13" fmla="*/ 233186 w 671445"/>
                  <a:gd name="connsiteY13" fmla="*/ 134571 h 669063"/>
                  <a:gd name="connsiteX14" fmla="*/ 241046 w 671445"/>
                  <a:gd name="connsiteY14" fmla="*/ 129331 h 669063"/>
                  <a:gd name="connsiteX15" fmla="*/ 246286 w 671445"/>
                  <a:gd name="connsiteY15" fmla="*/ 121471 h 669063"/>
                  <a:gd name="connsiteX16" fmla="*/ 254146 w 671445"/>
                  <a:gd name="connsiteY16" fmla="*/ 118851 h 669063"/>
                  <a:gd name="connsiteX17" fmla="*/ 262006 w 671445"/>
                  <a:gd name="connsiteY17" fmla="*/ 110991 h 669063"/>
                  <a:gd name="connsiteX18" fmla="*/ 269866 w 671445"/>
                  <a:gd name="connsiteY18" fmla="*/ 105751 h 669063"/>
                  <a:gd name="connsiteX19" fmla="*/ 272486 w 671445"/>
                  <a:gd name="connsiteY19" fmla="*/ 97891 h 669063"/>
                  <a:gd name="connsiteX20" fmla="*/ 285587 w 671445"/>
                  <a:gd name="connsiteY20" fmla="*/ 84790 h 669063"/>
                  <a:gd name="connsiteX21" fmla="*/ 298687 w 671445"/>
                  <a:gd name="connsiteY21" fmla="*/ 71690 h 669063"/>
                  <a:gd name="connsiteX22" fmla="*/ 317027 w 671445"/>
                  <a:gd name="connsiteY22" fmla="*/ 53350 h 669063"/>
                  <a:gd name="connsiteX23" fmla="*/ 330128 w 671445"/>
                  <a:gd name="connsiteY23" fmla="*/ 40249 h 669063"/>
                  <a:gd name="connsiteX24" fmla="*/ 337988 w 671445"/>
                  <a:gd name="connsiteY24" fmla="*/ 24529 h 669063"/>
                  <a:gd name="connsiteX25" fmla="*/ 340608 w 671445"/>
                  <a:gd name="connsiteY25" fmla="*/ 16669 h 669063"/>
                  <a:gd name="connsiteX26" fmla="*/ 348468 w 671445"/>
                  <a:gd name="connsiteY26" fmla="*/ 14049 h 669063"/>
                  <a:gd name="connsiteX27" fmla="*/ 364188 w 671445"/>
                  <a:gd name="connsiteY27" fmla="*/ 6189 h 669063"/>
                  <a:gd name="connsiteX28" fmla="*/ 387769 w 671445"/>
                  <a:gd name="connsiteY28" fmla="*/ 8809 h 669063"/>
                  <a:gd name="connsiteX29" fmla="*/ 403489 w 671445"/>
                  <a:gd name="connsiteY29" fmla="*/ 16669 h 669063"/>
                  <a:gd name="connsiteX30" fmla="*/ 411349 w 671445"/>
                  <a:gd name="connsiteY30" fmla="*/ 19289 h 669063"/>
                  <a:gd name="connsiteX31" fmla="*/ 416590 w 671445"/>
                  <a:gd name="connsiteY31" fmla="*/ 24529 h 669063"/>
                  <a:gd name="connsiteX32" fmla="*/ 436833 w 671445"/>
                  <a:gd name="connsiteY32" fmla="*/ 28104 h 669063"/>
                  <a:gd name="connsiteX33" fmla="*/ 450173 w 671445"/>
                  <a:gd name="connsiteY33" fmla="*/ 36443 h 669063"/>
                  <a:gd name="connsiteX34" fmla="*/ 461131 w 671445"/>
                  <a:gd name="connsiteY34" fmla="*/ 55970 h 669063"/>
                  <a:gd name="connsiteX35" fmla="*/ 474231 w 671445"/>
                  <a:gd name="connsiteY35" fmla="*/ 69070 h 669063"/>
                  <a:gd name="connsiteX36" fmla="*/ 482091 w 671445"/>
                  <a:gd name="connsiteY36" fmla="*/ 74310 h 669063"/>
                  <a:gd name="connsiteX37" fmla="*/ 495191 w 671445"/>
                  <a:gd name="connsiteY37" fmla="*/ 97891 h 669063"/>
                  <a:gd name="connsiteX38" fmla="*/ 500431 w 671445"/>
                  <a:gd name="connsiteY38" fmla="*/ 113611 h 669063"/>
                  <a:gd name="connsiteX39" fmla="*/ 503051 w 671445"/>
                  <a:gd name="connsiteY39" fmla="*/ 121471 h 669063"/>
                  <a:gd name="connsiteX40" fmla="*/ 505672 w 671445"/>
                  <a:gd name="connsiteY40" fmla="*/ 131951 h 669063"/>
                  <a:gd name="connsiteX41" fmla="*/ 508292 w 671445"/>
                  <a:gd name="connsiteY41" fmla="*/ 139811 h 669063"/>
                  <a:gd name="connsiteX42" fmla="*/ 516152 w 671445"/>
                  <a:gd name="connsiteY42" fmla="*/ 142432 h 669063"/>
                  <a:gd name="connsiteX43" fmla="*/ 524012 w 671445"/>
                  <a:gd name="connsiteY43" fmla="*/ 147672 h 669063"/>
                  <a:gd name="connsiteX44" fmla="*/ 539732 w 671445"/>
                  <a:gd name="connsiteY44" fmla="*/ 150292 h 669063"/>
                  <a:gd name="connsiteX45" fmla="*/ 550212 w 671445"/>
                  <a:gd name="connsiteY45" fmla="*/ 152912 h 669063"/>
                  <a:gd name="connsiteX46" fmla="*/ 552833 w 671445"/>
                  <a:gd name="connsiteY46" fmla="*/ 163392 h 669063"/>
                  <a:gd name="connsiteX47" fmla="*/ 558073 w 671445"/>
                  <a:gd name="connsiteY47" fmla="*/ 192213 h 669063"/>
                  <a:gd name="connsiteX48" fmla="*/ 563313 w 671445"/>
                  <a:gd name="connsiteY48" fmla="*/ 200073 h 669063"/>
                  <a:gd name="connsiteX49" fmla="*/ 579033 w 671445"/>
                  <a:gd name="connsiteY49" fmla="*/ 213173 h 669063"/>
                  <a:gd name="connsiteX50" fmla="*/ 594753 w 671445"/>
                  <a:gd name="connsiteY50" fmla="*/ 218413 h 669063"/>
                  <a:gd name="connsiteX51" fmla="*/ 599994 w 671445"/>
                  <a:gd name="connsiteY51" fmla="*/ 223653 h 669063"/>
                  <a:gd name="connsiteX52" fmla="*/ 607854 w 671445"/>
                  <a:gd name="connsiteY52" fmla="*/ 226273 h 669063"/>
                  <a:gd name="connsiteX53" fmla="*/ 615714 w 671445"/>
                  <a:gd name="connsiteY53" fmla="*/ 231513 h 669063"/>
                  <a:gd name="connsiteX54" fmla="*/ 626194 w 671445"/>
                  <a:gd name="connsiteY54" fmla="*/ 241994 h 669063"/>
                  <a:gd name="connsiteX55" fmla="*/ 636674 w 671445"/>
                  <a:gd name="connsiteY55" fmla="*/ 257714 h 669063"/>
                  <a:gd name="connsiteX56" fmla="*/ 634054 w 671445"/>
                  <a:gd name="connsiteY56" fmla="*/ 265574 h 669063"/>
                  <a:gd name="connsiteX57" fmla="*/ 639294 w 671445"/>
                  <a:gd name="connsiteY57" fmla="*/ 289155 h 669063"/>
                  <a:gd name="connsiteX58" fmla="*/ 646676 w 671445"/>
                  <a:gd name="connsiteY58" fmla="*/ 335368 h 669063"/>
                  <a:gd name="connsiteX59" fmla="*/ 644535 w 671445"/>
                  <a:gd name="connsiteY59" fmla="*/ 359896 h 669063"/>
                  <a:gd name="connsiteX60" fmla="*/ 655922 w 671445"/>
                  <a:gd name="connsiteY60" fmla="*/ 378968 h 669063"/>
                  <a:gd name="connsiteX61" fmla="*/ 664063 w 671445"/>
                  <a:gd name="connsiteY61" fmla="*/ 411820 h 669063"/>
                  <a:gd name="connsiteX62" fmla="*/ 671445 w 671445"/>
                  <a:gd name="connsiteY62" fmla="*/ 429205 h 669063"/>
                  <a:gd name="connsiteX63" fmla="*/ 649775 w 671445"/>
                  <a:gd name="connsiteY63" fmla="*/ 433258 h 669063"/>
                  <a:gd name="connsiteX64" fmla="*/ 644535 w 671445"/>
                  <a:gd name="connsiteY64" fmla="*/ 441118 h 669063"/>
                  <a:gd name="connsiteX65" fmla="*/ 631434 w 671445"/>
                  <a:gd name="connsiteY65" fmla="*/ 451598 h 669063"/>
                  <a:gd name="connsiteX66" fmla="*/ 632144 w 671445"/>
                  <a:gd name="connsiteY66" fmla="*/ 477083 h 669063"/>
                  <a:gd name="connsiteX67" fmla="*/ 610235 w 671445"/>
                  <a:gd name="connsiteY67" fmla="*/ 489705 h 669063"/>
                  <a:gd name="connsiteX68" fmla="*/ 586893 w 671445"/>
                  <a:gd name="connsiteY68" fmla="*/ 493519 h 669063"/>
                  <a:gd name="connsiteX69" fmla="*/ 581653 w 671445"/>
                  <a:gd name="connsiteY69" fmla="*/ 509240 h 669063"/>
                  <a:gd name="connsiteX70" fmla="*/ 586893 w 671445"/>
                  <a:gd name="connsiteY70" fmla="*/ 527580 h 669063"/>
                  <a:gd name="connsiteX71" fmla="*/ 589513 w 671445"/>
                  <a:gd name="connsiteY71" fmla="*/ 545920 h 669063"/>
                  <a:gd name="connsiteX72" fmla="*/ 586893 w 671445"/>
                  <a:gd name="connsiteY72" fmla="*/ 553781 h 669063"/>
                  <a:gd name="connsiteX73" fmla="*/ 581653 w 671445"/>
                  <a:gd name="connsiteY73" fmla="*/ 577361 h 669063"/>
                  <a:gd name="connsiteX74" fmla="*/ 586893 w 671445"/>
                  <a:gd name="connsiteY74" fmla="*/ 593081 h 669063"/>
                  <a:gd name="connsiteX75" fmla="*/ 579033 w 671445"/>
                  <a:gd name="connsiteY75" fmla="*/ 600942 h 669063"/>
                  <a:gd name="connsiteX76" fmla="*/ 555453 w 671445"/>
                  <a:gd name="connsiteY76" fmla="*/ 611422 h 669063"/>
                  <a:gd name="connsiteX77" fmla="*/ 550212 w 671445"/>
                  <a:gd name="connsiteY77" fmla="*/ 616662 h 669063"/>
                  <a:gd name="connsiteX78" fmla="*/ 534492 w 671445"/>
                  <a:gd name="connsiteY78" fmla="*/ 621902 h 669063"/>
                  <a:gd name="connsiteX79" fmla="*/ 518772 w 671445"/>
                  <a:gd name="connsiteY79" fmla="*/ 627142 h 669063"/>
                  <a:gd name="connsiteX80" fmla="*/ 503051 w 671445"/>
                  <a:gd name="connsiteY80" fmla="*/ 632382 h 669063"/>
                  <a:gd name="connsiteX81" fmla="*/ 495191 w 671445"/>
                  <a:gd name="connsiteY81" fmla="*/ 635002 h 669063"/>
                  <a:gd name="connsiteX82" fmla="*/ 484711 w 671445"/>
                  <a:gd name="connsiteY82" fmla="*/ 637622 h 669063"/>
                  <a:gd name="connsiteX83" fmla="*/ 476851 w 671445"/>
                  <a:gd name="connsiteY83" fmla="*/ 640242 h 669063"/>
                  <a:gd name="connsiteX84" fmla="*/ 455890 w 671445"/>
                  <a:gd name="connsiteY84" fmla="*/ 642862 h 669063"/>
                  <a:gd name="connsiteX85" fmla="*/ 424450 w 671445"/>
                  <a:gd name="connsiteY85" fmla="*/ 648103 h 669063"/>
                  <a:gd name="connsiteX86" fmla="*/ 408729 w 671445"/>
                  <a:gd name="connsiteY86" fmla="*/ 653343 h 669063"/>
                  <a:gd name="connsiteX87" fmla="*/ 400869 w 671445"/>
                  <a:gd name="connsiteY87" fmla="*/ 655963 h 669063"/>
                  <a:gd name="connsiteX88" fmla="*/ 379909 w 671445"/>
                  <a:gd name="connsiteY88" fmla="*/ 661203 h 669063"/>
                  <a:gd name="connsiteX89" fmla="*/ 364188 w 671445"/>
                  <a:gd name="connsiteY89" fmla="*/ 666443 h 669063"/>
                  <a:gd name="connsiteX90" fmla="*/ 356328 w 671445"/>
                  <a:gd name="connsiteY90" fmla="*/ 669063 h 669063"/>
                  <a:gd name="connsiteX91" fmla="*/ 317027 w 671445"/>
                  <a:gd name="connsiteY91" fmla="*/ 666443 h 669063"/>
                  <a:gd name="connsiteX92" fmla="*/ 309167 w 671445"/>
                  <a:gd name="connsiteY92" fmla="*/ 663823 h 669063"/>
                  <a:gd name="connsiteX93" fmla="*/ 306547 w 671445"/>
                  <a:gd name="connsiteY93" fmla="*/ 655963 h 669063"/>
                  <a:gd name="connsiteX94" fmla="*/ 290827 w 671445"/>
                  <a:gd name="connsiteY94" fmla="*/ 650723 h 669063"/>
                  <a:gd name="connsiteX95" fmla="*/ 282967 w 671445"/>
                  <a:gd name="connsiteY95" fmla="*/ 648103 h 669063"/>
                  <a:gd name="connsiteX96" fmla="*/ 235806 w 671445"/>
                  <a:gd name="connsiteY96" fmla="*/ 642862 h 669063"/>
                  <a:gd name="connsiteX97" fmla="*/ 230565 w 671445"/>
                  <a:gd name="connsiteY97" fmla="*/ 637622 h 669063"/>
                  <a:gd name="connsiteX98" fmla="*/ 217465 w 671445"/>
                  <a:gd name="connsiteY98" fmla="*/ 635002 h 669063"/>
                  <a:gd name="connsiteX99" fmla="*/ 212225 w 671445"/>
                  <a:gd name="connsiteY99" fmla="*/ 619282 h 669063"/>
                  <a:gd name="connsiteX100" fmla="*/ 214845 w 671445"/>
                  <a:gd name="connsiteY100" fmla="*/ 577361 h 669063"/>
                  <a:gd name="connsiteX101" fmla="*/ 222705 w 671445"/>
                  <a:gd name="connsiteY101" fmla="*/ 538060 h 669063"/>
                  <a:gd name="connsiteX102" fmla="*/ 233186 w 671445"/>
                  <a:gd name="connsiteY102" fmla="*/ 524960 h 669063"/>
                  <a:gd name="connsiteX103" fmla="*/ 238426 w 671445"/>
                  <a:gd name="connsiteY103" fmla="*/ 509240 h 669063"/>
                  <a:gd name="connsiteX104" fmla="*/ 241046 w 671445"/>
                  <a:gd name="connsiteY104" fmla="*/ 501379 h 669063"/>
                  <a:gd name="connsiteX105" fmla="*/ 246286 w 671445"/>
                  <a:gd name="connsiteY105" fmla="*/ 493519 h 669063"/>
                  <a:gd name="connsiteX106" fmla="*/ 251526 w 671445"/>
                  <a:gd name="connsiteY106" fmla="*/ 475179 h 669063"/>
                  <a:gd name="connsiteX107" fmla="*/ 248906 w 671445"/>
                  <a:gd name="connsiteY107" fmla="*/ 441118 h 669063"/>
                  <a:gd name="connsiteX108" fmla="*/ 243666 w 671445"/>
                  <a:gd name="connsiteY108" fmla="*/ 425398 h 669063"/>
                  <a:gd name="connsiteX109" fmla="*/ 220085 w 671445"/>
                  <a:gd name="connsiteY109" fmla="*/ 417538 h 669063"/>
                  <a:gd name="connsiteX110" fmla="*/ 212225 w 671445"/>
                  <a:gd name="connsiteY110" fmla="*/ 414917 h 669063"/>
                  <a:gd name="connsiteX111" fmla="*/ 206985 w 671445"/>
                  <a:gd name="connsiteY111" fmla="*/ 407057 h 669063"/>
                  <a:gd name="connsiteX112" fmla="*/ 196505 w 671445"/>
                  <a:gd name="connsiteY112" fmla="*/ 404437 h 669063"/>
                  <a:gd name="connsiteX113" fmla="*/ 188645 w 671445"/>
                  <a:gd name="connsiteY113" fmla="*/ 401817 h 669063"/>
                  <a:gd name="connsiteX114" fmla="*/ 167684 w 671445"/>
                  <a:gd name="connsiteY114" fmla="*/ 391337 h 669063"/>
                  <a:gd name="connsiteX115" fmla="*/ 167684 w 671445"/>
                  <a:gd name="connsiteY115" fmla="*/ 391337 h 669063"/>
                  <a:gd name="connsiteX116" fmla="*/ 159824 w 671445"/>
                  <a:gd name="connsiteY116" fmla="*/ 386097 h 669063"/>
                  <a:gd name="connsiteX117" fmla="*/ 151964 w 671445"/>
                  <a:gd name="connsiteY117" fmla="*/ 378237 h 669063"/>
                  <a:gd name="connsiteX118" fmla="*/ 144104 w 671445"/>
                  <a:gd name="connsiteY118" fmla="*/ 375617 h 669063"/>
                  <a:gd name="connsiteX119" fmla="*/ 136243 w 671445"/>
                  <a:gd name="connsiteY119" fmla="*/ 362516 h 669063"/>
                  <a:gd name="connsiteX120" fmla="*/ 131003 w 671445"/>
                  <a:gd name="connsiteY120" fmla="*/ 354656 h 669063"/>
                  <a:gd name="connsiteX121" fmla="*/ 117903 w 671445"/>
                  <a:gd name="connsiteY121" fmla="*/ 331076 h 669063"/>
                  <a:gd name="connsiteX122" fmla="*/ 110043 w 671445"/>
                  <a:gd name="connsiteY122" fmla="*/ 328456 h 669063"/>
                  <a:gd name="connsiteX123" fmla="*/ 102183 w 671445"/>
                  <a:gd name="connsiteY123" fmla="*/ 312735 h 669063"/>
                  <a:gd name="connsiteX124" fmla="*/ 96943 w 671445"/>
                  <a:gd name="connsiteY124" fmla="*/ 304875 h 669063"/>
                  <a:gd name="connsiteX125" fmla="*/ 94323 w 671445"/>
                  <a:gd name="connsiteY125" fmla="*/ 297015 h 669063"/>
                  <a:gd name="connsiteX126" fmla="*/ 89082 w 671445"/>
                  <a:gd name="connsiteY126" fmla="*/ 291775 h 669063"/>
                  <a:gd name="connsiteX127" fmla="*/ 78602 w 671445"/>
                  <a:gd name="connsiteY127" fmla="*/ 276054 h 669063"/>
                  <a:gd name="connsiteX128" fmla="*/ 73362 w 671445"/>
                  <a:gd name="connsiteY128" fmla="*/ 268194 h 669063"/>
                  <a:gd name="connsiteX129" fmla="*/ 62882 w 671445"/>
                  <a:gd name="connsiteY129" fmla="*/ 244614 h 669063"/>
                  <a:gd name="connsiteX130" fmla="*/ 60262 w 671445"/>
                  <a:gd name="connsiteY130" fmla="*/ 226273 h 669063"/>
                  <a:gd name="connsiteX131" fmla="*/ 52402 w 671445"/>
                  <a:gd name="connsiteY131" fmla="*/ 202693 h 669063"/>
                  <a:gd name="connsiteX132" fmla="*/ 49782 w 671445"/>
                  <a:gd name="connsiteY132" fmla="*/ 194833 h 669063"/>
                  <a:gd name="connsiteX133" fmla="*/ 47161 w 671445"/>
                  <a:gd name="connsiteY133" fmla="*/ 184352 h 669063"/>
                  <a:gd name="connsiteX134" fmla="*/ 41921 w 671445"/>
                  <a:gd name="connsiteY134" fmla="*/ 168632 h 669063"/>
                  <a:gd name="connsiteX135" fmla="*/ 39301 w 671445"/>
                  <a:gd name="connsiteY135" fmla="*/ 147672 h 669063"/>
                  <a:gd name="connsiteX136" fmla="*/ 36681 w 671445"/>
                  <a:gd name="connsiteY136" fmla="*/ 113611 h 669063"/>
                  <a:gd name="connsiteX137" fmla="*/ 34061 w 671445"/>
                  <a:gd name="connsiteY137" fmla="*/ 103131 h 669063"/>
                  <a:gd name="connsiteX138" fmla="*/ 31441 w 671445"/>
                  <a:gd name="connsiteY138" fmla="*/ 87410 h 669063"/>
                  <a:gd name="connsiteX139" fmla="*/ 28821 w 671445"/>
                  <a:gd name="connsiteY139" fmla="*/ 76930 h 669063"/>
                  <a:gd name="connsiteX140" fmla="*/ 23581 w 671445"/>
                  <a:gd name="connsiteY140" fmla="*/ 55970 h 669063"/>
                  <a:gd name="connsiteX141" fmla="*/ 18341 w 671445"/>
                  <a:gd name="connsiteY141" fmla="*/ 48109 h 669063"/>
                  <a:gd name="connsiteX142" fmla="*/ 15721 w 671445"/>
                  <a:gd name="connsiteY142" fmla="*/ 40249 h 669063"/>
                  <a:gd name="connsiteX143" fmla="*/ 5241 w 671445"/>
                  <a:gd name="connsiteY143" fmla="*/ 0 h 669063"/>
                  <a:gd name="connsiteX144" fmla="*/ 0 w 671445"/>
                  <a:gd name="connsiteY144" fmla="*/ 16669 h 669063"/>
                  <a:gd name="connsiteX0" fmla="*/ 0 w 671445"/>
                  <a:gd name="connsiteY0" fmla="*/ 16669 h 669063"/>
                  <a:gd name="connsiteX1" fmla="*/ 25723 w 671445"/>
                  <a:gd name="connsiteY1" fmla="*/ 12861 h 669063"/>
                  <a:gd name="connsiteX2" fmla="*/ 55022 w 671445"/>
                  <a:gd name="connsiteY2" fmla="*/ 32389 h 669063"/>
                  <a:gd name="connsiteX3" fmla="*/ 60262 w 671445"/>
                  <a:gd name="connsiteY3" fmla="*/ 40249 h 669063"/>
                  <a:gd name="connsiteX4" fmla="*/ 62882 w 671445"/>
                  <a:gd name="connsiteY4" fmla="*/ 55970 h 669063"/>
                  <a:gd name="connsiteX5" fmla="*/ 70742 w 671445"/>
                  <a:gd name="connsiteY5" fmla="*/ 71690 h 669063"/>
                  <a:gd name="connsiteX6" fmla="*/ 78602 w 671445"/>
                  <a:gd name="connsiteY6" fmla="*/ 76930 h 669063"/>
                  <a:gd name="connsiteX7" fmla="*/ 89082 w 671445"/>
                  <a:gd name="connsiteY7" fmla="*/ 90030 h 669063"/>
                  <a:gd name="connsiteX8" fmla="*/ 110043 w 671445"/>
                  <a:gd name="connsiteY8" fmla="*/ 105751 h 669063"/>
                  <a:gd name="connsiteX9" fmla="*/ 151964 w 671445"/>
                  <a:gd name="connsiteY9" fmla="*/ 113611 h 669063"/>
                  <a:gd name="connsiteX10" fmla="*/ 167684 w 671445"/>
                  <a:gd name="connsiteY10" fmla="*/ 118851 h 669063"/>
                  <a:gd name="connsiteX11" fmla="*/ 183404 w 671445"/>
                  <a:gd name="connsiteY11" fmla="*/ 126711 h 669063"/>
                  <a:gd name="connsiteX12" fmla="*/ 188645 w 671445"/>
                  <a:gd name="connsiteY12" fmla="*/ 131951 h 669063"/>
                  <a:gd name="connsiteX13" fmla="*/ 233186 w 671445"/>
                  <a:gd name="connsiteY13" fmla="*/ 134571 h 669063"/>
                  <a:gd name="connsiteX14" fmla="*/ 241046 w 671445"/>
                  <a:gd name="connsiteY14" fmla="*/ 129331 h 669063"/>
                  <a:gd name="connsiteX15" fmla="*/ 246286 w 671445"/>
                  <a:gd name="connsiteY15" fmla="*/ 121471 h 669063"/>
                  <a:gd name="connsiteX16" fmla="*/ 254146 w 671445"/>
                  <a:gd name="connsiteY16" fmla="*/ 118851 h 669063"/>
                  <a:gd name="connsiteX17" fmla="*/ 262006 w 671445"/>
                  <a:gd name="connsiteY17" fmla="*/ 110991 h 669063"/>
                  <a:gd name="connsiteX18" fmla="*/ 269866 w 671445"/>
                  <a:gd name="connsiteY18" fmla="*/ 105751 h 669063"/>
                  <a:gd name="connsiteX19" fmla="*/ 272486 w 671445"/>
                  <a:gd name="connsiteY19" fmla="*/ 97891 h 669063"/>
                  <a:gd name="connsiteX20" fmla="*/ 285587 w 671445"/>
                  <a:gd name="connsiteY20" fmla="*/ 84790 h 669063"/>
                  <a:gd name="connsiteX21" fmla="*/ 298687 w 671445"/>
                  <a:gd name="connsiteY21" fmla="*/ 71690 h 669063"/>
                  <a:gd name="connsiteX22" fmla="*/ 317027 w 671445"/>
                  <a:gd name="connsiteY22" fmla="*/ 53350 h 669063"/>
                  <a:gd name="connsiteX23" fmla="*/ 330128 w 671445"/>
                  <a:gd name="connsiteY23" fmla="*/ 40249 h 669063"/>
                  <a:gd name="connsiteX24" fmla="*/ 337988 w 671445"/>
                  <a:gd name="connsiteY24" fmla="*/ 24529 h 669063"/>
                  <a:gd name="connsiteX25" fmla="*/ 340608 w 671445"/>
                  <a:gd name="connsiteY25" fmla="*/ 16669 h 669063"/>
                  <a:gd name="connsiteX26" fmla="*/ 348468 w 671445"/>
                  <a:gd name="connsiteY26" fmla="*/ 14049 h 669063"/>
                  <a:gd name="connsiteX27" fmla="*/ 364188 w 671445"/>
                  <a:gd name="connsiteY27" fmla="*/ 6189 h 669063"/>
                  <a:gd name="connsiteX28" fmla="*/ 387769 w 671445"/>
                  <a:gd name="connsiteY28" fmla="*/ 8809 h 669063"/>
                  <a:gd name="connsiteX29" fmla="*/ 403489 w 671445"/>
                  <a:gd name="connsiteY29" fmla="*/ 16669 h 669063"/>
                  <a:gd name="connsiteX30" fmla="*/ 411349 w 671445"/>
                  <a:gd name="connsiteY30" fmla="*/ 19289 h 669063"/>
                  <a:gd name="connsiteX31" fmla="*/ 416590 w 671445"/>
                  <a:gd name="connsiteY31" fmla="*/ 24529 h 669063"/>
                  <a:gd name="connsiteX32" fmla="*/ 436833 w 671445"/>
                  <a:gd name="connsiteY32" fmla="*/ 28104 h 669063"/>
                  <a:gd name="connsiteX33" fmla="*/ 450173 w 671445"/>
                  <a:gd name="connsiteY33" fmla="*/ 36443 h 669063"/>
                  <a:gd name="connsiteX34" fmla="*/ 461131 w 671445"/>
                  <a:gd name="connsiteY34" fmla="*/ 55970 h 669063"/>
                  <a:gd name="connsiteX35" fmla="*/ 474231 w 671445"/>
                  <a:gd name="connsiteY35" fmla="*/ 69070 h 669063"/>
                  <a:gd name="connsiteX36" fmla="*/ 482091 w 671445"/>
                  <a:gd name="connsiteY36" fmla="*/ 74310 h 669063"/>
                  <a:gd name="connsiteX37" fmla="*/ 495191 w 671445"/>
                  <a:gd name="connsiteY37" fmla="*/ 97891 h 669063"/>
                  <a:gd name="connsiteX38" fmla="*/ 500431 w 671445"/>
                  <a:gd name="connsiteY38" fmla="*/ 113611 h 669063"/>
                  <a:gd name="connsiteX39" fmla="*/ 503051 w 671445"/>
                  <a:gd name="connsiteY39" fmla="*/ 121471 h 669063"/>
                  <a:gd name="connsiteX40" fmla="*/ 505672 w 671445"/>
                  <a:gd name="connsiteY40" fmla="*/ 131951 h 669063"/>
                  <a:gd name="connsiteX41" fmla="*/ 508292 w 671445"/>
                  <a:gd name="connsiteY41" fmla="*/ 139811 h 669063"/>
                  <a:gd name="connsiteX42" fmla="*/ 516152 w 671445"/>
                  <a:gd name="connsiteY42" fmla="*/ 142432 h 669063"/>
                  <a:gd name="connsiteX43" fmla="*/ 524012 w 671445"/>
                  <a:gd name="connsiteY43" fmla="*/ 147672 h 669063"/>
                  <a:gd name="connsiteX44" fmla="*/ 539732 w 671445"/>
                  <a:gd name="connsiteY44" fmla="*/ 150292 h 669063"/>
                  <a:gd name="connsiteX45" fmla="*/ 550212 w 671445"/>
                  <a:gd name="connsiteY45" fmla="*/ 152912 h 669063"/>
                  <a:gd name="connsiteX46" fmla="*/ 552833 w 671445"/>
                  <a:gd name="connsiteY46" fmla="*/ 163392 h 669063"/>
                  <a:gd name="connsiteX47" fmla="*/ 558073 w 671445"/>
                  <a:gd name="connsiteY47" fmla="*/ 192213 h 669063"/>
                  <a:gd name="connsiteX48" fmla="*/ 563313 w 671445"/>
                  <a:gd name="connsiteY48" fmla="*/ 200073 h 669063"/>
                  <a:gd name="connsiteX49" fmla="*/ 579033 w 671445"/>
                  <a:gd name="connsiteY49" fmla="*/ 213173 h 669063"/>
                  <a:gd name="connsiteX50" fmla="*/ 594753 w 671445"/>
                  <a:gd name="connsiteY50" fmla="*/ 218413 h 669063"/>
                  <a:gd name="connsiteX51" fmla="*/ 599994 w 671445"/>
                  <a:gd name="connsiteY51" fmla="*/ 223653 h 669063"/>
                  <a:gd name="connsiteX52" fmla="*/ 607854 w 671445"/>
                  <a:gd name="connsiteY52" fmla="*/ 226273 h 669063"/>
                  <a:gd name="connsiteX53" fmla="*/ 615714 w 671445"/>
                  <a:gd name="connsiteY53" fmla="*/ 231513 h 669063"/>
                  <a:gd name="connsiteX54" fmla="*/ 626194 w 671445"/>
                  <a:gd name="connsiteY54" fmla="*/ 241994 h 669063"/>
                  <a:gd name="connsiteX55" fmla="*/ 636674 w 671445"/>
                  <a:gd name="connsiteY55" fmla="*/ 257714 h 669063"/>
                  <a:gd name="connsiteX56" fmla="*/ 634054 w 671445"/>
                  <a:gd name="connsiteY56" fmla="*/ 265574 h 669063"/>
                  <a:gd name="connsiteX57" fmla="*/ 639294 w 671445"/>
                  <a:gd name="connsiteY57" fmla="*/ 289155 h 669063"/>
                  <a:gd name="connsiteX58" fmla="*/ 646676 w 671445"/>
                  <a:gd name="connsiteY58" fmla="*/ 335368 h 669063"/>
                  <a:gd name="connsiteX59" fmla="*/ 644535 w 671445"/>
                  <a:gd name="connsiteY59" fmla="*/ 359896 h 669063"/>
                  <a:gd name="connsiteX60" fmla="*/ 655922 w 671445"/>
                  <a:gd name="connsiteY60" fmla="*/ 378968 h 669063"/>
                  <a:gd name="connsiteX61" fmla="*/ 664063 w 671445"/>
                  <a:gd name="connsiteY61" fmla="*/ 411820 h 669063"/>
                  <a:gd name="connsiteX62" fmla="*/ 671445 w 671445"/>
                  <a:gd name="connsiteY62" fmla="*/ 429205 h 669063"/>
                  <a:gd name="connsiteX63" fmla="*/ 649775 w 671445"/>
                  <a:gd name="connsiteY63" fmla="*/ 433258 h 669063"/>
                  <a:gd name="connsiteX64" fmla="*/ 644535 w 671445"/>
                  <a:gd name="connsiteY64" fmla="*/ 441118 h 669063"/>
                  <a:gd name="connsiteX65" fmla="*/ 638578 w 671445"/>
                  <a:gd name="connsiteY65" fmla="*/ 463504 h 669063"/>
                  <a:gd name="connsiteX66" fmla="*/ 632144 w 671445"/>
                  <a:gd name="connsiteY66" fmla="*/ 477083 h 669063"/>
                  <a:gd name="connsiteX67" fmla="*/ 610235 w 671445"/>
                  <a:gd name="connsiteY67" fmla="*/ 489705 h 669063"/>
                  <a:gd name="connsiteX68" fmla="*/ 586893 w 671445"/>
                  <a:gd name="connsiteY68" fmla="*/ 493519 h 669063"/>
                  <a:gd name="connsiteX69" fmla="*/ 581653 w 671445"/>
                  <a:gd name="connsiteY69" fmla="*/ 509240 h 669063"/>
                  <a:gd name="connsiteX70" fmla="*/ 586893 w 671445"/>
                  <a:gd name="connsiteY70" fmla="*/ 527580 h 669063"/>
                  <a:gd name="connsiteX71" fmla="*/ 589513 w 671445"/>
                  <a:gd name="connsiteY71" fmla="*/ 545920 h 669063"/>
                  <a:gd name="connsiteX72" fmla="*/ 586893 w 671445"/>
                  <a:gd name="connsiteY72" fmla="*/ 553781 h 669063"/>
                  <a:gd name="connsiteX73" fmla="*/ 581653 w 671445"/>
                  <a:gd name="connsiteY73" fmla="*/ 577361 h 669063"/>
                  <a:gd name="connsiteX74" fmla="*/ 586893 w 671445"/>
                  <a:gd name="connsiteY74" fmla="*/ 593081 h 669063"/>
                  <a:gd name="connsiteX75" fmla="*/ 579033 w 671445"/>
                  <a:gd name="connsiteY75" fmla="*/ 600942 h 669063"/>
                  <a:gd name="connsiteX76" fmla="*/ 555453 w 671445"/>
                  <a:gd name="connsiteY76" fmla="*/ 611422 h 669063"/>
                  <a:gd name="connsiteX77" fmla="*/ 550212 w 671445"/>
                  <a:gd name="connsiteY77" fmla="*/ 616662 h 669063"/>
                  <a:gd name="connsiteX78" fmla="*/ 534492 w 671445"/>
                  <a:gd name="connsiteY78" fmla="*/ 621902 h 669063"/>
                  <a:gd name="connsiteX79" fmla="*/ 518772 w 671445"/>
                  <a:gd name="connsiteY79" fmla="*/ 627142 h 669063"/>
                  <a:gd name="connsiteX80" fmla="*/ 503051 w 671445"/>
                  <a:gd name="connsiteY80" fmla="*/ 632382 h 669063"/>
                  <a:gd name="connsiteX81" fmla="*/ 495191 w 671445"/>
                  <a:gd name="connsiteY81" fmla="*/ 635002 h 669063"/>
                  <a:gd name="connsiteX82" fmla="*/ 484711 w 671445"/>
                  <a:gd name="connsiteY82" fmla="*/ 637622 h 669063"/>
                  <a:gd name="connsiteX83" fmla="*/ 476851 w 671445"/>
                  <a:gd name="connsiteY83" fmla="*/ 640242 h 669063"/>
                  <a:gd name="connsiteX84" fmla="*/ 455890 w 671445"/>
                  <a:gd name="connsiteY84" fmla="*/ 642862 h 669063"/>
                  <a:gd name="connsiteX85" fmla="*/ 424450 w 671445"/>
                  <a:gd name="connsiteY85" fmla="*/ 648103 h 669063"/>
                  <a:gd name="connsiteX86" fmla="*/ 408729 w 671445"/>
                  <a:gd name="connsiteY86" fmla="*/ 653343 h 669063"/>
                  <a:gd name="connsiteX87" fmla="*/ 400869 w 671445"/>
                  <a:gd name="connsiteY87" fmla="*/ 655963 h 669063"/>
                  <a:gd name="connsiteX88" fmla="*/ 379909 w 671445"/>
                  <a:gd name="connsiteY88" fmla="*/ 661203 h 669063"/>
                  <a:gd name="connsiteX89" fmla="*/ 364188 w 671445"/>
                  <a:gd name="connsiteY89" fmla="*/ 666443 h 669063"/>
                  <a:gd name="connsiteX90" fmla="*/ 356328 w 671445"/>
                  <a:gd name="connsiteY90" fmla="*/ 669063 h 669063"/>
                  <a:gd name="connsiteX91" fmla="*/ 317027 w 671445"/>
                  <a:gd name="connsiteY91" fmla="*/ 666443 h 669063"/>
                  <a:gd name="connsiteX92" fmla="*/ 309167 w 671445"/>
                  <a:gd name="connsiteY92" fmla="*/ 663823 h 669063"/>
                  <a:gd name="connsiteX93" fmla="*/ 306547 w 671445"/>
                  <a:gd name="connsiteY93" fmla="*/ 655963 h 669063"/>
                  <a:gd name="connsiteX94" fmla="*/ 290827 w 671445"/>
                  <a:gd name="connsiteY94" fmla="*/ 650723 h 669063"/>
                  <a:gd name="connsiteX95" fmla="*/ 282967 w 671445"/>
                  <a:gd name="connsiteY95" fmla="*/ 648103 h 669063"/>
                  <a:gd name="connsiteX96" fmla="*/ 235806 w 671445"/>
                  <a:gd name="connsiteY96" fmla="*/ 642862 h 669063"/>
                  <a:gd name="connsiteX97" fmla="*/ 230565 w 671445"/>
                  <a:gd name="connsiteY97" fmla="*/ 637622 h 669063"/>
                  <a:gd name="connsiteX98" fmla="*/ 217465 w 671445"/>
                  <a:gd name="connsiteY98" fmla="*/ 635002 h 669063"/>
                  <a:gd name="connsiteX99" fmla="*/ 212225 w 671445"/>
                  <a:gd name="connsiteY99" fmla="*/ 619282 h 669063"/>
                  <a:gd name="connsiteX100" fmla="*/ 214845 w 671445"/>
                  <a:gd name="connsiteY100" fmla="*/ 577361 h 669063"/>
                  <a:gd name="connsiteX101" fmla="*/ 222705 w 671445"/>
                  <a:gd name="connsiteY101" fmla="*/ 538060 h 669063"/>
                  <a:gd name="connsiteX102" fmla="*/ 233186 w 671445"/>
                  <a:gd name="connsiteY102" fmla="*/ 524960 h 669063"/>
                  <a:gd name="connsiteX103" fmla="*/ 238426 w 671445"/>
                  <a:gd name="connsiteY103" fmla="*/ 509240 h 669063"/>
                  <a:gd name="connsiteX104" fmla="*/ 241046 w 671445"/>
                  <a:gd name="connsiteY104" fmla="*/ 501379 h 669063"/>
                  <a:gd name="connsiteX105" fmla="*/ 246286 w 671445"/>
                  <a:gd name="connsiteY105" fmla="*/ 493519 h 669063"/>
                  <a:gd name="connsiteX106" fmla="*/ 251526 w 671445"/>
                  <a:gd name="connsiteY106" fmla="*/ 475179 h 669063"/>
                  <a:gd name="connsiteX107" fmla="*/ 248906 w 671445"/>
                  <a:gd name="connsiteY107" fmla="*/ 441118 h 669063"/>
                  <a:gd name="connsiteX108" fmla="*/ 243666 w 671445"/>
                  <a:gd name="connsiteY108" fmla="*/ 425398 h 669063"/>
                  <a:gd name="connsiteX109" fmla="*/ 220085 w 671445"/>
                  <a:gd name="connsiteY109" fmla="*/ 417538 h 669063"/>
                  <a:gd name="connsiteX110" fmla="*/ 212225 w 671445"/>
                  <a:gd name="connsiteY110" fmla="*/ 414917 h 669063"/>
                  <a:gd name="connsiteX111" fmla="*/ 206985 w 671445"/>
                  <a:gd name="connsiteY111" fmla="*/ 407057 h 669063"/>
                  <a:gd name="connsiteX112" fmla="*/ 196505 w 671445"/>
                  <a:gd name="connsiteY112" fmla="*/ 404437 h 669063"/>
                  <a:gd name="connsiteX113" fmla="*/ 188645 w 671445"/>
                  <a:gd name="connsiteY113" fmla="*/ 401817 h 669063"/>
                  <a:gd name="connsiteX114" fmla="*/ 167684 w 671445"/>
                  <a:gd name="connsiteY114" fmla="*/ 391337 h 669063"/>
                  <a:gd name="connsiteX115" fmla="*/ 167684 w 671445"/>
                  <a:gd name="connsiteY115" fmla="*/ 391337 h 669063"/>
                  <a:gd name="connsiteX116" fmla="*/ 159824 w 671445"/>
                  <a:gd name="connsiteY116" fmla="*/ 386097 h 669063"/>
                  <a:gd name="connsiteX117" fmla="*/ 151964 w 671445"/>
                  <a:gd name="connsiteY117" fmla="*/ 378237 h 669063"/>
                  <a:gd name="connsiteX118" fmla="*/ 144104 w 671445"/>
                  <a:gd name="connsiteY118" fmla="*/ 375617 h 669063"/>
                  <a:gd name="connsiteX119" fmla="*/ 136243 w 671445"/>
                  <a:gd name="connsiteY119" fmla="*/ 362516 h 669063"/>
                  <a:gd name="connsiteX120" fmla="*/ 131003 w 671445"/>
                  <a:gd name="connsiteY120" fmla="*/ 354656 h 669063"/>
                  <a:gd name="connsiteX121" fmla="*/ 117903 w 671445"/>
                  <a:gd name="connsiteY121" fmla="*/ 331076 h 669063"/>
                  <a:gd name="connsiteX122" fmla="*/ 110043 w 671445"/>
                  <a:gd name="connsiteY122" fmla="*/ 328456 h 669063"/>
                  <a:gd name="connsiteX123" fmla="*/ 102183 w 671445"/>
                  <a:gd name="connsiteY123" fmla="*/ 312735 h 669063"/>
                  <a:gd name="connsiteX124" fmla="*/ 96943 w 671445"/>
                  <a:gd name="connsiteY124" fmla="*/ 304875 h 669063"/>
                  <a:gd name="connsiteX125" fmla="*/ 94323 w 671445"/>
                  <a:gd name="connsiteY125" fmla="*/ 297015 h 669063"/>
                  <a:gd name="connsiteX126" fmla="*/ 89082 w 671445"/>
                  <a:gd name="connsiteY126" fmla="*/ 291775 h 669063"/>
                  <a:gd name="connsiteX127" fmla="*/ 78602 w 671445"/>
                  <a:gd name="connsiteY127" fmla="*/ 276054 h 669063"/>
                  <a:gd name="connsiteX128" fmla="*/ 73362 w 671445"/>
                  <a:gd name="connsiteY128" fmla="*/ 268194 h 669063"/>
                  <a:gd name="connsiteX129" fmla="*/ 62882 w 671445"/>
                  <a:gd name="connsiteY129" fmla="*/ 244614 h 669063"/>
                  <a:gd name="connsiteX130" fmla="*/ 60262 w 671445"/>
                  <a:gd name="connsiteY130" fmla="*/ 226273 h 669063"/>
                  <a:gd name="connsiteX131" fmla="*/ 52402 w 671445"/>
                  <a:gd name="connsiteY131" fmla="*/ 202693 h 669063"/>
                  <a:gd name="connsiteX132" fmla="*/ 49782 w 671445"/>
                  <a:gd name="connsiteY132" fmla="*/ 194833 h 669063"/>
                  <a:gd name="connsiteX133" fmla="*/ 47161 w 671445"/>
                  <a:gd name="connsiteY133" fmla="*/ 184352 h 669063"/>
                  <a:gd name="connsiteX134" fmla="*/ 41921 w 671445"/>
                  <a:gd name="connsiteY134" fmla="*/ 168632 h 669063"/>
                  <a:gd name="connsiteX135" fmla="*/ 39301 w 671445"/>
                  <a:gd name="connsiteY135" fmla="*/ 147672 h 669063"/>
                  <a:gd name="connsiteX136" fmla="*/ 36681 w 671445"/>
                  <a:gd name="connsiteY136" fmla="*/ 113611 h 669063"/>
                  <a:gd name="connsiteX137" fmla="*/ 34061 w 671445"/>
                  <a:gd name="connsiteY137" fmla="*/ 103131 h 669063"/>
                  <a:gd name="connsiteX138" fmla="*/ 31441 w 671445"/>
                  <a:gd name="connsiteY138" fmla="*/ 87410 h 669063"/>
                  <a:gd name="connsiteX139" fmla="*/ 28821 w 671445"/>
                  <a:gd name="connsiteY139" fmla="*/ 76930 h 669063"/>
                  <a:gd name="connsiteX140" fmla="*/ 23581 w 671445"/>
                  <a:gd name="connsiteY140" fmla="*/ 55970 h 669063"/>
                  <a:gd name="connsiteX141" fmla="*/ 18341 w 671445"/>
                  <a:gd name="connsiteY141" fmla="*/ 48109 h 669063"/>
                  <a:gd name="connsiteX142" fmla="*/ 15721 w 671445"/>
                  <a:gd name="connsiteY142" fmla="*/ 40249 h 669063"/>
                  <a:gd name="connsiteX143" fmla="*/ 5241 w 671445"/>
                  <a:gd name="connsiteY143" fmla="*/ 0 h 669063"/>
                  <a:gd name="connsiteX144" fmla="*/ 0 w 671445"/>
                  <a:gd name="connsiteY144" fmla="*/ 16669 h 669063"/>
                  <a:gd name="connsiteX0" fmla="*/ 0 w 671445"/>
                  <a:gd name="connsiteY0" fmla="*/ 16669 h 669063"/>
                  <a:gd name="connsiteX1" fmla="*/ 25723 w 671445"/>
                  <a:gd name="connsiteY1" fmla="*/ 12861 h 669063"/>
                  <a:gd name="connsiteX2" fmla="*/ 55022 w 671445"/>
                  <a:gd name="connsiteY2" fmla="*/ 32389 h 669063"/>
                  <a:gd name="connsiteX3" fmla="*/ 60262 w 671445"/>
                  <a:gd name="connsiteY3" fmla="*/ 40249 h 669063"/>
                  <a:gd name="connsiteX4" fmla="*/ 62882 w 671445"/>
                  <a:gd name="connsiteY4" fmla="*/ 55970 h 669063"/>
                  <a:gd name="connsiteX5" fmla="*/ 70742 w 671445"/>
                  <a:gd name="connsiteY5" fmla="*/ 71690 h 669063"/>
                  <a:gd name="connsiteX6" fmla="*/ 78602 w 671445"/>
                  <a:gd name="connsiteY6" fmla="*/ 76930 h 669063"/>
                  <a:gd name="connsiteX7" fmla="*/ 89082 w 671445"/>
                  <a:gd name="connsiteY7" fmla="*/ 90030 h 669063"/>
                  <a:gd name="connsiteX8" fmla="*/ 110043 w 671445"/>
                  <a:gd name="connsiteY8" fmla="*/ 105751 h 669063"/>
                  <a:gd name="connsiteX9" fmla="*/ 151964 w 671445"/>
                  <a:gd name="connsiteY9" fmla="*/ 113611 h 669063"/>
                  <a:gd name="connsiteX10" fmla="*/ 167684 w 671445"/>
                  <a:gd name="connsiteY10" fmla="*/ 118851 h 669063"/>
                  <a:gd name="connsiteX11" fmla="*/ 183404 w 671445"/>
                  <a:gd name="connsiteY11" fmla="*/ 126711 h 669063"/>
                  <a:gd name="connsiteX12" fmla="*/ 188645 w 671445"/>
                  <a:gd name="connsiteY12" fmla="*/ 131951 h 669063"/>
                  <a:gd name="connsiteX13" fmla="*/ 233186 w 671445"/>
                  <a:gd name="connsiteY13" fmla="*/ 134571 h 669063"/>
                  <a:gd name="connsiteX14" fmla="*/ 241046 w 671445"/>
                  <a:gd name="connsiteY14" fmla="*/ 129331 h 669063"/>
                  <a:gd name="connsiteX15" fmla="*/ 246286 w 671445"/>
                  <a:gd name="connsiteY15" fmla="*/ 121471 h 669063"/>
                  <a:gd name="connsiteX16" fmla="*/ 254146 w 671445"/>
                  <a:gd name="connsiteY16" fmla="*/ 118851 h 669063"/>
                  <a:gd name="connsiteX17" fmla="*/ 262006 w 671445"/>
                  <a:gd name="connsiteY17" fmla="*/ 110991 h 669063"/>
                  <a:gd name="connsiteX18" fmla="*/ 269866 w 671445"/>
                  <a:gd name="connsiteY18" fmla="*/ 105751 h 669063"/>
                  <a:gd name="connsiteX19" fmla="*/ 272486 w 671445"/>
                  <a:gd name="connsiteY19" fmla="*/ 97891 h 669063"/>
                  <a:gd name="connsiteX20" fmla="*/ 285587 w 671445"/>
                  <a:gd name="connsiteY20" fmla="*/ 84790 h 669063"/>
                  <a:gd name="connsiteX21" fmla="*/ 298687 w 671445"/>
                  <a:gd name="connsiteY21" fmla="*/ 71690 h 669063"/>
                  <a:gd name="connsiteX22" fmla="*/ 317027 w 671445"/>
                  <a:gd name="connsiteY22" fmla="*/ 53350 h 669063"/>
                  <a:gd name="connsiteX23" fmla="*/ 330128 w 671445"/>
                  <a:gd name="connsiteY23" fmla="*/ 40249 h 669063"/>
                  <a:gd name="connsiteX24" fmla="*/ 337988 w 671445"/>
                  <a:gd name="connsiteY24" fmla="*/ 24529 h 669063"/>
                  <a:gd name="connsiteX25" fmla="*/ 340608 w 671445"/>
                  <a:gd name="connsiteY25" fmla="*/ 16669 h 669063"/>
                  <a:gd name="connsiteX26" fmla="*/ 348468 w 671445"/>
                  <a:gd name="connsiteY26" fmla="*/ 14049 h 669063"/>
                  <a:gd name="connsiteX27" fmla="*/ 364188 w 671445"/>
                  <a:gd name="connsiteY27" fmla="*/ 6189 h 669063"/>
                  <a:gd name="connsiteX28" fmla="*/ 387769 w 671445"/>
                  <a:gd name="connsiteY28" fmla="*/ 8809 h 669063"/>
                  <a:gd name="connsiteX29" fmla="*/ 403489 w 671445"/>
                  <a:gd name="connsiteY29" fmla="*/ 16669 h 669063"/>
                  <a:gd name="connsiteX30" fmla="*/ 411349 w 671445"/>
                  <a:gd name="connsiteY30" fmla="*/ 19289 h 669063"/>
                  <a:gd name="connsiteX31" fmla="*/ 416590 w 671445"/>
                  <a:gd name="connsiteY31" fmla="*/ 24529 h 669063"/>
                  <a:gd name="connsiteX32" fmla="*/ 436833 w 671445"/>
                  <a:gd name="connsiteY32" fmla="*/ 28104 h 669063"/>
                  <a:gd name="connsiteX33" fmla="*/ 450173 w 671445"/>
                  <a:gd name="connsiteY33" fmla="*/ 36443 h 669063"/>
                  <a:gd name="connsiteX34" fmla="*/ 461131 w 671445"/>
                  <a:gd name="connsiteY34" fmla="*/ 55970 h 669063"/>
                  <a:gd name="connsiteX35" fmla="*/ 474231 w 671445"/>
                  <a:gd name="connsiteY35" fmla="*/ 69070 h 669063"/>
                  <a:gd name="connsiteX36" fmla="*/ 482091 w 671445"/>
                  <a:gd name="connsiteY36" fmla="*/ 74310 h 669063"/>
                  <a:gd name="connsiteX37" fmla="*/ 495191 w 671445"/>
                  <a:gd name="connsiteY37" fmla="*/ 97891 h 669063"/>
                  <a:gd name="connsiteX38" fmla="*/ 500431 w 671445"/>
                  <a:gd name="connsiteY38" fmla="*/ 113611 h 669063"/>
                  <a:gd name="connsiteX39" fmla="*/ 503051 w 671445"/>
                  <a:gd name="connsiteY39" fmla="*/ 121471 h 669063"/>
                  <a:gd name="connsiteX40" fmla="*/ 505672 w 671445"/>
                  <a:gd name="connsiteY40" fmla="*/ 131951 h 669063"/>
                  <a:gd name="connsiteX41" fmla="*/ 508292 w 671445"/>
                  <a:gd name="connsiteY41" fmla="*/ 139811 h 669063"/>
                  <a:gd name="connsiteX42" fmla="*/ 516152 w 671445"/>
                  <a:gd name="connsiteY42" fmla="*/ 142432 h 669063"/>
                  <a:gd name="connsiteX43" fmla="*/ 524012 w 671445"/>
                  <a:gd name="connsiteY43" fmla="*/ 147672 h 669063"/>
                  <a:gd name="connsiteX44" fmla="*/ 539732 w 671445"/>
                  <a:gd name="connsiteY44" fmla="*/ 150292 h 669063"/>
                  <a:gd name="connsiteX45" fmla="*/ 550212 w 671445"/>
                  <a:gd name="connsiteY45" fmla="*/ 152912 h 669063"/>
                  <a:gd name="connsiteX46" fmla="*/ 552833 w 671445"/>
                  <a:gd name="connsiteY46" fmla="*/ 163392 h 669063"/>
                  <a:gd name="connsiteX47" fmla="*/ 558073 w 671445"/>
                  <a:gd name="connsiteY47" fmla="*/ 192213 h 669063"/>
                  <a:gd name="connsiteX48" fmla="*/ 563313 w 671445"/>
                  <a:gd name="connsiteY48" fmla="*/ 200073 h 669063"/>
                  <a:gd name="connsiteX49" fmla="*/ 579033 w 671445"/>
                  <a:gd name="connsiteY49" fmla="*/ 213173 h 669063"/>
                  <a:gd name="connsiteX50" fmla="*/ 594753 w 671445"/>
                  <a:gd name="connsiteY50" fmla="*/ 218413 h 669063"/>
                  <a:gd name="connsiteX51" fmla="*/ 599994 w 671445"/>
                  <a:gd name="connsiteY51" fmla="*/ 223653 h 669063"/>
                  <a:gd name="connsiteX52" fmla="*/ 607854 w 671445"/>
                  <a:gd name="connsiteY52" fmla="*/ 226273 h 669063"/>
                  <a:gd name="connsiteX53" fmla="*/ 615714 w 671445"/>
                  <a:gd name="connsiteY53" fmla="*/ 231513 h 669063"/>
                  <a:gd name="connsiteX54" fmla="*/ 626194 w 671445"/>
                  <a:gd name="connsiteY54" fmla="*/ 241994 h 669063"/>
                  <a:gd name="connsiteX55" fmla="*/ 636674 w 671445"/>
                  <a:gd name="connsiteY55" fmla="*/ 257714 h 669063"/>
                  <a:gd name="connsiteX56" fmla="*/ 634054 w 671445"/>
                  <a:gd name="connsiteY56" fmla="*/ 265574 h 669063"/>
                  <a:gd name="connsiteX57" fmla="*/ 639294 w 671445"/>
                  <a:gd name="connsiteY57" fmla="*/ 289155 h 669063"/>
                  <a:gd name="connsiteX58" fmla="*/ 646676 w 671445"/>
                  <a:gd name="connsiteY58" fmla="*/ 335368 h 669063"/>
                  <a:gd name="connsiteX59" fmla="*/ 644535 w 671445"/>
                  <a:gd name="connsiteY59" fmla="*/ 359896 h 669063"/>
                  <a:gd name="connsiteX60" fmla="*/ 655922 w 671445"/>
                  <a:gd name="connsiteY60" fmla="*/ 378968 h 669063"/>
                  <a:gd name="connsiteX61" fmla="*/ 664063 w 671445"/>
                  <a:gd name="connsiteY61" fmla="*/ 411820 h 669063"/>
                  <a:gd name="connsiteX62" fmla="*/ 671445 w 671445"/>
                  <a:gd name="connsiteY62" fmla="*/ 429205 h 669063"/>
                  <a:gd name="connsiteX63" fmla="*/ 649775 w 671445"/>
                  <a:gd name="connsiteY63" fmla="*/ 433258 h 669063"/>
                  <a:gd name="connsiteX64" fmla="*/ 638578 w 671445"/>
                  <a:gd name="connsiteY64" fmla="*/ 463504 h 669063"/>
                  <a:gd name="connsiteX65" fmla="*/ 632144 w 671445"/>
                  <a:gd name="connsiteY65" fmla="*/ 477083 h 669063"/>
                  <a:gd name="connsiteX66" fmla="*/ 610235 w 671445"/>
                  <a:gd name="connsiteY66" fmla="*/ 489705 h 669063"/>
                  <a:gd name="connsiteX67" fmla="*/ 586893 w 671445"/>
                  <a:gd name="connsiteY67" fmla="*/ 493519 h 669063"/>
                  <a:gd name="connsiteX68" fmla="*/ 581653 w 671445"/>
                  <a:gd name="connsiteY68" fmla="*/ 509240 h 669063"/>
                  <a:gd name="connsiteX69" fmla="*/ 586893 w 671445"/>
                  <a:gd name="connsiteY69" fmla="*/ 527580 h 669063"/>
                  <a:gd name="connsiteX70" fmla="*/ 589513 w 671445"/>
                  <a:gd name="connsiteY70" fmla="*/ 545920 h 669063"/>
                  <a:gd name="connsiteX71" fmla="*/ 586893 w 671445"/>
                  <a:gd name="connsiteY71" fmla="*/ 553781 h 669063"/>
                  <a:gd name="connsiteX72" fmla="*/ 581653 w 671445"/>
                  <a:gd name="connsiteY72" fmla="*/ 577361 h 669063"/>
                  <a:gd name="connsiteX73" fmla="*/ 586893 w 671445"/>
                  <a:gd name="connsiteY73" fmla="*/ 593081 h 669063"/>
                  <a:gd name="connsiteX74" fmla="*/ 579033 w 671445"/>
                  <a:gd name="connsiteY74" fmla="*/ 600942 h 669063"/>
                  <a:gd name="connsiteX75" fmla="*/ 555453 w 671445"/>
                  <a:gd name="connsiteY75" fmla="*/ 611422 h 669063"/>
                  <a:gd name="connsiteX76" fmla="*/ 550212 w 671445"/>
                  <a:gd name="connsiteY76" fmla="*/ 616662 h 669063"/>
                  <a:gd name="connsiteX77" fmla="*/ 534492 w 671445"/>
                  <a:gd name="connsiteY77" fmla="*/ 621902 h 669063"/>
                  <a:gd name="connsiteX78" fmla="*/ 518772 w 671445"/>
                  <a:gd name="connsiteY78" fmla="*/ 627142 h 669063"/>
                  <a:gd name="connsiteX79" fmla="*/ 503051 w 671445"/>
                  <a:gd name="connsiteY79" fmla="*/ 632382 h 669063"/>
                  <a:gd name="connsiteX80" fmla="*/ 495191 w 671445"/>
                  <a:gd name="connsiteY80" fmla="*/ 635002 h 669063"/>
                  <a:gd name="connsiteX81" fmla="*/ 484711 w 671445"/>
                  <a:gd name="connsiteY81" fmla="*/ 637622 h 669063"/>
                  <a:gd name="connsiteX82" fmla="*/ 476851 w 671445"/>
                  <a:gd name="connsiteY82" fmla="*/ 640242 h 669063"/>
                  <a:gd name="connsiteX83" fmla="*/ 455890 w 671445"/>
                  <a:gd name="connsiteY83" fmla="*/ 642862 h 669063"/>
                  <a:gd name="connsiteX84" fmla="*/ 424450 w 671445"/>
                  <a:gd name="connsiteY84" fmla="*/ 648103 h 669063"/>
                  <a:gd name="connsiteX85" fmla="*/ 408729 w 671445"/>
                  <a:gd name="connsiteY85" fmla="*/ 653343 h 669063"/>
                  <a:gd name="connsiteX86" fmla="*/ 400869 w 671445"/>
                  <a:gd name="connsiteY86" fmla="*/ 655963 h 669063"/>
                  <a:gd name="connsiteX87" fmla="*/ 379909 w 671445"/>
                  <a:gd name="connsiteY87" fmla="*/ 661203 h 669063"/>
                  <a:gd name="connsiteX88" fmla="*/ 364188 w 671445"/>
                  <a:gd name="connsiteY88" fmla="*/ 666443 h 669063"/>
                  <a:gd name="connsiteX89" fmla="*/ 356328 w 671445"/>
                  <a:gd name="connsiteY89" fmla="*/ 669063 h 669063"/>
                  <a:gd name="connsiteX90" fmla="*/ 317027 w 671445"/>
                  <a:gd name="connsiteY90" fmla="*/ 666443 h 669063"/>
                  <a:gd name="connsiteX91" fmla="*/ 309167 w 671445"/>
                  <a:gd name="connsiteY91" fmla="*/ 663823 h 669063"/>
                  <a:gd name="connsiteX92" fmla="*/ 306547 w 671445"/>
                  <a:gd name="connsiteY92" fmla="*/ 655963 h 669063"/>
                  <a:gd name="connsiteX93" fmla="*/ 290827 w 671445"/>
                  <a:gd name="connsiteY93" fmla="*/ 650723 h 669063"/>
                  <a:gd name="connsiteX94" fmla="*/ 282967 w 671445"/>
                  <a:gd name="connsiteY94" fmla="*/ 648103 h 669063"/>
                  <a:gd name="connsiteX95" fmla="*/ 235806 w 671445"/>
                  <a:gd name="connsiteY95" fmla="*/ 642862 h 669063"/>
                  <a:gd name="connsiteX96" fmla="*/ 230565 w 671445"/>
                  <a:gd name="connsiteY96" fmla="*/ 637622 h 669063"/>
                  <a:gd name="connsiteX97" fmla="*/ 217465 w 671445"/>
                  <a:gd name="connsiteY97" fmla="*/ 635002 h 669063"/>
                  <a:gd name="connsiteX98" fmla="*/ 212225 w 671445"/>
                  <a:gd name="connsiteY98" fmla="*/ 619282 h 669063"/>
                  <a:gd name="connsiteX99" fmla="*/ 214845 w 671445"/>
                  <a:gd name="connsiteY99" fmla="*/ 577361 h 669063"/>
                  <a:gd name="connsiteX100" fmla="*/ 222705 w 671445"/>
                  <a:gd name="connsiteY100" fmla="*/ 538060 h 669063"/>
                  <a:gd name="connsiteX101" fmla="*/ 233186 w 671445"/>
                  <a:gd name="connsiteY101" fmla="*/ 524960 h 669063"/>
                  <a:gd name="connsiteX102" fmla="*/ 238426 w 671445"/>
                  <a:gd name="connsiteY102" fmla="*/ 509240 h 669063"/>
                  <a:gd name="connsiteX103" fmla="*/ 241046 w 671445"/>
                  <a:gd name="connsiteY103" fmla="*/ 501379 h 669063"/>
                  <a:gd name="connsiteX104" fmla="*/ 246286 w 671445"/>
                  <a:gd name="connsiteY104" fmla="*/ 493519 h 669063"/>
                  <a:gd name="connsiteX105" fmla="*/ 251526 w 671445"/>
                  <a:gd name="connsiteY105" fmla="*/ 475179 h 669063"/>
                  <a:gd name="connsiteX106" fmla="*/ 248906 w 671445"/>
                  <a:gd name="connsiteY106" fmla="*/ 441118 h 669063"/>
                  <a:gd name="connsiteX107" fmla="*/ 243666 w 671445"/>
                  <a:gd name="connsiteY107" fmla="*/ 425398 h 669063"/>
                  <a:gd name="connsiteX108" fmla="*/ 220085 w 671445"/>
                  <a:gd name="connsiteY108" fmla="*/ 417538 h 669063"/>
                  <a:gd name="connsiteX109" fmla="*/ 212225 w 671445"/>
                  <a:gd name="connsiteY109" fmla="*/ 414917 h 669063"/>
                  <a:gd name="connsiteX110" fmla="*/ 206985 w 671445"/>
                  <a:gd name="connsiteY110" fmla="*/ 407057 h 669063"/>
                  <a:gd name="connsiteX111" fmla="*/ 196505 w 671445"/>
                  <a:gd name="connsiteY111" fmla="*/ 404437 h 669063"/>
                  <a:gd name="connsiteX112" fmla="*/ 188645 w 671445"/>
                  <a:gd name="connsiteY112" fmla="*/ 401817 h 669063"/>
                  <a:gd name="connsiteX113" fmla="*/ 167684 w 671445"/>
                  <a:gd name="connsiteY113" fmla="*/ 391337 h 669063"/>
                  <a:gd name="connsiteX114" fmla="*/ 167684 w 671445"/>
                  <a:gd name="connsiteY114" fmla="*/ 391337 h 669063"/>
                  <a:gd name="connsiteX115" fmla="*/ 159824 w 671445"/>
                  <a:gd name="connsiteY115" fmla="*/ 386097 h 669063"/>
                  <a:gd name="connsiteX116" fmla="*/ 151964 w 671445"/>
                  <a:gd name="connsiteY116" fmla="*/ 378237 h 669063"/>
                  <a:gd name="connsiteX117" fmla="*/ 144104 w 671445"/>
                  <a:gd name="connsiteY117" fmla="*/ 375617 h 669063"/>
                  <a:gd name="connsiteX118" fmla="*/ 136243 w 671445"/>
                  <a:gd name="connsiteY118" fmla="*/ 362516 h 669063"/>
                  <a:gd name="connsiteX119" fmla="*/ 131003 w 671445"/>
                  <a:gd name="connsiteY119" fmla="*/ 354656 h 669063"/>
                  <a:gd name="connsiteX120" fmla="*/ 117903 w 671445"/>
                  <a:gd name="connsiteY120" fmla="*/ 331076 h 669063"/>
                  <a:gd name="connsiteX121" fmla="*/ 110043 w 671445"/>
                  <a:gd name="connsiteY121" fmla="*/ 328456 h 669063"/>
                  <a:gd name="connsiteX122" fmla="*/ 102183 w 671445"/>
                  <a:gd name="connsiteY122" fmla="*/ 312735 h 669063"/>
                  <a:gd name="connsiteX123" fmla="*/ 96943 w 671445"/>
                  <a:gd name="connsiteY123" fmla="*/ 304875 h 669063"/>
                  <a:gd name="connsiteX124" fmla="*/ 94323 w 671445"/>
                  <a:gd name="connsiteY124" fmla="*/ 297015 h 669063"/>
                  <a:gd name="connsiteX125" fmla="*/ 89082 w 671445"/>
                  <a:gd name="connsiteY125" fmla="*/ 291775 h 669063"/>
                  <a:gd name="connsiteX126" fmla="*/ 78602 w 671445"/>
                  <a:gd name="connsiteY126" fmla="*/ 276054 h 669063"/>
                  <a:gd name="connsiteX127" fmla="*/ 73362 w 671445"/>
                  <a:gd name="connsiteY127" fmla="*/ 268194 h 669063"/>
                  <a:gd name="connsiteX128" fmla="*/ 62882 w 671445"/>
                  <a:gd name="connsiteY128" fmla="*/ 244614 h 669063"/>
                  <a:gd name="connsiteX129" fmla="*/ 60262 w 671445"/>
                  <a:gd name="connsiteY129" fmla="*/ 226273 h 669063"/>
                  <a:gd name="connsiteX130" fmla="*/ 52402 w 671445"/>
                  <a:gd name="connsiteY130" fmla="*/ 202693 h 669063"/>
                  <a:gd name="connsiteX131" fmla="*/ 49782 w 671445"/>
                  <a:gd name="connsiteY131" fmla="*/ 194833 h 669063"/>
                  <a:gd name="connsiteX132" fmla="*/ 47161 w 671445"/>
                  <a:gd name="connsiteY132" fmla="*/ 184352 h 669063"/>
                  <a:gd name="connsiteX133" fmla="*/ 41921 w 671445"/>
                  <a:gd name="connsiteY133" fmla="*/ 168632 h 669063"/>
                  <a:gd name="connsiteX134" fmla="*/ 39301 w 671445"/>
                  <a:gd name="connsiteY134" fmla="*/ 147672 h 669063"/>
                  <a:gd name="connsiteX135" fmla="*/ 36681 w 671445"/>
                  <a:gd name="connsiteY135" fmla="*/ 113611 h 669063"/>
                  <a:gd name="connsiteX136" fmla="*/ 34061 w 671445"/>
                  <a:gd name="connsiteY136" fmla="*/ 103131 h 669063"/>
                  <a:gd name="connsiteX137" fmla="*/ 31441 w 671445"/>
                  <a:gd name="connsiteY137" fmla="*/ 87410 h 669063"/>
                  <a:gd name="connsiteX138" fmla="*/ 28821 w 671445"/>
                  <a:gd name="connsiteY138" fmla="*/ 76930 h 669063"/>
                  <a:gd name="connsiteX139" fmla="*/ 23581 w 671445"/>
                  <a:gd name="connsiteY139" fmla="*/ 55970 h 669063"/>
                  <a:gd name="connsiteX140" fmla="*/ 18341 w 671445"/>
                  <a:gd name="connsiteY140" fmla="*/ 48109 h 669063"/>
                  <a:gd name="connsiteX141" fmla="*/ 15721 w 671445"/>
                  <a:gd name="connsiteY141" fmla="*/ 40249 h 669063"/>
                  <a:gd name="connsiteX142" fmla="*/ 5241 w 671445"/>
                  <a:gd name="connsiteY142" fmla="*/ 0 h 669063"/>
                  <a:gd name="connsiteX143" fmla="*/ 0 w 671445"/>
                  <a:gd name="connsiteY143" fmla="*/ 16669 h 669063"/>
                  <a:gd name="connsiteX0" fmla="*/ 0 w 671445"/>
                  <a:gd name="connsiteY0" fmla="*/ 16669 h 669063"/>
                  <a:gd name="connsiteX1" fmla="*/ 25723 w 671445"/>
                  <a:gd name="connsiteY1" fmla="*/ 12861 h 669063"/>
                  <a:gd name="connsiteX2" fmla="*/ 55022 w 671445"/>
                  <a:gd name="connsiteY2" fmla="*/ 32389 h 669063"/>
                  <a:gd name="connsiteX3" fmla="*/ 60262 w 671445"/>
                  <a:gd name="connsiteY3" fmla="*/ 40249 h 669063"/>
                  <a:gd name="connsiteX4" fmla="*/ 62882 w 671445"/>
                  <a:gd name="connsiteY4" fmla="*/ 55970 h 669063"/>
                  <a:gd name="connsiteX5" fmla="*/ 70742 w 671445"/>
                  <a:gd name="connsiteY5" fmla="*/ 71690 h 669063"/>
                  <a:gd name="connsiteX6" fmla="*/ 78602 w 671445"/>
                  <a:gd name="connsiteY6" fmla="*/ 76930 h 669063"/>
                  <a:gd name="connsiteX7" fmla="*/ 89082 w 671445"/>
                  <a:gd name="connsiteY7" fmla="*/ 90030 h 669063"/>
                  <a:gd name="connsiteX8" fmla="*/ 110043 w 671445"/>
                  <a:gd name="connsiteY8" fmla="*/ 105751 h 669063"/>
                  <a:gd name="connsiteX9" fmla="*/ 151964 w 671445"/>
                  <a:gd name="connsiteY9" fmla="*/ 113611 h 669063"/>
                  <a:gd name="connsiteX10" fmla="*/ 167684 w 671445"/>
                  <a:gd name="connsiteY10" fmla="*/ 118851 h 669063"/>
                  <a:gd name="connsiteX11" fmla="*/ 183404 w 671445"/>
                  <a:gd name="connsiteY11" fmla="*/ 126711 h 669063"/>
                  <a:gd name="connsiteX12" fmla="*/ 188645 w 671445"/>
                  <a:gd name="connsiteY12" fmla="*/ 131951 h 669063"/>
                  <a:gd name="connsiteX13" fmla="*/ 233186 w 671445"/>
                  <a:gd name="connsiteY13" fmla="*/ 134571 h 669063"/>
                  <a:gd name="connsiteX14" fmla="*/ 241046 w 671445"/>
                  <a:gd name="connsiteY14" fmla="*/ 129331 h 669063"/>
                  <a:gd name="connsiteX15" fmla="*/ 246286 w 671445"/>
                  <a:gd name="connsiteY15" fmla="*/ 121471 h 669063"/>
                  <a:gd name="connsiteX16" fmla="*/ 254146 w 671445"/>
                  <a:gd name="connsiteY16" fmla="*/ 118851 h 669063"/>
                  <a:gd name="connsiteX17" fmla="*/ 262006 w 671445"/>
                  <a:gd name="connsiteY17" fmla="*/ 110991 h 669063"/>
                  <a:gd name="connsiteX18" fmla="*/ 269866 w 671445"/>
                  <a:gd name="connsiteY18" fmla="*/ 105751 h 669063"/>
                  <a:gd name="connsiteX19" fmla="*/ 272486 w 671445"/>
                  <a:gd name="connsiteY19" fmla="*/ 97891 h 669063"/>
                  <a:gd name="connsiteX20" fmla="*/ 285587 w 671445"/>
                  <a:gd name="connsiteY20" fmla="*/ 84790 h 669063"/>
                  <a:gd name="connsiteX21" fmla="*/ 298687 w 671445"/>
                  <a:gd name="connsiteY21" fmla="*/ 71690 h 669063"/>
                  <a:gd name="connsiteX22" fmla="*/ 317027 w 671445"/>
                  <a:gd name="connsiteY22" fmla="*/ 53350 h 669063"/>
                  <a:gd name="connsiteX23" fmla="*/ 330128 w 671445"/>
                  <a:gd name="connsiteY23" fmla="*/ 40249 h 669063"/>
                  <a:gd name="connsiteX24" fmla="*/ 337988 w 671445"/>
                  <a:gd name="connsiteY24" fmla="*/ 24529 h 669063"/>
                  <a:gd name="connsiteX25" fmla="*/ 340608 w 671445"/>
                  <a:gd name="connsiteY25" fmla="*/ 16669 h 669063"/>
                  <a:gd name="connsiteX26" fmla="*/ 348468 w 671445"/>
                  <a:gd name="connsiteY26" fmla="*/ 14049 h 669063"/>
                  <a:gd name="connsiteX27" fmla="*/ 364188 w 671445"/>
                  <a:gd name="connsiteY27" fmla="*/ 6189 h 669063"/>
                  <a:gd name="connsiteX28" fmla="*/ 387769 w 671445"/>
                  <a:gd name="connsiteY28" fmla="*/ 8809 h 669063"/>
                  <a:gd name="connsiteX29" fmla="*/ 403489 w 671445"/>
                  <a:gd name="connsiteY29" fmla="*/ 16669 h 669063"/>
                  <a:gd name="connsiteX30" fmla="*/ 411349 w 671445"/>
                  <a:gd name="connsiteY30" fmla="*/ 19289 h 669063"/>
                  <a:gd name="connsiteX31" fmla="*/ 416590 w 671445"/>
                  <a:gd name="connsiteY31" fmla="*/ 24529 h 669063"/>
                  <a:gd name="connsiteX32" fmla="*/ 436833 w 671445"/>
                  <a:gd name="connsiteY32" fmla="*/ 28104 h 669063"/>
                  <a:gd name="connsiteX33" fmla="*/ 450173 w 671445"/>
                  <a:gd name="connsiteY33" fmla="*/ 36443 h 669063"/>
                  <a:gd name="connsiteX34" fmla="*/ 461131 w 671445"/>
                  <a:gd name="connsiteY34" fmla="*/ 55970 h 669063"/>
                  <a:gd name="connsiteX35" fmla="*/ 474231 w 671445"/>
                  <a:gd name="connsiteY35" fmla="*/ 69070 h 669063"/>
                  <a:gd name="connsiteX36" fmla="*/ 482091 w 671445"/>
                  <a:gd name="connsiteY36" fmla="*/ 74310 h 669063"/>
                  <a:gd name="connsiteX37" fmla="*/ 495191 w 671445"/>
                  <a:gd name="connsiteY37" fmla="*/ 97891 h 669063"/>
                  <a:gd name="connsiteX38" fmla="*/ 500431 w 671445"/>
                  <a:gd name="connsiteY38" fmla="*/ 113611 h 669063"/>
                  <a:gd name="connsiteX39" fmla="*/ 503051 w 671445"/>
                  <a:gd name="connsiteY39" fmla="*/ 121471 h 669063"/>
                  <a:gd name="connsiteX40" fmla="*/ 505672 w 671445"/>
                  <a:gd name="connsiteY40" fmla="*/ 131951 h 669063"/>
                  <a:gd name="connsiteX41" fmla="*/ 508292 w 671445"/>
                  <a:gd name="connsiteY41" fmla="*/ 139811 h 669063"/>
                  <a:gd name="connsiteX42" fmla="*/ 516152 w 671445"/>
                  <a:gd name="connsiteY42" fmla="*/ 142432 h 669063"/>
                  <a:gd name="connsiteX43" fmla="*/ 524012 w 671445"/>
                  <a:gd name="connsiteY43" fmla="*/ 147672 h 669063"/>
                  <a:gd name="connsiteX44" fmla="*/ 539732 w 671445"/>
                  <a:gd name="connsiteY44" fmla="*/ 150292 h 669063"/>
                  <a:gd name="connsiteX45" fmla="*/ 550212 w 671445"/>
                  <a:gd name="connsiteY45" fmla="*/ 152912 h 669063"/>
                  <a:gd name="connsiteX46" fmla="*/ 552833 w 671445"/>
                  <a:gd name="connsiteY46" fmla="*/ 163392 h 669063"/>
                  <a:gd name="connsiteX47" fmla="*/ 558073 w 671445"/>
                  <a:gd name="connsiteY47" fmla="*/ 192213 h 669063"/>
                  <a:gd name="connsiteX48" fmla="*/ 563313 w 671445"/>
                  <a:gd name="connsiteY48" fmla="*/ 200073 h 669063"/>
                  <a:gd name="connsiteX49" fmla="*/ 579033 w 671445"/>
                  <a:gd name="connsiteY49" fmla="*/ 213173 h 669063"/>
                  <a:gd name="connsiteX50" fmla="*/ 594753 w 671445"/>
                  <a:gd name="connsiteY50" fmla="*/ 218413 h 669063"/>
                  <a:gd name="connsiteX51" fmla="*/ 599994 w 671445"/>
                  <a:gd name="connsiteY51" fmla="*/ 223653 h 669063"/>
                  <a:gd name="connsiteX52" fmla="*/ 607854 w 671445"/>
                  <a:gd name="connsiteY52" fmla="*/ 226273 h 669063"/>
                  <a:gd name="connsiteX53" fmla="*/ 615714 w 671445"/>
                  <a:gd name="connsiteY53" fmla="*/ 231513 h 669063"/>
                  <a:gd name="connsiteX54" fmla="*/ 626194 w 671445"/>
                  <a:gd name="connsiteY54" fmla="*/ 241994 h 669063"/>
                  <a:gd name="connsiteX55" fmla="*/ 636674 w 671445"/>
                  <a:gd name="connsiteY55" fmla="*/ 257714 h 669063"/>
                  <a:gd name="connsiteX56" fmla="*/ 634054 w 671445"/>
                  <a:gd name="connsiteY56" fmla="*/ 265574 h 669063"/>
                  <a:gd name="connsiteX57" fmla="*/ 639294 w 671445"/>
                  <a:gd name="connsiteY57" fmla="*/ 289155 h 669063"/>
                  <a:gd name="connsiteX58" fmla="*/ 646676 w 671445"/>
                  <a:gd name="connsiteY58" fmla="*/ 335368 h 669063"/>
                  <a:gd name="connsiteX59" fmla="*/ 644535 w 671445"/>
                  <a:gd name="connsiteY59" fmla="*/ 359896 h 669063"/>
                  <a:gd name="connsiteX60" fmla="*/ 655922 w 671445"/>
                  <a:gd name="connsiteY60" fmla="*/ 378968 h 669063"/>
                  <a:gd name="connsiteX61" fmla="*/ 664063 w 671445"/>
                  <a:gd name="connsiteY61" fmla="*/ 411820 h 669063"/>
                  <a:gd name="connsiteX62" fmla="*/ 671445 w 671445"/>
                  <a:gd name="connsiteY62" fmla="*/ 429205 h 669063"/>
                  <a:gd name="connsiteX63" fmla="*/ 659300 w 671445"/>
                  <a:gd name="connsiteY63" fmla="*/ 447545 h 669063"/>
                  <a:gd name="connsiteX64" fmla="*/ 638578 w 671445"/>
                  <a:gd name="connsiteY64" fmla="*/ 463504 h 669063"/>
                  <a:gd name="connsiteX65" fmla="*/ 632144 w 671445"/>
                  <a:gd name="connsiteY65" fmla="*/ 477083 h 669063"/>
                  <a:gd name="connsiteX66" fmla="*/ 610235 w 671445"/>
                  <a:gd name="connsiteY66" fmla="*/ 489705 h 669063"/>
                  <a:gd name="connsiteX67" fmla="*/ 586893 w 671445"/>
                  <a:gd name="connsiteY67" fmla="*/ 493519 h 669063"/>
                  <a:gd name="connsiteX68" fmla="*/ 581653 w 671445"/>
                  <a:gd name="connsiteY68" fmla="*/ 509240 h 669063"/>
                  <a:gd name="connsiteX69" fmla="*/ 586893 w 671445"/>
                  <a:gd name="connsiteY69" fmla="*/ 527580 h 669063"/>
                  <a:gd name="connsiteX70" fmla="*/ 589513 w 671445"/>
                  <a:gd name="connsiteY70" fmla="*/ 545920 h 669063"/>
                  <a:gd name="connsiteX71" fmla="*/ 586893 w 671445"/>
                  <a:gd name="connsiteY71" fmla="*/ 553781 h 669063"/>
                  <a:gd name="connsiteX72" fmla="*/ 581653 w 671445"/>
                  <a:gd name="connsiteY72" fmla="*/ 577361 h 669063"/>
                  <a:gd name="connsiteX73" fmla="*/ 586893 w 671445"/>
                  <a:gd name="connsiteY73" fmla="*/ 593081 h 669063"/>
                  <a:gd name="connsiteX74" fmla="*/ 579033 w 671445"/>
                  <a:gd name="connsiteY74" fmla="*/ 600942 h 669063"/>
                  <a:gd name="connsiteX75" fmla="*/ 555453 w 671445"/>
                  <a:gd name="connsiteY75" fmla="*/ 611422 h 669063"/>
                  <a:gd name="connsiteX76" fmla="*/ 550212 w 671445"/>
                  <a:gd name="connsiteY76" fmla="*/ 616662 h 669063"/>
                  <a:gd name="connsiteX77" fmla="*/ 534492 w 671445"/>
                  <a:gd name="connsiteY77" fmla="*/ 621902 h 669063"/>
                  <a:gd name="connsiteX78" fmla="*/ 518772 w 671445"/>
                  <a:gd name="connsiteY78" fmla="*/ 627142 h 669063"/>
                  <a:gd name="connsiteX79" fmla="*/ 503051 w 671445"/>
                  <a:gd name="connsiteY79" fmla="*/ 632382 h 669063"/>
                  <a:gd name="connsiteX80" fmla="*/ 495191 w 671445"/>
                  <a:gd name="connsiteY80" fmla="*/ 635002 h 669063"/>
                  <a:gd name="connsiteX81" fmla="*/ 484711 w 671445"/>
                  <a:gd name="connsiteY81" fmla="*/ 637622 h 669063"/>
                  <a:gd name="connsiteX82" fmla="*/ 476851 w 671445"/>
                  <a:gd name="connsiteY82" fmla="*/ 640242 h 669063"/>
                  <a:gd name="connsiteX83" fmla="*/ 455890 w 671445"/>
                  <a:gd name="connsiteY83" fmla="*/ 642862 h 669063"/>
                  <a:gd name="connsiteX84" fmla="*/ 424450 w 671445"/>
                  <a:gd name="connsiteY84" fmla="*/ 648103 h 669063"/>
                  <a:gd name="connsiteX85" fmla="*/ 408729 w 671445"/>
                  <a:gd name="connsiteY85" fmla="*/ 653343 h 669063"/>
                  <a:gd name="connsiteX86" fmla="*/ 400869 w 671445"/>
                  <a:gd name="connsiteY86" fmla="*/ 655963 h 669063"/>
                  <a:gd name="connsiteX87" fmla="*/ 379909 w 671445"/>
                  <a:gd name="connsiteY87" fmla="*/ 661203 h 669063"/>
                  <a:gd name="connsiteX88" fmla="*/ 364188 w 671445"/>
                  <a:gd name="connsiteY88" fmla="*/ 666443 h 669063"/>
                  <a:gd name="connsiteX89" fmla="*/ 356328 w 671445"/>
                  <a:gd name="connsiteY89" fmla="*/ 669063 h 669063"/>
                  <a:gd name="connsiteX90" fmla="*/ 317027 w 671445"/>
                  <a:gd name="connsiteY90" fmla="*/ 666443 h 669063"/>
                  <a:gd name="connsiteX91" fmla="*/ 309167 w 671445"/>
                  <a:gd name="connsiteY91" fmla="*/ 663823 h 669063"/>
                  <a:gd name="connsiteX92" fmla="*/ 306547 w 671445"/>
                  <a:gd name="connsiteY92" fmla="*/ 655963 h 669063"/>
                  <a:gd name="connsiteX93" fmla="*/ 290827 w 671445"/>
                  <a:gd name="connsiteY93" fmla="*/ 650723 h 669063"/>
                  <a:gd name="connsiteX94" fmla="*/ 282967 w 671445"/>
                  <a:gd name="connsiteY94" fmla="*/ 648103 h 669063"/>
                  <a:gd name="connsiteX95" fmla="*/ 235806 w 671445"/>
                  <a:gd name="connsiteY95" fmla="*/ 642862 h 669063"/>
                  <a:gd name="connsiteX96" fmla="*/ 230565 w 671445"/>
                  <a:gd name="connsiteY96" fmla="*/ 637622 h 669063"/>
                  <a:gd name="connsiteX97" fmla="*/ 217465 w 671445"/>
                  <a:gd name="connsiteY97" fmla="*/ 635002 h 669063"/>
                  <a:gd name="connsiteX98" fmla="*/ 212225 w 671445"/>
                  <a:gd name="connsiteY98" fmla="*/ 619282 h 669063"/>
                  <a:gd name="connsiteX99" fmla="*/ 214845 w 671445"/>
                  <a:gd name="connsiteY99" fmla="*/ 577361 h 669063"/>
                  <a:gd name="connsiteX100" fmla="*/ 222705 w 671445"/>
                  <a:gd name="connsiteY100" fmla="*/ 538060 h 669063"/>
                  <a:gd name="connsiteX101" fmla="*/ 233186 w 671445"/>
                  <a:gd name="connsiteY101" fmla="*/ 524960 h 669063"/>
                  <a:gd name="connsiteX102" fmla="*/ 238426 w 671445"/>
                  <a:gd name="connsiteY102" fmla="*/ 509240 h 669063"/>
                  <a:gd name="connsiteX103" fmla="*/ 241046 w 671445"/>
                  <a:gd name="connsiteY103" fmla="*/ 501379 h 669063"/>
                  <a:gd name="connsiteX104" fmla="*/ 246286 w 671445"/>
                  <a:gd name="connsiteY104" fmla="*/ 493519 h 669063"/>
                  <a:gd name="connsiteX105" fmla="*/ 251526 w 671445"/>
                  <a:gd name="connsiteY105" fmla="*/ 475179 h 669063"/>
                  <a:gd name="connsiteX106" fmla="*/ 248906 w 671445"/>
                  <a:gd name="connsiteY106" fmla="*/ 441118 h 669063"/>
                  <a:gd name="connsiteX107" fmla="*/ 243666 w 671445"/>
                  <a:gd name="connsiteY107" fmla="*/ 425398 h 669063"/>
                  <a:gd name="connsiteX108" fmla="*/ 220085 w 671445"/>
                  <a:gd name="connsiteY108" fmla="*/ 417538 h 669063"/>
                  <a:gd name="connsiteX109" fmla="*/ 212225 w 671445"/>
                  <a:gd name="connsiteY109" fmla="*/ 414917 h 669063"/>
                  <a:gd name="connsiteX110" fmla="*/ 206985 w 671445"/>
                  <a:gd name="connsiteY110" fmla="*/ 407057 h 669063"/>
                  <a:gd name="connsiteX111" fmla="*/ 196505 w 671445"/>
                  <a:gd name="connsiteY111" fmla="*/ 404437 h 669063"/>
                  <a:gd name="connsiteX112" fmla="*/ 188645 w 671445"/>
                  <a:gd name="connsiteY112" fmla="*/ 401817 h 669063"/>
                  <a:gd name="connsiteX113" fmla="*/ 167684 w 671445"/>
                  <a:gd name="connsiteY113" fmla="*/ 391337 h 669063"/>
                  <a:gd name="connsiteX114" fmla="*/ 167684 w 671445"/>
                  <a:gd name="connsiteY114" fmla="*/ 391337 h 669063"/>
                  <a:gd name="connsiteX115" fmla="*/ 159824 w 671445"/>
                  <a:gd name="connsiteY115" fmla="*/ 386097 h 669063"/>
                  <a:gd name="connsiteX116" fmla="*/ 151964 w 671445"/>
                  <a:gd name="connsiteY116" fmla="*/ 378237 h 669063"/>
                  <a:gd name="connsiteX117" fmla="*/ 144104 w 671445"/>
                  <a:gd name="connsiteY117" fmla="*/ 375617 h 669063"/>
                  <a:gd name="connsiteX118" fmla="*/ 136243 w 671445"/>
                  <a:gd name="connsiteY118" fmla="*/ 362516 h 669063"/>
                  <a:gd name="connsiteX119" fmla="*/ 131003 w 671445"/>
                  <a:gd name="connsiteY119" fmla="*/ 354656 h 669063"/>
                  <a:gd name="connsiteX120" fmla="*/ 117903 w 671445"/>
                  <a:gd name="connsiteY120" fmla="*/ 331076 h 669063"/>
                  <a:gd name="connsiteX121" fmla="*/ 110043 w 671445"/>
                  <a:gd name="connsiteY121" fmla="*/ 328456 h 669063"/>
                  <a:gd name="connsiteX122" fmla="*/ 102183 w 671445"/>
                  <a:gd name="connsiteY122" fmla="*/ 312735 h 669063"/>
                  <a:gd name="connsiteX123" fmla="*/ 96943 w 671445"/>
                  <a:gd name="connsiteY123" fmla="*/ 304875 h 669063"/>
                  <a:gd name="connsiteX124" fmla="*/ 94323 w 671445"/>
                  <a:gd name="connsiteY124" fmla="*/ 297015 h 669063"/>
                  <a:gd name="connsiteX125" fmla="*/ 89082 w 671445"/>
                  <a:gd name="connsiteY125" fmla="*/ 291775 h 669063"/>
                  <a:gd name="connsiteX126" fmla="*/ 78602 w 671445"/>
                  <a:gd name="connsiteY126" fmla="*/ 276054 h 669063"/>
                  <a:gd name="connsiteX127" fmla="*/ 73362 w 671445"/>
                  <a:gd name="connsiteY127" fmla="*/ 268194 h 669063"/>
                  <a:gd name="connsiteX128" fmla="*/ 62882 w 671445"/>
                  <a:gd name="connsiteY128" fmla="*/ 244614 h 669063"/>
                  <a:gd name="connsiteX129" fmla="*/ 60262 w 671445"/>
                  <a:gd name="connsiteY129" fmla="*/ 226273 h 669063"/>
                  <a:gd name="connsiteX130" fmla="*/ 52402 w 671445"/>
                  <a:gd name="connsiteY130" fmla="*/ 202693 h 669063"/>
                  <a:gd name="connsiteX131" fmla="*/ 49782 w 671445"/>
                  <a:gd name="connsiteY131" fmla="*/ 194833 h 669063"/>
                  <a:gd name="connsiteX132" fmla="*/ 47161 w 671445"/>
                  <a:gd name="connsiteY132" fmla="*/ 184352 h 669063"/>
                  <a:gd name="connsiteX133" fmla="*/ 41921 w 671445"/>
                  <a:gd name="connsiteY133" fmla="*/ 168632 h 669063"/>
                  <a:gd name="connsiteX134" fmla="*/ 39301 w 671445"/>
                  <a:gd name="connsiteY134" fmla="*/ 147672 h 669063"/>
                  <a:gd name="connsiteX135" fmla="*/ 36681 w 671445"/>
                  <a:gd name="connsiteY135" fmla="*/ 113611 h 669063"/>
                  <a:gd name="connsiteX136" fmla="*/ 34061 w 671445"/>
                  <a:gd name="connsiteY136" fmla="*/ 103131 h 669063"/>
                  <a:gd name="connsiteX137" fmla="*/ 31441 w 671445"/>
                  <a:gd name="connsiteY137" fmla="*/ 87410 h 669063"/>
                  <a:gd name="connsiteX138" fmla="*/ 28821 w 671445"/>
                  <a:gd name="connsiteY138" fmla="*/ 76930 h 669063"/>
                  <a:gd name="connsiteX139" fmla="*/ 23581 w 671445"/>
                  <a:gd name="connsiteY139" fmla="*/ 55970 h 669063"/>
                  <a:gd name="connsiteX140" fmla="*/ 18341 w 671445"/>
                  <a:gd name="connsiteY140" fmla="*/ 48109 h 669063"/>
                  <a:gd name="connsiteX141" fmla="*/ 15721 w 671445"/>
                  <a:gd name="connsiteY141" fmla="*/ 40249 h 669063"/>
                  <a:gd name="connsiteX142" fmla="*/ 5241 w 671445"/>
                  <a:gd name="connsiteY142" fmla="*/ 0 h 669063"/>
                  <a:gd name="connsiteX143" fmla="*/ 0 w 671445"/>
                  <a:gd name="connsiteY143" fmla="*/ 16669 h 669063"/>
                  <a:gd name="connsiteX0" fmla="*/ 0 w 671445"/>
                  <a:gd name="connsiteY0" fmla="*/ 16669 h 669063"/>
                  <a:gd name="connsiteX1" fmla="*/ 25723 w 671445"/>
                  <a:gd name="connsiteY1" fmla="*/ 12861 h 669063"/>
                  <a:gd name="connsiteX2" fmla="*/ 55022 w 671445"/>
                  <a:gd name="connsiteY2" fmla="*/ 32389 h 669063"/>
                  <a:gd name="connsiteX3" fmla="*/ 60262 w 671445"/>
                  <a:gd name="connsiteY3" fmla="*/ 40249 h 669063"/>
                  <a:gd name="connsiteX4" fmla="*/ 62882 w 671445"/>
                  <a:gd name="connsiteY4" fmla="*/ 55970 h 669063"/>
                  <a:gd name="connsiteX5" fmla="*/ 70742 w 671445"/>
                  <a:gd name="connsiteY5" fmla="*/ 71690 h 669063"/>
                  <a:gd name="connsiteX6" fmla="*/ 78602 w 671445"/>
                  <a:gd name="connsiteY6" fmla="*/ 76930 h 669063"/>
                  <a:gd name="connsiteX7" fmla="*/ 89082 w 671445"/>
                  <a:gd name="connsiteY7" fmla="*/ 90030 h 669063"/>
                  <a:gd name="connsiteX8" fmla="*/ 110043 w 671445"/>
                  <a:gd name="connsiteY8" fmla="*/ 105751 h 669063"/>
                  <a:gd name="connsiteX9" fmla="*/ 151964 w 671445"/>
                  <a:gd name="connsiteY9" fmla="*/ 113611 h 669063"/>
                  <a:gd name="connsiteX10" fmla="*/ 167684 w 671445"/>
                  <a:gd name="connsiteY10" fmla="*/ 118851 h 669063"/>
                  <a:gd name="connsiteX11" fmla="*/ 183404 w 671445"/>
                  <a:gd name="connsiteY11" fmla="*/ 126711 h 669063"/>
                  <a:gd name="connsiteX12" fmla="*/ 188645 w 671445"/>
                  <a:gd name="connsiteY12" fmla="*/ 131951 h 669063"/>
                  <a:gd name="connsiteX13" fmla="*/ 233186 w 671445"/>
                  <a:gd name="connsiteY13" fmla="*/ 134571 h 669063"/>
                  <a:gd name="connsiteX14" fmla="*/ 241046 w 671445"/>
                  <a:gd name="connsiteY14" fmla="*/ 129331 h 669063"/>
                  <a:gd name="connsiteX15" fmla="*/ 246286 w 671445"/>
                  <a:gd name="connsiteY15" fmla="*/ 121471 h 669063"/>
                  <a:gd name="connsiteX16" fmla="*/ 254146 w 671445"/>
                  <a:gd name="connsiteY16" fmla="*/ 118851 h 669063"/>
                  <a:gd name="connsiteX17" fmla="*/ 262006 w 671445"/>
                  <a:gd name="connsiteY17" fmla="*/ 110991 h 669063"/>
                  <a:gd name="connsiteX18" fmla="*/ 269866 w 671445"/>
                  <a:gd name="connsiteY18" fmla="*/ 105751 h 669063"/>
                  <a:gd name="connsiteX19" fmla="*/ 272486 w 671445"/>
                  <a:gd name="connsiteY19" fmla="*/ 97891 h 669063"/>
                  <a:gd name="connsiteX20" fmla="*/ 273680 w 671445"/>
                  <a:gd name="connsiteY20" fmla="*/ 80028 h 669063"/>
                  <a:gd name="connsiteX21" fmla="*/ 298687 w 671445"/>
                  <a:gd name="connsiteY21" fmla="*/ 71690 h 669063"/>
                  <a:gd name="connsiteX22" fmla="*/ 317027 w 671445"/>
                  <a:gd name="connsiteY22" fmla="*/ 53350 h 669063"/>
                  <a:gd name="connsiteX23" fmla="*/ 330128 w 671445"/>
                  <a:gd name="connsiteY23" fmla="*/ 40249 h 669063"/>
                  <a:gd name="connsiteX24" fmla="*/ 337988 w 671445"/>
                  <a:gd name="connsiteY24" fmla="*/ 24529 h 669063"/>
                  <a:gd name="connsiteX25" fmla="*/ 340608 w 671445"/>
                  <a:gd name="connsiteY25" fmla="*/ 16669 h 669063"/>
                  <a:gd name="connsiteX26" fmla="*/ 348468 w 671445"/>
                  <a:gd name="connsiteY26" fmla="*/ 14049 h 669063"/>
                  <a:gd name="connsiteX27" fmla="*/ 364188 w 671445"/>
                  <a:gd name="connsiteY27" fmla="*/ 6189 h 669063"/>
                  <a:gd name="connsiteX28" fmla="*/ 387769 w 671445"/>
                  <a:gd name="connsiteY28" fmla="*/ 8809 h 669063"/>
                  <a:gd name="connsiteX29" fmla="*/ 403489 w 671445"/>
                  <a:gd name="connsiteY29" fmla="*/ 16669 h 669063"/>
                  <a:gd name="connsiteX30" fmla="*/ 411349 w 671445"/>
                  <a:gd name="connsiteY30" fmla="*/ 19289 h 669063"/>
                  <a:gd name="connsiteX31" fmla="*/ 416590 w 671445"/>
                  <a:gd name="connsiteY31" fmla="*/ 24529 h 669063"/>
                  <a:gd name="connsiteX32" fmla="*/ 436833 w 671445"/>
                  <a:gd name="connsiteY32" fmla="*/ 28104 h 669063"/>
                  <a:gd name="connsiteX33" fmla="*/ 450173 w 671445"/>
                  <a:gd name="connsiteY33" fmla="*/ 36443 h 669063"/>
                  <a:gd name="connsiteX34" fmla="*/ 461131 w 671445"/>
                  <a:gd name="connsiteY34" fmla="*/ 55970 h 669063"/>
                  <a:gd name="connsiteX35" fmla="*/ 474231 w 671445"/>
                  <a:gd name="connsiteY35" fmla="*/ 69070 h 669063"/>
                  <a:gd name="connsiteX36" fmla="*/ 482091 w 671445"/>
                  <a:gd name="connsiteY36" fmla="*/ 74310 h 669063"/>
                  <a:gd name="connsiteX37" fmla="*/ 495191 w 671445"/>
                  <a:gd name="connsiteY37" fmla="*/ 97891 h 669063"/>
                  <a:gd name="connsiteX38" fmla="*/ 500431 w 671445"/>
                  <a:gd name="connsiteY38" fmla="*/ 113611 h 669063"/>
                  <a:gd name="connsiteX39" fmla="*/ 503051 w 671445"/>
                  <a:gd name="connsiteY39" fmla="*/ 121471 h 669063"/>
                  <a:gd name="connsiteX40" fmla="*/ 505672 w 671445"/>
                  <a:gd name="connsiteY40" fmla="*/ 131951 h 669063"/>
                  <a:gd name="connsiteX41" fmla="*/ 508292 w 671445"/>
                  <a:gd name="connsiteY41" fmla="*/ 139811 h 669063"/>
                  <a:gd name="connsiteX42" fmla="*/ 516152 w 671445"/>
                  <a:gd name="connsiteY42" fmla="*/ 142432 h 669063"/>
                  <a:gd name="connsiteX43" fmla="*/ 524012 w 671445"/>
                  <a:gd name="connsiteY43" fmla="*/ 147672 h 669063"/>
                  <a:gd name="connsiteX44" fmla="*/ 539732 w 671445"/>
                  <a:gd name="connsiteY44" fmla="*/ 150292 h 669063"/>
                  <a:gd name="connsiteX45" fmla="*/ 550212 w 671445"/>
                  <a:gd name="connsiteY45" fmla="*/ 152912 h 669063"/>
                  <a:gd name="connsiteX46" fmla="*/ 552833 w 671445"/>
                  <a:gd name="connsiteY46" fmla="*/ 163392 h 669063"/>
                  <a:gd name="connsiteX47" fmla="*/ 558073 w 671445"/>
                  <a:gd name="connsiteY47" fmla="*/ 192213 h 669063"/>
                  <a:gd name="connsiteX48" fmla="*/ 563313 w 671445"/>
                  <a:gd name="connsiteY48" fmla="*/ 200073 h 669063"/>
                  <a:gd name="connsiteX49" fmla="*/ 579033 w 671445"/>
                  <a:gd name="connsiteY49" fmla="*/ 213173 h 669063"/>
                  <a:gd name="connsiteX50" fmla="*/ 594753 w 671445"/>
                  <a:gd name="connsiteY50" fmla="*/ 218413 h 669063"/>
                  <a:gd name="connsiteX51" fmla="*/ 599994 w 671445"/>
                  <a:gd name="connsiteY51" fmla="*/ 223653 h 669063"/>
                  <a:gd name="connsiteX52" fmla="*/ 607854 w 671445"/>
                  <a:gd name="connsiteY52" fmla="*/ 226273 h 669063"/>
                  <a:gd name="connsiteX53" fmla="*/ 615714 w 671445"/>
                  <a:gd name="connsiteY53" fmla="*/ 231513 h 669063"/>
                  <a:gd name="connsiteX54" fmla="*/ 626194 w 671445"/>
                  <a:gd name="connsiteY54" fmla="*/ 241994 h 669063"/>
                  <a:gd name="connsiteX55" fmla="*/ 636674 w 671445"/>
                  <a:gd name="connsiteY55" fmla="*/ 257714 h 669063"/>
                  <a:gd name="connsiteX56" fmla="*/ 634054 w 671445"/>
                  <a:gd name="connsiteY56" fmla="*/ 265574 h 669063"/>
                  <a:gd name="connsiteX57" fmla="*/ 639294 w 671445"/>
                  <a:gd name="connsiteY57" fmla="*/ 289155 h 669063"/>
                  <a:gd name="connsiteX58" fmla="*/ 646676 w 671445"/>
                  <a:gd name="connsiteY58" fmla="*/ 335368 h 669063"/>
                  <a:gd name="connsiteX59" fmla="*/ 644535 w 671445"/>
                  <a:gd name="connsiteY59" fmla="*/ 359896 h 669063"/>
                  <a:gd name="connsiteX60" fmla="*/ 655922 w 671445"/>
                  <a:gd name="connsiteY60" fmla="*/ 378968 h 669063"/>
                  <a:gd name="connsiteX61" fmla="*/ 664063 w 671445"/>
                  <a:gd name="connsiteY61" fmla="*/ 411820 h 669063"/>
                  <a:gd name="connsiteX62" fmla="*/ 671445 w 671445"/>
                  <a:gd name="connsiteY62" fmla="*/ 429205 h 669063"/>
                  <a:gd name="connsiteX63" fmla="*/ 659300 w 671445"/>
                  <a:gd name="connsiteY63" fmla="*/ 447545 h 669063"/>
                  <a:gd name="connsiteX64" fmla="*/ 638578 w 671445"/>
                  <a:gd name="connsiteY64" fmla="*/ 463504 h 669063"/>
                  <a:gd name="connsiteX65" fmla="*/ 632144 w 671445"/>
                  <a:gd name="connsiteY65" fmla="*/ 477083 h 669063"/>
                  <a:gd name="connsiteX66" fmla="*/ 610235 w 671445"/>
                  <a:gd name="connsiteY66" fmla="*/ 489705 h 669063"/>
                  <a:gd name="connsiteX67" fmla="*/ 586893 w 671445"/>
                  <a:gd name="connsiteY67" fmla="*/ 493519 h 669063"/>
                  <a:gd name="connsiteX68" fmla="*/ 581653 w 671445"/>
                  <a:gd name="connsiteY68" fmla="*/ 509240 h 669063"/>
                  <a:gd name="connsiteX69" fmla="*/ 586893 w 671445"/>
                  <a:gd name="connsiteY69" fmla="*/ 527580 h 669063"/>
                  <a:gd name="connsiteX70" fmla="*/ 589513 w 671445"/>
                  <a:gd name="connsiteY70" fmla="*/ 545920 h 669063"/>
                  <a:gd name="connsiteX71" fmla="*/ 586893 w 671445"/>
                  <a:gd name="connsiteY71" fmla="*/ 553781 h 669063"/>
                  <a:gd name="connsiteX72" fmla="*/ 581653 w 671445"/>
                  <a:gd name="connsiteY72" fmla="*/ 577361 h 669063"/>
                  <a:gd name="connsiteX73" fmla="*/ 586893 w 671445"/>
                  <a:gd name="connsiteY73" fmla="*/ 593081 h 669063"/>
                  <a:gd name="connsiteX74" fmla="*/ 579033 w 671445"/>
                  <a:gd name="connsiteY74" fmla="*/ 600942 h 669063"/>
                  <a:gd name="connsiteX75" fmla="*/ 555453 w 671445"/>
                  <a:gd name="connsiteY75" fmla="*/ 611422 h 669063"/>
                  <a:gd name="connsiteX76" fmla="*/ 550212 w 671445"/>
                  <a:gd name="connsiteY76" fmla="*/ 616662 h 669063"/>
                  <a:gd name="connsiteX77" fmla="*/ 534492 w 671445"/>
                  <a:gd name="connsiteY77" fmla="*/ 621902 h 669063"/>
                  <a:gd name="connsiteX78" fmla="*/ 518772 w 671445"/>
                  <a:gd name="connsiteY78" fmla="*/ 627142 h 669063"/>
                  <a:gd name="connsiteX79" fmla="*/ 503051 w 671445"/>
                  <a:gd name="connsiteY79" fmla="*/ 632382 h 669063"/>
                  <a:gd name="connsiteX80" fmla="*/ 495191 w 671445"/>
                  <a:gd name="connsiteY80" fmla="*/ 635002 h 669063"/>
                  <a:gd name="connsiteX81" fmla="*/ 484711 w 671445"/>
                  <a:gd name="connsiteY81" fmla="*/ 637622 h 669063"/>
                  <a:gd name="connsiteX82" fmla="*/ 476851 w 671445"/>
                  <a:gd name="connsiteY82" fmla="*/ 640242 h 669063"/>
                  <a:gd name="connsiteX83" fmla="*/ 455890 w 671445"/>
                  <a:gd name="connsiteY83" fmla="*/ 642862 h 669063"/>
                  <a:gd name="connsiteX84" fmla="*/ 424450 w 671445"/>
                  <a:gd name="connsiteY84" fmla="*/ 648103 h 669063"/>
                  <a:gd name="connsiteX85" fmla="*/ 408729 w 671445"/>
                  <a:gd name="connsiteY85" fmla="*/ 653343 h 669063"/>
                  <a:gd name="connsiteX86" fmla="*/ 400869 w 671445"/>
                  <a:gd name="connsiteY86" fmla="*/ 655963 h 669063"/>
                  <a:gd name="connsiteX87" fmla="*/ 379909 w 671445"/>
                  <a:gd name="connsiteY87" fmla="*/ 661203 h 669063"/>
                  <a:gd name="connsiteX88" fmla="*/ 364188 w 671445"/>
                  <a:gd name="connsiteY88" fmla="*/ 666443 h 669063"/>
                  <a:gd name="connsiteX89" fmla="*/ 356328 w 671445"/>
                  <a:gd name="connsiteY89" fmla="*/ 669063 h 669063"/>
                  <a:gd name="connsiteX90" fmla="*/ 317027 w 671445"/>
                  <a:gd name="connsiteY90" fmla="*/ 666443 h 669063"/>
                  <a:gd name="connsiteX91" fmla="*/ 309167 w 671445"/>
                  <a:gd name="connsiteY91" fmla="*/ 663823 h 669063"/>
                  <a:gd name="connsiteX92" fmla="*/ 306547 w 671445"/>
                  <a:gd name="connsiteY92" fmla="*/ 655963 h 669063"/>
                  <a:gd name="connsiteX93" fmla="*/ 290827 w 671445"/>
                  <a:gd name="connsiteY93" fmla="*/ 650723 h 669063"/>
                  <a:gd name="connsiteX94" fmla="*/ 282967 w 671445"/>
                  <a:gd name="connsiteY94" fmla="*/ 648103 h 669063"/>
                  <a:gd name="connsiteX95" fmla="*/ 235806 w 671445"/>
                  <a:gd name="connsiteY95" fmla="*/ 642862 h 669063"/>
                  <a:gd name="connsiteX96" fmla="*/ 230565 w 671445"/>
                  <a:gd name="connsiteY96" fmla="*/ 637622 h 669063"/>
                  <a:gd name="connsiteX97" fmla="*/ 217465 w 671445"/>
                  <a:gd name="connsiteY97" fmla="*/ 635002 h 669063"/>
                  <a:gd name="connsiteX98" fmla="*/ 212225 w 671445"/>
                  <a:gd name="connsiteY98" fmla="*/ 619282 h 669063"/>
                  <a:gd name="connsiteX99" fmla="*/ 214845 w 671445"/>
                  <a:gd name="connsiteY99" fmla="*/ 577361 h 669063"/>
                  <a:gd name="connsiteX100" fmla="*/ 222705 w 671445"/>
                  <a:gd name="connsiteY100" fmla="*/ 538060 h 669063"/>
                  <a:gd name="connsiteX101" fmla="*/ 233186 w 671445"/>
                  <a:gd name="connsiteY101" fmla="*/ 524960 h 669063"/>
                  <a:gd name="connsiteX102" fmla="*/ 238426 w 671445"/>
                  <a:gd name="connsiteY102" fmla="*/ 509240 h 669063"/>
                  <a:gd name="connsiteX103" fmla="*/ 241046 w 671445"/>
                  <a:gd name="connsiteY103" fmla="*/ 501379 h 669063"/>
                  <a:gd name="connsiteX104" fmla="*/ 246286 w 671445"/>
                  <a:gd name="connsiteY104" fmla="*/ 493519 h 669063"/>
                  <a:gd name="connsiteX105" fmla="*/ 251526 w 671445"/>
                  <a:gd name="connsiteY105" fmla="*/ 475179 h 669063"/>
                  <a:gd name="connsiteX106" fmla="*/ 248906 w 671445"/>
                  <a:gd name="connsiteY106" fmla="*/ 441118 h 669063"/>
                  <a:gd name="connsiteX107" fmla="*/ 243666 w 671445"/>
                  <a:gd name="connsiteY107" fmla="*/ 425398 h 669063"/>
                  <a:gd name="connsiteX108" fmla="*/ 220085 w 671445"/>
                  <a:gd name="connsiteY108" fmla="*/ 417538 h 669063"/>
                  <a:gd name="connsiteX109" fmla="*/ 212225 w 671445"/>
                  <a:gd name="connsiteY109" fmla="*/ 414917 h 669063"/>
                  <a:gd name="connsiteX110" fmla="*/ 206985 w 671445"/>
                  <a:gd name="connsiteY110" fmla="*/ 407057 h 669063"/>
                  <a:gd name="connsiteX111" fmla="*/ 196505 w 671445"/>
                  <a:gd name="connsiteY111" fmla="*/ 404437 h 669063"/>
                  <a:gd name="connsiteX112" fmla="*/ 188645 w 671445"/>
                  <a:gd name="connsiteY112" fmla="*/ 401817 h 669063"/>
                  <a:gd name="connsiteX113" fmla="*/ 167684 w 671445"/>
                  <a:gd name="connsiteY113" fmla="*/ 391337 h 669063"/>
                  <a:gd name="connsiteX114" fmla="*/ 167684 w 671445"/>
                  <a:gd name="connsiteY114" fmla="*/ 391337 h 669063"/>
                  <a:gd name="connsiteX115" fmla="*/ 159824 w 671445"/>
                  <a:gd name="connsiteY115" fmla="*/ 386097 h 669063"/>
                  <a:gd name="connsiteX116" fmla="*/ 151964 w 671445"/>
                  <a:gd name="connsiteY116" fmla="*/ 378237 h 669063"/>
                  <a:gd name="connsiteX117" fmla="*/ 144104 w 671445"/>
                  <a:gd name="connsiteY117" fmla="*/ 375617 h 669063"/>
                  <a:gd name="connsiteX118" fmla="*/ 136243 w 671445"/>
                  <a:gd name="connsiteY118" fmla="*/ 362516 h 669063"/>
                  <a:gd name="connsiteX119" fmla="*/ 131003 w 671445"/>
                  <a:gd name="connsiteY119" fmla="*/ 354656 h 669063"/>
                  <a:gd name="connsiteX120" fmla="*/ 117903 w 671445"/>
                  <a:gd name="connsiteY120" fmla="*/ 331076 h 669063"/>
                  <a:gd name="connsiteX121" fmla="*/ 110043 w 671445"/>
                  <a:gd name="connsiteY121" fmla="*/ 328456 h 669063"/>
                  <a:gd name="connsiteX122" fmla="*/ 102183 w 671445"/>
                  <a:gd name="connsiteY122" fmla="*/ 312735 h 669063"/>
                  <a:gd name="connsiteX123" fmla="*/ 96943 w 671445"/>
                  <a:gd name="connsiteY123" fmla="*/ 304875 h 669063"/>
                  <a:gd name="connsiteX124" fmla="*/ 94323 w 671445"/>
                  <a:gd name="connsiteY124" fmla="*/ 297015 h 669063"/>
                  <a:gd name="connsiteX125" fmla="*/ 89082 w 671445"/>
                  <a:gd name="connsiteY125" fmla="*/ 291775 h 669063"/>
                  <a:gd name="connsiteX126" fmla="*/ 78602 w 671445"/>
                  <a:gd name="connsiteY126" fmla="*/ 276054 h 669063"/>
                  <a:gd name="connsiteX127" fmla="*/ 73362 w 671445"/>
                  <a:gd name="connsiteY127" fmla="*/ 268194 h 669063"/>
                  <a:gd name="connsiteX128" fmla="*/ 62882 w 671445"/>
                  <a:gd name="connsiteY128" fmla="*/ 244614 h 669063"/>
                  <a:gd name="connsiteX129" fmla="*/ 60262 w 671445"/>
                  <a:gd name="connsiteY129" fmla="*/ 226273 h 669063"/>
                  <a:gd name="connsiteX130" fmla="*/ 52402 w 671445"/>
                  <a:gd name="connsiteY130" fmla="*/ 202693 h 669063"/>
                  <a:gd name="connsiteX131" fmla="*/ 49782 w 671445"/>
                  <a:gd name="connsiteY131" fmla="*/ 194833 h 669063"/>
                  <a:gd name="connsiteX132" fmla="*/ 47161 w 671445"/>
                  <a:gd name="connsiteY132" fmla="*/ 184352 h 669063"/>
                  <a:gd name="connsiteX133" fmla="*/ 41921 w 671445"/>
                  <a:gd name="connsiteY133" fmla="*/ 168632 h 669063"/>
                  <a:gd name="connsiteX134" fmla="*/ 39301 w 671445"/>
                  <a:gd name="connsiteY134" fmla="*/ 147672 h 669063"/>
                  <a:gd name="connsiteX135" fmla="*/ 36681 w 671445"/>
                  <a:gd name="connsiteY135" fmla="*/ 113611 h 669063"/>
                  <a:gd name="connsiteX136" fmla="*/ 34061 w 671445"/>
                  <a:gd name="connsiteY136" fmla="*/ 103131 h 669063"/>
                  <a:gd name="connsiteX137" fmla="*/ 31441 w 671445"/>
                  <a:gd name="connsiteY137" fmla="*/ 87410 h 669063"/>
                  <a:gd name="connsiteX138" fmla="*/ 28821 w 671445"/>
                  <a:gd name="connsiteY138" fmla="*/ 76930 h 669063"/>
                  <a:gd name="connsiteX139" fmla="*/ 23581 w 671445"/>
                  <a:gd name="connsiteY139" fmla="*/ 55970 h 669063"/>
                  <a:gd name="connsiteX140" fmla="*/ 18341 w 671445"/>
                  <a:gd name="connsiteY140" fmla="*/ 48109 h 669063"/>
                  <a:gd name="connsiteX141" fmla="*/ 15721 w 671445"/>
                  <a:gd name="connsiteY141" fmla="*/ 40249 h 669063"/>
                  <a:gd name="connsiteX142" fmla="*/ 5241 w 671445"/>
                  <a:gd name="connsiteY142" fmla="*/ 0 h 669063"/>
                  <a:gd name="connsiteX143" fmla="*/ 0 w 671445"/>
                  <a:gd name="connsiteY143" fmla="*/ 16669 h 669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671445" h="669063">
                    <a:moveTo>
                      <a:pt x="0" y="16669"/>
                    </a:moveTo>
                    <a:cubicBezTo>
                      <a:pt x="6987" y="20162"/>
                      <a:pt x="18366" y="10234"/>
                      <a:pt x="25723" y="12861"/>
                    </a:cubicBezTo>
                    <a:cubicBezTo>
                      <a:pt x="28147" y="13727"/>
                      <a:pt x="53961" y="32237"/>
                      <a:pt x="55022" y="32389"/>
                    </a:cubicBezTo>
                    <a:cubicBezTo>
                      <a:pt x="56769" y="35009"/>
                      <a:pt x="59266" y="37262"/>
                      <a:pt x="60262" y="40249"/>
                    </a:cubicBezTo>
                    <a:cubicBezTo>
                      <a:pt x="61942" y="45289"/>
                      <a:pt x="61730" y="50784"/>
                      <a:pt x="62882" y="55970"/>
                    </a:cubicBezTo>
                    <a:cubicBezTo>
                      <a:pt x="64100" y="61449"/>
                      <a:pt x="66704" y="67652"/>
                      <a:pt x="70742" y="71690"/>
                    </a:cubicBezTo>
                    <a:cubicBezTo>
                      <a:pt x="72969" y="73917"/>
                      <a:pt x="75982" y="75183"/>
                      <a:pt x="78602" y="76930"/>
                    </a:cubicBezTo>
                    <a:cubicBezTo>
                      <a:pt x="82757" y="89396"/>
                      <a:pt x="78309" y="81412"/>
                      <a:pt x="89082" y="90030"/>
                    </a:cubicBezTo>
                    <a:cubicBezTo>
                      <a:pt x="97947" y="97122"/>
                      <a:pt x="94382" y="100531"/>
                      <a:pt x="110043" y="105751"/>
                    </a:cubicBezTo>
                    <a:cubicBezTo>
                      <a:pt x="134090" y="113767"/>
                      <a:pt x="120267" y="110441"/>
                      <a:pt x="151964" y="113611"/>
                    </a:cubicBezTo>
                    <a:cubicBezTo>
                      <a:pt x="157204" y="115358"/>
                      <a:pt x="163088" y="115787"/>
                      <a:pt x="167684" y="118851"/>
                    </a:cubicBezTo>
                    <a:cubicBezTo>
                      <a:pt x="177842" y="125623"/>
                      <a:pt x="172557" y="123095"/>
                      <a:pt x="183404" y="126711"/>
                    </a:cubicBezTo>
                    <a:cubicBezTo>
                      <a:pt x="185151" y="128458"/>
                      <a:pt x="186716" y="130408"/>
                      <a:pt x="188645" y="131951"/>
                    </a:cubicBezTo>
                    <a:cubicBezTo>
                      <a:pt x="203942" y="144188"/>
                      <a:pt x="204117" y="136647"/>
                      <a:pt x="233186" y="134571"/>
                    </a:cubicBezTo>
                    <a:cubicBezTo>
                      <a:pt x="235806" y="132824"/>
                      <a:pt x="238819" y="131558"/>
                      <a:pt x="241046" y="129331"/>
                    </a:cubicBezTo>
                    <a:cubicBezTo>
                      <a:pt x="243273" y="127104"/>
                      <a:pt x="243827" y="123438"/>
                      <a:pt x="246286" y="121471"/>
                    </a:cubicBezTo>
                    <a:cubicBezTo>
                      <a:pt x="248443" y="119746"/>
                      <a:pt x="251526" y="119724"/>
                      <a:pt x="254146" y="118851"/>
                    </a:cubicBezTo>
                    <a:cubicBezTo>
                      <a:pt x="256766" y="116231"/>
                      <a:pt x="259160" y="113363"/>
                      <a:pt x="262006" y="110991"/>
                    </a:cubicBezTo>
                    <a:cubicBezTo>
                      <a:pt x="264425" y="108975"/>
                      <a:pt x="267899" y="108210"/>
                      <a:pt x="269866" y="105751"/>
                    </a:cubicBezTo>
                    <a:cubicBezTo>
                      <a:pt x="271591" y="103594"/>
                      <a:pt x="271850" y="102178"/>
                      <a:pt x="272486" y="97891"/>
                    </a:cubicBezTo>
                    <a:cubicBezTo>
                      <a:pt x="273122" y="93604"/>
                      <a:pt x="270254" y="85167"/>
                      <a:pt x="273680" y="80028"/>
                    </a:cubicBezTo>
                    <a:cubicBezTo>
                      <a:pt x="280667" y="69548"/>
                      <a:pt x="288207" y="78677"/>
                      <a:pt x="298687" y="71690"/>
                    </a:cubicBezTo>
                    <a:cubicBezTo>
                      <a:pt x="304615" y="53905"/>
                      <a:pt x="296006" y="74371"/>
                      <a:pt x="317027" y="53350"/>
                    </a:cubicBezTo>
                    <a:lnTo>
                      <a:pt x="330128" y="40249"/>
                    </a:lnTo>
                    <a:cubicBezTo>
                      <a:pt x="336713" y="20493"/>
                      <a:pt x="327830" y="44845"/>
                      <a:pt x="337988" y="24529"/>
                    </a:cubicBezTo>
                    <a:cubicBezTo>
                      <a:pt x="339223" y="22059"/>
                      <a:pt x="338655" y="18622"/>
                      <a:pt x="340608" y="16669"/>
                    </a:cubicBezTo>
                    <a:cubicBezTo>
                      <a:pt x="342561" y="14716"/>
                      <a:pt x="345998" y="15284"/>
                      <a:pt x="348468" y="14049"/>
                    </a:cubicBezTo>
                    <a:cubicBezTo>
                      <a:pt x="368784" y="3891"/>
                      <a:pt x="344432" y="12774"/>
                      <a:pt x="364188" y="6189"/>
                    </a:cubicBezTo>
                    <a:cubicBezTo>
                      <a:pt x="372048" y="7062"/>
                      <a:pt x="379968" y="7509"/>
                      <a:pt x="387769" y="8809"/>
                    </a:cubicBezTo>
                    <a:cubicBezTo>
                      <a:pt x="397647" y="10455"/>
                      <a:pt x="394436" y="12143"/>
                      <a:pt x="403489" y="16669"/>
                    </a:cubicBezTo>
                    <a:cubicBezTo>
                      <a:pt x="405959" y="17904"/>
                      <a:pt x="408729" y="18416"/>
                      <a:pt x="411349" y="19289"/>
                    </a:cubicBezTo>
                    <a:cubicBezTo>
                      <a:pt x="413096" y="21036"/>
                      <a:pt x="412343" y="23060"/>
                      <a:pt x="416590" y="24529"/>
                    </a:cubicBezTo>
                    <a:cubicBezTo>
                      <a:pt x="420837" y="25998"/>
                      <a:pt x="431236" y="26118"/>
                      <a:pt x="436833" y="28104"/>
                    </a:cubicBezTo>
                    <a:cubicBezTo>
                      <a:pt x="442430" y="30090"/>
                      <a:pt x="446123" y="31799"/>
                      <a:pt x="450173" y="36443"/>
                    </a:cubicBezTo>
                    <a:cubicBezTo>
                      <a:pt x="454223" y="41087"/>
                      <a:pt x="457121" y="50532"/>
                      <a:pt x="461131" y="55970"/>
                    </a:cubicBezTo>
                    <a:cubicBezTo>
                      <a:pt x="465141" y="61408"/>
                      <a:pt x="456764" y="51603"/>
                      <a:pt x="474231" y="69070"/>
                    </a:cubicBezTo>
                    <a:cubicBezTo>
                      <a:pt x="476458" y="71297"/>
                      <a:pt x="479471" y="72563"/>
                      <a:pt x="482091" y="74310"/>
                    </a:cubicBezTo>
                    <a:cubicBezTo>
                      <a:pt x="488503" y="93545"/>
                      <a:pt x="483426" y="86124"/>
                      <a:pt x="495191" y="97891"/>
                    </a:cubicBezTo>
                    <a:lnTo>
                      <a:pt x="500431" y="113611"/>
                    </a:lnTo>
                    <a:cubicBezTo>
                      <a:pt x="501304" y="116231"/>
                      <a:pt x="502381" y="118792"/>
                      <a:pt x="503051" y="121471"/>
                    </a:cubicBezTo>
                    <a:cubicBezTo>
                      <a:pt x="503925" y="124964"/>
                      <a:pt x="504683" y="128489"/>
                      <a:pt x="505672" y="131951"/>
                    </a:cubicBezTo>
                    <a:cubicBezTo>
                      <a:pt x="506431" y="134606"/>
                      <a:pt x="506339" y="137858"/>
                      <a:pt x="508292" y="139811"/>
                    </a:cubicBezTo>
                    <a:cubicBezTo>
                      <a:pt x="510245" y="141764"/>
                      <a:pt x="513682" y="141197"/>
                      <a:pt x="516152" y="142432"/>
                    </a:cubicBezTo>
                    <a:cubicBezTo>
                      <a:pt x="518968" y="143840"/>
                      <a:pt x="521025" y="146676"/>
                      <a:pt x="524012" y="147672"/>
                    </a:cubicBezTo>
                    <a:cubicBezTo>
                      <a:pt x="529052" y="149352"/>
                      <a:pt x="534523" y="149250"/>
                      <a:pt x="539732" y="150292"/>
                    </a:cubicBezTo>
                    <a:cubicBezTo>
                      <a:pt x="543263" y="150998"/>
                      <a:pt x="546719" y="152039"/>
                      <a:pt x="550212" y="152912"/>
                    </a:cubicBezTo>
                    <a:cubicBezTo>
                      <a:pt x="551086" y="156405"/>
                      <a:pt x="552241" y="159840"/>
                      <a:pt x="552833" y="163392"/>
                    </a:cubicBezTo>
                    <a:cubicBezTo>
                      <a:pt x="554188" y="171520"/>
                      <a:pt x="553857" y="183781"/>
                      <a:pt x="558073" y="192213"/>
                    </a:cubicBezTo>
                    <a:cubicBezTo>
                      <a:pt x="559481" y="195029"/>
                      <a:pt x="561297" y="197654"/>
                      <a:pt x="563313" y="200073"/>
                    </a:cubicBezTo>
                    <a:cubicBezTo>
                      <a:pt x="566942" y="204428"/>
                      <a:pt x="573578" y="210748"/>
                      <a:pt x="579033" y="213173"/>
                    </a:cubicBezTo>
                    <a:cubicBezTo>
                      <a:pt x="584080" y="215416"/>
                      <a:pt x="594753" y="218413"/>
                      <a:pt x="594753" y="218413"/>
                    </a:cubicBezTo>
                    <a:cubicBezTo>
                      <a:pt x="596500" y="220160"/>
                      <a:pt x="597876" y="222382"/>
                      <a:pt x="599994" y="223653"/>
                    </a:cubicBezTo>
                    <a:cubicBezTo>
                      <a:pt x="602362" y="225074"/>
                      <a:pt x="605384" y="225038"/>
                      <a:pt x="607854" y="226273"/>
                    </a:cubicBezTo>
                    <a:cubicBezTo>
                      <a:pt x="610670" y="227681"/>
                      <a:pt x="613094" y="229766"/>
                      <a:pt x="615714" y="231513"/>
                    </a:cubicBezTo>
                    <a:cubicBezTo>
                      <a:pt x="622700" y="252475"/>
                      <a:pt x="612221" y="228021"/>
                      <a:pt x="626194" y="241994"/>
                    </a:cubicBezTo>
                    <a:cubicBezTo>
                      <a:pt x="630647" y="246447"/>
                      <a:pt x="636674" y="257714"/>
                      <a:pt x="636674" y="257714"/>
                    </a:cubicBezTo>
                    <a:cubicBezTo>
                      <a:pt x="635801" y="260334"/>
                      <a:pt x="634054" y="262812"/>
                      <a:pt x="634054" y="265574"/>
                    </a:cubicBezTo>
                    <a:cubicBezTo>
                      <a:pt x="634054" y="274797"/>
                      <a:pt x="636592" y="281049"/>
                      <a:pt x="639294" y="289155"/>
                    </a:cubicBezTo>
                    <a:cubicBezTo>
                      <a:pt x="640167" y="310115"/>
                      <a:pt x="645126" y="314447"/>
                      <a:pt x="646676" y="335368"/>
                    </a:cubicBezTo>
                    <a:cubicBezTo>
                      <a:pt x="646880" y="338122"/>
                      <a:pt x="642994" y="352629"/>
                      <a:pt x="644535" y="359896"/>
                    </a:cubicBezTo>
                    <a:cubicBezTo>
                      <a:pt x="646076" y="367163"/>
                      <a:pt x="655049" y="371108"/>
                      <a:pt x="655922" y="378968"/>
                    </a:cubicBezTo>
                    <a:cubicBezTo>
                      <a:pt x="656795" y="386828"/>
                      <a:pt x="661476" y="403447"/>
                      <a:pt x="664063" y="411820"/>
                    </a:cubicBezTo>
                    <a:cubicBezTo>
                      <a:pt x="666650" y="420193"/>
                      <a:pt x="670572" y="426585"/>
                      <a:pt x="671445" y="429205"/>
                    </a:cubicBezTo>
                    <a:cubicBezTo>
                      <a:pt x="670572" y="435319"/>
                      <a:pt x="664778" y="441829"/>
                      <a:pt x="659300" y="447545"/>
                    </a:cubicBezTo>
                    <a:cubicBezTo>
                      <a:pt x="653822" y="453261"/>
                      <a:pt x="641516" y="456200"/>
                      <a:pt x="638578" y="463504"/>
                    </a:cubicBezTo>
                    <a:cubicBezTo>
                      <a:pt x="635640" y="470808"/>
                      <a:pt x="636074" y="472716"/>
                      <a:pt x="632144" y="477083"/>
                    </a:cubicBezTo>
                    <a:cubicBezTo>
                      <a:pt x="628214" y="481450"/>
                      <a:pt x="617777" y="486966"/>
                      <a:pt x="610235" y="489705"/>
                    </a:cubicBezTo>
                    <a:cubicBezTo>
                      <a:pt x="602693" y="492444"/>
                      <a:pt x="591260" y="488279"/>
                      <a:pt x="586893" y="493519"/>
                    </a:cubicBezTo>
                    <a:cubicBezTo>
                      <a:pt x="585146" y="498759"/>
                      <a:pt x="579906" y="504000"/>
                      <a:pt x="581653" y="509240"/>
                    </a:cubicBezTo>
                    <a:cubicBezTo>
                      <a:pt x="583898" y="515974"/>
                      <a:pt x="585577" y="520342"/>
                      <a:pt x="586893" y="527580"/>
                    </a:cubicBezTo>
                    <a:cubicBezTo>
                      <a:pt x="587998" y="533656"/>
                      <a:pt x="588640" y="539807"/>
                      <a:pt x="589513" y="545920"/>
                    </a:cubicBezTo>
                    <a:cubicBezTo>
                      <a:pt x="588640" y="548540"/>
                      <a:pt x="587492" y="551085"/>
                      <a:pt x="586893" y="553781"/>
                    </a:cubicBezTo>
                    <a:cubicBezTo>
                      <a:pt x="580746" y="581445"/>
                      <a:pt x="587551" y="559668"/>
                      <a:pt x="581653" y="577361"/>
                    </a:cubicBezTo>
                    <a:cubicBezTo>
                      <a:pt x="583400" y="582601"/>
                      <a:pt x="590798" y="589175"/>
                      <a:pt x="586893" y="593081"/>
                    </a:cubicBezTo>
                    <a:cubicBezTo>
                      <a:pt x="584273" y="595701"/>
                      <a:pt x="582272" y="599142"/>
                      <a:pt x="579033" y="600942"/>
                    </a:cubicBezTo>
                    <a:cubicBezTo>
                      <a:pt x="555226" y="614169"/>
                      <a:pt x="570816" y="599132"/>
                      <a:pt x="555453" y="611422"/>
                    </a:cubicBezTo>
                    <a:cubicBezTo>
                      <a:pt x="553524" y="612965"/>
                      <a:pt x="552422" y="615557"/>
                      <a:pt x="550212" y="616662"/>
                    </a:cubicBezTo>
                    <a:cubicBezTo>
                      <a:pt x="545272" y="619132"/>
                      <a:pt x="539732" y="620155"/>
                      <a:pt x="534492" y="621902"/>
                    </a:cubicBezTo>
                    <a:lnTo>
                      <a:pt x="518772" y="627142"/>
                    </a:lnTo>
                    <a:lnTo>
                      <a:pt x="503051" y="632382"/>
                    </a:lnTo>
                    <a:cubicBezTo>
                      <a:pt x="500431" y="633255"/>
                      <a:pt x="497870" y="634332"/>
                      <a:pt x="495191" y="635002"/>
                    </a:cubicBezTo>
                    <a:cubicBezTo>
                      <a:pt x="491698" y="635875"/>
                      <a:pt x="488173" y="636633"/>
                      <a:pt x="484711" y="637622"/>
                    </a:cubicBezTo>
                    <a:cubicBezTo>
                      <a:pt x="482056" y="638381"/>
                      <a:pt x="479568" y="639748"/>
                      <a:pt x="476851" y="640242"/>
                    </a:cubicBezTo>
                    <a:cubicBezTo>
                      <a:pt x="469923" y="641502"/>
                      <a:pt x="462870" y="641931"/>
                      <a:pt x="455890" y="642862"/>
                    </a:cubicBezTo>
                    <a:cubicBezTo>
                      <a:pt x="448562" y="643839"/>
                      <a:pt x="432486" y="645912"/>
                      <a:pt x="424450" y="648103"/>
                    </a:cubicBezTo>
                    <a:cubicBezTo>
                      <a:pt x="419121" y="649556"/>
                      <a:pt x="413969" y="651596"/>
                      <a:pt x="408729" y="653343"/>
                    </a:cubicBezTo>
                    <a:cubicBezTo>
                      <a:pt x="406109" y="654216"/>
                      <a:pt x="403548" y="655293"/>
                      <a:pt x="400869" y="655963"/>
                    </a:cubicBezTo>
                    <a:cubicBezTo>
                      <a:pt x="393882" y="657710"/>
                      <a:pt x="386741" y="658926"/>
                      <a:pt x="379909" y="661203"/>
                    </a:cubicBezTo>
                    <a:lnTo>
                      <a:pt x="364188" y="666443"/>
                    </a:lnTo>
                    <a:lnTo>
                      <a:pt x="356328" y="669063"/>
                    </a:lnTo>
                    <a:cubicBezTo>
                      <a:pt x="343228" y="668190"/>
                      <a:pt x="330076" y="667893"/>
                      <a:pt x="317027" y="666443"/>
                    </a:cubicBezTo>
                    <a:cubicBezTo>
                      <a:pt x="314282" y="666138"/>
                      <a:pt x="311120" y="665776"/>
                      <a:pt x="309167" y="663823"/>
                    </a:cubicBezTo>
                    <a:cubicBezTo>
                      <a:pt x="307214" y="661870"/>
                      <a:pt x="308794" y="657568"/>
                      <a:pt x="306547" y="655963"/>
                    </a:cubicBezTo>
                    <a:cubicBezTo>
                      <a:pt x="302052" y="652753"/>
                      <a:pt x="296067" y="652470"/>
                      <a:pt x="290827" y="650723"/>
                    </a:cubicBezTo>
                    <a:cubicBezTo>
                      <a:pt x="288207" y="649850"/>
                      <a:pt x="285712" y="648408"/>
                      <a:pt x="282967" y="648103"/>
                    </a:cubicBezTo>
                    <a:lnTo>
                      <a:pt x="235806" y="642862"/>
                    </a:lnTo>
                    <a:cubicBezTo>
                      <a:pt x="234059" y="641115"/>
                      <a:pt x="232836" y="638595"/>
                      <a:pt x="230565" y="637622"/>
                    </a:cubicBezTo>
                    <a:cubicBezTo>
                      <a:pt x="226472" y="635868"/>
                      <a:pt x="220614" y="638151"/>
                      <a:pt x="217465" y="635002"/>
                    </a:cubicBezTo>
                    <a:cubicBezTo>
                      <a:pt x="213559" y="631096"/>
                      <a:pt x="212225" y="619282"/>
                      <a:pt x="212225" y="619282"/>
                    </a:cubicBezTo>
                    <a:cubicBezTo>
                      <a:pt x="213098" y="605308"/>
                      <a:pt x="213729" y="591317"/>
                      <a:pt x="214845" y="577361"/>
                    </a:cubicBezTo>
                    <a:cubicBezTo>
                      <a:pt x="215536" y="568725"/>
                      <a:pt x="216738" y="547011"/>
                      <a:pt x="222705" y="538060"/>
                    </a:cubicBezTo>
                    <a:cubicBezTo>
                      <a:pt x="229315" y="528145"/>
                      <a:pt x="225718" y="532426"/>
                      <a:pt x="233186" y="524960"/>
                    </a:cubicBezTo>
                    <a:lnTo>
                      <a:pt x="238426" y="509240"/>
                    </a:lnTo>
                    <a:cubicBezTo>
                      <a:pt x="239299" y="506620"/>
                      <a:pt x="239514" y="503677"/>
                      <a:pt x="241046" y="501379"/>
                    </a:cubicBezTo>
                    <a:cubicBezTo>
                      <a:pt x="242793" y="498759"/>
                      <a:pt x="244878" y="496335"/>
                      <a:pt x="246286" y="493519"/>
                    </a:cubicBezTo>
                    <a:cubicBezTo>
                      <a:pt x="248165" y="489760"/>
                      <a:pt x="250687" y="478537"/>
                      <a:pt x="251526" y="475179"/>
                    </a:cubicBezTo>
                    <a:cubicBezTo>
                      <a:pt x="250653" y="463825"/>
                      <a:pt x="250682" y="452366"/>
                      <a:pt x="248906" y="441118"/>
                    </a:cubicBezTo>
                    <a:cubicBezTo>
                      <a:pt x="248045" y="435662"/>
                      <a:pt x="248906" y="427145"/>
                      <a:pt x="243666" y="425398"/>
                    </a:cubicBezTo>
                    <a:lnTo>
                      <a:pt x="220085" y="417538"/>
                    </a:lnTo>
                    <a:lnTo>
                      <a:pt x="212225" y="414917"/>
                    </a:lnTo>
                    <a:cubicBezTo>
                      <a:pt x="210478" y="412297"/>
                      <a:pt x="209605" y="408804"/>
                      <a:pt x="206985" y="407057"/>
                    </a:cubicBezTo>
                    <a:cubicBezTo>
                      <a:pt x="203989" y="405060"/>
                      <a:pt x="199967" y="405426"/>
                      <a:pt x="196505" y="404437"/>
                    </a:cubicBezTo>
                    <a:cubicBezTo>
                      <a:pt x="193850" y="403678"/>
                      <a:pt x="191265" y="402690"/>
                      <a:pt x="188645" y="401817"/>
                    </a:cubicBezTo>
                    <a:cubicBezTo>
                      <a:pt x="179498" y="392672"/>
                      <a:pt x="185748" y="397358"/>
                      <a:pt x="167684" y="391337"/>
                    </a:cubicBezTo>
                    <a:lnTo>
                      <a:pt x="167684" y="391337"/>
                    </a:lnTo>
                    <a:cubicBezTo>
                      <a:pt x="165064" y="389590"/>
                      <a:pt x="162243" y="388113"/>
                      <a:pt x="159824" y="386097"/>
                    </a:cubicBezTo>
                    <a:cubicBezTo>
                      <a:pt x="156978" y="383725"/>
                      <a:pt x="155047" y="380292"/>
                      <a:pt x="151964" y="378237"/>
                    </a:cubicBezTo>
                    <a:cubicBezTo>
                      <a:pt x="149666" y="376705"/>
                      <a:pt x="146724" y="376490"/>
                      <a:pt x="144104" y="375617"/>
                    </a:cubicBezTo>
                    <a:cubicBezTo>
                      <a:pt x="133868" y="365383"/>
                      <a:pt x="143045" y="376121"/>
                      <a:pt x="136243" y="362516"/>
                    </a:cubicBezTo>
                    <a:cubicBezTo>
                      <a:pt x="134835" y="359700"/>
                      <a:pt x="132282" y="357533"/>
                      <a:pt x="131003" y="354656"/>
                    </a:cubicBezTo>
                    <a:cubicBezTo>
                      <a:pt x="125247" y="341704"/>
                      <a:pt x="129229" y="338627"/>
                      <a:pt x="117903" y="331076"/>
                    </a:cubicBezTo>
                    <a:cubicBezTo>
                      <a:pt x="115605" y="329544"/>
                      <a:pt x="112663" y="329329"/>
                      <a:pt x="110043" y="328456"/>
                    </a:cubicBezTo>
                    <a:cubicBezTo>
                      <a:pt x="95022" y="305922"/>
                      <a:pt x="113033" y="334436"/>
                      <a:pt x="102183" y="312735"/>
                    </a:cubicBezTo>
                    <a:cubicBezTo>
                      <a:pt x="100775" y="309919"/>
                      <a:pt x="98351" y="307691"/>
                      <a:pt x="96943" y="304875"/>
                    </a:cubicBezTo>
                    <a:cubicBezTo>
                      <a:pt x="95708" y="302405"/>
                      <a:pt x="95744" y="299383"/>
                      <a:pt x="94323" y="297015"/>
                    </a:cubicBezTo>
                    <a:cubicBezTo>
                      <a:pt x="93052" y="294897"/>
                      <a:pt x="90564" y="293751"/>
                      <a:pt x="89082" y="291775"/>
                    </a:cubicBezTo>
                    <a:cubicBezTo>
                      <a:pt x="85303" y="286737"/>
                      <a:pt x="82095" y="281294"/>
                      <a:pt x="78602" y="276054"/>
                    </a:cubicBezTo>
                    <a:cubicBezTo>
                      <a:pt x="76855" y="273434"/>
                      <a:pt x="74358" y="271181"/>
                      <a:pt x="73362" y="268194"/>
                    </a:cubicBezTo>
                    <a:cubicBezTo>
                      <a:pt x="67126" y="249487"/>
                      <a:pt x="71186" y="257070"/>
                      <a:pt x="62882" y="244614"/>
                    </a:cubicBezTo>
                    <a:cubicBezTo>
                      <a:pt x="62009" y="238500"/>
                      <a:pt x="61651" y="232291"/>
                      <a:pt x="60262" y="226273"/>
                    </a:cubicBezTo>
                    <a:lnTo>
                      <a:pt x="52402" y="202693"/>
                    </a:lnTo>
                    <a:cubicBezTo>
                      <a:pt x="51529" y="200073"/>
                      <a:pt x="50452" y="197512"/>
                      <a:pt x="49782" y="194833"/>
                    </a:cubicBezTo>
                    <a:cubicBezTo>
                      <a:pt x="48908" y="191339"/>
                      <a:pt x="48196" y="187801"/>
                      <a:pt x="47161" y="184352"/>
                    </a:cubicBezTo>
                    <a:cubicBezTo>
                      <a:pt x="45574" y="179062"/>
                      <a:pt x="41921" y="168632"/>
                      <a:pt x="41921" y="168632"/>
                    </a:cubicBezTo>
                    <a:cubicBezTo>
                      <a:pt x="41048" y="161645"/>
                      <a:pt x="39969" y="154681"/>
                      <a:pt x="39301" y="147672"/>
                    </a:cubicBezTo>
                    <a:cubicBezTo>
                      <a:pt x="38221" y="136336"/>
                      <a:pt x="38011" y="124920"/>
                      <a:pt x="36681" y="113611"/>
                    </a:cubicBezTo>
                    <a:cubicBezTo>
                      <a:pt x="36260" y="110035"/>
                      <a:pt x="34767" y="106662"/>
                      <a:pt x="34061" y="103131"/>
                    </a:cubicBezTo>
                    <a:cubicBezTo>
                      <a:pt x="33019" y="97922"/>
                      <a:pt x="32483" y="92619"/>
                      <a:pt x="31441" y="87410"/>
                    </a:cubicBezTo>
                    <a:cubicBezTo>
                      <a:pt x="30735" y="83879"/>
                      <a:pt x="29602" y="80445"/>
                      <a:pt x="28821" y="76930"/>
                    </a:cubicBezTo>
                    <a:cubicBezTo>
                      <a:pt x="27625" y="71548"/>
                      <a:pt x="26390" y="61589"/>
                      <a:pt x="23581" y="55970"/>
                    </a:cubicBezTo>
                    <a:cubicBezTo>
                      <a:pt x="22173" y="53153"/>
                      <a:pt x="19749" y="50926"/>
                      <a:pt x="18341" y="48109"/>
                    </a:cubicBezTo>
                    <a:cubicBezTo>
                      <a:pt x="17106" y="45639"/>
                      <a:pt x="16956" y="42719"/>
                      <a:pt x="15721" y="40249"/>
                    </a:cubicBezTo>
                    <a:cubicBezTo>
                      <a:pt x="12899" y="34605"/>
                      <a:pt x="1861" y="6759"/>
                      <a:pt x="5241" y="0"/>
                    </a:cubicBezTo>
                    <a:lnTo>
                      <a:pt x="0" y="16669"/>
                    </a:ln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547439">
                  <a:defRPr/>
                </a:pPr>
                <a:endParaRPr lang="es-PY" sz="3000">
                  <a:solidFill>
                    <a:prstClr val="white"/>
                  </a:solidFill>
                  <a:latin typeface="Calibri"/>
                </a:endParaRPr>
              </a:p>
            </p:txBody>
          </p:sp>
          <p:sp>
            <p:nvSpPr>
              <p:cNvPr id="1132" name="28 Forma libre"/>
              <p:cNvSpPr/>
              <p:nvPr/>
            </p:nvSpPr>
            <p:spPr>
              <a:xfrm>
                <a:off x="5499100" y="4564063"/>
                <a:ext cx="846138" cy="733425"/>
              </a:xfrm>
              <a:custGeom>
                <a:avLst/>
                <a:gdLst>
                  <a:gd name="connsiteX0" fmla="*/ 437620 w 846349"/>
                  <a:gd name="connsiteY0" fmla="*/ 212224 h 733616"/>
                  <a:gd name="connsiteX1" fmla="*/ 419279 w 846349"/>
                  <a:gd name="connsiteY1" fmla="*/ 227945 h 733616"/>
                  <a:gd name="connsiteX2" fmla="*/ 408799 w 846349"/>
                  <a:gd name="connsiteY2" fmla="*/ 243665 h 733616"/>
                  <a:gd name="connsiteX3" fmla="*/ 403559 w 846349"/>
                  <a:gd name="connsiteY3" fmla="*/ 251525 h 733616"/>
                  <a:gd name="connsiteX4" fmla="*/ 398319 w 846349"/>
                  <a:gd name="connsiteY4" fmla="*/ 259386 h 733616"/>
                  <a:gd name="connsiteX5" fmla="*/ 390459 w 846349"/>
                  <a:gd name="connsiteY5" fmla="*/ 264626 h 733616"/>
                  <a:gd name="connsiteX6" fmla="*/ 387839 w 846349"/>
                  <a:gd name="connsiteY6" fmla="*/ 272486 h 733616"/>
                  <a:gd name="connsiteX7" fmla="*/ 379979 w 846349"/>
                  <a:gd name="connsiteY7" fmla="*/ 275106 h 733616"/>
                  <a:gd name="connsiteX8" fmla="*/ 364258 w 846349"/>
                  <a:gd name="connsiteY8" fmla="*/ 282966 h 733616"/>
                  <a:gd name="connsiteX9" fmla="*/ 338058 w 846349"/>
                  <a:gd name="connsiteY9" fmla="*/ 277726 h 733616"/>
                  <a:gd name="connsiteX10" fmla="*/ 322337 w 846349"/>
                  <a:gd name="connsiteY10" fmla="*/ 272486 h 733616"/>
                  <a:gd name="connsiteX11" fmla="*/ 298757 w 846349"/>
                  <a:gd name="connsiteY11" fmla="*/ 259386 h 733616"/>
                  <a:gd name="connsiteX12" fmla="*/ 290897 w 846349"/>
                  <a:gd name="connsiteY12" fmla="*/ 254145 h 733616"/>
                  <a:gd name="connsiteX13" fmla="*/ 275176 w 846349"/>
                  <a:gd name="connsiteY13" fmla="*/ 248905 h 733616"/>
                  <a:gd name="connsiteX14" fmla="*/ 259456 w 846349"/>
                  <a:gd name="connsiteY14" fmla="*/ 238425 h 733616"/>
                  <a:gd name="connsiteX15" fmla="*/ 243736 w 846349"/>
                  <a:gd name="connsiteY15" fmla="*/ 233185 h 733616"/>
                  <a:gd name="connsiteX16" fmla="*/ 235875 w 846349"/>
                  <a:gd name="connsiteY16" fmla="*/ 235805 h 733616"/>
                  <a:gd name="connsiteX17" fmla="*/ 222775 w 846349"/>
                  <a:gd name="connsiteY17" fmla="*/ 248905 h 733616"/>
                  <a:gd name="connsiteX18" fmla="*/ 212295 w 846349"/>
                  <a:gd name="connsiteY18" fmla="*/ 272486 h 733616"/>
                  <a:gd name="connsiteX19" fmla="*/ 204435 w 846349"/>
                  <a:gd name="connsiteY19" fmla="*/ 275106 h 733616"/>
                  <a:gd name="connsiteX20" fmla="*/ 188714 w 846349"/>
                  <a:gd name="connsiteY20" fmla="*/ 285586 h 733616"/>
                  <a:gd name="connsiteX21" fmla="*/ 180854 w 846349"/>
                  <a:gd name="connsiteY21" fmla="*/ 290826 h 733616"/>
                  <a:gd name="connsiteX22" fmla="*/ 175614 w 846349"/>
                  <a:gd name="connsiteY22" fmla="*/ 314407 h 733616"/>
                  <a:gd name="connsiteX23" fmla="*/ 170374 w 846349"/>
                  <a:gd name="connsiteY23" fmla="*/ 330127 h 733616"/>
                  <a:gd name="connsiteX24" fmla="*/ 165134 w 846349"/>
                  <a:gd name="connsiteY24" fmla="*/ 348467 h 733616"/>
                  <a:gd name="connsiteX25" fmla="*/ 159894 w 846349"/>
                  <a:gd name="connsiteY25" fmla="*/ 353708 h 733616"/>
                  <a:gd name="connsiteX26" fmla="*/ 154654 w 846349"/>
                  <a:gd name="connsiteY26" fmla="*/ 361568 h 733616"/>
                  <a:gd name="connsiteX27" fmla="*/ 146793 w 846349"/>
                  <a:gd name="connsiteY27" fmla="*/ 364188 h 733616"/>
                  <a:gd name="connsiteX28" fmla="*/ 131073 w 846349"/>
                  <a:gd name="connsiteY28" fmla="*/ 374668 h 733616"/>
                  <a:gd name="connsiteX29" fmla="*/ 115353 w 846349"/>
                  <a:gd name="connsiteY29" fmla="*/ 382528 h 733616"/>
                  <a:gd name="connsiteX30" fmla="*/ 110113 w 846349"/>
                  <a:gd name="connsiteY30" fmla="*/ 390388 h 733616"/>
                  <a:gd name="connsiteX31" fmla="*/ 102253 w 846349"/>
                  <a:gd name="connsiteY31" fmla="*/ 395628 h 733616"/>
                  <a:gd name="connsiteX32" fmla="*/ 91772 w 846349"/>
                  <a:gd name="connsiteY32" fmla="*/ 408729 h 733616"/>
                  <a:gd name="connsiteX33" fmla="*/ 89152 w 846349"/>
                  <a:gd name="connsiteY33" fmla="*/ 416589 h 733616"/>
                  <a:gd name="connsiteX34" fmla="*/ 83912 w 846349"/>
                  <a:gd name="connsiteY34" fmla="*/ 448030 h 733616"/>
                  <a:gd name="connsiteX35" fmla="*/ 81292 w 846349"/>
                  <a:gd name="connsiteY35" fmla="*/ 455890 h 733616"/>
                  <a:gd name="connsiteX36" fmla="*/ 65572 w 846349"/>
                  <a:gd name="connsiteY36" fmla="*/ 463750 h 733616"/>
                  <a:gd name="connsiteX37" fmla="*/ 55091 w 846349"/>
                  <a:gd name="connsiteY37" fmla="*/ 476850 h 733616"/>
                  <a:gd name="connsiteX38" fmla="*/ 49851 w 846349"/>
                  <a:gd name="connsiteY38" fmla="*/ 484710 h 733616"/>
                  <a:gd name="connsiteX39" fmla="*/ 41991 w 846349"/>
                  <a:gd name="connsiteY39" fmla="*/ 500431 h 733616"/>
                  <a:gd name="connsiteX40" fmla="*/ 36751 w 846349"/>
                  <a:gd name="connsiteY40" fmla="*/ 516151 h 733616"/>
                  <a:gd name="connsiteX41" fmla="*/ 31511 w 846349"/>
                  <a:gd name="connsiteY41" fmla="*/ 524011 h 733616"/>
                  <a:gd name="connsiteX42" fmla="*/ 28891 w 846349"/>
                  <a:gd name="connsiteY42" fmla="*/ 531871 h 733616"/>
                  <a:gd name="connsiteX43" fmla="*/ 23651 w 846349"/>
                  <a:gd name="connsiteY43" fmla="*/ 552832 h 733616"/>
                  <a:gd name="connsiteX44" fmla="*/ 21031 w 846349"/>
                  <a:gd name="connsiteY44" fmla="*/ 560692 h 733616"/>
                  <a:gd name="connsiteX45" fmla="*/ 7930 w 846349"/>
                  <a:gd name="connsiteY45" fmla="*/ 573792 h 733616"/>
                  <a:gd name="connsiteX46" fmla="*/ 5310 w 846349"/>
                  <a:gd name="connsiteY46" fmla="*/ 581653 h 733616"/>
                  <a:gd name="connsiteX47" fmla="*/ 70 w 846349"/>
                  <a:gd name="connsiteY47" fmla="*/ 589513 h 733616"/>
                  <a:gd name="connsiteX48" fmla="*/ 2690 w 846349"/>
                  <a:gd name="connsiteY48" fmla="*/ 597373 h 733616"/>
                  <a:gd name="connsiteX49" fmla="*/ 13171 w 846349"/>
                  <a:gd name="connsiteY49" fmla="*/ 610473 h 733616"/>
                  <a:gd name="connsiteX50" fmla="*/ 23651 w 846349"/>
                  <a:gd name="connsiteY50" fmla="*/ 626194 h 733616"/>
                  <a:gd name="connsiteX51" fmla="*/ 39371 w 846349"/>
                  <a:gd name="connsiteY51" fmla="*/ 631434 h 733616"/>
                  <a:gd name="connsiteX52" fmla="*/ 47231 w 846349"/>
                  <a:gd name="connsiteY52" fmla="*/ 634054 h 733616"/>
                  <a:gd name="connsiteX53" fmla="*/ 55091 w 846349"/>
                  <a:gd name="connsiteY53" fmla="*/ 639294 h 733616"/>
                  <a:gd name="connsiteX54" fmla="*/ 60332 w 846349"/>
                  <a:gd name="connsiteY54" fmla="*/ 647154 h 733616"/>
                  <a:gd name="connsiteX55" fmla="*/ 65572 w 846349"/>
                  <a:gd name="connsiteY55" fmla="*/ 662874 h 733616"/>
                  <a:gd name="connsiteX56" fmla="*/ 70812 w 846349"/>
                  <a:gd name="connsiteY56" fmla="*/ 678595 h 733616"/>
                  <a:gd name="connsiteX57" fmla="*/ 73432 w 846349"/>
                  <a:gd name="connsiteY57" fmla="*/ 686455 h 733616"/>
                  <a:gd name="connsiteX58" fmla="*/ 76052 w 846349"/>
                  <a:gd name="connsiteY58" fmla="*/ 694315 h 733616"/>
                  <a:gd name="connsiteX59" fmla="*/ 91772 w 846349"/>
                  <a:gd name="connsiteY59" fmla="*/ 702175 h 733616"/>
                  <a:gd name="connsiteX60" fmla="*/ 107493 w 846349"/>
                  <a:gd name="connsiteY60" fmla="*/ 710035 h 733616"/>
                  <a:gd name="connsiteX61" fmla="*/ 123213 w 846349"/>
                  <a:gd name="connsiteY61" fmla="*/ 717896 h 733616"/>
                  <a:gd name="connsiteX62" fmla="*/ 138933 w 846349"/>
                  <a:gd name="connsiteY62" fmla="*/ 730996 h 733616"/>
                  <a:gd name="connsiteX63" fmla="*/ 146793 w 846349"/>
                  <a:gd name="connsiteY63" fmla="*/ 733616 h 733616"/>
                  <a:gd name="connsiteX64" fmla="*/ 207055 w 846349"/>
                  <a:gd name="connsiteY64" fmla="*/ 728376 h 733616"/>
                  <a:gd name="connsiteX65" fmla="*/ 230635 w 846349"/>
                  <a:gd name="connsiteY65" fmla="*/ 720516 h 733616"/>
                  <a:gd name="connsiteX66" fmla="*/ 238496 w 846349"/>
                  <a:gd name="connsiteY66" fmla="*/ 717896 h 733616"/>
                  <a:gd name="connsiteX67" fmla="*/ 243736 w 846349"/>
                  <a:gd name="connsiteY67" fmla="*/ 712655 h 733616"/>
                  <a:gd name="connsiteX68" fmla="*/ 259456 w 846349"/>
                  <a:gd name="connsiteY68" fmla="*/ 707415 h 733616"/>
                  <a:gd name="connsiteX69" fmla="*/ 267316 w 846349"/>
                  <a:gd name="connsiteY69" fmla="*/ 704795 h 733616"/>
                  <a:gd name="connsiteX70" fmla="*/ 275176 w 846349"/>
                  <a:gd name="connsiteY70" fmla="*/ 702175 h 733616"/>
                  <a:gd name="connsiteX71" fmla="*/ 288277 w 846349"/>
                  <a:gd name="connsiteY71" fmla="*/ 691695 h 733616"/>
                  <a:gd name="connsiteX72" fmla="*/ 303997 w 846349"/>
                  <a:gd name="connsiteY72" fmla="*/ 694315 h 733616"/>
                  <a:gd name="connsiteX73" fmla="*/ 311857 w 846349"/>
                  <a:gd name="connsiteY73" fmla="*/ 699555 h 733616"/>
                  <a:gd name="connsiteX74" fmla="*/ 319717 w 846349"/>
                  <a:gd name="connsiteY74" fmla="*/ 702175 h 733616"/>
                  <a:gd name="connsiteX75" fmla="*/ 327577 w 846349"/>
                  <a:gd name="connsiteY75" fmla="*/ 699555 h 733616"/>
                  <a:gd name="connsiteX76" fmla="*/ 330198 w 846349"/>
                  <a:gd name="connsiteY76" fmla="*/ 691695 h 733616"/>
                  <a:gd name="connsiteX77" fmla="*/ 343298 w 846349"/>
                  <a:gd name="connsiteY77" fmla="*/ 678595 h 733616"/>
                  <a:gd name="connsiteX78" fmla="*/ 356398 w 846349"/>
                  <a:gd name="connsiteY78" fmla="*/ 662874 h 733616"/>
                  <a:gd name="connsiteX79" fmla="*/ 377359 w 846349"/>
                  <a:gd name="connsiteY79" fmla="*/ 644534 h 733616"/>
                  <a:gd name="connsiteX80" fmla="*/ 382599 w 846349"/>
                  <a:gd name="connsiteY80" fmla="*/ 636674 h 733616"/>
                  <a:gd name="connsiteX81" fmla="*/ 385219 w 846349"/>
                  <a:gd name="connsiteY81" fmla="*/ 628814 h 733616"/>
                  <a:gd name="connsiteX82" fmla="*/ 390459 w 846349"/>
                  <a:gd name="connsiteY82" fmla="*/ 623573 h 733616"/>
                  <a:gd name="connsiteX83" fmla="*/ 408799 w 846349"/>
                  <a:gd name="connsiteY83" fmla="*/ 599993 h 733616"/>
                  <a:gd name="connsiteX84" fmla="*/ 424520 w 846349"/>
                  <a:gd name="connsiteY84" fmla="*/ 586893 h 733616"/>
                  <a:gd name="connsiteX85" fmla="*/ 432380 w 846349"/>
                  <a:gd name="connsiteY85" fmla="*/ 584273 h 733616"/>
                  <a:gd name="connsiteX86" fmla="*/ 450720 w 846349"/>
                  <a:gd name="connsiteY86" fmla="*/ 586893 h 733616"/>
                  <a:gd name="connsiteX87" fmla="*/ 461200 w 846349"/>
                  <a:gd name="connsiteY87" fmla="*/ 589513 h 733616"/>
                  <a:gd name="connsiteX88" fmla="*/ 476921 w 846349"/>
                  <a:gd name="connsiteY88" fmla="*/ 584273 h 733616"/>
                  <a:gd name="connsiteX89" fmla="*/ 484781 w 846349"/>
                  <a:gd name="connsiteY89" fmla="*/ 581653 h 733616"/>
                  <a:gd name="connsiteX90" fmla="*/ 490021 w 846349"/>
                  <a:gd name="connsiteY90" fmla="*/ 576412 h 733616"/>
                  <a:gd name="connsiteX91" fmla="*/ 497881 w 846349"/>
                  <a:gd name="connsiteY91" fmla="*/ 573792 h 733616"/>
                  <a:gd name="connsiteX92" fmla="*/ 500501 w 846349"/>
                  <a:gd name="connsiteY92" fmla="*/ 565932 h 733616"/>
                  <a:gd name="connsiteX93" fmla="*/ 510981 w 846349"/>
                  <a:gd name="connsiteY93" fmla="*/ 550212 h 733616"/>
                  <a:gd name="connsiteX94" fmla="*/ 516222 w 846349"/>
                  <a:gd name="connsiteY94" fmla="*/ 542352 h 733616"/>
                  <a:gd name="connsiteX95" fmla="*/ 524082 w 846349"/>
                  <a:gd name="connsiteY95" fmla="*/ 537112 h 733616"/>
                  <a:gd name="connsiteX96" fmla="*/ 529322 w 846349"/>
                  <a:gd name="connsiteY96" fmla="*/ 531871 h 733616"/>
                  <a:gd name="connsiteX97" fmla="*/ 545042 w 846349"/>
                  <a:gd name="connsiteY97" fmla="*/ 521391 h 733616"/>
                  <a:gd name="connsiteX98" fmla="*/ 552902 w 846349"/>
                  <a:gd name="connsiteY98" fmla="*/ 516151 h 733616"/>
                  <a:gd name="connsiteX99" fmla="*/ 560763 w 846349"/>
                  <a:gd name="connsiteY99" fmla="*/ 510911 h 733616"/>
                  <a:gd name="connsiteX100" fmla="*/ 566003 w 846349"/>
                  <a:gd name="connsiteY100" fmla="*/ 503051 h 733616"/>
                  <a:gd name="connsiteX101" fmla="*/ 581723 w 846349"/>
                  <a:gd name="connsiteY101" fmla="*/ 489951 h 733616"/>
                  <a:gd name="connsiteX102" fmla="*/ 589583 w 846349"/>
                  <a:gd name="connsiteY102" fmla="*/ 487330 h 733616"/>
                  <a:gd name="connsiteX103" fmla="*/ 613164 w 846349"/>
                  <a:gd name="connsiteY103" fmla="*/ 471610 h 733616"/>
                  <a:gd name="connsiteX104" fmla="*/ 621024 w 846349"/>
                  <a:gd name="connsiteY104" fmla="*/ 466370 h 733616"/>
                  <a:gd name="connsiteX105" fmla="*/ 628884 w 846349"/>
                  <a:gd name="connsiteY105" fmla="*/ 463750 h 733616"/>
                  <a:gd name="connsiteX106" fmla="*/ 634124 w 846349"/>
                  <a:gd name="connsiteY106" fmla="*/ 455890 h 733616"/>
                  <a:gd name="connsiteX107" fmla="*/ 649844 w 846349"/>
                  <a:gd name="connsiteY107" fmla="*/ 450650 h 733616"/>
                  <a:gd name="connsiteX108" fmla="*/ 665565 w 846349"/>
                  <a:gd name="connsiteY108" fmla="*/ 442790 h 733616"/>
                  <a:gd name="connsiteX109" fmla="*/ 681285 w 846349"/>
                  <a:gd name="connsiteY109" fmla="*/ 432309 h 733616"/>
                  <a:gd name="connsiteX110" fmla="*/ 704866 w 846349"/>
                  <a:gd name="connsiteY110" fmla="*/ 413969 h 733616"/>
                  <a:gd name="connsiteX111" fmla="*/ 720586 w 846349"/>
                  <a:gd name="connsiteY111" fmla="*/ 408729 h 733616"/>
                  <a:gd name="connsiteX112" fmla="*/ 728446 w 846349"/>
                  <a:gd name="connsiteY112" fmla="*/ 406109 h 733616"/>
                  <a:gd name="connsiteX113" fmla="*/ 744167 w 846349"/>
                  <a:gd name="connsiteY113" fmla="*/ 398249 h 733616"/>
                  <a:gd name="connsiteX114" fmla="*/ 757267 w 846349"/>
                  <a:gd name="connsiteY114" fmla="*/ 387768 h 733616"/>
                  <a:gd name="connsiteX115" fmla="*/ 772987 w 846349"/>
                  <a:gd name="connsiteY115" fmla="*/ 379908 h 733616"/>
                  <a:gd name="connsiteX116" fmla="*/ 780847 w 846349"/>
                  <a:gd name="connsiteY116" fmla="*/ 364188 h 733616"/>
                  <a:gd name="connsiteX117" fmla="*/ 786087 w 846349"/>
                  <a:gd name="connsiteY117" fmla="*/ 356328 h 733616"/>
                  <a:gd name="connsiteX118" fmla="*/ 793948 w 846349"/>
                  <a:gd name="connsiteY118" fmla="*/ 332747 h 733616"/>
                  <a:gd name="connsiteX119" fmla="*/ 796568 w 846349"/>
                  <a:gd name="connsiteY119" fmla="*/ 324887 h 733616"/>
                  <a:gd name="connsiteX120" fmla="*/ 804428 w 846349"/>
                  <a:gd name="connsiteY120" fmla="*/ 322267 h 733616"/>
                  <a:gd name="connsiteX121" fmla="*/ 822768 w 846349"/>
                  <a:gd name="connsiteY121" fmla="*/ 324887 h 733616"/>
                  <a:gd name="connsiteX122" fmla="*/ 838489 w 846349"/>
                  <a:gd name="connsiteY122" fmla="*/ 319647 h 733616"/>
                  <a:gd name="connsiteX123" fmla="*/ 846349 w 846349"/>
                  <a:gd name="connsiteY123" fmla="*/ 317027 h 733616"/>
                  <a:gd name="connsiteX124" fmla="*/ 835869 w 846349"/>
                  <a:gd name="connsiteY124" fmla="*/ 285586 h 733616"/>
                  <a:gd name="connsiteX125" fmla="*/ 828008 w 846349"/>
                  <a:gd name="connsiteY125" fmla="*/ 282966 h 733616"/>
                  <a:gd name="connsiteX126" fmla="*/ 820148 w 846349"/>
                  <a:gd name="connsiteY126" fmla="*/ 275106 h 733616"/>
                  <a:gd name="connsiteX127" fmla="*/ 804428 w 846349"/>
                  <a:gd name="connsiteY127" fmla="*/ 254145 h 733616"/>
                  <a:gd name="connsiteX128" fmla="*/ 796568 w 846349"/>
                  <a:gd name="connsiteY128" fmla="*/ 251525 h 733616"/>
                  <a:gd name="connsiteX129" fmla="*/ 783467 w 846349"/>
                  <a:gd name="connsiteY129" fmla="*/ 241045 h 733616"/>
                  <a:gd name="connsiteX130" fmla="*/ 775607 w 846349"/>
                  <a:gd name="connsiteY130" fmla="*/ 235805 h 733616"/>
                  <a:gd name="connsiteX131" fmla="*/ 770367 w 846349"/>
                  <a:gd name="connsiteY131" fmla="*/ 220085 h 733616"/>
                  <a:gd name="connsiteX132" fmla="*/ 762507 w 846349"/>
                  <a:gd name="connsiteY132" fmla="*/ 214845 h 733616"/>
                  <a:gd name="connsiteX133" fmla="*/ 757267 w 846349"/>
                  <a:gd name="connsiteY133" fmla="*/ 209604 h 733616"/>
                  <a:gd name="connsiteX134" fmla="*/ 749407 w 846349"/>
                  <a:gd name="connsiteY134" fmla="*/ 206984 h 733616"/>
                  <a:gd name="connsiteX135" fmla="*/ 736306 w 846349"/>
                  <a:gd name="connsiteY135" fmla="*/ 193884 h 733616"/>
                  <a:gd name="connsiteX136" fmla="*/ 725826 w 846349"/>
                  <a:gd name="connsiteY136" fmla="*/ 170304 h 733616"/>
                  <a:gd name="connsiteX137" fmla="*/ 720586 w 846349"/>
                  <a:gd name="connsiteY137" fmla="*/ 151963 h 733616"/>
                  <a:gd name="connsiteX138" fmla="*/ 715346 w 846349"/>
                  <a:gd name="connsiteY138" fmla="*/ 131003 h 733616"/>
                  <a:gd name="connsiteX139" fmla="*/ 717966 w 846349"/>
                  <a:gd name="connsiteY139" fmla="*/ 110042 h 733616"/>
                  <a:gd name="connsiteX140" fmla="*/ 723206 w 846349"/>
                  <a:gd name="connsiteY140" fmla="*/ 102182 h 733616"/>
                  <a:gd name="connsiteX141" fmla="*/ 736306 w 846349"/>
                  <a:gd name="connsiteY141" fmla="*/ 86462 h 733616"/>
                  <a:gd name="connsiteX142" fmla="*/ 746787 w 846349"/>
                  <a:gd name="connsiteY142" fmla="*/ 62881 h 733616"/>
                  <a:gd name="connsiteX143" fmla="*/ 744167 w 846349"/>
                  <a:gd name="connsiteY143" fmla="*/ 44541 h 733616"/>
                  <a:gd name="connsiteX144" fmla="*/ 741547 w 846349"/>
                  <a:gd name="connsiteY144" fmla="*/ 13100 h 733616"/>
                  <a:gd name="connsiteX145" fmla="*/ 738926 w 846349"/>
                  <a:gd name="connsiteY145" fmla="*/ 2620 h 733616"/>
                  <a:gd name="connsiteX146" fmla="*/ 731066 w 846349"/>
                  <a:gd name="connsiteY146" fmla="*/ 0 h 733616"/>
                  <a:gd name="connsiteX147" fmla="*/ 723206 w 846349"/>
                  <a:gd name="connsiteY147" fmla="*/ 5240 h 733616"/>
                  <a:gd name="connsiteX148" fmla="*/ 712726 w 846349"/>
                  <a:gd name="connsiteY148" fmla="*/ 20960 h 733616"/>
                  <a:gd name="connsiteX149" fmla="*/ 702246 w 846349"/>
                  <a:gd name="connsiteY149" fmla="*/ 36681 h 733616"/>
                  <a:gd name="connsiteX150" fmla="*/ 697006 w 846349"/>
                  <a:gd name="connsiteY150" fmla="*/ 44541 h 733616"/>
                  <a:gd name="connsiteX151" fmla="*/ 683905 w 846349"/>
                  <a:gd name="connsiteY151" fmla="*/ 55021 h 733616"/>
                  <a:gd name="connsiteX152" fmla="*/ 676045 w 846349"/>
                  <a:gd name="connsiteY152" fmla="*/ 70741 h 733616"/>
                  <a:gd name="connsiteX153" fmla="*/ 668185 w 846349"/>
                  <a:gd name="connsiteY153" fmla="*/ 73361 h 733616"/>
                  <a:gd name="connsiteX154" fmla="*/ 652465 w 846349"/>
                  <a:gd name="connsiteY154" fmla="*/ 81222 h 733616"/>
                  <a:gd name="connsiteX155" fmla="*/ 636744 w 846349"/>
                  <a:gd name="connsiteY155" fmla="*/ 86462 h 733616"/>
                  <a:gd name="connsiteX156" fmla="*/ 626264 w 846349"/>
                  <a:gd name="connsiteY156" fmla="*/ 102182 h 733616"/>
                  <a:gd name="connsiteX157" fmla="*/ 579103 w 846349"/>
                  <a:gd name="connsiteY157" fmla="*/ 110042 h 733616"/>
                  <a:gd name="connsiteX158" fmla="*/ 576483 w 846349"/>
                  <a:gd name="connsiteY158" fmla="*/ 117902 h 733616"/>
                  <a:gd name="connsiteX159" fmla="*/ 571243 w 846349"/>
                  <a:gd name="connsiteY159" fmla="*/ 123143 h 733616"/>
                  <a:gd name="connsiteX160" fmla="*/ 555522 w 846349"/>
                  <a:gd name="connsiteY160" fmla="*/ 131003 h 733616"/>
                  <a:gd name="connsiteX161" fmla="*/ 531942 w 846349"/>
                  <a:gd name="connsiteY161" fmla="*/ 149343 h 733616"/>
                  <a:gd name="connsiteX162" fmla="*/ 526702 w 846349"/>
                  <a:gd name="connsiteY162" fmla="*/ 157203 h 733616"/>
                  <a:gd name="connsiteX163" fmla="*/ 518842 w 846349"/>
                  <a:gd name="connsiteY163" fmla="*/ 159823 h 733616"/>
                  <a:gd name="connsiteX164" fmla="*/ 503121 w 846349"/>
                  <a:gd name="connsiteY164" fmla="*/ 167683 h 733616"/>
                  <a:gd name="connsiteX165" fmla="*/ 482161 w 846349"/>
                  <a:gd name="connsiteY165" fmla="*/ 186024 h 733616"/>
                  <a:gd name="connsiteX166" fmla="*/ 474301 w 846349"/>
                  <a:gd name="connsiteY166" fmla="*/ 188644 h 733616"/>
                  <a:gd name="connsiteX167" fmla="*/ 466440 w 846349"/>
                  <a:gd name="connsiteY167" fmla="*/ 193884 h 733616"/>
                  <a:gd name="connsiteX168" fmla="*/ 458580 w 846349"/>
                  <a:gd name="connsiteY168" fmla="*/ 196504 h 733616"/>
                  <a:gd name="connsiteX169" fmla="*/ 450720 w 846349"/>
                  <a:gd name="connsiteY169" fmla="*/ 201744 h 733616"/>
                  <a:gd name="connsiteX170" fmla="*/ 435000 w 846349"/>
                  <a:gd name="connsiteY170" fmla="*/ 209604 h 733616"/>
                  <a:gd name="connsiteX171" fmla="*/ 437620 w 846349"/>
                  <a:gd name="connsiteY171" fmla="*/ 212224 h 733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846349" h="733616">
                    <a:moveTo>
                      <a:pt x="437620" y="212224"/>
                    </a:moveTo>
                    <a:cubicBezTo>
                      <a:pt x="435000" y="215281"/>
                      <a:pt x="424720" y="222009"/>
                      <a:pt x="419279" y="227945"/>
                    </a:cubicBezTo>
                    <a:cubicBezTo>
                      <a:pt x="415023" y="232587"/>
                      <a:pt x="412292" y="238425"/>
                      <a:pt x="408799" y="243665"/>
                    </a:cubicBezTo>
                    <a:lnTo>
                      <a:pt x="403559" y="251525"/>
                    </a:lnTo>
                    <a:cubicBezTo>
                      <a:pt x="401812" y="254145"/>
                      <a:pt x="400939" y="257639"/>
                      <a:pt x="398319" y="259386"/>
                    </a:cubicBezTo>
                    <a:lnTo>
                      <a:pt x="390459" y="264626"/>
                    </a:lnTo>
                    <a:cubicBezTo>
                      <a:pt x="389586" y="267246"/>
                      <a:pt x="389792" y="270533"/>
                      <a:pt x="387839" y="272486"/>
                    </a:cubicBezTo>
                    <a:cubicBezTo>
                      <a:pt x="385886" y="274439"/>
                      <a:pt x="382449" y="273871"/>
                      <a:pt x="379979" y="275106"/>
                    </a:cubicBezTo>
                    <a:cubicBezTo>
                      <a:pt x="359662" y="285264"/>
                      <a:pt x="384014" y="276381"/>
                      <a:pt x="364258" y="282966"/>
                    </a:cubicBezTo>
                    <a:cubicBezTo>
                      <a:pt x="353634" y="281195"/>
                      <a:pt x="347830" y="280657"/>
                      <a:pt x="338058" y="277726"/>
                    </a:cubicBezTo>
                    <a:cubicBezTo>
                      <a:pt x="332767" y="276139"/>
                      <a:pt x="322337" y="272486"/>
                      <a:pt x="322337" y="272486"/>
                    </a:cubicBezTo>
                    <a:cubicBezTo>
                      <a:pt x="304319" y="260474"/>
                      <a:pt x="312592" y="263998"/>
                      <a:pt x="298757" y="259386"/>
                    </a:cubicBezTo>
                    <a:cubicBezTo>
                      <a:pt x="296137" y="257639"/>
                      <a:pt x="293775" y="255424"/>
                      <a:pt x="290897" y="254145"/>
                    </a:cubicBezTo>
                    <a:cubicBezTo>
                      <a:pt x="285849" y="251901"/>
                      <a:pt x="279772" y="251969"/>
                      <a:pt x="275176" y="248905"/>
                    </a:cubicBezTo>
                    <a:cubicBezTo>
                      <a:pt x="269936" y="245412"/>
                      <a:pt x="265431" y="240417"/>
                      <a:pt x="259456" y="238425"/>
                    </a:cubicBezTo>
                    <a:lnTo>
                      <a:pt x="243736" y="233185"/>
                    </a:lnTo>
                    <a:cubicBezTo>
                      <a:pt x="241116" y="234058"/>
                      <a:pt x="238345" y="234570"/>
                      <a:pt x="235875" y="235805"/>
                    </a:cubicBezTo>
                    <a:cubicBezTo>
                      <a:pt x="229388" y="239048"/>
                      <a:pt x="225769" y="242168"/>
                      <a:pt x="222775" y="248905"/>
                    </a:cubicBezTo>
                    <a:cubicBezTo>
                      <a:pt x="220346" y="254371"/>
                      <a:pt x="218429" y="267579"/>
                      <a:pt x="212295" y="272486"/>
                    </a:cubicBezTo>
                    <a:cubicBezTo>
                      <a:pt x="210138" y="274211"/>
                      <a:pt x="206849" y="273765"/>
                      <a:pt x="204435" y="275106"/>
                    </a:cubicBezTo>
                    <a:cubicBezTo>
                      <a:pt x="198930" y="278164"/>
                      <a:pt x="193954" y="282093"/>
                      <a:pt x="188714" y="285586"/>
                    </a:cubicBezTo>
                    <a:lnTo>
                      <a:pt x="180854" y="290826"/>
                    </a:lnTo>
                    <a:cubicBezTo>
                      <a:pt x="173358" y="313314"/>
                      <a:pt x="184836" y="277518"/>
                      <a:pt x="175614" y="314407"/>
                    </a:cubicBezTo>
                    <a:cubicBezTo>
                      <a:pt x="174274" y="319766"/>
                      <a:pt x="171714" y="324768"/>
                      <a:pt x="170374" y="330127"/>
                    </a:cubicBezTo>
                    <a:cubicBezTo>
                      <a:pt x="169884" y="332085"/>
                      <a:pt x="166745" y="345782"/>
                      <a:pt x="165134" y="348467"/>
                    </a:cubicBezTo>
                    <a:cubicBezTo>
                      <a:pt x="163863" y="350585"/>
                      <a:pt x="161437" y="351779"/>
                      <a:pt x="159894" y="353708"/>
                    </a:cubicBezTo>
                    <a:cubicBezTo>
                      <a:pt x="157927" y="356167"/>
                      <a:pt x="157113" y="359601"/>
                      <a:pt x="154654" y="361568"/>
                    </a:cubicBezTo>
                    <a:cubicBezTo>
                      <a:pt x="152497" y="363293"/>
                      <a:pt x="149413" y="363315"/>
                      <a:pt x="146793" y="364188"/>
                    </a:cubicBezTo>
                    <a:cubicBezTo>
                      <a:pt x="141553" y="367681"/>
                      <a:pt x="137048" y="372676"/>
                      <a:pt x="131073" y="374668"/>
                    </a:cubicBezTo>
                    <a:cubicBezTo>
                      <a:pt x="120226" y="378284"/>
                      <a:pt x="125511" y="375756"/>
                      <a:pt x="115353" y="382528"/>
                    </a:cubicBezTo>
                    <a:cubicBezTo>
                      <a:pt x="113606" y="385148"/>
                      <a:pt x="112340" y="388161"/>
                      <a:pt x="110113" y="390388"/>
                    </a:cubicBezTo>
                    <a:cubicBezTo>
                      <a:pt x="107886" y="392615"/>
                      <a:pt x="104220" y="393169"/>
                      <a:pt x="102253" y="395628"/>
                    </a:cubicBezTo>
                    <a:cubicBezTo>
                      <a:pt x="87789" y="413707"/>
                      <a:pt x="114296" y="393713"/>
                      <a:pt x="91772" y="408729"/>
                    </a:cubicBezTo>
                    <a:cubicBezTo>
                      <a:pt x="90899" y="411349"/>
                      <a:pt x="89646" y="413872"/>
                      <a:pt x="89152" y="416589"/>
                    </a:cubicBezTo>
                    <a:cubicBezTo>
                      <a:pt x="84368" y="442901"/>
                      <a:pt x="89118" y="429808"/>
                      <a:pt x="83912" y="448030"/>
                    </a:cubicBezTo>
                    <a:cubicBezTo>
                      <a:pt x="83153" y="450685"/>
                      <a:pt x="83017" y="453733"/>
                      <a:pt x="81292" y="455890"/>
                    </a:cubicBezTo>
                    <a:cubicBezTo>
                      <a:pt x="77598" y="460507"/>
                      <a:pt x="70750" y="462024"/>
                      <a:pt x="65572" y="463750"/>
                    </a:cubicBezTo>
                    <a:cubicBezTo>
                      <a:pt x="49445" y="487941"/>
                      <a:pt x="70025" y="458184"/>
                      <a:pt x="55091" y="476850"/>
                    </a:cubicBezTo>
                    <a:cubicBezTo>
                      <a:pt x="53124" y="479309"/>
                      <a:pt x="51598" y="482090"/>
                      <a:pt x="49851" y="484710"/>
                    </a:cubicBezTo>
                    <a:cubicBezTo>
                      <a:pt x="40298" y="513372"/>
                      <a:pt x="55532" y="469964"/>
                      <a:pt x="41991" y="500431"/>
                    </a:cubicBezTo>
                    <a:cubicBezTo>
                      <a:pt x="39748" y="505478"/>
                      <a:pt x="39815" y="511555"/>
                      <a:pt x="36751" y="516151"/>
                    </a:cubicBezTo>
                    <a:cubicBezTo>
                      <a:pt x="35004" y="518771"/>
                      <a:pt x="32919" y="521195"/>
                      <a:pt x="31511" y="524011"/>
                    </a:cubicBezTo>
                    <a:cubicBezTo>
                      <a:pt x="30276" y="526481"/>
                      <a:pt x="29618" y="529207"/>
                      <a:pt x="28891" y="531871"/>
                    </a:cubicBezTo>
                    <a:cubicBezTo>
                      <a:pt x="26996" y="538819"/>
                      <a:pt x="25928" y="546000"/>
                      <a:pt x="23651" y="552832"/>
                    </a:cubicBezTo>
                    <a:cubicBezTo>
                      <a:pt x="22778" y="555452"/>
                      <a:pt x="22688" y="558483"/>
                      <a:pt x="21031" y="560692"/>
                    </a:cubicBezTo>
                    <a:cubicBezTo>
                      <a:pt x="17325" y="565632"/>
                      <a:pt x="7930" y="573792"/>
                      <a:pt x="7930" y="573792"/>
                    </a:cubicBezTo>
                    <a:cubicBezTo>
                      <a:pt x="7057" y="576412"/>
                      <a:pt x="6545" y="579183"/>
                      <a:pt x="5310" y="581653"/>
                    </a:cubicBezTo>
                    <a:cubicBezTo>
                      <a:pt x="3902" y="584469"/>
                      <a:pt x="588" y="586407"/>
                      <a:pt x="70" y="589513"/>
                    </a:cubicBezTo>
                    <a:cubicBezTo>
                      <a:pt x="-384" y="592237"/>
                      <a:pt x="1455" y="594903"/>
                      <a:pt x="2690" y="597373"/>
                    </a:cubicBezTo>
                    <a:cubicBezTo>
                      <a:pt x="9104" y="610202"/>
                      <a:pt x="5857" y="600721"/>
                      <a:pt x="13171" y="610473"/>
                    </a:cubicBezTo>
                    <a:cubicBezTo>
                      <a:pt x="16950" y="615511"/>
                      <a:pt x="17676" y="624202"/>
                      <a:pt x="23651" y="626194"/>
                    </a:cubicBezTo>
                    <a:lnTo>
                      <a:pt x="39371" y="631434"/>
                    </a:lnTo>
                    <a:cubicBezTo>
                      <a:pt x="41991" y="632307"/>
                      <a:pt x="44933" y="632522"/>
                      <a:pt x="47231" y="634054"/>
                    </a:cubicBezTo>
                    <a:lnTo>
                      <a:pt x="55091" y="639294"/>
                    </a:lnTo>
                    <a:cubicBezTo>
                      <a:pt x="56838" y="641914"/>
                      <a:pt x="59053" y="644276"/>
                      <a:pt x="60332" y="647154"/>
                    </a:cubicBezTo>
                    <a:cubicBezTo>
                      <a:pt x="62575" y="652201"/>
                      <a:pt x="63825" y="657634"/>
                      <a:pt x="65572" y="662874"/>
                    </a:cubicBezTo>
                    <a:lnTo>
                      <a:pt x="70812" y="678595"/>
                    </a:lnTo>
                    <a:lnTo>
                      <a:pt x="73432" y="686455"/>
                    </a:lnTo>
                    <a:cubicBezTo>
                      <a:pt x="74305" y="689075"/>
                      <a:pt x="73754" y="692783"/>
                      <a:pt x="76052" y="694315"/>
                    </a:cubicBezTo>
                    <a:cubicBezTo>
                      <a:pt x="98578" y="709332"/>
                      <a:pt x="70077" y="691328"/>
                      <a:pt x="91772" y="702175"/>
                    </a:cubicBezTo>
                    <a:cubicBezTo>
                      <a:pt x="112086" y="712332"/>
                      <a:pt x="87737" y="703450"/>
                      <a:pt x="107493" y="710035"/>
                    </a:cubicBezTo>
                    <a:cubicBezTo>
                      <a:pt x="130018" y="725052"/>
                      <a:pt x="101519" y="707047"/>
                      <a:pt x="123213" y="717896"/>
                    </a:cubicBezTo>
                    <a:cubicBezTo>
                      <a:pt x="140363" y="726472"/>
                      <a:pt x="121542" y="719402"/>
                      <a:pt x="138933" y="730996"/>
                    </a:cubicBezTo>
                    <a:cubicBezTo>
                      <a:pt x="141231" y="732528"/>
                      <a:pt x="144173" y="732743"/>
                      <a:pt x="146793" y="733616"/>
                    </a:cubicBezTo>
                    <a:cubicBezTo>
                      <a:pt x="159549" y="732866"/>
                      <a:pt x="189912" y="732662"/>
                      <a:pt x="207055" y="728376"/>
                    </a:cubicBezTo>
                    <a:cubicBezTo>
                      <a:pt x="207057" y="728375"/>
                      <a:pt x="226704" y="721826"/>
                      <a:pt x="230635" y="720516"/>
                    </a:cubicBezTo>
                    <a:lnTo>
                      <a:pt x="238496" y="717896"/>
                    </a:lnTo>
                    <a:cubicBezTo>
                      <a:pt x="240243" y="716149"/>
                      <a:pt x="241526" y="713760"/>
                      <a:pt x="243736" y="712655"/>
                    </a:cubicBezTo>
                    <a:cubicBezTo>
                      <a:pt x="248676" y="710185"/>
                      <a:pt x="254216" y="709162"/>
                      <a:pt x="259456" y="707415"/>
                    </a:cubicBezTo>
                    <a:lnTo>
                      <a:pt x="267316" y="704795"/>
                    </a:lnTo>
                    <a:cubicBezTo>
                      <a:pt x="269936" y="703922"/>
                      <a:pt x="272878" y="703707"/>
                      <a:pt x="275176" y="702175"/>
                    </a:cubicBezTo>
                    <a:cubicBezTo>
                      <a:pt x="285091" y="695565"/>
                      <a:pt x="280809" y="699161"/>
                      <a:pt x="288277" y="691695"/>
                    </a:cubicBezTo>
                    <a:cubicBezTo>
                      <a:pt x="293517" y="692568"/>
                      <a:pt x="298957" y="692635"/>
                      <a:pt x="303997" y="694315"/>
                    </a:cubicBezTo>
                    <a:cubicBezTo>
                      <a:pt x="306984" y="695311"/>
                      <a:pt x="309041" y="698147"/>
                      <a:pt x="311857" y="699555"/>
                    </a:cubicBezTo>
                    <a:cubicBezTo>
                      <a:pt x="314327" y="700790"/>
                      <a:pt x="317097" y="701302"/>
                      <a:pt x="319717" y="702175"/>
                    </a:cubicBezTo>
                    <a:cubicBezTo>
                      <a:pt x="322337" y="701302"/>
                      <a:pt x="325624" y="701508"/>
                      <a:pt x="327577" y="699555"/>
                    </a:cubicBezTo>
                    <a:cubicBezTo>
                      <a:pt x="329530" y="697602"/>
                      <a:pt x="328963" y="694165"/>
                      <a:pt x="330198" y="691695"/>
                    </a:cubicBezTo>
                    <a:cubicBezTo>
                      <a:pt x="334566" y="682961"/>
                      <a:pt x="335437" y="683836"/>
                      <a:pt x="343298" y="678595"/>
                    </a:cubicBezTo>
                    <a:cubicBezTo>
                      <a:pt x="348451" y="670865"/>
                      <a:pt x="348832" y="669179"/>
                      <a:pt x="356398" y="662874"/>
                    </a:cubicBezTo>
                    <a:cubicBezTo>
                      <a:pt x="366784" y="654219"/>
                      <a:pt x="367156" y="659839"/>
                      <a:pt x="377359" y="644534"/>
                    </a:cubicBezTo>
                    <a:cubicBezTo>
                      <a:pt x="379106" y="641914"/>
                      <a:pt x="381191" y="639490"/>
                      <a:pt x="382599" y="636674"/>
                    </a:cubicBezTo>
                    <a:cubicBezTo>
                      <a:pt x="383834" y="634204"/>
                      <a:pt x="383798" y="631182"/>
                      <a:pt x="385219" y="628814"/>
                    </a:cubicBezTo>
                    <a:cubicBezTo>
                      <a:pt x="386490" y="626696"/>
                      <a:pt x="388712" y="625320"/>
                      <a:pt x="390459" y="623573"/>
                    </a:cubicBezTo>
                    <a:cubicBezTo>
                      <a:pt x="395422" y="608683"/>
                      <a:pt x="391126" y="617666"/>
                      <a:pt x="408799" y="599993"/>
                    </a:cubicBezTo>
                    <a:cubicBezTo>
                      <a:pt x="414595" y="594197"/>
                      <a:pt x="417223" y="590541"/>
                      <a:pt x="424520" y="586893"/>
                    </a:cubicBezTo>
                    <a:cubicBezTo>
                      <a:pt x="426990" y="585658"/>
                      <a:pt x="429760" y="585146"/>
                      <a:pt x="432380" y="584273"/>
                    </a:cubicBezTo>
                    <a:cubicBezTo>
                      <a:pt x="438493" y="585146"/>
                      <a:pt x="444644" y="585788"/>
                      <a:pt x="450720" y="586893"/>
                    </a:cubicBezTo>
                    <a:cubicBezTo>
                      <a:pt x="454263" y="587537"/>
                      <a:pt x="457617" y="589871"/>
                      <a:pt x="461200" y="589513"/>
                    </a:cubicBezTo>
                    <a:cubicBezTo>
                      <a:pt x="466696" y="588963"/>
                      <a:pt x="471681" y="586020"/>
                      <a:pt x="476921" y="584273"/>
                    </a:cubicBezTo>
                    <a:lnTo>
                      <a:pt x="484781" y="581653"/>
                    </a:lnTo>
                    <a:cubicBezTo>
                      <a:pt x="486528" y="579906"/>
                      <a:pt x="487903" y="577683"/>
                      <a:pt x="490021" y="576412"/>
                    </a:cubicBezTo>
                    <a:cubicBezTo>
                      <a:pt x="492389" y="574991"/>
                      <a:pt x="495928" y="575745"/>
                      <a:pt x="497881" y="573792"/>
                    </a:cubicBezTo>
                    <a:cubicBezTo>
                      <a:pt x="499834" y="571839"/>
                      <a:pt x="499160" y="568346"/>
                      <a:pt x="500501" y="565932"/>
                    </a:cubicBezTo>
                    <a:cubicBezTo>
                      <a:pt x="503559" y="560427"/>
                      <a:pt x="507488" y="555452"/>
                      <a:pt x="510981" y="550212"/>
                    </a:cubicBezTo>
                    <a:cubicBezTo>
                      <a:pt x="512728" y="547592"/>
                      <a:pt x="513602" y="544099"/>
                      <a:pt x="516222" y="542352"/>
                    </a:cubicBezTo>
                    <a:cubicBezTo>
                      <a:pt x="518842" y="540605"/>
                      <a:pt x="521623" y="539079"/>
                      <a:pt x="524082" y="537112"/>
                    </a:cubicBezTo>
                    <a:cubicBezTo>
                      <a:pt x="526011" y="535569"/>
                      <a:pt x="527346" y="533353"/>
                      <a:pt x="529322" y="531871"/>
                    </a:cubicBezTo>
                    <a:cubicBezTo>
                      <a:pt x="534360" y="528092"/>
                      <a:pt x="539802" y="524884"/>
                      <a:pt x="545042" y="521391"/>
                    </a:cubicBezTo>
                    <a:lnTo>
                      <a:pt x="552902" y="516151"/>
                    </a:lnTo>
                    <a:lnTo>
                      <a:pt x="560763" y="510911"/>
                    </a:lnTo>
                    <a:cubicBezTo>
                      <a:pt x="562510" y="508291"/>
                      <a:pt x="563987" y="505470"/>
                      <a:pt x="566003" y="503051"/>
                    </a:cubicBezTo>
                    <a:cubicBezTo>
                      <a:pt x="570142" y="498084"/>
                      <a:pt x="575834" y="492896"/>
                      <a:pt x="581723" y="489951"/>
                    </a:cubicBezTo>
                    <a:cubicBezTo>
                      <a:pt x="584193" y="488716"/>
                      <a:pt x="587169" y="488671"/>
                      <a:pt x="589583" y="487330"/>
                    </a:cubicBezTo>
                    <a:cubicBezTo>
                      <a:pt x="589590" y="487326"/>
                      <a:pt x="609230" y="474232"/>
                      <a:pt x="613164" y="471610"/>
                    </a:cubicBezTo>
                    <a:cubicBezTo>
                      <a:pt x="615784" y="469863"/>
                      <a:pt x="618037" y="467366"/>
                      <a:pt x="621024" y="466370"/>
                    </a:cubicBezTo>
                    <a:lnTo>
                      <a:pt x="628884" y="463750"/>
                    </a:lnTo>
                    <a:cubicBezTo>
                      <a:pt x="630631" y="461130"/>
                      <a:pt x="631454" y="457559"/>
                      <a:pt x="634124" y="455890"/>
                    </a:cubicBezTo>
                    <a:cubicBezTo>
                      <a:pt x="638808" y="452963"/>
                      <a:pt x="645248" y="453714"/>
                      <a:pt x="649844" y="450650"/>
                    </a:cubicBezTo>
                    <a:cubicBezTo>
                      <a:pt x="660003" y="443878"/>
                      <a:pt x="654717" y="446406"/>
                      <a:pt x="665565" y="442790"/>
                    </a:cubicBezTo>
                    <a:cubicBezTo>
                      <a:pt x="670805" y="439296"/>
                      <a:pt x="676832" y="436762"/>
                      <a:pt x="681285" y="432309"/>
                    </a:cubicBezTo>
                    <a:cubicBezTo>
                      <a:pt x="688068" y="425526"/>
                      <a:pt x="695463" y="417103"/>
                      <a:pt x="704866" y="413969"/>
                    </a:cubicBezTo>
                    <a:lnTo>
                      <a:pt x="720586" y="408729"/>
                    </a:lnTo>
                    <a:cubicBezTo>
                      <a:pt x="723206" y="407856"/>
                      <a:pt x="726148" y="407641"/>
                      <a:pt x="728446" y="406109"/>
                    </a:cubicBezTo>
                    <a:cubicBezTo>
                      <a:pt x="738604" y="399337"/>
                      <a:pt x="733319" y="401865"/>
                      <a:pt x="744167" y="398249"/>
                    </a:cubicBezTo>
                    <a:cubicBezTo>
                      <a:pt x="749041" y="393374"/>
                      <a:pt x="750655" y="391074"/>
                      <a:pt x="757267" y="387768"/>
                    </a:cubicBezTo>
                    <a:cubicBezTo>
                      <a:pt x="778962" y="376921"/>
                      <a:pt x="750461" y="394925"/>
                      <a:pt x="772987" y="379908"/>
                    </a:cubicBezTo>
                    <a:cubicBezTo>
                      <a:pt x="788004" y="357382"/>
                      <a:pt x="770000" y="385883"/>
                      <a:pt x="780847" y="364188"/>
                    </a:cubicBezTo>
                    <a:cubicBezTo>
                      <a:pt x="782255" y="361372"/>
                      <a:pt x="784808" y="359205"/>
                      <a:pt x="786087" y="356328"/>
                    </a:cubicBezTo>
                    <a:cubicBezTo>
                      <a:pt x="786090" y="356321"/>
                      <a:pt x="792637" y="336681"/>
                      <a:pt x="793948" y="332747"/>
                    </a:cubicBezTo>
                    <a:cubicBezTo>
                      <a:pt x="794821" y="330127"/>
                      <a:pt x="793948" y="325760"/>
                      <a:pt x="796568" y="324887"/>
                    </a:cubicBezTo>
                    <a:lnTo>
                      <a:pt x="804428" y="322267"/>
                    </a:lnTo>
                    <a:cubicBezTo>
                      <a:pt x="810541" y="323140"/>
                      <a:pt x="816611" y="325361"/>
                      <a:pt x="822768" y="324887"/>
                    </a:cubicBezTo>
                    <a:cubicBezTo>
                      <a:pt x="828275" y="324463"/>
                      <a:pt x="833249" y="321394"/>
                      <a:pt x="838489" y="319647"/>
                    </a:cubicBezTo>
                    <a:lnTo>
                      <a:pt x="846349" y="317027"/>
                    </a:lnTo>
                    <a:cubicBezTo>
                      <a:pt x="844157" y="295109"/>
                      <a:pt x="850766" y="293034"/>
                      <a:pt x="835869" y="285586"/>
                    </a:cubicBezTo>
                    <a:cubicBezTo>
                      <a:pt x="833399" y="284351"/>
                      <a:pt x="830628" y="283839"/>
                      <a:pt x="828008" y="282966"/>
                    </a:cubicBezTo>
                    <a:cubicBezTo>
                      <a:pt x="825388" y="280346"/>
                      <a:pt x="822423" y="278031"/>
                      <a:pt x="820148" y="275106"/>
                    </a:cubicBezTo>
                    <a:cubicBezTo>
                      <a:pt x="819014" y="273647"/>
                      <a:pt x="809917" y="257439"/>
                      <a:pt x="804428" y="254145"/>
                    </a:cubicBezTo>
                    <a:cubicBezTo>
                      <a:pt x="802060" y="252724"/>
                      <a:pt x="799038" y="252760"/>
                      <a:pt x="796568" y="251525"/>
                    </a:cubicBezTo>
                    <a:cubicBezTo>
                      <a:pt x="785819" y="246151"/>
                      <a:pt x="791588" y="247542"/>
                      <a:pt x="783467" y="241045"/>
                    </a:cubicBezTo>
                    <a:cubicBezTo>
                      <a:pt x="781008" y="239078"/>
                      <a:pt x="778227" y="237552"/>
                      <a:pt x="775607" y="235805"/>
                    </a:cubicBezTo>
                    <a:cubicBezTo>
                      <a:pt x="773860" y="230565"/>
                      <a:pt x="774963" y="223149"/>
                      <a:pt x="770367" y="220085"/>
                    </a:cubicBezTo>
                    <a:cubicBezTo>
                      <a:pt x="767747" y="218338"/>
                      <a:pt x="764966" y="216812"/>
                      <a:pt x="762507" y="214845"/>
                    </a:cubicBezTo>
                    <a:cubicBezTo>
                      <a:pt x="760578" y="213302"/>
                      <a:pt x="759385" y="210875"/>
                      <a:pt x="757267" y="209604"/>
                    </a:cubicBezTo>
                    <a:cubicBezTo>
                      <a:pt x="754899" y="208183"/>
                      <a:pt x="752027" y="207857"/>
                      <a:pt x="749407" y="206984"/>
                    </a:cubicBezTo>
                    <a:cubicBezTo>
                      <a:pt x="745040" y="202617"/>
                      <a:pt x="738259" y="199743"/>
                      <a:pt x="736306" y="193884"/>
                    </a:cubicBezTo>
                    <a:cubicBezTo>
                      <a:pt x="730070" y="175177"/>
                      <a:pt x="734130" y="182760"/>
                      <a:pt x="725826" y="170304"/>
                    </a:cubicBezTo>
                    <a:cubicBezTo>
                      <a:pt x="719542" y="151450"/>
                      <a:pt x="727168" y="175001"/>
                      <a:pt x="720586" y="151963"/>
                    </a:cubicBezTo>
                    <a:cubicBezTo>
                      <a:pt x="715215" y="133165"/>
                      <a:pt x="720673" y="157637"/>
                      <a:pt x="715346" y="131003"/>
                    </a:cubicBezTo>
                    <a:cubicBezTo>
                      <a:pt x="716219" y="124016"/>
                      <a:pt x="716113" y="116835"/>
                      <a:pt x="717966" y="110042"/>
                    </a:cubicBezTo>
                    <a:cubicBezTo>
                      <a:pt x="718794" y="107004"/>
                      <a:pt x="721190" y="104601"/>
                      <a:pt x="723206" y="102182"/>
                    </a:cubicBezTo>
                    <a:cubicBezTo>
                      <a:pt x="729083" y="95130"/>
                      <a:pt x="732588" y="94826"/>
                      <a:pt x="736306" y="86462"/>
                    </a:cubicBezTo>
                    <a:cubicBezTo>
                      <a:pt x="748779" y="58400"/>
                      <a:pt x="734928" y="80669"/>
                      <a:pt x="746787" y="62881"/>
                    </a:cubicBezTo>
                    <a:cubicBezTo>
                      <a:pt x="745914" y="56768"/>
                      <a:pt x="744813" y="50682"/>
                      <a:pt x="744167" y="44541"/>
                    </a:cubicBezTo>
                    <a:cubicBezTo>
                      <a:pt x="743066" y="34082"/>
                      <a:pt x="742852" y="23535"/>
                      <a:pt x="741547" y="13100"/>
                    </a:cubicBezTo>
                    <a:cubicBezTo>
                      <a:pt x="741100" y="9527"/>
                      <a:pt x="741176" y="5432"/>
                      <a:pt x="738926" y="2620"/>
                    </a:cubicBezTo>
                    <a:cubicBezTo>
                      <a:pt x="737201" y="464"/>
                      <a:pt x="733686" y="873"/>
                      <a:pt x="731066" y="0"/>
                    </a:cubicBezTo>
                    <a:cubicBezTo>
                      <a:pt x="728446" y="1747"/>
                      <a:pt x="725280" y="2870"/>
                      <a:pt x="723206" y="5240"/>
                    </a:cubicBezTo>
                    <a:cubicBezTo>
                      <a:pt x="719059" y="9979"/>
                      <a:pt x="716219" y="15720"/>
                      <a:pt x="712726" y="20960"/>
                    </a:cubicBezTo>
                    <a:lnTo>
                      <a:pt x="702246" y="36681"/>
                    </a:lnTo>
                    <a:cubicBezTo>
                      <a:pt x="700499" y="39301"/>
                      <a:pt x="699233" y="42315"/>
                      <a:pt x="697006" y="44541"/>
                    </a:cubicBezTo>
                    <a:cubicBezTo>
                      <a:pt x="689538" y="52007"/>
                      <a:pt x="693820" y="48411"/>
                      <a:pt x="683905" y="55021"/>
                    </a:cubicBezTo>
                    <a:cubicBezTo>
                      <a:pt x="682179" y="60199"/>
                      <a:pt x="680662" y="67047"/>
                      <a:pt x="676045" y="70741"/>
                    </a:cubicBezTo>
                    <a:cubicBezTo>
                      <a:pt x="673888" y="72466"/>
                      <a:pt x="670805" y="72488"/>
                      <a:pt x="668185" y="73361"/>
                    </a:cubicBezTo>
                    <a:cubicBezTo>
                      <a:pt x="659768" y="81779"/>
                      <a:pt x="666261" y="77083"/>
                      <a:pt x="652465" y="81222"/>
                    </a:cubicBezTo>
                    <a:cubicBezTo>
                      <a:pt x="647174" y="82809"/>
                      <a:pt x="636744" y="86462"/>
                      <a:pt x="636744" y="86462"/>
                    </a:cubicBezTo>
                    <a:cubicBezTo>
                      <a:pt x="633251" y="91702"/>
                      <a:pt x="632239" y="100190"/>
                      <a:pt x="626264" y="102182"/>
                    </a:cubicBezTo>
                    <a:cubicBezTo>
                      <a:pt x="600567" y="110748"/>
                      <a:pt x="616048" y="106963"/>
                      <a:pt x="579103" y="110042"/>
                    </a:cubicBezTo>
                    <a:cubicBezTo>
                      <a:pt x="578230" y="112662"/>
                      <a:pt x="577904" y="115534"/>
                      <a:pt x="576483" y="117902"/>
                    </a:cubicBezTo>
                    <a:cubicBezTo>
                      <a:pt x="575212" y="120020"/>
                      <a:pt x="573172" y="121600"/>
                      <a:pt x="571243" y="123143"/>
                    </a:cubicBezTo>
                    <a:cubicBezTo>
                      <a:pt x="563988" y="128947"/>
                      <a:pt x="563824" y="128236"/>
                      <a:pt x="555522" y="131003"/>
                    </a:cubicBezTo>
                    <a:cubicBezTo>
                      <a:pt x="544567" y="138306"/>
                      <a:pt x="539638" y="140108"/>
                      <a:pt x="531942" y="149343"/>
                    </a:cubicBezTo>
                    <a:cubicBezTo>
                      <a:pt x="529926" y="151762"/>
                      <a:pt x="529161" y="155236"/>
                      <a:pt x="526702" y="157203"/>
                    </a:cubicBezTo>
                    <a:cubicBezTo>
                      <a:pt x="524545" y="158928"/>
                      <a:pt x="521312" y="158588"/>
                      <a:pt x="518842" y="159823"/>
                    </a:cubicBezTo>
                    <a:cubicBezTo>
                      <a:pt x="498525" y="169981"/>
                      <a:pt x="522877" y="161098"/>
                      <a:pt x="503121" y="167683"/>
                    </a:cubicBezTo>
                    <a:cubicBezTo>
                      <a:pt x="496291" y="174514"/>
                      <a:pt x="490827" y="181691"/>
                      <a:pt x="482161" y="186024"/>
                    </a:cubicBezTo>
                    <a:cubicBezTo>
                      <a:pt x="479691" y="187259"/>
                      <a:pt x="476771" y="187409"/>
                      <a:pt x="474301" y="188644"/>
                    </a:cubicBezTo>
                    <a:cubicBezTo>
                      <a:pt x="471484" y="190052"/>
                      <a:pt x="469257" y="192476"/>
                      <a:pt x="466440" y="193884"/>
                    </a:cubicBezTo>
                    <a:cubicBezTo>
                      <a:pt x="463970" y="195119"/>
                      <a:pt x="461050" y="195269"/>
                      <a:pt x="458580" y="196504"/>
                    </a:cubicBezTo>
                    <a:cubicBezTo>
                      <a:pt x="455764" y="197912"/>
                      <a:pt x="453536" y="200336"/>
                      <a:pt x="450720" y="201744"/>
                    </a:cubicBezTo>
                    <a:cubicBezTo>
                      <a:pt x="429025" y="212591"/>
                      <a:pt x="457526" y="194587"/>
                      <a:pt x="435000" y="209604"/>
                    </a:cubicBezTo>
                    <a:cubicBezTo>
                      <a:pt x="432104" y="218294"/>
                      <a:pt x="440240" y="209167"/>
                      <a:pt x="437620" y="212224"/>
                    </a:cubicBez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547439">
                  <a:defRPr/>
                </a:pPr>
                <a:endParaRPr lang="es-PY" sz="3000">
                  <a:solidFill>
                    <a:prstClr val="white"/>
                  </a:solidFill>
                  <a:latin typeface="Calibri"/>
                </a:endParaRPr>
              </a:p>
            </p:txBody>
          </p:sp>
          <p:sp>
            <p:nvSpPr>
              <p:cNvPr id="1133" name="29 Forma libre"/>
              <p:cNvSpPr/>
              <p:nvPr/>
            </p:nvSpPr>
            <p:spPr>
              <a:xfrm>
                <a:off x="5483225" y="4894263"/>
                <a:ext cx="1200150" cy="903287"/>
              </a:xfrm>
              <a:custGeom>
                <a:avLst/>
                <a:gdLst>
                  <a:gd name="connsiteX0" fmla="*/ 154878 w 1200301"/>
                  <a:gd name="connsiteY0" fmla="*/ 406115 h 903926"/>
                  <a:gd name="connsiteX1" fmla="*/ 160118 w 1200301"/>
                  <a:gd name="connsiteY1" fmla="*/ 440176 h 903926"/>
                  <a:gd name="connsiteX2" fmla="*/ 162738 w 1200301"/>
                  <a:gd name="connsiteY2" fmla="*/ 476856 h 903926"/>
                  <a:gd name="connsiteX3" fmla="*/ 170599 w 1200301"/>
                  <a:gd name="connsiteY3" fmla="*/ 521397 h 903926"/>
                  <a:gd name="connsiteX4" fmla="*/ 173219 w 1200301"/>
                  <a:gd name="connsiteY4" fmla="*/ 529258 h 903926"/>
                  <a:gd name="connsiteX5" fmla="*/ 178459 w 1200301"/>
                  <a:gd name="connsiteY5" fmla="*/ 552838 h 903926"/>
                  <a:gd name="connsiteX6" fmla="*/ 178459 w 1200301"/>
                  <a:gd name="connsiteY6" fmla="*/ 592139 h 903926"/>
                  <a:gd name="connsiteX7" fmla="*/ 170599 w 1200301"/>
                  <a:gd name="connsiteY7" fmla="*/ 597379 h 903926"/>
                  <a:gd name="connsiteX8" fmla="*/ 162738 w 1200301"/>
                  <a:gd name="connsiteY8" fmla="*/ 610479 h 903926"/>
                  <a:gd name="connsiteX9" fmla="*/ 160118 w 1200301"/>
                  <a:gd name="connsiteY9" fmla="*/ 618340 h 903926"/>
                  <a:gd name="connsiteX10" fmla="*/ 152258 w 1200301"/>
                  <a:gd name="connsiteY10" fmla="*/ 623580 h 903926"/>
                  <a:gd name="connsiteX11" fmla="*/ 144398 w 1200301"/>
                  <a:gd name="connsiteY11" fmla="*/ 631440 h 903926"/>
                  <a:gd name="connsiteX12" fmla="*/ 128678 w 1200301"/>
                  <a:gd name="connsiteY12" fmla="*/ 641920 h 903926"/>
                  <a:gd name="connsiteX13" fmla="*/ 120818 w 1200301"/>
                  <a:gd name="connsiteY13" fmla="*/ 647160 h 903926"/>
                  <a:gd name="connsiteX14" fmla="*/ 115577 w 1200301"/>
                  <a:gd name="connsiteY14" fmla="*/ 652400 h 903926"/>
                  <a:gd name="connsiteX15" fmla="*/ 107717 w 1200301"/>
                  <a:gd name="connsiteY15" fmla="*/ 655020 h 903926"/>
                  <a:gd name="connsiteX16" fmla="*/ 105097 w 1200301"/>
                  <a:gd name="connsiteY16" fmla="*/ 681221 h 903926"/>
                  <a:gd name="connsiteX17" fmla="*/ 102477 w 1200301"/>
                  <a:gd name="connsiteY17" fmla="*/ 741482 h 903926"/>
                  <a:gd name="connsiteX18" fmla="*/ 99857 w 1200301"/>
                  <a:gd name="connsiteY18" fmla="*/ 749342 h 903926"/>
                  <a:gd name="connsiteX19" fmla="*/ 78897 w 1200301"/>
                  <a:gd name="connsiteY19" fmla="*/ 759823 h 903926"/>
                  <a:gd name="connsiteX20" fmla="*/ 71036 w 1200301"/>
                  <a:gd name="connsiteY20" fmla="*/ 762443 h 903926"/>
                  <a:gd name="connsiteX21" fmla="*/ 55316 w 1200301"/>
                  <a:gd name="connsiteY21" fmla="*/ 772923 h 903926"/>
                  <a:gd name="connsiteX22" fmla="*/ 39596 w 1200301"/>
                  <a:gd name="connsiteY22" fmla="*/ 778163 h 903926"/>
                  <a:gd name="connsiteX23" fmla="*/ 31736 w 1200301"/>
                  <a:gd name="connsiteY23" fmla="*/ 780783 h 903926"/>
                  <a:gd name="connsiteX24" fmla="*/ 16015 w 1200301"/>
                  <a:gd name="connsiteY24" fmla="*/ 791263 h 903926"/>
                  <a:gd name="connsiteX25" fmla="*/ 8155 w 1200301"/>
                  <a:gd name="connsiteY25" fmla="*/ 796503 h 903926"/>
                  <a:gd name="connsiteX26" fmla="*/ 2915 w 1200301"/>
                  <a:gd name="connsiteY26" fmla="*/ 801744 h 903926"/>
                  <a:gd name="connsiteX27" fmla="*/ 295 w 1200301"/>
                  <a:gd name="connsiteY27" fmla="*/ 809604 h 903926"/>
                  <a:gd name="connsiteX28" fmla="*/ 8155 w 1200301"/>
                  <a:gd name="connsiteY28" fmla="*/ 812224 h 903926"/>
                  <a:gd name="connsiteX29" fmla="*/ 16015 w 1200301"/>
                  <a:gd name="connsiteY29" fmla="*/ 817464 h 903926"/>
                  <a:gd name="connsiteX30" fmla="*/ 31736 w 1200301"/>
                  <a:gd name="connsiteY30" fmla="*/ 822704 h 903926"/>
                  <a:gd name="connsiteX31" fmla="*/ 63176 w 1200301"/>
                  <a:gd name="connsiteY31" fmla="*/ 838424 h 903926"/>
                  <a:gd name="connsiteX32" fmla="*/ 71036 w 1200301"/>
                  <a:gd name="connsiteY32" fmla="*/ 841044 h 903926"/>
                  <a:gd name="connsiteX33" fmla="*/ 84137 w 1200301"/>
                  <a:gd name="connsiteY33" fmla="*/ 838424 h 903926"/>
                  <a:gd name="connsiteX34" fmla="*/ 86757 w 1200301"/>
                  <a:gd name="connsiteY34" fmla="*/ 830564 h 903926"/>
                  <a:gd name="connsiteX35" fmla="*/ 89377 w 1200301"/>
                  <a:gd name="connsiteY35" fmla="*/ 820084 h 903926"/>
                  <a:gd name="connsiteX36" fmla="*/ 97237 w 1200301"/>
                  <a:gd name="connsiteY36" fmla="*/ 812224 h 903926"/>
                  <a:gd name="connsiteX37" fmla="*/ 112957 w 1200301"/>
                  <a:gd name="connsiteY37" fmla="*/ 804364 h 903926"/>
                  <a:gd name="connsiteX38" fmla="*/ 126058 w 1200301"/>
                  <a:gd name="connsiteY38" fmla="*/ 806984 h 903926"/>
                  <a:gd name="connsiteX39" fmla="*/ 144398 w 1200301"/>
                  <a:gd name="connsiteY39" fmla="*/ 809604 h 903926"/>
                  <a:gd name="connsiteX40" fmla="*/ 160118 w 1200301"/>
                  <a:gd name="connsiteY40" fmla="*/ 814844 h 903926"/>
                  <a:gd name="connsiteX41" fmla="*/ 165359 w 1200301"/>
                  <a:gd name="connsiteY41" fmla="*/ 822704 h 903926"/>
                  <a:gd name="connsiteX42" fmla="*/ 181079 w 1200301"/>
                  <a:gd name="connsiteY42" fmla="*/ 838424 h 903926"/>
                  <a:gd name="connsiteX43" fmla="*/ 191559 w 1200301"/>
                  <a:gd name="connsiteY43" fmla="*/ 854145 h 903926"/>
                  <a:gd name="connsiteX44" fmla="*/ 196799 w 1200301"/>
                  <a:gd name="connsiteY44" fmla="*/ 862005 h 903926"/>
                  <a:gd name="connsiteX45" fmla="*/ 204659 w 1200301"/>
                  <a:gd name="connsiteY45" fmla="*/ 869865 h 903926"/>
                  <a:gd name="connsiteX46" fmla="*/ 220380 w 1200301"/>
                  <a:gd name="connsiteY46" fmla="*/ 882965 h 903926"/>
                  <a:gd name="connsiteX47" fmla="*/ 225620 w 1200301"/>
                  <a:gd name="connsiteY47" fmla="*/ 890826 h 903926"/>
                  <a:gd name="connsiteX48" fmla="*/ 241340 w 1200301"/>
                  <a:gd name="connsiteY48" fmla="*/ 898686 h 903926"/>
                  <a:gd name="connsiteX49" fmla="*/ 249200 w 1200301"/>
                  <a:gd name="connsiteY49" fmla="*/ 903926 h 903926"/>
                  <a:gd name="connsiteX50" fmla="*/ 257061 w 1200301"/>
                  <a:gd name="connsiteY50" fmla="*/ 901306 h 903926"/>
                  <a:gd name="connsiteX51" fmla="*/ 275401 w 1200301"/>
                  <a:gd name="connsiteY51" fmla="*/ 880345 h 903926"/>
                  <a:gd name="connsiteX52" fmla="*/ 278021 w 1200301"/>
                  <a:gd name="connsiteY52" fmla="*/ 872485 h 903926"/>
                  <a:gd name="connsiteX53" fmla="*/ 285881 w 1200301"/>
                  <a:gd name="connsiteY53" fmla="*/ 838424 h 903926"/>
                  <a:gd name="connsiteX54" fmla="*/ 293741 w 1200301"/>
                  <a:gd name="connsiteY54" fmla="*/ 835804 h 903926"/>
                  <a:gd name="connsiteX55" fmla="*/ 309462 w 1200301"/>
                  <a:gd name="connsiteY55" fmla="*/ 825324 h 903926"/>
                  <a:gd name="connsiteX56" fmla="*/ 317322 w 1200301"/>
                  <a:gd name="connsiteY56" fmla="*/ 820084 h 903926"/>
                  <a:gd name="connsiteX57" fmla="*/ 319942 w 1200301"/>
                  <a:gd name="connsiteY57" fmla="*/ 791263 h 903926"/>
                  <a:gd name="connsiteX58" fmla="*/ 322562 w 1200301"/>
                  <a:gd name="connsiteY58" fmla="*/ 778163 h 903926"/>
                  <a:gd name="connsiteX59" fmla="*/ 335662 w 1200301"/>
                  <a:gd name="connsiteY59" fmla="*/ 775543 h 903926"/>
                  <a:gd name="connsiteX60" fmla="*/ 374963 w 1200301"/>
                  <a:gd name="connsiteY60" fmla="*/ 770303 h 903926"/>
                  <a:gd name="connsiteX61" fmla="*/ 382823 w 1200301"/>
                  <a:gd name="connsiteY61" fmla="*/ 765063 h 903926"/>
                  <a:gd name="connsiteX62" fmla="*/ 390683 w 1200301"/>
                  <a:gd name="connsiteY62" fmla="*/ 757203 h 903926"/>
                  <a:gd name="connsiteX63" fmla="*/ 398544 w 1200301"/>
                  <a:gd name="connsiteY63" fmla="*/ 754583 h 903926"/>
                  <a:gd name="connsiteX64" fmla="*/ 406404 w 1200301"/>
                  <a:gd name="connsiteY64" fmla="*/ 749342 h 903926"/>
                  <a:gd name="connsiteX65" fmla="*/ 414264 w 1200301"/>
                  <a:gd name="connsiteY65" fmla="*/ 746722 h 903926"/>
                  <a:gd name="connsiteX66" fmla="*/ 419504 w 1200301"/>
                  <a:gd name="connsiteY66" fmla="*/ 738862 h 903926"/>
                  <a:gd name="connsiteX67" fmla="*/ 427364 w 1200301"/>
                  <a:gd name="connsiteY67" fmla="*/ 733622 h 903926"/>
                  <a:gd name="connsiteX68" fmla="*/ 445705 w 1200301"/>
                  <a:gd name="connsiteY68" fmla="*/ 736242 h 903926"/>
                  <a:gd name="connsiteX69" fmla="*/ 453565 w 1200301"/>
                  <a:gd name="connsiteY69" fmla="*/ 738862 h 903926"/>
                  <a:gd name="connsiteX70" fmla="*/ 464045 w 1200301"/>
                  <a:gd name="connsiteY70" fmla="*/ 741482 h 903926"/>
                  <a:gd name="connsiteX71" fmla="*/ 479765 w 1200301"/>
                  <a:gd name="connsiteY71" fmla="*/ 746722 h 903926"/>
                  <a:gd name="connsiteX72" fmla="*/ 490246 w 1200301"/>
                  <a:gd name="connsiteY72" fmla="*/ 749342 h 903926"/>
                  <a:gd name="connsiteX73" fmla="*/ 498106 w 1200301"/>
                  <a:gd name="connsiteY73" fmla="*/ 751962 h 903926"/>
                  <a:gd name="connsiteX74" fmla="*/ 521686 w 1200301"/>
                  <a:gd name="connsiteY74" fmla="*/ 754583 h 903926"/>
                  <a:gd name="connsiteX75" fmla="*/ 537407 w 1200301"/>
                  <a:gd name="connsiteY75" fmla="*/ 759823 h 903926"/>
                  <a:gd name="connsiteX76" fmla="*/ 553127 w 1200301"/>
                  <a:gd name="connsiteY76" fmla="*/ 770303 h 903926"/>
                  <a:gd name="connsiteX77" fmla="*/ 568847 w 1200301"/>
                  <a:gd name="connsiteY77" fmla="*/ 775543 h 903926"/>
                  <a:gd name="connsiteX78" fmla="*/ 576708 w 1200301"/>
                  <a:gd name="connsiteY78" fmla="*/ 780783 h 903926"/>
                  <a:gd name="connsiteX79" fmla="*/ 592428 w 1200301"/>
                  <a:gd name="connsiteY79" fmla="*/ 783403 h 903926"/>
                  <a:gd name="connsiteX80" fmla="*/ 608148 w 1200301"/>
                  <a:gd name="connsiteY80" fmla="*/ 788643 h 903926"/>
                  <a:gd name="connsiteX81" fmla="*/ 621249 w 1200301"/>
                  <a:gd name="connsiteY81" fmla="*/ 791263 h 903926"/>
                  <a:gd name="connsiteX82" fmla="*/ 647449 w 1200301"/>
                  <a:gd name="connsiteY82" fmla="*/ 783403 h 903926"/>
                  <a:gd name="connsiteX83" fmla="*/ 655309 w 1200301"/>
                  <a:gd name="connsiteY83" fmla="*/ 778163 h 903926"/>
                  <a:gd name="connsiteX84" fmla="*/ 665789 w 1200301"/>
                  <a:gd name="connsiteY84" fmla="*/ 765063 h 903926"/>
                  <a:gd name="connsiteX85" fmla="*/ 668410 w 1200301"/>
                  <a:gd name="connsiteY85" fmla="*/ 757203 h 903926"/>
                  <a:gd name="connsiteX86" fmla="*/ 673650 w 1200301"/>
                  <a:gd name="connsiteY86" fmla="*/ 751962 h 903926"/>
                  <a:gd name="connsiteX87" fmla="*/ 678890 w 1200301"/>
                  <a:gd name="connsiteY87" fmla="*/ 733622 h 903926"/>
                  <a:gd name="connsiteX88" fmla="*/ 681510 w 1200301"/>
                  <a:gd name="connsiteY88" fmla="*/ 710042 h 903926"/>
                  <a:gd name="connsiteX89" fmla="*/ 684130 w 1200301"/>
                  <a:gd name="connsiteY89" fmla="*/ 699561 h 903926"/>
                  <a:gd name="connsiteX90" fmla="*/ 689370 w 1200301"/>
                  <a:gd name="connsiteY90" fmla="*/ 683841 h 903926"/>
                  <a:gd name="connsiteX91" fmla="*/ 684130 w 1200301"/>
                  <a:gd name="connsiteY91" fmla="*/ 668121 h 903926"/>
                  <a:gd name="connsiteX92" fmla="*/ 676270 w 1200301"/>
                  <a:gd name="connsiteY92" fmla="*/ 652400 h 903926"/>
                  <a:gd name="connsiteX93" fmla="*/ 678890 w 1200301"/>
                  <a:gd name="connsiteY93" fmla="*/ 644540 h 903926"/>
                  <a:gd name="connsiteX94" fmla="*/ 681510 w 1200301"/>
                  <a:gd name="connsiteY94" fmla="*/ 628820 h 903926"/>
                  <a:gd name="connsiteX95" fmla="*/ 689370 w 1200301"/>
                  <a:gd name="connsiteY95" fmla="*/ 623580 h 903926"/>
                  <a:gd name="connsiteX96" fmla="*/ 699850 w 1200301"/>
                  <a:gd name="connsiteY96" fmla="*/ 610479 h 903926"/>
                  <a:gd name="connsiteX97" fmla="*/ 707710 w 1200301"/>
                  <a:gd name="connsiteY97" fmla="*/ 605239 h 903926"/>
                  <a:gd name="connsiteX98" fmla="*/ 712951 w 1200301"/>
                  <a:gd name="connsiteY98" fmla="*/ 597379 h 903926"/>
                  <a:gd name="connsiteX99" fmla="*/ 715571 w 1200301"/>
                  <a:gd name="connsiteY99" fmla="*/ 589519 h 903926"/>
                  <a:gd name="connsiteX100" fmla="*/ 723431 w 1200301"/>
                  <a:gd name="connsiteY100" fmla="*/ 581659 h 903926"/>
                  <a:gd name="connsiteX101" fmla="*/ 731291 w 1200301"/>
                  <a:gd name="connsiteY101" fmla="*/ 584279 h 903926"/>
                  <a:gd name="connsiteX102" fmla="*/ 754871 w 1200301"/>
                  <a:gd name="connsiteY102" fmla="*/ 579039 h 903926"/>
                  <a:gd name="connsiteX103" fmla="*/ 760112 w 1200301"/>
                  <a:gd name="connsiteY103" fmla="*/ 573799 h 903926"/>
                  <a:gd name="connsiteX104" fmla="*/ 762732 w 1200301"/>
                  <a:gd name="connsiteY104" fmla="*/ 565938 h 903926"/>
                  <a:gd name="connsiteX105" fmla="*/ 770592 w 1200301"/>
                  <a:gd name="connsiteY105" fmla="*/ 560698 h 903926"/>
                  <a:gd name="connsiteX106" fmla="*/ 778452 w 1200301"/>
                  <a:gd name="connsiteY106" fmla="*/ 552838 h 903926"/>
                  <a:gd name="connsiteX107" fmla="*/ 783692 w 1200301"/>
                  <a:gd name="connsiteY107" fmla="*/ 544978 h 903926"/>
                  <a:gd name="connsiteX108" fmla="*/ 799412 w 1200301"/>
                  <a:gd name="connsiteY108" fmla="*/ 534498 h 903926"/>
                  <a:gd name="connsiteX109" fmla="*/ 815133 w 1200301"/>
                  <a:gd name="connsiteY109" fmla="*/ 524018 h 903926"/>
                  <a:gd name="connsiteX110" fmla="*/ 822993 w 1200301"/>
                  <a:gd name="connsiteY110" fmla="*/ 518777 h 903926"/>
                  <a:gd name="connsiteX111" fmla="*/ 828233 w 1200301"/>
                  <a:gd name="connsiteY111" fmla="*/ 510917 h 903926"/>
                  <a:gd name="connsiteX112" fmla="*/ 843953 w 1200301"/>
                  <a:gd name="connsiteY112" fmla="*/ 521397 h 903926"/>
                  <a:gd name="connsiteX113" fmla="*/ 893734 w 1200301"/>
                  <a:gd name="connsiteY113" fmla="*/ 518777 h 903926"/>
                  <a:gd name="connsiteX114" fmla="*/ 922555 w 1200301"/>
                  <a:gd name="connsiteY114" fmla="*/ 513537 h 903926"/>
                  <a:gd name="connsiteX115" fmla="*/ 925175 w 1200301"/>
                  <a:gd name="connsiteY115" fmla="*/ 505677 h 903926"/>
                  <a:gd name="connsiteX116" fmla="*/ 919935 w 1200301"/>
                  <a:gd name="connsiteY116" fmla="*/ 487337 h 903926"/>
                  <a:gd name="connsiteX117" fmla="*/ 925175 w 1200301"/>
                  <a:gd name="connsiteY117" fmla="*/ 471616 h 903926"/>
                  <a:gd name="connsiteX118" fmla="*/ 948756 w 1200301"/>
                  <a:gd name="connsiteY118" fmla="*/ 450656 h 903926"/>
                  <a:gd name="connsiteX119" fmla="*/ 956616 w 1200301"/>
                  <a:gd name="connsiteY119" fmla="*/ 448036 h 903926"/>
                  <a:gd name="connsiteX120" fmla="*/ 980196 w 1200301"/>
                  <a:gd name="connsiteY120" fmla="*/ 434936 h 903926"/>
                  <a:gd name="connsiteX121" fmla="*/ 988057 w 1200301"/>
                  <a:gd name="connsiteY121" fmla="*/ 429695 h 903926"/>
                  <a:gd name="connsiteX122" fmla="*/ 1011637 w 1200301"/>
                  <a:gd name="connsiteY122" fmla="*/ 419215 h 903926"/>
                  <a:gd name="connsiteX123" fmla="*/ 1024737 w 1200301"/>
                  <a:gd name="connsiteY123" fmla="*/ 403495 h 903926"/>
                  <a:gd name="connsiteX124" fmla="*/ 1032598 w 1200301"/>
                  <a:gd name="connsiteY124" fmla="*/ 398255 h 903926"/>
                  <a:gd name="connsiteX125" fmla="*/ 1037838 w 1200301"/>
                  <a:gd name="connsiteY125" fmla="*/ 390395 h 903926"/>
                  <a:gd name="connsiteX126" fmla="*/ 1035218 w 1200301"/>
                  <a:gd name="connsiteY126" fmla="*/ 382534 h 903926"/>
                  <a:gd name="connsiteX127" fmla="*/ 1037838 w 1200301"/>
                  <a:gd name="connsiteY127" fmla="*/ 374674 h 903926"/>
                  <a:gd name="connsiteX128" fmla="*/ 1035218 w 1200301"/>
                  <a:gd name="connsiteY128" fmla="*/ 366814 h 903926"/>
                  <a:gd name="connsiteX129" fmla="*/ 1048318 w 1200301"/>
                  <a:gd name="connsiteY129" fmla="*/ 353714 h 903926"/>
                  <a:gd name="connsiteX130" fmla="*/ 1053558 w 1200301"/>
                  <a:gd name="connsiteY130" fmla="*/ 345854 h 903926"/>
                  <a:gd name="connsiteX131" fmla="*/ 1090239 w 1200301"/>
                  <a:gd name="connsiteY131" fmla="*/ 337993 h 903926"/>
                  <a:gd name="connsiteX132" fmla="*/ 1098099 w 1200301"/>
                  <a:gd name="connsiteY132" fmla="*/ 340613 h 903926"/>
                  <a:gd name="connsiteX133" fmla="*/ 1113819 w 1200301"/>
                  <a:gd name="connsiteY133" fmla="*/ 332753 h 903926"/>
                  <a:gd name="connsiteX134" fmla="*/ 1116439 w 1200301"/>
                  <a:gd name="connsiteY134" fmla="*/ 322273 h 903926"/>
                  <a:gd name="connsiteX135" fmla="*/ 1121679 w 1200301"/>
                  <a:gd name="connsiteY135" fmla="*/ 303933 h 903926"/>
                  <a:gd name="connsiteX136" fmla="*/ 1119059 w 1200301"/>
                  <a:gd name="connsiteY136" fmla="*/ 272492 h 903926"/>
                  <a:gd name="connsiteX137" fmla="*/ 1124300 w 1200301"/>
                  <a:gd name="connsiteY137" fmla="*/ 267252 h 903926"/>
                  <a:gd name="connsiteX138" fmla="*/ 1129540 w 1200301"/>
                  <a:gd name="connsiteY138" fmla="*/ 259392 h 903926"/>
                  <a:gd name="connsiteX139" fmla="*/ 1142640 w 1200301"/>
                  <a:gd name="connsiteY139" fmla="*/ 235811 h 903926"/>
                  <a:gd name="connsiteX140" fmla="*/ 1155740 w 1200301"/>
                  <a:gd name="connsiteY140" fmla="*/ 212231 h 903926"/>
                  <a:gd name="connsiteX141" fmla="*/ 1160980 w 1200301"/>
                  <a:gd name="connsiteY141" fmla="*/ 204371 h 903926"/>
                  <a:gd name="connsiteX142" fmla="*/ 1163600 w 1200301"/>
                  <a:gd name="connsiteY142" fmla="*/ 196510 h 903926"/>
                  <a:gd name="connsiteX143" fmla="*/ 1168841 w 1200301"/>
                  <a:gd name="connsiteY143" fmla="*/ 191270 h 903926"/>
                  <a:gd name="connsiteX144" fmla="*/ 1171461 w 1200301"/>
                  <a:gd name="connsiteY144" fmla="*/ 162450 h 903926"/>
                  <a:gd name="connsiteX145" fmla="*/ 1181941 w 1200301"/>
                  <a:gd name="connsiteY145" fmla="*/ 138869 h 903926"/>
                  <a:gd name="connsiteX146" fmla="*/ 1189801 w 1200301"/>
                  <a:gd name="connsiteY146" fmla="*/ 123149 h 903926"/>
                  <a:gd name="connsiteX147" fmla="*/ 1192421 w 1200301"/>
                  <a:gd name="connsiteY147" fmla="*/ 99568 h 903926"/>
                  <a:gd name="connsiteX148" fmla="*/ 1197661 w 1200301"/>
                  <a:gd name="connsiteY148" fmla="*/ 83848 h 903926"/>
                  <a:gd name="connsiteX149" fmla="*/ 1181941 w 1200301"/>
                  <a:gd name="connsiteY149" fmla="*/ 78608 h 903926"/>
                  <a:gd name="connsiteX150" fmla="*/ 1174081 w 1200301"/>
                  <a:gd name="connsiteY150" fmla="*/ 81228 h 903926"/>
                  <a:gd name="connsiteX151" fmla="*/ 1140020 w 1200301"/>
                  <a:gd name="connsiteY151" fmla="*/ 75988 h 903926"/>
                  <a:gd name="connsiteX152" fmla="*/ 1124300 w 1200301"/>
                  <a:gd name="connsiteY152" fmla="*/ 70748 h 903926"/>
                  <a:gd name="connsiteX153" fmla="*/ 1092859 w 1200301"/>
                  <a:gd name="connsiteY153" fmla="*/ 68128 h 903926"/>
                  <a:gd name="connsiteX154" fmla="*/ 1069278 w 1200301"/>
                  <a:gd name="connsiteY154" fmla="*/ 60267 h 903926"/>
                  <a:gd name="connsiteX155" fmla="*/ 1061418 w 1200301"/>
                  <a:gd name="connsiteY155" fmla="*/ 57647 h 903926"/>
                  <a:gd name="connsiteX156" fmla="*/ 1043078 w 1200301"/>
                  <a:gd name="connsiteY156" fmla="*/ 60267 h 903926"/>
                  <a:gd name="connsiteX157" fmla="*/ 1024737 w 1200301"/>
                  <a:gd name="connsiteY157" fmla="*/ 65507 h 903926"/>
                  <a:gd name="connsiteX158" fmla="*/ 1009017 w 1200301"/>
                  <a:gd name="connsiteY158" fmla="*/ 73368 h 903926"/>
                  <a:gd name="connsiteX159" fmla="*/ 993297 w 1200301"/>
                  <a:gd name="connsiteY159" fmla="*/ 81228 h 903926"/>
                  <a:gd name="connsiteX160" fmla="*/ 901595 w 1200301"/>
                  <a:gd name="connsiteY160" fmla="*/ 75988 h 903926"/>
                  <a:gd name="connsiteX161" fmla="*/ 857054 w 1200301"/>
                  <a:gd name="connsiteY161" fmla="*/ 78608 h 903926"/>
                  <a:gd name="connsiteX162" fmla="*/ 838713 w 1200301"/>
                  <a:gd name="connsiteY162" fmla="*/ 65507 h 903926"/>
                  <a:gd name="connsiteX163" fmla="*/ 841333 w 1200301"/>
                  <a:gd name="connsiteY163" fmla="*/ 44547 h 903926"/>
                  <a:gd name="connsiteX164" fmla="*/ 849194 w 1200301"/>
                  <a:gd name="connsiteY164" fmla="*/ 20967 h 903926"/>
                  <a:gd name="connsiteX165" fmla="*/ 854434 w 1200301"/>
                  <a:gd name="connsiteY165" fmla="*/ 2626 h 903926"/>
                  <a:gd name="connsiteX166" fmla="*/ 846573 w 1200301"/>
                  <a:gd name="connsiteY166" fmla="*/ 6 h 903926"/>
                  <a:gd name="connsiteX167" fmla="*/ 815133 w 1200301"/>
                  <a:gd name="connsiteY167" fmla="*/ 2626 h 903926"/>
                  <a:gd name="connsiteX168" fmla="*/ 809893 w 1200301"/>
                  <a:gd name="connsiteY168" fmla="*/ 10486 h 903926"/>
                  <a:gd name="connsiteX169" fmla="*/ 802032 w 1200301"/>
                  <a:gd name="connsiteY169" fmla="*/ 26207 h 903926"/>
                  <a:gd name="connsiteX170" fmla="*/ 799412 w 1200301"/>
                  <a:gd name="connsiteY170" fmla="*/ 34067 h 903926"/>
                  <a:gd name="connsiteX171" fmla="*/ 783692 w 1200301"/>
                  <a:gd name="connsiteY171" fmla="*/ 44547 h 903926"/>
                  <a:gd name="connsiteX172" fmla="*/ 775832 w 1200301"/>
                  <a:gd name="connsiteY172" fmla="*/ 49787 h 903926"/>
                  <a:gd name="connsiteX173" fmla="*/ 767972 w 1200301"/>
                  <a:gd name="connsiteY173" fmla="*/ 55027 h 903926"/>
                  <a:gd name="connsiteX174" fmla="*/ 754871 w 1200301"/>
                  <a:gd name="connsiteY174" fmla="*/ 68128 h 903926"/>
                  <a:gd name="connsiteX175" fmla="*/ 731291 w 1200301"/>
                  <a:gd name="connsiteY175" fmla="*/ 86468 h 903926"/>
                  <a:gd name="connsiteX176" fmla="*/ 707710 w 1200301"/>
                  <a:gd name="connsiteY176" fmla="*/ 94328 h 903926"/>
                  <a:gd name="connsiteX177" fmla="*/ 699850 w 1200301"/>
                  <a:gd name="connsiteY177" fmla="*/ 96948 h 903926"/>
                  <a:gd name="connsiteX178" fmla="*/ 684130 w 1200301"/>
                  <a:gd name="connsiteY178" fmla="*/ 107428 h 903926"/>
                  <a:gd name="connsiteX179" fmla="*/ 678890 w 1200301"/>
                  <a:gd name="connsiteY179" fmla="*/ 112669 h 903926"/>
                  <a:gd name="connsiteX180" fmla="*/ 663169 w 1200301"/>
                  <a:gd name="connsiteY180" fmla="*/ 117909 h 903926"/>
                  <a:gd name="connsiteX181" fmla="*/ 655309 w 1200301"/>
                  <a:gd name="connsiteY181" fmla="*/ 120529 h 903926"/>
                  <a:gd name="connsiteX182" fmla="*/ 647449 w 1200301"/>
                  <a:gd name="connsiteY182" fmla="*/ 125769 h 903926"/>
                  <a:gd name="connsiteX183" fmla="*/ 631729 w 1200301"/>
                  <a:gd name="connsiteY183" fmla="*/ 131009 h 903926"/>
                  <a:gd name="connsiteX184" fmla="*/ 623869 w 1200301"/>
                  <a:gd name="connsiteY184" fmla="*/ 136249 h 903926"/>
                  <a:gd name="connsiteX185" fmla="*/ 610768 w 1200301"/>
                  <a:gd name="connsiteY185" fmla="*/ 149349 h 903926"/>
                  <a:gd name="connsiteX186" fmla="*/ 597668 w 1200301"/>
                  <a:gd name="connsiteY186" fmla="*/ 159830 h 903926"/>
                  <a:gd name="connsiteX187" fmla="*/ 581948 w 1200301"/>
                  <a:gd name="connsiteY187" fmla="*/ 172930 h 903926"/>
                  <a:gd name="connsiteX188" fmla="*/ 579328 w 1200301"/>
                  <a:gd name="connsiteY188" fmla="*/ 180790 h 903926"/>
                  <a:gd name="connsiteX189" fmla="*/ 566227 w 1200301"/>
                  <a:gd name="connsiteY189" fmla="*/ 191270 h 903926"/>
                  <a:gd name="connsiteX190" fmla="*/ 545267 w 1200301"/>
                  <a:gd name="connsiteY190" fmla="*/ 209611 h 903926"/>
                  <a:gd name="connsiteX191" fmla="*/ 524306 w 1200301"/>
                  <a:gd name="connsiteY191" fmla="*/ 227951 h 903926"/>
                  <a:gd name="connsiteX192" fmla="*/ 516446 w 1200301"/>
                  <a:gd name="connsiteY192" fmla="*/ 233191 h 903926"/>
                  <a:gd name="connsiteX193" fmla="*/ 513826 w 1200301"/>
                  <a:gd name="connsiteY193" fmla="*/ 241051 h 903926"/>
                  <a:gd name="connsiteX194" fmla="*/ 508586 w 1200301"/>
                  <a:gd name="connsiteY194" fmla="*/ 248911 h 903926"/>
                  <a:gd name="connsiteX195" fmla="*/ 505966 w 1200301"/>
                  <a:gd name="connsiteY195" fmla="*/ 264632 h 903926"/>
                  <a:gd name="connsiteX196" fmla="*/ 485006 w 1200301"/>
                  <a:gd name="connsiteY196" fmla="*/ 262012 h 903926"/>
                  <a:gd name="connsiteX197" fmla="*/ 456185 w 1200301"/>
                  <a:gd name="connsiteY197" fmla="*/ 259392 h 903926"/>
                  <a:gd name="connsiteX198" fmla="*/ 443085 w 1200301"/>
                  <a:gd name="connsiteY198" fmla="*/ 256772 h 903926"/>
                  <a:gd name="connsiteX199" fmla="*/ 427364 w 1200301"/>
                  <a:gd name="connsiteY199" fmla="*/ 264632 h 903926"/>
                  <a:gd name="connsiteX200" fmla="*/ 422124 w 1200301"/>
                  <a:gd name="connsiteY200" fmla="*/ 272492 h 903926"/>
                  <a:gd name="connsiteX201" fmla="*/ 403784 w 1200301"/>
                  <a:gd name="connsiteY201" fmla="*/ 296073 h 903926"/>
                  <a:gd name="connsiteX202" fmla="*/ 398544 w 1200301"/>
                  <a:gd name="connsiteY202" fmla="*/ 311793 h 903926"/>
                  <a:gd name="connsiteX203" fmla="*/ 393304 w 1200301"/>
                  <a:gd name="connsiteY203" fmla="*/ 319653 h 903926"/>
                  <a:gd name="connsiteX204" fmla="*/ 390683 w 1200301"/>
                  <a:gd name="connsiteY204" fmla="*/ 327513 h 903926"/>
                  <a:gd name="connsiteX205" fmla="*/ 382823 w 1200301"/>
                  <a:gd name="connsiteY205" fmla="*/ 332753 h 903926"/>
                  <a:gd name="connsiteX206" fmla="*/ 374963 w 1200301"/>
                  <a:gd name="connsiteY206" fmla="*/ 345854 h 903926"/>
                  <a:gd name="connsiteX207" fmla="*/ 367103 w 1200301"/>
                  <a:gd name="connsiteY207" fmla="*/ 348474 h 903926"/>
                  <a:gd name="connsiteX208" fmla="*/ 351383 w 1200301"/>
                  <a:gd name="connsiteY208" fmla="*/ 358954 h 903926"/>
                  <a:gd name="connsiteX209" fmla="*/ 346143 w 1200301"/>
                  <a:gd name="connsiteY209" fmla="*/ 366814 h 903926"/>
                  <a:gd name="connsiteX210" fmla="*/ 338282 w 1200301"/>
                  <a:gd name="connsiteY210" fmla="*/ 369434 h 903926"/>
                  <a:gd name="connsiteX211" fmla="*/ 296361 w 1200301"/>
                  <a:gd name="connsiteY211" fmla="*/ 374674 h 903926"/>
                  <a:gd name="connsiteX212" fmla="*/ 288501 w 1200301"/>
                  <a:gd name="connsiteY212" fmla="*/ 379914 h 903926"/>
                  <a:gd name="connsiteX213" fmla="*/ 278021 w 1200301"/>
                  <a:gd name="connsiteY213" fmla="*/ 382534 h 903926"/>
                  <a:gd name="connsiteX214" fmla="*/ 270161 w 1200301"/>
                  <a:gd name="connsiteY214" fmla="*/ 385154 h 903926"/>
                  <a:gd name="connsiteX215" fmla="*/ 251820 w 1200301"/>
                  <a:gd name="connsiteY215" fmla="*/ 390395 h 903926"/>
                  <a:gd name="connsiteX216" fmla="*/ 236100 w 1200301"/>
                  <a:gd name="connsiteY216" fmla="*/ 400875 h 903926"/>
                  <a:gd name="connsiteX217" fmla="*/ 228240 w 1200301"/>
                  <a:gd name="connsiteY217" fmla="*/ 403495 h 903926"/>
                  <a:gd name="connsiteX218" fmla="*/ 199419 w 1200301"/>
                  <a:gd name="connsiteY218" fmla="*/ 408735 h 903926"/>
                  <a:gd name="connsiteX219" fmla="*/ 191559 w 1200301"/>
                  <a:gd name="connsiteY219" fmla="*/ 411355 h 903926"/>
                  <a:gd name="connsiteX220" fmla="*/ 147018 w 1200301"/>
                  <a:gd name="connsiteY220" fmla="*/ 411355 h 903926"/>
                  <a:gd name="connsiteX221" fmla="*/ 154878 w 1200301"/>
                  <a:gd name="connsiteY221" fmla="*/ 406115 h 903926"/>
                  <a:gd name="connsiteX0" fmla="*/ 166784 w 1200301"/>
                  <a:gd name="connsiteY0" fmla="*/ 406115 h 903926"/>
                  <a:gd name="connsiteX1" fmla="*/ 160118 w 1200301"/>
                  <a:gd name="connsiteY1" fmla="*/ 440176 h 903926"/>
                  <a:gd name="connsiteX2" fmla="*/ 162738 w 1200301"/>
                  <a:gd name="connsiteY2" fmla="*/ 476856 h 903926"/>
                  <a:gd name="connsiteX3" fmla="*/ 170599 w 1200301"/>
                  <a:gd name="connsiteY3" fmla="*/ 521397 h 903926"/>
                  <a:gd name="connsiteX4" fmla="*/ 173219 w 1200301"/>
                  <a:gd name="connsiteY4" fmla="*/ 529258 h 903926"/>
                  <a:gd name="connsiteX5" fmla="*/ 178459 w 1200301"/>
                  <a:gd name="connsiteY5" fmla="*/ 552838 h 903926"/>
                  <a:gd name="connsiteX6" fmla="*/ 178459 w 1200301"/>
                  <a:gd name="connsiteY6" fmla="*/ 592139 h 903926"/>
                  <a:gd name="connsiteX7" fmla="*/ 170599 w 1200301"/>
                  <a:gd name="connsiteY7" fmla="*/ 597379 h 903926"/>
                  <a:gd name="connsiteX8" fmla="*/ 162738 w 1200301"/>
                  <a:gd name="connsiteY8" fmla="*/ 610479 h 903926"/>
                  <a:gd name="connsiteX9" fmla="*/ 160118 w 1200301"/>
                  <a:gd name="connsiteY9" fmla="*/ 618340 h 903926"/>
                  <a:gd name="connsiteX10" fmla="*/ 152258 w 1200301"/>
                  <a:gd name="connsiteY10" fmla="*/ 623580 h 903926"/>
                  <a:gd name="connsiteX11" fmla="*/ 144398 w 1200301"/>
                  <a:gd name="connsiteY11" fmla="*/ 631440 h 903926"/>
                  <a:gd name="connsiteX12" fmla="*/ 128678 w 1200301"/>
                  <a:gd name="connsiteY12" fmla="*/ 641920 h 903926"/>
                  <a:gd name="connsiteX13" fmla="*/ 120818 w 1200301"/>
                  <a:gd name="connsiteY13" fmla="*/ 647160 h 903926"/>
                  <a:gd name="connsiteX14" fmla="*/ 115577 w 1200301"/>
                  <a:gd name="connsiteY14" fmla="*/ 652400 h 903926"/>
                  <a:gd name="connsiteX15" fmla="*/ 107717 w 1200301"/>
                  <a:gd name="connsiteY15" fmla="*/ 655020 h 903926"/>
                  <a:gd name="connsiteX16" fmla="*/ 105097 w 1200301"/>
                  <a:gd name="connsiteY16" fmla="*/ 681221 h 903926"/>
                  <a:gd name="connsiteX17" fmla="*/ 102477 w 1200301"/>
                  <a:gd name="connsiteY17" fmla="*/ 741482 h 903926"/>
                  <a:gd name="connsiteX18" fmla="*/ 99857 w 1200301"/>
                  <a:gd name="connsiteY18" fmla="*/ 749342 h 903926"/>
                  <a:gd name="connsiteX19" fmla="*/ 78897 w 1200301"/>
                  <a:gd name="connsiteY19" fmla="*/ 759823 h 903926"/>
                  <a:gd name="connsiteX20" fmla="*/ 71036 w 1200301"/>
                  <a:gd name="connsiteY20" fmla="*/ 762443 h 903926"/>
                  <a:gd name="connsiteX21" fmla="*/ 55316 w 1200301"/>
                  <a:gd name="connsiteY21" fmla="*/ 772923 h 903926"/>
                  <a:gd name="connsiteX22" fmla="*/ 39596 w 1200301"/>
                  <a:gd name="connsiteY22" fmla="*/ 778163 h 903926"/>
                  <a:gd name="connsiteX23" fmla="*/ 31736 w 1200301"/>
                  <a:gd name="connsiteY23" fmla="*/ 780783 h 903926"/>
                  <a:gd name="connsiteX24" fmla="*/ 16015 w 1200301"/>
                  <a:gd name="connsiteY24" fmla="*/ 791263 h 903926"/>
                  <a:gd name="connsiteX25" fmla="*/ 8155 w 1200301"/>
                  <a:gd name="connsiteY25" fmla="*/ 796503 h 903926"/>
                  <a:gd name="connsiteX26" fmla="*/ 2915 w 1200301"/>
                  <a:gd name="connsiteY26" fmla="*/ 801744 h 903926"/>
                  <a:gd name="connsiteX27" fmla="*/ 295 w 1200301"/>
                  <a:gd name="connsiteY27" fmla="*/ 809604 h 903926"/>
                  <a:gd name="connsiteX28" fmla="*/ 8155 w 1200301"/>
                  <a:gd name="connsiteY28" fmla="*/ 812224 h 903926"/>
                  <a:gd name="connsiteX29" fmla="*/ 16015 w 1200301"/>
                  <a:gd name="connsiteY29" fmla="*/ 817464 h 903926"/>
                  <a:gd name="connsiteX30" fmla="*/ 31736 w 1200301"/>
                  <a:gd name="connsiteY30" fmla="*/ 822704 h 903926"/>
                  <a:gd name="connsiteX31" fmla="*/ 63176 w 1200301"/>
                  <a:gd name="connsiteY31" fmla="*/ 838424 h 903926"/>
                  <a:gd name="connsiteX32" fmla="*/ 71036 w 1200301"/>
                  <a:gd name="connsiteY32" fmla="*/ 841044 h 903926"/>
                  <a:gd name="connsiteX33" fmla="*/ 84137 w 1200301"/>
                  <a:gd name="connsiteY33" fmla="*/ 838424 h 903926"/>
                  <a:gd name="connsiteX34" fmla="*/ 86757 w 1200301"/>
                  <a:gd name="connsiteY34" fmla="*/ 830564 h 903926"/>
                  <a:gd name="connsiteX35" fmla="*/ 89377 w 1200301"/>
                  <a:gd name="connsiteY35" fmla="*/ 820084 h 903926"/>
                  <a:gd name="connsiteX36" fmla="*/ 97237 w 1200301"/>
                  <a:gd name="connsiteY36" fmla="*/ 812224 h 903926"/>
                  <a:gd name="connsiteX37" fmla="*/ 112957 w 1200301"/>
                  <a:gd name="connsiteY37" fmla="*/ 804364 h 903926"/>
                  <a:gd name="connsiteX38" fmla="*/ 126058 w 1200301"/>
                  <a:gd name="connsiteY38" fmla="*/ 806984 h 903926"/>
                  <a:gd name="connsiteX39" fmla="*/ 144398 w 1200301"/>
                  <a:gd name="connsiteY39" fmla="*/ 809604 h 903926"/>
                  <a:gd name="connsiteX40" fmla="*/ 160118 w 1200301"/>
                  <a:gd name="connsiteY40" fmla="*/ 814844 h 903926"/>
                  <a:gd name="connsiteX41" fmla="*/ 165359 w 1200301"/>
                  <a:gd name="connsiteY41" fmla="*/ 822704 h 903926"/>
                  <a:gd name="connsiteX42" fmla="*/ 181079 w 1200301"/>
                  <a:gd name="connsiteY42" fmla="*/ 838424 h 903926"/>
                  <a:gd name="connsiteX43" fmla="*/ 191559 w 1200301"/>
                  <a:gd name="connsiteY43" fmla="*/ 854145 h 903926"/>
                  <a:gd name="connsiteX44" fmla="*/ 196799 w 1200301"/>
                  <a:gd name="connsiteY44" fmla="*/ 862005 h 903926"/>
                  <a:gd name="connsiteX45" fmla="*/ 204659 w 1200301"/>
                  <a:gd name="connsiteY45" fmla="*/ 869865 h 903926"/>
                  <a:gd name="connsiteX46" fmla="*/ 220380 w 1200301"/>
                  <a:gd name="connsiteY46" fmla="*/ 882965 h 903926"/>
                  <a:gd name="connsiteX47" fmla="*/ 225620 w 1200301"/>
                  <a:gd name="connsiteY47" fmla="*/ 890826 h 903926"/>
                  <a:gd name="connsiteX48" fmla="*/ 241340 w 1200301"/>
                  <a:gd name="connsiteY48" fmla="*/ 898686 h 903926"/>
                  <a:gd name="connsiteX49" fmla="*/ 249200 w 1200301"/>
                  <a:gd name="connsiteY49" fmla="*/ 903926 h 903926"/>
                  <a:gd name="connsiteX50" fmla="*/ 257061 w 1200301"/>
                  <a:gd name="connsiteY50" fmla="*/ 901306 h 903926"/>
                  <a:gd name="connsiteX51" fmla="*/ 275401 w 1200301"/>
                  <a:gd name="connsiteY51" fmla="*/ 880345 h 903926"/>
                  <a:gd name="connsiteX52" fmla="*/ 278021 w 1200301"/>
                  <a:gd name="connsiteY52" fmla="*/ 872485 h 903926"/>
                  <a:gd name="connsiteX53" fmla="*/ 285881 w 1200301"/>
                  <a:gd name="connsiteY53" fmla="*/ 838424 h 903926"/>
                  <a:gd name="connsiteX54" fmla="*/ 293741 w 1200301"/>
                  <a:gd name="connsiteY54" fmla="*/ 835804 h 903926"/>
                  <a:gd name="connsiteX55" fmla="*/ 309462 w 1200301"/>
                  <a:gd name="connsiteY55" fmla="*/ 825324 h 903926"/>
                  <a:gd name="connsiteX56" fmla="*/ 317322 w 1200301"/>
                  <a:gd name="connsiteY56" fmla="*/ 820084 h 903926"/>
                  <a:gd name="connsiteX57" fmla="*/ 319942 w 1200301"/>
                  <a:gd name="connsiteY57" fmla="*/ 791263 h 903926"/>
                  <a:gd name="connsiteX58" fmla="*/ 322562 w 1200301"/>
                  <a:gd name="connsiteY58" fmla="*/ 778163 h 903926"/>
                  <a:gd name="connsiteX59" fmla="*/ 335662 w 1200301"/>
                  <a:gd name="connsiteY59" fmla="*/ 775543 h 903926"/>
                  <a:gd name="connsiteX60" fmla="*/ 374963 w 1200301"/>
                  <a:gd name="connsiteY60" fmla="*/ 770303 h 903926"/>
                  <a:gd name="connsiteX61" fmla="*/ 382823 w 1200301"/>
                  <a:gd name="connsiteY61" fmla="*/ 765063 h 903926"/>
                  <a:gd name="connsiteX62" fmla="*/ 390683 w 1200301"/>
                  <a:gd name="connsiteY62" fmla="*/ 757203 h 903926"/>
                  <a:gd name="connsiteX63" fmla="*/ 398544 w 1200301"/>
                  <a:gd name="connsiteY63" fmla="*/ 754583 h 903926"/>
                  <a:gd name="connsiteX64" fmla="*/ 406404 w 1200301"/>
                  <a:gd name="connsiteY64" fmla="*/ 749342 h 903926"/>
                  <a:gd name="connsiteX65" fmla="*/ 414264 w 1200301"/>
                  <a:gd name="connsiteY65" fmla="*/ 746722 h 903926"/>
                  <a:gd name="connsiteX66" fmla="*/ 419504 w 1200301"/>
                  <a:gd name="connsiteY66" fmla="*/ 738862 h 903926"/>
                  <a:gd name="connsiteX67" fmla="*/ 427364 w 1200301"/>
                  <a:gd name="connsiteY67" fmla="*/ 733622 h 903926"/>
                  <a:gd name="connsiteX68" fmla="*/ 445705 w 1200301"/>
                  <a:gd name="connsiteY68" fmla="*/ 736242 h 903926"/>
                  <a:gd name="connsiteX69" fmla="*/ 453565 w 1200301"/>
                  <a:gd name="connsiteY69" fmla="*/ 738862 h 903926"/>
                  <a:gd name="connsiteX70" fmla="*/ 464045 w 1200301"/>
                  <a:gd name="connsiteY70" fmla="*/ 741482 h 903926"/>
                  <a:gd name="connsiteX71" fmla="*/ 479765 w 1200301"/>
                  <a:gd name="connsiteY71" fmla="*/ 746722 h 903926"/>
                  <a:gd name="connsiteX72" fmla="*/ 490246 w 1200301"/>
                  <a:gd name="connsiteY72" fmla="*/ 749342 h 903926"/>
                  <a:gd name="connsiteX73" fmla="*/ 498106 w 1200301"/>
                  <a:gd name="connsiteY73" fmla="*/ 751962 h 903926"/>
                  <a:gd name="connsiteX74" fmla="*/ 521686 w 1200301"/>
                  <a:gd name="connsiteY74" fmla="*/ 754583 h 903926"/>
                  <a:gd name="connsiteX75" fmla="*/ 537407 w 1200301"/>
                  <a:gd name="connsiteY75" fmla="*/ 759823 h 903926"/>
                  <a:gd name="connsiteX76" fmla="*/ 553127 w 1200301"/>
                  <a:gd name="connsiteY76" fmla="*/ 770303 h 903926"/>
                  <a:gd name="connsiteX77" fmla="*/ 568847 w 1200301"/>
                  <a:gd name="connsiteY77" fmla="*/ 775543 h 903926"/>
                  <a:gd name="connsiteX78" fmla="*/ 576708 w 1200301"/>
                  <a:gd name="connsiteY78" fmla="*/ 780783 h 903926"/>
                  <a:gd name="connsiteX79" fmla="*/ 592428 w 1200301"/>
                  <a:gd name="connsiteY79" fmla="*/ 783403 h 903926"/>
                  <a:gd name="connsiteX80" fmla="*/ 608148 w 1200301"/>
                  <a:gd name="connsiteY80" fmla="*/ 788643 h 903926"/>
                  <a:gd name="connsiteX81" fmla="*/ 621249 w 1200301"/>
                  <a:gd name="connsiteY81" fmla="*/ 791263 h 903926"/>
                  <a:gd name="connsiteX82" fmla="*/ 647449 w 1200301"/>
                  <a:gd name="connsiteY82" fmla="*/ 783403 h 903926"/>
                  <a:gd name="connsiteX83" fmla="*/ 655309 w 1200301"/>
                  <a:gd name="connsiteY83" fmla="*/ 778163 h 903926"/>
                  <a:gd name="connsiteX84" fmla="*/ 665789 w 1200301"/>
                  <a:gd name="connsiteY84" fmla="*/ 765063 h 903926"/>
                  <a:gd name="connsiteX85" fmla="*/ 668410 w 1200301"/>
                  <a:gd name="connsiteY85" fmla="*/ 757203 h 903926"/>
                  <a:gd name="connsiteX86" fmla="*/ 673650 w 1200301"/>
                  <a:gd name="connsiteY86" fmla="*/ 751962 h 903926"/>
                  <a:gd name="connsiteX87" fmla="*/ 678890 w 1200301"/>
                  <a:gd name="connsiteY87" fmla="*/ 733622 h 903926"/>
                  <a:gd name="connsiteX88" fmla="*/ 681510 w 1200301"/>
                  <a:gd name="connsiteY88" fmla="*/ 710042 h 903926"/>
                  <a:gd name="connsiteX89" fmla="*/ 684130 w 1200301"/>
                  <a:gd name="connsiteY89" fmla="*/ 699561 h 903926"/>
                  <a:gd name="connsiteX90" fmla="*/ 689370 w 1200301"/>
                  <a:gd name="connsiteY90" fmla="*/ 683841 h 903926"/>
                  <a:gd name="connsiteX91" fmla="*/ 684130 w 1200301"/>
                  <a:gd name="connsiteY91" fmla="*/ 668121 h 903926"/>
                  <a:gd name="connsiteX92" fmla="*/ 676270 w 1200301"/>
                  <a:gd name="connsiteY92" fmla="*/ 652400 h 903926"/>
                  <a:gd name="connsiteX93" fmla="*/ 678890 w 1200301"/>
                  <a:gd name="connsiteY93" fmla="*/ 644540 h 903926"/>
                  <a:gd name="connsiteX94" fmla="*/ 681510 w 1200301"/>
                  <a:gd name="connsiteY94" fmla="*/ 628820 h 903926"/>
                  <a:gd name="connsiteX95" fmla="*/ 689370 w 1200301"/>
                  <a:gd name="connsiteY95" fmla="*/ 623580 h 903926"/>
                  <a:gd name="connsiteX96" fmla="*/ 699850 w 1200301"/>
                  <a:gd name="connsiteY96" fmla="*/ 610479 h 903926"/>
                  <a:gd name="connsiteX97" fmla="*/ 707710 w 1200301"/>
                  <a:gd name="connsiteY97" fmla="*/ 605239 h 903926"/>
                  <a:gd name="connsiteX98" fmla="*/ 712951 w 1200301"/>
                  <a:gd name="connsiteY98" fmla="*/ 597379 h 903926"/>
                  <a:gd name="connsiteX99" fmla="*/ 715571 w 1200301"/>
                  <a:gd name="connsiteY99" fmla="*/ 589519 h 903926"/>
                  <a:gd name="connsiteX100" fmla="*/ 723431 w 1200301"/>
                  <a:gd name="connsiteY100" fmla="*/ 581659 h 903926"/>
                  <a:gd name="connsiteX101" fmla="*/ 731291 w 1200301"/>
                  <a:gd name="connsiteY101" fmla="*/ 584279 h 903926"/>
                  <a:gd name="connsiteX102" fmla="*/ 754871 w 1200301"/>
                  <a:gd name="connsiteY102" fmla="*/ 579039 h 903926"/>
                  <a:gd name="connsiteX103" fmla="*/ 760112 w 1200301"/>
                  <a:gd name="connsiteY103" fmla="*/ 573799 h 903926"/>
                  <a:gd name="connsiteX104" fmla="*/ 762732 w 1200301"/>
                  <a:gd name="connsiteY104" fmla="*/ 565938 h 903926"/>
                  <a:gd name="connsiteX105" fmla="*/ 770592 w 1200301"/>
                  <a:gd name="connsiteY105" fmla="*/ 560698 h 903926"/>
                  <a:gd name="connsiteX106" fmla="*/ 778452 w 1200301"/>
                  <a:gd name="connsiteY106" fmla="*/ 552838 h 903926"/>
                  <a:gd name="connsiteX107" fmla="*/ 783692 w 1200301"/>
                  <a:gd name="connsiteY107" fmla="*/ 544978 h 903926"/>
                  <a:gd name="connsiteX108" fmla="*/ 799412 w 1200301"/>
                  <a:gd name="connsiteY108" fmla="*/ 534498 h 903926"/>
                  <a:gd name="connsiteX109" fmla="*/ 815133 w 1200301"/>
                  <a:gd name="connsiteY109" fmla="*/ 524018 h 903926"/>
                  <a:gd name="connsiteX110" fmla="*/ 822993 w 1200301"/>
                  <a:gd name="connsiteY110" fmla="*/ 518777 h 903926"/>
                  <a:gd name="connsiteX111" fmla="*/ 828233 w 1200301"/>
                  <a:gd name="connsiteY111" fmla="*/ 510917 h 903926"/>
                  <a:gd name="connsiteX112" fmla="*/ 843953 w 1200301"/>
                  <a:gd name="connsiteY112" fmla="*/ 521397 h 903926"/>
                  <a:gd name="connsiteX113" fmla="*/ 893734 w 1200301"/>
                  <a:gd name="connsiteY113" fmla="*/ 518777 h 903926"/>
                  <a:gd name="connsiteX114" fmla="*/ 922555 w 1200301"/>
                  <a:gd name="connsiteY114" fmla="*/ 513537 h 903926"/>
                  <a:gd name="connsiteX115" fmla="*/ 925175 w 1200301"/>
                  <a:gd name="connsiteY115" fmla="*/ 505677 h 903926"/>
                  <a:gd name="connsiteX116" fmla="*/ 919935 w 1200301"/>
                  <a:gd name="connsiteY116" fmla="*/ 487337 h 903926"/>
                  <a:gd name="connsiteX117" fmla="*/ 925175 w 1200301"/>
                  <a:gd name="connsiteY117" fmla="*/ 471616 h 903926"/>
                  <a:gd name="connsiteX118" fmla="*/ 948756 w 1200301"/>
                  <a:gd name="connsiteY118" fmla="*/ 450656 h 903926"/>
                  <a:gd name="connsiteX119" fmla="*/ 956616 w 1200301"/>
                  <a:gd name="connsiteY119" fmla="*/ 448036 h 903926"/>
                  <a:gd name="connsiteX120" fmla="*/ 980196 w 1200301"/>
                  <a:gd name="connsiteY120" fmla="*/ 434936 h 903926"/>
                  <a:gd name="connsiteX121" fmla="*/ 988057 w 1200301"/>
                  <a:gd name="connsiteY121" fmla="*/ 429695 h 903926"/>
                  <a:gd name="connsiteX122" fmla="*/ 1011637 w 1200301"/>
                  <a:gd name="connsiteY122" fmla="*/ 419215 h 903926"/>
                  <a:gd name="connsiteX123" fmla="*/ 1024737 w 1200301"/>
                  <a:gd name="connsiteY123" fmla="*/ 403495 h 903926"/>
                  <a:gd name="connsiteX124" fmla="*/ 1032598 w 1200301"/>
                  <a:gd name="connsiteY124" fmla="*/ 398255 h 903926"/>
                  <a:gd name="connsiteX125" fmla="*/ 1037838 w 1200301"/>
                  <a:gd name="connsiteY125" fmla="*/ 390395 h 903926"/>
                  <a:gd name="connsiteX126" fmla="*/ 1035218 w 1200301"/>
                  <a:gd name="connsiteY126" fmla="*/ 382534 h 903926"/>
                  <a:gd name="connsiteX127" fmla="*/ 1037838 w 1200301"/>
                  <a:gd name="connsiteY127" fmla="*/ 374674 h 903926"/>
                  <a:gd name="connsiteX128" fmla="*/ 1035218 w 1200301"/>
                  <a:gd name="connsiteY128" fmla="*/ 366814 h 903926"/>
                  <a:gd name="connsiteX129" fmla="*/ 1048318 w 1200301"/>
                  <a:gd name="connsiteY129" fmla="*/ 353714 h 903926"/>
                  <a:gd name="connsiteX130" fmla="*/ 1053558 w 1200301"/>
                  <a:gd name="connsiteY130" fmla="*/ 345854 h 903926"/>
                  <a:gd name="connsiteX131" fmla="*/ 1090239 w 1200301"/>
                  <a:gd name="connsiteY131" fmla="*/ 337993 h 903926"/>
                  <a:gd name="connsiteX132" fmla="*/ 1098099 w 1200301"/>
                  <a:gd name="connsiteY132" fmla="*/ 340613 h 903926"/>
                  <a:gd name="connsiteX133" fmla="*/ 1113819 w 1200301"/>
                  <a:gd name="connsiteY133" fmla="*/ 332753 h 903926"/>
                  <a:gd name="connsiteX134" fmla="*/ 1116439 w 1200301"/>
                  <a:gd name="connsiteY134" fmla="*/ 322273 h 903926"/>
                  <a:gd name="connsiteX135" fmla="*/ 1121679 w 1200301"/>
                  <a:gd name="connsiteY135" fmla="*/ 303933 h 903926"/>
                  <a:gd name="connsiteX136" fmla="*/ 1119059 w 1200301"/>
                  <a:gd name="connsiteY136" fmla="*/ 272492 h 903926"/>
                  <a:gd name="connsiteX137" fmla="*/ 1124300 w 1200301"/>
                  <a:gd name="connsiteY137" fmla="*/ 267252 h 903926"/>
                  <a:gd name="connsiteX138" fmla="*/ 1129540 w 1200301"/>
                  <a:gd name="connsiteY138" fmla="*/ 259392 h 903926"/>
                  <a:gd name="connsiteX139" fmla="*/ 1142640 w 1200301"/>
                  <a:gd name="connsiteY139" fmla="*/ 235811 h 903926"/>
                  <a:gd name="connsiteX140" fmla="*/ 1155740 w 1200301"/>
                  <a:gd name="connsiteY140" fmla="*/ 212231 h 903926"/>
                  <a:gd name="connsiteX141" fmla="*/ 1160980 w 1200301"/>
                  <a:gd name="connsiteY141" fmla="*/ 204371 h 903926"/>
                  <a:gd name="connsiteX142" fmla="*/ 1163600 w 1200301"/>
                  <a:gd name="connsiteY142" fmla="*/ 196510 h 903926"/>
                  <a:gd name="connsiteX143" fmla="*/ 1168841 w 1200301"/>
                  <a:gd name="connsiteY143" fmla="*/ 191270 h 903926"/>
                  <a:gd name="connsiteX144" fmla="*/ 1171461 w 1200301"/>
                  <a:gd name="connsiteY144" fmla="*/ 162450 h 903926"/>
                  <a:gd name="connsiteX145" fmla="*/ 1181941 w 1200301"/>
                  <a:gd name="connsiteY145" fmla="*/ 138869 h 903926"/>
                  <a:gd name="connsiteX146" fmla="*/ 1189801 w 1200301"/>
                  <a:gd name="connsiteY146" fmla="*/ 123149 h 903926"/>
                  <a:gd name="connsiteX147" fmla="*/ 1192421 w 1200301"/>
                  <a:gd name="connsiteY147" fmla="*/ 99568 h 903926"/>
                  <a:gd name="connsiteX148" fmla="*/ 1197661 w 1200301"/>
                  <a:gd name="connsiteY148" fmla="*/ 83848 h 903926"/>
                  <a:gd name="connsiteX149" fmla="*/ 1181941 w 1200301"/>
                  <a:gd name="connsiteY149" fmla="*/ 78608 h 903926"/>
                  <a:gd name="connsiteX150" fmla="*/ 1174081 w 1200301"/>
                  <a:gd name="connsiteY150" fmla="*/ 81228 h 903926"/>
                  <a:gd name="connsiteX151" fmla="*/ 1140020 w 1200301"/>
                  <a:gd name="connsiteY151" fmla="*/ 75988 h 903926"/>
                  <a:gd name="connsiteX152" fmla="*/ 1124300 w 1200301"/>
                  <a:gd name="connsiteY152" fmla="*/ 70748 h 903926"/>
                  <a:gd name="connsiteX153" fmla="*/ 1092859 w 1200301"/>
                  <a:gd name="connsiteY153" fmla="*/ 68128 h 903926"/>
                  <a:gd name="connsiteX154" fmla="*/ 1069278 w 1200301"/>
                  <a:gd name="connsiteY154" fmla="*/ 60267 h 903926"/>
                  <a:gd name="connsiteX155" fmla="*/ 1061418 w 1200301"/>
                  <a:gd name="connsiteY155" fmla="*/ 57647 h 903926"/>
                  <a:gd name="connsiteX156" fmla="*/ 1043078 w 1200301"/>
                  <a:gd name="connsiteY156" fmla="*/ 60267 h 903926"/>
                  <a:gd name="connsiteX157" fmla="*/ 1024737 w 1200301"/>
                  <a:gd name="connsiteY157" fmla="*/ 65507 h 903926"/>
                  <a:gd name="connsiteX158" fmla="*/ 1009017 w 1200301"/>
                  <a:gd name="connsiteY158" fmla="*/ 73368 h 903926"/>
                  <a:gd name="connsiteX159" fmla="*/ 993297 w 1200301"/>
                  <a:gd name="connsiteY159" fmla="*/ 81228 h 903926"/>
                  <a:gd name="connsiteX160" fmla="*/ 901595 w 1200301"/>
                  <a:gd name="connsiteY160" fmla="*/ 75988 h 903926"/>
                  <a:gd name="connsiteX161" fmla="*/ 857054 w 1200301"/>
                  <a:gd name="connsiteY161" fmla="*/ 78608 h 903926"/>
                  <a:gd name="connsiteX162" fmla="*/ 838713 w 1200301"/>
                  <a:gd name="connsiteY162" fmla="*/ 65507 h 903926"/>
                  <a:gd name="connsiteX163" fmla="*/ 841333 w 1200301"/>
                  <a:gd name="connsiteY163" fmla="*/ 44547 h 903926"/>
                  <a:gd name="connsiteX164" fmla="*/ 849194 w 1200301"/>
                  <a:gd name="connsiteY164" fmla="*/ 20967 h 903926"/>
                  <a:gd name="connsiteX165" fmla="*/ 854434 w 1200301"/>
                  <a:gd name="connsiteY165" fmla="*/ 2626 h 903926"/>
                  <a:gd name="connsiteX166" fmla="*/ 846573 w 1200301"/>
                  <a:gd name="connsiteY166" fmla="*/ 6 h 903926"/>
                  <a:gd name="connsiteX167" fmla="*/ 815133 w 1200301"/>
                  <a:gd name="connsiteY167" fmla="*/ 2626 h 903926"/>
                  <a:gd name="connsiteX168" fmla="*/ 809893 w 1200301"/>
                  <a:gd name="connsiteY168" fmla="*/ 10486 h 903926"/>
                  <a:gd name="connsiteX169" fmla="*/ 802032 w 1200301"/>
                  <a:gd name="connsiteY169" fmla="*/ 26207 h 903926"/>
                  <a:gd name="connsiteX170" fmla="*/ 799412 w 1200301"/>
                  <a:gd name="connsiteY170" fmla="*/ 34067 h 903926"/>
                  <a:gd name="connsiteX171" fmla="*/ 783692 w 1200301"/>
                  <a:gd name="connsiteY171" fmla="*/ 44547 h 903926"/>
                  <a:gd name="connsiteX172" fmla="*/ 775832 w 1200301"/>
                  <a:gd name="connsiteY172" fmla="*/ 49787 h 903926"/>
                  <a:gd name="connsiteX173" fmla="*/ 767972 w 1200301"/>
                  <a:gd name="connsiteY173" fmla="*/ 55027 h 903926"/>
                  <a:gd name="connsiteX174" fmla="*/ 754871 w 1200301"/>
                  <a:gd name="connsiteY174" fmla="*/ 68128 h 903926"/>
                  <a:gd name="connsiteX175" fmla="*/ 731291 w 1200301"/>
                  <a:gd name="connsiteY175" fmla="*/ 86468 h 903926"/>
                  <a:gd name="connsiteX176" fmla="*/ 707710 w 1200301"/>
                  <a:gd name="connsiteY176" fmla="*/ 94328 h 903926"/>
                  <a:gd name="connsiteX177" fmla="*/ 699850 w 1200301"/>
                  <a:gd name="connsiteY177" fmla="*/ 96948 h 903926"/>
                  <a:gd name="connsiteX178" fmla="*/ 684130 w 1200301"/>
                  <a:gd name="connsiteY178" fmla="*/ 107428 h 903926"/>
                  <a:gd name="connsiteX179" fmla="*/ 678890 w 1200301"/>
                  <a:gd name="connsiteY179" fmla="*/ 112669 h 903926"/>
                  <a:gd name="connsiteX180" fmla="*/ 663169 w 1200301"/>
                  <a:gd name="connsiteY180" fmla="*/ 117909 h 903926"/>
                  <a:gd name="connsiteX181" fmla="*/ 655309 w 1200301"/>
                  <a:gd name="connsiteY181" fmla="*/ 120529 h 903926"/>
                  <a:gd name="connsiteX182" fmla="*/ 647449 w 1200301"/>
                  <a:gd name="connsiteY182" fmla="*/ 125769 h 903926"/>
                  <a:gd name="connsiteX183" fmla="*/ 631729 w 1200301"/>
                  <a:gd name="connsiteY183" fmla="*/ 131009 h 903926"/>
                  <a:gd name="connsiteX184" fmla="*/ 623869 w 1200301"/>
                  <a:gd name="connsiteY184" fmla="*/ 136249 h 903926"/>
                  <a:gd name="connsiteX185" fmla="*/ 610768 w 1200301"/>
                  <a:gd name="connsiteY185" fmla="*/ 149349 h 903926"/>
                  <a:gd name="connsiteX186" fmla="*/ 597668 w 1200301"/>
                  <a:gd name="connsiteY186" fmla="*/ 159830 h 903926"/>
                  <a:gd name="connsiteX187" fmla="*/ 581948 w 1200301"/>
                  <a:gd name="connsiteY187" fmla="*/ 172930 h 903926"/>
                  <a:gd name="connsiteX188" fmla="*/ 579328 w 1200301"/>
                  <a:gd name="connsiteY188" fmla="*/ 180790 h 903926"/>
                  <a:gd name="connsiteX189" fmla="*/ 566227 w 1200301"/>
                  <a:gd name="connsiteY189" fmla="*/ 191270 h 903926"/>
                  <a:gd name="connsiteX190" fmla="*/ 545267 w 1200301"/>
                  <a:gd name="connsiteY190" fmla="*/ 209611 h 903926"/>
                  <a:gd name="connsiteX191" fmla="*/ 524306 w 1200301"/>
                  <a:gd name="connsiteY191" fmla="*/ 227951 h 903926"/>
                  <a:gd name="connsiteX192" fmla="*/ 516446 w 1200301"/>
                  <a:gd name="connsiteY192" fmla="*/ 233191 h 903926"/>
                  <a:gd name="connsiteX193" fmla="*/ 513826 w 1200301"/>
                  <a:gd name="connsiteY193" fmla="*/ 241051 h 903926"/>
                  <a:gd name="connsiteX194" fmla="*/ 508586 w 1200301"/>
                  <a:gd name="connsiteY194" fmla="*/ 248911 h 903926"/>
                  <a:gd name="connsiteX195" fmla="*/ 505966 w 1200301"/>
                  <a:gd name="connsiteY195" fmla="*/ 264632 h 903926"/>
                  <a:gd name="connsiteX196" fmla="*/ 485006 w 1200301"/>
                  <a:gd name="connsiteY196" fmla="*/ 262012 h 903926"/>
                  <a:gd name="connsiteX197" fmla="*/ 456185 w 1200301"/>
                  <a:gd name="connsiteY197" fmla="*/ 259392 h 903926"/>
                  <a:gd name="connsiteX198" fmla="*/ 443085 w 1200301"/>
                  <a:gd name="connsiteY198" fmla="*/ 256772 h 903926"/>
                  <a:gd name="connsiteX199" fmla="*/ 427364 w 1200301"/>
                  <a:gd name="connsiteY199" fmla="*/ 264632 h 903926"/>
                  <a:gd name="connsiteX200" fmla="*/ 422124 w 1200301"/>
                  <a:gd name="connsiteY200" fmla="*/ 272492 h 903926"/>
                  <a:gd name="connsiteX201" fmla="*/ 403784 w 1200301"/>
                  <a:gd name="connsiteY201" fmla="*/ 296073 h 903926"/>
                  <a:gd name="connsiteX202" fmla="*/ 398544 w 1200301"/>
                  <a:gd name="connsiteY202" fmla="*/ 311793 h 903926"/>
                  <a:gd name="connsiteX203" fmla="*/ 393304 w 1200301"/>
                  <a:gd name="connsiteY203" fmla="*/ 319653 h 903926"/>
                  <a:gd name="connsiteX204" fmla="*/ 390683 w 1200301"/>
                  <a:gd name="connsiteY204" fmla="*/ 327513 h 903926"/>
                  <a:gd name="connsiteX205" fmla="*/ 382823 w 1200301"/>
                  <a:gd name="connsiteY205" fmla="*/ 332753 h 903926"/>
                  <a:gd name="connsiteX206" fmla="*/ 374963 w 1200301"/>
                  <a:gd name="connsiteY206" fmla="*/ 345854 h 903926"/>
                  <a:gd name="connsiteX207" fmla="*/ 367103 w 1200301"/>
                  <a:gd name="connsiteY207" fmla="*/ 348474 h 903926"/>
                  <a:gd name="connsiteX208" fmla="*/ 351383 w 1200301"/>
                  <a:gd name="connsiteY208" fmla="*/ 358954 h 903926"/>
                  <a:gd name="connsiteX209" fmla="*/ 346143 w 1200301"/>
                  <a:gd name="connsiteY209" fmla="*/ 366814 h 903926"/>
                  <a:gd name="connsiteX210" fmla="*/ 338282 w 1200301"/>
                  <a:gd name="connsiteY210" fmla="*/ 369434 h 903926"/>
                  <a:gd name="connsiteX211" fmla="*/ 296361 w 1200301"/>
                  <a:gd name="connsiteY211" fmla="*/ 374674 h 903926"/>
                  <a:gd name="connsiteX212" fmla="*/ 288501 w 1200301"/>
                  <a:gd name="connsiteY212" fmla="*/ 379914 h 903926"/>
                  <a:gd name="connsiteX213" fmla="*/ 278021 w 1200301"/>
                  <a:gd name="connsiteY213" fmla="*/ 382534 h 903926"/>
                  <a:gd name="connsiteX214" fmla="*/ 270161 w 1200301"/>
                  <a:gd name="connsiteY214" fmla="*/ 385154 h 903926"/>
                  <a:gd name="connsiteX215" fmla="*/ 251820 w 1200301"/>
                  <a:gd name="connsiteY215" fmla="*/ 390395 h 903926"/>
                  <a:gd name="connsiteX216" fmla="*/ 236100 w 1200301"/>
                  <a:gd name="connsiteY216" fmla="*/ 400875 h 903926"/>
                  <a:gd name="connsiteX217" fmla="*/ 228240 w 1200301"/>
                  <a:gd name="connsiteY217" fmla="*/ 403495 h 903926"/>
                  <a:gd name="connsiteX218" fmla="*/ 199419 w 1200301"/>
                  <a:gd name="connsiteY218" fmla="*/ 408735 h 903926"/>
                  <a:gd name="connsiteX219" fmla="*/ 191559 w 1200301"/>
                  <a:gd name="connsiteY219" fmla="*/ 411355 h 903926"/>
                  <a:gd name="connsiteX220" fmla="*/ 147018 w 1200301"/>
                  <a:gd name="connsiteY220" fmla="*/ 411355 h 903926"/>
                  <a:gd name="connsiteX221" fmla="*/ 166784 w 1200301"/>
                  <a:gd name="connsiteY221" fmla="*/ 406115 h 903926"/>
                  <a:gd name="connsiteX0" fmla="*/ 166784 w 1200301"/>
                  <a:gd name="connsiteY0" fmla="*/ 406115 h 903926"/>
                  <a:gd name="connsiteX1" fmla="*/ 160118 w 1200301"/>
                  <a:gd name="connsiteY1" fmla="*/ 440176 h 903926"/>
                  <a:gd name="connsiteX2" fmla="*/ 162738 w 1200301"/>
                  <a:gd name="connsiteY2" fmla="*/ 476856 h 903926"/>
                  <a:gd name="connsiteX3" fmla="*/ 170599 w 1200301"/>
                  <a:gd name="connsiteY3" fmla="*/ 521397 h 903926"/>
                  <a:gd name="connsiteX4" fmla="*/ 173219 w 1200301"/>
                  <a:gd name="connsiteY4" fmla="*/ 529258 h 903926"/>
                  <a:gd name="connsiteX5" fmla="*/ 178459 w 1200301"/>
                  <a:gd name="connsiteY5" fmla="*/ 552838 h 903926"/>
                  <a:gd name="connsiteX6" fmla="*/ 178459 w 1200301"/>
                  <a:gd name="connsiteY6" fmla="*/ 592139 h 903926"/>
                  <a:gd name="connsiteX7" fmla="*/ 170599 w 1200301"/>
                  <a:gd name="connsiteY7" fmla="*/ 597379 h 903926"/>
                  <a:gd name="connsiteX8" fmla="*/ 162738 w 1200301"/>
                  <a:gd name="connsiteY8" fmla="*/ 610479 h 903926"/>
                  <a:gd name="connsiteX9" fmla="*/ 160118 w 1200301"/>
                  <a:gd name="connsiteY9" fmla="*/ 618340 h 903926"/>
                  <a:gd name="connsiteX10" fmla="*/ 152258 w 1200301"/>
                  <a:gd name="connsiteY10" fmla="*/ 623580 h 903926"/>
                  <a:gd name="connsiteX11" fmla="*/ 144398 w 1200301"/>
                  <a:gd name="connsiteY11" fmla="*/ 631440 h 903926"/>
                  <a:gd name="connsiteX12" fmla="*/ 128678 w 1200301"/>
                  <a:gd name="connsiteY12" fmla="*/ 641920 h 903926"/>
                  <a:gd name="connsiteX13" fmla="*/ 120818 w 1200301"/>
                  <a:gd name="connsiteY13" fmla="*/ 647160 h 903926"/>
                  <a:gd name="connsiteX14" fmla="*/ 115577 w 1200301"/>
                  <a:gd name="connsiteY14" fmla="*/ 652400 h 903926"/>
                  <a:gd name="connsiteX15" fmla="*/ 107717 w 1200301"/>
                  <a:gd name="connsiteY15" fmla="*/ 655020 h 903926"/>
                  <a:gd name="connsiteX16" fmla="*/ 105097 w 1200301"/>
                  <a:gd name="connsiteY16" fmla="*/ 681221 h 903926"/>
                  <a:gd name="connsiteX17" fmla="*/ 102477 w 1200301"/>
                  <a:gd name="connsiteY17" fmla="*/ 741482 h 903926"/>
                  <a:gd name="connsiteX18" fmla="*/ 99857 w 1200301"/>
                  <a:gd name="connsiteY18" fmla="*/ 749342 h 903926"/>
                  <a:gd name="connsiteX19" fmla="*/ 78897 w 1200301"/>
                  <a:gd name="connsiteY19" fmla="*/ 759823 h 903926"/>
                  <a:gd name="connsiteX20" fmla="*/ 71036 w 1200301"/>
                  <a:gd name="connsiteY20" fmla="*/ 762443 h 903926"/>
                  <a:gd name="connsiteX21" fmla="*/ 55316 w 1200301"/>
                  <a:gd name="connsiteY21" fmla="*/ 772923 h 903926"/>
                  <a:gd name="connsiteX22" fmla="*/ 39596 w 1200301"/>
                  <a:gd name="connsiteY22" fmla="*/ 778163 h 903926"/>
                  <a:gd name="connsiteX23" fmla="*/ 31736 w 1200301"/>
                  <a:gd name="connsiteY23" fmla="*/ 780783 h 903926"/>
                  <a:gd name="connsiteX24" fmla="*/ 16015 w 1200301"/>
                  <a:gd name="connsiteY24" fmla="*/ 791263 h 903926"/>
                  <a:gd name="connsiteX25" fmla="*/ 8155 w 1200301"/>
                  <a:gd name="connsiteY25" fmla="*/ 796503 h 903926"/>
                  <a:gd name="connsiteX26" fmla="*/ 2915 w 1200301"/>
                  <a:gd name="connsiteY26" fmla="*/ 801744 h 903926"/>
                  <a:gd name="connsiteX27" fmla="*/ 295 w 1200301"/>
                  <a:gd name="connsiteY27" fmla="*/ 809604 h 903926"/>
                  <a:gd name="connsiteX28" fmla="*/ 8155 w 1200301"/>
                  <a:gd name="connsiteY28" fmla="*/ 812224 h 903926"/>
                  <a:gd name="connsiteX29" fmla="*/ 16015 w 1200301"/>
                  <a:gd name="connsiteY29" fmla="*/ 817464 h 903926"/>
                  <a:gd name="connsiteX30" fmla="*/ 31736 w 1200301"/>
                  <a:gd name="connsiteY30" fmla="*/ 822704 h 903926"/>
                  <a:gd name="connsiteX31" fmla="*/ 63176 w 1200301"/>
                  <a:gd name="connsiteY31" fmla="*/ 838424 h 903926"/>
                  <a:gd name="connsiteX32" fmla="*/ 71036 w 1200301"/>
                  <a:gd name="connsiteY32" fmla="*/ 841044 h 903926"/>
                  <a:gd name="connsiteX33" fmla="*/ 84137 w 1200301"/>
                  <a:gd name="connsiteY33" fmla="*/ 838424 h 903926"/>
                  <a:gd name="connsiteX34" fmla="*/ 86757 w 1200301"/>
                  <a:gd name="connsiteY34" fmla="*/ 830564 h 903926"/>
                  <a:gd name="connsiteX35" fmla="*/ 89377 w 1200301"/>
                  <a:gd name="connsiteY35" fmla="*/ 820084 h 903926"/>
                  <a:gd name="connsiteX36" fmla="*/ 97237 w 1200301"/>
                  <a:gd name="connsiteY36" fmla="*/ 812224 h 903926"/>
                  <a:gd name="connsiteX37" fmla="*/ 112957 w 1200301"/>
                  <a:gd name="connsiteY37" fmla="*/ 804364 h 903926"/>
                  <a:gd name="connsiteX38" fmla="*/ 126058 w 1200301"/>
                  <a:gd name="connsiteY38" fmla="*/ 806984 h 903926"/>
                  <a:gd name="connsiteX39" fmla="*/ 144398 w 1200301"/>
                  <a:gd name="connsiteY39" fmla="*/ 809604 h 903926"/>
                  <a:gd name="connsiteX40" fmla="*/ 160118 w 1200301"/>
                  <a:gd name="connsiteY40" fmla="*/ 814844 h 903926"/>
                  <a:gd name="connsiteX41" fmla="*/ 165359 w 1200301"/>
                  <a:gd name="connsiteY41" fmla="*/ 822704 h 903926"/>
                  <a:gd name="connsiteX42" fmla="*/ 181079 w 1200301"/>
                  <a:gd name="connsiteY42" fmla="*/ 838424 h 903926"/>
                  <a:gd name="connsiteX43" fmla="*/ 191559 w 1200301"/>
                  <a:gd name="connsiteY43" fmla="*/ 854145 h 903926"/>
                  <a:gd name="connsiteX44" fmla="*/ 196799 w 1200301"/>
                  <a:gd name="connsiteY44" fmla="*/ 862005 h 903926"/>
                  <a:gd name="connsiteX45" fmla="*/ 204659 w 1200301"/>
                  <a:gd name="connsiteY45" fmla="*/ 869865 h 903926"/>
                  <a:gd name="connsiteX46" fmla="*/ 220380 w 1200301"/>
                  <a:gd name="connsiteY46" fmla="*/ 882965 h 903926"/>
                  <a:gd name="connsiteX47" fmla="*/ 225620 w 1200301"/>
                  <a:gd name="connsiteY47" fmla="*/ 890826 h 903926"/>
                  <a:gd name="connsiteX48" fmla="*/ 241340 w 1200301"/>
                  <a:gd name="connsiteY48" fmla="*/ 898686 h 903926"/>
                  <a:gd name="connsiteX49" fmla="*/ 249200 w 1200301"/>
                  <a:gd name="connsiteY49" fmla="*/ 903926 h 903926"/>
                  <a:gd name="connsiteX50" fmla="*/ 257061 w 1200301"/>
                  <a:gd name="connsiteY50" fmla="*/ 901306 h 903926"/>
                  <a:gd name="connsiteX51" fmla="*/ 275401 w 1200301"/>
                  <a:gd name="connsiteY51" fmla="*/ 880345 h 903926"/>
                  <a:gd name="connsiteX52" fmla="*/ 278021 w 1200301"/>
                  <a:gd name="connsiteY52" fmla="*/ 872485 h 903926"/>
                  <a:gd name="connsiteX53" fmla="*/ 285881 w 1200301"/>
                  <a:gd name="connsiteY53" fmla="*/ 838424 h 903926"/>
                  <a:gd name="connsiteX54" fmla="*/ 293741 w 1200301"/>
                  <a:gd name="connsiteY54" fmla="*/ 835804 h 903926"/>
                  <a:gd name="connsiteX55" fmla="*/ 309462 w 1200301"/>
                  <a:gd name="connsiteY55" fmla="*/ 825324 h 903926"/>
                  <a:gd name="connsiteX56" fmla="*/ 317322 w 1200301"/>
                  <a:gd name="connsiteY56" fmla="*/ 820084 h 903926"/>
                  <a:gd name="connsiteX57" fmla="*/ 319942 w 1200301"/>
                  <a:gd name="connsiteY57" fmla="*/ 791263 h 903926"/>
                  <a:gd name="connsiteX58" fmla="*/ 322562 w 1200301"/>
                  <a:gd name="connsiteY58" fmla="*/ 778163 h 903926"/>
                  <a:gd name="connsiteX59" fmla="*/ 335662 w 1200301"/>
                  <a:gd name="connsiteY59" fmla="*/ 775543 h 903926"/>
                  <a:gd name="connsiteX60" fmla="*/ 374963 w 1200301"/>
                  <a:gd name="connsiteY60" fmla="*/ 770303 h 903926"/>
                  <a:gd name="connsiteX61" fmla="*/ 382823 w 1200301"/>
                  <a:gd name="connsiteY61" fmla="*/ 765063 h 903926"/>
                  <a:gd name="connsiteX62" fmla="*/ 390683 w 1200301"/>
                  <a:gd name="connsiteY62" fmla="*/ 757203 h 903926"/>
                  <a:gd name="connsiteX63" fmla="*/ 398544 w 1200301"/>
                  <a:gd name="connsiteY63" fmla="*/ 754583 h 903926"/>
                  <a:gd name="connsiteX64" fmla="*/ 406404 w 1200301"/>
                  <a:gd name="connsiteY64" fmla="*/ 749342 h 903926"/>
                  <a:gd name="connsiteX65" fmla="*/ 414264 w 1200301"/>
                  <a:gd name="connsiteY65" fmla="*/ 746722 h 903926"/>
                  <a:gd name="connsiteX66" fmla="*/ 419504 w 1200301"/>
                  <a:gd name="connsiteY66" fmla="*/ 738862 h 903926"/>
                  <a:gd name="connsiteX67" fmla="*/ 427364 w 1200301"/>
                  <a:gd name="connsiteY67" fmla="*/ 733622 h 903926"/>
                  <a:gd name="connsiteX68" fmla="*/ 445705 w 1200301"/>
                  <a:gd name="connsiteY68" fmla="*/ 736242 h 903926"/>
                  <a:gd name="connsiteX69" fmla="*/ 453565 w 1200301"/>
                  <a:gd name="connsiteY69" fmla="*/ 738862 h 903926"/>
                  <a:gd name="connsiteX70" fmla="*/ 464045 w 1200301"/>
                  <a:gd name="connsiteY70" fmla="*/ 741482 h 903926"/>
                  <a:gd name="connsiteX71" fmla="*/ 479765 w 1200301"/>
                  <a:gd name="connsiteY71" fmla="*/ 746722 h 903926"/>
                  <a:gd name="connsiteX72" fmla="*/ 490246 w 1200301"/>
                  <a:gd name="connsiteY72" fmla="*/ 749342 h 903926"/>
                  <a:gd name="connsiteX73" fmla="*/ 498106 w 1200301"/>
                  <a:gd name="connsiteY73" fmla="*/ 751962 h 903926"/>
                  <a:gd name="connsiteX74" fmla="*/ 521686 w 1200301"/>
                  <a:gd name="connsiteY74" fmla="*/ 754583 h 903926"/>
                  <a:gd name="connsiteX75" fmla="*/ 537407 w 1200301"/>
                  <a:gd name="connsiteY75" fmla="*/ 759823 h 903926"/>
                  <a:gd name="connsiteX76" fmla="*/ 553127 w 1200301"/>
                  <a:gd name="connsiteY76" fmla="*/ 770303 h 903926"/>
                  <a:gd name="connsiteX77" fmla="*/ 568847 w 1200301"/>
                  <a:gd name="connsiteY77" fmla="*/ 775543 h 903926"/>
                  <a:gd name="connsiteX78" fmla="*/ 576708 w 1200301"/>
                  <a:gd name="connsiteY78" fmla="*/ 780783 h 903926"/>
                  <a:gd name="connsiteX79" fmla="*/ 592428 w 1200301"/>
                  <a:gd name="connsiteY79" fmla="*/ 783403 h 903926"/>
                  <a:gd name="connsiteX80" fmla="*/ 608148 w 1200301"/>
                  <a:gd name="connsiteY80" fmla="*/ 788643 h 903926"/>
                  <a:gd name="connsiteX81" fmla="*/ 621249 w 1200301"/>
                  <a:gd name="connsiteY81" fmla="*/ 791263 h 903926"/>
                  <a:gd name="connsiteX82" fmla="*/ 647449 w 1200301"/>
                  <a:gd name="connsiteY82" fmla="*/ 783403 h 903926"/>
                  <a:gd name="connsiteX83" fmla="*/ 655309 w 1200301"/>
                  <a:gd name="connsiteY83" fmla="*/ 778163 h 903926"/>
                  <a:gd name="connsiteX84" fmla="*/ 665789 w 1200301"/>
                  <a:gd name="connsiteY84" fmla="*/ 765063 h 903926"/>
                  <a:gd name="connsiteX85" fmla="*/ 668410 w 1200301"/>
                  <a:gd name="connsiteY85" fmla="*/ 757203 h 903926"/>
                  <a:gd name="connsiteX86" fmla="*/ 673650 w 1200301"/>
                  <a:gd name="connsiteY86" fmla="*/ 751962 h 903926"/>
                  <a:gd name="connsiteX87" fmla="*/ 678890 w 1200301"/>
                  <a:gd name="connsiteY87" fmla="*/ 733622 h 903926"/>
                  <a:gd name="connsiteX88" fmla="*/ 681510 w 1200301"/>
                  <a:gd name="connsiteY88" fmla="*/ 710042 h 903926"/>
                  <a:gd name="connsiteX89" fmla="*/ 684130 w 1200301"/>
                  <a:gd name="connsiteY89" fmla="*/ 699561 h 903926"/>
                  <a:gd name="connsiteX90" fmla="*/ 689370 w 1200301"/>
                  <a:gd name="connsiteY90" fmla="*/ 683841 h 903926"/>
                  <a:gd name="connsiteX91" fmla="*/ 684130 w 1200301"/>
                  <a:gd name="connsiteY91" fmla="*/ 668121 h 903926"/>
                  <a:gd name="connsiteX92" fmla="*/ 676270 w 1200301"/>
                  <a:gd name="connsiteY92" fmla="*/ 652400 h 903926"/>
                  <a:gd name="connsiteX93" fmla="*/ 678890 w 1200301"/>
                  <a:gd name="connsiteY93" fmla="*/ 644540 h 903926"/>
                  <a:gd name="connsiteX94" fmla="*/ 681510 w 1200301"/>
                  <a:gd name="connsiteY94" fmla="*/ 628820 h 903926"/>
                  <a:gd name="connsiteX95" fmla="*/ 689370 w 1200301"/>
                  <a:gd name="connsiteY95" fmla="*/ 623580 h 903926"/>
                  <a:gd name="connsiteX96" fmla="*/ 699850 w 1200301"/>
                  <a:gd name="connsiteY96" fmla="*/ 610479 h 903926"/>
                  <a:gd name="connsiteX97" fmla="*/ 707710 w 1200301"/>
                  <a:gd name="connsiteY97" fmla="*/ 605239 h 903926"/>
                  <a:gd name="connsiteX98" fmla="*/ 712951 w 1200301"/>
                  <a:gd name="connsiteY98" fmla="*/ 597379 h 903926"/>
                  <a:gd name="connsiteX99" fmla="*/ 715571 w 1200301"/>
                  <a:gd name="connsiteY99" fmla="*/ 589519 h 903926"/>
                  <a:gd name="connsiteX100" fmla="*/ 723431 w 1200301"/>
                  <a:gd name="connsiteY100" fmla="*/ 581659 h 903926"/>
                  <a:gd name="connsiteX101" fmla="*/ 731291 w 1200301"/>
                  <a:gd name="connsiteY101" fmla="*/ 584279 h 903926"/>
                  <a:gd name="connsiteX102" fmla="*/ 754871 w 1200301"/>
                  <a:gd name="connsiteY102" fmla="*/ 579039 h 903926"/>
                  <a:gd name="connsiteX103" fmla="*/ 760112 w 1200301"/>
                  <a:gd name="connsiteY103" fmla="*/ 573799 h 903926"/>
                  <a:gd name="connsiteX104" fmla="*/ 762732 w 1200301"/>
                  <a:gd name="connsiteY104" fmla="*/ 565938 h 903926"/>
                  <a:gd name="connsiteX105" fmla="*/ 770592 w 1200301"/>
                  <a:gd name="connsiteY105" fmla="*/ 560698 h 903926"/>
                  <a:gd name="connsiteX106" fmla="*/ 778452 w 1200301"/>
                  <a:gd name="connsiteY106" fmla="*/ 552838 h 903926"/>
                  <a:gd name="connsiteX107" fmla="*/ 783692 w 1200301"/>
                  <a:gd name="connsiteY107" fmla="*/ 544978 h 903926"/>
                  <a:gd name="connsiteX108" fmla="*/ 799412 w 1200301"/>
                  <a:gd name="connsiteY108" fmla="*/ 534498 h 903926"/>
                  <a:gd name="connsiteX109" fmla="*/ 815133 w 1200301"/>
                  <a:gd name="connsiteY109" fmla="*/ 524018 h 903926"/>
                  <a:gd name="connsiteX110" fmla="*/ 822993 w 1200301"/>
                  <a:gd name="connsiteY110" fmla="*/ 518777 h 903926"/>
                  <a:gd name="connsiteX111" fmla="*/ 828233 w 1200301"/>
                  <a:gd name="connsiteY111" fmla="*/ 510917 h 903926"/>
                  <a:gd name="connsiteX112" fmla="*/ 843953 w 1200301"/>
                  <a:gd name="connsiteY112" fmla="*/ 521397 h 903926"/>
                  <a:gd name="connsiteX113" fmla="*/ 893734 w 1200301"/>
                  <a:gd name="connsiteY113" fmla="*/ 518777 h 903926"/>
                  <a:gd name="connsiteX114" fmla="*/ 922555 w 1200301"/>
                  <a:gd name="connsiteY114" fmla="*/ 513537 h 903926"/>
                  <a:gd name="connsiteX115" fmla="*/ 925175 w 1200301"/>
                  <a:gd name="connsiteY115" fmla="*/ 505677 h 903926"/>
                  <a:gd name="connsiteX116" fmla="*/ 919935 w 1200301"/>
                  <a:gd name="connsiteY116" fmla="*/ 487337 h 903926"/>
                  <a:gd name="connsiteX117" fmla="*/ 925175 w 1200301"/>
                  <a:gd name="connsiteY117" fmla="*/ 471616 h 903926"/>
                  <a:gd name="connsiteX118" fmla="*/ 948756 w 1200301"/>
                  <a:gd name="connsiteY118" fmla="*/ 450656 h 903926"/>
                  <a:gd name="connsiteX119" fmla="*/ 956616 w 1200301"/>
                  <a:gd name="connsiteY119" fmla="*/ 448036 h 903926"/>
                  <a:gd name="connsiteX120" fmla="*/ 980196 w 1200301"/>
                  <a:gd name="connsiteY120" fmla="*/ 434936 h 903926"/>
                  <a:gd name="connsiteX121" fmla="*/ 988057 w 1200301"/>
                  <a:gd name="connsiteY121" fmla="*/ 429695 h 903926"/>
                  <a:gd name="connsiteX122" fmla="*/ 1011637 w 1200301"/>
                  <a:gd name="connsiteY122" fmla="*/ 419215 h 903926"/>
                  <a:gd name="connsiteX123" fmla="*/ 1024737 w 1200301"/>
                  <a:gd name="connsiteY123" fmla="*/ 403495 h 903926"/>
                  <a:gd name="connsiteX124" fmla="*/ 1032598 w 1200301"/>
                  <a:gd name="connsiteY124" fmla="*/ 398255 h 903926"/>
                  <a:gd name="connsiteX125" fmla="*/ 1037838 w 1200301"/>
                  <a:gd name="connsiteY125" fmla="*/ 390395 h 903926"/>
                  <a:gd name="connsiteX126" fmla="*/ 1035218 w 1200301"/>
                  <a:gd name="connsiteY126" fmla="*/ 382534 h 903926"/>
                  <a:gd name="connsiteX127" fmla="*/ 1037838 w 1200301"/>
                  <a:gd name="connsiteY127" fmla="*/ 374674 h 903926"/>
                  <a:gd name="connsiteX128" fmla="*/ 1035218 w 1200301"/>
                  <a:gd name="connsiteY128" fmla="*/ 366814 h 903926"/>
                  <a:gd name="connsiteX129" fmla="*/ 1048318 w 1200301"/>
                  <a:gd name="connsiteY129" fmla="*/ 353714 h 903926"/>
                  <a:gd name="connsiteX130" fmla="*/ 1053558 w 1200301"/>
                  <a:gd name="connsiteY130" fmla="*/ 345854 h 903926"/>
                  <a:gd name="connsiteX131" fmla="*/ 1090239 w 1200301"/>
                  <a:gd name="connsiteY131" fmla="*/ 337993 h 903926"/>
                  <a:gd name="connsiteX132" fmla="*/ 1098099 w 1200301"/>
                  <a:gd name="connsiteY132" fmla="*/ 340613 h 903926"/>
                  <a:gd name="connsiteX133" fmla="*/ 1113819 w 1200301"/>
                  <a:gd name="connsiteY133" fmla="*/ 332753 h 903926"/>
                  <a:gd name="connsiteX134" fmla="*/ 1116439 w 1200301"/>
                  <a:gd name="connsiteY134" fmla="*/ 322273 h 903926"/>
                  <a:gd name="connsiteX135" fmla="*/ 1121679 w 1200301"/>
                  <a:gd name="connsiteY135" fmla="*/ 303933 h 903926"/>
                  <a:gd name="connsiteX136" fmla="*/ 1119059 w 1200301"/>
                  <a:gd name="connsiteY136" fmla="*/ 272492 h 903926"/>
                  <a:gd name="connsiteX137" fmla="*/ 1124300 w 1200301"/>
                  <a:gd name="connsiteY137" fmla="*/ 267252 h 903926"/>
                  <a:gd name="connsiteX138" fmla="*/ 1129540 w 1200301"/>
                  <a:gd name="connsiteY138" fmla="*/ 259392 h 903926"/>
                  <a:gd name="connsiteX139" fmla="*/ 1142640 w 1200301"/>
                  <a:gd name="connsiteY139" fmla="*/ 235811 h 903926"/>
                  <a:gd name="connsiteX140" fmla="*/ 1155740 w 1200301"/>
                  <a:gd name="connsiteY140" fmla="*/ 212231 h 903926"/>
                  <a:gd name="connsiteX141" fmla="*/ 1160980 w 1200301"/>
                  <a:gd name="connsiteY141" fmla="*/ 204371 h 903926"/>
                  <a:gd name="connsiteX142" fmla="*/ 1163600 w 1200301"/>
                  <a:gd name="connsiteY142" fmla="*/ 196510 h 903926"/>
                  <a:gd name="connsiteX143" fmla="*/ 1168841 w 1200301"/>
                  <a:gd name="connsiteY143" fmla="*/ 191270 h 903926"/>
                  <a:gd name="connsiteX144" fmla="*/ 1171461 w 1200301"/>
                  <a:gd name="connsiteY144" fmla="*/ 162450 h 903926"/>
                  <a:gd name="connsiteX145" fmla="*/ 1181941 w 1200301"/>
                  <a:gd name="connsiteY145" fmla="*/ 138869 h 903926"/>
                  <a:gd name="connsiteX146" fmla="*/ 1189801 w 1200301"/>
                  <a:gd name="connsiteY146" fmla="*/ 123149 h 903926"/>
                  <a:gd name="connsiteX147" fmla="*/ 1192421 w 1200301"/>
                  <a:gd name="connsiteY147" fmla="*/ 99568 h 903926"/>
                  <a:gd name="connsiteX148" fmla="*/ 1197661 w 1200301"/>
                  <a:gd name="connsiteY148" fmla="*/ 83848 h 903926"/>
                  <a:gd name="connsiteX149" fmla="*/ 1181941 w 1200301"/>
                  <a:gd name="connsiteY149" fmla="*/ 78608 h 903926"/>
                  <a:gd name="connsiteX150" fmla="*/ 1174081 w 1200301"/>
                  <a:gd name="connsiteY150" fmla="*/ 81228 h 903926"/>
                  <a:gd name="connsiteX151" fmla="*/ 1140020 w 1200301"/>
                  <a:gd name="connsiteY151" fmla="*/ 75988 h 903926"/>
                  <a:gd name="connsiteX152" fmla="*/ 1124300 w 1200301"/>
                  <a:gd name="connsiteY152" fmla="*/ 70748 h 903926"/>
                  <a:gd name="connsiteX153" fmla="*/ 1092859 w 1200301"/>
                  <a:gd name="connsiteY153" fmla="*/ 68128 h 903926"/>
                  <a:gd name="connsiteX154" fmla="*/ 1069278 w 1200301"/>
                  <a:gd name="connsiteY154" fmla="*/ 60267 h 903926"/>
                  <a:gd name="connsiteX155" fmla="*/ 1061418 w 1200301"/>
                  <a:gd name="connsiteY155" fmla="*/ 57647 h 903926"/>
                  <a:gd name="connsiteX156" fmla="*/ 1043078 w 1200301"/>
                  <a:gd name="connsiteY156" fmla="*/ 60267 h 903926"/>
                  <a:gd name="connsiteX157" fmla="*/ 1024737 w 1200301"/>
                  <a:gd name="connsiteY157" fmla="*/ 65507 h 903926"/>
                  <a:gd name="connsiteX158" fmla="*/ 1009017 w 1200301"/>
                  <a:gd name="connsiteY158" fmla="*/ 73368 h 903926"/>
                  <a:gd name="connsiteX159" fmla="*/ 993297 w 1200301"/>
                  <a:gd name="connsiteY159" fmla="*/ 81228 h 903926"/>
                  <a:gd name="connsiteX160" fmla="*/ 901595 w 1200301"/>
                  <a:gd name="connsiteY160" fmla="*/ 75988 h 903926"/>
                  <a:gd name="connsiteX161" fmla="*/ 857054 w 1200301"/>
                  <a:gd name="connsiteY161" fmla="*/ 78608 h 903926"/>
                  <a:gd name="connsiteX162" fmla="*/ 838713 w 1200301"/>
                  <a:gd name="connsiteY162" fmla="*/ 65507 h 903926"/>
                  <a:gd name="connsiteX163" fmla="*/ 841333 w 1200301"/>
                  <a:gd name="connsiteY163" fmla="*/ 44547 h 903926"/>
                  <a:gd name="connsiteX164" fmla="*/ 849194 w 1200301"/>
                  <a:gd name="connsiteY164" fmla="*/ 20967 h 903926"/>
                  <a:gd name="connsiteX165" fmla="*/ 854434 w 1200301"/>
                  <a:gd name="connsiteY165" fmla="*/ 2626 h 903926"/>
                  <a:gd name="connsiteX166" fmla="*/ 846573 w 1200301"/>
                  <a:gd name="connsiteY166" fmla="*/ 6 h 903926"/>
                  <a:gd name="connsiteX167" fmla="*/ 815133 w 1200301"/>
                  <a:gd name="connsiteY167" fmla="*/ 2626 h 903926"/>
                  <a:gd name="connsiteX168" fmla="*/ 809893 w 1200301"/>
                  <a:gd name="connsiteY168" fmla="*/ 10486 h 903926"/>
                  <a:gd name="connsiteX169" fmla="*/ 802032 w 1200301"/>
                  <a:gd name="connsiteY169" fmla="*/ 26207 h 903926"/>
                  <a:gd name="connsiteX170" fmla="*/ 799412 w 1200301"/>
                  <a:gd name="connsiteY170" fmla="*/ 34067 h 903926"/>
                  <a:gd name="connsiteX171" fmla="*/ 783692 w 1200301"/>
                  <a:gd name="connsiteY171" fmla="*/ 44547 h 903926"/>
                  <a:gd name="connsiteX172" fmla="*/ 775832 w 1200301"/>
                  <a:gd name="connsiteY172" fmla="*/ 49787 h 903926"/>
                  <a:gd name="connsiteX173" fmla="*/ 767972 w 1200301"/>
                  <a:gd name="connsiteY173" fmla="*/ 55027 h 903926"/>
                  <a:gd name="connsiteX174" fmla="*/ 754871 w 1200301"/>
                  <a:gd name="connsiteY174" fmla="*/ 68128 h 903926"/>
                  <a:gd name="connsiteX175" fmla="*/ 731291 w 1200301"/>
                  <a:gd name="connsiteY175" fmla="*/ 86468 h 903926"/>
                  <a:gd name="connsiteX176" fmla="*/ 707710 w 1200301"/>
                  <a:gd name="connsiteY176" fmla="*/ 94328 h 903926"/>
                  <a:gd name="connsiteX177" fmla="*/ 699850 w 1200301"/>
                  <a:gd name="connsiteY177" fmla="*/ 96948 h 903926"/>
                  <a:gd name="connsiteX178" fmla="*/ 684130 w 1200301"/>
                  <a:gd name="connsiteY178" fmla="*/ 107428 h 903926"/>
                  <a:gd name="connsiteX179" fmla="*/ 678890 w 1200301"/>
                  <a:gd name="connsiteY179" fmla="*/ 112669 h 903926"/>
                  <a:gd name="connsiteX180" fmla="*/ 663169 w 1200301"/>
                  <a:gd name="connsiteY180" fmla="*/ 117909 h 903926"/>
                  <a:gd name="connsiteX181" fmla="*/ 655309 w 1200301"/>
                  <a:gd name="connsiteY181" fmla="*/ 120529 h 903926"/>
                  <a:gd name="connsiteX182" fmla="*/ 647449 w 1200301"/>
                  <a:gd name="connsiteY182" fmla="*/ 125769 h 903926"/>
                  <a:gd name="connsiteX183" fmla="*/ 631729 w 1200301"/>
                  <a:gd name="connsiteY183" fmla="*/ 131009 h 903926"/>
                  <a:gd name="connsiteX184" fmla="*/ 623869 w 1200301"/>
                  <a:gd name="connsiteY184" fmla="*/ 136249 h 903926"/>
                  <a:gd name="connsiteX185" fmla="*/ 610768 w 1200301"/>
                  <a:gd name="connsiteY185" fmla="*/ 149349 h 903926"/>
                  <a:gd name="connsiteX186" fmla="*/ 597668 w 1200301"/>
                  <a:gd name="connsiteY186" fmla="*/ 159830 h 903926"/>
                  <a:gd name="connsiteX187" fmla="*/ 581948 w 1200301"/>
                  <a:gd name="connsiteY187" fmla="*/ 172930 h 903926"/>
                  <a:gd name="connsiteX188" fmla="*/ 579328 w 1200301"/>
                  <a:gd name="connsiteY188" fmla="*/ 180790 h 903926"/>
                  <a:gd name="connsiteX189" fmla="*/ 566227 w 1200301"/>
                  <a:gd name="connsiteY189" fmla="*/ 191270 h 903926"/>
                  <a:gd name="connsiteX190" fmla="*/ 545267 w 1200301"/>
                  <a:gd name="connsiteY190" fmla="*/ 209611 h 903926"/>
                  <a:gd name="connsiteX191" fmla="*/ 524306 w 1200301"/>
                  <a:gd name="connsiteY191" fmla="*/ 227951 h 903926"/>
                  <a:gd name="connsiteX192" fmla="*/ 516446 w 1200301"/>
                  <a:gd name="connsiteY192" fmla="*/ 233191 h 903926"/>
                  <a:gd name="connsiteX193" fmla="*/ 513826 w 1200301"/>
                  <a:gd name="connsiteY193" fmla="*/ 241051 h 903926"/>
                  <a:gd name="connsiteX194" fmla="*/ 508586 w 1200301"/>
                  <a:gd name="connsiteY194" fmla="*/ 248911 h 903926"/>
                  <a:gd name="connsiteX195" fmla="*/ 505966 w 1200301"/>
                  <a:gd name="connsiteY195" fmla="*/ 264632 h 903926"/>
                  <a:gd name="connsiteX196" fmla="*/ 485006 w 1200301"/>
                  <a:gd name="connsiteY196" fmla="*/ 262012 h 903926"/>
                  <a:gd name="connsiteX197" fmla="*/ 456185 w 1200301"/>
                  <a:gd name="connsiteY197" fmla="*/ 259392 h 903926"/>
                  <a:gd name="connsiteX198" fmla="*/ 443085 w 1200301"/>
                  <a:gd name="connsiteY198" fmla="*/ 256772 h 903926"/>
                  <a:gd name="connsiteX199" fmla="*/ 427364 w 1200301"/>
                  <a:gd name="connsiteY199" fmla="*/ 264632 h 903926"/>
                  <a:gd name="connsiteX200" fmla="*/ 422124 w 1200301"/>
                  <a:gd name="connsiteY200" fmla="*/ 272492 h 903926"/>
                  <a:gd name="connsiteX201" fmla="*/ 403784 w 1200301"/>
                  <a:gd name="connsiteY201" fmla="*/ 296073 h 903926"/>
                  <a:gd name="connsiteX202" fmla="*/ 398544 w 1200301"/>
                  <a:gd name="connsiteY202" fmla="*/ 311793 h 903926"/>
                  <a:gd name="connsiteX203" fmla="*/ 393304 w 1200301"/>
                  <a:gd name="connsiteY203" fmla="*/ 319653 h 903926"/>
                  <a:gd name="connsiteX204" fmla="*/ 390683 w 1200301"/>
                  <a:gd name="connsiteY204" fmla="*/ 327513 h 903926"/>
                  <a:gd name="connsiteX205" fmla="*/ 382823 w 1200301"/>
                  <a:gd name="connsiteY205" fmla="*/ 332753 h 903926"/>
                  <a:gd name="connsiteX206" fmla="*/ 374963 w 1200301"/>
                  <a:gd name="connsiteY206" fmla="*/ 345854 h 903926"/>
                  <a:gd name="connsiteX207" fmla="*/ 367103 w 1200301"/>
                  <a:gd name="connsiteY207" fmla="*/ 348474 h 903926"/>
                  <a:gd name="connsiteX208" fmla="*/ 351383 w 1200301"/>
                  <a:gd name="connsiteY208" fmla="*/ 358954 h 903926"/>
                  <a:gd name="connsiteX209" fmla="*/ 346143 w 1200301"/>
                  <a:gd name="connsiteY209" fmla="*/ 366814 h 903926"/>
                  <a:gd name="connsiteX210" fmla="*/ 338282 w 1200301"/>
                  <a:gd name="connsiteY210" fmla="*/ 369434 h 903926"/>
                  <a:gd name="connsiteX211" fmla="*/ 296361 w 1200301"/>
                  <a:gd name="connsiteY211" fmla="*/ 374674 h 903926"/>
                  <a:gd name="connsiteX212" fmla="*/ 288501 w 1200301"/>
                  <a:gd name="connsiteY212" fmla="*/ 379914 h 903926"/>
                  <a:gd name="connsiteX213" fmla="*/ 278021 w 1200301"/>
                  <a:gd name="connsiteY213" fmla="*/ 382534 h 903926"/>
                  <a:gd name="connsiteX214" fmla="*/ 270161 w 1200301"/>
                  <a:gd name="connsiteY214" fmla="*/ 385154 h 903926"/>
                  <a:gd name="connsiteX215" fmla="*/ 251820 w 1200301"/>
                  <a:gd name="connsiteY215" fmla="*/ 390395 h 903926"/>
                  <a:gd name="connsiteX216" fmla="*/ 236100 w 1200301"/>
                  <a:gd name="connsiteY216" fmla="*/ 400875 h 903926"/>
                  <a:gd name="connsiteX217" fmla="*/ 228240 w 1200301"/>
                  <a:gd name="connsiteY217" fmla="*/ 403495 h 903926"/>
                  <a:gd name="connsiteX218" fmla="*/ 199419 w 1200301"/>
                  <a:gd name="connsiteY218" fmla="*/ 408735 h 903926"/>
                  <a:gd name="connsiteX219" fmla="*/ 191559 w 1200301"/>
                  <a:gd name="connsiteY219" fmla="*/ 411355 h 903926"/>
                  <a:gd name="connsiteX220" fmla="*/ 166784 w 1200301"/>
                  <a:gd name="connsiteY220" fmla="*/ 406115 h 903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Lst>
                <a:rect l="l" t="t" r="r" b="b"/>
                <a:pathLst>
                  <a:path w="1200301" h="903926">
                    <a:moveTo>
                      <a:pt x="166784" y="406115"/>
                    </a:moveTo>
                    <a:cubicBezTo>
                      <a:pt x="161544" y="410919"/>
                      <a:pt x="160792" y="428386"/>
                      <a:pt x="160118" y="440176"/>
                    </a:cubicBezTo>
                    <a:cubicBezTo>
                      <a:pt x="159444" y="451966"/>
                      <a:pt x="161333" y="464679"/>
                      <a:pt x="162738" y="476856"/>
                    </a:cubicBezTo>
                    <a:cubicBezTo>
                      <a:pt x="162892" y="478191"/>
                      <a:pt x="168334" y="512337"/>
                      <a:pt x="170599" y="521397"/>
                    </a:cubicBezTo>
                    <a:cubicBezTo>
                      <a:pt x="171269" y="524077"/>
                      <a:pt x="172460" y="526602"/>
                      <a:pt x="173219" y="529258"/>
                    </a:cubicBezTo>
                    <a:cubicBezTo>
                      <a:pt x="175686" y="537893"/>
                      <a:pt x="176658" y="543832"/>
                      <a:pt x="178459" y="552838"/>
                    </a:cubicBezTo>
                    <a:cubicBezTo>
                      <a:pt x="179155" y="559802"/>
                      <a:pt x="184001" y="582440"/>
                      <a:pt x="178459" y="592139"/>
                    </a:cubicBezTo>
                    <a:cubicBezTo>
                      <a:pt x="176897" y="594873"/>
                      <a:pt x="173219" y="595632"/>
                      <a:pt x="170599" y="597379"/>
                    </a:cubicBezTo>
                    <a:cubicBezTo>
                      <a:pt x="163176" y="619647"/>
                      <a:pt x="173529" y="592494"/>
                      <a:pt x="162738" y="610479"/>
                    </a:cubicBezTo>
                    <a:cubicBezTo>
                      <a:pt x="161317" y="612847"/>
                      <a:pt x="161843" y="616183"/>
                      <a:pt x="160118" y="618340"/>
                    </a:cubicBezTo>
                    <a:cubicBezTo>
                      <a:pt x="158151" y="620799"/>
                      <a:pt x="154677" y="621564"/>
                      <a:pt x="152258" y="623580"/>
                    </a:cubicBezTo>
                    <a:cubicBezTo>
                      <a:pt x="149412" y="625952"/>
                      <a:pt x="147323" y="629165"/>
                      <a:pt x="144398" y="631440"/>
                    </a:cubicBezTo>
                    <a:cubicBezTo>
                      <a:pt x="139427" y="635306"/>
                      <a:pt x="133918" y="638427"/>
                      <a:pt x="128678" y="641920"/>
                    </a:cubicBezTo>
                    <a:cubicBezTo>
                      <a:pt x="126058" y="643667"/>
                      <a:pt x="123045" y="644934"/>
                      <a:pt x="120818" y="647160"/>
                    </a:cubicBezTo>
                    <a:cubicBezTo>
                      <a:pt x="119071" y="648907"/>
                      <a:pt x="117695" y="651129"/>
                      <a:pt x="115577" y="652400"/>
                    </a:cubicBezTo>
                    <a:cubicBezTo>
                      <a:pt x="113209" y="653821"/>
                      <a:pt x="110337" y="654147"/>
                      <a:pt x="107717" y="655020"/>
                    </a:cubicBezTo>
                    <a:cubicBezTo>
                      <a:pt x="101338" y="674157"/>
                      <a:pt x="101137" y="665382"/>
                      <a:pt x="105097" y="681221"/>
                    </a:cubicBezTo>
                    <a:cubicBezTo>
                      <a:pt x="104224" y="701308"/>
                      <a:pt x="104019" y="721435"/>
                      <a:pt x="102477" y="741482"/>
                    </a:cubicBezTo>
                    <a:cubicBezTo>
                      <a:pt x="102265" y="744236"/>
                      <a:pt x="101278" y="746974"/>
                      <a:pt x="99857" y="749342"/>
                    </a:cubicBezTo>
                    <a:cubicBezTo>
                      <a:pt x="95284" y="756965"/>
                      <a:pt x="86739" y="757209"/>
                      <a:pt x="78897" y="759823"/>
                    </a:cubicBezTo>
                    <a:lnTo>
                      <a:pt x="71036" y="762443"/>
                    </a:lnTo>
                    <a:cubicBezTo>
                      <a:pt x="65796" y="765936"/>
                      <a:pt x="61291" y="770931"/>
                      <a:pt x="55316" y="772923"/>
                    </a:cubicBezTo>
                    <a:lnTo>
                      <a:pt x="39596" y="778163"/>
                    </a:lnTo>
                    <a:cubicBezTo>
                      <a:pt x="36976" y="779036"/>
                      <a:pt x="34034" y="779251"/>
                      <a:pt x="31736" y="780783"/>
                    </a:cubicBezTo>
                    <a:lnTo>
                      <a:pt x="16015" y="791263"/>
                    </a:lnTo>
                    <a:cubicBezTo>
                      <a:pt x="13395" y="793010"/>
                      <a:pt x="10381" y="794276"/>
                      <a:pt x="8155" y="796503"/>
                    </a:cubicBezTo>
                    <a:lnTo>
                      <a:pt x="2915" y="801744"/>
                    </a:lnTo>
                    <a:cubicBezTo>
                      <a:pt x="2042" y="804364"/>
                      <a:pt x="-940" y="807134"/>
                      <a:pt x="295" y="809604"/>
                    </a:cubicBezTo>
                    <a:cubicBezTo>
                      <a:pt x="1530" y="812074"/>
                      <a:pt x="5685" y="810989"/>
                      <a:pt x="8155" y="812224"/>
                    </a:cubicBezTo>
                    <a:cubicBezTo>
                      <a:pt x="10971" y="813632"/>
                      <a:pt x="13138" y="816185"/>
                      <a:pt x="16015" y="817464"/>
                    </a:cubicBezTo>
                    <a:cubicBezTo>
                      <a:pt x="21063" y="819707"/>
                      <a:pt x="31736" y="822704"/>
                      <a:pt x="31736" y="822704"/>
                    </a:cubicBezTo>
                    <a:cubicBezTo>
                      <a:pt x="52052" y="836248"/>
                      <a:pt x="41481" y="831192"/>
                      <a:pt x="63176" y="838424"/>
                    </a:cubicBezTo>
                    <a:lnTo>
                      <a:pt x="71036" y="841044"/>
                    </a:lnTo>
                    <a:cubicBezTo>
                      <a:pt x="75403" y="840171"/>
                      <a:pt x="80431" y="840894"/>
                      <a:pt x="84137" y="838424"/>
                    </a:cubicBezTo>
                    <a:cubicBezTo>
                      <a:pt x="86435" y="836892"/>
                      <a:pt x="85998" y="833219"/>
                      <a:pt x="86757" y="830564"/>
                    </a:cubicBezTo>
                    <a:cubicBezTo>
                      <a:pt x="87746" y="827102"/>
                      <a:pt x="87590" y="823210"/>
                      <a:pt x="89377" y="820084"/>
                    </a:cubicBezTo>
                    <a:cubicBezTo>
                      <a:pt x="91215" y="816867"/>
                      <a:pt x="94391" y="814596"/>
                      <a:pt x="97237" y="812224"/>
                    </a:cubicBezTo>
                    <a:cubicBezTo>
                      <a:pt x="104009" y="806581"/>
                      <a:pt x="105079" y="806990"/>
                      <a:pt x="112957" y="804364"/>
                    </a:cubicBezTo>
                    <a:cubicBezTo>
                      <a:pt x="117324" y="805237"/>
                      <a:pt x="121665" y="806252"/>
                      <a:pt x="126058" y="806984"/>
                    </a:cubicBezTo>
                    <a:cubicBezTo>
                      <a:pt x="132149" y="807999"/>
                      <a:pt x="138381" y="808215"/>
                      <a:pt x="144398" y="809604"/>
                    </a:cubicBezTo>
                    <a:cubicBezTo>
                      <a:pt x="149780" y="810846"/>
                      <a:pt x="160118" y="814844"/>
                      <a:pt x="160118" y="814844"/>
                    </a:cubicBezTo>
                    <a:cubicBezTo>
                      <a:pt x="161865" y="817464"/>
                      <a:pt x="163267" y="820350"/>
                      <a:pt x="165359" y="822704"/>
                    </a:cubicBezTo>
                    <a:cubicBezTo>
                      <a:pt x="170282" y="828243"/>
                      <a:pt x="176969" y="832258"/>
                      <a:pt x="181079" y="838424"/>
                    </a:cubicBezTo>
                    <a:lnTo>
                      <a:pt x="191559" y="854145"/>
                    </a:lnTo>
                    <a:cubicBezTo>
                      <a:pt x="193306" y="856765"/>
                      <a:pt x="194572" y="859778"/>
                      <a:pt x="196799" y="862005"/>
                    </a:cubicBezTo>
                    <a:cubicBezTo>
                      <a:pt x="199419" y="864625"/>
                      <a:pt x="201812" y="867493"/>
                      <a:pt x="204659" y="869865"/>
                    </a:cubicBezTo>
                    <a:cubicBezTo>
                      <a:pt x="215901" y="879232"/>
                      <a:pt x="209943" y="870440"/>
                      <a:pt x="220380" y="882965"/>
                    </a:cubicBezTo>
                    <a:cubicBezTo>
                      <a:pt x="222396" y="885384"/>
                      <a:pt x="223393" y="888599"/>
                      <a:pt x="225620" y="890826"/>
                    </a:cubicBezTo>
                    <a:cubicBezTo>
                      <a:pt x="233127" y="898334"/>
                      <a:pt x="232817" y="894425"/>
                      <a:pt x="241340" y="898686"/>
                    </a:cubicBezTo>
                    <a:cubicBezTo>
                      <a:pt x="244156" y="900094"/>
                      <a:pt x="246580" y="902179"/>
                      <a:pt x="249200" y="903926"/>
                    </a:cubicBezTo>
                    <a:cubicBezTo>
                      <a:pt x="251820" y="903053"/>
                      <a:pt x="254851" y="902963"/>
                      <a:pt x="257061" y="901306"/>
                    </a:cubicBezTo>
                    <a:cubicBezTo>
                      <a:pt x="262523" y="897209"/>
                      <a:pt x="271765" y="887617"/>
                      <a:pt x="275401" y="880345"/>
                    </a:cubicBezTo>
                    <a:cubicBezTo>
                      <a:pt x="276636" y="877875"/>
                      <a:pt x="277148" y="875105"/>
                      <a:pt x="278021" y="872485"/>
                    </a:cubicBezTo>
                    <a:cubicBezTo>
                      <a:pt x="279053" y="861134"/>
                      <a:pt x="274285" y="845383"/>
                      <a:pt x="285881" y="838424"/>
                    </a:cubicBezTo>
                    <a:cubicBezTo>
                      <a:pt x="288249" y="837003"/>
                      <a:pt x="291327" y="837145"/>
                      <a:pt x="293741" y="835804"/>
                    </a:cubicBezTo>
                    <a:cubicBezTo>
                      <a:pt x="299246" y="832746"/>
                      <a:pt x="304222" y="828817"/>
                      <a:pt x="309462" y="825324"/>
                    </a:cubicBezTo>
                    <a:lnTo>
                      <a:pt x="317322" y="820084"/>
                    </a:lnTo>
                    <a:cubicBezTo>
                      <a:pt x="323970" y="800139"/>
                      <a:pt x="323645" y="809780"/>
                      <a:pt x="319942" y="791263"/>
                    </a:cubicBezTo>
                    <a:cubicBezTo>
                      <a:pt x="320815" y="786896"/>
                      <a:pt x="319413" y="781312"/>
                      <a:pt x="322562" y="778163"/>
                    </a:cubicBezTo>
                    <a:cubicBezTo>
                      <a:pt x="325711" y="775014"/>
                      <a:pt x="331315" y="776509"/>
                      <a:pt x="335662" y="775543"/>
                    </a:cubicBezTo>
                    <a:cubicBezTo>
                      <a:pt x="359696" y="770202"/>
                      <a:pt x="331320" y="774271"/>
                      <a:pt x="374963" y="770303"/>
                    </a:cubicBezTo>
                    <a:cubicBezTo>
                      <a:pt x="377583" y="768556"/>
                      <a:pt x="380404" y="767079"/>
                      <a:pt x="382823" y="765063"/>
                    </a:cubicBezTo>
                    <a:cubicBezTo>
                      <a:pt x="385669" y="762691"/>
                      <a:pt x="387600" y="759258"/>
                      <a:pt x="390683" y="757203"/>
                    </a:cubicBezTo>
                    <a:cubicBezTo>
                      <a:pt x="392981" y="755671"/>
                      <a:pt x="395924" y="755456"/>
                      <a:pt x="398544" y="754583"/>
                    </a:cubicBezTo>
                    <a:cubicBezTo>
                      <a:pt x="401164" y="752836"/>
                      <a:pt x="403587" y="750750"/>
                      <a:pt x="406404" y="749342"/>
                    </a:cubicBezTo>
                    <a:cubicBezTo>
                      <a:pt x="408874" y="748107"/>
                      <a:pt x="412107" y="748447"/>
                      <a:pt x="414264" y="746722"/>
                    </a:cubicBezTo>
                    <a:cubicBezTo>
                      <a:pt x="416723" y="744755"/>
                      <a:pt x="417277" y="741089"/>
                      <a:pt x="419504" y="738862"/>
                    </a:cubicBezTo>
                    <a:cubicBezTo>
                      <a:pt x="421731" y="736635"/>
                      <a:pt x="424744" y="735369"/>
                      <a:pt x="427364" y="733622"/>
                    </a:cubicBezTo>
                    <a:cubicBezTo>
                      <a:pt x="433478" y="734495"/>
                      <a:pt x="439649" y="735031"/>
                      <a:pt x="445705" y="736242"/>
                    </a:cubicBezTo>
                    <a:cubicBezTo>
                      <a:pt x="448413" y="736784"/>
                      <a:pt x="450910" y="738103"/>
                      <a:pt x="453565" y="738862"/>
                    </a:cubicBezTo>
                    <a:cubicBezTo>
                      <a:pt x="457027" y="739851"/>
                      <a:pt x="460596" y="740447"/>
                      <a:pt x="464045" y="741482"/>
                    </a:cubicBezTo>
                    <a:cubicBezTo>
                      <a:pt x="469336" y="743069"/>
                      <a:pt x="474406" y="745382"/>
                      <a:pt x="479765" y="746722"/>
                    </a:cubicBezTo>
                    <a:cubicBezTo>
                      <a:pt x="483259" y="747595"/>
                      <a:pt x="486783" y="748353"/>
                      <a:pt x="490246" y="749342"/>
                    </a:cubicBezTo>
                    <a:cubicBezTo>
                      <a:pt x="492901" y="750101"/>
                      <a:pt x="495382" y="751508"/>
                      <a:pt x="498106" y="751962"/>
                    </a:cubicBezTo>
                    <a:cubicBezTo>
                      <a:pt x="505907" y="753262"/>
                      <a:pt x="513826" y="753709"/>
                      <a:pt x="521686" y="754583"/>
                    </a:cubicBezTo>
                    <a:cubicBezTo>
                      <a:pt x="526926" y="756330"/>
                      <a:pt x="532811" y="756759"/>
                      <a:pt x="537407" y="759823"/>
                    </a:cubicBezTo>
                    <a:cubicBezTo>
                      <a:pt x="542647" y="763316"/>
                      <a:pt x="547152" y="768311"/>
                      <a:pt x="553127" y="770303"/>
                    </a:cubicBezTo>
                    <a:cubicBezTo>
                      <a:pt x="558367" y="772050"/>
                      <a:pt x="564251" y="772479"/>
                      <a:pt x="568847" y="775543"/>
                    </a:cubicBezTo>
                    <a:cubicBezTo>
                      <a:pt x="571467" y="777290"/>
                      <a:pt x="573720" y="779787"/>
                      <a:pt x="576708" y="780783"/>
                    </a:cubicBezTo>
                    <a:cubicBezTo>
                      <a:pt x="581748" y="782463"/>
                      <a:pt x="587274" y="782115"/>
                      <a:pt x="592428" y="783403"/>
                    </a:cubicBezTo>
                    <a:cubicBezTo>
                      <a:pt x="597787" y="784743"/>
                      <a:pt x="602732" y="787560"/>
                      <a:pt x="608148" y="788643"/>
                    </a:cubicBezTo>
                    <a:lnTo>
                      <a:pt x="621249" y="791263"/>
                    </a:lnTo>
                    <a:cubicBezTo>
                      <a:pt x="627107" y="789798"/>
                      <a:pt x="643622" y="785954"/>
                      <a:pt x="647449" y="783403"/>
                    </a:cubicBezTo>
                    <a:lnTo>
                      <a:pt x="655309" y="778163"/>
                    </a:lnTo>
                    <a:cubicBezTo>
                      <a:pt x="661894" y="758409"/>
                      <a:pt x="652246" y="781990"/>
                      <a:pt x="665789" y="765063"/>
                    </a:cubicBezTo>
                    <a:cubicBezTo>
                      <a:pt x="667514" y="762906"/>
                      <a:pt x="666989" y="759571"/>
                      <a:pt x="668410" y="757203"/>
                    </a:cubicBezTo>
                    <a:cubicBezTo>
                      <a:pt x="669681" y="755085"/>
                      <a:pt x="671903" y="753709"/>
                      <a:pt x="673650" y="751962"/>
                    </a:cubicBezTo>
                    <a:cubicBezTo>
                      <a:pt x="675606" y="746093"/>
                      <a:pt x="677950" y="739732"/>
                      <a:pt x="678890" y="733622"/>
                    </a:cubicBezTo>
                    <a:cubicBezTo>
                      <a:pt x="680093" y="725806"/>
                      <a:pt x="680308" y="717858"/>
                      <a:pt x="681510" y="710042"/>
                    </a:cubicBezTo>
                    <a:cubicBezTo>
                      <a:pt x="682058" y="706483"/>
                      <a:pt x="683095" y="703010"/>
                      <a:pt x="684130" y="699561"/>
                    </a:cubicBezTo>
                    <a:cubicBezTo>
                      <a:pt x="685717" y="694270"/>
                      <a:pt x="689370" y="683841"/>
                      <a:pt x="689370" y="683841"/>
                    </a:cubicBezTo>
                    <a:cubicBezTo>
                      <a:pt x="687623" y="678601"/>
                      <a:pt x="687194" y="672717"/>
                      <a:pt x="684130" y="668121"/>
                    </a:cubicBezTo>
                    <a:cubicBezTo>
                      <a:pt x="677358" y="657962"/>
                      <a:pt x="679886" y="663248"/>
                      <a:pt x="676270" y="652400"/>
                    </a:cubicBezTo>
                    <a:cubicBezTo>
                      <a:pt x="677143" y="649780"/>
                      <a:pt x="678291" y="647236"/>
                      <a:pt x="678890" y="644540"/>
                    </a:cubicBezTo>
                    <a:cubicBezTo>
                      <a:pt x="680042" y="639354"/>
                      <a:pt x="679134" y="633571"/>
                      <a:pt x="681510" y="628820"/>
                    </a:cubicBezTo>
                    <a:cubicBezTo>
                      <a:pt x="682918" y="626004"/>
                      <a:pt x="686750" y="625327"/>
                      <a:pt x="689370" y="623580"/>
                    </a:cubicBezTo>
                    <a:cubicBezTo>
                      <a:pt x="693259" y="617746"/>
                      <a:pt x="694518" y="614745"/>
                      <a:pt x="699850" y="610479"/>
                    </a:cubicBezTo>
                    <a:cubicBezTo>
                      <a:pt x="702309" y="608512"/>
                      <a:pt x="705090" y="606986"/>
                      <a:pt x="707710" y="605239"/>
                    </a:cubicBezTo>
                    <a:cubicBezTo>
                      <a:pt x="709457" y="602619"/>
                      <a:pt x="711543" y="600196"/>
                      <a:pt x="712951" y="597379"/>
                    </a:cubicBezTo>
                    <a:cubicBezTo>
                      <a:pt x="714186" y="594909"/>
                      <a:pt x="714039" y="591817"/>
                      <a:pt x="715571" y="589519"/>
                    </a:cubicBezTo>
                    <a:cubicBezTo>
                      <a:pt x="717626" y="586436"/>
                      <a:pt x="720811" y="584279"/>
                      <a:pt x="723431" y="581659"/>
                    </a:cubicBezTo>
                    <a:cubicBezTo>
                      <a:pt x="726051" y="582532"/>
                      <a:pt x="728529" y="584279"/>
                      <a:pt x="731291" y="584279"/>
                    </a:cubicBezTo>
                    <a:cubicBezTo>
                      <a:pt x="740513" y="584279"/>
                      <a:pt x="746766" y="581741"/>
                      <a:pt x="754871" y="579039"/>
                    </a:cubicBezTo>
                    <a:cubicBezTo>
                      <a:pt x="756618" y="577292"/>
                      <a:pt x="758841" y="575917"/>
                      <a:pt x="760112" y="573799"/>
                    </a:cubicBezTo>
                    <a:cubicBezTo>
                      <a:pt x="761533" y="571431"/>
                      <a:pt x="761007" y="568095"/>
                      <a:pt x="762732" y="565938"/>
                    </a:cubicBezTo>
                    <a:cubicBezTo>
                      <a:pt x="764699" y="563479"/>
                      <a:pt x="768173" y="562714"/>
                      <a:pt x="770592" y="560698"/>
                    </a:cubicBezTo>
                    <a:cubicBezTo>
                      <a:pt x="773438" y="558326"/>
                      <a:pt x="776080" y="555684"/>
                      <a:pt x="778452" y="552838"/>
                    </a:cubicBezTo>
                    <a:cubicBezTo>
                      <a:pt x="780468" y="550419"/>
                      <a:pt x="781322" y="547052"/>
                      <a:pt x="783692" y="544978"/>
                    </a:cubicBezTo>
                    <a:cubicBezTo>
                      <a:pt x="788431" y="540831"/>
                      <a:pt x="794172" y="537991"/>
                      <a:pt x="799412" y="534498"/>
                    </a:cubicBezTo>
                    <a:lnTo>
                      <a:pt x="815133" y="524018"/>
                    </a:lnTo>
                    <a:lnTo>
                      <a:pt x="822993" y="518777"/>
                    </a:lnTo>
                    <a:cubicBezTo>
                      <a:pt x="824740" y="516157"/>
                      <a:pt x="825205" y="511782"/>
                      <a:pt x="828233" y="510917"/>
                    </a:cubicBezTo>
                    <a:cubicBezTo>
                      <a:pt x="841704" y="507068"/>
                      <a:pt x="841374" y="513660"/>
                      <a:pt x="843953" y="521397"/>
                    </a:cubicBezTo>
                    <a:cubicBezTo>
                      <a:pt x="860547" y="520524"/>
                      <a:pt x="877163" y="520004"/>
                      <a:pt x="893734" y="518777"/>
                    </a:cubicBezTo>
                    <a:cubicBezTo>
                      <a:pt x="912780" y="517366"/>
                      <a:pt x="909841" y="517775"/>
                      <a:pt x="922555" y="513537"/>
                    </a:cubicBezTo>
                    <a:cubicBezTo>
                      <a:pt x="923428" y="510917"/>
                      <a:pt x="925175" y="508439"/>
                      <a:pt x="925175" y="505677"/>
                    </a:cubicBezTo>
                    <a:cubicBezTo>
                      <a:pt x="925175" y="502387"/>
                      <a:pt x="921171" y="491044"/>
                      <a:pt x="919935" y="487337"/>
                    </a:cubicBezTo>
                    <a:cubicBezTo>
                      <a:pt x="921682" y="482097"/>
                      <a:pt x="921269" y="475522"/>
                      <a:pt x="925175" y="471616"/>
                    </a:cubicBezTo>
                    <a:cubicBezTo>
                      <a:pt x="932118" y="464674"/>
                      <a:pt x="939406" y="455331"/>
                      <a:pt x="948756" y="450656"/>
                    </a:cubicBezTo>
                    <a:cubicBezTo>
                      <a:pt x="951226" y="449421"/>
                      <a:pt x="954202" y="449377"/>
                      <a:pt x="956616" y="448036"/>
                    </a:cubicBezTo>
                    <a:cubicBezTo>
                      <a:pt x="983643" y="433021"/>
                      <a:pt x="962411" y="440864"/>
                      <a:pt x="980196" y="434936"/>
                    </a:cubicBezTo>
                    <a:cubicBezTo>
                      <a:pt x="982816" y="433189"/>
                      <a:pt x="985179" y="430974"/>
                      <a:pt x="988057" y="429695"/>
                    </a:cubicBezTo>
                    <a:cubicBezTo>
                      <a:pt x="1016121" y="417222"/>
                      <a:pt x="993847" y="431075"/>
                      <a:pt x="1011637" y="419215"/>
                    </a:cubicBezTo>
                    <a:cubicBezTo>
                      <a:pt x="1016789" y="411487"/>
                      <a:pt x="1017173" y="409798"/>
                      <a:pt x="1024737" y="403495"/>
                    </a:cubicBezTo>
                    <a:cubicBezTo>
                      <a:pt x="1027156" y="401479"/>
                      <a:pt x="1029978" y="400002"/>
                      <a:pt x="1032598" y="398255"/>
                    </a:cubicBezTo>
                    <a:cubicBezTo>
                      <a:pt x="1034345" y="395635"/>
                      <a:pt x="1037320" y="393501"/>
                      <a:pt x="1037838" y="390395"/>
                    </a:cubicBezTo>
                    <a:cubicBezTo>
                      <a:pt x="1038292" y="387671"/>
                      <a:pt x="1035218" y="385296"/>
                      <a:pt x="1035218" y="382534"/>
                    </a:cubicBezTo>
                    <a:cubicBezTo>
                      <a:pt x="1035218" y="379772"/>
                      <a:pt x="1036965" y="377294"/>
                      <a:pt x="1037838" y="374674"/>
                    </a:cubicBezTo>
                    <a:cubicBezTo>
                      <a:pt x="1036965" y="372054"/>
                      <a:pt x="1034764" y="369538"/>
                      <a:pt x="1035218" y="366814"/>
                    </a:cubicBezTo>
                    <a:cubicBezTo>
                      <a:pt x="1036310" y="360264"/>
                      <a:pt x="1043733" y="356771"/>
                      <a:pt x="1048318" y="353714"/>
                    </a:cubicBezTo>
                    <a:cubicBezTo>
                      <a:pt x="1050065" y="351094"/>
                      <a:pt x="1051332" y="348081"/>
                      <a:pt x="1053558" y="345854"/>
                    </a:cubicBezTo>
                    <a:cubicBezTo>
                      <a:pt x="1063621" y="335791"/>
                      <a:pt x="1076121" y="339276"/>
                      <a:pt x="1090239" y="337993"/>
                    </a:cubicBezTo>
                    <a:cubicBezTo>
                      <a:pt x="1092859" y="338866"/>
                      <a:pt x="1095337" y="340613"/>
                      <a:pt x="1098099" y="340613"/>
                    </a:cubicBezTo>
                    <a:cubicBezTo>
                      <a:pt x="1103523" y="340613"/>
                      <a:pt x="1109845" y="335402"/>
                      <a:pt x="1113819" y="332753"/>
                    </a:cubicBezTo>
                    <a:cubicBezTo>
                      <a:pt x="1114692" y="329260"/>
                      <a:pt x="1115450" y="325735"/>
                      <a:pt x="1116439" y="322273"/>
                    </a:cubicBezTo>
                    <a:cubicBezTo>
                      <a:pt x="1123956" y="295962"/>
                      <a:pt x="1113488" y="336695"/>
                      <a:pt x="1121679" y="303933"/>
                    </a:cubicBezTo>
                    <a:cubicBezTo>
                      <a:pt x="1116917" y="289647"/>
                      <a:pt x="1113455" y="287433"/>
                      <a:pt x="1119059" y="272492"/>
                    </a:cubicBezTo>
                    <a:cubicBezTo>
                      <a:pt x="1119927" y="270179"/>
                      <a:pt x="1122757" y="269181"/>
                      <a:pt x="1124300" y="267252"/>
                    </a:cubicBezTo>
                    <a:cubicBezTo>
                      <a:pt x="1126267" y="264793"/>
                      <a:pt x="1128261" y="262269"/>
                      <a:pt x="1129540" y="259392"/>
                    </a:cubicBezTo>
                    <a:cubicBezTo>
                      <a:pt x="1139799" y="236309"/>
                      <a:pt x="1128293" y="250158"/>
                      <a:pt x="1142640" y="235811"/>
                    </a:cubicBezTo>
                    <a:cubicBezTo>
                      <a:pt x="1147252" y="221976"/>
                      <a:pt x="1143728" y="230249"/>
                      <a:pt x="1155740" y="212231"/>
                    </a:cubicBezTo>
                    <a:lnTo>
                      <a:pt x="1160980" y="204371"/>
                    </a:lnTo>
                    <a:cubicBezTo>
                      <a:pt x="1161853" y="201751"/>
                      <a:pt x="1162179" y="198878"/>
                      <a:pt x="1163600" y="196510"/>
                    </a:cubicBezTo>
                    <a:cubicBezTo>
                      <a:pt x="1164871" y="194392"/>
                      <a:pt x="1168285" y="193677"/>
                      <a:pt x="1168841" y="191270"/>
                    </a:cubicBezTo>
                    <a:cubicBezTo>
                      <a:pt x="1171010" y="181871"/>
                      <a:pt x="1169785" y="171950"/>
                      <a:pt x="1171461" y="162450"/>
                    </a:cubicBezTo>
                    <a:cubicBezTo>
                      <a:pt x="1175148" y="141555"/>
                      <a:pt x="1175090" y="152572"/>
                      <a:pt x="1181941" y="138869"/>
                    </a:cubicBezTo>
                    <a:cubicBezTo>
                      <a:pt x="1192788" y="117174"/>
                      <a:pt x="1174784" y="145675"/>
                      <a:pt x="1189801" y="123149"/>
                    </a:cubicBezTo>
                    <a:cubicBezTo>
                      <a:pt x="1190674" y="115289"/>
                      <a:pt x="1190870" y="107323"/>
                      <a:pt x="1192421" y="99568"/>
                    </a:cubicBezTo>
                    <a:cubicBezTo>
                      <a:pt x="1193504" y="94152"/>
                      <a:pt x="1195914" y="89088"/>
                      <a:pt x="1197661" y="83848"/>
                    </a:cubicBezTo>
                    <a:cubicBezTo>
                      <a:pt x="1202234" y="70130"/>
                      <a:pt x="1203015" y="75597"/>
                      <a:pt x="1181941" y="78608"/>
                    </a:cubicBezTo>
                    <a:cubicBezTo>
                      <a:pt x="1179321" y="79481"/>
                      <a:pt x="1176843" y="81228"/>
                      <a:pt x="1174081" y="81228"/>
                    </a:cubicBezTo>
                    <a:cubicBezTo>
                      <a:pt x="1168768" y="81228"/>
                      <a:pt x="1147334" y="77983"/>
                      <a:pt x="1140020" y="75988"/>
                    </a:cubicBezTo>
                    <a:cubicBezTo>
                      <a:pt x="1134691" y="74535"/>
                      <a:pt x="1129804" y="71207"/>
                      <a:pt x="1124300" y="70748"/>
                    </a:cubicBezTo>
                    <a:lnTo>
                      <a:pt x="1092859" y="68128"/>
                    </a:lnTo>
                    <a:lnTo>
                      <a:pt x="1069278" y="60267"/>
                    </a:lnTo>
                    <a:lnTo>
                      <a:pt x="1061418" y="57647"/>
                    </a:lnTo>
                    <a:cubicBezTo>
                      <a:pt x="1055305" y="58520"/>
                      <a:pt x="1049154" y="59162"/>
                      <a:pt x="1043078" y="60267"/>
                    </a:cubicBezTo>
                    <a:cubicBezTo>
                      <a:pt x="1035842" y="61583"/>
                      <a:pt x="1031470" y="63263"/>
                      <a:pt x="1024737" y="65507"/>
                    </a:cubicBezTo>
                    <a:cubicBezTo>
                      <a:pt x="1002220" y="80521"/>
                      <a:pt x="1030704" y="62525"/>
                      <a:pt x="1009017" y="73368"/>
                    </a:cubicBezTo>
                    <a:cubicBezTo>
                      <a:pt x="988701" y="83526"/>
                      <a:pt x="1013053" y="74643"/>
                      <a:pt x="993297" y="81228"/>
                    </a:cubicBezTo>
                    <a:cubicBezTo>
                      <a:pt x="955799" y="76541"/>
                      <a:pt x="956327" y="75988"/>
                      <a:pt x="901595" y="75988"/>
                    </a:cubicBezTo>
                    <a:cubicBezTo>
                      <a:pt x="886722" y="75988"/>
                      <a:pt x="871901" y="77735"/>
                      <a:pt x="857054" y="78608"/>
                    </a:cubicBezTo>
                    <a:cubicBezTo>
                      <a:pt x="838713" y="72495"/>
                      <a:pt x="843080" y="78608"/>
                      <a:pt x="838713" y="65507"/>
                    </a:cubicBezTo>
                    <a:cubicBezTo>
                      <a:pt x="839586" y="58520"/>
                      <a:pt x="839858" y="51432"/>
                      <a:pt x="841333" y="44547"/>
                    </a:cubicBezTo>
                    <a:cubicBezTo>
                      <a:pt x="845286" y="26100"/>
                      <a:pt x="845906" y="34120"/>
                      <a:pt x="849194" y="20967"/>
                    </a:cubicBezTo>
                    <a:cubicBezTo>
                      <a:pt x="852484" y="7807"/>
                      <a:pt x="850675" y="13902"/>
                      <a:pt x="854434" y="2626"/>
                    </a:cubicBezTo>
                    <a:cubicBezTo>
                      <a:pt x="851814" y="1753"/>
                      <a:pt x="849335" y="6"/>
                      <a:pt x="846573" y="6"/>
                    </a:cubicBezTo>
                    <a:cubicBezTo>
                      <a:pt x="836057" y="6"/>
                      <a:pt x="825245" y="-263"/>
                      <a:pt x="815133" y="2626"/>
                    </a:cubicBezTo>
                    <a:cubicBezTo>
                      <a:pt x="812105" y="3491"/>
                      <a:pt x="811301" y="7670"/>
                      <a:pt x="809893" y="10486"/>
                    </a:cubicBezTo>
                    <a:cubicBezTo>
                      <a:pt x="799047" y="32179"/>
                      <a:pt x="817050" y="3681"/>
                      <a:pt x="802032" y="26207"/>
                    </a:cubicBezTo>
                    <a:cubicBezTo>
                      <a:pt x="801159" y="28827"/>
                      <a:pt x="801365" y="32114"/>
                      <a:pt x="799412" y="34067"/>
                    </a:cubicBezTo>
                    <a:cubicBezTo>
                      <a:pt x="794959" y="38520"/>
                      <a:pt x="788932" y="41054"/>
                      <a:pt x="783692" y="44547"/>
                    </a:cubicBezTo>
                    <a:lnTo>
                      <a:pt x="775832" y="49787"/>
                    </a:lnTo>
                    <a:cubicBezTo>
                      <a:pt x="773212" y="51534"/>
                      <a:pt x="770199" y="52800"/>
                      <a:pt x="767972" y="55027"/>
                    </a:cubicBezTo>
                    <a:lnTo>
                      <a:pt x="754871" y="68128"/>
                    </a:lnTo>
                    <a:cubicBezTo>
                      <a:pt x="748089" y="74910"/>
                      <a:pt x="740692" y="83334"/>
                      <a:pt x="731291" y="86468"/>
                    </a:cubicBezTo>
                    <a:lnTo>
                      <a:pt x="707710" y="94328"/>
                    </a:lnTo>
                    <a:cubicBezTo>
                      <a:pt x="705090" y="95201"/>
                      <a:pt x="702148" y="95416"/>
                      <a:pt x="699850" y="96948"/>
                    </a:cubicBezTo>
                    <a:cubicBezTo>
                      <a:pt x="694610" y="100441"/>
                      <a:pt x="688583" y="102974"/>
                      <a:pt x="684130" y="107428"/>
                    </a:cubicBezTo>
                    <a:cubicBezTo>
                      <a:pt x="682383" y="109175"/>
                      <a:pt x="681100" y="111564"/>
                      <a:pt x="678890" y="112669"/>
                    </a:cubicBezTo>
                    <a:cubicBezTo>
                      <a:pt x="673949" y="115139"/>
                      <a:pt x="668409" y="116162"/>
                      <a:pt x="663169" y="117909"/>
                    </a:cubicBezTo>
                    <a:cubicBezTo>
                      <a:pt x="660549" y="118782"/>
                      <a:pt x="657607" y="118997"/>
                      <a:pt x="655309" y="120529"/>
                    </a:cubicBezTo>
                    <a:cubicBezTo>
                      <a:pt x="652689" y="122276"/>
                      <a:pt x="650326" y="124490"/>
                      <a:pt x="647449" y="125769"/>
                    </a:cubicBezTo>
                    <a:cubicBezTo>
                      <a:pt x="642402" y="128012"/>
                      <a:pt x="636325" y="127945"/>
                      <a:pt x="631729" y="131009"/>
                    </a:cubicBezTo>
                    <a:cubicBezTo>
                      <a:pt x="629109" y="132756"/>
                      <a:pt x="626239" y="134176"/>
                      <a:pt x="623869" y="136249"/>
                    </a:cubicBezTo>
                    <a:cubicBezTo>
                      <a:pt x="619221" y="140316"/>
                      <a:pt x="615906" y="145923"/>
                      <a:pt x="610768" y="149349"/>
                    </a:cubicBezTo>
                    <a:cubicBezTo>
                      <a:pt x="586577" y="165476"/>
                      <a:pt x="616334" y="144896"/>
                      <a:pt x="597668" y="159830"/>
                    </a:cubicBezTo>
                    <a:cubicBezTo>
                      <a:pt x="579423" y="174428"/>
                      <a:pt x="600627" y="154251"/>
                      <a:pt x="581948" y="172930"/>
                    </a:cubicBezTo>
                    <a:cubicBezTo>
                      <a:pt x="581075" y="175550"/>
                      <a:pt x="580749" y="178422"/>
                      <a:pt x="579328" y="180790"/>
                    </a:cubicBezTo>
                    <a:cubicBezTo>
                      <a:pt x="576102" y="186165"/>
                      <a:pt x="570735" y="187325"/>
                      <a:pt x="566227" y="191270"/>
                    </a:cubicBezTo>
                    <a:cubicBezTo>
                      <a:pt x="541705" y="212728"/>
                      <a:pt x="562954" y="197819"/>
                      <a:pt x="545267" y="209611"/>
                    </a:cubicBezTo>
                    <a:cubicBezTo>
                      <a:pt x="536533" y="222711"/>
                      <a:pt x="542647" y="215724"/>
                      <a:pt x="524306" y="227951"/>
                    </a:cubicBezTo>
                    <a:lnTo>
                      <a:pt x="516446" y="233191"/>
                    </a:lnTo>
                    <a:cubicBezTo>
                      <a:pt x="515573" y="235811"/>
                      <a:pt x="515061" y="238581"/>
                      <a:pt x="513826" y="241051"/>
                    </a:cubicBezTo>
                    <a:cubicBezTo>
                      <a:pt x="512418" y="243867"/>
                      <a:pt x="509582" y="245924"/>
                      <a:pt x="508586" y="248911"/>
                    </a:cubicBezTo>
                    <a:cubicBezTo>
                      <a:pt x="506906" y="253951"/>
                      <a:pt x="506839" y="259392"/>
                      <a:pt x="505966" y="264632"/>
                    </a:cubicBezTo>
                    <a:lnTo>
                      <a:pt x="485006" y="262012"/>
                    </a:lnTo>
                    <a:cubicBezTo>
                      <a:pt x="475412" y="261002"/>
                      <a:pt x="465757" y="260588"/>
                      <a:pt x="456185" y="259392"/>
                    </a:cubicBezTo>
                    <a:cubicBezTo>
                      <a:pt x="451766" y="258840"/>
                      <a:pt x="447452" y="257645"/>
                      <a:pt x="443085" y="256772"/>
                    </a:cubicBezTo>
                    <a:cubicBezTo>
                      <a:pt x="436692" y="258903"/>
                      <a:pt x="432443" y="259553"/>
                      <a:pt x="427364" y="264632"/>
                    </a:cubicBezTo>
                    <a:cubicBezTo>
                      <a:pt x="425137" y="266859"/>
                      <a:pt x="424140" y="270073"/>
                      <a:pt x="422124" y="272492"/>
                    </a:cubicBezTo>
                    <a:cubicBezTo>
                      <a:pt x="414588" y="281536"/>
                      <a:pt x="408199" y="282827"/>
                      <a:pt x="403784" y="296073"/>
                    </a:cubicBezTo>
                    <a:cubicBezTo>
                      <a:pt x="402037" y="301313"/>
                      <a:pt x="401608" y="307197"/>
                      <a:pt x="398544" y="311793"/>
                    </a:cubicBezTo>
                    <a:cubicBezTo>
                      <a:pt x="396797" y="314413"/>
                      <a:pt x="394712" y="316837"/>
                      <a:pt x="393304" y="319653"/>
                    </a:cubicBezTo>
                    <a:cubicBezTo>
                      <a:pt x="392069" y="322123"/>
                      <a:pt x="392408" y="325356"/>
                      <a:pt x="390683" y="327513"/>
                    </a:cubicBezTo>
                    <a:cubicBezTo>
                      <a:pt x="388716" y="329972"/>
                      <a:pt x="385443" y="331006"/>
                      <a:pt x="382823" y="332753"/>
                    </a:cubicBezTo>
                    <a:cubicBezTo>
                      <a:pt x="380762" y="338935"/>
                      <a:pt x="380956" y="342257"/>
                      <a:pt x="374963" y="345854"/>
                    </a:cubicBezTo>
                    <a:cubicBezTo>
                      <a:pt x="372595" y="347275"/>
                      <a:pt x="369517" y="347133"/>
                      <a:pt x="367103" y="348474"/>
                    </a:cubicBezTo>
                    <a:cubicBezTo>
                      <a:pt x="361598" y="351532"/>
                      <a:pt x="351383" y="358954"/>
                      <a:pt x="351383" y="358954"/>
                    </a:cubicBezTo>
                    <a:cubicBezTo>
                      <a:pt x="349636" y="361574"/>
                      <a:pt x="348602" y="364847"/>
                      <a:pt x="346143" y="366814"/>
                    </a:cubicBezTo>
                    <a:cubicBezTo>
                      <a:pt x="343986" y="368539"/>
                      <a:pt x="340978" y="368835"/>
                      <a:pt x="338282" y="369434"/>
                    </a:cubicBezTo>
                    <a:cubicBezTo>
                      <a:pt x="324984" y="372389"/>
                      <a:pt x="309542" y="373356"/>
                      <a:pt x="296361" y="374674"/>
                    </a:cubicBezTo>
                    <a:cubicBezTo>
                      <a:pt x="293741" y="376421"/>
                      <a:pt x="291395" y="378674"/>
                      <a:pt x="288501" y="379914"/>
                    </a:cubicBezTo>
                    <a:cubicBezTo>
                      <a:pt x="285191" y="381332"/>
                      <a:pt x="281483" y="381545"/>
                      <a:pt x="278021" y="382534"/>
                    </a:cubicBezTo>
                    <a:cubicBezTo>
                      <a:pt x="275366" y="383293"/>
                      <a:pt x="272816" y="384395"/>
                      <a:pt x="270161" y="385154"/>
                    </a:cubicBezTo>
                    <a:cubicBezTo>
                      <a:pt x="247123" y="391738"/>
                      <a:pt x="270674" y="384111"/>
                      <a:pt x="251820" y="390395"/>
                    </a:cubicBezTo>
                    <a:cubicBezTo>
                      <a:pt x="246580" y="393888"/>
                      <a:pt x="242075" y="398883"/>
                      <a:pt x="236100" y="400875"/>
                    </a:cubicBezTo>
                    <a:cubicBezTo>
                      <a:pt x="233480" y="401748"/>
                      <a:pt x="230936" y="402896"/>
                      <a:pt x="228240" y="403495"/>
                    </a:cubicBezTo>
                    <a:cubicBezTo>
                      <a:pt x="207218" y="408167"/>
                      <a:pt x="218492" y="403967"/>
                      <a:pt x="199419" y="408735"/>
                    </a:cubicBezTo>
                    <a:cubicBezTo>
                      <a:pt x="196740" y="409405"/>
                      <a:pt x="194179" y="410482"/>
                      <a:pt x="191559" y="411355"/>
                    </a:cubicBezTo>
                    <a:cubicBezTo>
                      <a:pt x="186120" y="410918"/>
                      <a:pt x="172024" y="401312"/>
                      <a:pt x="166784" y="406115"/>
                    </a:cubicBez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547439">
                  <a:defRPr/>
                </a:pPr>
                <a:endParaRPr lang="es-PY" sz="3000">
                  <a:solidFill>
                    <a:prstClr val="white"/>
                  </a:solidFill>
                  <a:latin typeface="Calibri"/>
                </a:endParaRPr>
              </a:p>
            </p:txBody>
          </p:sp>
        </p:grpSp>
      </p:grpSp>
      <p:grpSp>
        <p:nvGrpSpPr>
          <p:cNvPr id="1143" name="Grupo 1142"/>
          <p:cNvGrpSpPr/>
          <p:nvPr/>
        </p:nvGrpSpPr>
        <p:grpSpPr>
          <a:xfrm>
            <a:off x="645134" y="500079"/>
            <a:ext cx="17642866" cy="9670600"/>
            <a:chOff x="645134" y="500079"/>
            <a:chExt cx="17642866" cy="9670600"/>
          </a:xfrm>
        </p:grpSpPr>
        <p:grpSp>
          <p:nvGrpSpPr>
            <p:cNvPr id="1144" name="Grupo 1143"/>
            <p:cNvGrpSpPr/>
            <p:nvPr/>
          </p:nvGrpSpPr>
          <p:grpSpPr>
            <a:xfrm>
              <a:off x="645134" y="500079"/>
              <a:ext cx="16799979" cy="9670600"/>
              <a:chOff x="645134" y="500079"/>
              <a:chExt cx="16799979" cy="9670600"/>
            </a:xfrm>
          </p:grpSpPr>
          <p:grpSp>
            <p:nvGrpSpPr>
              <p:cNvPr id="1152" name="Grupo 1151">
                <a:extLst>
                  <a:ext uri="{FF2B5EF4-FFF2-40B4-BE49-F238E27FC236}">
                    <a16:creationId xmlns:a16="http://schemas.microsoft.com/office/drawing/2014/main" id="{2D258C9F-0327-4BDF-B41D-7861A5054854}"/>
                  </a:ext>
                </a:extLst>
              </p:cNvPr>
              <p:cNvGrpSpPr/>
              <p:nvPr/>
            </p:nvGrpSpPr>
            <p:grpSpPr>
              <a:xfrm>
                <a:off x="645134" y="500079"/>
                <a:ext cx="16799979" cy="9021117"/>
                <a:chOff x="596284" y="333386"/>
                <a:chExt cx="8667459" cy="6014078"/>
              </a:xfrm>
            </p:grpSpPr>
            <p:pic>
              <p:nvPicPr>
                <p:cNvPr id="1157" name="13 Imagen">
                  <a:extLst>
                    <a:ext uri="{FF2B5EF4-FFF2-40B4-BE49-F238E27FC236}">
                      <a16:creationId xmlns:a16="http://schemas.microsoft.com/office/drawing/2014/main" id="{962FCF28-7A17-46A2-8D65-4C163C1B3443}"/>
                    </a:ext>
                  </a:extLst>
                </p:cNvPr>
                <p:cNvPicPr>
                  <a:picLocks noChangeAspect="1"/>
                </p:cNvPicPr>
                <p:nvPr/>
              </p:nvPicPr>
              <p:blipFill>
                <a:blip r:embed="rId383" cstate="email">
                  <a:extLst>
                    <a:ext uri="{28A0092B-C50C-407E-A947-70E740481C1C}">
                      <a14:useLocalDpi xmlns:a14="http://schemas.microsoft.com/office/drawing/2010/main"/>
                    </a:ext>
                  </a:extLst>
                </a:blip>
                <a:stretch>
                  <a:fillRect/>
                </a:stretch>
              </p:blipFill>
              <p:spPr>
                <a:xfrm>
                  <a:off x="4762611" y="333386"/>
                  <a:ext cx="334805" cy="337550"/>
                </a:xfrm>
                <a:prstGeom prst="rect">
                  <a:avLst/>
                </a:prstGeom>
              </p:spPr>
            </p:pic>
            <p:cxnSp>
              <p:nvCxnSpPr>
                <p:cNvPr id="1158" name="14 Conector recto">
                  <a:extLst>
                    <a:ext uri="{FF2B5EF4-FFF2-40B4-BE49-F238E27FC236}">
                      <a16:creationId xmlns:a16="http://schemas.microsoft.com/office/drawing/2014/main" id="{FA3DE0B7-1EC5-49AE-BEB5-167674D520E9}"/>
                    </a:ext>
                  </a:extLst>
                </p:cNvPr>
                <p:cNvCxnSpPr/>
                <p:nvPr/>
              </p:nvCxnSpPr>
              <p:spPr>
                <a:xfrm>
                  <a:off x="596284"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159" name="15 Conector recto">
                  <a:extLst>
                    <a:ext uri="{FF2B5EF4-FFF2-40B4-BE49-F238E27FC236}">
                      <a16:creationId xmlns:a16="http://schemas.microsoft.com/office/drawing/2014/main" id="{35C61703-FDF4-4C4F-AC1A-7A1D0B8FBEFF}"/>
                    </a:ext>
                  </a:extLst>
                </p:cNvPr>
                <p:cNvCxnSpPr/>
                <p:nvPr/>
              </p:nvCxnSpPr>
              <p:spPr>
                <a:xfrm>
                  <a:off x="5309798"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160" name="2 Conector recto">
                  <a:extLst>
                    <a:ext uri="{FF2B5EF4-FFF2-40B4-BE49-F238E27FC236}">
                      <a16:creationId xmlns:a16="http://schemas.microsoft.com/office/drawing/2014/main" id="{DA7B4D85-6645-4134-839D-2A67A311C103}"/>
                    </a:ext>
                  </a:extLst>
                </p:cNvPr>
                <p:cNvCxnSpPr/>
                <p:nvPr/>
              </p:nvCxnSpPr>
              <p:spPr>
                <a:xfrm>
                  <a:off x="596284" y="6347464"/>
                  <a:ext cx="3702333"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1153" name="Grupo 1152"/>
              <p:cNvGrpSpPr/>
              <p:nvPr/>
            </p:nvGrpSpPr>
            <p:grpSpPr>
              <a:xfrm>
                <a:off x="10462445" y="9334606"/>
                <a:ext cx="6982668" cy="836073"/>
                <a:chOff x="4536312" y="6063207"/>
                <a:chExt cx="4655112" cy="557382"/>
              </a:xfrm>
            </p:grpSpPr>
            <p:pic>
              <p:nvPicPr>
                <p:cNvPr id="1154" name="16 Imagen">
                  <a:extLst>
                    <a:ext uri="{FF2B5EF4-FFF2-40B4-BE49-F238E27FC236}">
                      <a16:creationId xmlns:a16="http://schemas.microsoft.com/office/drawing/2014/main" id="{A644E89A-4776-4CB1-A081-F57F99776814}"/>
                    </a:ext>
                  </a:extLst>
                </p:cNvPr>
                <p:cNvPicPr>
                  <a:picLocks noChangeAspect="1"/>
                </p:cNvPicPr>
                <p:nvPr/>
              </p:nvPicPr>
              <p:blipFill>
                <a:blip r:embed="rId384" cstate="print">
                  <a:extLst>
                    <a:ext uri="{28A0092B-C50C-407E-A947-70E740481C1C}">
                      <a14:useLocalDpi xmlns:a14="http://schemas.microsoft.com/office/drawing/2010/main" val="0"/>
                    </a:ext>
                  </a:extLst>
                </a:blip>
                <a:stretch>
                  <a:fillRect/>
                </a:stretch>
              </p:blipFill>
              <p:spPr>
                <a:xfrm>
                  <a:off x="6226647" y="6163450"/>
                  <a:ext cx="1386483" cy="356895"/>
                </a:xfrm>
                <a:prstGeom prst="rect">
                  <a:avLst/>
                </a:prstGeom>
              </p:spPr>
            </p:pic>
            <p:pic>
              <p:nvPicPr>
                <p:cNvPr id="1155" name="17 Imagen">
                  <a:extLst>
                    <a:ext uri="{FF2B5EF4-FFF2-40B4-BE49-F238E27FC236}">
                      <a16:creationId xmlns:a16="http://schemas.microsoft.com/office/drawing/2014/main" id="{78DF6C23-4999-4BA4-94A0-61406E9E51AD}"/>
                    </a:ext>
                  </a:extLst>
                </p:cNvPr>
                <p:cNvPicPr>
                  <a:picLocks noChangeAspect="1"/>
                </p:cNvPicPr>
                <p:nvPr/>
              </p:nvPicPr>
              <p:blipFill>
                <a:blip r:embed="rId385" cstate="print">
                  <a:extLst>
                    <a:ext uri="{28A0092B-C50C-407E-A947-70E740481C1C}">
                      <a14:useLocalDpi xmlns:a14="http://schemas.microsoft.com/office/drawing/2010/main" val="0"/>
                    </a:ext>
                  </a:extLst>
                </a:blip>
                <a:stretch>
                  <a:fillRect/>
                </a:stretch>
              </p:blipFill>
              <p:spPr>
                <a:xfrm>
                  <a:off x="8176981" y="6063207"/>
                  <a:ext cx="1014443" cy="557382"/>
                </a:xfrm>
                <a:prstGeom prst="rect">
                  <a:avLst/>
                </a:prstGeom>
              </p:spPr>
            </p:pic>
            <p:pic>
              <p:nvPicPr>
                <p:cNvPr id="1156" name="Picture 2" descr="\\nasa\Archivos\DCEI Dir de Com Ext e Inversiones\2018\Logos MRE\M_Relaciones_Exteriores-01.png"/>
                <p:cNvPicPr>
                  <a:picLocks noChangeAspect="1" noChangeArrowheads="1"/>
                </p:cNvPicPr>
                <p:nvPr/>
              </p:nvPicPr>
              <p:blipFill>
                <a:blip r:embed="rId386" cstate="print">
                  <a:extLst>
                    <a:ext uri="{28A0092B-C50C-407E-A947-70E740481C1C}">
                      <a14:useLocalDpi xmlns:a14="http://schemas.microsoft.com/office/drawing/2010/main" val="0"/>
                    </a:ext>
                  </a:extLst>
                </a:blip>
                <a:srcRect/>
                <a:stretch>
                  <a:fillRect/>
                </a:stretch>
              </p:blipFill>
              <p:spPr bwMode="auto">
                <a:xfrm>
                  <a:off x="4536312" y="6144272"/>
                  <a:ext cx="1144800" cy="427640"/>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145" name="9 Grupo">
              <a:extLst>
                <a:ext uri="{FF2B5EF4-FFF2-40B4-BE49-F238E27FC236}">
                  <a16:creationId xmlns:a16="http://schemas.microsoft.com/office/drawing/2014/main" id="{52238E3C-97C5-474F-BDC1-F1D7D24A7625}"/>
                </a:ext>
              </a:extLst>
            </p:cNvPr>
            <p:cNvGrpSpPr/>
            <p:nvPr/>
          </p:nvGrpSpPr>
          <p:grpSpPr>
            <a:xfrm>
              <a:off x="18029061" y="4533900"/>
              <a:ext cx="258939" cy="871211"/>
              <a:chOff x="9734147" y="2282639"/>
              <a:chExt cx="159347" cy="497427"/>
            </a:xfrm>
          </p:grpSpPr>
          <p:sp>
            <p:nvSpPr>
              <p:cNvPr id="1146" name="6 Rectángulo">
                <a:extLst>
                  <a:ext uri="{FF2B5EF4-FFF2-40B4-BE49-F238E27FC236}">
                    <a16:creationId xmlns:a16="http://schemas.microsoft.com/office/drawing/2014/main" id="{42111502-CDEA-4A89-AC95-9FBA987EA048}"/>
                  </a:ext>
                </a:extLst>
              </p:cNvPr>
              <p:cNvSpPr/>
              <p:nvPr/>
            </p:nvSpPr>
            <p:spPr>
              <a:xfrm>
                <a:off x="9734147" y="2282639"/>
                <a:ext cx="159347" cy="16607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50" name="7 Rectángulo">
                <a:extLst>
                  <a:ext uri="{FF2B5EF4-FFF2-40B4-BE49-F238E27FC236}">
                    <a16:creationId xmlns:a16="http://schemas.microsoft.com/office/drawing/2014/main" id="{5CE564C3-5E82-4C39-88B0-5C46FF7F18DA}"/>
                  </a:ext>
                </a:extLst>
              </p:cNvPr>
              <p:cNvSpPr/>
              <p:nvPr/>
            </p:nvSpPr>
            <p:spPr>
              <a:xfrm>
                <a:off x="9734147" y="2448710"/>
                <a:ext cx="159347" cy="166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51" name="8 Rectángulo">
                <a:extLst>
                  <a:ext uri="{FF2B5EF4-FFF2-40B4-BE49-F238E27FC236}">
                    <a16:creationId xmlns:a16="http://schemas.microsoft.com/office/drawing/2014/main" id="{AFC814CB-05CF-4CF0-8611-1C20E4BE0753}"/>
                  </a:ext>
                </a:extLst>
              </p:cNvPr>
              <p:cNvSpPr/>
              <p:nvPr/>
            </p:nvSpPr>
            <p:spPr>
              <a:xfrm>
                <a:off x="9734147" y="2613995"/>
                <a:ext cx="159347" cy="166071"/>
              </a:xfrm>
              <a:prstGeom prst="rect">
                <a:avLst/>
              </a:prstGeom>
              <a:solidFill>
                <a:srgbClr val="263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grpSp>
      </p:grpSp>
    </p:spTree>
    <p:extLst>
      <p:ext uri="{BB962C8B-B14F-4D97-AF65-F5344CB8AC3E}">
        <p14:creationId xmlns:p14="http://schemas.microsoft.com/office/powerpoint/2010/main" val="2425894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extLst>
              <p:ext uri="{D42A27DB-BD31-4B8C-83A1-F6EECF244321}">
                <p14:modId xmlns:p14="http://schemas.microsoft.com/office/powerpoint/2010/main" val="2568667331"/>
              </p:ext>
            </p:extLst>
          </p:nvPr>
        </p:nvGraphicFramePr>
        <p:xfrm>
          <a:off x="2608925" y="2203025"/>
          <a:ext cx="5903255" cy="6440414"/>
        </p:xfrm>
        <a:graphic>
          <a:graphicData uri="http://schemas.openxmlformats.org/drawingml/2006/table">
            <a:tbl>
              <a:tblPr firstRow="1" bandRow="1">
                <a:effectLst/>
                <a:tableStyleId>{3C2FFA5D-87B4-456A-9821-1D502468CF0F}</a:tableStyleId>
              </a:tblPr>
              <a:tblGrid>
                <a:gridCol w="3091286">
                  <a:extLst>
                    <a:ext uri="{9D8B030D-6E8A-4147-A177-3AD203B41FA5}">
                      <a16:colId xmlns:a16="http://schemas.microsoft.com/office/drawing/2014/main" val="20000"/>
                    </a:ext>
                  </a:extLst>
                </a:gridCol>
                <a:gridCol w="2811969">
                  <a:extLst>
                    <a:ext uri="{9D8B030D-6E8A-4147-A177-3AD203B41FA5}">
                      <a16:colId xmlns:a16="http://schemas.microsoft.com/office/drawing/2014/main" val="20001"/>
                    </a:ext>
                  </a:extLst>
                </a:gridCol>
              </a:tblGrid>
              <a:tr h="788270">
                <a:tc>
                  <a:txBody>
                    <a:bodyPr/>
                    <a:lstStyle/>
                    <a:p>
                      <a:r>
                        <a:rPr lang="es-PY" sz="1800" b="1" dirty="0">
                          <a:solidFill>
                            <a:schemeClr val="bg1"/>
                          </a:solidFill>
                        </a:rPr>
                        <a:t>NOMBRE OFICIAL</a:t>
                      </a:r>
                    </a:p>
                  </a:txBody>
                  <a:tcPr marL="137160" marR="137160" marT="68580" marB="6858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l"/>
                      <a:r>
                        <a:rPr lang="es-PY" sz="2100" b="0" dirty="0">
                          <a:solidFill>
                            <a:schemeClr val="bg1"/>
                          </a:solidFill>
                        </a:rPr>
                        <a:t>República del Paraguay</a:t>
                      </a:r>
                    </a:p>
                  </a:txBody>
                  <a:tcPr marL="137160" marR="137160" marT="68580" marB="6858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0"/>
                  </a:ext>
                </a:extLst>
              </a:tr>
              <a:tr h="548636">
                <a:tc>
                  <a:txBody>
                    <a:bodyPr/>
                    <a:lstStyle/>
                    <a:p>
                      <a:r>
                        <a:rPr lang="es-PY" sz="1800" b="1" dirty="0">
                          <a:solidFill>
                            <a:schemeClr val="bg1"/>
                          </a:solidFill>
                        </a:rPr>
                        <a:t>CAPITAL</a:t>
                      </a:r>
                    </a:p>
                  </a:txBody>
                  <a:tcPr marL="137160" marR="137160" marT="68580" marB="6858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l"/>
                      <a:r>
                        <a:rPr lang="es-PY" sz="2100" b="0" dirty="0">
                          <a:solidFill>
                            <a:schemeClr val="bg1"/>
                          </a:solidFill>
                        </a:rPr>
                        <a:t>Asunción</a:t>
                      </a:r>
                    </a:p>
                  </a:txBody>
                  <a:tcPr marL="137160" marR="137160" marT="68580" marB="6858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1"/>
                  </a:ext>
                </a:extLst>
              </a:tr>
              <a:tr h="788270">
                <a:tc>
                  <a:txBody>
                    <a:bodyPr/>
                    <a:lstStyle/>
                    <a:p>
                      <a:r>
                        <a:rPr lang="es-PY" sz="1800" b="1" dirty="0">
                          <a:solidFill>
                            <a:schemeClr val="bg1"/>
                          </a:solidFill>
                        </a:rPr>
                        <a:t>DIVISIÓN POLÍTICA</a:t>
                      </a:r>
                    </a:p>
                  </a:txBody>
                  <a:tcPr marL="137160" marR="137160" marT="68580" marB="6858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l"/>
                      <a:r>
                        <a:rPr lang="es-PY" sz="2100" b="0" dirty="0">
                          <a:solidFill>
                            <a:schemeClr val="bg1"/>
                          </a:solidFill>
                        </a:rPr>
                        <a:t>17 Departamentos</a:t>
                      </a:r>
                      <a:r>
                        <a:rPr lang="es-PY" sz="2100" b="0" baseline="0" dirty="0">
                          <a:solidFill>
                            <a:schemeClr val="bg1"/>
                          </a:solidFill>
                        </a:rPr>
                        <a:t> más Capital</a:t>
                      </a:r>
                      <a:endParaRPr lang="es-PY" sz="2100" b="0" dirty="0">
                        <a:solidFill>
                          <a:schemeClr val="bg1"/>
                        </a:solidFill>
                      </a:endParaRPr>
                    </a:p>
                  </a:txBody>
                  <a:tcPr marL="137160" marR="137160" marT="68580" marB="6858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2"/>
                  </a:ext>
                </a:extLst>
              </a:tr>
              <a:tr h="513465">
                <a:tc>
                  <a:txBody>
                    <a:bodyPr/>
                    <a:lstStyle/>
                    <a:p>
                      <a:r>
                        <a:rPr lang="es-PY" sz="1800" b="1" noProof="0" dirty="0">
                          <a:solidFill>
                            <a:schemeClr val="bg1"/>
                          </a:solidFill>
                        </a:rPr>
                        <a:t>SUPERFICIE</a:t>
                      </a:r>
                    </a:p>
                  </a:txBody>
                  <a:tcPr marL="137172" marR="137172" marT="68582" marB="6858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l"/>
                      <a:r>
                        <a:rPr lang="es-PY" sz="2100" b="0" noProof="0" dirty="0">
                          <a:solidFill>
                            <a:schemeClr val="bg1"/>
                          </a:solidFill>
                        </a:rPr>
                        <a:t>406.752 km2</a:t>
                      </a:r>
                    </a:p>
                  </a:txBody>
                  <a:tcPr marL="137172" marR="137172" marT="68582" marB="6858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3"/>
                  </a:ext>
                </a:extLst>
              </a:tr>
              <a:tr h="513465">
                <a:tc>
                  <a:txBody>
                    <a:bodyPr/>
                    <a:lstStyle/>
                    <a:p>
                      <a:r>
                        <a:rPr lang="es-PY" sz="1800" b="1" noProof="0" dirty="0">
                          <a:solidFill>
                            <a:schemeClr val="bg1"/>
                          </a:solidFill>
                        </a:rPr>
                        <a:t>IDIOMAS OFICIALES</a:t>
                      </a:r>
                    </a:p>
                  </a:txBody>
                  <a:tcPr marL="137172" marR="137172" marT="68582" marB="6858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l"/>
                      <a:r>
                        <a:rPr lang="es-PY" sz="2100" b="0" noProof="0" dirty="0">
                          <a:solidFill>
                            <a:schemeClr val="bg1"/>
                          </a:solidFill>
                        </a:rPr>
                        <a:t>Español y Guaraní</a:t>
                      </a:r>
                    </a:p>
                  </a:txBody>
                  <a:tcPr marL="137172" marR="137172" marT="68582" marB="6858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4"/>
                  </a:ext>
                </a:extLst>
              </a:tr>
              <a:tr h="513465">
                <a:tc>
                  <a:txBody>
                    <a:bodyPr/>
                    <a:lstStyle/>
                    <a:p>
                      <a:r>
                        <a:rPr lang="es-PY" sz="1800" b="1" noProof="0" dirty="0">
                          <a:solidFill>
                            <a:schemeClr val="bg1"/>
                          </a:solidFill>
                        </a:rPr>
                        <a:t>MONEDA:</a:t>
                      </a:r>
                    </a:p>
                  </a:txBody>
                  <a:tcPr marL="137172" marR="137172" marT="68582" marB="6858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l"/>
                      <a:r>
                        <a:rPr lang="es-PY" sz="2100" b="0" noProof="0" dirty="0">
                          <a:solidFill>
                            <a:schemeClr val="bg1"/>
                          </a:solidFill>
                        </a:rPr>
                        <a:t>Guaraní (PYG)</a:t>
                      </a:r>
                    </a:p>
                  </a:txBody>
                  <a:tcPr marL="137172" marR="137172" marT="68582" marB="6858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5"/>
                  </a:ext>
                </a:extLst>
              </a:tr>
              <a:tr h="513465">
                <a:tc>
                  <a:txBody>
                    <a:bodyPr/>
                    <a:lstStyle/>
                    <a:p>
                      <a:r>
                        <a:rPr lang="es-PY" sz="1800" b="1" noProof="0" dirty="0">
                          <a:solidFill>
                            <a:schemeClr val="bg1"/>
                          </a:solidFill>
                        </a:rPr>
                        <a:t>POBLACIÓN (2020)</a:t>
                      </a:r>
                    </a:p>
                  </a:txBody>
                  <a:tcPr marL="137172" marR="137172" marT="68582" marB="6858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l"/>
                      <a:r>
                        <a:rPr kumimoji="0" lang="es-PY" sz="2100" b="0" u="none" strike="noStrike" kern="1200" baseline="0" noProof="0" dirty="0">
                          <a:solidFill>
                            <a:schemeClr val="bg1"/>
                          </a:solidFill>
                        </a:rPr>
                        <a:t>  7.252.672</a:t>
                      </a:r>
                    </a:p>
                  </a:txBody>
                  <a:tcPr marL="137172" marR="137172" marT="68582" marB="6858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7"/>
                  </a:ext>
                </a:extLst>
              </a:tr>
              <a:tr h="513465">
                <a:tc>
                  <a:txBody>
                    <a:bodyPr/>
                    <a:lstStyle/>
                    <a:p>
                      <a:r>
                        <a:rPr lang="es-PY" sz="1800" b="1" noProof="0" dirty="0">
                          <a:solidFill>
                            <a:schemeClr val="bg1"/>
                          </a:solidFill>
                        </a:rPr>
                        <a:t>FORMA DE GOBIERNO</a:t>
                      </a:r>
                    </a:p>
                  </a:txBody>
                  <a:tcPr marL="137172" marR="137172" marT="68582" marB="6858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l"/>
                      <a:r>
                        <a:rPr kumimoji="0" lang="es-PY" sz="2100" b="0" i="0" u="none" strike="noStrike" kern="1200" baseline="0" noProof="0" dirty="0">
                          <a:solidFill>
                            <a:schemeClr val="bg1"/>
                          </a:solidFill>
                          <a:latin typeface="+mn-lt"/>
                          <a:ea typeface="+mn-ea"/>
                          <a:cs typeface="+mn-cs"/>
                        </a:rPr>
                        <a:t>República Presidencial</a:t>
                      </a:r>
                    </a:p>
                  </a:txBody>
                  <a:tcPr marL="137172" marR="137172" marT="68582" marB="6858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2133026621"/>
                  </a:ext>
                </a:extLst>
              </a:tr>
              <a:tr h="777243">
                <a:tc>
                  <a:txBody>
                    <a:bodyPr/>
                    <a:lstStyle/>
                    <a:p>
                      <a:r>
                        <a:rPr lang="es-PY" sz="1800" b="1" noProof="0" dirty="0">
                          <a:solidFill>
                            <a:schemeClr val="bg1"/>
                          </a:solidFill>
                        </a:rPr>
                        <a:t>PRESIDENTE</a:t>
                      </a:r>
                    </a:p>
                  </a:txBody>
                  <a:tcPr marL="137172" marR="137172" marT="68582" marB="6858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l"/>
                      <a:r>
                        <a:rPr lang="es-PY" sz="2100" b="0" noProof="0" dirty="0">
                          <a:solidFill>
                            <a:schemeClr val="bg1"/>
                          </a:solidFill>
                        </a:rPr>
                        <a:t>Mario </a:t>
                      </a:r>
                      <a:r>
                        <a:rPr lang="es-PY" sz="2100" b="0" noProof="0" dirty="0" err="1">
                          <a:solidFill>
                            <a:schemeClr val="bg1"/>
                          </a:solidFill>
                        </a:rPr>
                        <a:t>Abdo</a:t>
                      </a:r>
                      <a:r>
                        <a:rPr lang="es-PY" sz="2100" b="0" noProof="0" dirty="0">
                          <a:solidFill>
                            <a:schemeClr val="bg1"/>
                          </a:solidFill>
                        </a:rPr>
                        <a:t> Benítez (2018-2023)</a:t>
                      </a:r>
                    </a:p>
                  </a:txBody>
                  <a:tcPr marL="137172" marR="137172" marT="68582" marB="6858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640583748"/>
                  </a:ext>
                </a:extLst>
              </a:tr>
              <a:tr h="457203">
                <a:tc>
                  <a:txBody>
                    <a:bodyPr/>
                    <a:lstStyle/>
                    <a:p>
                      <a:r>
                        <a:rPr lang="es-PY" sz="1800" b="1" noProof="0" dirty="0">
                          <a:solidFill>
                            <a:schemeClr val="bg1"/>
                          </a:solidFill>
                        </a:rPr>
                        <a:t>TASA DE ALFABETIZACIÓN</a:t>
                      </a:r>
                    </a:p>
                  </a:txBody>
                  <a:tcPr marL="137172" marR="137172" marT="68582" marB="6858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l"/>
                      <a:r>
                        <a:rPr lang="es-PY" sz="2100" b="0" noProof="0" dirty="0">
                          <a:solidFill>
                            <a:schemeClr val="bg1"/>
                          </a:solidFill>
                        </a:rPr>
                        <a:t>94,3%</a:t>
                      </a:r>
                    </a:p>
                  </a:txBody>
                  <a:tcPr marL="137172" marR="137172" marT="68582" marB="6858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9"/>
                  </a:ext>
                </a:extLst>
              </a:tr>
              <a:tr h="513465">
                <a:tc>
                  <a:txBody>
                    <a:bodyPr/>
                    <a:lstStyle/>
                    <a:p>
                      <a:r>
                        <a:rPr lang="es-PY" sz="1800" b="1" noProof="0" dirty="0">
                          <a:solidFill>
                            <a:schemeClr val="bg1"/>
                          </a:solidFill>
                        </a:rPr>
                        <a:t>TASA</a:t>
                      </a:r>
                      <a:r>
                        <a:rPr lang="es-PY" sz="1800" b="1" baseline="0" noProof="0" dirty="0">
                          <a:solidFill>
                            <a:schemeClr val="bg1"/>
                          </a:solidFill>
                        </a:rPr>
                        <a:t> DE DESEMPLEO (2022)</a:t>
                      </a:r>
                      <a:endParaRPr lang="es-PY" sz="1800" b="1" noProof="0" dirty="0">
                        <a:solidFill>
                          <a:schemeClr val="bg1"/>
                        </a:solidFill>
                      </a:endParaRPr>
                    </a:p>
                  </a:txBody>
                  <a:tcPr marL="137172" marR="137172" marT="68582" marB="6858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l"/>
                      <a:r>
                        <a:rPr lang="es-PY" sz="2100" b="0" noProof="0" dirty="0">
                          <a:solidFill>
                            <a:schemeClr val="bg1"/>
                          </a:solidFill>
                        </a:rPr>
                        <a:t>5,9%</a:t>
                      </a:r>
                    </a:p>
                  </a:txBody>
                  <a:tcPr marL="137172" marR="137172" marT="68582" marB="6858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10"/>
                  </a:ext>
                </a:extLst>
              </a:tr>
            </a:tbl>
          </a:graphicData>
        </a:graphic>
      </p:graphicFrame>
      <p:sp>
        <p:nvSpPr>
          <p:cNvPr id="3" name="2 CuadroTexto"/>
          <p:cNvSpPr txBox="1"/>
          <p:nvPr/>
        </p:nvSpPr>
        <p:spPr>
          <a:xfrm>
            <a:off x="2608926" y="9031935"/>
            <a:ext cx="2216954" cy="400110"/>
          </a:xfrm>
          <a:prstGeom prst="rect">
            <a:avLst/>
          </a:prstGeom>
          <a:noFill/>
        </p:spPr>
        <p:txBody>
          <a:bodyPr wrap="none" lIns="137160" tIns="68580" rIns="137160" bIns="68580" rtlCol="0">
            <a:spAutoFit/>
          </a:bodyPr>
          <a:lstStyle/>
          <a:p>
            <a:r>
              <a:rPr lang="es-PY" sz="1700" b="1" dirty="0">
                <a:solidFill>
                  <a:srgbClr val="002060"/>
                </a:solidFill>
              </a:rPr>
              <a:t>FUENTES:</a:t>
            </a:r>
            <a:r>
              <a:rPr lang="es-PY" sz="1700" dirty="0">
                <a:solidFill>
                  <a:srgbClr val="002060"/>
                </a:solidFill>
              </a:rPr>
              <a:t> BCP, DGEEC</a:t>
            </a:r>
          </a:p>
        </p:txBody>
      </p:sp>
      <p:sp>
        <p:nvSpPr>
          <p:cNvPr id="20" name="CuadroTexto 3">
            <a:extLst>
              <a:ext uri="{FF2B5EF4-FFF2-40B4-BE49-F238E27FC236}">
                <a16:creationId xmlns:a16="http://schemas.microsoft.com/office/drawing/2014/main" id="{67BDD201-96F1-44A5-B815-92A8F87A96AD}"/>
              </a:ext>
            </a:extLst>
          </p:cNvPr>
          <p:cNvSpPr txBox="1"/>
          <p:nvPr/>
        </p:nvSpPr>
        <p:spPr>
          <a:xfrm>
            <a:off x="3003920" y="937834"/>
            <a:ext cx="12280166" cy="1085791"/>
          </a:xfrm>
          <a:prstGeom prst="rect">
            <a:avLst/>
          </a:prstGeom>
        </p:spPr>
        <p:txBody>
          <a:bodyPr rot="0" spcFirstLastPara="0" vertOverflow="overflow" horzOverflow="overflow" vert="horz" wrap="square" lIns="160895" tIns="80445" rIns="160895" bIns="80445" numCol="1" spcCol="0" rtlCol="0" fromWordArt="0" anchor="ctr" anchorCtr="0" forceAA="0" compatLnSpc="1">
            <a:prstTxWarp prst="textNoShape">
              <a:avLst/>
            </a:prstTxWarp>
            <a:spAutoFit/>
          </a:bodyPr>
          <a:lstStyle/>
          <a:p>
            <a:pPr algn="ctr"/>
            <a:r>
              <a:rPr lang="es-PY" sz="4200" b="1" dirty="0">
                <a:solidFill>
                  <a:srgbClr val="002060"/>
                </a:solidFill>
              </a:rPr>
              <a:t>PERFIL</a:t>
            </a:r>
            <a:r>
              <a:rPr lang="es-PY" sz="4200" dirty="0">
                <a:solidFill>
                  <a:srgbClr val="002060"/>
                </a:solidFill>
              </a:rPr>
              <a:t> DEL PAÍS </a:t>
            </a:r>
          </a:p>
          <a:p>
            <a:pPr algn="ctr"/>
            <a:r>
              <a:rPr lang="es-PY" dirty="0">
                <a:solidFill>
                  <a:srgbClr val="002060"/>
                </a:solidFill>
              </a:rPr>
              <a:t>(DEMOGRAFÍA Y GEOGRAFÍA)</a:t>
            </a:r>
          </a:p>
        </p:txBody>
      </p:sp>
      <p:grpSp>
        <p:nvGrpSpPr>
          <p:cNvPr id="2" name="Grupo 1">
            <a:extLst>
              <a:ext uri="{FF2B5EF4-FFF2-40B4-BE49-F238E27FC236}">
                <a16:creationId xmlns:a16="http://schemas.microsoft.com/office/drawing/2014/main" id="{45F617B9-4ACA-4626-A04A-D3E79FA22296}"/>
              </a:ext>
            </a:extLst>
          </p:cNvPr>
          <p:cNvGrpSpPr/>
          <p:nvPr/>
        </p:nvGrpSpPr>
        <p:grpSpPr>
          <a:xfrm>
            <a:off x="8474136" y="3167616"/>
            <a:ext cx="7144815" cy="4362143"/>
            <a:chOff x="4368744" y="1966338"/>
            <a:chExt cx="5239531" cy="3198904"/>
          </a:xfrm>
        </p:grpSpPr>
        <p:grpSp>
          <p:nvGrpSpPr>
            <p:cNvPr id="5" name="Grupo 4">
              <a:extLst>
                <a:ext uri="{FF2B5EF4-FFF2-40B4-BE49-F238E27FC236}">
                  <a16:creationId xmlns:a16="http://schemas.microsoft.com/office/drawing/2014/main" id="{7202761F-5969-4EFA-8C17-5D57B59E6C15}"/>
                </a:ext>
              </a:extLst>
            </p:cNvPr>
            <p:cNvGrpSpPr/>
            <p:nvPr/>
          </p:nvGrpSpPr>
          <p:grpSpPr>
            <a:xfrm>
              <a:off x="4368744" y="2219133"/>
              <a:ext cx="2154406" cy="2860514"/>
              <a:chOff x="5902868" y="2253682"/>
              <a:chExt cx="1435100" cy="2228850"/>
            </a:xfrm>
          </p:grpSpPr>
          <p:sp>
            <p:nvSpPr>
              <p:cNvPr id="40" name="Freeform 4">
                <a:extLst>
                  <a:ext uri="{FF2B5EF4-FFF2-40B4-BE49-F238E27FC236}">
                    <a16:creationId xmlns:a16="http://schemas.microsoft.com/office/drawing/2014/main" id="{622348C5-FA75-4E53-9354-623233AFCCB0}"/>
                  </a:ext>
                </a:extLst>
              </p:cNvPr>
              <p:cNvSpPr>
                <a:spLocks/>
              </p:cNvSpPr>
              <p:nvPr>
                <p:custDataLst>
                  <p:tags r:id="rId1"/>
                </p:custDataLst>
              </p:nvPr>
            </p:nvSpPr>
            <p:spPr bwMode="auto">
              <a:xfrm>
                <a:off x="6714081" y="4419032"/>
                <a:ext cx="33337" cy="57150"/>
              </a:xfrm>
              <a:custGeom>
                <a:avLst/>
                <a:gdLst>
                  <a:gd name="T0" fmla="*/ 0 w 73"/>
                  <a:gd name="T1" fmla="*/ 0 h 20"/>
                  <a:gd name="T2" fmla="*/ 2147483647 w 73"/>
                  <a:gd name="T3" fmla="*/ 2147483647 h 20"/>
                  <a:gd name="T4" fmla="*/ 2147483647 w 73"/>
                  <a:gd name="T5" fmla="*/ 2147483647 h 20"/>
                  <a:gd name="T6" fmla="*/ 2147483647 w 73"/>
                  <a:gd name="T7" fmla="*/ 2147483647 h 20"/>
                  <a:gd name="T8" fmla="*/ 2147483647 w 73"/>
                  <a:gd name="T9" fmla="*/ 2147483647 h 20"/>
                  <a:gd name="T10" fmla="*/ 2147483647 w 73"/>
                  <a:gd name="T11" fmla="*/ 2147483647 h 20"/>
                  <a:gd name="T12" fmla="*/ 2147483647 w 73"/>
                  <a:gd name="T13" fmla="*/ 2147483647 h 20"/>
                  <a:gd name="T14" fmla="*/ 2147483647 w 73"/>
                  <a:gd name="T15" fmla="*/ 2147483647 h 20"/>
                  <a:gd name="T16" fmla="*/ 2147483647 w 73"/>
                  <a:gd name="T17" fmla="*/ 2147483647 h 20"/>
                  <a:gd name="T18" fmla="*/ 2147483647 w 73"/>
                  <a:gd name="T19" fmla="*/ 2147483647 h 20"/>
                  <a:gd name="T20" fmla="*/ 2147483647 w 73"/>
                  <a:gd name="T21" fmla="*/ 2147483647 h 20"/>
                  <a:gd name="T22" fmla="*/ 2147483647 w 73"/>
                  <a:gd name="T23" fmla="*/ 2147483647 h 20"/>
                  <a:gd name="T24" fmla="*/ 2147483647 w 73"/>
                  <a:gd name="T25" fmla="*/ 2147483647 h 20"/>
                  <a:gd name="T26" fmla="*/ 2147483647 w 73"/>
                  <a:gd name="T27" fmla="*/ 2147483647 h 20"/>
                  <a:gd name="T28" fmla="*/ 2147483647 w 73"/>
                  <a:gd name="T29" fmla="*/ 2147483647 h 20"/>
                  <a:gd name="T30" fmla="*/ 2147483647 w 73"/>
                  <a:gd name="T31" fmla="*/ 2147483647 h 20"/>
                  <a:gd name="T32" fmla="*/ 2147483647 w 73"/>
                  <a:gd name="T33" fmla="*/ 0 h 20"/>
                  <a:gd name="T34" fmla="*/ 0 w 73"/>
                  <a:gd name="T35" fmla="*/ 0 h 2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3" h="20">
                    <a:moveTo>
                      <a:pt x="0" y="0"/>
                    </a:moveTo>
                    <a:lnTo>
                      <a:pt x="1" y="5"/>
                    </a:lnTo>
                    <a:lnTo>
                      <a:pt x="4" y="10"/>
                    </a:lnTo>
                    <a:lnTo>
                      <a:pt x="8" y="14"/>
                    </a:lnTo>
                    <a:lnTo>
                      <a:pt x="13" y="20"/>
                    </a:lnTo>
                    <a:lnTo>
                      <a:pt x="16" y="17"/>
                    </a:lnTo>
                    <a:lnTo>
                      <a:pt x="19" y="13"/>
                    </a:lnTo>
                    <a:lnTo>
                      <a:pt x="23" y="11"/>
                    </a:lnTo>
                    <a:lnTo>
                      <a:pt x="27" y="10"/>
                    </a:lnTo>
                    <a:lnTo>
                      <a:pt x="36" y="8"/>
                    </a:lnTo>
                    <a:lnTo>
                      <a:pt x="46" y="7"/>
                    </a:lnTo>
                    <a:lnTo>
                      <a:pt x="54" y="7"/>
                    </a:lnTo>
                    <a:lnTo>
                      <a:pt x="63" y="6"/>
                    </a:lnTo>
                    <a:lnTo>
                      <a:pt x="66" y="5"/>
                    </a:lnTo>
                    <a:lnTo>
                      <a:pt x="69" y="4"/>
                    </a:lnTo>
                    <a:lnTo>
                      <a:pt x="71" y="2"/>
                    </a:lnTo>
                    <a:lnTo>
                      <a:pt x="73" y="0"/>
                    </a:lnTo>
                    <a:lnTo>
                      <a:pt x="0" y="0"/>
                    </a:lnTo>
                  </a:path>
                </a:pathLst>
              </a:custGeom>
              <a:solidFill>
                <a:srgbClr val="C0C0C0"/>
              </a:solidFill>
              <a:ln w="9525" cmpd="sng">
                <a:solidFill>
                  <a:srgbClr val="FFFFFF"/>
                </a:solidFill>
                <a:prstDash val="solid"/>
                <a:round/>
                <a:headEnd/>
                <a:tailEnd/>
              </a:ln>
            </p:spPr>
            <p:txBody>
              <a:bodyPr/>
              <a:lstStyle/>
              <a:p>
                <a:pPr algn="ctr"/>
                <a:endParaRPr lang="es-PY"/>
              </a:p>
            </p:txBody>
          </p:sp>
          <p:sp>
            <p:nvSpPr>
              <p:cNvPr id="41" name="Freeform 7">
                <a:extLst>
                  <a:ext uri="{FF2B5EF4-FFF2-40B4-BE49-F238E27FC236}">
                    <a16:creationId xmlns:a16="http://schemas.microsoft.com/office/drawing/2014/main" id="{77262A06-72CF-4BC4-BFF5-96C49D69F754}"/>
                  </a:ext>
                </a:extLst>
              </p:cNvPr>
              <p:cNvSpPr>
                <a:spLocks/>
              </p:cNvSpPr>
              <p:nvPr>
                <p:custDataLst>
                  <p:tags r:id="rId2"/>
                </p:custDataLst>
              </p:nvPr>
            </p:nvSpPr>
            <p:spPr bwMode="auto">
              <a:xfrm>
                <a:off x="6166393" y="2687070"/>
                <a:ext cx="339725" cy="590550"/>
              </a:xfrm>
              <a:custGeom>
                <a:avLst/>
                <a:gdLst>
                  <a:gd name="T0" fmla="*/ 2147483647 w 784"/>
                  <a:gd name="T1" fmla="*/ 2147483647 h 1128"/>
                  <a:gd name="T2" fmla="*/ 2147483647 w 784"/>
                  <a:gd name="T3" fmla="*/ 2147483647 h 1128"/>
                  <a:gd name="T4" fmla="*/ 2147483647 w 784"/>
                  <a:gd name="T5" fmla="*/ 2147483647 h 1128"/>
                  <a:gd name="T6" fmla="*/ 2147483647 w 784"/>
                  <a:gd name="T7" fmla="*/ 2147483647 h 1128"/>
                  <a:gd name="T8" fmla="*/ 2147483647 w 784"/>
                  <a:gd name="T9" fmla="*/ 2147483647 h 1128"/>
                  <a:gd name="T10" fmla="*/ 2147483647 w 784"/>
                  <a:gd name="T11" fmla="*/ 2147483647 h 1128"/>
                  <a:gd name="T12" fmla="*/ 2147483647 w 784"/>
                  <a:gd name="T13" fmla="*/ 2147483647 h 1128"/>
                  <a:gd name="T14" fmla="*/ 2147483647 w 784"/>
                  <a:gd name="T15" fmla="*/ 2147483647 h 1128"/>
                  <a:gd name="T16" fmla="*/ 2147483647 w 784"/>
                  <a:gd name="T17" fmla="*/ 2147483647 h 1128"/>
                  <a:gd name="T18" fmla="*/ 2147483647 w 784"/>
                  <a:gd name="T19" fmla="*/ 2147483647 h 1128"/>
                  <a:gd name="T20" fmla="*/ 2147483647 w 784"/>
                  <a:gd name="T21" fmla="*/ 2147483647 h 1128"/>
                  <a:gd name="T22" fmla="*/ 2147483647 w 784"/>
                  <a:gd name="T23" fmla="*/ 2147483647 h 1128"/>
                  <a:gd name="T24" fmla="*/ 2147483647 w 784"/>
                  <a:gd name="T25" fmla="*/ 2147483647 h 1128"/>
                  <a:gd name="T26" fmla="*/ 2147483647 w 784"/>
                  <a:gd name="T27" fmla="*/ 2147483647 h 1128"/>
                  <a:gd name="T28" fmla="*/ 2147483647 w 784"/>
                  <a:gd name="T29" fmla="*/ 2147483647 h 1128"/>
                  <a:gd name="T30" fmla="*/ 2147483647 w 784"/>
                  <a:gd name="T31" fmla="*/ 2147483647 h 1128"/>
                  <a:gd name="T32" fmla="*/ 2147483647 w 784"/>
                  <a:gd name="T33" fmla="*/ 2147483647 h 1128"/>
                  <a:gd name="T34" fmla="*/ 2147483647 w 784"/>
                  <a:gd name="T35" fmla="*/ 2147483647 h 1128"/>
                  <a:gd name="T36" fmla="*/ 2147483647 w 784"/>
                  <a:gd name="T37" fmla="*/ 2147483647 h 1128"/>
                  <a:gd name="T38" fmla="*/ 2147483647 w 784"/>
                  <a:gd name="T39" fmla="*/ 2147483647 h 1128"/>
                  <a:gd name="T40" fmla="*/ 2147483647 w 784"/>
                  <a:gd name="T41" fmla="*/ 2147483647 h 1128"/>
                  <a:gd name="T42" fmla="*/ 2147483647 w 784"/>
                  <a:gd name="T43" fmla="*/ 2147483647 h 1128"/>
                  <a:gd name="T44" fmla="*/ 2147483647 w 784"/>
                  <a:gd name="T45" fmla="*/ 2147483647 h 1128"/>
                  <a:gd name="T46" fmla="*/ 2147483647 w 784"/>
                  <a:gd name="T47" fmla="*/ 2147483647 h 1128"/>
                  <a:gd name="T48" fmla="*/ 2147483647 w 784"/>
                  <a:gd name="T49" fmla="*/ 2147483647 h 1128"/>
                  <a:gd name="T50" fmla="*/ 2147483647 w 784"/>
                  <a:gd name="T51" fmla="*/ 2147483647 h 1128"/>
                  <a:gd name="T52" fmla="*/ 2147483647 w 784"/>
                  <a:gd name="T53" fmla="*/ 2147483647 h 1128"/>
                  <a:gd name="T54" fmla="*/ 2147483647 w 784"/>
                  <a:gd name="T55" fmla="*/ 2147483647 h 1128"/>
                  <a:gd name="T56" fmla="*/ 2147483647 w 784"/>
                  <a:gd name="T57" fmla="*/ 2147483647 h 1128"/>
                  <a:gd name="T58" fmla="*/ 2147483647 w 784"/>
                  <a:gd name="T59" fmla="*/ 2147483647 h 1128"/>
                  <a:gd name="T60" fmla="*/ 2147483647 w 784"/>
                  <a:gd name="T61" fmla="*/ 2147483647 h 1128"/>
                  <a:gd name="T62" fmla="*/ 2147483647 w 784"/>
                  <a:gd name="T63" fmla="*/ 2147483647 h 1128"/>
                  <a:gd name="T64" fmla="*/ 2147483647 w 784"/>
                  <a:gd name="T65" fmla="*/ 2147483647 h 1128"/>
                  <a:gd name="T66" fmla="*/ 2147483647 w 784"/>
                  <a:gd name="T67" fmla="*/ 2147483647 h 1128"/>
                  <a:gd name="T68" fmla="*/ 0 w 784"/>
                  <a:gd name="T69" fmla="*/ 2147483647 h 1128"/>
                  <a:gd name="T70" fmla="*/ 2147483647 w 784"/>
                  <a:gd name="T71" fmla="*/ 2147483647 h 1128"/>
                  <a:gd name="T72" fmla="*/ 2147483647 w 784"/>
                  <a:gd name="T73" fmla="*/ 2147483647 h 1128"/>
                  <a:gd name="T74" fmla="*/ 2147483647 w 784"/>
                  <a:gd name="T75" fmla="*/ 2147483647 h 1128"/>
                  <a:gd name="T76" fmla="*/ 2147483647 w 784"/>
                  <a:gd name="T77" fmla="*/ 2147483647 h 1128"/>
                  <a:gd name="T78" fmla="*/ 2147483647 w 784"/>
                  <a:gd name="T79" fmla="*/ 2147483647 h 1128"/>
                  <a:gd name="T80" fmla="*/ 2147483647 w 784"/>
                  <a:gd name="T81" fmla="*/ 2147483647 h 1128"/>
                  <a:gd name="T82" fmla="*/ 2147483647 w 784"/>
                  <a:gd name="T83" fmla="*/ 2147483647 h 1128"/>
                  <a:gd name="T84" fmla="*/ 2147483647 w 784"/>
                  <a:gd name="T85" fmla="*/ 2147483647 h 1128"/>
                  <a:gd name="T86" fmla="*/ 2147483647 w 784"/>
                  <a:gd name="T87" fmla="*/ 2147483647 h 1128"/>
                  <a:gd name="T88" fmla="*/ 2147483647 w 784"/>
                  <a:gd name="T89" fmla="*/ 2147483647 h 1128"/>
                  <a:gd name="T90" fmla="*/ 2147483647 w 784"/>
                  <a:gd name="T91" fmla="*/ 2147483647 h 1128"/>
                  <a:gd name="T92" fmla="*/ 2147483647 w 784"/>
                  <a:gd name="T93" fmla="*/ 2147483647 h 1128"/>
                  <a:gd name="T94" fmla="*/ 2147483647 w 784"/>
                  <a:gd name="T95" fmla="*/ 2147483647 h 1128"/>
                  <a:gd name="T96" fmla="*/ 2147483647 w 784"/>
                  <a:gd name="T97" fmla="*/ 2147483647 h 1128"/>
                  <a:gd name="T98" fmla="*/ 2147483647 w 784"/>
                  <a:gd name="T99" fmla="*/ 2147483647 h 1128"/>
                  <a:gd name="T100" fmla="*/ 2147483647 w 784"/>
                  <a:gd name="T101" fmla="*/ 2147483647 h 1128"/>
                  <a:gd name="T102" fmla="*/ 2147483647 w 784"/>
                  <a:gd name="T103" fmla="*/ 2147483647 h 1128"/>
                  <a:gd name="T104" fmla="*/ 2147483647 w 784"/>
                  <a:gd name="T105" fmla="*/ 2147483647 h 1128"/>
                  <a:gd name="T106" fmla="*/ 2147483647 w 784"/>
                  <a:gd name="T107" fmla="*/ 2147483647 h 1128"/>
                  <a:gd name="T108" fmla="*/ 2147483647 w 784"/>
                  <a:gd name="T109" fmla="*/ 2147483647 h 112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1128">
                    <a:moveTo>
                      <a:pt x="644" y="259"/>
                    </a:moveTo>
                    <a:lnTo>
                      <a:pt x="632" y="265"/>
                    </a:lnTo>
                    <a:lnTo>
                      <a:pt x="621" y="270"/>
                    </a:lnTo>
                    <a:lnTo>
                      <a:pt x="611" y="273"/>
                    </a:lnTo>
                    <a:lnTo>
                      <a:pt x="602" y="275"/>
                    </a:lnTo>
                    <a:lnTo>
                      <a:pt x="583" y="277"/>
                    </a:lnTo>
                    <a:lnTo>
                      <a:pt x="564" y="278"/>
                    </a:lnTo>
                    <a:lnTo>
                      <a:pt x="560" y="278"/>
                    </a:lnTo>
                    <a:lnTo>
                      <a:pt x="557" y="280"/>
                    </a:lnTo>
                    <a:lnTo>
                      <a:pt x="554" y="284"/>
                    </a:lnTo>
                    <a:lnTo>
                      <a:pt x="552" y="287"/>
                    </a:lnTo>
                    <a:lnTo>
                      <a:pt x="549" y="295"/>
                    </a:lnTo>
                    <a:lnTo>
                      <a:pt x="545" y="302"/>
                    </a:lnTo>
                    <a:lnTo>
                      <a:pt x="529" y="318"/>
                    </a:lnTo>
                    <a:lnTo>
                      <a:pt x="515" y="335"/>
                    </a:lnTo>
                    <a:lnTo>
                      <a:pt x="502" y="354"/>
                    </a:lnTo>
                    <a:lnTo>
                      <a:pt x="490" y="376"/>
                    </a:lnTo>
                    <a:lnTo>
                      <a:pt x="484" y="387"/>
                    </a:lnTo>
                    <a:lnTo>
                      <a:pt x="480" y="398"/>
                    </a:lnTo>
                    <a:lnTo>
                      <a:pt x="475" y="410"/>
                    </a:lnTo>
                    <a:lnTo>
                      <a:pt x="471" y="422"/>
                    </a:lnTo>
                    <a:lnTo>
                      <a:pt x="469" y="434"/>
                    </a:lnTo>
                    <a:lnTo>
                      <a:pt x="467" y="445"/>
                    </a:lnTo>
                    <a:lnTo>
                      <a:pt x="465" y="457"/>
                    </a:lnTo>
                    <a:lnTo>
                      <a:pt x="464" y="468"/>
                    </a:lnTo>
                    <a:lnTo>
                      <a:pt x="465" y="478"/>
                    </a:lnTo>
                    <a:lnTo>
                      <a:pt x="468" y="488"/>
                    </a:lnTo>
                    <a:lnTo>
                      <a:pt x="471" y="498"/>
                    </a:lnTo>
                    <a:lnTo>
                      <a:pt x="475" y="510"/>
                    </a:lnTo>
                    <a:lnTo>
                      <a:pt x="481" y="522"/>
                    </a:lnTo>
                    <a:lnTo>
                      <a:pt x="486" y="535"/>
                    </a:lnTo>
                    <a:lnTo>
                      <a:pt x="494" y="547"/>
                    </a:lnTo>
                    <a:lnTo>
                      <a:pt x="502" y="559"/>
                    </a:lnTo>
                    <a:lnTo>
                      <a:pt x="510" y="570"/>
                    </a:lnTo>
                    <a:lnTo>
                      <a:pt x="520" y="581"/>
                    </a:lnTo>
                    <a:lnTo>
                      <a:pt x="530" y="591"/>
                    </a:lnTo>
                    <a:lnTo>
                      <a:pt x="540" y="600"/>
                    </a:lnTo>
                    <a:lnTo>
                      <a:pt x="551" y="607"/>
                    </a:lnTo>
                    <a:lnTo>
                      <a:pt x="562" y="612"/>
                    </a:lnTo>
                    <a:lnTo>
                      <a:pt x="568" y="614"/>
                    </a:lnTo>
                    <a:lnTo>
                      <a:pt x="573" y="615"/>
                    </a:lnTo>
                    <a:lnTo>
                      <a:pt x="579" y="616"/>
                    </a:lnTo>
                    <a:lnTo>
                      <a:pt x="584" y="616"/>
                    </a:lnTo>
                    <a:lnTo>
                      <a:pt x="594" y="615"/>
                    </a:lnTo>
                    <a:lnTo>
                      <a:pt x="602" y="613"/>
                    </a:lnTo>
                    <a:lnTo>
                      <a:pt x="610" y="609"/>
                    </a:lnTo>
                    <a:lnTo>
                      <a:pt x="617" y="604"/>
                    </a:lnTo>
                    <a:lnTo>
                      <a:pt x="625" y="600"/>
                    </a:lnTo>
                    <a:lnTo>
                      <a:pt x="632" y="596"/>
                    </a:lnTo>
                    <a:lnTo>
                      <a:pt x="641" y="593"/>
                    </a:lnTo>
                    <a:lnTo>
                      <a:pt x="651" y="592"/>
                    </a:lnTo>
                    <a:lnTo>
                      <a:pt x="653" y="614"/>
                    </a:lnTo>
                    <a:lnTo>
                      <a:pt x="654" y="645"/>
                    </a:lnTo>
                    <a:lnTo>
                      <a:pt x="654" y="653"/>
                    </a:lnTo>
                    <a:lnTo>
                      <a:pt x="655" y="660"/>
                    </a:lnTo>
                    <a:lnTo>
                      <a:pt x="658" y="667"/>
                    </a:lnTo>
                    <a:lnTo>
                      <a:pt x="660" y="672"/>
                    </a:lnTo>
                    <a:lnTo>
                      <a:pt x="663" y="677"/>
                    </a:lnTo>
                    <a:lnTo>
                      <a:pt x="666" y="681"/>
                    </a:lnTo>
                    <a:lnTo>
                      <a:pt x="672" y="683"/>
                    </a:lnTo>
                    <a:lnTo>
                      <a:pt x="677" y="684"/>
                    </a:lnTo>
                    <a:lnTo>
                      <a:pt x="687" y="684"/>
                    </a:lnTo>
                    <a:lnTo>
                      <a:pt x="697" y="684"/>
                    </a:lnTo>
                    <a:lnTo>
                      <a:pt x="703" y="684"/>
                    </a:lnTo>
                    <a:lnTo>
                      <a:pt x="708" y="685"/>
                    </a:lnTo>
                    <a:lnTo>
                      <a:pt x="714" y="687"/>
                    </a:lnTo>
                    <a:lnTo>
                      <a:pt x="720" y="689"/>
                    </a:lnTo>
                    <a:lnTo>
                      <a:pt x="726" y="692"/>
                    </a:lnTo>
                    <a:lnTo>
                      <a:pt x="732" y="696"/>
                    </a:lnTo>
                    <a:lnTo>
                      <a:pt x="738" y="701"/>
                    </a:lnTo>
                    <a:lnTo>
                      <a:pt x="743" y="706"/>
                    </a:lnTo>
                    <a:lnTo>
                      <a:pt x="749" y="712"/>
                    </a:lnTo>
                    <a:lnTo>
                      <a:pt x="754" y="717"/>
                    </a:lnTo>
                    <a:lnTo>
                      <a:pt x="759" y="724"/>
                    </a:lnTo>
                    <a:lnTo>
                      <a:pt x="763" y="731"/>
                    </a:lnTo>
                    <a:lnTo>
                      <a:pt x="765" y="738"/>
                    </a:lnTo>
                    <a:lnTo>
                      <a:pt x="769" y="746"/>
                    </a:lnTo>
                    <a:lnTo>
                      <a:pt x="770" y="756"/>
                    </a:lnTo>
                    <a:lnTo>
                      <a:pt x="771" y="765"/>
                    </a:lnTo>
                    <a:lnTo>
                      <a:pt x="770" y="773"/>
                    </a:lnTo>
                    <a:lnTo>
                      <a:pt x="769" y="779"/>
                    </a:lnTo>
                    <a:lnTo>
                      <a:pt x="766" y="784"/>
                    </a:lnTo>
                    <a:lnTo>
                      <a:pt x="764" y="787"/>
                    </a:lnTo>
                    <a:lnTo>
                      <a:pt x="761" y="790"/>
                    </a:lnTo>
                    <a:lnTo>
                      <a:pt x="759" y="794"/>
                    </a:lnTo>
                    <a:lnTo>
                      <a:pt x="758" y="797"/>
                    </a:lnTo>
                    <a:lnTo>
                      <a:pt x="758" y="801"/>
                    </a:lnTo>
                    <a:lnTo>
                      <a:pt x="758" y="809"/>
                    </a:lnTo>
                    <a:lnTo>
                      <a:pt x="759" y="818"/>
                    </a:lnTo>
                    <a:lnTo>
                      <a:pt x="760" y="825"/>
                    </a:lnTo>
                    <a:lnTo>
                      <a:pt x="761" y="831"/>
                    </a:lnTo>
                    <a:lnTo>
                      <a:pt x="765" y="844"/>
                    </a:lnTo>
                    <a:lnTo>
                      <a:pt x="771" y="856"/>
                    </a:lnTo>
                    <a:lnTo>
                      <a:pt x="774" y="866"/>
                    </a:lnTo>
                    <a:lnTo>
                      <a:pt x="777" y="875"/>
                    </a:lnTo>
                    <a:lnTo>
                      <a:pt x="772" y="882"/>
                    </a:lnTo>
                    <a:lnTo>
                      <a:pt x="769" y="889"/>
                    </a:lnTo>
                    <a:lnTo>
                      <a:pt x="765" y="897"/>
                    </a:lnTo>
                    <a:lnTo>
                      <a:pt x="762" y="904"/>
                    </a:lnTo>
                    <a:lnTo>
                      <a:pt x="760" y="912"/>
                    </a:lnTo>
                    <a:lnTo>
                      <a:pt x="759" y="922"/>
                    </a:lnTo>
                    <a:lnTo>
                      <a:pt x="758" y="932"/>
                    </a:lnTo>
                    <a:lnTo>
                      <a:pt x="758" y="943"/>
                    </a:lnTo>
                    <a:lnTo>
                      <a:pt x="758" y="956"/>
                    </a:lnTo>
                    <a:lnTo>
                      <a:pt x="760" y="967"/>
                    </a:lnTo>
                    <a:lnTo>
                      <a:pt x="762" y="978"/>
                    </a:lnTo>
                    <a:lnTo>
                      <a:pt x="765" y="986"/>
                    </a:lnTo>
                    <a:lnTo>
                      <a:pt x="770" y="994"/>
                    </a:lnTo>
                    <a:lnTo>
                      <a:pt x="774" y="1000"/>
                    </a:lnTo>
                    <a:lnTo>
                      <a:pt x="778" y="1006"/>
                    </a:lnTo>
                    <a:lnTo>
                      <a:pt x="784" y="1011"/>
                    </a:lnTo>
                    <a:lnTo>
                      <a:pt x="775" y="1026"/>
                    </a:lnTo>
                    <a:lnTo>
                      <a:pt x="769" y="1041"/>
                    </a:lnTo>
                    <a:lnTo>
                      <a:pt x="763" y="1054"/>
                    </a:lnTo>
                    <a:lnTo>
                      <a:pt x="759" y="1067"/>
                    </a:lnTo>
                    <a:lnTo>
                      <a:pt x="753" y="1080"/>
                    </a:lnTo>
                    <a:lnTo>
                      <a:pt x="747" y="1095"/>
                    </a:lnTo>
                    <a:lnTo>
                      <a:pt x="737" y="1110"/>
                    </a:lnTo>
                    <a:lnTo>
                      <a:pt x="723" y="1128"/>
                    </a:lnTo>
                    <a:lnTo>
                      <a:pt x="691" y="1122"/>
                    </a:lnTo>
                    <a:lnTo>
                      <a:pt x="681" y="1121"/>
                    </a:lnTo>
                    <a:lnTo>
                      <a:pt x="673" y="1119"/>
                    </a:lnTo>
                    <a:lnTo>
                      <a:pt x="665" y="1116"/>
                    </a:lnTo>
                    <a:lnTo>
                      <a:pt x="659" y="1113"/>
                    </a:lnTo>
                    <a:lnTo>
                      <a:pt x="653" y="1108"/>
                    </a:lnTo>
                    <a:lnTo>
                      <a:pt x="648" y="1103"/>
                    </a:lnTo>
                    <a:lnTo>
                      <a:pt x="642" y="1098"/>
                    </a:lnTo>
                    <a:lnTo>
                      <a:pt x="638" y="1092"/>
                    </a:lnTo>
                    <a:lnTo>
                      <a:pt x="627" y="1079"/>
                    </a:lnTo>
                    <a:lnTo>
                      <a:pt x="616" y="1067"/>
                    </a:lnTo>
                    <a:lnTo>
                      <a:pt x="609" y="1061"/>
                    </a:lnTo>
                    <a:lnTo>
                      <a:pt x="602" y="1056"/>
                    </a:lnTo>
                    <a:lnTo>
                      <a:pt x="594" y="1052"/>
                    </a:lnTo>
                    <a:lnTo>
                      <a:pt x="584" y="1048"/>
                    </a:lnTo>
                    <a:lnTo>
                      <a:pt x="554" y="1038"/>
                    </a:lnTo>
                    <a:lnTo>
                      <a:pt x="507" y="1018"/>
                    </a:lnTo>
                    <a:lnTo>
                      <a:pt x="483" y="1008"/>
                    </a:lnTo>
                    <a:lnTo>
                      <a:pt x="463" y="998"/>
                    </a:lnTo>
                    <a:lnTo>
                      <a:pt x="456" y="993"/>
                    </a:lnTo>
                    <a:lnTo>
                      <a:pt x="450" y="988"/>
                    </a:lnTo>
                    <a:lnTo>
                      <a:pt x="446" y="984"/>
                    </a:lnTo>
                    <a:lnTo>
                      <a:pt x="445" y="980"/>
                    </a:lnTo>
                    <a:lnTo>
                      <a:pt x="436" y="975"/>
                    </a:lnTo>
                    <a:lnTo>
                      <a:pt x="425" y="967"/>
                    </a:lnTo>
                    <a:lnTo>
                      <a:pt x="413" y="956"/>
                    </a:lnTo>
                    <a:lnTo>
                      <a:pt x="398" y="944"/>
                    </a:lnTo>
                    <a:lnTo>
                      <a:pt x="383" y="931"/>
                    </a:lnTo>
                    <a:lnTo>
                      <a:pt x="367" y="916"/>
                    </a:lnTo>
                    <a:lnTo>
                      <a:pt x="349" y="904"/>
                    </a:lnTo>
                    <a:lnTo>
                      <a:pt x="331" y="894"/>
                    </a:lnTo>
                    <a:lnTo>
                      <a:pt x="326" y="890"/>
                    </a:lnTo>
                    <a:lnTo>
                      <a:pt x="323" y="886"/>
                    </a:lnTo>
                    <a:lnTo>
                      <a:pt x="319" y="882"/>
                    </a:lnTo>
                    <a:lnTo>
                      <a:pt x="318" y="877"/>
                    </a:lnTo>
                    <a:lnTo>
                      <a:pt x="318" y="872"/>
                    </a:lnTo>
                    <a:lnTo>
                      <a:pt x="318" y="867"/>
                    </a:lnTo>
                    <a:lnTo>
                      <a:pt x="319" y="860"/>
                    </a:lnTo>
                    <a:lnTo>
                      <a:pt x="321" y="854"/>
                    </a:lnTo>
                    <a:lnTo>
                      <a:pt x="324" y="842"/>
                    </a:lnTo>
                    <a:lnTo>
                      <a:pt x="327" y="829"/>
                    </a:lnTo>
                    <a:lnTo>
                      <a:pt x="328" y="822"/>
                    </a:lnTo>
                    <a:lnTo>
                      <a:pt x="328" y="815"/>
                    </a:lnTo>
                    <a:lnTo>
                      <a:pt x="327" y="808"/>
                    </a:lnTo>
                    <a:lnTo>
                      <a:pt x="325" y="801"/>
                    </a:lnTo>
                    <a:lnTo>
                      <a:pt x="318" y="795"/>
                    </a:lnTo>
                    <a:lnTo>
                      <a:pt x="310" y="789"/>
                    </a:lnTo>
                    <a:lnTo>
                      <a:pt x="300" y="784"/>
                    </a:lnTo>
                    <a:lnTo>
                      <a:pt x="290" y="778"/>
                    </a:lnTo>
                    <a:lnTo>
                      <a:pt x="279" y="772"/>
                    </a:lnTo>
                    <a:lnTo>
                      <a:pt x="270" y="765"/>
                    </a:lnTo>
                    <a:lnTo>
                      <a:pt x="266" y="761"/>
                    </a:lnTo>
                    <a:lnTo>
                      <a:pt x="263" y="757"/>
                    </a:lnTo>
                    <a:lnTo>
                      <a:pt x="260" y="751"/>
                    </a:lnTo>
                    <a:lnTo>
                      <a:pt x="259" y="745"/>
                    </a:lnTo>
                    <a:lnTo>
                      <a:pt x="255" y="735"/>
                    </a:lnTo>
                    <a:lnTo>
                      <a:pt x="251" y="725"/>
                    </a:lnTo>
                    <a:lnTo>
                      <a:pt x="249" y="716"/>
                    </a:lnTo>
                    <a:lnTo>
                      <a:pt x="248" y="707"/>
                    </a:lnTo>
                    <a:lnTo>
                      <a:pt x="246" y="697"/>
                    </a:lnTo>
                    <a:lnTo>
                      <a:pt x="243" y="689"/>
                    </a:lnTo>
                    <a:lnTo>
                      <a:pt x="238" y="681"/>
                    </a:lnTo>
                    <a:lnTo>
                      <a:pt x="232" y="672"/>
                    </a:lnTo>
                    <a:lnTo>
                      <a:pt x="211" y="635"/>
                    </a:lnTo>
                    <a:lnTo>
                      <a:pt x="192" y="603"/>
                    </a:lnTo>
                    <a:lnTo>
                      <a:pt x="174" y="570"/>
                    </a:lnTo>
                    <a:lnTo>
                      <a:pt x="153" y="530"/>
                    </a:lnTo>
                    <a:lnTo>
                      <a:pt x="146" y="521"/>
                    </a:lnTo>
                    <a:lnTo>
                      <a:pt x="138" y="513"/>
                    </a:lnTo>
                    <a:lnTo>
                      <a:pt x="134" y="508"/>
                    </a:lnTo>
                    <a:lnTo>
                      <a:pt x="129" y="502"/>
                    </a:lnTo>
                    <a:lnTo>
                      <a:pt x="124" y="496"/>
                    </a:lnTo>
                    <a:lnTo>
                      <a:pt x="120" y="487"/>
                    </a:lnTo>
                    <a:lnTo>
                      <a:pt x="116" y="478"/>
                    </a:lnTo>
                    <a:lnTo>
                      <a:pt x="113" y="467"/>
                    </a:lnTo>
                    <a:lnTo>
                      <a:pt x="109" y="458"/>
                    </a:lnTo>
                    <a:lnTo>
                      <a:pt x="103" y="448"/>
                    </a:lnTo>
                    <a:lnTo>
                      <a:pt x="98" y="440"/>
                    </a:lnTo>
                    <a:lnTo>
                      <a:pt x="90" y="432"/>
                    </a:lnTo>
                    <a:lnTo>
                      <a:pt x="82" y="425"/>
                    </a:lnTo>
                    <a:lnTo>
                      <a:pt x="72" y="419"/>
                    </a:lnTo>
                    <a:lnTo>
                      <a:pt x="52" y="411"/>
                    </a:lnTo>
                    <a:lnTo>
                      <a:pt x="31" y="403"/>
                    </a:lnTo>
                    <a:lnTo>
                      <a:pt x="26" y="400"/>
                    </a:lnTo>
                    <a:lnTo>
                      <a:pt x="22" y="397"/>
                    </a:lnTo>
                    <a:lnTo>
                      <a:pt x="17" y="393"/>
                    </a:lnTo>
                    <a:lnTo>
                      <a:pt x="13" y="389"/>
                    </a:lnTo>
                    <a:lnTo>
                      <a:pt x="9" y="384"/>
                    </a:lnTo>
                    <a:lnTo>
                      <a:pt x="5" y="378"/>
                    </a:lnTo>
                    <a:lnTo>
                      <a:pt x="2" y="372"/>
                    </a:lnTo>
                    <a:lnTo>
                      <a:pt x="0" y="363"/>
                    </a:lnTo>
                    <a:lnTo>
                      <a:pt x="20" y="345"/>
                    </a:lnTo>
                    <a:lnTo>
                      <a:pt x="15" y="331"/>
                    </a:lnTo>
                    <a:lnTo>
                      <a:pt x="14" y="317"/>
                    </a:lnTo>
                    <a:lnTo>
                      <a:pt x="13" y="301"/>
                    </a:lnTo>
                    <a:lnTo>
                      <a:pt x="13" y="284"/>
                    </a:lnTo>
                    <a:lnTo>
                      <a:pt x="13" y="276"/>
                    </a:lnTo>
                    <a:lnTo>
                      <a:pt x="14" y="270"/>
                    </a:lnTo>
                    <a:lnTo>
                      <a:pt x="16" y="264"/>
                    </a:lnTo>
                    <a:lnTo>
                      <a:pt x="19" y="259"/>
                    </a:lnTo>
                    <a:lnTo>
                      <a:pt x="21" y="254"/>
                    </a:lnTo>
                    <a:lnTo>
                      <a:pt x="24" y="249"/>
                    </a:lnTo>
                    <a:lnTo>
                      <a:pt x="28" y="246"/>
                    </a:lnTo>
                    <a:lnTo>
                      <a:pt x="32" y="243"/>
                    </a:lnTo>
                    <a:lnTo>
                      <a:pt x="41" y="237"/>
                    </a:lnTo>
                    <a:lnTo>
                      <a:pt x="49" y="231"/>
                    </a:lnTo>
                    <a:lnTo>
                      <a:pt x="58" y="224"/>
                    </a:lnTo>
                    <a:lnTo>
                      <a:pt x="66" y="216"/>
                    </a:lnTo>
                    <a:lnTo>
                      <a:pt x="72" y="222"/>
                    </a:lnTo>
                    <a:lnTo>
                      <a:pt x="79" y="228"/>
                    </a:lnTo>
                    <a:lnTo>
                      <a:pt x="83" y="235"/>
                    </a:lnTo>
                    <a:lnTo>
                      <a:pt x="86" y="240"/>
                    </a:lnTo>
                    <a:lnTo>
                      <a:pt x="86" y="252"/>
                    </a:lnTo>
                    <a:lnTo>
                      <a:pt x="86" y="265"/>
                    </a:lnTo>
                    <a:lnTo>
                      <a:pt x="95" y="272"/>
                    </a:lnTo>
                    <a:lnTo>
                      <a:pt x="116" y="287"/>
                    </a:lnTo>
                    <a:lnTo>
                      <a:pt x="128" y="294"/>
                    </a:lnTo>
                    <a:lnTo>
                      <a:pt x="139" y="301"/>
                    </a:lnTo>
                    <a:lnTo>
                      <a:pt x="148" y="306"/>
                    </a:lnTo>
                    <a:lnTo>
                      <a:pt x="153" y="308"/>
                    </a:lnTo>
                    <a:lnTo>
                      <a:pt x="158" y="307"/>
                    </a:lnTo>
                    <a:lnTo>
                      <a:pt x="164" y="303"/>
                    </a:lnTo>
                    <a:lnTo>
                      <a:pt x="169" y="298"/>
                    </a:lnTo>
                    <a:lnTo>
                      <a:pt x="174" y="291"/>
                    </a:lnTo>
                    <a:lnTo>
                      <a:pt x="179" y="284"/>
                    </a:lnTo>
                    <a:lnTo>
                      <a:pt x="182" y="277"/>
                    </a:lnTo>
                    <a:lnTo>
                      <a:pt x="184" y="271"/>
                    </a:lnTo>
                    <a:lnTo>
                      <a:pt x="185" y="265"/>
                    </a:lnTo>
                    <a:lnTo>
                      <a:pt x="187" y="259"/>
                    </a:lnTo>
                    <a:lnTo>
                      <a:pt x="188" y="251"/>
                    </a:lnTo>
                    <a:lnTo>
                      <a:pt x="190" y="244"/>
                    </a:lnTo>
                    <a:lnTo>
                      <a:pt x="193" y="238"/>
                    </a:lnTo>
                    <a:lnTo>
                      <a:pt x="201" y="225"/>
                    </a:lnTo>
                    <a:lnTo>
                      <a:pt x="212" y="213"/>
                    </a:lnTo>
                    <a:lnTo>
                      <a:pt x="222" y="202"/>
                    </a:lnTo>
                    <a:lnTo>
                      <a:pt x="234" y="192"/>
                    </a:lnTo>
                    <a:lnTo>
                      <a:pt x="244" y="184"/>
                    </a:lnTo>
                    <a:lnTo>
                      <a:pt x="252" y="179"/>
                    </a:lnTo>
                    <a:lnTo>
                      <a:pt x="270" y="170"/>
                    </a:lnTo>
                    <a:lnTo>
                      <a:pt x="289" y="160"/>
                    </a:lnTo>
                    <a:lnTo>
                      <a:pt x="306" y="150"/>
                    </a:lnTo>
                    <a:lnTo>
                      <a:pt x="323" y="138"/>
                    </a:lnTo>
                    <a:lnTo>
                      <a:pt x="330" y="133"/>
                    </a:lnTo>
                    <a:lnTo>
                      <a:pt x="337" y="126"/>
                    </a:lnTo>
                    <a:lnTo>
                      <a:pt x="344" y="120"/>
                    </a:lnTo>
                    <a:lnTo>
                      <a:pt x="348" y="113"/>
                    </a:lnTo>
                    <a:lnTo>
                      <a:pt x="352" y="106"/>
                    </a:lnTo>
                    <a:lnTo>
                      <a:pt x="356" y="98"/>
                    </a:lnTo>
                    <a:lnTo>
                      <a:pt x="358" y="90"/>
                    </a:lnTo>
                    <a:lnTo>
                      <a:pt x="358" y="80"/>
                    </a:lnTo>
                    <a:lnTo>
                      <a:pt x="357" y="70"/>
                    </a:lnTo>
                    <a:lnTo>
                      <a:pt x="355" y="58"/>
                    </a:lnTo>
                    <a:lnTo>
                      <a:pt x="350" y="46"/>
                    </a:lnTo>
                    <a:lnTo>
                      <a:pt x="345" y="34"/>
                    </a:lnTo>
                    <a:lnTo>
                      <a:pt x="336" y="12"/>
                    </a:lnTo>
                    <a:lnTo>
                      <a:pt x="331" y="0"/>
                    </a:lnTo>
                    <a:lnTo>
                      <a:pt x="347" y="5"/>
                    </a:lnTo>
                    <a:lnTo>
                      <a:pt x="360" y="11"/>
                    </a:lnTo>
                    <a:lnTo>
                      <a:pt x="374" y="18"/>
                    </a:lnTo>
                    <a:lnTo>
                      <a:pt x="386" y="26"/>
                    </a:lnTo>
                    <a:lnTo>
                      <a:pt x="398" y="35"/>
                    </a:lnTo>
                    <a:lnTo>
                      <a:pt x="411" y="44"/>
                    </a:lnTo>
                    <a:lnTo>
                      <a:pt x="422" y="53"/>
                    </a:lnTo>
                    <a:lnTo>
                      <a:pt x="431" y="62"/>
                    </a:lnTo>
                    <a:lnTo>
                      <a:pt x="438" y="68"/>
                    </a:lnTo>
                    <a:lnTo>
                      <a:pt x="445" y="75"/>
                    </a:lnTo>
                    <a:lnTo>
                      <a:pt x="451" y="82"/>
                    </a:lnTo>
                    <a:lnTo>
                      <a:pt x="457" y="91"/>
                    </a:lnTo>
                    <a:lnTo>
                      <a:pt x="467" y="107"/>
                    </a:lnTo>
                    <a:lnTo>
                      <a:pt x="476" y="123"/>
                    </a:lnTo>
                    <a:lnTo>
                      <a:pt x="481" y="130"/>
                    </a:lnTo>
                    <a:lnTo>
                      <a:pt x="486" y="137"/>
                    </a:lnTo>
                    <a:lnTo>
                      <a:pt x="493" y="144"/>
                    </a:lnTo>
                    <a:lnTo>
                      <a:pt x="498" y="150"/>
                    </a:lnTo>
                    <a:lnTo>
                      <a:pt x="506" y="154"/>
                    </a:lnTo>
                    <a:lnTo>
                      <a:pt x="513" y="158"/>
                    </a:lnTo>
                    <a:lnTo>
                      <a:pt x="521" y="160"/>
                    </a:lnTo>
                    <a:lnTo>
                      <a:pt x="531" y="161"/>
                    </a:lnTo>
                    <a:lnTo>
                      <a:pt x="541" y="160"/>
                    </a:lnTo>
                    <a:lnTo>
                      <a:pt x="551" y="159"/>
                    </a:lnTo>
                    <a:lnTo>
                      <a:pt x="561" y="157"/>
                    </a:lnTo>
                    <a:lnTo>
                      <a:pt x="571" y="155"/>
                    </a:lnTo>
                    <a:lnTo>
                      <a:pt x="581" y="152"/>
                    </a:lnTo>
                    <a:lnTo>
                      <a:pt x="591" y="150"/>
                    </a:lnTo>
                    <a:lnTo>
                      <a:pt x="601" y="149"/>
                    </a:lnTo>
                    <a:lnTo>
                      <a:pt x="610" y="148"/>
                    </a:lnTo>
                    <a:lnTo>
                      <a:pt x="617" y="149"/>
                    </a:lnTo>
                    <a:lnTo>
                      <a:pt x="624" y="151"/>
                    </a:lnTo>
                    <a:lnTo>
                      <a:pt x="628" y="151"/>
                    </a:lnTo>
                    <a:lnTo>
                      <a:pt x="631" y="151"/>
                    </a:lnTo>
                    <a:lnTo>
                      <a:pt x="635" y="150"/>
                    </a:lnTo>
                    <a:lnTo>
                      <a:pt x="638" y="148"/>
                    </a:lnTo>
                    <a:lnTo>
                      <a:pt x="640" y="156"/>
                    </a:lnTo>
                    <a:lnTo>
                      <a:pt x="648" y="167"/>
                    </a:lnTo>
                    <a:lnTo>
                      <a:pt x="654" y="177"/>
                    </a:lnTo>
                    <a:lnTo>
                      <a:pt x="658" y="185"/>
                    </a:lnTo>
                    <a:lnTo>
                      <a:pt x="657" y="188"/>
                    </a:lnTo>
                    <a:lnTo>
                      <a:pt x="655" y="191"/>
                    </a:lnTo>
                    <a:lnTo>
                      <a:pt x="654" y="193"/>
                    </a:lnTo>
                    <a:lnTo>
                      <a:pt x="652" y="195"/>
                    </a:lnTo>
                    <a:lnTo>
                      <a:pt x="647" y="200"/>
                    </a:lnTo>
                    <a:lnTo>
                      <a:pt x="641" y="203"/>
                    </a:lnTo>
                    <a:lnTo>
                      <a:pt x="635" y="206"/>
                    </a:lnTo>
                    <a:lnTo>
                      <a:pt x="629" y="209"/>
                    </a:lnTo>
                    <a:lnTo>
                      <a:pt x="627" y="210"/>
                    </a:lnTo>
                    <a:lnTo>
                      <a:pt x="626" y="212"/>
                    </a:lnTo>
                    <a:lnTo>
                      <a:pt x="625" y="214"/>
                    </a:lnTo>
                    <a:lnTo>
                      <a:pt x="624" y="216"/>
                    </a:lnTo>
                    <a:lnTo>
                      <a:pt x="625" y="226"/>
                    </a:lnTo>
                    <a:lnTo>
                      <a:pt x="626" y="234"/>
                    </a:lnTo>
                    <a:lnTo>
                      <a:pt x="627" y="240"/>
                    </a:lnTo>
                    <a:lnTo>
                      <a:pt x="629" y="244"/>
                    </a:lnTo>
                    <a:lnTo>
                      <a:pt x="636" y="251"/>
                    </a:lnTo>
                    <a:lnTo>
                      <a:pt x="644" y="25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s-PY"/>
              </a:p>
            </p:txBody>
          </p:sp>
          <p:sp>
            <p:nvSpPr>
              <p:cNvPr id="42" name="Freeform 8">
                <a:extLst>
                  <a:ext uri="{FF2B5EF4-FFF2-40B4-BE49-F238E27FC236}">
                    <a16:creationId xmlns:a16="http://schemas.microsoft.com/office/drawing/2014/main" id="{4D30EA5D-1443-4E96-B053-C94123829F65}"/>
                  </a:ext>
                </a:extLst>
              </p:cNvPr>
              <p:cNvSpPr>
                <a:spLocks/>
              </p:cNvSpPr>
              <p:nvPr>
                <p:custDataLst>
                  <p:tags r:id="rId3"/>
                </p:custDataLst>
              </p:nvPr>
            </p:nvSpPr>
            <p:spPr bwMode="auto">
              <a:xfrm>
                <a:off x="6466431" y="3250632"/>
                <a:ext cx="261937" cy="1130300"/>
              </a:xfrm>
              <a:custGeom>
                <a:avLst/>
                <a:gdLst>
                  <a:gd name="T0" fmla="*/ 2147483647 w 598"/>
                  <a:gd name="T1" fmla="*/ 2147483647 h 2158"/>
                  <a:gd name="T2" fmla="*/ 2147483647 w 598"/>
                  <a:gd name="T3" fmla="*/ 2147483647 h 2158"/>
                  <a:gd name="T4" fmla="*/ 2147483647 w 598"/>
                  <a:gd name="T5" fmla="*/ 2147483647 h 2158"/>
                  <a:gd name="T6" fmla="*/ 2147483647 w 598"/>
                  <a:gd name="T7" fmla="*/ 2147483647 h 2158"/>
                  <a:gd name="T8" fmla="*/ 2147483647 w 598"/>
                  <a:gd name="T9" fmla="*/ 2147483647 h 2158"/>
                  <a:gd name="T10" fmla="*/ 2147483647 w 598"/>
                  <a:gd name="T11" fmla="*/ 2147483647 h 2158"/>
                  <a:gd name="T12" fmla="*/ 2147483647 w 598"/>
                  <a:gd name="T13" fmla="*/ 2147483647 h 2158"/>
                  <a:gd name="T14" fmla="*/ 2147483647 w 598"/>
                  <a:gd name="T15" fmla="*/ 2147483647 h 2158"/>
                  <a:gd name="T16" fmla="*/ 2147483647 w 598"/>
                  <a:gd name="T17" fmla="*/ 2147483647 h 2158"/>
                  <a:gd name="T18" fmla="*/ 2147483647 w 598"/>
                  <a:gd name="T19" fmla="*/ 2147483647 h 2158"/>
                  <a:gd name="T20" fmla="*/ 2147483647 w 598"/>
                  <a:gd name="T21" fmla="*/ 2147483647 h 2158"/>
                  <a:gd name="T22" fmla="*/ 2147483647 w 598"/>
                  <a:gd name="T23" fmla="*/ 2147483647 h 2158"/>
                  <a:gd name="T24" fmla="*/ 2147483647 w 598"/>
                  <a:gd name="T25" fmla="*/ 2147483647 h 2158"/>
                  <a:gd name="T26" fmla="*/ 2147483647 w 598"/>
                  <a:gd name="T27" fmla="*/ 2147483647 h 2158"/>
                  <a:gd name="T28" fmla="*/ 2147483647 w 598"/>
                  <a:gd name="T29" fmla="*/ 2147483647 h 2158"/>
                  <a:gd name="T30" fmla="*/ 2147483647 w 598"/>
                  <a:gd name="T31" fmla="*/ 2147483647 h 2158"/>
                  <a:gd name="T32" fmla="*/ 2147483647 w 598"/>
                  <a:gd name="T33" fmla="*/ 2147483647 h 2158"/>
                  <a:gd name="T34" fmla="*/ 2147483647 w 598"/>
                  <a:gd name="T35" fmla="*/ 2147483647 h 2158"/>
                  <a:gd name="T36" fmla="*/ 2147483647 w 598"/>
                  <a:gd name="T37" fmla="*/ 2147483647 h 2158"/>
                  <a:gd name="T38" fmla="*/ 2147483647 w 598"/>
                  <a:gd name="T39" fmla="*/ 2147483647 h 2158"/>
                  <a:gd name="T40" fmla="*/ 2147483647 w 598"/>
                  <a:gd name="T41" fmla="*/ 2147483647 h 2158"/>
                  <a:gd name="T42" fmla="*/ 2147483647 w 598"/>
                  <a:gd name="T43" fmla="*/ 2147483647 h 2158"/>
                  <a:gd name="T44" fmla="*/ 2147483647 w 598"/>
                  <a:gd name="T45" fmla="*/ 2147483647 h 2158"/>
                  <a:gd name="T46" fmla="*/ 2147483647 w 598"/>
                  <a:gd name="T47" fmla="*/ 2147483647 h 2158"/>
                  <a:gd name="T48" fmla="*/ 2147483647 w 598"/>
                  <a:gd name="T49" fmla="*/ 2147483647 h 2158"/>
                  <a:gd name="T50" fmla="*/ 2147483647 w 598"/>
                  <a:gd name="T51" fmla="*/ 2147483647 h 2158"/>
                  <a:gd name="T52" fmla="*/ 2147483647 w 598"/>
                  <a:gd name="T53" fmla="*/ 2147483647 h 2158"/>
                  <a:gd name="T54" fmla="*/ 2147483647 w 598"/>
                  <a:gd name="T55" fmla="*/ 2147483647 h 2158"/>
                  <a:gd name="T56" fmla="*/ 2147483647 w 598"/>
                  <a:gd name="T57" fmla="*/ 2147483647 h 2158"/>
                  <a:gd name="T58" fmla="*/ 0 w 598"/>
                  <a:gd name="T59" fmla="*/ 2147483647 h 2158"/>
                  <a:gd name="T60" fmla="*/ 2147483647 w 598"/>
                  <a:gd name="T61" fmla="*/ 2147483647 h 2158"/>
                  <a:gd name="T62" fmla="*/ 2147483647 w 598"/>
                  <a:gd name="T63" fmla="*/ 2147483647 h 2158"/>
                  <a:gd name="T64" fmla="*/ 2147483647 w 598"/>
                  <a:gd name="T65" fmla="*/ 2147483647 h 2158"/>
                  <a:gd name="T66" fmla="*/ 2147483647 w 598"/>
                  <a:gd name="T67" fmla="*/ 2147483647 h 2158"/>
                  <a:gd name="T68" fmla="*/ 2147483647 w 598"/>
                  <a:gd name="T69" fmla="*/ 2147483647 h 2158"/>
                  <a:gd name="T70" fmla="*/ 2147483647 w 598"/>
                  <a:gd name="T71" fmla="*/ 2147483647 h 2158"/>
                  <a:gd name="T72" fmla="*/ 2147483647 w 598"/>
                  <a:gd name="T73" fmla="*/ 2147483647 h 2158"/>
                  <a:gd name="T74" fmla="*/ 2147483647 w 598"/>
                  <a:gd name="T75" fmla="*/ 2147483647 h 2158"/>
                  <a:gd name="T76" fmla="*/ 2147483647 w 598"/>
                  <a:gd name="T77" fmla="*/ 2147483647 h 2158"/>
                  <a:gd name="T78" fmla="*/ 2147483647 w 598"/>
                  <a:gd name="T79" fmla="*/ 2147483647 h 2158"/>
                  <a:gd name="T80" fmla="*/ 2147483647 w 598"/>
                  <a:gd name="T81" fmla="*/ 2147483647 h 2158"/>
                  <a:gd name="T82" fmla="*/ 2147483647 w 598"/>
                  <a:gd name="T83" fmla="*/ 2147483647 h 2158"/>
                  <a:gd name="T84" fmla="*/ 2147483647 w 598"/>
                  <a:gd name="T85" fmla="*/ 2147483647 h 2158"/>
                  <a:gd name="T86" fmla="*/ 2147483647 w 598"/>
                  <a:gd name="T87" fmla="*/ 2147483647 h 2158"/>
                  <a:gd name="T88" fmla="*/ 2147483647 w 598"/>
                  <a:gd name="T89" fmla="*/ 2147483647 h 2158"/>
                  <a:gd name="T90" fmla="*/ 2147483647 w 598"/>
                  <a:gd name="T91" fmla="*/ 2147483647 h 2158"/>
                  <a:gd name="T92" fmla="*/ 2147483647 w 598"/>
                  <a:gd name="T93" fmla="*/ 2147483647 h 2158"/>
                  <a:gd name="T94" fmla="*/ 2147483647 w 598"/>
                  <a:gd name="T95" fmla="*/ 2147483647 h 2158"/>
                  <a:gd name="T96" fmla="*/ 2147483647 w 598"/>
                  <a:gd name="T97" fmla="*/ 2147483647 h 2158"/>
                  <a:gd name="T98" fmla="*/ 2147483647 w 598"/>
                  <a:gd name="T99" fmla="*/ 2147483647 h 2158"/>
                  <a:gd name="T100" fmla="*/ 2147483647 w 598"/>
                  <a:gd name="T101" fmla="*/ 2147483647 h 2158"/>
                  <a:gd name="T102" fmla="*/ 2147483647 w 598"/>
                  <a:gd name="T103" fmla="*/ 2147483647 h 2158"/>
                  <a:gd name="T104" fmla="*/ 2147483647 w 598"/>
                  <a:gd name="T105" fmla="*/ 2147483647 h 2158"/>
                  <a:gd name="T106" fmla="*/ 2147483647 w 598"/>
                  <a:gd name="T107" fmla="*/ 2147483647 h 2158"/>
                  <a:gd name="T108" fmla="*/ 2147483647 w 598"/>
                  <a:gd name="T109" fmla="*/ 2147483647 h 2158"/>
                  <a:gd name="T110" fmla="*/ 2147483647 w 598"/>
                  <a:gd name="T111" fmla="*/ 2147483647 h 2158"/>
                  <a:gd name="T112" fmla="*/ 2147483647 w 598"/>
                  <a:gd name="T113" fmla="*/ 2147483647 h 2158"/>
                  <a:gd name="T114" fmla="*/ 2147483647 w 598"/>
                  <a:gd name="T115" fmla="*/ 2147483647 h 2158"/>
                  <a:gd name="T116" fmla="*/ 2147483647 w 598"/>
                  <a:gd name="T117" fmla="*/ 2147483647 h 2158"/>
                  <a:gd name="T118" fmla="*/ 2147483647 w 598"/>
                  <a:gd name="T119" fmla="*/ 2147483647 h 2158"/>
                  <a:gd name="T120" fmla="*/ 2147483647 w 598"/>
                  <a:gd name="T121" fmla="*/ 2147483647 h 2158"/>
                  <a:gd name="T122" fmla="*/ 2147483647 w 598"/>
                  <a:gd name="T123" fmla="*/ 2147483647 h 215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8" h="2158">
                    <a:moveTo>
                      <a:pt x="491" y="2046"/>
                    </a:moveTo>
                    <a:lnTo>
                      <a:pt x="480" y="2045"/>
                    </a:lnTo>
                    <a:lnTo>
                      <a:pt x="469" y="2043"/>
                    </a:lnTo>
                    <a:lnTo>
                      <a:pt x="456" y="2039"/>
                    </a:lnTo>
                    <a:lnTo>
                      <a:pt x="444" y="2034"/>
                    </a:lnTo>
                    <a:lnTo>
                      <a:pt x="431" y="2028"/>
                    </a:lnTo>
                    <a:lnTo>
                      <a:pt x="418" y="2021"/>
                    </a:lnTo>
                    <a:lnTo>
                      <a:pt x="405" y="2013"/>
                    </a:lnTo>
                    <a:lnTo>
                      <a:pt x="392" y="2003"/>
                    </a:lnTo>
                    <a:lnTo>
                      <a:pt x="379" y="1994"/>
                    </a:lnTo>
                    <a:lnTo>
                      <a:pt x="368" y="1985"/>
                    </a:lnTo>
                    <a:lnTo>
                      <a:pt x="357" y="1976"/>
                    </a:lnTo>
                    <a:lnTo>
                      <a:pt x="349" y="1966"/>
                    </a:lnTo>
                    <a:lnTo>
                      <a:pt x="342" y="1955"/>
                    </a:lnTo>
                    <a:lnTo>
                      <a:pt x="337" y="1946"/>
                    </a:lnTo>
                    <a:lnTo>
                      <a:pt x="333" y="1937"/>
                    </a:lnTo>
                    <a:lnTo>
                      <a:pt x="332" y="1929"/>
                    </a:lnTo>
                    <a:lnTo>
                      <a:pt x="332" y="1919"/>
                    </a:lnTo>
                    <a:lnTo>
                      <a:pt x="333" y="1909"/>
                    </a:lnTo>
                    <a:lnTo>
                      <a:pt x="336" y="1900"/>
                    </a:lnTo>
                    <a:lnTo>
                      <a:pt x="339" y="1893"/>
                    </a:lnTo>
                    <a:lnTo>
                      <a:pt x="341" y="1887"/>
                    </a:lnTo>
                    <a:lnTo>
                      <a:pt x="343" y="1880"/>
                    </a:lnTo>
                    <a:lnTo>
                      <a:pt x="344" y="1874"/>
                    </a:lnTo>
                    <a:lnTo>
                      <a:pt x="345" y="1868"/>
                    </a:lnTo>
                    <a:lnTo>
                      <a:pt x="345" y="1863"/>
                    </a:lnTo>
                    <a:lnTo>
                      <a:pt x="345" y="1855"/>
                    </a:lnTo>
                    <a:lnTo>
                      <a:pt x="345" y="1843"/>
                    </a:lnTo>
                    <a:lnTo>
                      <a:pt x="345" y="1824"/>
                    </a:lnTo>
                    <a:lnTo>
                      <a:pt x="345" y="1818"/>
                    </a:lnTo>
                    <a:lnTo>
                      <a:pt x="348" y="1812"/>
                    </a:lnTo>
                    <a:lnTo>
                      <a:pt x="351" y="1807"/>
                    </a:lnTo>
                    <a:lnTo>
                      <a:pt x="355" y="1802"/>
                    </a:lnTo>
                    <a:lnTo>
                      <a:pt x="359" y="1797"/>
                    </a:lnTo>
                    <a:lnTo>
                      <a:pt x="362" y="1791"/>
                    </a:lnTo>
                    <a:lnTo>
                      <a:pt x="364" y="1783"/>
                    </a:lnTo>
                    <a:lnTo>
                      <a:pt x="365" y="1775"/>
                    </a:lnTo>
                    <a:lnTo>
                      <a:pt x="364" y="1768"/>
                    </a:lnTo>
                    <a:lnTo>
                      <a:pt x="363" y="1762"/>
                    </a:lnTo>
                    <a:lnTo>
                      <a:pt x="362" y="1756"/>
                    </a:lnTo>
                    <a:lnTo>
                      <a:pt x="360" y="1750"/>
                    </a:lnTo>
                    <a:lnTo>
                      <a:pt x="354" y="1740"/>
                    </a:lnTo>
                    <a:lnTo>
                      <a:pt x="349" y="1728"/>
                    </a:lnTo>
                    <a:lnTo>
                      <a:pt x="342" y="1718"/>
                    </a:lnTo>
                    <a:lnTo>
                      <a:pt x="337" y="1707"/>
                    </a:lnTo>
                    <a:lnTo>
                      <a:pt x="334" y="1702"/>
                    </a:lnTo>
                    <a:lnTo>
                      <a:pt x="333" y="1696"/>
                    </a:lnTo>
                    <a:lnTo>
                      <a:pt x="332" y="1690"/>
                    </a:lnTo>
                    <a:lnTo>
                      <a:pt x="332" y="1683"/>
                    </a:lnTo>
                    <a:lnTo>
                      <a:pt x="331" y="1670"/>
                    </a:lnTo>
                    <a:lnTo>
                      <a:pt x="330" y="1659"/>
                    </a:lnTo>
                    <a:lnTo>
                      <a:pt x="329" y="1648"/>
                    </a:lnTo>
                    <a:lnTo>
                      <a:pt x="327" y="1638"/>
                    </a:lnTo>
                    <a:lnTo>
                      <a:pt x="320" y="1617"/>
                    </a:lnTo>
                    <a:lnTo>
                      <a:pt x="312" y="1599"/>
                    </a:lnTo>
                    <a:lnTo>
                      <a:pt x="303" y="1581"/>
                    </a:lnTo>
                    <a:lnTo>
                      <a:pt x="292" y="1563"/>
                    </a:lnTo>
                    <a:lnTo>
                      <a:pt x="281" y="1547"/>
                    </a:lnTo>
                    <a:lnTo>
                      <a:pt x="269" y="1530"/>
                    </a:lnTo>
                    <a:lnTo>
                      <a:pt x="256" y="1514"/>
                    </a:lnTo>
                    <a:lnTo>
                      <a:pt x="245" y="1496"/>
                    </a:lnTo>
                    <a:lnTo>
                      <a:pt x="235" y="1478"/>
                    </a:lnTo>
                    <a:lnTo>
                      <a:pt x="226" y="1460"/>
                    </a:lnTo>
                    <a:lnTo>
                      <a:pt x="221" y="1449"/>
                    </a:lnTo>
                    <a:lnTo>
                      <a:pt x="217" y="1439"/>
                    </a:lnTo>
                    <a:lnTo>
                      <a:pt x="214" y="1428"/>
                    </a:lnTo>
                    <a:lnTo>
                      <a:pt x="210" y="1417"/>
                    </a:lnTo>
                    <a:lnTo>
                      <a:pt x="208" y="1406"/>
                    </a:lnTo>
                    <a:lnTo>
                      <a:pt x="207" y="1393"/>
                    </a:lnTo>
                    <a:lnTo>
                      <a:pt x="206" y="1381"/>
                    </a:lnTo>
                    <a:lnTo>
                      <a:pt x="206" y="1368"/>
                    </a:lnTo>
                    <a:lnTo>
                      <a:pt x="206" y="1355"/>
                    </a:lnTo>
                    <a:lnTo>
                      <a:pt x="207" y="1342"/>
                    </a:lnTo>
                    <a:lnTo>
                      <a:pt x="209" y="1331"/>
                    </a:lnTo>
                    <a:lnTo>
                      <a:pt x="213" y="1320"/>
                    </a:lnTo>
                    <a:lnTo>
                      <a:pt x="215" y="1309"/>
                    </a:lnTo>
                    <a:lnTo>
                      <a:pt x="217" y="1299"/>
                    </a:lnTo>
                    <a:lnTo>
                      <a:pt x="218" y="1287"/>
                    </a:lnTo>
                    <a:lnTo>
                      <a:pt x="219" y="1276"/>
                    </a:lnTo>
                    <a:lnTo>
                      <a:pt x="218" y="1268"/>
                    </a:lnTo>
                    <a:lnTo>
                      <a:pt x="217" y="1261"/>
                    </a:lnTo>
                    <a:lnTo>
                      <a:pt x="216" y="1254"/>
                    </a:lnTo>
                    <a:lnTo>
                      <a:pt x="214" y="1248"/>
                    </a:lnTo>
                    <a:lnTo>
                      <a:pt x="208" y="1235"/>
                    </a:lnTo>
                    <a:lnTo>
                      <a:pt x="203" y="1223"/>
                    </a:lnTo>
                    <a:lnTo>
                      <a:pt x="196" y="1210"/>
                    </a:lnTo>
                    <a:lnTo>
                      <a:pt x="191" y="1197"/>
                    </a:lnTo>
                    <a:lnTo>
                      <a:pt x="188" y="1190"/>
                    </a:lnTo>
                    <a:lnTo>
                      <a:pt x="187" y="1183"/>
                    </a:lnTo>
                    <a:lnTo>
                      <a:pt x="186" y="1174"/>
                    </a:lnTo>
                    <a:lnTo>
                      <a:pt x="185" y="1165"/>
                    </a:lnTo>
                    <a:lnTo>
                      <a:pt x="186" y="1158"/>
                    </a:lnTo>
                    <a:lnTo>
                      <a:pt x="189" y="1152"/>
                    </a:lnTo>
                    <a:lnTo>
                      <a:pt x="194" y="1146"/>
                    </a:lnTo>
                    <a:lnTo>
                      <a:pt x="199" y="1141"/>
                    </a:lnTo>
                    <a:lnTo>
                      <a:pt x="204" y="1135"/>
                    </a:lnTo>
                    <a:lnTo>
                      <a:pt x="208" y="1129"/>
                    </a:lnTo>
                    <a:lnTo>
                      <a:pt x="211" y="1123"/>
                    </a:lnTo>
                    <a:lnTo>
                      <a:pt x="213" y="1115"/>
                    </a:lnTo>
                    <a:lnTo>
                      <a:pt x="211" y="1109"/>
                    </a:lnTo>
                    <a:lnTo>
                      <a:pt x="209" y="1103"/>
                    </a:lnTo>
                    <a:lnTo>
                      <a:pt x="206" y="1097"/>
                    </a:lnTo>
                    <a:lnTo>
                      <a:pt x="203" y="1092"/>
                    </a:lnTo>
                    <a:lnTo>
                      <a:pt x="198" y="1087"/>
                    </a:lnTo>
                    <a:lnTo>
                      <a:pt x="195" y="1082"/>
                    </a:lnTo>
                    <a:lnTo>
                      <a:pt x="193" y="1078"/>
                    </a:lnTo>
                    <a:lnTo>
                      <a:pt x="192" y="1073"/>
                    </a:lnTo>
                    <a:lnTo>
                      <a:pt x="195" y="1064"/>
                    </a:lnTo>
                    <a:lnTo>
                      <a:pt x="203" y="1049"/>
                    </a:lnTo>
                    <a:lnTo>
                      <a:pt x="206" y="1041"/>
                    </a:lnTo>
                    <a:lnTo>
                      <a:pt x="209" y="1033"/>
                    </a:lnTo>
                    <a:lnTo>
                      <a:pt x="211" y="1025"/>
                    </a:lnTo>
                    <a:lnTo>
                      <a:pt x="213" y="1018"/>
                    </a:lnTo>
                    <a:lnTo>
                      <a:pt x="203" y="1018"/>
                    </a:lnTo>
                    <a:lnTo>
                      <a:pt x="192" y="1018"/>
                    </a:lnTo>
                    <a:lnTo>
                      <a:pt x="198" y="1012"/>
                    </a:lnTo>
                    <a:lnTo>
                      <a:pt x="205" y="1003"/>
                    </a:lnTo>
                    <a:lnTo>
                      <a:pt x="207" y="998"/>
                    </a:lnTo>
                    <a:lnTo>
                      <a:pt x="210" y="993"/>
                    </a:lnTo>
                    <a:lnTo>
                      <a:pt x="211" y="987"/>
                    </a:lnTo>
                    <a:lnTo>
                      <a:pt x="213" y="980"/>
                    </a:lnTo>
                    <a:lnTo>
                      <a:pt x="211" y="970"/>
                    </a:lnTo>
                    <a:lnTo>
                      <a:pt x="208" y="961"/>
                    </a:lnTo>
                    <a:lnTo>
                      <a:pt x="205" y="951"/>
                    </a:lnTo>
                    <a:lnTo>
                      <a:pt x="199" y="943"/>
                    </a:lnTo>
                    <a:lnTo>
                      <a:pt x="187" y="927"/>
                    </a:lnTo>
                    <a:lnTo>
                      <a:pt x="172" y="910"/>
                    </a:lnTo>
                    <a:lnTo>
                      <a:pt x="165" y="902"/>
                    </a:lnTo>
                    <a:lnTo>
                      <a:pt x="158" y="892"/>
                    </a:lnTo>
                    <a:lnTo>
                      <a:pt x="151" y="883"/>
                    </a:lnTo>
                    <a:lnTo>
                      <a:pt x="144" y="874"/>
                    </a:lnTo>
                    <a:lnTo>
                      <a:pt x="140" y="863"/>
                    </a:lnTo>
                    <a:lnTo>
                      <a:pt x="136" y="852"/>
                    </a:lnTo>
                    <a:lnTo>
                      <a:pt x="134" y="839"/>
                    </a:lnTo>
                    <a:lnTo>
                      <a:pt x="132" y="826"/>
                    </a:lnTo>
                    <a:lnTo>
                      <a:pt x="132" y="794"/>
                    </a:lnTo>
                    <a:lnTo>
                      <a:pt x="132" y="766"/>
                    </a:lnTo>
                    <a:lnTo>
                      <a:pt x="132" y="736"/>
                    </a:lnTo>
                    <a:lnTo>
                      <a:pt x="132" y="697"/>
                    </a:lnTo>
                    <a:lnTo>
                      <a:pt x="134" y="686"/>
                    </a:lnTo>
                    <a:lnTo>
                      <a:pt x="135" y="675"/>
                    </a:lnTo>
                    <a:lnTo>
                      <a:pt x="138" y="665"/>
                    </a:lnTo>
                    <a:lnTo>
                      <a:pt x="141" y="655"/>
                    </a:lnTo>
                    <a:lnTo>
                      <a:pt x="151" y="637"/>
                    </a:lnTo>
                    <a:lnTo>
                      <a:pt x="162" y="619"/>
                    </a:lnTo>
                    <a:lnTo>
                      <a:pt x="173" y="602"/>
                    </a:lnTo>
                    <a:lnTo>
                      <a:pt x="183" y="584"/>
                    </a:lnTo>
                    <a:lnTo>
                      <a:pt x="186" y="575"/>
                    </a:lnTo>
                    <a:lnTo>
                      <a:pt x="189" y="564"/>
                    </a:lnTo>
                    <a:lnTo>
                      <a:pt x="192" y="554"/>
                    </a:lnTo>
                    <a:lnTo>
                      <a:pt x="192" y="543"/>
                    </a:lnTo>
                    <a:lnTo>
                      <a:pt x="192" y="535"/>
                    </a:lnTo>
                    <a:lnTo>
                      <a:pt x="191" y="528"/>
                    </a:lnTo>
                    <a:lnTo>
                      <a:pt x="189" y="522"/>
                    </a:lnTo>
                    <a:lnTo>
                      <a:pt x="187" y="516"/>
                    </a:lnTo>
                    <a:lnTo>
                      <a:pt x="182" y="504"/>
                    </a:lnTo>
                    <a:lnTo>
                      <a:pt x="175" y="493"/>
                    </a:lnTo>
                    <a:lnTo>
                      <a:pt x="170" y="483"/>
                    </a:lnTo>
                    <a:lnTo>
                      <a:pt x="164" y="472"/>
                    </a:lnTo>
                    <a:lnTo>
                      <a:pt x="162" y="466"/>
                    </a:lnTo>
                    <a:lnTo>
                      <a:pt x="160" y="459"/>
                    </a:lnTo>
                    <a:lnTo>
                      <a:pt x="160" y="451"/>
                    </a:lnTo>
                    <a:lnTo>
                      <a:pt x="159" y="444"/>
                    </a:lnTo>
                    <a:lnTo>
                      <a:pt x="160" y="436"/>
                    </a:lnTo>
                    <a:lnTo>
                      <a:pt x="162" y="429"/>
                    </a:lnTo>
                    <a:lnTo>
                      <a:pt x="165" y="423"/>
                    </a:lnTo>
                    <a:lnTo>
                      <a:pt x="171" y="417"/>
                    </a:lnTo>
                    <a:lnTo>
                      <a:pt x="182" y="406"/>
                    </a:lnTo>
                    <a:lnTo>
                      <a:pt x="195" y="394"/>
                    </a:lnTo>
                    <a:lnTo>
                      <a:pt x="203" y="388"/>
                    </a:lnTo>
                    <a:lnTo>
                      <a:pt x="209" y="381"/>
                    </a:lnTo>
                    <a:lnTo>
                      <a:pt x="215" y="374"/>
                    </a:lnTo>
                    <a:lnTo>
                      <a:pt x="220" y="365"/>
                    </a:lnTo>
                    <a:lnTo>
                      <a:pt x="226" y="356"/>
                    </a:lnTo>
                    <a:lnTo>
                      <a:pt x="229" y="346"/>
                    </a:lnTo>
                    <a:lnTo>
                      <a:pt x="231" y="334"/>
                    </a:lnTo>
                    <a:lnTo>
                      <a:pt x="232" y="321"/>
                    </a:lnTo>
                    <a:lnTo>
                      <a:pt x="227" y="320"/>
                    </a:lnTo>
                    <a:lnTo>
                      <a:pt x="221" y="319"/>
                    </a:lnTo>
                    <a:lnTo>
                      <a:pt x="216" y="318"/>
                    </a:lnTo>
                    <a:lnTo>
                      <a:pt x="210" y="315"/>
                    </a:lnTo>
                    <a:lnTo>
                      <a:pt x="200" y="308"/>
                    </a:lnTo>
                    <a:lnTo>
                      <a:pt x="192" y="300"/>
                    </a:lnTo>
                    <a:lnTo>
                      <a:pt x="183" y="289"/>
                    </a:lnTo>
                    <a:lnTo>
                      <a:pt x="174" y="276"/>
                    </a:lnTo>
                    <a:lnTo>
                      <a:pt x="166" y="264"/>
                    </a:lnTo>
                    <a:lnTo>
                      <a:pt x="160" y="250"/>
                    </a:lnTo>
                    <a:lnTo>
                      <a:pt x="153" y="237"/>
                    </a:lnTo>
                    <a:lnTo>
                      <a:pt x="148" y="222"/>
                    </a:lnTo>
                    <a:lnTo>
                      <a:pt x="143" y="209"/>
                    </a:lnTo>
                    <a:lnTo>
                      <a:pt x="140" y="196"/>
                    </a:lnTo>
                    <a:lnTo>
                      <a:pt x="135" y="174"/>
                    </a:lnTo>
                    <a:lnTo>
                      <a:pt x="132" y="160"/>
                    </a:lnTo>
                    <a:lnTo>
                      <a:pt x="132" y="148"/>
                    </a:lnTo>
                    <a:lnTo>
                      <a:pt x="131" y="137"/>
                    </a:lnTo>
                    <a:lnTo>
                      <a:pt x="129" y="125"/>
                    </a:lnTo>
                    <a:lnTo>
                      <a:pt x="128" y="114"/>
                    </a:lnTo>
                    <a:lnTo>
                      <a:pt x="125" y="103"/>
                    </a:lnTo>
                    <a:lnTo>
                      <a:pt x="121" y="93"/>
                    </a:lnTo>
                    <a:lnTo>
                      <a:pt x="118" y="84"/>
                    </a:lnTo>
                    <a:lnTo>
                      <a:pt x="114" y="74"/>
                    </a:lnTo>
                    <a:lnTo>
                      <a:pt x="103" y="55"/>
                    </a:lnTo>
                    <a:lnTo>
                      <a:pt x="91" y="37"/>
                    </a:lnTo>
                    <a:lnTo>
                      <a:pt x="75" y="19"/>
                    </a:lnTo>
                    <a:lnTo>
                      <a:pt x="59" y="0"/>
                    </a:lnTo>
                    <a:lnTo>
                      <a:pt x="54" y="14"/>
                    </a:lnTo>
                    <a:lnTo>
                      <a:pt x="49" y="25"/>
                    </a:lnTo>
                    <a:lnTo>
                      <a:pt x="41" y="37"/>
                    </a:lnTo>
                    <a:lnTo>
                      <a:pt x="32" y="50"/>
                    </a:lnTo>
                    <a:lnTo>
                      <a:pt x="0" y="44"/>
                    </a:lnTo>
                    <a:lnTo>
                      <a:pt x="0" y="62"/>
                    </a:lnTo>
                    <a:lnTo>
                      <a:pt x="2" y="81"/>
                    </a:lnTo>
                    <a:lnTo>
                      <a:pt x="4" y="98"/>
                    </a:lnTo>
                    <a:lnTo>
                      <a:pt x="7" y="114"/>
                    </a:lnTo>
                    <a:lnTo>
                      <a:pt x="14" y="145"/>
                    </a:lnTo>
                    <a:lnTo>
                      <a:pt x="23" y="173"/>
                    </a:lnTo>
                    <a:lnTo>
                      <a:pt x="31" y="200"/>
                    </a:lnTo>
                    <a:lnTo>
                      <a:pt x="39" y="227"/>
                    </a:lnTo>
                    <a:lnTo>
                      <a:pt x="41" y="241"/>
                    </a:lnTo>
                    <a:lnTo>
                      <a:pt x="45" y="255"/>
                    </a:lnTo>
                    <a:lnTo>
                      <a:pt x="46" y="269"/>
                    </a:lnTo>
                    <a:lnTo>
                      <a:pt x="46" y="283"/>
                    </a:lnTo>
                    <a:lnTo>
                      <a:pt x="46" y="295"/>
                    </a:lnTo>
                    <a:lnTo>
                      <a:pt x="42" y="304"/>
                    </a:lnTo>
                    <a:lnTo>
                      <a:pt x="40" y="313"/>
                    </a:lnTo>
                    <a:lnTo>
                      <a:pt x="36" y="320"/>
                    </a:lnTo>
                    <a:lnTo>
                      <a:pt x="32" y="327"/>
                    </a:lnTo>
                    <a:lnTo>
                      <a:pt x="29" y="335"/>
                    </a:lnTo>
                    <a:lnTo>
                      <a:pt x="27" y="342"/>
                    </a:lnTo>
                    <a:lnTo>
                      <a:pt x="26" y="352"/>
                    </a:lnTo>
                    <a:lnTo>
                      <a:pt x="27" y="374"/>
                    </a:lnTo>
                    <a:lnTo>
                      <a:pt x="30" y="395"/>
                    </a:lnTo>
                    <a:lnTo>
                      <a:pt x="35" y="416"/>
                    </a:lnTo>
                    <a:lnTo>
                      <a:pt x="39" y="435"/>
                    </a:lnTo>
                    <a:lnTo>
                      <a:pt x="45" y="457"/>
                    </a:lnTo>
                    <a:lnTo>
                      <a:pt x="49" y="477"/>
                    </a:lnTo>
                    <a:lnTo>
                      <a:pt x="51" y="500"/>
                    </a:lnTo>
                    <a:lnTo>
                      <a:pt x="52" y="524"/>
                    </a:lnTo>
                    <a:lnTo>
                      <a:pt x="51" y="553"/>
                    </a:lnTo>
                    <a:lnTo>
                      <a:pt x="49" y="572"/>
                    </a:lnTo>
                    <a:lnTo>
                      <a:pt x="47" y="588"/>
                    </a:lnTo>
                    <a:lnTo>
                      <a:pt x="46" y="610"/>
                    </a:lnTo>
                    <a:lnTo>
                      <a:pt x="46" y="622"/>
                    </a:lnTo>
                    <a:lnTo>
                      <a:pt x="46" y="635"/>
                    </a:lnTo>
                    <a:lnTo>
                      <a:pt x="46" y="649"/>
                    </a:lnTo>
                    <a:lnTo>
                      <a:pt x="46" y="660"/>
                    </a:lnTo>
                    <a:lnTo>
                      <a:pt x="41" y="666"/>
                    </a:lnTo>
                    <a:lnTo>
                      <a:pt x="37" y="675"/>
                    </a:lnTo>
                    <a:lnTo>
                      <a:pt x="34" y="687"/>
                    </a:lnTo>
                    <a:lnTo>
                      <a:pt x="32" y="697"/>
                    </a:lnTo>
                    <a:lnTo>
                      <a:pt x="34" y="709"/>
                    </a:lnTo>
                    <a:lnTo>
                      <a:pt x="36" y="718"/>
                    </a:lnTo>
                    <a:lnTo>
                      <a:pt x="39" y="725"/>
                    </a:lnTo>
                    <a:lnTo>
                      <a:pt x="42" y="731"/>
                    </a:lnTo>
                    <a:lnTo>
                      <a:pt x="47" y="737"/>
                    </a:lnTo>
                    <a:lnTo>
                      <a:pt x="50" y="741"/>
                    </a:lnTo>
                    <a:lnTo>
                      <a:pt x="52" y="746"/>
                    </a:lnTo>
                    <a:lnTo>
                      <a:pt x="52" y="752"/>
                    </a:lnTo>
                    <a:lnTo>
                      <a:pt x="52" y="767"/>
                    </a:lnTo>
                    <a:lnTo>
                      <a:pt x="52" y="782"/>
                    </a:lnTo>
                    <a:lnTo>
                      <a:pt x="52" y="797"/>
                    </a:lnTo>
                    <a:lnTo>
                      <a:pt x="52" y="808"/>
                    </a:lnTo>
                    <a:lnTo>
                      <a:pt x="53" y="822"/>
                    </a:lnTo>
                    <a:lnTo>
                      <a:pt x="58" y="847"/>
                    </a:lnTo>
                    <a:lnTo>
                      <a:pt x="60" y="860"/>
                    </a:lnTo>
                    <a:lnTo>
                      <a:pt x="64" y="871"/>
                    </a:lnTo>
                    <a:lnTo>
                      <a:pt x="65" y="875"/>
                    </a:lnTo>
                    <a:lnTo>
                      <a:pt x="68" y="879"/>
                    </a:lnTo>
                    <a:lnTo>
                      <a:pt x="70" y="881"/>
                    </a:lnTo>
                    <a:lnTo>
                      <a:pt x="73" y="881"/>
                    </a:lnTo>
                    <a:lnTo>
                      <a:pt x="76" y="894"/>
                    </a:lnTo>
                    <a:lnTo>
                      <a:pt x="80" y="905"/>
                    </a:lnTo>
                    <a:lnTo>
                      <a:pt x="81" y="913"/>
                    </a:lnTo>
                    <a:lnTo>
                      <a:pt x="81" y="921"/>
                    </a:lnTo>
                    <a:lnTo>
                      <a:pt x="80" y="936"/>
                    </a:lnTo>
                    <a:lnTo>
                      <a:pt x="80" y="956"/>
                    </a:lnTo>
                    <a:lnTo>
                      <a:pt x="79" y="980"/>
                    </a:lnTo>
                    <a:lnTo>
                      <a:pt x="78" y="1002"/>
                    </a:lnTo>
                    <a:lnTo>
                      <a:pt x="75" y="1024"/>
                    </a:lnTo>
                    <a:lnTo>
                      <a:pt x="73" y="1045"/>
                    </a:lnTo>
                    <a:lnTo>
                      <a:pt x="70" y="1065"/>
                    </a:lnTo>
                    <a:lnTo>
                      <a:pt x="68" y="1087"/>
                    </a:lnTo>
                    <a:lnTo>
                      <a:pt x="67" y="1110"/>
                    </a:lnTo>
                    <a:lnTo>
                      <a:pt x="67" y="1135"/>
                    </a:lnTo>
                    <a:lnTo>
                      <a:pt x="65" y="1141"/>
                    </a:lnTo>
                    <a:lnTo>
                      <a:pt x="64" y="1147"/>
                    </a:lnTo>
                    <a:lnTo>
                      <a:pt x="63" y="1152"/>
                    </a:lnTo>
                    <a:lnTo>
                      <a:pt x="62" y="1156"/>
                    </a:lnTo>
                    <a:lnTo>
                      <a:pt x="58" y="1163"/>
                    </a:lnTo>
                    <a:lnTo>
                      <a:pt x="52" y="1169"/>
                    </a:lnTo>
                    <a:lnTo>
                      <a:pt x="48" y="1175"/>
                    </a:lnTo>
                    <a:lnTo>
                      <a:pt x="43" y="1181"/>
                    </a:lnTo>
                    <a:lnTo>
                      <a:pt x="41" y="1185"/>
                    </a:lnTo>
                    <a:lnTo>
                      <a:pt x="40" y="1188"/>
                    </a:lnTo>
                    <a:lnTo>
                      <a:pt x="40" y="1192"/>
                    </a:lnTo>
                    <a:lnTo>
                      <a:pt x="39" y="1196"/>
                    </a:lnTo>
                    <a:lnTo>
                      <a:pt x="40" y="1205"/>
                    </a:lnTo>
                    <a:lnTo>
                      <a:pt x="42" y="1215"/>
                    </a:lnTo>
                    <a:lnTo>
                      <a:pt x="46" y="1225"/>
                    </a:lnTo>
                    <a:lnTo>
                      <a:pt x="50" y="1237"/>
                    </a:lnTo>
                    <a:lnTo>
                      <a:pt x="60" y="1258"/>
                    </a:lnTo>
                    <a:lnTo>
                      <a:pt x="73" y="1279"/>
                    </a:lnTo>
                    <a:lnTo>
                      <a:pt x="85" y="1299"/>
                    </a:lnTo>
                    <a:lnTo>
                      <a:pt x="95" y="1317"/>
                    </a:lnTo>
                    <a:lnTo>
                      <a:pt x="99" y="1325"/>
                    </a:lnTo>
                    <a:lnTo>
                      <a:pt x="103" y="1332"/>
                    </a:lnTo>
                    <a:lnTo>
                      <a:pt x="105" y="1338"/>
                    </a:lnTo>
                    <a:lnTo>
                      <a:pt x="106" y="1343"/>
                    </a:lnTo>
                    <a:lnTo>
                      <a:pt x="105" y="1351"/>
                    </a:lnTo>
                    <a:lnTo>
                      <a:pt x="104" y="1358"/>
                    </a:lnTo>
                    <a:lnTo>
                      <a:pt x="102" y="1365"/>
                    </a:lnTo>
                    <a:lnTo>
                      <a:pt x="99" y="1372"/>
                    </a:lnTo>
                    <a:lnTo>
                      <a:pt x="97" y="1380"/>
                    </a:lnTo>
                    <a:lnTo>
                      <a:pt x="95" y="1388"/>
                    </a:lnTo>
                    <a:lnTo>
                      <a:pt x="93" y="1396"/>
                    </a:lnTo>
                    <a:lnTo>
                      <a:pt x="93" y="1406"/>
                    </a:lnTo>
                    <a:lnTo>
                      <a:pt x="93" y="1415"/>
                    </a:lnTo>
                    <a:lnTo>
                      <a:pt x="94" y="1424"/>
                    </a:lnTo>
                    <a:lnTo>
                      <a:pt x="96" y="1432"/>
                    </a:lnTo>
                    <a:lnTo>
                      <a:pt x="98" y="1438"/>
                    </a:lnTo>
                    <a:lnTo>
                      <a:pt x="102" y="1444"/>
                    </a:lnTo>
                    <a:lnTo>
                      <a:pt x="106" y="1449"/>
                    </a:lnTo>
                    <a:lnTo>
                      <a:pt x="112" y="1453"/>
                    </a:lnTo>
                    <a:lnTo>
                      <a:pt x="117" y="1457"/>
                    </a:lnTo>
                    <a:lnTo>
                      <a:pt x="123" y="1460"/>
                    </a:lnTo>
                    <a:lnTo>
                      <a:pt x="130" y="1463"/>
                    </a:lnTo>
                    <a:lnTo>
                      <a:pt x="138" y="1464"/>
                    </a:lnTo>
                    <a:lnTo>
                      <a:pt x="146" y="1465"/>
                    </a:lnTo>
                    <a:lnTo>
                      <a:pt x="164" y="1467"/>
                    </a:lnTo>
                    <a:lnTo>
                      <a:pt x="185" y="1467"/>
                    </a:lnTo>
                    <a:lnTo>
                      <a:pt x="191" y="1501"/>
                    </a:lnTo>
                    <a:lnTo>
                      <a:pt x="195" y="1531"/>
                    </a:lnTo>
                    <a:lnTo>
                      <a:pt x="197" y="1559"/>
                    </a:lnTo>
                    <a:lnTo>
                      <a:pt x="199" y="1590"/>
                    </a:lnTo>
                    <a:lnTo>
                      <a:pt x="202" y="1602"/>
                    </a:lnTo>
                    <a:lnTo>
                      <a:pt x="209" y="1621"/>
                    </a:lnTo>
                    <a:lnTo>
                      <a:pt x="216" y="1643"/>
                    </a:lnTo>
                    <a:lnTo>
                      <a:pt x="219" y="1658"/>
                    </a:lnTo>
                    <a:lnTo>
                      <a:pt x="219" y="1668"/>
                    </a:lnTo>
                    <a:lnTo>
                      <a:pt x="220" y="1679"/>
                    </a:lnTo>
                    <a:lnTo>
                      <a:pt x="221" y="1687"/>
                    </a:lnTo>
                    <a:lnTo>
                      <a:pt x="222" y="1694"/>
                    </a:lnTo>
                    <a:lnTo>
                      <a:pt x="227" y="1709"/>
                    </a:lnTo>
                    <a:lnTo>
                      <a:pt x="232" y="1725"/>
                    </a:lnTo>
                    <a:lnTo>
                      <a:pt x="202" y="1732"/>
                    </a:lnTo>
                    <a:lnTo>
                      <a:pt x="173" y="1739"/>
                    </a:lnTo>
                    <a:lnTo>
                      <a:pt x="166" y="1740"/>
                    </a:lnTo>
                    <a:lnTo>
                      <a:pt x="161" y="1743"/>
                    </a:lnTo>
                    <a:lnTo>
                      <a:pt x="155" y="1745"/>
                    </a:lnTo>
                    <a:lnTo>
                      <a:pt x="151" y="1749"/>
                    </a:lnTo>
                    <a:lnTo>
                      <a:pt x="147" y="1752"/>
                    </a:lnTo>
                    <a:lnTo>
                      <a:pt x="143" y="1757"/>
                    </a:lnTo>
                    <a:lnTo>
                      <a:pt x="141" y="1762"/>
                    </a:lnTo>
                    <a:lnTo>
                      <a:pt x="139" y="1769"/>
                    </a:lnTo>
                    <a:lnTo>
                      <a:pt x="164" y="1770"/>
                    </a:lnTo>
                    <a:lnTo>
                      <a:pt x="193" y="1773"/>
                    </a:lnTo>
                    <a:lnTo>
                      <a:pt x="207" y="1776"/>
                    </a:lnTo>
                    <a:lnTo>
                      <a:pt x="218" y="1779"/>
                    </a:lnTo>
                    <a:lnTo>
                      <a:pt x="224" y="1781"/>
                    </a:lnTo>
                    <a:lnTo>
                      <a:pt x="227" y="1783"/>
                    </a:lnTo>
                    <a:lnTo>
                      <a:pt x="230" y="1785"/>
                    </a:lnTo>
                    <a:lnTo>
                      <a:pt x="232" y="1787"/>
                    </a:lnTo>
                    <a:lnTo>
                      <a:pt x="243" y="1807"/>
                    </a:lnTo>
                    <a:lnTo>
                      <a:pt x="250" y="1820"/>
                    </a:lnTo>
                    <a:lnTo>
                      <a:pt x="253" y="1825"/>
                    </a:lnTo>
                    <a:lnTo>
                      <a:pt x="258" y="1828"/>
                    </a:lnTo>
                    <a:lnTo>
                      <a:pt x="263" y="1830"/>
                    </a:lnTo>
                    <a:lnTo>
                      <a:pt x="272" y="1830"/>
                    </a:lnTo>
                    <a:lnTo>
                      <a:pt x="272" y="1843"/>
                    </a:lnTo>
                    <a:lnTo>
                      <a:pt x="273" y="1857"/>
                    </a:lnTo>
                    <a:lnTo>
                      <a:pt x="275" y="1871"/>
                    </a:lnTo>
                    <a:lnTo>
                      <a:pt x="278" y="1884"/>
                    </a:lnTo>
                    <a:lnTo>
                      <a:pt x="282" y="1898"/>
                    </a:lnTo>
                    <a:lnTo>
                      <a:pt x="285" y="1912"/>
                    </a:lnTo>
                    <a:lnTo>
                      <a:pt x="289" y="1925"/>
                    </a:lnTo>
                    <a:lnTo>
                      <a:pt x="295" y="1937"/>
                    </a:lnTo>
                    <a:lnTo>
                      <a:pt x="301" y="1949"/>
                    </a:lnTo>
                    <a:lnTo>
                      <a:pt x="308" y="1961"/>
                    </a:lnTo>
                    <a:lnTo>
                      <a:pt x="315" y="1971"/>
                    </a:lnTo>
                    <a:lnTo>
                      <a:pt x="322" y="1980"/>
                    </a:lnTo>
                    <a:lnTo>
                      <a:pt x="330" y="1988"/>
                    </a:lnTo>
                    <a:lnTo>
                      <a:pt x="339" y="1995"/>
                    </a:lnTo>
                    <a:lnTo>
                      <a:pt x="349" y="2000"/>
                    </a:lnTo>
                    <a:lnTo>
                      <a:pt x="359" y="2003"/>
                    </a:lnTo>
                    <a:lnTo>
                      <a:pt x="359" y="2013"/>
                    </a:lnTo>
                    <a:lnTo>
                      <a:pt x="361" y="2021"/>
                    </a:lnTo>
                    <a:lnTo>
                      <a:pt x="364" y="2028"/>
                    </a:lnTo>
                    <a:lnTo>
                      <a:pt x="368" y="2034"/>
                    </a:lnTo>
                    <a:lnTo>
                      <a:pt x="374" y="2038"/>
                    </a:lnTo>
                    <a:lnTo>
                      <a:pt x="379" y="2042"/>
                    </a:lnTo>
                    <a:lnTo>
                      <a:pt x="386" y="2046"/>
                    </a:lnTo>
                    <a:lnTo>
                      <a:pt x="393" y="2048"/>
                    </a:lnTo>
                    <a:lnTo>
                      <a:pt x="407" y="2053"/>
                    </a:lnTo>
                    <a:lnTo>
                      <a:pt x="420" y="2057"/>
                    </a:lnTo>
                    <a:lnTo>
                      <a:pt x="426" y="2060"/>
                    </a:lnTo>
                    <a:lnTo>
                      <a:pt x="431" y="2063"/>
                    </a:lnTo>
                    <a:lnTo>
                      <a:pt x="435" y="2066"/>
                    </a:lnTo>
                    <a:lnTo>
                      <a:pt x="438" y="2071"/>
                    </a:lnTo>
                    <a:lnTo>
                      <a:pt x="424" y="2074"/>
                    </a:lnTo>
                    <a:lnTo>
                      <a:pt x="411" y="2077"/>
                    </a:lnTo>
                    <a:lnTo>
                      <a:pt x="415" y="2084"/>
                    </a:lnTo>
                    <a:lnTo>
                      <a:pt x="421" y="2091"/>
                    </a:lnTo>
                    <a:lnTo>
                      <a:pt x="429" y="2097"/>
                    </a:lnTo>
                    <a:lnTo>
                      <a:pt x="440" y="2102"/>
                    </a:lnTo>
                    <a:lnTo>
                      <a:pt x="452" y="2107"/>
                    </a:lnTo>
                    <a:lnTo>
                      <a:pt x="465" y="2110"/>
                    </a:lnTo>
                    <a:lnTo>
                      <a:pt x="480" y="2113"/>
                    </a:lnTo>
                    <a:lnTo>
                      <a:pt x="498" y="2114"/>
                    </a:lnTo>
                    <a:lnTo>
                      <a:pt x="502" y="2117"/>
                    </a:lnTo>
                    <a:lnTo>
                      <a:pt x="507" y="2121"/>
                    </a:lnTo>
                    <a:lnTo>
                      <a:pt x="510" y="2127"/>
                    </a:lnTo>
                    <a:lnTo>
                      <a:pt x="513" y="2131"/>
                    </a:lnTo>
                    <a:lnTo>
                      <a:pt x="519" y="2140"/>
                    </a:lnTo>
                    <a:lnTo>
                      <a:pt x="522" y="2149"/>
                    </a:lnTo>
                    <a:lnTo>
                      <a:pt x="527" y="2155"/>
                    </a:lnTo>
                    <a:lnTo>
                      <a:pt x="530" y="2158"/>
                    </a:lnTo>
                    <a:lnTo>
                      <a:pt x="531" y="2158"/>
                    </a:lnTo>
                    <a:lnTo>
                      <a:pt x="533" y="2157"/>
                    </a:lnTo>
                    <a:lnTo>
                      <a:pt x="535" y="2155"/>
                    </a:lnTo>
                    <a:lnTo>
                      <a:pt x="538" y="2151"/>
                    </a:lnTo>
                    <a:lnTo>
                      <a:pt x="543" y="2137"/>
                    </a:lnTo>
                    <a:lnTo>
                      <a:pt x="547" y="2125"/>
                    </a:lnTo>
                    <a:lnTo>
                      <a:pt x="554" y="2116"/>
                    </a:lnTo>
                    <a:lnTo>
                      <a:pt x="561" y="2109"/>
                    </a:lnTo>
                    <a:lnTo>
                      <a:pt x="567" y="2104"/>
                    </a:lnTo>
                    <a:lnTo>
                      <a:pt x="576" y="2101"/>
                    </a:lnTo>
                    <a:lnTo>
                      <a:pt x="586" y="2098"/>
                    </a:lnTo>
                    <a:lnTo>
                      <a:pt x="598" y="2095"/>
                    </a:lnTo>
                    <a:lnTo>
                      <a:pt x="592" y="2087"/>
                    </a:lnTo>
                    <a:lnTo>
                      <a:pt x="589" y="2081"/>
                    </a:lnTo>
                    <a:lnTo>
                      <a:pt x="588" y="2078"/>
                    </a:lnTo>
                    <a:lnTo>
                      <a:pt x="588" y="2076"/>
                    </a:lnTo>
                    <a:lnTo>
                      <a:pt x="589" y="2074"/>
                    </a:lnTo>
                    <a:lnTo>
                      <a:pt x="591" y="2071"/>
                    </a:lnTo>
                    <a:lnTo>
                      <a:pt x="491" y="204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s-PY"/>
              </a:p>
            </p:txBody>
          </p:sp>
          <p:sp>
            <p:nvSpPr>
              <p:cNvPr id="43" name="Freeform 9">
                <a:extLst>
                  <a:ext uri="{FF2B5EF4-FFF2-40B4-BE49-F238E27FC236}">
                    <a16:creationId xmlns:a16="http://schemas.microsoft.com/office/drawing/2014/main" id="{2D0552C9-D11D-4D35-B1C9-983029B1E293}"/>
                  </a:ext>
                </a:extLst>
              </p:cNvPr>
              <p:cNvSpPr>
                <a:spLocks/>
              </p:cNvSpPr>
              <p:nvPr>
                <p:custDataLst>
                  <p:tags r:id="rId4"/>
                </p:custDataLst>
              </p:nvPr>
            </p:nvSpPr>
            <p:spPr bwMode="auto">
              <a:xfrm>
                <a:off x="6371181" y="2533082"/>
                <a:ext cx="966787" cy="1203325"/>
              </a:xfrm>
              <a:custGeom>
                <a:avLst/>
                <a:gdLst>
                  <a:gd name="T0" fmla="*/ 2147483647 w 2226"/>
                  <a:gd name="T1" fmla="*/ 2147483647 h 2292"/>
                  <a:gd name="T2" fmla="*/ 2147483647 w 2226"/>
                  <a:gd name="T3" fmla="*/ 2147483647 h 2292"/>
                  <a:gd name="T4" fmla="*/ 2147483647 w 2226"/>
                  <a:gd name="T5" fmla="*/ 2147483647 h 2292"/>
                  <a:gd name="T6" fmla="*/ 2147483647 w 2226"/>
                  <a:gd name="T7" fmla="*/ 2147483647 h 2292"/>
                  <a:gd name="T8" fmla="*/ 2147483647 w 2226"/>
                  <a:gd name="T9" fmla="*/ 2147483647 h 2292"/>
                  <a:gd name="T10" fmla="*/ 2147483647 w 2226"/>
                  <a:gd name="T11" fmla="*/ 2147483647 h 2292"/>
                  <a:gd name="T12" fmla="*/ 2147483647 w 2226"/>
                  <a:gd name="T13" fmla="*/ 2147483647 h 2292"/>
                  <a:gd name="T14" fmla="*/ 2147483647 w 2226"/>
                  <a:gd name="T15" fmla="*/ 2147483647 h 2292"/>
                  <a:gd name="T16" fmla="*/ 2147483647 w 2226"/>
                  <a:gd name="T17" fmla="*/ 2147483647 h 2292"/>
                  <a:gd name="T18" fmla="*/ 2147483647 w 2226"/>
                  <a:gd name="T19" fmla="*/ 2147483647 h 2292"/>
                  <a:gd name="T20" fmla="*/ 2147483647 w 2226"/>
                  <a:gd name="T21" fmla="*/ 2147483647 h 2292"/>
                  <a:gd name="T22" fmla="*/ 2147483647 w 2226"/>
                  <a:gd name="T23" fmla="*/ 2147483647 h 2292"/>
                  <a:gd name="T24" fmla="*/ 2147483647 w 2226"/>
                  <a:gd name="T25" fmla="*/ 2147483647 h 2292"/>
                  <a:gd name="T26" fmla="*/ 2147483647 w 2226"/>
                  <a:gd name="T27" fmla="*/ 2147483647 h 2292"/>
                  <a:gd name="T28" fmla="*/ 2147483647 w 2226"/>
                  <a:gd name="T29" fmla="*/ 2147483647 h 2292"/>
                  <a:gd name="T30" fmla="*/ 2147483647 w 2226"/>
                  <a:gd name="T31" fmla="*/ 2147483647 h 2292"/>
                  <a:gd name="T32" fmla="*/ 2147483647 w 2226"/>
                  <a:gd name="T33" fmla="*/ 2147483647 h 2292"/>
                  <a:gd name="T34" fmla="*/ 2147483647 w 2226"/>
                  <a:gd name="T35" fmla="*/ 2147483647 h 2292"/>
                  <a:gd name="T36" fmla="*/ 2147483647 w 2226"/>
                  <a:gd name="T37" fmla="*/ 2147483647 h 2292"/>
                  <a:gd name="T38" fmla="*/ 2147483647 w 2226"/>
                  <a:gd name="T39" fmla="*/ 2147483647 h 2292"/>
                  <a:gd name="T40" fmla="*/ 2147483647 w 2226"/>
                  <a:gd name="T41" fmla="*/ 2147483647 h 2292"/>
                  <a:gd name="T42" fmla="*/ 2147483647 w 2226"/>
                  <a:gd name="T43" fmla="*/ 2147483647 h 2292"/>
                  <a:gd name="T44" fmla="*/ 2147483647 w 2226"/>
                  <a:gd name="T45" fmla="*/ 2147483647 h 2292"/>
                  <a:gd name="T46" fmla="*/ 2147483647 w 2226"/>
                  <a:gd name="T47" fmla="*/ 2147483647 h 2292"/>
                  <a:gd name="T48" fmla="*/ 2147483647 w 2226"/>
                  <a:gd name="T49" fmla="*/ 2147483647 h 2292"/>
                  <a:gd name="T50" fmla="*/ 2147483647 w 2226"/>
                  <a:gd name="T51" fmla="*/ 2147483647 h 2292"/>
                  <a:gd name="T52" fmla="*/ 2147483647 w 2226"/>
                  <a:gd name="T53" fmla="*/ 2147483647 h 2292"/>
                  <a:gd name="T54" fmla="*/ 2147483647 w 2226"/>
                  <a:gd name="T55" fmla="*/ 2147483647 h 2292"/>
                  <a:gd name="T56" fmla="*/ 2147483647 w 2226"/>
                  <a:gd name="T57" fmla="*/ 2147483647 h 2292"/>
                  <a:gd name="T58" fmla="*/ 2147483647 w 2226"/>
                  <a:gd name="T59" fmla="*/ 2147483647 h 2292"/>
                  <a:gd name="T60" fmla="*/ 2147483647 w 2226"/>
                  <a:gd name="T61" fmla="*/ 2147483647 h 2292"/>
                  <a:gd name="T62" fmla="*/ 2147483647 w 2226"/>
                  <a:gd name="T63" fmla="*/ 2147483647 h 2292"/>
                  <a:gd name="T64" fmla="*/ 2147483647 w 2226"/>
                  <a:gd name="T65" fmla="*/ 2147483647 h 2292"/>
                  <a:gd name="T66" fmla="*/ 2147483647 w 2226"/>
                  <a:gd name="T67" fmla="*/ 2147483647 h 2292"/>
                  <a:gd name="T68" fmla="*/ 2147483647 w 2226"/>
                  <a:gd name="T69" fmla="*/ 2147483647 h 2292"/>
                  <a:gd name="T70" fmla="*/ 2147483647 w 2226"/>
                  <a:gd name="T71" fmla="*/ 2147483647 h 2292"/>
                  <a:gd name="T72" fmla="*/ 2147483647 w 2226"/>
                  <a:gd name="T73" fmla="*/ 2147483647 h 2292"/>
                  <a:gd name="T74" fmla="*/ 2147483647 w 2226"/>
                  <a:gd name="T75" fmla="*/ 2147483647 h 2292"/>
                  <a:gd name="T76" fmla="*/ 2147483647 w 2226"/>
                  <a:gd name="T77" fmla="*/ 2147483647 h 2292"/>
                  <a:gd name="T78" fmla="*/ 2147483647 w 2226"/>
                  <a:gd name="T79" fmla="*/ 2147483647 h 2292"/>
                  <a:gd name="T80" fmla="*/ 2147483647 w 2226"/>
                  <a:gd name="T81" fmla="*/ 2147483647 h 2292"/>
                  <a:gd name="T82" fmla="*/ 2147483647 w 2226"/>
                  <a:gd name="T83" fmla="*/ 2147483647 h 2292"/>
                  <a:gd name="T84" fmla="*/ 2147483647 w 2226"/>
                  <a:gd name="T85" fmla="*/ 2147483647 h 2292"/>
                  <a:gd name="T86" fmla="*/ 2147483647 w 2226"/>
                  <a:gd name="T87" fmla="*/ 2147483647 h 2292"/>
                  <a:gd name="T88" fmla="*/ 2147483647 w 2226"/>
                  <a:gd name="T89" fmla="*/ 2147483647 h 2292"/>
                  <a:gd name="T90" fmla="*/ 2147483647 w 2226"/>
                  <a:gd name="T91" fmla="*/ 2147483647 h 2292"/>
                  <a:gd name="T92" fmla="*/ 2147483647 w 2226"/>
                  <a:gd name="T93" fmla="*/ 2147483647 h 2292"/>
                  <a:gd name="T94" fmla="*/ 2147483647 w 2226"/>
                  <a:gd name="T95" fmla="*/ 2147483647 h 2292"/>
                  <a:gd name="T96" fmla="*/ 2147483647 w 2226"/>
                  <a:gd name="T97" fmla="*/ 0 h 2292"/>
                  <a:gd name="T98" fmla="*/ 2147483647 w 2226"/>
                  <a:gd name="T99" fmla="*/ 2147483647 h 2292"/>
                  <a:gd name="T100" fmla="*/ 2147483647 w 2226"/>
                  <a:gd name="T101" fmla="*/ 2147483647 h 2292"/>
                  <a:gd name="T102" fmla="*/ 2147483647 w 2226"/>
                  <a:gd name="T103" fmla="*/ 2147483647 h 2292"/>
                  <a:gd name="T104" fmla="*/ 2147483647 w 2226"/>
                  <a:gd name="T105" fmla="*/ 2147483647 h 2292"/>
                  <a:gd name="T106" fmla="*/ 2147483647 w 2226"/>
                  <a:gd name="T107" fmla="*/ 2147483647 h 2292"/>
                  <a:gd name="T108" fmla="*/ 2147483647 w 2226"/>
                  <a:gd name="T109" fmla="*/ 2147483647 h 2292"/>
                  <a:gd name="T110" fmla="*/ 2147483647 w 2226"/>
                  <a:gd name="T111" fmla="*/ 2147483647 h 2292"/>
                  <a:gd name="T112" fmla="*/ 2147483647 w 2226"/>
                  <a:gd name="T113" fmla="*/ 2147483647 h 2292"/>
                  <a:gd name="T114" fmla="*/ 2147483647 w 2226"/>
                  <a:gd name="T115" fmla="*/ 2147483647 h 2292"/>
                  <a:gd name="T116" fmla="*/ 2147483647 w 2226"/>
                  <a:gd name="T117" fmla="*/ 2147483647 h 2292"/>
                  <a:gd name="T118" fmla="*/ 2147483647 w 2226"/>
                  <a:gd name="T119" fmla="*/ 2147483647 h 2292"/>
                  <a:gd name="T120" fmla="*/ 2147483647 w 2226"/>
                  <a:gd name="T121" fmla="*/ 2147483647 h 2292"/>
                  <a:gd name="T122" fmla="*/ 2147483647 w 2226"/>
                  <a:gd name="T123" fmla="*/ 2147483647 h 2292"/>
                  <a:gd name="T124" fmla="*/ 2147483647 w 2226"/>
                  <a:gd name="T125" fmla="*/ 2147483647 h 229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26" h="2292">
                    <a:moveTo>
                      <a:pt x="233" y="973"/>
                    </a:moveTo>
                    <a:lnTo>
                      <a:pt x="313" y="967"/>
                    </a:lnTo>
                    <a:lnTo>
                      <a:pt x="323" y="963"/>
                    </a:lnTo>
                    <a:lnTo>
                      <a:pt x="332" y="959"/>
                    </a:lnTo>
                    <a:lnTo>
                      <a:pt x="342" y="953"/>
                    </a:lnTo>
                    <a:lnTo>
                      <a:pt x="351" y="948"/>
                    </a:lnTo>
                    <a:lnTo>
                      <a:pt x="368" y="936"/>
                    </a:lnTo>
                    <a:lnTo>
                      <a:pt x="386" y="923"/>
                    </a:lnTo>
                    <a:lnTo>
                      <a:pt x="403" y="911"/>
                    </a:lnTo>
                    <a:lnTo>
                      <a:pt x="421" y="902"/>
                    </a:lnTo>
                    <a:lnTo>
                      <a:pt x="431" y="898"/>
                    </a:lnTo>
                    <a:lnTo>
                      <a:pt x="440" y="896"/>
                    </a:lnTo>
                    <a:lnTo>
                      <a:pt x="449" y="894"/>
                    </a:lnTo>
                    <a:lnTo>
                      <a:pt x="459" y="893"/>
                    </a:lnTo>
                    <a:lnTo>
                      <a:pt x="467" y="894"/>
                    </a:lnTo>
                    <a:lnTo>
                      <a:pt x="474" y="896"/>
                    </a:lnTo>
                    <a:lnTo>
                      <a:pt x="480" y="899"/>
                    </a:lnTo>
                    <a:lnTo>
                      <a:pt x="485" y="902"/>
                    </a:lnTo>
                    <a:lnTo>
                      <a:pt x="489" y="907"/>
                    </a:lnTo>
                    <a:lnTo>
                      <a:pt x="492" y="912"/>
                    </a:lnTo>
                    <a:lnTo>
                      <a:pt x="496" y="918"/>
                    </a:lnTo>
                    <a:lnTo>
                      <a:pt x="498" y="925"/>
                    </a:lnTo>
                    <a:lnTo>
                      <a:pt x="502" y="956"/>
                    </a:lnTo>
                    <a:lnTo>
                      <a:pt x="505" y="985"/>
                    </a:lnTo>
                    <a:lnTo>
                      <a:pt x="509" y="994"/>
                    </a:lnTo>
                    <a:lnTo>
                      <a:pt x="512" y="1001"/>
                    </a:lnTo>
                    <a:lnTo>
                      <a:pt x="515" y="1008"/>
                    </a:lnTo>
                    <a:lnTo>
                      <a:pt x="520" y="1015"/>
                    </a:lnTo>
                    <a:lnTo>
                      <a:pt x="525" y="1022"/>
                    </a:lnTo>
                    <a:lnTo>
                      <a:pt x="531" y="1028"/>
                    </a:lnTo>
                    <a:lnTo>
                      <a:pt x="536" y="1033"/>
                    </a:lnTo>
                    <a:lnTo>
                      <a:pt x="543" y="1038"/>
                    </a:lnTo>
                    <a:lnTo>
                      <a:pt x="549" y="1044"/>
                    </a:lnTo>
                    <a:lnTo>
                      <a:pt x="557" y="1048"/>
                    </a:lnTo>
                    <a:lnTo>
                      <a:pt x="564" y="1051"/>
                    </a:lnTo>
                    <a:lnTo>
                      <a:pt x="572" y="1054"/>
                    </a:lnTo>
                    <a:lnTo>
                      <a:pt x="580" y="1057"/>
                    </a:lnTo>
                    <a:lnTo>
                      <a:pt x="588" y="1058"/>
                    </a:lnTo>
                    <a:lnTo>
                      <a:pt x="597" y="1059"/>
                    </a:lnTo>
                    <a:lnTo>
                      <a:pt x="605" y="1060"/>
                    </a:lnTo>
                    <a:lnTo>
                      <a:pt x="614" y="1060"/>
                    </a:lnTo>
                    <a:lnTo>
                      <a:pt x="625" y="1063"/>
                    </a:lnTo>
                    <a:lnTo>
                      <a:pt x="638" y="1066"/>
                    </a:lnTo>
                    <a:lnTo>
                      <a:pt x="653" y="1071"/>
                    </a:lnTo>
                    <a:lnTo>
                      <a:pt x="668" y="1076"/>
                    </a:lnTo>
                    <a:lnTo>
                      <a:pt x="683" y="1083"/>
                    </a:lnTo>
                    <a:lnTo>
                      <a:pt x="700" y="1090"/>
                    </a:lnTo>
                    <a:lnTo>
                      <a:pt x="716" y="1098"/>
                    </a:lnTo>
                    <a:lnTo>
                      <a:pt x="733" y="1108"/>
                    </a:lnTo>
                    <a:lnTo>
                      <a:pt x="747" y="1116"/>
                    </a:lnTo>
                    <a:lnTo>
                      <a:pt x="761" y="1126"/>
                    </a:lnTo>
                    <a:lnTo>
                      <a:pt x="773" y="1135"/>
                    </a:lnTo>
                    <a:lnTo>
                      <a:pt x="783" y="1144"/>
                    </a:lnTo>
                    <a:lnTo>
                      <a:pt x="791" y="1153"/>
                    </a:lnTo>
                    <a:lnTo>
                      <a:pt x="794" y="1158"/>
                    </a:lnTo>
                    <a:lnTo>
                      <a:pt x="796" y="1162"/>
                    </a:lnTo>
                    <a:lnTo>
                      <a:pt x="798" y="1167"/>
                    </a:lnTo>
                    <a:lnTo>
                      <a:pt x="798" y="1171"/>
                    </a:lnTo>
                    <a:lnTo>
                      <a:pt x="798" y="1190"/>
                    </a:lnTo>
                    <a:lnTo>
                      <a:pt x="798" y="1204"/>
                    </a:lnTo>
                    <a:lnTo>
                      <a:pt x="798" y="1214"/>
                    </a:lnTo>
                    <a:lnTo>
                      <a:pt x="798" y="1220"/>
                    </a:lnTo>
                    <a:lnTo>
                      <a:pt x="799" y="1229"/>
                    </a:lnTo>
                    <a:lnTo>
                      <a:pt x="803" y="1242"/>
                    </a:lnTo>
                    <a:lnTo>
                      <a:pt x="806" y="1249"/>
                    </a:lnTo>
                    <a:lnTo>
                      <a:pt x="810" y="1256"/>
                    </a:lnTo>
                    <a:lnTo>
                      <a:pt x="814" y="1263"/>
                    </a:lnTo>
                    <a:lnTo>
                      <a:pt x="818" y="1271"/>
                    </a:lnTo>
                    <a:lnTo>
                      <a:pt x="824" y="1277"/>
                    </a:lnTo>
                    <a:lnTo>
                      <a:pt x="830" y="1283"/>
                    </a:lnTo>
                    <a:lnTo>
                      <a:pt x="838" y="1288"/>
                    </a:lnTo>
                    <a:lnTo>
                      <a:pt x="846" y="1292"/>
                    </a:lnTo>
                    <a:lnTo>
                      <a:pt x="854" y="1295"/>
                    </a:lnTo>
                    <a:lnTo>
                      <a:pt x="863" y="1296"/>
                    </a:lnTo>
                    <a:lnTo>
                      <a:pt x="873" y="1296"/>
                    </a:lnTo>
                    <a:lnTo>
                      <a:pt x="884" y="1294"/>
                    </a:lnTo>
                    <a:lnTo>
                      <a:pt x="917" y="1294"/>
                    </a:lnTo>
                    <a:lnTo>
                      <a:pt x="918" y="1306"/>
                    </a:lnTo>
                    <a:lnTo>
                      <a:pt x="919" y="1317"/>
                    </a:lnTo>
                    <a:lnTo>
                      <a:pt x="923" y="1328"/>
                    </a:lnTo>
                    <a:lnTo>
                      <a:pt x="926" y="1336"/>
                    </a:lnTo>
                    <a:lnTo>
                      <a:pt x="929" y="1343"/>
                    </a:lnTo>
                    <a:lnTo>
                      <a:pt x="935" y="1349"/>
                    </a:lnTo>
                    <a:lnTo>
                      <a:pt x="939" y="1355"/>
                    </a:lnTo>
                    <a:lnTo>
                      <a:pt x="944" y="1360"/>
                    </a:lnTo>
                    <a:lnTo>
                      <a:pt x="953" y="1371"/>
                    </a:lnTo>
                    <a:lnTo>
                      <a:pt x="962" y="1385"/>
                    </a:lnTo>
                    <a:lnTo>
                      <a:pt x="965" y="1392"/>
                    </a:lnTo>
                    <a:lnTo>
                      <a:pt x="969" y="1401"/>
                    </a:lnTo>
                    <a:lnTo>
                      <a:pt x="970" y="1411"/>
                    </a:lnTo>
                    <a:lnTo>
                      <a:pt x="971" y="1423"/>
                    </a:lnTo>
                    <a:lnTo>
                      <a:pt x="970" y="1434"/>
                    </a:lnTo>
                    <a:lnTo>
                      <a:pt x="968" y="1443"/>
                    </a:lnTo>
                    <a:lnTo>
                      <a:pt x="964" y="1452"/>
                    </a:lnTo>
                    <a:lnTo>
                      <a:pt x="961" y="1459"/>
                    </a:lnTo>
                    <a:lnTo>
                      <a:pt x="957" y="1466"/>
                    </a:lnTo>
                    <a:lnTo>
                      <a:pt x="953" y="1474"/>
                    </a:lnTo>
                    <a:lnTo>
                      <a:pt x="951" y="1482"/>
                    </a:lnTo>
                    <a:lnTo>
                      <a:pt x="951" y="1491"/>
                    </a:lnTo>
                    <a:lnTo>
                      <a:pt x="951" y="1498"/>
                    </a:lnTo>
                    <a:lnTo>
                      <a:pt x="952" y="1503"/>
                    </a:lnTo>
                    <a:lnTo>
                      <a:pt x="953" y="1509"/>
                    </a:lnTo>
                    <a:lnTo>
                      <a:pt x="955" y="1513"/>
                    </a:lnTo>
                    <a:lnTo>
                      <a:pt x="959" y="1521"/>
                    </a:lnTo>
                    <a:lnTo>
                      <a:pt x="964" y="1527"/>
                    </a:lnTo>
                    <a:lnTo>
                      <a:pt x="969" y="1533"/>
                    </a:lnTo>
                    <a:lnTo>
                      <a:pt x="973" y="1537"/>
                    </a:lnTo>
                    <a:lnTo>
                      <a:pt x="976" y="1541"/>
                    </a:lnTo>
                    <a:lnTo>
                      <a:pt x="978" y="1547"/>
                    </a:lnTo>
                    <a:lnTo>
                      <a:pt x="979" y="1555"/>
                    </a:lnTo>
                    <a:lnTo>
                      <a:pt x="979" y="1564"/>
                    </a:lnTo>
                    <a:lnTo>
                      <a:pt x="979" y="1572"/>
                    </a:lnTo>
                    <a:lnTo>
                      <a:pt x="978" y="1580"/>
                    </a:lnTo>
                    <a:lnTo>
                      <a:pt x="976" y="1588"/>
                    </a:lnTo>
                    <a:lnTo>
                      <a:pt x="975" y="1596"/>
                    </a:lnTo>
                    <a:lnTo>
                      <a:pt x="975" y="1605"/>
                    </a:lnTo>
                    <a:lnTo>
                      <a:pt x="978" y="1614"/>
                    </a:lnTo>
                    <a:lnTo>
                      <a:pt x="981" y="1621"/>
                    </a:lnTo>
                    <a:lnTo>
                      <a:pt x="985" y="1627"/>
                    </a:lnTo>
                    <a:lnTo>
                      <a:pt x="992" y="1632"/>
                    </a:lnTo>
                    <a:lnTo>
                      <a:pt x="998" y="1637"/>
                    </a:lnTo>
                    <a:lnTo>
                      <a:pt x="1016" y="1645"/>
                    </a:lnTo>
                    <a:lnTo>
                      <a:pt x="1036" y="1653"/>
                    </a:lnTo>
                    <a:lnTo>
                      <a:pt x="1057" y="1661"/>
                    </a:lnTo>
                    <a:lnTo>
                      <a:pt x="1077" y="1669"/>
                    </a:lnTo>
                    <a:lnTo>
                      <a:pt x="1086" y="1673"/>
                    </a:lnTo>
                    <a:lnTo>
                      <a:pt x="1095" y="1678"/>
                    </a:lnTo>
                    <a:lnTo>
                      <a:pt x="1104" y="1682"/>
                    </a:lnTo>
                    <a:lnTo>
                      <a:pt x="1110" y="1688"/>
                    </a:lnTo>
                    <a:lnTo>
                      <a:pt x="1116" y="1692"/>
                    </a:lnTo>
                    <a:lnTo>
                      <a:pt x="1124" y="1695"/>
                    </a:lnTo>
                    <a:lnTo>
                      <a:pt x="1131" y="1698"/>
                    </a:lnTo>
                    <a:lnTo>
                      <a:pt x="1140" y="1700"/>
                    </a:lnTo>
                    <a:lnTo>
                      <a:pt x="1149" y="1702"/>
                    </a:lnTo>
                    <a:lnTo>
                      <a:pt x="1157" y="1705"/>
                    </a:lnTo>
                    <a:lnTo>
                      <a:pt x="1164" y="1708"/>
                    </a:lnTo>
                    <a:lnTo>
                      <a:pt x="1170" y="1713"/>
                    </a:lnTo>
                    <a:lnTo>
                      <a:pt x="1176" y="1721"/>
                    </a:lnTo>
                    <a:lnTo>
                      <a:pt x="1181" y="1729"/>
                    </a:lnTo>
                    <a:lnTo>
                      <a:pt x="1185" y="1739"/>
                    </a:lnTo>
                    <a:lnTo>
                      <a:pt x="1187" y="1749"/>
                    </a:lnTo>
                    <a:lnTo>
                      <a:pt x="1189" y="1772"/>
                    </a:lnTo>
                    <a:lnTo>
                      <a:pt x="1192" y="1794"/>
                    </a:lnTo>
                    <a:lnTo>
                      <a:pt x="1193" y="1805"/>
                    </a:lnTo>
                    <a:lnTo>
                      <a:pt x="1195" y="1815"/>
                    </a:lnTo>
                    <a:lnTo>
                      <a:pt x="1198" y="1825"/>
                    </a:lnTo>
                    <a:lnTo>
                      <a:pt x="1204" y="1832"/>
                    </a:lnTo>
                    <a:lnTo>
                      <a:pt x="1207" y="1836"/>
                    </a:lnTo>
                    <a:lnTo>
                      <a:pt x="1210" y="1839"/>
                    </a:lnTo>
                    <a:lnTo>
                      <a:pt x="1214" y="1842"/>
                    </a:lnTo>
                    <a:lnTo>
                      <a:pt x="1219" y="1844"/>
                    </a:lnTo>
                    <a:lnTo>
                      <a:pt x="1224" y="1846"/>
                    </a:lnTo>
                    <a:lnTo>
                      <a:pt x="1229" y="1847"/>
                    </a:lnTo>
                    <a:lnTo>
                      <a:pt x="1236" y="1848"/>
                    </a:lnTo>
                    <a:lnTo>
                      <a:pt x="1243" y="1848"/>
                    </a:lnTo>
                    <a:lnTo>
                      <a:pt x="1243" y="1864"/>
                    </a:lnTo>
                    <a:lnTo>
                      <a:pt x="1243" y="1879"/>
                    </a:lnTo>
                    <a:lnTo>
                      <a:pt x="1243" y="1891"/>
                    </a:lnTo>
                    <a:lnTo>
                      <a:pt x="1243" y="1904"/>
                    </a:lnTo>
                    <a:lnTo>
                      <a:pt x="1243" y="1921"/>
                    </a:lnTo>
                    <a:lnTo>
                      <a:pt x="1243" y="1942"/>
                    </a:lnTo>
                    <a:lnTo>
                      <a:pt x="1243" y="1961"/>
                    </a:lnTo>
                    <a:lnTo>
                      <a:pt x="1243" y="1971"/>
                    </a:lnTo>
                    <a:lnTo>
                      <a:pt x="1232" y="1974"/>
                    </a:lnTo>
                    <a:lnTo>
                      <a:pt x="1221" y="1979"/>
                    </a:lnTo>
                    <a:lnTo>
                      <a:pt x="1208" y="1985"/>
                    </a:lnTo>
                    <a:lnTo>
                      <a:pt x="1196" y="1994"/>
                    </a:lnTo>
                    <a:lnTo>
                      <a:pt x="1183" y="2003"/>
                    </a:lnTo>
                    <a:lnTo>
                      <a:pt x="1170" y="2013"/>
                    </a:lnTo>
                    <a:lnTo>
                      <a:pt x="1157" y="2023"/>
                    </a:lnTo>
                    <a:lnTo>
                      <a:pt x="1143" y="2034"/>
                    </a:lnTo>
                    <a:lnTo>
                      <a:pt x="1131" y="2047"/>
                    </a:lnTo>
                    <a:lnTo>
                      <a:pt x="1120" y="2059"/>
                    </a:lnTo>
                    <a:lnTo>
                      <a:pt x="1109" y="2070"/>
                    </a:lnTo>
                    <a:lnTo>
                      <a:pt x="1101" y="2082"/>
                    </a:lnTo>
                    <a:lnTo>
                      <a:pt x="1094" y="2094"/>
                    </a:lnTo>
                    <a:lnTo>
                      <a:pt x="1088" y="2106"/>
                    </a:lnTo>
                    <a:lnTo>
                      <a:pt x="1085" y="2116"/>
                    </a:lnTo>
                    <a:lnTo>
                      <a:pt x="1084" y="2125"/>
                    </a:lnTo>
                    <a:lnTo>
                      <a:pt x="1084" y="2128"/>
                    </a:lnTo>
                    <a:lnTo>
                      <a:pt x="1086" y="2130"/>
                    </a:lnTo>
                    <a:lnTo>
                      <a:pt x="1088" y="2132"/>
                    </a:lnTo>
                    <a:lnTo>
                      <a:pt x="1092" y="2133"/>
                    </a:lnTo>
                    <a:lnTo>
                      <a:pt x="1101" y="2137"/>
                    </a:lnTo>
                    <a:lnTo>
                      <a:pt x="1110" y="2139"/>
                    </a:lnTo>
                    <a:lnTo>
                      <a:pt x="1131" y="2142"/>
                    </a:lnTo>
                    <a:lnTo>
                      <a:pt x="1143" y="2144"/>
                    </a:lnTo>
                    <a:lnTo>
                      <a:pt x="1151" y="2145"/>
                    </a:lnTo>
                    <a:lnTo>
                      <a:pt x="1158" y="2147"/>
                    </a:lnTo>
                    <a:lnTo>
                      <a:pt x="1163" y="2150"/>
                    </a:lnTo>
                    <a:lnTo>
                      <a:pt x="1169" y="2153"/>
                    </a:lnTo>
                    <a:lnTo>
                      <a:pt x="1180" y="2161"/>
                    </a:lnTo>
                    <a:lnTo>
                      <a:pt x="1189" y="2170"/>
                    </a:lnTo>
                    <a:lnTo>
                      <a:pt x="1200" y="2178"/>
                    </a:lnTo>
                    <a:lnTo>
                      <a:pt x="1210" y="2186"/>
                    </a:lnTo>
                    <a:lnTo>
                      <a:pt x="1216" y="2190"/>
                    </a:lnTo>
                    <a:lnTo>
                      <a:pt x="1222" y="2193"/>
                    </a:lnTo>
                    <a:lnTo>
                      <a:pt x="1229" y="2197"/>
                    </a:lnTo>
                    <a:lnTo>
                      <a:pt x="1237" y="2199"/>
                    </a:lnTo>
                    <a:lnTo>
                      <a:pt x="1248" y="2203"/>
                    </a:lnTo>
                    <a:lnTo>
                      <a:pt x="1258" y="2208"/>
                    </a:lnTo>
                    <a:lnTo>
                      <a:pt x="1267" y="2214"/>
                    </a:lnTo>
                    <a:lnTo>
                      <a:pt x="1277" y="2220"/>
                    </a:lnTo>
                    <a:lnTo>
                      <a:pt x="1296" y="2234"/>
                    </a:lnTo>
                    <a:lnTo>
                      <a:pt x="1312" y="2248"/>
                    </a:lnTo>
                    <a:lnTo>
                      <a:pt x="1327" y="2262"/>
                    </a:lnTo>
                    <a:lnTo>
                      <a:pt x="1340" y="2275"/>
                    </a:lnTo>
                    <a:lnTo>
                      <a:pt x="1352" y="2285"/>
                    </a:lnTo>
                    <a:lnTo>
                      <a:pt x="1363" y="2292"/>
                    </a:lnTo>
                    <a:lnTo>
                      <a:pt x="1370" y="2276"/>
                    </a:lnTo>
                    <a:lnTo>
                      <a:pt x="1377" y="2261"/>
                    </a:lnTo>
                    <a:lnTo>
                      <a:pt x="1385" y="2248"/>
                    </a:lnTo>
                    <a:lnTo>
                      <a:pt x="1394" y="2235"/>
                    </a:lnTo>
                    <a:lnTo>
                      <a:pt x="1401" y="2223"/>
                    </a:lnTo>
                    <a:lnTo>
                      <a:pt x="1410" y="2210"/>
                    </a:lnTo>
                    <a:lnTo>
                      <a:pt x="1419" y="2198"/>
                    </a:lnTo>
                    <a:lnTo>
                      <a:pt x="1429" y="2187"/>
                    </a:lnTo>
                    <a:lnTo>
                      <a:pt x="1439" y="2160"/>
                    </a:lnTo>
                    <a:lnTo>
                      <a:pt x="1449" y="2138"/>
                    </a:lnTo>
                    <a:lnTo>
                      <a:pt x="1459" y="2116"/>
                    </a:lnTo>
                    <a:lnTo>
                      <a:pt x="1468" y="2088"/>
                    </a:lnTo>
                    <a:lnTo>
                      <a:pt x="1472" y="2082"/>
                    </a:lnTo>
                    <a:lnTo>
                      <a:pt x="1476" y="2076"/>
                    </a:lnTo>
                    <a:lnTo>
                      <a:pt x="1480" y="2070"/>
                    </a:lnTo>
                    <a:lnTo>
                      <a:pt x="1485" y="2065"/>
                    </a:lnTo>
                    <a:lnTo>
                      <a:pt x="1496" y="2055"/>
                    </a:lnTo>
                    <a:lnTo>
                      <a:pt x="1507" y="2046"/>
                    </a:lnTo>
                    <a:lnTo>
                      <a:pt x="1518" y="2036"/>
                    </a:lnTo>
                    <a:lnTo>
                      <a:pt x="1527" y="2026"/>
                    </a:lnTo>
                    <a:lnTo>
                      <a:pt x="1530" y="2021"/>
                    </a:lnTo>
                    <a:lnTo>
                      <a:pt x="1533" y="2015"/>
                    </a:lnTo>
                    <a:lnTo>
                      <a:pt x="1534" y="2009"/>
                    </a:lnTo>
                    <a:lnTo>
                      <a:pt x="1535" y="2002"/>
                    </a:lnTo>
                    <a:lnTo>
                      <a:pt x="1535" y="1993"/>
                    </a:lnTo>
                    <a:lnTo>
                      <a:pt x="1534" y="1984"/>
                    </a:lnTo>
                    <a:lnTo>
                      <a:pt x="1532" y="1975"/>
                    </a:lnTo>
                    <a:lnTo>
                      <a:pt x="1530" y="1966"/>
                    </a:lnTo>
                    <a:lnTo>
                      <a:pt x="1524" y="1950"/>
                    </a:lnTo>
                    <a:lnTo>
                      <a:pt x="1519" y="1934"/>
                    </a:lnTo>
                    <a:lnTo>
                      <a:pt x="1512" y="1918"/>
                    </a:lnTo>
                    <a:lnTo>
                      <a:pt x="1507" y="1904"/>
                    </a:lnTo>
                    <a:lnTo>
                      <a:pt x="1504" y="1891"/>
                    </a:lnTo>
                    <a:lnTo>
                      <a:pt x="1502" y="1879"/>
                    </a:lnTo>
                    <a:lnTo>
                      <a:pt x="1502" y="1873"/>
                    </a:lnTo>
                    <a:lnTo>
                      <a:pt x="1504" y="1867"/>
                    </a:lnTo>
                    <a:lnTo>
                      <a:pt x="1506" y="1861"/>
                    </a:lnTo>
                    <a:lnTo>
                      <a:pt x="1508" y="1855"/>
                    </a:lnTo>
                    <a:lnTo>
                      <a:pt x="1514" y="1843"/>
                    </a:lnTo>
                    <a:lnTo>
                      <a:pt x="1523" y="1830"/>
                    </a:lnTo>
                    <a:lnTo>
                      <a:pt x="1534" y="1817"/>
                    </a:lnTo>
                    <a:lnTo>
                      <a:pt x="1547" y="1805"/>
                    </a:lnTo>
                    <a:lnTo>
                      <a:pt x="1561" y="1793"/>
                    </a:lnTo>
                    <a:lnTo>
                      <a:pt x="1576" y="1782"/>
                    </a:lnTo>
                    <a:lnTo>
                      <a:pt x="1591" y="1772"/>
                    </a:lnTo>
                    <a:lnTo>
                      <a:pt x="1608" y="1761"/>
                    </a:lnTo>
                    <a:lnTo>
                      <a:pt x="1623" y="1753"/>
                    </a:lnTo>
                    <a:lnTo>
                      <a:pt x="1640" y="1745"/>
                    </a:lnTo>
                    <a:lnTo>
                      <a:pt x="1655" y="1739"/>
                    </a:lnTo>
                    <a:lnTo>
                      <a:pt x="1669" y="1735"/>
                    </a:lnTo>
                    <a:lnTo>
                      <a:pt x="1682" y="1732"/>
                    </a:lnTo>
                    <a:lnTo>
                      <a:pt x="1695" y="1731"/>
                    </a:lnTo>
                    <a:lnTo>
                      <a:pt x="1699" y="1731"/>
                    </a:lnTo>
                    <a:lnTo>
                      <a:pt x="1702" y="1729"/>
                    </a:lnTo>
                    <a:lnTo>
                      <a:pt x="1706" y="1727"/>
                    </a:lnTo>
                    <a:lnTo>
                      <a:pt x="1709" y="1725"/>
                    </a:lnTo>
                    <a:lnTo>
                      <a:pt x="1717" y="1718"/>
                    </a:lnTo>
                    <a:lnTo>
                      <a:pt x="1724" y="1709"/>
                    </a:lnTo>
                    <a:lnTo>
                      <a:pt x="1733" y="1701"/>
                    </a:lnTo>
                    <a:lnTo>
                      <a:pt x="1743" y="1694"/>
                    </a:lnTo>
                    <a:lnTo>
                      <a:pt x="1748" y="1692"/>
                    </a:lnTo>
                    <a:lnTo>
                      <a:pt x="1754" y="1690"/>
                    </a:lnTo>
                    <a:lnTo>
                      <a:pt x="1760" y="1688"/>
                    </a:lnTo>
                    <a:lnTo>
                      <a:pt x="1768" y="1688"/>
                    </a:lnTo>
                    <a:lnTo>
                      <a:pt x="1779" y="1684"/>
                    </a:lnTo>
                    <a:lnTo>
                      <a:pt x="1789" y="1682"/>
                    </a:lnTo>
                    <a:lnTo>
                      <a:pt x="1798" y="1681"/>
                    </a:lnTo>
                    <a:lnTo>
                      <a:pt x="1807" y="1680"/>
                    </a:lnTo>
                    <a:lnTo>
                      <a:pt x="1820" y="1681"/>
                    </a:lnTo>
                    <a:lnTo>
                      <a:pt x="1834" y="1682"/>
                    </a:lnTo>
                    <a:lnTo>
                      <a:pt x="1854" y="1681"/>
                    </a:lnTo>
                    <a:lnTo>
                      <a:pt x="1868" y="1679"/>
                    </a:lnTo>
                    <a:lnTo>
                      <a:pt x="1874" y="1678"/>
                    </a:lnTo>
                    <a:lnTo>
                      <a:pt x="1878" y="1676"/>
                    </a:lnTo>
                    <a:lnTo>
                      <a:pt x="1882" y="1673"/>
                    </a:lnTo>
                    <a:lnTo>
                      <a:pt x="1885" y="1670"/>
                    </a:lnTo>
                    <a:lnTo>
                      <a:pt x="1890" y="1663"/>
                    </a:lnTo>
                    <a:lnTo>
                      <a:pt x="1893" y="1653"/>
                    </a:lnTo>
                    <a:lnTo>
                      <a:pt x="1897" y="1641"/>
                    </a:lnTo>
                    <a:lnTo>
                      <a:pt x="1901" y="1626"/>
                    </a:lnTo>
                    <a:lnTo>
                      <a:pt x="1927" y="1571"/>
                    </a:lnTo>
                    <a:lnTo>
                      <a:pt x="1939" y="1553"/>
                    </a:lnTo>
                    <a:lnTo>
                      <a:pt x="1949" y="1535"/>
                    </a:lnTo>
                    <a:lnTo>
                      <a:pt x="1959" y="1518"/>
                    </a:lnTo>
                    <a:lnTo>
                      <a:pt x="1967" y="1500"/>
                    </a:lnTo>
                    <a:lnTo>
                      <a:pt x="1972" y="1480"/>
                    </a:lnTo>
                    <a:lnTo>
                      <a:pt x="1977" y="1460"/>
                    </a:lnTo>
                    <a:lnTo>
                      <a:pt x="1980" y="1437"/>
                    </a:lnTo>
                    <a:lnTo>
                      <a:pt x="1980" y="1411"/>
                    </a:lnTo>
                    <a:lnTo>
                      <a:pt x="1981" y="1405"/>
                    </a:lnTo>
                    <a:lnTo>
                      <a:pt x="1982" y="1400"/>
                    </a:lnTo>
                    <a:lnTo>
                      <a:pt x="1983" y="1395"/>
                    </a:lnTo>
                    <a:lnTo>
                      <a:pt x="1986" y="1391"/>
                    </a:lnTo>
                    <a:lnTo>
                      <a:pt x="1991" y="1382"/>
                    </a:lnTo>
                    <a:lnTo>
                      <a:pt x="1997" y="1372"/>
                    </a:lnTo>
                    <a:lnTo>
                      <a:pt x="2003" y="1364"/>
                    </a:lnTo>
                    <a:lnTo>
                      <a:pt x="2009" y="1354"/>
                    </a:lnTo>
                    <a:lnTo>
                      <a:pt x="2011" y="1349"/>
                    </a:lnTo>
                    <a:lnTo>
                      <a:pt x="2012" y="1343"/>
                    </a:lnTo>
                    <a:lnTo>
                      <a:pt x="2013" y="1337"/>
                    </a:lnTo>
                    <a:lnTo>
                      <a:pt x="2014" y="1331"/>
                    </a:lnTo>
                    <a:lnTo>
                      <a:pt x="2014" y="1307"/>
                    </a:lnTo>
                    <a:lnTo>
                      <a:pt x="2014" y="1288"/>
                    </a:lnTo>
                    <a:lnTo>
                      <a:pt x="2014" y="1271"/>
                    </a:lnTo>
                    <a:lnTo>
                      <a:pt x="2014" y="1250"/>
                    </a:lnTo>
                    <a:lnTo>
                      <a:pt x="2011" y="1223"/>
                    </a:lnTo>
                    <a:lnTo>
                      <a:pt x="2004" y="1185"/>
                    </a:lnTo>
                    <a:lnTo>
                      <a:pt x="2000" y="1165"/>
                    </a:lnTo>
                    <a:lnTo>
                      <a:pt x="1997" y="1145"/>
                    </a:lnTo>
                    <a:lnTo>
                      <a:pt x="1994" y="1129"/>
                    </a:lnTo>
                    <a:lnTo>
                      <a:pt x="1993" y="1115"/>
                    </a:lnTo>
                    <a:lnTo>
                      <a:pt x="1994" y="1108"/>
                    </a:lnTo>
                    <a:lnTo>
                      <a:pt x="1997" y="1102"/>
                    </a:lnTo>
                    <a:lnTo>
                      <a:pt x="1999" y="1096"/>
                    </a:lnTo>
                    <a:lnTo>
                      <a:pt x="2002" y="1090"/>
                    </a:lnTo>
                    <a:lnTo>
                      <a:pt x="2006" y="1085"/>
                    </a:lnTo>
                    <a:lnTo>
                      <a:pt x="2012" y="1081"/>
                    </a:lnTo>
                    <a:lnTo>
                      <a:pt x="2017" y="1077"/>
                    </a:lnTo>
                    <a:lnTo>
                      <a:pt x="2023" y="1073"/>
                    </a:lnTo>
                    <a:lnTo>
                      <a:pt x="2035" y="1067"/>
                    </a:lnTo>
                    <a:lnTo>
                      <a:pt x="2047" y="1063"/>
                    </a:lnTo>
                    <a:lnTo>
                      <a:pt x="2058" y="1060"/>
                    </a:lnTo>
                    <a:lnTo>
                      <a:pt x="2067" y="1060"/>
                    </a:lnTo>
                    <a:lnTo>
                      <a:pt x="2067" y="1046"/>
                    </a:lnTo>
                    <a:lnTo>
                      <a:pt x="2069" y="1032"/>
                    </a:lnTo>
                    <a:lnTo>
                      <a:pt x="2071" y="1020"/>
                    </a:lnTo>
                    <a:lnTo>
                      <a:pt x="2073" y="1009"/>
                    </a:lnTo>
                    <a:lnTo>
                      <a:pt x="2078" y="999"/>
                    </a:lnTo>
                    <a:lnTo>
                      <a:pt x="2081" y="990"/>
                    </a:lnTo>
                    <a:lnTo>
                      <a:pt x="2087" y="980"/>
                    </a:lnTo>
                    <a:lnTo>
                      <a:pt x="2092" y="972"/>
                    </a:lnTo>
                    <a:lnTo>
                      <a:pt x="2104" y="956"/>
                    </a:lnTo>
                    <a:lnTo>
                      <a:pt x="2117" y="943"/>
                    </a:lnTo>
                    <a:lnTo>
                      <a:pt x="2132" y="929"/>
                    </a:lnTo>
                    <a:lnTo>
                      <a:pt x="2147" y="917"/>
                    </a:lnTo>
                    <a:lnTo>
                      <a:pt x="2161" y="904"/>
                    </a:lnTo>
                    <a:lnTo>
                      <a:pt x="2175" y="891"/>
                    </a:lnTo>
                    <a:lnTo>
                      <a:pt x="2183" y="885"/>
                    </a:lnTo>
                    <a:lnTo>
                      <a:pt x="2190" y="877"/>
                    </a:lnTo>
                    <a:lnTo>
                      <a:pt x="2195" y="869"/>
                    </a:lnTo>
                    <a:lnTo>
                      <a:pt x="2202" y="861"/>
                    </a:lnTo>
                    <a:lnTo>
                      <a:pt x="2206" y="852"/>
                    </a:lnTo>
                    <a:lnTo>
                      <a:pt x="2212" y="843"/>
                    </a:lnTo>
                    <a:lnTo>
                      <a:pt x="2216" y="833"/>
                    </a:lnTo>
                    <a:lnTo>
                      <a:pt x="2219" y="822"/>
                    </a:lnTo>
                    <a:lnTo>
                      <a:pt x="2223" y="810"/>
                    </a:lnTo>
                    <a:lnTo>
                      <a:pt x="2225" y="798"/>
                    </a:lnTo>
                    <a:lnTo>
                      <a:pt x="2226" y="784"/>
                    </a:lnTo>
                    <a:lnTo>
                      <a:pt x="2226" y="770"/>
                    </a:lnTo>
                    <a:lnTo>
                      <a:pt x="2225" y="752"/>
                    </a:lnTo>
                    <a:lnTo>
                      <a:pt x="2222" y="732"/>
                    </a:lnTo>
                    <a:lnTo>
                      <a:pt x="2217" y="711"/>
                    </a:lnTo>
                    <a:lnTo>
                      <a:pt x="2212" y="689"/>
                    </a:lnTo>
                    <a:lnTo>
                      <a:pt x="2205" y="668"/>
                    </a:lnTo>
                    <a:lnTo>
                      <a:pt x="2199" y="649"/>
                    </a:lnTo>
                    <a:lnTo>
                      <a:pt x="2192" y="633"/>
                    </a:lnTo>
                    <a:lnTo>
                      <a:pt x="2186" y="622"/>
                    </a:lnTo>
                    <a:lnTo>
                      <a:pt x="2182" y="614"/>
                    </a:lnTo>
                    <a:lnTo>
                      <a:pt x="2178" y="608"/>
                    </a:lnTo>
                    <a:lnTo>
                      <a:pt x="2173" y="604"/>
                    </a:lnTo>
                    <a:lnTo>
                      <a:pt x="2168" y="601"/>
                    </a:lnTo>
                    <a:lnTo>
                      <a:pt x="2163" y="600"/>
                    </a:lnTo>
                    <a:lnTo>
                      <a:pt x="2157" y="599"/>
                    </a:lnTo>
                    <a:lnTo>
                      <a:pt x="2151" y="600"/>
                    </a:lnTo>
                    <a:lnTo>
                      <a:pt x="2146" y="601"/>
                    </a:lnTo>
                    <a:lnTo>
                      <a:pt x="2134" y="603"/>
                    </a:lnTo>
                    <a:lnTo>
                      <a:pt x="2122" y="605"/>
                    </a:lnTo>
                    <a:lnTo>
                      <a:pt x="2116" y="605"/>
                    </a:lnTo>
                    <a:lnTo>
                      <a:pt x="2111" y="604"/>
                    </a:lnTo>
                    <a:lnTo>
                      <a:pt x="2105" y="602"/>
                    </a:lnTo>
                    <a:lnTo>
                      <a:pt x="2100" y="597"/>
                    </a:lnTo>
                    <a:lnTo>
                      <a:pt x="2089" y="590"/>
                    </a:lnTo>
                    <a:lnTo>
                      <a:pt x="2079" y="582"/>
                    </a:lnTo>
                    <a:lnTo>
                      <a:pt x="2069" y="573"/>
                    </a:lnTo>
                    <a:lnTo>
                      <a:pt x="2059" y="563"/>
                    </a:lnTo>
                    <a:lnTo>
                      <a:pt x="2039" y="540"/>
                    </a:lnTo>
                    <a:lnTo>
                      <a:pt x="2021" y="518"/>
                    </a:lnTo>
                    <a:lnTo>
                      <a:pt x="2010" y="507"/>
                    </a:lnTo>
                    <a:lnTo>
                      <a:pt x="2000" y="497"/>
                    </a:lnTo>
                    <a:lnTo>
                      <a:pt x="1989" y="488"/>
                    </a:lnTo>
                    <a:lnTo>
                      <a:pt x="1977" y="478"/>
                    </a:lnTo>
                    <a:lnTo>
                      <a:pt x="1965" y="471"/>
                    </a:lnTo>
                    <a:lnTo>
                      <a:pt x="1950" y="466"/>
                    </a:lnTo>
                    <a:lnTo>
                      <a:pt x="1944" y="464"/>
                    </a:lnTo>
                    <a:lnTo>
                      <a:pt x="1936" y="463"/>
                    </a:lnTo>
                    <a:lnTo>
                      <a:pt x="1928" y="462"/>
                    </a:lnTo>
                    <a:lnTo>
                      <a:pt x="1921" y="462"/>
                    </a:lnTo>
                    <a:lnTo>
                      <a:pt x="1898" y="462"/>
                    </a:lnTo>
                    <a:lnTo>
                      <a:pt x="1878" y="462"/>
                    </a:lnTo>
                    <a:lnTo>
                      <a:pt x="1860" y="462"/>
                    </a:lnTo>
                    <a:lnTo>
                      <a:pt x="1841" y="462"/>
                    </a:lnTo>
                    <a:lnTo>
                      <a:pt x="1826" y="461"/>
                    </a:lnTo>
                    <a:lnTo>
                      <a:pt x="1814" y="460"/>
                    </a:lnTo>
                    <a:lnTo>
                      <a:pt x="1802" y="458"/>
                    </a:lnTo>
                    <a:lnTo>
                      <a:pt x="1791" y="456"/>
                    </a:lnTo>
                    <a:lnTo>
                      <a:pt x="1780" y="453"/>
                    </a:lnTo>
                    <a:lnTo>
                      <a:pt x="1768" y="451"/>
                    </a:lnTo>
                    <a:lnTo>
                      <a:pt x="1755" y="450"/>
                    </a:lnTo>
                    <a:lnTo>
                      <a:pt x="1742" y="450"/>
                    </a:lnTo>
                    <a:lnTo>
                      <a:pt x="1725" y="450"/>
                    </a:lnTo>
                    <a:lnTo>
                      <a:pt x="1713" y="452"/>
                    </a:lnTo>
                    <a:lnTo>
                      <a:pt x="1703" y="454"/>
                    </a:lnTo>
                    <a:lnTo>
                      <a:pt x="1696" y="458"/>
                    </a:lnTo>
                    <a:lnTo>
                      <a:pt x="1689" y="462"/>
                    </a:lnTo>
                    <a:lnTo>
                      <a:pt x="1685" y="467"/>
                    </a:lnTo>
                    <a:lnTo>
                      <a:pt x="1679" y="473"/>
                    </a:lnTo>
                    <a:lnTo>
                      <a:pt x="1675" y="480"/>
                    </a:lnTo>
                    <a:lnTo>
                      <a:pt x="1672" y="471"/>
                    </a:lnTo>
                    <a:lnTo>
                      <a:pt x="1669" y="462"/>
                    </a:lnTo>
                    <a:lnTo>
                      <a:pt x="1669" y="454"/>
                    </a:lnTo>
                    <a:lnTo>
                      <a:pt x="1670" y="447"/>
                    </a:lnTo>
                    <a:lnTo>
                      <a:pt x="1673" y="436"/>
                    </a:lnTo>
                    <a:lnTo>
                      <a:pt x="1675" y="430"/>
                    </a:lnTo>
                    <a:lnTo>
                      <a:pt x="1675" y="426"/>
                    </a:lnTo>
                    <a:lnTo>
                      <a:pt x="1673" y="421"/>
                    </a:lnTo>
                    <a:lnTo>
                      <a:pt x="1670" y="417"/>
                    </a:lnTo>
                    <a:lnTo>
                      <a:pt x="1668" y="413"/>
                    </a:lnTo>
                    <a:lnTo>
                      <a:pt x="1664" y="406"/>
                    </a:lnTo>
                    <a:lnTo>
                      <a:pt x="1662" y="400"/>
                    </a:lnTo>
                    <a:lnTo>
                      <a:pt x="1655" y="400"/>
                    </a:lnTo>
                    <a:lnTo>
                      <a:pt x="1648" y="398"/>
                    </a:lnTo>
                    <a:lnTo>
                      <a:pt x="1643" y="396"/>
                    </a:lnTo>
                    <a:lnTo>
                      <a:pt x="1636" y="394"/>
                    </a:lnTo>
                    <a:lnTo>
                      <a:pt x="1624" y="387"/>
                    </a:lnTo>
                    <a:lnTo>
                      <a:pt x="1612" y="379"/>
                    </a:lnTo>
                    <a:lnTo>
                      <a:pt x="1596" y="363"/>
                    </a:lnTo>
                    <a:lnTo>
                      <a:pt x="1588" y="357"/>
                    </a:lnTo>
                    <a:lnTo>
                      <a:pt x="1581" y="359"/>
                    </a:lnTo>
                    <a:lnTo>
                      <a:pt x="1574" y="360"/>
                    </a:lnTo>
                    <a:lnTo>
                      <a:pt x="1567" y="361"/>
                    </a:lnTo>
                    <a:lnTo>
                      <a:pt x="1560" y="362"/>
                    </a:lnTo>
                    <a:lnTo>
                      <a:pt x="1546" y="361"/>
                    </a:lnTo>
                    <a:lnTo>
                      <a:pt x="1534" y="358"/>
                    </a:lnTo>
                    <a:lnTo>
                      <a:pt x="1523" y="354"/>
                    </a:lnTo>
                    <a:lnTo>
                      <a:pt x="1512" y="348"/>
                    </a:lnTo>
                    <a:lnTo>
                      <a:pt x="1504" y="341"/>
                    </a:lnTo>
                    <a:lnTo>
                      <a:pt x="1496" y="333"/>
                    </a:lnTo>
                    <a:lnTo>
                      <a:pt x="1468" y="333"/>
                    </a:lnTo>
                    <a:lnTo>
                      <a:pt x="1468" y="337"/>
                    </a:lnTo>
                    <a:lnTo>
                      <a:pt x="1466" y="342"/>
                    </a:lnTo>
                    <a:lnTo>
                      <a:pt x="1463" y="349"/>
                    </a:lnTo>
                    <a:lnTo>
                      <a:pt x="1459" y="357"/>
                    </a:lnTo>
                    <a:lnTo>
                      <a:pt x="1446" y="373"/>
                    </a:lnTo>
                    <a:lnTo>
                      <a:pt x="1433" y="390"/>
                    </a:lnTo>
                    <a:lnTo>
                      <a:pt x="1426" y="398"/>
                    </a:lnTo>
                    <a:lnTo>
                      <a:pt x="1419" y="404"/>
                    </a:lnTo>
                    <a:lnTo>
                      <a:pt x="1411" y="409"/>
                    </a:lnTo>
                    <a:lnTo>
                      <a:pt x="1405" y="413"/>
                    </a:lnTo>
                    <a:lnTo>
                      <a:pt x="1401" y="414"/>
                    </a:lnTo>
                    <a:lnTo>
                      <a:pt x="1398" y="415"/>
                    </a:lnTo>
                    <a:lnTo>
                      <a:pt x="1395" y="415"/>
                    </a:lnTo>
                    <a:lnTo>
                      <a:pt x="1392" y="414"/>
                    </a:lnTo>
                    <a:lnTo>
                      <a:pt x="1389" y="413"/>
                    </a:lnTo>
                    <a:lnTo>
                      <a:pt x="1387" y="412"/>
                    </a:lnTo>
                    <a:lnTo>
                      <a:pt x="1385" y="409"/>
                    </a:lnTo>
                    <a:lnTo>
                      <a:pt x="1383" y="406"/>
                    </a:lnTo>
                    <a:lnTo>
                      <a:pt x="1367" y="406"/>
                    </a:lnTo>
                    <a:lnTo>
                      <a:pt x="1352" y="406"/>
                    </a:lnTo>
                    <a:lnTo>
                      <a:pt x="1338" y="405"/>
                    </a:lnTo>
                    <a:lnTo>
                      <a:pt x="1325" y="402"/>
                    </a:lnTo>
                    <a:lnTo>
                      <a:pt x="1318" y="401"/>
                    </a:lnTo>
                    <a:lnTo>
                      <a:pt x="1312" y="399"/>
                    </a:lnTo>
                    <a:lnTo>
                      <a:pt x="1308" y="396"/>
                    </a:lnTo>
                    <a:lnTo>
                      <a:pt x="1304" y="393"/>
                    </a:lnTo>
                    <a:lnTo>
                      <a:pt x="1300" y="390"/>
                    </a:lnTo>
                    <a:lnTo>
                      <a:pt x="1298" y="386"/>
                    </a:lnTo>
                    <a:lnTo>
                      <a:pt x="1297" y="381"/>
                    </a:lnTo>
                    <a:lnTo>
                      <a:pt x="1296" y="375"/>
                    </a:lnTo>
                    <a:lnTo>
                      <a:pt x="1270" y="375"/>
                    </a:lnTo>
                    <a:lnTo>
                      <a:pt x="1259" y="380"/>
                    </a:lnTo>
                    <a:lnTo>
                      <a:pt x="1247" y="384"/>
                    </a:lnTo>
                    <a:lnTo>
                      <a:pt x="1240" y="384"/>
                    </a:lnTo>
                    <a:lnTo>
                      <a:pt x="1235" y="384"/>
                    </a:lnTo>
                    <a:lnTo>
                      <a:pt x="1228" y="384"/>
                    </a:lnTo>
                    <a:lnTo>
                      <a:pt x="1224" y="382"/>
                    </a:lnTo>
                    <a:lnTo>
                      <a:pt x="1283" y="333"/>
                    </a:lnTo>
                    <a:lnTo>
                      <a:pt x="1286" y="321"/>
                    </a:lnTo>
                    <a:lnTo>
                      <a:pt x="1289" y="309"/>
                    </a:lnTo>
                    <a:lnTo>
                      <a:pt x="1294" y="299"/>
                    </a:lnTo>
                    <a:lnTo>
                      <a:pt x="1299" y="290"/>
                    </a:lnTo>
                    <a:lnTo>
                      <a:pt x="1305" y="282"/>
                    </a:lnTo>
                    <a:lnTo>
                      <a:pt x="1310" y="274"/>
                    </a:lnTo>
                    <a:lnTo>
                      <a:pt x="1317" y="268"/>
                    </a:lnTo>
                    <a:lnTo>
                      <a:pt x="1323" y="260"/>
                    </a:lnTo>
                    <a:lnTo>
                      <a:pt x="1349" y="240"/>
                    </a:lnTo>
                    <a:lnTo>
                      <a:pt x="1370" y="222"/>
                    </a:lnTo>
                    <a:lnTo>
                      <a:pt x="1362" y="217"/>
                    </a:lnTo>
                    <a:lnTo>
                      <a:pt x="1356" y="213"/>
                    </a:lnTo>
                    <a:lnTo>
                      <a:pt x="1352" y="210"/>
                    </a:lnTo>
                    <a:lnTo>
                      <a:pt x="1349" y="205"/>
                    </a:lnTo>
                    <a:lnTo>
                      <a:pt x="1345" y="201"/>
                    </a:lnTo>
                    <a:lnTo>
                      <a:pt x="1344" y="196"/>
                    </a:lnTo>
                    <a:lnTo>
                      <a:pt x="1343" y="191"/>
                    </a:lnTo>
                    <a:lnTo>
                      <a:pt x="1343" y="184"/>
                    </a:lnTo>
                    <a:lnTo>
                      <a:pt x="1338" y="184"/>
                    </a:lnTo>
                    <a:lnTo>
                      <a:pt x="1333" y="183"/>
                    </a:lnTo>
                    <a:lnTo>
                      <a:pt x="1330" y="182"/>
                    </a:lnTo>
                    <a:lnTo>
                      <a:pt x="1326" y="179"/>
                    </a:lnTo>
                    <a:lnTo>
                      <a:pt x="1320" y="174"/>
                    </a:lnTo>
                    <a:lnTo>
                      <a:pt x="1315" y="166"/>
                    </a:lnTo>
                    <a:lnTo>
                      <a:pt x="1310" y="157"/>
                    </a:lnTo>
                    <a:lnTo>
                      <a:pt x="1307" y="146"/>
                    </a:lnTo>
                    <a:lnTo>
                      <a:pt x="1305" y="135"/>
                    </a:lnTo>
                    <a:lnTo>
                      <a:pt x="1301" y="124"/>
                    </a:lnTo>
                    <a:lnTo>
                      <a:pt x="1298" y="100"/>
                    </a:lnTo>
                    <a:lnTo>
                      <a:pt x="1293" y="78"/>
                    </a:lnTo>
                    <a:lnTo>
                      <a:pt x="1291" y="68"/>
                    </a:lnTo>
                    <a:lnTo>
                      <a:pt x="1286" y="60"/>
                    </a:lnTo>
                    <a:lnTo>
                      <a:pt x="1282" y="54"/>
                    </a:lnTo>
                    <a:lnTo>
                      <a:pt x="1276" y="49"/>
                    </a:lnTo>
                    <a:lnTo>
                      <a:pt x="1264" y="71"/>
                    </a:lnTo>
                    <a:lnTo>
                      <a:pt x="1240" y="109"/>
                    </a:lnTo>
                    <a:lnTo>
                      <a:pt x="1227" y="128"/>
                    </a:lnTo>
                    <a:lnTo>
                      <a:pt x="1214" y="144"/>
                    </a:lnTo>
                    <a:lnTo>
                      <a:pt x="1207" y="150"/>
                    </a:lnTo>
                    <a:lnTo>
                      <a:pt x="1200" y="156"/>
                    </a:lnTo>
                    <a:lnTo>
                      <a:pt x="1195" y="159"/>
                    </a:lnTo>
                    <a:lnTo>
                      <a:pt x="1189" y="160"/>
                    </a:lnTo>
                    <a:lnTo>
                      <a:pt x="1124" y="135"/>
                    </a:lnTo>
                    <a:lnTo>
                      <a:pt x="1113" y="139"/>
                    </a:lnTo>
                    <a:lnTo>
                      <a:pt x="1102" y="142"/>
                    </a:lnTo>
                    <a:lnTo>
                      <a:pt x="1088" y="144"/>
                    </a:lnTo>
                    <a:lnTo>
                      <a:pt x="1075" y="146"/>
                    </a:lnTo>
                    <a:lnTo>
                      <a:pt x="1047" y="147"/>
                    </a:lnTo>
                    <a:lnTo>
                      <a:pt x="1017" y="147"/>
                    </a:lnTo>
                    <a:lnTo>
                      <a:pt x="1016" y="152"/>
                    </a:lnTo>
                    <a:lnTo>
                      <a:pt x="1015" y="157"/>
                    </a:lnTo>
                    <a:lnTo>
                      <a:pt x="1013" y="161"/>
                    </a:lnTo>
                    <a:lnTo>
                      <a:pt x="1009" y="165"/>
                    </a:lnTo>
                    <a:lnTo>
                      <a:pt x="1006" y="168"/>
                    </a:lnTo>
                    <a:lnTo>
                      <a:pt x="1003" y="170"/>
                    </a:lnTo>
                    <a:lnTo>
                      <a:pt x="1000" y="172"/>
                    </a:lnTo>
                    <a:lnTo>
                      <a:pt x="997" y="172"/>
                    </a:lnTo>
                    <a:lnTo>
                      <a:pt x="992" y="173"/>
                    </a:lnTo>
                    <a:lnTo>
                      <a:pt x="987" y="175"/>
                    </a:lnTo>
                    <a:lnTo>
                      <a:pt x="985" y="175"/>
                    </a:lnTo>
                    <a:lnTo>
                      <a:pt x="982" y="175"/>
                    </a:lnTo>
                    <a:lnTo>
                      <a:pt x="980" y="174"/>
                    </a:lnTo>
                    <a:lnTo>
                      <a:pt x="978" y="172"/>
                    </a:lnTo>
                    <a:lnTo>
                      <a:pt x="976" y="176"/>
                    </a:lnTo>
                    <a:lnTo>
                      <a:pt x="972" y="179"/>
                    </a:lnTo>
                    <a:lnTo>
                      <a:pt x="967" y="183"/>
                    </a:lnTo>
                    <a:lnTo>
                      <a:pt x="960" y="187"/>
                    </a:lnTo>
                    <a:lnTo>
                      <a:pt x="941" y="194"/>
                    </a:lnTo>
                    <a:lnTo>
                      <a:pt x="920" y="200"/>
                    </a:lnTo>
                    <a:lnTo>
                      <a:pt x="879" y="212"/>
                    </a:lnTo>
                    <a:lnTo>
                      <a:pt x="858" y="216"/>
                    </a:lnTo>
                    <a:lnTo>
                      <a:pt x="851" y="215"/>
                    </a:lnTo>
                    <a:lnTo>
                      <a:pt x="846" y="213"/>
                    </a:lnTo>
                    <a:lnTo>
                      <a:pt x="839" y="208"/>
                    </a:lnTo>
                    <a:lnTo>
                      <a:pt x="834" y="203"/>
                    </a:lnTo>
                    <a:lnTo>
                      <a:pt x="827" y="197"/>
                    </a:lnTo>
                    <a:lnTo>
                      <a:pt x="822" y="191"/>
                    </a:lnTo>
                    <a:lnTo>
                      <a:pt x="817" y="184"/>
                    </a:lnTo>
                    <a:lnTo>
                      <a:pt x="812" y="176"/>
                    </a:lnTo>
                    <a:lnTo>
                      <a:pt x="803" y="161"/>
                    </a:lnTo>
                    <a:lnTo>
                      <a:pt x="796" y="145"/>
                    </a:lnTo>
                    <a:lnTo>
                      <a:pt x="793" y="132"/>
                    </a:lnTo>
                    <a:lnTo>
                      <a:pt x="791" y="123"/>
                    </a:lnTo>
                    <a:lnTo>
                      <a:pt x="792" y="116"/>
                    </a:lnTo>
                    <a:lnTo>
                      <a:pt x="794" y="109"/>
                    </a:lnTo>
                    <a:lnTo>
                      <a:pt x="798" y="103"/>
                    </a:lnTo>
                    <a:lnTo>
                      <a:pt x="801" y="95"/>
                    </a:lnTo>
                    <a:lnTo>
                      <a:pt x="805" y="88"/>
                    </a:lnTo>
                    <a:lnTo>
                      <a:pt x="808" y="81"/>
                    </a:lnTo>
                    <a:lnTo>
                      <a:pt x="811" y="74"/>
                    </a:lnTo>
                    <a:lnTo>
                      <a:pt x="811" y="67"/>
                    </a:lnTo>
                    <a:lnTo>
                      <a:pt x="811" y="53"/>
                    </a:lnTo>
                    <a:lnTo>
                      <a:pt x="808" y="39"/>
                    </a:lnTo>
                    <a:lnTo>
                      <a:pt x="806" y="33"/>
                    </a:lnTo>
                    <a:lnTo>
                      <a:pt x="804" y="28"/>
                    </a:lnTo>
                    <a:lnTo>
                      <a:pt x="801" y="24"/>
                    </a:lnTo>
                    <a:lnTo>
                      <a:pt x="798" y="20"/>
                    </a:lnTo>
                    <a:lnTo>
                      <a:pt x="794" y="16"/>
                    </a:lnTo>
                    <a:lnTo>
                      <a:pt x="789" y="12"/>
                    </a:lnTo>
                    <a:lnTo>
                      <a:pt x="783" y="9"/>
                    </a:lnTo>
                    <a:lnTo>
                      <a:pt x="778" y="7"/>
                    </a:lnTo>
                    <a:lnTo>
                      <a:pt x="762" y="3"/>
                    </a:lnTo>
                    <a:lnTo>
                      <a:pt x="745" y="0"/>
                    </a:lnTo>
                    <a:lnTo>
                      <a:pt x="739" y="10"/>
                    </a:lnTo>
                    <a:lnTo>
                      <a:pt x="733" y="21"/>
                    </a:lnTo>
                    <a:lnTo>
                      <a:pt x="729" y="23"/>
                    </a:lnTo>
                    <a:lnTo>
                      <a:pt x="727" y="25"/>
                    </a:lnTo>
                    <a:lnTo>
                      <a:pt x="725" y="26"/>
                    </a:lnTo>
                    <a:lnTo>
                      <a:pt x="722" y="27"/>
                    </a:lnTo>
                    <a:lnTo>
                      <a:pt x="717" y="27"/>
                    </a:lnTo>
                    <a:lnTo>
                      <a:pt x="714" y="27"/>
                    </a:lnTo>
                    <a:lnTo>
                      <a:pt x="710" y="26"/>
                    </a:lnTo>
                    <a:lnTo>
                      <a:pt x="705" y="24"/>
                    </a:lnTo>
                    <a:lnTo>
                      <a:pt x="703" y="28"/>
                    </a:lnTo>
                    <a:lnTo>
                      <a:pt x="700" y="31"/>
                    </a:lnTo>
                    <a:lnTo>
                      <a:pt x="695" y="35"/>
                    </a:lnTo>
                    <a:lnTo>
                      <a:pt x="690" y="39"/>
                    </a:lnTo>
                    <a:lnTo>
                      <a:pt x="677" y="47"/>
                    </a:lnTo>
                    <a:lnTo>
                      <a:pt x="662" y="55"/>
                    </a:lnTo>
                    <a:lnTo>
                      <a:pt x="648" y="63"/>
                    </a:lnTo>
                    <a:lnTo>
                      <a:pt x="637" y="71"/>
                    </a:lnTo>
                    <a:lnTo>
                      <a:pt x="632" y="75"/>
                    </a:lnTo>
                    <a:lnTo>
                      <a:pt x="628" y="79"/>
                    </a:lnTo>
                    <a:lnTo>
                      <a:pt x="626" y="82"/>
                    </a:lnTo>
                    <a:lnTo>
                      <a:pt x="625" y="86"/>
                    </a:lnTo>
                    <a:lnTo>
                      <a:pt x="612" y="79"/>
                    </a:lnTo>
                    <a:lnTo>
                      <a:pt x="589" y="70"/>
                    </a:lnTo>
                    <a:lnTo>
                      <a:pt x="566" y="62"/>
                    </a:lnTo>
                    <a:lnTo>
                      <a:pt x="552" y="55"/>
                    </a:lnTo>
                    <a:lnTo>
                      <a:pt x="525" y="55"/>
                    </a:lnTo>
                    <a:lnTo>
                      <a:pt x="525" y="99"/>
                    </a:lnTo>
                    <a:lnTo>
                      <a:pt x="535" y="114"/>
                    </a:lnTo>
                    <a:lnTo>
                      <a:pt x="552" y="137"/>
                    </a:lnTo>
                    <a:lnTo>
                      <a:pt x="566" y="160"/>
                    </a:lnTo>
                    <a:lnTo>
                      <a:pt x="572" y="172"/>
                    </a:lnTo>
                    <a:lnTo>
                      <a:pt x="571" y="178"/>
                    </a:lnTo>
                    <a:lnTo>
                      <a:pt x="569" y="185"/>
                    </a:lnTo>
                    <a:lnTo>
                      <a:pt x="566" y="191"/>
                    </a:lnTo>
                    <a:lnTo>
                      <a:pt x="560" y="198"/>
                    </a:lnTo>
                    <a:lnTo>
                      <a:pt x="555" y="205"/>
                    </a:lnTo>
                    <a:lnTo>
                      <a:pt x="548" y="213"/>
                    </a:lnTo>
                    <a:lnTo>
                      <a:pt x="541" y="220"/>
                    </a:lnTo>
                    <a:lnTo>
                      <a:pt x="532" y="227"/>
                    </a:lnTo>
                    <a:lnTo>
                      <a:pt x="523" y="233"/>
                    </a:lnTo>
                    <a:lnTo>
                      <a:pt x="513" y="239"/>
                    </a:lnTo>
                    <a:lnTo>
                      <a:pt x="503" y="244"/>
                    </a:lnTo>
                    <a:lnTo>
                      <a:pt x="493" y="249"/>
                    </a:lnTo>
                    <a:lnTo>
                      <a:pt x="483" y="253"/>
                    </a:lnTo>
                    <a:lnTo>
                      <a:pt x="472" y="256"/>
                    </a:lnTo>
                    <a:lnTo>
                      <a:pt x="463" y="257"/>
                    </a:lnTo>
                    <a:lnTo>
                      <a:pt x="453" y="258"/>
                    </a:lnTo>
                    <a:lnTo>
                      <a:pt x="446" y="258"/>
                    </a:lnTo>
                    <a:lnTo>
                      <a:pt x="440" y="256"/>
                    </a:lnTo>
                    <a:lnTo>
                      <a:pt x="433" y="254"/>
                    </a:lnTo>
                    <a:lnTo>
                      <a:pt x="426" y="252"/>
                    </a:lnTo>
                    <a:lnTo>
                      <a:pt x="413" y="245"/>
                    </a:lnTo>
                    <a:lnTo>
                      <a:pt x="401" y="235"/>
                    </a:lnTo>
                    <a:lnTo>
                      <a:pt x="389" y="224"/>
                    </a:lnTo>
                    <a:lnTo>
                      <a:pt x="378" y="212"/>
                    </a:lnTo>
                    <a:lnTo>
                      <a:pt x="368" y="198"/>
                    </a:lnTo>
                    <a:lnTo>
                      <a:pt x="359" y="184"/>
                    </a:lnTo>
                    <a:lnTo>
                      <a:pt x="330" y="190"/>
                    </a:lnTo>
                    <a:lnTo>
                      <a:pt x="286" y="197"/>
                    </a:lnTo>
                    <a:lnTo>
                      <a:pt x="263" y="201"/>
                    </a:lnTo>
                    <a:lnTo>
                      <a:pt x="244" y="206"/>
                    </a:lnTo>
                    <a:lnTo>
                      <a:pt x="238" y="208"/>
                    </a:lnTo>
                    <a:lnTo>
                      <a:pt x="231" y="211"/>
                    </a:lnTo>
                    <a:lnTo>
                      <a:pt x="228" y="213"/>
                    </a:lnTo>
                    <a:lnTo>
                      <a:pt x="227" y="216"/>
                    </a:lnTo>
                    <a:lnTo>
                      <a:pt x="227" y="220"/>
                    </a:lnTo>
                    <a:lnTo>
                      <a:pt x="229" y="224"/>
                    </a:lnTo>
                    <a:lnTo>
                      <a:pt x="231" y="227"/>
                    </a:lnTo>
                    <a:lnTo>
                      <a:pt x="235" y="230"/>
                    </a:lnTo>
                    <a:lnTo>
                      <a:pt x="243" y="235"/>
                    </a:lnTo>
                    <a:lnTo>
                      <a:pt x="253" y="240"/>
                    </a:lnTo>
                    <a:lnTo>
                      <a:pt x="253" y="258"/>
                    </a:lnTo>
                    <a:lnTo>
                      <a:pt x="241" y="262"/>
                    </a:lnTo>
                    <a:lnTo>
                      <a:pt x="221" y="268"/>
                    </a:lnTo>
                    <a:lnTo>
                      <a:pt x="210" y="272"/>
                    </a:lnTo>
                    <a:lnTo>
                      <a:pt x="201" y="278"/>
                    </a:lnTo>
                    <a:lnTo>
                      <a:pt x="198" y="281"/>
                    </a:lnTo>
                    <a:lnTo>
                      <a:pt x="196" y="285"/>
                    </a:lnTo>
                    <a:lnTo>
                      <a:pt x="194" y="290"/>
                    </a:lnTo>
                    <a:lnTo>
                      <a:pt x="194" y="295"/>
                    </a:lnTo>
                    <a:lnTo>
                      <a:pt x="194" y="302"/>
                    </a:lnTo>
                    <a:lnTo>
                      <a:pt x="196" y="307"/>
                    </a:lnTo>
                    <a:lnTo>
                      <a:pt x="198" y="311"/>
                    </a:lnTo>
                    <a:lnTo>
                      <a:pt x="201" y="314"/>
                    </a:lnTo>
                    <a:lnTo>
                      <a:pt x="210" y="321"/>
                    </a:lnTo>
                    <a:lnTo>
                      <a:pt x="220" y="327"/>
                    </a:lnTo>
                    <a:lnTo>
                      <a:pt x="224" y="330"/>
                    </a:lnTo>
                    <a:lnTo>
                      <a:pt x="230" y="333"/>
                    </a:lnTo>
                    <a:lnTo>
                      <a:pt x="234" y="337"/>
                    </a:lnTo>
                    <a:lnTo>
                      <a:pt x="239" y="342"/>
                    </a:lnTo>
                    <a:lnTo>
                      <a:pt x="242" y="348"/>
                    </a:lnTo>
                    <a:lnTo>
                      <a:pt x="244" y="356"/>
                    </a:lnTo>
                    <a:lnTo>
                      <a:pt x="246" y="365"/>
                    </a:lnTo>
                    <a:lnTo>
                      <a:pt x="246" y="375"/>
                    </a:lnTo>
                    <a:lnTo>
                      <a:pt x="246" y="388"/>
                    </a:lnTo>
                    <a:lnTo>
                      <a:pt x="245" y="400"/>
                    </a:lnTo>
                    <a:lnTo>
                      <a:pt x="243" y="412"/>
                    </a:lnTo>
                    <a:lnTo>
                      <a:pt x="241" y="423"/>
                    </a:lnTo>
                    <a:lnTo>
                      <a:pt x="236" y="446"/>
                    </a:lnTo>
                    <a:lnTo>
                      <a:pt x="230" y="468"/>
                    </a:lnTo>
                    <a:lnTo>
                      <a:pt x="223" y="490"/>
                    </a:lnTo>
                    <a:lnTo>
                      <a:pt x="219" y="512"/>
                    </a:lnTo>
                    <a:lnTo>
                      <a:pt x="217" y="524"/>
                    </a:lnTo>
                    <a:lnTo>
                      <a:pt x="214" y="535"/>
                    </a:lnTo>
                    <a:lnTo>
                      <a:pt x="213" y="548"/>
                    </a:lnTo>
                    <a:lnTo>
                      <a:pt x="213" y="560"/>
                    </a:lnTo>
                    <a:lnTo>
                      <a:pt x="194" y="560"/>
                    </a:lnTo>
                    <a:lnTo>
                      <a:pt x="188" y="557"/>
                    </a:lnTo>
                    <a:lnTo>
                      <a:pt x="184" y="554"/>
                    </a:lnTo>
                    <a:lnTo>
                      <a:pt x="183" y="553"/>
                    </a:lnTo>
                    <a:lnTo>
                      <a:pt x="182" y="552"/>
                    </a:lnTo>
                    <a:lnTo>
                      <a:pt x="180" y="550"/>
                    </a:lnTo>
                    <a:lnTo>
                      <a:pt x="180" y="548"/>
                    </a:lnTo>
                    <a:lnTo>
                      <a:pt x="168" y="554"/>
                    </a:lnTo>
                    <a:lnTo>
                      <a:pt x="157" y="559"/>
                    </a:lnTo>
                    <a:lnTo>
                      <a:pt x="147" y="562"/>
                    </a:lnTo>
                    <a:lnTo>
                      <a:pt x="138" y="564"/>
                    </a:lnTo>
                    <a:lnTo>
                      <a:pt x="119" y="566"/>
                    </a:lnTo>
                    <a:lnTo>
                      <a:pt x="100" y="567"/>
                    </a:lnTo>
                    <a:lnTo>
                      <a:pt x="96" y="567"/>
                    </a:lnTo>
                    <a:lnTo>
                      <a:pt x="93" y="569"/>
                    </a:lnTo>
                    <a:lnTo>
                      <a:pt x="90" y="573"/>
                    </a:lnTo>
                    <a:lnTo>
                      <a:pt x="88" y="576"/>
                    </a:lnTo>
                    <a:lnTo>
                      <a:pt x="85" y="584"/>
                    </a:lnTo>
                    <a:lnTo>
                      <a:pt x="81" y="591"/>
                    </a:lnTo>
                    <a:lnTo>
                      <a:pt x="65" y="607"/>
                    </a:lnTo>
                    <a:lnTo>
                      <a:pt x="51" y="624"/>
                    </a:lnTo>
                    <a:lnTo>
                      <a:pt x="38" y="643"/>
                    </a:lnTo>
                    <a:lnTo>
                      <a:pt x="26" y="665"/>
                    </a:lnTo>
                    <a:lnTo>
                      <a:pt x="20" y="676"/>
                    </a:lnTo>
                    <a:lnTo>
                      <a:pt x="16" y="687"/>
                    </a:lnTo>
                    <a:lnTo>
                      <a:pt x="11" y="699"/>
                    </a:lnTo>
                    <a:lnTo>
                      <a:pt x="7" y="711"/>
                    </a:lnTo>
                    <a:lnTo>
                      <a:pt x="5" y="723"/>
                    </a:lnTo>
                    <a:lnTo>
                      <a:pt x="3" y="734"/>
                    </a:lnTo>
                    <a:lnTo>
                      <a:pt x="1" y="746"/>
                    </a:lnTo>
                    <a:lnTo>
                      <a:pt x="0" y="757"/>
                    </a:lnTo>
                    <a:lnTo>
                      <a:pt x="1" y="767"/>
                    </a:lnTo>
                    <a:lnTo>
                      <a:pt x="4" y="777"/>
                    </a:lnTo>
                    <a:lnTo>
                      <a:pt x="7" y="787"/>
                    </a:lnTo>
                    <a:lnTo>
                      <a:pt x="11" y="799"/>
                    </a:lnTo>
                    <a:lnTo>
                      <a:pt x="17" y="811"/>
                    </a:lnTo>
                    <a:lnTo>
                      <a:pt x="22" y="824"/>
                    </a:lnTo>
                    <a:lnTo>
                      <a:pt x="30" y="836"/>
                    </a:lnTo>
                    <a:lnTo>
                      <a:pt x="38" y="848"/>
                    </a:lnTo>
                    <a:lnTo>
                      <a:pt x="46" y="859"/>
                    </a:lnTo>
                    <a:lnTo>
                      <a:pt x="56" y="870"/>
                    </a:lnTo>
                    <a:lnTo>
                      <a:pt x="66" y="880"/>
                    </a:lnTo>
                    <a:lnTo>
                      <a:pt x="76" y="889"/>
                    </a:lnTo>
                    <a:lnTo>
                      <a:pt x="87" y="896"/>
                    </a:lnTo>
                    <a:lnTo>
                      <a:pt x="98" y="901"/>
                    </a:lnTo>
                    <a:lnTo>
                      <a:pt x="104" y="903"/>
                    </a:lnTo>
                    <a:lnTo>
                      <a:pt x="109" y="904"/>
                    </a:lnTo>
                    <a:lnTo>
                      <a:pt x="115" y="905"/>
                    </a:lnTo>
                    <a:lnTo>
                      <a:pt x="120" y="905"/>
                    </a:lnTo>
                    <a:lnTo>
                      <a:pt x="130" y="904"/>
                    </a:lnTo>
                    <a:lnTo>
                      <a:pt x="138" y="902"/>
                    </a:lnTo>
                    <a:lnTo>
                      <a:pt x="146" y="898"/>
                    </a:lnTo>
                    <a:lnTo>
                      <a:pt x="153" y="893"/>
                    </a:lnTo>
                    <a:lnTo>
                      <a:pt x="161" y="889"/>
                    </a:lnTo>
                    <a:lnTo>
                      <a:pt x="168" y="885"/>
                    </a:lnTo>
                    <a:lnTo>
                      <a:pt x="177" y="882"/>
                    </a:lnTo>
                    <a:lnTo>
                      <a:pt x="187" y="881"/>
                    </a:lnTo>
                    <a:lnTo>
                      <a:pt x="189" y="903"/>
                    </a:lnTo>
                    <a:lnTo>
                      <a:pt x="190" y="934"/>
                    </a:lnTo>
                    <a:lnTo>
                      <a:pt x="190" y="942"/>
                    </a:lnTo>
                    <a:lnTo>
                      <a:pt x="191" y="949"/>
                    </a:lnTo>
                    <a:lnTo>
                      <a:pt x="194" y="956"/>
                    </a:lnTo>
                    <a:lnTo>
                      <a:pt x="196" y="961"/>
                    </a:lnTo>
                    <a:lnTo>
                      <a:pt x="199" y="966"/>
                    </a:lnTo>
                    <a:lnTo>
                      <a:pt x="202" y="970"/>
                    </a:lnTo>
                    <a:lnTo>
                      <a:pt x="208" y="972"/>
                    </a:lnTo>
                    <a:lnTo>
                      <a:pt x="213" y="973"/>
                    </a:lnTo>
                    <a:lnTo>
                      <a:pt x="233" y="97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s-PY"/>
              </a:p>
            </p:txBody>
          </p:sp>
          <p:sp>
            <p:nvSpPr>
              <p:cNvPr id="44" name="Freeform 25">
                <a:extLst>
                  <a:ext uri="{FF2B5EF4-FFF2-40B4-BE49-F238E27FC236}">
                    <a16:creationId xmlns:a16="http://schemas.microsoft.com/office/drawing/2014/main" id="{38DFEA25-23CF-4F5B-9EA8-5BBE0B919E92}"/>
                  </a:ext>
                </a:extLst>
              </p:cNvPr>
              <p:cNvSpPr>
                <a:spLocks/>
              </p:cNvSpPr>
              <p:nvPr>
                <p:custDataLst>
                  <p:tags r:id="rId5"/>
                </p:custDataLst>
              </p:nvPr>
            </p:nvSpPr>
            <p:spPr bwMode="auto">
              <a:xfrm>
                <a:off x="6731543" y="4425382"/>
                <a:ext cx="23813" cy="57150"/>
              </a:xfrm>
              <a:custGeom>
                <a:avLst/>
                <a:gdLst>
                  <a:gd name="T0" fmla="*/ 0 w 53"/>
                  <a:gd name="T1" fmla="*/ 2147483647 h 19"/>
                  <a:gd name="T2" fmla="*/ 2147483647 w 53"/>
                  <a:gd name="T3" fmla="*/ 2147483647 h 19"/>
                  <a:gd name="T4" fmla="*/ 2147483647 w 53"/>
                  <a:gd name="T5" fmla="*/ 2147483647 h 19"/>
                  <a:gd name="T6" fmla="*/ 2147483647 w 53"/>
                  <a:gd name="T7" fmla="*/ 2147483647 h 19"/>
                  <a:gd name="T8" fmla="*/ 2147483647 w 53"/>
                  <a:gd name="T9" fmla="*/ 2147483647 h 19"/>
                  <a:gd name="T10" fmla="*/ 2147483647 w 53"/>
                  <a:gd name="T11" fmla="*/ 2147483647 h 19"/>
                  <a:gd name="T12" fmla="*/ 2147483647 w 53"/>
                  <a:gd name="T13" fmla="*/ 2147483647 h 19"/>
                  <a:gd name="T14" fmla="*/ 2147483647 w 53"/>
                  <a:gd name="T15" fmla="*/ 2147483647 h 19"/>
                  <a:gd name="T16" fmla="*/ 2147483647 w 53"/>
                  <a:gd name="T17" fmla="*/ 2147483647 h 19"/>
                  <a:gd name="T18" fmla="*/ 2147483647 w 53"/>
                  <a:gd name="T19" fmla="*/ 2147483647 h 19"/>
                  <a:gd name="T20" fmla="*/ 2147483647 w 53"/>
                  <a:gd name="T21" fmla="*/ 2147483647 h 19"/>
                  <a:gd name="T22" fmla="*/ 2147483647 w 53"/>
                  <a:gd name="T23" fmla="*/ 2147483647 h 19"/>
                  <a:gd name="T24" fmla="*/ 2147483647 w 53"/>
                  <a:gd name="T25" fmla="*/ 0 h 19"/>
                  <a:gd name="T26" fmla="*/ 2147483647 w 53"/>
                  <a:gd name="T27" fmla="*/ 0 h 19"/>
                  <a:gd name="T28" fmla="*/ 2147483647 w 53"/>
                  <a:gd name="T29" fmla="*/ 2147483647 h 19"/>
                  <a:gd name="T30" fmla="*/ 2147483647 w 53"/>
                  <a:gd name="T31" fmla="*/ 2147483647 h 19"/>
                  <a:gd name="T32" fmla="*/ 0 w 53"/>
                  <a:gd name="T33" fmla="*/ 2147483647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3" h="19">
                    <a:moveTo>
                      <a:pt x="0" y="8"/>
                    </a:moveTo>
                    <a:lnTo>
                      <a:pt x="7" y="13"/>
                    </a:lnTo>
                    <a:lnTo>
                      <a:pt x="14" y="17"/>
                    </a:lnTo>
                    <a:lnTo>
                      <a:pt x="22" y="19"/>
                    </a:lnTo>
                    <a:lnTo>
                      <a:pt x="29" y="19"/>
                    </a:lnTo>
                    <a:lnTo>
                      <a:pt x="35" y="18"/>
                    </a:lnTo>
                    <a:lnTo>
                      <a:pt x="42" y="15"/>
                    </a:lnTo>
                    <a:lnTo>
                      <a:pt x="47" y="12"/>
                    </a:lnTo>
                    <a:lnTo>
                      <a:pt x="53" y="8"/>
                    </a:lnTo>
                    <a:lnTo>
                      <a:pt x="47" y="5"/>
                    </a:lnTo>
                    <a:lnTo>
                      <a:pt x="42" y="2"/>
                    </a:lnTo>
                    <a:lnTo>
                      <a:pt x="35" y="1"/>
                    </a:lnTo>
                    <a:lnTo>
                      <a:pt x="29" y="0"/>
                    </a:lnTo>
                    <a:lnTo>
                      <a:pt x="22" y="0"/>
                    </a:lnTo>
                    <a:lnTo>
                      <a:pt x="14" y="1"/>
                    </a:lnTo>
                    <a:lnTo>
                      <a:pt x="7" y="3"/>
                    </a:lnTo>
                    <a:lnTo>
                      <a:pt x="0" y="8"/>
                    </a:lnTo>
                  </a:path>
                </a:pathLst>
              </a:custGeom>
              <a:solidFill>
                <a:srgbClr val="C0C0C0"/>
              </a:solidFill>
              <a:ln w="9525" cmpd="sng">
                <a:solidFill>
                  <a:srgbClr val="FFFFFF"/>
                </a:solidFill>
                <a:prstDash val="solid"/>
                <a:round/>
                <a:headEnd/>
                <a:tailEnd/>
              </a:ln>
            </p:spPr>
            <p:txBody>
              <a:bodyPr/>
              <a:lstStyle/>
              <a:p>
                <a:pPr algn="ctr"/>
                <a:endParaRPr lang="es-PY"/>
              </a:p>
            </p:txBody>
          </p:sp>
          <p:grpSp>
            <p:nvGrpSpPr>
              <p:cNvPr id="45" name="Group 38">
                <a:extLst>
                  <a:ext uri="{FF2B5EF4-FFF2-40B4-BE49-F238E27FC236}">
                    <a16:creationId xmlns:a16="http://schemas.microsoft.com/office/drawing/2014/main" id="{D1A16092-B643-4A2C-A1FA-C5DCDC7A9BA1}"/>
                  </a:ext>
                </a:extLst>
              </p:cNvPr>
              <p:cNvGrpSpPr>
                <a:grpSpLocks/>
              </p:cNvGrpSpPr>
              <p:nvPr>
                <p:custDataLst>
                  <p:tags r:id="rId6"/>
                </p:custDataLst>
              </p:nvPr>
            </p:nvGrpSpPr>
            <p:grpSpPr bwMode="auto">
              <a:xfrm>
                <a:off x="6901406" y="4320607"/>
                <a:ext cx="65087" cy="55563"/>
                <a:chOff x="1654" y="3671"/>
                <a:chExt cx="49" cy="17"/>
              </a:xfrm>
            </p:grpSpPr>
            <p:sp>
              <p:nvSpPr>
                <p:cNvPr id="46" name="Freeform 39">
                  <a:extLst>
                    <a:ext uri="{FF2B5EF4-FFF2-40B4-BE49-F238E27FC236}">
                      <a16:creationId xmlns:a16="http://schemas.microsoft.com/office/drawing/2014/main" id="{53E504BE-A75D-4F66-878B-3376ACAEB65E}"/>
                    </a:ext>
                  </a:extLst>
                </p:cNvPr>
                <p:cNvSpPr>
                  <a:spLocks/>
                </p:cNvSpPr>
                <p:nvPr/>
              </p:nvSpPr>
              <p:spPr bwMode="auto">
                <a:xfrm>
                  <a:off x="1654" y="3672"/>
                  <a:ext cx="20" cy="14"/>
                </a:xfrm>
                <a:custGeom>
                  <a:avLst/>
                  <a:gdLst>
                    <a:gd name="T0" fmla="*/ 0 w 59"/>
                    <a:gd name="T1" fmla="*/ 1 h 43"/>
                    <a:gd name="T2" fmla="*/ 1 w 59"/>
                    <a:gd name="T3" fmla="*/ 0 h 43"/>
                    <a:gd name="T4" fmla="*/ 1 w 59"/>
                    <a:gd name="T5" fmla="*/ 0 h 43"/>
                    <a:gd name="T6" fmla="*/ 1 w 59"/>
                    <a:gd name="T7" fmla="*/ 0 h 43"/>
                    <a:gd name="T8" fmla="*/ 1 w 59"/>
                    <a:gd name="T9" fmla="*/ 0 h 43"/>
                    <a:gd name="T10" fmla="*/ 1 w 59"/>
                    <a:gd name="T11" fmla="*/ 0 h 43"/>
                    <a:gd name="T12" fmla="*/ 1 w 59"/>
                    <a:gd name="T13" fmla="*/ 0 h 43"/>
                    <a:gd name="T14" fmla="*/ 0 w 59"/>
                    <a:gd name="T15" fmla="*/ 0 h 43"/>
                    <a:gd name="T16" fmla="*/ 0 w 59"/>
                    <a:gd name="T17" fmla="*/ 0 h 43"/>
                    <a:gd name="T18" fmla="*/ 0 w 59"/>
                    <a:gd name="T19" fmla="*/ 0 h 43"/>
                    <a:gd name="T20" fmla="*/ 0 w 59"/>
                    <a:gd name="T21" fmla="*/ 0 h 43"/>
                    <a:gd name="T22" fmla="*/ 0 w 59"/>
                    <a:gd name="T23" fmla="*/ 0 h 43"/>
                    <a:gd name="T24" fmla="*/ 0 w 59"/>
                    <a:gd name="T25" fmla="*/ 0 h 43"/>
                    <a:gd name="T26" fmla="*/ 0 w 59"/>
                    <a:gd name="T27" fmla="*/ 0 h 43"/>
                    <a:gd name="T28" fmla="*/ 0 w 59"/>
                    <a:gd name="T29" fmla="*/ 0 h 43"/>
                    <a:gd name="T30" fmla="*/ 0 w 59"/>
                    <a:gd name="T31" fmla="*/ 0 h 43"/>
                    <a:gd name="T32" fmla="*/ 0 w 59"/>
                    <a:gd name="T33" fmla="*/ 0 h 43"/>
                    <a:gd name="T34" fmla="*/ 0 w 59"/>
                    <a:gd name="T35" fmla="*/ 0 h 43"/>
                    <a:gd name="T36" fmla="*/ 0 w 59"/>
                    <a:gd name="T37" fmla="*/ 0 h 43"/>
                    <a:gd name="T38" fmla="*/ 0 w 59"/>
                    <a:gd name="T39" fmla="*/ 1 h 4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9" h="43">
                      <a:moveTo>
                        <a:pt x="26" y="43"/>
                      </a:moveTo>
                      <a:lnTo>
                        <a:pt x="59" y="18"/>
                      </a:lnTo>
                      <a:lnTo>
                        <a:pt x="55" y="14"/>
                      </a:lnTo>
                      <a:lnTo>
                        <a:pt x="51" y="9"/>
                      </a:lnTo>
                      <a:lnTo>
                        <a:pt x="47" y="5"/>
                      </a:lnTo>
                      <a:lnTo>
                        <a:pt x="46" y="0"/>
                      </a:lnTo>
                      <a:lnTo>
                        <a:pt x="41" y="1"/>
                      </a:lnTo>
                      <a:lnTo>
                        <a:pt x="34" y="4"/>
                      </a:lnTo>
                      <a:lnTo>
                        <a:pt x="31" y="6"/>
                      </a:lnTo>
                      <a:lnTo>
                        <a:pt x="29" y="8"/>
                      </a:lnTo>
                      <a:lnTo>
                        <a:pt x="26" y="10"/>
                      </a:lnTo>
                      <a:lnTo>
                        <a:pt x="26" y="12"/>
                      </a:lnTo>
                      <a:lnTo>
                        <a:pt x="20" y="13"/>
                      </a:lnTo>
                      <a:lnTo>
                        <a:pt x="13" y="16"/>
                      </a:lnTo>
                      <a:lnTo>
                        <a:pt x="6" y="20"/>
                      </a:lnTo>
                      <a:lnTo>
                        <a:pt x="0" y="24"/>
                      </a:lnTo>
                      <a:lnTo>
                        <a:pt x="5" y="29"/>
                      </a:lnTo>
                      <a:lnTo>
                        <a:pt x="10" y="34"/>
                      </a:lnTo>
                      <a:lnTo>
                        <a:pt x="18" y="39"/>
                      </a:lnTo>
                      <a:lnTo>
                        <a:pt x="26" y="43"/>
                      </a:lnTo>
                    </a:path>
                  </a:pathLst>
                </a:custGeom>
                <a:solidFill>
                  <a:srgbClr val="C0C0C0"/>
                </a:solidFill>
                <a:ln w="9525" cmpd="sng">
                  <a:solidFill>
                    <a:srgbClr val="FFFFFF"/>
                  </a:solidFill>
                  <a:prstDash val="solid"/>
                  <a:round/>
                  <a:headEnd/>
                  <a:tailEnd/>
                </a:ln>
              </p:spPr>
              <p:txBody>
                <a:bodyPr/>
                <a:lstStyle/>
                <a:p>
                  <a:pPr algn="ctr"/>
                  <a:endParaRPr lang="es-PY"/>
                </a:p>
              </p:txBody>
            </p:sp>
            <p:sp>
              <p:nvSpPr>
                <p:cNvPr id="47" name="Freeform 40">
                  <a:extLst>
                    <a:ext uri="{FF2B5EF4-FFF2-40B4-BE49-F238E27FC236}">
                      <a16:creationId xmlns:a16="http://schemas.microsoft.com/office/drawing/2014/main" id="{70EEC3DA-568B-467C-9F87-02B95A6D2278}"/>
                    </a:ext>
                  </a:extLst>
                </p:cNvPr>
                <p:cNvSpPr>
                  <a:spLocks/>
                </p:cNvSpPr>
                <p:nvPr/>
              </p:nvSpPr>
              <p:spPr bwMode="auto">
                <a:xfrm>
                  <a:off x="1681" y="3671"/>
                  <a:ext cx="22" cy="17"/>
                </a:xfrm>
                <a:custGeom>
                  <a:avLst/>
                  <a:gdLst>
                    <a:gd name="T0" fmla="*/ 0 w 67"/>
                    <a:gd name="T1" fmla="*/ 0 h 51"/>
                    <a:gd name="T2" fmla="*/ 0 w 67"/>
                    <a:gd name="T3" fmla="*/ 0 h 51"/>
                    <a:gd name="T4" fmla="*/ 0 w 67"/>
                    <a:gd name="T5" fmla="*/ 0 h 51"/>
                    <a:gd name="T6" fmla="*/ 1 w 67"/>
                    <a:gd name="T7" fmla="*/ 0 h 51"/>
                    <a:gd name="T8" fmla="*/ 1 w 67"/>
                    <a:gd name="T9" fmla="*/ 0 h 51"/>
                    <a:gd name="T10" fmla="*/ 1 w 67"/>
                    <a:gd name="T11" fmla="*/ 0 h 51"/>
                    <a:gd name="T12" fmla="*/ 1 w 67"/>
                    <a:gd name="T13" fmla="*/ 0 h 51"/>
                    <a:gd name="T14" fmla="*/ 1 w 67"/>
                    <a:gd name="T15" fmla="*/ 0 h 51"/>
                    <a:gd name="T16" fmla="*/ 1 w 67"/>
                    <a:gd name="T17" fmla="*/ 0 h 51"/>
                    <a:gd name="T18" fmla="*/ 1 w 67"/>
                    <a:gd name="T19" fmla="*/ 0 h 51"/>
                    <a:gd name="T20" fmla="*/ 0 w 67"/>
                    <a:gd name="T21" fmla="*/ 0 h 51"/>
                    <a:gd name="T22" fmla="*/ 0 w 67"/>
                    <a:gd name="T23" fmla="*/ 0 h 51"/>
                    <a:gd name="T24" fmla="*/ 0 w 67"/>
                    <a:gd name="T25" fmla="*/ 0 h 51"/>
                    <a:gd name="T26" fmla="*/ 0 w 67"/>
                    <a:gd name="T27" fmla="*/ 0 h 51"/>
                    <a:gd name="T28" fmla="*/ 0 w 67"/>
                    <a:gd name="T29" fmla="*/ 0 h 51"/>
                    <a:gd name="T30" fmla="*/ 0 w 67"/>
                    <a:gd name="T31" fmla="*/ 0 h 51"/>
                    <a:gd name="T32" fmla="*/ 0 w 67"/>
                    <a:gd name="T33" fmla="*/ 0 h 51"/>
                    <a:gd name="T34" fmla="*/ 0 w 67"/>
                    <a:gd name="T35" fmla="*/ 1 h 51"/>
                    <a:gd name="T36" fmla="*/ 0 w 67"/>
                    <a:gd name="T37" fmla="*/ 1 h 51"/>
                    <a:gd name="T38" fmla="*/ 0 w 67"/>
                    <a:gd name="T39" fmla="*/ 1 h 51"/>
                    <a:gd name="T40" fmla="*/ 0 w 67"/>
                    <a:gd name="T41" fmla="*/ 1 h 51"/>
                    <a:gd name="T42" fmla="*/ 0 w 67"/>
                    <a:gd name="T43" fmla="*/ 0 h 5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67" h="51">
                      <a:moveTo>
                        <a:pt x="0" y="2"/>
                      </a:moveTo>
                      <a:lnTo>
                        <a:pt x="24" y="1"/>
                      </a:lnTo>
                      <a:lnTo>
                        <a:pt x="39" y="0"/>
                      </a:lnTo>
                      <a:lnTo>
                        <a:pt x="45" y="1"/>
                      </a:lnTo>
                      <a:lnTo>
                        <a:pt x="51" y="2"/>
                      </a:lnTo>
                      <a:lnTo>
                        <a:pt x="58" y="4"/>
                      </a:lnTo>
                      <a:lnTo>
                        <a:pt x="67" y="8"/>
                      </a:lnTo>
                      <a:lnTo>
                        <a:pt x="55" y="13"/>
                      </a:lnTo>
                      <a:lnTo>
                        <a:pt x="46" y="19"/>
                      </a:lnTo>
                      <a:lnTo>
                        <a:pt x="42" y="22"/>
                      </a:lnTo>
                      <a:lnTo>
                        <a:pt x="36" y="24"/>
                      </a:lnTo>
                      <a:lnTo>
                        <a:pt x="29" y="26"/>
                      </a:lnTo>
                      <a:lnTo>
                        <a:pt x="20" y="26"/>
                      </a:lnTo>
                      <a:lnTo>
                        <a:pt x="24" y="26"/>
                      </a:lnTo>
                      <a:lnTo>
                        <a:pt x="34" y="26"/>
                      </a:lnTo>
                      <a:lnTo>
                        <a:pt x="29" y="34"/>
                      </a:lnTo>
                      <a:lnTo>
                        <a:pt x="25" y="40"/>
                      </a:lnTo>
                      <a:lnTo>
                        <a:pt x="22" y="44"/>
                      </a:lnTo>
                      <a:lnTo>
                        <a:pt x="20" y="46"/>
                      </a:lnTo>
                      <a:lnTo>
                        <a:pt x="12" y="48"/>
                      </a:lnTo>
                      <a:lnTo>
                        <a:pt x="0" y="51"/>
                      </a:lnTo>
                      <a:lnTo>
                        <a:pt x="0" y="2"/>
                      </a:lnTo>
                    </a:path>
                  </a:pathLst>
                </a:custGeom>
                <a:solidFill>
                  <a:srgbClr val="C0C0C0"/>
                </a:solidFill>
                <a:ln w="9525" cmpd="sng">
                  <a:solidFill>
                    <a:srgbClr val="FFFFFF"/>
                  </a:solidFill>
                  <a:prstDash val="solid"/>
                  <a:round/>
                  <a:headEnd/>
                  <a:tailEnd/>
                </a:ln>
              </p:spPr>
              <p:txBody>
                <a:bodyPr/>
                <a:lstStyle/>
                <a:p>
                  <a:pPr algn="ctr"/>
                  <a:endParaRPr lang="es-PY"/>
                </a:p>
              </p:txBody>
            </p:sp>
          </p:grpSp>
          <p:sp>
            <p:nvSpPr>
              <p:cNvPr id="59" name="Freeform 52">
                <a:extLst>
                  <a:ext uri="{FF2B5EF4-FFF2-40B4-BE49-F238E27FC236}">
                    <a16:creationId xmlns:a16="http://schemas.microsoft.com/office/drawing/2014/main" id="{E0AF40D3-2B3A-49FE-AB9E-E92269A6F8CE}"/>
                  </a:ext>
                </a:extLst>
              </p:cNvPr>
              <p:cNvSpPr>
                <a:spLocks/>
              </p:cNvSpPr>
              <p:nvPr>
                <p:custDataLst>
                  <p:tags r:id="rId7"/>
                </p:custDataLst>
              </p:nvPr>
            </p:nvSpPr>
            <p:spPr bwMode="auto">
              <a:xfrm>
                <a:off x="6690268" y="2253682"/>
                <a:ext cx="3175" cy="57150"/>
              </a:xfrm>
              <a:custGeom>
                <a:avLst/>
                <a:gdLst>
                  <a:gd name="T0" fmla="*/ 2147483647 w 11"/>
                  <a:gd name="T1" fmla="*/ 2147483647 h 32"/>
                  <a:gd name="T2" fmla="*/ 2147483647 w 11"/>
                  <a:gd name="T3" fmla="*/ 2147483647 h 32"/>
                  <a:gd name="T4" fmla="*/ 2147483647 w 11"/>
                  <a:gd name="T5" fmla="*/ 2147483647 h 32"/>
                  <a:gd name="T6" fmla="*/ 2147483647 w 11"/>
                  <a:gd name="T7" fmla="*/ 2147483647 h 32"/>
                  <a:gd name="T8" fmla="*/ 2147483647 w 11"/>
                  <a:gd name="T9" fmla="*/ 2147483647 h 32"/>
                  <a:gd name="T10" fmla="*/ 2147483647 w 11"/>
                  <a:gd name="T11" fmla="*/ 2147483647 h 32"/>
                  <a:gd name="T12" fmla="*/ 2147483647 w 11"/>
                  <a:gd name="T13" fmla="*/ 0 h 32"/>
                  <a:gd name="T14" fmla="*/ 2147483647 w 11"/>
                  <a:gd name="T15" fmla="*/ 2147483647 h 32"/>
                  <a:gd name="T16" fmla="*/ 2147483647 w 11"/>
                  <a:gd name="T17" fmla="*/ 2147483647 h 32"/>
                  <a:gd name="T18" fmla="*/ 2147483647 w 11"/>
                  <a:gd name="T19" fmla="*/ 2147483647 h 32"/>
                  <a:gd name="T20" fmla="*/ 0 w 11"/>
                  <a:gd name="T21" fmla="*/ 2147483647 h 32"/>
                  <a:gd name="T22" fmla="*/ 0 w 11"/>
                  <a:gd name="T23" fmla="*/ 2147483647 h 32"/>
                  <a:gd name="T24" fmla="*/ 2147483647 w 11"/>
                  <a:gd name="T25" fmla="*/ 2147483647 h 32"/>
                  <a:gd name="T26" fmla="*/ 2147483647 w 11"/>
                  <a:gd name="T27" fmla="*/ 2147483647 h 32"/>
                  <a:gd name="T28" fmla="*/ 2147483647 w 11"/>
                  <a:gd name="T29" fmla="*/ 2147483647 h 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 h="32">
                    <a:moveTo>
                      <a:pt x="4" y="32"/>
                    </a:moveTo>
                    <a:lnTo>
                      <a:pt x="6" y="28"/>
                    </a:lnTo>
                    <a:lnTo>
                      <a:pt x="8" y="25"/>
                    </a:lnTo>
                    <a:lnTo>
                      <a:pt x="9" y="22"/>
                    </a:lnTo>
                    <a:lnTo>
                      <a:pt x="10" y="18"/>
                    </a:lnTo>
                    <a:lnTo>
                      <a:pt x="11" y="9"/>
                    </a:lnTo>
                    <a:lnTo>
                      <a:pt x="11" y="0"/>
                    </a:lnTo>
                    <a:lnTo>
                      <a:pt x="6" y="3"/>
                    </a:lnTo>
                    <a:lnTo>
                      <a:pt x="3" y="7"/>
                    </a:lnTo>
                    <a:lnTo>
                      <a:pt x="1" y="11"/>
                    </a:lnTo>
                    <a:lnTo>
                      <a:pt x="0" y="16"/>
                    </a:lnTo>
                    <a:lnTo>
                      <a:pt x="0" y="20"/>
                    </a:lnTo>
                    <a:lnTo>
                      <a:pt x="1" y="24"/>
                    </a:lnTo>
                    <a:lnTo>
                      <a:pt x="2" y="28"/>
                    </a:lnTo>
                    <a:lnTo>
                      <a:pt x="4" y="32"/>
                    </a:lnTo>
                  </a:path>
                </a:pathLst>
              </a:custGeom>
              <a:solidFill>
                <a:srgbClr val="C0C0C0"/>
              </a:solidFill>
              <a:ln w="9525" cmpd="sng">
                <a:solidFill>
                  <a:srgbClr val="FFFFFF"/>
                </a:solidFill>
                <a:prstDash val="solid"/>
                <a:round/>
                <a:headEnd/>
                <a:tailEnd/>
              </a:ln>
            </p:spPr>
            <p:txBody>
              <a:bodyPr/>
              <a:lstStyle/>
              <a:p>
                <a:pPr algn="ctr"/>
                <a:endParaRPr lang="es-PY"/>
              </a:p>
            </p:txBody>
          </p:sp>
          <p:sp>
            <p:nvSpPr>
              <p:cNvPr id="60" name="Freeform 53">
                <a:extLst>
                  <a:ext uri="{FF2B5EF4-FFF2-40B4-BE49-F238E27FC236}">
                    <a16:creationId xmlns:a16="http://schemas.microsoft.com/office/drawing/2014/main" id="{5A419670-B8B8-4F9B-B81E-870CD03DED42}"/>
                  </a:ext>
                </a:extLst>
              </p:cNvPr>
              <p:cNvSpPr>
                <a:spLocks/>
              </p:cNvSpPr>
              <p:nvPr>
                <p:custDataLst>
                  <p:tags r:id="rId8"/>
                </p:custDataLst>
              </p:nvPr>
            </p:nvSpPr>
            <p:spPr bwMode="auto">
              <a:xfrm>
                <a:off x="6712493" y="2283845"/>
                <a:ext cx="1588" cy="55562"/>
              </a:xfrm>
              <a:custGeom>
                <a:avLst/>
                <a:gdLst>
                  <a:gd name="T0" fmla="*/ 0 w 14"/>
                  <a:gd name="T1" fmla="*/ 0 h 24"/>
                  <a:gd name="T2" fmla="*/ 0 w 14"/>
                  <a:gd name="T3" fmla="*/ 2147483647 h 24"/>
                  <a:gd name="T4" fmla="*/ 2147483647 w 14"/>
                  <a:gd name="T5" fmla="*/ 2147483647 h 24"/>
                  <a:gd name="T6" fmla="*/ 0 w 14"/>
                  <a:gd name="T7" fmla="*/ 0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 h="24">
                    <a:moveTo>
                      <a:pt x="0" y="0"/>
                    </a:moveTo>
                    <a:lnTo>
                      <a:pt x="0" y="24"/>
                    </a:lnTo>
                    <a:lnTo>
                      <a:pt x="14" y="12"/>
                    </a:lnTo>
                    <a:lnTo>
                      <a:pt x="0" y="0"/>
                    </a:lnTo>
                  </a:path>
                </a:pathLst>
              </a:custGeom>
              <a:solidFill>
                <a:srgbClr val="C0C0C0"/>
              </a:solidFill>
              <a:ln w="9525" cmpd="sng">
                <a:solidFill>
                  <a:srgbClr val="FFFFFF"/>
                </a:solidFill>
                <a:prstDash val="solid"/>
                <a:round/>
                <a:headEnd/>
                <a:tailEnd/>
              </a:ln>
            </p:spPr>
            <p:txBody>
              <a:bodyPr/>
              <a:lstStyle/>
              <a:p>
                <a:pPr algn="ctr"/>
                <a:endParaRPr lang="es-PY"/>
              </a:p>
            </p:txBody>
          </p:sp>
          <p:sp>
            <p:nvSpPr>
              <p:cNvPr id="65" name="Freeform 162">
                <a:extLst>
                  <a:ext uri="{FF2B5EF4-FFF2-40B4-BE49-F238E27FC236}">
                    <a16:creationId xmlns:a16="http://schemas.microsoft.com/office/drawing/2014/main" id="{6CACF711-1DF7-42E3-B891-59570036411E}"/>
                  </a:ext>
                </a:extLst>
              </p:cNvPr>
              <p:cNvSpPr>
                <a:spLocks/>
              </p:cNvSpPr>
              <p:nvPr>
                <p:custDataLst>
                  <p:tags r:id="rId9"/>
                </p:custDataLst>
              </p:nvPr>
            </p:nvSpPr>
            <p:spPr bwMode="auto">
              <a:xfrm>
                <a:off x="6460081" y="3006157"/>
                <a:ext cx="328612" cy="415925"/>
              </a:xfrm>
              <a:custGeom>
                <a:avLst/>
                <a:gdLst>
                  <a:gd name="T0" fmla="*/ 2147483647 w 758"/>
                  <a:gd name="T1" fmla="*/ 2147483647 h 795"/>
                  <a:gd name="T2" fmla="*/ 2147483647 w 758"/>
                  <a:gd name="T3" fmla="*/ 2147483647 h 795"/>
                  <a:gd name="T4" fmla="*/ 2147483647 w 758"/>
                  <a:gd name="T5" fmla="*/ 2147483647 h 795"/>
                  <a:gd name="T6" fmla="*/ 2147483647 w 758"/>
                  <a:gd name="T7" fmla="*/ 2147483647 h 795"/>
                  <a:gd name="T8" fmla="*/ 2147483647 w 758"/>
                  <a:gd name="T9" fmla="*/ 2147483647 h 795"/>
                  <a:gd name="T10" fmla="*/ 2147483647 w 758"/>
                  <a:gd name="T11" fmla="*/ 2147483647 h 795"/>
                  <a:gd name="T12" fmla="*/ 2147483647 w 758"/>
                  <a:gd name="T13" fmla="*/ 2147483647 h 795"/>
                  <a:gd name="T14" fmla="*/ 2147483647 w 758"/>
                  <a:gd name="T15" fmla="*/ 2147483647 h 795"/>
                  <a:gd name="T16" fmla="*/ 2147483647 w 758"/>
                  <a:gd name="T17" fmla="*/ 2147483647 h 795"/>
                  <a:gd name="T18" fmla="*/ 2147483647 w 758"/>
                  <a:gd name="T19" fmla="*/ 2147483647 h 795"/>
                  <a:gd name="T20" fmla="*/ 2147483647 w 758"/>
                  <a:gd name="T21" fmla="*/ 2147483647 h 795"/>
                  <a:gd name="T22" fmla="*/ 2147483647 w 758"/>
                  <a:gd name="T23" fmla="*/ 2147483647 h 795"/>
                  <a:gd name="T24" fmla="*/ 2147483647 w 758"/>
                  <a:gd name="T25" fmla="*/ 2147483647 h 795"/>
                  <a:gd name="T26" fmla="*/ 2147483647 w 758"/>
                  <a:gd name="T27" fmla="*/ 2147483647 h 795"/>
                  <a:gd name="T28" fmla="*/ 2147483647 w 758"/>
                  <a:gd name="T29" fmla="*/ 2147483647 h 795"/>
                  <a:gd name="T30" fmla="*/ 2147483647 w 758"/>
                  <a:gd name="T31" fmla="*/ 2147483647 h 795"/>
                  <a:gd name="T32" fmla="*/ 2147483647 w 758"/>
                  <a:gd name="T33" fmla="*/ 2147483647 h 795"/>
                  <a:gd name="T34" fmla="*/ 2147483647 w 758"/>
                  <a:gd name="T35" fmla="*/ 2147483647 h 795"/>
                  <a:gd name="T36" fmla="*/ 2147483647 w 758"/>
                  <a:gd name="T37" fmla="*/ 2147483647 h 795"/>
                  <a:gd name="T38" fmla="*/ 2147483647 w 758"/>
                  <a:gd name="T39" fmla="*/ 2147483647 h 795"/>
                  <a:gd name="T40" fmla="*/ 2147483647 w 758"/>
                  <a:gd name="T41" fmla="*/ 2147483647 h 795"/>
                  <a:gd name="T42" fmla="*/ 2147483647 w 758"/>
                  <a:gd name="T43" fmla="*/ 2147483647 h 795"/>
                  <a:gd name="T44" fmla="*/ 2147483647 w 758"/>
                  <a:gd name="T45" fmla="*/ 2147483647 h 795"/>
                  <a:gd name="T46" fmla="*/ 2147483647 w 758"/>
                  <a:gd name="T47" fmla="*/ 2147483647 h 795"/>
                  <a:gd name="T48" fmla="*/ 2147483647 w 758"/>
                  <a:gd name="T49" fmla="*/ 2147483647 h 795"/>
                  <a:gd name="T50" fmla="*/ 2147483647 w 758"/>
                  <a:gd name="T51" fmla="*/ 2147483647 h 795"/>
                  <a:gd name="T52" fmla="*/ 2147483647 w 758"/>
                  <a:gd name="T53" fmla="*/ 2147483647 h 795"/>
                  <a:gd name="T54" fmla="*/ 2147483647 w 758"/>
                  <a:gd name="T55" fmla="*/ 2147483647 h 795"/>
                  <a:gd name="T56" fmla="*/ 2147483647 w 758"/>
                  <a:gd name="T57" fmla="*/ 2147483647 h 795"/>
                  <a:gd name="T58" fmla="*/ 2147483647 w 758"/>
                  <a:gd name="T59" fmla="*/ 2147483647 h 795"/>
                  <a:gd name="T60" fmla="*/ 2147483647 w 758"/>
                  <a:gd name="T61" fmla="*/ 2147483647 h 795"/>
                  <a:gd name="T62" fmla="*/ 2147483647 w 758"/>
                  <a:gd name="T63" fmla="*/ 2147483647 h 795"/>
                  <a:gd name="T64" fmla="*/ 2147483647 w 758"/>
                  <a:gd name="T65" fmla="*/ 2147483647 h 795"/>
                  <a:gd name="T66" fmla="*/ 2147483647 w 758"/>
                  <a:gd name="T67" fmla="*/ 2147483647 h 795"/>
                  <a:gd name="T68" fmla="*/ 2147483647 w 758"/>
                  <a:gd name="T69" fmla="*/ 2147483647 h 795"/>
                  <a:gd name="T70" fmla="*/ 2147483647 w 758"/>
                  <a:gd name="T71" fmla="*/ 2147483647 h 795"/>
                  <a:gd name="T72" fmla="*/ 2147483647 w 758"/>
                  <a:gd name="T73" fmla="*/ 2147483647 h 795"/>
                  <a:gd name="T74" fmla="*/ 2147483647 w 758"/>
                  <a:gd name="T75" fmla="*/ 2147483647 h 795"/>
                  <a:gd name="T76" fmla="*/ 2147483647 w 758"/>
                  <a:gd name="T77" fmla="*/ 2147483647 h 795"/>
                  <a:gd name="T78" fmla="*/ 2147483647 w 758"/>
                  <a:gd name="T79" fmla="*/ 2147483647 h 795"/>
                  <a:gd name="T80" fmla="*/ 2147483647 w 758"/>
                  <a:gd name="T81" fmla="*/ 2147483647 h 795"/>
                  <a:gd name="T82" fmla="*/ 2147483647 w 758"/>
                  <a:gd name="T83" fmla="*/ 2147483647 h 795"/>
                  <a:gd name="T84" fmla="*/ 2147483647 w 758"/>
                  <a:gd name="T85" fmla="*/ 2147483647 h 795"/>
                  <a:gd name="T86" fmla="*/ 2147483647 w 758"/>
                  <a:gd name="T87" fmla="*/ 2147483647 h 795"/>
                  <a:gd name="T88" fmla="*/ 2147483647 w 758"/>
                  <a:gd name="T89" fmla="*/ 2147483647 h 795"/>
                  <a:gd name="T90" fmla="*/ 2147483647 w 758"/>
                  <a:gd name="T91" fmla="*/ 2147483647 h 795"/>
                  <a:gd name="T92" fmla="*/ 2147483647 w 758"/>
                  <a:gd name="T93" fmla="*/ 2147483647 h 795"/>
                  <a:gd name="T94" fmla="*/ 2147483647 w 758"/>
                  <a:gd name="T95" fmla="*/ 2147483647 h 795"/>
                  <a:gd name="T96" fmla="*/ 2147483647 w 758"/>
                  <a:gd name="T97" fmla="*/ 2147483647 h 795"/>
                  <a:gd name="T98" fmla="*/ 2147483647 w 758"/>
                  <a:gd name="T99" fmla="*/ 2147483647 h 795"/>
                  <a:gd name="T100" fmla="*/ 2147483647 w 758"/>
                  <a:gd name="T101" fmla="*/ 2147483647 h 795"/>
                  <a:gd name="T102" fmla="*/ 2147483647 w 758"/>
                  <a:gd name="T103" fmla="*/ 2147483647 h 795"/>
                  <a:gd name="T104" fmla="*/ 2147483647 w 758"/>
                  <a:gd name="T105" fmla="*/ 2147483647 h 795"/>
                  <a:gd name="T106" fmla="*/ 2147483647 w 758"/>
                  <a:gd name="T107" fmla="*/ 2147483647 h 795"/>
                  <a:gd name="T108" fmla="*/ 2147483647 w 758"/>
                  <a:gd name="T109" fmla="*/ 2147483647 h 795"/>
                  <a:gd name="T110" fmla="*/ 2147483647 w 758"/>
                  <a:gd name="T111" fmla="*/ 2147483647 h 795"/>
                  <a:gd name="T112" fmla="*/ 2147483647 w 758"/>
                  <a:gd name="T113" fmla="*/ 2147483647 h 795"/>
                  <a:gd name="T114" fmla="*/ 2147483647 w 758"/>
                  <a:gd name="T115" fmla="*/ 2147483647 h 795"/>
                  <a:gd name="T116" fmla="*/ 2147483647 w 758"/>
                  <a:gd name="T117" fmla="*/ 2147483647 h 795"/>
                  <a:gd name="T118" fmla="*/ 0 w 758"/>
                  <a:gd name="T119" fmla="*/ 2147483647 h 79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58" h="795">
                    <a:moveTo>
                      <a:pt x="0" y="80"/>
                    </a:moveTo>
                    <a:lnTo>
                      <a:pt x="10" y="80"/>
                    </a:lnTo>
                    <a:lnTo>
                      <a:pt x="20" y="80"/>
                    </a:lnTo>
                    <a:lnTo>
                      <a:pt x="26" y="80"/>
                    </a:lnTo>
                    <a:lnTo>
                      <a:pt x="31" y="81"/>
                    </a:lnTo>
                    <a:lnTo>
                      <a:pt x="37" y="83"/>
                    </a:lnTo>
                    <a:lnTo>
                      <a:pt x="43" y="85"/>
                    </a:lnTo>
                    <a:lnTo>
                      <a:pt x="49" y="88"/>
                    </a:lnTo>
                    <a:lnTo>
                      <a:pt x="55" y="92"/>
                    </a:lnTo>
                    <a:lnTo>
                      <a:pt x="61" y="97"/>
                    </a:lnTo>
                    <a:lnTo>
                      <a:pt x="66" y="102"/>
                    </a:lnTo>
                    <a:lnTo>
                      <a:pt x="72" y="108"/>
                    </a:lnTo>
                    <a:lnTo>
                      <a:pt x="77" y="113"/>
                    </a:lnTo>
                    <a:lnTo>
                      <a:pt x="82" y="120"/>
                    </a:lnTo>
                    <a:lnTo>
                      <a:pt x="86" y="127"/>
                    </a:lnTo>
                    <a:lnTo>
                      <a:pt x="88" y="134"/>
                    </a:lnTo>
                    <a:lnTo>
                      <a:pt x="92" y="142"/>
                    </a:lnTo>
                    <a:lnTo>
                      <a:pt x="93" y="152"/>
                    </a:lnTo>
                    <a:lnTo>
                      <a:pt x="94" y="161"/>
                    </a:lnTo>
                    <a:lnTo>
                      <a:pt x="93" y="169"/>
                    </a:lnTo>
                    <a:lnTo>
                      <a:pt x="92" y="175"/>
                    </a:lnTo>
                    <a:lnTo>
                      <a:pt x="89" y="180"/>
                    </a:lnTo>
                    <a:lnTo>
                      <a:pt x="87" y="183"/>
                    </a:lnTo>
                    <a:lnTo>
                      <a:pt x="84" y="186"/>
                    </a:lnTo>
                    <a:lnTo>
                      <a:pt x="82" y="190"/>
                    </a:lnTo>
                    <a:lnTo>
                      <a:pt x="81" y="193"/>
                    </a:lnTo>
                    <a:lnTo>
                      <a:pt x="81" y="197"/>
                    </a:lnTo>
                    <a:lnTo>
                      <a:pt x="81" y="205"/>
                    </a:lnTo>
                    <a:lnTo>
                      <a:pt x="82" y="214"/>
                    </a:lnTo>
                    <a:lnTo>
                      <a:pt x="83" y="221"/>
                    </a:lnTo>
                    <a:lnTo>
                      <a:pt x="84" y="227"/>
                    </a:lnTo>
                    <a:lnTo>
                      <a:pt x="88" y="240"/>
                    </a:lnTo>
                    <a:lnTo>
                      <a:pt x="94" y="252"/>
                    </a:lnTo>
                    <a:lnTo>
                      <a:pt x="97" y="262"/>
                    </a:lnTo>
                    <a:lnTo>
                      <a:pt x="100" y="271"/>
                    </a:lnTo>
                    <a:lnTo>
                      <a:pt x="95" y="278"/>
                    </a:lnTo>
                    <a:lnTo>
                      <a:pt x="92" y="285"/>
                    </a:lnTo>
                    <a:lnTo>
                      <a:pt x="88" y="293"/>
                    </a:lnTo>
                    <a:lnTo>
                      <a:pt x="85" y="300"/>
                    </a:lnTo>
                    <a:lnTo>
                      <a:pt x="83" y="308"/>
                    </a:lnTo>
                    <a:lnTo>
                      <a:pt x="82" y="318"/>
                    </a:lnTo>
                    <a:lnTo>
                      <a:pt x="81" y="328"/>
                    </a:lnTo>
                    <a:lnTo>
                      <a:pt x="81" y="339"/>
                    </a:lnTo>
                    <a:lnTo>
                      <a:pt x="81" y="352"/>
                    </a:lnTo>
                    <a:lnTo>
                      <a:pt x="83" y="363"/>
                    </a:lnTo>
                    <a:lnTo>
                      <a:pt x="85" y="374"/>
                    </a:lnTo>
                    <a:lnTo>
                      <a:pt x="88" y="382"/>
                    </a:lnTo>
                    <a:lnTo>
                      <a:pt x="93" y="390"/>
                    </a:lnTo>
                    <a:lnTo>
                      <a:pt x="97" y="396"/>
                    </a:lnTo>
                    <a:lnTo>
                      <a:pt x="101" y="402"/>
                    </a:lnTo>
                    <a:lnTo>
                      <a:pt x="107" y="407"/>
                    </a:lnTo>
                    <a:lnTo>
                      <a:pt x="99" y="415"/>
                    </a:lnTo>
                    <a:lnTo>
                      <a:pt x="94" y="424"/>
                    </a:lnTo>
                    <a:lnTo>
                      <a:pt x="89" y="433"/>
                    </a:lnTo>
                    <a:lnTo>
                      <a:pt x="85" y="441"/>
                    </a:lnTo>
                    <a:lnTo>
                      <a:pt x="78" y="457"/>
                    </a:lnTo>
                    <a:lnTo>
                      <a:pt x="73" y="474"/>
                    </a:lnTo>
                    <a:lnTo>
                      <a:pt x="88" y="493"/>
                    </a:lnTo>
                    <a:lnTo>
                      <a:pt x="101" y="511"/>
                    </a:lnTo>
                    <a:lnTo>
                      <a:pt x="113" y="529"/>
                    </a:lnTo>
                    <a:lnTo>
                      <a:pt x="124" y="548"/>
                    </a:lnTo>
                    <a:lnTo>
                      <a:pt x="130" y="558"/>
                    </a:lnTo>
                    <a:lnTo>
                      <a:pt x="134" y="567"/>
                    </a:lnTo>
                    <a:lnTo>
                      <a:pt x="138" y="577"/>
                    </a:lnTo>
                    <a:lnTo>
                      <a:pt x="141" y="588"/>
                    </a:lnTo>
                    <a:lnTo>
                      <a:pt x="143" y="599"/>
                    </a:lnTo>
                    <a:lnTo>
                      <a:pt x="145" y="611"/>
                    </a:lnTo>
                    <a:lnTo>
                      <a:pt x="146" y="622"/>
                    </a:lnTo>
                    <a:lnTo>
                      <a:pt x="146" y="634"/>
                    </a:lnTo>
                    <a:lnTo>
                      <a:pt x="148" y="640"/>
                    </a:lnTo>
                    <a:lnTo>
                      <a:pt x="149" y="648"/>
                    </a:lnTo>
                    <a:lnTo>
                      <a:pt x="152" y="659"/>
                    </a:lnTo>
                    <a:lnTo>
                      <a:pt x="156" y="670"/>
                    </a:lnTo>
                    <a:lnTo>
                      <a:pt x="166" y="696"/>
                    </a:lnTo>
                    <a:lnTo>
                      <a:pt x="179" y="724"/>
                    </a:lnTo>
                    <a:lnTo>
                      <a:pt x="187" y="738"/>
                    </a:lnTo>
                    <a:lnTo>
                      <a:pt x="194" y="750"/>
                    </a:lnTo>
                    <a:lnTo>
                      <a:pt x="201" y="763"/>
                    </a:lnTo>
                    <a:lnTo>
                      <a:pt x="208" y="774"/>
                    </a:lnTo>
                    <a:lnTo>
                      <a:pt x="214" y="782"/>
                    </a:lnTo>
                    <a:lnTo>
                      <a:pt x="221" y="789"/>
                    </a:lnTo>
                    <a:lnTo>
                      <a:pt x="224" y="792"/>
                    </a:lnTo>
                    <a:lnTo>
                      <a:pt x="228" y="793"/>
                    </a:lnTo>
                    <a:lnTo>
                      <a:pt x="230" y="794"/>
                    </a:lnTo>
                    <a:lnTo>
                      <a:pt x="233" y="795"/>
                    </a:lnTo>
                    <a:lnTo>
                      <a:pt x="239" y="794"/>
                    </a:lnTo>
                    <a:lnTo>
                      <a:pt x="244" y="793"/>
                    </a:lnTo>
                    <a:lnTo>
                      <a:pt x="251" y="790"/>
                    </a:lnTo>
                    <a:lnTo>
                      <a:pt x="256" y="787"/>
                    </a:lnTo>
                    <a:lnTo>
                      <a:pt x="266" y="780"/>
                    </a:lnTo>
                    <a:lnTo>
                      <a:pt x="278" y="771"/>
                    </a:lnTo>
                    <a:lnTo>
                      <a:pt x="289" y="761"/>
                    </a:lnTo>
                    <a:lnTo>
                      <a:pt x="302" y="753"/>
                    </a:lnTo>
                    <a:lnTo>
                      <a:pt x="309" y="750"/>
                    </a:lnTo>
                    <a:lnTo>
                      <a:pt x="317" y="747"/>
                    </a:lnTo>
                    <a:lnTo>
                      <a:pt x="324" y="746"/>
                    </a:lnTo>
                    <a:lnTo>
                      <a:pt x="332" y="745"/>
                    </a:lnTo>
                    <a:lnTo>
                      <a:pt x="341" y="746"/>
                    </a:lnTo>
                    <a:lnTo>
                      <a:pt x="348" y="747"/>
                    </a:lnTo>
                    <a:lnTo>
                      <a:pt x="355" y="748"/>
                    </a:lnTo>
                    <a:lnTo>
                      <a:pt x="361" y="750"/>
                    </a:lnTo>
                    <a:lnTo>
                      <a:pt x="371" y="756"/>
                    </a:lnTo>
                    <a:lnTo>
                      <a:pt x="380" y="763"/>
                    </a:lnTo>
                    <a:lnTo>
                      <a:pt x="388" y="770"/>
                    </a:lnTo>
                    <a:lnTo>
                      <a:pt x="395" y="777"/>
                    </a:lnTo>
                    <a:lnTo>
                      <a:pt x="403" y="783"/>
                    </a:lnTo>
                    <a:lnTo>
                      <a:pt x="412" y="789"/>
                    </a:lnTo>
                    <a:lnTo>
                      <a:pt x="418" y="780"/>
                    </a:lnTo>
                    <a:lnTo>
                      <a:pt x="422" y="773"/>
                    </a:lnTo>
                    <a:lnTo>
                      <a:pt x="427" y="767"/>
                    </a:lnTo>
                    <a:lnTo>
                      <a:pt x="432" y="761"/>
                    </a:lnTo>
                    <a:lnTo>
                      <a:pt x="437" y="758"/>
                    </a:lnTo>
                    <a:lnTo>
                      <a:pt x="443" y="754"/>
                    </a:lnTo>
                    <a:lnTo>
                      <a:pt x="448" y="752"/>
                    </a:lnTo>
                    <a:lnTo>
                      <a:pt x="454" y="750"/>
                    </a:lnTo>
                    <a:lnTo>
                      <a:pt x="478" y="745"/>
                    </a:lnTo>
                    <a:lnTo>
                      <a:pt x="505" y="739"/>
                    </a:lnTo>
                    <a:lnTo>
                      <a:pt x="525" y="647"/>
                    </a:lnTo>
                    <a:lnTo>
                      <a:pt x="525" y="637"/>
                    </a:lnTo>
                    <a:lnTo>
                      <a:pt x="525" y="622"/>
                    </a:lnTo>
                    <a:lnTo>
                      <a:pt x="526" y="616"/>
                    </a:lnTo>
                    <a:lnTo>
                      <a:pt x="529" y="610"/>
                    </a:lnTo>
                    <a:lnTo>
                      <a:pt x="533" y="604"/>
                    </a:lnTo>
                    <a:lnTo>
                      <a:pt x="539" y="600"/>
                    </a:lnTo>
                    <a:lnTo>
                      <a:pt x="547" y="594"/>
                    </a:lnTo>
                    <a:lnTo>
                      <a:pt x="555" y="590"/>
                    </a:lnTo>
                    <a:lnTo>
                      <a:pt x="565" y="587"/>
                    </a:lnTo>
                    <a:lnTo>
                      <a:pt x="575" y="584"/>
                    </a:lnTo>
                    <a:lnTo>
                      <a:pt x="597" y="579"/>
                    </a:lnTo>
                    <a:lnTo>
                      <a:pt x="621" y="575"/>
                    </a:lnTo>
                    <a:lnTo>
                      <a:pt x="644" y="574"/>
                    </a:lnTo>
                    <a:lnTo>
                      <a:pt x="665" y="573"/>
                    </a:lnTo>
                    <a:lnTo>
                      <a:pt x="671" y="573"/>
                    </a:lnTo>
                    <a:lnTo>
                      <a:pt x="678" y="575"/>
                    </a:lnTo>
                    <a:lnTo>
                      <a:pt x="682" y="577"/>
                    </a:lnTo>
                    <a:lnTo>
                      <a:pt x="687" y="579"/>
                    </a:lnTo>
                    <a:lnTo>
                      <a:pt x="691" y="581"/>
                    </a:lnTo>
                    <a:lnTo>
                      <a:pt x="695" y="583"/>
                    </a:lnTo>
                    <a:lnTo>
                      <a:pt x="700" y="585"/>
                    </a:lnTo>
                    <a:lnTo>
                      <a:pt x="704" y="585"/>
                    </a:lnTo>
                    <a:lnTo>
                      <a:pt x="738" y="598"/>
                    </a:lnTo>
                    <a:lnTo>
                      <a:pt x="738" y="589"/>
                    </a:lnTo>
                    <a:lnTo>
                      <a:pt x="740" y="581"/>
                    </a:lnTo>
                    <a:lnTo>
                      <a:pt x="744" y="573"/>
                    </a:lnTo>
                    <a:lnTo>
                      <a:pt x="748" y="566"/>
                    </a:lnTo>
                    <a:lnTo>
                      <a:pt x="751" y="559"/>
                    </a:lnTo>
                    <a:lnTo>
                      <a:pt x="755" y="550"/>
                    </a:lnTo>
                    <a:lnTo>
                      <a:pt x="757" y="541"/>
                    </a:lnTo>
                    <a:lnTo>
                      <a:pt x="758" y="530"/>
                    </a:lnTo>
                    <a:lnTo>
                      <a:pt x="757" y="518"/>
                    </a:lnTo>
                    <a:lnTo>
                      <a:pt x="756" y="508"/>
                    </a:lnTo>
                    <a:lnTo>
                      <a:pt x="752" y="499"/>
                    </a:lnTo>
                    <a:lnTo>
                      <a:pt x="749" y="492"/>
                    </a:lnTo>
                    <a:lnTo>
                      <a:pt x="740" y="478"/>
                    </a:lnTo>
                    <a:lnTo>
                      <a:pt x="731" y="467"/>
                    </a:lnTo>
                    <a:lnTo>
                      <a:pt x="726" y="462"/>
                    </a:lnTo>
                    <a:lnTo>
                      <a:pt x="722" y="456"/>
                    </a:lnTo>
                    <a:lnTo>
                      <a:pt x="716" y="450"/>
                    </a:lnTo>
                    <a:lnTo>
                      <a:pt x="713" y="443"/>
                    </a:lnTo>
                    <a:lnTo>
                      <a:pt x="710" y="435"/>
                    </a:lnTo>
                    <a:lnTo>
                      <a:pt x="706" y="424"/>
                    </a:lnTo>
                    <a:lnTo>
                      <a:pt x="705" y="413"/>
                    </a:lnTo>
                    <a:lnTo>
                      <a:pt x="704" y="401"/>
                    </a:lnTo>
                    <a:lnTo>
                      <a:pt x="671" y="401"/>
                    </a:lnTo>
                    <a:lnTo>
                      <a:pt x="660" y="403"/>
                    </a:lnTo>
                    <a:lnTo>
                      <a:pt x="650" y="403"/>
                    </a:lnTo>
                    <a:lnTo>
                      <a:pt x="641" y="402"/>
                    </a:lnTo>
                    <a:lnTo>
                      <a:pt x="633" y="399"/>
                    </a:lnTo>
                    <a:lnTo>
                      <a:pt x="625" y="395"/>
                    </a:lnTo>
                    <a:lnTo>
                      <a:pt x="617" y="390"/>
                    </a:lnTo>
                    <a:lnTo>
                      <a:pt x="611" y="384"/>
                    </a:lnTo>
                    <a:lnTo>
                      <a:pt x="605" y="378"/>
                    </a:lnTo>
                    <a:lnTo>
                      <a:pt x="601" y="370"/>
                    </a:lnTo>
                    <a:lnTo>
                      <a:pt x="597" y="363"/>
                    </a:lnTo>
                    <a:lnTo>
                      <a:pt x="593" y="356"/>
                    </a:lnTo>
                    <a:lnTo>
                      <a:pt x="590" y="349"/>
                    </a:lnTo>
                    <a:lnTo>
                      <a:pt x="586" y="336"/>
                    </a:lnTo>
                    <a:lnTo>
                      <a:pt x="585" y="327"/>
                    </a:lnTo>
                    <a:lnTo>
                      <a:pt x="585" y="321"/>
                    </a:lnTo>
                    <a:lnTo>
                      <a:pt x="585" y="311"/>
                    </a:lnTo>
                    <a:lnTo>
                      <a:pt x="585" y="297"/>
                    </a:lnTo>
                    <a:lnTo>
                      <a:pt x="585" y="278"/>
                    </a:lnTo>
                    <a:lnTo>
                      <a:pt x="585" y="274"/>
                    </a:lnTo>
                    <a:lnTo>
                      <a:pt x="583" y="269"/>
                    </a:lnTo>
                    <a:lnTo>
                      <a:pt x="581" y="265"/>
                    </a:lnTo>
                    <a:lnTo>
                      <a:pt x="578" y="260"/>
                    </a:lnTo>
                    <a:lnTo>
                      <a:pt x="570" y="251"/>
                    </a:lnTo>
                    <a:lnTo>
                      <a:pt x="560" y="242"/>
                    </a:lnTo>
                    <a:lnTo>
                      <a:pt x="548" y="233"/>
                    </a:lnTo>
                    <a:lnTo>
                      <a:pt x="534" y="223"/>
                    </a:lnTo>
                    <a:lnTo>
                      <a:pt x="520" y="215"/>
                    </a:lnTo>
                    <a:lnTo>
                      <a:pt x="503" y="205"/>
                    </a:lnTo>
                    <a:lnTo>
                      <a:pt x="487" y="197"/>
                    </a:lnTo>
                    <a:lnTo>
                      <a:pt x="470" y="190"/>
                    </a:lnTo>
                    <a:lnTo>
                      <a:pt x="455" y="183"/>
                    </a:lnTo>
                    <a:lnTo>
                      <a:pt x="440" y="178"/>
                    </a:lnTo>
                    <a:lnTo>
                      <a:pt x="425" y="173"/>
                    </a:lnTo>
                    <a:lnTo>
                      <a:pt x="412" y="170"/>
                    </a:lnTo>
                    <a:lnTo>
                      <a:pt x="401" y="167"/>
                    </a:lnTo>
                    <a:lnTo>
                      <a:pt x="392" y="167"/>
                    </a:lnTo>
                    <a:lnTo>
                      <a:pt x="384" y="166"/>
                    </a:lnTo>
                    <a:lnTo>
                      <a:pt x="375" y="165"/>
                    </a:lnTo>
                    <a:lnTo>
                      <a:pt x="367" y="164"/>
                    </a:lnTo>
                    <a:lnTo>
                      <a:pt x="359" y="161"/>
                    </a:lnTo>
                    <a:lnTo>
                      <a:pt x="351" y="158"/>
                    </a:lnTo>
                    <a:lnTo>
                      <a:pt x="344" y="155"/>
                    </a:lnTo>
                    <a:lnTo>
                      <a:pt x="336" y="151"/>
                    </a:lnTo>
                    <a:lnTo>
                      <a:pt x="330" y="145"/>
                    </a:lnTo>
                    <a:lnTo>
                      <a:pt x="323" y="140"/>
                    </a:lnTo>
                    <a:lnTo>
                      <a:pt x="318" y="135"/>
                    </a:lnTo>
                    <a:lnTo>
                      <a:pt x="312" y="129"/>
                    </a:lnTo>
                    <a:lnTo>
                      <a:pt x="307" y="122"/>
                    </a:lnTo>
                    <a:lnTo>
                      <a:pt x="302" y="115"/>
                    </a:lnTo>
                    <a:lnTo>
                      <a:pt x="299" y="108"/>
                    </a:lnTo>
                    <a:lnTo>
                      <a:pt x="296" y="101"/>
                    </a:lnTo>
                    <a:lnTo>
                      <a:pt x="292" y="92"/>
                    </a:lnTo>
                    <a:lnTo>
                      <a:pt x="289" y="63"/>
                    </a:lnTo>
                    <a:lnTo>
                      <a:pt x="285" y="32"/>
                    </a:lnTo>
                    <a:lnTo>
                      <a:pt x="283" y="25"/>
                    </a:lnTo>
                    <a:lnTo>
                      <a:pt x="279" y="19"/>
                    </a:lnTo>
                    <a:lnTo>
                      <a:pt x="276" y="14"/>
                    </a:lnTo>
                    <a:lnTo>
                      <a:pt x="272" y="9"/>
                    </a:lnTo>
                    <a:lnTo>
                      <a:pt x="267" y="6"/>
                    </a:lnTo>
                    <a:lnTo>
                      <a:pt x="261" y="3"/>
                    </a:lnTo>
                    <a:lnTo>
                      <a:pt x="254" y="1"/>
                    </a:lnTo>
                    <a:lnTo>
                      <a:pt x="246" y="0"/>
                    </a:lnTo>
                    <a:lnTo>
                      <a:pt x="236" y="1"/>
                    </a:lnTo>
                    <a:lnTo>
                      <a:pt x="227" y="3"/>
                    </a:lnTo>
                    <a:lnTo>
                      <a:pt x="218" y="5"/>
                    </a:lnTo>
                    <a:lnTo>
                      <a:pt x="208" y="9"/>
                    </a:lnTo>
                    <a:lnTo>
                      <a:pt x="190" y="18"/>
                    </a:lnTo>
                    <a:lnTo>
                      <a:pt x="173" y="30"/>
                    </a:lnTo>
                    <a:lnTo>
                      <a:pt x="155" y="43"/>
                    </a:lnTo>
                    <a:lnTo>
                      <a:pt x="138" y="55"/>
                    </a:lnTo>
                    <a:lnTo>
                      <a:pt x="129" y="60"/>
                    </a:lnTo>
                    <a:lnTo>
                      <a:pt x="119" y="66"/>
                    </a:lnTo>
                    <a:lnTo>
                      <a:pt x="110" y="70"/>
                    </a:lnTo>
                    <a:lnTo>
                      <a:pt x="100" y="74"/>
                    </a:lnTo>
                    <a:lnTo>
                      <a:pt x="20" y="80"/>
                    </a:lnTo>
                    <a:lnTo>
                      <a:pt x="0" y="8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s-PY"/>
              </a:p>
            </p:txBody>
          </p:sp>
          <p:sp>
            <p:nvSpPr>
              <p:cNvPr id="66" name="Freeform 163">
                <a:extLst>
                  <a:ext uri="{FF2B5EF4-FFF2-40B4-BE49-F238E27FC236}">
                    <a16:creationId xmlns:a16="http://schemas.microsoft.com/office/drawing/2014/main" id="{2C1F207B-DBFD-46F1-8703-2B72DF1AEAD6}"/>
                  </a:ext>
                </a:extLst>
              </p:cNvPr>
              <p:cNvSpPr>
                <a:spLocks/>
              </p:cNvSpPr>
              <p:nvPr>
                <p:custDataLst>
                  <p:tags r:id="rId10"/>
                </p:custDataLst>
              </p:nvPr>
            </p:nvSpPr>
            <p:spPr bwMode="auto">
              <a:xfrm>
                <a:off x="6674393" y="2436245"/>
                <a:ext cx="119063" cy="215900"/>
              </a:xfrm>
              <a:custGeom>
                <a:avLst/>
                <a:gdLst>
                  <a:gd name="T0" fmla="*/ 2147483647 w 273"/>
                  <a:gd name="T1" fmla="*/ 2147483647 h 414"/>
                  <a:gd name="T2" fmla="*/ 2147483647 w 273"/>
                  <a:gd name="T3" fmla="*/ 2147483647 h 414"/>
                  <a:gd name="T4" fmla="*/ 2147483647 w 273"/>
                  <a:gd name="T5" fmla="*/ 2147483647 h 414"/>
                  <a:gd name="T6" fmla="*/ 2147483647 w 273"/>
                  <a:gd name="T7" fmla="*/ 2147483647 h 414"/>
                  <a:gd name="T8" fmla="*/ 2147483647 w 273"/>
                  <a:gd name="T9" fmla="*/ 2147483647 h 414"/>
                  <a:gd name="T10" fmla="*/ 2147483647 w 273"/>
                  <a:gd name="T11" fmla="*/ 2147483647 h 414"/>
                  <a:gd name="T12" fmla="*/ 2147483647 w 273"/>
                  <a:gd name="T13" fmla="*/ 2147483647 h 414"/>
                  <a:gd name="T14" fmla="*/ 2147483647 w 273"/>
                  <a:gd name="T15" fmla="*/ 2147483647 h 414"/>
                  <a:gd name="T16" fmla="*/ 2147483647 w 273"/>
                  <a:gd name="T17" fmla="*/ 2147483647 h 414"/>
                  <a:gd name="T18" fmla="*/ 2147483647 w 273"/>
                  <a:gd name="T19" fmla="*/ 2147483647 h 414"/>
                  <a:gd name="T20" fmla="*/ 2147483647 w 273"/>
                  <a:gd name="T21" fmla="*/ 2147483647 h 414"/>
                  <a:gd name="T22" fmla="*/ 2147483647 w 273"/>
                  <a:gd name="T23" fmla="*/ 2147483647 h 414"/>
                  <a:gd name="T24" fmla="*/ 2147483647 w 273"/>
                  <a:gd name="T25" fmla="*/ 2147483647 h 414"/>
                  <a:gd name="T26" fmla="*/ 2147483647 w 273"/>
                  <a:gd name="T27" fmla="*/ 2147483647 h 414"/>
                  <a:gd name="T28" fmla="*/ 2147483647 w 273"/>
                  <a:gd name="T29" fmla="*/ 2147483647 h 414"/>
                  <a:gd name="T30" fmla="*/ 2147483647 w 273"/>
                  <a:gd name="T31" fmla="*/ 2147483647 h 414"/>
                  <a:gd name="T32" fmla="*/ 2147483647 w 273"/>
                  <a:gd name="T33" fmla="*/ 2147483647 h 414"/>
                  <a:gd name="T34" fmla="*/ 2147483647 w 273"/>
                  <a:gd name="T35" fmla="*/ 2147483647 h 414"/>
                  <a:gd name="T36" fmla="*/ 2147483647 w 273"/>
                  <a:gd name="T37" fmla="*/ 2147483647 h 414"/>
                  <a:gd name="T38" fmla="*/ 2147483647 w 273"/>
                  <a:gd name="T39" fmla="*/ 2147483647 h 414"/>
                  <a:gd name="T40" fmla="*/ 2147483647 w 273"/>
                  <a:gd name="T41" fmla="*/ 2147483647 h 414"/>
                  <a:gd name="T42" fmla="*/ 2147483647 w 273"/>
                  <a:gd name="T43" fmla="*/ 2147483647 h 414"/>
                  <a:gd name="T44" fmla="*/ 2147483647 w 273"/>
                  <a:gd name="T45" fmla="*/ 2147483647 h 414"/>
                  <a:gd name="T46" fmla="*/ 2147483647 w 273"/>
                  <a:gd name="T47" fmla="*/ 2147483647 h 414"/>
                  <a:gd name="T48" fmla="*/ 2147483647 w 273"/>
                  <a:gd name="T49" fmla="*/ 2147483647 h 414"/>
                  <a:gd name="T50" fmla="*/ 2147483647 w 273"/>
                  <a:gd name="T51" fmla="*/ 2147483647 h 414"/>
                  <a:gd name="T52" fmla="*/ 2147483647 w 273"/>
                  <a:gd name="T53" fmla="*/ 2147483647 h 414"/>
                  <a:gd name="T54" fmla="*/ 2147483647 w 273"/>
                  <a:gd name="T55" fmla="*/ 2147483647 h 414"/>
                  <a:gd name="T56" fmla="*/ 2147483647 w 273"/>
                  <a:gd name="T57" fmla="*/ 2147483647 h 414"/>
                  <a:gd name="T58" fmla="*/ 2147483647 w 273"/>
                  <a:gd name="T59" fmla="*/ 2147483647 h 414"/>
                  <a:gd name="T60" fmla="*/ 2147483647 w 273"/>
                  <a:gd name="T61" fmla="*/ 2147483647 h 414"/>
                  <a:gd name="T62" fmla="*/ 2147483647 w 273"/>
                  <a:gd name="T63" fmla="*/ 2147483647 h 414"/>
                  <a:gd name="T64" fmla="*/ 2147483647 w 273"/>
                  <a:gd name="T65" fmla="*/ 2147483647 h 414"/>
                  <a:gd name="T66" fmla="*/ 2147483647 w 273"/>
                  <a:gd name="T67" fmla="*/ 2147483647 h 414"/>
                  <a:gd name="T68" fmla="*/ 2147483647 w 273"/>
                  <a:gd name="T69" fmla="*/ 2147483647 h 414"/>
                  <a:gd name="T70" fmla="*/ 2147483647 w 273"/>
                  <a:gd name="T71" fmla="*/ 2147483647 h 414"/>
                  <a:gd name="T72" fmla="*/ 2147483647 w 273"/>
                  <a:gd name="T73" fmla="*/ 2147483647 h 414"/>
                  <a:gd name="T74" fmla="*/ 2147483647 w 273"/>
                  <a:gd name="T75" fmla="*/ 2147483647 h 414"/>
                  <a:gd name="T76" fmla="*/ 2147483647 w 273"/>
                  <a:gd name="T77" fmla="*/ 2147483647 h 414"/>
                  <a:gd name="T78" fmla="*/ 2147483647 w 273"/>
                  <a:gd name="T79" fmla="*/ 2147483647 h 414"/>
                  <a:gd name="T80" fmla="*/ 2147483647 w 273"/>
                  <a:gd name="T81" fmla="*/ 2147483647 h 414"/>
                  <a:gd name="T82" fmla="*/ 2147483647 w 273"/>
                  <a:gd name="T83" fmla="*/ 2147483647 h 414"/>
                  <a:gd name="T84" fmla="*/ 2147483647 w 273"/>
                  <a:gd name="T85" fmla="*/ 2147483647 h 414"/>
                  <a:gd name="T86" fmla="*/ 2147483647 w 273"/>
                  <a:gd name="T87" fmla="*/ 2147483647 h 414"/>
                  <a:gd name="T88" fmla="*/ 2147483647 w 273"/>
                  <a:gd name="T89" fmla="*/ 2147483647 h 414"/>
                  <a:gd name="T90" fmla="*/ 2147483647 w 273"/>
                  <a:gd name="T91" fmla="*/ 2147483647 h 414"/>
                  <a:gd name="T92" fmla="*/ 2147483647 w 273"/>
                  <a:gd name="T93" fmla="*/ 2147483647 h 414"/>
                  <a:gd name="T94" fmla="*/ 2147483647 w 273"/>
                  <a:gd name="T95" fmla="*/ 2147483647 h 414"/>
                  <a:gd name="T96" fmla="*/ 2147483647 w 273"/>
                  <a:gd name="T97" fmla="*/ 2147483647 h 414"/>
                  <a:gd name="T98" fmla="*/ 2147483647 w 273"/>
                  <a:gd name="T99" fmla="*/ 2147483647 h 414"/>
                  <a:gd name="T100" fmla="*/ 2147483647 w 273"/>
                  <a:gd name="T101" fmla="*/ 2147483647 h 414"/>
                  <a:gd name="T102" fmla="*/ 2147483647 w 273"/>
                  <a:gd name="T103" fmla="*/ 2147483647 h 414"/>
                  <a:gd name="T104" fmla="*/ 2147483647 w 273"/>
                  <a:gd name="T105" fmla="*/ 2147483647 h 414"/>
                  <a:gd name="T106" fmla="*/ 2147483647 w 273"/>
                  <a:gd name="T107" fmla="*/ 2147483647 h 414"/>
                  <a:gd name="T108" fmla="*/ 2147483647 w 273"/>
                  <a:gd name="T109" fmla="*/ 2147483647 h 41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73" h="414">
                    <a:moveTo>
                      <a:pt x="232" y="142"/>
                    </a:moveTo>
                    <a:lnTo>
                      <a:pt x="225" y="140"/>
                    </a:lnTo>
                    <a:lnTo>
                      <a:pt x="219" y="137"/>
                    </a:lnTo>
                    <a:lnTo>
                      <a:pt x="213" y="133"/>
                    </a:lnTo>
                    <a:lnTo>
                      <a:pt x="209" y="130"/>
                    </a:lnTo>
                    <a:lnTo>
                      <a:pt x="201" y="121"/>
                    </a:lnTo>
                    <a:lnTo>
                      <a:pt x="195" y="113"/>
                    </a:lnTo>
                    <a:lnTo>
                      <a:pt x="190" y="105"/>
                    </a:lnTo>
                    <a:lnTo>
                      <a:pt x="185" y="99"/>
                    </a:lnTo>
                    <a:lnTo>
                      <a:pt x="183" y="96"/>
                    </a:lnTo>
                    <a:lnTo>
                      <a:pt x="179" y="95"/>
                    </a:lnTo>
                    <a:lnTo>
                      <a:pt x="176" y="93"/>
                    </a:lnTo>
                    <a:lnTo>
                      <a:pt x="173" y="93"/>
                    </a:lnTo>
                    <a:lnTo>
                      <a:pt x="167" y="94"/>
                    </a:lnTo>
                    <a:lnTo>
                      <a:pt x="164" y="97"/>
                    </a:lnTo>
                    <a:lnTo>
                      <a:pt x="161" y="101"/>
                    </a:lnTo>
                    <a:lnTo>
                      <a:pt x="159" y="105"/>
                    </a:lnTo>
                    <a:lnTo>
                      <a:pt x="153" y="86"/>
                    </a:lnTo>
                    <a:lnTo>
                      <a:pt x="147" y="68"/>
                    </a:lnTo>
                    <a:lnTo>
                      <a:pt x="142" y="54"/>
                    </a:lnTo>
                    <a:lnTo>
                      <a:pt x="135" y="41"/>
                    </a:lnTo>
                    <a:lnTo>
                      <a:pt x="132" y="36"/>
                    </a:lnTo>
                    <a:lnTo>
                      <a:pt x="128" y="30"/>
                    </a:lnTo>
                    <a:lnTo>
                      <a:pt x="123" y="25"/>
                    </a:lnTo>
                    <a:lnTo>
                      <a:pt x="118" y="20"/>
                    </a:lnTo>
                    <a:lnTo>
                      <a:pt x="111" y="14"/>
                    </a:lnTo>
                    <a:lnTo>
                      <a:pt x="103" y="9"/>
                    </a:lnTo>
                    <a:lnTo>
                      <a:pt x="96" y="5"/>
                    </a:lnTo>
                    <a:lnTo>
                      <a:pt x="86" y="0"/>
                    </a:lnTo>
                    <a:lnTo>
                      <a:pt x="80" y="7"/>
                    </a:lnTo>
                    <a:lnTo>
                      <a:pt x="73" y="15"/>
                    </a:lnTo>
                    <a:lnTo>
                      <a:pt x="69" y="19"/>
                    </a:lnTo>
                    <a:lnTo>
                      <a:pt x="66" y="23"/>
                    </a:lnTo>
                    <a:lnTo>
                      <a:pt x="63" y="25"/>
                    </a:lnTo>
                    <a:lnTo>
                      <a:pt x="60" y="25"/>
                    </a:lnTo>
                    <a:lnTo>
                      <a:pt x="57" y="32"/>
                    </a:lnTo>
                    <a:lnTo>
                      <a:pt x="57" y="37"/>
                    </a:lnTo>
                    <a:lnTo>
                      <a:pt x="56" y="42"/>
                    </a:lnTo>
                    <a:lnTo>
                      <a:pt x="57" y="47"/>
                    </a:lnTo>
                    <a:lnTo>
                      <a:pt x="58" y="59"/>
                    </a:lnTo>
                    <a:lnTo>
                      <a:pt x="60" y="75"/>
                    </a:lnTo>
                    <a:lnTo>
                      <a:pt x="52" y="78"/>
                    </a:lnTo>
                    <a:lnTo>
                      <a:pt x="43" y="83"/>
                    </a:lnTo>
                    <a:lnTo>
                      <a:pt x="33" y="90"/>
                    </a:lnTo>
                    <a:lnTo>
                      <a:pt x="24" y="97"/>
                    </a:lnTo>
                    <a:lnTo>
                      <a:pt x="17" y="104"/>
                    </a:lnTo>
                    <a:lnTo>
                      <a:pt x="9" y="111"/>
                    </a:lnTo>
                    <a:lnTo>
                      <a:pt x="4" y="118"/>
                    </a:lnTo>
                    <a:lnTo>
                      <a:pt x="0" y="123"/>
                    </a:lnTo>
                    <a:lnTo>
                      <a:pt x="40" y="198"/>
                    </a:lnTo>
                    <a:lnTo>
                      <a:pt x="57" y="201"/>
                    </a:lnTo>
                    <a:lnTo>
                      <a:pt x="73" y="205"/>
                    </a:lnTo>
                    <a:lnTo>
                      <a:pt x="78" y="207"/>
                    </a:lnTo>
                    <a:lnTo>
                      <a:pt x="84" y="210"/>
                    </a:lnTo>
                    <a:lnTo>
                      <a:pt x="89" y="214"/>
                    </a:lnTo>
                    <a:lnTo>
                      <a:pt x="93" y="218"/>
                    </a:lnTo>
                    <a:lnTo>
                      <a:pt x="96" y="222"/>
                    </a:lnTo>
                    <a:lnTo>
                      <a:pt x="99" y="226"/>
                    </a:lnTo>
                    <a:lnTo>
                      <a:pt x="101" y="231"/>
                    </a:lnTo>
                    <a:lnTo>
                      <a:pt x="103" y="237"/>
                    </a:lnTo>
                    <a:lnTo>
                      <a:pt x="106" y="251"/>
                    </a:lnTo>
                    <a:lnTo>
                      <a:pt x="106" y="265"/>
                    </a:lnTo>
                    <a:lnTo>
                      <a:pt x="106" y="272"/>
                    </a:lnTo>
                    <a:lnTo>
                      <a:pt x="103" y="279"/>
                    </a:lnTo>
                    <a:lnTo>
                      <a:pt x="100" y="286"/>
                    </a:lnTo>
                    <a:lnTo>
                      <a:pt x="96" y="293"/>
                    </a:lnTo>
                    <a:lnTo>
                      <a:pt x="93" y="301"/>
                    </a:lnTo>
                    <a:lnTo>
                      <a:pt x="89" y="307"/>
                    </a:lnTo>
                    <a:lnTo>
                      <a:pt x="87" y="314"/>
                    </a:lnTo>
                    <a:lnTo>
                      <a:pt x="86" y="321"/>
                    </a:lnTo>
                    <a:lnTo>
                      <a:pt x="88" y="330"/>
                    </a:lnTo>
                    <a:lnTo>
                      <a:pt x="91" y="343"/>
                    </a:lnTo>
                    <a:lnTo>
                      <a:pt x="98" y="359"/>
                    </a:lnTo>
                    <a:lnTo>
                      <a:pt x="107" y="374"/>
                    </a:lnTo>
                    <a:lnTo>
                      <a:pt x="112" y="382"/>
                    </a:lnTo>
                    <a:lnTo>
                      <a:pt x="117" y="389"/>
                    </a:lnTo>
                    <a:lnTo>
                      <a:pt x="122" y="395"/>
                    </a:lnTo>
                    <a:lnTo>
                      <a:pt x="129" y="401"/>
                    </a:lnTo>
                    <a:lnTo>
                      <a:pt x="134" y="406"/>
                    </a:lnTo>
                    <a:lnTo>
                      <a:pt x="141" y="411"/>
                    </a:lnTo>
                    <a:lnTo>
                      <a:pt x="146" y="413"/>
                    </a:lnTo>
                    <a:lnTo>
                      <a:pt x="153" y="414"/>
                    </a:lnTo>
                    <a:lnTo>
                      <a:pt x="174" y="410"/>
                    </a:lnTo>
                    <a:lnTo>
                      <a:pt x="215" y="398"/>
                    </a:lnTo>
                    <a:lnTo>
                      <a:pt x="236" y="392"/>
                    </a:lnTo>
                    <a:lnTo>
                      <a:pt x="255" y="385"/>
                    </a:lnTo>
                    <a:lnTo>
                      <a:pt x="262" y="381"/>
                    </a:lnTo>
                    <a:lnTo>
                      <a:pt x="267" y="377"/>
                    </a:lnTo>
                    <a:lnTo>
                      <a:pt x="271" y="374"/>
                    </a:lnTo>
                    <a:lnTo>
                      <a:pt x="273" y="370"/>
                    </a:lnTo>
                    <a:lnTo>
                      <a:pt x="271" y="361"/>
                    </a:lnTo>
                    <a:lnTo>
                      <a:pt x="269" y="352"/>
                    </a:lnTo>
                    <a:lnTo>
                      <a:pt x="267" y="343"/>
                    </a:lnTo>
                    <a:lnTo>
                      <a:pt x="263" y="335"/>
                    </a:lnTo>
                    <a:lnTo>
                      <a:pt x="253" y="321"/>
                    </a:lnTo>
                    <a:lnTo>
                      <a:pt x="242" y="309"/>
                    </a:lnTo>
                    <a:lnTo>
                      <a:pt x="231" y="295"/>
                    </a:lnTo>
                    <a:lnTo>
                      <a:pt x="222" y="282"/>
                    </a:lnTo>
                    <a:lnTo>
                      <a:pt x="218" y="274"/>
                    </a:lnTo>
                    <a:lnTo>
                      <a:pt x="215" y="266"/>
                    </a:lnTo>
                    <a:lnTo>
                      <a:pt x="213" y="257"/>
                    </a:lnTo>
                    <a:lnTo>
                      <a:pt x="212" y="247"/>
                    </a:lnTo>
                    <a:lnTo>
                      <a:pt x="213" y="229"/>
                    </a:lnTo>
                    <a:lnTo>
                      <a:pt x="215" y="215"/>
                    </a:lnTo>
                    <a:lnTo>
                      <a:pt x="219" y="202"/>
                    </a:lnTo>
                    <a:lnTo>
                      <a:pt x="222" y="190"/>
                    </a:lnTo>
                    <a:lnTo>
                      <a:pt x="226" y="178"/>
                    </a:lnTo>
                    <a:lnTo>
                      <a:pt x="230" y="167"/>
                    </a:lnTo>
                    <a:lnTo>
                      <a:pt x="232" y="155"/>
                    </a:lnTo>
                    <a:lnTo>
                      <a:pt x="232" y="14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s-PY"/>
              </a:p>
            </p:txBody>
          </p:sp>
          <p:grpSp>
            <p:nvGrpSpPr>
              <p:cNvPr id="67" name="Group 164">
                <a:extLst>
                  <a:ext uri="{FF2B5EF4-FFF2-40B4-BE49-F238E27FC236}">
                    <a16:creationId xmlns:a16="http://schemas.microsoft.com/office/drawing/2014/main" id="{CF5C20F6-38A4-4260-A67B-5E31D0B580E1}"/>
                  </a:ext>
                </a:extLst>
              </p:cNvPr>
              <p:cNvGrpSpPr>
                <a:grpSpLocks/>
              </p:cNvGrpSpPr>
              <p:nvPr>
                <p:custDataLst>
                  <p:tags r:id="rId11"/>
                </p:custDataLst>
              </p:nvPr>
            </p:nvGrpSpPr>
            <p:grpSpPr bwMode="auto">
              <a:xfrm>
                <a:off x="6388643" y="2271145"/>
                <a:ext cx="323850" cy="401637"/>
                <a:chOff x="1486" y="2412"/>
                <a:chExt cx="244" cy="256"/>
              </a:xfrm>
            </p:grpSpPr>
            <p:sp>
              <p:nvSpPr>
                <p:cNvPr id="68" name="Freeform 165">
                  <a:extLst>
                    <a:ext uri="{FF2B5EF4-FFF2-40B4-BE49-F238E27FC236}">
                      <a16:creationId xmlns:a16="http://schemas.microsoft.com/office/drawing/2014/main" id="{8BD2CF3E-C3DC-4FF3-A3BE-57A1B4863F8B}"/>
                    </a:ext>
                  </a:extLst>
                </p:cNvPr>
                <p:cNvSpPr>
                  <a:spLocks/>
                </p:cNvSpPr>
                <p:nvPr/>
              </p:nvSpPr>
              <p:spPr bwMode="auto">
                <a:xfrm>
                  <a:off x="1639" y="2457"/>
                  <a:ext cx="18" cy="7"/>
                </a:xfrm>
                <a:custGeom>
                  <a:avLst/>
                  <a:gdLst>
                    <a:gd name="T0" fmla="*/ 0 w 54"/>
                    <a:gd name="T1" fmla="*/ 0 h 22"/>
                    <a:gd name="T2" fmla="*/ 0 w 54"/>
                    <a:gd name="T3" fmla="*/ 0 h 22"/>
                    <a:gd name="T4" fmla="*/ 0 w 54"/>
                    <a:gd name="T5" fmla="*/ 0 h 22"/>
                    <a:gd name="T6" fmla="*/ 0 w 54"/>
                    <a:gd name="T7" fmla="*/ 0 h 22"/>
                    <a:gd name="T8" fmla="*/ 0 w 54"/>
                    <a:gd name="T9" fmla="*/ 0 h 22"/>
                    <a:gd name="T10" fmla="*/ 0 w 54"/>
                    <a:gd name="T11" fmla="*/ 0 h 22"/>
                    <a:gd name="T12" fmla="*/ 0 w 54"/>
                    <a:gd name="T13" fmla="*/ 0 h 22"/>
                    <a:gd name="T14" fmla="*/ 0 w 54"/>
                    <a:gd name="T15" fmla="*/ 0 h 22"/>
                    <a:gd name="T16" fmla="*/ 0 w 54"/>
                    <a:gd name="T17" fmla="*/ 0 h 22"/>
                    <a:gd name="T18" fmla="*/ 0 w 54"/>
                    <a:gd name="T19" fmla="*/ 0 h 22"/>
                    <a:gd name="T20" fmla="*/ 0 w 54"/>
                    <a:gd name="T21" fmla="*/ 0 h 22"/>
                    <a:gd name="T22" fmla="*/ 1 w 54"/>
                    <a:gd name="T23" fmla="*/ 0 h 22"/>
                    <a:gd name="T24" fmla="*/ 1 w 54"/>
                    <a:gd name="T25" fmla="*/ 0 h 22"/>
                    <a:gd name="T26" fmla="*/ 1 w 54"/>
                    <a:gd name="T27" fmla="*/ 0 h 22"/>
                    <a:gd name="T28" fmla="*/ 0 w 54"/>
                    <a:gd name="T29" fmla="*/ 0 h 22"/>
                    <a:gd name="T30" fmla="*/ 0 w 54"/>
                    <a:gd name="T31" fmla="*/ 0 h 22"/>
                    <a:gd name="T32" fmla="*/ 0 w 54"/>
                    <a:gd name="T33" fmla="*/ 0 h 22"/>
                    <a:gd name="T34" fmla="*/ 0 w 54"/>
                    <a:gd name="T35" fmla="*/ 0 h 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4" h="22">
                      <a:moveTo>
                        <a:pt x="0" y="0"/>
                      </a:moveTo>
                      <a:lnTo>
                        <a:pt x="0" y="18"/>
                      </a:lnTo>
                      <a:lnTo>
                        <a:pt x="6" y="20"/>
                      </a:lnTo>
                      <a:lnTo>
                        <a:pt x="10" y="21"/>
                      </a:lnTo>
                      <a:lnTo>
                        <a:pt x="14" y="22"/>
                      </a:lnTo>
                      <a:lnTo>
                        <a:pt x="20" y="22"/>
                      </a:lnTo>
                      <a:lnTo>
                        <a:pt x="23" y="22"/>
                      </a:lnTo>
                      <a:lnTo>
                        <a:pt x="27" y="21"/>
                      </a:lnTo>
                      <a:lnTo>
                        <a:pt x="31" y="20"/>
                      </a:lnTo>
                      <a:lnTo>
                        <a:pt x="33" y="18"/>
                      </a:lnTo>
                      <a:lnTo>
                        <a:pt x="35" y="16"/>
                      </a:lnTo>
                      <a:lnTo>
                        <a:pt x="41" y="12"/>
                      </a:lnTo>
                      <a:lnTo>
                        <a:pt x="47" y="8"/>
                      </a:lnTo>
                      <a:lnTo>
                        <a:pt x="54" y="6"/>
                      </a:lnTo>
                      <a:lnTo>
                        <a:pt x="36" y="5"/>
                      </a:lnTo>
                      <a:lnTo>
                        <a:pt x="20" y="3"/>
                      </a:lnTo>
                      <a:lnTo>
                        <a:pt x="6" y="1"/>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s-PY"/>
                </a:p>
              </p:txBody>
            </p:sp>
            <p:sp>
              <p:nvSpPr>
                <p:cNvPr id="69" name="Freeform 166">
                  <a:extLst>
                    <a:ext uri="{FF2B5EF4-FFF2-40B4-BE49-F238E27FC236}">
                      <a16:creationId xmlns:a16="http://schemas.microsoft.com/office/drawing/2014/main" id="{2A30516B-D61F-4C47-90C5-66143C11034D}"/>
                    </a:ext>
                  </a:extLst>
                </p:cNvPr>
                <p:cNvSpPr>
                  <a:spLocks/>
                </p:cNvSpPr>
                <p:nvPr/>
              </p:nvSpPr>
              <p:spPr bwMode="auto">
                <a:xfrm>
                  <a:off x="1526" y="2412"/>
                  <a:ext cx="2" cy="8"/>
                </a:xfrm>
                <a:custGeom>
                  <a:avLst/>
                  <a:gdLst>
                    <a:gd name="T0" fmla="*/ 0 w 6"/>
                    <a:gd name="T1" fmla="*/ 0 h 24"/>
                    <a:gd name="T2" fmla="*/ 0 w 6"/>
                    <a:gd name="T3" fmla="*/ 0 h 24"/>
                    <a:gd name="T4" fmla="*/ 0 w 6"/>
                    <a:gd name="T5" fmla="*/ 0 h 24"/>
                    <a:gd name="T6" fmla="*/ 0 w 6"/>
                    <a:gd name="T7" fmla="*/ 0 h 24"/>
                    <a:gd name="T8" fmla="*/ 0 w 6"/>
                    <a:gd name="T9" fmla="*/ 0 h 24"/>
                    <a:gd name="T10" fmla="*/ 0 w 6"/>
                    <a:gd name="T11" fmla="*/ 0 h 24"/>
                    <a:gd name="T12" fmla="*/ 0 w 6"/>
                    <a:gd name="T13" fmla="*/ 0 h 24"/>
                    <a:gd name="T14" fmla="*/ 0 w 6"/>
                    <a:gd name="T15" fmla="*/ 0 h 24"/>
                    <a:gd name="T16" fmla="*/ 0 w 6"/>
                    <a:gd name="T17" fmla="*/ 0 h 24"/>
                    <a:gd name="T18" fmla="*/ 0 w 6"/>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 h="24">
                      <a:moveTo>
                        <a:pt x="6" y="24"/>
                      </a:moveTo>
                      <a:lnTo>
                        <a:pt x="6" y="0"/>
                      </a:lnTo>
                      <a:lnTo>
                        <a:pt x="4" y="1"/>
                      </a:lnTo>
                      <a:lnTo>
                        <a:pt x="1" y="3"/>
                      </a:lnTo>
                      <a:lnTo>
                        <a:pt x="0" y="7"/>
                      </a:lnTo>
                      <a:lnTo>
                        <a:pt x="0" y="12"/>
                      </a:lnTo>
                      <a:lnTo>
                        <a:pt x="0" y="16"/>
                      </a:lnTo>
                      <a:lnTo>
                        <a:pt x="1" y="20"/>
                      </a:lnTo>
                      <a:lnTo>
                        <a:pt x="4" y="23"/>
                      </a:lnTo>
                      <a:lnTo>
                        <a:pt x="6" y="2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s-PY"/>
                </a:p>
              </p:txBody>
            </p:sp>
            <p:sp>
              <p:nvSpPr>
                <p:cNvPr id="70" name="Freeform 167">
                  <a:extLst>
                    <a:ext uri="{FF2B5EF4-FFF2-40B4-BE49-F238E27FC236}">
                      <a16:creationId xmlns:a16="http://schemas.microsoft.com/office/drawing/2014/main" id="{47197AEA-9E7F-4152-8A83-EE74C7F876E2}"/>
                    </a:ext>
                  </a:extLst>
                </p:cNvPr>
                <p:cNvSpPr>
                  <a:spLocks/>
                </p:cNvSpPr>
                <p:nvPr/>
              </p:nvSpPr>
              <p:spPr bwMode="auto">
                <a:xfrm>
                  <a:off x="1557" y="2438"/>
                  <a:ext cx="8" cy="4"/>
                </a:xfrm>
                <a:custGeom>
                  <a:avLst/>
                  <a:gdLst>
                    <a:gd name="T0" fmla="*/ 0 w 27"/>
                    <a:gd name="T1" fmla="*/ 0 h 12"/>
                    <a:gd name="T2" fmla="*/ 0 w 27"/>
                    <a:gd name="T3" fmla="*/ 0 h 12"/>
                    <a:gd name="T4" fmla="*/ 0 w 27"/>
                    <a:gd name="T5" fmla="*/ 0 h 12"/>
                    <a:gd name="T6" fmla="*/ 0 w 27"/>
                    <a:gd name="T7" fmla="*/ 0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12">
                      <a:moveTo>
                        <a:pt x="0" y="12"/>
                      </a:moveTo>
                      <a:lnTo>
                        <a:pt x="27" y="12"/>
                      </a:lnTo>
                      <a:lnTo>
                        <a:pt x="14" y="0"/>
                      </a:lnTo>
                      <a:lnTo>
                        <a:pt x="0"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s-PY"/>
                </a:p>
              </p:txBody>
            </p:sp>
            <p:sp>
              <p:nvSpPr>
                <p:cNvPr id="71" name="Freeform 168">
                  <a:extLst>
                    <a:ext uri="{FF2B5EF4-FFF2-40B4-BE49-F238E27FC236}">
                      <a16:creationId xmlns:a16="http://schemas.microsoft.com/office/drawing/2014/main" id="{28FC8E6E-48D0-46B8-B840-D899EA68221F}"/>
                    </a:ext>
                  </a:extLst>
                </p:cNvPr>
                <p:cNvSpPr>
                  <a:spLocks/>
                </p:cNvSpPr>
                <p:nvPr/>
              </p:nvSpPr>
              <p:spPr bwMode="auto">
                <a:xfrm>
                  <a:off x="1486" y="2444"/>
                  <a:ext cx="244" cy="224"/>
                </a:xfrm>
                <a:custGeom>
                  <a:avLst/>
                  <a:gdLst>
                    <a:gd name="T0" fmla="*/ 0 w 743"/>
                    <a:gd name="T1" fmla="*/ 3 h 672"/>
                    <a:gd name="T2" fmla="*/ 1 w 743"/>
                    <a:gd name="T3" fmla="*/ 3 h 672"/>
                    <a:gd name="T4" fmla="*/ 1 w 743"/>
                    <a:gd name="T5" fmla="*/ 4 h 672"/>
                    <a:gd name="T6" fmla="*/ 2 w 743"/>
                    <a:gd name="T7" fmla="*/ 4 h 672"/>
                    <a:gd name="T8" fmla="*/ 2 w 743"/>
                    <a:gd name="T9" fmla="*/ 4 h 672"/>
                    <a:gd name="T10" fmla="*/ 4 w 743"/>
                    <a:gd name="T11" fmla="*/ 5 h 672"/>
                    <a:gd name="T12" fmla="*/ 3 w 743"/>
                    <a:gd name="T13" fmla="*/ 5 h 672"/>
                    <a:gd name="T14" fmla="*/ 4 w 743"/>
                    <a:gd name="T15" fmla="*/ 6 h 672"/>
                    <a:gd name="T16" fmla="*/ 4 w 743"/>
                    <a:gd name="T17" fmla="*/ 7 h 672"/>
                    <a:gd name="T18" fmla="*/ 4 w 743"/>
                    <a:gd name="T19" fmla="*/ 7 h 672"/>
                    <a:gd name="T20" fmla="*/ 4 w 743"/>
                    <a:gd name="T21" fmla="*/ 8 h 672"/>
                    <a:gd name="T22" fmla="*/ 4 w 743"/>
                    <a:gd name="T23" fmla="*/ 8 h 672"/>
                    <a:gd name="T24" fmla="*/ 5 w 743"/>
                    <a:gd name="T25" fmla="*/ 8 h 672"/>
                    <a:gd name="T26" fmla="*/ 5 w 743"/>
                    <a:gd name="T27" fmla="*/ 8 h 672"/>
                    <a:gd name="T28" fmla="*/ 6 w 743"/>
                    <a:gd name="T29" fmla="*/ 8 h 672"/>
                    <a:gd name="T30" fmla="*/ 6 w 743"/>
                    <a:gd name="T31" fmla="*/ 7 h 672"/>
                    <a:gd name="T32" fmla="*/ 6 w 743"/>
                    <a:gd name="T33" fmla="*/ 6 h 672"/>
                    <a:gd name="T34" fmla="*/ 7 w 743"/>
                    <a:gd name="T35" fmla="*/ 6 h 672"/>
                    <a:gd name="T36" fmla="*/ 7 w 743"/>
                    <a:gd name="T37" fmla="*/ 6 h 672"/>
                    <a:gd name="T38" fmla="*/ 8 w 743"/>
                    <a:gd name="T39" fmla="*/ 5 h 672"/>
                    <a:gd name="T40" fmla="*/ 8 w 743"/>
                    <a:gd name="T41" fmla="*/ 5 h 672"/>
                    <a:gd name="T42" fmla="*/ 8 w 743"/>
                    <a:gd name="T43" fmla="*/ 5 h 672"/>
                    <a:gd name="T44" fmla="*/ 8 w 743"/>
                    <a:gd name="T45" fmla="*/ 4 h 672"/>
                    <a:gd name="T46" fmla="*/ 8 w 743"/>
                    <a:gd name="T47" fmla="*/ 4 h 672"/>
                    <a:gd name="T48" fmla="*/ 8 w 743"/>
                    <a:gd name="T49" fmla="*/ 3 h 672"/>
                    <a:gd name="T50" fmla="*/ 9 w 743"/>
                    <a:gd name="T51" fmla="*/ 3 h 672"/>
                    <a:gd name="T52" fmla="*/ 9 w 743"/>
                    <a:gd name="T53" fmla="*/ 3 h 672"/>
                    <a:gd name="T54" fmla="*/ 8 w 743"/>
                    <a:gd name="T55" fmla="*/ 2 h 672"/>
                    <a:gd name="T56" fmla="*/ 8 w 743"/>
                    <a:gd name="T57" fmla="*/ 2 h 672"/>
                    <a:gd name="T58" fmla="*/ 8 w 743"/>
                    <a:gd name="T59" fmla="*/ 2 h 672"/>
                    <a:gd name="T60" fmla="*/ 8 w 743"/>
                    <a:gd name="T61" fmla="*/ 2 h 672"/>
                    <a:gd name="T62" fmla="*/ 7 w 743"/>
                    <a:gd name="T63" fmla="*/ 2 h 672"/>
                    <a:gd name="T64" fmla="*/ 7 w 743"/>
                    <a:gd name="T65" fmla="*/ 1 h 672"/>
                    <a:gd name="T66" fmla="*/ 7 w 743"/>
                    <a:gd name="T67" fmla="*/ 1 h 672"/>
                    <a:gd name="T68" fmla="*/ 6 w 743"/>
                    <a:gd name="T69" fmla="*/ 1 h 672"/>
                    <a:gd name="T70" fmla="*/ 6 w 743"/>
                    <a:gd name="T71" fmla="*/ 1 h 672"/>
                    <a:gd name="T72" fmla="*/ 6 w 743"/>
                    <a:gd name="T73" fmla="*/ 1 h 672"/>
                    <a:gd name="T74" fmla="*/ 5 w 743"/>
                    <a:gd name="T75" fmla="*/ 1 h 672"/>
                    <a:gd name="T76" fmla="*/ 5 w 743"/>
                    <a:gd name="T77" fmla="*/ 1 h 672"/>
                    <a:gd name="T78" fmla="*/ 5 w 743"/>
                    <a:gd name="T79" fmla="*/ 1 h 672"/>
                    <a:gd name="T80" fmla="*/ 4 w 743"/>
                    <a:gd name="T81" fmla="*/ 1 h 672"/>
                    <a:gd name="T82" fmla="*/ 4 w 743"/>
                    <a:gd name="T83" fmla="*/ 1 h 672"/>
                    <a:gd name="T84" fmla="*/ 4 w 743"/>
                    <a:gd name="T85" fmla="*/ 1 h 672"/>
                    <a:gd name="T86" fmla="*/ 3 w 743"/>
                    <a:gd name="T87" fmla="*/ 1 h 672"/>
                    <a:gd name="T88" fmla="*/ 3 w 743"/>
                    <a:gd name="T89" fmla="*/ 1 h 672"/>
                    <a:gd name="T90" fmla="*/ 2 w 743"/>
                    <a:gd name="T91" fmla="*/ 0 h 672"/>
                    <a:gd name="T92" fmla="*/ 2 w 743"/>
                    <a:gd name="T93" fmla="*/ 0 h 672"/>
                    <a:gd name="T94" fmla="*/ 2 w 743"/>
                    <a:gd name="T95" fmla="*/ 1 h 672"/>
                    <a:gd name="T96" fmla="*/ 1 w 743"/>
                    <a:gd name="T97" fmla="*/ 1 h 672"/>
                    <a:gd name="T98" fmla="*/ 1 w 743"/>
                    <a:gd name="T99" fmla="*/ 2 h 672"/>
                    <a:gd name="T100" fmla="*/ 1 w 743"/>
                    <a:gd name="T101" fmla="*/ 2 h 672"/>
                    <a:gd name="T102" fmla="*/ 1 w 743"/>
                    <a:gd name="T103" fmla="*/ 2 h 672"/>
                    <a:gd name="T104" fmla="*/ 1 w 743"/>
                    <a:gd name="T105" fmla="*/ 2 h 672"/>
                    <a:gd name="T106" fmla="*/ 1 w 743"/>
                    <a:gd name="T107" fmla="*/ 2 h 672"/>
                    <a:gd name="T108" fmla="*/ 1 w 743"/>
                    <a:gd name="T109" fmla="*/ 1 h 672"/>
                    <a:gd name="T110" fmla="*/ 1 w 743"/>
                    <a:gd name="T111" fmla="*/ 1 h 672"/>
                    <a:gd name="T112" fmla="*/ 1 w 743"/>
                    <a:gd name="T113" fmla="*/ 0 h 672"/>
                    <a:gd name="T114" fmla="*/ 1 w 743"/>
                    <a:gd name="T115" fmla="*/ 0 h 672"/>
                    <a:gd name="T116" fmla="*/ 0 w 743"/>
                    <a:gd name="T117" fmla="*/ 1 h 672"/>
                    <a:gd name="T118" fmla="*/ 0 w 743"/>
                    <a:gd name="T119" fmla="*/ 1 h 67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43" h="672">
                      <a:moveTo>
                        <a:pt x="0" y="143"/>
                      </a:moveTo>
                      <a:lnTo>
                        <a:pt x="0" y="160"/>
                      </a:lnTo>
                      <a:lnTo>
                        <a:pt x="2" y="177"/>
                      </a:lnTo>
                      <a:lnTo>
                        <a:pt x="5" y="194"/>
                      </a:lnTo>
                      <a:lnTo>
                        <a:pt x="9" y="208"/>
                      </a:lnTo>
                      <a:lnTo>
                        <a:pt x="15" y="222"/>
                      </a:lnTo>
                      <a:lnTo>
                        <a:pt x="22" y="235"/>
                      </a:lnTo>
                      <a:lnTo>
                        <a:pt x="29" y="246"/>
                      </a:lnTo>
                      <a:lnTo>
                        <a:pt x="39" y="257"/>
                      </a:lnTo>
                      <a:lnTo>
                        <a:pt x="50" y="266"/>
                      </a:lnTo>
                      <a:lnTo>
                        <a:pt x="61" y="274"/>
                      </a:lnTo>
                      <a:lnTo>
                        <a:pt x="74" y="280"/>
                      </a:lnTo>
                      <a:lnTo>
                        <a:pt x="89" y="286"/>
                      </a:lnTo>
                      <a:lnTo>
                        <a:pt x="104" y="291"/>
                      </a:lnTo>
                      <a:lnTo>
                        <a:pt x="121" y="294"/>
                      </a:lnTo>
                      <a:lnTo>
                        <a:pt x="139" y="296"/>
                      </a:lnTo>
                      <a:lnTo>
                        <a:pt x="159" y="297"/>
                      </a:lnTo>
                      <a:lnTo>
                        <a:pt x="160" y="302"/>
                      </a:lnTo>
                      <a:lnTo>
                        <a:pt x="162" y="309"/>
                      </a:lnTo>
                      <a:lnTo>
                        <a:pt x="166" y="316"/>
                      </a:lnTo>
                      <a:lnTo>
                        <a:pt x="171" y="323"/>
                      </a:lnTo>
                      <a:lnTo>
                        <a:pt x="177" y="331"/>
                      </a:lnTo>
                      <a:lnTo>
                        <a:pt x="184" y="337"/>
                      </a:lnTo>
                      <a:lnTo>
                        <a:pt x="191" y="342"/>
                      </a:lnTo>
                      <a:lnTo>
                        <a:pt x="198" y="346"/>
                      </a:lnTo>
                      <a:lnTo>
                        <a:pt x="311" y="346"/>
                      </a:lnTo>
                      <a:lnTo>
                        <a:pt x="308" y="357"/>
                      </a:lnTo>
                      <a:lnTo>
                        <a:pt x="305" y="365"/>
                      </a:lnTo>
                      <a:lnTo>
                        <a:pt x="300" y="372"/>
                      </a:lnTo>
                      <a:lnTo>
                        <a:pt x="296" y="379"/>
                      </a:lnTo>
                      <a:lnTo>
                        <a:pt x="292" y="385"/>
                      </a:lnTo>
                      <a:lnTo>
                        <a:pt x="288" y="391"/>
                      </a:lnTo>
                      <a:lnTo>
                        <a:pt x="286" y="399"/>
                      </a:lnTo>
                      <a:lnTo>
                        <a:pt x="285" y="408"/>
                      </a:lnTo>
                      <a:lnTo>
                        <a:pt x="286" y="420"/>
                      </a:lnTo>
                      <a:lnTo>
                        <a:pt x="289" y="435"/>
                      </a:lnTo>
                      <a:lnTo>
                        <a:pt x="293" y="451"/>
                      </a:lnTo>
                      <a:lnTo>
                        <a:pt x="298" y="467"/>
                      </a:lnTo>
                      <a:lnTo>
                        <a:pt x="307" y="495"/>
                      </a:lnTo>
                      <a:lnTo>
                        <a:pt x="311" y="513"/>
                      </a:lnTo>
                      <a:lnTo>
                        <a:pt x="310" y="517"/>
                      </a:lnTo>
                      <a:lnTo>
                        <a:pt x="309" y="522"/>
                      </a:lnTo>
                      <a:lnTo>
                        <a:pt x="307" y="526"/>
                      </a:lnTo>
                      <a:lnTo>
                        <a:pt x="305" y="531"/>
                      </a:lnTo>
                      <a:lnTo>
                        <a:pt x="303" y="535"/>
                      </a:lnTo>
                      <a:lnTo>
                        <a:pt x="300" y="540"/>
                      </a:lnTo>
                      <a:lnTo>
                        <a:pt x="298" y="544"/>
                      </a:lnTo>
                      <a:lnTo>
                        <a:pt x="298" y="549"/>
                      </a:lnTo>
                      <a:lnTo>
                        <a:pt x="299" y="557"/>
                      </a:lnTo>
                      <a:lnTo>
                        <a:pt x="302" y="566"/>
                      </a:lnTo>
                      <a:lnTo>
                        <a:pt x="305" y="577"/>
                      </a:lnTo>
                      <a:lnTo>
                        <a:pt x="309" y="587"/>
                      </a:lnTo>
                      <a:lnTo>
                        <a:pt x="315" y="597"/>
                      </a:lnTo>
                      <a:lnTo>
                        <a:pt x="321" y="607"/>
                      </a:lnTo>
                      <a:lnTo>
                        <a:pt x="328" y="617"/>
                      </a:lnTo>
                      <a:lnTo>
                        <a:pt x="337" y="627"/>
                      </a:lnTo>
                      <a:lnTo>
                        <a:pt x="344" y="637"/>
                      </a:lnTo>
                      <a:lnTo>
                        <a:pt x="353" y="645"/>
                      </a:lnTo>
                      <a:lnTo>
                        <a:pt x="362" y="653"/>
                      </a:lnTo>
                      <a:lnTo>
                        <a:pt x="371" y="659"/>
                      </a:lnTo>
                      <a:lnTo>
                        <a:pt x="379" y="664"/>
                      </a:lnTo>
                      <a:lnTo>
                        <a:pt x="388" y="669"/>
                      </a:lnTo>
                      <a:lnTo>
                        <a:pt x="397" y="671"/>
                      </a:lnTo>
                      <a:lnTo>
                        <a:pt x="405" y="672"/>
                      </a:lnTo>
                      <a:lnTo>
                        <a:pt x="415" y="671"/>
                      </a:lnTo>
                      <a:lnTo>
                        <a:pt x="424" y="670"/>
                      </a:lnTo>
                      <a:lnTo>
                        <a:pt x="435" y="667"/>
                      </a:lnTo>
                      <a:lnTo>
                        <a:pt x="445" y="663"/>
                      </a:lnTo>
                      <a:lnTo>
                        <a:pt x="455" y="658"/>
                      </a:lnTo>
                      <a:lnTo>
                        <a:pt x="465" y="653"/>
                      </a:lnTo>
                      <a:lnTo>
                        <a:pt x="475" y="647"/>
                      </a:lnTo>
                      <a:lnTo>
                        <a:pt x="484" y="641"/>
                      </a:lnTo>
                      <a:lnTo>
                        <a:pt x="493" y="634"/>
                      </a:lnTo>
                      <a:lnTo>
                        <a:pt x="500" y="627"/>
                      </a:lnTo>
                      <a:lnTo>
                        <a:pt x="507" y="619"/>
                      </a:lnTo>
                      <a:lnTo>
                        <a:pt x="512" y="612"/>
                      </a:lnTo>
                      <a:lnTo>
                        <a:pt x="518" y="605"/>
                      </a:lnTo>
                      <a:lnTo>
                        <a:pt x="521" y="599"/>
                      </a:lnTo>
                      <a:lnTo>
                        <a:pt x="523" y="592"/>
                      </a:lnTo>
                      <a:lnTo>
                        <a:pt x="524" y="586"/>
                      </a:lnTo>
                      <a:lnTo>
                        <a:pt x="518" y="574"/>
                      </a:lnTo>
                      <a:lnTo>
                        <a:pt x="504" y="551"/>
                      </a:lnTo>
                      <a:lnTo>
                        <a:pt x="487" y="528"/>
                      </a:lnTo>
                      <a:lnTo>
                        <a:pt x="477" y="513"/>
                      </a:lnTo>
                      <a:lnTo>
                        <a:pt x="477" y="469"/>
                      </a:lnTo>
                      <a:lnTo>
                        <a:pt x="504" y="469"/>
                      </a:lnTo>
                      <a:lnTo>
                        <a:pt x="518" y="476"/>
                      </a:lnTo>
                      <a:lnTo>
                        <a:pt x="541" y="484"/>
                      </a:lnTo>
                      <a:lnTo>
                        <a:pt x="564" y="493"/>
                      </a:lnTo>
                      <a:lnTo>
                        <a:pt x="577" y="500"/>
                      </a:lnTo>
                      <a:lnTo>
                        <a:pt x="578" y="496"/>
                      </a:lnTo>
                      <a:lnTo>
                        <a:pt x="580" y="493"/>
                      </a:lnTo>
                      <a:lnTo>
                        <a:pt x="584" y="489"/>
                      </a:lnTo>
                      <a:lnTo>
                        <a:pt x="589" y="485"/>
                      </a:lnTo>
                      <a:lnTo>
                        <a:pt x="600" y="477"/>
                      </a:lnTo>
                      <a:lnTo>
                        <a:pt x="614" y="469"/>
                      </a:lnTo>
                      <a:lnTo>
                        <a:pt x="629" y="461"/>
                      </a:lnTo>
                      <a:lnTo>
                        <a:pt x="642" y="453"/>
                      </a:lnTo>
                      <a:lnTo>
                        <a:pt x="647" y="449"/>
                      </a:lnTo>
                      <a:lnTo>
                        <a:pt x="652" y="445"/>
                      </a:lnTo>
                      <a:lnTo>
                        <a:pt x="655" y="442"/>
                      </a:lnTo>
                      <a:lnTo>
                        <a:pt x="657" y="438"/>
                      </a:lnTo>
                      <a:lnTo>
                        <a:pt x="662" y="440"/>
                      </a:lnTo>
                      <a:lnTo>
                        <a:pt x="666" y="441"/>
                      </a:lnTo>
                      <a:lnTo>
                        <a:pt x="669" y="441"/>
                      </a:lnTo>
                      <a:lnTo>
                        <a:pt x="674" y="441"/>
                      </a:lnTo>
                      <a:lnTo>
                        <a:pt x="677" y="440"/>
                      </a:lnTo>
                      <a:lnTo>
                        <a:pt x="679" y="439"/>
                      </a:lnTo>
                      <a:lnTo>
                        <a:pt x="681" y="437"/>
                      </a:lnTo>
                      <a:lnTo>
                        <a:pt x="685" y="435"/>
                      </a:lnTo>
                      <a:lnTo>
                        <a:pt x="691" y="424"/>
                      </a:lnTo>
                      <a:lnTo>
                        <a:pt x="697" y="414"/>
                      </a:lnTo>
                      <a:lnTo>
                        <a:pt x="657" y="339"/>
                      </a:lnTo>
                      <a:lnTo>
                        <a:pt x="661" y="334"/>
                      </a:lnTo>
                      <a:lnTo>
                        <a:pt x="666" y="327"/>
                      </a:lnTo>
                      <a:lnTo>
                        <a:pt x="674" y="320"/>
                      </a:lnTo>
                      <a:lnTo>
                        <a:pt x="681" y="313"/>
                      </a:lnTo>
                      <a:lnTo>
                        <a:pt x="690" y="306"/>
                      </a:lnTo>
                      <a:lnTo>
                        <a:pt x="700" y="299"/>
                      </a:lnTo>
                      <a:lnTo>
                        <a:pt x="709" y="294"/>
                      </a:lnTo>
                      <a:lnTo>
                        <a:pt x="717" y="291"/>
                      </a:lnTo>
                      <a:lnTo>
                        <a:pt x="715" y="275"/>
                      </a:lnTo>
                      <a:lnTo>
                        <a:pt x="714" y="263"/>
                      </a:lnTo>
                      <a:lnTo>
                        <a:pt x="713" y="258"/>
                      </a:lnTo>
                      <a:lnTo>
                        <a:pt x="714" y="253"/>
                      </a:lnTo>
                      <a:lnTo>
                        <a:pt x="714" y="248"/>
                      </a:lnTo>
                      <a:lnTo>
                        <a:pt x="717" y="241"/>
                      </a:lnTo>
                      <a:lnTo>
                        <a:pt x="720" y="241"/>
                      </a:lnTo>
                      <a:lnTo>
                        <a:pt x="723" y="239"/>
                      </a:lnTo>
                      <a:lnTo>
                        <a:pt x="726" y="235"/>
                      </a:lnTo>
                      <a:lnTo>
                        <a:pt x="730" y="231"/>
                      </a:lnTo>
                      <a:lnTo>
                        <a:pt x="737" y="223"/>
                      </a:lnTo>
                      <a:lnTo>
                        <a:pt x="743" y="216"/>
                      </a:lnTo>
                      <a:lnTo>
                        <a:pt x="735" y="215"/>
                      </a:lnTo>
                      <a:lnTo>
                        <a:pt x="728" y="213"/>
                      </a:lnTo>
                      <a:lnTo>
                        <a:pt x="721" y="210"/>
                      </a:lnTo>
                      <a:lnTo>
                        <a:pt x="714" y="207"/>
                      </a:lnTo>
                      <a:lnTo>
                        <a:pt x="709" y="204"/>
                      </a:lnTo>
                      <a:lnTo>
                        <a:pt x="703" y="200"/>
                      </a:lnTo>
                      <a:lnTo>
                        <a:pt x="700" y="196"/>
                      </a:lnTo>
                      <a:lnTo>
                        <a:pt x="696" y="191"/>
                      </a:lnTo>
                      <a:lnTo>
                        <a:pt x="692" y="186"/>
                      </a:lnTo>
                      <a:lnTo>
                        <a:pt x="690" y="181"/>
                      </a:lnTo>
                      <a:lnTo>
                        <a:pt x="688" y="174"/>
                      </a:lnTo>
                      <a:lnTo>
                        <a:pt x="686" y="168"/>
                      </a:lnTo>
                      <a:lnTo>
                        <a:pt x="684" y="156"/>
                      </a:lnTo>
                      <a:lnTo>
                        <a:pt x="684" y="143"/>
                      </a:lnTo>
                      <a:lnTo>
                        <a:pt x="679" y="143"/>
                      </a:lnTo>
                      <a:lnTo>
                        <a:pt x="675" y="144"/>
                      </a:lnTo>
                      <a:lnTo>
                        <a:pt x="670" y="145"/>
                      </a:lnTo>
                      <a:lnTo>
                        <a:pt x="667" y="146"/>
                      </a:lnTo>
                      <a:lnTo>
                        <a:pt x="662" y="150"/>
                      </a:lnTo>
                      <a:lnTo>
                        <a:pt x="657" y="155"/>
                      </a:lnTo>
                      <a:lnTo>
                        <a:pt x="646" y="154"/>
                      </a:lnTo>
                      <a:lnTo>
                        <a:pt x="639" y="152"/>
                      </a:lnTo>
                      <a:lnTo>
                        <a:pt x="636" y="150"/>
                      </a:lnTo>
                      <a:lnTo>
                        <a:pt x="634" y="148"/>
                      </a:lnTo>
                      <a:lnTo>
                        <a:pt x="632" y="146"/>
                      </a:lnTo>
                      <a:lnTo>
                        <a:pt x="631" y="144"/>
                      </a:lnTo>
                      <a:lnTo>
                        <a:pt x="630" y="134"/>
                      </a:lnTo>
                      <a:lnTo>
                        <a:pt x="630" y="124"/>
                      </a:lnTo>
                      <a:lnTo>
                        <a:pt x="624" y="124"/>
                      </a:lnTo>
                      <a:lnTo>
                        <a:pt x="618" y="121"/>
                      </a:lnTo>
                      <a:lnTo>
                        <a:pt x="610" y="119"/>
                      </a:lnTo>
                      <a:lnTo>
                        <a:pt x="602" y="115"/>
                      </a:lnTo>
                      <a:lnTo>
                        <a:pt x="595" y="111"/>
                      </a:lnTo>
                      <a:lnTo>
                        <a:pt x="589" y="106"/>
                      </a:lnTo>
                      <a:lnTo>
                        <a:pt x="587" y="103"/>
                      </a:lnTo>
                      <a:lnTo>
                        <a:pt x="585" y="100"/>
                      </a:lnTo>
                      <a:lnTo>
                        <a:pt x="584" y="97"/>
                      </a:lnTo>
                      <a:lnTo>
                        <a:pt x="584" y="93"/>
                      </a:lnTo>
                      <a:lnTo>
                        <a:pt x="587" y="83"/>
                      </a:lnTo>
                      <a:lnTo>
                        <a:pt x="590" y="69"/>
                      </a:lnTo>
                      <a:lnTo>
                        <a:pt x="544" y="69"/>
                      </a:lnTo>
                      <a:lnTo>
                        <a:pt x="536" y="75"/>
                      </a:lnTo>
                      <a:lnTo>
                        <a:pt x="530" y="80"/>
                      </a:lnTo>
                      <a:lnTo>
                        <a:pt x="523" y="83"/>
                      </a:lnTo>
                      <a:lnTo>
                        <a:pt x="518" y="85"/>
                      </a:lnTo>
                      <a:lnTo>
                        <a:pt x="505" y="87"/>
                      </a:lnTo>
                      <a:lnTo>
                        <a:pt x="490" y="87"/>
                      </a:lnTo>
                      <a:lnTo>
                        <a:pt x="485" y="88"/>
                      </a:lnTo>
                      <a:lnTo>
                        <a:pt x="478" y="92"/>
                      </a:lnTo>
                      <a:lnTo>
                        <a:pt x="475" y="94"/>
                      </a:lnTo>
                      <a:lnTo>
                        <a:pt x="473" y="97"/>
                      </a:lnTo>
                      <a:lnTo>
                        <a:pt x="472" y="101"/>
                      </a:lnTo>
                      <a:lnTo>
                        <a:pt x="471" y="105"/>
                      </a:lnTo>
                      <a:lnTo>
                        <a:pt x="457" y="111"/>
                      </a:lnTo>
                      <a:lnTo>
                        <a:pt x="444" y="117"/>
                      </a:lnTo>
                      <a:lnTo>
                        <a:pt x="439" y="117"/>
                      </a:lnTo>
                      <a:lnTo>
                        <a:pt x="434" y="116"/>
                      </a:lnTo>
                      <a:lnTo>
                        <a:pt x="430" y="115"/>
                      </a:lnTo>
                      <a:lnTo>
                        <a:pt x="426" y="113"/>
                      </a:lnTo>
                      <a:lnTo>
                        <a:pt x="422" y="110"/>
                      </a:lnTo>
                      <a:lnTo>
                        <a:pt x="420" y="107"/>
                      </a:lnTo>
                      <a:lnTo>
                        <a:pt x="418" y="104"/>
                      </a:lnTo>
                      <a:lnTo>
                        <a:pt x="418" y="99"/>
                      </a:lnTo>
                      <a:lnTo>
                        <a:pt x="410" y="103"/>
                      </a:lnTo>
                      <a:lnTo>
                        <a:pt x="404" y="104"/>
                      </a:lnTo>
                      <a:lnTo>
                        <a:pt x="398" y="104"/>
                      </a:lnTo>
                      <a:lnTo>
                        <a:pt x="393" y="102"/>
                      </a:lnTo>
                      <a:lnTo>
                        <a:pt x="388" y="98"/>
                      </a:lnTo>
                      <a:lnTo>
                        <a:pt x="384" y="93"/>
                      </a:lnTo>
                      <a:lnTo>
                        <a:pt x="381" y="88"/>
                      </a:lnTo>
                      <a:lnTo>
                        <a:pt x="378" y="81"/>
                      </a:lnTo>
                      <a:lnTo>
                        <a:pt x="359" y="83"/>
                      </a:lnTo>
                      <a:lnTo>
                        <a:pt x="340" y="86"/>
                      </a:lnTo>
                      <a:lnTo>
                        <a:pt x="331" y="86"/>
                      </a:lnTo>
                      <a:lnTo>
                        <a:pt x="323" y="86"/>
                      </a:lnTo>
                      <a:lnTo>
                        <a:pt x="320" y="86"/>
                      </a:lnTo>
                      <a:lnTo>
                        <a:pt x="317" y="85"/>
                      </a:lnTo>
                      <a:lnTo>
                        <a:pt x="314" y="83"/>
                      </a:lnTo>
                      <a:lnTo>
                        <a:pt x="311" y="81"/>
                      </a:lnTo>
                      <a:lnTo>
                        <a:pt x="305" y="86"/>
                      </a:lnTo>
                      <a:lnTo>
                        <a:pt x="298" y="89"/>
                      </a:lnTo>
                      <a:lnTo>
                        <a:pt x="291" y="92"/>
                      </a:lnTo>
                      <a:lnTo>
                        <a:pt x="285" y="93"/>
                      </a:lnTo>
                      <a:lnTo>
                        <a:pt x="275" y="93"/>
                      </a:lnTo>
                      <a:lnTo>
                        <a:pt x="265" y="93"/>
                      </a:lnTo>
                      <a:lnTo>
                        <a:pt x="258" y="93"/>
                      </a:lnTo>
                      <a:lnTo>
                        <a:pt x="252" y="93"/>
                      </a:lnTo>
                      <a:lnTo>
                        <a:pt x="251" y="83"/>
                      </a:lnTo>
                      <a:lnTo>
                        <a:pt x="249" y="73"/>
                      </a:lnTo>
                      <a:lnTo>
                        <a:pt x="244" y="65"/>
                      </a:lnTo>
                      <a:lnTo>
                        <a:pt x="240" y="58"/>
                      </a:lnTo>
                      <a:lnTo>
                        <a:pt x="233" y="52"/>
                      </a:lnTo>
                      <a:lnTo>
                        <a:pt x="227" y="47"/>
                      </a:lnTo>
                      <a:lnTo>
                        <a:pt x="219" y="42"/>
                      </a:lnTo>
                      <a:lnTo>
                        <a:pt x="211" y="38"/>
                      </a:lnTo>
                      <a:lnTo>
                        <a:pt x="195" y="30"/>
                      </a:lnTo>
                      <a:lnTo>
                        <a:pt x="179" y="22"/>
                      </a:lnTo>
                      <a:lnTo>
                        <a:pt x="171" y="18"/>
                      </a:lnTo>
                      <a:lnTo>
                        <a:pt x="164" y="13"/>
                      </a:lnTo>
                      <a:lnTo>
                        <a:pt x="158" y="7"/>
                      </a:lnTo>
                      <a:lnTo>
                        <a:pt x="152" y="0"/>
                      </a:lnTo>
                      <a:lnTo>
                        <a:pt x="148" y="10"/>
                      </a:lnTo>
                      <a:lnTo>
                        <a:pt x="146" y="20"/>
                      </a:lnTo>
                      <a:lnTo>
                        <a:pt x="146" y="31"/>
                      </a:lnTo>
                      <a:lnTo>
                        <a:pt x="146" y="44"/>
                      </a:lnTo>
                      <a:lnTo>
                        <a:pt x="140" y="44"/>
                      </a:lnTo>
                      <a:lnTo>
                        <a:pt x="136" y="46"/>
                      </a:lnTo>
                      <a:lnTo>
                        <a:pt x="131" y="49"/>
                      </a:lnTo>
                      <a:lnTo>
                        <a:pt x="127" y="52"/>
                      </a:lnTo>
                      <a:lnTo>
                        <a:pt x="124" y="57"/>
                      </a:lnTo>
                      <a:lnTo>
                        <a:pt x="121" y="62"/>
                      </a:lnTo>
                      <a:lnTo>
                        <a:pt x="119" y="69"/>
                      </a:lnTo>
                      <a:lnTo>
                        <a:pt x="119" y="75"/>
                      </a:lnTo>
                      <a:lnTo>
                        <a:pt x="119" y="96"/>
                      </a:lnTo>
                      <a:lnTo>
                        <a:pt x="119" y="108"/>
                      </a:lnTo>
                      <a:lnTo>
                        <a:pt x="119" y="118"/>
                      </a:lnTo>
                      <a:lnTo>
                        <a:pt x="119" y="137"/>
                      </a:lnTo>
                      <a:lnTo>
                        <a:pt x="116" y="150"/>
                      </a:lnTo>
                      <a:lnTo>
                        <a:pt x="109" y="169"/>
                      </a:lnTo>
                      <a:lnTo>
                        <a:pt x="107" y="180"/>
                      </a:lnTo>
                      <a:lnTo>
                        <a:pt x="105" y="188"/>
                      </a:lnTo>
                      <a:lnTo>
                        <a:pt x="104" y="194"/>
                      </a:lnTo>
                      <a:lnTo>
                        <a:pt x="105" y="198"/>
                      </a:lnTo>
                      <a:lnTo>
                        <a:pt x="99" y="197"/>
                      </a:lnTo>
                      <a:lnTo>
                        <a:pt x="93" y="194"/>
                      </a:lnTo>
                      <a:lnTo>
                        <a:pt x="90" y="193"/>
                      </a:lnTo>
                      <a:lnTo>
                        <a:pt x="87" y="190"/>
                      </a:lnTo>
                      <a:lnTo>
                        <a:pt x="86" y="188"/>
                      </a:lnTo>
                      <a:lnTo>
                        <a:pt x="85" y="186"/>
                      </a:lnTo>
                      <a:lnTo>
                        <a:pt x="80" y="186"/>
                      </a:lnTo>
                      <a:lnTo>
                        <a:pt x="74" y="185"/>
                      </a:lnTo>
                      <a:lnTo>
                        <a:pt x="70" y="184"/>
                      </a:lnTo>
                      <a:lnTo>
                        <a:pt x="67" y="182"/>
                      </a:lnTo>
                      <a:lnTo>
                        <a:pt x="63" y="179"/>
                      </a:lnTo>
                      <a:lnTo>
                        <a:pt x="60" y="176"/>
                      </a:lnTo>
                      <a:lnTo>
                        <a:pt x="58" y="173"/>
                      </a:lnTo>
                      <a:lnTo>
                        <a:pt x="57" y="169"/>
                      </a:lnTo>
                      <a:lnTo>
                        <a:pt x="54" y="161"/>
                      </a:lnTo>
                      <a:lnTo>
                        <a:pt x="52" y="152"/>
                      </a:lnTo>
                      <a:lnTo>
                        <a:pt x="52" y="142"/>
                      </a:lnTo>
                      <a:lnTo>
                        <a:pt x="52" y="131"/>
                      </a:lnTo>
                      <a:lnTo>
                        <a:pt x="52" y="119"/>
                      </a:lnTo>
                      <a:lnTo>
                        <a:pt x="54" y="109"/>
                      </a:lnTo>
                      <a:lnTo>
                        <a:pt x="56" y="100"/>
                      </a:lnTo>
                      <a:lnTo>
                        <a:pt x="59" y="91"/>
                      </a:lnTo>
                      <a:lnTo>
                        <a:pt x="65" y="76"/>
                      </a:lnTo>
                      <a:lnTo>
                        <a:pt x="73" y="61"/>
                      </a:lnTo>
                      <a:lnTo>
                        <a:pt x="81" y="49"/>
                      </a:lnTo>
                      <a:lnTo>
                        <a:pt x="89" y="36"/>
                      </a:lnTo>
                      <a:lnTo>
                        <a:pt x="92" y="29"/>
                      </a:lnTo>
                      <a:lnTo>
                        <a:pt x="95" y="22"/>
                      </a:lnTo>
                      <a:lnTo>
                        <a:pt x="97" y="15"/>
                      </a:lnTo>
                      <a:lnTo>
                        <a:pt x="98" y="7"/>
                      </a:lnTo>
                      <a:lnTo>
                        <a:pt x="85" y="12"/>
                      </a:lnTo>
                      <a:lnTo>
                        <a:pt x="73" y="18"/>
                      </a:lnTo>
                      <a:lnTo>
                        <a:pt x="62" y="24"/>
                      </a:lnTo>
                      <a:lnTo>
                        <a:pt x="52" y="30"/>
                      </a:lnTo>
                      <a:lnTo>
                        <a:pt x="43" y="37"/>
                      </a:lnTo>
                      <a:lnTo>
                        <a:pt x="35" y="44"/>
                      </a:lnTo>
                      <a:lnTo>
                        <a:pt x="28" y="52"/>
                      </a:lnTo>
                      <a:lnTo>
                        <a:pt x="22" y="60"/>
                      </a:lnTo>
                      <a:lnTo>
                        <a:pt x="16" y="70"/>
                      </a:lnTo>
                      <a:lnTo>
                        <a:pt x="12" y="79"/>
                      </a:lnTo>
                      <a:lnTo>
                        <a:pt x="7" y="89"/>
                      </a:lnTo>
                      <a:lnTo>
                        <a:pt x="4" y="99"/>
                      </a:lnTo>
                      <a:lnTo>
                        <a:pt x="2" y="109"/>
                      </a:lnTo>
                      <a:lnTo>
                        <a:pt x="1" y="120"/>
                      </a:lnTo>
                      <a:lnTo>
                        <a:pt x="0" y="131"/>
                      </a:lnTo>
                      <a:lnTo>
                        <a:pt x="0" y="14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s-PY"/>
                </a:p>
              </p:txBody>
            </p:sp>
          </p:grpSp>
          <p:sp>
            <p:nvSpPr>
              <p:cNvPr id="72" name="Freeform 194">
                <a:extLst>
                  <a:ext uri="{FF2B5EF4-FFF2-40B4-BE49-F238E27FC236}">
                    <a16:creationId xmlns:a16="http://schemas.microsoft.com/office/drawing/2014/main" id="{4DFF4D6D-3551-4CC5-9893-1D653D3DF0F5}"/>
                  </a:ext>
                </a:extLst>
              </p:cNvPr>
              <p:cNvSpPr>
                <a:spLocks/>
              </p:cNvSpPr>
              <p:nvPr>
                <p:custDataLst>
                  <p:tags r:id="rId12"/>
                </p:custDataLst>
              </p:nvPr>
            </p:nvSpPr>
            <p:spPr bwMode="auto">
              <a:xfrm>
                <a:off x="6680743" y="3307782"/>
                <a:ext cx="211138" cy="265113"/>
              </a:xfrm>
              <a:custGeom>
                <a:avLst/>
                <a:gdLst>
                  <a:gd name="T0" fmla="*/ 2147483647 w 486"/>
                  <a:gd name="T1" fmla="*/ 2147483647 h 505"/>
                  <a:gd name="T2" fmla="*/ 2147483647 w 486"/>
                  <a:gd name="T3" fmla="*/ 2147483647 h 505"/>
                  <a:gd name="T4" fmla="*/ 2147483647 w 486"/>
                  <a:gd name="T5" fmla="*/ 2147483647 h 505"/>
                  <a:gd name="T6" fmla="*/ 2147483647 w 486"/>
                  <a:gd name="T7" fmla="*/ 2147483647 h 505"/>
                  <a:gd name="T8" fmla="*/ 2147483647 w 486"/>
                  <a:gd name="T9" fmla="*/ 2147483647 h 505"/>
                  <a:gd name="T10" fmla="*/ 2147483647 w 486"/>
                  <a:gd name="T11" fmla="*/ 2147483647 h 505"/>
                  <a:gd name="T12" fmla="*/ 2147483647 w 486"/>
                  <a:gd name="T13" fmla="*/ 2147483647 h 505"/>
                  <a:gd name="T14" fmla="*/ 2147483647 w 486"/>
                  <a:gd name="T15" fmla="*/ 2147483647 h 505"/>
                  <a:gd name="T16" fmla="*/ 2147483647 w 486"/>
                  <a:gd name="T17" fmla="*/ 2147483647 h 505"/>
                  <a:gd name="T18" fmla="*/ 2147483647 w 486"/>
                  <a:gd name="T19" fmla="*/ 2147483647 h 505"/>
                  <a:gd name="T20" fmla="*/ 2147483647 w 486"/>
                  <a:gd name="T21" fmla="*/ 2147483647 h 505"/>
                  <a:gd name="T22" fmla="*/ 2147483647 w 486"/>
                  <a:gd name="T23" fmla="*/ 2147483647 h 505"/>
                  <a:gd name="T24" fmla="*/ 2147483647 w 486"/>
                  <a:gd name="T25" fmla="*/ 2147483647 h 505"/>
                  <a:gd name="T26" fmla="*/ 2147483647 w 486"/>
                  <a:gd name="T27" fmla="*/ 2147483647 h 505"/>
                  <a:gd name="T28" fmla="*/ 2147483647 w 486"/>
                  <a:gd name="T29" fmla="*/ 2147483647 h 505"/>
                  <a:gd name="T30" fmla="*/ 2147483647 w 486"/>
                  <a:gd name="T31" fmla="*/ 2147483647 h 505"/>
                  <a:gd name="T32" fmla="*/ 2147483647 w 486"/>
                  <a:gd name="T33" fmla="*/ 2147483647 h 505"/>
                  <a:gd name="T34" fmla="*/ 2147483647 w 486"/>
                  <a:gd name="T35" fmla="*/ 2147483647 h 505"/>
                  <a:gd name="T36" fmla="*/ 2147483647 w 486"/>
                  <a:gd name="T37" fmla="*/ 2147483647 h 505"/>
                  <a:gd name="T38" fmla="*/ 2147483647 w 486"/>
                  <a:gd name="T39" fmla="*/ 2147483647 h 505"/>
                  <a:gd name="T40" fmla="*/ 2147483647 w 486"/>
                  <a:gd name="T41" fmla="*/ 2147483647 h 505"/>
                  <a:gd name="T42" fmla="*/ 2147483647 w 486"/>
                  <a:gd name="T43" fmla="*/ 2147483647 h 505"/>
                  <a:gd name="T44" fmla="*/ 2147483647 w 486"/>
                  <a:gd name="T45" fmla="*/ 2147483647 h 505"/>
                  <a:gd name="T46" fmla="*/ 2147483647 w 486"/>
                  <a:gd name="T47" fmla="*/ 2147483647 h 505"/>
                  <a:gd name="T48" fmla="*/ 2147483647 w 486"/>
                  <a:gd name="T49" fmla="*/ 2147483647 h 505"/>
                  <a:gd name="T50" fmla="*/ 2147483647 w 486"/>
                  <a:gd name="T51" fmla="*/ 2147483647 h 505"/>
                  <a:gd name="T52" fmla="*/ 2147483647 w 486"/>
                  <a:gd name="T53" fmla="*/ 2147483647 h 505"/>
                  <a:gd name="T54" fmla="*/ 2147483647 w 486"/>
                  <a:gd name="T55" fmla="*/ 2147483647 h 505"/>
                  <a:gd name="T56" fmla="*/ 2147483647 w 486"/>
                  <a:gd name="T57" fmla="*/ 2147483647 h 505"/>
                  <a:gd name="T58" fmla="*/ 2147483647 w 486"/>
                  <a:gd name="T59" fmla="*/ 2147483647 h 505"/>
                  <a:gd name="T60" fmla="*/ 2147483647 w 486"/>
                  <a:gd name="T61" fmla="*/ 2147483647 h 505"/>
                  <a:gd name="T62" fmla="*/ 2147483647 w 486"/>
                  <a:gd name="T63" fmla="*/ 2147483647 h 505"/>
                  <a:gd name="T64" fmla="*/ 2147483647 w 486"/>
                  <a:gd name="T65" fmla="*/ 2147483647 h 505"/>
                  <a:gd name="T66" fmla="*/ 2147483647 w 486"/>
                  <a:gd name="T67" fmla="*/ 2147483647 h 505"/>
                  <a:gd name="T68" fmla="*/ 2147483647 w 486"/>
                  <a:gd name="T69" fmla="*/ 2147483647 h 505"/>
                  <a:gd name="T70" fmla="*/ 2147483647 w 486"/>
                  <a:gd name="T71" fmla="*/ 2147483647 h 505"/>
                  <a:gd name="T72" fmla="*/ 2147483647 w 486"/>
                  <a:gd name="T73" fmla="*/ 2147483647 h 505"/>
                  <a:gd name="T74" fmla="*/ 2147483647 w 486"/>
                  <a:gd name="T75" fmla="*/ 2147483647 h 505"/>
                  <a:gd name="T76" fmla="*/ 2147483647 w 486"/>
                  <a:gd name="T77" fmla="*/ 2147483647 h 505"/>
                  <a:gd name="T78" fmla="*/ 2147483647 w 486"/>
                  <a:gd name="T79" fmla="*/ 2147483647 h 505"/>
                  <a:gd name="T80" fmla="*/ 2147483647 w 486"/>
                  <a:gd name="T81" fmla="*/ 2147483647 h 505"/>
                  <a:gd name="T82" fmla="*/ 2147483647 w 486"/>
                  <a:gd name="T83" fmla="*/ 2147483647 h 505"/>
                  <a:gd name="T84" fmla="*/ 2147483647 w 486"/>
                  <a:gd name="T85" fmla="*/ 2147483647 h 505"/>
                  <a:gd name="T86" fmla="*/ 2147483647 w 486"/>
                  <a:gd name="T87" fmla="*/ 2147483647 h 505"/>
                  <a:gd name="T88" fmla="*/ 2147483647 w 486"/>
                  <a:gd name="T89" fmla="*/ 2147483647 h 505"/>
                  <a:gd name="T90" fmla="*/ 2147483647 w 486"/>
                  <a:gd name="T91" fmla="*/ 2147483647 h 50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86" h="505">
                    <a:moveTo>
                      <a:pt x="0" y="166"/>
                    </a:moveTo>
                    <a:lnTo>
                      <a:pt x="7" y="171"/>
                    </a:lnTo>
                    <a:lnTo>
                      <a:pt x="14" y="176"/>
                    </a:lnTo>
                    <a:lnTo>
                      <a:pt x="19" y="181"/>
                    </a:lnTo>
                    <a:lnTo>
                      <a:pt x="24" y="186"/>
                    </a:lnTo>
                    <a:lnTo>
                      <a:pt x="31" y="198"/>
                    </a:lnTo>
                    <a:lnTo>
                      <a:pt x="39" y="210"/>
                    </a:lnTo>
                    <a:lnTo>
                      <a:pt x="44" y="221"/>
                    </a:lnTo>
                    <a:lnTo>
                      <a:pt x="51" y="232"/>
                    </a:lnTo>
                    <a:lnTo>
                      <a:pt x="58" y="242"/>
                    </a:lnTo>
                    <a:lnTo>
                      <a:pt x="66" y="253"/>
                    </a:lnTo>
                    <a:lnTo>
                      <a:pt x="82" y="266"/>
                    </a:lnTo>
                    <a:lnTo>
                      <a:pt x="96" y="276"/>
                    </a:lnTo>
                    <a:lnTo>
                      <a:pt x="111" y="285"/>
                    </a:lnTo>
                    <a:lnTo>
                      <a:pt x="126" y="293"/>
                    </a:lnTo>
                    <a:lnTo>
                      <a:pt x="140" y="299"/>
                    </a:lnTo>
                    <a:lnTo>
                      <a:pt x="155" y="305"/>
                    </a:lnTo>
                    <a:lnTo>
                      <a:pt x="170" y="310"/>
                    </a:lnTo>
                    <a:lnTo>
                      <a:pt x="185" y="314"/>
                    </a:lnTo>
                    <a:lnTo>
                      <a:pt x="215" y="321"/>
                    </a:lnTo>
                    <a:lnTo>
                      <a:pt x="246" y="328"/>
                    </a:lnTo>
                    <a:lnTo>
                      <a:pt x="262" y="332"/>
                    </a:lnTo>
                    <a:lnTo>
                      <a:pt x="278" y="338"/>
                    </a:lnTo>
                    <a:lnTo>
                      <a:pt x="295" y="344"/>
                    </a:lnTo>
                    <a:lnTo>
                      <a:pt x="312" y="351"/>
                    </a:lnTo>
                    <a:lnTo>
                      <a:pt x="307" y="367"/>
                    </a:lnTo>
                    <a:lnTo>
                      <a:pt x="299" y="381"/>
                    </a:lnTo>
                    <a:lnTo>
                      <a:pt x="291" y="394"/>
                    </a:lnTo>
                    <a:lnTo>
                      <a:pt x="284" y="406"/>
                    </a:lnTo>
                    <a:lnTo>
                      <a:pt x="277" y="418"/>
                    </a:lnTo>
                    <a:lnTo>
                      <a:pt x="272" y="430"/>
                    </a:lnTo>
                    <a:lnTo>
                      <a:pt x="269" y="436"/>
                    </a:lnTo>
                    <a:lnTo>
                      <a:pt x="267" y="443"/>
                    </a:lnTo>
                    <a:lnTo>
                      <a:pt x="266" y="449"/>
                    </a:lnTo>
                    <a:lnTo>
                      <a:pt x="266" y="456"/>
                    </a:lnTo>
                    <a:lnTo>
                      <a:pt x="266" y="463"/>
                    </a:lnTo>
                    <a:lnTo>
                      <a:pt x="269" y="471"/>
                    </a:lnTo>
                    <a:lnTo>
                      <a:pt x="273" y="477"/>
                    </a:lnTo>
                    <a:lnTo>
                      <a:pt x="278" y="482"/>
                    </a:lnTo>
                    <a:lnTo>
                      <a:pt x="284" y="487"/>
                    </a:lnTo>
                    <a:lnTo>
                      <a:pt x="291" y="491"/>
                    </a:lnTo>
                    <a:lnTo>
                      <a:pt x="299" y="494"/>
                    </a:lnTo>
                    <a:lnTo>
                      <a:pt x="308" y="497"/>
                    </a:lnTo>
                    <a:lnTo>
                      <a:pt x="325" y="501"/>
                    </a:lnTo>
                    <a:lnTo>
                      <a:pt x="344" y="504"/>
                    </a:lnTo>
                    <a:lnTo>
                      <a:pt x="363" y="505"/>
                    </a:lnTo>
                    <a:lnTo>
                      <a:pt x="379" y="505"/>
                    </a:lnTo>
                    <a:lnTo>
                      <a:pt x="387" y="504"/>
                    </a:lnTo>
                    <a:lnTo>
                      <a:pt x="396" y="502"/>
                    </a:lnTo>
                    <a:lnTo>
                      <a:pt x="406" y="499"/>
                    </a:lnTo>
                    <a:lnTo>
                      <a:pt x="415" y="494"/>
                    </a:lnTo>
                    <a:lnTo>
                      <a:pt x="426" y="488"/>
                    </a:lnTo>
                    <a:lnTo>
                      <a:pt x="436" y="482"/>
                    </a:lnTo>
                    <a:lnTo>
                      <a:pt x="446" y="474"/>
                    </a:lnTo>
                    <a:lnTo>
                      <a:pt x="456" y="465"/>
                    </a:lnTo>
                    <a:lnTo>
                      <a:pt x="465" y="456"/>
                    </a:lnTo>
                    <a:lnTo>
                      <a:pt x="473" y="447"/>
                    </a:lnTo>
                    <a:lnTo>
                      <a:pt x="478" y="437"/>
                    </a:lnTo>
                    <a:lnTo>
                      <a:pt x="482" y="428"/>
                    </a:lnTo>
                    <a:lnTo>
                      <a:pt x="485" y="418"/>
                    </a:lnTo>
                    <a:lnTo>
                      <a:pt x="486" y="407"/>
                    </a:lnTo>
                    <a:lnTo>
                      <a:pt x="485" y="402"/>
                    </a:lnTo>
                    <a:lnTo>
                      <a:pt x="484" y="397"/>
                    </a:lnTo>
                    <a:lnTo>
                      <a:pt x="481" y="393"/>
                    </a:lnTo>
                    <a:lnTo>
                      <a:pt x="478" y="388"/>
                    </a:lnTo>
                    <a:lnTo>
                      <a:pt x="478" y="358"/>
                    </a:lnTo>
                    <a:lnTo>
                      <a:pt x="475" y="345"/>
                    </a:lnTo>
                    <a:lnTo>
                      <a:pt x="473" y="331"/>
                    </a:lnTo>
                    <a:lnTo>
                      <a:pt x="471" y="316"/>
                    </a:lnTo>
                    <a:lnTo>
                      <a:pt x="470" y="299"/>
                    </a:lnTo>
                    <a:lnTo>
                      <a:pt x="468" y="284"/>
                    </a:lnTo>
                    <a:lnTo>
                      <a:pt x="465" y="270"/>
                    </a:lnTo>
                    <a:lnTo>
                      <a:pt x="463" y="263"/>
                    </a:lnTo>
                    <a:lnTo>
                      <a:pt x="461" y="257"/>
                    </a:lnTo>
                    <a:lnTo>
                      <a:pt x="456" y="252"/>
                    </a:lnTo>
                    <a:lnTo>
                      <a:pt x="452" y="247"/>
                    </a:lnTo>
                    <a:lnTo>
                      <a:pt x="446" y="242"/>
                    </a:lnTo>
                    <a:lnTo>
                      <a:pt x="439" y="239"/>
                    </a:lnTo>
                    <a:lnTo>
                      <a:pt x="431" y="236"/>
                    </a:lnTo>
                    <a:lnTo>
                      <a:pt x="422" y="234"/>
                    </a:lnTo>
                    <a:lnTo>
                      <a:pt x="413" y="232"/>
                    </a:lnTo>
                    <a:lnTo>
                      <a:pt x="406" y="229"/>
                    </a:lnTo>
                    <a:lnTo>
                      <a:pt x="398" y="226"/>
                    </a:lnTo>
                    <a:lnTo>
                      <a:pt x="392" y="222"/>
                    </a:lnTo>
                    <a:lnTo>
                      <a:pt x="386" y="216"/>
                    </a:lnTo>
                    <a:lnTo>
                      <a:pt x="378" y="212"/>
                    </a:lnTo>
                    <a:lnTo>
                      <a:pt x="370" y="207"/>
                    </a:lnTo>
                    <a:lnTo>
                      <a:pt x="363" y="203"/>
                    </a:lnTo>
                    <a:lnTo>
                      <a:pt x="346" y="196"/>
                    </a:lnTo>
                    <a:lnTo>
                      <a:pt x="330" y="188"/>
                    </a:lnTo>
                    <a:lnTo>
                      <a:pt x="313" y="182"/>
                    </a:lnTo>
                    <a:lnTo>
                      <a:pt x="298" y="176"/>
                    </a:lnTo>
                    <a:lnTo>
                      <a:pt x="290" y="172"/>
                    </a:lnTo>
                    <a:lnTo>
                      <a:pt x="284" y="169"/>
                    </a:lnTo>
                    <a:lnTo>
                      <a:pt x="278" y="165"/>
                    </a:lnTo>
                    <a:lnTo>
                      <a:pt x="273" y="160"/>
                    </a:lnTo>
                    <a:lnTo>
                      <a:pt x="269" y="158"/>
                    </a:lnTo>
                    <a:lnTo>
                      <a:pt x="266" y="154"/>
                    </a:lnTo>
                    <a:lnTo>
                      <a:pt x="264" y="151"/>
                    </a:lnTo>
                    <a:lnTo>
                      <a:pt x="263" y="146"/>
                    </a:lnTo>
                    <a:lnTo>
                      <a:pt x="262" y="136"/>
                    </a:lnTo>
                    <a:lnTo>
                      <a:pt x="261" y="125"/>
                    </a:lnTo>
                    <a:lnTo>
                      <a:pt x="261" y="113"/>
                    </a:lnTo>
                    <a:lnTo>
                      <a:pt x="262" y="101"/>
                    </a:lnTo>
                    <a:lnTo>
                      <a:pt x="261" y="90"/>
                    </a:lnTo>
                    <a:lnTo>
                      <a:pt x="260" y="81"/>
                    </a:lnTo>
                    <a:lnTo>
                      <a:pt x="258" y="75"/>
                    </a:lnTo>
                    <a:lnTo>
                      <a:pt x="255" y="71"/>
                    </a:lnTo>
                    <a:lnTo>
                      <a:pt x="251" y="67"/>
                    </a:lnTo>
                    <a:lnTo>
                      <a:pt x="246" y="61"/>
                    </a:lnTo>
                    <a:lnTo>
                      <a:pt x="241" y="55"/>
                    </a:lnTo>
                    <a:lnTo>
                      <a:pt x="237" y="47"/>
                    </a:lnTo>
                    <a:lnTo>
                      <a:pt x="235" y="43"/>
                    </a:lnTo>
                    <a:lnTo>
                      <a:pt x="234" y="37"/>
                    </a:lnTo>
                    <a:lnTo>
                      <a:pt x="233" y="32"/>
                    </a:lnTo>
                    <a:lnTo>
                      <a:pt x="233" y="25"/>
                    </a:lnTo>
                    <a:lnTo>
                      <a:pt x="199" y="12"/>
                    </a:lnTo>
                    <a:lnTo>
                      <a:pt x="195" y="12"/>
                    </a:lnTo>
                    <a:lnTo>
                      <a:pt x="190" y="10"/>
                    </a:lnTo>
                    <a:lnTo>
                      <a:pt x="186" y="8"/>
                    </a:lnTo>
                    <a:lnTo>
                      <a:pt x="182" y="6"/>
                    </a:lnTo>
                    <a:lnTo>
                      <a:pt x="177" y="4"/>
                    </a:lnTo>
                    <a:lnTo>
                      <a:pt x="173" y="2"/>
                    </a:lnTo>
                    <a:lnTo>
                      <a:pt x="166" y="0"/>
                    </a:lnTo>
                    <a:lnTo>
                      <a:pt x="160" y="0"/>
                    </a:lnTo>
                    <a:lnTo>
                      <a:pt x="139" y="1"/>
                    </a:lnTo>
                    <a:lnTo>
                      <a:pt x="116" y="2"/>
                    </a:lnTo>
                    <a:lnTo>
                      <a:pt x="92" y="6"/>
                    </a:lnTo>
                    <a:lnTo>
                      <a:pt x="70" y="11"/>
                    </a:lnTo>
                    <a:lnTo>
                      <a:pt x="60" y="14"/>
                    </a:lnTo>
                    <a:lnTo>
                      <a:pt x="50" y="17"/>
                    </a:lnTo>
                    <a:lnTo>
                      <a:pt x="42" y="21"/>
                    </a:lnTo>
                    <a:lnTo>
                      <a:pt x="34" y="27"/>
                    </a:lnTo>
                    <a:lnTo>
                      <a:pt x="28" y="31"/>
                    </a:lnTo>
                    <a:lnTo>
                      <a:pt x="24" y="37"/>
                    </a:lnTo>
                    <a:lnTo>
                      <a:pt x="21" y="43"/>
                    </a:lnTo>
                    <a:lnTo>
                      <a:pt x="20" y="49"/>
                    </a:lnTo>
                    <a:lnTo>
                      <a:pt x="20" y="64"/>
                    </a:lnTo>
                    <a:lnTo>
                      <a:pt x="20" y="74"/>
                    </a:lnTo>
                    <a:lnTo>
                      <a:pt x="0" y="16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s-PY"/>
              </a:p>
            </p:txBody>
          </p:sp>
          <p:sp>
            <p:nvSpPr>
              <p:cNvPr id="73" name="Freeform 195">
                <a:extLst>
                  <a:ext uri="{FF2B5EF4-FFF2-40B4-BE49-F238E27FC236}">
                    <a16:creationId xmlns:a16="http://schemas.microsoft.com/office/drawing/2014/main" id="{ED1CA2C5-317E-4C1B-ADAC-DA0976DEFB30}"/>
                  </a:ext>
                </a:extLst>
              </p:cNvPr>
              <p:cNvSpPr>
                <a:spLocks/>
              </p:cNvSpPr>
              <p:nvPr>
                <p:custDataLst>
                  <p:tags r:id="rId13"/>
                </p:custDataLst>
              </p:nvPr>
            </p:nvSpPr>
            <p:spPr bwMode="auto">
              <a:xfrm>
                <a:off x="6850606" y="2512445"/>
                <a:ext cx="73025" cy="109537"/>
              </a:xfrm>
              <a:custGeom>
                <a:avLst/>
                <a:gdLst>
                  <a:gd name="T0" fmla="*/ 2147483647 w 166"/>
                  <a:gd name="T1" fmla="*/ 2147483647 h 208"/>
                  <a:gd name="T2" fmla="*/ 2147483647 w 166"/>
                  <a:gd name="T3" fmla="*/ 2147483647 h 208"/>
                  <a:gd name="T4" fmla="*/ 2147483647 w 166"/>
                  <a:gd name="T5" fmla="*/ 2147483647 h 208"/>
                  <a:gd name="T6" fmla="*/ 2147483647 w 166"/>
                  <a:gd name="T7" fmla="*/ 2147483647 h 208"/>
                  <a:gd name="T8" fmla="*/ 2147483647 w 166"/>
                  <a:gd name="T9" fmla="*/ 2147483647 h 208"/>
                  <a:gd name="T10" fmla="*/ 2147483647 w 166"/>
                  <a:gd name="T11" fmla="*/ 2147483647 h 208"/>
                  <a:gd name="T12" fmla="*/ 2147483647 w 166"/>
                  <a:gd name="T13" fmla="*/ 2147483647 h 208"/>
                  <a:gd name="T14" fmla="*/ 2147483647 w 166"/>
                  <a:gd name="T15" fmla="*/ 2147483647 h 208"/>
                  <a:gd name="T16" fmla="*/ 2147483647 w 166"/>
                  <a:gd name="T17" fmla="*/ 2147483647 h 208"/>
                  <a:gd name="T18" fmla="*/ 2147483647 w 166"/>
                  <a:gd name="T19" fmla="*/ 2147483647 h 208"/>
                  <a:gd name="T20" fmla="*/ 2147483647 w 166"/>
                  <a:gd name="T21" fmla="*/ 2147483647 h 208"/>
                  <a:gd name="T22" fmla="*/ 2147483647 w 166"/>
                  <a:gd name="T23" fmla="*/ 2147483647 h 208"/>
                  <a:gd name="T24" fmla="*/ 2147483647 w 166"/>
                  <a:gd name="T25" fmla="*/ 2147483647 h 208"/>
                  <a:gd name="T26" fmla="*/ 2147483647 w 166"/>
                  <a:gd name="T27" fmla="*/ 2147483647 h 208"/>
                  <a:gd name="T28" fmla="*/ 2147483647 w 166"/>
                  <a:gd name="T29" fmla="*/ 2147483647 h 208"/>
                  <a:gd name="T30" fmla="*/ 2147483647 w 166"/>
                  <a:gd name="T31" fmla="*/ 2147483647 h 208"/>
                  <a:gd name="T32" fmla="*/ 2147483647 w 166"/>
                  <a:gd name="T33" fmla="*/ 2147483647 h 208"/>
                  <a:gd name="T34" fmla="*/ 2147483647 w 166"/>
                  <a:gd name="T35" fmla="*/ 2147483647 h 208"/>
                  <a:gd name="T36" fmla="*/ 2147483647 w 166"/>
                  <a:gd name="T37" fmla="*/ 2147483647 h 208"/>
                  <a:gd name="T38" fmla="*/ 2147483647 w 166"/>
                  <a:gd name="T39" fmla="*/ 2147483647 h 208"/>
                  <a:gd name="T40" fmla="*/ 2147483647 w 166"/>
                  <a:gd name="T41" fmla="*/ 2147483647 h 208"/>
                  <a:gd name="T42" fmla="*/ 2147483647 w 166"/>
                  <a:gd name="T43" fmla="*/ 2147483647 h 208"/>
                  <a:gd name="T44" fmla="*/ 2147483647 w 166"/>
                  <a:gd name="T45" fmla="*/ 2147483647 h 208"/>
                  <a:gd name="T46" fmla="*/ 2147483647 w 166"/>
                  <a:gd name="T47" fmla="*/ 2147483647 h 208"/>
                  <a:gd name="T48" fmla="*/ 2147483647 w 166"/>
                  <a:gd name="T49" fmla="*/ 2147483647 h 208"/>
                  <a:gd name="T50" fmla="*/ 2147483647 w 166"/>
                  <a:gd name="T51" fmla="*/ 2147483647 h 208"/>
                  <a:gd name="T52" fmla="*/ 2147483647 w 166"/>
                  <a:gd name="T53" fmla="*/ 2147483647 h 208"/>
                  <a:gd name="T54" fmla="*/ 2147483647 w 166"/>
                  <a:gd name="T55" fmla="*/ 0 h 208"/>
                  <a:gd name="T56" fmla="*/ 2147483647 w 166"/>
                  <a:gd name="T57" fmla="*/ 2147483647 h 208"/>
                  <a:gd name="T58" fmla="*/ 2147483647 w 166"/>
                  <a:gd name="T59" fmla="*/ 2147483647 h 208"/>
                  <a:gd name="T60" fmla="*/ 2147483647 w 166"/>
                  <a:gd name="T61" fmla="*/ 2147483647 h 208"/>
                  <a:gd name="T62" fmla="*/ 2147483647 w 166"/>
                  <a:gd name="T63" fmla="*/ 2147483647 h 208"/>
                  <a:gd name="T64" fmla="*/ 2147483647 w 166"/>
                  <a:gd name="T65" fmla="*/ 2147483647 h 208"/>
                  <a:gd name="T66" fmla="*/ 2147483647 w 166"/>
                  <a:gd name="T67" fmla="*/ 2147483647 h 208"/>
                  <a:gd name="T68" fmla="*/ 2147483647 w 166"/>
                  <a:gd name="T69" fmla="*/ 2147483647 h 208"/>
                  <a:gd name="T70" fmla="*/ 0 w 166"/>
                  <a:gd name="T71" fmla="*/ 2147483647 h 208"/>
                  <a:gd name="T72" fmla="*/ 0 w 166"/>
                  <a:gd name="T73" fmla="*/ 2147483647 h 208"/>
                  <a:gd name="T74" fmla="*/ 2147483647 w 166"/>
                  <a:gd name="T75" fmla="*/ 2147483647 h 208"/>
                  <a:gd name="T76" fmla="*/ 2147483647 w 166"/>
                  <a:gd name="T77" fmla="*/ 2147483647 h 208"/>
                  <a:gd name="T78" fmla="*/ 2147483647 w 166"/>
                  <a:gd name="T79" fmla="*/ 2147483647 h 208"/>
                  <a:gd name="T80" fmla="*/ 2147483647 w 166"/>
                  <a:gd name="T81" fmla="*/ 2147483647 h 208"/>
                  <a:gd name="T82" fmla="*/ 2147483647 w 166"/>
                  <a:gd name="T83" fmla="*/ 2147483647 h 208"/>
                  <a:gd name="T84" fmla="*/ 2147483647 w 166"/>
                  <a:gd name="T85" fmla="*/ 2147483647 h 208"/>
                  <a:gd name="T86" fmla="*/ 2147483647 w 166"/>
                  <a:gd name="T87" fmla="*/ 2147483647 h 208"/>
                  <a:gd name="T88" fmla="*/ 2147483647 w 166"/>
                  <a:gd name="T89" fmla="*/ 2147483647 h 208"/>
                  <a:gd name="T90" fmla="*/ 2147483647 w 166"/>
                  <a:gd name="T91" fmla="*/ 2147483647 h 208"/>
                  <a:gd name="T92" fmla="*/ 2147483647 w 166"/>
                  <a:gd name="T93" fmla="*/ 2147483647 h 208"/>
                  <a:gd name="T94" fmla="*/ 2147483647 w 166"/>
                  <a:gd name="T95" fmla="*/ 2147483647 h 208"/>
                  <a:gd name="T96" fmla="*/ 2147483647 w 166"/>
                  <a:gd name="T97" fmla="*/ 2147483647 h 208"/>
                  <a:gd name="T98" fmla="*/ 2147483647 w 166"/>
                  <a:gd name="T99" fmla="*/ 2147483647 h 208"/>
                  <a:gd name="T100" fmla="*/ 2147483647 w 166"/>
                  <a:gd name="T101" fmla="*/ 2147483647 h 208"/>
                  <a:gd name="T102" fmla="*/ 2147483647 w 166"/>
                  <a:gd name="T103" fmla="*/ 2147483647 h 208"/>
                  <a:gd name="T104" fmla="*/ 2147483647 w 166"/>
                  <a:gd name="T105" fmla="*/ 2147483647 h 208"/>
                  <a:gd name="T106" fmla="*/ 2147483647 w 166"/>
                  <a:gd name="T107" fmla="*/ 2147483647 h 208"/>
                  <a:gd name="T108" fmla="*/ 2147483647 w 166"/>
                  <a:gd name="T109" fmla="*/ 2147483647 h 208"/>
                  <a:gd name="T110" fmla="*/ 2147483647 w 166"/>
                  <a:gd name="T111" fmla="*/ 2147483647 h 2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66" h="208">
                    <a:moveTo>
                      <a:pt x="7" y="183"/>
                    </a:moveTo>
                    <a:lnTo>
                      <a:pt x="79" y="208"/>
                    </a:lnTo>
                    <a:lnTo>
                      <a:pt x="85" y="207"/>
                    </a:lnTo>
                    <a:lnTo>
                      <a:pt x="90" y="204"/>
                    </a:lnTo>
                    <a:lnTo>
                      <a:pt x="97" y="198"/>
                    </a:lnTo>
                    <a:lnTo>
                      <a:pt x="104" y="192"/>
                    </a:lnTo>
                    <a:lnTo>
                      <a:pt x="117" y="176"/>
                    </a:lnTo>
                    <a:lnTo>
                      <a:pt x="130" y="158"/>
                    </a:lnTo>
                    <a:lnTo>
                      <a:pt x="154" y="122"/>
                    </a:lnTo>
                    <a:lnTo>
                      <a:pt x="166" y="103"/>
                    </a:lnTo>
                    <a:lnTo>
                      <a:pt x="144" y="94"/>
                    </a:lnTo>
                    <a:lnTo>
                      <a:pt x="126" y="84"/>
                    </a:lnTo>
                    <a:lnTo>
                      <a:pt x="108" y="74"/>
                    </a:lnTo>
                    <a:lnTo>
                      <a:pt x="93" y="64"/>
                    </a:lnTo>
                    <a:lnTo>
                      <a:pt x="86" y="58"/>
                    </a:lnTo>
                    <a:lnTo>
                      <a:pt x="81" y="53"/>
                    </a:lnTo>
                    <a:lnTo>
                      <a:pt x="75" y="47"/>
                    </a:lnTo>
                    <a:lnTo>
                      <a:pt x="71" y="40"/>
                    </a:lnTo>
                    <a:lnTo>
                      <a:pt x="67" y="33"/>
                    </a:lnTo>
                    <a:lnTo>
                      <a:pt x="64" y="26"/>
                    </a:lnTo>
                    <a:lnTo>
                      <a:pt x="62" y="18"/>
                    </a:lnTo>
                    <a:lnTo>
                      <a:pt x="60" y="11"/>
                    </a:lnTo>
                    <a:lnTo>
                      <a:pt x="50" y="10"/>
                    </a:lnTo>
                    <a:lnTo>
                      <a:pt x="43" y="8"/>
                    </a:lnTo>
                    <a:lnTo>
                      <a:pt x="40" y="5"/>
                    </a:lnTo>
                    <a:lnTo>
                      <a:pt x="39" y="3"/>
                    </a:lnTo>
                    <a:lnTo>
                      <a:pt x="38" y="1"/>
                    </a:lnTo>
                    <a:lnTo>
                      <a:pt x="36" y="0"/>
                    </a:lnTo>
                    <a:lnTo>
                      <a:pt x="32" y="1"/>
                    </a:lnTo>
                    <a:lnTo>
                      <a:pt x="27" y="5"/>
                    </a:lnTo>
                    <a:lnTo>
                      <a:pt x="20" y="11"/>
                    </a:lnTo>
                    <a:lnTo>
                      <a:pt x="11" y="22"/>
                    </a:lnTo>
                    <a:lnTo>
                      <a:pt x="7" y="29"/>
                    </a:lnTo>
                    <a:lnTo>
                      <a:pt x="4" y="37"/>
                    </a:lnTo>
                    <a:lnTo>
                      <a:pt x="2" y="45"/>
                    </a:lnTo>
                    <a:lnTo>
                      <a:pt x="0" y="54"/>
                    </a:lnTo>
                    <a:lnTo>
                      <a:pt x="0" y="60"/>
                    </a:lnTo>
                    <a:lnTo>
                      <a:pt x="2" y="65"/>
                    </a:lnTo>
                    <a:lnTo>
                      <a:pt x="3" y="70"/>
                    </a:lnTo>
                    <a:lnTo>
                      <a:pt x="5" y="76"/>
                    </a:lnTo>
                    <a:lnTo>
                      <a:pt x="10" y="86"/>
                    </a:lnTo>
                    <a:lnTo>
                      <a:pt x="17" y="98"/>
                    </a:lnTo>
                    <a:lnTo>
                      <a:pt x="22" y="109"/>
                    </a:lnTo>
                    <a:lnTo>
                      <a:pt x="28" y="120"/>
                    </a:lnTo>
                    <a:lnTo>
                      <a:pt x="30" y="126"/>
                    </a:lnTo>
                    <a:lnTo>
                      <a:pt x="32" y="133"/>
                    </a:lnTo>
                    <a:lnTo>
                      <a:pt x="33" y="139"/>
                    </a:lnTo>
                    <a:lnTo>
                      <a:pt x="33" y="147"/>
                    </a:lnTo>
                    <a:lnTo>
                      <a:pt x="32" y="153"/>
                    </a:lnTo>
                    <a:lnTo>
                      <a:pt x="31" y="159"/>
                    </a:lnTo>
                    <a:lnTo>
                      <a:pt x="28" y="165"/>
                    </a:lnTo>
                    <a:lnTo>
                      <a:pt x="25" y="169"/>
                    </a:lnTo>
                    <a:lnTo>
                      <a:pt x="21" y="174"/>
                    </a:lnTo>
                    <a:lnTo>
                      <a:pt x="17" y="177"/>
                    </a:lnTo>
                    <a:lnTo>
                      <a:pt x="11" y="180"/>
                    </a:lnTo>
                    <a:lnTo>
                      <a:pt x="7" y="18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s-PY"/>
              </a:p>
            </p:txBody>
          </p:sp>
          <p:sp>
            <p:nvSpPr>
              <p:cNvPr id="75" name="Freeform 197">
                <a:extLst>
                  <a:ext uri="{FF2B5EF4-FFF2-40B4-BE49-F238E27FC236}">
                    <a16:creationId xmlns:a16="http://schemas.microsoft.com/office/drawing/2014/main" id="{DDED4282-4631-4076-8B4A-A9AFEA571CBB}"/>
                  </a:ext>
                </a:extLst>
              </p:cNvPr>
              <p:cNvSpPr>
                <a:spLocks/>
              </p:cNvSpPr>
              <p:nvPr>
                <p:custDataLst>
                  <p:tags r:id="rId14"/>
                </p:custDataLst>
              </p:nvPr>
            </p:nvSpPr>
            <p:spPr bwMode="auto">
              <a:xfrm>
                <a:off x="6731543" y="4425382"/>
                <a:ext cx="23813" cy="57150"/>
              </a:xfrm>
              <a:custGeom>
                <a:avLst/>
                <a:gdLst>
                  <a:gd name="T0" fmla="*/ 0 w 53"/>
                  <a:gd name="T1" fmla="*/ 2147483647 h 19"/>
                  <a:gd name="T2" fmla="*/ 2147483647 w 53"/>
                  <a:gd name="T3" fmla="*/ 2147483647 h 19"/>
                  <a:gd name="T4" fmla="*/ 2147483647 w 53"/>
                  <a:gd name="T5" fmla="*/ 2147483647 h 19"/>
                  <a:gd name="T6" fmla="*/ 2147483647 w 53"/>
                  <a:gd name="T7" fmla="*/ 2147483647 h 19"/>
                  <a:gd name="T8" fmla="*/ 2147483647 w 53"/>
                  <a:gd name="T9" fmla="*/ 2147483647 h 19"/>
                  <a:gd name="T10" fmla="*/ 2147483647 w 53"/>
                  <a:gd name="T11" fmla="*/ 2147483647 h 19"/>
                  <a:gd name="T12" fmla="*/ 2147483647 w 53"/>
                  <a:gd name="T13" fmla="*/ 2147483647 h 19"/>
                  <a:gd name="T14" fmla="*/ 2147483647 w 53"/>
                  <a:gd name="T15" fmla="*/ 2147483647 h 19"/>
                  <a:gd name="T16" fmla="*/ 2147483647 w 53"/>
                  <a:gd name="T17" fmla="*/ 2147483647 h 19"/>
                  <a:gd name="T18" fmla="*/ 2147483647 w 53"/>
                  <a:gd name="T19" fmla="*/ 2147483647 h 19"/>
                  <a:gd name="T20" fmla="*/ 2147483647 w 53"/>
                  <a:gd name="T21" fmla="*/ 2147483647 h 19"/>
                  <a:gd name="T22" fmla="*/ 2147483647 w 53"/>
                  <a:gd name="T23" fmla="*/ 2147483647 h 19"/>
                  <a:gd name="T24" fmla="*/ 2147483647 w 53"/>
                  <a:gd name="T25" fmla="*/ 0 h 19"/>
                  <a:gd name="T26" fmla="*/ 2147483647 w 53"/>
                  <a:gd name="T27" fmla="*/ 0 h 19"/>
                  <a:gd name="T28" fmla="*/ 2147483647 w 53"/>
                  <a:gd name="T29" fmla="*/ 2147483647 h 19"/>
                  <a:gd name="T30" fmla="*/ 2147483647 w 53"/>
                  <a:gd name="T31" fmla="*/ 2147483647 h 19"/>
                  <a:gd name="T32" fmla="*/ 0 w 53"/>
                  <a:gd name="T33" fmla="*/ 2147483647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3" h="19">
                    <a:moveTo>
                      <a:pt x="0" y="8"/>
                    </a:moveTo>
                    <a:lnTo>
                      <a:pt x="7" y="13"/>
                    </a:lnTo>
                    <a:lnTo>
                      <a:pt x="14" y="17"/>
                    </a:lnTo>
                    <a:lnTo>
                      <a:pt x="22" y="19"/>
                    </a:lnTo>
                    <a:lnTo>
                      <a:pt x="29" y="19"/>
                    </a:lnTo>
                    <a:lnTo>
                      <a:pt x="35" y="18"/>
                    </a:lnTo>
                    <a:lnTo>
                      <a:pt x="42" y="15"/>
                    </a:lnTo>
                    <a:lnTo>
                      <a:pt x="47" y="12"/>
                    </a:lnTo>
                    <a:lnTo>
                      <a:pt x="53" y="8"/>
                    </a:lnTo>
                    <a:lnTo>
                      <a:pt x="47" y="5"/>
                    </a:lnTo>
                    <a:lnTo>
                      <a:pt x="42" y="2"/>
                    </a:lnTo>
                    <a:lnTo>
                      <a:pt x="35" y="1"/>
                    </a:lnTo>
                    <a:lnTo>
                      <a:pt x="29" y="0"/>
                    </a:lnTo>
                    <a:lnTo>
                      <a:pt x="22" y="0"/>
                    </a:lnTo>
                    <a:lnTo>
                      <a:pt x="14" y="1"/>
                    </a:lnTo>
                    <a:lnTo>
                      <a:pt x="7" y="3"/>
                    </a:lnTo>
                    <a:lnTo>
                      <a:pt x="0" y="8"/>
                    </a:lnTo>
                  </a:path>
                </a:pathLst>
              </a:custGeom>
              <a:solidFill>
                <a:srgbClr val="C0C0C0"/>
              </a:solidFill>
              <a:ln w="9525" cmpd="sng">
                <a:solidFill>
                  <a:srgbClr val="FFFFFF"/>
                </a:solidFill>
                <a:prstDash val="solid"/>
                <a:round/>
                <a:headEnd/>
                <a:tailEnd/>
              </a:ln>
            </p:spPr>
            <p:txBody>
              <a:bodyPr/>
              <a:lstStyle/>
              <a:p>
                <a:pPr algn="ctr"/>
                <a:endParaRPr lang="es-PY"/>
              </a:p>
            </p:txBody>
          </p:sp>
          <p:sp>
            <p:nvSpPr>
              <p:cNvPr id="76" name="Freeform 198">
                <a:extLst>
                  <a:ext uri="{FF2B5EF4-FFF2-40B4-BE49-F238E27FC236}">
                    <a16:creationId xmlns:a16="http://schemas.microsoft.com/office/drawing/2014/main" id="{2A25B051-D3E3-4377-A2FF-F099729787A1}"/>
                  </a:ext>
                </a:extLst>
              </p:cNvPr>
              <p:cNvSpPr>
                <a:spLocks/>
              </p:cNvSpPr>
              <p:nvPr>
                <p:custDataLst>
                  <p:tags r:id="rId15"/>
                </p:custDataLst>
              </p:nvPr>
            </p:nvSpPr>
            <p:spPr bwMode="auto">
              <a:xfrm>
                <a:off x="6696618" y="4404745"/>
                <a:ext cx="34925" cy="58737"/>
              </a:xfrm>
              <a:custGeom>
                <a:avLst/>
                <a:gdLst>
                  <a:gd name="T0" fmla="*/ 0 w 80"/>
                  <a:gd name="T1" fmla="*/ 0 h 18"/>
                  <a:gd name="T2" fmla="*/ 2147483647 w 80"/>
                  <a:gd name="T3" fmla="*/ 2147483647 h 18"/>
                  <a:gd name="T4" fmla="*/ 2147483647 w 80"/>
                  <a:gd name="T5" fmla="*/ 2147483647 h 18"/>
                  <a:gd name="T6" fmla="*/ 2147483647 w 80"/>
                  <a:gd name="T7" fmla="*/ 2147483647 h 18"/>
                  <a:gd name="T8" fmla="*/ 2147483647 w 80"/>
                  <a:gd name="T9" fmla="*/ 2147483647 h 18"/>
                  <a:gd name="T10" fmla="*/ 2147483647 w 80"/>
                  <a:gd name="T11" fmla="*/ 2147483647 h 18"/>
                  <a:gd name="T12" fmla="*/ 2147483647 w 80"/>
                  <a:gd name="T13" fmla="*/ 2147483647 h 18"/>
                  <a:gd name="T14" fmla="*/ 2147483647 w 80"/>
                  <a:gd name="T15" fmla="*/ 2147483647 h 18"/>
                  <a:gd name="T16" fmla="*/ 2147483647 w 80"/>
                  <a:gd name="T17" fmla="*/ 2147483647 h 18"/>
                  <a:gd name="T18" fmla="*/ 2147483647 w 80"/>
                  <a:gd name="T19" fmla="*/ 2147483647 h 18"/>
                  <a:gd name="T20" fmla="*/ 2147483647 w 80"/>
                  <a:gd name="T21" fmla="*/ 2147483647 h 18"/>
                  <a:gd name="T22" fmla="*/ 2147483647 w 80"/>
                  <a:gd name="T23" fmla="*/ 2147483647 h 18"/>
                  <a:gd name="T24" fmla="*/ 2147483647 w 80"/>
                  <a:gd name="T25" fmla="*/ 2147483647 h 18"/>
                  <a:gd name="T26" fmla="*/ 2147483647 w 80"/>
                  <a:gd name="T27" fmla="*/ 2147483647 h 18"/>
                  <a:gd name="T28" fmla="*/ 2147483647 w 80"/>
                  <a:gd name="T29" fmla="*/ 2147483647 h 18"/>
                  <a:gd name="T30" fmla="*/ 2147483647 w 80"/>
                  <a:gd name="T31" fmla="*/ 2147483647 h 18"/>
                  <a:gd name="T32" fmla="*/ 2147483647 w 80"/>
                  <a:gd name="T33" fmla="*/ 2147483647 h 18"/>
                  <a:gd name="T34" fmla="*/ 2147483647 w 80"/>
                  <a:gd name="T35" fmla="*/ 2147483647 h 18"/>
                  <a:gd name="T36" fmla="*/ 2147483647 w 80"/>
                  <a:gd name="T37" fmla="*/ 0 h 18"/>
                  <a:gd name="T38" fmla="*/ 0 w 80"/>
                  <a:gd name="T39" fmla="*/ 0 h 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0" h="18">
                    <a:moveTo>
                      <a:pt x="0" y="0"/>
                    </a:moveTo>
                    <a:lnTo>
                      <a:pt x="1" y="6"/>
                    </a:lnTo>
                    <a:lnTo>
                      <a:pt x="5" y="12"/>
                    </a:lnTo>
                    <a:lnTo>
                      <a:pt x="8" y="14"/>
                    </a:lnTo>
                    <a:lnTo>
                      <a:pt x="11" y="16"/>
                    </a:lnTo>
                    <a:lnTo>
                      <a:pt x="15" y="18"/>
                    </a:lnTo>
                    <a:lnTo>
                      <a:pt x="20" y="18"/>
                    </a:lnTo>
                    <a:lnTo>
                      <a:pt x="22" y="15"/>
                    </a:lnTo>
                    <a:lnTo>
                      <a:pt x="24" y="13"/>
                    </a:lnTo>
                    <a:lnTo>
                      <a:pt x="26" y="11"/>
                    </a:lnTo>
                    <a:lnTo>
                      <a:pt x="31" y="10"/>
                    </a:lnTo>
                    <a:lnTo>
                      <a:pt x="38" y="8"/>
                    </a:lnTo>
                    <a:lnTo>
                      <a:pt x="47" y="7"/>
                    </a:lnTo>
                    <a:lnTo>
                      <a:pt x="57" y="7"/>
                    </a:lnTo>
                    <a:lnTo>
                      <a:pt x="66" y="6"/>
                    </a:lnTo>
                    <a:lnTo>
                      <a:pt x="70" y="5"/>
                    </a:lnTo>
                    <a:lnTo>
                      <a:pt x="74" y="4"/>
                    </a:lnTo>
                    <a:lnTo>
                      <a:pt x="77" y="2"/>
                    </a:lnTo>
                    <a:lnTo>
                      <a:pt x="80" y="0"/>
                    </a:lnTo>
                    <a:lnTo>
                      <a:pt x="0" y="0"/>
                    </a:lnTo>
                  </a:path>
                </a:pathLst>
              </a:custGeom>
              <a:solidFill>
                <a:srgbClr val="C0C0C0"/>
              </a:solidFill>
              <a:ln w="9525" cmpd="sng">
                <a:solidFill>
                  <a:srgbClr val="FFFFFF"/>
                </a:solidFill>
                <a:prstDash val="solid"/>
                <a:round/>
                <a:headEnd/>
                <a:tailEnd/>
              </a:ln>
            </p:spPr>
            <p:txBody>
              <a:bodyPr/>
              <a:lstStyle/>
              <a:p>
                <a:pPr algn="ctr"/>
                <a:endParaRPr lang="es-PY"/>
              </a:p>
            </p:txBody>
          </p:sp>
          <p:sp>
            <p:nvSpPr>
              <p:cNvPr id="77" name="Freeform 199">
                <a:extLst>
                  <a:ext uri="{FF2B5EF4-FFF2-40B4-BE49-F238E27FC236}">
                    <a16:creationId xmlns:a16="http://schemas.microsoft.com/office/drawing/2014/main" id="{DA1AB921-26D3-40CB-9622-79234EEC15F8}"/>
                  </a:ext>
                </a:extLst>
              </p:cNvPr>
              <p:cNvSpPr>
                <a:spLocks/>
              </p:cNvSpPr>
              <p:nvPr>
                <p:custDataLst>
                  <p:tags r:id="rId16"/>
                </p:custDataLst>
              </p:nvPr>
            </p:nvSpPr>
            <p:spPr bwMode="auto">
              <a:xfrm>
                <a:off x="6696618" y="4384107"/>
                <a:ext cx="22225" cy="60325"/>
              </a:xfrm>
              <a:custGeom>
                <a:avLst/>
                <a:gdLst>
                  <a:gd name="T0" fmla="*/ 2147483647 w 46"/>
                  <a:gd name="T1" fmla="*/ 0 h 27"/>
                  <a:gd name="T2" fmla="*/ 0 w 46"/>
                  <a:gd name="T3" fmla="*/ 2147483647 h 27"/>
                  <a:gd name="T4" fmla="*/ 2147483647 w 46"/>
                  <a:gd name="T5" fmla="*/ 2147483647 h 27"/>
                  <a:gd name="T6" fmla="*/ 2147483647 w 46"/>
                  <a:gd name="T7" fmla="*/ 2147483647 h 27"/>
                  <a:gd name="T8" fmla="*/ 2147483647 w 46"/>
                  <a:gd name="T9" fmla="*/ 2147483647 h 27"/>
                  <a:gd name="T10" fmla="*/ 2147483647 w 46"/>
                  <a:gd name="T11" fmla="*/ 2147483647 h 27"/>
                  <a:gd name="T12" fmla="*/ 2147483647 w 46"/>
                  <a:gd name="T13" fmla="*/ 2147483647 h 27"/>
                  <a:gd name="T14" fmla="*/ 2147483647 w 46"/>
                  <a:gd name="T15" fmla="*/ 2147483647 h 27"/>
                  <a:gd name="T16" fmla="*/ 2147483647 w 46"/>
                  <a:gd name="T17" fmla="*/ 2147483647 h 27"/>
                  <a:gd name="T18" fmla="*/ 2147483647 w 46"/>
                  <a:gd name="T19" fmla="*/ 2147483647 h 27"/>
                  <a:gd name="T20" fmla="*/ 2147483647 w 46"/>
                  <a:gd name="T21" fmla="*/ 2147483647 h 27"/>
                  <a:gd name="T22" fmla="*/ 2147483647 w 46"/>
                  <a:gd name="T23" fmla="*/ 2147483647 h 27"/>
                  <a:gd name="T24" fmla="*/ 2147483647 w 46"/>
                  <a:gd name="T25" fmla="*/ 2147483647 h 27"/>
                  <a:gd name="T26" fmla="*/ 2147483647 w 46"/>
                  <a:gd name="T27" fmla="*/ 0 h 2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6" h="27">
                    <a:moveTo>
                      <a:pt x="20" y="0"/>
                    </a:moveTo>
                    <a:lnTo>
                      <a:pt x="0" y="18"/>
                    </a:lnTo>
                    <a:lnTo>
                      <a:pt x="9" y="22"/>
                    </a:lnTo>
                    <a:lnTo>
                      <a:pt x="16" y="25"/>
                    </a:lnTo>
                    <a:lnTo>
                      <a:pt x="23" y="27"/>
                    </a:lnTo>
                    <a:lnTo>
                      <a:pt x="29" y="27"/>
                    </a:lnTo>
                    <a:lnTo>
                      <a:pt x="33" y="27"/>
                    </a:lnTo>
                    <a:lnTo>
                      <a:pt x="37" y="25"/>
                    </a:lnTo>
                    <a:lnTo>
                      <a:pt x="42" y="22"/>
                    </a:lnTo>
                    <a:lnTo>
                      <a:pt x="46" y="18"/>
                    </a:lnTo>
                    <a:lnTo>
                      <a:pt x="41" y="16"/>
                    </a:lnTo>
                    <a:lnTo>
                      <a:pt x="33" y="11"/>
                    </a:lnTo>
                    <a:lnTo>
                      <a:pt x="26" y="5"/>
                    </a:lnTo>
                    <a:lnTo>
                      <a:pt x="20" y="0"/>
                    </a:lnTo>
                  </a:path>
                </a:pathLst>
              </a:custGeom>
              <a:solidFill>
                <a:srgbClr val="C0C0C0"/>
              </a:solidFill>
              <a:ln w="9525" cmpd="sng">
                <a:solidFill>
                  <a:srgbClr val="FFFFFF"/>
                </a:solidFill>
                <a:prstDash val="solid"/>
                <a:round/>
                <a:headEnd/>
                <a:tailEnd/>
              </a:ln>
            </p:spPr>
            <p:txBody>
              <a:bodyPr/>
              <a:lstStyle/>
              <a:p>
                <a:pPr algn="ctr"/>
                <a:endParaRPr lang="es-PY"/>
              </a:p>
            </p:txBody>
          </p:sp>
          <p:sp>
            <p:nvSpPr>
              <p:cNvPr id="78" name="Freeform 200">
                <a:extLst>
                  <a:ext uri="{FF2B5EF4-FFF2-40B4-BE49-F238E27FC236}">
                    <a16:creationId xmlns:a16="http://schemas.microsoft.com/office/drawing/2014/main" id="{AC5A882C-CD51-44B4-A346-6EE8CD952823}"/>
                  </a:ext>
                </a:extLst>
              </p:cNvPr>
              <p:cNvSpPr>
                <a:spLocks/>
              </p:cNvSpPr>
              <p:nvPr>
                <p:custDataLst>
                  <p:tags r:id="rId17"/>
                </p:custDataLst>
              </p:nvPr>
            </p:nvSpPr>
            <p:spPr bwMode="auto">
              <a:xfrm>
                <a:off x="6666456" y="4377757"/>
                <a:ext cx="25400" cy="60325"/>
              </a:xfrm>
              <a:custGeom>
                <a:avLst/>
                <a:gdLst>
                  <a:gd name="T0" fmla="*/ 2147483647 w 54"/>
                  <a:gd name="T1" fmla="*/ 0 h 39"/>
                  <a:gd name="T2" fmla="*/ 2147483647 w 54"/>
                  <a:gd name="T3" fmla="*/ 2147483647 h 39"/>
                  <a:gd name="T4" fmla="*/ 2147483647 w 54"/>
                  <a:gd name="T5" fmla="*/ 2147483647 h 39"/>
                  <a:gd name="T6" fmla="*/ 2147483647 w 54"/>
                  <a:gd name="T7" fmla="*/ 2147483647 h 39"/>
                  <a:gd name="T8" fmla="*/ 2147483647 w 54"/>
                  <a:gd name="T9" fmla="*/ 2147483647 h 39"/>
                  <a:gd name="T10" fmla="*/ 2147483647 w 54"/>
                  <a:gd name="T11" fmla="*/ 2147483647 h 39"/>
                  <a:gd name="T12" fmla="*/ 0 w 54"/>
                  <a:gd name="T13" fmla="*/ 2147483647 h 39"/>
                  <a:gd name="T14" fmla="*/ 2147483647 w 54"/>
                  <a:gd name="T15" fmla="*/ 2147483647 h 39"/>
                  <a:gd name="T16" fmla="*/ 2147483647 w 54"/>
                  <a:gd name="T17" fmla="*/ 2147483647 h 39"/>
                  <a:gd name="T18" fmla="*/ 2147483647 w 54"/>
                  <a:gd name="T19" fmla="*/ 2147483647 h 39"/>
                  <a:gd name="T20" fmla="*/ 2147483647 w 54"/>
                  <a:gd name="T21" fmla="*/ 2147483647 h 39"/>
                  <a:gd name="T22" fmla="*/ 2147483647 w 54"/>
                  <a:gd name="T23" fmla="*/ 2147483647 h 39"/>
                  <a:gd name="T24" fmla="*/ 2147483647 w 54"/>
                  <a:gd name="T25" fmla="*/ 2147483647 h 39"/>
                  <a:gd name="T26" fmla="*/ 2147483647 w 54"/>
                  <a:gd name="T27" fmla="*/ 2147483647 h 39"/>
                  <a:gd name="T28" fmla="*/ 2147483647 w 54"/>
                  <a:gd name="T29" fmla="*/ 2147483647 h 39"/>
                  <a:gd name="T30" fmla="*/ 2147483647 w 54"/>
                  <a:gd name="T31" fmla="*/ 2147483647 h 39"/>
                  <a:gd name="T32" fmla="*/ 2147483647 w 54"/>
                  <a:gd name="T33" fmla="*/ 2147483647 h 39"/>
                  <a:gd name="T34" fmla="*/ 2147483647 w 54"/>
                  <a:gd name="T35" fmla="*/ 2147483647 h 39"/>
                  <a:gd name="T36" fmla="*/ 2147483647 w 54"/>
                  <a:gd name="T37" fmla="*/ 2147483647 h 39"/>
                  <a:gd name="T38" fmla="*/ 2147483647 w 54"/>
                  <a:gd name="T39" fmla="*/ 2147483647 h 39"/>
                  <a:gd name="T40" fmla="*/ 2147483647 w 54"/>
                  <a:gd name="T41" fmla="*/ 2147483647 h 39"/>
                  <a:gd name="T42" fmla="*/ 2147483647 w 54"/>
                  <a:gd name="T43" fmla="*/ 2147483647 h 39"/>
                  <a:gd name="T44" fmla="*/ 2147483647 w 54"/>
                  <a:gd name="T45" fmla="*/ 2147483647 h 39"/>
                  <a:gd name="T46" fmla="*/ 2147483647 w 54"/>
                  <a:gd name="T47" fmla="*/ 2147483647 h 39"/>
                  <a:gd name="T48" fmla="*/ 2147483647 w 54"/>
                  <a:gd name="T49" fmla="*/ 2147483647 h 39"/>
                  <a:gd name="T50" fmla="*/ 2147483647 w 54"/>
                  <a:gd name="T51" fmla="*/ 2147483647 h 39"/>
                  <a:gd name="T52" fmla="*/ 2147483647 w 54"/>
                  <a:gd name="T53" fmla="*/ 2147483647 h 39"/>
                  <a:gd name="T54" fmla="*/ 2147483647 w 54"/>
                  <a:gd name="T55" fmla="*/ 2147483647 h 39"/>
                  <a:gd name="T56" fmla="*/ 2147483647 w 54"/>
                  <a:gd name="T57" fmla="*/ 2147483647 h 39"/>
                  <a:gd name="T58" fmla="*/ 2147483647 w 54"/>
                  <a:gd name="T59" fmla="*/ 2147483647 h 39"/>
                  <a:gd name="T60" fmla="*/ 2147483647 w 54"/>
                  <a:gd name="T61" fmla="*/ 0 h 3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4" h="39">
                    <a:moveTo>
                      <a:pt x="34" y="0"/>
                    </a:moveTo>
                    <a:lnTo>
                      <a:pt x="20" y="4"/>
                    </a:lnTo>
                    <a:lnTo>
                      <a:pt x="10" y="10"/>
                    </a:lnTo>
                    <a:lnTo>
                      <a:pt x="6" y="13"/>
                    </a:lnTo>
                    <a:lnTo>
                      <a:pt x="4" y="16"/>
                    </a:lnTo>
                    <a:lnTo>
                      <a:pt x="2" y="20"/>
                    </a:lnTo>
                    <a:lnTo>
                      <a:pt x="0" y="24"/>
                    </a:lnTo>
                    <a:lnTo>
                      <a:pt x="2" y="28"/>
                    </a:lnTo>
                    <a:lnTo>
                      <a:pt x="3" y="32"/>
                    </a:lnTo>
                    <a:lnTo>
                      <a:pt x="5" y="35"/>
                    </a:lnTo>
                    <a:lnTo>
                      <a:pt x="8" y="37"/>
                    </a:lnTo>
                    <a:lnTo>
                      <a:pt x="11" y="38"/>
                    </a:lnTo>
                    <a:lnTo>
                      <a:pt x="16" y="39"/>
                    </a:lnTo>
                    <a:lnTo>
                      <a:pt x="20" y="39"/>
                    </a:lnTo>
                    <a:lnTo>
                      <a:pt x="25" y="39"/>
                    </a:lnTo>
                    <a:lnTo>
                      <a:pt x="30" y="38"/>
                    </a:lnTo>
                    <a:lnTo>
                      <a:pt x="34" y="37"/>
                    </a:lnTo>
                    <a:lnTo>
                      <a:pt x="39" y="35"/>
                    </a:lnTo>
                    <a:lnTo>
                      <a:pt x="43" y="33"/>
                    </a:lnTo>
                    <a:lnTo>
                      <a:pt x="47" y="30"/>
                    </a:lnTo>
                    <a:lnTo>
                      <a:pt x="50" y="26"/>
                    </a:lnTo>
                    <a:lnTo>
                      <a:pt x="52" y="22"/>
                    </a:lnTo>
                    <a:lnTo>
                      <a:pt x="54" y="18"/>
                    </a:lnTo>
                    <a:lnTo>
                      <a:pt x="51" y="17"/>
                    </a:lnTo>
                    <a:lnTo>
                      <a:pt x="48" y="16"/>
                    </a:lnTo>
                    <a:lnTo>
                      <a:pt x="44" y="14"/>
                    </a:lnTo>
                    <a:lnTo>
                      <a:pt x="42" y="11"/>
                    </a:lnTo>
                    <a:lnTo>
                      <a:pt x="39" y="8"/>
                    </a:lnTo>
                    <a:lnTo>
                      <a:pt x="37" y="5"/>
                    </a:lnTo>
                    <a:lnTo>
                      <a:pt x="34" y="2"/>
                    </a:lnTo>
                    <a:lnTo>
                      <a:pt x="34" y="0"/>
                    </a:lnTo>
                  </a:path>
                </a:pathLst>
              </a:custGeom>
              <a:solidFill>
                <a:srgbClr val="C0C0C0"/>
              </a:solidFill>
              <a:ln w="9525" cmpd="sng">
                <a:solidFill>
                  <a:srgbClr val="FFFFFF"/>
                </a:solidFill>
                <a:prstDash val="solid"/>
                <a:round/>
                <a:headEnd/>
                <a:tailEnd/>
              </a:ln>
            </p:spPr>
            <p:txBody>
              <a:bodyPr/>
              <a:lstStyle/>
              <a:p>
                <a:pPr algn="ctr"/>
                <a:endParaRPr lang="es-PY"/>
              </a:p>
            </p:txBody>
          </p:sp>
          <p:sp>
            <p:nvSpPr>
              <p:cNvPr id="79" name="Freeform 201">
                <a:extLst>
                  <a:ext uri="{FF2B5EF4-FFF2-40B4-BE49-F238E27FC236}">
                    <a16:creationId xmlns:a16="http://schemas.microsoft.com/office/drawing/2014/main" id="{80684276-EC46-4004-A121-56C400DEBA06}"/>
                  </a:ext>
                </a:extLst>
              </p:cNvPr>
              <p:cNvSpPr>
                <a:spLocks/>
              </p:cNvSpPr>
              <p:nvPr>
                <p:custDataLst>
                  <p:tags r:id="rId18"/>
                </p:custDataLst>
              </p:nvPr>
            </p:nvSpPr>
            <p:spPr bwMode="auto">
              <a:xfrm>
                <a:off x="6641056" y="4368232"/>
                <a:ext cx="28575" cy="58738"/>
              </a:xfrm>
              <a:custGeom>
                <a:avLst/>
                <a:gdLst>
                  <a:gd name="T0" fmla="*/ 0 w 60"/>
                  <a:gd name="T1" fmla="*/ 2147483647 h 15"/>
                  <a:gd name="T2" fmla="*/ 2147483647 w 60"/>
                  <a:gd name="T3" fmla="*/ 2147483647 h 15"/>
                  <a:gd name="T4" fmla="*/ 2147483647 w 60"/>
                  <a:gd name="T5" fmla="*/ 2147483647 h 15"/>
                  <a:gd name="T6" fmla="*/ 2147483647 w 60"/>
                  <a:gd name="T7" fmla="*/ 2147483647 h 15"/>
                  <a:gd name="T8" fmla="*/ 2147483647 w 60"/>
                  <a:gd name="T9" fmla="*/ 2147483647 h 15"/>
                  <a:gd name="T10" fmla="*/ 2147483647 w 60"/>
                  <a:gd name="T11" fmla="*/ 2147483647 h 15"/>
                  <a:gd name="T12" fmla="*/ 2147483647 w 60"/>
                  <a:gd name="T13" fmla="*/ 2147483647 h 15"/>
                  <a:gd name="T14" fmla="*/ 2147483647 w 60"/>
                  <a:gd name="T15" fmla="*/ 2147483647 h 15"/>
                  <a:gd name="T16" fmla="*/ 2147483647 w 60"/>
                  <a:gd name="T17" fmla="*/ 2147483647 h 15"/>
                  <a:gd name="T18" fmla="*/ 2147483647 w 60"/>
                  <a:gd name="T19" fmla="*/ 2147483647 h 15"/>
                  <a:gd name="T20" fmla="*/ 2147483647 w 60"/>
                  <a:gd name="T21" fmla="*/ 0 h 15"/>
                  <a:gd name="T22" fmla="*/ 2147483647 w 60"/>
                  <a:gd name="T23" fmla="*/ 0 h 15"/>
                  <a:gd name="T24" fmla="*/ 2147483647 w 60"/>
                  <a:gd name="T25" fmla="*/ 0 h 15"/>
                  <a:gd name="T26" fmla="*/ 2147483647 w 60"/>
                  <a:gd name="T27" fmla="*/ 0 h 15"/>
                  <a:gd name="T28" fmla="*/ 2147483647 w 60"/>
                  <a:gd name="T29" fmla="*/ 2147483647 h 15"/>
                  <a:gd name="T30" fmla="*/ 2147483647 w 60"/>
                  <a:gd name="T31" fmla="*/ 2147483647 h 15"/>
                  <a:gd name="T32" fmla="*/ 2147483647 w 60"/>
                  <a:gd name="T33" fmla="*/ 2147483647 h 15"/>
                  <a:gd name="T34" fmla="*/ 2147483647 w 60"/>
                  <a:gd name="T35" fmla="*/ 2147483647 h 15"/>
                  <a:gd name="T36" fmla="*/ 0 w 60"/>
                  <a:gd name="T37" fmla="*/ 2147483647 h 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0" h="15">
                    <a:moveTo>
                      <a:pt x="0" y="11"/>
                    </a:moveTo>
                    <a:lnTo>
                      <a:pt x="10" y="13"/>
                    </a:lnTo>
                    <a:lnTo>
                      <a:pt x="18" y="14"/>
                    </a:lnTo>
                    <a:lnTo>
                      <a:pt x="27" y="15"/>
                    </a:lnTo>
                    <a:lnTo>
                      <a:pt x="35" y="15"/>
                    </a:lnTo>
                    <a:lnTo>
                      <a:pt x="41" y="14"/>
                    </a:lnTo>
                    <a:lnTo>
                      <a:pt x="48" y="12"/>
                    </a:lnTo>
                    <a:lnTo>
                      <a:pt x="55" y="9"/>
                    </a:lnTo>
                    <a:lnTo>
                      <a:pt x="60" y="5"/>
                    </a:lnTo>
                    <a:lnTo>
                      <a:pt x="57" y="3"/>
                    </a:lnTo>
                    <a:lnTo>
                      <a:pt x="54" y="0"/>
                    </a:lnTo>
                    <a:lnTo>
                      <a:pt x="51" y="0"/>
                    </a:lnTo>
                    <a:lnTo>
                      <a:pt x="47" y="0"/>
                    </a:lnTo>
                    <a:lnTo>
                      <a:pt x="40" y="0"/>
                    </a:lnTo>
                    <a:lnTo>
                      <a:pt x="33" y="3"/>
                    </a:lnTo>
                    <a:lnTo>
                      <a:pt x="24" y="6"/>
                    </a:lnTo>
                    <a:lnTo>
                      <a:pt x="16" y="8"/>
                    </a:lnTo>
                    <a:lnTo>
                      <a:pt x="7" y="10"/>
                    </a:lnTo>
                    <a:lnTo>
                      <a:pt x="0" y="11"/>
                    </a:lnTo>
                  </a:path>
                </a:pathLst>
              </a:custGeom>
              <a:solidFill>
                <a:srgbClr val="C0C0C0"/>
              </a:solidFill>
              <a:ln w="9525" cmpd="sng">
                <a:solidFill>
                  <a:srgbClr val="FFFFFF"/>
                </a:solidFill>
                <a:prstDash val="solid"/>
                <a:round/>
                <a:headEnd/>
                <a:tailEnd/>
              </a:ln>
            </p:spPr>
            <p:txBody>
              <a:bodyPr/>
              <a:lstStyle/>
              <a:p>
                <a:pPr algn="ctr"/>
                <a:endParaRPr lang="es-PY"/>
              </a:p>
            </p:txBody>
          </p:sp>
          <p:sp>
            <p:nvSpPr>
              <p:cNvPr id="80" name="Freeform 202">
                <a:extLst>
                  <a:ext uri="{FF2B5EF4-FFF2-40B4-BE49-F238E27FC236}">
                    <a16:creationId xmlns:a16="http://schemas.microsoft.com/office/drawing/2014/main" id="{87FE38F8-BD6A-46C5-B388-586EBB0BE27A}"/>
                  </a:ext>
                </a:extLst>
              </p:cNvPr>
              <p:cNvSpPr>
                <a:spLocks/>
              </p:cNvSpPr>
              <p:nvPr>
                <p:custDataLst>
                  <p:tags r:id="rId19"/>
                </p:custDataLst>
              </p:nvPr>
            </p:nvSpPr>
            <p:spPr bwMode="auto">
              <a:xfrm>
                <a:off x="6617243" y="4355532"/>
                <a:ext cx="33338" cy="57150"/>
              </a:xfrm>
              <a:custGeom>
                <a:avLst/>
                <a:gdLst>
                  <a:gd name="T0" fmla="*/ 2147483647 w 79"/>
                  <a:gd name="T1" fmla="*/ 0 h 32"/>
                  <a:gd name="T2" fmla="*/ 2147483647 w 79"/>
                  <a:gd name="T3" fmla="*/ 2147483647 h 32"/>
                  <a:gd name="T4" fmla="*/ 2147483647 w 79"/>
                  <a:gd name="T5" fmla="*/ 2147483647 h 32"/>
                  <a:gd name="T6" fmla="*/ 2147483647 w 79"/>
                  <a:gd name="T7" fmla="*/ 2147483647 h 32"/>
                  <a:gd name="T8" fmla="*/ 2147483647 w 79"/>
                  <a:gd name="T9" fmla="*/ 2147483647 h 32"/>
                  <a:gd name="T10" fmla="*/ 2147483647 w 79"/>
                  <a:gd name="T11" fmla="*/ 2147483647 h 32"/>
                  <a:gd name="T12" fmla="*/ 2147483647 w 79"/>
                  <a:gd name="T13" fmla="*/ 2147483647 h 32"/>
                  <a:gd name="T14" fmla="*/ 2147483647 w 79"/>
                  <a:gd name="T15" fmla="*/ 2147483647 h 32"/>
                  <a:gd name="T16" fmla="*/ 0 w 79"/>
                  <a:gd name="T17" fmla="*/ 2147483647 h 32"/>
                  <a:gd name="T18" fmla="*/ 2147483647 w 79"/>
                  <a:gd name="T19" fmla="*/ 2147483647 h 32"/>
                  <a:gd name="T20" fmla="*/ 2147483647 w 79"/>
                  <a:gd name="T21" fmla="*/ 2147483647 h 32"/>
                  <a:gd name="T22" fmla="*/ 2147483647 w 79"/>
                  <a:gd name="T23" fmla="*/ 2147483647 h 32"/>
                  <a:gd name="T24" fmla="*/ 2147483647 w 79"/>
                  <a:gd name="T25" fmla="*/ 2147483647 h 32"/>
                  <a:gd name="T26" fmla="*/ 2147483647 w 79"/>
                  <a:gd name="T27" fmla="*/ 2147483647 h 32"/>
                  <a:gd name="T28" fmla="*/ 2147483647 w 79"/>
                  <a:gd name="T29" fmla="*/ 2147483647 h 32"/>
                  <a:gd name="T30" fmla="*/ 2147483647 w 79"/>
                  <a:gd name="T31" fmla="*/ 2147483647 h 32"/>
                  <a:gd name="T32" fmla="*/ 2147483647 w 79"/>
                  <a:gd name="T33" fmla="*/ 2147483647 h 32"/>
                  <a:gd name="T34" fmla="*/ 2147483647 w 79"/>
                  <a:gd name="T35" fmla="*/ 2147483647 h 32"/>
                  <a:gd name="T36" fmla="*/ 2147483647 w 79"/>
                  <a:gd name="T37" fmla="*/ 2147483647 h 32"/>
                  <a:gd name="T38" fmla="*/ 2147483647 w 79"/>
                  <a:gd name="T39" fmla="*/ 2147483647 h 32"/>
                  <a:gd name="T40" fmla="*/ 2147483647 w 79"/>
                  <a:gd name="T41" fmla="*/ 2147483647 h 32"/>
                  <a:gd name="T42" fmla="*/ 2147483647 w 79"/>
                  <a:gd name="T43" fmla="*/ 2147483647 h 32"/>
                  <a:gd name="T44" fmla="*/ 2147483647 w 79"/>
                  <a:gd name="T45" fmla="*/ 2147483647 h 32"/>
                  <a:gd name="T46" fmla="*/ 2147483647 w 79"/>
                  <a:gd name="T47" fmla="*/ 2147483647 h 32"/>
                  <a:gd name="T48" fmla="*/ 2147483647 w 79"/>
                  <a:gd name="T49" fmla="*/ 0 h 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79" h="32">
                    <a:moveTo>
                      <a:pt x="40" y="0"/>
                    </a:moveTo>
                    <a:lnTo>
                      <a:pt x="34" y="1"/>
                    </a:lnTo>
                    <a:lnTo>
                      <a:pt x="30" y="2"/>
                    </a:lnTo>
                    <a:lnTo>
                      <a:pt x="25" y="4"/>
                    </a:lnTo>
                    <a:lnTo>
                      <a:pt x="20" y="6"/>
                    </a:lnTo>
                    <a:lnTo>
                      <a:pt x="15" y="9"/>
                    </a:lnTo>
                    <a:lnTo>
                      <a:pt x="10" y="11"/>
                    </a:lnTo>
                    <a:lnTo>
                      <a:pt x="5" y="12"/>
                    </a:lnTo>
                    <a:lnTo>
                      <a:pt x="0" y="13"/>
                    </a:lnTo>
                    <a:lnTo>
                      <a:pt x="5" y="21"/>
                    </a:lnTo>
                    <a:lnTo>
                      <a:pt x="10" y="26"/>
                    </a:lnTo>
                    <a:lnTo>
                      <a:pt x="12" y="29"/>
                    </a:lnTo>
                    <a:lnTo>
                      <a:pt x="15" y="31"/>
                    </a:lnTo>
                    <a:lnTo>
                      <a:pt x="18" y="31"/>
                    </a:lnTo>
                    <a:lnTo>
                      <a:pt x="20" y="32"/>
                    </a:lnTo>
                    <a:lnTo>
                      <a:pt x="27" y="31"/>
                    </a:lnTo>
                    <a:lnTo>
                      <a:pt x="34" y="30"/>
                    </a:lnTo>
                    <a:lnTo>
                      <a:pt x="41" y="27"/>
                    </a:lnTo>
                    <a:lnTo>
                      <a:pt x="48" y="24"/>
                    </a:lnTo>
                    <a:lnTo>
                      <a:pt x="62" y="18"/>
                    </a:lnTo>
                    <a:lnTo>
                      <a:pt x="79" y="13"/>
                    </a:lnTo>
                    <a:lnTo>
                      <a:pt x="67" y="6"/>
                    </a:lnTo>
                    <a:lnTo>
                      <a:pt x="58" y="2"/>
                    </a:lnTo>
                    <a:lnTo>
                      <a:pt x="49" y="1"/>
                    </a:lnTo>
                    <a:lnTo>
                      <a:pt x="40" y="0"/>
                    </a:lnTo>
                  </a:path>
                </a:pathLst>
              </a:custGeom>
              <a:solidFill>
                <a:srgbClr val="C0C0C0"/>
              </a:solidFill>
              <a:ln w="9525" cmpd="sng">
                <a:solidFill>
                  <a:srgbClr val="FFFFFF"/>
                </a:solidFill>
                <a:prstDash val="solid"/>
                <a:round/>
                <a:headEnd/>
                <a:tailEnd/>
              </a:ln>
            </p:spPr>
            <p:txBody>
              <a:bodyPr/>
              <a:lstStyle/>
              <a:p>
                <a:pPr algn="ctr"/>
                <a:endParaRPr lang="es-PY"/>
              </a:p>
            </p:txBody>
          </p:sp>
          <p:sp>
            <p:nvSpPr>
              <p:cNvPr id="81" name="Freeform 203">
                <a:extLst>
                  <a:ext uri="{FF2B5EF4-FFF2-40B4-BE49-F238E27FC236}">
                    <a16:creationId xmlns:a16="http://schemas.microsoft.com/office/drawing/2014/main" id="{56A8F475-525E-457F-84FD-5F913517FC81}"/>
                  </a:ext>
                </a:extLst>
              </p:cNvPr>
              <p:cNvSpPr>
                <a:spLocks/>
              </p:cNvSpPr>
              <p:nvPr>
                <p:custDataLst>
                  <p:tags r:id="rId20"/>
                </p:custDataLst>
              </p:nvPr>
            </p:nvSpPr>
            <p:spPr bwMode="auto">
              <a:xfrm>
                <a:off x="6610893" y="4336482"/>
                <a:ext cx="30163" cy="57150"/>
              </a:xfrm>
              <a:custGeom>
                <a:avLst/>
                <a:gdLst>
                  <a:gd name="T0" fmla="*/ 2147483647 w 66"/>
                  <a:gd name="T1" fmla="*/ 0 h 19"/>
                  <a:gd name="T2" fmla="*/ 2147483647 w 66"/>
                  <a:gd name="T3" fmla="*/ 2147483647 h 19"/>
                  <a:gd name="T4" fmla="*/ 2147483647 w 66"/>
                  <a:gd name="T5" fmla="*/ 2147483647 h 19"/>
                  <a:gd name="T6" fmla="*/ 2147483647 w 66"/>
                  <a:gd name="T7" fmla="*/ 2147483647 h 19"/>
                  <a:gd name="T8" fmla="*/ 2147483647 w 66"/>
                  <a:gd name="T9" fmla="*/ 2147483647 h 19"/>
                  <a:gd name="T10" fmla="*/ 2147483647 w 66"/>
                  <a:gd name="T11" fmla="*/ 2147483647 h 19"/>
                  <a:gd name="T12" fmla="*/ 2147483647 w 66"/>
                  <a:gd name="T13" fmla="*/ 2147483647 h 19"/>
                  <a:gd name="T14" fmla="*/ 0 w 66"/>
                  <a:gd name="T15" fmla="*/ 2147483647 h 19"/>
                  <a:gd name="T16" fmla="*/ 0 w 66"/>
                  <a:gd name="T17" fmla="*/ 2147483647 h 19"/>
                  <a:gd name="T18" fmla="*/ 2147483647 w 66"/>
                  <a:gd name="T19" fmla="*/ 2147483647 h 19"/>
                  <a:gd name="T20" fmla="*/ 2147483647 w 66"/>
                  <a:gd name="T21" fmla="*/ 2147483647 h 19"/>
                  <a:gd name="T22" fmla="*/ 2147483647 w 66"/>
                  <a:gd name="T23" fmla="*/ 2147483647 h 19"/>
                  <a:gd name="T24" fmla="*/ 2147483647 w 66"/>
                  <a:gd name="T25" fmla="*/ 2147483647 h 19"/>
                  <a:gd name="T26" fmla="*/ 2147483647 w 66"/>
                  <a:gd name="T27" fmla="*/ 2147483647 h 19"/>
                  <a:gd name="T28" fmla="*/ 2147483647 w 66"/>
                  <a:gd name="T29" fmla="*/ 2147483647 h 19"/>
                  <a:gd name="T30" fmla="*/ 2147483647 w 66"/>
                  <a:gd name="T31" fmla="*/ 2147483647 h 19"/>
                  <a:gd name="T32" fmla="*/ 2147483647 w 66"/>
                  <a:gd name="T33" fmla="*/ 2147483647 h 19"/>
                  <a:gd name="T34" fmla="*/ 2147483647 w 66"/>
                  <a:gd name="T35" fmla="*/ 2147483647 h 19"/>
                  <a:gd name="T36" fmla="*/ 2147483647 w 66"/>
                  <a:gd name="T37" fmla="*/ 0 h 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6" h="19">
                    <a:moveTo>
                      <a:pt x="33" y="0"/>
                    </a:moveTo>
                    <a:lnTo>
                      <a:pt x="25" y="1"/>
                    </a:lnTo>
                    <a:lnTo>
                      <a:pt x="19" y="2"/>
                    </a:lnTo>
                    <a:lnTo>
                      <a:pt x="13" y="4"/>
                    </a:lnTo>
                    <a:lnTo>
                      <a:pt x="9" y="7"/>
                    </a:lnTo>
                    <a:lnTo>
                      <a:pt x="5" y="11"/>
                    </a:lnTo>
                    <a:lnTo>
                      <a:pt x="2" y="14"/>
                    </a:lnTo>
                    <a:lnTo>
                      <a:pt x="0" y="17"/>
                    </a:lnTo>
                    <a:lnTo>
                      <a:pt x="0" y="19"/>
                    </a:lnTo>
                    <a:lnTo>
                      <a:pt x="19" y="19"/>
                    </a:lnTo>
                    <a:lnTo>
                      <a:pt x="38" y="19"/>
                    </a:lnTo>
                    <a:lnTo>
                      <a:pt x="46" y="18"/>
                    </a:lnTo>
                    <a:lnTo>
                      <a:pt x="54" y="17"/>
                    </a:lnTo>
                    <a:lnTo>
                      <a:pt x="61" y="15"/>
                    </a:lnTo>
                    <a:lnTo>
                      <a:pt x="66" y="13"/>
                    </a:lnTo>
                    <a:lnTo>
                      <a:pt x="57" y="8"/>
                    </a:lnTo>
                    <a:lnTo>
                      <a:pt x="50" y="4"/>
                    </a:lnTo>
                    <a:lnTo>
                      <a:pt x="42" y="1"/>
                    </a:lnTo>
                    <a:lnTo>
                      <a:pt x="33" y="0"/>
                    </a:lnTo>
                  </a:path>
                </a:pathLst>
              </a:custGeom>
              <a:solidFill>
                <a:srgbClr val="C0C0C0"/>
              </a:solidFill>
              <a:ln w="9525" cmpd="sng">
                <a:solidFill>
                  <a:srgbClr val="FFFFFF"/>
                </a:solidFill>
                <a:prstDash val="solid"/>
                <a:round/>
                <a:headEnd/>
                <a:tailEnd/>
              </a:ln>
            </p:spPr>
            <p:txBody>
              <a:bodyPr/>
              <a:lstStyle/>
              <a:p>
                <a:pPr algn="ctr"/>
                <a:endParaRPr lang="es-PY"/>
              </a:p>
            </p:txBody>
          </p:sp>
          <p:sp>
            <p:nvSpPr>
              <p:cNvPr id="82" name="Freeform 204">
                <a:extLst>
                  <a:ext uri="{FF2B5EF4-FFF2-40B4-BE49-F238E27FC236}">
                    <a16:creationId xmlns:a16="http://schemas.microsoft.com/office/drawing/2014/main" id="{36F608CC-586C-497C-8E8D-9CA2D59E83FD}"/>
                  </a:ext>
                </a:extLst>
              </p:cNvPr>
              <p:cNvSpPr>
                <a:spLocks/>
              </p:cNvSpPr>
              <p:nvPr>
                <p:custDataLst>
                  <p:tags r:id="rId21"/>
                </p:custDataLst>
              </p:nvPr>
            </p:nvSpPr>
            <p:spPr bwMode="auto">
              <a:xfrm>
                <a:off x="6510881" y="4026920"/>
                <a:ext cx="25400" cy="60325"/>
              </a:xfrm>
              <a:custGeom>
                <a:avLst/>
                <a:gdLst>
                  <a:gd name="T0" fmla="*/ 2147483647 w 53"/>
                  <a:gd name="T1" fmla="*/ 0 h 80"/>
                  <a:gd name="T2" fmla="*/ 2147483647 w 53"/>
                  <a:gd name="T3" fmla="*/ 2147483647 h 80"/>
                  <a:gd name="T4" fmla="*/ 2147483647 w 53"/>
                  <a:gd name="T5" fmla="*/ 2147483647 h 80"/>
                  <a:gd name="T6" fmla="*/ 2147483647 w 53"/>
                  <a:gd name="T7" fmla="*/ 2147483647 h 80"/>
                  <a:gd name="T8" fmla="*/ 2147483647 w 53"/>
                  <a:gd name="T9" fmla="*/ 2147483647 h 80"/>
                  <a:gd name="T10" fmla="*/ 0 w 53"/>
                  <a:gd name="T11" fmla="*/ 2147483647 h 80"/>
                  <a:gd name="T12" fmla="*/ 0 w 53"/>
                  <a:gd name="T13" fmla="*/ 2147483647 h 80"/>
                  <a:gd name="T14" fmla="*/ 0 w 53"/>
                  <a:gd name="T15" fmla="*/ 2147483647 h 80"/>
                  <a:gd name="T16" fmla="*/ 2147483647 w 53"/>
                  <a:gd name="T17" fmla="*/ 2147483647 h 80"/>
                  <a:gd name="T18" fmla="*/ 2147483647 w 53"/>
                  <a:gd name="T19" fmla="*/ 2147483647 h 80"/>
                  <a:gd name="T20" fmla="*/ 2147483647 w 53"/>
                  <a:gd name="T21" fmla="*/ 2147483647 h 80"/>
                  <a:gd name="T22" fmla="*/ 2147483647 w 53"/>
                  <a:gd name="T23" fmla="*/ 2147483647 h 80"/>
                  <a:gd name="T24" fmla="*/ 2147483647 w 53"/>
                  <a:gd name="T25" fmla="*/ 2147483647 h 80"/>
                  <a:gd name="T26" fmla="*/ 2147483647 w 53"/>
                  <a:gd name="T27" fmla="*/ 2147483647 h 80"/>
                  <a:gd name="T28" fmla="*/ 2147483647 w 53"/>
                  <a:gd name="T29" fmla="*/ 2147483647 h 80"/>
                  <a:gd name="T30" fmla="*/ 2147483647 w 53"/>
                  <a:gd name="T31" fmla="*/ 2147483647 h 80"/>
                  <a:gd name="T32" fmla="*/ 2147483647 w 53"/>
                  <a:gd name="T33" fmla="*/ 2147483647 h 80"/>
                  <a:gd name="T34" fmla="*/ 2147483647 w 53"/>
                  <a:gd name="T35" fmla="*/ 2147483647 h 80"/>
                  <a:gd name="T36" fmla="*/ 2147483647 w 53"/>
                  <a:gd name="T37" fmla="*/ 2147483647 h 80"/>
                  <a:gd name="T38" fmla="*/ 2147483647 w 53"/>
                  <a:gd name="T39" fmla="*/ 2147483647 h 80"/>
                  <a:gd name="T40" fmla="*/ 2147483647 w 53"/>
                  <a:gd name="T41" fmla="*/ 2147483647 h 80"/>
                  <a:gd name="T42" fmla="*/ 2147483647 w 53"/>
                  <a:gd name="T43" fmla="*/ 2147483647 h 80"/>
                  <a:gd name="T44" fmla="*/ 2147483647 w 53"/>
                  <a:gd name="T45" fmla="*/ 2147483647 h 80"/>
                  <a:gd name="T46" fmla="*/ 2147483647 w 53"/>
                  <a:gd name="T47" fmla="*/ 2147483647 h 80"/>
                  <a:gd name="T48" fmla="*/ 2147483647 w 53"/>
                  <a:gd name="T49" fmla="*/ 2147483647 h 80"/>
                  <a:gd name="T50" fmla="*/ 2147483647 w 53"/>
                  <a:gd name="T51" fmla="*/ 2147483647 h 80"/>
                  <a:gd name="T52" fmla="*/ 2147483647 w 53"/>
                  <a:gd name="T53" fmla="*/ 2147483647 h 80"/>
                  <a:gd name="T54" fmla="*/ 2147483647 w 53"/>
                  <a:gd name="T55" fmla="*/ 2147483647 h 80"/>
                  <a:gd name="T56" fmla="*/ 2147483647 w 53"/>
                  <a:gd name="T57" fmla="*/ 2147483647 h 80"/>
                  <a:gd name="T58" fmla="*/ 2147483647 w 53"/>
                  <a:gd name="T59" fmla="*/ 2147483647 h 80"/>
                  <a:gd name="T60" fmla="*/ 2147483647 w 53"/>
                  <a:gd name="T61" fmla="*/ 2147483647 h 80"/>
                  <a:gd name="T62" fmla="*/ 2147483647 w 53"/>
                  <a:gd name="T63" fmla="*/ 2147483647 h 80"/>
                  <a:gd name="T64" fmla="*/ 2147483647 w 53"/>
                  <a:gd name="T65" fmla="*/ 2147483647 h 80"/>
                  <a:gd name="T66" fmla="*/ 2147483647 w 53"/>
                  <a:gd name="T67" fmla="*/ 2147483647 h 80"/>
                  <a:gd name="T68" fmla="*/ 2147483647 w 53"/>
                  <a:gd name="T69" fmla="*/ 2147483647 h 80"/>
                  <a:gd name="T70" fmla="*/ 2147483647 w 53"/>
                  <a:gd name="T71" fmla="*/ 2147483647 h 80"/>
                  <a:gd name="T72" fmla="*/ 2147483647 w 53"/>
                  <a:gd name="T73" fmla="*/ 2147483647 h 80"/>
                  <a:gd name="T74" fmla="*/ 2147483647 w 53"/>
                  <a:gd name="T75" fmla="*/ 2147483647 h 80"/>
                  <a:gd name="T76" fmla="*/ 2147483647 w 53"/>
                  <a:gd name="T77" fmla="*/ 0 h 8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3" h="80">
                    <a:moveTo>
                      <a:pt x="13" y="0"/>
                    </a:moveTo>
                    <a:lnTo>
                      <a:pt x="8" y="5"/>
                    </a:lnTo>
                    <a:lnTo>
                      <a:pt x="4" y="10"/>
                    </a:lnTo>
                    <a:lnTo>
                      <a:pt x="2" y="13"/>
                    </a:lnTo>
                    <a:lnTo>
                      <a:pt x="1" y="16"/>
                    </a:lnTo>
                    <a:lnTo>
                      <a:pt x="0" y="20"/>
                    </a:lnTo>
                    <a:lnTo>
                      <a:pt x="0" y="25"/>
                    </a:lnTo>
                    <a:lnTo>
                      <a:pt x="0" y="30"/>
                    </a:lnTo>
                    <a:lnTo>
                      <a:pt x="2" y="39"/>
                    </a:lnTo>
                    <a:lnTo>
                      <a:pt x="6" y="48"/>
                    </a:lnTo>
                    <a:lnTo>
                      <a:pt x="9" y="57"/>
                    </a:lnTo>
                    <a:lnTo>
                      <a:pt x="13" y="66"/>
                    </a:lnTo>
                    <a:lnTo>
                      <a:pt x="20" y="73"/>
                    </a:lnTo>
                    <a:lnTo>
                      <a:pt x="22" y="76"/>
                    </a:lnTo>
                    <a:lnTo>
                      <a:pt x="26" y="78"/>
                    </a:lnTo>
                    <a:lnTo>
                      <a:pt x="30" y="80"/>
                    </a:lnTo>
                    <a:lnTo>
                      <a:pt x="33" y="80"/>
                    </a:lnTo>
                    <a:lnTo>
                      <a:pt x="36" y="79"/>
                    </a:lnTo>
                    <a:lnTo>
                      <a:pt x="38" y="78"/>
                    </a:lnTo>
                    <a:lnTo>
                      <a:pt x="42" y="76"/>
                    </a:lnTo>
                    <a:lnTo>
                      <a:pt x="45" y="73"/>
                    </a:lnTo>
                    <a:lnTo>
                      <a:pt x="48" y="70"/>
                    </a:lnTo>
                    <a:lnTo>
                      <a:pt x="51" y="67"/>
                    </a:lnTo>
                    <a:lnTo>
                      <a:pt x="53" y="64"/>
                    </a:lnTo>
                    <a:lnTo>
                      <a:pt x="53" y="62"/>
                    </a:lnTo>
                    <a:lnTo>
                      <a:pt x="52" y="54"/>
                    </a:lnTo>
                    <a:lnTo>
                      <a:pt x="49" y="47"/>
                    </a:lnTo>
                    <a:lnTo>
                      <a:pt x="46" y="42"/>
                    </a:lnTo>
                    <a:lnTo>
                      <a:pt x="43" y="37"/>
                    </a:lnTo>
                    <a:lnTo>
                      <a:pt x="40" y="32"/>
                    </a:lnTo>
                    <a:lnTo>
                      <a:pt x="36" y="27"/>
                    </a:lnTo>
                    <a:lnTo>
                      <a:pt x="34" y="20"/>
                    </a:lnTo>
                    <a:lnTo>
                      <a:pt x="33" y="12"/>
                    </a:lnTo>
                    <a:lnTo>
                      <a:pt x="33" y="10"/>
                    </a:lnTo>
                    <a:lnTo>
                      <a:pt x="31" y="8"/>
                    </a:lnTo>
                    <a:lnTo>
                      <a:pt x="29" y="6"/>
                    </a:lnTo>
                    <a:lnTo>
                      <a:pt x="25" y="4"/>
                    </a:lnTo>
                    <a:lnTo>
                      <a:pt x="19" y="1"/>
                    </a:lnTo>
                    <a:lnTo>
                      <a:pt x="13" y="0"/>
                    </a:lnTo>
                  </a:path>
                </a:pathLst>
              </a:custGeom>
              <a:solidFill>
                <a:srgbClr val="C0C0C0"/>
              </a:solidFill>
              <a:ln w="9525" cmpd="sng">
                <a:solidFill>
                  <a:srgbClr val="FFFFFF"/>
                </a:solidFill>
                <a:prstDash val="solid"/>
                <a:round/>
                <a:headEnd/>
                <a:tailEnd/>
              </a:ln>
            </p:spPr>
            <p:txBody>
              <a:bodyPr/>
              <a:lstStyle/>
              <a:p>
                <a:pPr algn="ctr"/>
                <a:endParaRPr lang="es-PY"/>
              </a:p>
            </p:txBody>
          </p:sp>
          <p:sp>
            <p:nvSpPr>
              <p:cNvPr id="83" name="Freeform 205">
                <a:extLst>
                  <a:ext uri="{FF2B5EF4-FFF2-40B4-BE49-F238E27FC236}">
                    <a16:creationId xmlns:a16="http://schemas.microsoft.com/office/drawing/2014/main" id="{E8169050-E257-4BA2-90CA-6248B10DBEB7}"/>
                  </a:ext>
                </a:extLst>
              </p:cNvPr>
              <p:cNvSpPr>
                <a:spLocks/>
              </p:cNvSpPr>
              <p:nvPr>
                <p:custDataLst>
                  <p:tags r:id="rId22"/>
                </p:custDataLst>
              </p:nvPr>
            </p:nvSpPr>
            <p:spPr bwMode="auto">
              <a:xfrm>
                <a:off x="6541043" y="4122170"/>
                <a:ext cx="17463" cy="53975"/>
              </a:xfrm>
              <a:custGeom>
                <a:avLst/>
                <a:gdLst>
                  <a:gd name="T0" fmla="*/ 0 w 41"/>
                  <a:gd name="T1" fmla="*/ 2147483647 h 43"/>
                  <a:gd name="T2" fmla="*/ 2147483647 w 41"/>
                  <a:gd name="T3" fmla="*/ 2147483647 h 43"/>
                  <a:gd name="T4" fmla="*/ 2147483647 w 41"/>
                  <a:gd name="T5" fmla="*/ 2147483647 h 43"/>
                  <a:gd name="T6" fmla="*/ 2147483647 w 41"/>
                  <a:gd name="T7" fmla="*/ 2147483647 h 43"/>
                  <a:gd name="T8" fmla="*/ 2147483647 w 41"/>
                  <a:gd name="T9" fmla="*/ 0 h 43"/>
                  <a:gd name="T10" fmla="*/ 2147483647 w 41"/>
                  <a:gd name="T11" fmla="*/ 2147483647 h 43"/>
                  <a:gd name="T12" fmla="*/ 2147483647 w 41"/>
                  <a:gd name="T13" fmla="*/ 2147483647 h 43"/>
                  <a:gd name="T14" fmla="*/ 2147483647 w 41"/>
                  <a:gd name="T15" fmla="*/ 2147483647 h 43"/>
                  <a:gd name="T16" fmla="*/ 2147483647 w 41"/>
                  <a:gd name="T17" fmla="*/ 2147483647 h 43"/>
                  <a:gd name="T18" fmla="*/ 2147483647 w 41"/>
                  <a:gd name="T19" fmla="*/ 2147483647 h 43"/>
                  <a:gd name="T20" fmla="*/ 2147483647 w 41"/>
                  <a:gd name="T21" fmla="*/ 2147483647 h 43"/>
                  <a:gd name="T22" fmla="*/ 2147483647 w 41"/>
                  <a:gd name="T23" fmla="*/ 2147483647 h 43"/>
                  <a:gd name="T24" fmla="*/ 0 w 41"/>
                  <a:gd name="T25" fmla="*/ 2147483647 h 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 h="43">
                    <a:moveTo>
                      <a:pt x="0" y="43"/>
                    </a:moveTo>
                    <a:lnTo>
                      <a:pt x="27" y="43"/>
                    </a:lnTo>
                    <a:lnTo>
                      <a:pt x="41" y="24"/>
                    </a:lnTo>
                    <a:lnTo>
                      <a:pt x="38" y="12"/>
                    </a:lnTo>
                    <a:lnTo>
                      <a:pt x="34" y="0"/>
                    </a:lnTo>
                    <a:lnTo>
                      <a:pt x="27" y="4"/>
                    </a:lnTo>
                    <a:lnTo>
                      <a:pt x="20" y="9"/>
                    </a:lnTo>
                    <a:lnTo>
                      <a:pt x="15" y="14"/>
                    </a:lnTo>
                    <a:lnTo>
                      <a:pt x="10" y="19"/>
                    </a:lnTo>
                    <a:lnTo>
                      <a:pt x="6" y="24"/>
                    </a:lnTo>
                    <a:lnTo>
                      <a:pt x="3" y="30"/>
                    </a:lnTo>
                    <a:lnTo>
                      <a:pt x="1" y="37"/>
                    </a:lnTo>
                    <a:lnTo>
                      <a:pt x="0" y="43"/>
                    </a:lnTo>
                  </a:path>
                </a:pathLst>
              </a:custGeom>
              <a:solidFill>
                <a:srgbClr val="C0C0C0"/>
              </a:solidFill>
              <a:ln w="9525" cmpd="sng">
                <a:solidFill>
                  <a:srgbClr val="FFFFFF"/>
                </a:solidFill>
                <a:prstDash val="solid"/>
                <a:round/>
                <a:headEnd/>
                <a:tailEnd/>
              </a:ln>
            </p:spPr>
            <p:txBody>
              <a:bodyPr/>
              <a:lstStyle/>
              <a:p>
                <a:pPr algn="ctr"/>
                <a:endParaRPr lang="es-PY"/>
              </a:p>
            </p:txBody>
          </p:sp>
          <p:sp>
            <p:nvSpPr>
              <p:cNvPr id="84" name="Freeform 206">
                <a:extLst>
                  <a:ext uri="{FF2B5EF4-FFF2-40B4-BE49-F238E27FC236}">
                    <a16:creationId xmlns:a16="http://schemas.microsoft.com/office/drawing/2014/main" id="{6A878CBD-0F62-4103-922E-74D17397AA1C}"/>
                  </a:ext>
                </a:extLst>
              </p:cNvPr>
              <p:cNvSpPr>
                <a:spLocks/>
              </p:cNvSpPr>
              <p:nvPr>
                <p:custDataLst>
                  <p:tags r:id="rId23"/>
                </p:custDataLst>
              </p:nvPr>
            </p:nvSpPr>
            <p:spPr bwMode="auto">
              <a:xfrm>
                <a:off x="6545806" y="4144395"/>
                <a:ext cx="7937" cy="58737"/>
              </a:xfrm>
              <a:custGeom>
                <a:avLst/>
                <a:gdLst>
                  <a:gd name="T0" fmla="*/ 2147483647 w 20"/>
                  <a:gd name="T1" fmla="*/ 0 h 24"/>
                  <a:gd name="T2" fmla="*/ 0 w 20"/>
                  <a:gd name="T3" fmla="*/ 0 h 24"/>
                  <a:gd name="T4" fmla="*/ 2147483647 w 20"/>
                  <a:gd name="T5" fmla="*/ 2147483647 h 24"/>
                  <a:gd name="T6" fmla="*/ 2147483647 w 20"/>
                  <a:gd name="T7" fmla="*/ 2147483647 h 24"/>
                  <a:gd name="T8" fmla="*/ 2147483647 w 20"/>
                  <a:gd name="T9" fmla="*/ 2147483647 h 24"/>
                  <a:gd name="T10" fmla="*/ 2147483647 w 20"/>
                  <a:gd name="T11" fmla="*/ 2147483647 h 24"/>
                  <a:gd name="T12" fmla="*/ 2147483647 w 20"/>
                  <a:gd name="T13" fmla="*/ 2147483647 h 24"/>
                  <a:gd name="T14" fmla="*/ 2147483647 w 20"/>
                  <a:gd name="T15" fmla="*/ 2147483647 h 24"/>
                  <a:gd name="T16" fmla="*/ 2147483647 w 20"/>
                  <a:gd name="T17" fmla="*/ 2147483647 h 24"/>
                  <a:gd name="T18" fmla="*/ 2147483647 w 20"/>
                  <a:gd name="T19" fmla="*/ 2147483647 h 24"/>
                  <a:gd name="T20" fmla="*/ 2147483647 w 20"/>
                  <a:gd name="T21" fmla="*/ 0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 h="24">
                    <a:moveTo>
                      <a:pt x="20" y="0"/>
                    </a:moveTo>
                    <a:lnTo>
                      <a:pt x="0" y="0"/>
                    </a:lnTo>
                    <a:lnTo>
                      <a:pt x="1" y="5"/>
                    </a:lnTo>
                    <a:lnTo>
                      <a:pt x="2" y="9"/>
                    </a:lnTo>
                    <a:lnTo>
                      <a:pt x="4" y="13"/>
                    </a:lnTo>
                    <a:lnTo>
                      <a:pt x="7" y="17"/>
                    </a:lnTo>
                    <a:lnTo>
                      <a:pt x="10" y="20"/>
                    </a:lnTo>
                    <a:lnTo>
                      <a:pt x="14" y="22"/>
                    </a:lnTo>
                    <a:lnTo>
                      <a:pt x="17" y="24"/>
                    </a:lnTo>
                    <a:lnTo>
                      <a:pt x="20" y="24"/>
                    </a:lnTo>
                    <a:lnTo>
                      <a:pt x="20" y="0"/>
                    </a:lnTo>
                  </a:path>
                </a:pathLst>
              </a:custGeom>
              <a:solidFill>
                <a:srgbClr val="C0C0C0"/>
              </a:solidFill>
              <a:ln w="9525" cmpd="sng">
                <a:solidFill>
                  <a:srgbClr val="FFFFFF"/>
                </a:solidFill>
                <a:prstDash val="solid"/>
                <a:round/>
                <a:headEnd/>
                <a:tailEnd/>
              </a:ln>
            </p:spPr>
            <p:txBody>
              <a:bodyPr/>
              <a:lstStyle/>
              <a:p>
                <a:pPr algn="ctr"/>
                <a:endParaRPr lang="es-PY"/>
              </a:p>
            </p:txBody>
          </p:sp>
          <p:sp>
            <p:nvSpPr>
              <p:cNvPr id="85" name="Freeform 207">
                <a:extLst>
                  <a:ext uri="{FF2B5EF4-FFF2-40B4-BE49-F238E27FC236}">
                    <a16:creationId xmlns:a16="http://schemas.microsoft.com/office/drawing/2014/main" id="{8A9EC017-3DBD-4B7E-82AC-F4BDF272E412}"/>
                  </a:ext>
                </a:extLst>
              </p:cNvPr>
              <p:cNvSpPr>
                <a:spLocks/>
              </p:cNvSpPr>
              <p:nvPr>
                <p:custDataLst>
                  <p:tags r:id="rId24"/>
                </p:custDataLst>
              </p:nvPr>
            </p:nvSpPr>
            <p:spPr bwMode="auto">
              <a:xfrm>
                <a:off x="6560093" y="4206307"/>
                <a:ext cx="17463" cy="60325"/>
              </a:xfrm>
              <a:custGeom>
                <a:avLst/>
                <a:gdLst>
                  <a:gd name="T0" fmla="*/ 0 w 39"/>
                  <a:gd name="T1" fmla="*/ 2147483647 h 43"/>
                  <a:gd name="T2" fmla="*/ 2147483647 w 39"/>
                  <a:gd name="T3" fmla="*/ 2147483647 h 43"/>
                  <a:gd name="T4" fmla="*/ 2147483647 w 39"/>
                  <a:gd name="T5" fmla="*/ 2147483647 h 43"/>
                  <a:gd name="T6" fmla="*/ 2147483647 w 39"/>
                  <a:gd name="T7" fmla="*/ 2147483647 h 43"/>
                  <a:gd name="T8" fmla="*/ 2147483647 w 39"/>
                  <a:gd name="T9" fmla="*/ 2147483647 h 43"/>
                  <a:gd name="T10" fmla="*/ 2147483647 w 39"/>
                  <a:gd name="T11" fmla="*/ 2147483647 h 43"/>
                  <a:gd name="T12" fmla="*/ 2147483647 w 39"/>
                  <a:gd name="T13" fmla="*/ 2147483647 h 43"/>
                  <a:gd name="T14" fmla="*/ 2147483647 w 39"/>
                  <a:gd name="T15" fmla="*/ 2147483647 h 43"/>
                  <a:gd name="T16" fmla="*/ 2147483647 w 39"/>
                  <a:gd name="T17" fmla="*/ 2147483647 h 43"/>
                  <a:gd name="T18" fmla="*/ 2147483647 w 39"/>
                  <a:gd name="T19" fmla="*/ 2147483647 h 43"/>
                  <a:gd name="T20" fmla="*/ 2147483647 w 39"/>
                  <a:gd name="T21" fmla="*/ 2147483647 h 43"/>
                  <a:gd name="T22" fmla="*/ 2147483647 w 39"/>
                  <a:gd name="T23" fmla="*/ 2147483647 h 43"/>
                  <a:gd name="T24" fmla="*/ 2147483647 w 39"/>
                  <a:gd name="T25" fmla="*/ 0 h 43"/>
                  <a:gd name="T26" fmla="*/ 2147483647 w 39"/>
                  <a:gd name="T27" fmla="*/ 2147483647 h 43"/>
                  <a:gd name="T28" fmla="*/ 2147483647 w 39"/>
                  <a:gd name="T29" fmla="*/ 2147483647 h 43"/>
                  <a:gd name="T30" fmla="*/ 0 w 39"/>
                  <a:gd name="T31" fmla="*/ 2147483647 h 4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9" h="43">
                    <a:moveTo>
                      <a:pt x="0" y="12"/>
                    </a:moveTo>
                    <a:lnTo>
                      <a:pt x="2" y="17"/>
                    </a:lnTo>
                    <a:lnTo>
                      <a:pt x="6" y="22"/>
                    </a:lnTo>
                    <a:lnTo>
                      <a:pt x="12" y="27"/>
                    </a:lnTo>
                    <a:lnTo>
                      <a:pt x="16" y="32"/>
                    </a:lnTo>
                    <a:lnTo>
                      <a:pt x="23" y="37"/>
                    </a:lnTo>
                    <a:lnTo>
                      <a:pt x="28" y="40"/>
                    </a:lnTo>
                    <a:lnTo>
                      <a:pt x="34" y="43"/>
                    </a:lnTo>
                    <a:lnTo>
                      <a:pt x="39" y="43"/>
                    </a:lnTo>
                    <a:lnTo>
                      <a:pt x="38" y="32"/>
                    </a:lnTo>
                    <a:lnTo>
                      <a:pt x="36" y="19"/>
                    </a:lnTo>
                    <a:lnTo>
                      <a:pt x="34" y="8"/>
                    </a:lnTo>
                    <a:lnTo>
                      <a:pt x="32" y="0"/>
                    </a:lnTo>
                    <a:lnTo>
                      <a:pt x="19" y="3"/>
                    </a:lnTo>
                    <a:lnTo>
                      <a:pt x="6" y="6"/>
                    </a:lnTo>
                    <a:lnTo>
                      <a:pt x="0" y="12"/>
                    </a:lnTo>
                  </a:path>
                </a:pathLst>
              </a:custGeom>
              <a:solidFill>
                <a:srgbClr val="C0C0C0"/>
              </a:solidFill>
              <a:ln w="9525" cmpd="sng">
                <a:solidFill>
                  <a:srgbClr val="FFFFFF"/>
                </a:solidFill>
                <a:prstDash val="solid"/>
                <a:round/>
                <a:headEnd/>
                <a:tailEnd/>
              </a:ln>
            </p:spPr>
            <p:txBody>
              <a:bodyPr/>
              <a:lstStyle/>
              <a:p>
                <a:pPr algn="ctr"/>
                <a:endParaRPr lang="es-PY"/>
              </a:p>
            </p:txBody>
          </p:sp>
          <p:sp>
            <p:nvSpPr>
              <p:cNvPr id="86" name="Freeform 208">
                <a:extLst>
                  <a:ext uri="{FF2B5EF4-FFF2-40B4-BE49-F238E27FC236}">
                    <a16:creationId xmlns:a16="http://schemas.microsoft.com/office/drawing/2014/main" id="{7A7FF91B-6281-46B1-9310-9C24149081D9}"/>
                  </a:ext>
                </a:extLst>
              </p:cNvPr>
              <p:cNvSpPr>
                <a:spLocks/>
              </p:cNvSpPr>
              <p:nvPr>
                <p:custDataLst>
                  <p:tags r:id="rId25"/>
                </p:custDataLst>
              </p:nvPr>
            </p:nvSpPr>
            <p:spPr bwMode="auto">
              <a:xfrm>
                <a:off x="6547393" y="4219007"/>
                <a:ext cx="26988" cy="58738"/>
              </a:xfrm>
              <a:custGeom>
                <a:avLst/>
                <a:gdLst>
                  <a:gd name="T0" fmla="*/ 2147483647 w 55"/>
                  <a:gd name="T1" fmla="*/ 2147483647 h 62"/>
                  <a:gd name="T2" fmla="*/ 2147483647 w 55"/>
                  <a:gd name="T3" fmla="*/ 0 h 62"/>
                  <a:gd name="T4" fmla="*/ 2147483647 w 55"/>
                  <a:gd name="T5" fmla="*/ 2147483647 h 62"/>
                  <a:gd name="T6" fmla="*/ 2147483647 w 55"/>
                  <a:gd name="T7" fmla="*/ 2147483647 h 62"/>
                  <a:gd name="T8" fmla="*/ 0 w 55"/>
                  <a:gd name="T9" fmla="*/ 2147483647 h 62"/>
                  <a:gd name="T10" fmla="*/ 0 w 55"/>
                  <a:gd name="T11" fmla="*/ 2147483647 h 62"/>
                  <a:gd name="T12" fmla="*/ 2147483647 w 55"/>
                  <a:gd name="T13" fmla="*/ 2147483647 h 62"/>
                  <a:gd name="T14" fmla="*/ 2147483647 w 55"/>
                  <a:gd name="T15" fmla="*/ 2147483647 h 62"/>
                  <a:gd name="T16" fmla="*/ 2147483647 w 55"/>
                  <a:gd name="T17" fmla="*/ 2147483647 h 62"/>
                  <a:gd name="T18" fmla="*/ 2147483647 w 55"/>
                  <a:gd name="T19" fmla="*/ 2147483647 h 62"/>
                  <a:gd name="T20" fmla="*/ 2147483647 w 55"/>
                  <a:gd name="T21" fmla="*/ 2147483647 h 62"/>
                  <a:gd name="T22" fmla="*/ 2147483647 w 55"/>
                  <a:gd name="T23" fmla="*/ 2147483647 h 62"/>
                  <a:gd name="T24" fmla="*/ 2147483647 w 55"/>
                  <a:gd name="T25" fmla="*/ 2147483647 h 62"/>
                  <a:gd name="T26" fmla="*/ 2147483647 w 55"/>
                  <a:gd name="T27" fmla="*/ 2147483647 h 62"/>
                  <a:gd name="T28" fmla="*/ 2147483647 w 55"/>
                  <a:gd name="T29" fmla="*/ 2147483647 h 62"/>
                  <a:gd name="T30" fmla="*/ 2147483647 w 55"/>
                  <a:gd name="T31" fmla="*/ 2147483647 h 62"/>
                  <a:gd name="T32" fmla="*/ 2147483647 w 55"/>
                  <a:gd name="T33" fmla="*/ 2147483647 h 62"/>
                  <a:gd name="T34" fmla="*/ 2147483647 w 55"/>
                  <a:gd name="T35" fmla="*/ 2147483647 h 62"/>
                  <a:gd name="T36" fmla="*/ 2147483647 w 55"/>
                  <a:gd name="T37" fmla="*/ 2147483647 h 62"/>
                  <a:gd name="T38" fmla="*/ 2147483647 w 55"/>
                  <a:gd name="T39" fmla="*/ 2147483647 h 62"/>
                  <a:gd name="T40" fmla="*/ 2147483647 w 55"/>
                  <a:gd name="T41" fmla="*/ 2147483647 h 62"/>
                  <a:gd name="T42" fmla="*/ 2147483647 w 55"/>
                  <a:gd name="T43" fmla="*/ 2147483647 h 62"/>
                  <a:gd name="T44" fmla="*/ 2147483647 w 55"/>
                  <a:gd name="T45" fmla="*/ 2147483647 h 62"/>
                  <a:gd name="T46" fmla="*/ 2147483647 w 55"/>
                  <a:gd name="T47" fmla="*/ 2147483647 h 62"/>
                  <a:gd name="T48" fmla="*/ 2147483647 w 55"/>
                  <a:gd name="T49" fmla="*/ 2147483647 h 62"/>
                  <a:gd name="T50" fmla="*/ 2147483647 w 55"/>
                  <a:gd name="T51" fmla="*/ 2147483647 h 6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5" h="62">
                    <a:moveTo>
                      <a:pt x="29" y="26"/>
                    </a:moveTo>
                    <a:lnTo>
                      <a:pt x="8" y="0"/>
                    </a:lnTo>
                    <a:lnTo>
                      <a:pt x="4" y="5"/>
                    </a:lnTo>
                    <a:lnTo>
                      <a:pt x="1" y="11"/>
                    </a:lnTo>
                    <a:lnTo>
                      <a:pt x="0" y="16"/>
                    </a:lnTo>
                    <a:lnTo>
                      <a:pt x="0" y="21"/>
                    </a:lnTo>
                    <a:lnTo>
                      <a:pt x="2" y="26"/>
                    </a:lnTo>
                    <a:lnTo>
                      <a:pt x="4" y="31"/>
                    </a:lnTo>
                    <a:lnTo>
                      <a:pt x="8" y="36"/>
                    </a:lnTo>
                    <a:lnTo>
                      <a:pt x="11" y="41"/>
                    </a:lnTo>
                    <a:lnTo>
                      <a:pt x="16" y="45"/>
                    </a:lnTo>
                    <a:lnTo>
                      <a:pt x="21" y="49"/>
                    </a:lnTo>
                    <a:lnTo>
                      <a:pt x="26" y="53"/>
                    </a:lnTo>
                    <a:lnTo>
                      <a:pt x="33" y="56"/>
                    </a:lnTo>
                    <a:lnTo>
                      <a:pt x="38" y="58"/>
                    </a:lnTo>
                    <a:lnTo>
                      <a:pt x="44" y="60"/>
                    </a:lnTo>
                    <a:lnTo>
                      <a:pt x="49" y="61"/>
                    </a:lnTo>
                    <a:lnTo>
                      <a:pt x="55" y="62"/>
                    </a:lnTo>
                    <a:lnTo>
                      <a:pt x="54" y="53"/>
                    </a:lnTo>
                    <a:lnTo>
                      <a:pt x="53" y="46"/>
                    </a:lnTo>
                    <a:lnTo>
                      <a:pt x="49" y="40"/>
                    </a:lnTo>
                    <a:lnTo>
                      <a:pt x="46" y="35"/>
                    </a:lnTo>
                    <a:lnTo>
                      <a:pt x="43" y="31"/>
                    </a:lnTo>
                    <a:lnTo>
                      <a:pt x="38" y="28"/>
                    </a:lnTo>
                    <a:lnTo>
                      <a:pt x="33" y="26"/>
                    </a:lnTo>
                    <a:lnTo>
                      <a:pt x="29" y="26"/>
                    </a:lnTo>
                  </a:path>
                </a:pathLst>
              </a:custGeom>
              <a:solidFill>
                <a:srgbClr val="C0C0C0"/>
              </a:solidFill>
              <a:ln w="9525" cmpd="sng">
                <a:solidFill>
                  <a:srgbClr val="FFFFFF"/>
                </a:solidFill>
                <a:prstDash val="solid"/>
                <a:round/>
                <a:headEnd/>
                <a:tailEnd/>
              </a:ln>
            </p:spPr>
            <p:txBody>
              <a:bodyPr/>
              <a:lstStyle/>
              <a:p>
                <a:pPr algn="ctr"/>
                <a:endParaRPr lang="es-PY"/>
              </a:p>
            </p:txBody>
          </p:sp>
          <p:sp>
            <p:nvSpPr>
              <p:cNvPr id="87" name="Freeform 209">
                <a:extLst>
                  <a:ext uri="{FF2B5EF4-FFF2-40B4-BE49-F238E27FC236}">
                    <a16:creationId xmlns:a16="http://schemas.microsoft.com/office/drawing/2014/main" id="{A82AC4A9-94FD-4580-A5DC-CF89905B825B}"/>
                  </a:ext>
                </a:extLst>
              </p:cNvPr>
              <p:cNvSpPr>
                <a:spLocks/>
              </p:cNvSpPr>
              <p:nvPr>
                <p:custDataLst>
                  <p:tags r:id="rId26"/>
                </p:custDataLst>
              </p:nvPr>
            </p:nvSpPr>
            <p:spPr bwMode="auto">
              <a:xfrm>
                <a:off x="6577556" y="4252345"/>
                <a:ext cx="11112" cy="58737"/>
              </a:xfrm>
              <a:custGeom>
                <a:avLst/>
                <a:gdLst>
                  <a:gd name="T0" fmla="*/ 2147483647 w 35"/>
                  <a:gd name="T1" fmla="*/ 2147483647 h 43"/>
                  <a:gd name="T2" fmla="*/ 2147483647 w 35"/>
                  <a:gd name="T3" fmla="*/ 0 h 43"/>
                  <a:gd name="T4" fmla="*/ 2147483647 w 35"/>
                  <a:gd name="T5" fmla="*/ 2147483647 h 43"/>
                  <a:gd name="T6" fmla="*/ 0 w 35"/>
                  <a:gd name="T7" fmla="*/ 2147483647 h 43"/>
                  <a:gd name="T8" fmla="*/ 2147483647 w 35"/>
                  <a:gd name="T9" fmla="*/ 2147483647 h 43"/>
                  <a:gd name="T10" fmla="*/ 2147483647 w 35"/>
                  <a:gd name="T11" fmla="*/ 2147483647 h 43"/>
                  <a:gd name="T12" fmla="*/ 2147483647 w 35"/>
                  <a:gd name="T13" fmla="*/ 2147483647 h 43"/>
                  <a:gd name="T14" fmla="*/ 2147483647 w 35"/>
                  <a:gd name="T15" fmla="*/ 2147483647 h 43"/>
                  <a:gd name="T16" fmla="*/ 2147483647 w 35"/>
                  <a:gd name="T17" fmla="*/ 2147483647 h 43"/>
                  <a:gd name="T18" fmla="*/ 2147483647 w 35"/>
                  <a:gd name="T19" fmla="*/ 2147483647 h 43"/>
                  <a:gd name="T20" fmla="*/ 2147483647 w 35"/>
                  <a:gd name="T21" fmla="*/ 2147483647 h 43"/>
                  <a:gd name="T22" fmla="*/ 2147483647 w 35"/>
                  <a:gd name="T23" fmla="*/ 2147483647 h 43"/>
                  <a:gd name="T24" fmla="*/ 2147483647 w 35"/>
                  <a:gd name="T25" fmla="*/ 2147483647 h 43"/>
                  <a:gd name="T26" fmla="*/ 2147483647 w 35"/>
                  <a:gd name="T27" fmla="*/ 2147483647 h 43"/>
                  <a:gd name="T28" fmla="*/ 2147483647 w 35"/>
                  <a:gd name="T29" fmla="*/ 2147483647 h 43"/>
                  <a:gd name="T30" fmla="*/ 2147483647 w 35"/>
                  <a:gd name="T31" fmla="*/ 2147483647 h 43"/>
                  <a:gd name="T32" fmla="*/ 2147483647 w 35"/>
                  <a:gd name="T33" fmla="*/ 2147483647 h 43"/>
                  <a:gd name="T34" fmla="*/ 2147483647 w 35"/>
                  <a:gd name="T35" fmla="*/ 2147483647 h 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5" h="43">
                    <a:moveTo>
                      <a:pt x="33" y="13"/>
                    </a:moveTo>
                    <a:lnTo>
                      <a:pt x="7" y="0"/>
                    </a:lnTo>
                    <a:lnTo>
                      <a:pt x="4" y="8"/>
                    </a:lnTo>
                    <a:lnTo>
                      <a:pt x="0" y="19"/>
                    </a:lnTo>
                    <a:lnTo>
                      <a:pt x="2" y="28"/>
                    </a:lnTo>
                    <a:lnTo>
                      <a:pt x="5" y="36"/>
                    </a:lnTo>
                    <a:lnTo>
                      <a:pt x="6" y="39"/>
                    </a:lnTo>
                    <a:lnTo>
                      <a:pt x="8" y="41"/>
                    </a:lnTo>
                    <a:lnTo>
                      <a:pt x="11" y="43"/>
                    </a:lnTo>
                    <a:lnTo>
                      <a:pt x="14" y="43"/>
                    </a:lnTo>
                    <a:lnTo>
                      <a:pt x="18" y="43"/>
                    </a:lnTo>
                    <a:lnTo>
                      <a:pt x="22" y="42"/>
                    </a:lnTo>
                    <a:lnTo>
                      <a:pt x="26" y="41"/>
                    </a:lnTo>
                    <a:lnTo>
                      <a:pt x="28" y="39"/>
                    </a:lnTo>
                    <a:lnTo>
                      <a:pt x="31" y="35"/>
                    </a:lnTo>
                    <a:lnTo>
                      <a:pt x="33" y="30"/>
                    </a:lnTo>
                    <a:lnTo>
                      <a:pt x="35" y="20"/>
                    </a:lnTo>
                    <a:lnTo>
                      <a:pt x="33" y="13"/>
                    </a:lnTo>
                  </a:path>
                </a:pathLst>
              </a:custGeom>
              <a:solidFill>
                <a:srgbClr val="C0C0C0"/>
              </a:solidFill>
              <a:ln w="9525" cmpd="sng">
                <a:solidFill>
                  <a:srgbClr val="FFFFFF"/>
                </a:solidFill>
                <a:prstDash val="solid"/>
                <a:round/>
                <a:headEnd/>
                <a:tailEnd/>
              </a:ln>
            </p:spPr>
            <p:txBody>
              <a:bodyPr/>
              <a:lstStyle/>
              <a:p>
                <a:pPr algn="ctr"/>
                <a:endParaRPr lang="es-PY"/>
              </a:p>
            </p:txBody>
          </p:sp>
          <p:sp>
            <p:nvSpPr>
              <p:cNvPr id="88" name="Freeform 210">
                <a:extLst>
                  <a:ext uri="{FF2B5EF4-FFF2-40B4-BE49-F238E27FC236}">
                    <a16:creationId xmlns:a16="http://schemas.microsoft.com/office/drawing/2014/main" id="{258E7A0E-157A-42D5-B7E9-7B9340051CCC}"/>
                  </a:ext>
                </a:extLst>
              </p:cNvPr>
              <p:cNvSpPr>
                <a:spLocks/>
              </p:cNvSpPr>
              <p:nvPr>
                <p:custDataLst>
                  <p:tags r:id="rId27"/>
                </p:custDataLst>
              </p:nvPr>
            </p:nvSpPr>
            <p:spPr bwMode="auto">
              <a:xfrm>
                <a:off x="6574381" y="4285682"/>
                <a:ext cx="20637" cy="55563"/>
              </a:xfrm>
              <a:custGeom>
                <a:avLst/>
                <a:gdLst>
                  <a:gd name="T0" fmla="*/ 2147483647 w 53"/>
                  <a:gd name="T1" fmla="*/ 0 h 21"/>
                  <a:gd name="T2" fmla="*/ 2147483647 w 53"/>
                  <a:gd name="T3" fmla="*/ 2147483647 h 21"/>
                  <a:gd name="T4" fmla="*/ 2147483647 w 53"/>
                  <a:gd name="T5" fmla="*/ 2147483647 h 21"/>
                  <a:gd name="T6" fmla="*/ 2147483647 w 53"/>
                  <a:gd name="T7" fmla="*/ 2147483647 h 21"/>
                  <a:gd name="T8" fmla="*/ 2147483647 w 53"/>
                  <a:gd name="T9" fmla="*/ 2147483647 h 21"/>
                  <a:gd name="T10" fmla="*/ 2147483647 w 53"/>
                  <a:gd name="T11" fmla="*/ 2147483647 h 21"/>
                  <a:gd name="T12" fmla="*/ 2147483647 w 53"/>
                  <a:gd name="T13" fmla="*/ 2147483647 h 21"/>
                  <a:gd name="T14" fmla="*/ 2147483647 w 53"/>
                  <a:gd name="T15" fmla="*/ 2147483647 h 21"/>
                  <a:gd name="T16" fmla="*/ 0 w 53"/>
                  <a:gd name="T17" fmla="*/ 2147483647 h 21"/>
                  <a:gd name="T18" fmla="*/ 2147483647 w 53"/>
                  <a:gd name="T19" fmla="*/ 2147483647 h 21"/>
                  <a:gd name="T20" fmla="*/ 2147483647 w 53"/>
                  <a:gd name="T21" fmla="*/ 2147483647 h 21"/>
                  <a:gd name="T22" fmla="*/ 2147483647 w 53"/>
                  <a:gd name="T23" fmla="*/ 2147483647 h 21"/>
                  <a:gd name="T24" fmla="*/ 2147483647 w 53"/>
                  <a:gd name="T25" fmla="*/ 2147483647 h 21"/>
                  <a:gd name="T26" fmla="*/ 2147483647 w 53"/>
                  <a:gd name="T27" fmla="*/ 2147483647 h 21"/>
                  <a:gd name="T28" fmla="*/ 2147483647 w 53"/>
                  <a:gd name="T29" fmla="*/ 2147483647 h 21"/>
                  <a:gd name="T30" fmla="*/ 2147483647 w 53"/>
                  <a:gd name="T31" fmla="*/ 0 h 2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3" h="21">
                    <a:moveTo>
                      <a:pt x="53" y="0"/>
                    </a:moveTo>
                    <a:lnTo>
                      <a:pt x="41" y="1"/>
                    </a:lnTo>
                    <a:lnTo>
                      <a:pt x="32" y="2"/>
                    </a:lnTo>
                    <a:lnTo>
                      <a:pt x="25" y="5"/>
                    </a:lnTo>
                    <a:lnTo>
                      <a:pt x="21" y="7"/>
                    </a:lnTo>
                    <a:lnTo>
                      <a:pt x="17" y="10"/>
                    </a:lnTo>
                    <a:lnTo>
                      <a:pt x="13" y="13"/>
                    </a:lnTo>
                    <a:lnTo>
                      <a:pt x="8" y="16"/>
                    </a:lnTo>
                    <a:lnTo>
                      <a:pt x="0" y="18"/>
                    </a:lnTo>
                    <a:lnTo>
                      <a:pt x="5" y="20"/>
                    </a:lnTo>
                    <a:lnTo>
                      <a:pt x="11" y="21"/>
                    </a:lnTo>
                    <a:lnTo>
                      <a:pt x="17" y="21"/>
                    </a:lnTo>
                    <a:lnTo>
                      <a:pt x="24" y="21"/>
                    </a:lnTo>
                    <a:lnTo>
                      <a:pt x="38" y="19"/>
                    </a:lnTo>
                    <a:lnTo>
                      <a:pt x="53" y="18"/>
                    </a:lnTo>
                    <a:lnTo>
                      <a:pt x="53" y="0"/>
                    </a:lnTo>
                  </a:path>
                </a:pathLst>
              </a:custGeom>
              <a:solidFill>
                <a:srgbClr val="C0C0C0"/>
              </a:solidFill>
              <a:ln w="9525" cmpd="sng">
                <a:solidFill>
                  <a:srgbClr val="FFFFFF"/>
                </a:solidFill>
                <a:prstDash val="solid"/>
                <a:round/>
                <a:headEnd/>
                <a:tailEnd/>
              </a:ln>
            </p:spPr>
            <p:txBody>
              <a:bodyPr/>
              <a:lstStyle/>
              <a:p>
                <a:pPr algn="ctr"/>
                <a:endParaRPr lang="es-PY"/>
              </a:p>
            </p:txBody>
          </p:sp>
          <p:sp>
            <p:nvSpPr>
              <p:cNvPr id="89" name="Freeform 211">
                <a:extLst>
                  <a:ext uri="{FF2B5EF4-FFF2-40B4-BE49-F238E27FC236}">
                    <a16:creationId xmlns:a16="http://schemas.microsoft.com/office/drawing/2014/main" id="{7299F9C0-A6D8-43CE-93FC-41349FFD5133}"/>
                  </a:ext>
                </a:extLst>
              </p:cNvPr>
              <p:cNvSpPr>
                <a:spLocks/>
              </p:cNvSpPr>
              <p:nvPr>
                <p:custDataLst>
                  <p:tags r:id="rId28"/>
                </p:custDataLst>
              </p:nvPr>
            </p:nvSpPr>
            <p:spPr bwMode="auto">
              <a:xfrm>
                <a:off x="6598193" y="4299970"/>
                <a:ext cx="17463" cy="57150"/>
              </a:xfrm>
              <a:custGeom>
                <a:avLst/>
                <a:gdLst>
                  <a:gd name="T0" fmla="*/ 2147483647 w 43"/>
                  <a:gd name="T1" fmla="*/ 0 h 38"/>
                  <a:gd name="T2" fmla="*/ 2147483647 w 43"/>
                  <a:gd name="T3" fmla="*/ 0 h 38"/>
                  <a:gd name="T4" fmla="*/ 2147483647 w 43"/>
                  <a:gd name="T5" fmla="*/ 0 h 38"/>
                  <a:gd name="T6" fmla="*/ 2147483647 w 43"/>
                  <a:gd name="T7" fmla="*/ 0 h 38"/>
                  <a:gd name="T8" fmla="*/ 0 w 43"/>
                  <a:gd name="T9" fmla="*/ 2147483647 h 38"/>
                  <a:gd name="T10" fmla="*/ 0 w 43"/>
                  <a:gd name="T11" fmla="*/ 2147483647 h 38"/>
                  <a:gd name="T12" fmla="*/ 0 w 43"/>
                  <a:gd name="T13" fmla="*/ 2147483647 h 38"/>
                  <a:gd name="T14" fmla="*/ 2147483647 w 43"/>
                  <a:gd name="T15" fmla="*/ 2147483647 h 38"/>
                  <a:gd name="T16" fmla="*/ 2147483647 w 43"/>
                  <a:gd name="T17" fmla="*/ 2147483647 h 38"/>
                  <a:gd name="T18" fmla="*/ 2147483647 w 43"/>
                  <a:gd name="T19" fmla="*/ 2147483647 h 38"/>
                  <a:gd name="T20" fmla="*/ 2147483647 w 43"/>
                  <a:gd name="T21" fmla="*/ 2147483647 h 38"/>
                  <a:gd name="T22" fmla="*/ 2147483647 w 43"/>
                  <a:gd name="T23" fmla="*/ 2147483647 h 38"/>
                  <a:gd name="T24" fmla="*/ 2147483647 w 43"/>
                  <a:gd name="T25" fmla="*/ 2147483647 h 38"/>
                  <a:gd name="T26" fmla="*/ 2147483647 w 43"/>
                  <a:gd name="T27" fmla="*/ 2147483647 h 38"/>
                  <a:gd name="T28" fmla="*/ 2147483647 w 43"/>
                  <a:gd name="T29" fmla="*/ 2147483647 h 38"/>
                  <a:gd name="T30" fmla="*/ 2147483647 w 43"/>
                  <a:gd name="T31" fmla="*/ 2147483647 h 38"/>
                  <a:gd name="T32" fmla="*/ 2147483647 w 43"/>
                  <a:gd name="T33" fmla="*/ 2147483647 h 38"/>
                  <a:gd name="T34" fmla="*/ 2147483647 w 43"/>
                  <a:gd name="T35" fmla="*/ 2147483647 h 38"/>
                  <a:gd name="T36" fmla="*/ 2147483647 w 43"/>
                  <a:gd name="T37" fmla="*/ 2147483647 h 38"/>
                  <a:gd name="T38" fmla="*/ 2147483647 w 43"/>
                  <a:gd name="T39" fmla="*/ 2147483647 h 38"/>
                  <a:gd name="T40" fmla="*/ 2147483647 w 43"/>
                  <a:gd name="T41" fmla="*/ 2147483647 h 38"/>
                  <a:gd name="T42" fmla="*/ 2147483647 w 43"/>
                  <a:gd name="T43" fmla="*/ 2147483647 h 38"/>
                  <a:gd name="T44" fmla="*/ 2147483647 w 43"/>
                  <a:gd name="T45" fmla="*/ 2147483647 h 38"/>
                  <a:gd name="T46" fmla="*/ 2147483647 w 43"/>
                  <a:gd name="T47" fmla="*/ 2147483647 h 38"/>
                  <a:gd name="T48" fmla="*/ 2147483647 w 43"/>
                  <a:gd name="T49" fmla="*/ 0 h 3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3" h="38">
                    <a:moveTo>
                      <a:pt x="22" y="0"/>
                    </a:moveTo>
                    <a:lnTo>
                      <a:pt x="12" y="0"/>
                    </a:lnTo>
                    <a:lnTo>
                      <a:pt x="2" y="0"/>
                    </a:lnTo>
                    <a:lnTo>
                      <a:pt x="1" y="0"/>
                    </a:lnTo>
                    <a:lnTo>
                      <a:pt x="0" y="1"/>
                    </a:lnTo>
                    <a:lnTo>
                      <a:pt x="0" y="3"/>
                    </a:lnTo>
                    <a:lnTo>
                      <a:pt x="0" y="6"/>
                    </a:lnTo>
                    <a:lnTo>
                      <a:pt x="1" y="10"/>
                    </a:lnTo>
                    <a:lnTo>
                      <a:pt x="2" y="12"/>
                    </a:lnTo>
                    <a:lnTo>
                      <a:pt x="3" y="18"/>
                    </a:lnTo>
                    <a:lnTo>
                      <a:pt x="5" y="25"/>
                    </a:lnTo>
                    <a:lnTo>
                      <a:pt x="10" y="30"/>
                    </a:lnTo>
                    <a:lnTo>
                      <a:pt x="15" y="34"/>
                    </a:lnTo>
                    <a:lnTo>
                      <a:pt x="21" y="37"/>
                    </a:lnTo>
                    <a:lnTo>
                      <a:pt x="27" y="38"/>
                    </a:lnTo>
                    <a:lnTo>
                      <a:pt x="35" y="38"/>
                    </a:lnTo>
                    <a:lnTo>
                      <a:pt x="43" y="37"/>
                    </a:lnTo>
                    <a:lnTo>
                      <a:pt x="40" y="29"/>
                    </a:lnTo>
                    <a:lnTo>
                      <a:pt x="36" y="23"/>
                    </a:lnTo>
                    <a:lnTo>
                      <a:pt x="33" y="17"/>
                    </a:lnTo>
                    <a:lnTo>
                      <a:pt x="30" y="13"/>
                    </a:lnTo>
                    <a:lnTo>
                      <a:pt x="27" y="10"/>
                    </a:lnTo>
                    <a:lnTo>
                      <a:pt x="24" y="7"/>
                    </a:lnTo>
                    <a:lnTo>
                      <a:pt x="23" y="4"/>
                    </a:lnTo>
                    <a:lnTo>
                      <a:pt x="22" y="0"/>
                    </a:lnTo>
                  </a:path>
                </a:pathLst>
              </a:custGeom>
              <a:solidFill>
                <a:srgbClr val="C0C0C0"/>
              </a:solidFill>
              <a:ln w="9525" cmpd="sng">
                <a:solidFill>
                  <a:srgbClr val="FFFFFF"/>
                </a:solidFill>
                <a:prstDash val="solid"/>
                <a:round/>
                <a:headEnd/>
                <a:tailEnd/>
              </a:ln>
            </p:spPr>
            <p:txBody>
              <a:bodyPr/>
              <a:lstStyle/>
              <a:p>
                <a:pPr algn="ctr"/>
                <a:endParaRPr lang="es-PY"/>
              </a:p>
            </p:txBody>
          </p:sp>
          <p:sp>
            <p:nvSpPr>
              <p:cNvPr id="90" name="Freeform 212">
                <a:extLst>
                  <a:ext uri="{FF2B5EF4-FFF2-40B4-BE49-F238E27FC236}">
                    <a16:creationId xmlns:a16="http://schemas.microsoft.com/office/drawing/2014/main" id="{EE90853F-5363-4E5C-A491-7DC9A46DBD8F}"/>
                  </a:ext>
                </a:extLst>
              </p:cNvPr>
              <p:cNvSpPr>
                <a:spLocks/>
              </p:cNvSpPr>
              <p:nvPr>
                <p:custDataLst>
                  <p:tags r:id="rId29"/>
                </p:custDataLst>
              </p:nvPr>
            </p:nvSpPr>
            <p:spPr bwMode="auto">
              <a:xfrm>
                <a:off x="6599781" y="4328545"/>
                <a:ext cx="6350" cy="57150"/>
              </a:xfrm>
              <a:custGeom>
                <a:avLst/>
                <a:gdLst>
                  <a:gd name="T0" fmla="*/ 0 w 20"/>
                  <a:gd name="T1" fmla="*/ 0 h 5"/>
                  <a:gd name="T2" fmla="*/ 2147483647 w 20"/>
                  <a:gd name="T3" fmla="*/ 2147483647 h 5"/>
                  <a:gd name="T4" fmla="*/ 2147483647 w 20"/>
                  <a:gd name="T5" fmla="*/ 2147483647 h 5"/>
                  <a:gd name="T6" fmla="*/ 2147483647 w 20"/>
                  <a:gd name="T7" fmla="*/ 2147483647 h 5"/>
                  <a:gd name="T8" fmla="*/ 2147483647 w 20"/>
                  <a:gd name="T9" fmla="*/ 2147483647 h 5"/>
                  <a:gd name="T10" fmla="*/ 2147483647 w 20"/>
                  <a:gd name="T11" fmla="*/ 2147483647 h 5"/>
                  <a:gd name="T12" fmla="*/ 2147483647 w 20"/>
                  <a:gd name="T13" fmla="*/ 2147483647 h 5"/>
                  <a:gd name="T14" fmla="*/ 2147483647 w 20"/>
                  <a:gd name="T15" fmla="*/ 2147483647 h 5"/>
                  <a:gd name="T16" fmla="*/ 2147483647 w 20"/>
                  <a:gd name="T17" fmla="*/ 0 h 5"/>
                  <a:gd name="T18" fmla="*/ 0 w 20"/>
                  <a:gd name="T19" fmla="*/ 0 h 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5">
                    <a:moveTo>
                      <a:pt x="0" y="0"/>
                    </a:moveTo>
                    <a:lnTo>
                      <a:pt x="1" y="2"/>
                    </a:lnTo>
                    <a:lnTo>
                      <a:pt x="2" y="3"/>
                    </a:lnTo>
                    <a:lnTo>
                      <a:pt x="4" y="4"/>
                    </a:lnTo>
                    <a:lnTo>
                      <a:pt x="7" y="5"/>
                    </a:lnTo>
                    <a:lnTo>
                      <a:pt x="11" y="4"/>
                    </a:lnTo>
                    <a:lnTo>
                      <a:pt x="14" y="3"/>
                    </a:lnTo>
                    <a:lnTo>
                      <a:pt x="17" y="2"/>
                    </a:lnTo>
                    <a:lnTo>
                      <a:pt x="20" y="0"/>
                    </a:lnTo>
                    <a:lnTo>
                      <a:pt x="0" y="0"/>
                    </a:lnTo>
                  </a:path>
                </a:pathLst>
              </a:custGeom>
              <a:solidFill>
                <a:srgbClr val="C0C0C0"/>
              </a:solidFill>
              <a:ln w="9525" cmpd="sng">
                <a:solidFill>
                  <a:srgbClr val="FFFFFF"/>
                </a:solidFill>
                <a:prstDash val="solid"/>
                <a:round/>
                <a:headEnd/>
                <a:tailEnd/>
              </a:ln>
            </p:spPr>
            <p:txBody>
              <a:bodyPr/>
              <a:lstStyle/>
              <a:p>
                <a:pPr algn="ctr"/>
                <a:endParaRPr lang="es-PY"/>
              </a:p>
            </p:txBody>
          </p:sp>
          <p:sp>
            <p:nvSpPr>
              <p:cNvPr id="91" name="Freeform 213">
                <a:extLst>
                  <a:ext uri="{FF2B5EF4-FFF2-40B4-BE49-F238E27FC236}">
                    <a16:creationId xmlns:a16="http://schemas.microsoft.com/office/drawing/2014/main" id="{7FA083B8-D2FE-4640-BFF3-A5ACF53F351B}"/>
                  </a:ext>
                </a:extLst>
              </p:cNvPr>
              <p:cNvSpPr>
                <a:spLocks/>
              </p:cNvSpPr>
              <p:nvPr>
                <p:custDataLst>
                  <p:tags r:id="rId30"/>
                </p:custDataLst>
              </p:nvPr>
            </p:nvSpPr>
            <p:spPr bwMode="auto">
              <a:xfrm>
                <a:off x="6674393" y="4398395"/>
                <a:ext cx="34925" cy="57150"/>
              </a:xfrm>
              <a:custGeom>
                <a:avLst/>
                <a:gdLst>
                  <a:gd name="T0" fmla="*/ 2147483647 w 73"/>
                  <a:gd name="T1" fmla="*/ 0 h 22"/>
                  <a:gd name="T2" fmla="*/ 2147483647 w 73"/>
                  <a:gd name="T3" fmla="*/ 2147483647 h 22"/>
                  <a:gd name="T4" fmla="*/ 2147483647 w 73"/>
                  <a:gd name="T5" fmla="*/ 2147483647 h 22"/>
                  <a:gd name="T6" fmla="*/ 2147483647 w 73"/>
                  <a:gd name="T7" fmla="*/ 2147483647 h 22"/>
                  <a:gd name="T8" fmla="*/ 2147483647 w 73"/>
                  <a:gd name="T9" fmla="*/ 2147483647 h 22"/>
                  <a:gd name="T10" fmla="*/ 2147483647 w 73"/>
                  <a:gd name="T11" fmla="*/ 2147483647 h 22"/>
                  <a:gd name="T12" fmla="*/ 0 w 73"/>
                  <a:gd name="T13" fmla="*/ 2147483647 h 22"/>
                  <a:gd name="T14" fmla="*/ 2147483647 w 73"/>
                  <a:gd name="T15" fmla="*/ 2147483647 h 22"/>
                  <a:gd name="T16" fmla="*/ 2147483647 w 73"/>
                  <a:gd name="T17" fmla="*/ 2147483647 h 22"/>
                  <a:gd name="T18" fmla="*/ 2147483647 w 73"/>
                  <a:gd name="T19" fmla="*/ 2147483647 h 22"/>
                  <a:gd name="T20" fmla="*/ 2147483647 w 73"/>
                  <a:gd name="T21" fmla="*/ 2147483647 h 22"/>
                  <a:gd name="T22" fmla="*/ 2147483647 w 73"/>
                  <a:gd name="T23" fmla="*/ 2147483647 h 22"/>
                  <a:gd name="T24" fmla="*/ 2147483647 w 73"/>
                  <a:gd name="T25" fmla="*/ 2147483647 h 22"/>
                  <a:gd name="T26" fmla="*/ 2147483647 w 73"/>
                  <a:gd name="T27" fmla="*/ 2147483647 h 22"/>
                  <a:gd name="T28" fmla="*/ 2147483647 w 73"/>
                  <a:gd name="T29" fmla="*/ 2147483647 h 22"/>
                  <a:gd name="T30" fmla="*/ 2147483647 w 73"/>
                  <a:gd name="T31" fmla="*/ 2147483647 h 22"/>
                  <a:gd name="T32" fmla="*/ 2147483647 w 73"/>
                  <a:gd name="T33" fmla="*/ 2147483647 h 22"/>
                  <a:gd name="T34" fmla="*/ 2147483647 w 73"/>
                  <a:gd name="T35" fmla="*/ 2147483647 h 22"/>
                  <a:gd name="T36" fmla="*/ 2147483647 w 73"/>
                  <a:gd name="T37" fmla="*/ 0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73" h="22">
                    <a:moveTo>
                      <a:pt x="40" y="0"/>
                    </a:moveTo>
                    <a:lnTo>
                      <a:pt x="32" y="1"/>
                    </a:lnTo>
                    <a:lnTo>
                      <a:pt x="26" y="2"/>
                    </a:lnTo>
                    <a:lnTo>
                      <a:pt x="20" y="5"/>
                    </a:lnTo>
                    <a:lnTo>
                      <a:pt x="15" y="8"/>
                    </a:lnTo>
                    <a:lnTo>
                      <a:pt x="6" y="14"/>
                    </a:lnTo>
                    <a:lnTo>
                      <a:pt x="0" y="19"/>
                    </a:lnTo>
                    <a:lnTo>
                      <a:pt x="20" y="20"/>
                    </a:lnTo>
                    <a:lnTo>
                      <a:pt x="39" y="22"/>
                    </a:lnTo>
                    <a:lnTo>
                      <a:pt x="49" y="22"/>
                    </a:lnTo>
                    <a:lnTo>
                      <a:pt x="57" y="22"/>
                    </a:lnTo>
                    <a:lnTo>
                      <a:pt x="65" y="21"/>
                    </a:lnTo>
                    <a:lnTo>
                      <a:pt x="73" y="19"/>
                    </a:lnTo>
                    <a:lnTo>
                      <a:pt x="64" y="14"/>
                    </a:lnTo>
                    <a:lnTo>
                      <a:pt x="56" y="8"/>
                    </a:lnTo>
                    <a:lnTo>
                      <a:pt x="53" y="5"/>
                    </a:lnTo>
                    <a:lnTo>
                      <a:pt x="49" y="2"/>
                    </a:lnTo>
                    <a:lnTo>
                      <a:pt x="44" y="1"/>
                    </a:lnTo>
                    <a:lnTo>
                      <a:pt x="40" y="0"/>
                    </a:lnTo>
                  </a:path>
                </a:pathLst>
              </a:custGeom>
              <a:solidFill>
                <a:srgbClr val="C0C0C0"/>
              </a:solidFill>
              <a:ln w="9525" cmpd="sng">
                <a:solidFill>
                  <a:srgbClr val="FFFFFF"/>
                </a:solidFill>
                <a:prstDash val="solid"/>
                <a:round/>
                <a:headEnd/>
                <a:tailEnd/>
              </a:ln>
            </p:spPr>
            <p:txBody>
              <a:bodyPr/>
              <a:lstStyle/>
              <a:p>
                <a:pPr algn="ctr"/>
                <a:endParaRPr lang="es-PY"/>
              </a:p>
            </p:txBody>
          </p:sp>
          <p:sp>
            <p:nvSpPr>
              <p:cNvPr id="92" name="Freeform 214">
                <a:extLst>
                  <a:ext uri="{FF2B5EF4-FFF2-40B4-BE49-F238E27FC236}">
                    <a16:creationId xmlns:a16="http://schemas.microsoft.com/office/drawing/2014/main" id="{2B65BE32-6FBB-4483-A2A3-18E3BBDF82E3}"/>
                  </a:ext>
                </a:extLst>
              </p:cNvPr>
              <p:cNvSpPr>
                <a:spLocks/>
              </p:cNvSpPr>
              <p:nvPr>
                <p:custDataLst>
                  <p:tags r:id="rId31"/>
                </p:custDataLst>
              </p:nvPr>
            </p:nvSpPr>
            <p:spPr bwMode="auto">
              <a:xfrm>
                <a:off x="6712493" y="4339657"/>
                <a:ext cx="123825" cy="100013"/>
              </a:xfrm>
              <a:custGeom>
                <a:avLst/>
                <a:gdLst>
                  <a:gd name="T0" fmla="*/ 2147483647 w 281"/>
                  <a:gd name="T1" fmla="*/ 2147483647 h 193"/>
                  <a:gd name="T2" fmla="*/ 2147483647 w 281"/>
                  <a:gd name="T3" fmla="*/ 2147483647 h 193"/>
                  <a:gd name="T4" fmla="*/ 2147483647 w 281"/>
                  <a:gd name="T5" fmla="*/ 2147483647 h 193"/>
                  <a:gd name="T6" fmla="*/ 2147483647 w 281"/>
                  <a:gd name="T7" fmla="*/ 2147483647 h 193"/>
                  <a:gd name="T8" fmla="*/ 2147483647 w 281"/>
                  <a:gd name="T9" fmla="*/ 2147483647 h 193"/>
                  <a:gd name="T10" fmla="*/ 2147483647 w 281"/>
                  <a:gd name="T11" fmla="*/ 2147483647 h 193"/>
                  <a:gd name="T12" fmla="*/ 2147483647 w 281"/>
                  <a:gd name="T13" fmla="*/ 2147483647 h 193"/>
                  <a:gd name="T14" fmla="*/ 2147483647 w 281"/>
                  <a:gd name="T15" fmla="*/ 2147483647 h 193"/>
                  <a:gd name="T16" fmla="*/ 2147483647 w 281"/>
                  <a:gd name="T17" fmla="*/ 2147483647 h 193"/>
                  <a:gd name="T18" fmla="*/ 2147483647 w 281"/>
                  <a:gd name="T19" fmla="*/ 0 h 193"/>
                  <a:gd name="T20" fmla="*/ 2147483647 w 281"/>
                  <a:gd name="T21" fmla="*/ 2147483647 h 193"/>
                  <a:gd name="T22" fmla="*/ 2147483647 w 281"/>
                  <a:gd name="T23" fmla="*/ 2147483647 h 193"/>
                  <a:gd name="T24" fmla="*/ 2147483647 w 281"/>
                  <a:gd name="T25" fmla="*/ 2147483647 h 193"/>
                  <a:gd name="T26" fmla="*/ 0 w 281"/>
                  <a:gd name="T27" fmla="*/ 2147483647 h 193"/>
                  <a:gd name="T28" fmla="*/ 2147483647 w 281"/>
                  <a:gd name="T29" fmla="*/ 2147483647 h 193"/>
                  <a:gd name="T30" fmla="*/ 2147483647 w 281"/>
                  <a:gd name="T31" fmla="*/ 2147483647 h 193"/>
                  <a:gd name="T32" fmla="*/ 2147483647 w 281"/>
                  <a:gd name="T33" fmla="*/ 2147483647 h 193"/>
                  <a:gd name="T34" fmla="*/ 2147483647 w 281"/>
                  <a:gd name="T35" fmla="*/ 2147483647 h 193"/>
                  <a:gd name="T36" fmla="*/ 2147483647 w 281"/>
                  <a:gd name="T37" fmla="*/ 2147483647 h 193"/>
                  <a:gd name="T38" fmla="*/ 2147483647 w 281"/>
                  <a:gd name="T39" fmla="*/ 2147483647 h 193"/>
                  <a:gd name="T40" fmla="*/ 2147483647 w 281"/>
                  <a:gd name="T41" fmla="*/ 2147483647 h 193"/>
                  <a:gd name="T42" fmla="*/ 2147483647 w 281"/>
                  <a:gd name="T43" fmla="*/ 2147483647 h 193"/>
                  <a:gd name="T44" fmla="*/ 2147483647 w 281"/>
                  <a:gd name="T45" fmla="*/ 2147483647 h 193"/>
                  <a:gd name="T46" fmla="*/ 2147483647 w 281"/>
                  <a:gd name="T47" fmla="*/ 2147483647 h 193"/>
                  <a:gd name="T48" fmla="*/ 2147483647 w 281"/>
                  <a:gd name="T49" fmla="*/ 2147483647 h 193"/>
                  <a:gd name="T50" fmla="*/ 2147483647 w 281"/>
                  <a:gd name="T51" fmla="*/ 2147483647 h 193"/>
                  <a:gd name="T52" fmla="*/ 2147483647 w 281"/>
                  <a:gd name="T53" fmla="*/ 2147483647 h 193"/>
                  <a:gd name="T54" fmla="*/ 2147483647 w 281"/>
                  <a:gd name="T55" fmla="*/ 2147483647 h 193"/>
                  <a:gd name="T56" fmla="*/ 2147483647 w 281"/>
                  <a:gd name="T57" fmla="*/ 2147483647 h 193"/>
                  <a:gd name="T58" fmla="*/ 2147483647 w 281"/>
                  <a:gd name="T59" fmla="*/ 2147483647 h 193"/>
                  <a:gd name="T60" fmla="*/ 2147483647 w 281"/>
                  <a:gd name="T61" fmla="*/ 2147483647 h 193"/>
                  <a:gd name="T62" fmla="*/ 2147483647 w 281"/>
                  <a:gd name="T63" fmla="*/ 2147483647 h 193"/>
                  <a:gd name="T64" fmla="*/ 2147483647 w 281"/>
                  <a:gd name="T65" fmla="*/ 2147483647 h 193"/>
                  <a:gd name="T66" fmla="*/ 2147483647 w 281"/>
                  <a:gd name="T67" fmla="*/ 2147483647 h 193"/>
                  <a:gd name="T68" fmla="*/ 2147483647 w 281"/>
                  <a:gd name="T69" fmla="*/ 2147483647 h 193"/>
                  <a:gd name="T70" fmla="*/ 2147483647 w 281"/>
                  <a:gd name="T71" fmla="*/ 2147483647 h 19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81" h="193">
                    <a:moveTo>
                      <a:pt x="275" y="167"/>
                    </a:moveTo>
                    <a:lnTo>
                      <a:pt x="235" y="168"/>
                    </a:lnTo>
                    <a:lnTo>
                      <a:pt x="202" y="171"/>
                    </a:lnTo>
                    <a:lnTo>
                      <a:pt x="188" y="171"/>
                    </a:lnTo>
                    <a:lnTo>
                      <a:pt x="175" y="169"/>
                    </a:lnTo>
                    <a:lnTo>
                      <a:pt x="168" y="168"/>
                    </a:lnTo>
                    <a:lnTo>
                      <a:pt x="162" y="166"/>
                    </a:lnTo>
                    <a:lnTo>
                      <a:pt x="155" y="164"/>
                    </a:lnTo>
                    <a:lnTo>
                      <a:pt x="149" y="161"/>
                    </a:lnTo>
                    <a:lnTo>
                      <a:pt x="130" y="135"/>
                    </a:lnTo>
                    <a:lnTo>
                      <a:pt x="108" y="103"/>
                    </a:lnTo>
                    <a:lnTo>
                      <a:pt x="104" y="94"/>
                    </a:lnTo>
                    <a:lnTo>
                      <a:pt x="98" y="84"/>
                    </a:lnTo>
                    <a:lnTo>
                      <a:pt x="94" y="74"/>
                    </a:lnTo>
                    <a:lnTo>
                      <a:pt x="90" y="63"/>
                    </a:lnTo>
                    <a:lnTo>
                      <a:pt x="87" y="51"/>
                    </a:lnTo>
                    <a:lnTo>
                      <a:pt x="85" y="39"/>
                    </a:lnTo>
                    <a:lnTo>
                      <a:pt x="83" y="27"/>
                    </a:lnTo>
                    <a:lnTo>
                      <a:pt x="83" y="13"/>
                    </a:lnTo>
                    <a:lnTo>
                      <a:pt x="43" y="0"/>
                    </a:lnTo>
                    <a:lnTo>
                      <a:pt x="30" y="50"/>
                    </a:lnTo>
                    <a:lnTo>
                      <a:pt x="28" y="52"/>
                    </a:lnTo>
                    <a:lnTo>
                      <a:pt x="23" y="56"/>
                    </a:lnTo>
                    <a:lnTo>
                      <a:pt x="18" y="61"/>
                    </a:lnTo>
                    <a:lnTo>
                      <a:pt x="11" y="65"/>
                    </a:lnTo>
                    <a:lnTo>
                      <a:pt x="6" y="69"/>
                    </a:lnTo>
                    <a:lnTo>
                      <a:pt x="1" y="72"/>
                    </a:lnTo>
                    <a:lnTo>
                      <a:pt x="0" y="73"/>
                    </a:lnTo>
                    <a:lnTo>
                      <a:pt x="0" y="74"/>
                    </a:lnTo>
                    <a:lnTo>
                      <a:pt x="1" y="75"/>
                    </a:lnTo>
                    <a:lnTo>
                      <a:pt x="3" y="75"/>
                    </a:lnTo>
                    <a:lnTo>
                      <a:pt x="9" y="81"/>
                    </a:lnTo>
                    <a:lnTo>
                      <a:pt x="23" y="96"/>
                    </a:lnTo>
                    <a:lnTo>
                      <a:pt x="37" y="111"/>
                    </a:lnTo>
                    <a:lnTo>
                      <a:pt x="43" y="118"/>
                    </a:lnTo>
                    <a:lnTo>
                      <a:pt x="45" y="122"/>
                    </a:lnTo>
                    <a:lnTo>
                      <a:pt x="49" y="126"/>
                    </a:lnTo>
                    <a:lnTo>
                      <a:pt x="53" y="129"/>
                    </a:lnTo>
                    <a:lnTo>
                      <a:pt x="57" y="132"/>
                    </a:lnTo>
                    <a:lnTo>
                      <a:pt x="62" y="134"/>
                    </a:lnTo>
                    <a:lnTo>
                      <a:pt x="66" y="135"/>
                    </a:lnTo>
                    <a:lnTo>
                      <a:pt x="71" y="136"/>
                    </a:lnTo>
                    <a:lnTo>
                      <a:pt x="76" y="136"/>
                    </a:lnTo>
                    <a:lnTo>
                      <a:pt x="76" y="141"/>
                    </a:lnTo>
                    <a:lnTo>
                      <a:pt x="77" y="145"/>
                    </a:lnTo>
                    <a:lnTo>
                      <a:pt x="79" y="148"/>
                    </a:lnTo>
                    <a:lnTo>
                      <a:pt x="82" y="150"/>
                    </a:lnTo>
                    <a:lnTo>
                      <a:pt x="86" y="153"/>
                    </a:lnTo>
                    <a:lnTo>
                      <a:pt x="93" y="154"/>
                    </a:lnTo>
                    <a:lnTo>
                      <a:pt x="99" y="154"/>
                    </a:lnTo>
                    <a:lnTo>
                      <a:pt x="104" y="156"/>
                    </a:lnTo>
                    <a:lnTo>
                      <a:pt x="106" y="157"/>
                    </a:lnTo>
                    <a:lnTo>
                      <a:pt x="108" y="160"/>
                    </a:lnTo>
                    <a:lnTo>
                      <a:pt x="109" y="163"/>
                    </a:lnTo>
                    <a:lnTo>
                      <a:pt x="109" y="167"/>
                    </a:lnTo>
                    <a:lnTo>
                      <a:pt x="109" y="179"/>
                    </a:lnTo>
                    <a:lnTo>
                      <a:pt x="111" y="187"/>
                    </a:lnTo>
                    <a:lnTo>
                      <a:pt x="111" y="189"/>
                    </a:lnTo>
                    <a:lnTo>
                      <a:pt x="113" y="191"/>
                    </a:lnTo>
                    <a:lnTo>
                      <a:pt x="115" y="193"/>
                    </a:lnTo>
                    <a:lnTo>
                      <a:pt x="117" y="193"/>
                    </a:lnTo>
                    <a:lnTo>
                      <a:pt x="129" y="193"/>
                    </a:lnTo>
                    <a:lnTo>
                      <a:pt x="149" y="192"/>
                    </a:lnTo>
                    <a:lnTo>
                      <a:pt x="164" y="191"/>
                    </a:lnTo>
                    <a:lnTo>
                      <a:pt x="174" y="190"/>
                    </a:lnTo>
                    <a:lnTo>
                      <a:pt x="180" y="189"/>
                    </a:lnTo>
                    <a:lnTo>
                      <a:pt x="186" y="187"/>
                    </a:lnTo>
                    <a:lnTo>
                      <a:pt x="192" y="186"/>
                    </a:lnTo>
                    <a:lnTo>
                      <a:pt x="200" y="187"/>
                    </a:lnTo>
                    <a:lnTo>
                      <a:pt x="212" y="188"/>
                    </a:lnTo>
                    <a:lnTo>
                      <a:pt x="229" y="192"/>
                    </a:lnTo>
                    <a:lnTo>
                      <a:pt x="281" y="167"/>
                    </a:lnTo>
                    <a:lnTo>
                      <a:pt x="275" y="167"/>
                    </a:lnTo>
                  </a:path>
                </a:pathLst>
              </a:custGeom>
              <a:solidFill>
                <a:srgbClr val="C0C0C0"/>
              </a:solidFill>
              <a:ln w="9525" cmpd="sng">
                <a:solidFill>
                  <a:srgbClr val="FFFFFF"/>
                </a:solidFill>
                <a:prstDash val="solid"/>
                <a:round/>
                <a:headEnd/>
                <a:tailEnd/>
              </a:ln>
            </p:spPr>
            <p:txBody>
              <a:bodyPr/>
              <a:lstStyle/>
              <a:p>
                <a:pPr algn="ctr"/>
                <a:endParaRPr lang="es-PY"/>
              </a:p>
            </p:txBody>
          </p:sp>
          <p:sp>
            <p:nvSpPr>
              <p:cNvPr id="102" name="Freeform 225">
                <a:extLst>
                  <a:ext uri="{FF2B5EF4-FFF2-40B4-BE49-F238E27FC236}">
                    <a16:creationId xmlns:a16="http://schemas.microsoft.com/office/drawing/2014/main" id="{E2B27BB3-8F81-467A-A28D-386B43F1BE3C}"/>
                  </a:ext>
                </a:extLst>
              </p:cNvPr>
              <p:cNvSpPr>
                <a:spLocks/>
              </p:cNvSpPr>
              <p:nvPr>
                <p:custDataLst>
                  <p:tags r:id="rId32"/>
                </p:custDataLst>
              </p:nvPr>
            </p:nvSpPr>
            <p:spPr bwMode="auto">
              <a:xfrm>
                <a:off x="6825206" y="3655445"/>
                <a:ext cx="133350" cy="155575"/>
              </a:xfrm>
              <a:custGeom>
                <a:avLst/>
                <a:gdLst>
                  <a:gd name="T0" fmla="*/ 2147483647 w 306"/>
                  <a:gd name="T1" fmla="*/ 2147483647 h 293"/>
                  <a:gd name="T2" fmla="*/ 2147483647 w 306"/>
                  <a:gd name="T3" fmla="*/ 2147483647 h 293"/>
                  <a:gd name="T4" fmla="*/ 2147483647 w 306"/>
                  <a:gd name="T5" fmla="*/ 2147483647 h 293"/>
                  <a:gd name="T6" fmla="*/ 2147483647 w 306"/>
                  <a:gd name="T7" fmla="*/ 2147483647 h 293"/>
                  <a:gd name="T8" fmla="*/ 2147483647 w 306"/>
                  <a:gd name="T9" fmla="*/ 2147483647 h 293"/>
                  <a:gd name="T10" fmla="*/ 2147483647 w 306"/>
                  <a:gd name="T11" fmla="*/ 2147483647 h 293"/>
                  <a:gd name="T12" fmla="*/ 2147483647 w 306"/>
                  <a:gd name="T13" fmla="*/ 2147483647 h 293"/>
                  <a:gd name="T14" fmla="*/ 2147483647 w 306"/>
                  <a:gd name="T15" fmla="*/ 2147483647 h 293"/>
                  <a:gd name="T16" fmla="*/ 2147483647 w 306"/>
                  <a:gd name="T17" fmla="*/ 2147483647 h 293"/>
                  <a:gd name="T18" fmla="*/ 2147483647 w 306"/>
                  <a:gd name="T19" fmla="*/ 2147483647 h 293"/>
                  <a:gd name="T20" fmla="*/ 2147483647 w 306"/>
                  <a:gd name="T21" fmla="*/ 2147483647 h 293"/>
                  <a:gd name="T22" fmla="*/ 2147483647 w 306"/>
                  <a:gd name="T23" fmla="*/ 2147483647 h 293"/>
                  <a:gd name="T24" fmla="*/ 2147483647 w 306"/>
                  <a:gd name="T25" fmla="*/ 2147483647 h 293"/>
                  <a:gd name="T26" fmla="*/ 2147483647 w 306"/>
                  <a:gd name="T27" fmla="*/ 2147483647 h 293"/>
                  <a:gd name="T28" fmla="*/ 2147483647 w 306"/>
                  <a:gd name="T29" fmla="*/ 2147483647 h 293"/>
                  <a:gd name="T30" fmla="*/ 2147483647 w 306"/>
                  <a:gd name="T31" fmla="*/ 2147483647 h 293"/>
                  <a:gd name="T32" fmla="*/ 2147483647 w 306"/>
                  <a:gd name="T33" fmla="*/ 2147483647 h 293"/>
                  <a:gd name="T34" fmla="*/ 2147483647 w 306"/>
                  <a:gd name="T35" fmla="*/ 2147483647 h 293"/>
                  <a:gd name="T36" fmla="*/ 2147483647 w 306"/>
                  <a:gd name="T37" fmla="*/ 2147483647 h 293"/>
                  <a:gd name="T38" fmla="*/ 0 w 306"/>
                  <a:gd name="T39" fmla="*/ 2147483647 h 293"/>
                  <a:gd name="T40" fmla="*/ 2147483647 w 306"/>
                  <a:gd name="T41" fmla="*/ 2147483647 h 293"/>
                  <a:gd name="T42" fmla="*/ 2147483647 w 306"/>
                  <a:gd name="T43" fmla="*/ 2147483647 h 293"/>
                  <a:gd name="T44" fmla="*/ 2147483647 w 306"/>
                  <a:gd name="T45" fmla="*/ 2147483647 h 293"/>
                  <a:gd name="T46" fmla="*/ 2147483647 w 306"/>
                  <a:gd name="T47" fmla="*/ 2147483647 h 293"/>
                  <a:gd name="T48" fmla="*/ 2147483647 w 306"/>
                  <a:gd name="T49" fmla="*/ 2147483647 h 293"/>
                  <a:gd name="T50" fmla="*/ 2147483647 w 306"/>
                  <a:gd name="T51" fmla="*/ 0 h 293"/>
                  <a:gd name="T52" fmla="*/ 2147483647 w 306"/>
                  <a:gd name="T53" fmla="*/ 2147483647 h 293"/>
                  <a:gd name="T54" fmla="*/ 2147483647 w 306"/>
                  <a:gd name="T55" fmla="*/ 2147483647 h 293"/>
                  <a:gd name="T56" fmla="*/ 2147483647 w 306"/>
                  <a:gd name="T57" fmla="*/ 2147483647 h 293"/>
                  <a:gd name="T58" fmla="*/ 2147483647 w 306"/>
                  <a:gd name="T59" fmla="*/ 2147483647 h 293"/>
                  <a:gd name="T60" fmla="*/ 2147483647 w 306"/>
                  <a:gd name="T61" fmla="*/ 2147483647 h 293"/>
                  <a:gd name="T62" fmla="*/ 2147483647 w 306"/>
                  <a:gd name="T63" fmla="*/ 2147483647 h 293"/>
                  <a:gd name="T64" fmla="*/ 2147483647 w 306"/>
                  <a:gd name="T65" fmla="*/ 2147483647 h 293"/>
                  <a:gd name="T66" fmla="*/ 2147483647 w 306"/>
                  <a:gd name="T67" fmla="*/ 2147483647 h 293"/>
                  <a:gd name="T68" fmla="*/ 2147483647 w 306"/>
                  <a:gd name="T69" fmla="*/ 2147483647 h 293"/>
                  <a:gd name="T70" fmla="*/ 2147483647 w 306"/>
                  <a:gd name="T71" fmla="*/ 2147483647 h 293"/>
                  <a:gd name="T72" fmla="*/ 2147483647 w 306"/>
                  <a:gd name="T73" fmla="*/ 2147483647 h 293"/>
                  <a:gd name="T74" fmla="*/ 2147483647 w 306"/>
                  <a:gd name="T75" fmla="*/ 2147483647 h 293"/>
                  <a:gd name="T76" fmla="*/ 2147483647 w 306"/>
                  <a:gd name="T77" fmla="*/ 2147483647 h 293"/>
                  <a:gd name="T78" fmla="*/ 2147483647 w 306"/>
                  <a:gd name="T79" fmla="*/ 2147483647 h 293"/>
                  <a:gd name="T80" fmla="*/ 2147483647 w 306"/>
                  <a:gd name="T81" fmla="*/ 2147483647 h 293"/>
                  <a:gd name="T82" fmla="*/ 2147483647 w 306"/>
                  <a:gd name="T83" fmla="*/ 2147483647 h 293"/>
                  <a:gd name="T84" fmla="*/ 2147483647 w 306"/>
                  <a:gd name="T85" fmla="*/ 2147483647 h 29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06" h="293">
                    <a:moveTo>
                      <a:pt x="300" y="169"/>
                    </a:moveTo>
                    <a:lnTo>
                      <a:pt x="297" y="181"/>
                    </a:lnTo>
                    <a:lnTo>
                      <a:pt x="297" y="185"/>
                    </a:lnTo>
                    <a:lnTo>
                      <a:pt x="296" y="185"/>
                    </a:lnTo>
                    <a:lnTo>
                      <a:pt x="294" y="187"/>
                    </a:lnTo>
                    <a:lnTo>
                      <a:pt x="291" y="194"/>
                    </a:lnTo>
                    <a:lnTo>
                      <a:pt x="286" y="197"/>
                    </a:lnTo>
                    <a:lnTo>
                      <a:pt x="282" y="199"/>
                    </a:lnTo>
                    <a:lnTo>
                      <a:pt x="276" y="200"/>
                    </a:lnTo>
                    <a:lnTo>
                      <a:pt x="272" y="201"/>
                    </a:lnTo>
                    <a:lnTo>
                      <a:pt x="267" y="203"/>
                    </a:lnTo>
                    <a:lnTo>
                      <a:pt x="263" y="207"/>
                    </a:lnTo>
                    <a:lnTo>
                      <a:pt x="260" y="212"/>
                    </a:lnTo>
                    <a:lnTo>
                      <a:pt x="253" y="229"/>
                    </a:lnTo>
                    <a:lnTo>
                      <a:pt x="248" y="242"/>
                    </a:lnTo>
                    <a:lnTo>
                      <a:pt x="242" y="254"/>
                    </a:lnTo>
                    <a:lnTo>
                      <a:pt x="236" y="263"/>
                    </a:lnTo>
                    <a:lnTo>
                      <a:pt x="231" y="267"/>
                    </a:lnTo>
                    <a:lnTo>
                      <a:pt x="227" y="270"/>
                    </a:lnTo>
                    <a:lnTo>
                      <a:pt x="221" y="273"/>
                    </a:lnTo>
                    <a:lnTo>
                      <a:pt x="215" y="276"/>
                    </a:lnTo>
                    <a:lnTo>
                      <a:pt x="200" y="281"/>
                    </a:lnTo>
                    <a:lnTo>
                      <a:pt x="181" y="286"/>
                    </a:lnTo>
                    <a:lnTo>
                      <a:pt x="164" y="290"/>
                    </a:lnTo>
                    <a:lnTo>
                      <a:pt x="148" y="292"/>
                    </a:lnTo>
                    <a:lnTo>
                      <a:pt x="139" y="293"/>
                    </a:lnTo>
                    <a:lnTo>
                      <a:pt x="130" y="293"/>
                    </a:lnTo>
                    <a:lnTo>
                      <a:pt x="123" y="293"/>
                    </a:lnTo>
                    <a:lnTo>
                      <a:pt x="114" y="292"/>
                    </a:lnTo>
                    <a:lnTo>
                      <a:pt x="106" y="290"/>
                    </a:lnTo>
                    <a:lnTo>
                      <a:pt x="98" y="288"/>
                    </a:lnTo>
                    <a:lnTo>
                      <a:pt x="92" y="286"/>
                    </a:lnTo>
                    <a:lnTo>
                      <a:pt x="85" y="282"/>
                    </a:lnTo>
                    <a:lnTo>
                      <a:pt x="80" y="278"/>
                    </a:lnTo>
                    <a:lnTo>
                      <a:pt x="74" y="274"/>
                    </a:lnTo>
                    <a:lnTo>
                      <a:pt x="71" y="268"/>
                    </a:lnTo>
                    <a:lnTo>
                      <a:pt x="68" y="262"/>
                    </a:lnTo>
                    <a:lnTo>
                      <a:pt x="1" y="236"/>
                    </a:lnTo>
                    <a:lnTo>
                      <a:pt x="1" y="119"/>
                    </a:lnTo>
                    <a:lnTo>
                      <a:pt x="0" y="88"/>
                    </a:lnTo>
                    <a:lnTo>
                      <a:pt x="0" y="56"/>
                    </a:lnTo>
                    <a:lnTo>
                      <a:pt x="1" y="49"/>
                    </a:lnTo>
                    <a:lnTo>
                      <a:pt x="2" y="42"/>
                    </a:lnTo>
                    <a:lnTo>
                      <a:pt x="4" y="35"/>
                    </a:lnTo>
                    <a:lnTo>
                      <a:pt x="6" y="28"/>
                    </a:lnTo>
                    <a:lnTo>
                      <a:pt x="11" y="21"/>
                    </a:lnTo>
                    <a:lnTo>
                      <a:pt x="15" y="14"/>
                    </a:lnTo>
                    <a:lnTo>
                      <a:pt x="20" y="8"/>
                    </a:lnTo>
                    <a:lnTo>
                      <a:pt x="28" y="2"/>
                    </a:lnTo>
                    <a:lnTo>
                      <a:pt x="41" y="2"/>
                    </a:lnTo>
                    <a:lnTo>
                      <a:pt x="48" y="0"/>
                    </a:lnTo>
                    <a:lnTo>
                      <a:pt x="53" y="0"/>
                    </a:lnTo>
                    <a:lnTo>
                      <a:pt x="68" y="2"/>
                    </a:lnTo>
                    <a:lnTo>
                      <a:pt x="72" y="6"/>
                    </a:lnTo>
                    <a:lnTo>
                      <a:pt x="76" y="7"/>
                    </a:lnTo>
                    <a:lnTo>
                      <a:pt x="80" y="7"/>
                    </a:lnTo>
                    <a:lnTo>
                      <a:pt x="82" y="6"/>
                    </a:lnTo>
                    <a:lnTo>
                      <a:pt x="84" y="4"/>
                    </a:lnTo>
                    <a:lnTo>
                      <a:pt x="86" y="4"/>
                    </a:lnTo>
                    <a:lnTo>
                      <a:pt x="87" y="5"/>
                    </a:lnTo>
                    <a:lnTo>
                      <a:pt x="87" y="9"/>
                    </a:lnTo>
                    <a:lnTo>
                      <a:pt x="90" y="11"/>
                    </a:lnTo>
                    <a:lnTo>
                      <a:pt x="94" y="15"/>
                    </a:lnTo>
                    <a:lnTo>
                      <a:pt x="99" y="19"/>
                    </a:lnTo>
                    <a:lnTo>
                      <a:pt x="107" y="23"/>
                    </a:lnTo>
                    <a:lnTo>
                      <a:pt x="121" y="31"/>
                    </a:lnTo>
                    <a:lnTo>
                      <a:pt x="127" y="34"/>
                    </a:lnTo>
                    <a:lnTo>
                      <a:pt x="148" y="41"/>
                    </a:lnTo>
                    <a:lnTo>
                      <a:pt x="165" y="49"/>
                    </a:lnTo>
                    <a:lnTo>
                      <a:pt x="182" y="59"/>
                    </a:lnTo>
                    <a:lnTo>
                      <a:pt x="196" y="69"/>
                    </a:lnTo>
                    <a:lnTo>
                      <a:pt x="210" y="79"/>
                    </a:lnTo>
                    <a:lnTo>
                      <a:pt x="226" y="91"/>
                    </a:lnTo>
                    <a:lnTo>
                      <a:pt x="241" y="102"/>
                    </a:lnTo>
                    <a:lnTo>
                      <a:pt x="260" y="113"/>
                    </a:lnTo>
                    <a:lnTo>
                      <a:pt x="261" y="117"/>
                    </a:lnTo>
                    <a:lnTo>
                      <a:pt x="263" y="120"/>
                    </a:lnTo>
                    <a:lnTo>
                      <a:pt x="266" y="124"/>
                    </a:lnTo>
                    <a:lnTo>
                      <a:pt x="270" y="128"/>
                    </a:lnTo>
                    <a:lnTo>
                      <a:pt x="280" y="135"/>
                    </a:lnTo>
                    <a:lnTo>
                      <a:pt x="291" y="144"/>
                    </a:lnTo>
                    <a:lnTo>
                      <a:pt x="299" y="151"/>
                    </a:lnTo>
                    <a:lnTo>
                      <a:pt x="305" y="158"/>
                    </a:lnTo>
                    <a:lnTo>
                      <a:pt x="306" y="161"/>
                    </a:lnTo>
                    <a:lnTo>
                      <a:pt x="306" y="164"/>
                    </a:lnTo>
                    <a:lnTo>
                      <a:pt x="304" y="166"/>
                    </a:lnTo>
                    <a:lnTo>
                      <a:pt x="300" y="16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s-PY"/>
              </a:p>
            </p:txBody>
          </p:sp>
          <p:sp>
            <p:nvSpPr>
              <p:cNvPr id="104" name="Line 359">
                <a:extLst>
                  <a:ext uri="{FF2B5EF4-FFF2-40B4-BE49-F238E27FC236}">
                    <a16:creationId xmlns:a16="http://schemas.microsoft.com/office/drawing/2014/main" id="{ECCA1226-A3DC-450F-9BBE-CD038EA3AE3C}"/>
                  </a:ext>
                </a:extLst>
              </p:cNvPr>
              <p:cNvSpPr>
                <a:spLocks noChangeShapeType="1"/>
              </p:cNvSpPr>
              <p:nvPr>
                <p:custDataLst>
                  <p:tags r:id="rId33"/>
                </p:custDataLst>
              </p:nvPr>
            </p:nvSpPr>
            <p:spPr bwMode="auto">
              <a:xfrm flipH="1">
                <a:off x="5902868" y="2717232"/>
                <a:ext cx="4763" cy="793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algn="ctr"/>
                <a:endParaRPr lang="es-PY"/>
              </a:p>
            </p:txBody>
          </p:sp>
          <p:sp>
            <p:nvSpPr>
              <p:cNvPr id="105" name="Freeform 360">
                <a:extLst>
                  <a:ext uri="{FF2B5EF4-FFF2-40B4-BE49-F238E27FC236}">
                    <a16:creationId xmlns:a16="http://schemas.microsoft.com/office/drawing/2014/main" id="{F21C4F23-6CED-4F86-AE52-0453F0348214}"/>
                  </a:ext>
                </a:extLst>
              </p:cNvPr>
              <p:cNvSpPr>
                <a:spLocks/>
              </p:cNvSpPr>
              <p:nvPr>
                <p:custDataLst>
                  <p:tags r:id="rId34"/>
                </p:custDataLst>
              </p:nvPr>
            </p:nvSpPr>
            <p:spPr bwMode="auto">
              <a:xfrm>
                <a:off x="5902868" y="2725170"/>
                <a:ext cx="12700" cy="58737"/>
              </a:xfrm>
              <a:custGeom>
                <a:avLst/>
                <a:gdLst>
                  <a:gd name="T0" fmla="*/ 0 w 33"/>
                  <a:gd name="T1" fmla="*/ 0 h 6"/>
                  <a:gd name="T2" fmla="*/ 2147483647 w 33"/>
                  <a:gd name="T3" fmla="*/ 2147483647 h 6"/>
                  <a:gd name="T4" fmla="*/ 2147483647 w 33"/>
                  <a:gd name="T5" fmla="*/ 2147483647 h 6"/>
                  <a:gd name="T6" fmla="*/ 2147483647 w 33"/>
                  <a:gd name="T7" fmla="*/ 2147483647 h 6"/>
                  <a:gd name="T8" fmla="*/ 2147483647 w 33"/>
                  <a:gd name="T9" fmla="*/ 2147483647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 h="6">
                    <a:moveTo>
                      <a:pt x="0" y="0"/>
                    </a:moveTo>
                    <a:lnTo>
                      <a:pt x="7" y="1"/>
                    </a:lnTo>
                    <a:lnTo>
                      <a:pt x="15" y="3"/>
                    </a:lnTo>
                    <a:lnTo>
                      <a:pt x="23" y="5"/>
                    </a:lnTo>
                    <a:lnTo>
                      <a:pt x="33" y="6"/>
                    </a:lnTo>
                  </a:path>
                </a:pathLst>
              </a:custGeom>
              <a:solidFill>
                <a:srgbClr val="C0C0C0"/>
              </a:solidFill>
              <a:ln w="9525" cmpd="sng">
                <a:solidFill>
                  <a:srgbClr val="FFFFFF"/>
                </a:solidFill>
                <a:prstDash val="solid"/>
                <a:round/>
                <a:headEnd/>
                <a:tailEnd/>
              </a:ln>
            </p:spPr>
            <p:txBody>
              <a:bodyPr/>
              <a:lstStyle/>
              <a:p>
                <a:pPr algn="ctr"/>
                <a:endParaRPr lang="es-PY"/>
              </a:p>
            </p:txBody>
          </p:sp>
          <p:sp>
            <p:nvSpPr>
              <p:cNvPr id="106" name="Freeform 361">
                <a:extLst>
                  <a:ext uri="{FF2B5EF4-FFF2-40B4-BE49-F238E27FC236}">
                    <a16:creationId xmlns:a16="http://schemas.microsoft.com/office/drawing/2014/main" id="{B4F9D807-B652-47D9-9B99-F0BB4D130A19}"/>
                  </a:ext>
                </a:extLst>
              </p:cNvPr>
              <p:cNvSpPr>
                <a:spLocks/>
              </p:cNvSpPr>
              <p:nvPr>
                <p:custDataLst>
                  <p:tags r:id="rId35"/>
                </p:custDataLst>
              </p:nvPr>
            </p:nvSpPr>
            <p:spPr bwMode="auto">
              <a:xfrm>
                <a:off x="5910806" y="2712470"/>
                <a:ext cx="4762" cy="57150"/>
              </a:xfrm>
              <a:custGeom>
                <a:avLst/>
                <a:gdLst>
                  <a:gd name="T0" fmla="*/ 2147483647 w 13"/>
                  <a:gd name="T1" fmla="*/ 2147483647 h 30"/>
                  <a:gd name="T2" fmla="*/ 2147483647 w 13"/>
                  <a:gd name="T3" fmla="*/ 0 h 30"/>
                  <a:gd name="T4" fmla="*/ 0 w 13"/>
                  <a:gd name="T5" fmla="*/ 0 h 30"/>
                  <a:gd name="T6" fmla="*/ 0 60000 65536"/>
                  <a:gd name="T7" fmla="*/ 0 60000 65536"/>
                  <a:gd name="T8" fmla="*/ 0 60000 65536"/>
                </a:gdLst>
                <a:ahLst/>
                <a:cxnLst>
                  <a:cxn ang="T6">
                    <a:pos x="T0" y="T1"/>
                  </a:cxn>
                  <a:cxn ang="T7">
                    <a:pos x="T2" y="T3"/>
                  </a:cxn>
                  <a:cxn ang="T8">
                    <a:pos x="T4" y="T5"/>
                  </a:cxn>
                </a:cxnLst>
                <a:rect l="0" t="0" r="r" b="b"/>
                <a:pathLst>
                  <a:path w="13" h="30">
                    <a:moveTo>
                      <a:pt x="13" y="30"/>
                    </a:moveTo>
                    <a:lnTo>
                      <a:pt x="13" y="0"/>
                    </a:lnTo>
                    <a:lnTo>
                      <a:pt x="0" y="0"/>
                    </a:lnTo>
                  </a:path>
                </a:pathLst>
              </a:custGeom>
              <a:solidFill>
                <a:srgbClr val="C0C0C0"/>
              </a:solidFill>
              <a:ln w="9525" cmpd="sng">
                <a:solidFill>
                  <a:srgbClr val="FFFFFF"/>
                </a:solidFill>
                <a:prstDash val="solid"/>
                <a:round/>
                <a:headEnd/>
                <a:tailEnd/>
              </a:ln>
            </p:spPr>
            <p:txBody>
              <a:bodyPr/>
              <a:lstStyle/>
              <a:p>
                <a:pPr algn="ctr"/>
                <a:endParaRPr lang="es-PY"/>
              </a:p>
            </p:txBody>
          </p:sp>
          <p:grpSp>
            <p:nvGrpSpPr>
              <p:cNvPr id="107" name="Group 362">
                <a:extLst>
                  <a:ext uri="{FF2B5EF4-FFF2-40B4-BE49-F238E27FC236}">
                    <a16:creationId xmlns:a16="http://schemas.microsoft.com/office/drawing/2014/main" id="{A31FE8FE-BA39-4293-A2B5-59BF25AC492A}"/>
                  </a:ext>
                </a:extLst>
              </p:cNvPr>
              <p:cNvGrpSpPr>
                <a:grpSpLocks/>
              </p:cNvGrpSpPr>
              <p:nvPr>
                <p:custDataLst>
                  <p:tags r:id="rId36"/>
                </p:custDataLst>
              </p:nvPr>
            </p:nvGrpSpPr>
            <p:grpSpPr bwMode="auto">
              <a:xfrm>
                <a:off x="5902868" y="2647382"/>
                <a:ext cx="417513" cy="201613"/>
                <a:chOff x="912" y="2626"/>
                <a:chExt cx="311" cy="127"/>
              </a:xfrm>
            </p:grpSpPr>
            <p:sp>
              <p:nvSpPr>
                <p:cNvPr id="108" name="Freeform 363">
                  <a:extLst>
                    <a:ext uri="{FF2B5EF4-FFF2-40B4-BE49-F238E27FC236}">
                      <a16:creationId xmlns:a16="http://schemas.microsoft.com/office/drawing/2014/main" id="{7AA74156-7BD5-49E6-AA60-4411DB42F49D}"/>
                    </a:ext>
                  </a:extLst>
                </p:cNvPr>
                <p:cNvSpPr>
                  <a:spLocks/>
                </p:cNvSpPr>
                <p:nvPr/>
              </p:nvSpPr>
              <p:spPr bwMode="auto">
                <a:xfrm>
                  <a:off x="1110" y="2626"/>
                  <a:ext cx="113" cy="127"/>
                </a:xfrm>
                <a:custGeom>
                  <a:avLst/>
                  <a:gdLst>
                    <a:gd name="T0" fmla="*/ 3 w 352"/>
                    <a:gd name="T1" fmla="*/ 1 h 387"/>
                    <a:gd name="T2" fmla="*/ 3 w 352"/>
                    <a:gd name="T3" fmla="*/ 1 h 387"/>
                    <a:gd name="T4" fmla="*/ 3 w 352"/>
                    <a:gd name="T5" fmla="*/ 1 h 387"/>
                    <a:gd name="T6" fmla="*/ 3 w 352"/>
                    <a:gd name="T7" fmla="*/ 1 h 387"/>
                    <a:gd name="T8" fmla="*/ 2 w 352"/>
                    <a:gd name="T9" fmla="*/ 1 h 387"/>
                    <a:gd name="T10" fmla="*/ 2 w 352"/>
                    <a:gd name="T11" fmla="*/ 0 h 387"/>
                    <a:gd name="T12" fmla="*/ 1 w 352"/>
                    <a:gd name="T13" fmla="*/ 0 h 387"/>
                    <a:gd name="T14" fmla="*/ 1 w 352"/>
                    <a:gd name="T15" fmla="*/ 0 h 387"/>
                    <a:gd name="T16" fmla="*/ 1 w 352"/>
                    <a:gd name="T17" fmla="*/ 0 h 387"/>
                    <a:gd name="T18" fmla="*/ 1 w 352"/>
                    <a:gd name="T19" fmla="*/ 0 h 387"/>
                    <a:gd name="T20" fmla="*/ 1 w 352"/>
                    <a:gd name="T21" fmla="*/ 1 h 387"/>
                    <a:gd name="T22" fmla="*/ 1 w 352"/>
                    <a:gd name="T23" fmla="*/ 1 h 387"/>
                    <a:gd name="T24" fmla="*/ 0 w 352"/>
                    <a:gd name="T25" fmla="*/ 2 h 387"/>
                    <a:gd name="T26" fmla="*/ 0 w 352"/>
                    <a:gd name="T27" fmla="*/ 2 h 387"/>
                    <a:gd name="T28" fmla="*/ 0 w 352"/>
                    <a:gd name="T29" fmla="*/ 2 h 387"/>
                    <a:gd name="T30" fmla="*/ 0 w 352"/>
                    <a:gd name="T31" fmla="*/ 2 h 387"/>
                    <a:gd name="T32" fmla="*/ 0 w 352"/>
                    <a:gd name="T33" fmla="*/ 3 h 387"/>
                    <a:gd name="T34" fmla="*/ 0 w 352"/>
                    <a:gd name="T35" fmla="*/ 3 h 387"/>
                    <a:gd name="T36" fmla="*/ 0 w 352"/>
                    <a:gd name="T37" fmla="*/ 3 h 387"/>
                    <a:gd name="T38" fmla="*/ 0 w 352"/>
                    <a:gd name="T39" fmla="*/ 3 h 387"/>
                    <a:gd name="T40" fmla="*/ 0 w 352"/>
                    <a:gd name="T41" fmla="*/ 3 h 387"/>
                    <a:gd name="T42" fmla="*/ 1 w 352"/>
                    <a:gd name="T43" fmla="*/ 3 h 387"/>
                    <a:gd name="T44" fmla="*/ 1 w 352"/>
                    <a:gd name="T45" fmla="*/ 3 h 387"/>
                    <a:gd name="T46" fmla="*/ 1 w 352"/>
                    <a:gd name="T47" fmla="*/ 3 h 387"/>
                    <a:gd name="T48" fmla="*/ 1 w 352"/>
                    <a:gd name="T49" fmla="*/ 3 h 387"/>
                    <a:gd name="T50" fmla="*/ 1 w 352"/>
                    <a:gd name="T51" fmla="*/ 3 h 387"/>
                    <a:gd name="T52" fmla="*/ 1 w 352"/>
                    <a:gd name="T53" fmla="*/ 3 h 387"/>
                    <a:gd name="T54" fmla="*/ 1 w 352"/>
                    <a:gd name="T55" fmla="*/ 3 h 387"/>
                    <a:gd name="T56" fmla="*/ 1 w 352"/>
                    <a:gd name="T57" fmla="*/ 3 h 387"/>
                    <a:gd name="T58" fmla="*/ 1 w 352"/>
                    <a:gd name="T59" fmla="*/ 4 h 387"/>
                    <a:gd name="T60" fmla="*/ 1 w 352"/>
                    <a:gd name="T61" fmla="*/ 4 h 387"/>
                    <a:gd name="T62" fmla="*/ 1 w 352"/>
                    <a:gd name="T63" fmla="*/ 4 h 387"/>
                    <a:gd name="T64" fmla="*/ 1 w 352"/>
                    <a:gd name="T65" fmla="*/ 4 h 387"/>
                    <a:gd name="T66" fmla="*/ 2 w 352"/>
                    <a:gd name="T67" fmla="*/ 4 h 387"/>
                    <a:gd name="T68" fmla="*/ 2 w 352"/>
                    <a:gd name="T69" fmla="*/ 5 h 387"/>
                    <a:gd name="T70" fmla="*/ 2 w 352"/>
                    <a:gd name="T71" fmla="*/ 4 h 387"/>
                    <a:gd name="T72" fmla="*/ 2 w 352"/>
                    <a:gd name="T73" fmla="*/ 4 h 387"/>
                    <a:gd name="T74" fmla="*/ 2 w 352"/>
                    <a:gd name="T75" fmla="*/ 4 h 387"/>
                    <a:gd name="T76" fmla="*/ 2 w 352"/>
                    <a:gd name="T77" fmla="*/ 4 h 387"/>
                    <a:gd name="T78" fmla="*/ 2 w 352"/>
                    <a:gd name="T79" fmla="*/ 4 h 387"/>
                    <a:gd name="T80" fmla="*/ 2 w 352"/>
                    <a:gd name="T81" fmla="*/ 4 h 387"/>
                    <a:gd name="T82" fmla="*/ 2 w 352"/>
                    <a:gd name="T83" fmla="*/ 3 h 387"/>
                    <a:gd name="T84" fmla="*/ 3 w 352"/>
                    <a:gd name="T85" fmla="*/ 3 h 387"/>
                    <a:gd name="T86" fmla="*/ 3 w 352"/>
                    <a:gd name="T87" fmla="*/ 3 h 387"/>
                    <a:gd name="T88" fmla="*/ 3 w 352"/>
                    <a:gd name="T89" fmla="*/ 3 h 387"/>
                    <a:gd name="T90" fmla="*/ 4 w 352"/>
                    <a:gd name="T91" fmla="*/ 3 h 387"/>
                    <a:gd name="T92" fmla="*/ 4 w 352"/>
                    <a:gd name="T93" fmla="*/ 2 h 387"/>
                    <a:gd name="T94" fmla="*/ 4 w 352"/>
                    <a:gd name="T95" fmla="*/ 2 h 387"/>
                    <a:gd name="T96" fmla="*/ 4 w 352"/>
                    <a:gd name="T97" fmla="*/ 2 h 387"/>
                    <a:gd name="T98" fmla="*/ 4 w 352"/>
                    <a:gd name="T99" fmla="*/ 2 h 387"/>
                    <a:gd name="T100" fmla="*/ 4 w 352"/>
                    <a:gd name="T101" fmla="*/ 1 h 387"/>
                    <a:gd name="T102" fmla="*/ 4 w 352"/>
                    <a:gd name="T103" fmla="*/ 1 h 38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52" h="387">
                      <a:moveTo>
                        <a:pt x="325" y="79"/>
                      </a:moveTo>
                      <a:lnTo>
                        <a:pt x="312" y="79"/>
                      </a:lnTo>
                      <a:lnTo>
                        <a:pt x="299" y="79"/>
                      </a:lnTo>
                      <a:lnTo>
                        <a:pt x="286" y="79"/>
                      </a:lnTo>
                      <a:lnTo>
                        <a:pt x="273" y="79"/>
                      </a:lnTo>
                      <a:lnTo>
                        <a:pt x="265" y="79"/>
                      </a:lnTo>
                      <a:lnTo>
                        <a:pt x="256" y="77"/>
                      </a:lnTo>
                      <a:lnTo>
                        <a:pt x="249" y="74"/>
                      </a:lnTo>
                      <a:lnTo>
                        <a:pt x="240" y="70"/>
                      </a:lnTo>
                      <a:lnTo>
                        <a:pt x="222" y="59"/>
                      </a:lnTo>
                      <a:lnTo>
                        <a:pt x="204" y="46"/>
                      </a:lnTo>
                      <a:lnTo>
                        <a:pt x="168" y="20"/>
                      </a:lnTo>
                      <a:lnTo>
                        <a:pt x="140" y="0"/>
                      </a:lnTo>
                      <a:lnTo>
                        <a:pt x="137" y="6"/>
                      </a:lnTo>
                      <a:lnTo>
                        <a:pt x="133" y="13"/>
                      </a:lnTo>
                      <a:lnTo>
                        <a:pt x="129" y="19"/>
                      </a:lnTo>
                      <a:lnTo>
                        <a:pt x="125" y="25"/>
                      </a:lnTo>
                      <a:lnTo>
                        <a:pt x="119" y="29"/>
                      </a:lnTo>
                      <a:lnTo>
                        <a:pt x="114" y="33"/>
                      </a:lnTo>
                      <a:lnTo>
                        <a:pt x="107" y="35"/>
                      </a:lnTo>
                      <a:lnTo>
                        <a:pt x="100" y="36"/>
                      </a:lnTo>
                      <a:lnTo>
                        <a:pt x="86" y="56"/>
                      </a:lnTo>
                      <a:lnTo>
                        <a:pt x="71" y="76"/>
                      </a:lnTo>
                      <a:lnTo>
                        <a:pt x="53" y="97"/>
                      </a:lnTo>
                      <a:lnTo>
                        <a:pt x="38" y="120"/>
                      </a:lnTo>
                      <a:lnTo>
                        <a:pt x="30" y="131"/>
                      </a:lnTo>
                      <a:lnTo>
                        <a:pt x="22" y="143"/>
                      </a:lnTo>
                      <a:lnTo>
                        <a:pt x="17" y="154"/>
                      </a:lnTo>
                      <a:lnTo>
                        <a:pt x="11" y="165"/>
                      </a:lnTo>
                      <a:lnTo>
                        <a:pt x="7" y="177"/>
                      </a:lnTo>
                      <a:lnTo>
                        <a:pt x="3" y="187"/>
                      </a:lnTo>
                      <a:lnTo>
                        <a:pt x="0" y="198"/>
                      </a:lnTo>
                      <a:lnTo>
                        <a:pt x="0" y="208"/>
                      </a:lnTo>
                      <a:lnTo>
                        <a:pt x="0" y="213"/>
                      </a:lnTo>
                      <a:lnTo>
                        <a:pt x="2" y="217"/>
                      </a:lnTo>
                      <a:lnTo>
                        <a:pt x="3" y="222"/>
                      </a:lnTo>
                      <a:lnTo>
                        <a:pt x="5" y="225"/>
                      </a:lnTo>
                      <a:lnTo>
                        <a:pt x="9" y="231"/>
                      </a:lnTo>
                      <a:lnTo>
                        <a:pt x="16" y="237"/>
                      </a:lnTo>
                      <a:lnTo>
                        <a:pt x="24" y="241"/>
                      </a:lnTo>
                      <a:lnTo>
                        <a:pt x="31" y="243"/>
                      </a:lnTo>
                      <a:lnTo>
                        <a:pt x="39" y="245"/>
                      </a:lnTo>
                      <a:lnTo>
                        <a:pt x="47" y="246"/>
                      </a:lnTo>
                      <a:lnTo>
                        <a:pt x="52" y="245"/>
                      </a:lnTo>
                      <a:lnTo>
                        <a:pt x="58" y="243"/>
                      </a:lnTo>
                      <a:lnTo>
                        <a:pt x="63" y="241"/>
                      </a:lnTo>
                      <a:lnTo>
                        <a:pt x="69" y="238"/>
                      </a:lnTo>
                      <a:lnTo>
                        <a:pt x="73" y="236"/>
                      </a:lnTo>
                      <a:lnTo>
                        <a:pt x="76" y="235"/>
                      </a:lnTo>
                      <a:lnTo>
                        <a:pt x="78" y="236"/>
                      </a:lnTo>
                      <a:lnTo>
                        <a:pt x="80" y="236"/>
                      </a:lnTo>
                      <a:lnTo>
                        <a:pt x="80" y="238"/>
                      </a:lnTo>
                      <a:lnTo>
                        <a:pt x="80" y="240"/>
                      </a:lnTo>
                      <a:lnTo>
                        <a:pt x="80" y="257"/>
                      </a:lnTo>
                      <a:lnTo>
                        <a:pt x="78" y="271"/>
                      </a:lnTo>
                      <a:lnTo>
                        <a:pt x="76" y="279"/>
                      </a:lnTo>
                      <a:lnTo>
                        <a:pt x="74" y="285"/>
                      </a:lnTo>
                      <a:lnTo>
                        <a:pt x="71" y="290"/>
                      </a:lnTo>
                      <a:lnTo>
                        <a:pt x="66" y="295"/>
                      </a:lnTo>
                      <a:lnTo>
                        <a:pt x="73" y="307"/>
                      </a:lnTo>
                      <a:lnTo>
                        <a:pt x="80" y="319"/>
                      </a:lnTo>
                      <a:lnTo>
                        <a:pt x="80" y="331"/>
                      </a:lnTo>
                      <a:lnTo>
                        <a:pt x="80" y="344"/>
                      </a:lnTo>
                      <a:lnTo>
                        <a:pt x="89" y="351"/>
                      </a:lnTo>
                      <a:lnTo>
                        <a:pt x="110" y="366"/>
                      </a:lnTo>
                      <a:lnTo>
                        <a:pt x="122" y="373"/>
                      </a:lnTo>
                      <a:lnTo>
                        <a:pt x="133" y="380"/>
                      </a:lnTo>
                      <a:lnTo>
                        <a:pt x="142" y="385"/>
                      </a:lnTo>
                      <a:lnTo>
                        <a:pt x="147" y="387"/>
                      </a:lnTo>
                      <a:lnTo>
                        <a:pt x="152" y="386"/>
                      </a:lnTo>
                      <a:lnTo>
                        <a:pt x="158" y="382"/>
                      </a:lnTo>
                      <a:lnTo>
                        <a:pt x="163" y="377"/>
                      </a:lnTo>
                      <a:lnTo>
                        <a:pt x="168" y="370"/>
                      </a:lnTo>
                      <a:lnTo>
                        <a:pt x="173" y="363"/>
                      </a:lnTo>
                      <a:lnTo>
                        <a:pt x="176" y="356"/>
                      </a:lnTo>
                      <a:lnTo>
                        <a:pt x="178" y="350"/>
                      </a:lnTo>
                      <a:lnTo>
                        <a:pt x="179" y="344"/>
                      </a:lnTo>
                      <a:lnTo>
                        <a:pt x="181" y="338"/>
                      </a:lnTo>
                      <a:lnTo>
                        <a:pt x="182" y="330"/>
                      </a:lnTo>
                      <a:lnTo>
                        <a:pt x="184" y="323"/>
                      </a:lnTo>
                      <a:lnTo>
                        <a:pt x="187" y="317"/>
                      </a:lnTo>
                      <a:lnTo>
                        <a:pt x="195" y="304"/>
                      </a:lnTo>
                      <a:lnTo>
                        <a:pt x="206" y="292"/>
                      </a:lnTo>
                      <a:lnTo>
                        <a:pt x="216" y="281"/>
                      </a:lnTo>
                      <a:lnTo>
                        <a:pt x="228" y="271"/>
                      </a:lnTo>
                      <a:lnTo>
                        <a:pt x="238" y="263"/>
                      </a:lnTo>
                      <a:lnTo>
                        <a:pt x="246" y="258"/>
                      </a:lnTo>
                      <a:lnTo>
                        <a:pt x="264" y="249"/>
                      </a:lnTo>
                      <a:lnTo>
                        <a:pt x="283" y="239"/>
                      </a:lnTo>
                      <a:lnTo>
                        <a:pt x="300" y="229"/>
                      </a:lnTo>
                      <a:lnTo>
                        <a:pt x="317" y="217"/>
                      </a:lnTo>
                      <a:lnTo>
                        <a:pt x="324" y="212"/>
                      </a:lnTo>
                      <a:lnTo>
                        <a:pt x="331" y="205"/>
                      </a:lnTo>
                      <a:lnTo>
                        <a:pt x="338" y="199"/>
                      </a:lnTo>
                      <a:lnTo>
                        <a:pt x="342" y="192"/>
                      </a:lnTo>
                      <a:lnTo>
                        <a:pt x="346" y="185"/>
                      </a:lnTo>
                      <a:lnTo>
                        <a:pt x="350" y="177"/>
                      </a:lnTo>
                      <a:lnTo>
                        <a:pt x="352" y="169"/>
                      </a:lnTo>
                      <a:lnTo>
                        <a:pt x="352" y="159"/>
                      </a:lnTo>
                      <a:lnTo>
                        <a:pt x="351" y="149"/>
                      </a:lnTo>
                      <a:lnTo>
                        <a:pt x="349" y="137"/>
                      </a:lnTo>
                      <a:lnTo>
                        <a:pt x="344" y="125"/>
                      </a:lnTo>
                      <a:lnTo>
                        <a:pt x="339" y="113"/>
                      </a:lnTo>
                      <a:lnTo>
                        <a:pt x="330" y="91"/>
                      </a:lnTo>
                      <a:lnTo>
                        <a:pt x="325" y="7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s-PY"/>
                </a:p>
              </p:txBody>
            </p:sp>
            <p:sp>
              <p:nvSpPr>
                <p:cNvPr id="109" name="Freeform 364">
                  <a:extLst>
                    <a:ext uri="{FF2B5EF4-FFF2-40B4-BE49-F238E27FC236}">
                      <a16:creationId xmlns:a16="http://schemas.microsoft.com/office/drawing/2014/main" id="{72A9DDCE-AF19-4A08-9F4E-9C45A18D8680}"/>
                    </a:ext>
                  </a:extLst>
                </p:cNvPr>
                <p:cNvSpPr>
                  <a:spLocks/>
                </p:cNvSpPr>
                <p:nvPr/>
              </p:nvSpPr>
              <p:spPr bwMode="auto">
                <a:xfrm>
                  <a:off x="923" y="2662"/>
                  <a:ext cx="17" cy="26"/>
                </a:xfrm>
                <a:custGeom>
                  <a:avLst/>
                  <a:gdLst>
                    <a:gd name="T0" fmla="*/ 0 w 52"/>
                    <a:gd name="T1" fmla="*/ 0 h 78"/>
                    <a:gd name="T2" fmla="*/ 0 w 52"/>
                    <a:gd name="T3" fmla="*/ 0 h 78"/>
                    <a:gd name="T4" fmla="*/ 0 w 52"/>
                    <a:gd name="T5" fmla="*/ 0 h 78"/>
                    <a:gd name="T6" fmla="*/ 0 w 52"/>
                    <a:gd name="T7" fmla="*/ 0 h 78"/>
                    <a:gd name="T8" fmla="*/ 0 w 52"/>
                    <a:gd name="T9" fmla="*/ 0 h 78"/>
                    <a:gd name="T10" fmla="*/ 0 w 52"/>
                    <a:gd name="T11" fmla="*/ 0 h 78"/>
                    <a:gd name="T12" fmla="*/ 1 w 52"/>
                    <a:gd name="T13" fmla="*/ 0 h 78"/>
                    <a:gd name="T14" fmla="*/ 1 w 52"/>
                    <a:gd name="T15" fmla="*/ 0 h 78"/>
                    <a:gd name="T16" fmla="*/ 1 w 52"/>
                    <a:gd name="T17" fmla="*/ 0 h 78"/>
                    <a:gd name="T18" fmla="*/ 1 w 52"/>
                    <a:gd name="T19" fmla="*/ 0 h 78"/>
                    <a:gd name="T20" fmla="*/ 1 w 52"/>
                    <a:gd name="T21" fmla="*/ 1 h 78"/>
                    <a:gd name="T22" fmla="*/ 1 w 52"/>
                    <a:gd name="T23" fmla="*/ 1 h 78"/>
                    <a:gd name="T24" fmla="*/ 1 w 52"/>
                    <a:gd name="T25" fmla="*/ 1 h 78"/>
                    <a:gd name="T26" fmla="*/ 1 w 52"/>
                    <a:gd name="T27" fmla="*/ 1 h 78"/>
                    <a:gd name="T28" fmla="*/ 1 w 52"/>
                    <a:gd name="T29" fmla="*/ 1 h 78"/>
                    <a:gd name="T30" fmla="*/ 0 w 52"/>
                    <a:gd name="T31" fmla="*/ 1 h 78"/>
                    <a:gd name="T32" fmla="*/ 0 w 52"/>
                    <a:gd name="T33" fmla="*/ 1 h 78"/>
                    <a:gd name="T34" fmla="*/ 0 w 52"/>
                    <a:gd name="T35" fmla="*/ 1 h 78"/>
                    <a:gd name="T36" fmla="*/ 0 w 52"/>
                    <a:gd name="T37" fmla="*/ 1 h 78"/>
                    <a:gd name="T38" fmla="*/ 0 w 52"/>
                    <a:gd name="T39" fmla="*/ 1 h 78"/>
                    <a:gd name="T40" fmla="*/ 0 w 52"/>
                    <a:gd name="T41" fmla="*/ 1 h 78"/>
                    <a:gd name="T42" fmla="*/ 0 w 52"/>
                    <a:gd name="T43" fmla="*/ 1 h 78"/>
                    <a:gd name="T44" fmla="*/ 0 w 52"/>
                    <a:gd name="T45" fmla="*/ 1 h 78"/>
                    <a:gd name="T46" fmla="*/ 0 w 52"/>
                    <a:gd name="T47" fmla="*/ 1 h 78"/>
                    <a:gd name="T48" fmla="*/ 0 w 52"/>
                    <a:gd name="T49" fmla="*/ 1 h 78"/>
                    <a:gd name="T50" fmla="*/ 0 w 52"/>
                    <a:gd name="T51" fmla="*/ 1 h 78"/>
                    <a:gd name="T52" fmla="*/ 0 w 52"/>
                    <a:gd name="T53" fmla="*/ 1 h 78"/>
                    <a:gd name="T54" fmla="*/ 0 w 52"/>
                    <a:gd name="T55" fmla="*/ 1 h 78"/>
                    <a:gd name="T56" fmla="*/ 0 w 52"/>
                    <a:gd name="T57" fmla="*/ 1 h 78"/>
                    <a:gd name="T58" fmla="*/ 0 w 52"/>
                    <a:gd name="T59" fmla="*/ 1 h 78"/>
                    <a:gd name="T60" fmla="*/ 0 w 52"/>
                    <a:gd name="T61" fmla="*/ 1 h 78"/>
                    <a:gd name="T62" fmla="*/ 0 w 52"/>
                    <a:gd name="T63" fmla="*/ 0 h 78"/>
                    <a:gd name="T64" fmla="*/ 0 w 52"/>
                    <a:gd name="T65" fmla="*/ 0 h 78"/>
                    <a:gd name="T66" fmla="*/ 0 w 52"/>
                    <a:gd name="T67" fmla="*/ 0 h 78"/>
                    <a:gd name="T68" fmla="*/ 0 w 52"/>
                    <a:gd name="T69" fmla="*/ 0 h 7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2" h="78">
                      <a:moveTo>
                        <a:pt x="14" y="0"/>
                      </a:moveTo>
                      <a:lnTo>
                        <a:pt x="20" y="0"/>
                      </a:lnTo>
                      <a:lnTo>
                        <a:pt x="25" y="2"/>
                      </a:lnTo>
                      <a:lnTo>
                        <a:pt x="30" y="6"/>
                      </a:lnTo>
                      <a:lnTo>
                        <a:pt x="36" y="9"/>
                      </a:lnTo>
                      <a:lnTo>
                        <a:pt x="40" y="13"/>
                      </a:lnTo>
                      <a:lnTo>
                        <a:pt x="45" y="17"/>
                      </a:lnTo>
                      <a:lnTo>
                        <a:pt x="47" y="21"/>
                      </a:lnTo>
                      <a:lnTo>
                        <a:pt x="48" y="24"/>
                      </a:lnTo>
                      <a:lnTo>
                        <a:pt x="51" y="34"/>
                      </a:lnTo>
                      <a:lnTo>
                        <a:pt x="52" y="41"/>
                      </a:lnTo>
                      <a:lnTo>
                        <a:pt x="51" y="46"/>
                      </a:lnTo>
                      <a:lnTo>
                        <a:pt x="49" y="50"/>
                      </a:lnTo>
                      <a:lnTo>
                        <a:pt x="47" y="54"/>
                      </a:lnTo>
                      <a:lnTo>
                        <a:pt x="44" y="60"/>
                      </a:lnTo>
                      <a:lnTo>
                        <a:pt x="41" y="65"/>
                      </a:lnTo>
                      <a:lnTo>
                        <a:pt x="41" y="73"/>
                      </a:lnTo>
                      <a:lnTo>
                        <a:pt x="29" y="75"/>
                      </a:lnTo>
                      <a:lnTo>
                        <a:pt x="16" y="78"/>
                      </a:lnTo>
                      <a:lnTo>
                        <a:pt x="11" y="78"/>
                      </a:lnTo>
                      <a:lnTo>
                        <a:pt x="5" y="78"/>
                      </a:lnTo>
                      <a:lnTo>
                        <a:pt x="4" y="78"/>
                      </a:lnTo>
                      <a:lnTo>
                        <a:pt x="2" y="77"/>
                      </a:lnTo>
                      <a:lnTo>
                        <a:pt x="2" y="75"/>
                      </a:lnTo>
                      <a:lnTo>
                        <a:pt x="1" y="73"/>
                      </a:lnTo>
                      <a:lnTo>
                        <a:pt x="0" y="69"/>
                      </a:lnTo>
                      <a:lnTo>
                        <a:pt x="1" y="64"/>
                      </a:lnTo>
                      <a:lnTo>
                        <a:pt x="3" y="60"/>
                      </a:lnTo>
                      <a:lnTo>
                        <a:pt x="7" y="56"/>
                      </a:lnTo>
                      <a:lnTo>
                        <a:pt x="17" y="47"/>
                      </a:lnTo>
                      <a:lnTo>
                        <a:pt x="28" y="42"/>
                      </a:lnTo>
                      <a:lnTo>
                        <a:pt x="24" y="32"/>
                      </a:lnTo>
                      <a:lnTo>
                        <a:pt x="21" y="21"/>
                      </a:lnTo>
                      <a:lnTo>
                        <a:pt x="18" y="10"/>
                      </a:lnTo>
                      <a:lnTo>
                        <a:pt x="14"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s-PY"/>
                </a:p>
              </p:txBody>
            </p:sp>
            <p:sp>
              <p:nvSpPr>
                <p:cNvPr id="110" name="Freeform 365">
                  <a:extLst>
                    <a:ext uri="{FF2B5EF4-FFF2-40B4-BE49-F238E27FC236}">
                      <a16:creationId xmlns:a16="http://schemas.microsoft.com/office/drawing/2014/main" id="{697DE263-171A-411D-BA7B-95CA124D2A9B}"/>
                    </a:ext>
                  </a:extLst>
                </p:cNvPr>
                <p:cNvSpPr>
                  <a:spLocks/>
                </p:cNvSpPr>
                <p:nvPr/>
              </p:nvSpPr>
              <p:spPr bwMode="auto">
                <a:xfrm>
                  <a:off x="912" y="2666"/>
                  <a:ext cx="9" cy="10"/>
                </a:xfrm>
                <a:custGeom>
                  <a:avLst/>
                  <a:gdLst>
                    <a:gd name="T0" fmla="*/ 0 w 33"/>
                    <a:gd name="T1" fmla="*/ 0 h 30"/>
                    <a:gd name="T2" fmla="*/ 0 w 33"/>
                    <a:gd name="T3" fmla="*/ 0 h 30"/>
                    <a:gd name="T4" fmla="*/ 0 w 33"/>
                    <a:gd name="T5" fmla="*/ 0 h 30"/>
                    <a:gd name="T6" fmla="*/ 0 w 33"/>
                    <a:gd name="T7" fmla="*/ 0 h 30"/>
                    <a:gd name="T8" fmla="*/ 0 w 33"/>
                    <a:gd name="T9" fmla="*/ 0 h 30"/>
                    <a:gd name="T10" fmla="*/ 0 w 33"/>
                    <a:gd name="T11" fmla="*/ 0 h 30"/>
                    <a:gd name="T12" fmla="*/ 0 w 33"/>
                    <a:gd name="T13" fmla="*/ 0 h 30"/>
                    <a:gd name="T14" fmla="*/ 0 w 33"/>
                    <a:gd name="T15" fmla="*/ 0 h 30"/>
                    <a:gd name="T16" fmla="*/ 0 w 33"/>
                    <a:gd name="T17" fmla="*/ 0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3" h="30">
                      <a:moveTo>
                        <a:pt x="13" y="6"/>
                      </a:moveTo>
                      <a:lnTo>
                        <a:pt x="0" y="24"/>
                      </a:lnTo>
                      <a:lnTo>
                        <a:pt x="7" y="25"/>
                      </a:lnTo>
                      <a:lnTo>
                        <a:pt x="15" y="27"/>
                      </a:lnTo>
                      <a:lnTo>
                        <a:pt x="23" y="29"/>
                      </a:lnTo>
                      <a:lnTo>
                        <a:pt x="33" y="30"/>
                      </a:lnTo>
                      <a:lnTo>
                        <a:pt x="33" y="0"/>
                      </a:lnTo>
                      <a:lnTo>
                        <a:pt x="20" y="0"/>
                      </a:lnTo>
                      <a:lnTo>
                        <a:pt x="13" y="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s-PY"/>
                </a:p>
              </p:txBody>
            </p:sp>
          </p:grpSp>
          <p:grpSp>
            <p:nvGrpSpPr>
              <p:cNvPr id="118" name="Group 438">
                <a:extLst>
                  <a:ext uri="{FF2B5EF4-FFF2-40B4-BE49-F238E27FC236}">
                    <a16:creationId xmlns:a16="http://schemas.microsoft.com/office/drawing/2014/main" id="{0E265251-8066-4FD5-A1DD-4AB0BA117C35}"/>
                  </a:ext>
                </a:extLst>
              </p:cNvPr>
              <p:cNvGrpSpPr>
                <a:grpSpLocks/>
              </p:cNvGrpSpPr>
              <p:nvPr>
                <p:custDataLst>
                  <p:tags r:id="rId37"/>
                </p:custDataLst>
              </p:nvPr>
            </p:nvGrpSpPr>
            <p:grpSpPr bwMode="auto">
              <a:xfrm>
                <a:off x="6525168" y="3396682"/>
                <a:ext cx="384175" cy="1031875"/>
                <a:chOff x="1589" y="3126"/>
                <a:chExt cx="290" cy="657"/>
              </a:xfrm>
            </p:grpSpPr>
            <p:sp>
              <p:nvSpPr>
                <p:cNvPr id="119" name="Freeform 439">
                  <a:extLst>
                    <a:ext uri="{FF2B5EF4-FFF2-40B4-BE49-F238E27FC236}">
                      <a16:creationId xmlns:a16="http://schemas.microsoft.com/office/drawing/2014/main" id="{F0C54A76-5398-4641-A584-64AF86FE787C}"/>
                    </a:ext>
                  </a:extLst>
                </p:cNvPr>
                <p:cNvSpPr>
                  <a:spLocks/>
                </p:cNvSpPr>
                <p:nvPr/>
              </p:nvSpPr>
              <p:spPr bwMode="auto">
                <a:xfrm>
                  <a:off x="1748" y="3531"/>
                  <a:ext cx="15" cy="17"/>
                </a:xfrm>
                <a:custGeom>
                  <a:avLst/>
                  <a:gdLst>
                    <a:gd name="T0" fmla="*/ 1 w 46"/>
                    <a:gd name="T1" fmla="*/ 0 h 51"/>
                    <a:gd name="T2" fmla="*/ 0 w 46"/>
                    <a:gd name="T3" fmla="*/ 0 h 51"/>
                    <a:gd name="T4" fmla="*/ 0 w 46"/>
                    <a:gd name="T5" fmla="*/ 0 h 51"/>
                    <a:gd name="T6" fmla="*/ 0 w 46"/>
                    <a:gd name="T7" fmla="*/ 0 h 51"/>
                    <a:gd name="T8" fmla="*/ 0 w 46"/>
                    <a:gd name="T9" fmla="*/ 0 h 51"/>
                    <a:gd name="T10" fmla="*/ 0 w 46"/>
                    <a:gd name="T11" fmla="*/ 0 h 51"/>
                    <a:gd name="T12" fmla="*/ 0 w 46"/>
                    <a:gd name="T13" fmla="*/ 0 h 51"/>
                    <a:gd name="T14" fmla="*/ 0 w 46"/>
                    <a:gd name="T15" fmla="*/ 0 h 51"/>
                    <a:gd name="T16" fmla="*/ 0 w 46"/>
                    <a:gd name="T17" fmla="*/ 0 h 51"/>
                    <a:gd name="T18" fmla="*/ 0 w 46"/>
                    <a:gd name="T19" fmla="*/ 0 h 51"/>
                    <a:gd name="T20" fmla="*/ 0 w 46"/>
                    <a:gd name="T21" fmla="*/ 0 h 51"/>
                    <a:gd name="T22" fmla="*/ 0 w 46"/>
                    <a:gd name="T23" fmla="*/ 1 h 51"/>
                    <a:gd name="T24" fmla="*/ 0 w 46"/>
                    <a:gd name="T25" fmla="*/ 1 h 51"/>
                    <a:gd name="T26" fmla="*/ 0 w 46"/>
                    <a:gd name="T27" fmla="*/ 1 h 51"/>
                    <a:gd name="T28" fmla="*/ 0 w 46"/>
                    <a:gd name="T29" fmla="*/ 1 h 51"/>
                    <a:gd name="T30" fmla="*/ 0 w 46"/>
                    <a:gd name="T31" fmla="*/ 1 h 51"/>
                    <a:gd name="T32" fmla="*/ 0 w 46"/>
                    <a:gd name="T33" fmla="*/ 1 h 51"/>
                    <a:gd name="T34" fmla="*/ 0 w 46"/>
                    <a:gd name="T35" fmla="*/ 1 h 51"/>
                    <a:gd name="T36" fmla="*/ 0 w 46"/>
                    <a:gd name="T37" fmla="*/ 1 h 51"/>
                    <a:gd name="T38" fmla="*/ 1 w 46"/>
                    <a:gd name="T39" fmla="*/ 1 h 51"/>
                    <a:gd name="T40" fmla="*/ 1 w 46"/>
                    <a:gd name="T41" fmla="*/ 0 h 51"/>
                    <a:gd name="T42" fmla="*/ 1 w 46"/>
                    <a:gd name="T43" fmla="*/ 0 h 51"/>
                    <a:gd name="T44" fmla="*/ 1 w 46"/>
                    <a:gd name="T45" fmla="*/ 0 h 51"/>
                    <a:gd name="T46" fmla="*/ 1 w 46"/>
                    <a:gd name="T47" fmla="*/ 0 h 5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6" h="51">
                      <a:moveTo>
                        <a:pt x="46" y="12"/>
                      </a:moveTo>
                      <a:lnTo>
                        <a:pt x="19" y="0"/>
                      </a:lnTo>
                      <a:lnTo>
                        <a:pt x="13" y="5"/>
                      </a:lnTo>
                      <a:lnTo>
                        <a:pt x="7" y="9"/>
                      </a:lnTo>
                      <a:lnTo>
                        <a:pt x="4" y="12"/>
                      </a:lnTo>
                      <a:lnTo>
                        <a:pt x="2" y="14"/>
                      </a:lnTo>
                      <a:lnTo>
                        <a:pt x="0" y="16"/>
                      </a:lnTo>
                      <a:lnTo>
                        <a:pt x="0" y="19"/>
                      </a:lnTo>
                      <a:lnTo>
                        <a:pt x="0" y="24"/>
                      </a:lnTo>
                      <a:lnTo>
                        <a:pt x="2" y="29"/>
                      </a:lnTo>
                      <a:lnTo>
                        <a:pt x="4" y="36"/>
                      </a:lnTo>
                      <a:lnTo>
                        <a:pt x="7" y="41"/>
                      </a:lnTo>
                      <a:lnTo>
                        <a:pt x="10" y="46"/>
                      </a:lnTo>
                      <a:lnTo>
                        <a:pt x="13" y="49"/>
                      </a:lnTo>
                      <a:lnTo>
                        <a:pt x="15" y="50"/>
                      </a:lnTo>
                      <a:lnTo>
                        <a:pt x="16" y="51"/>
                      </a:lnTo>
                      <a:lnTo>
                        <a:pt x="18" y="51"/>
                      </a:lnTo>
                      <a:lnTo>
                        <a:pt x="19" y="50"/>
                      </a:lnTo>
                      <a:lnTo>
                        <a:pt x="35" y="50"/>
                      </a:lnTo>
                      <a:lnTo>
                        <a:pt x="46" y="50"/>
                      </a:lnTo>
                      <a:lnTo>
                        <a:pt x="46" y="37"/>
                      </a:lnTo>
                      <a:lnTo>
                        <a:pt x="46" y="26"/>
                      </a:lnTo>
                      <a:lnTo>
                        <a:pt x="46" y="18"/>
                      </a:lnTo>
                      <a:lnTo>
                        <a:pt x="46"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s-PY"/>
                </a:p>
              </p:txBody>
            </p:sp>
            <p:sp>
              <p:nvSpPr>
                <p:cNvPr id="120" name="Freeform 440">
                  <a:extLst>
                    <a:ext uri="{FF2B5EF4-FFF2-40B4-BE49-F238E27FC236}">
                      <a16:creationId xmlns:a16="http://schemas.microsoft.com/office/drawing/2014/main" id="{8D321FD5-FAEE-4B6B-A5E5-D05A847422F4}"/>
                    </a:ext>
                  </a:extLst>
                </p:cNvPr>
                <p:cNvSpPr>
                  <a:spLocks/>
                </p:cNvSpPr>
                <p:nvPr/>
              </p:nvSpPr>
              <p:spPr bwMode="auto">
                <a:xfrm>
                  <a:off x="1759" y="3730"/>
                  <a:ext cx="63" cy="53"/>
                </a:xfrm>
                <a:custGeom>
                  <a:avLst/>
                  <a:gdLst>
                    <a:gd name="T0" fmla="*/ 0 w 192"/>
                    <a:gd name="T1" fmla="*/ 0 h 158"/>
                    <a:gd name="T2" fmla="*/ 0 w 192"/>
                    <a:gd name="T3" fmla="*/ 0 h 158"/>
                    <a:gd name="T4" fmla="*/ 0 w 192"/>
                    <a:gd name="T5" fmla="*/ 0 h 158"/>
                    <a:gd name="T6" fmla="*/ 0 w 192"/>
                    <a:gd name="T7" fmla="*/ 0 h 158"/>
                    <a:gd name="T8" fmla="*/ 0 w 192"/>
                    <a:gd name="T9" fmla="*/ 1 h 158"/>
                    <a:gd name="T10" fmla="*/ 0 w 192"/>
                    <a:gd name="T11" fmla="*/ 1 h 158"/>
                    <a:gd name="T12" fmla="*/ 0 w 192"/>
                    <a:gd name="T13" fmla="*/ 1 h 158"/>
                    <a:gd name="T14" fmla="*/ 0 w 192"/>
                    <a:gd name="T15" fmla="*/ 1 h 158"/>
                    <a:gd name="T16" fmla="*/ 0 w 192"/>
                    <a:gd name="T17" fmla="*/ 1 h 158"/>
                    <a:gd name="T18" fmla="*/ 1 w 192"/>
                    <a:gd name="T19" fmla="*/ 2 h 158"/>
                    <a:gd name="T20" fmla="*/ 1 w 192"/>
                    <a:gd name="T21" fmla="*/ 2 h 158"/>
                    <a:gd name="T22" fmla="*/ 1 w 192"/>
                    <a:gd name="T23" fmla="*/ 2 h 158"/>
                    <a:gd name="T24" fmla="*/ 1 w 192"/>
                    <a:gd name="T25" fmla="*/ 2 h 158"/>
                    <a:gd name="T26" fmla="*/ 1 w 192"/>
                    <a:gd name="T27" fmla="*/ 2 h 158"/>
                    <a:gd name="T28" fmla="*/ 1 w 192"/>
                    <a:gd name="T29" fmla="*/ 2 h 158"/>
                    <a:gd name="T30" fmla="*/ 1 w 192"/>
                    <a:gd name="T31" fmla="*/ 2 h 158"/>
                    <a:gd name="T32" fmla="*/ 1 w 192"/>
                    <a:gd name="T33" fmla="*/ 2 h 158"/>
                    <a:gd name="T34" fmla="*/ 2 w 192"/>
                    <a:gd name="T35" fmla="*/ 2 h 158"/>
                    <a:gd name="T36" fmla="*/ 2 w 192"/>
                    <a:gd name="T37" fmla="*/ 2 h 158"/>
                    <a:gd name="T38" fmla="*/ 2 w 192"/>
                    <a:gd name="T39" fmla="*/ 2 h 158"/>
                    <a:gd name="T40" fmla="*/ 2 w 192"/>
                    <a:gd name="T41" fmla="*/ 2 h 158"/>
                    <a:gd name="T42" fmla="*/ 2 w 192"/>
                    <a:gd name="T43" fmla="*/ 2 h 158"/>
                    <a:gd name="T44" fmla="*/ 2 w 192"/>
                    <a:gd name="T45" fmla="*/ 2 h 158"/>
                    <a:gd name="T46" fmla="*/ 2 w 192"/>
                    <a:gd name="T47" fmla="*/ 2 h 158"/>
                    <a:gd name="T48" fmla="*/ 2 w 192"/>
                    <a:gd name="T49" fmla="*/ 2 h 158"/>
                    <a:gd name="T50" fmla="*/ 1 w 192"/>
                    <a:gd name="T51" fmla="*/ 2 h 158"/>
                    <a:gd name="T52" fmla="*/ 1 w 192"/>
                    <a:gd name="T53" fmla="*/ 1 h 158"/>
                    <a:gd name="T54" fmla="*/ 1 w 192"/>
                    <a:gd name="T55" fmla="*/ 1 h 158"/>
                    <a:gd name="T56" fmla="*/ 1 w 192"/>
                    <a:gd name="T57" fmla="*/ 1 h 158"/>
                    <a:gd name="T58" fmla="*/ 1 w 192"/>
                    <a:gd name="T59" fmla="*/ 1 h 158"/>
                    <a:gd name="T60" fmla="*/ 1 w 192"/>
                    <a:gd name="T61" fmla="*/ 1 h 158"/>
                    <a:gd name="T62" fmla="*/ 1 w 192"/>
                    <a:gd name="T63" fmla="*/ 1 h 158"/>
                    <a:gd name="T64" fmla="*/ 0 w 192"/>
                    <a:gd name="T65" fmla="*/ 1 h 158"/>
                    <a:gd name="T66" fmla="*/ 0 w 192"/>
                    <a:gd name="T67" fmla="*/ 0 h 158"/>
                    <a:gd name="T68" fmla="*/ 0 w 192"/>
                    <a:gd name="T69" fmla="*/ 0 h 158"/>
                    <a:gd name="T70" fmla="*/ 0 w 192"/>
                    <a:gd name="T71" fmla="*/ 0 h 158"/>
                    <a:gd name="T72" fmla="*/ 0 w 192"/>
                    <a:gd name="T73" fmla="*/ 0 h 158"/>
                    <a:gd name="T74" fmla="*/ 0 w 192"/>
                    <a:gd name="T75" fmla="*/ 0 h 1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58">
                      <a:moveTo>
                        <a:pt x="0" y="0"/>
                      </a:moveTo>
                      <a:lnTo>
                        <a:pt x="0" y="14"/>
                      </a:lnTo>
                      <a:lnTo>
                        <a:pt x="2" y="26"/>
                      </a:lnTo>
                      <a:lnTo>
                        <a:pt x="4" y="38"/>
                      </a:lnTo>
                      <a:lnTo>
                        <a:pt x="7" y="50"/>
                      </a:lnTo>
                      <a:lnTo>
                        <a:pt x="11" y="61"/>
                      </a:lnTo>
                      <a:lnTo>
                        <a:pt x="15" y="71"/>
                      </a:lnTo>
                      <a:lnTo>
                        <a:pt x="21" y="81"/>
                      </a:lnTo>
                      <a:lnTo>
                        <a:pt x="25" y="90"/>
                      </a:lnTo>
                      <a:lnTo>
                        <a:pt x="47" y="122"/>
                      </a:lnTo>
                      <a:lnTo>
                        <a:pt x="66" y="148"/>
                      </a:lnTo>
                      <a:lnTo>
                        <a:pt x="72" y="151"/>
                      </a:lnTo>
                      <a:lnTo>
                        <a:pt x="79" y="153"/>
                      </a:lnTo>
                      <a:lnTo>
                        <a:pt x="85" y="155"/>
                      </a:lnTo>
                      <a:lnTo>
                        <a:pt x="92" y="156"/>
                      </a:lnTo>
                      <a:lnTo>
                        <a:pt x="105" y="158"/>
                      </a:lnTo>
                      <a:lnTo>
                        <a:pt x="119" y="158"/>
                      </a:lnTo>
                      <a:lnTo>
                        <a:pt x="152" y="155"/>
                      </a:lnTo>
                      <a:lnTo>
                        <a:pt x="192" y="154"/>
                      </a:lnTo>
                      <a:lnTo>
                        <a:pt x="184" y="153"/>
                      </a:lnTo>
                      <a:lnTo>
                        <a:pt x="176" y="152"/>
                      </a:lnTo>
                      <a:lnTo>
                        <a:pt x="168" y="151"/>
                      </a:lnTo>
                      <a:lnTo>
                        <a:pt x="160" y="149"/>
                      </a:lnTo>
                      <a:lnTo>
                        <a:pt x="145" y="144"/>
                      </a:lnTo>
                      <a:lnTo>
                        <a:pt x="129" y="138"/>
                      </a:lnTo>
                      <a:lnTo>
                        <a:pt x="115" y="130"/>
                      </a:lnTo>
                      <a:lnTo>
                        <a:pt x="101" y="120"/>
                      </a:lnTo>
                      <a:lnTo>
                        <a:pt x="87" y="110"/>
                      </a:lnTo>
                      <a:lnTo>
                        <a:pt x="75" y="98"/>
                      </a:lnTo>
                      <a:lnTo>
                        <a:pt x="63" y="87"/>
                      </a:lnTo>
                      <a:lnTo>
                        <a:pt x="52" y="75"/>
                      </a:lnTo>
                      <a:lnTo>
                        <a:pt x="42" y="63"/>
                      </a:lnTo>
                      <a:lnTo>
                        <a:pt x="35" y="50"/>
                      </a:lnTo>
                      <a:lnTo>
                        <a:pt x="27" y="38"/>
                      </a:lnTo>
                      <a:lnTo>
                        <a:pt x="21" y="26"/>
                      </a:lnTo>
                      <a:lnTo>
                        <a:pt x="16" y="16"/>
                      </a:lnTo>
                      <a:lnTo>
                        <a:pt x="13" y="6"/>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s-PY"/>
                </a:p>
              </p:txBody>
            </p:sp>
            <p:sp>
              <p:nvSpPr>
                <p:cNvPr id="121" name="Freeform 441">
                  <a:extLst>
                    <a:ext uri="{FF2B5EF4-FFF2-40B4-BE49-F238E27FC236}">
                      <a16:creationId xmlns:a16="http://schemas.microsoft.com/office/drawing/2014/main" id="{9E883702-4190-4E8E-9E9E-3F0AD9C0B3C3}"/>
                    </a:ext>
                  </a:extLst>
                </p:cNvPr>
                <p:cNvSpPr>
                  <a:spLocks/>
                </p:cNvSpPr>
                <p:nvPr/>
              </p:nvSpPr>
              <p:spPr bwMode="auto">
                <a:xfrm>
                  <a:off x="1589" y="3126"/>
                  <a:ext cx="290" cy="606"/>
                </a:xfrm>
                <a:custGeom>
                  <a:avLst/>
                  <a:gdLst>
                    <a:gd name="T0" fmla="*/ 9 w 884"/>
                    <a:gd name="T1" fmla="*/ 5 h 1818"/>
                    <a:gd name="T2" fmla="*/ 10 w 884"/>
                    <a:gd name="T3" fmla="*/ 4 h 1818"/>
                    <a:gd name="T4" fmla="*/ 10 w 884"/>
                    <a:gd name="T5" fmla="*/ 3 h 1818"/>
                    <a:gd name="T6" fmla="*/ 10 w 884"/>
                    <a:gd name="T7" fmla="*/ 2 h 1818"/>
                    <a:gd name="T8" fmla="*/ 10 w 884"/>
                    <a:gd name="T9" fmla="*/ 3 h 1818"/>
                    <a:gd name="T10" fmla="*/ 9 w 884"/>
                    <a:gd name="T11" fmla="*/ 4 h 1818"/>
                    <a:gd name="T12" fmla="*/ 8 w 884"/>
                    <a:gd name="T13" fmla="*/ 4 h 1818"/>
                    <a:gd name="T14" fmla="*/ 7 w 884"/>
                    <a:gd name="T15" fmla="*/ 4 h 1818"/>
                    <a:gd name="T16" fmla="*/ 8 w 884"/>
                    <a:gd name="T17" fmla="*/ 3 h 1818"/>
                    <a:gd name="T18" fmla="*/ 6 w 884"/>
                    <a:gd name="T19" fmla="*/ 2 h 1818"/>
                    <a:gd name="T20" fmla="*/ 5 w 884"/>
                    <a:gd name="T21" fmla="*/ 1 h 1818"/>
                    <a:gd name="T22" fmla="*/ 4 w 884"/>
                    <a:gd name="T23" fmla="*/ 0 h 1818"/>
                    <a:gd name="T24" fmla="*/ 3 w 884"/>
                    <a:gd name="T25" fmla="*/ 0 h 1818"/>
                    <a:gd name="T26" fmla="*/ 3 w 884"/>
                    <a:gd name="T27" fmla="*/ 0 h 1818"/>
                    <a:gd name="T28" fmla="*/ 2 w 884"/>
                    <a:gd name="T29" fmla="*/ 0 h 1818"/>
                    <a:gd name="T30" fmla="*/ 1 w 884"/>
                    <a:gd name="T31" fmla="*/ 1 h 1818"/>
                    <a:gd name="T32" fmla="*/ 1 w 884"/>
                    <a:gd name="T33" fmla="*/ 1 h 1818"/>
                    <a:gd name="T34" fmla="*/ 0 w 884"/>
                    <a:gd name="T35" fmla="*/ 2 h 1818"/>
                    <a:gd name="T36" fmla="*/ 1 w 884"/>
                    <a:gd name="T37" fmla="*/ 3 h 1818"/>
                    <a:gd name="T38" fmla="*/ 1 w 884"/>
                    <a:gd name="T39" fmla="*/ 4 h 1818"/>
                    <a:gd name="T40" fmla="*/ 0 w 884"/>
                    <a:gd name="T41" fmla="*/ 5 h 1818"/>
                    <a:gd name="T42" fmla="*/ 0 w 884"/>
                    <a:gd name="T43" fmla="*/ 8 h 1818"/>
                    <a:gd name="T44" fmla="*/ 1 w 884"/>
                    <a:gd name="T45" fmla="*/ 9 h 1818"/>
                    <a:gd name="T46" fmla="*/ 1 w 884"/>
                    <a:gd name="T47" fmla="*/ 9 h 1818"/>
                    <a:gd name="T48" fmla="*/ 1 w 884"/>
                    <a:gd name="T49" fmla="*/ 10 h 1818"/>
                    <a:gd name="T50" fmla="*/ 1 w 884"/>
                    <a:gd name="T51" fmla="*/ 10 h 1818"/>
                    <a:gd name="T52" fmla="*/ 1 w 884"/>
                    <a:gd name="T53" fmla="*/ 11 h 1818"/>
                    <a:gd name="T54" fmla="*/ 1 w 884"/>
                    <a:gd name="T55" fmla="*/ 12 h 1818"/>
                    <a:gd name="T56" fmla="*/ 1 w 884"/>
                    <a:gd name="T57" fmla="*/ 13 h 1818"/>
                    <a:gd name="T58" fmla="*/ 1 w 884"/>
                    <a:gd name="T59" fmla="*/ 14 h 1818"/>
                    <a:gd name="T60" fmla="*/ 2 w 884"/>
                    <a:gd name="T61" fmla="*/ 16 h 1818"/>
                    <a:gd name="T62" fmla="*/ 2 w 884"/>
                    <a:gd name="T63" fmla="*/ 17 h 1818"/>
                    <a:gd name="T64" fmla="*/ 3 w 884"/>
                    <a:gd name="T65" fmla="*/ 18 h 1818"/>
                    <a:gd name="T66" fmla="*/ 3 w 884"/>
                    <a:gd name="T67" fmla="*/ 19 h 1818"/>
                    <a:gd name="T68" fmla="*/ 3 w 884"/>
                    <a:gd name="T69" fmla="*/ 20 h 1818"/>
                    <a:gd name="T70" fmla="*/ 2 w 884"/>
                    <a:gd name="T71" fmla="*/ 20 h 1818"/>
                    <a:gd name="T72" fmla="*/ 3 w 884"/>
                    <a:gd name="T73" fmla="*/ 21 h 1818"/>
                    <a:gd name="T74" fmla="*/ 4 w 884"/>
                    <a:gd name="T75" fmla="*/ 22 h 1818"/>
                    <a:gd name="T76" fmla="*/ 5 w 884"/>
                    <a:gd name="T77" fmla="*/ 22 h 1818"/>
                    <a:gd name="T78" fmla="*/ 5 w 884"/>
                    <a:gd name="T79" fmla="*/ 22 h 1818"/>
                    <a:gd name="T80" fmla="*/ 5 w 884"/>
                    <a:gd name="T81" fmla="*/ 21 h 1818"/>
                    <a:gd name="T82" fmla="*/ 6 w 884"/>
                    <a:gd name="T83" fmla="*/ 20 h 1818"/>
                    <a:gd name="T84" fmla="*/ 6 w 884"/>
                    <a:gd name="T85" fmla="*/ 19 h 1818"/>
                    <a:gd name="T86" fmla="*/ 5 w 884"/>
                    <a:gd name="T87" fmla="*/ 18 h 1818"/>
                    <a:gd name="T88" fmla="*/ 5 w 884"/>
                    <a:gd name="T89" fmla="*/ 18 h 1818"/>
                    <a:gd name="T90" fmla="*/ 5 w 884"/>
                    <a:gd name="T91" fmla="*/ 17 h 1818"/>
                    <a:gd name="T92" fmla="*/ 6 w 884"/>
                    <a:gd name="T93" fmla="*/ 16 h 1818"/>
                    <a:gd name="T94" fmla="*/ 5 w 884"/>
                    <a:gd name="T95" fmla="*/ 15 h 1818"/>
                    <a:gd name="T96" fmla="*/ 5 w 884"/>
                    <a:gd name="T97" fmla="*/ 14 h 1818"/>
                    <a:gd name="T98" fmla="*/ 6 w 884"/>
                    <a:gd name="T99" fmla="*/ 14 h 1818"/>
                    <a:gd name="T100" fmla="*/ 7 w 884"/>
                    <a:gd name="T101" fmla="*/ 14 h 1818"/>
                    <a:gd name="T102" fmla="*/ 7 w 884"/>
                    <a:gd name="T103" fmla="*/ 13 h 1818"/>
                    <a:gd name="T104" fmla="*/ 7 w 884"/>
                    <a:gd name="T105" fmla="*/ 13 h 1818"/>
                    <a:gd name="T106" fmla="*/ 8 w 884"/>
                    <a:gd name="T107" fmla="*/ 13 h 1818"/>
                    <a:gd name="T108" fmla="*/ 9 w 884"/>
                    <a:gd name="T109" fmla="*/ 12 h 1818"/>
                    <a:gd name="T110" fmla="*/ 10 w 884"/>
                    <a:gd name="T111" fmla="*/ 11 h 1818"/>
                    <a:gd name="T112" fmla="*/ 9 w 884"/>
                    <a:gd name="T113" fmla="*/ 11 h 1818"/>
                    <a:gd name="T114" fmla="*/ 9 w 884"/>
                    <a:gd name="T115" fmla="*/ 10 h 1818"/>
                    <a:gd name="T116" fmla="*/ 8 w 884"/>
                    <a:gd name="T117" fmla="*/ 9 h 1818"/>
                    <a:gd name="T118" fmla="*/ 8 w 884"/>
                    <a:gd name="T119" fmla="*/ 7 h 181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84" h="1818">
                      <a:moveTo>
                        <a:pt x="725" y="493"/>
                      </a:moveTo>
                      <a:lnTo>
                        <a:pt x="726" y="484"/>
                      </a:lnTo>
                      <a:lnTo>
                        <a:pt x="729" y="474"/>
                      </a:lnTo>
                      <a:lnTo>
                        <a:pt x="735" y="462"/>
                      </a:lnTo>
                      <a:lnTo>
                        <a:pt x="742" y="450"/>
                      </a:lnTo>
                      <a:lnTo>
                        <a:pt x="750" y="438"/>
                      </a:lnTo>
                      <a:lnTo>
                        <a:pt x="761" y="427"/>
                      </a:lnTo>
                      <a:lnTo>
                        <a:pt x="772" y="415"/>
                      </a:lnTo>
                      <a:lnTo>
                        <a:pt x="784" y="402"/>
                      </a:lnTo>
                      <a:lnTo>
                        <a:pt x="798" y="391"/>
                      </a:lnTo>
                      <a:lnTo>
                        <a:pt x="811" y="381"/>
                      </a:lnTo>
                      <a:lnTo>
                        <a:pt x="824" y="371"/>
                      </a:lnTo>
                      <a:lnTo>
                        <a:pt x="837" y="362"/>
                      </a:lnTo>
                      <a:lnTo>
                        <a:pt x="849" y="353"/>
                      </a:lnTo>
                      <a:lnTo>
                        <a:pt x="862" y="347"/>
                      </a:lnTo>
                      <a:lnTo>
                        <a:pt x="873" y="342"/>
                      </a:lnTo>
                      <a:lnTo>
                        <a:pt x="884" y="339"/>
                      </a:lnTo>
                      <a:lnTo>
                        <a:pt x="884" y="329"/>
                      </a:lnTo>
                      <a:lnTo>
                        <a:pt x="884" y="310"/>
                      </a:lnTo>
                      <a:lnTo>
                        <a:pt x="884" y="289"/>
                      </a:lnTo>
                      <a:lnTo>
                        <a:pt x="884" y="272"/>
                      </a:lnTo>
                      <a:lnTo>
                        <a:pt x="884" y="259"/>
                      </a:lnTo>
                      <a:lnTo>
                        <a:pt x="884" y="247"/>
                      </a:lnTo>
                      <a:lnTo>
                        <a:pt x="884" y="232"/>
                      </a:lnTo>
                      <a:lnTo>
                        <a:pt x="884" y="216"/>
                      </a:lnTo>
                      <a:lnTo>
                        <a:pt x="874" y="216"/>
                      </a:lnTo>
                      <a:lnTo>
                        <a:pt x="867" y="214"/>
                      </a:lnTo>
                      <a:lnTo>
                        <a:pt x="859" y="211"/>
                      </a:lnTo>
                      <a:lnTo>
                        <a:pt x="854" y="208"/>
                      </a:lnTo>
                      <a:lnTo>
                        <a:pt x="848" y="203"/>
                      </a:lnTo>
                      <a:lnTo>
                        <a:pt x="844" y="198"/>
                      </a:lnTo>
                      <a:lnTo>
                        <a:pt x="840" y="192"/>
                      </a:lnTo>
                      <a:lnTo>
                        <a:pt x="837" y="185"/>
                      </a:lnTo>
                      <a:lnTo>
                        <a:pt x="837" y="222"/>
                      </a:lnTo>
                      <a:lnTo>
                        <a:pt x="840" y="227"/>
                      </a:lnTo>
                      <a:lnTo>
                        <a:pt x="843" y="231"/>
                      </a:lnTo>
                      <a:lnTo>
                        <a:pt x="844" y="236"/>
                      </a:lnTo>
                      <a:lnTo>
                        <a:pt x="845" y="241"/>
                      </a:lnTo>
                      <a:lnTo>
                        <a:pt x="844" y="252"/>
                      </a:lnTo>
                      <a:lnTo>
                        <a:pt x="841" y="262"/>
                      </a:lnTo>
                      <a:lnTo>
                        <a:pt x="837" y="271"/>
                      </a:lnTo>
                      <a:lnTo>
                        <a:pt x="832" y="281"/>
                      </a:lnTo>
                      <a:lnTo>
                        <a:pt x="824" y="290"/>
                      </a:lnTo>
                      <a:lnTo>
                        <a:pt x="815" y="299"/>
                      </a:lnTo>
                      <a:lnTo>
                        <a:pt x="805" y="308"/>
                      </a:lnTo>
                      <a:lnTo>
                        <a:pt x="795" y="316"/>
                      </a:lnTo>
                      <a:lnTo>
                        <a:pt x="785" y="322"/>
                      </a:lnTo>
                      <a:lnTo>
                        <a:pt x="774" y="328"/>
                      </a:lnTo>
                      <a:lnTo>
                        <a:pt x="765" y="333"/>
                      </a:lnTo>
                      <a:lnTo>
                        <a:pt x="755" y="336"/>
                      </a:lnTo>
                      <a:lnTo>
                        <a:pt x="746" y="338"/>
                      </a:lnTo>
                      <a:lnTo>
                        <a:pt x="738" y="339"/>
                      </a:lnTo>
                      <a:lnTo>
                        <a:pt x="722" y="339"/>
                      </a:lnTo>
                      <a:lnTo>
                        <a:pt x="703" y="338"/>
                      </a:lnTo>
                      <a:lnTo>
                        <a:pt x="684" y="335"/>
                      </a:lnTo>
                      <a:lnTo>
                        <a:pt x="667" y="331"/>
                      </a:lnTo>
                      <a:lnTo>
                        <a:pt x="658" y="328"/>
                      </a:lnTo>
                      <a:lnTo>
                        <a:pt x="650" y="325"/>
                      </a:lnTo>
                      <a:lnTo>
                        <a:pt x="643" y="321"/>
                      </a:lnTo>
                      <a:lnTo>
                        <a:pt x="637" y="316"/>
                      </a:lnTo>
                      <a:lnTo>
                        <a:pt x="632" y="311"/>
                      </a:lnTo>
                      <a:lnTo>
                        <a:pt x="628" y="305"/>
                      </a:lnTo>
                      <a:lnTo>
                        <a:pt x="625" y="297"/>
                      </a:lnTo>
                      <a:lnTo>
                        <a:pt x="625" y="290"/>
                      </a:lnTo>
                      <a:lnTo>
                        <a:pt x="625" y="283"/>
                      </a:lnTo>
                      <a:lnTo>
                        <a:pt x="626" y="277"/>
                      </a:lnTo>
                      <a:lnTo>
                        <a:pt x="628" y="270"/>
                      </a:lnTo>
                      <a:lnTo>
                        <a:pt x="631" y="264"/>
                      </a:lnTo>
                      <a:lnTo>
                        <a:pt x="636" y="252"/>
                      </a:lnTo>
                      <a:lnTo>
                        <a:pt x="643" y="240"/>
                      </a:lnTo>
                      <a:lnTo>
                        <a:pt x="650" y="228"/>
                      </a:lnTo>
                      <a:lnTo>
                        <a:pt x="658" y="215"/>
                      </a:lnTo>
                      <a:lnTo>
                        <a:pt x="666" y="201"/>
                      </a:lnTo>
                      <a:lnTo>
                        <a:pt x="671" y="185"/>
                      </a:lnTo>
                      <a:lnTo>
                        <a:pt x="654" y="178"/>
                      </a:lnTo>
                      <a:lnTo>
                        <a:pt x="637" y="172"/>
                      </a:lnTo>
                      <a:lnTo>
                        <a:pt x="621" y="166"/>
                      </a:lnTo>
                      <a:lnTo>
                        <a:pt x="605" y="162"/>
                      </a:lnTo>
                      <a:lnTo>
                        <a:pt x="574" y="155"/>
                      </a:lnTo>
                      <a:lnTo>
                        <a:pt x="544" y="148"/>
                      </a:lnTo>
                      <a:lnTo>
                        <a:pt x="529" y="144"/>
                      </a:lnTo>
                      <a:lnTo>
                        <a:pt x="514" y="139"/>
                      </a:lnTo>
                      <a:lnTo>
                        <a:pt x="499" y="133"/>
                      </a:lnTo>
                      <a:lnTo>
                        <a:pt x="485" y="127"/>
                      </a:lnTo>
                      <a:lnTo>
                        <a:pt x="470" y="119"/>
                      </a:lnTo>
                      <a:lnTo>
                        <a:pt x="455" y="110"/>
                      </a:lnTo>
                      <a:lnTo>
                        <a:pt x="441" y="100"/>
                      </a:lnTo>
                      <a:lnTo>
                        <a:pt x="425" y="87"/>
                      </a:lnTo>
                      <a:lnTo>
                        <a:pt x="417" y="76"/>
                      </a:lnTo>
                      <a:lnTo>
                        <a:pt x="410" y="66"/>
                      </a:lnTo>
                      <a:lnTo>
                        <a:pt x="403" y="55"/>
                      </a:lnTo>
                      <a:lnTo>
                        <a:pt x="398" y="44"/>
                      </a:lnTo>
                      <a:lnTo>
                        <a:pt x="390" y="32"/>
                      </a:lnTo>
                      <a:lnTo>
                        <a:pt x="383" y="20"/>
                      </a:lnTo>
                      <a:lnTo>
                        <a:pt x="378" y="15"/>
                      </a:lnTo>
                      <a:lnTo>
                        <a:pt x="373" y="10"/>
                      </a:lnTo>
                      <a:lnTo>
                        <a:pt x="366" y="5"/>
                      </a:lnTo>
                      <a:lnTo>
                        <a:pt x="359" y="0"/>
                      </a:lnTo>
                      <a:lnTo>
                        <a:pt x="332" y="6"/>
                      </a:lnTo>
                      <a:lnTo>
                        <a:pt x="308" y="11"/>
                      </a:lnTo>
                      <a:lnTo>
                        <a:pt x="302" y="13"/>
                      </a:lnTo>
                      <a:lnTo>
                        <a:pt x="297" y="15"/>
                      </a:lnTo>
                      <a:lnTo>
                        <a:pt x="291" y="19"/>
                      </a:lnTo>
                      <a:lnTo>
                        <a:pt x="286" y="22"/>
                      </a:lnTo>
                      <a:lnTo>
                        <a:pt x="281" y="28"/>
                      </a:lnTo>
                      <a:lnTo>
                        <a:pt x="276" y="34"/>
                      </a:lnTo>
                      <a:lnTo>
                        <a:pt x="272" y="41"/>
                      </a:lnTo>
                      <a:lnTo>
                        <a:pt x="266" y="50"/>
                      </a:lnTo>
                      <a:lnTo>
                        <a:pt x="257" y="44"/>
                      </a:lnTo>
                      <a:lnTo>
                        <a:pt x="249" y="38"/>
                      </a:lnTo>
                      <a:lnTo>
                        <a:pt x="242" y="31"/>
                      </a:lnTo>
                      <a:lnTo>
                        <a:pt x="234" y="24"/>
                      </a:lnTo>
                      <a:lnTo>
                        <a:pt x="225" y="17"/>
                      </a:lnTo>
                      <a:lnTo>
                        <a:pt x="215" y="11"/>
                      </a:lnTo>
                      <a:lnTo>
                        <a:pt x="209" y="9"/>
                      </a:lnTo>
                      <a:lnTo>
                        <a:pt x="202" y="8"/>
                      </a:lnTo>
                      <a:lnTo>
                        <a:pt x="195" y="7"/>
                      </a:lnTo>
                      <a:lnTo>
                        <a:pt x="186" y="6"/>
                      </a:lnTo>
                      <a:lnTo>
                        <a:pt x="178" y="7"/>
                      </a:lnTo>
                      <a:lnTo>
                        <a:pt x="171" y="8"/>
                      </a:lnTo>
                      <a:lnTo>
                        <a:pt x="163" y="11"/>
                      </a:lnTo>
                      <a:lnTo>
                        <a:pt x="156" y="14"/>
                      </a:lnTo>
                      <a:lnTo>
                        <a:pt x="143" y="22"/>
                      </a:lnTo>
                      <a:lnTo>
                        <a:pt x="132" y="32"/>
                      </a:lnTo>
                      <a:lnTo>
                        <a:pt x="120" y="41"/>
                      </a:lnTo>
                      <a:lnTo>
                        <a:pt x="110" y="48"/>
                      </a:lnTo>
                      <a:lnTo>
                        <a:pt x="105" y="51"/>
                      </a:lnTo>
                      <a:lnTo>
                        <a:pt x="98" y="54"/>
                      </a:lnTo>
                      <a:lnTo>
                        <a:pt x="93" y="55"/>
                      </a:lnTo>
                      <a:lnTo>
                        <a:pt x="87" y="56"/>
                      </a:lnTo>
                      <a:lnTo>
                        <a:pt x="86" y="69"/>
                      </a:lnTo>
                      <a:lnTo>
                        <a:pt x="84" y="81"/>
                      </a:lnTo>
                      <a:lnTo>
                        <a:pt x="82" y="91"/>
                      </a:lnTo>
                      <a:lnTo>
                        <a:pt x="77" y="100"/>
                      </a:lnTo>
                      <a:lnTo>
                        <a:pt x="73" y="109"/>
                      </a:lnTo>
                      <a:lnTo>
                        <a:pt x="67" y="116"/>
                      </a:lnTo>
                      <a:lnTo>
                        <a:pt x="62" y="123"/>
                      </a:lnTo>
                      <a:lnTo>
                        <a:pt x="56" y="129"/>
                      </a:lnTo>
                      <a:lnTo>
                        <a:pt x="45" y="141"/>
                      </a:lnTo>
                      <a:lnTo>
                        <a:pt x="37" y="152"/>
                      </a:lnTo>
                      <a:lnTo>
                        <a:pt x="32" y="158"/>
                      </a:lnTo>
                      <a:lnTo>
                        <a:pt x="30" y="164"/>
                      </a:lnTo>
                      <a:lnTo>
                        <a:pt x="28" y="171"/>
                      </a:lnTo>
                      <a:lnTo>
                        <a:pt x="27" y="179"/>
                      </a:lnTo>
                      <a:lnTo>
                        <a:pt x="28" y="186"/>
                      </a:lnTo>
                      <a:lnTo>
                        <a:pt x="28" y="194"/>
                      </a:lnTo>
                      <a:lnTo>
                        <a:pt x="30" y="201"/>
                      </a:lnTo>
                      <a:lnTo>
                        <a:pt x="32" y="207"/>
                      </a:lnTo>
                      <a:lnTo>
                        <a:pt x="38" y="218"/>
                      </a:lnTo>
                      <a:lnTo>
                        <a:pt x="43" y="228"/>
                      </a:lnTo>
                      <a:lnTo>
                        <a:pt x="50" y="239"/>
                      </a:lnTo>
                      <a:lnTo>
                        <a:pt x="55" y="251"/>
                      </a:lnTo>
                      <a:lnTo>
                        <a:pt x="57" y="257"/>
                      </a:lnTo>
                      <a:lnTo>
                        <a:pt x="59" y="263"/>
                      </a:lnTo>
                      <a:lnTo>
                        <a:pt x="60" y="270"/>
                      </a:lnTo>
                      <a:lnTo>
                        <a:pt x="60" y="278"/>
                      </a:lnTo>
                      <a:lnTo>
                        <a:pt x="60" y="289"/>
                      </a:lnTo>
                      <a:lnTo>
                        <a:pt x="57" y="299"/>
                      </a:lnTo>
                      <a:lnTo>
                        <a:pt x="54" y="310"/>
                      </a:lnTo>
                      <a:lnTo>
                        <a:pt x="51" y="319"/>
                      </a:lnTo>
                      <a:lnTo>
                        <a:pt x="41" y="337"/>
                      </a:lnTo>
                      <a:lnTo>
                        <a:pt x="30" y="354"/>
                      </a:lnTo>
                      <a:lnTo>
                        <a:pt x="19" y="372"/>
                      </a:lnTo>
                      <a:lnTo>
                        <a:pt x="9" y="390"/>
                      </a:lnTo>
                      <a:lnTo>
                        <a:pt x="6" y="400"/>
                      </a:lnTo>
                      <a:lnTo>
                        <a:pt x="3" y="410"/>
                      </a:lnTo>
                      <a:lnTo>
                        <a:pt x="2" y="421"/>
                      </a:lnTo>
                      <a:lnTo>
                        <a:pt x="0" y="432"/>
                      </a:lnTo>
                      <a:lnTo>
                        <a:pt x="0" y="471"/>
                      </a:lnTo>
                      <a:lnTo>
                        <a:pt x="0" y="501"/>
                      </a:lnTo>
                      <a:lnTo>
                        <a:pt x="0" y="529"/>
                      </a:lnTo>
                      <a:lnTo>
                        <a:pt x="0" y="561"/>
                      </a:lnTo>
                      <a:lnTo>
                        <a:pt x="2" y="574"/>
                      </a:lnTo>
                      <a:lnTo>
                        <a:pt x="4" y="587"/>
                      </a:lnTo>
                      <a:lnTo>
                        <a:pt x="8" y="598"/>
                      </a:lnTo>
                      <a:lnTo>
                        <a:pt x="12" y="609"/>
                      </a:lnTo>
                      <a:lnTo>
                        <a:pt x="19" y="618"/>
                      </a:lnTo>
                      <a:lnTo>
                        <a:pt x="26" y="627"/>
                      </a:lnTo>
                      <a:lnTo>
                        <a:pt x="33" y="637"/>
                      </a:lnTo>
                      <a:lnTo>
                        <a:pt x="40" y="645"/>
                      </a:lnTo>
                      <a:lnTo>
                        <a:pt x="55" y="662"/>
                      </a:lnTo>
                      <a:lnTo>
                        <a:pt x="67" y="678"/>
                      </a:lnTo>
                      <a:lnTo>
                        <a:pt x="73" y="686"/>
                      </a:lnTo>
                      <a:lnTo>
                        <a:pt x="76" y="696"/>
                      </a:lnTo>
                      <a:lnTo>
                        <a:pt x="79" y="705"/>
                      </a:lnTo>
                      <a:lnTo>
                        <a:pt x="81" y="715"/>
                      </a:lnTo>
                      <a:lnTo>
                        <a:pt x="79" y="722"/>
                      </a:lnTo>
                      <a:lnTo>
                        <a:pt x="78" y="728"/>
                      </a:lnTo>
                      <a:lnTo>
                        <a:pt x="75" y="733"/>
                      </a:lnTo>
                      <a:lnTo>
                        <a:pt x="73" y="738"/>
                      </a:lnTo>
                      <a:lnTo>
                        <a:pt x="66" y="747"/>
                      </a:lnTo>
                      <a:lnTo>
                        <a:pt x="60" y="753"/>
                      </a:lnTo>
                      <a:lnTo>
                        <a:pt x="71" y="753"/>
                      </a:lnTo>
                      <a:lnTo>
                        <a:pt x="81" y="753"/>
                      </a:lnTo>
                      <a:lnTo>
                        <a:pt x="79" y="760"/>
                      </a:lnTo>
                      <a:lnTo>
                        <a:pt x="77" y="768"/>
                      </a:lnTo>
                      <a:lnTo>
                        <a:pt x="74" y="776"/>
                      </a:lnTo>
                      <a:lnTo>
                        <a:pt x="71" y="784"/>
                      </a:lnTo>
                      <a:lnTo>
                        <a:pt x="63" y="799"/>
                      </a:lnTo>
                      <a:lnTo>
                        <a:pt x="60" y="808"/>
                      </a:lnTo>
                      <a:lnTo>
                        <a:pt x="61" y="813"/>
                      </a:lnTo>
                      <a:lnTo>
                        <a:pt x="63" y="817"/>
                      </a:lnTo>
                      <a:lnTo>
                        <a:pt x="66" y="822"/>
                      </a:lnTo>
                      <a:lnTo>
                        <a:pt x="71" y="827"/>
                      </a:lnTo>
                      <a:lnTo>
                        <a:pt x="74" y="832"/>
                      </a:lnTo>
                      <a:lnTo>
                        <a:pt x="77" y="838"/>
                      </a:lnTo>
                      <a:lnTo>
                        <a:pt x="79" y="844"/>
                      </a:lnTo>
                      <a:lnTo>
                        <a:pt x="81" y="850"/>
                      </a:lnTo>
                      <a:lnTo>
                        <a:pt x="79" y="858"/>
                      </a:lnTo>
                      <a:lnTo>
                        <a:pt x="76" y="864"/>
                      </a:lnTo>
                      <a:lnTo>
                        <a:pt x="72" y="870"/>
                      </a:lnTo>
                      <a:lnTo>
                        <a:pt x="67" y="876"/>
                      </a:lnTo>
                      <a:lnTo>
                        <a:pt x="62" y="881"/>
                      </a:lnTo>
                      <a:lnTo>
                        <a:pt x="57" y="887"/>
                      </a:lnTo>
                      <a:lnTo>
                        <a:pt x="54" y="893"/>
                      </a:lnTo>
                      <a:lnTo>
                        <a:pt x="53" y="900"/>
                      </a:lnTo>
                      <a:lnTo>
                        <a:pt x="54" y="909"/>
                      </a:lnTo>
                      <a:lnTo>
                        <a:pt x="55" y="918"/>
                      </a:lnTo>
                      <a:lnTo>
                        <a:pt x="56" y="925"/>
                      </a:lnTo>
                      <a:lnTo>
                        <a:pt x="59" y="932"/>
                      </a:lnTo>
                      <a:lnTo>
                        <a:pt x="64" y="945"/>
                      </a:lnTo>
                      <a:lnTo>
                        <a:pt x="71" y="958"/>
                      </a:lnTo>
                      <a:lnTo>
                        <a:pt x="76" y="970"/>
                      </a:lnTo>
                      <a:lnTo>
                        <a:pt x="82" y="983"/>
                      </a:lnTo>
                      <a:lnTo>
                        <a:pt x="84" y="989"/>
                      </a:lnTo>
                      <a:lnTo>
                        <a:pt x="85" y="996"/>
                      </a:lnTo>
                      <a:lnTo>
                        <a:pt x="86" y="1003"/>
                      </a:lnTo>
                      <a:lnTo>
                        <a:pt x="87" y="1011"/>
                      </a:lnTo>
                      <a:lnTo>
                        <a:pt x="86" y="1022"/>
                      </a:lnTo>
                      <a:lnTo>
                        <a:pt x="85" y="1034"/>
                      </a:lnTo>
                      <a:lnTo>
                        <a:pt x="83" y="1044"/>
                      </a:lnTo>
                      <a:lnTo>
                        <a:pt x="81" y="1055"/>
                      </a:lnTo>
                      <a:lnTo>
                        <a:pt x="77" y="1066"/>
                      </a:lnTo>
                      <a:lnTo>
                        <a:pt x="75" y="1077"/>
                      </a:lnTo>
                      <a:lnTo>
                        <a:pt x="74" y="1090"/>
                      </a:lnTo>
                      <a:lnTo>
                        <a:pt x="74" y="1103"/>
                      </a:lnTo>
                      <a:lnTo>
                        <a:pt x="74" y="1116"/>
                      </a:lnTo>
                      <a:lnTo>
                        <a:pt x="75" y="1128"/>
                      </a:lnTo>
                      <a:lnTo>
                        <a:pt x="76" y="1141"/>
                      </a:lnTo>
                      <a:lnTo>
                        <a:pt x="78" y="1152"/>
                      </a:lnTo>
                      <a:lnTo>
                        <a:pt x="82" y="1163"/>
                      </a:lnTo>
                      <a:lnTo>
                        <a:pt x="85" y="1174"/>
                      </a:lnTo>
                      <a:lnTo>
                        <a:pt x="89" y="1184"/>
                      </a:lnTo>
                      <a:lnTo>
                        <a:pt x="94" y="1195"/>
                      </a:lnTo>
                      <a:lnTo>
                        <a:pt x="103" y="1213"/>
                      </a:lnTo>
                      <a:lnTo>
                        <a:pt x="113" y="1231"/>
                      </a:lnTo>
                      <a:lnTo>
                        <a:pt x="124" y="1249"/>
                      </a:lnTo>
                      <a:lnTo>
                        <a:pt x="137" y="1265"/>
                      </a:lnTo>
                      <a:lnTo>
                        <a:pt x="149" y="1282"/>
                      </a:lnTo>
                      <a:lnTo>
                        <a:pt x="160" y="1298"/>
                      </a:lnTo>
                      <a:lnTo>
                        <a:pt x="171" y="1316"/>
                      </a:lnTo>
                      <a:lnTo>
                        <a:pt x="180" y="1334"/>
                      </a:lnTo>
                      <a:lnTo>
                        <a:pt x="188" y="1352"/>
                      </a:lnTo>
                      <a:lnTo>
                        <a:pt x="195" y="1373"/>
                      </a:lnTo>
                      <a:lnTo>
                        <a:pt x="197" y="1383"/>
                      </a:lnTo>
                      <a:lnTo>
                        <a:pt x="198" y="1394"/>
                      </a:lnTo>
                      <a:lnTo>
                        <a:pt x="199" y="1405"/>
                      </a:lnTo>
                      <a:lnTo>
                        <a:pt x="200" y="1418"/>
                      </a:lnTo>
                      <a:lnTo>
                        <a:pt x="200" y="1425"/>
                      </a:lnTo>
                      <a:lnTo>
                        <a:pt x="201" y="1431"/>
                      </a:lnTo>
                      <a:lnTo>
                        <a:pt x="202" y="1437"/>
                      </a:lnTo>
                      <a:lnTo>
                        <a:pt x="205" y="1442"/>
                      </a:lnTo>
                      <a:lnTo>
                        <a:pt x="210" y="1453"/>
                      </a:lnTo>
                      <a:lnTo>
                        <a:pt x="217" y="1463"/>
                      </a:lnTo>
                      <a:lnTo>
                        <a:pt x="222" y="1475"/>
                      </a:lnTo>
                      <a:lnTo>
                        <a:pt x="228" y="1485"/>
                      </a:lnTo>
                      <a:lnTo>
                        <a:pt x="230" y="1491"/>
                      </a:lnTo>
                      <a:lnTo>
                        <a:pt x="231" y="1497"/>
                      </a:lnTo>
                      <a:lnTo>
                        <a:pt x="232" y="1503"/>
                      </a:lnTo>
                      <a:lnTo>
                        <a:pt x="233" y="1510"/>
                      </a:lnTo>
                      <a:lnTo>
                        <a:pt x="232" y="1518"/>
                      </a:lnTo>
                      <a:lnTo>
                        <a:pt x="230" y="1526"/>
                      </a:lnTo>
                      <a:lnTo>
                        <a:pt x="227" y="1532"/>
                      </a:lnTo>
                      <a:lnTo>
                        <a:pt x="223" y="1537"/>
                      </a:lnTo>
                      <a:lnTo>
                        <a:pt x="219" y="1542"/>
                      </a:lnTo>
                      <a:lnTo>
                        <a:pt x="216" y="1547"/>
                      </a:lnTo>
                      <a:lnTo>
                        <a:pt x="213" y="1553"/>
                      </a:lnTo>
                      <a:lnTo>
                        <a:pt x="213" y="1559"/>
                      </a:lnTo>
                      <a:lnTo>
                        <a:pt x="213" y="1578"/>
                      </a:lnTo>
                      <a:lnTo>
                        <a:pt x="213" y="1590"/>
                      </a:lnTo>
                      <a:lnTo>
                        <a:pt x="213" y="1598"/>
                      </a:lnTo>
                      <a:lnTo>
                        <a:pt x="213" y="1603"/>
                      </a:lnTo>
                      <a:lnTo>
                        <a:pt x="212" y="1609"/>
                      </a:lnTo>
                      <a:lnTo>
                        <a:pt x="211" y="1615"/>
                      </a:lnTo>
                      <a:lnTo>
                        <a:pt x="209" y="1622"/>
                      </a:lnTo>
                      <a:lnTo>
                        <a:pt x="207" y="1628"/>
                      </a:lnTo>
                      <a:lnTo>
                        <a:pt x="204" y="1635"/>
                      </a:lnTo>
                      <a:lnTo>
                        <a:pt x="201" y="1644"/>
                      </a:lnTo>
                      <a:lnTo>
                        <a:pt x="200" y="1654"/>
                      </a:lnTo>
                      <a:lnTo>
                        <a:pt x="200" y="1664"/>
                      </a:lnTo>
                      <a:lnTo>
                        <a:pt x="200" y="1672"/>
                      </a:lnTo>
                      <a:lnTo>
                        <a:pt x="204" y="1681"/>
                      </a:lnTo>
                      <a:lnTo>
                        <a:pt x="207" y="1690"/>
                      </a:lnTo>
                      <a:lnTo>
                        <a:pt x="213" y="1700"/>
                      </a:lnTo>
                      <a:lnTo>
                        <a:pt x="220" y="1709"/>
                      </a:lnTo>
                      <a:lnTo>
                        <a:pt x="228" y="1718"/>
                      </a:lnTo>
                      <a:lnTo>
                        <a:pt x="236" y="1727"/>
                      </a:lnTo>
                      <a:lnTo>
                        <a:pt x="246" y="1735"/>
                      </a:lnTo>
                      <a:lnTo>
                        <a:pt x="256" y="1743"/>
                      </a:lnTo>
                      <a:lnTo>
                        <a:pt x="267" y="1752"/>
                      </a:lnTo>
                      <a:lnTo>
                        <a:pt x="278" y="1758"/>
                      </a:lnTo>
                      <a:lnTo>
                        <a:pt x="289" y="1764"/>
                      </a:lnTo>
                      <a:lnTo>
                        <a:pt x="300" y="1769"/>
                      </a:lnTo>
                      <a:lnTo>
                        <a:pt x="311" y="1772"/>
                      </a:lnTo>
                      <a:lnTo>
                        <a:pt x="322" y="1774"/>
                      </a:lnTo>
                      <a:lnTo>
                        <a:pt x="333" y="1775"/>
                      </a:lnTo>
                      <a:lnTo>
                        <a:pt x="342" y="1776"/>
                      </a:lnTo>
                      <a:lnTo>
                        <a:pt x="351" y="1779"/>
                      </a:lnTo>
                      <a:lnTo>
                        <a:pt x="358" y="1781"/>
                      </a:lnTo>
                      <a:lnTo>
                        <a:pt x="366" y="1784"/>
                      </a:lnTo>
                      <a:lnTo>
                        <a:pt x="380" y="1791"/>
                      </a:lnTo>
                      <a:lnTo>
                        <a:pt x="392" y="1798"/>
                      </a:lnTo>
                      <a:lnTo>
                        <a:pt x="404" y="1807"/>
                      </a:lnTo>
                      <a:lnTo>
                        <a:pt x="419" y="1813"/>
                      </a:lnTo>
                      <a:lnTo>
                        <a:pt x="426" y="1815"/>
                      </a:lnTo>
                      <a:lnTo>
                        <a:pt x="434" y="1817"/>
                      </a:lnTo>
                      <a:lnTo>
                        <a:pt x="443" y="1818"/>
                      </a:lnTo>
                      <a:lnTo>
                        <a:pt x="452" y="1818"/>
                      </a:lnTo>
                      <a:lnTo>
                        <a:pt x="452" y="1803"/>
                      </a:lnTo>
                      <a:lnTo>
                        <a:pt x="451" y="1786"/>
                      </a:lnTo>
                      <a:lnTo>
                        <a:pt x="448" y="1772"/>
                      </a:lnTo>
                      <a:lnTo>
                        <a:pt x="445" y="1758"/>
                      </a:lnTo>
                      <a:lnTo>
                        <a:pt x="441" y="1736"/>
                      </a:lnTo>
                      <a:lnTo>
                        <a:pt x="439" y="1726"/>
                      </a:lnTo>
                      <a:lnTo>
                        <a:pt x="440" y="1721"/>
                      </a:lnTo>
                      <a:lnTo>
                        <a:pt x="443" y="1715"/>
                      </a:lnTo>
                      <a:lnTo>
                        <a:pt x="448" y="1709"/>
                      </a:lnTo>
                      <a:lnTo>
                        <a:pt x="454" y="1703"/>
                      </a:lnTo>
                      <a:lnTo>
                        <a:pt x="460" y="1698"/>
                      </a:lnTo>
                      <a:lnTo>
                        <a:pt x="467" y="1693"/>
                      </a:lnTo>
                      <a:lnTo>
                        <a:pt x="474" y="1689"/>
                      </a:lnTo>
                      <a:lnTo>
                        <a:pt x="479" y="1688"/>
                      </a:lnTo>
                      <a:lnTo>
                        <a:pt x="466" y="1633"/>
                      </a:lnTo>
                      <a:lnTo>
                        <a:pt x="459" y="1633"/>
                      </a:lnTo>
                      <a:lnTo>
                        <a:pt x="459" y="1615"/>
                      </a:lnTo>
                      <a:lnTo>
                        <a:pt x="470" y="1612"/>
                      </a:lnTo>
                      <a:lnTo>
                        <a:pt x="479" y="1610"/>
                      </a:lnTo>
                      <a:lnTo>
                        <a:pt x="487" y="1608"/>
                      </a:lnTo>
                      <a:lnTo>
                        <a:pt x="493" y="1605"/>
                      </a:lnTo>
                      <a:lnTo>
                        <a:pt x="505" y="1599"/>
                      </a:lnTo>
                      <a:lnTo>
                        <a:pt x="519" y="1590"/>
                      </a:lnTo>
                      <a:lnTo>
                        <a:pt x="519" y="1510"/>
                      </a:lnTo>
                      <a:lnTo>
                        <a:pt x="507" y="1510"/>
                      </a:lnTo>
                      <a:lnTo>
                        <a:pt x="495" y="1509"/>
                      </a:lnTo>
                      <a:lnTo>
                        <a:pt x="482" y="1508"/>
                      </a:lnTo>
                      <a:lnTo>
                        <a:pt x="471" y="1506"/>
                      </a:lnTo>
                      <a:lnTo>
                        <a:pt x="462" y="1504"/>
                      </a:lnTo>
                      <a:lnTo>
                        <a:pt x="452" y="1502"/>
                      </a:lnTo>
                      <a:lnTo>
                        <a:pt x="443" y="1498"/>
                      </a:lnTo>
                      <a:lnTo>
                        <a:pt x="434" y="1495"/>
                      </a:lnTo>
                      <a:lnTo>
                        <a:pt x="426" y="1490"/>
                      </a:lnTo>
                      <a:lnTo>
                        <a:pt x="420" y="1486"/>
                      </a:lnTo>
                      <a:lnTo>
                        <a:pt x="413" y="1480"/>
                      </a:lnTo>
                      <a:lnTo>
                        <a:pt x="409" y="1474"/>
                      </a:lnTo>
                      <a:lnTo>
                        <a:pt x="404" y="1466"/>
                      </a:lnTo>
                      <a:lnTo>
                        <a:pt x="401" y="1459"/>
                      </a:lnTo>
                      <a:lnTo>
                        <a:pt x="400" y="1451"/>
                      </a:lnTo>
                      <a:lnTo>
                        <a:pt x="399" y="1442"/>
                      </a:lnTo>
                      <a:lnTo>
                        <a:pt x="400" y="1436"/>
                      </a:lnTo>
                      <a:lnTo>
                        <a:pt x="401" y="1430"/>
                      </a:lnTo>
                      <a:lnTo>
                        <a:pt x="404" y="1424"/>
                      </a:lnTo>
                      <a:lnTo>
                        <a:pt x="408" y="1419"/>
                      </a:lnTo>
                      <a:lnTo>
                        <a:pt x="412" y="1415"/>
                      </a:lnTo>
                      <a:lnTo>
                        <a:pt x="417" y="1410"/>
                      </a:lnTo>
                      <a:lnTo>
                        <a:pt x="422" y="1407"/>
                      </a:lnTo>
                      <a:lnTo>
                        <a:pt x="429" y="1403"/>
                      </a:lnTo>
                      <a:lnTo>
                        <a:pt x="441" y="1399"/>
                      </a:lnTo>
                      <a:lnTo>
                        <a:pt x="453" y="1395"/>
                      </a:lnTo>
                      <a:lnTo>
                        <a:pt x="464" y="1393"/>
                      </a:lnTo>
                      <a:lnTo>
                        <a:pt x="473" y="1393"/>
                      </a:lnTo>
                      <a:lnTo>
                        <a:pt x="473" y="1384"/>
                      </a:lnTo>
                      <a:lnTo>
                        <a:pt x="474" y="1374"/>
                      </a:lnTo>
                      <a:lnTo>
                        <a:pt x="476" y="1364"/>
                      </a:lnTo>
                      <a:lnTo>
                        <a:pt x="479" y="1353"/>
                      </a:lnTo>
                      <a:lnTo>
                        <a:pt x="481" y="1342"/>
                      </a:lnTo>
                      <a:lnTo>
                        <a:pt x="484" y="1332"/>
                      </a:lnTo>
                      <a:lnTo>
                        <a:pt x="485" y="1323"/>
                      </a:lnTo>
                      <a:lnTo>
                        <a:pt x="486" y="1313"/>
                      </a:lnTo>
                      <a:lnTo>
                        <a:pt x="485" y="1301"/>
                      </a:lnTo>
                      <a:lnTo>
                        <a:pt x="482" y="1290"/>
                      </a:lnTo>
                      <a:lnTo>
                        <a:pt x="480" y="1278"/>
                      </a:lnTo>
                      <a:lnTo>
                        <a:pt x="476" y="1267"/>
                      </a:lnTo>
                      <a:lnTo>
                        <a:pt x="466" y="1245"/>
                      </a:lnTo>
                      <a:lnTo>
                        <a:pt x="455" y="1224"/>
                      </a:lnTo>
                      <a:lnTo>
                        <a:pt x="444" y="1205"/>
                      </a:lnTo>
                      <a:lnTo>
                        <a:pt x="435" y="1187"/>
                      </a:lnTo>
                      <a:lnTo>
                        <a:pt x="431" y="1179"/>
                      </a:lnTo>
                      <a:lnTo>
                        <a:pt x="429" y="1172"/>
                      </a:lnTo>
                      <a:lnTo>
                        <a:pt x="426" y="1165"/>
                      </a:lnTo>
                      <a:lnTo>
                        <a:pt x="425" y="1159"/>
                      </a:lnTo>
                      <a:lnTo>
                        <a:pt x="425" y="1148"/>
                      </a:lnTo>
                      <a:lnTo>
                        <a:pt x="425" y="1141"/>
                      </a:lnTo>
                      <a:lnTo>
                        <a:pt x="433" y="1141"/>
                      </a:lnTo>
                      <a:lnTo>
                        <a:pt x="441" y="1142"/>
                      </a:lnTo>
                      <a:lnTo>
                        <a:pt x="448" y="1144"/>
                      </a:lnTo>
                      <a:lnTo>
                        <a:pt x="456" y="1145"/>
                      </a:lnTo>
                      <a:lnTo>
                        <a:pt x="473" y="1150"/>
                      </a:lnTo>
                      <a:lnTo>
                        <a:pt x="488" y="1156"/>
                      </a:lnTo>
                      <a:lnTo>
                        <a:pt x="503" y="1161"/>
                      </a:lnTo>
                      <a:lnTo>
                        <a:pt x="518" y="1166"/>
                      </a:lnTo>
                      <a:lnTo>
                        <a:pt x="532" y="1170"/>
                      </a:lnTo>
                      <a:lnTo>
                        <a:pt x="545" y="1171"/>
                      </a:lnTo>
                      <a:lnTo>
                        <a:pt x="549" y="1171"/>
                      </a:lnTo>
                      <a:lnTo>
                        <a:pt x="554" y="1169"/>
                      </a:lnTo>
                      <a:lnTo>
                        <a:pt x="557" y="1168"/>
                      </a:lnTo>
                      <a:lnTo>
                        <a:pt x="560" y="1165"/>
                      </a:lnTo>
                      <a:lnTo>
                        <a:pt x="565" y="1159"/>
                      </a:lnTo>
                      <a:lnTo>
                        <a:pt x="568" y="1151"/>
                      </a:lnTo>
                      <a:lnTo>
                        <a:pt x="570" y="1142"/>
                      </a:lnTo>
                      <a:lnTo>
                        <a:pt x="571" y="1132"/>
                      </a:lnTo>
                      <a:lnTo>
                        <a:pt x="571" y="1123"/>
                      </a:lnTo>
                      <a:lnTo>
                        <a:pt x="571" y="1116"/>
                      </a:lnTo>
                      <a:lnTo>
                        <a:pt x="569" y="1112"/>
                      </a:lnTo>
                      <a:lnTo>
                        <a:pt x="565" y="1102"/>
                      </a:lnTo>
                      <a:lnTo>
                        <a:pt x="560" y="1090"/>
                      </a:lnTo>
                      <a:lnTo>
                        <a:pt x="558" y="1078"/>
                      </a:lnTo>
                      <a:lnTo>
                        <a:pt x="552" y="1066"/>
                      </a:lnTo>
                      <a:lnTo>
                        <a:pt x="545" y="1054"/>
                      </a:lnTo>
                      <a:lnTo>
                        <a:pt x="546" y="1049"/>
                      </a:lnTo>
                      <a:lnTo>
                        <a:pt x="548" y="1044"/>
                      </a:lnTo>
                      <a:lnTo>
                        <a:pt x="551" y="1040"/>
                      </a:lnTo>
                      <a:lnTo>
                        <a:pt x="555" y="1036"/>
                      </a:lnTo>
                      <a:lnTo>
                        <a:pt x="559" y="1032"/>
                      </a:lnTo>
                      <a:lnTo>
                        <a:pt x="565" y="1030"/>
                      </a:lnTo>
                      <a:lnTo>
                        <a:pt x="571" y="1027"/>
                      </a:lnTo>
                      <a:lnTo>
                        <a:pt x="578" y="1025"/>
                      </a:lnTo>
                      <a:lnTo>
                        <a:pt x="591" y="1022"/>
                      </a:lnTo>
                      <a:lnTo>
                        <a:pt x="604" y="1021"/>
                      </a:lnTo>
                      <a:lnTo>
                        <a:pt x="615" y="1021"/>
                      </a:lnTo>
                      <a:lnTo>
                        <a:pt x="625" y="1023"/>
                      </a:lnTo>
                      <a:lnTo>
                        <a:pt x="652" y="1023"/>
                      </a:lnTo>
                      <a:lnTo>
                        <a:pt x="676" y="1023"/>
                      </a:lnTo>
                      <a:lnTo>
                        <a:pt x="697" y="1021"/>
                      </a:lnTo>
                      <a:lnTo>
                        <a:pt x="716" y="1017"/>
                      </a:lnTo>
                      <a:lnTo>
                        <a:pt x="734" y="1013"/>
                      </a:lnTo>
                      <a:lnTo>
                        <a:pt x="750" y="1007"/>
                      </a:lnTo>
                      <a:lnTo>
                        <a:pt x="764" y="1001"/>
                      </a:lnTo>
                      <a:lnTo>
                        <a:pt x="776" y="993"/>
                      </a:lnTo>
                      <a:lnTo>
                        <a:pt x="787" y="984"/>
                      </a:lnTo>
                      <a:lnTo>
                        <a:pt x="795" y="973"/>
                      </a:lnTo>
                      <a:lnTo>
                        <a:pt x="802" y="961"/>
                      </a:lnTo>
                      <a:lnTo>
                        <a:pt x="809" y="949"/>
                      </a:lnTo>
                      <a:lnTo>
                        <a:pt x="812" y="935"/>
                      </a:lnTo>
                      <a:lnTo>
                        <a:pt x="815" y="921"/>
                      </a:lnTo>
                      <a:lnTo>
                        <a:pt x="817" y="904"/>
                      </a:lnTo>
                      <a:lnTo>
                        <a:pt x="817" y="888"/>
                      </a:lnTo>
                      <a:lnTo>
                        <a:pt x="817" y="884"/>
                      </a:lnTo>
                      <a:lnTo>
                        <a:pt x="816" y="882"/>
                      </a:lnTo>
                      <a:lnTo>
                        <a:pt x="815" y="879"/>
                      </a:lnTo>
                      <a:lnTo>
                        <a:pt x="813" y="877"/>
                      </a:lnTo>
                      <a:lnTo>
                        <a:pt x="809" y="874"/>
                      </a:lnTo>
                      <a:lnTo>
                        <a:pt x="803" y="871"/>
                      </a:lnTo>
                      <a:lnTo>
                        <a:pt x="792" y="867"/>
                      </a:lnTo>
                      <a:lnTo>
                        <a:pt x="784" y="863"/>
                      </a:lnTo>
                      <a:lnTo>
                        <a:pt x="782" y="859"/>
                      </a:lnTo>
                      <a:lnTo>
                        <a:pt x="781" y="852"/>
                      </a:lnTo>
                      <a:lnTo>
                        <a:pt x="780" y="847"/>
                      </a:lnTo>
                      <a:lnTo>
                        <a:pt x="779" y="841"/>
                      </a:lnTo>
                      <a:lnTo>
                        <a:pt x="780" y="836"/>
                      </a:lnTo>
                      <a:lnTo>
                        <a:pt x="781" y="830"/>
                      </a:lnTo>
                      <a:lnTo>
                        <a:pt x="782" y="825"/>
                      </a:lnTo>
                      <a:lnTo>
                        <a:pt x="784" y="820"/>
                      </a:lnTo>
                      <a:lnTo>
                        <a:pt x="772" y="816"/>
                      </a:lnTo>
                      <a:lnTo>
                        <a:pt x="758" y="810"/>
                      </a:lnTo>
                      <a:lnTo>
                        <a:pt x="742" y="800"/>
                      </a:lnTo>
                      <a:lnTo>
                        <a:pt x="725" y="789"/>
                      </a:lnTo>
                      <a:lnTo>
                        <a:pt x="717" y="783"/>
                      </a:lnTo>
                      <a:lnTo>
                        <a:pt x="711" y="777"/>
                      </a:lnTo>
                      <a:lnTo>
                        <a:pt x="704" y="771"/>
                      </a:lnTo>
                      <a:lnTo>
                        <a:pt x="700" y="765"/>
                      </a:lnTo>
                      <a:lnTo>
                        <a:pt x="695" y="758"/>
                      </a:lnTo>
                      <a:lnTo>
                        <a:pt x="692" y="752"/>
                      </a:lnTo>
                      <a:lnTo>
                        <a:pt x="691" y="745"/>
                      </a:lnTo>
                      <a:lnTo>
                        <a:pt x="691" y="739"/>
                      </a:lnTo>
                      <a:lnTo>
                        <a:pt x="698" y="616"/>
                      </a:lnTo>
                      <a:lnTo>
                        <a:pt x="697" y="585"/>
                      </a:lnTo>
                      <a:lnTo>
                        <a:pt x="697" y="553"/>
                      </a:lnTo>
                      <a:lnTo>
                        <a:pt x="698" y="546"/>
                      </a:lnTo>
                      <a:lnTo>
                        <a:pt x="699" y="539"/>
                      </a:lnTo>
                      <a:lnTo>
                        <a:pt x="701" y="532"/>
                      </a:lnTo>
                      <a:lnTo>
                        <a:pt x="703" y="525"/>
                      </a:lnTo>
                      <a:lnTo>
                        <a:pt x="708" y="518"/>
                      </a:lnTo>
                      <a:lnTo>
                        <a:pt x="712" y="511"/>
                      </a:lnTo>
                      <a:lnTo>
                        <a:pt x="717" y="505"/>
                      </a:lnTo>
                      <a:lnTo>
                        <a:pt x="725" y="499"/>
                      </a:lnTo>
                      <a:lnTo>
                        <a:pt x="725" y="49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s-PY"/>
                </a:p>
              </p:txBody>
            </p:sp>
          </p:grpSp>
          <p:sp>
            <p:nvSpPr>
              <p:cNvPr id="122" name="Freeform 445">
                <a:extLst>
                  <a:ext uri="{FF2B5EF4-FFF2-40B4-BE49-F238E27FC236}">
                    <a16:creationId xmlns:a16="http://schemas.microsoft.com/office/drawing/2014/main" id="{0351B117-E88E-4489-A754-0653B44E9C7A}"/>
                  </a:ext>
                </a:extLst>
              </p:cNvPr>
              <p:cNvSpPr>
                <a:spLocks/>
              </p:cNvSpPr>
              <p:nvPr>
                <p:custDataLst>
                  <p:tags r:id="rId38"/>
                </p:custDataLst>
              </p:nvPr>
            </p:nvSpPr>
            <p:spPr bwMode="auto">
              <a:xfrm>
                <a:off x="6923631" y="2690245"/>
                <a:ext cx="82550" cy="57150"/>
              </a:xfrm>
              <a:custGeom>
                <a:avLst/>
                <a:gdLst>
                  <a:gd name="T0" fmla="*/ 2147483647 w 186"/>
                  <a:gd name="T1" fmla="*/ 2147483647 h 104"/>
                  <a:gd name="T2" fmla="*/ 2147483647 w 186"/>
                  <a:gd name="T3" fmla="*/ 2147483647 h 104"/>
                  <a:gd name="T4" fmla="*/ 2147483647 w 186"/>
                  <a:gd name="T5" fmla="*/ 2147483647 h 104"/>
                  <a:gd name="T6" fmla="*/ 2147483647 w 186"/>
                  <a:gd name="T7" fmla="*/ 2147483647 h 104"/>
                  <a:gd name="T8" fmla="*/ 2147483647 w 186"/>
                  <a:gd name="T9" fmla="*/ 2147483647 h 104"/>
                  <a:gd name="T10" fmla="*/ 2147483647 w 186"/>
                  <a:gd name="T11" fmla="*/ 2147483647 h 104"/>
                  <a:gd name="T12" fmla="*/ 2147483647 w 186"/>
                  <a:gd name="T13" fmla="*/ 2147483647 h 104"/>
                  <a:gd name="T14" fmla="*/ 2147483647 w 186"/>
                  <a:gd name="T15" fmla="*/ 2147483647 h 104"/>
                  <a:gd name="T16" fmla="*/ 2147483647 w 186"/>
                  <a:gd name="T17" fmla="*/ 2147483647 h 104"/>
                  <a:gd name="T18" fmla="*/ 2147483647 w 186"/>
                  <a:gd name="T19" fmla="*/ 2147483647 h 104"/>
                  <a:gd name="T20" fmla="*/ 2147483647 w 186"/>
                  <a:gd name="T21" fmla="*/ 2147483647 h 104"/>
                  <a:gd name="T22" fmla="*/ 2147483647 w 186"/>
                  <a:gd name="T23" fmla="*/ 2147483647 h 104"/>
                  <a:gd name="T24" fmla="*/ 2147483647 w 186"/>
                  <a:gd name="T25" fmla="*/ 2147483647 h 104"/>
                  <a:gd name="T26" fmla="*/ 2147483647 w 186"/>
                  <a:gd name="T27" fmla="*/ 0 h 104"/>
                  <a:gd name="T28" fmla="*/ 2147483647 w 186"/>
                  <a:gd name="T29" fmla="*/ 0 h 104"/>
                  <a:gd name="T30" fmla="*/ 2147483647 w 186"/>
                  <a:gd name="T31" fmla="*/ 2147483647 h 104"/>
                  <a:gd name="T32" fmla="*/ 2147483647 w 186"/>
                  <a:gd name="T33" fmla="*/ 2147483647 h 104"/>
                  <a:gd name="T34" fmla="*/ 2147483647 w 186"/>
                  <a:gd name="T35" fmla="*/ 2147483647 h 104"/>
                  <a:gd name="T36" fmla="*/ 2147483647 w 186"/>
                  <a:gd name="T37" fmla="*/ 2147483647 h 104"/>
                  <a:gd name="T38" fmla="*/ 2147483647 w 186"/>
                  <a:gd name="T39" fmla="*/ 2147483647 h 104"/>
                  <a:gd name="T40" fmla="*/ 2147483647 w 186"/>
                  <a:gd name="T41" fmla="*/ 2147483647 h 104"/>
                  <a:gd name="T42" fmla="*/ 2147483647 w 186"/>
                  <a:gd name="T43" fmla="*/ 2147483647 h 104"/>
                  <a:gd name="T44" fmla="*/ 2147483647 w 186"/>
                  <a:gd name="T45" fmla="*/ 2147483647 h 104"/>
                  <a:gd name="T46" fmla="*/ 2147483647 w 186"/>
                  <a:gd name="T47" fmla="*/ 2147483647 h 104"/>
                  <a:gd name="T48" fmla="*/ 0 w 186"/>
                  <a:gd name="T49" fmla="*/ 2147483647 h 104"/>
                  <a:gd name="T50" fmla="*/ 2147483647 w 186"/>
                  <a:gd name="T51" fmla="*/ 2147483647 h 104"/>
                  <a:gd name="T52" fmla="*/ 2147483647 w 186"/>
                  <a:gd name="T53" fmla="*/ 2147483647 h 104"/>
                  <a:gd name="T54" fmla="*/ 2147483647 w 186"/>
                  <a:gd name="T55" fmla="*/ 2147483647 h 104"/>
                  <a:gd name="T56" fmla="*/ 2147483647 w 186"/>
                  <a:gd name="T57" fmla="*/ 2147483647 h 104"/>
                  <a:gd name="T58" fmla="*/ 2147483647 w 186"/>
                  <a:gd name="T59" fmla="*/ 2147483647 h 104"/>
                  <a:gd name="T60" fmla="*/ 2147483647 w 186"/>
                  <a:gd name="T61" fmla="*/ 2147483647 h 104"/>
                  <a:gd name="T62" fmla="*/ 2147483647 w 186"/>
                  <a:gd name="T63" fmla="*/ 2147483647 h 104"/>
                  <a:gd name="T64" fmla="*/ 2147483647 w 186"/>
                  <a:gd name="T65" fmla="*/ 2147483647 h 104"/>
                  <a:gd name="T66" fmla="*/ 2147483647 w 186"/>
                  <a:gd name="T67" fmla="*/ 2147483647 h 104"/>
                  <a:gd name="T68" fmla="*/ 2147483647 w 186"/>
                  <a:gd name="T69" fmla="*/ 2147483647 h 104"/>
                  <a:gd name="T70" fmla="*/ 2147483647 w 186"/>
                  <a:gd name="T71" fmla="*/ 2147483647 h 104"/>
                  <a:gd name="T72" fmla="*/ 2147483647 w 186"/>
                  <a:gd name="T73" fmla="*/ 2147483647 h 104"/>
                  <a:gd name="T74" fmla="*/ 2147483647 w 186"/>
                  <a:gd name="T75" fmla="*/ 2147483647 h 104"/>
                  <a:gd name="T76" fmla="*/ 2147483647 w 186"/>
                  <a:gd name="T77" fmla="*/ 2147483647 h 104"/>
                  <a:gd name="T78" fmla="*/ 2147483647 w 186"/>
                  <a:gd name="T79" fmla="*/ 2147483647 h 104"/>
                  <a:gd name="T80" fmla="*/ 2147483647 w 186"/>
                  <a:gd name="T81" fmla="*/ 2147483647 h 104"/>
                  <a:gd name="T82" fmla="*/ 2147483647 w 186"/>
                  <a:gd name="T83" fmla="*/ 2147483647 h 104"/>
                  <a:gd name="T84" fmla="*/ 2147483647 w 186"/>
                  <a:gd name="T85" fmla="*/ 2147483647 h 104"/>
                  <a:gd name="T86" fmla="*/ 2147483647 w 186"/>
                  <a:gd name="T87" fmla="*/ 2147483647 h 104"/>
                  <a:gd name="T88" fmla="*/ 2147483647 w 186"/>
                  <a:gd name="T89" fmla="*/ 2147483647 h 104"/>
                  <a:gd name="T90" fmla="*/ 2147483647 w 186"/>
                  <a:gd name="T91" fmla="*/ 2147483647 h 104"/>
                  <a:gd name="T92" fmla="*/ 2147483647 w 186"/>
                  <a:gd name="T93" fmla="*/ 2147483647 h 104"/>
                  <a:gd name="T94" fmla="*/ 2147483647 w 186"/>
                  <a:gd name="T95" fmla="*/ 2147483647 h 104"/>
                  <a:gd name="T96" fmla="*/ 2147483647 w 186"/>
                  <a:gd name="T97" fmla="*/ 2147483647 h 1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86" h="104">
                    <a:moveTo>
                      <a:pt x="153" y="21"/>
                    </a:moveTo>
                    <a:lnTo>
                      <a:pt x="146" y="21"/>
                    </a:lnTo>
                    <a:lnTo>
                      <a:pt x="141" y="20"/>
                    </a:lnTo>
                    <a:lnTo>
                      <a:pt x="136" y="18"/>
                    </a:lnTo>
                    <a:lnTo>
                      <a:pt x="133" y="15"/>
                    </a:lnTo>
                    <a:lnTo>
                      <a:pt x="130" y="13"/>
                    </a:lnTo>
                    <a:lnTo>
                      <a:pt x="125" y="11"/>
                    </a:lnTo>
                    <a:lnTo>
                      <a:pt x="120" y="10"/>
                    </a:lnTo>
                    <a:lnTo>
                      <a:pt x="113" y="9"/>
                    </a:lnTo>
                    <a:lnTo>
                      <a:pt x="100" y="8"/>
                    </a:lnTo>
                    <a:lnTo>
                      <a:pt x="88" y="6"/>
                    </a:lnTo>
                    <a:lnTo>
                      <a:pt x="75" y="3"/>
                    </a:lnTo>
                    <a:lnTo>
                      <a:pt x="64" y="1"/>
                    </a:lnTo>
                    <a:lnTo>
                      <a:pt x="60" y="0"/>
                    </a:lnTo>
                    <a:lnTo>
                      <a:pt x="54" y="0"/>
                    </a:lnTo>
                    <a:lnTo>
                      <a:pt x="51" y="1"/>
                    </a:lnTo>
                    <a:lnTo>
                      <a:pt x="46" y="2"/>
                    </a:lnTo>
                    <a:lnTo>
                      <a:pt x="44" y="4"/>
                    </a:lnTo>
                    <a:lnTo>
                      <a:pt x="42" y="6"/>
                    </a:lnTo>
                    <a:lnTo>
                      <a:pt x="41" y="10"/>
                    </a:lnTo>
                    <a:lnTo>
                      <a:pt x="40" y="15"/>
                    </a:lnTo>
                    <a:lnTo>
                      <a:pt x="34" y="27"/>
                    </a:lnTo>
                    <a:lnTo>
                      <a:pt x="20" y="47"/>
                    </a:lnTo>
                    <a:lnTo>
                      <a:pt x="7" y="66"/>
                    </a:lnTo>
                    <a:lnTo>
                      <a:pt x="0" y="77"/>
                    </a:lnTo>
                    <a:lnTo>
                      <a:pt x="8" y="77"/>
                    </a:lnTo>
                    <a:lnTo>
                      <a:pt x="16" y="78"/>
                    </a:lnTo>
                    <a:lnTo>
                      <a:pt x="21" y="79"/>
                    </a:lnTo>
                    <a:lnTo>
                      <a:pt x="25" y="81"/>
                    </a:lnTo>
                    <a:lnTo>
                      <a:pt x="33" y="85"/>
                    </a:lnTo>
                    <a:lnTo>
                      <a:pt x="40" y="89"/>
                    </a:lnTo>
                    <a:lnTo>
                      <a:pt x="45" y="94"/>
                    </a:lnTo>
                    <a:lnTo>
                      <a:pt x="52" y="98"/>
                    </a:lnTo>
                    <a:lnTo>
                      <a:pt x="56" y="100"/>
                    </a:lnTo>
                    <a:lnTo>
                      <a:pt x="61" y="101"/>
                    </a:lnTo>
                    <a:lnTo>
                      <a:pt x="66" y="102"/>
                    </a:lnTo>
                    <a:lnTo>
                      <a:pt x="74" y="102"/>
                    </a:lnTo>
                    <a:lnTo>
                      <a:pt x="107" y="103"/>
                    </a:lnTo>
                    <a:lnTo>
                      <a:pt x="131" y="104"/>
                    </a:lnTo>
                    <a:lnTo>
                      <a:pt x="135" y="103"/>
                    </a:lnTo>
                    <a:lnTo>
                      <a:pt x="139" y="102"/>
                    </a:lnTo>
                    <a:lnTo>
                      <a:pt x="142" y="100"/>
                    </a:lnTo>
                    <a:lnTo>
                      <a:pt x="145" y="97"/>
                    </a:lnTo>
                    <a:lnTo>
                      <a:pt x="147" y="94"/>
                    </a:lnTo>
                    <a:lnTo>
                      <a:pt x="150" y="88"/>
                    </a:lnTo>
                    <a:lnTo>
                      <a:pt x="152" y="83"/>
                    </a:lnTo>
                    <a:lnTo>
                      <a:pt x="153" y="77"/>
                    </a:lnTo>
                    <a:lnTo>
                      <a:pt x="186" y="27"/>
                    </a:lnTo>
                    <a:lnTo>
                      <a:pt x="153" y="2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s-PY"/>
              </a:p>
            </p:txBody>
          </p:sp>
          <p:sp>
            <p:nvSpPr>
              <p:cNvPr id="123" name="Freeform 450">
                <a:extLst>
                  <a:ext uri="{FF2B5EF4-FFF2-40B4-BE49-F238E27FC236}">
                    <a16:creationId xmlns:a16="http://schemas.microsoft.com/office/drawing/2014/main" id="{7058C13C-C3D9-4018-8BFE-7FBC6E6D2343}"/>
                  </a:ext>
                </a:extLst>
              </p:cNvPr>
              <p:cNvSpPr>
                <a:spLocks/>
              </p:cNvSpPr>
              <p:nvPr>
                <p:custDataLst>
                  <p:tags r:id="rId39"/>
                </p:custDataLst>
              </p:nvPr>
            </p:nvSpPr>
            <p:spPr bwMode="auto">
              <a:xfrm>
                <a:off x="6226718" y="2306070"/>
                <a:ext cx="298450" cy="523875"/>
              </a:xfrm>
              <a:custGeom>
                <a:avLst/>
                <a:gdLst>
                  <a:gd name="T0" fmla="*/ 2147483647 w 684"/>
                  <a:gd name="T1" fmla="*/ 2147483647 h 998"/>
                  <a:gd name="T2" fmla="*/ 2147483647 w 684"/>
                  <a:gd name="T3" fmla="*/ 2147483647 h 998"/>
                  <a:gd name="T4" fmla="*/ 2147483647 w 684"/>
                  <a:gd name="T5" fmla="*/ 2147483647 h 998"/>
                  <a:gd name="T6" fmla="*/ 2147483647 w 684"/>
                  <a:gd name="T7" fmla="*/ 2147483647 h 998"/>
                  <a:gd name="T8" fmla="*/ 2147483647 w 684"/>
                  <a:gd name="T9" fmla="*/ 2147483647 h 998"/>
                  <a:gd name="T10" fmla="*/ 2147483647 w 684"/>
                  <a:gd name="T11" fmla="*/ 2147483647 h 998"/>
                  <a:gd name="T12" fmla="*/ 2147483647 w 684"/>
                  <a:gd name="T13" fmla="*/ 2147483647 h 998"/>
                  <a:gd name="T14" fmla="*/ 2147483647 w 684"/>
                  <a:gd name="T15" fmla="*/ 2147483647 h 998"/>
                  <a:gd name="T16" fmla="*/ 2147483647 w 684"/>
                  <a:gd name="T17" fmla="*/ 2147483647 h 998"/>
                  <a:gd name="T18" fmla="*/ 2147483647 w 684"/>
                  <a:gd name="T19" fmla="*/ 2147483647 h 998"/>
                  <a:gd name="T20" fmla="*/ 2147483647 w 684"/>
                  <a:gd name="T21" fmla="*/ 2147483647 h 998"/>
                  <a:gd name="T22" fmla="*/ 2147483647 w 684"/>
                  <a:gd name="T23" fmla="*/ 2147483647 h 998"/>
                  <a:gd name="T24" fmla="*/ 2147483647 w 684"/>
                  <a:gd name="T25" fmla="*/ 2147483647 h 998"/>
                  <a:gd name="T26" fmla="*/ 2147483647 w 684"/>
                  <a:gd name="T27" fmla="*/ 2147483647 h 998"/>
                  <a:gd name="T28" fmla="*/ 2147483647 w 684"/>
                  <a:gd name="T29" fmla="*/ 2147483647 h 998"/>
                  <a:gd name="T30" fmla="*/ 2147483647 w 684"/>
                  <a:gd name="T31" fmla="*/ 2147483647 h 998"/>
                  <a:gd name="T32" fmla="*/ 2147483647 w 684"/>
                  <a:gd name="T33" fmla="*/ 2147483647 h 998"/>
                  <a:gd name="T34" fmla="*/ 2147483647 w 684"/>
                  <a:gd name="T35" fmla="*/ 2147483647 h 998"/>
                  <a:gd name="T36" fmla="*/ 2147483647 w 684"/>
                  <a:gd name="T37" fmla="*/ 2147483647 h 998"/>
                  <a:gd name="T38" fmla="*/ 2147483647 w 684"/>
                  <a:gd name="T39" fmla="*/ 2147483647 h 998"/>
                  <a:gd name="T40" fmla="*/ 2147483647 w 684"/>
                  <a:gd name="T41" fmla="*/ 2147483647 h 998"/>
                  <a:gd name="T42" fmla="*/ 2147483647 w 684"/>
                  <a:gd name="T43" fmla="*/ 2147483647 h 998"/>
                  <a:gd name="T44" fmla="*/ 2147483647 w 684"/>
                  <a:gd name="T45" fmla="*/ 2147483647 h 998"/>
                  <a:gd name="T46" fmla="*/ 2147483647 w 684"/>
                  <a:gd name="T47" fmla="*/ 2147483647 h 998"/>
                  <a:gd name="T48" fmla="*/ 2147483647 w 684"/>
                  <a:gd name="T49" fmla="*/ 2147483647 h 998"/>
                  <a:gd name="T50" fmla="*/ 2147483647 w 684"/>
                  <a:gd name="T51" fmla="*/ 2147483647 h 998"/>
                  <a:gd name="T52" fmla="*/ 2147483647 w 684"/>
                  <a:gd name="T53" fmla="*/ 2147483647 h 998"/>
                  <a:gd name="T54" fmla="*/ 2147483647 w 684"/>
                  <a:gd name="T55" fmla="*/ 2147483647 h 998"/>
                  <a:gd name="T56" fmla="*/ 2147483647 w 684"/>
                  <a:gd name="T57" fmla="*/ 2147483647 h 998"/>
                  <a:gd name="T58" fmla="*/ 2147483647 w 684"/>
                  <a:gd name="T59" fmla="*/ 2147483647 h 998"/>
                  <a:gd name="T60" fmla="*/ 2147483647 w 684"/>
                  <a:gd name="T61" fmla="*/ 2147483647 h 998"/>
                  <a:gd name="T62" fmla="*/ 2147483647 w 684"/>
                  <a:gd name="T63" fmla="*/ 2147483647 h 998"/>
                  <a:gd name="T64" fmla="*/ 2147483647 w 684"/>
                  <a:gd name="T65" fmla="*/ 2147483647 h 998"/>
                  <a:gd name="T66" fmla="*/ 2147483647 w 684"/>
                  <a:gd name="T67" fmla="*/ 2147483647 h 998"/>
                  <a:gd name="T68" fmla="*/ 2147483647 w 684"/>
                  <a:gd name="T69" fmla="*/ 2147483647 h 998"/>
                  <a:gd name="T70" fmla="*/ 2147483647 w 684"/>
                  <a:gd name="T71" fmla="*/ 2147483647 h 998"/>
                  <a:gd name="T72" fmla="*/ 2147483647 w 684"/>
                  <a:gd name="T73" fmla="*/ 2147483647 h 998"/>
                  <a:gd name="T74" fmla="*/ 2147483647 w 684"/>
                  <a:gd name="T75" fmla="*/ 2147483647 h 998"/>
                  <a:gd name="T76" fmla="*/ 2147483647 w 684"/>
                  <a:gd name="T77" fmla="*/ 2147483647 h 998"/>
                  <a:gd name="T78" fmla="*/ 2147483647 w 684"/>
                  <a:gd name="T79" fmla="*/ 2147483647 h 998"/>
                  <a:gd name="T80" fmla="*/ 2147483647 w 684"/>
                  <a:gd name="T81" fmla="*/ 2147483647 h 998"/>
                  <a:gd name="T82" fmla="*/ 2147483647 w 684"/>
                  <a:gd name="T83" fmla="*/ 2147483647 h 998"/>
                  <a:gd name="T84" fmla="*/ 2147483647 w 684"/>
                  <a:gd name="T85" fmla="*/ 2147483647 h 998"/>
                  <a:gd name="T86" fmla="*/ 2147483647 w 684"/>
                  <a:gd name="T87" fmla="*/ 2147483647 h 998"/>
                  <a:gd name="T88" fmla="*/ 2147483647 w 684"/>
                  <a:gd name="T89" fmla="*/ 2147483647 h 998"/>
                  <a:gd name="T90" fmla="*/ 2147483647 w 684"/>
                  <a:gd name="T91" fmla="*/ 2147483647 h 998"/>
                  <a:gd name="T92" fmla="*/ 2147483647 w 684"/>
                  <a:gd name="T93" fmla="*/ 2147483647 h 998"/>
                  <a:gd name="T94" fmla="*/ 2147483647 w 684"/>
                  <a:gd name="T95" fmla="*/ 2147483647 h 998"/>
                  <a:gd name="T96" fmla="*/ 2147483647 w 684"/>
                  <a:gd name="T97" fmla="*/ 2147483647 h 998"/>
                  <a:gd name="T98" fmla="*/ 2147483647 w 684"/>
                  <a:gd name="T99" fmla="*/ 2147483647 h 998"/>
                  <a:gd name="T100" fmla="*/ 2147483647 w 684"/>
                  <a:gd name="T101" fmla="*/ 2147483647 h 998"/>
                  <a:gd name="T102" fmla="*/ 2147483647 w 684"/>
                  <a:gd name="T103" fmla="*/ 2147483647 h 998"/>
                  <a:gd name="T104" fmla="*/ 2147483647 w 684"/>
                  <a:gd name="T105" fmla="*/ 2147483647 h 998"/>
                  <a:gd name="T106" fmla="*/ 2147483647 w 684"/>
                  <a:gd name="T107" fmla="*/ 2147483647 h 998"/>
                  <a:gd name="T108" fmla="*/ 2147483647 w 684"/>
                  <a:gd name="T109" fmla="*/ 2147483647 h 998"/>
                  <a:gd name="T110" fmla="*/ 2147483647 w 684"/>
                  <a:gd name="T111" fmla="*/ 2147483647 h 99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84" h="998">
                    <a:moveTo>
                      <a:pt x="684" y="622"/>
                    </a:moveTo>
                    <a:lnTo>
                      <a:pt x="680" y="609"/>
                    </a:lnTo>
                    <a:lnTo>
                      <a:pt x="676" y="596"/>
                    </a:lnTo>
                    <a:lnTo>
                      <a:pt x="672" y="583"/>
                    </a:lnTo>
                    <a:lnTo>
                      <a:pt x="671" y="573"/>
                    </a:lnTo>
                    <a:lnTo>
                      <a:pt x="671" y="568"/>
                    </a:lnTo>
                    <a:lnTo>
                      <a:pt x="673" y="564"/>
                    </a:lnTo>
                    <a:lnTo>
                      <a:pt x="676" y="559"/>
                    </a:lnTo>
                    <a:lnTo>
                      <a:pt x="678" y="555"/>
                    </a:lnTo>
                    <a:lnTo>
                      <a:pt x="680" y="550"/>
                    </a:lnTo>
                    <a:lnTo>
                      <a:pt x="682" y="546"/>
                    </a:lnTo>
                    <a:lnTo>
                      <a:pt x="683" y="541"/>
                    </a:lnTo>
                    <a:lnTo>
                      <a:pt x="684" y="537"/>
                    </a:lnTo>
                    <a:lnTo>
                      <a:pt x="680" y="519"/>
                    </a:lnTo>
                    <a:lnTo>
                      <a:pt x="671" y="491"/>
                    </a:lnTo>
                    <a:lnTo>
                      <a:pt x="666" y="475"/>
                    </a:lnTo>
                    <a:lnTo>
                      <a:pt x="662" y="459"/>
                    </a:lnTo>
                    <a:lnTo>
                      <a:pt x="659" y="444"/>
                    </a:lnTo>
                    <a:lnTo>
                      <a:pt x="658" y="432"/>
                    </a:lnTo>
                    <a:lnTo>
                      <a:pt x="659" y="423"/>
                    </a:lnTo>
                    <a:lnTo>
                      <a:pt x="661" y="415"/>
                    </a:lnTo>
                    <a:lnTo>
                      <a:pt x="665" y="409"/>
                    </a:lnTo>
                    <a:lnTo>
                      <a:pt x="669" y="403"/>
                    </a:lnTo>
                    <a:lnTo>
                      <a:pt x="673" y="396"/>
                    </a:lnTo>
                    <a:lnTo>
                      <a:pt x="678" y="389"/>
                    </a:lnTo>
                    <a:lnTo>
                      <a:pt x="681" y="381"/>
                    </a:lnTo>
                    <a:lnTo>
                      <a:pt x="684" y="370"/>
                    </a:lnTo>
                    <a:lnTo>
                      <a:pt x="571" y="370"/>
                    </a:lnTo>
                    <a:lnTo>
                      <a:pt x="564" y="366"/>
                    </a:lnTo>
                    <a:lnTo>
                      <a:pt x="557" y="361"/>
                    </a:lnTo>
                    <a:lnTo>
                      <a:pt x="550" y="355"/>
                    </a:lnTo>
                    <a:lnTo>
                      <a:pt x="544" y="347"/>
                    </a:lnTo>
                    <a:lnTo>
                      <a:pt x="539" y="340"/>
                    </a:lnTo>
                    <a:lnTo>
                      <a:pt x="535" y="333"/>
                    </a:lnTo>
                    <a:lnTo>
                      <a:pt x="533" y="326"/>
                    </a:lnTo>
                    <a:lnTo>
                      <a:pt x="532" y="321"/>
                    </a:lnTo>
                    <a:lnTo>
                      <a:pt x="512" y="320"/>
                    </a:lnTo>
                    <a:lnTo>
                      <a:pt x="494" y="318"/>
                    </a:lnTo>
                    <a:lnTo>
                      <a:pt x="477" y="315"/>
                    </a:lnTo>
                    <a:lnTo>
                      <a:pt x="462" y="310"/>
                    </a:lnTo>
                    <a:lnTo>
                      <a:pt x="447" y="304"/>
                    </a:lnTo>
                    <a:lnTo>
                      <a:pt x="434" y="298"/>
                    </a:lnTo>
                    <a:lnTo>
                      <a:pt x="423" y="290"/>
                    </a:lnTo>
                    <a:lnTo>
                      <a:pt x="412" y="281"/>
                    </a:lnTo>
                    <a:lnTo>
                      <a:pt x="402" y="270"/>
                    </a:lnTo>
                    <a:lnTo>
                      <a:pt x="395" y="259"/>
                    </a:lnTo>
                    <a:lnTo>
                      <a:pt x="388" y="246"/>
                    </a:lnTo>
                    <a:lnTo>
                      <a:pt x="382" y="232"/>
                    </a:lnTo>
                    <a:lnTo>
                      <a:pt x="378" y="218"/>
                    </a:lnTo>
                    <a:lnTo>
                      <a:pt x="375" y="201"/>
                    </a:lnTo>
                    <a:lnTo>
                      <a:pt x="373" y="184"/>
                    </a:lnTo>
                    <a:lnTo>
                      <a:pt x="373" y="167"/>
                    </a:lnTo>
                    <a:lnTo>
                      <a:pt x="373" y="155"/>
                    </a:lnTo>
                    <a:lnTo>
                      <a:pt x="374" y="144"/>
                    </a:lnTo>
                    <a:lnTo>
                      <a:pt x="375" y="133"/>
                    </a:lnTo>
                    <a:lnTo>
                      <a:pt x="377" y="123"/>
                    </a:lnTo>
                    <a:lnTo>
                      <a:pt x="380" y="113"/>
                    </a:lnTo>
                    <a:lnTo>
                      <a:pt x="385" y="103"/>
                    </a:lnTo>
                    <a:lnTo>
                      <a:pt x="389" y="94"/>
                    </a:lnTo>
                    <a:lnTo>
                      <a:pt x="395" y="84"/>
                    </a:lnTo>
                    <a:lnTo>
                      <a:pt x="401" y="76"/>
                    </a:lnTo>
                    <a:lnTo>
                      <a:pt x="408" y="68"/>
                    </a:lnTo>
                    <a:lnTo>
                      <a:pt x="416" y="61"/>
                    </a:lnTo>
                    <a:lnTo>
                      <a:pt x="425" y="54"/>
                    </a:lnTo>
                    <a:lnTo>
                      <a:pt x="435" y="48"/>
                    </a:lnTo>
                    <a:lnTo>
                      <a:pt x="446" y="42"/>
                    </a:lnTo>
                    <a:lnTo>
                      <a:pt x="458" y="36"/>
                    </a:lnTo>
                    <a:lnTo>
                      <a:pt x="471" y="31"/>
                    </a:lnTo>
                    <a:lnTo>
                      <a:pt x="471" y="18"/>
                    </a:lnTo>
                    <a:lnTo>
                      <a:pt x="463" y="11"/>
                    </a:lnTo>
                    <a:lnTo>
                      <a:pt x="455" y="7"/>
                    </a:lnTo>
                    <a:lnTo>
                      <a:pt x="447" y="4"/>
                    </a:lnTo>
                    <a:lnTo>
                      <a:pt x="438" y="0"/>
                    </a:lnTo>
                    <a:lnTo>
                      <a:pt x="414" y="19"/>
                    </a:lnTo>
                    <a:lnTo>
                      <a:pt x="389" y="39"/>
                    </a:lnTo>
                    <a:lnTo>
                      <a:pt x="378" y="48"/>
                    </a:lnTo>
                    <a:lnTo>
                      <a:pt x="367" y="56"/>
                    </a:lnTo>
                    <a:lnTo>
                      <a:pt x="356" y="63"/>
                    </a:lnTo>
                    <a:lnTo>
                      <a:pt x="345" y="68"/>
                    </a:lnTo>
                    <a:lnTo>
                      <a:pt x="335" y="68"/>
                    </a:lnTo>
                    <a:lnTo>
                      <a:pt x="326" y="68"/>
                    </a:lnTo>
                    <a:lnTo>
                      <a:pt x="319" y="68"/>
                    </a:lnTo>
                    <a:lnTo>
                      <a:pt x="312" y="68"/>
                    </a:lnTo>
                    <a:lnTo>
                      <a:pt x="309" y="74"/>
                    </a:lnTo>
                    <a:lnTo>
                      <a:pt x="304" y="78"/>
                    </a:lnTo>
                    <a:lnTo>
                      <a:pt x="299" y="81"/>
                    </a:lnTo>
                    <a:lnTo>
                      <a:pt x="295" y="83"/>
                    </a:lnTo>
                    <a:lnTo>
                      <a:pt x="289" y="85"/>
                    </a:lnTo>
                    <a:lnTo>
                      <a:pt x="284" y="85"/>
                    </a:lnTo>
                    <a:lnTo>
                      <a:pt x="278" y="84"/>
                    </a:lnTo>
                    <a:lnTo>
                      <a:pt x="273" y="84"/>
                    </a:lnTo>
                    <a:lnTo>
                      <a:pt x="262" y="82"/>
                    </a:lnTo>
                    <a:lnTo>
                      <a:pt x="251" y="81"/>
                    </a:lnTo>
                    <a:lnTo>
                      <a:pt x="245" y="81"/>
                    </a:lnTo>
                    <a:lnTo>
                      <a:pt x="241" y="81"/>
                    </a:lnTo>
                    <a:lnTo>
                      <a:pt x="236" y="83"/>
                    </a:lnTo>
                    <a:lnTo>
                      <a:pt x="233" y="86"/>
                    </a:lnTo>
                    <a:lnTo>
                      <a:pt x="225" y="94"/>
                    </a:lnTo>
                    <a:lnTo>
                      <a:pt x="221" y="101"/>
                    </a:lnTo>
                    <a:lnTo>
                      <a:pt x="217" y="108"/>
                    </a:lnTo>
                    <a:lnTo>
                      <a:pt x="213" y="114"/>
                    </a:lnTo>
                    <a:lnTo>
                      <a:pt x="209" y="128"/>
                    </a:lnTo>
                    <a:lnTo>
                      <a:pt x="206" y="143"/>
                    </a:lnTo>
                    <a:lnTo>
                      <a:pt x="201" y="159"/>
                    </a:lnTo>
                    <a:lnTo>
                      <a:pt x="196" y="175"/>
                    </a:lnTo>
                    <a:lnTo>
                      <a:pt x="192" y="183"/>
                    </a:lnTo>
                    <a:lnTo>
                      <a:pt x="187" y="191"/>
                    </a:lnTo>
                    <a:lnTo>
                      <a:pt x="180" y="200"/>
                    </a:lnTo>
                    <a:lnTo>
                      <a:pt x="173" y="210"/>
                    </a:lnTo>
                    <a:lnTo>
                      <a:pt x="157" y="227"/>
                    </a:lnTo>
                    <a:lnTo>
                      <a:pt x="140" y="244"/>
                    </a:lnTo>
                    <a:lnTo>
                      <a:pt x="131" y="253"/>
                    </a:lnTo>
                    <a:lnTo>
                      <a:pt x="122" y="263"/>
                    </a:lnTo>
                    <a:lnTo>
                      <a:pt x="115" y="273"/>
                    </a:lnTo>
                    <a:lnTo>
                      <a:pt x="107" y="284"/>
                    </a:lnTo>
                    <a:lnTo>
                      <a:pt x="102" y="288"/>
                    </a:lnTo>
                    <a:lnTo>
                      <a:pt x="98" y="294"/>
                    </a:lnTo>
                    <a:lnTo>
                      <a:pt x="96" y="299"/>
                    </a:lnTo>
                    <a:lnTo>
                      <a:pt x="94" y="305"/>
                    </a:lnTo>
                    <a:lnTo>
                      <a:pt x="90" y="317"/>
                    </a:lnTo>
                    <a:lnTo>
                      <a:pt x="86" y="327"/>
                    </a:lnTo>
                    <a:lnTo>
                      <a:pt x="85" y="331"/>
                    </a:lnTo>
                    <a:lnTo>
                      <a:pt x="84" y="338"/>
                    </a:lnTo>
                    <a:lnTo>
                      <a:pt x="84" y="347"/>
                    </a:lnTo>
                    <a:lnTo>
                      <a:pt x="86" y="356"/>
                    </a:lnTo>
                    <a:lnTo>
                      <a:pt x="88" y="366"/>
                    </a:lnTo>
                    <a:lnTo>
                      <a:pt x="91" y="375"/>
                    </a:lnTo>
                    <a:lnTo>
                      <a:pt x="93" y="378"/>
                    </a:lnTo>
                    <a:lnTo>
                      <a:pt x="95" y="380"/>
                    </a:lnTo>
                    <a:lnTo>
                      <a:pt x="97" y="382"/>
                    </a:lnTo>
                    <a:lnTo>
                      <a:pt x="100" y="382"/>
                    </a:lnTo>
                    <a:lnTo>
                      <a:pt x="98" y="397"/>
                    </a:lnTo>
                    <a:lnTo>
                      <a:pt x="97" y="414"/>
                    </a:lnTo>
                    <a:lnTo>
                      <a:pt x="97" y="433"/>
                    </a:lnTo>
                    <a:lnTo>
                      <a:pt x="97" y="451"/>
                    </a:lnTo>
                    <a:lnTo>
                      <a:pt x="99" y="484"/>
                    </a:lnTo>
                    <a:lnTo>
                      <a:pt x="100" y="505"/>
                    </a:lnTo>
                    <a:lnTo>
                      <a:pt x="99" y="511"/>
                    </a:lnTo>
                    <a:lnTo>
                      <a:pt x="98" y="518"/>
                    </a:lnTo>
                    <a:lnTo>
                      <a:pt x="95" y="525"/>
                    </a:lnTo>
                    <a:lnTo>
                      <a:pt x="91" y="532"/>
                    </a:lnTo>
                    <a:lnTo>
                      <a:pt x="88" y="541"/>
                    </a:lnTo>
                    <a:lnTo>
                      <a:pt x="83" y="548"/>
                    </a:lnTo>
                    <a:lnTo>
                      <a:pt x="77" y="556"/>
                    </a:lnTo>
                    <a:lnTo>
                      <a:pt x="72" y="563"/>
                    </a:lnTo>
                    <a:lnTo>
                      <a:pt x="65" y="570"/>
                    </a:lnTo>
                    <a:lnTo>
                      <a:pt x="59" y="576"/>
                    </a:lnTo>
                    <a:lnTo>
                      <a:pt x="51" y="582"/>
                    </a:lnTo>
                    <a:lnTo>
                      <a:pt x="43" y="587"/>
                    </a:lnTo>
                    <a:lnTo>
                      <a:pt x="37" y="592"/>
                    </a:lnTo>
                    <a:lnTo>
                      <a:pt x="29" y="596"/>
                    </a:lnTo>
                    <a:lnTo>
                      <a:pt x="21" y="598"/>
                    </a:lnTo>
                    <a:lnTo>
                      <a:pt x="14" y="598"/>
                    </a:lnTo>
                    <a:lnTo>
                      <a:pt x="12" y="605"/>
                    </a:lnTo>
                    <a:lnTo>
                      <a:pt x="11" y="612"/>
                    </a:lnTo>
                    <a:lnTo>
                      <a:pt x="9" y="618"/>
                    </a:lnTo>
                    <a:lnTo>
                      <a:pt x="7" y="625"/>
                    </a:lnTo>
                    <a:lnTo>
                      <a:pt x="3" y="637"/>
                    </a:lnTo>
                    <a:lnTo>
                      <a:pt x="0" y="648"/>
                    </a:lnTo>
                    <a:lnTo>
                      <a:pt x="30" y="668"/>
                    </a:lnTo>
                    <a:lnTo>
                      <a:pt x="67" y="694"/>
                    </a:lnTo>
                    <a:lnTo>
                      <a:pt x="87" y="707"/>
                    </a:lnTo>
                    <a:lnTo>
                      <a:pt x="106" y="718"/>
                    </a:lnTo>
                    <a:lnTo>
                      <a:pt x="115" y="722"/>
                    </a:lnTo>
                    <a:lnTo>
                      <a:pt x="123" y="725"/>
                    </a:lnTo>
                    <a:lnTo>
                      <a:pt x="132" y="727"/>
                    </a:lnTo>
                    <a:lnTo>
                      <a:pt x="140" y="727"/>
                    </a:lnTo>
                    <a:lnTo>
                      <a:pt x="153" y="727"/>
                    </a:lnTo>
                    <a:lnTo>
                      <a:pt x="166" y="727"/>
                    </a:lnTo>
                    <a:lnTo>
                      <a:pt x="175" y="728"/>
                    </a:lnTo>
                    <a:lnTo>
                      <a:pt x="184" y="729"/>
                    </a:lnTo>
                    <a:lnTo>
                      <a:pt x="192" y="730"/>
                    </a:lnTo>
                    <a:lnTo>
                      <a:pt x="201" y="732"/>
                    </a:lnTo>
                    <a:lnTo>
                      <a:pt x="218" y="738"/>
                    </a:lnTo>
                    <a:lnTo>
                      <a:pt x="234" y="746"/>
                    </a:lnTo>
                    <a:lnTo>
                      <a:pt x="250" y="755"/>
                    </a:lnTo>
                    <a:lnTo>
                      <a:pt x="265" y="767"/>
                    </a:lnTo>
                    <a:lnTo>
                      <a:pt x="279" y="778"/>
                    </a:lnTo>
                    <a:lnTo>
                      <a:pt x="292" y="789"/>
                    </a:lnTo>
                    <a:lnTo>
                      <a:pt x="299" y="795"/>
                    </a:lnTo>
                    <a:lnTo>
                      <a:pt x="306" y="802"/>
                    </a:lnTo>
                    <a:lnTo>
                      <a:pt x="312" y="809"/>
                    </a:lnTo>
                    <a:lnTo>
                      <a:pt x="318" y="818"/>
                    </a:lnTo>
                    <a:lnTo>
                      <a:pt x="328" y="834"/>
                    </a:lnTo>
                    <a:lnTo>
                      <a:pt x="337" y="850"/>
                    </a:lnTo>
                    <a:lnTo>
                      <a:pt x="342" y="857"/>
                    </a:lnTo>
                    <a:lnTo>
                      <a:pt x="347" y="864"/>
                    </a:lnTo>
                    <a:lnTo>
                      <a:pt x="354" y="871"/>
                    </a:lnTo>
                    <a:lnTo>
                      <a:pt x="359" y="877"/>
                    </a:lnTo>
                    <a:lnTo>
                      <a:pt x="367" y="881"/>
                    </a:lnTo>
                    <a:lnTo>
                      <a:pt x="374" y="885"/>
                    </a:lnTo>
                    <a:lnTo>
                      <a:pt x="382" y="887"/>
                    </a:lnTo>
                    <a:lnTo>
                      <a:pt x="392" y="888"/>
                    </a:lnTo>
                    <a:lnTo>
                      <a:pt x="402" y="887"/>
                    </a:lnTo>
                    <a:lnTo>
                      <a:pt x="412" y="886"/>
                    </a:lnTo>
                    <a:lnTo>
                      <a:pt x="422" y="884"/>
                    </a:lnTo>
                    <a:lnTo>
                      <a:pt x="432" y="882"/>
                    </a:lnTo>
                    <a:lnTo>
                      <a:pt x="442" y="879"/>
                    </a:lnTo>
                    <a:lnTo>
                      <a:pt x="452" y="877"/>
                    </a:lnTo>
                    <a:lnTo>
                      <a:pt x="462" y="876"/>
                    </a:lnTo>
                    <a:lnTo>
                      <a:pt x="471" y="875"/>
                    </a:lnTo>
                    <a:lnTo>
                      <a:pt x="478" y="876"/>
                    </a:lnTo>
                    <a:lnTo>
                      <a:pt x="485" y="878"/>
                    </a:lnTo>
                    <a:lnTo>
                      <a:pt x="489" y="878"/>
                    </a:lnTo>
                    <a:lnTo>
                      <a:pt x="492" y="878"/>
                    </a:lnTo>
                    <a:lnTo>
                      <a:pt x="496" y="877"/>
                    </a:lnTo>
                    <a:lnTo>
                      <a:pt x="499" y="875"/>
                    </a:lnTo>
                    <a:lnTo>
                      <a:pt x="501" y="883"/>
                    </a:lnTo>
                    <a:lnTo>
                      <a:pt x="509" y="894"/>
                    </a:lnTo>
                    <a:lnTo>
                      <a:pt x="515" y="904"/>
                    </a:lnTo>
                    <a:lnTo>
                      <a:pt x="519" y="912"/>
                    </a:lnTo>
                    <a:lnTo>
                      <a:pt x="518" y="915"/>
                    </a:lnTo>
                    <a:lnTo>
                      <a:pt x="516" y="918"/>
                    </a:lnTo>
                    <a:lnTo>
                      <a:pt x="515" y="920"/>
                    </a:lnTo>
                    <a:lnTo>
                      <a:pt x="513" y="922"/>
                    </a:lnTo>
                    <a:lnTo>
                      <a:pt x="508" y="927"/>
                    </a:lnTo>
                    <a:lnTo>
                      <a:pt x="502" y="930"/>
                    </a:lnTo>
                    <a:lnTo>
                      <a:pt x="496" y="933"/>
                    </a:lnTo>
                    <a:lnTo>
                      <a:pt x="490" y="936"/>
                    </a:lnTo>
                    <a:lnTo>
                      <a:pt x="488" y="937"/>
                    </a:lnTo>
                    <a:lnTo>
                      <a:pt x="487" y="939"/>
                    </a:lnTo>
                    <a:lnTo>
                      <a:pt x="486" y="941"/>
                    </a:lnTo>
                    <a:lnTo>
                      <a:pt x="485" y="943"/>
                    </a:lnTo>
                    <a:lnTo>
                      <a:pt x="486" y="954"/>
                    </a:lnTo>
                    <a:lnTo>
                      <a:pt x="488" y="963"/>
                    </a:lnTo>
                    <a:lnTo>
                      <a:pt x="490" y="970"/>
                    </a:lnTo>
                    <a:lnTo>
                      <a:pt x="494" y="977"/>
                    </a:lnTo>
                    <a:lnTo>
                      <a:pt x="499" y="984"/>
                    </a:lnTo>
                    <a:lnTo>
                      <a:pt x="504" y="989"/>
                    </a:lnTo>
                    <a:lnTo>
                      <a:pt x="511" y="994"/>
                    </a:lnTo>
                    <a:lnTo>
                      <a:pt x="519" y="998"/>
                    </a:lnTo>
                    <a:lnTo>
                      <a:pt x="538" y="998"/>
                    </a:lnTo>
                    <a:lnTo>
                      <a:pt x="538" y="986"/>
                    </a:lnTo>
                    <a:lnTo>
                      <a:pt x="539" y="973"/>
                    </a:lnTo>
                    <a:lnTo>
                      <a:pt x="542" y="962"/>
                    </a:lnTo>
                    <a:lnTo>
                      <a:pt x="544" y="950"/>
                    </a:lnTo>
                    <a:lnTo>
                      <a:pt x="548" y="928"/>
                    </a:lnTo>
                    <a:lnTo>
                      <a:pt x="555" y="906"/>
                    </a:lnTo>
                    <a:lnTo>
                      <a:pt x="561" y="884"/>
                    </a:lnTo>
                    <a:lnTo>
                      <a:pt x="566" y="861"/>
                    </a:lnTo>
                    <a:lnTo>
                      <a:pt x="568" y="850"/>
                    </a:lnTo>
                    <a:lnTo>
                      <a:pt x="570" y="838"/>
                    </a:lnTo>
                    <a:lnTo>
                      <a:pt x="571" y="826"/>
                    </a:lnTo>
                    <a:lnTo>
                      <a:pt x="571" y="813"/>
                    </a:lnTo>
                    <a:lnTo>
                      <a:pt x="571" y="803"/>
                    </a:lnTo>
                    <a:lnTo>
                      <a:pt x="569" y="794"/>
                    </a:lnTo>
                    <a:lnTo>
                      <a:pt x="567" y="786"/>
                    </a:lnTo>
                    <a:lnTo>
                      <a:pt x="564" y="780"/>
                    </a:lnTo>
                    <a:lnTo>
                      <a:pt x="559" y="775"/>
                    </a:lnTo>
                    <a:lnTo>
                      <a:pt x="555" y="771"/>
                    </a:lnTo>
                    <a:lnTo>
                      <a:pt x="549" y="768"/>
                    </a:lnTo>
                    <a:lnTo>
                      <a:pt x="545" y="765"/>
                    </a:lnTo>
                    <a:lnTo>
                      <a:pt x="535" y="759"/>
                    </a:lnTo>
                    <a:lnTo>
                      <a:pt x="526" y="752"/>
                    </a:lnTo>
                    <a:lnTo>
                      <a:pt x="523" y="749"/>
                    </a:lnTo>
                    <a:lnTo>
                      <a:pt x="521" y="745"/>
                    </a:lnTo>
                    <a:lnTo>
                      <a:pt x="519" y="740"/>
                    </a:lnTo>
                    <a:lnTo>
                      <a:pt x="519" y="733"/>
                    </a:lnTo>
                    <a:lnTo>
                      <a:pt x="519" y="728"/>
                    </a:lnTo>
                    <a:lnTo>
                      <a:pt x="521" y="723"/>
                    </a:lnTo>
                    <a:lnTo>
                      <a:pt x="523" y="719"/>
                    </a:lnTo>
                    <a:lnTo>
                      <a:pt x="526" y="716"/>
                    </a:lnTo>
                    <a:lnTo>
                      <a:pt x="535" y="710"/>
                    </a:lnTo>
                    <a:lnTo>
                      <a:pt x="546" y="706"/>
                    </a:lnTo>
                    <a:lnTo>
                      <a:pt x="566" y="700"/>
                    </a:lnTo>
                    <a:lnTo>
                      <a:pt x="578" y="696"/>
                    </a:lnTo>
                    <a:lnTo>
                      <a:pt x="578" y="678"/>
                    </a:lnTo>
                    <a:lnTo>
                      <a:pt x="568" y="673"/>
                    </a:lnTo>
                    <a:lnTo>
                      <a:pt x="560" y="668"/>
                    </a:lnTo>
                    <a:lnTo>
                      <a:pt x="556" y="665"/>
                    </a:lnTo>
                    <a:lnTo>
                      <a:pt x="554" y="662"/>
                    </a:lnTo>
                    <a:lnTo>
                      <a:pt x="552" y="658"/>
                    </a:lnTo>
                    <a:lnTo>
                      <a:pt x="552" y="654"/>
                    </a:lnTo>
                    <a:lnTo>
                      <a:pt x="553" y="651"/>
                    </a:lnTo>
                    <a:lnTo>
                      <a:pt x="556" y="649"/>
                    </a:lnTo>
                    <a:lnTo>
                      <a:pt x="563" y="646"/>
                    </a:lnTo>
                    <a:lnTo>
                      <a:pt x="569" y="644"/>
                    </a:lnTo>
                    <a:lnTo>
                      <a:pt x="588" y="639"/>
                    </a:lnTo>
                    <a:lnTo>
                      <a:pt x="611" y="635"/>
                    </a:lnTo>
                    <a:lnTo>
                      <a:pt x="655" y="628"/>
                    </a:lnTo>
                    <a:lnTo>
                      <a:pt x="684" y="62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s-PY"/>
              </a:p>
            </p:txBody>
          </p:sp>
          <p:sp>
            <p:nvSpPr>
              <p:cNvPr id="124" name="Freeform 541">
                <a:extLst>
                  <a:ext uri="{FF2B5EF4-FFF2-40B4-BE49-F238E27FC236}">
                    <a16:creationId xmlns:a16="http://schemas.microsoft.com/office/drawing/2014/main" id="{B2F09AA6-6AB9-471A-818A-C61F0E24CBBD}"/>
                  </a:ext>
                </a:extLst>
              </p:cNvPr>
              <p:cNvSpPr>
                <a:spLocks/>
              </p:cNvSpPr>
              <p:nvPr>
                <p:custDataLst>
                  <p:tags r:id="rId40"/>
                </p:custDataLst>
              </p:nvPr>
            </p:nvSpPr>
            <p:spPr bwMode="auto">
              <a:xfrm>
                <a:off x="6766468" y="2506095"/>
                <a:ext cx="100013" cy="122237"/>
              </a:xfrm>
              <a:custGeom>
                <a:avLst/>
                <a:gdLst>
                  <a:gd name="T0" fmla="*/ 2147483647 w 226"/>
                  <a:gd name="T1" fmla="*/ 2147483647 h 237"/>
                  <a:gd name="T2" fmla="*/ 2147483647 w 226"/>
                  <a:gd name="T3" fmla="*/ 2147483647 h 237"/>
                  <a:gd name="T4" fmla="*/ 2147483647 w 226"/>
                  <a:gd name="T5" fmla="*/ 2147483647 h 237"/>
                  <a:gd name="T6" fmla="*/ 2147483647 w 226"/>
                  <a:gd name="T7" fmla="*/ 2147483647 h 237"/>
                  <a:gd name="T8" fmla="*/ 2147483647 w 226"/>
                  <a:gd name="T9" fmla="*/ 2147483647 h 237"/>
                  <a:gd name="T10" fmla="*/ 2147483647 w 226"/>
                  <a:gd name="T11" fmla="*/ 2147483647 h 237"/>
                  <a:gd name="T12" fmla="*/ 2147483647 w 226"/>
                  <a:gd name="T13" fmla="*/ 2147483647 h 237"/>
                  <a:gd name="T14" fmla="*/ 2147483647 w 226"/>
                  <a:gd name="T15" fmla="*/ 2147483647 h 237"/>
                  <a:gd name="T16" fmla="*/ 2147483647 w 226"/>
                  <a:gd name="T17" fmla="*/ 2147483647 h 237"/>
                  <a:gd name="T18" fmla="*/ 2147483647 w 226"/>
                  <a:gd name="T19" fmla="*/ 2147483647 h 237"/>
                  <a:gd name="T20" fmla="*/ 2147483647 w 226"/>
                  <a:gd name="T21" fmla="*/ 2147483647 h 237"/>
                  <a:gd name="T22" fmla="*/ 2147483647 w 226"/>
                  <a:gd name="T23" fmla="*/ 2147483647 h 237"/>
                  <a:gd name="T24" fmla="*/ 2147483647 w 226"/>
                  <a:gd name="T25" fmla="*/ 2147483647 h 237"/>
                  <a:gd name="T26" fmla="*/ 2147483647 w 226"/>
                  <a:gd name="T27" fmla="*/ 2147483647 h 237"/>
                  <a:gd name="T28" fmla="*/ 2147483647 w 226"/>
                  <a:gd name="T29" fmla="*/ 2147483647 h 237"/>
                  <a:gd name="T30" fmla="*/ 2147483647 w 226"/>
                  <a:gd name="T31" fmla="*/ 2147483647 h 237"/>
                  <a:gd name="T32" fmla="*/ 2147483647 w 226"/>
                  <a:gd name="T33" fmla="*/ 2147483647 h 237"/>
                  <a:gd name="T34" fmla="*/ 2147483647 w 226"/>
                  <a:gd name="T35" fmla="*/ 2147483647 h 237"/>
                  <a:gd name="T36" fmla="*/ 2147483647 w 226"/>
                  <a:gd name="T37" fmla="*/ 2147483647 h 237"/>
                  <a:gd name="T38" fmla="*/ 2147483647 w 226"/>
                  <a:gd name="T39" fmla="*/ 2147483647 h 237"/>
                  <a:gd name="T40" fmla="*/ 2147483647 w 226"/>
                  <a:gd name="T41" fmla="*/ 2147483647 h 237"/>
                  <a:gd name="T42" fmla="*/ 2147483647 w 226"/>
                  <a:gd name="T43" fmla="*/ 2147483647 h 237"/>
                  <a:gd name="T44" fmla="*/ 2147483647 w 226"/>
                  <a:gd name="T45" fmla="*/ 2147483647 h 237"/>
                  <a:gd name="T46" fmla="*/ 2147483647 w 226"/>
                  <a:gd name="T47" fmla="*/ 2147483647 h 237"/>
                  <a:gd name="T48" fmla="*/ 2147483647 w 226"/>
                  <a:gd name="T49" fmla="*/ 2147483647 h 237"/>
                  <a:gd name="T50" fmla="*/ 2147483647 w 226"/>
                  <a:gd name="T51" fmla="*/ 2147483647 h 237"/>
                  <a:gd name="T52" fmla="*/ 2147483647 w 226"/>
                  <a:gd name="T53" fmla="*/ 2147483647 h 237"/>
                  <a:gd name="T54" fmla="*/ 2147483647 w 226"/>
                  <a:gd name="T55" fmla="*/ 2147483647 h 237"/>
                  <a:gd name="T56" fmla="*/ 2147483647 w 226"/>
                  <a:gd name="T57" fmla="*/ 2147483647 h 237"/>
                  <a:gd name="T58" fmla="*/ 0 w 226"/>
                  <a:gd name="T59" fmla="*/ 2147483647 h 237"/>
                  <a:gd name="T60" fmla="*/ 2147483647 w 226"/>
                  <a:gd name="T61" fmla="*/ 2147483647 h 237"/>
                  <a:gd name="T62" fmla="*/ 2147483647 w 226"/>
                  <a:gd name="T63" fmla="*/ 2147483647 h 237"/>
                  <a:gd name="T64" fmla="*/ 2147483647 w 226"/>
                  <a:gd name="T65" fmla="*/ 2147483647 h 237"/>
                  <a:gd name="T66" fmla="*/ 2147483647 w 226"/>
                  <a:gd name="T67" fmla="*/ 2147483647 h 237"/>
                  <a:gd name="T68" fmla="*/ 2147483647 w 226"/>
                  <a:gd name="T69" fmla="*/ 2147483647 h 237"/>
                  <a:gd name="T70" fmla="*/ 2147483647 w 226"/>
                  <a:gd name="T71" fmla="*/ 2147483647 h 23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26" h="237">
                    <a:moveTo>
                      <a:pt x="61" y="234"/>
                    </a:moveTo>
                    <a:lnTo>
                      <a:pt x="63" y="236"/>
                    </a:lnTo>
                    <a:lnTo>
                      <a:pt x="65" y="237"/>
                    </a:lnTo>
                    <a:lnTo>
                      <a:pt x="68" y="237"/>
                    </a:lnTo>
                    <a:lnTo>
                      <a:pt x="70" y="237"/>
                    </a:lnTo>
                    <a:lnTo>
                      <a:pt x="75" y="235"/>
                    </a:lnTo>
                    <a:lnTo>
                      <a:pt x="80" y="234"/>
                    </a:lnTo>
                    <a:lnTo>
                      <a:pt x="83" y="234"/>
                    </a:lnTo>
                    <a:lnTo>
                      <a:pt x="86" y="232"/>
                    </a:lnTo>
                    <a:lnTo>
                      <a:pt x="89" y="230"/>
                    </a:lnTo>
                    <a:lnTo>
                      <a:pt x="92" y="227"/>
                    </a:lnTo>
                    <a:lnTo>
                      <a:pt x="96" y="223"/>
                    </a:lnTo>
                    <a:lnTo>
                      <a:pt x="98" y="219"/>
                    </a:lnTo>
                    <a:lnTo>
                      <a:pt x="99" y="214"/>
                    </a:lnTo>
                    <a:lnTo>
                      <a:pt x="100" y="209"/>
                    </a:lnTo>
                    <a:lnTo>
                      <a:pt x="123" y="209"/>
                    </a:lnTo>
                    <a:lnTo>
                      <a:pt x="145" y="208"/>
                    </a:lnTo>
                    <a:lnTo>
                      <a:pt x="166" y="205"/>
                    </a:lnTo>
                    <a:lnTo>
                      <a:pt x="186" y="201"/>
                    </a:lnTo>
                    <a:lnTo>
                      <a:pt x="195" y="198"/>
                    </a:lnTo>
                    <a:lnTo>
                      <a:pt x="202" y="195"/>
                    </a:lnTo>
                    <a:lnTo>
                      <a:pt x="209" y="191"/>
                    </a:lnTo>
                    <a:lnTo>
                      <a:pt x="215" y="186"/>
                    </a:lnTo>
                    <a:lnTo>
                      <a:pt x="220" y="181"/>
                    </a:lnTo>
                    <a:lnTo>
                      <a:pt x="223" y="175"/>
                    </a:lnTo>
                    <a:lnTo>
                      <a:pt x="225" y="168"/>
                    </a:lnTo>
                    <a:lnTo>
                      <a:pt x="226" y="161"/>
                    </a:lnTo>
                    <a:lnTo>
                      <a:pt x="226" y="153"/>
                    </a:lnTo>
                    <a:lnTo>
                      <a:pt x="225" y="147"/>
                    </a:lnTo>
                    <a:lnTo>
                      <a:pt x="223" y="140"/>
                    </a:lnTo>
                    <a:lnTo>
                      <a:pt x="221" y="134"/>
                    </a:lnTo>
                    <a:lnTo>
                      <a:pt x="215" y="123"/>
                    </a:lnTo>
                    <a:lnTo>
                      <a:pt x="210" y="112"/>
                    </a:lnTo>
                    <a:lnTo>
                      <a:pt x="203" y="100"/>
                    </a:lnTo>
                    <a:lnTo>
                      <a:pt x="198" y="90"/>
                    </a:lnTo>
                    <a:lnTo>
                      <a:pt x="196" y="84"/>
                    </a:lnTo>
                    <a:lnTo>
                      <a:pt x="195" y="79"/>
                    </a:lnTo>
                    <a:lnTo>
                      <a:pt x="193" y="74"/>
                    </a:lnTo>
                    <a:lnTo>
                      <a:pt x="193" y="68"/>
                    </a:lnTo>
                    <a:lnTo>
                      <a:pt x="195" y="59"/>
                    </a:lnTo>
                    <a:lnTo>
                      <a:pt x="197" y="51"/>
                    </a:lnTo>
                    <a:lnTo>
                      <a:pt x="200" y="43"/>
                    </a:lnTo>
                    <a:lnTo>
                      <a:pt x="204" y="36"/>
                    </a:lnTo>
                    <a:lnTo>
                      <a:pt x="213" y="25"/>
                    </a:lnTo>
                    <a:lnTo>
                      <a:pt x="220" y="19"/>
                    </a:lnTo>
                    <a:lnTo>
                      <a:pt x="213" y="14"/>
                    </a:lnTo>
                    <a:lnTo>
                      <a:pt x="203" y="11"/>
                    </a:lnTo>
                    <a:lnTo>
                      <a:pt x="191" y="7"/>
                    </a:lnTo>
                    <a:lnTo>
                      <a:pt x="179" y="5"/>
                    </a:lnTo>
                    <a:lnTo>
                      <a:pt x="154" y="2"/>
                    </a:lnTo>
                    <a:lnTo>
                      <a:pt x="133" y="0"/>
                    </a:lnTo>
                    <a:lnTo>
                      <a:pt x="20" y="6"/>
                    </a:lnTo>
                    <a:lnTo>
                      <a:pt x="20" y="19"/>
                    </a:lnTo>
                    <a:lnTo>
                      <a:pt x="18" y="31"/>
                    </a:lnTo>
                    <a:lnTo>
                      <a:pt x="14" y="42"/>
                    </a:lnTo>
                    <a:lnTo>
                      <a:pt x="10" y="54"/>
                    </a:lnTo>
                    <a:lnTo>
                      <a:pt x="7" y="66"/>
                    </a:lnTo>
                    <a:lnTo>
                      <a:pt x="3" y="79"/>
                    </a:lnTo>
                    <a:lnTo>
                      <a:pt x="1" y="93"/>
                    </a:lnTo>
                    <a:lnTo>
                      <a:pt x="0" y="111"/>
                    </a:lnTo>
                    <a:lnTo>
                      <a:pt x="1" y="121"/>
                    </a:lnTo>
                    <a:lnTo>
                      <a:pt x="3" y="130"/>
                    </a:lnTo>
                    <a:lnTo>
                      <a:pt x="6" y="138"/>
                    </a:lnTo>
                    <a:lnTo>
                      <a:pt x="10" y="146"/>
                    </a:lnTo>
                    <a:lnTo>
                      <a:pt x="19" y="159"/>
                    </a:lnTo>
                    <a:lnTo>
                      <a:pt x="30" y="173"/>
                    </a:lnTo>
                    <a:lnTo>
                      <a:pt x="41" y="185"/>
                    </a:lnTo>
                    <a:lnTo>
                      <a:pt x="51" y="199"/>
                    </a:lnTo>
                    <a:lnTo>
                      <a:pt x="55" y="207"/>
                    </a:lnTo>
                    <a:lnTo>
                      <a:pt x="57" y="216"/>
                    </a:lnTo>
                    <a:lnTo>
                      <a:pt x="59" y="225"/>
                    </a:lnTo>
                    <a:lnTo>
                      <a:pt x="61" y="23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s-PY"/>
              </a:p>
            </p:txBody>
          </p:sp>
          <p:grpSp>
            <p:nvGrpSpPr>
              <p:cNvPr id="125" name="Grupo 124">
                <a:extLst>
                  <a:ext uri="{FF2B5EF4-FFF2-40B4-BE49-F238E27FC236}">
                    <a16:creationId xmlns:a16="http://schemas.microsoft.com/office/drawing/2014/main" id="{A50205EB-6766-45FD-B4D4-5C427A044BAD}"/>
                  </a:ext>
                </a:extLst>
              </p:cNvPr>
              <p:cNvGrpSpPr/>
              <p:nvPr/>
            </p:nvGrpSpPr>
            <p:grpSpPr>
              <a:xfrm>
                <a:off x="6676644" y="3316495"/>
                <a:ext cx="234887" cy="253248"/>
                <a:chOff x="2370138" y="936625"/>
                <a:chExt cx="4508500" cy="4860925"/>
              </a:xfrm>
              <a:solidFill>
                <a:srgbClr val="FF0000"/>
              </a:solidFill>
            </p:grpSpPr>
            <p:sp>
              <p:nvSpPr>
                <p:cNvPr id="126" name="3 Forma libre">
                  <a:extLst>
                    <a:ext uri="{FF2B5EF4-FFF2-40B4-BE49-F238E27FC236}">
                      <a16:creationId xmlns:a16="http://schemas.microsoft.com/office/drawing/2014/main" id="{388D24DC-B60B-4DC8-B13F-67F39E4FD71A}"/>
                    </a:ext>
                  </a:extLst>
                </p:cNvPr>
                <p:cNvSpPr/>
                <p:nvPr/>
              </p:nvSpPr>
              <p:spPr>
                <a:xfrm>
                  <a:off x="2370138" y="1401763"/>
                  <a:ext cx="1812925" cy="2168525"/>
                </a:xfrm>
                <a:custGeom>
                  <a:avLst/>
                  <a:gdLst>
                    <a:gd name="connsiteX0" fmla="*/ 14630 w 1815260"/>
                    <a:gd name="connsiteY0" fmla="*/ 1210528 h 2168820"/>
                    <a:gd name="connsiteX1" fmla="*/ 36576 w 1815260"/>
                    <a:gd name="connsiteY1" fmla="*/ 1173952 h 2168820"/>
                    <a:gd name="connsiteX2" fmla="*/ 65837 w 1815260"/>
                    <a:gd name="connsiteY2" fmla="*/ 1071540 h 2168820"/>
                    <a:gd name="connsiteX3" fmla="*/ 73152 w 1815260"/>
                    <a:gd name="connsiteY3" fmla="*/ 1034964 h 2168820"/>
                    <a:gd name="connsiteX4" fmla="*/ 80467 w 1815260"/>
                    <a:gd name="connsiteY4" fmla="*/ 1013018 h 2168820"/>
                    <a:gd name="connsiteX5" fmla="*/ 87782 w 1815260"/>
                    <a:gd name="connsiteY5" fmla="*/ 983757 h 2168820"/>
                    <a:gd name="connsiteX6" fmla="*/ 102413 w 1815260"/>
                    <a:gd name="connsiteY6" fmla="*/ 939866 h 2168820"/>
                    <a:gd name="connsiteX7" fmla="*/ 124358 w 1815260"/>
                    <a:gd name="connsiteY7" fmla="*/ 866714 h 2168820"/>
                    <a:gd name="connsiteX8" fmla="*/ 131673 w 1815260"/>
                    <a:gd name="connsiteY8" fmla="*/ 844768 h 2168820"/>
                    <a:gd name="connsiteX9" fmla="*/ 138989 w 1815260"/>
                    <a:gd name="connsiteY9" fmla="*/ 822823 h 2168820"/>
                    <a:gd name="connsiteX10" fmla="*/ 146304 w 1815260"/>
                    <a:gd name="connsiteY10" fmla="*/ 793562 h 2168820"/>
                    <a:gd name="connsiteX11" fmla="*/ 153619 w 1815260"/>
                    <a:gd name="connsiteY11" fmla="*/ 771616 h 2168820"/>
                    <a:gd name="connsiteX12" fmla="*/ 160934 w 1815260"/>
                    <a:gd name="connsiteY12" fmla="*/ 742356 h 2168820"/>
                    <a:gd name="connsiteX13" fmla="*/ 168249 w 1815260"/>
                    <a:gd name="connsiteY13" fmla="*/ 720410 h 2168820"/>
                    <a:gd name="connsiteX14" fmla="*/ 182880 w 1815260"/>
                    <a:gd name="connsiteY14" fmla="*/ 661888 h 2168820"/>
                    <a:gd name="connsiteX15" fmla="*/ 197510 w 1815260"/>
                    <a:gd name="connsiteY15" fmla="*/ 617997 h 2168820"/>
                    <a:gd name="connsiteX16" fmla="*/ 204825 w 1815260"/>
                    <a:gd name="connsiteY16" fmla="*/ 596052 h 2168820"/>
                    <a:gd name="connsiteX17" fmla="*/ 197510 w 1815260"/>
                    <a:gd name="connsiteY17" fmla="*/ 449748 h 2168820"/>
                    <a:gd name="connsiteX18" fmla="*/ 212141 w 1815260"/>
                    <a:gd name="connsiteY18" fmla="*/ 354650 h 2168820"/>
                    <a:gd name="connsiteX19" fmla="*/ 219456 w 1815260"/>
                    <a:gd name="connsiteY19" fmla="*/ 266868 h 2168820"/>
                    <a:gd name="connsiteX20" fmla="*/ 234086 w 1815260"/>
                    <a:gd name="connsiteY20" fmla="*/ 252237 h 2168820"/>
                    <a:gd name="connsiteX21" fmla="*/ 241401 w 1815260"/>
                    <a:gd name="connsiteY21" fmla="*/ 230292 h 2168820"/>
                    <a:gd name="connsiteX22" fmla="*/ 256032 w 1815260"/>
                    <a:gd name="connsiteY22" fmla="*/ 215661 h 2168820"/>
                    <a:gd name="connsiteX23" fmla="*/ 285293 w 1815260"/>
                    <a:gd name="connsiteY23" fmla="*/ 171770 h 2168820"/>
                    <a:gd name="connsiteX24" fmla="*/ 299923 w 1815260"/>
                    <a:gd name="connsiteY24" fmla="*/ 127879 h 2168820"/>
                    <a:gd name="connsiteX25" fmla="*/ 329184 w 1815260"/>
                    <a:gd name="connsiteY25" fmla="*/ 98618 h 2168820"/>
                    <a:gd name="connsiteX26" fmla="*/ 336499 w 1815260"/>
                    <a:gd name="connsiteY26" fmla="*/ 76672 h 2168820"/>
                    <a:gd name="connsiteX27" fmla="*/ 365760 w 1815260"/>
                    <a:gd name="connsiteY27" fmla="*/ 40096 h 2168820"/>
                    <a:gd name="connsiteX28" fmla="*/ 534009 w 1815260"/>
                    <a:gd name="connsiteY28" fmla="*/ 25466 h 2168820"/>
                    <a:gd name="connsiteX29" fmla="*/ 563270 w 1815260"/>
                    <a:gd name="connsiteY29" fmla="*/ 32781 h 2168820"/>
                    <a:gd name="connsiteX30" fmla="*/ 636422 w 1815260"/>
                    <a:gd name="connsiteY30" fmla="*/ 47412 h 2168820"/>
                    <a:gd name="connsiteX31" fmla="*/ 680313 w 1815260"/>
                    <a:gd name="connsiteY31" fmla="*/ 62042 h 2168820"/>
                    <a:gd name="connsiteX32" fmla="*/ 702259 w 1815260"/>
                    <a:gd name="connsiteY32" fmla="*/ 69357 h 2168820"/>
                    <a:gd name="connsiteX33" fmla="*/ 775411 w 1815260"/>
                    <a:gd name="connsiteY33" fmla="*/ 83988 h 2168820"/>
                    <a:gd name="connsiteX34" fmla="*/ 863193 w 1815260"/>
                    <a:gd name="connsiteY34" fmla="*/ 113248 h 2168820"/>
                    <a:gd name="connsiteX35" fmla="*/ 907085 w 1815260"/>
                    <a:gd name="connsiteY35" fmla="*/ 127879 h 2168820"/>
                    <a:gd name="connsiteX36" fmla="*/ 987552 w 1815260"/>
                    <a:gd name="connsiteY36" fmla="*/ 142509 h 2168820"/>
                    <a:gd name="connsiteX37" fmla="*/ 1031443 w 1815260"/>
                    <a:gd name="connsiteY37" fmla="*/ 157140 h 2168820"/>
                    <a:gd name="connsiteX38" fmla="*/ 1053389 w 1815260"/>
                    <a:gd name="connsiteY38" fmla="*/ 164455 h 2168820"/>
                    <a:gd name="connsiteX39" fmla="*/ 1097280 w 1815260"/>
                    <a:gd name="connsiteY39" fmla="*/ 171770 h 2168820"/>
                    <a:gd name="connsiteX40" fmla="*/ 1163117 w 1815260"/>
                    <a:gd name="connsiteY40" fmla="*/ 193716 h 2168820"/>
                    <a:gd name="connsiteX41" fmla="*/ 1185062 w 1815260"/>
                    <a:gd name="connsiteY41" fmla="*/ 201031 h 2168820"/>
                    <a:gd name="connsiteX42" fmla="*/ 1221638 w 1815260"/>
                    <a:gd name="connsiteY42" fmla="*/ 208346 h 2168820"/>
                    <a:gd name="connsiteX43" fmla="*/ 1265529 w 1815260"/>
                    <a:gd name="connsiteY43" fmla="*/ 215661 h 2168820"/>
                    <a:gd name="connsiteX44" fmla="*/ 1367942 w 1815260"/>
                    <a:gd name="connsiteY44" fmla="*/ 230292 h 2168820"/>
                    <a:gd name="connsiteX45" fmla="*/ 1441094 w 1815260"/>
                    <a:gd name="connsiteY45" fmla="*/ 252237 h 2168820"/>
                    <a:gd name="connsiteX46" fmla="*/ 1463040 w 1815260"/>
                    <a:gd name="connsiteY46" fmla="*/ 259552 h 2168820"/>
                    <a:gd name="connsiteX47" fmla="*/ 1484985 w 1815260"/>
                    <a:gd name="connsiteY47" fmla="*/ 266868 h 2168820"/>
                    <a:gd name="connsiteX48" fmla="*/ 1492301 w 1815260"/>
                    <a:gd name="connsiteY48" fmla="*/ 288813 h 2168820"/>
                    <a:gd name="connsiteX49" fmla="*/ 1477670 w 1815260"/>
                    <a:gd name="connsiteY49" fmla="*/ 332704 h 2168820"/>
                    <a:gd name="connsiteX50" fmla="*/ 1484985 w 1815260"/>
                    <a:gd name="connsiteY50" fmla="*/ 413172 h 2168820"/>
                    <a:gd name="connsiteX51" fmla="*/ 1499616 w 1815260"/>
                    <a:gd name="connsiteY51" fmla="*/ 435117 h 2168820"/>
                    <a:gd name="connsiteX52" fmla="*/ 1528877 w 1815260"/>
                    <a:gd name="connsiteY52" fmla="*/ 464378 h 2168820"/>
                    <a:gd name="connsiteX53" fmla="*/ 1536192 w 1815260"/>
                    <a:gd name="connsiteY53" fmla="*/ 486324 h 2168820"/>
                    <a:gd name="connsiteX54" fmla="*/ 1550822 w 1815260"/>
                    <a:gd name="connsiteY54" fmla="*/ 552160 h 2168820"/>
                    <a:gd name="connsiteX55" fmla="*/ 1558137 w 1815260"/>
                    <a:gd name="connsiteY55" fmla="*/ 574106 h 2168820"/>
                    <a:gd name="connsiteX56" fmla="*/ 1572768 w 1815260"/>
                    <a:gd name="connsiteY56" fmla="*/ 588736 h 2168820"/>
                    <a:gd name="connsiteX57" fmla="*/ 1572768 w 1815260"/>
                    <a:gd name="connsiteY57" fmla="*/ 654573 h 2168820"/>
                    <a:gd name="connsiteX58" fmla="*/ 1543507 w 1815260"/>
                    <a:gd name="connsiteY58" fmla="*/ 735040 h 2168820"/>
                    <a:gd name="connsiteX59" fmla="*/ 1521561 w 1815260"/>
                    <a:gd name="connsiteY59" fmla="*/ 742356 h 2168820"/>
                    <a:gd name="connsiteX60" fmla="*/ 1499616 w 1815260"/>
                    <a:gd name="connsiteY60" fmla="*/ 764301 h 2168820"/>
                    <a:gd name="connsiteX61" fmla="*/ 1484985 w 1815260"/>
                    <a:gd name="connsiteY61" fmla="*/ 808192 h 2168820"/>
                    <a:gd name="connsiteX62" fmla="*/ 1477670 w 1815260"/>
                    <a:gd name="connsiteY62" fmla="*/ 895975 h 2168820"/>
                    <a:gd name="connsiteX63" fmla="*/ 1470355 w 1815260"/>
                    <a:gd name="connsiteY63" fmla="*/ 917920 h 2168820"/>
                    <a:gd name="connsiteX64" fmla="*/ 1463040 w 1815260"/>
                    <a:gd name="connsiteY64" fmla="*/ 961812 h 2168820"/>
                    <a:gd name="connsiteX65" fmla="*/ 1463040 w 1815260"/>
                    <a:gd name="connsiteY65" fmla="*/ 1056909 h 2168820"/>
                    <a:gd name="connsiteX66" fmla="*/ 1455725 w 1815260"/>
                    <a:gd name="connsiteY66" fmla="*/ 1078855 h 2168820"/>
                    <a:gd name="connsiteX67" fmla="*/ 1441094 w 1815260"/>
                    <a:gd name="connsiteY67" fmla="*/ 1093485 h 2168820"/>
                    <a:gd name="connsiteX68" fmla="*/ 1433779 w 1815260"/>
                    <a:gd name="connsiteY68" fmla="*/ 1115431 h 2168820"/>
                    <a:gd name="connsiteX69" fmla="*/ 1506931 w 1815260"/>
                    <a:gd name="connsiteY69" fmla="*/ 1122746 h 2168820"/>
                    <a:gd name="connsiteX70" fmla="*/ 1631289 w 1815260"/>
                    <a:gd name="connsiteY70" fmla="*/ 1130061 h 2168820"/>
                    <a:gd name="connsiteX71" fmla="*/ 1653235 w 1815260"/>
                    <a:gd name="connsiteY71" fmla="*/ 1137376 h 2168820"/>
                    <a:gd name="connsiteX72" fmla="*/ 1697126 w 1815260"/>
                    <a:gd name="connsiteY72" fmla="*/ 1144692 h 2168820"/>
                    <a:gd name="connsiteX73" fmla="*/ 1719072 w 1815260"/>
                    <a:gd name="connsiteY73" fmla="*/ 1152007 h 2168820"/>
                    <a:gd name="connsiteX74" fmla="*/ 1748333 w 1815260"/>
                    <a:gd name="connsiteY74" fmla="*/ 1159322 h 2168820"/>
                    <a:gd name="connsiteX75" fmla="*/ 1814169 w 1815260"/>
                    <a:gd name="connsiteY75" fmla="*/ 1159322 h 2168820"/>
                    <a:gd name="connsiteX76" fmla="*/ 1784909 w 1815260"/>
                    <a:gd name="connsiteY76" fmla="*/ 1217844 h 2168820"/>
                    <a:gd name="connsiteX77" fmla="*/ 1755648 w 1815260"/>
                    <a:gd name="connsiteY77" fmla="*/ 1225159 h 2168820"/>
                    <a:gd name="connsiteX78" fmla="*/ 1711757 w 1815260"/>
                    <a:gd name="connsiteY78" fmla="*/ 1239789 h 2168820"/>
                    <a:gd name="connsiteX79" fmla="*/ 1682496 w 1815260"/>
                    <a:gd name="connsiteY79" fmla="*/ 1269050 h 2168820"/>
                    <a:gd name="connsiteX80" fmla="*/ 1638605 w 1815260"/>
                    <a:gd name="connsiteY80" fmla="*/ 1320256 h 2168820"/>
                    <a:gd name="connsiteX81" fmla="*/ 1631289 w 1815260"/>
                    <a:gd name="connsiteY81" fmla="*/ 1342202 h 2168820"/>
                    <a:gd name="connsiteX82" fmla="*/ 1594713 w 1815260"/>
                    <a:gd name="connsiteY82" fmla="*/ 1334887 h 2168820"/>
                    <a:gd name="connsiteX83" fmla="*/ 1572768 w 1815260"/>
                    <a:gd name="connsiteY83" fmla="*/ 1378778 h 2168820"/>
                    <a:gd name="connsiteX84" fmla="*/ 1528877 w 1815260"/>
                    <a:gd name="connsiteY84" fmla="*/ 1437300 h 2168820"/>
                    <a:gd name="connsiteX85" fmla="*/ 1514246 w 1815260"/>
                    <a:gd name="connsiteY85" fmla="*/ 1481191 h 2168820"/>
                    <a:gd name="connsiteX86" fmla="*/ 1477670 w 1815260"/>
                    <a:gd name="connsiteY86" fmla="*/ 1517767 h 2168820"/>
                    <a:gd name="connsiteX87" fmla="*/ 1455725 w 1815260"/>
                    <a:gd name="connsiteY87" fmla="*/ 1539712 h 2168820"/>
                    <a:gd name="connsiteX88" fmla="*/ 1448409 w 1815260"/>
                    <a:gd name="connsiteY88" fmla="*/ 1634810 h 2168820"/>
                    <a:gd name="connsiteX89" fmla="*/ 1441094 w 1815260"/>
                    <a:gd name="connsiteY89" fmla="*/ 1686016 h 2168820"/>
                    <a:gd name="connsiteX90" fmla="*/ 1426464 w 1815260"/>
                    <a:gd name="connsiteY90" fmla="*/ 1759168 h 2168820"/>
                    <a:gd name="connsiteX91" fmla="*/ 1404518 w 1815260"/>
                    <a:gd name="connsiteY91" fmla="*/ 1883527 h 2168820"/>
                    <a:gd name="connsiteX92" fmla="*/ 1389888 w 1815260"/>
                    <a:gd name="connsiteY92" fmla="*/ 1905472 h 2168820"/>
                    <a:gd name="connsiteX93" fmla="*/ 1367942 w 1815260"/>
                    <a:gd name="connsiteY93" fmla="*/ 1942048 h 2168820"/>
                    <a:gd name="connsiteX94" fmla="*/ 1345997 w 1815260"/>
                    <a:gd name="connsiteY94" fmla="*/ 1949364 h 2168820"/>
                    <a:gd name="connsiteX95" fmla="*/ 1324051 w 1815260"/>
                    <a:gd name="connsiteY95" fmla="*/ 1963994 h 2168820"/>
                    <a:gd name="connsiteX96" fmla="*/ 1207008 w 1815260"/>
                    <a:gd name="connsiteY96" fmla="*/ 1978624 h 2168820"/>
                    <a:gd name="connsiteX97" fmla="*/ 1163117 w 1815260"/>
                    <a:gd name="connsiteY97" fmla="*/ 1993255 h 2168820"/>
                    <a:gd name="connsiteX98" fmla="*/ 1133856 w 1815260"/>
                    <a:gd name="connsiteY98" fmla="*/ 2000570 h 2168820"/>
                    <a:gd name="connsiteX99" fmla="*/ 1089965 w 1815260"/>
                    <a:gd name="connsiteY99" fmla="*/ 2015200 h 2168820"/>
                    <a:gd name="connsiteX100" fmla="*/ 1068019 w 1815260"/>
                    <a:gd name="connsiteY100" fmla="*/ 2022516 h 2168820"/>
                    <a:gd name="connsiteX101" fmla="*/ 1053389 w 1815260"/>
                    <a:gd name="connsiteY101" fmla="*/ 2044461 h 2168820"/>
                    <a:gd name="connsiteX102" fmla="*/ 1046073 w 1815260"/>
                    <a:gd name="connsiteY102" fmla="*/ 2066407 h 2168820"/>
                    <a:gd name="connsiteX103" fmla="*/ 1024128 w 1815260"/>
                    <a:gd name="connsiteY103" fmla="*/ 2073722 h 2168820"/>
                    <a:gd name="connsiteX104" fmla="*/ 1009497 w 1815260"/>
                    <a:gd name="connsiteY104" fmla="*/ 2088352 h 2168820"/>
                    <a:gd name="connsiteX105" fmla="*/ 994867 w 1815260"/>
                    <a:gd name="connsiteY105" fmla="*/ 2146874 h 2168820"/>
                    <a:gd name="connsiteX106" fmla="*/ 987552 w 1815260"/>
                    <a:gd name="connsiteY106" fmla="*/ 2168820 h 2168820"/>
                    <a:gd name="connsiteX107" fmla="*/ 943661 w 1815260"/>
                    <a:gd name="connsiteY107" fmla="*/ 2146874 h 2168820"/>
                    <a:gd name="connsiteX108" fmla="*/ 914400 w 1815260"/>
                    <a:gd name="connsiteY108" fmla="*/ 2117613 h 2168820"/>
                    <a:gd name="connsiteX109" fmla="*/ 899769 w 1815260"/>
                    <a:gd name="connsiteY109" fmla="*/ 2102983 h 2168820"/>
                    <a:gd name="connsiteX110" fmla="*/ 877824 w 1815260"/>
                    <a:gd name="connsiteY110" fmla="*/ 2095668 h 2168820"/>
                    <a:gd name="connsiteX111" fmla="*/ 855878 w 1815260"/>
                    <a:gd name="connsiteY111" fmla="*/ 2081037 h 2168820"/>
                    <a:gd name="connsiteX112" fmla="*/ 826617 w 1815260"/>
                    <a:gd name="connsiteY112" fmla="*/ 2022516 h 2168820"/>
                    <a:gd name="connsiteX113" fmla="*/ 782726 w 1815260"/>
                    <a:gd name="connsiteY113" fmla="*/ 2007885 h 2168820"/>
                    <a:gd name="connsiteX114" fmla="*/ 760781 w 1815260"/>
                    <a:gd name="connsiteY114" fmla="*/ 2000570 h 2168820"/>
                    <a:gd name="connsiteX115" fmla="*/ 746150 w 1815260"/>
                    <a:gd name="connsiteY115" fmla="*/ 1985940 h 2168820"/>
                    <a:gd name="connsiteX116" fmla="*/ 716889 w 1815260"/>
                    <a:gd name="connsiteY116" fmla="*/ 1942048 h 2168820"/>
                    <a:gd name="connsiteX117" fmla="*/ 672998 w 1815260"/>
                    <a:gd name="connsiteY117" fmla="*/ 1927418 h 2168820"/>
                    <a:gd name="connsiteX118" fmla="*/ 651053 w 1815260"/>
                    <a:gd name="connsiteY118" fmla="*/ 1920103 h 2168820"/>
                    <a:gd name="connsiteX119" fmla="*/ 614477 w 1815260"/>
                    <a:gd name="connsiteY119" fmla="*/ 1890842 h 2168820"/>
                    <a:gd name="connsiteX120" fmla="*/ 585216 w 1815260"/>
                    <a:gd name="connsiteY120" fmla="*/ 1861581 h 2168820"/>
                    <a:gd name="connsiteX121" fmla="*/ 555955 w 1815260"/>
                    <a:gd name="connsiteY121" fmla="*/ 1832320 h 2168820"/>
                    <a:gd name="connsiteX122" fmla="*/ 541325 w 1815260"/>
                    <a:gd name="connsiteY122" fmla="*/ 1810375 h 2168820"/>
                    <a:gd name="connsiteX123" fmla="*/ 534009 w 1815260"/>
                    <a:gd name="connsiteY123" fmla="*/ 1788429 h 2168820"/>
                    <a:gd name="connsiteX124" fmla="*/ 482803 w 1815260"/>
                    <a:gd name="connsiteY124" fmla="*/ 1766484 h 2168820"/>
                    <a:gd name="connsiteX125" fmla="*/ 453542 w 1815260"/>
                    <a:gd name="connsiteY125" fmla="*/ 1737223 h 2168820"/>
                    <a:gd name="connsiteX126" fmla="*/ 438912 w 1815260"/>
                    <a:gd name="connsiteY126" fmla="*/ 1722592 h 2168820"/>
                    <a:gd name="connsiteX127" fmla="*/ 373075 w 1815260"/>
                    <a:gd name="connsiteY127" fmla="*/ 1693332 h 2168820"/>
                    <a:gd name="connsiteX128" fmla="*/ 358445 w 1815260"/>
                    <a:gd name="connsiteY128" fmla="*/ 1678701 h 2168820"/>
                    <a:gd name="connsiteX129" fmla="*/ 343814 w 1815260"/>
                    <a:gd name="connsiteY129" fmla="*/ 1634810 h 2168820"/>
                    <a:gd name="connsiteX130" fmla="*/ 336499 w 1815260"/>
                    <a:gd name="connsiteY130" fmla="*/ 1612864 h 2168820"/>
                    <a:gd name="connsiteX131" fmla="*/ 321869 w 1815260"/>
                    <a:gd name="connsiteY131" fmla="*/ 1590919 h 2168820"/>
                    <a:gd name="connsiteX132" fmla="*/ 292608 w 1815260"/>
                    <a:gd name="connsiteY132" fmla="*/ 1554343 h 2168820"/>
                    <a:gd name="connsiteX133" fmla="*/ 270662 w 1815260"/>
                    <a:gd name="connsiteY133" fmla="*/ 1517767 h 2168820"/>
                    <a:gd name="connsiteX134" fmla="*/ 241401 w 1815260"/>
                    <a:gd name="connsiteY134" fmla="*/ 1473876 h 2168820"/>
                    <a:gd name="connsiteX135" fmla="*/ 226771 w 1815260"/>
                    <a:gd name="connsiteY135" fmla="*/ 1429984 h 2168820"/>
                    <a:gd name="connsiteX136" fmla="*/ 219456 w 1815260"/>
                    <a:gd name="connsiteY136" fmla="*/ 1408039 h 2168820"/>
                    <a:gd name="connsiteX137" fmla="*/ 182880 w 1815260"/>
                    <a:gd name="connsiteY137" fmla="*/ 1378778 h 2168820"/>
                    <a:gd name="connsiteX138" fmla="*/ 168249 w 1815260"/>
                    <a:gd name="connsiteY138" fmla="*/ 1364148 h 2168820"/>
                    <a:gd name="connsiteX139" fmla="*/ 146304 w 1815260"/>
                    <a:gd name="connsiteY139" fmla="*/ 1356832 h 2168820"/>
                    <a:gd name="connsiteX140" fmla="*/ 109728 w 1815260"/>
                    <a:gd name="connsiteY140" fmla="*/ 1327572 h 2168820"/>
                    <a:gd name="connsiteX141" fmla="*/ 95097 w 1815260"/>
                    <a:gd name="connsiteY141" fmla="*/ 1312941 h 2168820"/>
                    <a:gd name="connsiteX142" fmla="*/ 58521 w 1815260"/>
                    <a:gd name="connsiteY142" fmla="*/ 1283680 h 2168820"/>
                    <a:gd name="connsiteX143" fmla="*/ 21945 w 1815260"/>
                    <a:gd name="connsiteY143" fmla="*/ 1232474 h 2168820"/>
                    <a:gd name="connsiteX144" fmla="*/ 0 w 1815260"/>
                    <a:gd name="connsiteY144" fmla="*/ 1225159 h 2168820"/>
                    <a:gd name="connsiteX145" fmla="*/ 14630 w 1815260"/>
                    <a:gd name="connsiteY145" fmla="*/ 1210528 h 2168820"/>
                    <a:gd name="connsiteX0" fmla="*/ 14630 w 1815260"/>
                    <a:gd name="connsiteY0" fmla="*/ 1210528 h 2168820"/>
                    <a:gd name="connsiteX1" fmla="*/ 36576 w 1815260"/>
                    <a:gd name="connsiteY1" fmla="*/ 1173952 h 2168820"/>
                    <a:gd name="connsiteX2" fmla="*/ 65837 w 1815260"/>
                    <a:gd name="connsiteY2" fmla="*/ 1071540 h 2168820"/>
                    <a:gd name="connsiteX3" fmla="*/ 73152 w 1815260"/>
                    <a:gd name="connsiteY3" fmla="*/ 1034964 h 2168820"/>
                    <a:gd name="connsiteX4" fmla="*/ 80467 w 1815260"/>
                    <a:gd name="connsiteY4" fmla="*/ 1013018 h 2168820"/>
                    <a:gd name="connsiteX5" fmla="*/ 87782 w 1815260"/>
                    <a:gd name="connsiteY5" fmla="*/ 983757 h 2168820"/>
                    <a:gd name="connsiteX6" fmla="*/ 102413 w 1815260"/>
                    <a:gd name="connsiteY6" fmla="*/ 939866 h 2168820"/>
                    <a:gd name="connsiteX7" fmla="*/ 124358 w 1815260"/>
                    <a:gd name="connsiteY7" fmla="*/ 866714 h 2168820"/>
                    <a:gd name="connsiteX8" fmla="*/ 131673 w 1815260"/>
                    <a:gd name="connsiteY8" fmla="*/ 844768 h 2168820"/>
                    <a:gd name="connsiteX9" fmla="*/ 138989 w 1815260"/>
                    <a:gd name="connsiteY9" fmla="*/ 822823 h 2168820"/>
                    <a:gd name="connsiteX10" fmla="*/ 146304 w 1815260"/>
                    <a:gd name="connsiteY10" fmla="*/ 793562 h 2168820"/>
                    <a:gd name="connsiteX11" fmla="*/ 153619 w 1815260"/>
                    <a:gd name="connsiteY11" fmla="*/ 771616 h 2168820"/>
                    <a:gd name="connsiteX12" fmla="*/ 160934 w 1815260"/>
                    <a:gd name="connsiteY12" fmla="*/ 742356 h 2168820"/>
                    <a:gd name="connsiteX13" fmla="*/ 168249 w 1815260"/>
                    <a:gd name="connsiteY13" fmla="*/ 720410 h 2168820"/>
                    <a:gd name="connsiteX14" fmla="*/ 182880 w 1815260"/>
                    <a:gd name="connsiteY14" fmla="*/ 661888 h 2168820"/>
                    <a:gd name="connsiteX15" fmla="*/ 197510 w 1815260"/>
                    <a:gd name="connsiteY15" fmla="*/ 617997 h 2168820"/>
                    <a:gd name="connsiteX16" fmla="*/ 204825 w 1815260"/>
                    <a:gd name="connsiteY16" fmla="*/ 596052 h 2168820"/>
                    <a:gd name="connsiteX17" fmla="*/ 197510 w 1815260"/>
                    <a:gd name="connsiteY17" fmla="*/ 449748 h 2168820"/>
                    <a:gd name="connsiteX18" fmla="*/ 212141 w 1815260"/>
                    <a:gd name="connsiteY18" fmla="*/ 354650 h 2168820"/>
                    <a:gd name="connsiteX19" fmla="*/ 219456 w 1815260"/>
                    <a:gd name="connsiteY19" fmla="*/ 266868 h 2168820"/>
                    <a:gd name="connsiteX20" fmla="*/ 234086 w 1815260"/>
                    <a:gd name="connsiteY20" fmla="*/ 252237 h 2168820"/>
                    <a:gd name="connsiteX21" fmla="*/ 241401 w 1815260"/>
                    <a:gd name="connsiteY21" fmla="*/ 230292 h 2168820"/>
                    <a:gd name="connsiteX22" fmla="*/ 256032 w 1815260"/>
                    <a:gd name="connsiteY22" fmla="*/ 215661 h 2168820"/>
                    <a:gd name="connsiteX23" fmla="*/ 285293 w 1815260"/>
                    <a:gd name="connsiteY23" fmla="*/ 171770 h 2168820"/>
                    <a:gd name="connsiteX24" fmla="*/ 299923 w 1815260"/>
                    <a:gd name="connsiteY24" fmla="*/ 127879 h 2168820"/>
                    <a:gd name="connsiteX25" fmla="*/ 329184 w 1815260"/>
                    <a:gd name="connsiteY25" fmla="*/ 98618 h 2168820"/>
                    <a:gd name="connsiteX26" fmla="*/ 336499 w 1815260"/>
                    <a:gd name="connsiteY26" fmla="*/ 76672 h 2168820"/>
                    <a:gd name="connsiteX27" fmla="*/ 365760 w 1815260"/>
                    <a:gd name="connsiteY27" fmla="*/ 40096 h 2168820"/>
                    <a:gd name="connsiteX28" fmla="*/ 534009 w 1815260"/>
                    <a:gd name="connsiteY28" fmla="*/ 25466 h 2168820"/>
                    <a:gd name="connsiteX29" fmla="*/ 563270 w 1815260"/>
                    <a:gd name="connsiteY29" fmla="*/ 32781 h 2168820"/>
                    <a:gd name="connsiteX30" fmla="*/ 636422 w 1815260"/>
                    <a:gd name="connsiteY30" fmla="*/ 47412 h 2168820"/>
                    <a:gd name="connsiteX31" fmla="*/ 680313 w 1815260"/>
                    <a:gd name="connsiteY31" fmla="*/ 62042 h 2168820"/>
                    <a:gd name="connsiteX32" fmla="*/ 702259 w 1815260"/>
                    <a:gd name="connsiteY32" fmla="*/ 69357 h 2168820"/>
                    <a:gd name="connsiteX33" fmla="*/ 820655 w 1815260"/>
                    <a:gd name="connsiteY33" fmla="*/ 88750 h 2168820"/>
                    <a:gd name="connsiteX34" fmla="*/ 863193 w 1815260"/>
                    <a:gd name="connsiteY34" fmla="*/ 113248 h 2168820"/>
                    <a:gd name="connsiteX35" fmla="*/ 907085 w 1815260"/>
                    <a:gd name="connsiteY35" fmla="*/ 127879 h 2168820"/>
                    <a:gd name="connsiteX36" fmla="*/ 987552 w 1815260"/>
                    <a:gd name="connsiteY36" fmla="*/ 142509 h 2168820"/>
                    <a:gd name="connsiteX37" fmla="*/ 1031443 w 1815260"/>
                    <a:gd name="connsiteY37" fmla="*/ 157140 h 2168820"/>
                    <a:gd name="connsiteX38" fmla="*/ 1053389 w 1815260"/>
                    <a:gd name="connsiteY38" fmla="*/ 164455 h 2168820"/>
                    <a:gd name="connsiteX39" fmla="*/ 1097280 w 1815260"/>
                    <a:gd name="connsiteY39" fmla="*/ 171770 h 2168820"/>
                    <a:gd name="connsiteX40" fmla="*/ 1163117 w 1815260"/>
                    <a:gd name="connsiteY40" fmla="*/ 193716 h 2168820"/>
                    <a:gd name="connsiteX41" fmla="*/ 1185062 w 1815260"/>
                    <a:gd name="connsiteY41" fmla="*/ 201031 h 2168820"/>
                    <a:gd name="connsiteX42" fmla="*/ 1221638 w 1815260"/>
                    <a:gd name="connsiteY42" fmla="*/ 208346 h 2168820"/>
                    <a:gd name="connsiteX43" fmla="*/ 1265529 w 1815260"/>
                    <a:gd name="connsiteY43" fmla="*/ 215661 h 2168820"/>
                    <a:gd name="connsiteX44" fmla="*/ 1367942 w 1815260"/>
                    <a:gd name="connsiteY44" fmla="*/ 230292 h 2168820"/>
                    <a:gd name="connsiteX45" fmla="*/ 1441094 w 1815260"/>
                    <a:gd name="connsiteY45" fmla="*/ 252237 h 2168820"/>
                    <a:gd name="connsiteX46" fmla="*/ 1463040 w 1815260"/>
                    <a:gd name="connsiteY46" fmla="*/ 259552 h 2168820"/>
                    <a:gd name="connsiteX47" fmla="*/ 1484985 w 1815260"/>
                    <a:gd name="connsiteY47" fmla="*/ 266868 h 2168820"/>
                    <a:gd name="connsiteX48" fmla="*/ 1492301 w 1815260"/>
                    <a:gd name="connsiteY48" fmla="*/ 288813 h 2168820"/>
                    <a:gd name="connsiteX49" fmla="*/ 1477670 w 1815260"/>
                    <a:gd name="connsiteY49" fmla="*/ 332704 h 2168820"/>
                    <a:gd name="connsiteX50" fmla="*/ 1484985 w 1815260"/>
                    <a:gd name="connsiteY50" fmla="*/ 413172 h 2168820"/>
                    <a:gd name="connsiteX51" fmla="*/ 1499616 w 1815260"/>
                    <a:gd name="connsiteY51" fmla="*/ 435117 h 2168820"/>
                    <a:gd name="connsiteX52" fmla="*/ 1528877 w 1815260"/>
                    <a:gd name="connsiteY52" fmla="*/ 464378 h 2168820"/>
                    <a:gd name="connsiteX53" fmla="*/ 1536192 w 1815260"/>
                    <a:gd name="connsiteY53" fmla="*/ 486324 h 2168820"/>
                    <a:gd name="connsiteX54" fmla="*/ 1550822 w 1815260"/>
                    <a:gd name="connsiteY54" fmla="*/ 552160 h 2168820"/>
                    <a:gd name="connsiteX55" fmla="*/ 1558137 w 1815260"/>
                    <a:gd name="connsiteY55" fmla="*/ 574106 h 2168820"/>
                    <a:gd name="connsiteX56" fmla="*/ 1572768 w 1815260"/>
                    <a:gd name="connsiteY56" fmla="*/ 588736 h 2168820"/>
                    <a:gd name="connsiteX57" fmla="*/ 1572768 w 1815260"/>
                    <a:gd name="connsiteY57" fmla="*/ 654573 h 2168820"/>
                    <a:gd name="connsiteX58" fmla="*/ 1543507 w 1815260"/>
                    <a:gd name="connsiteY58" fmla="*/ 735040 h 2168820"/>
                    <a:gd name="connsiteX59" fmla="*/ 1521561 w 1815260"/>
                    <a:gd name="connsiteY59" fmla="*/ 742356 h 2168820"/>
                    <a:gd name="connsiteX60" fmla="*/ 1499616 w 1815260"/>
                    <a:gd name="connsiteY60" fmla="*/ 764301 h 2168820"/>
                    <a:gd name="connsiteX61" fmla="*/ 1484985 w 1815260"/>
                    <a:gd name="connsiteY61" fmla="*/ 808192 h 2168820"/>
                    <a:gd name="connsiteX62" fmla="*/ 1477670 w 1815260"/>
                    <a:gd name="connsiteY62" fmla="*/ 895975 h 2168820"/>
                    <a:gd name="connsiteX63" fmla="*/ 1470355 w 1815260"/>
                    <a:gd name="connsiteY63" fmla="*/ 917920 h 2168820"/>
                    <a:gd name="connsiteX64" fmla="*/ 1463040 w 1815260"/>
                    <a:gd name="connsiteY64" fmla="*/ 961812 h 2168820"/>
                    <a:gd name="connsiteX65" fmla="*/ 1463040 w 1815260"/>
                    <a:gd name="connsiteY65" fmla="*/ 1056909 h 2168820"/>
                    <a:gd name="connsiteX66" fmla="*/ 1455725 w 1815260"/>
                    <a:gd name="connsiteY66" fmla="*/ 1078855 h 2168820"/>
                    <a:gd name="connsiteX67" fmla="*/ 1441094 w 1815260"/>
                    <a:gd name="connsiteY67" fmla="*/ 1093485 h 2168820"/>
                    <a:gd name="connsiteX68" fmla="*/ 1433779 w 1815260"/>
                    <a:gd name="connsiteY68" fmla="*/ 1115431 h 2168820"/>
                    <a:gd name="connsiteX69" fmla="*/ 1506931 w 1815260"/>
                    <a:gd name="connsiteY69" fmla="*/ 1122746 h 2168820"/>
                    <a:gd name="connsiteX70" fmla="*/ 1631289 w 1815260"/>
                    <a:gd name="connsiteY70" fmla="*/ 1130061 h 2168820"/>
                    <a:gd name="connsiteX71" fmla="*/ 1653235 w 1815260"/>
                    <a:gd name="connsiteY71" fmla="*/ 1137376 h 2168820"/>
                    <a:gd name="connsiteX72" fmla="*/ 1697126 w 1815260"/>
                    <a:gd name="connsiteY72" fmla="*/ 1144692 h 2168820"/>
                    <a:gd name="connsiteX73" fmla="*/ 1719072 w 1815260"/>
                    <a:gd name="connsiteY73" fmla="*/ 1152007 h 2168820"/>
                    <a:gd name="connsiteX74" fmla="*/ 1748333 w 1815260"/>
                    <a:gd name="connsiteY74" fmla="*/ 1159322 h 2168820"/>
                    <a:gd name="connsiteX75" fmla="*/ 1814169 w 1815260"/>
                    <a:gd name="connsiteY75" fmla="*/ 1159322 h 2168820"/>
                    <a:gd name="connsiteX76" fmla="*/ 1784909 w 1815260"/>
                    <a:gd name="connsiteY76" fmla="*/ 1217844 h 2168820"/>
                    <a:gd name="connsiteX77" fmla="*/ 1755648 w 1815260"/>
                    <a:gd name="connsiteY77" fmla="*/ 1225159 h 2168820"/>
                    <a:gd name="connsiteX78" fmla="*/ 1711757 w 1815260"/>
                    <a:gd name="connsiteY78" fmla="*/ 1239789 h 2168820"/>
                    <a:gd name="connsiteX79" fmla="*/ 1682496 w 1815260"/>
                    <a:gd name="connsiteY79" fmla="*/ 1269050 h 2168820"/>
                    <a:gd name="connsiteX80" fmla="*/ 1638605 w 1815260"/>
                    <a:gd name="connsiteY80" fmla="*/ 1320256 h 2168820"/>
                    <a:gd name="connsiteX81" fmla="*/ 1631289 w 1815260"/>
                    <a:gd name="connsiteY81" fmla="*/ 1342202 h 2168820"/>
                    <a:gd name="connsiteX82" fmla="*/ 1594713 w 1815260"/>
                    <a:gd name="connsiteY82" fmla="*/ 1334887 h 2168820"/>
                    <a:gd name="connsiteX83" fmla="*/ 1572768 w 1815260"/>
                    <a:gd name="connsiteY83" fmla="*/ 1378778 h 2168820"/>
                    <a:gd name="connsiteX84" fmla="*/ 1528877 w 1815260"/>
                    <a:gd name="connsiteY84" fmla="*/ 1437300 h 2168820"/>
                    <a:gd name="connsiteX85" fmla="*/ 1514246 w 1815260"/>
                    <a:gd name="connsiteY85" fmla="*/ 1481191 h 2168820"/>
                    <a:gd name="connsiteX86" fmla="*/ 1477670 w 1815260"/>
                    <a:gd name="connsiteY86" fmla="*/ 1517767 h 2168820"/>
                    <a:gd name="connsiteX87" fmla="*/ 1455725 w 1815260"/>
                    <a:gd name="connsiteY87" fmla="*/ 1539712 h 2168820"/>
                    <a:gd name="connsiteX88" fmla="*/ 1448409 w 1815260"/>
                    <a:gd name="connsiteY88" fmla="*/ 1634810 h 2168820"/>
                    <a:gd name="connsiteX89" fmla="*/ 1441094 w 1815260"/>
                    <a:gd name="connsiteY89" fmla="*/ 1686016 h 2168820"/>
                    <a:gd name="connsiteX90" fmla="*/ 1426464 w 1815260"/>
                    <a:gd name="connsiteY90" fmla="*/ 1759168 h 2168820"/>
                    <a:gd name="connsiteX91" fmla="*/ 1404518 w 1815260"/>
                    <a:gd name="connsiteY91" fmla="*/ 1883527 h 2168820"/>
                    <a:gd name="connsiteX92" fmla="*/ 1389888 w 1815260"/>
                    <a:gd name="connsiteY92" fmla="*/ 1905472 h 2168820"/>
                    <a:gd name="connsiteX93" fmla="*/ 1367942 w 1815260"/>
                    <a:gd name="connsiteY93" fmla="*/ 1942048 h 2168820"/>
                    <a:gd name="connsiteX94" fmla="*/ 1345997 w 1815260"/>
                    <a:gd name="connsiteY94" fmla="*/ 1949364 h 2168820"/>
                    <a:gd name="connsiteX95" fmla="*/ 1324051 w 1815260"/>
                    <a:gd name="connsiteY95" fmla="*/ 1963994 h 2168820"/>
                    <a:gd name="connsiteX96" fmla="*/ 1207008 w 1815260"/>
                    <a:gd name="connsiteY96" fmla="*/ 1978624 h 2168820"/>
                    <a:gd name="connsiteX97" fmla="*/ 1163117 w 1815260"/>
                    <a:gd name="connsiteY97" fmla="*/ 1993255 h 2168820"/>
                    <a:gd name="connsiteX98" fmla="*/ 1133856 w 1815260"/>
                    <a:gd name="connsiteY98" fmla="*/ 2000570 h 2168820"/>
                    <a:gd name="connsiteX99" fmla="*/ 1089965 w 1815260"/>
                    <a:gd name="connsiteY99" fmla="*/ 2015200 h 2168820"/>
                    <a:gd name="connsiteX100" fmla="*/ 1068019 w 1815260"/>
                    <a:gd name="connsiteY100" fmla="*/ 2022516 h 2168820"/>
                    <a:gd name="connsiteX101" fmla="*/ 1053389 w 1815260"/>
                    <a:gd name="connsiteY101" fmla="*/ 2044461 h 2168820"/>
                    <a:gd name="connsiteX102" fmla="*/ 1046073 w 1815260"/>
                    <a:gd name="connsiteY102" fmla="*/ 2066407 h 2168820"/>
                    <a:gd name="connsiteX103" fmla="*/ 1024128 w 1815260"/>
                    <a:gd name="connsiteY103" fmla="*/ 2073722 h 2168820"/>
                    <a:gd name="connsiteX104" fmla="*/ 1009497 w 1815260"/>
                    <a:gd name="connsiteY104" fmla="*/ 2088352 h 2168820"/>
                    <a:gd name="connsiteX105" fmla="*/ 994867 w 1815260"/>
                    <a:gd name="connsiteY105" fmla="*/ 2146874 h 2168820"/>
                    <a:gd name="connsiteX106" fmla="*/ 987552 w 1815260"/>
                    <a:gd name="connsiteY106" fmla="*/ 2168820 h 2168820"/>
                    <a:gd name="connsiteX107" fmla="*/ 943661 w 1815260"/>
                    <a:gd name="connsiteY107" fmla="*/ 2146874 h 2168820"/>
                    <a:gd name="connsiteX108" fmla="*/ 914400 w 1815260"/>
                    <a:gd name="connsiteY108" fmla="*/ 2117613 h 2168820"/>
                    <a:gd name="connsiteX109" fmla="*/ 899769 w 1815260"/>
                    <a:gd name="connsiteY109" fmla="*/ 2102983 h 2168820"/>
                    <a:gd name="connsiteX110" fmla="*/ 877824 w 1815260"/>
                    <a:gd name="connsiteY110" fmla="*/ 2095668 h 2168820"/>
                    <a:gd name="connsiteX111" fmla="*/ 855878 w 1815260"/>
                    <a:gd name="connsiteY111" fmla="*/ 2081037 h 2168820"/>
                    <a:gd name="connsiteX112" fmla="*/ 826617 w 1815260"/>
                    <a:gd name="connsiteY112" fmla="*/ 2022516 h 2168820"/>
                    <a:gd name="connsiteX113" fmla="*/ 782726 w 1815260"/>
                    <a:gd name="connsiteY113" fmla="*/ 2007885 h 2168820"/>
                    <a:gd name="connsiteX114" fmla="*/ 760781 w 1815260"/>
                    <a:gd name="connsiteY114" fmla="*/ 2000570 h 2168820"/>
                    <a:gd name="connsiteX115" fmla="*/ 746150 w 1815260"/>
                    <a:gd name="connsiteY115" fmla="*/ 1985940 h 2168820"/>
                    <a:gd name="connsiteX116" fmla="*/ 716889 w 1815260"/>
                    <a:gd name="connsiteY116" fmla="*/ 1942048 h 2168820"/>
                    <a:gd name="connsiteX117" fmla="*/ 672998 w 1815260"/>
                    <a:gd name="connsiteY117" fmla="*/ 1927418 h 2168820"/>
                    <a:gd name="connsiteX118" fmla="*/ 651053 w 1815260"/>
                    <a:gd name="connsiteY118" fmla="*/ 1920103 h 2168820"/>
                    <a:gd name="connsiteX119" fmla="*/ 614477 w 1815260"/>
                    <a:gd name="connsiteY119" fmla="*/ 1890842 h 2168820"/>
                    <a:gd name="connsiteX120" fmla="*/ 585216 w 1815260"/>
                    <a:gd name="connsiteY120" fmla="*/ 1861581 h 2168820"/>
                    <a:gd name="connsiteX121" fmla="*/ 555955 w 1815260"/>
                    <a:gd name="connsiteY121" fmla="*/ 1832320 h 2168820"/>
                    <a:gd name="connsiteX122" fmla="*/ 541325 w 1815260"/>
                    <a:gd name="connsiteY122" fmla="*/ 1810375 h 2168820"/>
                    <a:gd name="connsiteX123" fmla="*/ 534009 w 1815260"/>
                    <a:gd name="connsiteY123" fmla="*/ 1788429 h 2168820"/>
                    <a:gd name="connsiteX124" fmla="*/ 482803 w 1815260"/>
                    <a:gd name="connsiteY124" fmla="*/ 1766484 h 2168820"/>
                    <a:gd name="connsiteX125" fmla="*/ 453542 w 1815260"/>
                    <a:gd name="connsiteY125" fmla="*/ 1737223 h 2168820"/>
                    <a:gd name="connsiteX126" fmla="*/ 438912 w 1815260"/>
                    <a:gd name="connsiteY126" fmla="*/ 1722592 h 2168820"/>
                    <a:gd name="connsiteX127" fmla="*/ 373075 w 1815260"/>
                    <a:gd name="connsiteY127" fmla="*/ 1693332 h 2168820"/>
                    <a:gd name="connsiteX128" fmla="*/ 358445 w 1815260"/>
                    <a:gd name="connsiteY128" fmla="*/ 1678701 h 2168820"/>
                    <a:gd name="connsiteX129" fmla="*/ 343814 w 1815260"/>
                    <a:gd name="connsiteY129" fmla="*/ 1634810 h 2168820"/>
                    <a:gd name="connsiteX130" fmla="*/ 336499 w 1815260"/>
                    <a:gd name="connsiteY130" fmla="*/ 1612864 h 2168820"/>
                    <a:gd name="connsiteX131" fmla="*/ 321869 w 1815260"/>
                    <a:gd name="connsiteY131" fmla="*/ 1590919 h 2168820"/>
                    <a:gd name="connsiteX132" fmla="*/ 292608 w 1815260"/>
                    <a:gd name="connsiteY132" fmla="*/ 1554343 h 2168820"/>
                    <a:gd name="connsiteX133" fmla="*/ 270662 w 1815260"/>
                    <a:gd name="connsiteY133" fmla="*/ 1517767 h 2168820"/>
                    <a:gd name="connsiteX134" fmla="*/ 241401 w 1815260"/>
                    <a:gd name="connsiteY134" fmla="*/ 1473876 h 2168820"/>
                    <a:gd name="connsiteX135" fmla="*/ 226771 w 1815260"/>
                    <a:gd name="connsiteY135" fmla="*/ 1429984 h 2168820"/>
                    <a:gd name="connsiteX136" fmla="*/ 219456 w 1815260"/>
                    <a:gd name="connsiteY136" fmla="*/ 1408039 h 2168820"/>
                    <a:gd name="connsiteX137" fmla="*/ 182880 w 1815260"/>
                    <a:gd name="connsiteY137" fmla="*/ 1378778 h 2168820"/>
                    <a:gd name="connsiteX138" fmla="*/ 168249 w 1815260"/>
                    <a:gd name="connsiteY138" fmla="*/ 1364148 h 2168820"/>
                    <a:gd name="connsiteX139" fmla="*/ 146304 w 1815260"/>
                    <a:gd name="connsiteY139" fmla="*/ 1356832 h 2168820"/>
                    <a:gd name="connsiteX140" fmla="*/ 109728 w 1815260"/>
                    <a:gd name="connsiteY140" fmla="*/ 1327572 h 2168820"/>
                    <a:gd name="connsiteX141" fmla="*/ 95097 w 1815260"/>
                    <a:gd name="connsiteY141" fmla="*/ 1312941 h 2168820"/>
                    <a:gd name="connsiteX142" fmla="*/ 58521 w 1815260"/>
                    <a:gd name="connsiteY142" fmla="*/ 1283680 h 2168820"/>
                    <a:gd name="connsiteX143" fmla="*/ 21945 w 1815260"/>
                    <a:gd name="connsiteY143" fmla="*/ 1232474 h 2168820"/>
                    <a:gd name="connsiteX144" fmla="*/ 0 w 1815260"/>
                    <a:gd name="connsiteY144" fmla="*/ 1225159 h 2168820"/>
                    <a:gd name="connsiteX145" fmla="*/ 14630 w 1815260"/>
                    <a:gd name="connsiteY145" fmla="*/ 1210528 h 2168820"/>
                    <a:gd name="connsiteX0" fmla="*/ 14630 w 1815260"/>
                    <a:gd name="connsiteY0" fmla="*/ 1210528 h 2168820"/>
                    <a:gd name="connsiteX1" fmla="*/ 36576 w 1815260"/>
                    <a:gd name="connsiteY1" fmla="*/ 1173952 h 2168820"/>
                    <a:gd name="connsiteX2" fmla="*/ 65837 w 1815260"/>
                    <a:gd name="connsiteY2" fmla="*/ 1071540 h 2168820"/>
                    <a:gd name="connsiteX3" fmla="*/ 73152 w 1815260"/>
                    <a:gd name="connsiteY3" fmla="*/ 1034964 h 2168820"/>
                    <a:gd name="connsiteX4" fmla="*/ 80467 w 1815260"/>
                    <a:gd name="connsiteY4" fmla="*/ 1013018 h 2168820"/>
                    <a:gd name="connsiteX5" fmla="*/ 87782 w 1815260"/>
                    <a:gd name="connsiteY5" fmla="*/ 983757 h 2168820"/>
                    <a:gd name="connsiteX6" fmla="*/ 102413 w 1815260"/>
                    <a:gd name="connsiteY6" fmla="*/ 939866 h 2168820"/>
                    <a:gd name="connsiteX7" fmla="*/ 124358 w 1815260"/>
                    <a:gd name="connsiteY7" fmla="*/ 866714 h 2168820"/>
                    <a:gd name="connsiteX8" fmla="*/ 131673 w 1815260"/>
                    <a:gd name="connsiteY8" fmla="*/ 844768 h 2168820"/>
                    <a:gd name="connsiteX9" fmla="*/ 138989 w 1815260"/>
                    <a:gd name="connsiteY9" fmla="*/ 822823 h 2168820"/>
                    <a:gd name="connsiteX10" fmla="*/ 146304 w 1815260"/>
                    <a:gd name="connsiteY10" fmla="*/ 793562 h 2168820"/>
                    <a:gd name="connsiteX11" fmla="*/ 153619 w 1815260"/>
                    <a:gd name="connsiteY11" fmla="*/ 771616 h 2168820"/>
                    <a:gd name="connsiteX12" fmla="*/ 160934 w 1815260"/>
                    <a:gd name="connsiteY12" fmla="*/ 742356 h 2168820"/>
                    <a:gd name="connsiteX13" fmla="*/ 168249 w 1815260"/>
                    <a:gd name="connsiteY13" fmla="*/ 720410 h 2168820"/>
                    <a:gd name="connsiteX14" fmla="*/ 182880 w 1815260"/>
                    <a:gd name="connsiteY14" fmla="*/ 661888 h 2168820"/>
                    <a:gd name="connsiteX15" fmla="*/ 197510 w 1815260"/>
                    <a:gd name="connsiteY15" fmla="*/ 617997 h 2168820"/>
                    <a:gd name="connsiteX16" fmla="*/ 204825 w 1815260"/>
                    <a:gd name="connsiteY16" fmla="*/ 596052 h 2168820"/>
                    <a:gd name="connsiteX17" fmla="*/ 197510 w 1815260"/>
                    <a:gd name="connsiteY17" fmla="*/ 449748 h 2168820"/>
                    <a:gd name="connsiteX18" fmla="*/ 212141 w 1815260"/>
                    <a:gd name="connsiteY18" fmla="*/ 354650 h 2168820"/>
                    <a:gd name="connsiteX19" fmla="*/ 219456 w 1815260"/>
                    <a:gd name="connsiteY19" fmla="*/ 266868 h 2168820"/>
                    <a:gd name="connsiteX20" fmla="*/ 234086 w 1815260"/>
                    <a:gd name="connsiteY20" fmla="*/ 252237 h 2168820"/>
                    <a:gd name="connsiteX21" fmla="*/ 241401 w 1815260"/>
                    <a:gd name="connsiteY21" fmla="*/ 230292 h 2168820"/>
                    <a:gd name="connsiteX22" fmla="*/ 256032 w 1815260"/>
                    <a:gd name="connsiteY22" fmla="*/ 215661 h 2168820"/>
                    <a:gd name="connsiteX23" fmla="*/ 285293 w 1815260"/>
                    <a:gd name="connsiteY23" fmla="*/ 171770 h 2168820"/>
                    <a:gd name="connsiteX24" fmla="*/ 299923 w 1815260"/>
                    <a:gd name="connsiteY24" fmla="*/ 127879 h 2168820"/>
                    <a:gd name="connsiteX25" fmla="*/ 329184 w 1815260"/>
                    <a:gd name="connsiteY25" fmla="*/ 98618 h 2168820"/>
                    <a:gd name="connsiteX26" fmla="*/ 336499 w 1815260"/>
                    <a:gd name="connsiteY26" fmla="*/ 76672 h 2168820"/>
                    <a:gd name="connsiteX27" fmla="*/ 365760 w 1815260"/>
                    <a:gd name="connsiteY27" fmla="*/ 40096 h 2168820"/>
                    <a:gd name="connsiteX28" fmla="*/ 534009 w 1815260"/>
                    <a:gd name="connsiteY28" fmla="*/ 25466 h 2168820"/>
                    <a:gd name="connsiteX29" fmla="*/ 563270 w 1815260"/>
                    <a:gd name="connsiteY29" fmla="*/ 32781 h 2168820"/>
                    <a:gd name="connsiteX30" fmla="*/ 636422 w 1815260"/>
                    <a:gd name="connsiteY30" fmla="*/ 47412 h 2168820"/>
                    <a:gd name="connsiteX31" fmla="*/ 680313 w 1815260"/>
                    <a:gd name="connsiteY31" fmla="*/ 62042 h 2168820"/>
                    <a:gd name="connsiteX32" fmla="*/ 702259 w 1815260"/>
                    <a:gd name="connsiteY32" fmla="*/ 69357 h 2168820"/>
                    <a:gd name="connsiteX33" fmla="*/ 820655 w 1815260"/>
                    <a:gd name="connsiteY33" fmla="*/ 88750 h 2168820"/>
                    <a:gd name="connsiteX34" fmla="*/ 863193 w 1815260"/>
                    <a:gd name="connsiteY34" fmla="*/ 113248 h 2168820"/>
                    <a:gd name="connsiteX35" fmla="*/ 907085 w 1815260"/>
                    <a:gd name="connsiteY35" fmla="*/ 127879 h 2168820"/>
                    <a:gd name="connsiteX36" fmla="*/ 987552 w 1815260"/>
                    <a:gd name="connsiteY36" fmla="*/ 142509 h 2168820"/>
                    <a:gd name="connsiteX37" fmla="*/ 1031443 w 1815260"/>
                    <a:gd name="connsiteY37" fmla="*/ 157140 h 2168820"/>
                    <a:gd name="connsiteX38" fmla="*/ 1053389 w 1815260"/>
                    <a:gd name="connsiteY38" fmla="*/ 164455 h 2168820"/>
                    <a:gd name="connsiteX39" fmla="*/ 1097280 w 1815260"/>
                    <a:gd name="connsiteY39" fmla="*/ 171770 h 2168820"/>
                    <a:gd name="connsiteX40" fmla="*/ 1163117 w 1815260"/>
                    <a:gd name="connsiteY40" fmla="*/ 193716 h 2168820"/>
                    <a:gd name="connsiteX41" fmla="*/ 1185062 w 1815260"/>
                    <a:gd name="connsiteY41" fmla="*/ 201031 h 2168820"/>
                    <a:gd name="connsiteX42" fmla="*/ 1221638 w 1815260"/>
                    <a:gd name="connsiteY42" fmla="*/ 208346 h 2168820"/>
                    <a:gd name="connsiteX43" fmla="*/ 1265529 w 1815260"/>
                    <a:gd name="connsiteY43" fmla="*/ 215661 h 2168820"/>
                    <a:gd name="connsiteX44" fmla="*/ 1365561 w 1815260"/>
                    <a:gd name="connsiteY44" fmla="*/ 249342 h 2168820"/>
                    <a:gd name="connsiteX45" fmla="*/ 1441094 w 1815260"/>
                    <a:gd name="connsiteY45" fmla="*/ 252237 h 2168820"/>
                    <a:gd name="connsiteX46" fmla="*/ 1463040 w 1815260"/>
                    <a:gd name="connsiteY46" fmla="*/ 259552 h 2168820"/>
                    <a:gd name="connsiteX47" fmla="*/ 1484985 w 1815260"/>
                    <a:gd name="connsiteY47" fmla="*/ 266868 h 2168820"/>
                    <a:gd name="connsiteX48" fmla="*/ 1492301 w 1815260"/>
                    <a:gd name="connsiteY48" fmla="*/ 288813 h 2168820"/>
                    <a:gd name="connsiteX49" fmla="*/ 1477670 w 1815260"/>
                    <a:gd name="connsiteY49" fmla="*/ 332704 h 2168820"/>
                    <a:gd name="connsiteX50" fmla="*/ 1484985 w 1815260"/>
                    <a:gd name="connsiteY50" fmla="*/ 413172 h 2168820"/>
                    <a:gd name="connsiteX51" fmla="*/ 1499616 w 1815260"/>
                    <a:gd name="connsiteY51" fmla="*/ 435117 h 2168820"/>
                    <a:gd name="connsiteX52" fmla="*/ 1528877 w 1815260"/>
                    <a:gd name="connsiteY52" fmla="*/ 464378 h 2168820"/>
                    <a:gd name="connsiteX53" fmla="*/ 1536192 w 1815260"/>
                    <a:gd name="connsiteY53" fmla="*/ 486324 h 2168820"/>
                    <a:gd name="connsiteX54" fmla="*/ 1550822 w 1815260"/>
                    <a:gd name="connsiteY54" fmla="*/ 552160 h 2168820"/>
                    <a:gd name="connsiteX55" fmla="*/ 1558137 w 1815260"/>
                    <a:gd name="connsiteY55" fmla="*/ 574106 h 2168820"/>
                    <a:gd name="connsiteX56" fmla="*/ 1572768 w 1815260"/>
                    <a:gd name="connsiteY56" fmla="*/ 588736 h 2168820"/>
                    <a:gd name="connsiteX57" fmla="*/ 1572768 w 1815260"/>
                    <a:gd name="connsiteY57" fmla="*/ 654573 h 2168820"/>
                    <a:gd name="connsiteX58" fmla="*/ 1543507 w 1815260"/>
                    <a:gd name="connsiteY58" fmla="*/ 735040 h 2168820"/>
                    <a:gd name="connsiteX59" fmla="*/ 1521561 w 1815260"/>
                    <a:gd name="connsiteY59" fmla="*/ 742356 h 2168820"/>
                    <a:gd name="connsiteX60" fmla="*/ 1499616 w 1815260"/>
                    <a:gd name="connsiteY60" fmla="*/ 764301 h 2168820"/>
                    <a:gd name="connsiteX61" fmla="*/ 1484985 w 1815260"/>
                    <a:gd name="connsiteY61" fmla="*/ 808192 h 2168820"/>
                    <a:gd name="connsiteX62" fmla="*/ 1477670 w 1815260"/>
                    <a:gd name="connsiteY62" fmla="*/ 895975 h 2168820"/>
                    <a:gd name="connsiteX63" fmla="*/ 1470355 w 1815260"/>
                    <a:gd name="connsiteY63" fmla="*/ 917920 h 2168820"/>
                    <a:gd name="connsiteX64" fmla="*/ 1463040 w 1815260"/>
                    <a:gd name="connsiteY64" fmla="*/ 961812 h 2168820"/>
                    <a:gd name="connsiteX65" fmla="*/ 1463040 w 1815260"/>
                    <a:gd name="connsiteY65" fmla="*/ 1056909 h 2168820"/>
                    <a:gd name="connsiteX66" fmla="*/ 1455725 w 1815260"/>
                    <a:gd name="connsiteY66" fmla="*/ 1078855 h 2168820"/>
                    <a:gd name="connsiteX67" fmla="*/ 1441094 w 1815260"/>
                    <a:gd name="connsiteY67" fmla="*/ 1093485 h 2168820"/>
                    <a:gd name="connsiteX68" fmla="*/ 1433779 w 1815260"/>
                    <a:gd name="connsiteY68" fmla="*/ 1115431 h 2168820"/>
                    <a:gd name="connsiteX69" fmla="*/ 1506931 w 1815260"/>
                    <a:gd name="connsiteY69" fmla="*/ 1122746 h 2168820"/>
                    <a:gd name="connsiteX70" fmla="*/ 1631289 w 1815260"/>
                    <a:gd name="connsiteY70" fmla="*/ 1130061 h 2168820"/>
                    <a:gd name="connsiteX71" fmla="*/ 1653235 w 1815260"/>
                    <a:gd name="connsiteY71" fmla="*/ 1137376 h 2168820"/>
                    <a:gd name="connsiteX72" fmla="*/ 1697126 w 1815260"/>
                    <a:gd name="connsiteY72" fmla="*/ 1144692 h 2168820"/>
                    <a:gd name="connsiteX73" fmla="*/ 1719072 w 1815260"/>
                    <a:gd name="connsiteY73" fmla="*/ 1152007 h 2168820"/>
                    <a:gd name="connsiteX74" fmla="*/ 1748333 w 1815260"/>
                    <a:gd name="connsiteY74" fmla="*/ 1159322 h 2168820"/>
                    <a:gd name="connsiteX75" fmla="*/ 1814169 w 1815260"/>
                    <a:gd name="connsiteY75" fmla="*/ 1159322 h 2168820"/>
                    <a:gd name="connsiteX76" fmla="*/ 1784909 w 1815260"/>
                    <a:gd name="connsiteY76" fmla="*/ 1217844 h 2168820"/>
                    <a:gd name="connsiteX77" fmla="*/ 1755648 w 1815260"/>
                    <a:gd name="connsiteY77" fmla="*/ 1225159 h 2168820"/>
                    <a:gd name="connsiteX78" fmla="*/ 1711757 w 1815260"/>
                    <a:gd name="connsiteY78" fmla="*/ 1239789 h 2168820"/>
                    <a:gd name="connsiteX79" fmla="*/ 1682496 w 1815260"/>
                    <a:gd name="connsiteY79" fmla="*/ 1269050 h 2168820"/>
                    <a:gd name="connsiteX80" fmla="*/ 1638605 w 1815260"/>
                    <a:gd name="connsiteY80" fmla="*/ 1320256 h 2168820"/>
                    <a:gd name="connsiteX81" fmla="*/ 1631289 w 1815260"/>
                    <a:gd name="connsiteY81" fmla="*/ 1342202 h 2168820"/>
                    <a:gd name="connsiteX82" fmla="*/ 1594713 w 1815260"/>
                    <a:gd name="connsiteY82" fmla="*/ 1334887 h 2168820"/>
                    <a:gd name="connsiteX83" fmla="*/ 1572768 w 1815260"/>
                    <a:gd name="connsiteY83" fmla="*/ 1378778 h 2168820"/>
                    <a:gd name="connsiteX84" fmla="*/ 1528877 w 1815260"/>
                    <a:gd name="connsiteY84" fmla="*/ 1437300 h 2168820"/>
                    <a:gd name="connsiteX85" fmla="*/ 1514246 w 1815260"/>
                    <a:gd name="connsiteY85" fmla="*/ 1481191 h 2168820"/>
                    <a:gd name="connsiteX86" fmla="*/ 1477670 w 1815260"/>
                    <a:gd name="connsiteY86" fmla="*/ 1517767 h 2168820"/>
                    <a:gd name="connsiteX87" fmla="*/ 1455725 w 1815260"/>
                    <a:gd name="connsiteY87" fmla="*/ 1539712 h 2168820"/>
                    <a:gd name="connsiteX88" fmla="*/ 1448409 w 1815260"/>
                    <a:gd name="connsiteY88" fmla="*/ 1634810 h 2168820"/>
                    <a:gd name="connsiteX89" fmla="*/ 1441094 w 1815260"/>
                    <a:gd name="connsiteY89" fmla="*/ 1686016 h 2168820"/>
                    <a:gd name="connsiteX90" fmla="*/ 1426464 w 1815260"/>
                    <a:gd name="connsiteY90" fmla="*/ 1759168 h 2168820"/>
                    <a:gd name="connsiteX91" fmla="*/ 1404518 w 1815260"/>
                    <a:gd name="connsiteY91" fmla="*/ 1883527 h 2168820"/>
                    <a:gd name="connsiteX92" fmla="*/ 1389888 w 1815260"/>
                    <a:gd name="connsiteY92" fmla="*/ 1905472 h 2168820"/>
                    <a:gd name="connsiteX93" fmla="*/ 1367942 w 1815260"/>
                    <a:gd name="connsiteY93" fmla="*/ 1942048 h 2168820"/>
                    <a:gd name="connsiteX94" fmla="*/ 1345997 w 1815260"/>
                    <a:gd name="connsiteY94" fmla="*/ 1949364 h 2168820"/>
                    <a:gd name="connsiteX95" fmla="*/ 1324051 w 1815260"/>
                    <a:gd name="connsiteY95" fmla="*/ 1963994 h 2168820"/>
                    <a:gd name="connsiteX96" fmla="*/ 1207008 w 1815260"/>
                    <a:gd name="connsiteY96" fmla="*/ 1978624 h 2168820"/>
                    <a:gd name="connsiteX97" fmla="*/ 1163117 w 1815260"/>
                    <a:gd name="connsiteY97" fmla="*/ 1993255 h 2168820"/>
                    <a:gd name="connsiteX98" fmla="*/ 1133856 w 1815260"/>
                    <a:gd name="connsiteY98" fmla="*/ 2000570 h 2168820"/>
                    <a:gd name="connsiteX99" fmla="*/ 1089965 w 1815260"/>
                    <a:gd name="connsiteY99" fmla="*/ 2015200 h 2168820"/>
                    <a:gd name="connsiteX100" fmla="*/ 1068019 w 1815260"/>
                    <a:gd name="connsiteY100" fmla="*/ 2022516 h 2168820"/>
                    <a:gd name="connsiteX101" fmla="*/ 1053389 w 1815260"/>
                    <a:gd name="connsiteY101" fmla="*/ 2044461 h 2168820"/>
                    <a:gd name="connsiteX102" fmla="*/ 1046073 w 1815260"/>
                    <a:gd name="connsiteY102" fmla="*/ 2066407 h 2168820"/>
                    <a:gd name="connsiteX103" fmla="*/ 1024128 w 1815260"/>
                    <a:gd name="connsiteY103" fmla="*/ 2073722 h 2168820"/>
                    <a:gd name="connsiteX104" fmla="*/ 1009497 w 1815260"/>
                    <a:gd name="connsiteY104" fmla="*/ 2088352 h 2168820"/>
                    <a:gd name="connsiteX105" fmla="*/ 994867 w 1815260"/>
                    <a:gd name="connsiteY105" fmla="*/ 2146874 h 2168820"/>
                    <a:gd name="connsiteX106" fmla="*/ 987552 w 1815260"/>
                    <a:gd name="connsiteY106" fmla="*/ 2168820 h 2168820"/>
                    <a:gd name="connsiteX107" fmla="*/ 943661 w 1815260"/>
                    <a:gd name="connsiteY107" fmla="*/ 2146874 h 2168820"/>
                    <a:gd name="connsiteX108" fmla="*/ 914400 w 1815260"/>
                    <a:gd name="connsiteY108" fmla="*/ 2117613 h 2168820"/>
                    <a:gd name="connsiteX109" fmla="*/ 899769 w 1815260"/>
                    <a:gd name="connsiteY109" fmla="*/ 2102983 h 2168820"/>
                    <a:gd name="connsiteX110" fmla="*/ 877824 w 1815260"/>
                    <a:gd name="connsiteY110" fmla="*/ 2095668 h 2168820"/>
                    <a:gd name="connsiteX111" fmla="*/ 855878 w 1815260"/>
                    <a:gd name="connsiteY111" fmla="*/ 2081037 h 2168820"/>
                    <a:gd name="connsiteX112" fmla="*/ 826617 w 1815260"/>
                    <a:gd name="connsiteY112" fmla="*/ 2022516 h 2168820"/>
                    <a:gd name="connsiteX113" fmla="*/ 782726 w 1815260"/>
                    <a:gd name="connsiteY113" fmla="*/ 2007885 h 2168820"/>
                    <a:gd name="connsiteX114" fmla="*/ 760781 w 1815260"/>
                    <a:gd name="connsiteY114" fmla="*/ 2000570 h 2168820"/>
                    <a:gd name="connsiteX115" fmla="*/ 746150 w 1815260"/>
                    <a:gd name="connsiteY115" fmla="*/ 1985940 h 2168820"/>
                    <a:gd name="connsiteX116" fmla="*/ 716889 w 1815260"/>
                    <a:gd name="connsiteY116" fmla="*/ 1942048 h 2168820"/>
                    <a:gd name="connsiteX117" fmla="*/ 672998 w 1815260"/>
                    <a:gd name="connsiteY117" fmla="*/ 1927418 h 2168820"/>
                    <a:gd name="connsiteX118" fmla="*/ 651053 w 1815260"/>
                    <a:gd name="connsiteY118" fmla="*/ 1920103 h 2168820"/>
                    <a:gd name="connsiteX119" fmla="*/ 614477 w 1815260"/>
                    <a:gd name="connsiteY119" fmla="*/ 1890842 h 2168820"/>
                    <a:gd name="connsiteX120" fmla="*/ 585216 w 1815260"/>
                    <a:gd name="connsiteY120" fmla="*/ 1861581 h 2168820"/>
                    <a:gd name="connsiteX121" fmla="*/ 555955 w 1815260"/>
                    <a:gd name="connsiteY121" fmla="*/ 1832320 h 2168820"/>
                    <a:gd name="connsiteX122" fmla="*/ 541325 w 1815260"/>
                    <a:gd name="connsiteY122" fmla="*/ 1810375 h 2168820"/>
                    <a:gd name="connsiteX123" fmla="*/ 534009 w 1815260"/>
                    <a:gd name="connsiteY123" fmla="*/ 1788429 h 2168820"/>
                    <a:gd name="connsiteX124" fmla="*/ 482803 w 1815260"/>
                    <a:gd name="connsiteY124" fmla="*/ 1766484 h 2168820"/>
                    <a:gd name="connsiteX125" fmla="*/ 453542 w 1815260"/>
                    <a:gd name="connsiteY125" fmla="*/ 1737223 h 2168820"/>
                    <a:gd name="connsiteX126" fmla="*/ 438912 w 1815260"/>
                    <a:gd name="connsiteY126" fmla="*/ 1722592 h 2168820"/>
                    <a:gd name="connsiteX127" fmla="*/ 373075 w 1815260"/>
                    <a:gd name="connsiteY127" fmla="*/ 1693332 h 2168820"/>
                    <a:gd name="connsiteX128" fmla="*/ 358445 w 1815260"/>
                    <a:gd name="connsiteY128" fmla="*/ 1678701 h 2168820"/>
                    <a:gd name="connsiteX129" fmla="*/ 343814 w 1815260"/>
                    <a:gd name="connsiteY129" fmla="*/ 1634810 h 2168820"/>
                    <a:gd name="connsiteX130" fmla="*/ 336499 w 1815260"/>
                    <a:gd name="connsiteY130" fmla="*/ 1612864 h 2168820"/>
                    <a:gd name="connsiteX131" fmla="*/ 321869 w 1815260"/>
                    <a:gd name="connsiteY131" fmla="*/ 1590919 h 2168820"/>
                    <a:gd name="connsiteX132" fmla="*/ 292608 w 1815260"/>
                    <a:gd name="connsiteY132" fmla="*/ 1554343 h 2168820"/>
                    <a:gd name="connsiteX133" fmla="*/ 270662 w 1815260"/>
                    <a:gd name="connsiteY133" fmla="*/ 1517767 h 2168820"/>
                    <a:gd name="connsiteX134" fmla="*/ 241401 w 1815260"/>
                    <a:gd name="connsiteY134" fmla="*/ 1473876 h 2168820"/>
                    <a:gd name="connsiteX135" fmla="*/ 226771 w 1815260"/>
                    <a:gd name="connsiteY135" fmla="*/ 1429984 h 2168820"/>
                    <a:gd name="connsiteX136" fmla="*/ 219456 w 1815260"/>
                    <a:gd name="connsiteY136" fmla="*/ 1408039 h 2168820"/>
                    <a:gd name="connsiteX137" fmla="*/ 182880 w 1815260"/>
                    <a:gd name="connsiteY137" fmla="*/ 1378778 h 2168820"/>
                    <a:gd name="connsiteX138" fmla="*/ 168249 w 1815260"/>
                    <a:gd name="connsiteY138" fmla="*/ 1364148 h 2168820"/>
                    <a:gd name="connsiteX139" fmla="*/ 146304 w 1815260"/>
                    <a:gd name="connsiteY139" fmla="*/ 1356832 h 2168820"/>
                    <a:gd name="connsiteX140" fmla="*/ 109728 w 1815260"/>
                    <a:gd name="connsiteY140" fmla="*/ 1327572 h 2168820"/>
                    <a:gd name="connsiteX141" fmla="*/ 95097 w 1815260"/>
                    <a:gd name="connsiteY141" fmla="*/ 1312941 h 2168820"/>
                    <a:gd name="connsiteX142" fmla="*/ 58521 w 1815260"/>
                    <a:gd name="connsiteY142" fmla="*/ 1283680 h 2168820"/>
                    <a:gd name="connsiteX143" fmla="*/ 21945 w 1815260"/>
                    <a:gd name="connsiteY143" fmla="*/ 1232474 h 2168820"/>
                    <a:gd name="connsiteX144" fmla="*/ 0 w 1815260"/>
                    <a:gd name="connsiteY144" fmla="*/ 1225159 h 2168820"/>
                    <a:gd name="connsiteX145" fmla="*/ 14630 w 1815260"/>
                    <a:gd name="connsiteY145" fmla="*/ 1210528 h 2168820"/>
                    <a:gd name="connsiteX0" fmla="*/ 14630 w 1815260"/>
                    <a:gd name="connsiteY0" fmla="*/ 1210528 h 2168820"/>
                    <a:gd name="connsiteX1" fmla="*/ 36576 w 1815260"/>
                    <a:gd name="connsiteY1" fmla="*/ 1173952 h 2168820"/>
                    <a:gd name="connsiteX2" fmla="*/ 65837 w 1815260"/>
                    <a:gd name="connsiteY2" fmla="*/ 1071540 h 2168820"/>
                    <a:gd name="connsiteX3" fmla="*/ 73152 w 1815260"/>
                    <a:gd name="connsiteY3" fmla="*/ 1034964 h 2168820"/>
                    <a:gd name="connsiteX4" fmla="*/ 80467 w 1815260"/>
                    <a:gd name="connsiteY4" fmla="*/ 1013018 h 2168820"/>
                    <a:gd name="connsiteX5" fmla="*/ 87782 w 1815260"/>
                    <a:gd name="connsiteY5" fmla="*/ 983757 h 2168820"/>
                    <a:gd name="connsiteX6" fmla="*/ 102413 w 1815260"/>
                    <a:gd name="connsiteY6" fmla="*/ 939866 h 2168820"/>
                    <a:gd name="connsiteX7" fmla="*/ 124358 w 1815260"/>
                    <a:gd name="connsiteY7" fmla="*/ 866714 h 2168820"/>
                    <a:gd name="connsiteX8" fmla="*/ 131673 w 1815260"/>
                    <a:gd name="connsiteY8" fmla="*/ 844768 h 2168820"/>
                    <a:gd name="connsiteX9" fmla="*/ 138989 w 1815260"/>
                    <a:gd name="connsiteY9" fmla="*/ 822823 h 2168820"/>
                    <a:gd name="connsiteX10" fmla="*/ 146304 w 1815260"/>
                    <a:gd name="connsiteY10" fmla="*/ 793562 h 2168820"/>
                    <a:gd name="connsiteX11" fmla="*/ 153619 w 1815260"/>
                    <a:gd name="connsiteY11" fmla="*/ 771616 h 2168820"/>
                    <a:gd name="connsiteX12" fmla="*/ 160934 w 1815260"/>
                    <a:gd name="connsiteY12" fmla="*/ 742356 h 2168820"/>
                    <a:gd name="connsiteX13" fmla="*/ 168249 w 1815260"/>
                    <a:gd name="connsiteY13" fmla="*/ 720410 h 2168820"/>
                    <a:gd name="connsiteX14" fmla="*/ 182880 w 1815260"/>
                    <a:gd name="connsiteY14" fmla="*/ 661888 h 2168820"/>
                    <a:gd name="connsiteX15" fmla="*/ 197510 w 1815260"/>
                    <a:gd name="connsiteY15" fmla="*/ 617997 h 2168820"/>
                    <a:gd name="connsiteX16" fmla="*/ 204825 w 1815260"/>
                    <a:gd name="connsiteY16" fmla="*/ 596052 h 2168820"/>
                    <a:gd name="connsiteX17" fmla="*/ 197510 w 1815260"/>
                    <a:gd name="connsiteY17" fmla="*/ 449748 h 2168820"/>
                    <a:gd name="connsiteX18" fmla="*/ 212141 w 1815260"/>
                    <a:gd name="connsiteY18" fmla="*/ 354650 h 2168820"/>
                    <a:gd name="connsiteX19" fmla="*/ 219456 w 1815260"/>
                    <a:gd name="connsiteY19" fmla="*/ 266868 h 2168820"/>
                    <a:gd name="connsiteX20" fmla="*/ 234086 w 1815260"/>
                    <a:gd name="connsiteY20" fmla="*/ 252237 h 2168820"/>
                    <a:gd name="connsiteX21" fmla="*/ 241401 w 1815260"/>
                    <a:gd name="connsiteY21" fmla="*/ 230292 h 2168820"/>
                    <a:gd name="connsiteX22" fmla="*/ 256032 w 1815260"/>
                    <a:gd name="connsiteY22" fmla="*/ 215661 h 2168820"/>
                    <a:gd name="connsiteX23" fmla="*/ 285293 w 1815260"/>
                    <a:gd name="connsiteY23" fmla="*/ 171770 h 2168820"/>
                    <a:gd name="connsiteX24" fmla="*/ 299923 w 1815260"/>
                    <a:gd name="connsiteY24" fmla="*/ 127879 h 2168820"/>
                    <a:gd name="connsiteX25" fmla="*/ 329184 w 1815260"/>
                    <a:gd name="connsiteY25" fmla="*/ 98618 h 2168820"/>
                    <a:gd name="connsiteX26" fmla="*/ 336499 w 1815260"/>
                    <a:gd name="connsiteY26" fmla="*/ 76672 h 2168820"/>
                    <a:gd name="connsiteX27" fmla="*/ 365760 w 1815260"/>
                    <a:gd name="connsiteY27" fmla="*/ 40096 h 2168820"/>
                    <a:gd name="connsiteX28" fmla="*/ 534009 w 1815260"/>
                    <a:gd name="connsiteY28" fmla="*/ 25466 h 2168820"/>
                    <a:gd name="connsiteX29" fmla="*/ 563270 w 1815260"/>
                    <a:gd name="connsiteY29" fmla="*/ 32781 h 2168820"/>
                    <a:gd name="connsiteX30" fmla="*/ 636422 w 1815260"/>
                    <a:gd name="connsiteY30" fmla="*/ 47412 h 2168820"/>
                    <a:gd name="connsiteX31" fmla="*/ 680313 w 1815260"/>
                    <a:gd name="connsiteY31" fmla="*/ 62042 h 2168820"/>
                    <a:gd name="connsiteX32" fmla="*/ 702259 w 1815260"/>
                    <a:gd name="connsiteY32" fmla="*/ 69357 h 2168820"/>
                    <a:gd name="connsiteX33" fmla="*/ 820655 w 1815260"/>
                    <a:gd name="connsiteY33" fmla="*/ 88750 h 2168820"/>
                    <a:gd name="connsiteX34" fmla="*/ 863193 w 1815260"/>
                    <a:gd name="connsiteY34" fmla="*/ 113248 h 2168820"/>
                    <a:gd name="connsiteX35" fmla="*/ 907085 w 1815260"/>
                    <a:gd name="connsiteY35" fmla="*/ 127879 h 2168820"/>
                    <a:gd name="connsiteX36" fmla="*/ 987552 w 1815260"/>
                    <a:gd name="connsiteY36" fmla="*/ 142509 h 2168820"/>
                    <a:gd name="connsiteX37" fmla="*/ 1031443 w 1815260"/>
                    <a:gd name="connsiteY37" fmla="*/ 157140 h 2168820"/>
                    <a:gd name="connsiteX38" fmla="*/ 1053389 w 1815260"/>
                    <a:gd name="connsiteY38" fmla="*/ 164455 h 2168820"/>
                    <a:gd name="connsiteX39" fmla="*/ 1097280 w 1815260"/>
                    <a:gd name="connsiteY39" fmla="*/ 171770 h 2168820"/>
                    <a:gd name="connsiteX40" fmla="*/ 1163117 w 1815260"/>
                    <a:gd name="connsiteY40" fmla="*/ 193716 h 2168820"/>
                    <a:gd name="connsiteX41" fmla="*/ 1185062 w 1815260"/>
                    <a:gd name="connsiteY41" fmla="*/ 201031 h 2168820"/>
                    <a:gd name="connsiteX42" fmla="*/ 1221638 w 1815260"/>
                    <a:gd name="connsiteY42" fmla="*/ 208346 h 2168820"/>
                    <a:gd name="connsiteX43" fmla="*/ 1265529 w 1815260"/>
                    <a:gd name="connsiteY43" fmla="*/ 215661 h 2168820"/>
                    <a:gd name="connsiteX44" fmla="*/ 1365561 w 1815260"/>
                    <a:gd name="connsiteY44" fmla="*/ 249342 h 2168820"/>
                    <a:gd name="connsiteX45" fmla="*/ 1441094 w 1815260"/>
                    <a:gd name="connsiteY45" fmla="*/ 252237 h 2168820"/>
                    <a:gd name="connsiteX46" fmla="*/ 1463040 w 1815260"/>
                    <a:gd name="connsiteY46" fmla="*/ 259552 h 2168820"/>
                    <a:gd name="connsiteX47" fmla="*/ 1484985 w 1815260"/>
                    <a:gd name="connsiteY47" fmla="*/ 266868 h 2168820"/>
                    <a:gd name="connsiteX48" fmla="*/ 1492301 w 1815260"/>
                    <a:gd name="connsiteY48" fmla="*/ 288813 h 2168820"/>
                    <a:gd name="connsiteX49" fmla="*/ 1477670 w 1815260"/>
                    <a:gd name="connsiteY49" fmla="*/ 332704 h 2168820"/>
                    <a:gd name="connsiteX50" fmla="*/ 1482603 w 1815260"/>
                    <a:gd name="connsiteY50" fmla="*/ 396504 h 2168820"/>
                    <a:gd name="connsiteX51" fmla="*/ 1499616 w 1815260"/>
                    <a:gd name="connsiteY51" fmla="*/ 435117 h 2168820"/>
                    <a:gd name="connsiteX52" fmla="*/ 1528877 w 1815260"/>
                    <a:gd name="connsiteY52" fmla="*/ 464378 h 2168820"/>
                    <a:gd name="connsiteX53" fmla="*/ 1536192 w 1815260"/>
                    <a:gd name="connsiteY53" fmla="*/ 486324 h 2168820"/>
                    <a:gd name="connsiteX54" fmla="*/ 1550822 w 1815260"/>
                    <a:gd name="connsiteY54" fmla="*/ 552160 h 2168820"/>
                    <a:gd name="connsiteX55" fmla="*/ 1558137 w 1815260"/>
                    <a:gd name="connsiteY55" fmla="*/ 574106 h 2168820"/>
                    <a:gd name="connsiteX56" fmla="*/ 1572768 w 1815260"/>
                    <a:gd name="connsiteY56" fmla="*/ 588736 h 2168820"/>
                    <a:gd name="connsiteX57" fmla="*/ 1572768 w 1815260"/>
                    <a:gd name="connsiteY57" fmla="*/ 654573 h 2168820"/>
                    <a:gd name="connsiteX58" fmla="*/ 1543507 w 1815260"/>
                    <a:gd name="connsiteY58" fmla="*/ 735040 h 2168820"/>
                    <a:gd name="connsiteX59" fmla="*/ 1521561 w 1815260"/>
                    <a:gd name="connsiteY59" fmla="*/ 742356 h 2168820"/>
                    <a:gd name="connsiteX60" fmla="*/ 1499616 w 1815260"/>
                    <a:gd name="connsiteY60" fmla="*/ 764301 h 2168820"/>
                    <a:gd name="connsiteX61" fmla="*/ 1484985 w 1815260"/>
                    <a:gd name="connsiteY61" fmla="*/ 808192 h 2168820"/>
                    <a:gd name="connsiteX62" fmla="*/ 1477670 w 1815260"/>
                    <a:gd name="connsiteY62" fmla="*/ 895975 h 2168820"/>
                    <a:gd name="connsiteX63" fmla="*/ 1470355 w 1815260"/>
                    <a:gd name="connsiteY63" fmla="*/ 917920 h 2168820"/>
                    <a:gd name="connsiteX64" fmla="*/ 1463040 w 1815260"/>
                    <a:gd name="connsiteY64" fmla="*/ 961812 h 2168820"/>
                    <a:gd name="connsiteX65" fmla="*/ 1463040 w 1815260"/>
                    <a:gd name="connsiteY65" fmla="*/ 1056909 h 2168820"/>
                    <a:gd name="connsiteX66" fmla="*/ 1455725 w 1815260"/>
                    <a:gd name="connsiteY66" fmla="*/ 1078855 h 2168820"/>
                    <a:gd name="connsiteX67" fmla="*/ 1441094 w 1815260"/>
                    <a:gd name="connsiteY67" fmla="*/ 1093485 h 2168820"/>
                    <a:gd name="connsiteX68" fmla="*/ 1433779 w 1815260"/>
                    <a:gd name="connsiteY68" fmla="*/ 1115431 h 2168820"/>
                    <a:gd name="connsiteX69" fmla="*/ 1506931 w 1815260"/>
                    <a:gd name="connsiteY69" fmla="*/ 1122746 h 2168820"/>
                    <a:gd name="connsiteX70" fmla="*/ 1631289 w 1815260"/>
                    <a:gd name="connsiteY70" fmla="*/ 1130061 h 2168820"/>
                    <a:gd name="connsiteX71" fmla="*/ 1653235 w 1815260"/>
                    <a:gd name="connsiteY71" fmla="*/ 1137376 h 2168820"/>
                    <a:gd name="connsiteX72" fmla="*/ 1697126 w 1815260"/>
                    <a:gd name="connsiteY72" fmla="*/ 1144692 h 2168820"/>
                    <a:gd name="connsiteX73" fmla="*/ 1719072 w 1815260"/>
                    <a:gd name="connsiteY73" fmla="*/ 1152007 h 2168820"/>
                    <a:gd name="connsiteX74" fmla="*/ 1748333 w 1815260"/>
                    <a:gd name="connsiteY74" fmla="*/ 1159322 h 2168820"/>
                    <a:gd name="connsiteX75" fmla="*/ 1814169 w 1815260"/>
                    <a:gd name="connsiteY75" fmla="*/ 1159322 h 2168820"/>
                    <a:gd name="connsiteX76" fmla="*/ 1784909 w 1815260"/>
                    <a:gd name="connsiteY76" fmla="*/ 1217844 h 2168820"/>
                    <a:gd name="connsiteX77" fmla="*/ 1755648 w 1815260"/>
                    <a:gd name="connsiteY77" fmla="*/ 1225159 h 2168820"/>
                    <a:gd name="connsiteX78" fmla="*/ 1711757 w 1815260"/>
                    <a:gd name="connsiteY78" fmla="*/ 1239789 h 2168820"/>
                    <a:gd name="connsiteX79" fmla="*/ 1682496 w 1815260"/>
                    <a:gd name="connsiteY79" fmla="*/ 1269050 h 2168820"/>
                    <a:gd name="connsiteX80" fmla="*/ 1638605 w 1815260"/>
                    <a:gd name="connsiteY80" fmla="*/ 1320256 h 2168820"/>
                    <a:gd name="connsiteX81" fmla="*/ 1631289 w 1815260"/>
                    <a:gd name="connsiteY81" fmla="*/ 1342202 h 2168820"/>
                    <a:gd name="connsiteX82" fmla="*/ 1594713 w 1815260"/>
                    <a:gd name="connsiteY82" fmla="*/ 1334887 h 2168820"/>
                    <a:gd name="connsiteX83" fmla="*/ 1572768 w 1815260"/>
                    <a:gd name="connsiteY83" fmla="*/ 1378778 h 2168820"/>
                    <a:gd name="connsiteX84" fmla="*/ 1528877 w 1815260"/>
                    <a:gd name="connsiteY84" fmla="*/ 1437300 h 2168820"/>
                    <a:gd name="connsiteX85" fmla="*/ 1514246 w 1815260"/>
                    <a:gd name="connsiteY85" fmla="*/ 1481191 h 2168820"/>
                    <a:gd name="connsiteX86" fmla="*/ 1477670 w 1815260"/>
                    <a:gd name="connsiteY86" fmla="*/ 1517767 h 2168820"/>
                    <a:gd name="connsiteX87" fmla="*/ 1455725 w 1815260"/>
                    <a:gd name="connsiteY87" fmla="*/ 1539712 h 2168820"/>
                    <a:gd name="connsiteX88" fmla="*/ 1448409 w 1815260"/>
                    <a:gd name="connsiteY88" fmla="*/ 1634810 h 2168820"/>
                    <a:gd name="connsiteX89" fmla="*/ 1441094 w 1815260"/>
                    <a:gd name="connsiteY89" fmla="*/ 1686016 h 2168820"/>
                    <a:gd name="connsiteX90" fmla="*/ 1426464 w 1815260"/>
                    <a:gd name="connsiteY90" fmla="*/ 1759168 h 2168820"/>
                    <a:gd name="connsiteX91" fmla="*/ 1404518 w 1815260"/>
                    <a:gd name="connsiteY91" fmla="*/ 1883527 h 2168820"/>
                    <a:gd name="connsiteX92" fmla="*/ 1389888 w 1815260"/>
                    <a:gd name="connsiteY92" fmla="*/ 1905472 h 2168820"/>
                    <a:gd name="connsiteX93" fmla="*/ 1367942 w 1815260"/>
                    <a:gd name="connsiteY93" fmla="*/ 1942048 h 2168820"/>
                    <a:gd name="connsiteX94" fmla="*/ 1345997 w 1815260"/>
                    <a:gd name="connsiteY94" fmla="*/ 1949364 h 2168820"/>
                    <a:gd name="connsiteX95" fmla="*/ 1324051 w 1815260"/>
                    <a:gd name="connsiteY95" fmla="*/ 1963994 h 2168820"/>
                    <a:gd name="connsiteX96" fmla="*/ 1207008 w 1815260"/>
                    <a:gd name="connsiteY96" fmla="*/ 1978624 h 2168820"/>
                    <a:gd name="connsiteX97" fmla="*/ 1163117 w 1815260"/>
                    <a:gd name="connsiteY97" fmla="*/ 1993255 h 2168820"/>
                    <a:gd name="connsiteX98" fmla="*/ 1133856 w 1815260"/>
                    <a:gd name="connsiteY98" fmla="*/ 2000570 h 2168820"/>
                    <a:gd name="connsiteX99" fmla="*/ 1089965 w 1815260"/>
                    <a:gd name="connsiteY99" fmla="*/ 2015200 h 2168820"/>
                    <a:gd name="connsiteX100" fmla="*/ 1068019 w 1815260"/>
                    <a:gd name="connsiteY100" fmla="*/ 2022516 h 2168820"/>
                    <a:gd name="connsiteX101" fmla="*/ 1053389 w 1815260"/>
                    <a:gd name="connsiteY101" fmla="*/ 2044461 h 2168820"/>
                    <a:gd name="connsiteX102" fmla="*/ 1046073 w 1815260"/>
                    <a:gd name="connsiteY102" fmla="*/ 2066407 h 2168820"/>
                    <a:gd name="connsiteX103" fmla="*/ 1024128 w 1815260"/>
                    <a:gd name="connsiteY103" fmla="*/ 2073722 h 2168820"/>
                    <a:gd name="connsiteX104" fmla="*/ 1009497 w 1815260"/>
                    <a:gd name="connsiteY104" fmla="*/ 2088352 h 2168820"/>
                    <a:gd name="connsiteX105" fmla="*/ 994867 w 1815260"/>
                    <a:gd name="connsiteY105" fmla="*/ 2146874 h 2168820"/>
                    <a:gd name="connsiteX106" fmla="*/ 987552 w 1815260"/>
                    <a:gd name="connsiteY106" fmla="*/ 2168820 h 2168820"/>
                    <a:gd name="connsiteX107" fmla="*/ 943661 w 1815260"/>
                    <a:gd name="connsiteY107" fmla="*/ 2146874 h 2168820"/>
                    <a:gd name="connsiteX108" fmla="*/ 914400 w 1815260"/>
                    <a:gd name="connsiteY108" fmla="*/ 2117613 h 2168820"/>
                    <a:gd name="connsiteX109" fmla="*/ 899769 w 1815260"/>
                    <a:gd name="connsiteY109" fmla="*/ 2102983 h 2168820"/>
                    <a:gd name="connsiteX110" fmla="*/ 877824 w 1815260"/>
                    <a:gd name="connsiteY110" fmla="*/ 2095668 h 2168820"/>
                    <a:gd name="connsiteX111" fmla="*/ 855878 w 1815260"/>
                    <a:gd name="connsiteY111" fmla="*/ 2081037 h 2168820"/>
                    <a:gd name="connsiteX112" fmla="*/ 826617 w 1815260"/>
                    <a:gd name="connsiteY112" fmla="*/ 2022516 h 2168820"/>
                    <a:gd name="connsiteX113" fmla="*/ 782726 w 1815260"/>
                    <a:gd name="connsiteY113" fmla="*/ 2007885 h 2168820"/>
                    <a:gd name="connsiteX114" fmla="*/ 760781 w 1815260"/>
                    <a:gd name="connsiteY114" fmla="*/ 2000570 h 2168820"/>
                    <a:gd name="connsiteX115" fmla="*/ 746150 w 1815260"/>
                    <a:gd name="connsiteY115" fmla="*/ 1985940 h 2168820"/>
                    <a:gd name="connsiteX116" fmla="*/ 716889 w 1815260"/>
                    <a:gd name="connsiteY116" fmla="*/ 1942048 h 2168820"/>
                    <a:gd name="connsiteX117" fmla="*/ 672998 w 1815260"/>
                    <a:gd name="connsiteY117" fmla="*/ 1927418 h 2168820"/>
                    <a:gd name="connsiteX118" fmla="*/ 651053 w 1815260"/>
                    <a:gd name="connsiteY118" fmla="*/ 1920103 h 2168820"/>
                    <a:gd name="connsiteX119" fmla="*/ 614477 w 1815260"/>
                    <a:gd name="connsiteY119" fmla="*/ 1890842 h 2168820"/>
                    <a:gd name="connsiteX120" fmla="*/ 585216 w 1815260"/>
                    <a:gd name="connsiteY120" fmla="*/ 1861581 h 2168820"/>
                    <a:gd name="connsiteX121" fmla="*/ 555955 w 1815260"/>
                    <a:gd name="connsiteY121" fmla="*/ 1832320 h 2168820"/>
                    <a:gd name="connsiteX122" fmla="*/ 541325 w 1815260"/>
                    <a:gd name="connsiteY122" fmla="*/ 1810375 h 2168820"/>
                    <a:gd name="connsiteX123" fmla="*/ 534009 w 1815260"/>
                    <a:gd name="connsiteY123" fmla="*/ 1788429 h 2168820"/>
                    <a:gd name="connsiteX124" fmla="*/ 482803 w 1815260"/>
                    <a:gd name="connsiteY124" fmla="*/ 1766484 h 2168820"/>
                    <a:gd name="connsiteX125" fmla="*/ 453542 w 1815260"/>
                    <a:gd name="connsiteY125" fmla="*/ 1737223 h 2168820"/>
                    <a:gd name="connsiteX126" fmla="*/ 438912 w 1815260"/>
                    <a:gd name="connsiteY126" fmla="*/ 1722592 h 2168820"/>
                    <a:gd name="connsiteX127" fmla="*/ 373075 w 1815260"/>
                    <a:gd name="connsiteY127" fmla="*/ 1693332 h 2168820"/>
                    <a:gd name="connsiteX128" fmla="*/ 358445 w 1815260"/>
                    <a:gd name="connsiteY128" fmla="*/ 1678701 h 2168820"/>
                    <a:gd name="connsiteX129" fmla="*/ 343814 w 1815260"/>
                    <a:gd name="connsiteY129" fmla="*/ 1634810 h 2168820"/>
                    <a:gd name="connsiteX130" fmla="*/ 336499 w 1815260"/>
                    <a:gd name="connsiteY130" fmla="*/ 1612864 h 2168820"/>
                    <a:gd name="connsiteX131" fmla="*/ 321869 w 1815260"/>
                    <a:gd name="connsiteY131" fmla="*/ 1590919 h 2168820"/>
                    <a:gd name="connsiteX132" fmla="*/ 292608 w 1815260"/>
                    <a:gd name="connsiteY132" fmla="*/ 1554343 h 2168820"/>
                    <a:gd name="connsiteX133" fmla="*/ 270662 w 1815260"/>
                    <a:gd name="connsiteY133" fmla="*/ 1517767 h 2168820"/>
                    <a:gd name="connsiteX134" fmla="*/ 241401 w 1815260"/>
                    <a:gd name="connsiteY134" fmla="*/ 1473876 h 2168820"/>
                    <a:gd name="connsiteX135" fmla="*/ 226771 w 1815260"/>
                    <a:gd name="connsiteY135" fmla="*/ 1429984 h 2168820"/>
                    <a:gd name="connsiteX136" fmla="*/ 219456 w 1815260"/>
                    <a:gd name="connsiteY136" fmla="*/ 1408039 h 2168820"/>
                    <a:gd name="connsiteX137" fmla="*/ 182880 w 1815260"/>
                    <a:gd name="connsiteY137" fmla="*/ 1378778 h 2168820"/>
                    <a:gd name="connsiteX138" fmla="*/ 168249 w 1815260"/>
                    <a:gd name="connsiteY138" fmla="*/ 1364148 h 2168820"/>
                    <a:gd name="connsiteX139" fmla="*/ 146304 w 1815260"/>
                    <a:gd name="connsiteY139" fmla="*/ 1356832 h 2168820"/>
                    <a:gd name="connsiteX140" fmla="*/ 109728 w 1815260"/>
                    <a:gd name="connsiteY140" fmla="*/ 1327572 h 2168820"/>
                    <a:gd name="connsiteX141" fmla="*/ 95097 w 1815260"/>
                    <a:gd name="connsiteY141" fmla="*/ 1312941 h 2168820"/>
                    <a:gd name="connsiteX142" fmla="*/ 58521 w 1815260"/>
                    <a:gd name="connsiteY142" fmla="*/ 1283680 h 2168820"/>
                    <a:gd name="connsiteX143" fmla="*/ 21945 w 1815260"/>
                    <a:gd name="connsiteY143" fmla="*/ 1232474 h 2168820"/>
                    <a:gd name="connsiteX144" fmla="*/ 0 w 1815260"/>
                    <a:gd name="connsiteY144" fmla="*/ 1225159 h 2168820"/>
                    <a:gd name="connsiteX145" fmla="*/ 14630 w 1815260"/>
                    <a:gd name="connsiteY145" fmla="*/ 1210528 h 2168820"/>
                    <a:gd name="connsiteX0" fmla="*/ 14630 w 1815260"/>
                    <a:gd name="connsiteY0" fmla="*/ 1210528 h 2168820"/>
                    <a:gd name="connsiteX1" fmla="*/ 36576 w 1815260"/>
                    <a:gd name="connsiteY1" fmla="*/ 1173952 h 2168820"/>
                    <a:gd name="connsiteX2" fmla="*/ 65837 w 1815260"/>
                    <a:gd name="connsiteY2" fmla="*/ 1071540 h 2168820"/>
                    <a:gd name="connsiteX3" fmla="*/ 73152 w 1815260"/>
                    <a:gd name="connsiteY3" fmla="*/ 1034964 h 2168820"/>
                    <a:gd name="connsiteX4" fmla="*/ 80467 w 1815260"/>
                    <a:gd name="connsiteY4" fmla="*/ 1013018 h 2168820"/>
                    <a:gd name="connsiteX5" fmla="*/ 87782 w 1815260"/>
                    <a:gd name="connsiteY5" fmla="*/ 983757 h 2168820"/>
                    <a:gd name="connsiteX6" fmla="*/ 102413 w 1815260"/>
                    <a:gd name="connsiteY6" fmla="*/ 939866 h 2168820"/>
                    <a:gd name="connsiteX7" fmla="*/ 124358 w 1815260"/>
                    <a:gd name="connsiteY7" fmla="*/ 866714 h 2168820"/>
                    <a:gd name="connsiteX8" fmla="*/ 131673 w 1815260"/>
                    <a:gd name="connsiteY8" fmla="*/ 844768 h 2168820"/>
                    <a:gd name="connsiteX9" fmla="*/ 138989 w 1815260"/>
                    <a:gd name="connsiteY9" fmla="*/ 822823 h 2168820"/>
                    <a:gd name="connsiteX10" fmla="*/ 146304 w 1815260"/>
                    <a:gd name="connsiteY10" fmla="*/ 793562 h 2168820"/>
                    <a:gd name="connsiteX11" fmla="*/ 153619 w 1815260"/>
                    <a:gd name="connsiteY11" fmla="*/ 771616 h 2168820"/>
                    <a:gd name="connsiteX12" fmla="*/ 160934 w 1815260"/>
                    <a:gd name="connsiteY12" fmla="*/ 742356 h 2168820"/>
                    <a:gd name="connsiteX13" fmla="*/ 168249 w 1815260"/>
                    <a:gd name="connsiteY13" fmla="*/ 720410 h 2168820"/>
                    <a:gd name="connsiteX14" fmla="*/ 182880 w 1815260"/>
                    <a:gd name="connsiteY14" fmla="*/ 661888 h 2168820"/>
                    <a:gd name="connsiteX15" fmla="*/ 197510 w 1815260"/>
                    <a:gd name="connsiteY15" fmla="*/ 617997 h 2168820"/>
                    <a:gd name="connsiteX16" fmla="*/ 204825 w 1815260"/>
                    <a:gd name="connsiteY16" fmla="*/ 596052 h 2168820"/>
                    <a:gd name="connsiteX17" fmla="*/ 197510 w 1815260"/>
                    <a:gd name="connsiteY17" fmla="*/ 449748 h 2168820"/>
                    <a:gd name="connsiteX18" fmla="*/ 212141 w 1815260"/>
                    <a:gd name="connsiteY18" fmla="*/ 354650 h 2168820"/>
                    <a:gd name="connsiteX19" fmla="*/ 219456 w 1815260"/>
                    <a:gd name="connsiteY19" fmla="*/ 266868 h 2168820"/>
                    <a:gd name="connsiteX20" fmla="*/ 234086 w 1815260"/>
                    <a:gd name="connsiteY20" fmla="*/ 252237 h 2168820"/>
                    <a:gd name="connsiteX21" fmla="*/ 241401 w 1815260"/>
                    <a:gd name="connsiteY21" fmla="*/ 230292 h 2168820"/>
                    <a:gd name="connsiteX22" fmla="*/ 256032 w 1815260"/>
                    <a:gd name="connsiteY22" fmla="*/ 215661 h 2168820"/>
                    <a:gd name="connsiteX23" fmla="*/ 285293 w 1815260"/>
                    <a:gd name="connsiteY23" fmla="*/ 171770 h 2168820"/>
                    <a:gd name="connsiteX24" fmla="*/ 299923 w 1815260"/>
                    <a:gd name="connsiteY24" fmla="*/ 127879 h 2168820"/>
                    <a:gd name="connsiteX25" fmla="*/ 329184 w 1815260"/>
                    <a:gd name="connsiteY25" fmla="*/ 98618 h 2168820"/>
                    <a:gd name="connsiteX26" fmla="*/ 336499 w 1815260"/>
                    <a:gd name="connsiteY26" fmla="*/ 76672 h 2168820"/>
                    <a:gd name="connsiteX27" fmla="*/ 365760 w 1815260"/>
                    <a:gd name="connsiteY27" fmla="*/ 40096 h 2168820"/>
                    <a:gd name="connsiteX28" fmla="*/ 534009 w 1815260"/>
                    <a:gd name="connsiteY28" fmla="*/ 25466 h 2168820"/>
                    <a:gd name="connsiteX29" fmla="*/ 563270 w 1815260"/>
                    <a:gd name="connsiteY29" fmla="*/ 32781 h 2168820"/>
                    <a:gd name="connsiteX30" fmla="*/ 636422 w 1815260"/>
                    <a:gd name="connsiteY30" fmla="*/ 47412 h 2168820"/>
                    <a:gd name="connsiteX31" fmla="*/ 680313 w 1815260"/>
                    <a:gd name="connsiteY31" fmla="*/ 62042 h 2168820"/>
                    <a:gd name="connsiteX32" fmla="*/ 702259 w 1815260"/>
                    <a:gd name="connsiteY32" fmla="*/ 69357 h 2168820"/>
                    <a:gd name="connsiteX33" fmla="*/ 820655 w 1815260"/>
                    <a:gd name="connsiteY33" fmla="*/ 88750 h 2168820"/>
                    <a:gd name="connsiteX34" fmla="*/ 863193 w 1815260"/>
                    <a:gd name="connsiteY34" fmla="*/ 113248 h 2168820"/>
                    <a:gd name="connsiteX35" fmla="*/ 907085 w 1815260"/>
                    <a:gd name="connsiteY35" fmla="*/ 127879 h 2168820"/>
                    <a:gd name="connsiteX36" fmla="*/ 987552 w 1815260"/>
                    <a:gd name="connsiteY36" fmla="*/ 142509 h 2168820"/>
                    <a:gd name="connsiteX37" fmla="*/ 1031443 w 1815260"/>
                    <a:gd name="connsiteY37" fmla="*/ 157140 h 2168820"/>
                    <a:gd name="connsiteX38" fmla="*/ 1053389 w 1815260"/>
                    <a:gd name="connsiteY38" fmla="*/ 164455 h 2168820"/>
                    <a:gd name="connsiteX39" fmla="*/ 1097280 w 1815260"/>
                    <a:gd name="connsiteY39" fmla="*/ 171770 h 2168820"/>
                    <a:gd name="connsiteX40" fmla="*/ 1163117 w 1815260"/>
                    <a:gd name="connsiteY40" fmla="*/ 193716 h 2168820"/>
                    <a:gd name="connsiteX41" fmla="*/ 1185062 w 1815260"/>
                    <a:gd name="connsiteY41" fmla="*/ 201031 h 2168820"/>
                    <a:gd name="connsiteX42" fmla="*/ 1221638 w 1815260"/>
                    <a:gd name="connsiteY42" fmla="*/ 208346 h 2168820"/>
                    <a:gd name="connsiteX43" fmla="*/ 1265529 w 1815260"/>
                    <a:gd name="connsiteY43" fmla="*/ 215661 h 2168820"/>
                    <a:gd name="connsiteX44" fmla="*/ 1365561 w 1815260"/>
                    <a:gd name="connsiteY44" fmla="*/ 249342 h 2168820"/>
                    <a:gd name="connsiteX45" fmla="*/ 1441094 w 1815260"/>
                    <a:gd name="connsiteY45" fmla="*/ 252237 h 2168820"/>
                    <a:gd name="connsiteX46" fmla="*/ 1463040 w 1815260"/>
                    <a:gd name="connsiteY46" fmla="*/ 259552 h 2168820"/>
                    <a:gd name="connsiteX47" fmla="*/ 1484985 w 1815260"/>
                    <a:gd name="connsiteY47" fmla="*/ 266868 h 2168820"/>
                    <a:gd name="connsiteX48" fmla="*/ 1492301 w 1815260"/>
                    <a:gd name="connsiteY48" fmla="*/ 288813 h 2168820"/>
                    <a:gd name="connsiteX49" fmla="*/ 1477670 w 1815260"/>
                    <a:gd name="connsiteY49" fmla="*/ 332704 h 2168820"/>
                    <a:gd name="connsiteX50" fmla="*/ 1482603 w 1815260"/>
                    <a:gd name="connsiteY50" fmla="*/ 396504 h 2168820"/>
                    <a:gd name="connsiteX51" fmla="*/ 1504379 w 1815260"/>
                    <a:gd name="connsiteY51" fmla="*/ 425592 h 2168820"/>
                    <a:gd name="connsiteX52" fmla="*/ 1528877 w 1815260"/>
                    <a:gd name="connsiteY52" fmla="*/ 464378 h 2168820"/>
                    <a:gd name="connsiteX53" fmla="*/ 1536192 w 1815260"/>
                    <a:gd name="connsiteY53" fmla="*/ 486324 h 2168820"/>
                    <a:gd name="connsiteX54" fmla="*/ 1550822 w 1815260"/>
                    <a:gd name="connsiteY54" fmla="*/ 552160 h 2168820"/>
                    <a:gd name="connsiteX55" fmla="*/ 1558137 w 1815260"/>
                    <a:gd name="connsiteY55" fmla="*/ 574106 h 2168820"/>
                    <a:gd name="connsiteX56" fmla="*/ 1572768 w 1815260"/>
                    <a:gd name="connsiteY56" fmla="*/ 588736 h 2168820"/>
                    <a:gd name="connsiteX57" fmla="*/ 1572768 w 1815260"/>
                    <a:gd name="connsiteY57" fmla="*/ 654573 h 2168820"/>
                    <a:gd name="connsiteX58" fmla="*/ 1543507 w 1815260"/>
                    <a:gd name="connsiteY58" fmla="*/ 735040 h 2168820"/>
                    <a:gd name="connsiteX59" fmla="*/ 1521561 w 1815260"/>
                    <a:gd name="connsiteY59" fmla="*/ 742356 h 2168820"/>
                    <a:gd name="connsiteX60" fmla="*/ 1499616 w 1815260"/>
                    <a:gd name="connsiteY60" fmla="*/ 764301 h 2168820"/>
                    <a:gd name="connsiteX61" fmla="*/ 1484985 w 1815260"/>
                    <a:gd name="connsiteY61" fmla="*/ 808192 h 2168820"/>
                    <a:gd name="connsiteX62" fmla="*/ 1477670 w 1815260"/>
                    <a:gd name="connsiteY62" fmla="*/ 895975 h 2168820"/>
                    <a:gd name="connsiteX63" fmla="*/ 1470355 w 1815260"/>
                    <a:gd name="connsiteY63" fmla="*/ 917920 h 2168820"/>
                    <a:gd name="connsiteX64" fmla="*/ 1463040 w 1815260"/>
                    <a:gd name="connsiteY64" fmla="*/ 961812 h 2168820"/>
                    <a:gd name="connsiteX65" fmla="*/ 1463040 w 1815260"/>
                    <a:gd name="connsiteY65" fmla="*/ 1056909 h 2168820"/>
                    <a:gd name="connsiteX66" fmla="*/ 1455725 w 1815260"/>
                    <a:gd name="connsiteY66" fmla="*/ 1078855 h 2168820"/>
                    <a:gd name="connsiteX67" fmla="*/ 1441094 w 1815260"/>
                    <a:gd name="connsiteY67" fmla="*/ 1093485 h 2168820"/>
                    <a:gd name="connsiteX68" fmla="*/ 1433779 w 1815260"/>
                    <a:gd name="connsiteY68" fmla="*/ 1115431 h 2168820"/>
                    <a:gd name="connsiteX69" fmla="*/ 1506931 w 1815260"/>
                    <a:gd name="connsiteY69" fmla="*/ 1122746 h 2168820"/>
                    <a:gd name="connsiteX70" fmla="*/ 1631289 w 1815260"/>
                    <a:gd name="connsiteY70" fmla="*/ 1130061 h 2168820"/>
                    <a:gd name="connsiteX71" fmla="*/ 1653235 w 1815260"/>
                    <a:gd name="connsiteY71" fmla="*/ 1137376 h 2168820"/>
                    <a:gd name="connsiteX72" fmla="*/ 1697126 w 1815260"/>
                    <a:gd name="connsiteY72" fmla="*/ 1144692 h 2168820"/>
                    <a:gd name="connsiteX73" fmla="*/ 1719072 w 1815260"/>
                    <a:gd name="connsiteY73" fmla="*/ 1152007 h 2168820"/>
                    <a:gd name="connsiteX74" fmla="*/ 1748333 w 1815260"/>
                    <a:gd name="connsiteY74" fmla="*/ 1159322 h 2168820"/>
                    <a:gd name="connsiteX75" fmla="*/ 1814169 w 1815260"/>
                    <a:gd name="connsiteY75" fmla="*/ 1159322 h 2168820"/>
                    <a:gd name="connsiteX76" fmla="*/ 1784909 w 1815260"/>
                    <a:gd name="connsiteY76" fmla="*/ 1217844 h 2168820"/>
                    <a:gd name="connsiteX77" fmla="*/ 1755648 w 1815260"/>
                    <a:gd name="connsiteY77" fmla="*/ 1225159 h 2168820"/>
                    <a:gd name="connsiteX78" fmla="*/ 1711757 w 1815260"/>
                    <a:gd name="connsiteY78" fmla="*/ 1239789 h 2168820"/>
                    <a:gd name="connsiteX79" fmla="*/ 1682496 w 1815260"/>
                    <a:gd name="connsiteY79" fmla="*/ 1269050 h 2168820"/>
                    <a:gd name="connsiteX80" fmla="*/ 1638605 w 1815260"/>
                    <a:gd name="connsiteY80" fmla="*/ 1320256 h 2168820"/>
                    <a:gd name="connsiteX81" fmla="*/ 1631289 w 1815260"/>
                    <a:gd name="connsiteY81" fmla="*/ 1342202 h 2168820"/>
                    <a:gd name="connsiteX82" fmla="*/ 1594713 w 1815260"/>
                    <a:gd name="connsiteY82" fmla="*/ 1334887 h 2168820"/>
                    <a:gd name="connsiteX83" fmla="*/ 1572768 w 1815260"/>
                    <a:gd name="connsiteY83" fmla="*/ 1378778 h 2168820"/>
                    <a:gd name="connsiteX84" fmla="*/ 1528877 w 1815260"/>
                    <a:gd name="connsiteY84" fmla="*/ 1437300 h 2168820"/>
                    <a:gd name="connsiteX85" fmla="*/ 1514246 w 1815260"/>
                    <a:gd name="connsiteY85" fmla="*/ 1481191 h 2168820"/>
                    <a:gd name="connsiteX86" fmla="*/ 1477670 w 1815260"/>
                    <a:gd name="connsiteY86" fmla="*/ 1517767 h 2168820"/>
                    <a:gd name="connsiteX87" fmla="*/ 1455725 w 1815260"/>
                    <a:gd name="connsiteY87" fmla="*/ 1539712 h 2168820"/>
                    <a:gd name="connsiteX88" fmla="*/ 1448409 w 1815260"/>
                    <a:gd name="connsiteY88" fmla="*/ 1634810 h 2168820"/>
                    <a:gd name="connsiteX89" fmla="*/ 1441094 w 1815260"/>
                    <a:gd name="connsiteY89" fmla="*/ 1686016 h 2168820"/>
                    <a:gd name="connsiteX90" fmla="*/ 1426464 w 1815260"/>
                    <a:gd name="connsiteY90" fmla="*/ 1759168 h 2168820"/>
                    <a:gd name="connsiteX91" fmla="*/ 1404518 w 1815260"/>
                    <a:gd name="connsiteY91" fmla="*/ 1883527 h 2168820"/>
                    <a:gd name="connsiteX92" fmla="*/ 1389888 w 1815260"/>
                    <a:gd name="connsiteY92" fmla="*/ 1905472 h 2168820"/>
                    <a:gd name="connsiteX93" fmla="*/ 1367942 w 1815260"/>
                    <a:gd name="connsiteY93" fmla="*/ 1942048 h 2168820"/>
                    <a:gd name="connsiteX94" fmla="*/ 1345997 w 1815260"/>
                    <a:gd name="connsiteY94" fmla="*/ 1949364 h 2168820"/>
                    <a:gd name="connsiteX95" fmla="*/ 1324051 w 1815260"/>
                    <a:gd name="connsiteY95" fmla="*/ 1963994 h 2168820"/>
                    <a:gd name="connsiteX96" fmla="*/ 1207008 w 1815260"/>
                    <a:gd name="connsiteY96" fmla="*/ 1978624 h 2168820"/>
                    <a:gd name="connsiteX97" fmla="*/ 1163117 w 1815260"/>
                    <a:gd name="connsiteY97" fmla="*/ 1993255 h 2168820"/>
                    <a:gd name="connsiteX98" fmla="*/ 1133856 w 1815260"/>
                    <a:gd name="connsiteY98" fmla="*/ 2000570 h 2168820"/>
                    <a:gd name="connsiteX99" fmla="*/ 1089965 w 1815260"/>
                    <a:gd name="connsiteY99" fmla="*/ 2015200 h 2168820"/>
                    <a:gd name="connsiteX100" fmla="*/ 1068019 w 1815260"/>
                    <a:gd name="connsiteY100" fmla="*/ 2022516 h 2168820"/>
                    <a:gd name="connsiteX101" fmla="*/ 1053389 w 1815260"/>
                    <a:gd name="connsiteY101" fmla="*/ 2044461 h 2168820"/>
                    <a:gd name="connsiteX102" fmla="*/ 1046073 w 1815260"/>
                    <a:gd name="connsiteY102" fmla="*/ 2066407 h 2168820"/>
                    <a:gd name="connsiteX103" fmla="*/ 1024128 w 1815260"/>
                    <a:gd name="connsiteY103" fmla="*/ 2073722 h 2168820"/>
                    <a:gd name="connsiteX104" fmla="*/ 1009497 w 1815260"/>
                    <a:gd name="connsiteY104" fmla="*/ 2088352 h 2168820"/>
                    <a:gd name="connsiteX105" fmla="*/ 994867 w 1815260"/>
                    <a:gd name="connsiteY105" fmla="*/ 2146874 h 2168820"/>
                    <a:gd name="connsiteX106" fmla="*/ 987552 w 1815260"/>
                    <a:gd name="connsiteY106" fmla="*/ 2168820 h 2168820"/>
                    <a:gd name="connsiteX107" fmla="*/ 943661 w 1815260"/>
                    <a:gd name="connsiteY107" fmla="*/ 2146874 h 2168820"/>
                    <a:gd name="connsiteX108" fmla="*/ 914400 w 1815260"/>
                    <a:gd name="connsiteY108" fmla="*/ 2117613 h 2168820"/>
                    <a:gd name="connsiteX109" fmla="*/ 899769 w 1815260"/>
                    <a:gd name="connsiteY109" fmla="*/ 2102983 h 2168820"/>
                    <a:gd name="connsiteX110" fmla="*/ 877824 w 1815260"/>
                    <a:gd name="connsiteY110" fmla="*/ 2095668 h 2168820"/>
                    <a:gd name="connsiteX111" fmla="*/ 855878 w 1815260"/>
                    <a:gd name="connsiteY111" fmla="*/ 2081037 h 2168820"/>
                    <a:gd name="connsiteX112" fmla="*/ 826617 w 1815260"/>
                    <a:gd name="connsiteY112" fmla="*/ 2022516 h 2168820"/>
                    <a:gd name="connsiteX113" fmla="*/ 782726 w 1815260"/>
                    <a:gd name="connsiteY113" fmla="*/ 2007885 h 2168820"/>
                    <a:gd name="connsiteX114" fmla="*/ 760781 w 1815260"/>
                    <a:gd name="connsiteY114" fmla="*/ 2000570 h 2168820"/>
                    <a:gd name="connsiteX115" fmla="*/ 746150 w 1815260"/>
                    <a:gd name="connsiteY115" fmla="*/ 1985940 h 2168820"/>
                    <a:gd name="connsiteX116" fmla="*/ 716889 w 1815260"/>
                    <a:gd name="connsiteY116" fmla="*/ 1942048 h 2168820"/>
                    <a:gd name="connsiteX117" fmla="*/ 672998 w 1815260"/>
                    <a:gd name="connsiteY117" fmla="*/ 1927418 h 2168820"/>
                    <a:gd name="connsiteX118" fmla="*/ 651053 w 1815260"/>
                    <a:gd name="connsiteY118" fmla="*/ 1920103 h 2168820"/>
                    <a:gd name="connsiteX119" fmla="*/ 614477 w 1815260"/>
                    <a:gd name="connsiteY119" fmla="*/ 1890842 h 2168820"/>
                    <a:gd name="connsiteX120" fmla="*/ 585216 w 1815260"/>
                    <a:gd name="connsiteY120" fmla="*/ 1861581 h 2168820"/>
                    <a:gd name="connsiteX121" fmla="*/ 555955 w 1815260"/>
                    <a:gd name="connsiteY121" fmla="*/ 1832320 h 2168820"/>
                    <a:gd name="connsiteX122" fmla="*/ 541325 w 1815260"/>
                    <a:gd name="connsiteY122" fmla="*/ 1810375 h 2168820"/>
                    <a:gd name="connsiteX123" fmla="*/ 534009 w 1815260"/>
                    <a:gd name="connsiteY123" fmla="*/ 1788429 h 2168820"/>
                    <a:gd name="connsiteX124" fmla="*/ 482803 w 1815260"/>
                    <a:gd name="connsiteY124" fmla="*/ 1766484 h 2168820"/>
                    <a:gd name="connsiteX125" fmla="*/ 453542 w 1815260"/>
                    <a:gd name="connsiteY125" fmla="*/ 1737223 h 2168820"/>
                    <a:gd name="connsiteX126" fmla="*/ 438912 w 1815260"/>
                    <a:gd name="connsiteY126" fmla="*/ 1722592 h 2168820"/>
                    <a:gd name="connsiteX127" fmla="*/ 373075 w 1815260"/>
                    <a:gd name="connsiteY127" fmla="*/ 1693332 h 2168820"/>
                    <a:gd name="connsiteX128" fmla="*/ 358445 w 1815260"/>
                    <a:gd name="connsiteY128" fmla="*/ 1678701 h 2168820"/>
                    <a:gd name="connsiteX129" fmla="*/ 343814 w 1815260"/>
                    <a:gd name="connsiteY129" fmla="*/ 1634810 h 2168820"/>
                    <a:gd name="connsiteX130" fmla="*/ 336499 w 1815260"/>
                    <a:gd name="connsiteY130" fmla="*/ 1612864 h 2168820"/>
                    <a:gd name="connsiteX131" fmla="*/ 321869 w 1815260"/>
                    <a:gd name="connsiteY131" fmla="*/ 1590919 h 2168820"/>
                    <a:gd name="connsiteX132" fmla="*/ 292608 w 1815260"/>
                    <a:gd name="connsiteY132" fmla="*/ 1554343 h 2168820"/>
                    <a:gd name="connsiteX133" fmla="*/ 270662 w 1815260"/>
                    <a:gd name="connsiteY133" fmla="*/ 1517767 h 2168820"/>
                    <a:gd name="connsiteX134" fmla="*/ 241401 w 1815260"/>
                    <a:gd name="connsiteY134" fmla="*/ 1473876 h 2168820"/>
                    <a:gd name="connsiteX135" fmla="*/ 226771 w 1815260"/>
                    <a:gd name="connsiteY135" fmla="*/ 1429984 h 2168820"/>
                    <a:gd name="connsiteX136" fmla="*/ 219456 w 1815260"/>
                    <a:gd name="connsiteY136" fmla="*/ 1408039 h 2168820"/>
                    <a:gd name="connsiteX137" fmla="*/ 182880 w 1815260"/>
                    <a:gd name="connsiteY137" fmla="*/ 1378778 h 2168820"/>
                    <a:gd name="connsiteX138" fmla="*/ 168249 w 1815260"/>
                    <a:gd name="connsiteY138" fmla="*/ 1364148 h 2168820"/>
                    <a:gd name="connsiteX139" fmla="*/ 146304 w 1815260"/>
                    <a:gd name="connsiteY139" fmla="*/ 1356832 h 2168820"/>
                    <a:gd name="connsiteX140" fmla="*/ 109728 w 1815260"/>
                    <a:gd name="connsiteY140" fmla="*/ 1327572 h 2168820"/>
                    <a:gd name="connsiteX141" fmla="*/ 95097 w 1815260"/>
                    <a:gd name="connsiteY141" fmla="*/ 1312941 h 2168820"/>
                    <a:gd name="connsiteX142" fmla="*/ 58521 w 1815260"/>
                    <a:gd name="connsiteY142" fmla="*/ 1283680 h 2168820"/>
                    <a:gd name="connsiteX143" fmla="*/ 21945 w 1815260"/>
                    <a:gd name="connsiteY143" fmla="*/ 1232474 h 2168820"/>
                    <a:gd name="connsiteX144" fmla="*/ 0 w 1815260"/>
                    <a:gd name="connsiteY144" fmla="*/ 1225159 h 2168820"/>
                    <a:gd name="connsiteX145" fmla="*/ 14630 w 1815260"/>
                    <a:gd name="connsiteY145" fmla="*/ 1210528 h 2168820"/>
                    <a:gd name="connsiteX0" fmla="*/ 14630 w 1815260"/>
                    <a:gd name="connsiteY0" fmla="*/ 1210528 h 2168820"/>
                    <a:gd name="connsiteX1" fmla="*/ 36576 w 1815260"/>
                    <a:gd name="connsiteY1" fmla="*/ 1173952 h 2168820"/>
                    <a:gd name="connsiteX2" fmla="*/ 65837 w 1815260"/>
                    <a:gd name="connsiteY2" fmla="*/ 1071540 h 2168820"/>
                    <a:gd name="connsiteX3" fmla="*/ 73152 w 1815260"/>
                    <a:gd name="connsiteY3" fmla="*/ 1034964 h 2168820"/>
                    <a:gd name="connsiteX4" fmla="*/ 80467 w 1815260"/>
                    <a:gd name="connsiteY4" fmla="*/ 1013018 h 2168820"/>
                    <a:gd name="connsiteX5" fmla="*/ 87782 w 1815260"/>
                    <a:gd name="connsiteY5" fmla="*/ 983757 h 2168820"/>
                    <a:gd name="connsiteX6" fmla="*/ 102413 w 1815260"/>
                    <a:gd name="connsiteY6" fmla="*/ 939866 h 2168820"/>
                    <a:gd name="connsiteX7" fmla="*/ 124358 w 1815260"/>
                    <a:gd name="connsiteY7" fmla="*/ 866714 h 2168820"/>
                    <a:gd name="connsiteX8" fmla="*/ 131673 w 1815260"/>
                    <a:gd name="connsiteY8" fmla="*/ 844768 h 2168820"/>
                    <a:gd name="connsiteX9" fmla="*/ 138989 w 1815260"/>
                    <a:gd name="connsiteY9" fmla="*/ 822823 h 2168820"/>
                    <a:gd name="connsiteX10" fmla="*/ 146304 w 1815260"/>
                    <a:gd name="connsiteY10" fmla="*/ 793562 h 2168820"/>
                    <a:gd name="connsiteX11" fmla="*/ 153619 w 1815260"/>
                    <a:gd name="connsiteY11" fmla="*/ 771616 h 2168820"/>
                    <a:gd name="connsiteX12" fmla="*/ 160934 w 1815260"/>
                    <a:gd name="connsiteY12" fmla="*/ 742356 h 2168820"/>
                    <a:gd name="connsiteX13" fmla="*/ 168249 w 1815260"/>
                    <a:gd name="connsiteY13" fmla="*/ 720410 h 2168820"/>
                    <a:gd name="connsiteX14" fmla="*/ 182880 w 1815260"/>
                    <a:gd name="connsiteY14" fmla="*/ 661888 h 2168820"/>
                    <a:gd name="connsiteX15" fmla="*/ 197510 w 1815260"/>
                    <a:gd name="connsiteY15" fmla="*/ 617997 h 2168820"/>
                    <a:gd name="connsiteX16" fmla="*/ 204825 w 1815260"/>
                    <a:gd name="connsiteY16" fmla="*/ 596052 h 2168820"/>
                    <a:gd name="connsiteX17" fmla="*/ 197510 w 1815260"/>
                    <a:gd name="connsiteY17" fmla="*/ 449748 h 2168820"/>
                    <a:gd name="connsiteX18" fmla="*/ 212141 w 1815260"/>
                    <a:gd name="connsiteY18" fmla="*/ 354650 h 2168820"/>
                    <a:gd name="connsiteX19" fmla="*/ 219456 w 1815260"/>
                    <a:gd name="connsiteY19" fmla="*/ 266868 h 2168820"/>
                    <a:gd name="connsiteX20" fmla="*/ 234086 w 1815260"/>
                    <a:gd name="connsiteY20" fmla="*/ 252237 h 2168820"/>
                    <a:gd name="connsiteX21" fmla="*/ 241401 w 1815260"/>
                    <a:gd name="connsiteY21" fmla="*/ 230292 h 2168820"/>
                    <a:gd name="connsiteX22" fmla="*/ 256032 w 1815260"/>
                    <a:gd name="connsiteY22" fmla="*/ 215661 h 2168820"/>
                    <a:gd name="connsiteX23" fmla="*/ 285293 w 1815260"/>
                    <a:gd name="connsiteY23" fmla="*/ 171770 h 2168820"/>
                    <a:gd name="connsiteX24" fmla="*/ 299923 w 1815260"/>
                    <a:gd name="connsiteY24" fmla="*/ 127879 h 2168820"/>
                    <a:gd name="connsiteX25" fmla="*/ 329184 w 1815260"/>
                    <a:gd name="connsiteY25" fmla="*/ 98618 h 2168820"/>
                    <a:gd name="connsiteX26" fmla="*/ 336499 w 1815260"/>
                    <a:gd name="connsiteY26" fmla="*/ 76672 h 2168820"/>
                    <a:gd name="connsiteX27" fmla="*/ 365760 w 1815260"/>
                    <a:gd name="connsiteY27" fmla="*/ 40096 h 2168820"/>
                    <a:gd name="connsiteX28" fmla="*/ 534009 w 1815260"/>
                    <a:gd name="connsiteY28" fmla="*/ 25466 h 2168820"/>
                    <a:gd name="connsiteX29" fmla="*/ 563270 w 1815260"/>
                    <a:gd name="connsiteY29" fmla="*/ 32781 h 2168820"/>
                    <a:gd name="connsiteX30" fmla="*/ 636422 w 1815260"/>
                    <a:gd name="connsiteY30" fmla="*/ 47412 h 2168820"/>
                    <a:gd name="connsiteX31" fmla="*/ 680313 w 1815260"/>
                    <a:gd name="connsiteY31" fmla="*/ 62042 h 2168820"/>
                    <a:gd name="connsiteX32" fmla="*/ 702259 w 1815260"/>
                    <a:gd name="connsiteY32" fmla="*/ 69357 h 2168820"/>
                    <a:gd name="connsiteX33" fmla="*/ 820655 w 1815260"/>
                    <a:gd name="connsiteY33" fmla="*/ 88750 h 2168820"/>
                    <a:gd name="connsiteX34" fmla="*/ 863193 w 1815260"/>
                    <a:gd name="connsiteY34" fmla="*/ 113248 h 2168820"/>
                    <a:gd name="connsiteX35" fmla="*/ 907085 w 1815260"/>
                    <a:gd name="connsiteY35" fmla="*/ 127879 h 2168820"/>
                    <a:gd name="connsiteX36" fmla="*/ 987552 w 1815260"/>
                    <a:gd name="connsiteY36" fmla="*/ 142509 h 2168820"/>
                    <a:gd name="connsiteX37" fmla="*/ 1031443 w 1815260"/>
                    <a:gd name="connsiteY37" fmla="*/ 157140 h 2168820"/>
                    <a:gd name="connsiteX38" fmla="*/ 1053389 w 1815260"/>
                    <a:gd name="connsiteY38" fmla="*/ 164455 h 2168820"/>
                    <a:gd name="connsiteX39" fmla="*/ 1097280 w 1815260"/>
                    <a:gd name="connsiteY39" fmla="*/ 171770 h 2168820"/>
                    <a:gd name="connsiteX40" fmla="*/ 1163117 w 1815260"/>
                    <a:gd name="connsiteY40" fmla="*/ 193716 h 2168820"/>
                    <a:gd name="connsiteX41" fmla="*/ 1185062 w 1815260"/>
                    <a:gd name="connsiteY41" fmla="*/ 201031 h 2168820"/>
                    <a:gd name="connsiteX42" fmla="*/ 1221638 w 1815260"/>
                    <a:gd name="connsiteY42" fmla="*/ 208346 h 2168820"/>
                    <a:gd name="connsiteX43" fmla="*/ 1265529 w 1815260"/>
                    <a:gd name="connsiteY43" fmla="*/ 215661 h 2168820"/>
                    <a:gd name="connsiteX44" fmla="*/ 1365561 w 1815260"/>
                    <a:gd name="connsiteY44" fmla="*/ 249342 h 2168820"/>
                    <a:gd name="connsiteX45" fmla="*/ 1441094 w 1815260"/>
                    <a:gd name="connsiteY45" fmla="*/ 252237 h 2168820"/>
                    <a:gd name="connsiteX46" fmla="*/ 1463040 w 1815260"/>
                    <a:gd name="connsiteY46" fmla="*/ 259552 h 2168820"/>
                    <a:gd name="connsiteX47" fmla="*/ 1484985 w 1815260"/>
                    <a:gd name="connsiteY47" fmla="*/ 266868 h 2168820"/>
                    <a:gd name="connsiteX48" fmla="*/ 1492301 w 1815260"/>
                    <a:gd name="connsiteY48" fmla="*/ 288813 h 2168820"/>
                    <a:gd name="connsiteX49" fmla="*/ 1477670 w 1815260"/>
                    <a:gd name="connsiteY49" fmla="*/ 332704 h 2168820"/>
                    <a:gd name="connsiteX50" fmla="*/ 1482603 w 1815260"/>
                    <a:gd name="connsiteY50" fmla="*/ 396504 h 2168820"/>
                    <a:gd name="connsiteX51" fmla="*/ 1504379 w 1815260"/>
                    <a:gd name="connsiteY51" fmla="*/ 425592 h 2168820"/>
                    <a:gd name="connsiteX52" fmla="*/ 1528877 w 1815260"/>
                    <a:gd name="connsiteY52" fmla="*/ 464378 h 2168820"/>
                    <a:gd name="connsiteX53" fmla="*/ 1536192 w 1815260"/>
                    <a:gd name="connsiteY53" fmla="*/ 505374 h 2168820"/>
                    <a:gd name="connsiteX54" fmla="*/ 1550822 w 1815260"/>
                    <a:gd name="connsiteY54" fmla="*/ 552160 h 2168820"/>
                    <a:gd name="connsiteX55" fmla="*/ 1558137 w 1815260"/>
                    <a:gd name="connsiteY55" fmla="*/ 574106 h 2168820"/>
                    <a:gd name="connsiteX56" fmla="*/ 1572768 w 1815260"/>
                    <a:gd name="connsiteY56" fmla="*/ 588736 h 2168820"/>
                    <a:gd name="connsiteX57" fmla="*/ 1572768 w 1815260"/>
                    <a:gd name="connsiteY57" fmla="*/ 654573 h 2168820"/>
                    <a:gd name="connsiteX58" fmla="*/ 1543507 w 1815260"/>
                    <a:gd name="connsiteY58" fmla="*/ 735040 h 2168820"/>
                    <a:gd name="connsiteX59" fmla="*/ 1521561 w 1815260"/>
                    <a:gd name="connsiteY59" fmla="*/ 742356 h 2168820"/>
                    <a:gd name="connsiteX60" fmla="*/ 1499616 w 1815260"/>
                    <a:gd name="connsiteY60" fmla="*/ 764301 h 2168820"/>
                    <a:gd name="connsiteX61" fmla="*/ 1484985 w 1815260"/>
                    <a:gd name="connsiteY61" fmla="*/ 808192 h 2168820"/>
                    <a:gd name="connsiteX62" fmla="*/ 1477670 w 1815260"/>
                    <a:gd name="connsiteY62" fmla="*/ 895975 h 2168820"/>
                    <a:gd name="connsiteX63" fmla="*/ 1470355 w 1815260"/>
                    <a:gd name="connsiteY63" fmla="*/ 917920 h 2168820"/>
                    <a:gd name="connsiteX64" fmla="*/ 1463040 w 1815260"/>
                    <a:gd name="connsiteY64" fmla="*/ 961812 h 2168820"/>
                    <a:gd name="connsiteX65" fmla="*/ 1463040 w 1815260"/>
                    <a:gd name="connsiteY65" fmla="*/ 1056909 h 2168820"/>
                    <a:gd name="connsiteX66" fmla="*/ 1455725 w 1815260"/>
                    <a:gd name="connsiteY66" fmla="*/ 1078855 h 2168820"/>
                    <a:gd name="connsiteX67" fmla="*/ 1441094 w 1815260"/>
                    <a:gd name="connsiteY67" fmla="*/ 1093485 h 2168820"/>
                    <a:gd name="connsiteX68" fmla="*/ 1433779 w 1815260"/>
                    <a:gd name="connsiteY68" fmla="*/ 1115431 h 2168820"/>
                    <a:gd name="connsiteX69" fmla="*/ 1506931 w 1815260"/>
                    <a:gd name="connsiteY69" fmla="*/ 1122746 h 2168820"/>
                    <a:gd name="connsiteX70" fmla="*/ 1631289 w 1815260"/>
                    <a:gd name="connsiteY70" fmla="*/ 1130061 h 2168820"/>
                    <a:gd name="connsiteX71" fmla="*/ 1653235 w 1815260"/>
                    <a:gd name="connsiteY71" fmla="*/ 1137376 h 2168820"/>
                    <a:gd name="connsiteX72" fmla="*/ 1697126 w 1815260"/>
                    <a:gd name="connsiteY72" fmla="*/ 1144692 h 2168820"/>
                    <a:gd name="connsiteX73" fmla="*/ 1719072 w 1815260"/>
                    <a:gd name="connsiteY73" fmla="*/ 1152007 h 2168820"/>
                    <a:gd name="connsiteX74" fmla="*/ 1748333 w 1815260"/>
                    <a:gd name="connsiteY74" fmla="*/ 1159322 h 2168820"/>
                    <a:gd name="connsiteX75" fmla="*/ 1814169 w 1815260"/>
                    <a:gd name="connsiteY75" fmla="*/ 1159322 h 2168820"/>
                    <a:gd name="connsiteX76" fmla="*/ 1784909 w 1815260"/>
                    <a:gd name="connsiteY76" fmla="*/ 1217844 h 2168820"/>
                    <a:gd name="connsiteX77" fmla="*/ 1755648 w 1815260"/>
                    <a:gd name="connsiteY77" fmla="*/ 1225159 h 2168820"/>
                    <a:gd name="connsiteX78" fmla="*/ 1711757 w 1815260"/>
                    <a:gd name="connsiteY78" fmla="*/ 1239789 h 2168820"/>
                    <a:gd name="connsiteX79" fmla="*/ 1682496 w 1815260"/>
                    <a:gd name="connsiteY79" fmla="*/ 1269050 h 2168820"/>
                    <a:gd name="connsiteX80" fmla="*/ 1638605 w 1815260"/>
                    <a:gd name="connsiteY80" fmla="*/ 1320256 h 2168820"/>
                    <a:gd name="connsiteX81" fmla="*/ 1631289 w 1815260"/>
                    <a:gd name="connsiteY81" fmla="*/ 1342202 h 2168820"/>
                    <a:gd name="connsiteX82" fmla="*/ 1594713 w 1815260"/>
                    <a:gd name="connsiteY82" fmla="*/ 1334887 h 2168820"/>
                    <a:gd name="connsiteX83" fmla="*/ 1572768 w 1815260"/>
                    <a:gd name="connsiteY83" fmla="*/ 1378778 h 2168820"/>
                    <a:gd name="connsiteX84" fmla="*/ 1528877 w 1815260"/>
                    <a:gd name="connsiteY84" fmla="*/ 1437300 h 2168820"/>
                    <a:gd name="connsiteX85" fmla="*/ 1514246 w 1815260"/>
                    <a:gd name="connsiteY85" fmla="*/ 1481191 h 2168820"/>
                    <a:gd name="connsiteX86" fmla="*/ 1477670 w 1815260"/>
                    <a:gd name="connsiteY86" fmla="*/ 1517767 h 2168820"/>
                    <a:gd name="connsiteX87" fmla="*/ 1455725 w 1815260"/>
                    <a:gd name="connsiteY87" fmla="*/ 1539712 h 2168820"/>
                    <a:gd name="connsiteX88" fmla="*/ 1448409 w 1815260"/>
                    <a:gd name="connsiteY88" fmla="*/ 1634810 h 2168820"/>
                    <a:gd name="connsiteX89" fmla="*/ 1441094 w 1815260"/>
                    <a:gd name="connsiteY89" fmla="*/ 1686016 h 2168820"/>
                    <a:gd name="connsiteX90" fmla="*/ 1426464 w 1815260"/>
                    <a:gd name="connsiteY90" fmla="*/ 1759168 h 2168820"/>
                    <a:gd name="connsiteX91" fmla="*/ 1404518 w 1815260"/>
                    <a:gd name="connsiteY91" fmla="*/ 1883527 h 2168820"/>
                    <a:gd name="connsiteX92" fmla="*/ 1389888 w 1815260"/>
                    <a:gd name="connsiteY92" fmla="*/ 1905472 h 2168820"/>
                    <a:gd name="connsiteX93" fmla="*/ 1367942 w 1815260"/>
                    <a:gd name="connsiteY93" fmla="*/ 1942048 h 2168820"/>
                    <a:gd name="connsiteX94" fmla="*/ 1345997 w 1815260"/>
                    <a:gd name="connsiteY94" fmla="*/ 1949364 h 2168820"/>
                    <a:gd name="connsiteX95" fmla="*/ 1324051 w 1815260"/>
                    <a:gd name="connsiteY95" fmla="*/ 1963994 h 2168820"/>
                    <a:gd name="connsiteX96" fmla="*/ 1207008 w 1815260"/>
                    <a:gd name="connsiteY96" fmla="*/ 1978624 h 2168820"/>
                    <a:gd name="connsiteX97" fmla="*/ 1163117 w 1815260"/>
                    <a:gd name="connsiteY97" fmla="*/ 1993255 h 2168820"/>
                    <a:gd name="connsiteX98" fmla="*/ 1133856 w 1815260"/>
                    <a:gd name="connsiteY98" fmla="*/ 2000570 h 2168820"/>
                    <a:gd name="connsiteX99" fmla="*/ 1089965 w 1815260"/>
                    <a:gd name="connsiteY99" fmla="*/ 2015200 h 2168820"/>
                    <a:gd name="connsiteX100" fmla="*/ 1068019 w 1815260"/>
                    <a:gd name="connsiteY100" fmla="*/ 2022516 h 2168820"/>
                    <a:gd name="connsiteX101" fmla="*/ 1053389 w 1815260"/>
                    <a:gd name="connsiteY101" fmla="*/ 2044461 h 2168820"/>
                    <a:gd name="connsiteX102" fmla="*/ 1046073 w 1815260"/>
                    <a:gd name="connsiteY102" fmla="*/ 2066407 h 2168820"/>
                    <a:gd name="connsiteX103" fmla="*/ 1024128 w 1815260"/>
                    <a:gd name="connsiteY103" fmla="*/ 2073722 h 2168820"/>
                    <a:gd name="connsiteX104" fmla="*/ 1009497 w 1815260"/>
                    <a:gd name="connsiteY104" fmla="*/ 2088352 h 2168820"/>
                    <a:gd name="connsiteX105" fmla="*/ 994867 w 1815260"/>
                    <a:gd name="connsiteY105" fmla="*/ 2146874 h 2168820"/>
                    <a:gd name="connsiteX106" fmla="*/ 987552 w 1815260"/>
                    <a:gd name="connsiteY106" fmla="*/ 2168820 h 2168820"/>
                    <a:gd name="connsiteX107" fmla="*/ 943661 w 1815260"/>
                    <a:gd name="connsiteY107" fmla="*/ 2146874 h 2168820"/>
                    <a:gd name="connsiteX108" fmla="*/ 914400 w 1815260"/>
                    <a:gd name="connsiteY108" fmla="*/ 2117613 h 2168820"/>
                    <a:gd name="connsiteX109" fmla="*/ 899769 w 1815260"/>
                    <a:gd name="connsiteY109" fmla="*/ 2102983 h 2168820"/>
                    <a:gd name="connsiteX110" fmla="*/ 877824 w 1815260"/>
                    <a:gd name="connsiteY110" fmla="*/ 2095668 h 2168820"/>
                    <a:gd name="connsiteX111" fmla="*/ 855878 w 1815260"/>
                    <a:gd name="connsiteY111" fmla="*/ 2081037 h 2168820"/>
                    <a:gd name="connsiteX112" fmla="*/ 826617 w 1815260"/>
                    <a:gd name="connsiteY112" fmla="*/ 2022516 h 2168820"/>
                    <a:gd name="connsiteX113" fmla="*/ 782726 w 1815260"/>
                    <a:gd name="connsiteY113" fmla="*/ 2007885 h 2168820"/>
                    <a:gd name="connsiteX114" fmla="*/ 760781 w 1815260"/>
                    <a:gd name="connsiteY114" fmla="*/ 2000570 h 2168820"/>
                    <a:gd name="connsiteX115" fmla="*/ 746150 w 1815260"/>
                    <a:gd name="connsiteY115" fmla="*/ 1985940 h 2168820"/>
                    <a:gd name="connsiteX116" fmla="*/ 716889 w 1815260"/>
                    <a:gd name="connsiteY116" fmla="*/ 1942048 h 2168820"/>
                    <a:gd name="connsiteX117" fmla="*/ 672998 w 1815260"/>
                    <a:gd name="connsiteY117" fmla="*/ 1927418 h 2168820"/>
                    <a:gd name="connsiteX118" fmla="*/ 651053 w 1815260"/>
                    <a:gd name="connsiteY118" fmla="*/ 1920103 h 2168820"/>
                    <a:gd name="connsiteX119" fmla="*/ 614477 w 1815260"/>
                    <a:gd name="connsiteY119" fmla="*/ 1890842 h 2168820"/>
                    <a:gd name="connsiteX120" fmla="*/ 585216 w 1815260"/>
                    <a:gd name="connsiteY120" fmla="*/ 1861581 h 2168820"/>
                    <a:gd name="connsiteX121" fmla="*/ 555955 w 1815260"/>
                    <a:gd name="connsiteY121" fmla="*/ 1832320 h 2168820"/>
                    <a:gd name="connsiteX122" fmla="*/ 541325 w 1815260"/>
                    <a:gd name="connsiteY122" fmla="*/ 1810375 h 2168820"/>
                    <a:gd name="connsiteX123" fmla="*/ 534009 w 1815260"/>
                    <a:gd name="connsiteY123" fmla="*/ 1788429 h 2168820"/>
                    <a:gd name="connsiteX124" fmla="*/ 482803 w 1815260"/>
                    <a:gd name="connsiteY124" fmla="*/ 1766484 h 2168820"/>
                    <a:gd name="connsiteX125" fmla="*/ 453542 w 1815260"/>
                    <a:gd name="connsiteY125" fmla="*/ 1737223 h 2168820"/>
                    <a:gd name="connsiteX126" fmla="*/ 438912 w 1815260"/>
                    <a:gd name="connsiteY126" fmla="*/ 1722592 h 2168820"/>
                    <a:gd name="connsiteX127" fmla="*/ 373075 w 1815260"/>
                    <a:gd name="connsiteY127" fmla="*/ 1693332 h 2168820"/>
                    <a:gd name="connsiteX128" fmla="*/ 358445 w 1815260"/>
                    <a:gd name="connsiteY128" fmla="*/ 1678701 h 2168820"/>
                    <a:gd name="connsiteX129" fmla="*/ 343814 w 1815260"/>
                    <a:gd name="connsiteY129" fmla="*/ 1634810 h 2168820"/>
                    <a:gd name="connsiteX130" fmla="*/ 336499 w 1815260"/>
                    <a:gd name="connsiteY130" fmla="*/ 1612864 h 2168820"/>
                    <a:gd name="connsiteX131" fmla="*/ 321869 w 1815260"/>
                    <a:gd name="connsiteY131" fmla="*/ 1590919 h 2168820"/>
                    <a:gd name="connsiteX132" fmla="*/ 292608 w 1815260"/>
                    <a:gd name="connsiteY132" fmla="*/ 1554343 h 2168820"/>
                    <a:gd name="connsiteX133" fmla="*/ 270662 w 1815260"/>
                    <a:gd name="connsiteY133" fmla="*/ 1517767 h 2168820"/>
                    <a:gd name="connsiteX134" fmla="*/ 241401 w 1815260"/>
                    <a:gd name="connsiteY134" fmla="*/ 1473876 h 2168820"/>
                    <a:gd name="connsiteX135" fmla="*/ 226771 w 1815260"/>
                    <a:gd name="connsiteY135" fmla="*/ 1429984 h 2168820"/>
                    <a:gd name="connsiteX136" fmla="*/ 219456 w 1815260"/>
                    <a:gd name="connsiteY136" fmla="*/ 1408039 h 2168820"/>
                    <a:gd name="connsiteX137" fmla="*/ 182880 w 1815260"/>
                    <a:gd name="connsiteY137" fmla="*/ 1378778 h 2168820"/>
                    <a:gd name="connsiteX138" fmla="*/ 168249 w 1815260"/>
                    <a:gd name="connsiteY138" fmla="*/ 1364148 h 2168820"/>
                    <a:gd name="connsiteX139" fmla="*/ 146304 w 1815260"/>
                    <a:gd name="connsiteY139" fmla="*/ 1356832 h 2168820"/>
                    <a:gd name="connsiteX140" fmla="*/ 109728 w 1815260"/>
                    <a:gd name="connsiteY140" fmla="*/ 1327572 h 2168820"/>
                    <a:gd name="connsiteX141" fmla="*/ 95097 w 1815260"/>
                    <a:gd name="connsiteY141" fmla="*/ 1312941 h 2168820"/>
                    <a:gd name="connsiteX142" fmla="*/ 58521 w 1815260"/>
                    <a:gd name="connsiteY142" fmla="*/ 1283680 h 2168820"/>
                    <a:gd name="connsiteX143" fmla="*/ 21945 w 1815260"/>
                    <a:gd name="connsiteY143" fmla="*/ 1232474 h 2168820"/>
                    <a:gd name="connsiteX144" fmla="*/ 0 w 1815260"/>
                    <a:gd name="connsiteY144" fmla="*/ 1225159 h 2168820"/>
                    <a:gd name="connsiteX145" fmla="*/ 14630 w 1815260"/>
                    <a:gd name="connsiteY145" fmla="*/ 1210528 h 2168820"/>
                    <a:gd name="connsiteX0" fmla="*/ 14630 w 1815260"/>
                    <a:gd name="connsiteY0" fmla="*/ 1210528 h 2168820"/>
                    <a:gd name="connsiteX1" fmla="*/ 36576 w 1815260"/>
                    <a:gd name="connsiteY1" fmla="*/ 1173952 h 2168820"/>
                    <a:gd name="connsiteX2" fmla="*/ 65837 w 1815260"/>
                    <a:gd name="connsiteY2" fmla="*/ 1071540 h 2168820"/>
                    <a:gd name="connsiteX3" fmla="*/ 73152 w 1815260"/>
                    <a:gd name="connsiteY3" fmla="*/ 1034964 h 2168820"/>
                    <a:gd name="connsiteX4" fmla="*/ 80467 w 1815260"/>
                    <a:gd name="connsiteY4" fmla="*/ 1013018 h 2168820"/>
                    <a:gd name="connsiteX5" fmla="*/ 87782 w 1815260"/>
                    <a:gd name="connsiteY5" fmla="*/ 983757 h 2168820"/>
                    <a:gd name="connsiteX6" fmla="*/ 102413 w 1815260"/>
                    <a:gd name="connsiteY6" fmla="*/ 939866 h 2168820"/>
                    <a:gd name="connsiteX7" fmla="*/ 124358 w 1815260"/>
                    <a:gd name="connsiteY7" fmla="*/ 866714 h 2168820"/>
                    <a:gd name="connsiteX8" fmla="*/ 131673 w 1815260"/>
                    <a:gd name="connsiteY8" fmla="*/ 844768 h 2168820"/>
                    <a:gd name="connsiteX9" fmla="*/ 138989 w 1815260"/>
                    <a:gd name="connsiteY9" fmla="*/ 822823 h 2168820"/>
                    <a:gd name="connsiteX10" fmla="*/ 146304 w 1815260"/>
                    <a:gd name="connsiteY10" fmla="*/ 793562 h 2168820"/>
                    <a:gd name="connsiteX11" fmla="*/ 153619 w 1815260"/>
                    <a:gd name="connsiteY11" fmla="*/ 771616 h 2168820"/>
                    <a:gd name="connsiteX12" fmla="*/ 160934 w 1815260"/>
                    <a:gd name="connsiteY12" fmla="*/ 742356 h 2168820"/>
                    <a:gd name="connsiteX13" fmla="*/ 168249 w 1815260"/>
                    <a:gd name="connsiteY13" fmla="*/ 720410 h 2168820"/>
                    <a:gd name="connsiteX14" fmla="*/ 182880 w 1815260"/>
                    <a:gd name="connsiteY14" fmla="*/ 661888 h 2168820"/>
                    <a:gd name="connsiteX15" fmla="*/ 197510 w 1815260"/>
                    <a:gd name="connsiteY15" fmla="*/ 617997 h 2168820"/>
                    <a:gd name="connsiteX16" fmla="*/ 204825 w 1815260"/>
                    <a:gd name="connsiteY16" fmla="*/ 596052 h 2168820"/>
                    <a:gd name="connsiteX17" fmla="*/ 197510 w 1815260"/>
                    <a:gd name="connsiteY17" fmla="*/ 449748 h 2168820"/>
                    <a:gd name="connsiteX18" fmla="*/ 212141 w 1815260"/>
                    <a:gd name="connsiteY18" fmla="*/ 354650 h 2168820"/>
                    <a:gd name="connsiteX19" fmla="*/ 219456 w 1815260"/>
                    <a:gd name="connsiteY19" fmla="*/ 266868 h 2168820"/>
                    <a:gd name="connsiteX20" fmla="*/ 234086 w 1815260"/>
                    <a:gd name="connsiteY20" fmla="*/ 252237 h 2168820"/>
                    <a:gd name="connsiteX21" fmla="*/ 241401 w 1815260"/>
                    <a:gd name="connsiteY21" fmla="*/ 230292 h 2168820"/>
                    <a:gd name="connsiteX22" fmla="*/ 256032 w 1815260"/>
                    <a:gd name="connsiteY22" fmla="*/ 215661 h 2168820"/>
                    <a:gd name="connsiteX23" fmla="*/ 285293 w 1815260"/>
                    <a:gd name="connsiteY23" fmla="*/ 171770 h 2168820"/>
                    <a:gd name="connsiteX24" fmla="*/ 299923 w 1815260"/>
                    <a:gd name="connsiteY24" fmla="*/ 127879 h 2168820"/>
                    <a:gd name="connsiteX25" fmla="*/ 329184 w 1815260"/>
                    <a:gd name="connsiteY25" fmla="*/ 98618 h 2168820"/>
                    <a:gd name="connsiteX26" fmla="*/ 336499 w 1815260"/>
                    <a:gd name="connsiteY26" fmla="*/ 76672 h 2168820"/>
                    <a:gd name="connsiteX27" fmla="*/ 365760 w 1815260"/>
                    <a:gd name="connsiteY27" fmla="*/ 40096 h 2168820"/>
                    <a:gd name="connsiteX28" fmla="*/ 534009 w 1815260"/>
                    <a:gd name="connsiteY28" fmla="*/ 25466 h 2168820"/>
                    <a:gd name="connsiteX29" fmla="*/ 563270 w 1815260"/>
                    <a:gd name="connsiteY29" fmla="*/ 32781 h 2168820"/>
                    <a:gd name="connsiteX30" fmla="*/ 636422 w 1815260"/>
                    <a:gd name="connsiteY30" fmla="*/ 47412 h 2168820"/>
                    <a:gd name="connsiteX31" fmla="*/ 680313 w 1815260"/>
                    <a:gd name="connsiteY31" fmla="*/ 62042 h 2168820"/>
                    <a:gd name="connsiteX32" fmla="*/ 702259 w 1815260"/>
                    <a:gd name="connsiteY32" fmla="*/ 69357 h 2168820"/>
                    <a:gd name="connsiteX33" fmla="*/ 820655 w 1815260"/>
                    <a:gd name="connsiteY33" fmla="*/ 88750 h 2168820"/>
                    <a:gd name="connsiteX34" fmla="*/ 863193 w 1815260"/>
                    <a:gd name="connsiteY34" fmla="*/ 113248 h 2168820"/>
                    <a:gd name="connsiteX35" fmla="*/ 907085 w 1815260"/>
                    <a:gd name="connsiteY35" fmla="*/ 127879 h 2168820"/>
                    <a:gd name="connsiteX36" fmla="*/ 987552 w 1815260"/>
                    <a:gd name="connsiteY36" fmla="*/ 142509 h 2168820"/>
                    <a:gd name="connsiteX37" fmla="*/ 1031443 w 1815260"/>
                    <a:gd name="connsiteY37" fmla="*/ 157140 h 2168820"/>
                    <a:gd name="connsiteX38" fmla="*/ 1053389 w 1815260"/>
                    <a:gd name="connsiteY38" fmla="*/ 164455 h 2168820"/>
                    <a:gd name="connsiteX39" fmla="*/ 1097280 w 1815260"/>
                    <a:gd name="connsiteY39" fmla="*/ 171770 h 2168820"/>
                    <a:gd name="connsiteX40" fmla="*/ 1163117 w 1815260"/>
                    <a:gd name="connsiteY40" fmla="*/ 193716 h 2168820"/>
                    <a:gd name="connsiteX41" fmla="*/ 1185062 w 1815260"/>
                    <a:gd name="connsiteY41" fmla="*/ 201031 h 2168820"/>
                    <a:gd name="connsiteX42" fmla="*/ 1221638 w 1815260"/>
                    <a:gd name="connsiteY42" fmla="*/ 208346 h 2168820"/>
                    <a:gd name="connsiteX43" fmla="*/ 1265529 w 1815260"/>
                    <a:gd name="connsiteY43" fmla="*/ 215661 h 2168820"/>
                    <a:gd name="connsiteX44" fmla="*/ 1365561 w 1815260"/>
                    <a:gd name="connsiteY44" fmla="*/ 249342 h 2168820"/>
                    <a:gd name="connsiteX45" fmla="*/ 1441094 w 1815260"/>
                    <a:gd name="connsiteY45" fmla="*/ 252237 h 2168820"/>
                    <a:gd name="connsiteX46" fmla="*/ 1463040 w 1815260"/>
                    <a:gd name="connsiteY46" fmla="*/ 259552 h 2168820"/>
                    <a:gd name="connsiteX47" fmla="*/ 1484985 w 1815260"/>
                    <a:gd name="connsiteY47" fmla="*/ 266868 h 2168820"/>
                    <a:gd name="connsiteX48" fmla="*/ 1492301 w 1815260"/>
                    <a:gd name="connsiteY48" fmla="*/ 288813 h 2168820"/>
                    <a:gd name="connsiteX49" fmla="*/ 1477670 w 1815260"/>
                    <a:gd name="connsiteY49" fmla="*/ 332704 h 2168820"/>
                    <a:gd name="connsiteX50" fmla="*/ 1482603 w 1815260"/>
                    <a:gd name="connsiteY50" fmla="*/ 396504 h 2168820"/>
                    <a:gd name="connsiteX51" fmla="*/ 1504379 w 1815260"/>
                    <a:gd name="connsiteY51" fmla="*/ 425592 h 2168820"/>
                    <a:gd name="connsiteX52" fmla="*/ 1528877 w 1815260"/>
                    <a:gd name="connsiteY52" fmla="*/ 464378 h 2168820"/>
                    <a:gd name="connsiteX53" fmla="*/ 1536192 w 1815260"/>
                    <a:gd name="connsiteY53" fmla="*/ 505374 h 2168820"/>
                    <a:gd name="connsiteX54" fmla="*/ 1558137 w 1815260"/>
                    <a:gd name="connsiteY54" fmla="*/ 574106 h 2168820"/>
                    <a:gd name="connsiteX55" fmla="*/ 1572768 w 1815260"/>
                    <a:gd name="connsiteY55" fmla="*/ 588736 h 2168820"/>
                    <a:gd name="connsiteX56" fmla="*/ 1572768 w 1815260"/>
                    <a:gd name="connsiteY56" fmla="*/ 654573 h 2168820"/>
                    <a:gd name="connsiteX57" fmla="*/ 1543507 w 1815260"/>
                    <a:gd name="connsiteY57" fmla="*/ 735040 h 2168820"/>
                    <a:gd name="connsiteX58" fmla="*/ 1521561 w 1815260"/>
                    <a:gd name="connsiteY58" fmla="*/ 742356 h 2168820"/>
                    <a:gd name="connsiteX59" fmla="*/ 1499616 w 1815260"/>
                    <a:gd name="connsiteY59" fmla="*/ 764301 h 2168820"/>
                    <a:gd name="connsiteX60" fmla="*/ 1484985 w 1815260"/>
                    <a:gd name="connsiteY60" fmla="*/ 808192 h 2168820"/>
                    <a:gd name="connsiteX61" fmla="*/ 1477670 w 1815260"/>
                    <a:gd name="connsiteY61" fmla="*/ 895975 h 2168820"/>
                    <a:gd name="connsiteX62" fmla="*/ 1470355 w 1815260"/>
                    <a:gd name="connsiteY62" fmla="*/ 917920 h 2168820"/>
                    <a:gd name="connsiteX63" fmla="*/ 1463040 w 1815260"/>
                    <a:gd name="connsiteY63" fmla="*/ 961812 h 2168820"/>
                    <a:gd name="connsiteX64" fmla="*/ 1463040 w 1815260"/>
                    <a:gd name="connsiteY64" fmla="*/ 1056909 h 2168820"/>
                    <a:gd name="connsiteX65" fmla="*/ 1455725 w 1815260"/>
                    <a:gd name="connsiteY65" fmla="*/ 1078855 h 2168820"/>
                    <a:gd name="connsiteX66" fmla="*/ 1441094 w 1815260"/>
                    <a:gd name="connsiteY66" fmla="*/ 1093485 h 2168820"/>
                    <a:gd name="connsiteX67" fmla="*/ 1433779 w 1815260"/>
                    <a:gd name="connsiteY67" fmla="*/ 1115431 h 2168820"/>
                    <a:gd name="connsiteX68" fmla="*/ 1506931 w 1815260"/>
                    <a:gd name="connsiteY68" fmla="*/ 1122746 h 2168820"/>
                    <a:gd name="connsiteX69" fmla="*/ 1631289 w 1815260"/>
                    <a:gd name="connsiteY69" fmla="*/ 1130061 h 2168820"/>
                    <a:gd name="connsiteX70" fmla="*/ 1653235 w 1815260"/>
                    <a:gd name="connsiteY70" fmla="*/ 1137376 h 2168820"/>
                    <a:gd name="connsiteX71" fmla="*/ 1697126 w 1815260"/>
                    <a:gd name="connsiteY71" fmla="*/ 1144692 h 2168820"/>
                    <a:gd name="connsiteX72" fmla="*/ 1719072 w 1815260"/>
                    <a:gd name="connsiteY72" fmla="*/ 1152007 h 2168820"/>
                    <a:gd name="connsiteX73" fmla="*/ 1748333 w 1815260"/>
                    <a:gd name="connsiteY73" fmla="*/ 1159322 h 2168820"/>
                    <a:gd name="connsiteX74" fmla="*/ 1814169 w 1815260"/>
                    <a:gd name="connsiteY74" fmla="*/ 1159322 h 2168820"/>
                    <a:gd name="connsiteX75" fmla="*/ 1784909 w 1815260"/>
                    <a:gd name="connsiteY75" fmla="*/ 1217844 h 2168820"/>
                    <a:gd name="connsiteX76" fmla="*/ 1755648 w 1815260"/>
                    <a:gd name="connsiteY76" fmla="*/ 1225159 h 2168820"/>
                    <a:gd name="connsiteX77" fmla="*/ 1711757 w 1815260"/>
                    <a:gd name="connsiteY77" fmla="*/ 1239789 h 2168820"/>
                    <a:gd name="connsiteX78" fmla="*/ 1682496 w 1815260"/>
                    <a:gd name="connsiteY78" fmla="*/ 1269050 h 2168820"/>
                    <a:gd name="connsiteX79" fmla="*/ 1638605 w 1815260"/>
                    <a:gd name="connsiteY79" fmla="*/ 1320256 h 2168820"/>
                    <a:gd name="connsiteX80" fmla="*/ 1631289 w 1815260"/>
                    <a:gd name="connsiteY80" fmla="*/ 1342202 h 2168820"/>
                    <a:gd name="connsiteX81" fmla="*/ 1594713 w 1815260"/>
                    <a:gd name="connsiteY81" fmla="*/ 1334887 h 2168820"/>
                    <a:gd name="connsiteX82" fmla="*/ 1572768 w 1815260"/>
                    <a:gd name="connsiteY82" fmla="*/ 1378778 h 2168820"/>
                    <a:gd name="connsiteX83" fmla="*/ 1528877 w 1815260"/>
                    <a:gd name="connsiteY83" fmla="*/ 1437300 h 2168820"/>
                    <a:gd name="connsiteX84" fmla="*/ 1514246 w 1815260"/>
                    <a:gd name="connsiteY84" fmla="*/ 1481191 h 2168820"/>
                    <a:gd name="connsiteX85" fmla="*/ 1477670 w 1815260"/>
                    <a:gd name="connsiteY85" fmla="*/ 1517767 h 2168820"/>
                    <a:gd name="connsiteX86" fmla="*/ 1455725 w 1815260"/>
                    <a:gd name="connsiteY86" fmla="*/ 1539712 h 2168820"/>
                    <a:gd name="connsiteX87" fmla="*/ 1448409 w 1815260"/>
                    <a:gd name="connsiteY87" fmla="*/ 1634810 h 2168820"/>
                    <a:gd name="connsiteX88" fmla="*/ 1441094 w 1815260"/>
                    <a:gd name="connsiteY88" fmla="*/ 1686016 h 2168820"/>
                    <a:gd name="connsiteX89" fmla="*/ 1426464 w 1815260"/>
                    <a:gd name="connsiteY89" fmla="*/ 1759168 h 2168820"/>
                    <a:gd name="connsiteX90" fmla="*/ 1404518 w 1815260"/>
                    <a:gd name="connsiteY90" fmla="*/ 1883527 h 2168820"/>
                    <a:gd name="connsiteX91" fmla="*/ 1389888 w 1815260"/>
                    <a:gd name="connsiteY91" fmla="*/ 1905472 h 2168820"/>
                    <a:gd name="connsiteX92" fmla="*/ 1367942 w 1815260"/>
                    <a:gd name="connsiteY92" fmla="*/ 1942048 h 2168820"/>
                    <a:gd name="connsiteX93" fmla="*/ 1345997 w 1815260"/>
                    <a:gd name="connsiteY93" fmla="*/ 1949364 h 2168820"/>
                    <a:gd name="connsiteX94" fmla="*/ 1324051 w 1815260"/>
                    <a:gd name="connsiteY94" fmla="*/ 1963994 h 2168820"/>
                    <a:gd name="connsiteX95" fmla="*/ 1207008 w 1815260"/>
                    <a:gd name="connsiteY95" fmla="*/ 1978624 h 2168820"/>
                    <a:gd name="connsiteX96" fmla="*/ 1163117 w 1815260"/>
                    <a:gd name="connsiteY96" fmla="*/ 1993255 h 2168820"/>
                    <a:gd name="connsiteX97" fmla="*/ 1133856 w 1815260"/>
                    <a:gd name="connsiteY97" fmla="*/ 2000570 h 2168820"/>
                    <a:gd name="connsiteX98" fmla="*/ 1089965 w 1815260"/>
                    <a:gd name="connsiteY98" fmla="*/ 2015200 h 2168820"/>
                    <a:gd name="connsiteX99" fmla="*/ 1068019 w 1815260"/>
                    <a:gd name="connsiteY99" fmla="*/ 2022516 h 2168820"/>
                    <a:gd name="connsiteX100" fmla="*/ 1053389 w 1815260"/>
                    <a:gd name="connsiteY100" fmla="*/ 2044461 h 2168820"/>
                    <a:gd name="connsiteX101" fmla="*/ 1046073 w 1815260"/>
                    <a:gd name="connsiteY101" fmla="*/ 2066407 h 2168820"/>
                    <a:gd name="connsiteX102" fmla="*/ 1024128 w 1815260"/>
                    <a:gd name="connsiteY102" fmla="*/ 2073722 h 2168820"/>
                    <a:gd name="connsiteX103" fmla="*/ 1009497 w 1815260"/>
                    <a:gd name="connsiteY103" fmla="*/ 2088352 h 2168820"/>
                    <a:gd name="connsiteX104" fmla="*/ 994867 w 1815260"/>
                    <a:gd name="connsiteY104" fmla="*/ 2146874 h 2168820"/>
                    <a:gd name="connsiteX105" fmla="*/ 987552 w 1815260"/>
                    <a:gd name="connsiteY105" fmla="*/ 2168820 h 2168820"/>
                    <a:gd name="connsiteX106" fmla="*/ 943661 w 1815260"/>
                    <a:gd name="connsiteY106" fmla="*/ 2146874 h 2168820"/>
                    <a:gd name="connsiteX107" fmla="*/ 914400 w 1815260"/>
                    <a:gd name="connsiteY107" fmla="*/ 2117613 h 2168820"/>
                    <a:gd name="connsiteX108" fmla="*/ 899769 w 1815260"/>
                    <a:gd name="connsiteY108" fmla="*/ 2102983 h 2168820"/>
                    <a:gd name="connsiteX109" fmla="*/ 877824 w 1815260"/>
                    <a:gd name="connsiteY109" fmla="*/ 2095668 h 2168820"/>
                    <a:gd name="connsiteX110" fmla="*/ 855878 w 1815260"/>
                    <a:gd name="connsiteY110" fmla="*/ 2081037 h 2168820"/>
                    <a:gd name="connsiteX111" fmla="*/ 826617 w 1815260"/>
                    <a:gd name="connsiteY111" fmla="*/ 2022516 h 2168820"/>
                    <a:gd name="connsiteX112" fmla="*/ 782726 w 1815260"/>
                    <a:gd name="connsiteY112" fmla="*/ 2007885 h 2168820"/>
                    <a:gd name="connsiteX113" fmla="*/ 760781 w 1815260"/>
                    <a:gd name="connsiteY113" fmla="*/ 2000570 h 2168820"/>
                    <a:gd name="connsiteX114" fmla="*/ 746150 w 1815260"/>
                    <a:gd name="connsiteY114" fmla="*/ 1985940 h 2168820"/>
                    <a:gd name="connsiteX115" fmla="*/ 716889 w 1815260"/>
                    <a:gd name="connsiteY115" fmla="*/ 1942048 h 2168820"/>
                    <a:gd name="connsiteX116" fmla="*/ 672998 w 1815260"/>
                    <a:gd name="connsiteY116" fmla="*/ 1927418 h 2168820"/>
                    <a:gd name="connsiteX117" fmla="*/ 651053 w 1815260"/>
                    <a:gd name="connsiteY117" fmla="*/ 1920103 h 2168820"/>
                    <a:gd name="connsiteX118" fmla="*/ 614477 w 1815260"/>
                    <a:gd name="connsiteY118" fmla="*/ 1890842 h 2168820"/>
                    <a:gd name="connsiteX119" fmla="*/ 585216 w 1815260"/>
                    <a:gd name="connsiteY119" fmla="*/ 1861581 h 2168820"/>
                    <a:gd name="connsiteX120" fmla="*/ 555955 w 1815260"/>
                    <a:gd name="connsiteY120" fmla="*/ 1832320 h 2168820"/>
                    <a:gd name="connsiteX121" fmla="*/ 541325 w 1815260"/>
                    <a:gd name="connsiteY121" fmla="*/ 1810375 h 2168820"/>
                    <a:gd name="connsiteX122" fmla="*/ 534009 w 1815260"/>
                    <a:gd name="connsiteY122" fmla="*/ 1788429 h 2168820"/>
                    <a:gd name="connsiteX123" fmla="*/ 482803 w 1815260"/>
                    <a:gd name="connsiteY123" fmla="*/ 1766484 h 2168820"/>
                    <a:gd name="connsiteX124" fmla="*/ 453542 w 1815260"/>
                    <a:gd name="connsiteY124" fmla="*/ 1737223 h 2168820"/>
                    <a:gd name="connsiteX125" fmla="*/ 438912 w 1815260"/>
                    <a:gd name="connsiteY125" fmla="*/ 1722592 h 2168820"/>
                    <a:gd name="connsiteX126" fmla="*/ 373075 w 1815260"/>
                    <a:gd name="connsiteY126" fmla="*/ 1693332 h 2168820"/>
                    <a:gd name="connsiteX127" fmla="*/ 358445 w 1815260"/>
                    <a:gd name="connsiteY127" fmla="*/ 1678701 h 2168820"/>
                    <a:gd name="connsiteX128" fmla="*/ 343814 w 1815260"/>
                    <a:gd name="connsiteY128" fmla="*/ 1634810 h 2168820"/>
                    <a:gd name="connsiteX129" fmla="*/ 336499 w 1815260"/>
                    <a:gd name="connsiteY129" fmla="*/ 1612864 h 2168820"/>
                    <a:gd name="connsiteX130" fmla="*/ 321869 w 1815260"/>
                    <a:gd name="connsiteY130" fmla="*/ 1590919 h 2168820"/>
                    <a:gd name="connsiteX131" fmla="*/ 292608 w 1815260"/>
                    <a:gd name="connsiteY131" fmla="*/ 1554343 h 2168820"/>
                    <a:gd name="connsiteX132" fmla="*/ 270662 w 1815260"/>
                    <a:gd name="connsiteY132" fmla="*/ 1517767 h 2168820"/>
                    <a:gd name="connsiteX133" fmla="*/ 241401 w 1815260"/>
                    <a:gd name="connsiteY133" fmla="*/ 1473876 h 2168820"/>
                    <a:gd name="connsiteX134" fmla="*/ 226771 w 1815260"/>
                    <a:gd name="connsiteY134" fmla="*/ 1429984 h 2168820"/>
                    <a:gd name="connsiteX135" fmla="*/ 219456 w 1815260"/>
                    <a:gd name="connsiteY135" fmla="*/ 1408039 h 2168820"/>
                    <a:gd name="connsiteX136" fmla="*/ 182880 w 1815260"/>
                    <a:gd name="connsiteY136" fmla="*/ 1378778 h 2168820"/>
                    <a:gd name="connsiteX137" fmla="*/ 168249 w 1815260"/>
                    <a:gd name="connsiteY137" fmla="*/ 1364148 h 2168820"/>
                    <a:gd name="connsiteX138" fmla="*/ 146304 w 1815260"/>
                    <a:gd name="connsiteY138" fmla="*/ 1356832 h 2168820"/>
                    <a:gd name="connsiteX139" fmla="*/ 109728 w 1815260"/>
                    <a:gd name="connsiteY139" fmla="*/ 1327572 h 2168820"/>
                    <a:gd name="connsiteX140" fmla="*/ 95097 w 1815260"/>
                    <a:gd name="connsiteY140" fmla="*/ 1312941 h 2168820"/>
                    <a:gd name="connsiteX141" fmla="*/ 58521 w 1815260"/>
                    <a:gd name="connsiteY141" fmla="*/ 1283680 h 2168820"/>
                    <a:gd name="connsiteX142" fmla="*/ 21945 w 1815260"/>
                    <a:gd name="connsiteY142" fmla="*/ 1232474 h 2168820"/>
                    <a:gd name="connsiteX143" fmla="*/ 0 w 1815260"/>
                    <a:gd name="connsiteY143" fmla="*/ 1225159 h 2168820"/>
                    <a:gd name="connsiteX144" fmla="*/ 14630 w 1815260"/>
                    <a:gd name="connsiteY144" fmla="*/ 1210528 h 2168820"/>
                    <a:gd name="connsiteX0" fmla="*/ 14630 w 1815260"/>
                    <a:gd name="connsiteY0" fmla="*/ 1210528 h 2168820"/>
                    <a:gd name="connsiteX1" fmla="*/ 36576 w 1815260"/>
                    <a:gd name="connsiteY1" fmla="*/ 1173952 h 2168820"/>
                    <a:gd name="connsiteX2" fmla="*/ 65837 w 1815260"/>
                    <a:gd name="connsiteY2" fmla="*/ 1071540 h 2168820"/>
                    <a:gd name="connsiteX3" fmla="*/ 73152 w 1815260"/>
                    <a:gd name="connsiteY3" fmla="*/ 1034964 h 2168820"/>
                    <a:gd name="connsiteX4" fmla="*/ 80467 w 1815260"/>
                    <a:gd name="connsiteY4" fmla="*/ 1013018 h 2168820"/>
                    <a:gd name="connsiteX5" fmla="*/ 87782 w 1815260"/>
                    <a:gd name="connsiteY5" fmla="*/ 983757 h 2168820"/>
                    <a:gd name="connsiteX6" fmla="*/ 102413 w 1815260"/>
                    <a:gd name="connsiteY6" fmla="*/ 939866 h 2168820"/>
                    <a:gd name="connsiteX7" fmla="*/ 124358 w 1815260"/>
                    <a:gd name="connsiteY7" fmla="*/ 866714 h 2168820"/>
                    <a:gd name="connsiteX8" fmla="*/ 131673 w 1815260"/>
                    <a:gd name="connsiteY8" fmla="*/ 844768 h 2168820"/>
                    <a:gd name="connsiteX9" fmla="*/ 138989 w 1815260"/>
                    <a:gd name="connsiteY9" fmla="*/ 822823 h 2168820"/>
                    <a:gd name="connsiteX10" fmla="*/ 146304 w 1815260"/>
                    <a:gd name="connsiteY10" fmla="*/ 793562 h 2168820"/>
                    <a:gd name="connsiteX11" fmla="*/ 153619 w 1815260"/>
                    <a:gd name="connsiteY11" fmla="*/ 771616 h 2168820"/>
                    <a:gd name="connsiteX12" fmla="*/ 160934 w 1815260"/>
                    <a:gd name="connsiteY12" fmla="*/ 742356 h 2168820"/>
                    <a:gd name="connsiteX13" fmla="*/ 168249 w 1815260"/>
                    <a:gd name="connsiteY13" fmla="*/ 720410 h 2168820"/>
                    <a:gd name="connsiteX14" fmla="*/ 182880 w 1815260"/>
                    <a:gd name="connsiteY14" fmla="*/ 661888 h 2168820"/>
                    <a:gd name="connsiteX15" fmla="*/ 197510 w 1815260"/>
                    <a:gd name="connsiteY15" fmla="*/ 617997 h 2168820"/>
                    <a:gd name="connsiteX16" fmla="*/ 204825 w 1815260"/>
                    <a:gd name="connsiteY16" fmla="*/ 596052 h 2168820"/>
                    <a:gd name="connsiteX17" fmla="*/ 197510 w 1815260"/>
                    <a:gd name="connsiteY17" fmla="*/ 449748 h 2168820"/>
                    <a:gd name="connsiteX18" fmla="*/ 212141 w 1815260"/>
                    <a:gd name="connsiteY18" fmla="*/ 354650 h 2168820"/>
                    <a:gd name="connsiteX19" fmla="*/ 219456 w 1815260"/>
                    <a:gd name="connsiteY19" fmla="*/ 266868 h 2168820"/>
                    <a:gd name="connsiteX20" fmla="*/ 234086 w 1815260"/>
                    <a:gd name="connsiteY20" fmla="*/ 252237 h 2168820"/>
                    <a:gd name="connsiteX21" fmla="*/ 241401 w 1815260"/>
                    <a:gd name="connsiteY21" fmla="*/ 230292 h 2168820"/>
                    <a:gd name="connsiteX22" fmla="*/ 256032 w 1815260"/>
                    <a:gd name="connsiteY22" fmla="*/ 215661 h 2168820"/>
                    <a:gd name="connsiteX23" fmla="*/ 285293 w 1815260"/>
                    <a:gd name="connsiteY23" fmla="*/ 171770 h 2168820"/>
                    <a:gd name="connsiteX24" fmla="*/ 299923 w 1815260"/>
                    <a:gd name="connsiteY24" fmla="*/ 127879 h 2168820"/>
                    <a:gd name="connsiteX25" fmla="*/ 329184 w 1815260"/>
                    <a:gd name="connsiteY25" fmla="*/ 98618 h 2168820"/>
                    <a:gd name="connsiteX26" fmla="*/ 336499 w 1815260"/>
                    <a:gd name="connsiteY26" fmla="*/ 76672 h 2168820"/>
                    <a:gd name="connsiteX27" fmla="*/ 365760 w 1815260"/>
                    <a:gd name="connsiteY27" fmla="*/ 40096 h 2168820"/>
                    <a:gd name="connsiteX28" fmla="*/ 534009 w 1815260"/>
                    <a:gd name="connsiteY28" fmla="*/ 25466 h 2168820"/>
                    <a:gd name="connsiteX29" fmla="*/ 563270 w 1815260"/>
                    <a:gd name="connsiteY29" fmla="*/ 32781 h 2168820"/>
                    <a:gd name="connsiteX30" fmla="*/ 636422 w 1815260"/>
                    <a:gd name="connsiteY30" fmla="*/ 47412 h 2168820"/>
                    <a:gd name="connsiteX31" fmla="*/ 680313 w 1815260"/>
                    <a:gd name="connsiteY31" fmla="*/ 62042 h 2168820"/>
                    <a:gd name="connsiteX32" fmla="*/ 702259 w 1815260"/>
                    <a:gd name="connsiteY32" fmla="*/ 69357 h 2168820"/>
                    <a:gd name="connsiteX33" fmla="*/ 820655 w 1815260"/>
                    <a:gd name="connsiteY33" fmla="*/ 88750 h 2168820"/>
                    <a:gd name="connsiteX34" fmla="*/ 863193 w 1815260"/>
                    <a:gd name="connsiteY34" fmla="*/ 113248 h 2168820"/>
                    <a:gd name="connsiteX35" fmla="*/ 907085 w 1815260"/>
                    <a:gd name="connsiteY35" fmla="*/ 127879 h 2168820"/>
                    <a:gd name="connsiteX36" fmla="*/ 987552 w 1815260"/>
                    <a:gd name="connsiteY36" fmla="*/ 142509 h 2168820"/>
                    <a:gd name="connsiteX37" fmla="*/ 1031443 w 1815260"/>
                    <a:gd name="connsiteY37" fmla="*/ 157140 h 2168820"/>
                    <a:gd name="connsiteX38" fmla="*/ 1053389 w 1815260"/>
                    <a:gd name="connsiteY38" fmla="*/ 164455 h 2168820"/>
                    <a:gd name="connsiteX39" fmla="*/ 1097280 w 1815260"/>
                    <a:gd name="connsiteY39" fmla="*/ 171770 h 2168820"/>
                    <a:gd name="connsiteX40" fmla="*/ 1163117 w 1815260"/>
                    <a:gd name="connsiteY40" fmla="*/ 193716 h 2168820"/>
                    <a:gd name="connsiteX41" fmla="*/ 1185062 w 1815260"/>
                    <a:gd name="connsiteY41" fmla="*/ 201031 h 2168820"/>
                    <a:gd name="connsiteX42" fmla="*/ 1221638 w 1815260"/>
                    <a:gd name="connsiteY42" fmla="*/ 208346 h 2168820"/>
                    <a:gd name="connsiteX43" fmla="*/ 1265529 w 1815260"/>
                    <a:gd name="connsiteY43" fmla="*/ 215661 h 2168820"/>
                    <a:gd name="connsiteX44" fmla="*/ 1365561 w 1815260"/>
                    <a:gd name="connsiteY44" fmla="*/ 249342 h 2168820"/>
                    <a:gd name="connsiteX45" fmla="*/ 1441094 w 1815260"/>
                    <a:gd name="connsiteY45" fmla="*/ 252237 h 2168820"/>
                    <a:gd name="connsiteX46" fmla="*/ 1463040 w 1815260"/>
                    <a:gd name="connsiteY46" fmla="*/ 259552 h 2168820"/>
                    <a:gd name="connsiteX47" fmla="*/ 1484985 w 1815260"/>
                    <a:gd name="connsiteY47" fmla="*/ 266868 h 2168820"/>
                    <a:gd name="connsiteX48" fmla="*/ 1492301 w 1815260"/>
                    <a:gd name="connsiteY48" fmla="*/ 288813 h 2168820"/>
                    <a:gd name="connsiteX49" fmla="*/ 1477670 w 1815260"/>
                    <a:gd name="connsiteY49" fmla="*/ 332704 h 2168820"/>
                    <a:gd name="connsiteX50" fmla="*/ 1482603 w 1815260"/>
                    <a:gd name="connsiteY50" fmla="*/ 396504 h 2168820"/>
                    <a:gd name="connsiteX51" fmla="*/ 1504379 w 1815260"/>
                    <a:gd name="connsiteY51" fmla="*/ 425592 h 2168820"/>
                    <a:gd name="connsiteX52" fmla="*/ 1528877 w 1815260"/>
                    <a:gd name="connsiteY52" fmla="*/ 464378 h 2168820"/>
                    <a:gd name="connsiteX53" fmla="*/ 1536192 w 1815260"/>
                    <a:gd name="connsiteY53" fmla="*/ 505374 h 2168820"/>
                    <a:gd name="connsiteX54" fmla="*/ 1572768 w 1815260"/>
                    <a:gd name="connsiteY54" fmla="*/ 588736 h 2168820"/>
                    <a:gd name="connsiteX55" fmla="*/ 1572768 w 1815260"/>
                    <a:gd name="connsiteY55" fmla="*/ 654573 h 2168820"/>
                    <a:gd name="connsiteX56" fmla="*/ 1543507 w 1815260"/>
                    <a:gd name="connsiteY56" fmla="*/ 735040 h 2168820"/>
                    <a:gd name="connsiteX57" fmla="*/ 1521561 w 1815260"/>
                    <a:gd name="connsiteY57" fmla="*/ 742356 h 2168820"/>
                    <a:gd name="connsiteX58" fmla="*/ 1499616 w 1815260"/>
                    <a:gd name="connsiteY58" fmla="*/ 764301 h 2168820"/>
                    <a:gd name="connsiteX59" fmla="*/ 1484985 w 1815260"/>
                    <a:gd name="connsiteY59" fmla="*/ 808192 h 2168820"/>
                    <a:gd name="connsiteX60" fmla="*/ 1477670 w 1815260"/>
                    <a:gd name="connsiteY60" fmla="*/ 895975 h 2168820"/>
                    <a:gd name="connsiteX61" fmla="*/ 1470355 w 1815260"/>
                    <a:gd name="connsiteY61" fmla="*/ 917920 h 2168820"/>
                    <a:gd name="connsiteX62" fmla="*/ 1463040 w 1815260"/>
                    <a:gd name="connsiteY62" fmla="*/ 961812 h 2168820"/>
                    <a:gd name="connsiteX63" fmla="*/ 1463040 w 1815260"/>
                    <a:gd name="connsiteY63" fmla="*/ 1056909 h 2168820"/>
                    <a:gd name="connsiteX64" fmla="*/ 1455725 w 1815260"/>
                    <a:gd name="connsiteY64" fmla="*/ 1078855 h 2168820"/>
                    <a:gd name="connsiteX65" fmla="*/ 1441094 w 1815260"/>
                    <a:gd name="connsiteY65" fmla="*/ 1093485 h 2168820"/>
                    <a:gd name="connsiteX66" fmla="*/ 1433779 w 1815260"/>
                    <a:gd name="connsiteY66" fmla="*/ 1115431 h 2168820"/>
                    <a:gd name="connsiteX67" fmla="*/ 1506931 w 1815260"/>
                    <a:gd name="connsiteY67" fmla="*/ 1122746 h 2168820"/>
                    <a:gd name="connsiteX68" fmla="*/ 1631289 w 1815260"/>
                    <a:gd name="connsiteY68" fmla="*/ 1130061 h 2168820"/>
                    <a:gd name="connsiteX69" fmla="*/ 1653235 w 1815260"/>
                    <a:gd name="connsiteY69" fmla="*/ 1137376 h 2168820"/>
                    <a:gd name="connsiteX70" fmla="*/ 1697126 w 1815260"/>
                    <a:gd name="connsiteY70" fmla="*/ 1144692 h 2168820"/>
                    <a:gd name="connsiteX71" fmla="*/ 1719072 w 1815260"/>
                    <a:gd name="connsiteY71" fmla="*/ 1152007 h 2168820"/>
                    <a:gd name="connsiteX72" fmla="*/ 1748333 w 1815260"/>
                    <a:gd name="connsiteY72" fmla="*/ 1159322 h 2168820"/>
                    <a:gd name="connsiteX73" fmla="*/ 1814169 w 1815260"/>
                    <a:gd name="connsiteY73" fmla="*/ 1159322 h 2168820"/>
                    <a:gd name="connsiteX74" fmla="*/ 1784909 w 1815260"/>
                    <a:gd name="connsiteY74" fmla="*/ 1217844 h 2168820"/>
                    <a:gd name="connsiteX75" fmla="*/ 1755648 w 1815260"/>
                    <a:gd name="connsiteY75" fmla="*/ 1225159 h 2168820"/>
                    <a:gd name="connsiteX76" fmla="*/ 1711757 w 1815260"/>
                    <a:gd name="connsiteY76" fmla="*/ 1239789 h 2168820"/>
                    <a:gd name="connsiteX77" fmla="*/ 1682496 w 1815260"/>
                    <a:gd name="connsiteY77" fmla="*/ 1269050 h 2168820"/>
                    <a:gd name="connsiteX78" fmla="*/ 1638605 w 1815260"/>
                    <a:gd name="connsiteY78" fmla="*/ 1320256 h 2168820"/>
                    <a:gd name="connsiteX79" fmla="*/ 1631289 w 1815260"/>
                    <a:gd name="connsiteY79" fmla="*/ 1342202 h 2168820"/>
                    <a:gd name="connsiteX80" fmla="*/ 1594713 w 1815260"/>
                    <a:gd name="connsiteY80" fmla="*/ 1334887 h 2168820"/>
                    <a:gd name="connsiteX81" fmla="*/ 1572768 w 1815260"/>
                    <a:gd name="connsiteY81" fmla="*/ 1378778 h 2168820"/>
                    <a:gd name="connsiteX82" fmla="*/ 1528877 w 1815260"/>
                    <a:gd name="connsiteY82" fmla="*/ 1437300 h 2168820"/>
                    <a:gd name="connsiteX83" fmla="*/ 1514246 w 1815260"/>
                    <a:gd name="connsiteY83" fmla="*/ 1481191 h 2168820"/>
                    <a:gd name="connsiteX84" fmla="*/ 1477670 w 1815260"/>
                    <a:gd name="connsiteY84" fmla="*/ 1517767 h 2168820"/>
                    <a:gd name="connsiteX85" fmla="*/ 1455725 w 1815260"/>
                    <a:gd name="connsiteY85" fmla="*/ 1539712 h 2168820"/>
                    <a:gd name="connsiteX86" fmla="*/ 1448409 w 1815260"/>
                    <a:gd name="connsiteY86" fmla="*/ 1634810 h 2168820"/>
                    <a:gd name="connsiteX87" fmla="*/ 1441094 w 1815260"/>
                    <a:gd name="connsiteY87" fmla="*/ 1686016 h 2168820"/>
                    <a:gd name="connsiteX88" fmla="*/ 1426464 w 1815260"/>
                    <a:gd name="connsiteY88" fmla="*/ 1759168 h 2168820"/>
                    <a:gd name="connsiteX89" fmla="*/ 1404518 w 1815260"/>
                    <a:gd name="connsiteY89" fmla="*/ 1883527 h 2168820"/>
                    <a:gd name="connsiteX90" fmla="*/ 1389888 w 1815260"/>
                    <a:gd name="connsiteY90" fmla="*/ 1905472 h 2168820"/>
                    <a:gd name="connsiteX91" fmla="*/ 1367942 w 1815260"/>
                    <a:gd name="connsiteY91" fmla="*/ 1942048 h 2168820"/>
                    <a:gd name="connsiteX92" fmla="*/ 1345997 w 1815260"/>
                    <a:gd name="connsiteY92" fmla="*/ 1949364 h 2168820"/>
                    <a:gd name="connsiteX93" fmla="*/ 1324051 w 1815260"/>
                    <a:gd name="connsiteY93" fmla="*/ 1963994 h 2168820"/>
                    <a:gd name="connsiteX94" fmla="*/ 1207008 w 1815260"/>
                    <a:gd name="connsiteY94" fmla="*/ 1978624 h 2168820"/>
                    <a:gd name="connsiteX95" fmla="*/ 1163117 w 1815260"/>
                    <a:gd name="connsiteY95" fmla="*/ 1993255 h 2168820"/>
                    <a:gd name="connsiteX96" fmla="*/ 1133856 w 1815260"/>
                    <a:gd name="connsiteY96" fmla="*/ 2000570 h 2168820"/>
                    <a:gd name="connsiteX97" fmla="*/ 1089965 w 1815260"/>
                    <a:gd name="connsiteY97" fmla="*/ 2015200 h 2168820"/>
                    <a:gd name="connsiteX98" fmla="*/ 1068019 w 1815260"/>
                    <a:gd name="connsiteY98" fmla="*/ 2022516 h 2168820"/>
                    <a:gd name="connsiteX99" fmla="*/ 1053389 w 1815260"/>
                    <a:gd name="connsiteY99" fmla="*/ 2044461 h 2168820"/>
                    <a:gd name="connsiteX100" fmla="*/ 1046073 w 1815260"/>
                    <a:gd name="connsiteY100" fmla="*/ 2066407 h 2168820"/>
                    <a:gd name="connsiteX101" fmla="*/ 1024128 w 1815260"/>
                    <a:gd name="connsiteY101" fmla="*/ 2073722 h 2168820"/>
                    <a:gd name="connsiteX102" fmla="*/ 1009497 w 1815260"/>
                    <a:gd name="connsiteY102" fmla="*/ 2088352 h 2168820"/>
                    <a:gd name="connsiteX103" fmla="*/ 994867 w 1815260"/>
                    <a:gd name="connsiteY103" fmla="*/ 2146874 h 2168820"/>
                    <a:gd name="connsiteX104" fmla="*/ 987552 w 1815260"/>
                    <a:gd name="connsiteY104" fmla="*/ 2168820 h 2168820"/>
                    <a:gd name="connsiteX105" fmla="*/ 943661 w 1815260"/>
                    <a:gd name="connsiteY105" fmla="*/ 2146874 h 2168820"/>
                    <a:gd name="connsiteX106" fmla="*/ 914400 w 1815260"/>
                    <a:gd name="connsiteY106" fmla="*/ 2117613 h 2168820"/>
                    <a:gd name="connsiteX107" fmla="*/ 899769 w 1815260"/>
                    <a:gd name="connsiteY107" fmla="*/ 2102983 h 2168820"/>
                    <a:gd name="connsiteX108" fmla="*/ 877824 w 1815260"/>
                    <a:gd name="connsiteY108" fmla="*/ 2095668 h 2168820"/>
                    <a:gd name="connsiteX109" fmla="*/ 855878 w 1815260"/>
                    <a:gd name="connsiteY109" fmla="*/ 2081037 h 2168820"/>
                    <a:gd name="connsiteX110" fmla="*/ 826617 w 1815260"/>
                    <a:gd name="connsiteY110" fmla="*/ 2022516 h 2168820"/>
                    <a:gd name="connsiteX111" fmla="*/ 782726 w 1815260"/>
                    <a:gd name="connsiteY111" fmla="*/ 2007885 h 2168820"/>
                    <a:gd name="connsiteX112" fmla="*/ 760781 w 1815260"/>
                    <a:gd name="connsiteY112" fmla="*/ 2000570 h 2168820"/>
                    <a:gd name="connsiteX113" fmla="*/ 746150 w 1815260"/>
                    <a:gd name="connsiteY113" fmla="*/ 1985940 h 2168820"/>
                    <a:gd name="connsiteX114" fmla="*/ 716889 w 1815260"/>
                    <a:gd name="connsiteY114" fmla="*/ 1942048 h 2168820"/>
                    <a:gd name="connsiteX115" fmla="*/ 672998 w 1815260"/>
                    <a:gd name="connsiteY115" fmla="*/ 1927418 h 2168820"/>
                    <a:gd name="connsiteX116" fmla="*/ 651053 w 1815260"/>
                    <a:gd name="connsiteY116" fmla="*/ 1920103 h 2168820"/>
                    <a:gd name="connsiteX117" fmla="*/ 614477 w 1815260"/>
                    <a:gd name="connsiteY117" fmla="*/ 1890842 h 2168820"/>
                    <a:gd name="connsiteX118" fmla="*/ 585216 w 1815260"/>
                    <a:gd name="connsiteY118" fmla="*/ 1861581 h 2168820"/>
                    <a:gd name="connsiteX119" fmla="*/ 555955 w 1815260"/>
                    <a:gd name="connsiteY119" fmla="*/ 1832320 h 2168820"/>
                    <a:gd name="connsiteX120" fmla="*/ 541325 w 1815260"/>
                    <a:gd name="connsiteY120" fmla="*/ 1810375 h 2168820"/>
                    <a:gd name="connsiteX121" fmla="*/ 534009 w 1815260"/>
                    <a:gd name="connsiteY121" fmla="*/ 1788429 h 2168820"/>
                    <a:gd name="connsiteX122" fmla="*/ 482803 w 1815260"/>
                    <a:gd name="connsiteY122" fmla="*/ 1766484 h 2168820"/>
                    <a:gd name="connsiteX123" fmla="*/ 453542 w 1815260"/>
                    <a:gd name="connsiteY123" fmla="*/ 1737223 h 2168820"/>
                    <a:gd name="connsiteX124" fmla="*/ 438912 w 1815260"/>
                    <a:gd name="connsiteY124" fmla="*/ 1722592 h 2168820"/>
                    <a:gd name="connsiteX125" fmla="*/ 373075 w 1815260"/>
                    <a:gd name="connsiteY125" fmla="*/ 1693332 h 2168820"/>
                    <a:gd name="connsiteX126" fmla="*/ 358445 w 1815260"/>
                    <a:gd name="connsiteY126" fmla="*/ 1678701 h 2168820"/>
                    <a:gd name="connsiteX127" fmla="*/ 343814 w 1815260"/>
                    <a:gd name="connsiteY127" fmla="*/ 1634810 h 2168820"/>
                    <a:gd name="connsiteX128" fmla="*/ 336499 w 1815260"/>
                    <a:gd name="connsiteY128" fmla="*/ 1612864 h 2168820"/>
                    <a:gd name="connsiteX129" fmla="*/ 321869 w 1815260"/>
                    <a:gd name="connsiteY129" fmla="*/ 1590919 h 2168820"/>
                    <a:gd name="connsiteX130" fmla="*/ 292608 w 1815260"/>
                    <a:gd name="connsiteY130" fmla="*/ 1554343 h 2168820"/>
                    <a:gd name="connsiteX131" fmla="*/ 270662 w 1815260"/>
                    <a:gd name="connsiteY131" fmla="*/ 1517767 h 2168820"/>
                    <a:gd name="connsiteX132" fmla="*/ 241401 w 1815260"/>
                    <a:gd name="connsiteY132" fmla="*/ 1473876 h 2168820"/>
                    <a:gd name="connsiteX133" fmla="*/ 226771 w 1815260"/>
                    <a:gd name="connsiteY133" fmla="*/ 1429984 h 2168820"/>
                    <a:gd name="connsiteX134" fmla="*/ 219456 w 1815260"/>
                    <a:gd name="connsiteY134" fmla="*/ 1408039 h 2168820"/>
                    <a:gd name="connsiteX135" fmla="*/ 182880 w 1815260"/>
                    <a:gd name="connsiteY135" fmla="*/ 1378778 h 2168820"/>
                    <a:gd name="connsiteX136" fmla="*/ 168249 w 1815260"/>
                    <a:gd name="connsiteY136" fmla="*/ 1364148 h 2168820"/>
                    <a:gd name="connsiteX137" fmla="*/ 146304 w 1815260"/>
                    <a:gd name="connsiteY137" fmla="*/ 1356832 h 2168820"/>
                    <a:gd name="connsiteX138" fmla="*/ 109728 w 1815260"/>
                    <a:gd name="connsiteY138" fmla="*/ 1327572 h 2168820"/>
                    <a:gd name="connsiteX139" fmla="*/ 95097 w 1815260"/>
                    <a:gd name="connsiteY139" fmla="*/ 1312941 h 2168820"/>
                    <a:gd name="connsiteX140" fmla="*/ 58521 w 1815260"/>
                    <a:gd name="connsiteY140" fmla="*/ 1283680 h 2168820"/>
                    <a:gd name="connsiteX141" fmla="*/ 21945 w 1815260"/>
                    <a:gd name="connsiteY141" fmla="*/ 1232474 h 2168820"/>
                    <a:gd name="connsiteX142" fmla="*/ 0 w 1815260"/>
                    <a:gd name="connsiteY142" fmla="*/ 1225159 h 2168820"/>
                    <a:gd name="connsiteX143" fmla="*/ 14630 w 1815260"/>
                    <a:gd name="connsiteY143" fmla="*/ 1210528 h 2168820"/>
                    <a:gd name="connsiteX0" fmla="*/ 14630 w 1815260"/>
                    <a:gd name="connsiteY0" fmla="*/ 1210528 h 2168820"/>
                    <a:gd name="connsiteX1" fmla="*/ 36576 w 1815260"/>
                    <a:gd name="connsiteY1" fmla="*/ 1173952 h 2168820"/>
                    <a:gd name="connsiteX2" fmla="*/ 65837 w 1815260"/>
                    <a:gd name="connsiteY2" fmla="*/ 1071540 h 2168820"/>
                    <a:gd name="connsiteX3" fmla="*/ 73152 w 1815260"/>
                    <a:gd name="connsiteY3" fmla="*/ 1034964 h 2168820"/>
                    <a:gd name="connsiteX4" fmla="*/ 80467 w 1815260"/>
                    <a:gd name="connsiteY4" fmla="*/ 1013018 h 2168820"/>
                    <a:gd name="connsiteX5" fmla="*/ 87782 w 1815260"/>
                    <a:gd name="connsiteY5" fmla="*/ 983757 h 2168820"/>
                    <a:gd name="connsiteX6" fmla="*/ 102413 w 1815260"/>
                    <a:gd name="connsiteY6" fmla="*/ 939866 h 2168820"/>
                    <a:gd name="connsiteX7" fmla="*/ 124358 w 1815260"/>
                    <a:gd name="connsiteY7" fmla="*/ 866714 h 2168820"/>
                    <a:gd name="connsiteX8" fmla="*/ 131673 w 1815260"/>
                    <a:gd name="connsiteY8" fmla="*/ 844768 h 2168820"/>
                    <a:gd name="connsiteX9" fmla="*/ 138989 w 1815260"/>
                    <a:gd name="connsiteY9" fmla="*/ 822823 h 2168820"/>
                    <a:gd name="connsiteX10" fmla="*/ 146304 w 1815260"/>
                    <a:gd name="connsiteY10" fmla="*/ 793562 h 2168820"/>
                    <a:gd name="connsiteX11" fmla="*/ 153619 w 1815260"/>
                    <a:gd name="connsiteY11" fmla="*/ 771616 h 2168820"/>
                    <a:gd name="connsiteX12" fmla="*/ 160934 w 1815260"/>
                    <a:gd name="connsiteY12" fmla="*/ 742356 h 2168820"/>
                    <a:gd name="connsiteX13" fmla="*/ 168249 w 1815260"/>
                    <a:gd name="connsiteY13" fmla="*/ 720410 h 2168820"/>
                    <a:gd name="connsiteX14" fmla="*/ 182880 w 1815260"/>
                    <a:gd name="connsiteY14" fmla="*/ 661888 h 2168820"/>
                    <a:gd name="connsiteX15" fmla="*/ 197510 w 1815260"/>
                    <a:gd name="connsiteY15" fmla="*/ 617997 h 2168820"/>
                    <a:gd name="connsiteX16" fmla="*/ 204825 w 1815260"/>
                    <a:gd name="connsiteY16" fmla="*/ 596052 h 2168820"/>
                    <a:gd name="connsiteX17" fmla="*/ 197510 w 1815260"/>
                    <a:gd name="connsiteY17" fmla="*/ 449748 h 2168820"/>
                    <a:gd name="connsiteX18" fmla="*/ 212141 w 1815260"/>
                    <a:gd name="connsiteY18" fmla="*/ 354650 h 2168820"/>
                    <a:gd name="connsiteX19" fmla="*/ 219456 w 1815260"/>
                    <a:gd name="connsiteY19" fmla="*/ 266868 h 2168820"/>
                    <a:gd name="connsiteX20" fmla="*/ 234086 w 1815260"/>
                    <a:gd name="connsiteY20" fmla="*/ 252237 h 2168820"/>
                    <a:gd name="connsiteX21" fmla="*/ 241401 w 1815260"/>
                    <a:gd name="connsiteY21" fmla="*/ 230292 h 2168820"/>
                    <a:gd name="connsiteX22" fmla="*/ 256032 w 1815260"/>
                    <a:gd name="connsiteY22" fmla="*/ 215661 h 2168820"/>
                    <a:gd name="connsiteX23" fmla="*/ 285293 w 1815260"/>
                    <a:gd name="connsiteY23" fmla="*/ 171770 h 2168820"/>
                    <a:gd name="connsiteX24" fmla="*/ 299923 w 1815260"/>
                    <a:gd name="connsiteY24" fmla="*/ 127879 h 2168820"/>
                    <a:gd name="connsiteX25" fmla="*/ 329184 w 1815260"/>
                    <a:gd name="connsiteY25" fmla="*/ 98618 h 2168820"/>
                    <a:gd name="connsiteX26" fmla="*/ 336499 w 1815260"/>
                    <a:gd name="connsiteY26" fmla="*/ 76672 h 2168820"/>
                    <a:gd name="connsiteX27" fmla="*/ 365760 w 1815260"/>
                    <a:gd name="connsiteY27" fmla="*/ 40096 h 2168820"/>
                    <a:gd name="connsiteX28" fmla="*/ 534009 w 1815260"/>
                    <a:gd name="connsiteY28" fmla="*/ 25466 h 2168820"/>
                    <a:gd name="connsiteX29" fmla="*/ 563270 w 1815260"/>
                    <a:gd name="connsiteY29" fmla="*/ 32781 h 2168820"/>
                    <a:gd name="connsiteX30" fmla="*/ 636422 w 1815260"/>
                    <a:gd name="connsiteY30" fmla="*/ 47412 h 2168820"/>
                    <a:gd name="connsiteX31" fmla="*/ 680313 w 1815260"/>
                    <a:gd name="connsiteY31" fmla="*/ 62042 h 2168820"/>
                    <a:gd name="connsiteX32" fmla="*/ 702259 w 1815260"/>
                    <a:gd name="connsiteY32" fmla="*/ 69357 h 2168820"/>
                    <a:gd name="connsiteX33" fmla="*/ 820655 w 1815260"/>
                    <a:gd name="connsiteY33" fmla="*/ 88750 h 2168820"/>
                    <a:gd name="connsiteX34" fmla="*/ 863193 w 1815260"/>
                    <a:gd name="connsiteY34" fmla="*/ 113248 h 2168820"/>
                    <a:gd name="connsiteX35" fmla="*/ 907085 w 1815260"/>
                    <a:gd name="connsiteY35" fmla="*/ 127879 h 2168820"/>
                    <a:gd name="connsiteX36" fmla="*/ 987552 w 1815260"/>
                    <a:gd name="connsiteY36" fmla="*/ 142509 h 2168820"/>
                    <a:gd name="connsiteX37" fmla="*/ 1031443 w 1815260"/>
                    <a:gd name="connsiteY37" fmla="*/ 157140 h 2168820"/>
                    <a:gd name="connsiteX38" fmla="*/ 1053389 w 1815260"/>
                    <a:gd name="connsiteY38" fmla="*/ 164455 h 2168820"/>
                    <a:gd name="connsiteX39" fmla="*/ 1097280 w 1815260"/>
                    <a:gd name="connsiteY39" fmla="*/ 171770 h 2168820"/>
                    <a:gd name="connsiteX40" fmla="*/ 1163117 w 1815260"/>
                    <a:gd name="connsiteY40" fmla="*/ 193716 h 2168820"/>
                    <a:gd name="connsiteX41" fmla="*/ 1185062 w 1815260"/>
                    <a:gd name="connsiteY41" fmla="*/ 201031 h 2168820"/>
                    <a:gd name="connsiteX42" fmla="*/ 1221638 w 1815260"/>
                    <a:gd name="connsiteY42" fmla="*/ 208346 h 2168820"/>
                    <a:gd name="connsiteX43" fmla="*/ 1265529 w 1815260"/>
                    <a:gd name="connsiteY43" fmla="*/ 215661 h 2168820"/>
                    <a:gd name="connsiteX44" fmla="*/ 1365561 w 1815260"/>
                    <a:gd name="connsiteY44" fmla="*/ 249342 h 2168820"/>
                    <a:gd name="connsiteX45" fmla="*/ 1441094 w 1815260"/>
                    <a:gd name="connsiteY45" fmla="*/ 252237 h 2168820"/>
                    <a:gd name="connsiteX46" fmla="*/ 1463040 w 1815260"/>
                    <a:gd name="connsiteY46" fmla="*/ 259552 h 2168820"/>
                    <a:gd name="connsiteX47" fmla="*/ 1484985 w 1815260"/>
                    <a:gd name="connsiteY47" fmla="*/ 266868 h 2168820"/>
                    <a:gd name="connsiteX48" fmla="*/ 1492301 w 1815260"/>
                    <a:gd name="connsiteY48" fmla="*/ 288813 h 2168820"/>
                    <a:gd name="connsiteX49" fmla="*/ 1477670 w 1815260"/>
                    <a:gd name="connsiteY49" fmla="*/ 332704 h 2168820"/>
                    <a:gd name="connsiteX50" fmla="*/ 1482603 w 1815260"/>
                    <a:gd name="connsiteY50" fmla="*/ 396504 h 2168820"/>
                    <a:gd name="connsiteX51" fmla="*/ 1504379 w 1815260"/>
                    <a:gd name="connsiteY51" fmla="*/ 425592 h 2168820"/>
                    <a:gd name="connsiteX52" fmla="*/ 1528877 w 1815260"/>
                    <a:gd name="connsiteY52" fmla="*/ 464378 h 2168820"/>
                    <a:gd name="connsiteX53" fmla="*/ 1536192 w 1815260"/>
                    <a:gd name="connsiteY53" fmla="*/ 505374 h 2168820"/>
                    <a:gd name="connsiteX54" fmla="*/ 1572768 w 1815260"/>
                    <a:gd name="connsiteY54" fmla="*/ 588736 h 2168820"/>
                    <a:gd name="connsiteX55" fmla="*/ 1572768 w 1815260"/>
                    <a:gd name="connsiteY55" fmla="*/ 654573 h 2168820"/>
                    <a:gd name="connsiteX56" fmla="*/ 1543507 w 1815260"/>
                    <a:gd name="connsiteY56" fmla="*/ 735040 h 2168820"/>
                    <a:gd name="connsiteX57" fmla="*/ 1521561 w 1815260"/>
                    <a:gd name="connsiteY57" fmla="*/ 742356 h 2168820"/>
                    <a:gd name="connsiteX58" fmla="*/ 1499616 w 1815260"/>
                    <a:gd name="connsiteY58" fmla="*/ 764301 h 2168820"/>
                    <a:gd name="connsiteX59" fmla="*/ 1492129 w 1815260"/>
                    <a:gd name="connsiteY59" fmla="*/ 822479 h 2168820"/>
                    <a:gd name="connsiteX60" fmla="*/ 1477670 w 1815260"/>
                    <a:gd name="connsiteY60" fmla="*/ 895975 h 2168820"/>
                    <a:gd name="connsiteX61" fmla="*/ 1470355 w 1815260"/>
                    <a:gd name="connsiteY61" fmla="*/ 917920 h 2168820"/>
                    <a:gd name="connsiteX62" fmla="*/ 1463040 w 1815260"/>
                    <a:gd name="connsiteY62" fmla="*/ 961812 h 2168820"/>
                    <a:gd name="connsiteX63" fmla="*/ 1463040 w 1815260"/>
                    <a:gd name="connsiteY63" fmla="*/ 1056909 h 2168820"/>
                    <a:gd name="connsiteX64" fmla="*/ 1455725 w 1815260"/>
                    <a:gd name="connsiteY64" fmla="*/ 1078855 h 2168820"/>
                    <a:gd name="connsiteX65" fmla="*/ 1441094 w 1815260"/>
                    <a:gd name="connsiteY65" fmla="*/ 1093485 h 2168820"/>
                    <a:gd name="connsiteX66" fmla="*/ 1433779 w 1815260"/>
                    <a:gd name="connsiteY66" fmla="*/ 1115431 h 2168820"/>
                    <a:gd name="connsiteX67" fmla="*/ 1506931 w 1815260"/>
                    <a:gd name="connsiteY67" fmla="*/ 1122746 h 2168820"/>
                    <a:gd name="connsiteX68" fmla="*/ 1631289 w 1815260"/>
                    <a:gd name="connsiteY68" fmla="*/ 1130061 h 2168820"/>
                    <a:gd name="connsiteX69" fmla="*/ 1653235 w 1815260"/>
                    <a:gd name="connsiteY69" fmla="*/ 1137376 h 2168820"/>
                    <a:gd name="connsiteX70" fmla="*/ 1697126 w 1815260"/>
                    <a:gd name="connsiteY70" fmla="*/ 1144692 h 2168820"/>
                    <a:gd name="connsiteX71" fmla="*/ 1719072 w 1815260"/>
                    <a:gd name="connsiteY71" fmla="*/ 1152007 h 2168820"/>
                    <a:gd name="connsiteX72" fmla="*/ 1748333 w 1815260"/>
                    <a:gd name="connsiteY72" fmla="*/ 1159322 h 2168820"/>
                    <a:gd name="connsiteX73" fmla="*/ 1814169 w 1815260"/>
                    <a:gd name="connsiteY73" fmla="*/ 1159322 h 2168820"/>
                    <a:gd name="connsiteX74" fmla="*/ 1784909 w 1815260"/>
                    <a:gd name="connsiteY74" fmla="*/ 1217844 h 2168820"/>
                    <a:gd name="connsiteX75" fmla="*/ 1755648 w 1815260"/>
                    <a:gd name="connsiteY75" fmla="*/ 1225159 h 2168820"/>
                    <a:gd name="connsiteX76" fmla="*/ 1711757 w 1815260"/>
                    <a:gd name="connsiteY76" fmla="*/ 1239789 h 2168820"/>
                    <a:gd name="connsiteX77" fmla="*/ 1682496 w 1815260"/>
                    <a:gd name="connsiteY77" fmla="*/ 1269050 h 2168820"/>
                    <a:gd name="connsiteX78" fmla="*/ 1638605 w 1815260"/>
                    <a:gd name="connsiteY78" fmla="*/ 1320256 h 2168820"/>
                    <a:gd name="connsiteX79" fmla="*/ 1631289 w 1815260"/>
                    <a:gd name="connsiteY79" fmla="*/ 1342202 h 2168820"/>
                    <a:gd name="connsiteX80" fmla="*/ 1594713 w 1815260"/>
                    <a:gd name="connsiteY80" fmla="*/ 1334887 h 2168820"/>
                    <a:gd name="connsiteX81" fmla="*/ 1572768 w 1815260"/>
                    <a:gd name="connsiteY81" fmla="*/ 1378778 h 2168820"/>
                    <a:gd name="connsiteX82" fmla="*/ 1528877 w 1815260"/>
                    <a:gd name="connsiteY82" fmla="*/ 1437300 h 2168820"/>
                    <a:gd name="connsiteX83" fmla="*/ 1514246 w 1815260"/>
                    <a:gd name="connsiteY83" fmla="*/ 1481191 h 2168820"/>
                    <a:gd name="connsiteX84" fmla="*/ 1477670 w 1815260"/>
                    <a:gd name="connsiteY84" fmla="*/ 1517767 h 2168820"/>
                    <a:gd name="connsiteX85" fmla="*/ 1455725 w 1815260"/>
                    <a:gd name="connsiteY85" fmla="*/ 1539712 h 2168820"/>
                    <a:gd name="connsiteX86" fmla="*/ 1448409 w 1815260"/>
                    <a:gd name="connsiteY86" fmla="*/ 1634810 h 2168820"/>
                    <a:gd name="connsiteX87" fmla="*/ 1441094 w 1815260"/>
                    <a:gd name="connsiteY87" fmla="*/ 1686016 h 2168820"/>
                    <a:gd name="connsiteX88" fmla="*/ 1426464 w 1815260"/>
                    <a:gd name="connsiteY88" fmla="*/ 1759168 h 2168820"/>
                    <a:gd name="connsiteX89" fmla="*/ 1404518 w 1815260"/>
                    <a:gd name="connsiteY89" fmla="*/ 1883527 h 2168820"/>
                    <a:gd name="connsiteX90" fmla="*/ 1389888 w 1815260"/>
                    <a:gd name="connsiteY90" fmla="*/ 1905472 h 2168820"/>
                    <a:gd name="connsiteX91" fmla="*/ 1367942 w 1815260"/>
                    <a:gd name="connsiteY91" fmla="*/ 1942048 h 2168820"/>
                    <a:gd name="connsiteX92" fmla="*/ 1345997 w 1815260"/>
                    <a:gd name="connsiteY92" fmla="*/ 1949364 h 2168820"/>
                    <a:gd name="connsiteX93" fmla="*/ 1324051 w 1815260"/>
                    <a:gd name="connsiteY93" fmla="*/ 1963994 h 2168820"/>
                    <a:gd name="connsiteX94" fmla="*/ 1207008 w 1815260"/>
                    <a:gd name="connsiteY94" fmla="*/ 1978624 h 2168820"/>
                    <a:gd name="connsiteX95" fmla="*/ 1163117 w 1815260"/>
                    <a:gd name="connsiteY95" fmla="*/ 1993255 h 2168820"/>
                    <a:gd name="connsiteX96" fmla="*/ 1133856 w 1815260"/>
                    <a:gd name="connsiteY96" fmla="*/ 2000570 h 2168820"/>
                    <a:gd name="connsiteX97" fmla="*/ 1089965 w 1815260"/>
                    <a:gd name="connsiteY97" fmla="*/ 2015200 h 2168820"/>
                    <a:gd name="connsiteX98" fmla="*/ 1068019 w 1815260"/>
                    <a:gd name="connsiteY98" fmla="*/ 2022516 h 2168820"/>
                    <a:gd name="connsiteX99" fmla="*/ 1053389 w 1815260"/>
                    <a:gd name="connsiteY99" fmla="*/ 2044461 h 2168820"/>
                    <a:gd name="connsiteX100" fmla="*/ 1046073 w 1815260"/>
                    <a:gd name="connsiteY100" fmla="*/ 2066407 h 2168820"/>
                    <a:gd name="connsiteX101" fmla="*/ 1024128 w 1815260"/>
                    <a:gd name="connsiteY101" fmla="*/ 2073722 h 2168820"/>
                    <a:gd name="connsiteX102" fmla="*/ 1009497 w 1815260"/>
                    <a:gd name="connsiteY102" fmla="*/ 2088352 h 2168820"/>
                    <a:gd name="connsiteX103" fmla="*/ 994867 w 1815260"/>
                    <a:gd name="connsiteY103" fmla="*/ 2146874 h 2168820"/>
                    <a:gd name="connsiteX104" fmla="*/ 987552 w 1815260"/>
                    <a:gd name="connsiteY104" fmla="*/ 2168820 h 2168820"/>
                    <a:gd name="connsiteX105" fmla="*/ 943661 w 1815260"/>
                    <a:gd name="connsiteY105" fmla="*/ 2146874 h 2168820"/>
                    <a:gd name="connsiteX106" fmla="*/ 914400 w 1815260"/>
                    <a:gd name="connsiteY106" fmla="*/ 2117613 h 2168820"/>
                    <a:gd name="connsiteX107" fmla="*/ 899769 w 1815260"/>
                    <a:gd name="connsiteY107" fmla="*/ 2102983 h 2168820"/>
                    <a:gd name="connsiteX108" fmla="*/ 877824 w 1815260"/>
                    <a:gd name="connsiteY108" fmla="*/ 2095668 h 2168820"/>
                    <a:gd name="connsiteX109" fmla="*/ 855878 w 1815260"/>
                    <a:gd name="connsiteY109" fmla="*/ 2081037 h 2168820"/>
                    <a:gd name="connsiteX110" fmla="*/ 826617 w 1815260"/>
                    <a:gd name="connsiteY110" fmla="*/ 2022516 h 2168820"/>
                    <a:gd name="connsiteX111" fmla="*/ 782726 w 1815260"/>
                    <a:gd name="connsiteY111" fmla="*/ 2007885 h 2168820"/>
                    <a:gd name="connsiteX112" fmla="*/ 760781 w 1815260"/>
                    <a:gd name="connsiteY112" fmla="*/ 2000570 h 2168820"/>
                    <a:gd name="connsiteX113" fmla="*/ 746150 w 1815260"/>
                    <a:gd name="connsiteY113" fmla="*/ 1985940 h 2168820"/>
                    <a:gd name="connsiteX114" fmla="*/ 716889 w 1815260"/>
                    <a:gd name="connsiteY114" fmla="*/ 1942048 h 2168820"/>
                    <a:gd name="connsiteX115" fmla="*/ 672998 w 1815260"/>
                    <a:gd name="connsiteY115" fmla="*/ 1927418 h 2168820"/>
                    <a:gd name="connsiteX116" fmla="*/ 651053 w 1815260"/>
                    <a:gd name="connsiteY116" fmla="*/ 1920103 h 2168820"/>
                    <a:gd name="connsiteX117" fmla="*/ 614477 w 1815260"/>
                    <a:gd name="connsiteY117" fmla="*/ 1890842 h 2168820"/>
                    <a:gd name="connsiteX118" fmla="*/ 585216 w 1815260"/>
                    <a:gd name="connsiteY118" fmla="*/ 1861581 h 2168820"/>
                    <a:gd name="connsiteX119" fmla="*/ 555955 w 1815260"/>
                    <a:gd name="connsiteY119" fmla="*/ 1832320 h 2168820"/>
                    <a:gd name="connsiteX120" fmla="*/ 541325 w 1815260"/>
                    <a:gd name="connsiteY120" fmla="*/ 1810375 h 2168820"/>
                    <a:gd name="connsiteX121" fmla="*/ 534009 w 1815260"/>
                    <a:gd name="connsiteY121" fmla="*/ 1788429 h 2168820"/>
                    <a:gd name="connsiteX122" fmla="*/ 482803 w 1815260"/>
                    <a:gd name="connsiteY122" fmla="*/ 1766484 h 2168820"/>
                    <a:gd name="connsiteX123" fmla="*/ 453542 w 1815260"/>
                    <a:gd name="connsiteY123" fmla="*/ 1737223 h 2168820"/>
                    <a:gd name="connsiteX124" fmla="*/ 438912 w 1815260"/>
                    <a:gd name="connsiteY124" fmla="*/ 1722592 h 2168820"/>
                    <a:gd name="connsiteX125" fmla="*/ 373075 w 1815260"/>
                    <a:gd name="connsiteY125" fmla="*/ 1693332 h 2168820"/>
                    <a:gd name="connsiteX126" fmla="*/ 358445 w 1815260"/>
                    <a:gd name="connsiteY126" fmla="*/ 1678701 h 2168820"/>
                    <a:gd name="connsiteX127" fmla="*/ 343814 w 1815260"/>
                    <a:gd name="connsiteY127" fmla="*/ 1634810 h 2168820"/>
                    <a:gd name="connsiteX128" fmla="*/ 336499 w 1815260"/>
                    <a:gd name="connsiteY128" fmla="*/ 1612864 h 2168820"/>
                    <a:gd name="connsiteX129" fmla="*/ 321869 w 1815260"/>
                    <a:gd name="connsiteY129" fmla="*/ 1590919 h 2168820"/>
                    <a:gd name="connsiteX130" fmla="*/ 292608 w 1815260"/>
                    <a:gd name="connsiteY130" fmla="*/ 1554343 h 2168820"/>
                    <a:gd name="connsiteX131" fmla="*/ 270662 w 1815260"/>
                    <a:gd name="connsiteY131" fmla="*/ 1517767 h 2168820"/>
                    <a:gd name="connsiteX132" fmla="*/ 241401 w 1815260"/>
                    <a:gd name="connsiteY132" fmla="*/ 1473876 h 2168820"/>
                    <a:gd name="connsiteX133" fmla="*/ 226771 w 1815260"/>
                    <a:gd name="connsiteY133" fmla="*/ 1429984 h 2168820"/>
                    <a:gd name="connsiteX134" fmla="*/ 219456 w 1815260"/>
                    <a:gd name="connsiteY134" fmla="*/ 1408039 h 2168820"/>
                    <a:gd name="connsiteX135" fmla="*/ 182880 w 1815260"/>
                    <a:gd name="connsiteY135" fmla="*/ 1378778 h 2168820"/>
                    <a:gd name="connsiteX136" fmla="*/ 168249 w 1815260"/>
                    <a:gd name="connsiteY136" fmla="*/ 1364148 h 2168820"/>
                    <a:gd name="connsiteX137" fmla="*/ 146304 w 1815260"/>
                    <a:gd name="connsiteY137" fmla="*/ 1356832 h 2168820"/>
                    <a:gd name="connsiteX138" fmla="*/ 109728 w 1815260"/>
                    <a:gd name="connsiteY138" fmla="*/ 1327572 h 2168820"/>
                    <a:gd name="connsiteX139" fmla="*/ 95097 w 1815260"/>
                    <a:gd name="connsiteY139" fmla="*/ 1312941 h 2168820"/>
                    <a:gd name="connsiteX140" fmla="*/ 58521 w 1815260"/>
                    <a:gd name="connsiteY140" fmla="*/ 1283680 h 2168820"/>
                    <a:gd name="connsiteX141" fmla="*/ 21945 w 1815260"/>
                    <a:gd name="connsiteY141" fmla="*/ 1232474 h 2168820"/>
                    <a:gd name="connsiteX142" fmla="*/ 0 w 1815260"/>
                    <a:gd name="connsiteY142" fmla="*/ 1225159 h 2168820"/>
                    <a:gd name="connsiteX143" fmla="*/ 14630 w 1815260"/>
                    <a:gd name="connsiteY143" fmla="*/ 1210528 h 2168820"/>
                    <a:gd name="connsiteX0" fmla="*/ 14630 w 1815260"/>
                    <a:gd name="connsiteY0" fmla="*/ 1210528 h 2168820"/>
                    <a:gd name="connsiteX1" fmla="*/ 36576 w 1815260"/>
                    <a:gd name="connsiteY1" fmla="*/ 1173952 h 2168820"/>
                    <a:gd name="connsiteX2" fmla="*/ 65837 w 1815260"/>
                    <a:gd name="connsiteY2" fmla="*/ 1071540 h 2168820"/>
                    <a:gd name="connsiteX3" fmla="*/ 73152 w 1815260"/>
                    <a:gd name="connsiteY3" fmla="*/ 1034964 h 2168820"/>
                    <a:gd name="connsiteX4" fmla="*/ 80467 w 1815260"/>
                    <a:gd name="connsiteY4" fmla="*/ 1013018 h 2168820"/>
                    <a:gd name="connsiteX5" fmla="*/ 87782 w 1815260"/>
                    <a:gd name="connsiteY5" fmla="*/ 983757 h 2168820"/>
                    <a:gd name="connsiteX6" fmla="*/ 102413 w 1815260"/>
                    <a:gd name="connsiteY6" fmla="*/ 939866 h 2168820"/>
                    <a:gd name="connsiteX7" fmla="*/ 124358 w 1815260"/>
                    <a:gd name="connsiteY7" fmla="*/ 866714 h 2168820"/>
                    <a:gd name="connsiteX8" fmla="*/ 131673 w 1815260"/>
                    <a:gd name="connsiteY8" fmla="*/ 844768 h 2168820"/>
                    <a:gd name="connsiteX9" fmla="*/ 138989 w 1815260"/>
                    <a:gd name="connsiteY9" fmla="*/ 822823 h 2168820"/>
                    <a:gd name="connsiteX10" fmla="*/ 146304 w 1815260"/>
                    <a:gd name="connsiteY10" fmla="*/ 793562 h 2168820"/>
                    <a:gd name="connsiteX11" fmla="*/ 153619 w 1815260"/>
                    <a:gd name="connsiteY11" fmla="*/ 771616 h 2168820"/>
                    <a:gd name="connsiteX12" fmla="*/ 160934 w 1815260"/>
                    <a:gd name="connsiteY12" fmla="*/ 742356 h 2168820"/>
                    <a:gd name="connsiteX13" fmla="*/ 168249 w 1815260"/>
                    <a:gd name="connsiteY13" fmla="*/ 720410 h 2168820"/>
                    <a:gd name="connsiteX14" fmla="*/ 182880 w 1815260"/>
                    <a:gd name="connsiteY14" fmla="*/ 661888 h 2168820"/>
                    <a:gd name="connsiteX15" fmla="*/ 197510 w 1815260"/>
                    <a:gd name="connsiteY15" fmla="*/ 617997 h 2168820"/>
                    <a:gd name="connsiteX16" fmla="*/ 204825 w 1815260"/>
                    <a:gd name="connsiteY16" fmla="*/ 596052 h 2168820"/>
                    <a:gd name="connsiteX17" fmla="*/ 197510 w 1815260"/>
                    <a:gd name="connsiteY17" fmla="*/ 449748 h 2168820"/>
                    <a:gd name="connsiteX18" fmla="*/ 212141 w 1815260"/>
                    <a:gd name="connsiteY18" fmla="*/ 354650 h 2168820"/>
                    <a:gd name="connsiteX19" fmla="*/ 219456 w 1815260"/>
                    <a:gd name="connsiteY19" fmla="*/ 266868 h 2168820"/>
                    <a:gd name="connsiteX20" fmla="*/ 234086 w 1815260"/>
                    <a:gd name="connsiteY20" fmla="*/ 252237 h 2168820"/>
                    <a:gd name="connsiteX21" fmla="*/ 241401 w 1815260"/>
                    <a:gd name="connsiteY21" fmla="*/ 230292 h 2168820"/>
                    <a:gd name="connsiteX22" fmla="*/ 256032 w 1815260"/>
                    <a:gd name="connsiteY22" fmla="*/ 215661 h 2168820"/>
                    <a:gd name="connsiteX23" fmla="*/ 285293 w 1815260"/>
                    <a:gd name="connsiteY23" fmla="*/ 171770 h 2168820"/>
                    <a:gd name="connsiteX24" fmla="*/ 299923 w 1815260"/>
                    <a:gd name="connsiteY24" fmla="*/ 127879 h 2168820"/>
                    <a:gd name="connsiteX25" fmla="*/ 329184 w 1815260"/>
                    <a:gd name="connsiteY25" fmla="*/ 98618 h 2168820"/>
                    <a:gd name="connsiteX26" fmla="*/ 336499 w 1815260"/>
                    <a:gd name="connsiteY26" fmla="*/ 76672 h 2168820"/>
                    <a:gd name="connsiteX27" fmla="*/ 365760 w 1815260"/>
                    <a:gd name="connsiteY27" fmla="*/ 40096 h 2168820"/>
                    <a:gd name="connsiteX28" fmla="*/ 534009 w 1815260"/>
                    <a:gd name="connsiteY28" fmla="*/ 25466 h 2168820"/>
                    <a:gd name="connsiteX29" fmla="*/ 563270 w 1815260"/>
                    <a:gd name="connsiteY29" fmla="*/ 32781 h 2168820"/>
                    <a:gd name="connsiteX30" fmla="*/ 636422 w 1815260"/>
                    <a:gd name="connsiteY30" fmla="*/ 47412 h 2168820"/>
                    <a:gd name="connsiteX31" fmla="*/ 680313 w 1815260"/>
                    <a:gd name="connsiteY31" fmla="*/ 62042 h 2168820"/>
                    <a:gd name="connsiteX32" fmla="*/ 702259 w 1815260"/>
                    <a:gd name="connsiteY32" fmla="*/ 69357 h 2168820"/>
                    <a:gd name="connsiteX33" fmla="*/ 820655 w 1815260"/>
                    <a:gd name="connsiteY33" fmla="*/ 88750 h 2168820"/>
                    <a:gd name="connsiteX34" fmla="*/ 863193 w 1815260"/>
                    <a:gd name="connsiteY34" fmla="*/ 113248 h 2168820"/>
                    <a:gd name="connsiteX35" fmla="*/ 907085 w 1815260"/>
                    <a:gd name="connsiteY35" fmla="*/ 127879 h 2168820"/>
                    <a:gd name="connsiteX36" fmla="*/ 987552 w 1815260"/>
                    <a:gd name="connsiteY36" fmla="*/ 142509 h 2168820"/>
                    <a:gd name="connsiteX37" fmla="*/ 1031443 w 1815260"/>
                    <a:gd name="connsiteY37" fmla="*/ 157140 h 2168820"/>
                    <a:gd name="connsiteX38" fmla="*/ 1053389 w 1815260"/>
                    <a:gd name="connsiteY38" fmla="*/ 164455 h 2168820"/>
                    <a:gd name="connsiteX39" fmla="*/ 1097280 w 1815260"/>
                    <a:gd name="connsiteY39" fmla="*/ 171770 h 2168820"/>
                    <a:gd name="connsiteX40" fmla="*/ 1163117 w 1815260"/>
                    <a:gd name="connsiteY40" fmla="*/ 193716 h 2168820"/>
                    <a:gd name="connsiteX41" fmla="*/ 1185062 w 1815260"/>
                    <a:gd name="connsiteY41" fmla="*/ 201031 h 2168820"/>
                    <a:gd name="connsiteX42" fmla="*/ 1221638 w 1815260"/>
                    <a:gd name="connsiteY42" fmla="*/ 208346 h 2168820"/>
                    <a:gd name="connsiteX43" fmla="*/ 1265529 w 1815260"/>
                    <a:gd name="connsiteY43" fmla="*/ 215661 h 2168820"/>
                    <a:gd name="connsiteX44" fmla="*/ 1365561 w 1815260"/>
                    <a:gd name="connsiteY44" fmla="*/ 249342 h 2168820"/>
                    <a:gd name="connsiteX45" fmla="*/ 1441094 w 1815260"/>
                    <a:gd name="connsiteY45" fmla="*/ 252237 h 2168820"/>
                    <a:gd name="connsiteX46" fmla="*/ 1463040 w 1815260"/>
                    <a:gd name="connsiteY46" fmla="*/ 259552 h 2168820"/>
                    <a:gd name="connsiteX47" fmla="*/ 1484985 w 1815260"/>
                    <a:gd name="connsiteY47" fmla="*/ 266868 h 2168820"/>
                    <a:gd name="connsiteX48" fmla="*/ 1492301 w 1815260"/>
                    <a:gd name="connsiteY48" fmla="*/ 288813 h 2168820"/>
                    <a:gd name="connsiteX49" fmla="*/ 1477670 w 1815260"/>
                    <a:gd name="connsiteY49" fmla="*/ 332704 h 2168820"/>
                    <a:gd name="connsiteX50" fmla="*/ 1482603 w 1815260"/>
                    <a:gd name="connsiteY50" fmla="*/ 396504 h 2168820"/>
                    <a:gd name="connsiteX51" fmla="*/ 1504379 w 1815260"/>
                    <a:gd name="connsiteY51" fmla="*/ 425592 h 2168820"/>
                    <a:gd name="connsiteX52" fmla="*/ 1528877 w 1815260"/>
                    <a:gd name="connsiteY52" fmla="*/ 464378 h 2168820"/>
                    <a:gd name="connsiteX53" fmla="*/ 1536192 w 1815260"/>
                    <a:gd name="connsiteY53" fmla="*/ 505374 h 2168820"/>
                    <a:gd name="connsiteX54" fmla="*/ 1572768 w 1815260"/>
                    <a:gd name="connsiteY54" fmla="*/ 588736 h 2168820"/>
                    <a:gd name="connsiteX55" fmla="*/ 1572768 w 1815260"/>
                    <a:gd name="connsiteY55" fmla="*/ 654573 h 2168820"/>
                    <a:gd name="connsiteX56" fmla="*/ 1543507 w 1815260"/>
                    <a:gd name="connsiteY56" fmla="*/ 735040 h 2168820"/>
                    <a:gd name="connsiteX57" fmla="*/ 1521561 w 1815260"/>
                    <a:gd name="connsiteY57" fmla="*/ 742356 h 2168820"/>
                    <a:gd name="connsiteX58" fmla="*/ 1492129 w 1815260"/>
                    <a:gd name="connsiteY58" fmla="*/ 822479 h 2168820"/>
                    <a:gd name="connsiteX59" fmla="*/ 1477670 w 1815260"/>
                    <a:gd name="connsiteY59" fmla="*/ 895975 h 2168820"/>
                    <a:gd name="connsiteX60" fmla="*/ 1470355 w 1815260"/>
                    <a:gd name="connsiteY60" fmla="*/ 917920 h 2168820"/>
                    <a:gd name="connsiteX61" fmla="*/ 1463040 w 1815260"/>
                    <a:gd name="connsiteY61" fmla="*/ 961812 h 2168820"/>
                    <a:gd name="connsiteX62" fmla="*/ 1463040 w 1815260"/>
                    <a:gd name="connsiteY62" fmla="*/ 1056909 h 2168820"/>
                    <a:gd name="connsiteX63" fmla="*/ 1455725 w 1815260"/>
                    <a:gd name="connsiteY63" fmla="*/ 1078855 h 2168820"/>
                    <a:gd name="connsiteX64" fmla="*/ 1441094 w 1815260"/>
                    <a:gd name="connsiteY64" fmla="*/ 1093485 h 2168820"/>
                    <a:gd name="connsiteX65" fmla="*/ 1433779 w 1815260"/>
                    <a:gd name="connsiteY65" fmla="*/ 1115431 h 2168820"/>
                    <a:gd name="connsiteX66" fmla="*/ 1506931 w 1815260"/>
                    <a:gd name="connsiteY66" fmla="*/ 1122746 h 2168820"/>
                    <a:gd name="connsiteX67" fmla="*/ 1631289 w 1815260"/>
                    <a:gd name="connsiteY67" fmla="*/ 1130061 h 2168820"/>
                    <a:gd name="connsiteX68" fmla="*/ 1653235 w 1815260"/>
                    <a:gd name="connsiteY68" fmla="*/ 1137376 h 2168820"/>
                    <a:gd name="connsiteX69" fmla="*/ 1697126 w 1815260"/>
                    <a:gd name="connsiteY69" fmla="*/ 1144692 h 2168820"/>
                    <a:gd name="connsiteX70" fmla="*/ 1719072 w 1815260"/>
                    <a:gd name="connsiteY70" fmla="*/ 1152007 h 2168820"/>
                    <a:gd name="connsiteX71" fmla="*/ 1748333 w 1815260"/>
                    <a:gd name="connsiteY71" fmla="*/ 1159322 h 2168820"/>
                    <a:gd name="connsiteX72" fmla="*/ 1814169 w 1815260"/>
                    <a:gd name="connsiteY72" fmla="*/ 1159322 h 2168820"/>
                    <a:gd name="connsiteX73" fmla="*/ 1784909 w 1815260"/>
                    <a:gd name="connsiteY73" fmla="*/ 1217844 h 2168820"/>
                    <a:gd name="connsiteX74" fmla="*/ 1755648 w 1815260"/>
                    <a:gd name="connsiteY74" fmla="*/ 1225159 h 2168820"/>
                    <a:gd name="connsiteX75" fmla="*/ 1711757 w 1815260"/>
                    <a:gd name="connsiteY75" fmla="*/ 1239789 h 2168820"/>
                    <a:gd name="connsiteX76" fmla="*/ 1682496 w 1815260"/>
                    <a:gd name="connsiteY76" fmla="*/ 1269050 h 2168820"/>
                    <a:gd name="connsiteX77" fmla="*/ 1638605 w 1815260"/>
                    <a:gd name="connsiteY77" fmla="*/ 1320256 h 2168820"/>
                    <a:gd name="connsiteX78" fmla="*/ 1631289 w 1815260"/>
                    <a:gd name="connsiteY78" fmla="*/ 1342202 h 2168820"/>
                    <a:gd name="connsiteX79" fmla="*/ 1594713 w 1815260"/>
                    <a:gd name="connsiteY79" fmla="*/ 1334887 h 2168820"/>
                    <a:gd name="connsiteX80" fmla="*/ 1572768 w 1815260"/>
                    <a:gd name="connsiteY80" fmla="*/ 1378778 h 2168820"/>
                    <a:gd name="connsiteX81" fmla="*/ 1528877 w 1815260"/>
                    <a:gd name="connsiteY81" fmla="*/ 1437300 h 2168820"/>
                    <a:gd name="connsiteX82" fmla="*/ 1514246 w 1815260"/>
                    <a:gd name="connsiteY82" fmla="*/ 1481191 h 2168820"/>
                    <a:gd name="connsiteX83" fmla="*/ 1477670 w 1815260"/>
                    <a:gd name="connsiteY83" fmla="*/ 1517767 h 2168820"/>
                    <a:gd name="connsiteX84" fmla="*/ 1455725 w 1815260"/>
                    <a:gd name="connsiteY84" fmla="*/ 1539712 h 2168820"/>
                    <a:gd name="connsiteX85" fmla="*/ 1448409 w 1815260"/>
                    <a:gd name="connsiteY85" fmla="*/ 1634810 h 2168820"/>
                    <a:gd name="connsiteX86" fmla="*/ 1441094 w 1815260"/>
                    <a:gd name="connsiteY86" fmla="*/ 1686016 h 2168820"/>
                    <a:gd name="connsiteX87" fmla="*/ 1426464 w 1815260"/>
                    <a:gd name="connsiteY87" fmla="*/ 1759168 h 2168820"/>
                    <a:gd name="connsiteX88" fmla="*/ 1404518 w 1815260"/>
                    <a:gd name="connsiteY88" fmla="*/ 1883527 h 2168820"/>
                    <a:gd name="connsiteX89" fmla="*/ 1389888 w 1815260"/>
                    <a:gd name="connsiteY89" fmla="*/ 1905472 h 2168820"/>
                    <a:gd name="connsiteX90" fmla="*/ 1367942 w 1815260"/>
                    <a:gd name="connsiteY90" fmla="*/ 1942048 h 2168820"/>
                    <a:gd name="connsiteX91" fmla="*/ 1345997 w 1815260"/>
                    <a:gd name="connsiteY91" fmla="*/ 1949364 h 2168820"/>
                    <a:gd name="connsiteX92" fmla="*/ 1324051 w 1815260"/>
                    <a:gd name="connsiteY92" fmla="*/ 1963994 h 2168820"/>
                    <a:gd name="connsiteX93" fmla="*/ 1207008 w 1815260"/>
                    <a:gd name="connsiteY93" fmla="*/ 1978624 h 2168820"/>
                    <a:gd name="connsiteX94" fmla="*/ 1163117 w 1815260"/>
                    <a:gd name="connsiteY94" fmla="*/ 1993255 h 2168820"/>
                    <a:gd name="connsiteX95" fmla="*/ 1133856 w 1815260"/>
                    <a:gd name="connsiteY95" fmla="*/ 2000570 h 2168820"/>
                    <a:gd name="connsiteX96" fmla="*/ 1089965 w 1815260"/>
                    <a:gd name="connsiteY96" fmla="*/ 2015200 h 2168820"/>
                    <a:gd name="connsiteX97" fmla="*/ 1068019 w 1815260"/>
                    <a:gd name="connsiteY97" fmla="*/ 2022516 h 2168820"/>
                    <a:gd name="connsiteX98" fmla="*/ 1053389 w 1815260"/>
                    <a:gd name="connsiteY98" fmla="*/ 2044461 h 2168820"/>
                    <a:gd name="connsiteX99" fmla="*/ 1046073 w 1815260"/>
                    <a:gd name="connsiteY99" fmla="*/ 2066407 h 2168820"/>
                    <a:gd name="connsiteX100" fmla="*/ 1024128 w 1815260"/>
                    <a:gd name="connsiteY100" fmla="*/ 2073722 h 2168820"/>
                    <a:gd name="connsiteX101" fmla="*/ 1009497 w 1815260"/>
                    <a:gd name="connsiteY101" fmla="*/ 2088352 h 2168820"/>
                    <a:gd name="connsiteX102" fmla="*/ 994867 w 1815260"/>
                    <a:gd name="connsiteY102" fmla="*/ 2146874 h 2168820"/>
                    <a:gd name="connsiteX103" fmla="*/ 987552 w 1815260"/>
                    <a:gd name="connsiteY103" fmla="*/ 2168820 h 2168820"/>
                    <a:gd name="connsiteX104" fmla="*/ 943661 w 1815260"/>
                    <a:gd name="connsiteY104" fmla="*/ 2146874 h 2168820"/>
                    <a:gd name="connsiteX105" fmla="*/ 914400 w 1815260"/>
                    <a:gd name="connsiteY105" fmla="*/ 2117613 h 2168820"/>
                    <a:gd name="connsiteX106" fmla="*/ 899769 w 1815260"/>
                    <a:gd name="connsiteY106" fmla="*/ 2102983 h 2168820"/>
                    <a:gd name="connsiteX107" fmla="*/ 877824 w 1815260"/>
                    <a:gd name="connsiteY107" fmla="*/ 2095668 h 2168820"/>
                    <a:gd name="connsiteX108" fmla="*/ 855878 w 1815260"/>
                    <a:gd name="connsiteY108" fmla="*/ 2081037 h 2168820"/>
                    <a:gd name="connsiteX109" fmla="*/ 826617 w 1815260"/>
                    <a:gd name="connsiteY109" fmla="*/ 2022516 h 2168820"/>
                    <a:gd name="connsiteX110" fmla="*/ 782726 w 1815260"/>
                    <a:gd name="connsiteY110" fmla="*/ 2007885 h 2168820"/>
                    <a:gd name="connsiteX111" fmla="*/ 760781 w 1815260"/>
                    <a:gd name="connsiteY111" fmla="*/ 2000570 h 2168820"/>
                    <a:gd name="connsiteX112" fmla="*/ 746150 w 1815260"/>
                    <a:gd name="connsiteY112" fmla="*/ 1985940 h 2168820"/>
                    <a:gd name="connsiteX113" fmla="*/ 716889 w 1815260"/>
                    <a:gd name="connsiteY113" fmla="*/ 1942048 h 2168820"/>
                    <a:gd name="connsiteX114" fmla="*/ 672998 w 1815260"/>
                    <a:gd name="connsiteY114" fmla="*/ 1927418 h 2168820"/>
                    <a:gd name="connsiteX115" fmla="*/ 651053 w 1815260"/>
                    <a:gd name="connsiteY115" fmla="*/ 1920103 h 2168820"/>
                    <a:gd name="connsiteX116" fmla="*/ 614477 w 1815260"/>
                    <a:gd name="connsiteY116" fmla="*/ 1890842 h 2168820"/>
                    <a:gd name="connsiteX117" fmla="*/ 585216 w 1815260"/>
                    <a:gd name="connsiteY117" fmla="*/ 1861581 h 2168820"/>
                    <a:gd name="connsiteX118" fmla="*/ 555955 w 1815260"/>
                    <a:gd name="connsiteY118" fmla="*/ 1832320 h 2168820"/>
                    <a:gd name="connsiteX119" fmla="*/ 541325 w 1815260"/>
                    <a:gd name="connsiteY119" fmla="*/ 1810375 h 2168820"/>
                    <a:gd name="connsiteX120" fmla="*/ 534009 w 1815260"/>
                    <a:gd name="connsiteY120" fmla="*/ 1788429 h 2168820"/>
                    <a:gd name="connsiteX121" fmla="*/ 482803 w 1815260"/>
                    <a:gd name="connsiteY121" fmla="*/ 1766484 h 2168820"/>
                    <a:gd name="connsiteX122" fmla="*/ 453542 w 1815260"/>
                    <a:gd name="connsiteY122" fmla="*/ 1737223 h 2168820"/>
                    <a:gd name="connsiteX123" fmla="*/ 438912 w 1815260"/>
                    <a:gd name="connsiteY123" fmla="*/ 1722592 h 2168820"/>
                    <a:gd name="connsiteX124" fmla="*/ 373075 w 1815260"/>
                    <a:gd name="connsiteY124" fmla="*/ 1693332 h 2168820"/>
                    <a:gd name="connsiteX125" fmla="*/ 358445 w 1815260"/>
                    <a:gd name="connsiteY125" fmla="*/ 1678701 h 2168820"/>
                    <a:gd name="connsiteX126" fmla="*/ 343814 w 1815260"/>
                    <a:gd name="connsiteY126" fmla="*/ 1634810 h 2168820"/>
                    <a:gd name="connsiteX127" fmla="*/ 336499 w 1815260"/>
                    <a:gd name="connsiteY127" fmla="*/ 1612864 h 2168820"/>
                    <a:gd name="connsiteX128" fmla="*/ 321869 w 1815260"/>
                    <a:gd name="connsiteY128" fmla="*/ 1590919 h 2168820"/>
                    <a:gd name="connsiteX129" fmla="*/ 292608 w 1815260"/>
                    <a:gd name="connsiteY129" fmla="*/ 1554343 h 2168820"/>
                    <a:gd name="connsiteX130" fmla="*/ 270662 w 1815260"/>
                    <a:gd name="connsiteY130" fmla="*/ 1517767 h 2168820"/>
                    <a:gd name="connsiteX131" fmla="*/ 241401 w 1815260"/>
                    <a:gd name="connsiteY131" fmla="*/ 1473876 h 2168820"/>
                    <a:gd name="connsiteX132" fmla="*/ 226771 w 1815260"/>
                    <a:gd name="connsiteY132" fmla="*/ 1429984 h 2168820"/>
                    <a:gd name="connsiteX133" fmla="*/ 219456 w 1815260"/>
                    <a:gd name="connsiteY133" fmla="*/ 1408039 h 2168820"/>
                    <a:gd name="connsiteX134" fmla="*/ 182880 w 1815260"/>
                    <a:gd name="connsiteY134" fmla="*/ 1378778 h 2168820"/>
                    <a:gd name="connsiteX135" fmla="*/ 168249 w 1815260"/>
                    <a:gd name="connsiteY135" fmla="*/ 1364148 h 2168820"/>
                    <a:gd name="connsiteX136" fmla="*/ 146304 w 1815260"/>
                    <a:gd name="connsiteY136" fmla="*/ 1356832 h 2168820"/>
                    <a:gd name="connsiteX137" fmla="*/ 109728 w 1815260"/>
                    <a:gd name="connsiteY137" fmla="*/ 1327572 h 2168820"/>
                    <a:gd name="connsiteX138" fmla="*/ 95097 w 1815260"/>
                    <a:gd name="connsiteY138" fmla="*/ 1312941 h 2168820"/>
                    <a:gd name="connsiteX139" fmla="*/ 58521 w 1815260"/>
                    <a:gd name="connsiteY139" fmla="*/ 1283680 h 2168820"/>
                    <a:gd name="connsiteX140" fmla="*/ 21945 w 1815260"/>
                    <a:gd name="connsiteY140" fmla="*/ 1232474 h 2168820"/>
                    <a:gd name="connsiteX141" fmla="*/ 0 w 1815260"/>
                    <a:gd name="connsiteY141" fmla="*/ 1225159 h 2168820"/>
                    <a:gd name="connsiteX142" fmla="*/ 14630 w 1815260"/>
                    <a:gd name="connsiteY142"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33779 w 1815069"/>
                    <a:gd name="connsiteY65" fmla="*/ 1115431 h 2168820"/>
                    <a:gd name="connsiteX66" fmla="*/ 1506931 w 1815069"/>
                    <a:gd name="connsiteY66" fmla="*/ 1122746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82496 w 1815069"/>
                    <a:gd name="connsiteY76" fmla="*/ 1269050 h 2168820"/>
                    <a:gd name="connsiteX77" fmla="*/ 1638605 w 1815069"/>
                    <a:gd name="connsiteY77" fmla="*/ 1320256 h 2168820"/>
                    <a:gd name="connsiteX78" fmla="*/ 1631289 w 1815069"/>
                    <a:gd name="connsiteY78" fmla="*/ 1342202 h 2168820"/>
                    <a:gd name="connsiteX79" fmla="*/ 1594713 w 1815069"/>
                    <a:gd name="connsiteY79" fmla="*/ 1334887 h 2168820"/>
                    <a:gd name="connsiteX80" fmla="*/ 1572768 w 1815069"/>
                    <a:gd name="connsiteY80" fmla="*/ 1378778 h 2168820"/>
                    <a:gd name="connsiteX81" fmla="*/ 1528877 w 1815069"/>
                    <a:gd name="connsiteY81" fmla="*/ 1437300 h 2168820"/>
                    <a:gd name="connsiteX82" fmla="*/ 1514246 w 1815069"/>
                    <a:gd name="connsiteY82" fmla="*/ 1481191 h 2168820"/>
                    <a:gd name="connsiteX83" fmla="*/ 1477670 w 1815069"/>
                    <a:gd name="connsiteY83" fmla="*/ 1517767 h 2168820"/>
                    <a:gd name="connsiteX84" fmla="*/ 1455725 w 1815069"/>
                    <a:gd name="connsiteY84" fmla="*/ 1539712 h 2168820"/>
                    <a:gd name="connsiteX85" fmla="*/ 1448409 w 1815069"/>
                    <a:gd name="connsiteY85" fmla="*/ 1634810 h 2168820"/>
                    <a:gd name="connsiteX86" fmla="*/ 1441094 w 1815069"/>
                    <a:gd name="connsiteY86" fmla="*/ 1686016 h 2168820"/>
                    <a:gd name="connsiteX87" fmla="*/ 1426464 w 1815069"/>
                    <a:gd name="connsiteY87" fmla="*/ 1759168 h 2168820"/>
                    <a:gd name="connsiteX88" fmla="*/ 1404518 w 1815069"/>
                    <a:gd name="connsiteY88" fmla="*/ 1883527 h 2168820"/>
                    <a:gd name="connsiteX89" fmla="*/ 1389888 w 1815069"/>
                    <a:gd name="connsiteY89" fmla="*/ 1905472 h 2168820"/>
                    <a:gd name="connsiteX90" fmla="*/ 1367942 w 1815069"/>
                    <a:gd name="connsiteY90" fmla="*/ 1942048 h 2168820"/>
                    <a:gd name="connsiteX91" fmla="*/ 1345997 w 1815069"/>
                    <a:gd name="connsiteY91" fmla="*/ 1949364 h 2168820"/>
                    <a:gd name="connsiteX92" fmla="*/ 1324051 w 1815069"/>
                    <a:gd name="connsiteY92" fmla="*/ 1963994 h 2168820"/>
                    <a:gd name="connsiteX93" fmla="*/ 1207008 w 1815069"/>
                    <a:gd name="connsiteY93" fmla="*/ 1978624 h 2168820"/>
                    <a:gd name="connsiteX94" fmla="*/ 1163117 w 1815069"/>
                    <a:gd name="connsiteY94" fmla="*/ 1993255 h 2168820"/>
                    <a:gd name="connsiteX95" fmla="*/ 1133856 w 1815069"/>
                    <a:gd name="connsiteY95" fmla="*/ 2000570 h 2168820"/>
                    <a:gd name="connsiteX96" fmla="*/ 1089965 w 1815069"/>
                    <a:gd name="connsiteY96" fmla="*/ 2015200 h 2168820"/>
                    <a:gd name="connsiteX97" fmla="*/ 1068019 w 1815069"/>
                    <a:gd name="connsiteY97" fmla="*/ 2022516 h 2168820"/>
                    <a:gd name="connsiteX98" fmla="*/ 1053389 w 1815069"/>
                    <a:gd name="connsiteY98" fmla="*/ 2044461 h 2168820"/>
                    <a:gd name="connsiteX99" fmla="*/ 1046073 w 1815069"/>
                    <a:gd name="connsiteY99" fmla="*/ 2066407 h 2168820"/>
                    <a:gd name="connsiteX100" fmla="*/ 1024128 w 1815069"/>
                    <a:gd name="connsiteY100" fmla="*/ 2073722 h 2168820"/>
                    <a:gd name="connsiteX101" fmla="*/ 1009497 w 1815069"/>
                    <a:gd name="connsiteY101" fmla="*/ 2088352 h 2168820"/>
                    <a:gd name="connsiteX102" fmla="*/ 994867 w 1815069"/>
                    <a:gd name="connsiteY102" fmla="*/ 2146874 h 2168820"/>
                    <a:gd name="connsiteX103" fmla="*/ 987552 w 1815069"/>
                    <a:gd name="connsiteY103" fmla="*/ 2168820 h 2168820"/>
                    <a:gd name="connsiteX104" fmla="*/ 943661 w 1815069"/>
                    <a:gd name="connsiteY104" fmla="*/ 2146874 h 2168820"/>
                    <a:gd name="connsiteX105" fmla="*/ 914400 w 1815069"/>
                    <a:gd name="connsiteY105" fmla="*/ 2117613 h 2168820"/>
                    <a:gd name="connsiteX106" fmla="*/ 899769 w 1815069"/>
                    <a:gd name="connsiteY106" fmla="*/ 2102983 h 2168820"/>
                    <a:gd name="connsiteX107" fmla="*/ 877824 w 1815069"/>
                    <a:gd name="connsiteY107" fmla="*/ 2095668 h 2168820"/>
                    <a:gd name="connsiteX108" fmla="*/ 855878 w 1815069"/>
                    <a:gd name="connsiteY108" fmla="*/ 2081037 h 2168820"/>
                    <a:gd name="connsiteX109" fmla="*/ 826617 w 1815069"/>
                    <a:gd name="connsiteY109" fmla="*/ 2022516 h 2168820"/>
                    <a:gd name="connsiteX110" fmla="*/ 782726 w 1815069"/>
                    <a:gd name="connsiteY110" fmla="*/ 2007885 h 2168820"/>
                    <a:gd name="connsiteX111" fmla="*/ 760781 w 1815069"/>
                    <a:gd name="connsiteY111" fmla="*/ 2000570 h 2168820"/>
                    <a:gd name="connsiteX112" fmla="*/ 746150 w 1815069"/>
                    <a:gd name="connsiteY112" fmla="*/ 1985940 h 2168820"/>
                    <a:gd name="connsiteX113" fmla="*/ 716889 w 1815069"/>
                    <a:gd name="connsiteY113" fmla="*/ 1942048 h 2168820"/>
                    <a:gd name="connsiteX114" fmla="*/ 672998 w 1815069"/>
                    <a:gd name="connsiteY114" fmla="*/ 1927418 h 2168820"/>
                    <a:gd name="connsiteX115" fmla="*/ 651053 w 1815069"/>
                    <a:gd name="connsiteY115" fmla="*/ 1920103 h 2168820"/>
                    <a:gd name="connsiteX116" fmla="*/ 614477 w 1815069"/>
                    <a:gd name="connsiteY116" fmla="*/ 1890842 h 2168820"/>
                    <a:gd name="connsiteX117" fmla="*/ 585216 w 1815069"/>
                    <a:gd name="connsiteY117" fmla="*/ 1861581 h 2168820"/>
                    <a:gd name="connsiteX118" fmla="*/ 555955 w 1815069"/>
                    <a:gd name="connsiteY118" fmla="*/ 1832320 h 2168820"/>
                    <a:gd name="connsiteX119" fmla="*/ 541325 w 1815069"/>
                    <a:gd name="connsiteY119" fmla="*/ 1810375 h 2168820"/>
                    <a:gd name="connsiteX120" fmla="*/ 534009 w 1815069"/>
                    <a:gd name="connsiteY120" fmla="*/ 1788429 h 2168820"/>
                    <a:gd name="connsiteX121" fmla="*/ 482803 w 1815069"/>
                    <a:gd name="connsiteY121" fmla="*/ 1766484 h 2168820"/>
                    <a:gd name="connsiteX122" fmla="*/ 453542 w 1815069"/>
                    <a:gd name="connsiteY122" fmla="*/ 1737223 h 2168820"/>
                    <a:gd name="connsiteX123" fmla="*/ 438912 w 1815069"/>
                    <a:gd name="connsiteY123" fmla="*/ 1722592 h 2168820"/>
                    <a:gd name="connsiteX124" fmla="*/ 373075 w 1815069"/>
                    <a:gd name="connsiteY124" fmla="*/ 1693332 h 2168820"/>
                    <a:gd name="connsiteX125" fmla="*/ 358445 w 1815069"/>
                    <a:gd name="connsiteY125" fmla="*/ 1678701 h 2168820"/>
                    <a:gd name="connsiteX126" fmla="*/ 343814 w 1815069"/>
                    <a:gd name="connsiteY126" fmla="*/ 1634810 h 2168820"/>
                    <a:gd name="connsiteX127" fmla="*/ 336499 w 1815069"/>
                    <a:gd name="connsiteY127" fmla="*/ 1612864 h 2168820"/>
                    <a:gd name="connsiteX128" fmla="*/ 321869 w 1815069"/>
                    <a:gd name="connsiteY128" fmla="*/ 1590919 h 2168820"/>
                    <a:gd name="connsiteX129" fmla="*/ 292608 w 1815069"/>
                    <a:gd name="connsiteY129" fmla="*/ 1554343 h 2168820"/>
                    <a:gd name="connsiteX130" fmla="*/ 270662 w 1815069"/>
                    <a:gd name="connsiteY130" fmla="*/ 1517767 h 2168820"/>
                    <a:gd name="connsiteX131" fmla="*/ 241401 w 1815069"/>
                    <a:gd name="connsiteY131" fmla="*/ 1473876 h 2168820"/>
                    <a:gd name="connsiteX132" fmla="*/ 226771 w 1815069"/>
                    <a:gd name="connsiteY132" fmla="*/ 1429984 h 2168820"/>
                    <a:gd name="connsiteX133" fmla="*/ 219456 w 1815069"/>
                    <a:gd name="connsiteY133" fmla="*/ 1408039 h 2168820"/>
                    <a:gd name="connsiteX134" fmla="*/ 182880 w 1815069"/>
                    <a:gd name="connsiteY134" fmla="*/ 1378778 h 2168820"/>
                    <a:gd name="connsiteX135" fmla="*/ 168249 w 1815069"/>
                    <a:gd name="connsiteY135" fmla="*/ 1364148 h 2168820"/>
                    <a:gd name="connsiteX136" fmla="*/ 146304 w 1815069"/>
                    <a:gd name="connsiteY136" fmla="*/ 1356832 h 2168820"/>
                    <a:gd name="connsiteX137" fmla="*/ 109728 w 1815069"/>
                    <a:gd name="connsiteY137" fmla="*/ 1327572 h 2168820"/>
                    <a:gd name="connsiteX138" fmla="*/ 95097 w 1815069"/>
                    <a:gd name="connsiteY138" fmla="*/ 1312941 h 2168820"/>
                    <a:gd name="connsiteX139" fmla="*/ 58521 w 1815069"/>
                    <a:gd name="connsiteY139" fmla="*/ 1283680 h 2168820"/>
                    <a:gd name="connsiteX140" fmla="*/ 21945 w 1815069"/>
                    <a:gd name="connsiteY140" fmla="*/ 1232474 h 2168820"/>
                    <a:gd name="connsiteX141" fmla="*/ 0 w 1815069"/>
                    <a:gd name="connsiteY141" fmla="*/ 1225159 h 2168820"/>
                    <a:gd name="connsiteX142" fmla="*/ 14630 w 1815069"/>
                    <a:gd name="connsiteY142"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06931 w 1815069"/>
                    <a:gd name="connsiteY66" fmla="*/ 1122746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82496 w 1815069"/>
                    <a:gd name="connsiteY76" fmla="*/ 1269050 h 2168820"/>
                    <a:gd name="connsiteX77" fmla="*/ 1638605 w 1815069"/>
                    <a:gd name="connsiteY77" fmla="*/ 1320256 h 2168820"/>
                    <a:gd name="connsiteX78" fmla="*/ 1631289 w 1815069"/>
                    <a:gd name="connsiteY78" fmla="*/ 1342202 h 2168820"/>
                    <a:gd name="connsiteX79" fmla="*/ 1594713 w 1815069"/>
                    <a:gd name="connsiteY79" fmla="*/ 1334887 h 2168820"/>
                    <a:gd name="connsiteX80" fmla="*/ 1572768 w 1815069"/>
                    <a:gd name="connsiteY80" fmla="*/ 1378778 h 2168820"/>
                    <a:gd name="connsiteX81" fmla="*/ 1528877 w 1815069"/>
                    <a:gd name="connsiteY81" fmla="*/ 1437300 h 2168820"/>
                    <a:gd name="connsiteX82" fmla="*/ 1514246 w 1815069"/>
                    <a:gd name="connsiteY82" fmla="*/ 1481191 h 2168820"/>
                    <a:gd name="connsiteX83" fmla="*/ 1477670 w 1815069"/>
                    <a:gd name="connsiteY83" fmla="*/ 1517767 h 2168820"/>
                    <a:gd name="connsiteX84" fmla="*/ 1455725 w 1815069"/>
                    <a:gd name="connsiteY84" fmla="*/ 1539712 h 2168820"/>
                    <a:gd name="connsiteX85" fmla="*/ 1448409 w 1815069"/>
                    <a:gd name="connsiteY85" fmla="*/ 1634810 h 2168820"/>
                    <a:gd name="connsiteX86" fmla="*/ 1441094 w 1815069"/>
                    <a:gd name="connsiteY86" fmla="*/ 1686016 h 2168820"/>
                    <a:gd name="connsiteX87" fmla="*/ 1426464 w 1815069"/>
                    <a:gd name="connsiteY87" fmla="*/ 1759168 h 2168820"/>
                    <a:gd name="connsiteX88" fmla="*/ 1404518 w 1815069"/>
                    <a:gd name="connsiteY88" fmla="*/ 1883527 h 2168820"/>
                    <a:gd name="connsiteX89" fmla="*/ 1389888 w 1815069"/>
                    <a:gd name="connsiteY89" fmla="*/ 1905472 h 2168820"/>
                    <a:gd name="connsiteX90" fmla="*/ 1367942 w 1815069"/>
                    <a:gd name="connsiteY90" fmla="*/ 1942048 h 2168820"/>
                    <a:gd name="connsiteX91" fmla="*/ 1345997 w 1815069"/>
                    <a:gd name="connsiteY91" fmla="*/ 1949364 h 2168820"/>
                    <a:gd name="connsiteX92" fmla="*/ 1324051 w 1815069"/>
                    <a:gd name="connsiteY92" fmla="*/ 1963994 h 2168820"/>
                    <a:gd name="connsiteX93" fmla="*/ 1207008 w 1815069"/>
                    <a:gd name="connsiteY93" fmla="*/ 1978624 h 2168820"/>
                    <a:gd name="connsiteX94" fmla="*/ 1163117 w 1815069"/>
                    <a:gd name="connsiteY94" fmla="*/ 1993255 h 2168820"/>
                    <a:gd name="connsiteX95" fmla="*/ 1133856 w 1815069"/>
                    <a:gd name="connsiteY95" fmla="*/ 2000570 h 2168820"/>
                    <a:gd name="connsiteX96" fmla="*/ 1089965 w 1815069"/>
                    <a:gd name="connsiteY96" fmla="*/ 2015200 h 2168820"/>
                    <a:gd name="connsiteX97" fmla="*/ 1068019 w 1815069"/>
                    <a:gd name="connsiteY97" fmla="*/ 2022516 h 2168820"/>
                    <a:gd name="connsiteX98" fmla="*/ 1053389 w 1815069"/>
                    <a:gd name="connsiteY98" fmla="*/ 2044461 h 2168820"/>
                    <a:gd name="connsiteX99" fmla="*/ 1046073 w 1815069"/>
                    <a:gd name="connsiteY99" fmla="*/ 2066407 h 2168820"/>
                    <a:gd name="connsiteX100" fmla="*/ 1024128 w 1815069"/>
                    <a:gd name="connsiteY100" fmla="*/ 2073722 h 2168820"/>
                    <a:gd name="connsiteX101" fmla="*/ 1009497 w 1815069"/>
                    <a:gd name="connsiteY101" fmla="*/ 2088352 h 2168820"/>
                    <a:gd name="connsiteX102" fmla="*/ 994867 w 1815069"/>
                    <a:gd name="connsiteY102" fmla="*/ 2146874 h 2168820"/>
                    <a:gd name="connsiteX103" fmla="*/ 987552 w 1815069"/>
                    <a:gd name="connsiteY103" fmla="*/ 2168820 h 2168820"/>
                    <a:gd name="connsiteX104" fmla="*/ 943661 w 1815069"/>
                    <a:gd name="connsiteY104" fmla="*/ 2146874 h 2168820"/>
                    <a:gd name="connsiteX105" fmla="*/ 914400 w 1815069"/>
                    <a:gd name="connsiteY105" fmla="*/ 2117613 h 2168820"/>
                    <a:gd name="connsiteX106" fmla="*/ 899769 w 1815069"/>
                    <a:gd name="connsiteY106" fmla="*/ 2102983 h 2168820"/>
                    <a:gd name="connsiteX107" fmla="*/ 877824 w 1815069"/>
                    <a:gd name="connsiteY107" fmla="*/ 2095668 h 2168820"/>
                    <a:gd name="connsiteX108" fmla="*/ 855878 w 1815069"/>
                    <a:gd name="connsiteY108" fmla="*/ 2081037 h 2168820"/>
                    <a:gd name="connsiteX109" fmla="*/ 826617 w 1815069"/>
                    <a:gd name="connsiteY109" fmla="*/ 2022516 h 2168820"/>
                    <a:gd name="connsiteX110" fmla="*/ 782726 w 1815069"/>
                    <a:gd name="connsiteY110" fmla="*/ 2007885 h 2168820"/>
                    <a:gd name="connsiteX111" fmla="*/ 760781 w 1815069"/>
                    <a:gd name="connsiteY111" fmla="*/ 2000570 h 2168820"/>
                    <a:gd name="connsiteX112" fmla="*/ 746150 w 1815069"/>
                    <a:gd name="connsiteY112" fmla="*/ 1985940 h 2168820"/>
                    <a:gd name="connsiteX113" fmla="*/ 716889 w 1815069"/>
                    <a:gd name="connsiteY113" fmla="*/ 1942048 h 2168820"/>
                    <a:gd name="connsiteX114" fmla="*/ 672998 w 1815069"/>
                    <a:gd name="connsiteY114" fmla="*/ 1927418 h 2168820"/>
                    <a:gd name="connsiteX115" fmla="*/ 651053 w 1815069"/>
                    <a:gd name="connsiteY115" fmla="*/ 1920103 h 2168820"/>
                    <a:gd name="connsiteX116" fmla="*/ 614477 w 1815069"/>
                    <a:gd name="connsiteY116" fmla="*/ 1890842 h 2168820"/>
                    <a:gd name="connsiteX117" fmla="*/ 585216 w 1815069"/>
                    <a:gd name="connsiteY117" fmla="*/ 1861581 h 2168820"/>
                    <a:gd name="connsiteX118" fmla="*/ 555955 w 1815069"/>
                    <a:gd name="connsiteY118" fmla="*/ 1832320 h 2168820"/>
                    <a:gd name="connsiteX119" fmla="*/ 541325 w 1815069"/>
                    <a:gd name="connsiteY119" fmla="*/ 1810375 h 2168820"/>
                    <a:gd name="connsiteX120" fmla="*/ 534009 w 1815069"/>
                    <a:gd name="connsiteY120" fmla="*/ 1788429 h 2168820"/>
                    <a:gd name="connsiteX121" fmla="*/ 482803 w 1815069"/>
                    <a:gd name="connsiteY121" fmla="*/ 1766484 h 2168820"/>
                    <a:gd name="connsiteX122" fmla="*/ 453542 w 1815069"/>
                    <a:gd name="connsiteY122" fmla="*/ 1737223 h 2168820"/>
                    <a:gd name="connsiteX123" fmla="*/ 438912 w 1815069"/>
                    <a:gd name="connsiteY123" fmla="*/ 1722592 h 2168820"/>
                    <a:gd name="connsiteX124" fmla="*/ 373075 w 1815069"/>
                    <a:gd name="connsiteY124" fmla="*/ 1693332 h 2168820"/>
                    <a:gd name="connsiteX125" fmla="*/ 358445 w 1815069"/>
                    <a:gd name="connsiteY125" fmla="*/ 1678701 h 2168820"/>
                    <a:gd name="connsiteX126" fmla="*/ 343814 w 1815069"/>
                    <a:gd name="connsiteY126" fmla="*/ 1634810 h 2168820"/>
                    <a:gd name="connsiteX127" fmla="*/ 336499 w 1815069"/>
                    <a:gd name="connsiteY127" fmla="*/ 1612864 h 2168820"/>
                    <a:gd name="connsiteX128" fmla="*/ 321869 w 1815069"/>
                    <a:gd name="connsiteY128" fmla="*/ 1590919 h 2168820"/>
                    <a:gd name="connsiteX129" fmla="*/ 292608 w 1815069"/>
                    <a:gd name="connsiteY129" fmla="*/ 1554343 h 2168820"/>
                    <a:gd name="connsiteX130" fmla="*/ 270662 w 1815069"/>
                    <a:gd name="connsiteY130" fmla="*/ 1517767 h 2168820"/>
                    <a:gd name="connsiteX131" fmla="*/ 241401 w 1815069"/>
                    <a:gd name="connsiteY131" fmla="*/ 1473876 h 2168820"/>
                    <a:gd name="connsiteX132" fmla="*/ 226771 w 1815069"/>
                    <a:gd name="connsiteY132" fmla="*/ 1429984 h 2168820"/>
                    <a:gd name="connsiteX133" fmla="*/ 219456 w 1815069"/>
                    <a:gd name="connsiteY133" fmla="*/ 1408039 h 2168820"/>
                    <a:gd name="connsiteX134" fmla="*/ 182880 w 1815069"/>
                    <a:gd name="connsiteY134" fmla="*/ 1378778 h 2168820"/>
                    <a:gd name="connsiteX135" fmla="*/ 168249 w 1815069"/>
                    <a:gd name="connsiteY135" fmla="*/ 1364148 h 2168820"/>
                    <a:gd name="connsiteX136" fmla="*/ 146304 w 1815069"/>
                    <a:gd name="connsiteY136" fmla="*/ 1356832 h 2168820"/>
                    <a:gd name="connsiteX137" fmla="*/ 109728 w 1815069"/>
                    <a:gd name="connsiteY137" fmla="*/ 1327572 h 2168820"/>
                    <a:gd name="connsiteX138" fmla="*/ 95097 w 1815069"/>
                    <a:gd name="connsiteY138" fmla="*/ 1312941 h 2168820"/>
                    <a:gd name="connsiteX139" fmla="*/ 58521 w 1815069"/>
                    <a:gd name="connsiteY139" fmla="*/ 1283680 h 2168820"/>
                    <a:gd name="connsiteX140" fmla="*/ 21945 w 1815069"/>
                    <a:gd name="connsiteY140" fmla="*/ 1232474 h 2168820"/>
                    <a:gd name="connsiteX141" fmla="*/ 0 w 1815069"/>
                    <a:gd name="connsiteY141" fmla="*/ 1225159 h 2168820"/>
                    <a:gd name="connsiteX142" fmla="*/ 14630 w 1815069"/>
                    <a:gd name="connsiteY142"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82496 w 1815069"/>
                    <a:gd name="connsiteY76" fmla="*/ 1269050 h 2168820"/>
                    <a:gd name="connsiteX77" fmla="*/ 1638605 w 1815069"/>
                    <a:gd name="connsiteY77" fmla="*/ 1320256 h 2168820"/>
                    <a:gd name="connsiteX78" fmla="*/ 1631289 w 1815069"/>
                    <a:gd name="connsiteY78" fmla="*/ 1342202 h 2168820"/>
                    <a:gd name="connsiteX79" fmla="*/ 1594713 w 1815069"/>
                    <a:gd name="connsiteY79" fmla="*/ 1334887 h 2168820"/>
                    <a:gd name="connsiteX80" fmla="*/ 1572768 w 1815069"/>
                    <a:gd name="connsiteY80" fmla="*/ 1378778 h 2168820"/>
                    <a:gd name="connsiteX81" fmla="*/ 1528877 w 1815069"/>
                    <a:gd name="connsiteY81" fmla="*/ 1437300 h 2168820"/>
                    <a:gd name="connsiteX82" fmla="*/ 1514246 w 1815069"/>
                    <a:gd name="connsiteY82" fmla="*/ 1481191 h 2168820"/>
                    <a:gd name="connsiteX83" fmla="*/ 1477670 w 1815069"/>
                    <a:gd name="connsiteY83" fmla="*/ 1517767 h 2168820"/>
                    <a:gd name="connsiteX84" fmla="*/ 1455725 w 1815069"/>
                    <a:gd name="connsiteY84" fmla="*/ 1539712 h 2168820"/>
                    <a:gd name="connsiteX85" fmla="*/ 1448409 w 1815069"/>
                    <a:gd name="connsiteY85" fmla="*/ 1634810 h 2168820"/>
                    <a:gd name="connsiteX86" fmla="*/ 1441094 w 1815069"/>
                    <a:gd name="connsiteY86" fmla="*/ 1686016 h 2168820"/>
                    <a:gd name="connsiteX87" fmla="*/ 1426464 w 1815069"/>
                    <a:gd name="connsiteY87" fmla="*/ 1759168 h 2168820"/>
                    <a:gd name="connsiteX88" fmla="*/ 1404518 w 1815069"/>
                    <a:gd name="connsiteY88" fmla="*/ 1883527 h 2168820"/>
                    <a:gd name="connsiteX89" fmla="*/ 1389888 w 1815069"/>
                    <a:gd name="connsiteY89" fmla="*/ 1905472 h 2168820"/>
                    <a:gd name="connsiteX90" fmla="*/ 1367942 w 1815069"/>
                    <a:gd name="connsiteY90" fmla="*/ 1942048 h 2168820"/>
                    <a:gd name="connsiteX91" fmla="*/ 1345997 w 1815069"/>
                    <a:gd name="connsiteY91" fmla="*/ 1949364 h 2168820"/>
                    <a:gd name="connsiteX92" fmla="*/ 1324051 w 1815069"/>
                    <a:gd name="connsiteY92" fmla="*/ 1963994 h 2168820"/>
                    <a:gd name="connsiteX93" fmla="*/ 1207008 w 1815069"/>
                    <a:gd name="connsiteY93" fmla="*/ 1978624 h 2168820"/>
                    <a:gd name="connsiteX94" fmla="*/ 1163117 w 1815069"/>
                    <a:gd name="connsiteY94" fmla="*/ 1993255 h 2168820"/>
                    <a:gd name="connsiteX95" fmla="*/ 1133856 w 1815069"/>
                    <a:gd name="connsiteY95" fmla="*/ 2000570 h 2168820"/>
                    <a:gd name="connsiteX96" fmla="*/ 1089965 w 1815069"/>
                    <a:gd name="connsiteY96" fmla="*/ 2015200 h 2168820"/>
                    <a:gd name="connsiteX97" fmla="*/ 1068019 w 1815069"/>
                    <a:gd name="connsiteY97" fmla="*/ 2022516 h 2168820"/>
                    <a:gd name="connsiteX98" fmla="*/ 1053389 w 1815069"/>
                    <a:gd name="connsiteY98" fmla="*/ 2044461 h 2168820"/>
                    <a:gd name="connsiteX99" fmla="*/ 1046073 w 1815069"/>
                    <a:gd name="connsiteY99" fmla="*/ 2066407 h 2168820"/>
                    <a:gd name="connsiteX100" fmla="*/ 1024128 w 1815069"/>
                    <a:gd name="connsiteY100" fmla="*/ 2073722 h 2168820"/>
                    <a:gd name="connsiteX101" fmla="*/ 1009497 w 1815069"/>
                    <a:gd name="connsiteY101" fmla="*/ 2088352 h 2168820"/>
                    <a:gd name="connsiteX102" fmla="*/ 994867 w 1815069"/>
                    <a:gd name="connsiteY102" fmla="*/ 2146874 h 2168820"/>
                    <a:gd name="connsiteX103" fmla="*/ 987552 w 1815069"/>
                    <a:gd name="connsiteY103" fmla="*/ 2168820 h 2168820"/>
                    <a:gd name="connsiteX104" fmla="*/ 943661 w 1815069"/>
                    <a:gd name="connsiteY104" fmla="*/ 2146874 h 2168820"/>
                    <a:gd name="connsiteX105" fmla="*/ 914400 w 1815069"/>
                    <a:gd name="connsiteY105" fmla="*/ 2117613 h 2168820"/>
                    <a:gd name="connsiteX106" fmla="*/ 899769 w 1815069"/>
                    <a:gd name="connsiteY106" fmla="*/ 2102983 h 2168820"/>
                    <a:gd name="connsiteX107" fmla="*/ 877824 w 1815069"/>
                    <a:gd name="connsiteY107" fmla="*/ 2095668 h 2168820"/>
                    <a:gd name="connsiteX108" fmla="*/ 855878 w 1815069"/>
                    <a:gd name="connsiteY108" fmla="*/ 2081037 h 2168820"/>
                    <a:gd name="connsiteX109" fmla="*/ 826617 w 1815069"/>
                    <a:gd name="connsiteY109" fmla="*/ 2022516 h 2168820"/>
                    <a:gd name="connsiteX110" fmla="*/ 782726 w 1815069"/>
                    <a:gd name="connsiteY110" fmla="*/ 2007885 h 2168820"/>
                    <a:gd name="connsiteX111" fmla="*/ 760781 w 1815069"/>
                    <a:gd name="connsiteY111" fmla="*/ 2000570 h 2168820"/>
                    <a:gd name="connsiteX112" fmla="*/ 746150 w 1815069"/>
                    <a:gd name="connsiteY112" fmla="*/ 1985940 h 2168820"/>
                    <a:gd name="connsiteX113" fmla="*/ 716889 w 1815069"/>
                    <a:gd name="connsiteY113" fmla="*/ 1942048 h 2168820"/>
                    <a:gd name="connsiteX114" fmla="*/ 672998 w 1815069"/>
                    <a:gd name="connsiteY114" fmla="*/ 1927418 h 2168820"/>
                    <a:gd name="connsiteX115" fmla="*/ 651053 w 1815069"/>
                    <a:gd name="connsiteY115" fmla="*/ 1920103 h 2168820"/>
                    <a:gd name="connsiteX116" fmla="*/ 614477 w 1815069"/>
                    <a:gd name="connsiteY116" fmla="*/ 1890842 h 2168820"/>
                    <a:gd name="connsiteX117" fmla="*/ 585216 w 1815069"/>
                    <a:gd name="connsiteY117" fmla="*/ 1861581 h 2168820"/>
                    <a:gd name="connsiteX118" fmla="*/ 555955 w 1815069"/>
                    <a:gd name="connsiteY118" fmla="*/ 1832320 h 2168820"/>
                    <a:gd name="connsiteX119" fmla="*/ 541325 w 1815069"/>
                    <a:gd name="connsiteY119" fmla="*/ 1810375 h 2168820"/>
                    <a:gd name="connsiteX120" fmla="*/ 534009 w 1815069"/>
                    <a:gd name="connsiteY120" fmla="*/ 1788429 h 2168820"/>
                    <a:gd name="connsiteX121" fmla="*/ 482803 w 1815069"/>
                    <a:gd name="connsiteY121" fmla="*/ 1766484 h 2168820"/>
                    <a:gd name="connsiteX122" fmla="*/ 453542 w 1815069"/>
                    <a:gd name="connsiteY122" fmla="*/ 1737223 h 2168820"/>
                    <a:gd name="connsiteX123" fmla="*/ 438912 w 1815069"/>
                    <a:gd name="connsiteY123" fmla="*/ 1722592 h 2168820"/>
                    <a:gd name="connsiteX124" fmla="*/ 373075 w 1815069"/>
                    <a:gd name="connsiteY124" fmla="*/ 1693332 h 2168820"/>
                    <a:gd name="connsiteX125" fmla="*/ 358445 w 1815069"/>
                    <a:gd name="connsiteY125" fmla="*/ 1678701 h 2168820"/>
                    <a:gd name="connsiteX126" fmla="*/ 343814 w 1815069"/>
                    <a:gd name="connsiteY126" fmla="*/ 1634810 h 2168820"/>
                    <a:gd name="connsiteX127" fmla="*/ 336499 w 1815069"/>
                    <a:gd name="connsiteY127" fmla="*/ 1612864 h 2168820"/>
                    <a:gd name="connsiteX128" fmla="*/ 321869 w 1815069"/>
                    <a:gd name="connsiteY128" fmla="*/ 1590919 h 2168820"/>
                    <a:gd name="connsiteX129" fmla="*/ 292608 w 1815069"/>
                    <a:gd name="connsiteY129" fmla="*/ 1554343 h 2168820"/>
                    <a:gd name="connsiteX130" fmla="*/ 270662 w 1815069"/>
                    <a:gd name="connsiteY130" fmla="*/ 1517767 h 2168820"/>
                    <a:gd name="connsiteX131" fmla="*/ 241401 w 1815069"/>
                    <a:gd name="connsiteY131" fmla="*/ 1473876 h 2168820"/>
                    <a:gd name="connsiteX132" fmla="*/ 226771 w 1815069"/>
                    <a:gd name="connsiteY132" fmla="*/ 1429984 h 2168820"/>
                    <a:gd name="connsiteX133" fmla="*/ 219456 w 1815069"/>
                    <a:gd name="connsiteY133" fmla="*/ 1408039 h 2168820"/>
                    <a:gd name="connsiteX134" fmla="*/ 182880 w 1815069"/>
                    <a:gd name="connsiteY134" fmla="*/ 1378778 h 2168820"/>
                    <a:gd name="connsiteX135" fmla="*/ 168249 w 1815069"/>
                    <a:gd name="connsiteY135" fmla="*/ 1364148 h 2168820"/>
                    <a:gd name="connsiteX136" fmla="*/ 146304 w 1815069"/>
                    <a:gd name="connsiteY136" fmla="*/ 1356832 h 2168820"/>
                    <a:gd name="connsiteX137" fmla="*/ 109728 w 1815069"/>
                    <a:gd name="connsiteY137" fmla="*/ 1327572 h 2168820"/>
                    <a:gd name="connsiteX138" fmla="*/ 95097 w 1815069"/>
                    <a:gd name="connsiteY138" fmla="*/ 1312941 h 2168820"/>
                    <a:gd name="connsiteX139" fmla="*/ 58521 w 1815069"/>
                    <a:gd name="connsiteY139" fmla="*/ 1283680 h 2168820"/>
                    <a:gd name="connsiteX140" fmla="*/ 21945 w 1815069"/>
                    <a:gd name="connsiteY140" fmla="*/ 1232474 h 2168820"/>
                    <a:gd name="connsiteX141" fmla="*/ 0 w 1815069"/>
                    <a:gd name="connsiteY141" fmla="*/ 1225159 h 2168820"/>
                    <a:gd name="connsiteX142" fmla="*/ 14630 w 1815069"/>
                    <a:gd name="connsiteY142"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82496 w 1815069"/>
                    <a:gd name="connsiteY76" fmla="*/ 1269050 h 2168820"/>
                    <a:gd name="connsiteX77" fmla="*/ 1638605 w 1815069"/>
                    <a:gd name="connsiteY77" fmla="*/ 1320256 h 2168820"/>
                    <a:gd name="connsiteX78" fmla="*/ 1631289 w 1815069"/>
                    <a:gd name="connsiteY78" fmla="*/ 1342202 h 2168820"/>
                    <a:gd name="connsiteX79" fmla="*/ 1594713 w 1815069"/>
                    <a:gd name="connsiteY79" fmla="*/ 1334887 h 2168820"/>
                    <a:gd name="connsiteX80" fmla="*/ 1572768 w 1815069"/>
                    <a:gd name="connsiteY80" fmla="*/ 1378778 h 2168820"/>
                    <a:gd name="connsiteX81" fmla="*/ 1528877 w 1815069"/>
                    <a:gd name="connsiteY81" fmla="*/ 1437300 h 2168820"/>
                    <a:gd name="connsiteX82" fmla="*/ 1514246 w 1815069"/>
                    <a:gd name="connsiteY82" fmla="*/ 1481191 h 2168820"/>
                    <a:gd name="connsiteX83" fmla="*/ 1477670 w 1815069"/>
                    <a:gd name="connsiteY83" fmla="*/ 1517767 h 2168820"/>
                    <a:gd name="connsiteX84" fmla="*/ 1455725 w 1815069"/>
                    <a:gd name="connsiteY84" fmla="*/ 1539712 h 2168820"/>
                    <a:gd name="connsiteX85" fmla="*/ 1462696 w 1815069"/>
                    <a:gd name="connsiteY85" fmla="*/ 1653860 h 2168820"/>
                    <a:gd name="connsiteX86" fmla="*/ 1441094 w 1815069"/>
                    <a:gd name="connsiteY86" fmla="*/ 1686016 h 2168820"/>
                    <a:gd name="connsiteX87" fmla="*/ 1426464 w 1815069"/>
                    <a:gd name="connsiteY87" fmla="*/ 1759168 h 2168820"/>
                    <a:gd name="connsiteX88" fmla="*/ 1404518 w 1815069"/>
                    <a:gd name="connsiteY88" fmla="*/ 1883527 h 2168820"/>
                    <a:gd name="connsiteX89" fmla="*/ 1389888 w 1815069"/>
                    <a:gd name="connsiteY89" fmla="*/ 1905472 h 2168820"/>
                    <a:gd name="connsiteX90" fmla="*/ 1367942 w 1815069"/>
                    <a:gd name="connsiteY90" fmla="*/ 1942048 h 2168820"/>
                    <a:gd name="connsiteX91" fmla="*/ 1345997 w 1815069"/>
                    <a:gd name="connsiteY91" fmla="*/ 1949364 h 2168820"/>
                    <a:gd name="connsiteX92" fmla="*/ 1324051 w 1815069"/>
                    <a:gd name="connsiteY92" fmla="*/ 1963994 h 2168820"/>
                    <a:gd name="connsiteX93" fmla="*/ 1207008 w 1815069"/>
                    <a:gd name="connsiteY93" fmla="*/ 1978624 h 2168820"/>
                    <a:gd name="connsiteX94" fmla="*/ 1163117 w 1815069"/>
                    <a:gd name="connsiteY94" fmla="*/ 1993255 h 2168820"/>
                    <a:gd name="connsiteX95" fmla="*/ 1133856 w 1815069"/>
                    <a:gd name="connsiteY95" fmla="*/ 2000570 h 2168820"/>
                    <a:gd name="connsiteX96" fmla="*/ 1089965 w 1815069"/>
                    <a:gd name="connsiteY96" fmla="*/ 2015200 h 2168820"/>
                    <a:gd name="connsiteX97" fmla="*/ 1068019 w 1815069"/>
                    <a:gd name="connsiteY97" fmla="*/ 2022516 h 2168820"/>
                    <a:gd name="connsiteX98" fmla="*/ 1053389 w 1815069"/>
                    <a:gd name="connsiteY98" fmla="*/ 2044461 h 2168820"/>
                    <a:gd name="connsiteX99" fmla="*/ 1046073 w 1815069"/>
                    <a:gd name="connsiteY99" fmla="*/ 2066407 h 2168820"/>
                    <a:gd name="connsiteX100" fmla="*/ 1024128 w 1815069"/>
                    <a:gd name="connsiteY100" fmla="*/ 2073722 h 2168820"/>
                    <a:gd name="connsiteX101" fmla="*/ 1009497 w 1815069"/>
                    <a:gd name="connsiteY101" fmla="*/ 2088352 h 2168820"/>
                    <a:gd name="connsiteX102" fmla="*/ 994867 w 1815069"/>
                    <a:gd name="connsiteY102" fmla="*/ 2146874 h 2168820"/>
                    <a:gd name="connsiteX103" fmla="*/ 987552 w 1815069"/>
                    <a:gd name="connsiteY103" fmla="*/ 2168820 h 2168820"/>
                    <a:gd name="connsiteX104" fmla="*/ 943661 w 1815069"/>
                    <a:gd name="connsiteY104" fmla="*/ 2146874 h 2168820"/>
                    <a:gd name="connsiteX105" fmla="*/ 914400 w 1815069"/>
                    <a:gd name="connsiteY105" fmla="*/ 2117613 h 2168820"/>
                    <a:gd name="connsiteX106" fmla="*/ 899769 w 1815069"/>
                    <a:gd name="connsiteY106" fmla="*/ 2102983 h 2168820"/>
                    <a:gd name="connsiteX107" fmla="*/ 877824 w 1815069"/>
                    <a:gd name="connsiteY107" fmla="*/ 2095668 h 2168820"/>
                    <a:gd name="connsiteX108" fmla="*/ 855878 w 1815069"/>
                    <a:gd name="connsiteY108" fmla="*/ 2081037 h 2168820"/>
                    <a:gd name="connsiteX109" fmla="*/ 826617 w 1815069"/>
                    <a:gd name="connsiteY109" fmla="*/ 2022516 h 2168820"/>
                    <a:gd name="connsiteX110" fmla="*/ 782726 w 1815069"/>
                    <a:gd name="connsiteY110" fmla="*/ 2007885 h 2168820"/>
                    <a:gd name="connsiteX111" fmla="*/ 760781 w 1815069"/>
                    <a:gd name="connsiteY111" fmla="*/ 2000570 h 2168820"/>
                    <a:gd name="connsiteX112" fmla="*/ 746150 w 1815069"/>
                    <a:gd name="connsiteY112" fmla="*/ 1985940 h 2168820"/>
                    <a:gd name="connsiteX113" fmla="*/ 716889 w 1815069"/>
                    <a:gd name="connsiteY113" fmla="*/ 1942048 h 2168820"/>
                    <a:gd name="connsiteX114" fmla="*/ 672998 w 1815069"/>
                    <a:gd name="connsiteY114" fmla="*/ 1927418 h 2168820"/>
                    <a:gd name="connsiteX115" fmla="*/ 651053 w 1815069"/>
                    <a:gd name="connsiteY115" fmla="*/ 1920103 h 2168820"/>
                    <a:gd name="connsiteX116" fmla="*/ 614477 w 1815069"/>
                    <a:gd name="connsiteY116" fmla="*/ 1890842 h 2168820"/>
                    <a:gd name="connsiteX117" fmla="*/ 585216 w 1815069"/>
                    <a:gd name="connsiteY117" fmla="*/ 1861581 h 2168820"/>
                    <a:gd name="connsiteX118" fmla="*/ 555955 w 1815069"/>
                    <a:gd name="connsiteY118" fmla="*/ 1832320 h 2168820"/>
                    <a:gd name="connsiteX119" fmla="*/ 541325 w 1815069"/>
                    <a:gd name="connsiteY119" fmla="*/ 1810375 h 2168820"/>
                    <a:gd name="connsiteX120" fmla="*/ 534009 w 1815069"/>
                    <a:gd name="connsiteY120" fmla="*/ 1788429 h 2168820"/>
                    <a:gd name="connsiteX121" fmla="*/ 482803 w 1815069"/>
                    <a:gd name="connsiteY121" fmla="*/ 1766484 h 2168820"/>
                    <a:gd name="connsiteX122" fmla="*/ 453542 w 1815069"/>
                    <a:gd name="connsiteY122" fmla="*/ 1737223 h 2168820"/>
                    <a:gd name="connsiteX123" fmla="*/ 438912 w 1815069"/>
                    <a:gd name="connsiteY123" fmla="*/ 1722592 h 2168820"/>
                    <a:gd name="connsiteX124" fmla="*/ 373075 w 1815069"/>
                    <a:gd name="connsiteY124" fmla="*/ 1693332 h 2168820"/>
                    <a:gd name="connsiteX125" fmla="*/ 358445 w 1815069"/>
                    <a:gd name="connsiteY125" fmla="*/ 1678701 h 2168820"/>
                    <a:gd name="connsiteX126" fmla="*/ 343814 w 1815069"/>
                    <a:gd name="connsiteY126" fmla="*/ 1634810 h 2168820"/>
                    <a:gd name="connsiteX127" fmla="*/ 336499 w 1815069"/>
                    <a:gd name="connsiteY127" fmla="*/ 1612864 h 2168820"/>
                    <a:gd name="connsiteX128" fmla="*/ 321869 w 1815069"/>
                    <a:gd name="connsiteY128" fmla="*/ 1590919 h 2168820"/>
                    <a:gd name="connsiteX129" fmla="*/ 292608 w 1815069"/>
                    <a:gd name="connsiteY129" fmla="*/ 1554343 h 2168820"/>
                    <a:gd name="connsiteX130" fmla="*/ 270662 w 1815069"/>
                    <a:gd name="connsiteY130" fmla="*/ 1517767 h 2168820"/>
                    <a:gd name="connsiteX131" fmla="*/ 241401 w 1815069"/>
                    <a:gd name="connsiteY131" fmla="*/ 1473876 h 2168820"/>
                    <a:gd name="connsiteX132" fmla="*/ 226771 w 1815069"/>
                    <a:gd name="connsiteY132" fmla="*/ 1429984 h 2168820"/>
                    <a:gd name="connsiteX133" fmla="*/ 219456 w 1815069"/>
                    <a:gd name="connsiteY133" fmla="*/ 1408039 h 2168820"/>
                    <a:gd name="connsiteX134" fmla="*/ 182880 w 1815069"/>
                    <a:gd name="connsiteY134" fmla="*/ 1378778 h 2168820"/>
                    <a:gd name="connsiteX135" fmla="*/ 168249 w 1815069"/>
                    <a:gd name="connsiteY135" fmla="*/ 1364148 h 2168820"/>
                    <a:gd name="connsiteX136" fmla="*/ 146304 w 1815069"/>
                    <a:gd name="connsiteY136" fmla="*/ 1356832 h 2168820"/>
                    <a:gd name="connsiteX137" fmla="*/ 109728 w 1815069"/>
                    <a:gd name="connsiteY137" fmla="*/ 1327572 h 2168820"/>
                    <a:gd name="connsiteX138" fmla="*/ 95097 w 1815069"/>
                    <a:gd name="connsiteY138" fmla="*/ 1312941 h 2168820"/>
                    <a:gd name="connsiteX139" fmla="*/ 58521 w 1815069"/>
                    <a:gd name="connsiteY139" fmla="*/ 1283680 h 2168820"/>
                    <a:gd name="connsiteX140" fmla="*/ 21945 w 1815069"/>
                    <a:gd name="connsiteY140" fmla="*/ 1232474 h 2168820"/>
                    <a:gd name="connsiteX141" fmla="*/ 0 w 1815069"/>
                    <a:gd name="connsiteY141" fmla="*/ 1225159 h 2168820"/>
                    <a:gd name="connsiteX142" fmla="*/ 14630 w 1815069"/>
                    <a:gd name="connsiteY142"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82496 w 1815069"/>
                    <a:gd name="connsiteY76" fmla="*/ 1269050 h 2168820"/>
                    <a:gd name="connsiteX77" fmla="*/ 1638605 w 1815069"/>
                    <a:gd name="connsiteY77" fmla="*/ 1320256 h 2168820"/>
                    <a:gd name="connsiteX78" fmla="*/ 1631289 w 1815069"/>
                    <a:gd name="connsiteY78" fmla="*/ 1342202 h 2168820"/>
                    <a:gd name="connsiteX79" fmla="*/ 1594713 w 1815069"/>
                    <a:gd name="connsiteY79" fmla="*/ 1334887 h 2168820"/>
                    <a:gd name="connsiteX80" fmla="*/ 1572768 w 1815069"/>
                    <a:gd name="connsiteY80" fmla="*/ 1378778 h 2168820"/>
                    <a:gd name="connsiteX81" fmla="*/ 1528877 w 1815069"/>
                    <a:gd name="connsiteY81" fmla="*/ 1437300 h 2168820"/>
                    <a:gd name="connsiteX82" fmla="*/ 1514246 w 1815069"/>
                    <a:gd name="connsiteY82" fmla="*/ 1481191 h 2168820"/>
                    <a:gd name="connsiteX83" fmla="*/ 1477670 w 1815069"/>
                    <a:gd name="connsiteY83" fmla="*/ 1517767 h 2168820"/>
                    <a:gd name="connsiteX84" fmla="*/ 1462869 w 1815069"/>
                    <a:gd name="connsiteY84" fmla="*/ 1549237 h 2168820"/>
                    <a:gd name="connsiteX85" fmla="*/ 1462696 w 1815069"/>
                    <a:gd name="connsiteY85" fmla="*/ 1653860 h 2168820"/>
                    <a:gd name="connsiteX86" fmla="*/ 1441094 w 1815069"/>
                    <a:gd name="connsiteY86" fmla="*/ 1686016 h 2168820"/>
                    <a:gd name="connsiteX87" fmla="*/ 1426464 w 1815069"/>
                    <a:gd name="connsiteY87" fmla="*/ 1759168 h 2168820"/>
                    <a:gd name="connsiteX88" fmla="*/ 1404518 w 1815069"/>
                    <a:gd name="connsiteY88" fmla="*/ 1883527 h 2168820"/>
                    <a:gd name="connsiteX89" fmla="*/ 1389888 w 1815069"/>
                    <a:gd name="connsiteY89" fmla="*/ 1905472 h 2168820"/>
                    <a:gd name="connsiteX90" fmla="*/ 1367942 w 1815069"/>
                    <a:gd name="connsiteY90" fmla="*/ 1942048 h 2168820"/>
                    <a:gd name="connsiteX91" fmla="*/ 1345997 w 1815069"/>
                    <a:gd name="connsiteY91" fmla="*/ 1949364 h 2168820"/>
                    <a:gd name="connsiteX92" fmla="*/ 1324051 w 1815069"/>
                    <a:gd name="connsiteY92" fmla="*/ 1963994 h 2168820"/>
                    <a:gd name="connsiteX93" fmla="*/ 1207008 w 1815069"/>
                    <a:gd name="connsiteY93" fmla="*/ 1978624 h 2168820"/>
                    <a:gd name="connsiteX94" fmla="*/ 1163117 w 1815069"/>
                    <a:gd name="connsiteY94" fmla="*/ 1993255 h 2168820"/>
                    <a:gd name="connsiteX95" fmla="*/ 1133856 w 1815069"/>
                    <a:gd name="connsiteY95" fmla="*/ 2000570 h 2168820"/>
                    <a:gd name="connsiteX96" fmla="*/ 1089965 w 1815069"/>
                    <a:gd name="connsiteY96" fmla="*/ 2015200 h 2168820"/>
                    <a:gd name="connsiteX97" fmla="*/ 1068019 w 1815069"/>
                    <a:gd name="connsiteY97" fmla="*/ 2022516 h 2168820"/>
                    <a:gd name="connsiteX98" fmla="*/ 1053389 w 1815069"/>
                    <a:gd name="connsiteY98" fmla="*/ 2044461 h 2168820"/>
                    <a:gd name="connsiteX99" fmla="*/ 1046073 w 1815069"/>
                    <a:gd name="connsiteY99" fmla="*/ 2066407 h 2168820"/>
                    <a:gd name="connsiteX100" fmla="*/ 1024128 w 1815069"/>
                    <a:gd name="connsiteY100" fmla="*/ 2073722 h 2168820"/>
                    <a:gd name="connsiteX101" fmla="*/ 1009497 w 1815069"/>
                    <a:gd name="connsiteY101" fmla="*/ 2088352 h 2168820"/>
                    <a:gd name="connsiteX102" fmla="*/ 994867 w 1815069"/>
                    <a:gd name="connsiteY102" fmla="*/ 2146874 h 2168820"/>
                    <a:gd name="connsiteX103" fmla="*/ 987552 w 1815069"/>
                    <a:gd name="connsiteY103" fmla="*/ 2168820 h 2168820"/>
                    <a:gd name="connsiteX104" fmla="*/ 943661 w 1815069"/>
                    <a:gd name="connsiteY104" fmla="*/ 2146874 h 2168820"/>
                    <a:gd name="connsiteX105" fmla="*/ 914400 w 1815069"/>
                    <a:gd name="connsiteY105" fmla="*/ 2117613 h 2168820"/>
                    <a:gd name="connsiteX106" fmla="*/ 899769 w 1815069"/>
                    <a:gd name="connsiteY106" fmla="*/ 2102983 h 2168820"/>
                    <a:gd name="connsiteX107" fmla="*/ 877824 w 1815069"/>
                    <a:gd name="connsiteY107" fmla="*/ 2095668 h 2168820"/>
                    <a:gd name="connsiteX108" fmla="*/ 855878 w 1815069"/>
                    <a:gd name="connsiteY108" fmla="*/ 2081037 h 2168820"/>
                    <a:gd name="connsiteX109" fmla="*/ 826617 w 1815069"/>
                    <a:gd name="connsiteY109" fmla="*/ 2022516 h 2168820"/>
                    <a:gd name="connsiteX110" fmla="*/ 782726 w 1815069"/>
                    <a:gd name="connsiteY110" fmla="*/ 2007885 h 2168820"/>
                    <a:gd name="connsiteX111" fmla="*/ 760781 w 1815069"/>
                    <a:gd name="connsiteY111" fmla="*/ 2000570 h 2168820"/>
                    <a:gd name="connsiteX112" fmla="*/ 746150 w 1815069"/>
                    <a:gd name="connsiteY112" fmla="*/ 1985940 h 2168820"/>
                    <a:gd name="connsiteX113" fmla="*/ 716889 w 1815069"/>
                    <a:gd name="connsiteY113" fmla="*/ 1942048 h 2168820"/>
                    <a:gd name="connsiteX114" fmla="*/ 672998 w 1815069"/>
                    <a:gd name="connsiteY114" fmla="*/ 1927418 h 2168820"/>
                    <a:gd name="connsiteX115" fmla="*/ 651053 w 1815069"/>
                    <a:gd name="connsiteY115" fmla="*/ 1920103 h 2168820"/>
                    <a:gd name="connsiteX116" fmla="*/ 614477 w 1815069"/>
                    <a:gd name="connsiteY116" fmla="*/ 1890842 h 2168820"/>
                    <a:gd name="connsiteX117" fmla="*/ 585216 w 1815069"/>
                    <a:gd name="connsiteY117" fmla="*/ 1861581 h 2168820"/>
                    <a:gd name="connsiteX118" fmla="*/ 555955 w 1815069"/>
                    <a:gd name="connsiteY118" fmla="*/ 1832320 h 2168820"/>
                    <a:gd name="connsiteX119" fmla="*/ 541325 w 1815069"/>
                    <a:gd name="connsiteY119" fmla="*/ 1810375 h 2168820"/>
                    <a:gd name="connsiteX120" fmla="*/ 534009 w 1815069"/>
                    <a:gd name="connsiteY120" fmla="*/ 1788429 h 2168820"/>
                    <a:gd name="connsiteX121" fmla="*/ 482803 w 1815069"/>
                    <a:gd name="connsiteY121" fmla="*/ 1766484 h 2168820"/>
                    <a:gd name="connsiteX122" fmla="*/ 453542 w 1815069"/>
                    <a:gd name="connsiteY122" fmla="*/ 1737223 h 2168820"/>
                    <a:gd name="connsiteX123" fmla="*/ 438912 w 1815069"/>
                    <a:gd name="connsiteY123" fmla="*/ 1722592 h 2168820"/>
                    <a:gd name="connsiteX124" fmla="*/ 373075 w 1815069"/>
                    <a:gd name="connsiteY124" fmla="*/ 1693332 h 2168820"/>
                    <a:gd name="connsiteX125" fmla="*/ 358445 w 1815069"/>
                    <a:gd name="connsiteY125" fmla="*/ 1678701 h 2168820"/>
                    <a:gd name="connsiteX126" fmla="*/ 343814 w 1815069"/>
                    <a:gd name="connsiteY126" fmla="*/ 1634810 h 2168820"/>
                    <a:gd name="connsiteX127" fmla="*/ 336499 w 1815069"/>
                    <a:gd name="connsiteY127" fmla="*/ 1612864 h 2168820"/>
                    <a:gd name="connsiteX128" fmla="*/ 321869 w 1815069"/>
                    <a:gd name="connsiteY128" fmla="*/ 1590919 h 2168820"/>
                    <a:gd name="connsiteX129" fmla="*/ 292608 w 1815069"/>
                    <a:gd name="connsiteY129" fmla="*/ 1554343 h 2168820"/>
                    <a:gd name="connsiteX130" fmla="*/ 270662 w 1815069"/>
                    <a:gd name="connsiteY130" fmla="*/ 1517767 h 2168820"/>
                    <a:gd name="connsiteX131" fmla="*/ 241401 w 1815069"/>
                    <a:gd name="connsiteY131" fmla="*/ 1473876 h 2168820"/>
                    <a:gd name="connsiteX132" fmla="*/ 226771 w 1815069"/>
                    <a:gd name="connsiteY132" fmla="*/ 1429984 h 2168820"/>
                    <a:gd name="connsiteX133" fmla="*/ 219456 w 1815069"/>
                    <a:gd name="connsiteY133" fmla="*/ 1408039 h 2168820"/>
                    <a:gd name="connsiteX134" fmla="*/ 182880 w 1815069"/>
                    <a:gd name="connsiteY134" fmla="*/ 1378778 h 2168820"/>
                    <a:gd name="connsiteX135" fmla="*/ 168249 w 1815069"/>
                    <a:gd name="connsiteY135" fmla="*/ 1364148 h 2168820"/>
                    <a:gd name="connsiteX136" fmla="*/ 146304 w 1815069"/>
                    <a:gd name="connsiteY136" fmla="*/ 1356832 h 2168820"/>
                    <a:gd name="connsiteX137" fmla="*/ 109728 w 1815069"/>
                    <a:gd name="connsiteY137" fmla="*/ 1327572 h 2168820"/>
                    <a:gd name="connsiteX138" fmla="*/ 95097 w 1815069"/>
                    <a:gd name="connsiteY138" fmla="*/ 1312941 h 2168820"/>
                    <a:gd name="connsiteX139" fmla="*/ 58521 w 1815069"/>
                    <a:gd name="connsiteY139" fmla="*/ 1283680 h 2168820"/>
                    <a:gd name="connsiteX140" fmla="*/ 21945 w 1815069"/>
                    <a:gd name="connsiteY140" fmla="*/ 1232474 h 2168820"/>
                    <a:gd name="connsiteX141" fmla="*/ 0 w 1815069"/>
                    <a:gd name="connsiteY141" fmla="*/ 1225159 h 2168820"/>
                    <a:gd name="connsiteX142" fmla="*/ 14630 w 1815069"/>
                    <a:gd name="connsiteY142"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82496 w 1815069"/>
                    <a:gd name="connsiteY76" fmla="*/ 1269050 h 2168820"/>
                    <a:gd name="connsiteX77" fmla="*/ 1638605 w 1815069"/>
                    <a:gd name="connsiteY77" fmla="*/ 1320256 h 2168820"/>
                    <a:gd name="connsiteX78" fmla="*/ 1631289 w 1815069"/>
                    <a:gd name="connsiteY78" fmla="*/ 1342202 h 2168820"/>
                    <a:gd name="connsiteX79" fmla="*/ 1594713 w 1815069"/>
                    <a:gd name="connsiteY79" fmla="*/ 1334887 h 2168820"/>
                    <a:gd name="connsiteX80" fmla="*/ 1572768 w 1815069"/>
                    <a:gd name="connsiteY80" fmla="*/ 1378778 h 2168820"/>
                    <a:gd name="connsiteX81" fmla="*/ 1528877 w 1815069"/>
                    <a:gd name="connsiteY81" fmla="*/ 1437300 h 2168820"/>
                    <a:gd name="connsiteX82" fmla="*/ 1514246 w 1815069"/>
                    <a:gd name="connsiteY82" fmla="*/ 1481191 h 2168820"/>
                    <a:gd name="connsiteX83" fmla="*/ 1477670 w 1815069"/>
                    <a:gd name="connsiteY83" fmla="*/ 1517767 h 2168820"/>
                    <a:gd name="connsiteX84" fmla="*/ 1462869 w 1815069"/>
                    <a:gd name="connsiteY84" fmla="*/ 1549237 h 2168820"/>
                    <a:gd name="connsiteX85" fmla="*/ 1462696 w 1815069"/>
                    <a:gd name="connsiteY85" fmla="*/ 1653860 h 2168820"/>
                    <a:gd name="connsiteX86" fmla="*/ 1441094 w 1815069"/>
                    <a:gd name="connsiteY86" fmla="*/ 1686016 h 2168820"/>
                    <a:gd name="connsiteX87" fmla="*/ 1426464 w 1815069"/>
                    <a:gd name="connsiteY87" fmla="*/ 1759168 h 2168820"/>
                    <a:gd name="connsiteX88" fmla="*/ 1404518 w 1815069"/>
                    <a:gd name="connsiteY88" fmla="*/ 1883527 h 2168820"/>
                    <a:gd name="connsiteX89" fmla="*/ 1389888 w 1815069"/>
                    <a:gd name="connsiteY89" fmla="*/ 1905472 h 2168820"/>
                    <a:gd name="connsiteX90" fmla="*/ 1367942 w 1815069"/>
                    <a:gd name="connsiteY90" fmla="*/ 1942048 h 2168820"/>
                    <a:gd name="connsiteX91" fmla="*/ 1345997 w 1815069"/>
                    <a:gd name="connsiteY91" fmla="*/ 1949364 h 2168820"/>
                    <a:gd name="connsiteX92" fmla="*/ 1324051 w 1815069"/>
                    <a:gd name="connsiteY92" fmla="*/ 1963994 h 2168820"/>
                    <a:gd name="connsiteX93" fmla="*/ 1207008 w 1815069"/>
                    <a:gd name="connsiteY93" fmla="*/ 1978624 h 2168820"/>
                    <a:gd name="connsiteX94" fmla="*/ 1163117 w 1815069"/>
                    <a:gd name="connsiteY94" fmla="*/ 1993255 h 2168820"/>
                    <a:gd name="connsiteX95" fmla="*/ 1133856 w 1815069"/>
                    <a:gd name="connsiteY95" fmla="*/ 2000570 h 2168820"/>
                    <a:gd name="connsiteX96" fmla="*/ 1089965 w 1815069"/>
                    <a:gd name="connsiteY96" fmla="*/ 2015200 h 2168820"/>
                    <a:gd name="connsiteX97" fmla="*/ 1068019 w 1815069"/>
                    <a:gd name="connsiteY97" fmla="*/ 2022516 h 2168820"/>
                    <a:gd name="connsiteX98" fmla="*/ 1053389 w 1815069"/>
                    <a:gd name="connsiteY98" fmla="*/ 2044461 h 2168820"/>
                    <a:gd name="connsiteX99" fmla="*/ 1046073 w 1815069"/>
                    <a:gd name="connsiteY99" fmla="*/ 2066407 h 2168820"/>
                    <a:gd name="connsiteX100" fmla="*/ 1024128 w 1815069"/>
                    <a:gd name="connsiteY100" fmla="*/ 2073722 h 2168820"/>
                    <a:gd name="connsiteX101" fmla="*/ 1009497 w 1815069"/>
                    <a:gd name="connsiteY101" fmla="*/ 2088352 h 2168820"/>
                    <a:gd name="connsiteX102" fmla="*/ 994867 w 1815069"/>
                    <a:gd name="connsiteY102" fmla="*/ 2146874 h 2168820"/>
                    <a:gd name="connsiteX103" fmla="*/ 987552 w 1815069"/>
                    <a:gd name="connsiteY103" fmla="*/ 2168820 h 2168820"/>
                    <a:gd name="connsiteX104" fmla="*/ 943661 w 1815069"/>
                    <a:gd name="connsiteY104" fmla="*/ 2146874 h 2168820"/>
                    <a:gd name="connsiteX105" fmla="*/ 914400 w 1815069"/>
                    <a:gd name="connsiteY105" fmla="*/ 2117613 h 2168820"/>
                    <a:gd name="connsiteX106" fmla="*/ 899769 w 1815069"/>
                    <a:gd name="connsiteY106" fmla="*/ 2102983 h 2168820"/>
                    <a:gd name="connsiteX107" fmla="*/ 877824 w 1815069"/>
                    <a:gd name="connsiteY107" fmla="*/ 2095668 h 2168820"/>
                    <a:gd name="connsiteX108" fmla="*/ 855878 w 1815069"/>
                    <a:gd name="connsiteY108" fmla="*/ 2081037 h 2168820"/>
                    <a:gd name="connsiteX109" fmla="*/ 826617 w 1815069"/>
                    <a:gd name="connsiteY109" fmla="*/ 2022516 h 2168820"/>
                    <a:gd name="connsiteX110" fmla="*/ 782726 w 1815069"/>
                    <a:gd name="connsiteY110" fmla="*/ 2007885 h 2168820"/>
                    <a:gd name="connsiteX111" fmla="*/ 760781 w 1815069"/>
                    <a:gd name="connsiteY111" fmla="*/ 2000570 h 2168820"/>
                    <a:gd name="connsiteX112" fmla="*/ 746150 w 1815069"/>
                    <a:gd name="connsiteY112" fmla="*/ 1985940 h 2168820"/>
                    <a:gd name="connsiteX113" fmla="*/ 716889 w 1815069"/>
                    <a:gd name="connsiteY113" fmla="*/ 1942048 h 2168820"/>
                    <a:gd name="connsiteX114" fmla="*/ 672998 w 1815069"/>
                    <a:gd name="connsiteY114" fmla="*/ 1927418 h 2168820"/>
                    <a:gd name="connsiteX115" fmla="*/ 651053 w 1815069"/>
                    <a:gd name="connsiteY115" fmla="*/ 1920103 h 2168820"/>
                    <a:gd name="connsiteX116" fmla="*/ 614477 w 1815069"/>
                    <a:gd name="connsiteY116" fmla="*/ 1890842 h 2168820"/>
                    <a:gd name="connsiteX117" fmla="*/ 585216 w 1815069"/>
                    <a:gd name="connsiteY117" fmla="*/ 1861581 h 2168820"/>
                    <a:gd name="connsiteX118" fmla="*/ 555955 w 1815069"/>
                    <a:gd name="connsiteY118" fmla="*/ 1832320 h 2168820"/>
                    <a:gd name="connsiteX119" fmla="*/ 541325 w 1815069"/>
                    <a:gd name="connsiteY119" fmla="*/ 1810375 h 2168820"/>
                    <a:gd name="connsiteX120" fmla="*/ 534009 w 1815069"/>
                    <a:gd name="connsiteY120" fmla="*/ 1788429 h 2168820"/>
                    <a:gd name="connsiteX121" fmla="*/ 482803 w 1815069"/>
                    <a:gd name="connsiteY121" fmla="*/ 1766484 h 2168820"/>
                    <a:gd name="connsiteX122" fmla="*/ 453542 w 1815069"/>
                    <a:gd name="connsiteY122" fmla="*/ 1737223 h 2168820"/>
                    <a:gd name="connsiteX123" fmla="*/ 438912 w 1815069"/>
                    <a:gd name="connsiteY123" fmla="*/ 1722592 h 2168820"/>
                    <a:gd name="connsiteX124" fmla="*/ 373075 w 1815069"/>
                    <a:gd name="connsiteY124" fmla="*/ 1693332 h 2168820"/>
                    <a:gd name="connsiteX125" fmla="*/ 358445 w 1815069"/>
                    <a:gd name="connsiteY125" fmla="*/ 1678701 h 2168820"/>
                    <a:gd name="connsiteX126" fmla="*/ 343814 w 1815069"/>
                    <a:gd name="connsiteY126" fmla="*/ 1634810 h 2168820"/>
                    <a:gd name="connsiteX127" fmla="*/ 336499 w 1815069"/>
                    <a:gd name="connsiteY127" fmla="*/ 1612864 h 2168820"/>
                    <a:gd name="connsiteX128" fmla="*/ 321869 w 1815069"/>
                    <a:gd name="connsiteY128" fmla="*/ 1590919 h 2168820"/>
                    <a:gd name="connsiteX129" fmla="*/ 292608 w 1815069"/>
                    <a:gd name="connsiteY129" fmla="*/ 1554343 h 2168820"/>
                    <a:gd name="connsiteX130" fmla="*/ 270662 w 1815069"/>
                    <a:gd name="connsiteY130" fmla="*/ 1517767 h 2168820"/>
                    <a:gd name="connsiteX131" fmla="*/ 241401 w 1815069"/>
                    <a:gd name="connsiteY131" fmla="*/ 1473876 h 2168820"/>
                    <a:gd name="connsiteX132" fmla="*/ 226771 w 1815069"/>
                    <a:gd name="connsiteY132" fmla="*/ 1429984 h 2168820"/>
                    <a:gd name="connsiteX133" fmla="*/ 219456 w 1815069"/>
                    <a:gd name="connsiteY133" fmla="*/ 1408039 h 2168820"/>
                    <a:gd name="connsiteX134" fmla="*/ 182880 w 1815069"/>
                    <a:gd name="connsiteY134" fmla="*/ 1378778 h 2168820"/>
                    <a:gd name="connsiteX135" fmla="*/ 168249 w 1815069"/>
                    <a:gd name="connsiteY135" fmla="*/ 1364148 h 2168820"/>
                    <a:gd name="connsiteX136" fmla="*/ 146304 w 1815069"/>
                    <a:gd name="connsiteY136" fmla="*/ 1356832 h 2168820"/>
                    <a:gd name="connsiteX137" fmla="*/ 109728 w 1815069"/>
                    <a:gd name="connsiteY137" fmla="*/ 1327572 h 2168820"/>
                    <a:gd name="connsiteX138" fmla="*/ 95097 w 1815069"/>
                    <a:gd name="connsiteY138" fmla="*/ 1312941 h 2168820"/>
                    <a:gd name="connsiteX139" fmla="*/ 58521 w 1815069"/>
                    <a:gd name="connsiteY139" fmla="*/ 1283680 h 2168820"/>
                    <a:gd name="connsiteX140" fmla="*/ 21945 w 1815069"/>
                    <a:gd name="connsiteY140" fmla="*/ 1232474 h 2168820"/>
                    <a:gd name="connsiteX141" fmla="*/ 0 w 1815069"/>
                    <a:gd name="connsiteY141" fmla="*/ 1225159 h 2168820"/>
                    <a:gd name="connsiteX142" fmla="*/ 14630 w 1815069"/>
                    <a:gd name="connsiteY142"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82496 w 1815069"/>
                    <a:gd name="connsiteY76" fmla="*/ 1269050 h 2168820"/>
                    <a:gd name="connsiteX77" fmla="*/ 1638605 w 1815069"/>
                    <a:gd name="connsiteY77" fmla="*/ 1320256 h 2168820"/>
                    <a:gd name="connsiteX78" fmla="*/ 1631289 w 1815069"/>
                    <a:gd name="connsiteY78" fmla="*/ 1342202 h 2168820"/>
                    <a:gd name="connsiteX79" fmla="*/ 1594713 w 1815069"/>
                    <a:gd name="connsiteY79" fmla="*/ 1334887 h 2168820"/>
                    <a:gd name="connsiteX80" fmla="*/ 1572768 w 1815069"/>
                    <a:gd name="connsiteY80" fmla="*/ 1378778 h 2168820"/>
                    <a:gd name="connsiteX81" fmla="*/ 1528877 w 1815069"/>
                    <a:gd name="connsiteY81" fmla="*/ 1437300 h 2168820"/>
                    <a:gd name="connsiteX82" fmla="*/ 1514246 w 1815069"/>
                    <a:gd name="connsiteY82" fmla="*/ 1481191 h 2168820"/>
                    <a:gd name="connsiteX83" fmla="*/ 1477670 w 1815069"/>
                    <a:gd name="connsiteY83" fmla="*/ 1517767 h 2168820"/>
                    <a:gd name="connsiteX84" fmla="*/ 1474775 w 1815069"/>
                    <a:gd name="connsiteY84" fmla="*/ 1553999 h 2168820"/>
                    <a:gd name="connsiteX85" fmla="*/ 1462696 w 1815069"/>
                    <a:gd name="connsiteY85" fmla="*/ 1653860 h 2168820"/>
                    <a:gd name="connsiteX86" fmla="*/ 1441094 w 1815069"/>
                    <a:gd name="connsiteY86" fmla="*/ 1686016 h 2168820"/>
                    <a:gd name="connsiteX87" fmla="*/ 1426464 w 1815069"/>
                    <a:gd name="connsiteY87" fmla="*/ 1759168 h 2168820"/>
                    <a:gd name="connsiteX88" fmla="*/ 1404518 w 1815069"/>
                    <a:gd name="connsiteY88" fmla="*/ 1883527 h 2168820"/>
                    <a:gd name="connsiteX89" fmla="*/ 1389888 w 1815069"/>
                    <a:gd name="connsiteY89" fmla="*/ 1905472 h 2168820"/>
                    <a:gd name="connsiteX90" fmla="*/ 1367942 w 1815069"/>
                    <a:gd name="connsiteY90" fmla="*/ 1942048 h 2168820"/>
                    <a:gd name="connsiteX91" fmla="*/ 1345997 w 1815069"/>
                    <a:gd name="connsiteY91" fmla="*/ 1949364 h 2168820"/>
                    <a:gd name="connsiteX92" fmla="*/ 1324051 w 1815069"/>
                    <a:gd name="connsiteY92" fmla="*/ 1963994 h 2168820"/>
                    <a:gd name="connsiteX93" fmla="*/ 1207008 w 1815069"/>
                    <a:gd name="connsiteY93" fmla="*/ 1978624 h 2168820"/>
                    <a:gd name="connsiteX94" fmla="*/ 1163117 w 1815069"/>
                    <a:gd name="connsiteY94" fmla="*/ 1993255 h 2168820"/>
                    <a:gd name="connsiteX95" fmla="*/ 1133856 w 1815069"/>
                    <a:gd name="connsiteY95" fmla="*/ 2000570 h 2168820"/>
                    <a:gd name="connsiteX96" fmla="*/ 1089965 w 1815069"/>
                    <a:gd name="connsiteY96" fmla="*/ 2015200 h 2168820"/>
                    <a:gd name="connsiteX97" fmla="*/ 1068019 w 1815069"/>
                    <a:gd name="connsiteY97" fmla="*/ 2022516 h 2168820"/>
                    <a:gd name="connsiteX98" fmla="*/ 1053389 w 1815069"/>
                    <a:gd name="connsiteY98" fmla="*/ 2044461 h 2168820"/>
                    <a:gd name="connsiteX99" fmla="*/ 1046073 w 1815069"/>
                    <a:gd name="connsiteY99" fmla="*/ 2066407 h 2168820"/>
                    <a:gd name="connsiteX100" fmla="*/ 1024128 w 1815069"/>
                    <a:gd name="connsiteY100" fmla="*/ 2073722 h 2168820"/>
                    <a:gd name="connsiteX101" fmla="*/ 1009497 w 1815069"/>
                    <a:gd name="connsiteY101" fmla="*/ 2088352 h 2168820"/>
                    <a:gd name="connsiteX102" fmla="*/ 994867 w 1815069"/>
                    <a:gd name="connsiteY102" fmla="*/ 2146874 h 2168820"/>
                    <a:gd name="connsiteX103" fmla="*/ 987552 w 1815069"/>
                    <a:gd name="connsiteY103" fmla="*/ 2168820 h 2168820"/>
                    <a:gd name="connsiteX104" fmla="*/ 943661 w 1815069"/>
                    <a:gd name="connsiteY104" fmla="*/ 2146874 h 2168820"/>
                    <a:gd name="connsiteX105" fmla="*/ 914400 w 1815069"/>
                    <a:gd name="connsiteY105" fmla="*/ 2117613 h 2168820"/>
                    <a:gd name="connsiteX106" fmla="*/ 899769 w 1815069"/>
                    <a:gd name="connsiteY106" fmla="*/ 2102983 h 2168820"/>
                    <a:gd name="connsiteX107" fmla="*/ 877824 w 1815069"/>
                    <a:gd name="connsiteY107" fmla="*/ 2095668 h 2168820"/>
                    <a:gd name="connsiteX108" fmla="*/ 855878 w 1815069"/>
                    <a:gd name="connsiteY108" fmla="*/ 2081037 h 2168820"/>
                    <a:gd name="connsiteX109" fmla="*/ 826617 w 1815069"/>
                    <a:gd name="connsiteY109" fmla="*/ 2022516 h 2168820"/>
                    <a:gd name="connsiteX110" fmla="*/ 782726 w 1815069"/>
                    <a:gd name="connsiteY110" fmla="*/ 2007885 h 2168820"/>
                    <a:gd name="connsiteX111" fmla="*/ 760781 w 1815069"/>
                    <a:gd name="connsiteY111" fmla="*/ 2000570 h 2168820"/>
                    <a:gd name="connsiteX112" fmla="*/ 746150 w 1815069"/>
                    <a:gd name="connsiteY112" fmla="*/ 1985940 h 2168820"/>
                    <a:gd name="connsiteX113" fmla="*/ 716889 w 1815069"/>
                    <a:gd name="connsiteY113" fmla="*/ 1942048 h 2168820"/>
                    <a:gd name="connsiteX114" fmla="*/ 672998 w 1815069"/>
                    <a:gd name="connsiteY114" fmla="*/ 1927418 h 2168820"/>
                    <a:gd name="connsiteX115" fmla="*/ 651053 w 1815069"/>
                    <a:gd name="connsiteY115" fmla="*/ 1920103 h 2168820"/>
                    <a:gd name="connsiteX116" fmla="*/ 614477 w 1815069"/>
                    <a:gd name="connsiteY116" fmla="*/ 1890842 h 2168820"/>
                    <a:gd name="connsiteX117" fmla="*/ 585216 w 1815069"/>
                    <a:gd name="connsiteY117" fmla="*/ 1861581 h 2168820"/>
                    <a:gd name="connsiteX118" fmla="*/ 555955 w 1815069"/>
                    <a:gd name="connsiteY118" fmla="*/ 1832320 h 2168820"/>
                    <a:gd name="connsiteX119" fmla="*/ 541325 w 1815069"/>
                    <a:gd name="connsiteY119" fmla="*/ 1810375 h 2168820"/>
                    <a:gd name="connsiteX120" fmla="*/ 534009 w 1815069"/>
                    <a:gd name="connsiteY120" fmla="*/ 1788429 h 2168820"/>
                    <a:gd name="connsiteX121" fmla="*/ 482803 w 1815069"/>
                    <a:gd name="connsiteY121" fmla="*/ 1766484 h 2168820"/>
                    <a:gd name="connsiteX122" fmla="*/ 453542 w 1815069"/>
                    <a:gd name="connsiteY122" fmla="*/ 1737223 h 2168820"/>
                    <a:gd name="connsiteX123" fmla="*/ 438912 w 1815069"/>
                    <a:gd name="connsiteY123" fmla="*/ 1722592 h 2168820"/>
                    <a:gd name="connsiteX124" fmla="*/ 373075 w 1815069"/>
                    <a:gd name="connsiteY124" fmla="*/ 1693332 h 2168820"/>
                    <a:gd name="connsiteX125" fmla="*/ 358445 w 1815069"/>
                    <a:gd name="connsiteY125" fmla="*/ 1678701 h 2168820"/>
                    <a:gd name="connsiteX126" fmla="*/ 343814 w 1815069"/>
                    <a:gd name="connsiteY126" fmla="*/ 1634810 h 2168820"/>
                    <a:gd name="connsiteX127" fmla="*/ 336499 w 1815069"/>
                    <a:gd name="connsiteY127" fmla="*/ 1612864 h 2168820"/>
                    <a:gd name="connsiteX128" fmla="*/ 321869 w 1815069"/>
                    <a:gd name="connsiteY128" fmla="*/ 1590919 h 2168820"/>
                    <a:gd name="connsiteX129" fmla="*/ 292608 w 1815069"/>
                    <a:gd name="connsiteY129" fmla="*/ 1554343 h 2168820"/>
                    <a:gd name="connsiteX130" fmla="*/ 270662 w 1815069"/>
                    <a:gd name="connsiteY130" fmla="*/ 1517767 h 2168820"/>
                    <a:gd name="connsiteX131" fmla="*/ 241401 w 1815069"/>
                    <a:gd name="connsiteY131" fmla="*/ 1473876 h 2168820"/>
                    <a:gd name="connsiteX132" fmla="*/ 226771 w 1815069"/>
                    <a:gd name="connsiteY132" fmla="*/ 1429984 h 2168820"/>
                    <a:gd name="connsiteX133" fmla="*/ 219456 w 1815069"/>
                    <a:gd name="connsiteY133" fmla="*/ 1408039 h 2168820"/>
                    <a:gd name="connsiteX134" fmla="*/ 182880 w 1815069"/>
                    <a:gd name="connsiteY134" fmla="*/ 1378778 h 2168820"/>
                    <a:gd name="connsiteX135" fmla="*/ 168249 w 1815069"/>
                    <a:gd name="connsiteY135" fmla="*/ 1364148 h 2168820"/>
                    <a:gd name="connsiteX136" fmla="*/ 146304 w 1815069"/>
                    <a:gd name="connsiteY136" fmla="*/ 1356832 h 2168820"/>
                    <a:gd name="connsiteX137" fmla="*/ 109728 w 1815069"/>
                    <a:gd name="connsiteY137" fmla="*/ 1327572 h 2168820"/>
                    <a:gd name="connsiteX138" fmla="*/ 95097 w 1815069"/>
                    <a:gd name="connsiteY138" fmla="*/ 1312941 h 2168820"/>
                    <a:gd name="connsiteX139" fmla="*/ 58521 w 1815069"/>
                    <a:gd name="connsiteY139" fmla="*/ 1283680 h 2168820"/>
                    <a:gd name="connsiteX140" fmla="*/ 21945 w 1815069"/>
                    <a:gd name="connsiteY140" fmla="*/ 1232474 h 2168820"/>
                    <a:gd name="connsiteX141" fmla="*/ 0 w 1815069"/>
                    <a:gd name="connsiteY141" fmla="*/ 1225159 h 2168820"/>
                    <a:gd name="connsiteX142" fmla="*/ 14630 w 1815069"/>
                    <a:gd name="connsiteY142"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82496 w 1815069"/>
                    <a:gd name="connsiteY76" fmla="*/ 1269050 h 2168820"/>
                    <a:gd name="connsiteX77" fmla="*/ 1638605 w 1815069"/>
                    <a:gd name="connsiteY77" fmla="*/ 1320256 h 2168820"/>
                    <a:gd name="connsiteX78" fmla="*/ 1631289 w 1815069"/>
                    <a:gd name="connsiteY78" fmla="*/ 1342202 h 2168820"/>
                    <a:gd name="connsiteX79" fmla="*/ 1594713 w 1815069"/>
                    <a:gd name="connsiteY79" fmla="*/ 1334887 h 2168820"/>
                    <a:gd name="connsiteX80" fmla="*/ 1572768 w 1815069"/>
                    <a:gd name="connsiteY80" fmla="*/ 1378778 h 2168820"/>
                    <a:gd name="connsiteX81" fmla="*/ 1528877 w 1815069"/>
                    <a:gd name="connsiteY81" fmla="*/ 1437300 h 2168820"/>
                    <a:gd name="connsiteX82" fmla="*/ 1514246 w 1815069"/>
                    <a:gd name="connsiteY82" fmla="*/ 1481191 h 2168820"/>
                    <a:gd name="connsiteX83" fmla="*/ 1474775 w 1815069"/>
                    <a:gd name="connsiteY83" fmla="*/ 1553999 h 2168820"/>
                    <a:gd name="connsiteX84" fmla="*/ 1462696 w 1815069"/>
                    <a:gd name="connsiteY84" fmla="*/ 1653860 h 2168820"/>
                    <a:gd name="connsiteX85" fmla="*/ 1441094 w 1815069"/>
                    <a:gd name="connsiteY85" fmla="*/ 1686016 h 2168820"/>
                    <a:gd name="connsiteX86" fmla="*/ 1426464 w 1815069"/>
                    <a:gd name="connsiteY86" fmla="*/ 1759168 h 2168820"/>
                    <a:gd name="connsiteX87" fmla="*/ 1404518 w 1815069"/>
                    <a:gd name="connsiteY87" fmla="*/ 1883527 h 2168820"/>
                    <a:gd name="connsiteX88" fmla="*/ 1389888 w 1815069"/>
                    <a:gd name="connsiteY88" fmla="*/ 1905472 h 2168820"/>
                    <a:gd name="connsiteX89" fmla="*/ 1367942 w 1815069"/>
                    <a:gd name="connsiteY89" fmla="*/ 1942048 h 2168820"/>
                    <a:gd name="connsiteX90" fmla="*/ 1345997 w 1815069"/>
                    <a:gd name="connsiteY90" fmla="*/ 1949364 h 2168820"/>
                    <a:gd name="connsiteX91" fmla="*/ 1324051 w 1815069"/>
                    <a:gd name="connsiteY91" fmla="*/ 1963994 h 2168820"/>
                    <a:gd name="connsiteX92" fmla="*/ 1207008 w 1815069"/>
                    <a:gd name="connsiteY92" fmla="*/ 1978624 h 2168820"/>
                    <a:gd name="connsiteX93" fmla="*/ 1163117 w 1815069"/>
                    <a:gd name="connsiteY93" fmla="*/ 1993255 h 2168820"/>
                    <a:gd name="connsiteX94" fmla="*/ 1133856 w 1815069"/>
                    <a:gd name="connsiteY94" fmla="*/ 2000570 h 2168820"/>
                    <a:gd name="connsiteX95" fmla="*/ 1089965 w 1815069"/>
                    <a:gd name="connsiteY95" fmla="*/ 2015200 h 2168820"/>
                    <a:gd name="connsiteX96" fmla="*/ 1068019 w 1815069"/>
                    <a:gd name="connsiteY96" fmla="*/ 2022516 h 2168820"/>
                    <a:gd name="connsiteX97" fmla="*/ 1053389 w 1815069"/>
                    <a:gd name="connsiteY97" fmla="*/ 2044461 h 2168820"/>
                    <a:gd name="connsiteX98" fmla="*/ 1046073 w 1815069"/>
                    <a:gd name="connsiteY98" fmla="*/ 2066407 h 2168820"/>
                    <a:gd name="connsiteX99" fmla="*/ 1024128 w 1815069"/>
                    <a:gd name="connsiteY99" fmla="*/ 2073722 h 2168820"/>
                    <a:gd name="connsiteX100" fmla="*/ 1009497 w 1815069"/>
                    <a:gd name="connsiteY100" fmla="*/ 2088352 h 2168820"/>
                    <a:gd name="connsiteX101" fmla="*/ 994867 w 1815069"/>
                    <a:gd name="connsiteY101" fmla="*/ 2146874 h 2168820"/>
                    <a:gd name="connsiteX102" fmla="*/ 987552 w 1815069"/>
                    <a:gd name="connsiteY102" fmla="*/ 2168820 h 2168820"/>
                    <a:gd name="connsiteX103" fmla="*/ 943661 w 1815069"/>
                    <a:gd name="connsiteY103" fmla="*/ 2146874 h 2168820"/>
                    <a:gd name="connsiteX104" fmla="*/ 914400 w 1815069"/>
                    <a:gd name="connsiteY104" fmla="*/ 2117613 h 2168820"/>
                    <a:gd name="connsiteX105" fmla="*/ 899769 w 1815069"/>
                    <a:gd name="connsiteY105" fmla="*/ 2102983 h 2168820"/>
                    <a:gd name="connsiteX106" fmla="*/ 877824 w 1815069"/>
                    <a:gd name="connsiteY106" fmla="*/ 2095668 h 2168820"/>
                    <a:gd name="connsiteX107" fmla="*/ 855878 w 1815069"/>
                    <a:gd name="connsiteY107" fmla="*/ 2081037 h 2168820"/>
                    <a:gd name="connsiteX108" fmla="*/ 826617 w 1815069"/>
                    <a:gd name="connsiteY108" fmla="*/ 2022516 h 2168820"/>
                    <a:gd name="connsiteX109" fmla="*/ 782726 w 1815069"/>
                    <a:gd name="connsiteY109" fmla="*/ 2007885 h 2168820"/>
                    <a:gd name="connsiteX110" fmla="*/ 760781 w 1815069"/>
                    <a:gd name="connsiteY110" fmla="*/ 2000570 h 2168820"/>
                    <a:gd name="connsiteX111" fmla="*/ 746150 w 1815069"/>
                    <a:gd name="connsiteY111" fmla="*/ 1985940 h 2168820"/>
                    <a:gd name="connsiteX112" fmla="*/ 716889 w 1815069"/>
                    <a:gd name="connsiteY112" fmla="*/ 1942048 h 2168820"/>
                    <a:gd name="connsiteX113" fmla="*/ 672998 w 1815069"/>
                    <a:gd name="connsiteY113" fmla="*/ 1927418 h 2168820"/>
                    <a:gd name="connsiteX114" fmla="*/ 651053 w 1815069"/>
                    <a:gd name="connsiteY114" fmla="*/ 1920103 h 2168820"/>
                    <a:gd name="connsiteX115" fmla="*/ 614477 w 1815069"/>
                    <a:gd name="connsiteY115" fmla="*/ 1890842 h 2168820"/>
                    <a:gd name="connsiteX116" fmla="*/ 585216 w 1815069"/>
                    <a:gd name="connsiteY116" fmla="*/ 1861581 h 2168820"/>
                    <a:gd name="connsiteX117" fmla="*/ 555955 w 1815069"/>
                    <a:gd name="connsiteY117" fmla="*/ 1832320 h 2168820"/>
                    <a:gd name="connsiteX118" fmla="*/ 541325 w 1815069"/>
                    <a:gd name="connsiteY118" fmla="*/ 1810375 h 2168820"/>
                    <a:gd name="connsiteX119" fmla="*/ 534009 w 1815069"/>
                    <a:gd name="connsiteY119" fmla="*/ 1788429 h 2168820"/>
                    <a:gd name="connsiteX120" fmla="*/ 482803 w 1815069"/>
                    <a:gd name="connsiteY120" fmla="*/ 1766484 h 2168820"/>
                    <a:gd name="connsiteX121" fmla="*/ 453542 w 1815069"/>
                    <a:gd name="connsiteY121" fmla="*/ 1737223 h 2168820"/>
                    <a:gd name="connsiteX122" fmla="*/ 438912 w 1815069"/>
                    <a:gd name="connsiteY122" fmla="*/ 1722592 h 2168820"/>
                    <a:gd name="connsiteX123" fmla="*/ 373075 w 1815069"/>
                    <a:gd name="connsiteY123" fmla="*/ 1693332 h 2168820"/>
                    <a:gd name="connsiteX124" fmla="*/ 358445 w 1815069"/>
                    <a:gd name="connsiteY124" fmla="*/ 1678701 h 2168820"/>
                    <a:gd name="connsiteX125" fmla="*/ 343814 w 1815069"/>
                    <a:gd name="connsiteY125" fmla="*/ 1634810 h 2168820"/>
                    <a:gd name="connsiteX126" fmla="*/ 336499 w 1815069"/>
                    <a:gd name="connsiteY126" fmla="*/ 1612864 h 2168820"/>
                    <a:gd name="connsiteX127" fmla="*/ 321869 w 1815069"/>
                    <a:gd name="connsiteY127" fmla="*/ 1590919 h 2168820"/>
                    <a:gd name="connsiteX128" fmla="*/ 292608 w 1815069"/>
                    <a:gd name="connsiteY128" fmla="*/ 1554343 h 2168820"/>
                    <a:gd name="connsiteX129" fmla="*/ 270662 w 1815069"/>
                    <a:gd name="connsiteY129" fmla="*/ 1517767 h 2168820"/>
                    <a:gd name="connsiteX130" fmla="*/ 241401 w 1815069"/>
                    <a:gd name="connsiteY130" fmla="*/ 1473876 h 2168820"/>
                    <a:gd name="connsiteX131" fmla="*/ 226771 w 1815069"/>
                    <a:gd name="connsiteY131" fmla="*/ 1429984 h 2168820"/>
                    <a:gd name="connsiteX132" fmla="*/ 219456 w 1815069"/>
                    <a:gd name="connsiteY132" fmla="*/ 1408039 h 2168820"/>
                    <a:gd name="connsiteX133" fmla="*/ 182880 w 1815069"/>
                    <a:gd name="connsiteY133" fmla="*/ 1378778 h 2168820"/>
                    <a:gd name="connsiteX134" fmla="*/ 168249 w 1815069"/>
                    <a:gd name="connsiteY134" fmla="*/ 1364148 h 2168820"/>
                    <a:gd name="connsiteX135" fmla="*/ 146304 w 1815069"/>
                    <a:gd name="connsiteY135" fmla="*/ 1356832 h 2168820"/>
                    <a:gd name="connsiteX136" fmla="*/ 109728 w 1815069"/>
                    <a:gd name="connsiteY136" fmla="*/ 1327572 h 2168820"/>
                    <a:gd name="connsiteX137" fmla="*/ 95097 w 1815069"/>
                    <a:gd name="connsiteY137" fmla="*/ 1312941 h 2168820"/>
                    <a:gd name="connsiteX138" fmla="*/ 58521 w 1815069"/>
                    <a:gd name="connsiteY138" fmla="*/ 1283680 h 2168820"/>
                    <a:gd name="connsiteX139" fmla="*/ 21945 w 1815069"/>
                    <a:gd name="connsiteY139" fmla="*/ 1232474 h 2168820"/>
                    <a:gd name="connsiteX140" fmla="*/ 0 w 1815069"/>
                    <a:gd name="connsiteY140" fmla="*/ 1225159 h 2168820"/>
                    <a:gd name="connsiteX141" fmla="*/ 14630 w 1815069"/>
                    <a:gd name="connsiteY141"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82496 w 1815069"/>
                    <a:gd name="connsiteY76" fmla="*/ 1269050 h 2168820"/>
                    <a:gd name="connsiteX77" fmla="*/ 1638605 w 1815069"/>
                    <a:gd name="connsiteY77" fmla="*/ 1320256 h 2168820"/>
                    <a:gd name="connsiteX78" fmla="*/ 1631289 w 1815069"/>
                    <a:gd name="connsiteY78" fmla="*/ 1342202 h 2168820"/>
                    <a:gd name="connsiteX79" fmla="*/ 1594713 w 1815069"/>
                    <a:gd name="connsiteY79" fmla="*/ 1334887 h 2168820"/>
                    <a:gd name="connsiteX80" fmla="*/ 1572768 w 1815069"/>
                    <a:gd name="connsiteY80" fmla="*/ 1378778 h 2168820"/>
                    <a:gd name="connsiteX81" fmla="*/ 1528877 w 1815069"/>
                    <a:gd name="connsiteY81" fmla="*/ 1437300 h 2168820"/>
                    <a:gd name="connsiteX82" fmla="*/ 1514246 w 1815069"/>
                    <a:gd name="connsiteY82" fmla="*/ 1481191 h 2168820"/>
                    <a:gd name="connsiteX83" fmla="*/ 1467631 w 1815069"/>
                    <a:gd name="connsiteY83" fmla="*/ 1537330 h 2168820"/>
                    <a:gd name="connsiteX84" fmla="*/ 1462696 w 1815069"/>
                    <a:gd name="connsiteY84" fmla="*/ 1653860 h 2168820"/>
                    <a:gd name="connsiteX85" fmla="*/ 1441094 w 1815069"/>
                    <a:gd name="connsiteY85" fmla="*/ 1686016 h 2168820"/>
                    <a:gd name="connsiteX86" fmla="*/ 1426464 w 1815069"/>
                    <a:gd name="connsiteY86" fmla="*/ 1759168 h 2168820"/>
                    <a:gd name="connsiteX87" fmla="*/ 1404518 w 1815069"/>
                    <a:gd name="connsiteY87" fmla="*/ 1883527 h 2168820"/>
                    <a:gd name="connsiteX88" fmla="*/ 1389888 w 1815069"/>
                    <a:gd name="connsiteY88" fmla="*/ 1905472 h 2168820"/>
                    <a:gd name="connsiteX89" fmla="*/ 1367942 w 1815069"/>
                    <a:gd name="connsiteY89" fmla="*/ 1942048 h 2168820"/>
                    <a:gd name="connsiteX90" fmla="*/ 1345997 w 1815069"/>
                    <a:gd name="connsiteY90" fmla="*/ 1949364 h 2168820"/>
                    <a:gd name="connsiteX91" fmla="*/ 1324051 w 1815069"/>
                    <a:gd name="connsiteY91" fmla="*/ 1963994 h 2168820"/>
                    <a:gd name="connsiteX92" fmla="*/ 1207008 w 1815069"/>
                    <a:gd name="connsiteY92" fmla="*/ 1978624 h 2168820"/>
                    <a:gd name="connsiteX93" fmla="*/ 1163117 w 1815069"/>
                    <a:gd name="connsiteY93" fmla="*/ 1993255 h 2168820"/>
                    <a:gd name="connsiteX94" fmla="*/ 1133856 w 1815069"/>
                    <a:gd name="connsiteY94" fmla="*/ 2000570 h 2168820"/>
                    <a:gd name="connsiteX95" fmla="*/ 1089965 w 1815069"/>
                    <a:gd name="connsiteY95" fmla="*/ 2015200 h 2168820"/>
                    <a:gd name="connsiteX96" fmla="*/ 1068019 w 1815069"/>
                    <a:gd name="connsiteY96" fmla="*/ 2022516 h 2168820"/>
                    <a:gd name="connsiteX97" fmla="*/ 1053389 w 1815069"/>
                    <a:gd name="connsiteY97" fmla="*/ 2044461 h 2168820"/>
                    <a:gd name="connsiteX98" fmla="*/ 1046073 w 1815069"/>
                    <a:gd name="connsiteY98" fmla="*/ 2066407 h 2168820"/>
                    <a:gd name="connsiteX99" fmla="*/ 1024128 w 1815069"/>
                    <a:gd name="connsiteY99" fmla="*/ 2073722 h 2168820"/>
                    <a:gd name="connsiteX100" fmla="*/ 1009497 w 1815069"/>
                    <a:gd name="connsiteY100" fmla="*/ 2088352 h 2168820"/>
                    <a:gd name="connsiteX101" fmla="*/ 994867 w 1815069"/>
                    <a:gd name="connsiteY101" fmla="*/ 2146874 h 2168820"/>
                    <a:gd name="connsiteX102" fmla="*/ 987552 w 1815069"/>
                    <a:gd name="connsiteY102" fmla="*/ 2168820 h 2168820"/>
                    <a:gd name="connsiteX103" fmla="*/ 943661 w 1815069"/>
                    <a:gd name="connsiteY103" fmla="*/ 2146874 h 2168820"/>
                    <a:gd name="connsiteX104" fmla="*/ 914400 w 1815069"/>
                    <a:gd name="connsiteY104" fmla="*/ 2117613 h 2168820"/>
                    <a:gd name="connsiteX105" fmla="*/ 899769 w 1815069"/>
                    <a:gd name="connsiteY105" fmla="*/ 2102983 h 2168820"/>
                    <a:gd name="connsiteX106" fmla="*/ 877824 w 1815069"/>
                    <a:gd name="connsiteY106" fmla="*/ 2095668 h 2168820"/>
                    <a:gd name="connsiteX107" fmla="*/ 855878 w 1815069"/>
                    <a:gd name="connsiteY107" fmla="*/ 2081037 h 2168820"/>
                    <a:gd name="connsiteX108" fmla="*/ 826617 w 1815069"/>
                    <a:gd name="connsiteY108" fmla="*/ 2022516 h 2168820"/>
                    <a:gd name="connsiteX109" fmla="*/ 782726 w 1815069"/>
                    <a:gd name="connsiteY109" fmla="*/ 2007885 h 2168820"/>
                    <a:gd name="connsiteX110" fmla="*/ 760781 w 1815069"/>
                    <a:gd name="connsiteY110" fmla="*/ 2000570 h 2168820"/>
                    <a:gd name="connsiteX111" fmla="*/ 746150 w 1815069"/>
                    <a:gd name="connsiteY111" fmla="*/ 1985940 h 2168820"/>
                    <a:gd name="connsiteX112" fmla="*/ 716889 w 1815069"/>
                    <a:gd name="connsiteY112" fmla="*/ 1942048 h 2168820"/>
                    <a:gd name="connsiteX113" fmla="*/ 672998 w 1815069"/>
                    <a:gd name="connsiteY113" fmla="*/ 1927418 h 2168820"/>
                    <a:gd name="connsiteX114" fmla="*/ 651053 w 1815069"/>
                    <a:gd name="connsiteY114" fmla="*/ 1920103 h 2168820"/>
                    <a:gd name="connsiteX115" fmla="*/ 614477 w 1815069"/>
                    <a:gd name="connsiteY115" fmla="*/ 1890842 h 2168820"/>
                    <a:gd name="connsiteX116" fmla="*/ 585216 w 1815069"/>
                    <a:gd name="connsiteY116" fmla="*/ 1861581 h 2168820"/>
                    <a:gd name="connsiteX117" fmla="*/ 555955 w 1815069"/>
                    <a:gd name="connsiteY117" fmla="*/ 1832320 h 2168820"/>
                    <a:gd name="connsiteX118" fmla="*/ 541325 w 1815069"/>
                    <a:gd name="connsiteY118" fmla="*/ 1810375 h 2168820"/>
                    <a:gd name="connsiteX119" fmla="*/ 534009 w 1815069"/>
                    <a:gd name="connsiteY119" fmla="*/ 1788429 h 2168820"/>
                    <a:gd name="connsiteX120" fmla="*/ 482803 w 1815069"/>
                    <a:gd name="connsiteY120" fmla="*/ 1766484 h 2168820"/>
                    <a:gd name="connsiteX121" fmla="*/ 453542 w 1815069"/>
                    <a:gd name="connsiteY121" fmla="*/ 1737223 h 2168820"/>
                    <a:gd name="connsiteX122" fmla="*/ 438912 w 1815069"/>
                    <a:gd name="connsiteY122" fmla="*/ 1722592 h 2168820"/>
                    <a:gd name="connsiteX123" fmla="*/ 373075 w 1815069"/>
                    <a:gd name="connsiteY123" fmla="*/ 1693332 h 2168820"/>
                    <a:gd name="connsiteX124" fmla="*/ 358445 w 1815069"/>
                    <a:gd name="connsiteY124" fmla="*/ 1678701 h 2168820"/>
                    <a:gd name="connsiteX125" fmla="*/ 343814 w 1815069"/>
                    <a:gd name="connsiteY125" fmla="*/ 1634810 h 2168820"/>
                    <a:gd name="connsiteX126" fmla="*/ 336499 w 1815069"/>
                    <a:gd name="connsiteY126" fmla="*/ 1612864 h 2168820"/>
                    <a:gd name="connsiteX127" fmla="*/ 321869 w 1815069"/>
                    <a:gd name="connsiteY127" fmla="*/ 1590919 h 2168820"/>
                    <a:gd name="connsiteX128" fmla="*/ 292608 w 1815069"/>
                    <a:gd name="connsiteY128" fmla="*/ 1554343 h 2168820"/>
                    <a:gd name="connsiteX129" fmla="*/ 270662 w 1815069"/>
                    <a:gd name="connsiteY129" fmla="*/ 1517767 h 2168820"/>
                    <a:gd name="connsiteX130" fmla="*/ 241401 w 1815069"/>
                    <a:gd name="connsiteY130" fmla="*/ 1473876 h 2168820"/>
                    <a:gd name="connsiteX131" fmla="*/ 226771 w 1815069"/>
                    <a:gd name="connsiteY131" fmla="*/ 1429984 h 2168820"/>
                    <a:gd name="connsiteX132" fmla="*/ 219456 w 1815069"/>
                    <a:gd name="connsiteY132" fmla="*/ 1408039 h 2168820"/>
                    <a:gd name="connsiteX133" fmla="*/ 182880 w 1815069"/>
                    <a:gd name="connsiteY133" fmla="*/ 1378778 h 2168820"/>
                    <a:gd name="connsiteX134" fmla="*/ 168249 w 1815069"/>
                    <a:gd name="connsiteY134" fmla="*/ 1364148 h 2168820"/>
                    <a:gd name="connsiteX135" fmla="*/ 146304 w 1815069"/>
                    <a:gd name="connsiteY135" fmla="*/ 1356832 h 2168820"/>
                    <a:gd name="connsiteX136" fmla="*/ 109728 w 1815069"/>
                    <a:gd name="connsiteY136" fmla="*/ 1327572 h 2168820"/>
                    <a:gd name="connsiteX137" fmla="*/ 95097 w 1815069"/>
                    <a:gd name="connsiteY137" fmla="*/ 1312941 h 2168820"/>
                    <a:gd name="connsiteX138" fmla="*/ 58521 w 1815069"/>
                    <a:gd name="connsiteY138" fmla="*/ 1283680 h 2168820"/>
                    <a:gd name="connsiteX139" fmla="*/ 21945 w 1815069"/>
                    <a:gd name="connsiteY139" fmla="*/ 1232474 h 2168820"/>
                    <a:gd name="connsiteX140" fmla="*/ 0 w 1815069"/>
                    <a:gd name="connsiteY140" fmla="*/ 1225159 h 2168820"/>
                    <a:gd name="connsiteX141" fmla="*/ 14630 w 1815069"/>
                    <a:gd name="connsiteY141"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82496 w 1815069"/>
                    <a:gd name="connsiteY76" fmla="*/ 1269050 h 2168820"/>
                    <a:gd name="connsiteX77" fmla="*/ 1638605 w 1815069"/>
                    <a:gd name="connsiteY77" fmla="*/ 1320256 h 2168820"/>
                    <a:gd name="connsiteX78" fmla="*/ 1631289 w 1815069"/>
                    <a:gd name="connsiteY78" fmla="*/ 1342202 h 2168820"/>
                    <a:gd name="connsiteX79" fmla="*/ 1594713 w 1815069"/>
                    <a:gd name="connsiteY79" fmla="*/ 1334887 h 2168820"/>
                    <a:gd name="connsiteX80" fmla="*/ 1572768 w 1815069"/>
                    <a:gd name="connsiteY80" fmla="*/ 1378778 h 2168820"/>
                    <a:gd name="connsiteX81" fmla="*/ 1528877 w 1815069"/>
                    <a:gd name="connsiteY81" fmla="*/ 1437300 h 2168820"/>
                    <a:gd name="connsiteX82" fmla="*/ 1514246 w 1815069"/>
                    <a:gd name="connsiteY82" fmla="*/ 1481191 h 2168820"/>
                    <a:gd name="connsiteX83" fmla="*/ 1467631 w 1815069"/>
                    <a:gd name="connsiteY83" fmla="*/ 1537330 h 2168820"/>
                    <a:gd name="connsiteX84" fmla="*/ 1462696 w 1815069"/>
                    <a:gd name="connsiteY84" fmla="*/ 1653860 h 2168820"/>
                    <a:gd name="connsiteX85" fmla="*/ 1441094 w 1815069"/>
                    <a:gd name="connsiteY85" fmla="*/ 1686016 h 2168820"/>
                    <a:gd name="connsiteX86" fmla="*/ 1426464 w 1815069"/>
                    <a:gd name="connsiteY86" fmla="*/ 1759168 h 2168820"/>
                    <a:gd name="connsiteX87" fmla="*/ 1404518 w 1815069"/>
                    <a:gd name="connsiteY87" fmla="*/ 1883527 h 2168820"/>
                    <a:gd name="connsiteX88" fmla="*/ 1389888 w 1815069"/>
                    <a:gd name="connsiteY88" fmla="*/ 1905472 h 2168820"/>
                    <a:gd name="connsiteX89" fmla="*/ 1367942 w 1815069"/>
                    <a:gd name="connsiteY89" fmla="*/ 1942048 h 2168820"/>
                    <a:gd name="connsiteX90" fmla="*/ 1345997 w 1815069"/>
                    <a:gd name="connsiteY90" fmla="*/ 1949364 h 2168820"/>
                    <a:gd name="connsiteX91" fmla="*/ 1324051 w 1815069"/>
                    <a:gd name="connsiteY91" fmla="*/ 1963994 h 2168820"/>
                    <a:gd name="connsiteX92" fmla="*/ 1207008 w 1815069"/>
                    <a:gd name="connsiteY92" fmla="*/ 1978624 h 2168820"/>
                    <a:gd name="connsiteX93" fmla="*/ 1163117 w 1815069"/>
                    <a:gd name="connsiteY93" fmla="*/ 1993255 h 2168820"/>
                    <a:gd name="connsiteX94" fmla="*/ 1133856 w 1815069"/>
                    <a:gd name="connsiteY94" fmla="*/ 2000570 h 2168820"/>
                    <a:gd name="connsiteX95" fmla="*/ 1089965 w 1815069"/>
                    <a:gd name="connsiteY95" fmla="*/ 2015200 h 2168820"/>
                    <a:gd name="connsiteX96" fmla="*/ 1068019 w 1815069"/>
                    <a:gd name="connsiteY96" fmla="*/ 2022516 h 2168820"/>
                    <a:gd name="connsiteX97" fmla="*/ 1053389 w 1815069"/>
                    <a:gd name="connsiteY97" fmla="*/ 2044461 h 2168820"/>
                    <a:gd name="connsiteX98" fmla="*/ 1046073 w 1815069"/>
                    <a:gd name="connsiteY98" fmla="*/ 2066407 h 2168820"/>
                    <a:gd name="connsiteX99" fmla="*/ 1024128 w 1815069"/>
                    <a:gd name="connsiteY99" fmla="*/ 2073722 h 2168820"/>
                    <a:gd name="connsiteX100" fmla="*/ 1009497 w 1815069"/>
                    <a:gd name="connsiteY100" fmla="*/ 2088352 h 2168820"/>
                    <a:gd name="connsiteX101" fmla="*/ 994867 w 1815069"/>
                    <a:gd name="connsiteY101" fmla="*/ 2146874 h 2168820"/>
                    <a:gd name="connsiteX102" fmla="*/ 987552 w 1815069"/>
                    <a:gd name="connsiteY102" fmla="*/ 2168820 h 2168820"/>
                    <a:gd name="connsiteX103" fmla="*/ 943661 w 1815069"/>
                    <a:gd name="connsiteY103" fmla="*/ 2146874 h 2168820"/>
                    <a:gd name="connsiteX104" fmla="*/ 914400 w 1815069"/>
                    <a:gd name="connsiteY104" fmla="*/ 2117613 h 2168820"/>
                    <a:gd name="connsiteX105" fmla="*/ 899769 w 1815069"/>
                    <a:gd name="connsiteY105" fmla="*/ 2102983 h 2168820"/>
                    <a:gd name="connsiteX106" fmla="*/ 877824 w 1815069"/>
                    <a:gd name="connsiteY106" fmla="*/ 2095668 h 2168820"/>
                    <a:gd name="connsiteX107" fmla="*/ 855878 w 1815069"/>
                    <a:gd name="connsiteY107" fmla="*/ 2081037 h 2168820"/>
                    <a:gd name="connsiteX108" fmla="*/ 826617 w 1815069"/>
                    <a:gd name="connsiteY108" fmla="*/ 2022516 h 2168820"/>
                    <a:gd name="connsiteX109" fmla="*/ 782726 w 1815069"/>
                    <a:gd name="connsiteY109" fmla="*/ 2007885 h 2168820"/>
                    <a:gd name="connsiteX110" fmla="*/ 760781 w 1815069"/>
                    <a:gd name="connsiteY110" fmla="*/ 2000570 h 2168820"/>
                    <a:gd name="connsiteX111" fmla="*/ 746150 w 1815069"/>
                    <a:gd name="connsiteY111" fmla="*/ 1985940 h 2168820"/>
                    <a:gd name="connsiteX112" fmla="*/ 716889 w 1815069"/>
                    <a:gd name="connsiteY112" fmla="*/ 1942048 h 2168820"/>
                    <a:gd name="connsiteX113" fmla="*/ 672998 w 1815069"/>
                    <a:gd name="connsiteY113" fmla="*/ 1927418 h 2168820"/>
                    <a:gd name="connsiteX114" fmla="*/ 651053 w 1815069"/>
                    <a:gd name="connsiteY114" fmla="*/ 1920103 h 2168820"/>
                    <a:gd name="connsiteX115" fmla="*/ 614477 w 1815069"/>
                    <a:gd name="connsiteY115" fmla="*/ 1890842 h 2168820"/>
                    <a:gd name="connsiteX116" fmla="*/ 585216 w 1815069"/>
                    <a:gd name="connsiteY116" fmla="*/ 1861581 h 2168820"/>
                    <a:gd name="connsiteX117" fmla="*/ 555955 w 1815069"/>
                    <a:gd name="connsiteY117" fmla="*/ 1832320 h 2168820"/>
                    <a:gd name="connsiteX118" fmla="*/ 541325 w 1815069"/>
                    <a:gd name="connsiteY118" fmla="*/ 1810375 h 2168820"/>
                    <a:gd name="connsiteX119" fmla="*/ 534009 w 1815069"/>
                    <a:gd name="connsiteY119" fmla="*/ 1788429 h 2168820"/>
                    <a:gd name="connsiteX120" fmla="*/ 482803 w 1815069"/>
                    <a:gd name="connsiteY120" fmla="*/ 1766484 h 2168820"/>
                    <a:gd name="connsiteX121" fmla="*/ 453542 w 1815069"/>
                    <a:gd name="connsiteY121" fmla="*/ 1737223 h 2168820"/>
                    <a:gd name="connsiteX122" fmla="*/ 438912 w 1815069"/>
                    <a:gd name="connsiteY122" fmla="*/ 1722592 h 2168820"/>
                    <a:gd name="connsiteX123" fmla="*/ 373075 w 1815069"/>
                    <a:gd name="connsiteY123" fmla="*/ 1693332 h 2168820"/>
                    <a:gd name="connsiteX124" fmla="*/ 358445 w 1815069"/>
                    <a:gd name="connsiteY124" fmla="*/ 1678701 h 2168820"/>
                    <a:gd name="connsiteX125" fmla="*/ 343814 w 1815069"/>
                    <a:gd name="connsiteY125" fmla="*/ 1634810 h 2168820"/>
                    <a:gd name="connsiteX126" fmla="*/ 336499 w 1815069"/>
                    <a:gd name="connsiteY126" fmla="*/ 1612864 h 2168820"/>
                    <a:gd name="connsiteX127" fmla="*/ 321869 w 1815069"/>
                    <a:gd name="connsiteY127" fmla="*/ 1590919 h 2168820"/>
                    <a:gd name="connsiteX128" fmla="*/ 292608 w 1815069"/>
                    <a:gd name="connsiteY128" fmla="*/ 1554343 h 2168820"/>
                    <a:gd name="connsiteX129" fmla="*/ 270662 w 1815069"/>
                    <a:gd name="connsiteY129" fmla="*/ 1517767 h 2168820"/>
                    <a:gd name="connsiteX130" fmla="*/ 241401 w 1815069"/>
                    <a:gd name="connsiteY130" fmla="*/ 1473876 h 2168820"/>
                    <a:gd name="connsiteX131" fmla="*/ 226771 w 1815069"/>
                    <a:gd name="connsiteY131" fmla="*/ 1429984 h 2168820"/>
                    <a:gd name="connsiteX132" fmla="*/ 219456 w 1815069"/>
                    <a:gd name="connsiteY132" fmla="*/ 1408039 h 2168820"/>
                    <a:gd name="connsiteX133" fmla="*/ 182880 w 1815069"/>
                    <a:gd name="connsiteY133" fmla="*/ 1378778 h 2168820"/>
                    <a:gd name="connsiteX134" fmla="*/ 168249 w 1815069"/>
                    <a:gd name="connsiteY134" fmla="*/ 1364148 h 2168820"/>
                    <a:gd name="connsiteX135" fmla="*/ 146304 w 1815069"/>
                    <a:gd name="connsiteY135" fmla="*/ 1356832 h 2168820"/>
                    <a:gd name="connsiteX136" fmla="*/ 109728 w 1815069"/>
                    <a:gd name="connsiteY136" fmla="*/ 1327572 h 2168820"/>
                    <a:gd name="connsiteX137" fmla="*/ 95097 w 1815069"/>
                    <a:gd name="connsiteY137" fmla="*/ 1312941 h 2168820"/>
                    <a:gd name="connsiteX138" fmla="*/ 58521 w 1815069"/>
                    <a:gd name="connsiteY138" fmla="*/ 1283680 h 2168820"/>
                    <a:gd name="connsiteX139" fmla="*/ 21945 w 1815069"/>
                    <a:gd name="connsiteY139" fmla="*/ 1232474 h 2168820"/>
                    <a:gd name="connsiteX140" fmla="*/ 0 w 1815069"/>
                    <a:gd name="connsiteY140" fmla="*/ 1225159 h 2168820"/>
                    <a:gd name="connsiteX141" fmla="*/ 14630 w 1815069"/>
                    <a:gd name="connsiteY141"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82496 w 1815069"/>
                    <a:gd name="connsiteY76" fmla="*/ 1269050 h 2168820"/>
                    <a:gd name="connsiteX77" fmla="*/ 1638605 w 1815069"/>
                    <a:gd name="connsiteY77" fmla="*/ 1320256 h 2168820"/>
                    <a:gd name="connsiteX78" fmla="*/ 1631289 w 1815069"/>
                    <a:gd name="connsiteY78" fmla="*/ 1342202 h 2168820"/>
                    <a:gd name="connsiteX79" fmla="*/ 1594713 w 1815069"/>
                    <a:gd name="connsiteY79" fmla="*/ 1334887 h 2168820"/>
                    <a:gd name="connsiteX80" fmla="*/ 1572768 w 1815069"/>
                    <a:gd name="connsiteY80" fmla="*/ 1378778 h 2168820"/>
                    <a:gd name="connsiteX81" fmla="*/ 1528877 w 1815069"/>
                    <a:gd name="connsiteY81" fmla="*/ 1437300 h 2168820"/>
                    <a:gd name="connsiteX82" fmla="*/ 1509483 w 1815069"/>
                    <a:gd name="connsiteY82" fmla="*/ 1478810 h 2168820"/>
                    <a:gd name="connsiteX83" fmla="*/ 1467631 w 1815069"/>
                    <a:gd name="connsiteY83" fmla="*/ 1537330 h 2168820"/>
                    <a:gd name="connsiteX84" fmla="*/ 1462696 w 1815069"/>
                    <a:gd name="connsiteY84" fmla="*/ 1653860 h 2168820"/>
                    <a:gd name="connsiteX85" fmla="*/ 1441094 w 1815069"/>
                    <a:gd name="connsiteY85" fmla="*/ 1686016 h 2168820"/>
                    <a:gd name="connsiteX86" fmla="*/ 1426464 w 1815069"/>
                    <a:gd name="connsiteY86" fmla="*/ 1759168 h 2168820"/>
                    <a:gd name="connsiteX87" fmla="*/ 1404518 w 1815069"/>
                    <a:gd name="connsiteY87" fmla="*/ 1883527 h 2168820"/>
                    <a:gd name="connsiteX88" fmla="*/ 1389888 w 1815069"/>
                    <a:gd name="connsiteY88" fmla="*/ 1905472 h 2168820"/>
                    <a:gd name="connsiteX89" fmla="*/ 1367942 w 1815069"/>
                    <a:gd name="connsiteY89" fmla="*/ 1942048 h 2168820"/>
                    <a:gd name="connsiteX90" fmla="*/ 1345997 w 1815069"/>
                    <a:gd name="connsiteY90" fmla="*/ 1949364 h 2168820"/>
                    <a:gd name="connsiteX91" fmla="*/ 1324051 w 1815069"/>
                    <a:gd name="connsiteY91" fmla="*/ 1963994 h 2168820"/>
                    <a:gd name="connsiteX92" fmla="*/ 1207008 w 1815069"/>
                    <a:gd name="connsiteY92" fmla="*/ 1978624 h 2168820"/>
                    <a:gd name="connsiteX93" fmla="*/ 1163117 w 1815069"/>
                    <a:gd name="connsiteY93" fmla="*/ 1993255 h 2168820"/>
                    <a:gd name="connsiteX94" fmla="*/ 1133856 w 1815069"/>
                    <a:gd name="connsiteY94" fmla="*/ 2000570 h 2168820"/>
                    <a:gd name="connsiteX95" fmla="*/ 1089965 w 1815069"/>
                    <a:gd name="connsiteY95" fmla="*/ 2015200 h 2168820"/>
                    <a:gd name="connsiteX96" fmla="*/ 1068019 w 1815069"/>
                    <a:gd name="connsiteY96" fmla="*/ 2022516 h 2168820"/>
                    <a:gd name="connsiteX97" fmla="*/ 1053389 w 1815069"/>
                    <a:gd name="connsiteY97" fmla="*/ 2044461 h 2168820"/>
                    <a:gd name="connsiteX98" fmla="*/ 1046073 w 1815069"/>
                    <a:gd name="connsiteY98" fmla="*/ 2066407 h 2168820"/>
                    <a:gd name="connsiteX99" fmla="*/ 1024128 w 1815069"/>
                    <a:gd name="connsiteY99" fmla="*/ 2073722 h 2168820"/>
                    <a:gd name="connsiteX100" fmla="*/ 1009497 w 1815069"/>
                    <a:gd name="connsiteY100" fmla="*/ 2088352 h 2168820"/>
                    <a:gd name="connsiteX101" fmla="*/ 994867 w 1815069"/>
                    <a:gd name="connsiteY101" fmla="*/ 2146874 h 2168820"/>
                    <a:gd name="connsiteX102" fmla="*/ 987552 w 1815069"/>
                    <a:gd name="connsiteY102" fmla="*/ 2168820 h 2168820"/>
                    <a:gd name="connsiteX103" fmla="*/ 943661 w 1815069"/>
                    <a:gd name="connsiteY103" fmla="*/ 2146874 h 2168820"/>
                    <a:gd name="connsiteX104" fmla="*/ 914400 w 1815069"/>
                    <a:gd name="connsiteY104" fmla="*/ 2117613 h 2168820"/>
                    <a:gd name="connsiteX105" fmla="*/ 899769 w 1815069"/>
                    <a:gd name="connsiteY105" fmla="*/ 2102983 h 2168820"/>
                    <a:gd name="connsiteX106" fmla="*/ 877824 w 1815069"/>
                    <a:gd name="connsiteY106" fmla="*/ 2095668 h 2168820"/>
                    <a:gd name="connsiteX107" fmla="*/ 855878 w 1815069"/>
                    <a:gd name="connsiteY107" fmla="*/ 2081037 h 2168820"/>
                    <a:gd name="connsiteX108" fmla="*/ 826617 w 1815069"/>
                    <a:gd name="connsiteY108" fmla="*/ 2022516 h 2168820"/>
                    <a:gd name="connsiteX109" fmla="*/ 782726 w 1815069"/>
                    <a:gd name="connsiteY109" fmla="*/ 2007885 h 2168820"/>
                    <a:gd name="connsiteX110" fmla="*/ 760781 w 1815069"/>
                    <a:gd name="connsiteY110" fmla="*/ 2000570 h 2168820"/>
                    <a:gd name="connsiteX111" fmla="*/ 746150 w 1815069"/>
                    <a:gd name="connsiteY111" fmla="*/ 1985940 h 2168820"/>
                    <a:gd name="connsiteX112" fmla="*/ 716889 w 1815069"/>
                    <a:gd name="connsiteY112" fmla="*/ 1942048 h 2168820"/>
                    <a:gd name="connsiteX113" fmla="*/ 672998 w 1815069"/>
                    <a:gd name="connsiteY113" fmla="*/ 1927418 h 2168820"/>
                    <a:gd name="connsiteX114" fmla="*/ 651053 w 1815069"/>
                    <a:gd name="connsiteY114" fmla="*/ 1920103 h 2168820"/>
                    <a:gd name="connsiteX115" fmla="*/ 614477 w 1815069"/>
                    <a:gd name="connsiteY115" fmla="*/ 1890842 h 2168820"/>
                    <a:gd name="connsiteX116" fmla="*/ 585216 w 1815069"/>
                    <a:gd name="connsiteY116" fmla="*/ 1861581 h 2168820"/>
                    <a:gd name="connsiteX117" fmla="*/ 555955 w 1815069"/>
                    <a:gd name="connsiteY117" fmla="*/ 1832320 h 2168820"/>
                    <a:gd name="connsiteX118" fmla="*/ 541325 w 1815069"/>
                    <a:gd name="connsiteY118" fmla="*/ 1810375 h 2168820"/>
                    <a:gd name="connsiteX119" fmla="*/ 534009 w 1815069"/>
                    <a:gd name="connsiteY119" fmla="*/ 1788429 h 2168820"/>
                    <a:gd name="connsiteX120" fmla="*/ 482803 w 1815069"/>
                    <a:gd name="connsiteY120" fmla="*/ 1766484 h 2168820"/>
                    <a:gd name="connsiteX121" fmla="*/ 453542 w 1815069"/>
                    <a:gd name="connsiteY121" fmla="*/ 1737223 h 2168820"/>
                    <a:gd name="connsiteX122" fmla="*/ 438912 w 1815069"/>
                    <a:gd name="connsiteY122" fmla="*/ 1722592 h 2168820"/>
                    <a:gd name="connsiteX123" fmla="*/ 373075 w 1815069"/>
                    <a:gd name="connsiteY123" fmla="*/ 1693332 h 2168820"/>
                    <a:gd name="connsiteX124" fmla="*/ 358445 w 1815069"/>
                    <a:gd name="connsiteY124" fmla="*/ 1678701 h 2168820"/>
                    <a:gd name="connsiteX125" fmla="*/ 343814 w 1815069"/>
                    <a:gd name="connsiteY125" fmla="*/ 1634810 h 2168820"/>
                    <a:gd name="connsiteX126" fmla="*/ 336499 w 1815069"/>
                    <a:gd name="connsiteY126" fmla="*/ 1612864 h 2168820"/>
                    <a:gd name="connsiteX127" fmla="*/ 321869 w 1815069"/>
                    <a:gd name="connsiteY127" fmla="*/ 1590919 h 2168820"/>
                    <a:gd name="connsiteX128" fmla="*/ 292608 w 1815069"/>
                    <a:gd name="connsiteY128" fmla="*/ 1554343 h 2168820"/>
                    <a:gd name="connsiteX129" fmla="*/ 270662 w 1815069"/>
                    <a:gd name="connsiteY129" fmla="*/ 1517767 h 2168820"/>
                    <a:gd name="connsiteX130" fmla="*/ 241401 w 1815069"/>
                    <a:gd name="connsiteY130" fmla="*/ 1473876 h 2168820"/>
                    <a:gd name="connsiteX131" fmla="*/ 226771 w 1815069"/>
                    <a:gd name="connsiteY131" fmla="*/ 1429984 h 2168820"/>
                    <a:gd name="connsiteX132" fmla="*/ 219456 w 1815069"/>
                    <a:gd name="connsiteY132" fmla="*/ 1408039 h 2168820"/>
                    <a:gd name="connsiteX133" fmla="*/ 182880 w 1815069"/>
                    <a:gd name="connsiteY133" fmla="*/ 1378778 h 2168820"/>
                    <a:gd name="connsiteX134" fmla="*/ 168249 w 1815069"/>
                    <a:gd name="connsiteY134" fmla="*/ 1364148 h 2168820"/>
                    <a:gd name="connsiteX135" fmla="*/ 146304 w 1815069"/>
                    <a:gd name="connsiteY135" fmla="*/ 1356832 h 2168820"/>
                    <a:gd name="connsiteX136" fmla="*/ 109728 w 1815069"/>
                    <a:gd name="connsiteY136" fmla="*/ 1327572 h 2168820"/>
                    <a:gd name="connsiteX137" fmla="*/ 95097 w 1815069"/>
                    <a:gd name="connsiteY137" fmla="*/ 1312941 h 2168820"/>
                    <a:gd name="connsiteX138" fmla="*/ 58521 w 1815069"/>
                    <a:gd name="connsiteY138" fmla="*/ 1283680 h 2168820"/>
                    <a:gd name="connsiteX139" fmla="*/ 21945 w 1815069"/>
                    <a:gd name="connsiteY139" fmla="*/ 1232474 h 2168820"/>
                    <a:gd name="connsiteX140" fmla="*/ 0 w 1815069"/>
                    <a:gd name="connsiteY140" fmla="*/ 1225159 h 2168820"/>
                    <a:gd name="connsiteX141" fmla="*/ 14630 w 1815069"/>
                    <a:gd name="connsiteY141"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82496 w 1815069"/>
                    <a:gd name="connsiteY76" fmla="*/ 1269050 h 2168820"/>
                    <a:gd name="connsiteX77" fmla="*/ 1638605 w 1815069"/>
                    <a:gd name="connsiteY77" fmla="*/ 1320256 h 2168820"/>
                    <a:gd name="connsiteX78" fmla="*/ 1631289 w 1815069"/>
                    <a:gd name="connsiteY78" fmla="*/ 1342202 h 2168820"/>
                    <a:gd name="connsiteX79" fmla="*/ 1594713 w 1815069"/>
                    <a:gd name="connsiteY79" fmla="*/ 1334887 h 2168820"/>
                    <a:gd name="connsiteX80" fmla="*/ 1572768 w 1815069"/>
                    <a:gd name="connsiteY80" fmla="*/ 1378778 h 2168820"/>
                    <a:gd name="connsiteX81" fmla="*/ 1528877 w 1815069"/>
                    <a:gd name="connsiteY81" fmla="*/ 1437300 h 2168820"/>
                    <a:gd name="connsiteX82" fmla="*/ 1499958 w 1815069"/>
                    <a:gd name="connsiteY82" fmla="*/ 1476429 h 2168820"/>
                    <a:gd name="connsiteX83" fmla="*/ 1467631 w 1815069"/>
                    <a:gd name="connsiteY83" fmla="*/ 1537330 h 2168820"/>
                    <a:gd name="connsiteX84" fmla="*/ 1462696 w 1815069"/>
                    <a:gd name="connsiteY84" fmla="*/ 1653860 h 2168820"/>
                    <a:gd name="connsiteX85" fmla="*/ 1441094 w 1815069"/>
                    <a:gd name="connsiteY85" fmla="*/ 1686016 h 2168820"/>
                    <a:gd name="connsiteX86" fmla="*/ 1426464 w 1815069"/>
                    <a:gd name="connsiteY86" fmla="*/ 1759168 h 2168820"/>
                    <a:gd name="connsiteX87" fmla="*/ 1404518 w 1815069"/>
                    <a:gd name="connsiteY87" fmla="*/ 1883527 h 2168820"/>
                    <a:gd name="connsiteX88" fmla="*/ 1389888 w 1815069"/>
                    <a:gd name="connsiteY88" fmla="*/ 1905472 h 2168820"/>
                    <a:gd name="connsiteX89" fmla="*/ 1367942 w 1815069"/>
                    <a:gd name="connsiteY89" fmla="*/ 1942048 h 2168820"/>
                    <a:gd name="connsiteX90" fmla="*/ 1345997 w 1815069"/>
                    <a:gd name="connsiteY90" fmla="*/ 1949364 h 2168820"/>
                    <a:gd name="connsiteX91" fmla="*/ 1324051 w 1815069"/>
                    <a:gd name="connsiteY91" fmla="*/ 1963994 h 2168820"/>
                    <a:gd name="connsiteX92" fmla="*/ 1207008 w 1815069"/>
                    <a:gd name="connsiteY92" fmla="*/ 1978624 h 2168820"/>
                    <a:gd name="connsiteX93" fmla="*/ 1163117 w 1815069"/>
                    <a:gd name="connsiteY93" fmla="*/ 1993255 h 2168820"/>
                    <a:gd name="connsiteX94" fmla="*/ 1133856 w 1815069"/>
                    <a:gd name="connsiteY94" fmla="*/ 2000570 h 2168820"/>
                    <a:gd name="connsiteX95" fmla="*/ 1089965 w 1815069"/>
                    <a:gd name="connsiteY95" fmla="*/ 2015200 h 2168820"/>
                    <a:gd name="connsiteX96" fmla="*/ 1068019 w 1815069"/>
                    <a:gd name="connsiteY96" fmla="*/ 2022516 h 2168820"/>
                    <a:gd name="connsiteX97" fmla="*/ 1053389 w 1815069"/>
                    <a:gd name="connsiteY97" fmla="*/ 2044461 h 2168820"/>
                    <a:gd name="connsiteX98" fmla="*/ 1046073 w 1815069"/>
                    <a:gd name="connsiteY98" fmla="*/ 2066407 h 2168820"/>
                    <a:gd name="connsiteX99" fmla="*/ 1024128 w 1815069"/>
                    <a:gd name="connsiteY99" fmla="*/ 2073722 h 2168820"/>
                    <a:gd name="connsiteX100" fmla="*/ 1009497 w 1815069"/>
                    <a:gd name="connsiteY100" fmla="*/ 2088352 h 2168820"/>
                    <a:gd name="connsiteX101" fmla="*/ 994867 w 1815069"/>
                    <a:gd name="connsiteY101" fmla="*/ 2146874 h 2168820"/>
                    <a:gd name="connsiteX102" fmla="*/ 987552 w 1815069"/>
                    <a:gd name="connsiteY102" fmla="*/ 2168820 h 2168820"/>
                    <a:gd name="connsiteX103" fmla="*/ 943661 w 1815069"/>
                    <a:gd name="connsiteY103" fmla="*/ 2146874 h 2168820"/>
                    <a:gd name="connsiteX104" fmla="*/ 914400 w 1815069"/>
                    <a:gd name="connsiteY104" fmla="*/ 2117613 h 2168820"/>
                    <a:gd name="connsiteX105" fmla="*/ 899769 w 1815069"/>
                    <a:gd name="connsiteY105" fmla="*/ 2102983 h 2168820"/>
                    <a:gd name="connsiteX106" fmla="*/ 877824 w 1815069"/>
                    <a:gd name="connsiteY106" fmla="*/ 2095668 h 2168820"/>
                    <a:gd name="connsiteX107" fmla="*/ 855878 w 1815069"/>
                    <a:gd name="connsiteY107" fmla="*/ 2081037 h 2168820"/>
                    <a:gd name="connsiteX108" fmla="*/ 826617 w 1815069"/>
                    <a:gd name="connsiteY108" fmla="*/ 2022516 h 2168820"/>
                    <a:gd name="connsiteX109" fmla="*/ 782726 w 1815069"/>
                    <a:gd name="connsiteY109" fmla="*/ 2007885 h 2168820"/>
                    <a:gd name="connsiteX110" fmla="*/ 760781 w 1815069"/>
                    <a:gd name="connsiteY110" fmla="*/ 2000570 h 2168820"/>
                    <a:gd name="connsiteX111" fmla="*/ 746150 w 1815069"/>
                    <a:gd name="connsiteY111" fmla="*/ 1985940 h 2168820"/>
                    <a:gd name="connsiteX112" fmla="*/ 716889 w 1815069"/>
                    <a:gd name="connsiteY112" fmla="*/ 1942048 h 2168820"/>
                    <a:gd name="connsiteX113" fmla="*/ 672998 w 1815069"/>
                    <a:gd name="connsiteY113" fmla="*/ 1927418 h 2168820"/>
                    <a:gd name="connsiteX114" fmla="*/ 651053 w 1815069"/>
                    <a:gd name="connsiteY114" fmla="*/ 1920103 h 2168820"/>
                    <a:gd name="connsiteX115" fmla="*/ 614477 w 1815069"/>
                    <a:gd name="connsiteY115" fmla="*/ 1890842 h 2168820"/>
                    <a:gd name="connsiteX116" fmla="*/ 585216 w 1815069"/>
                    <a:gd name="connsiteY116" fmla="*/ 1861581 h 2168820"/>
                    <a:gd name="connsiteX117" fmla="*/ 555955 w 1815069"/>
                    <a:gd name="connsiteY117" fmla="*/ 1832320 h 2168820"/>
                    <a:gd name="connsiteX118" fmla="*/ 541325 w 1815069"/>
                    <a:gd name="connsiteY118" fmla="*/ 1810375 h 2168820"/>
                    <a:gd name="connsiteX119" fmla="*/ 534009 w 1815069"/>
                    <a:gd name="connsiteY119" fmla="*/ 1788429 h 2168820"/>
                    <a:gd name="connsiteX120" fmla="*/ 482803 w 1815069"/>
                    <a:gd name="connsiteY120" fmla="*/ 1766484 h 2168820"/>
                    <a:gd name="connsiteX121" fmla="*/ 453542 w 1815069"/>
                    <a:gd name="connsiteY121" fmla="*/ 1737223 h 2168820"/>
                    <a:gd name="connsiteX122" fmla="*/ 438912 w 1815069"/>
                    <a:gd name="connsiteY122" fmla="*/ 1722592 h 2168820"/>
                    <a:gd name="connsiteX123" fmla="*/ 373075 w 1815069"/>
                    <a:gd name="connsiteY123" fmla="*/ 1693332 h 2168820"/>
                    <a:gd name="connsiteX124" fmla="*/ 358445 w 1815069"/>
                    <a:gd name="connsiteY124" fmla="*/ 1678701 h 2168820"/>
                    <a:gd name="connsiteX125" fmla="*/ 343814 w 1815069"/>
                    <a:gd name="connsiteY125" fmla="*/ 1634810 h 2168820"/>
                    <a:gd name="connsiteX126" fmla="*/ 336499 w 1815069"/>
                    <a:gd name="connsiteY126" fmla="*/ 1612864 h 2168820"/>
                    <a:gd name="connsiteX127" fmla="*/ 321869 w 1815069"/>
                    <a:gd name="connsiteY127" fmla="*/ 1590919 h 2168820"/>
                    <a:gd name="connsiteX128" fmla="*/ 292608 w 1815069"/>
                    <a:gd name="connsiteY128" fmla="*/ 1554343 h 2168820"/>
                    <a:gd name="connsiteX129" fmla="*/ 270662 w 1815069"/>
                    <a:gd name="connsiteY129" fmla="*/ 1517767 h 2168820"/>
                    <a:gd name="connsiteX130" fmla="*/ 241401 w 1815069"/>
                    <a:gd name="connsiteY130" fmla="*/ 1473876 h 2168820"/>
                    <a:gd name="connsiteX131" fmla="*/ 226771 w 1815069"/>
                    <a:gd name="connsiteY131" fmla="*/ 1429984 h 2168820"/>
                    <a:gd name="connsiteX132" fmla="*/ 219456 w 1815069"/>
                    <a:gd name="connsiteY132" fmla="*/ 1408039 h 2168820"/>
                    <a:gd name="connsiteX133" fmla="*/ 182880 w 1815069"/>
                    <a:gd name="connsiteY133" fmla="*/ 1378778 h 2168820"/>
                    <a:gd name="connsiteX134" fmla="*/ 168249 w 1815069"/>
                    <a:gd name="connsiteY134" fmla="*/ 1364148 h 2168820"/>
                    <a:gd name="connsiteX135" fmla="*/ 146304 w 1815069"/>
                    <a:gd name="connsiteY135" fmla="*/ 1356832 h 2168820"/>
                    <a:gd name="connsiteX136" fmla="*/ 109728 w 1815069"/>
                    <a:gd name="connsiteY136" fmla="*/ 1327572 h 2168820"/>
                    <a:gd name="connsiteX137" fmla="*/ 95097 w 1815069"/>
                    <a:gd name="connsiteY137" fmla="*/ 1312941 h 2168820"/>
                    <a:gd name="connsiteX138" fmla="*/ 58521 w 1815069"/>
                    <a:gd name="connsiteY138" fmla="*/ 1283680 h 2168820"/>
                    <a:gd name="connsiteX139" fmla="*/ 21945 w 1815069"/>
                    <a:gd name="connsiteY139" fmla="*/ 1232474 h 2168820"/>
                    <a:gd name="connsiteX140" fmla="*/ 0 w 1815069"/>
                    <a:gd name="connsiteY140" fmla="*/ 1225159 h 2168820"/>
                    <a:gd name="connsiteX141" fmla="*/ 14630 w 1815069"/>
                    <a:gd name="connsiteY141"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82496 w 1815069"/>
                    <a:gd name="connsiteY76" fmla="*/ 1269050 h 2168820"/>
                    <a:gd name="connsiteX77" fmla="*/ 1638605 w 1815069"/>
                    <a:gd name="connsiteY77" fmla="*/ 1320256 h 2168820"/>
                    <a:gd name="connsiteX78" fmla="*/ 1631289 w 1815069"/>
                    <a:gd name="connsiteY78" fmla="*/ 1342202 h 2168820"/>
                    <a:gd name="connsiteX79" fmla="*/ 1594713 w 1815069"/>
                    <a:gd name="connsiteY79" fmla="*/ 1334887 h 2168820"/>
                    <a:gd name="connsiteX80" fmla="*/ 1572768 w 1815069"/>
                    <a:gd name="connsiteY80" fmla="*/ 1378778 h 2168820"/>
                    <a:gd name="connsiteX81" fmla="*/ 1528877 w 1815069"/>
                    <a:gd name="connsiteY81" fmla="*/ 1437300 h 2168820"/>
                    <a:gd name="connsiteX82" fmla="*/ 1519008 w 1815069"/>
                    <a:gd name="connsiteY82" fmla="*/ 1485954 h 2168820"/>
                    <a:gd name="connsiteX83" fmla="*/ 1467631 w 1815069"/>
                    <a:gd name="connsiteY83" fmla="*/ 1537330 h 2168820"/>
                    <a:gd name="connsiteX84" fmla="*/ 1462696 w 1815069"/>
                    <a:gd name="connsiteY84" fmla="*/ 1653860 h 2168820"/>
                    <a:gd name="connsiteX85" fmla="*/ 1441094 w 1815069"/>
                    <a:gd name="connsiteY85" fmla="*/ 1686016 h 2168820"/>
                    <a:gd name="connsiteX86" fmla="*/ 1426464 w 1815069"/>
                    <a:gd name="connsiteY86" fmla="*/ 1759168 h 2168820"/>
                    <a:gd name="connsiteX87" fmla="*/ 1404518 w 1815069"/>
                    <a:gd name="connsiteY87" fmla="*/ 1883527 h 2168820"/>
                    <a:gd name="connsiteX88" fmla="*/ 1389888 w 1815069"/>
                    <a:gd name="connsiteY88" fmla="*/ 1905472 h 2168820"/>
                    <a:gd name="connsiteX89" fmla="*/ 1367942 w 1815069"/>
                    <a:gd name="connsiteY89" fmla="*/ 1942048 h 2168820"/>
                    <a:gd name="connsiteX90" fmla="*/ 1345997 w 1815069"/>
                    <a:gd name="connsiteY90" fmla="*/ 1949364 h 2168820"/>
                    <a:gd name="connsiteX91" fmla="*/ 1324051 w 1815069"/>
                    <a:gd name="connsiteY91" fmla="*/ 1963994 h 2168820"/>
                    <a:gd name="connsiteX92" fmla="*/ 1207008 w 1815069"/>
                    <a:gd name="connsiteY92" fmla="*/ 1978624 h 2168820"/>
                    <a:gd name="connsiteX93" fmla="*/ 1163117 w 1815069"/>
                    <a:gd name="connsiteY93" fmla="*/ 1993255 h 2168820"/>
                    <a:gd name="connsiteX94" fmla="*/ 1133856 w 1815069"/>
                    <a:gd name="connsiteY94" fmla="*/ 2000570 h 2168820"/>
                    <a:gd name="connsiteX95" fmla="*/ 1089965 w 1815069"/>
                    <a:gd name="connsiteY95" fmla="*/ 2015200 h 2168820"/>
                    <a:gd name="connsiteX96" fmla="*/ 1068019 w 1815069"/>
                    <a:gd name="connsiteY96" fmla="*/ 2022516 h 2168820"/>
                    <a:gd name="connsiteX97" fmla="*/ 1053389 w 1815069"/>
                    <a:gd name="connsiteY97" fmla="*/ 2044461 h 2168820"/>
                    <a:gd name="connsiteX98" fmla="*/ 1046073 w 1815069"/>
                    <a:gd name="connsiteY98" fmla="*/ 2066407 h 2168820"/>
                    <a:gd name="connsiteX99" fmla="*/ 1024128 w 1815069"/>
                    <a:gd name="connsiteY99" fmla="*/ 2073722 h 2168820"/>
                    <a:gd name="connsiteX100" fmla="*/ 1009497 w 1815069"/>
                    <a:gd name="connsiteY100" fmla="*/ 2088352 h 2168820"/>
                    <a:gd name="connsiteX101" fmla="*/ 994867 w 1815069"/>
                    <a:gd name="connsiteY101" fmla="*/ 2146874 h 2168820"/>
                    <a:gd name="connsiteX102" fmla="*/ 987552 w 1815069"/>
                    <a:gd name="connsiteY102" fmla="*/ 2168820 h 2168820"/>
                    <a:gd name="connsiteX103" fmla="*/ 943661 w 1815069"/>
                    <a:gd name="connsiteY103" fmla="*/ 2146874 h 2168820"/>
                    <a:gd name="connsiteX104" fmla="*/ 914400 w 1815069"/>
                    <a:gd name="connsiteY104" fmla="*/ 2117613 h 2168820"/>
                    <a:gd name="connsiteX105" fmla="*/ 899769 w 1815069"/>
                    <a:gd name="connsiteY105" fmla="*/ 2102983 h 2168820"/>
                    <a:gd name="connsiteX106" fmla="*/ 877824 w 1815069"/>
                    <a:gd name="connsiteY106" fmla="*/ 2095668 h 2168820"/>
                    <a:gd name="connsiteX107" fmla="*/ 855878 w 1815069"/>
                    <a:gd name="connsiteY107" fmla="*/ 2081037 h 2168820"/>
                    <a:gd name="connsiteX108" fmla="*/ 826617 w 1815069"/>
                    <a:gd name="connsiteY108" fmla="*/ 2022516 h 2168820"/>
                    <a:gd name="connsiteX109" fmla="*/ 782726 w 1815069"/>
                    <a:gd name="connsiteY109" fmla="*/ 2007885 h 2168820"/>
                    <a:gd name="connsiteX110" fmla="*/ 760781 w 1815069"/>
                    <a:gd name="connsiteY110" fmla="*/ 2000570 h 2168820"/>
                    <a:gd name="connsiteX111" fmla="*/ 746150 w 1815069"/>
                    <a:gd name="connsiteY111" fmla="*/ 1985940 h 2168820"/>
                    <a:gd name="connsiteX112" fmla="*/ 716889 w 1815069"/>
                    <a:gd name="connsiteY112" fmla="*/ 1942048 h 2168820"/>
                    <a:gd name="connsiteX113" fmla="*/ 672998 w 1815069"/>
                    <a:gd name="connsiteY113" fmla="*/ 1927418 h 2168820"/>
                    <a:gd name="connsiteX114" fmla="*/ 651053 w 1815069"/>
                    <a:gd name="connsiteY114" fmla="*/ 1920103 h 2168820"/>
                    <a:gd name="connsiteX115" fmla="*/ 614477 w 1815069"/>
                    <a:gd name="connsiteY115" fmla="*/ 1890842 h 2168820"/>
                    <a:gd name="connsiteX116" fmla="*/ 585216 w 1815069"/>
                    <a:gd name="connsiteY116" fmla="*/ 1861581 h 2168820"/>
                    <a:gd name="connsiteX117" fmla="*/ 555955 w 1815069"/>
                    <a:gd name="connsiteY117" fmla="*/ 1832320 h 2168820"/>
                    <a:gd name="connsiteX118" fmla="*/ 541325 w 1815069"/>
                    <a:gd name="connsiteY118" fmla="*/ 1810375 h 2168820"/>
                    <a:gd name="connsiteX119" fmla="*/ 534009 w 1815069"/>
                    <a:gd name="connsiteY119" fmla="*/ 1788429 h 2168820"/>
                    <a:gd name="connsiteX120" fmla="*/ 482803 w 1815069"/>
                    <a:gd name="connsiteY120" fmla="*/ 1766484 h 2168820"/>
                    <a:gd name="connsiteX121" fmla="*/ 453542 w 1815069"/>
                    <a:gd name="connsiteY121" fmla="*/ 1737223 h 2168820"/>
                    <a:gd name="connsiteX122" fmla="*/ 438912 w 1815069"/>
                    <a:gd name="connsiteY122" fmla="*/ 1722592 h 2168820"/>
                    <a:gd name="connsiteX123" fmla="*/ 373075 w 1815069"/>
                    <a:gd name="connsiteY123" fmla="*/ 1693332 h 2168820"/>
                    <a:gd name="connsiteX124" fmla="*/ 358445 w 1815069"/>
                    <a:gd name="connsiteY124" fmla="*/ 1678701 h 2168820"/>
                    <a:gd name="connsiteX125" fmla="*/ 343814 w 1815069"/>
                    <a:gd name="connsiteY125" fmla="*/ 1634810 h 2168820"/>
                    <a:gd name="connsiteX126" fmla="*/ 336499 w 1815069"/>
                    <a:gd name="connsiteY126" fmla="*/ 1612864 h 2168820"/>
                    <a:gd name="connsiteX127" fmla="*/ 321869 w 1815069"/>
                    <a:gd name="connsiteY127" fmla="*/ 1590919 h 2168820"/>
                    <a:gd name="connsiteX128" fmla="*/ 292608 w 1815069"/>
                    <a:gd name="connsiteY128" fmla="*/ 1554343 h 2168820"/>
                    <a:gd name="connsiteX129" fmla="*/ 270662 w 1815069"/>
                    <a:gd name="connsiteY129" fmla="*/ 1517767 h 2168820"/>
                    <a:gd name="connsiteX130" fmla="*/ 241401 w 1815069"/>
                    <a:gd name="connsiteY130" fmla="*/ 1473876 h 2168820"/>
                    <a:gd name="connsiteX131" fmla="*/ 226771 w 1815069"/>
                    <a:gd name="connsiteY131" fmla="*/ 1429984 h 2168820"/>
                    <a:gd name="connsiteX132" fmla="*/ 219456 w 1815069"/>
                    <a:gd name="connsiteY132" fmla="*/ 1408039 h 2168820"/>
                    <a:gd name="connsiteX133" fmla="*/ 182880 w 1815069"/>
                    <a:gd name="connsiteY133" fmla="*/ 1378778 h 2168820"/>
                    <a:gd name="connsiteX134" fmla="*/ 168249 w 1815069"/>
                    <a:gd name="connsiteY134" fmla="*/ 1364148 h 2168820"/>
                    <a:gd name="connsiteX135" fmla="*/ 146304 w 1815069"/>
                    <a:gd name="connsiteY135" fmla="*/ 1356832 h 2168820"/>
                    <a:gd name="connsiteX136" fmla="*/ 109728 w 1815069"/>
                    <a:gd name="connsiteY136" fmla="*/ 1327572 h 2168820"/>
                    <a:gd name="connsiteX137" fmla="*/ 95097 w 1815069"/>
                    <a:gd name="connsiteY137" fmla="*/ 1312941 h 2168820"/>
                    <a:gd name="connsiteX138" fmla="*/ 58521 w 1815069"/>
                    <a:gd name="connsiteY138" fmla="*/ 1283680 h 2168820"/>
                    <a:gd name="connsiteX139" fmla="*/ 21945 w 1815069"/>
                    <a:gd name="connsiteY139" fmla="*/ 1232474 h 2168820"/>
                    <a:gd name="connsiteX140" fmla="*/ 0 w 1815069"/>
                    <a:gd name="connsiteY140" fmla="*/ 1225159 h 2168820"/>
                    <a:gd name="connsiteX141" fmla="*/ 14630 w 1815069"/>
                    <a:gd name="connsiteY141"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82496 w 1815069"/>
                    <a:gd name="connsiteY76" fmla="*/ 1269050 h 2168820"/>
                    <a:gd name="connsiteX77" fmla="*/ 1638605 w 1815069"/>
                    <a:gd name="connsiteY77" fmla="*/ 1320256 h 2168820"/>
                    <a:gd name="connsiteX78" fmla="*/ 1631289 w 1815069"/>
                    <a:gd name="connsiteY78" fmla="*/ 1342202 h 2168820"/>
                    <a:gd name="connsiteX79" fmla="*/ 1594713 w 1815069"/>
                    <a:gd name="connsiteY79" fmla="*/ 1334887 h 2168820"/>
                    <a:gd name="connsiteX80" fmla="*/ 1572768 w 1815069"/>
                    <a:gd name="connsiteY80" fmla="*/ 1378778 h 2168820"/>
                    <a:gd name="connsiteX81" fmla="*/ 1545545 w 1815069"/>
                    <a:gd name="connsiteY81" fmla="*/ 1434919 h 2168820"/>
                    <a:gd name="connsiteX82" fmla="*/ 1519008 w 1815069"/>
                    <a:gd name="connsiteY82" fmla="*/ 1485954 h 2168820"/>
                    <a:gd name="connsiteX83" fmla="*/ 1467631 w 1815069"/>
                    <a:gd name="connsiteY83" fmla="*/ 1537330 h 2168820"/>
                    <a:gd name="connsiteX84" fmla="*/ 1462696 w 1815069"/>
                    <a:gd name="connsiteY84" fmla="*/ 1653860 h 2168820"/>
                    <a:gd name="connsiteX85" fmla="*/ 1441094 w 1815069"/>
                    <a:gd name="connsiteY85" fmla="*/ 1686016 h 2168820"/>
                    <a:gd name="connsiteX86" fmla="*/ 1426464 w 1815069"/>
                    <a:gd name="connsiteY86" fmla="*/ 1759168 h 2168820"/>
                    <a:gd name="connsiteX87" fmla="*/ 1404518 w 1815069"/>
                    <a:gd name="connsiteY87" fmla="*/ 1883527 h 2168820"/>
                    <a:gd name="connsiteX88" fmla="*/ 1389888 w 1815069"/>
                    <a:gd name="connsiteY88" fmla="*/ 1905472 h 2168820"/>
                    <a:gd name="connsiteX89" fmla="*/ 1367942 w 1815069"/>
                    <a:gd name="connsiteY89" fmla="*/ 1942048 h 2168820"/>
                    <a:gd name="connsiteX90" fmla="*/ 1345997 w 1815069"/>
                    <a:gd name="connsiteY90" fmla="*/ 1949364 h 2168820"/>
                    <a:gd name="connsiteX91" fmla="*/ 1324051 w 1815069"/>
                    <a:gd name="connsiteY91" fmla="*/ 1963994 h 2168820"/>
                    <a:gd name="connsiteX92" fmla="*/ 1207008 w 1815069"/>
                    <a:gd name="connsiteY92" fmla="*/ 1978624 h 2168820"/>
                    <a:gd name="connsiteX93" fmla="*/ 1163117 w 1815069"/>
                    <a:gd name="connsiteY93" fmla="*/ 1993255 h 2168820"/>
                    <a:gd name="connsiteX94" fmla="*/ 1133856 w 1815069"/>
                    <a:gd name="connsiteY94" fmla="*/ 2000570 h 2168820"/>
                    <a:gd name="connsiteX95" fmla="*/ 1089965 w 1815069"/>
                    <a:gd name="connsiteY95" fmla="*/ 2015200 h 2168820"/>
                    <a:gd name="connsiteX96" fmla="*/ 1068019 w 1815069"/>
                    <a:gd name="connsiteY96" fmla="*/ 2022516 h 2168820"/>
                    <a:gd name="connsiteX97" fmla="*/ 1053389 w 1815069"/>
                    <a:gd name="connsiteY97" fmla="*/ 2044461 h 2168820"/>
                    <a:gd name="connsiteX98" fmla="*/ 1046073 w 1815069"/>
                    <a:gd name="connsiteY98" fmla="*/ 2066407 h 2168820"/>
                    <a:gd name="connsiteX99" fmla="*/ 1024128 w 1815069"/>
                    <a:gd name="connsiteY99" fmla="*/ 2073722 h 2168820"/>
                    <a:gd name="connsiteX100" fmla="*/ 1009497 w 1815069"/>
                    <a:gd name="connsiteY100" fmla="*/ 2088352 h 2168820"/>
                    <a:gd name="connsiteX101" fmla="*/ 994867 w 1815069"/>
                    <a:gd name="connsiteY101" fmla="*/ 2146874 h 2168820"/>
                    <a:gd name="connsiteX102" fmla="*/ 987552 w 1815069"/>
                    <a:gd name="connsiteY102" fmla="*/ 2168820 h 2168820"/>
                    <a:gd name="connsiteX103" fmla="*/ 943661 w 1815069"/>
                    <a:gd name="connsiteY103" fmla="*/ 2146874 h 2168820"/>
                    <a:gd name="connsiteX104" fmla="*/ 914400 w 1815069"/>
                    <a:gd name="connsiteY104" fmla="*/ 2117613 h 2168820"/>
                    <a:gd name="connsiteX105" fmla="*/ 899769 w 1815069"/>
                    <a:gd name="connsiteY105" fmla="*/ 2102983 h 2168820"/>
                    <a:gd name="connsiteX106" fmla="*/ 877824 w 1815069"/>
                    <a:gd name="connsiteY106" fmla="*/ 2095668 h 2168820"/>
                    <a:gd name="connsiteX107" fmla="*/ 855878 w 1815069"/>
                    <a:gd name="connsiteY107" fmla="*/ 2081037 h 2168820"/>
                    <a:gd name="connsiteX108" fmla="*/ 826617 w 1815069"/>
                    <a:gd name="connsiteY108" fmla="*/ 2022516 h 2168820"/>
                    <a:gd name="connsiteX109" fmla="*/ 782726 w 1815069"/>
                    <a:gd name="connsiteY109" fmla="*/ 2007885 h 2168820"/>
                    <a:gd name="connsiteX110" fmla="*/ 760781 w 1815069"/>
                    <a:gd name="connsiteY110" fmla="*/ 2000570 h 2168820"/>
                    <a:gd name="connsiteX111" fmla="*/ 746150 w 1815069"/>
                    <a:gd name="connsiteY111" fmla="*/ 1985940 h 2168820"/>
                    <a:gd name="connsiteX112" fmla="*/ 716889 w 1815069"/>
                    <a:gd name="connsiteY112" fmla="*/ 1942048 h 2168820"/>
                    <a:gd name="connsiteX113" fmla="*/ 672998 w 1815069"/>
                    <a:gd name="connsiteY113" fmla="*/ 1927418 h 2168820"/>
                    <a:gd name="connsiteX114" fmla="*/ 651053 w 1815069"/>
                    <a:gd name="connsiteY114" fmla="*/ 1920103 h 2168820"/>
                    <a:gd name="connsiteX115" fmla="*/ 614477 w 1815069"/>
                    <a:gd name="connsiteY115" fmla="*/ 1890842 h 2168820"/>
                    <a:gd name="connsiteX116" fmla="*/ 585216 w 1815069"/>
                    <a:gd name="connsiteY116" fmla="*/ 1861581 h 2168820"/>
                    <a:gd name="connsiteX117" fmla="*/ 555955 w 1815069"/>
                    <a:gd name="connsiteY117" fmla="*/ 1832320 h 2168820"/>
                    <a:gd name="connsiteX118" fmla="*/ 541325 w 1815069"/>
                    <a:gd name="connsiteY118" fmla="*/ 1810375 h 2168820"/>
                    <a:gd name="connsiteX119" fmla="*/ 534009 w 1815069"/>
                    <a:gd name="connsiteY119" fmla="*/ 1788429 h 2168820"/>
                    <a:gd name="connsiteX120" fmla="*/ 482803 w 1815069"/>
                    <a:gd name="connsiteY120" fmla="*/ 1766484 h 2168820"/>
                    <a:gd name="connsiteX121" fmla="*/ 453542 w 1815069"/>
                    <a:gd name="connsiteY121" fmla="*/ 1737223 h 2168820"/>
                    <a:gd name="connsiteX122" fmla="*/ 438912 w 1815069"/>
                    <a:gd name="connsiteY122" fmla="*/ 1722592 h 2168820"/>
                    <a:gd name="connsiteX123" fmla="*/ 373075 w 1815069"/>
                    <a:gd name="connsiteY123" fmla="*/ 1693332 h 2168820"/>
                    <a:gd name="connsiteX124" fmla="*/ 358445 w 1815069"/>
                    <a:gd name="connsiteY124" fmla="*/ 1678701 h 2168820"/>
                    <a:gd name="connsiteX125" fmla="*/ 343814 w 1815069"/>
                    <a:gd name="connsiteY125" fmla="*/ 1634810 h 2168820"/>
                    <a:gd name="connsiteX126" fmla="*/ 336499 w 1815069"/>
                    <a:gd name="connsiteY126" fmla="*/ 1612864 h 2168820"/>
                    <a:gd name="connsiteX127" fmla="*/ 321869 w 1815069"/>
                    <a:gd name="connsiteY127" fmla="*/ 1590919 h 2168820"/>
                    <a:gd name="connsiteX128" fmla="*/ 292608 w 1815069"/>
                    <a:gd name="connsiteY128" fmla="*/ 1554343 h 2168820"/>
                    <a:gd name="connsiteX129" fmla="*/ 270662 w 1815069"/>
                    <a:gd name="connsiteY129" fmla="*/ 1517767 h 2168820"/>
                    <a:gd name="connsiteX130" fmla="*/ 241401 w 1815069"/>
                    <a:gd name="connsiteY130" fmla="*/ 1473876 h 2168820"/>
                    <a:gd name="connsiteX131" fmla="*/ 226771 w 1815069"/>
                    <a:gd name="connsiteY131" fmla="*/ 1429984 h 2168820"/>
                    <a:gd name="connsiteX132" fmla="*/ 219456 w 1815069"/>
                    <a:gd name="connsiteY132" fmla="*/ 1408039 h 2168820"/>
                    <a:gd name="connsiteX133" fmla="*/ 182880 w 1815069"/>
                    <a:gd name="connsiteY133" fmla="*/ 1378778 h 2168820"/>
                    <a:gd name="connsiteX134" fmla="*/ 168249 w 1815069"/>
                    <a:gd name="connsiteY134" fmla="*/ 1364148 h 2168820"/>
                    <a:gd name="connsiteX135" fmla="*/ 146304 w 1815069"/>
                    <a:gd name="connsiteY135" fmla="*/ 1356832 h 2168820"/>
                    <a:gd name="connsiteX136" fmla="*/ 109728 w 1815069"/>
                    <a:gd name="connsiteY136" fmla="*/ 1327572 h 2168820"/>
                    <a:gd name="connsiteX137" fmla="*/ 95097 w 1815069"/>
                    <a:gd name="connsiteY137" fmla="*/ 1312941 h 2168820"/>
                    <a:gd name="connsiteX138" fmla="*/ 58521 w 1815069"/>
                    <a:gd name="connsiteY138" fmla="*/ 1283680 h 2168820"/>
                    <a:gd name="connsiteX139" fmla="*/ 21945 w 1815069"/>
                    <a:gd name="connsiteY139" fmla="*/ 1232474 h 2168820"/>
                    <a:gd name="connsiteX140" fmla="*/ 0 w 1815069"/>
                    <a:gd name="connsiteY140" fmla="*/ 1225159 h 2168820"/>
                    <a:gd name="connsiteX141" fmla="*/ 14630 w 1815069"/>
                    <a:gd name="connsiteY141"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82496 w 1815069"/>
                    <a:gd name="connsiteY76" fmla="*/ 1269050 h 2168820"/>
                    <a:gd name="connsiteX77" fmla="*/ 1638605 w 1815069"/>
                    <a:gd name="connsiteY77" fmla="*/ 1320256 h 2168820"/>
                    <a:gd name="connsiteX78" fmla="*/ 1631289 w 1815069"/>
                    <a:gd name="connsiteY78" fmla="*/ 1358871 h 2168820"/>
                    <a:gd name="connsiteX79" fmla="*/ 1594713 w 1815069"/>
                    <a:gd name="connsiteY79" fmla="*/ 1334887 h 2168820"/>
                    <a:gd name="connsiteX80" fmla="*/ 1572768 w 1815069"/>
                    <a:gd name="connsiteY80" fmla="*/ 1378778 h 2168820"/>
                    <a:gd name="connsiteX81" fmla="*/ 1545545 w 1815069"/>
                    <a:gd name="connsiteY81" fmla="*/ 1434919 h 2168820"/>
                    <a:gd name="connsiteX82" fmla="*/ 1519008 w 1815069"/>
                    <a:gd name="connsiteY82" fmla="*/ 1485954 h 2168820"/>
                    <a:gd name="connsiteX83" fmla="*/ 1467631 w 1815069"/>
                    <a:gd name="connsiteY83" fmla="*/ 1537330 h 2168820"/>
                    <a:gd name="connsiteX84" fmla="*/ 1462696 w 1815069"/>
                    <a:gd name="connsiteY84" fmla="*/ 1653860 h 2168820"/>
                    <a:gd name="connsiteX85" fmla="*/ 1441094 w 1815069"/>
                    <a:gd name="connsiteY85" fmla="*/ 1686016 h 2168820"/>
                    <a:gd name="connsiteX86" fmla="*/ 1426464 w 1815069"/>
                    <a:gd name="connsiteY86" fmla="*/ 1759168 h 2168820"/>
                    <a:gd name="connsiteX87" fmla="*/ 1404518 w 1815069"/>
                    <a:gd name="connsiteY87" fmla="*/ 1883527 h 2168820"/>
                    <a:gd name="connsiteX88" fmla="*/ 1389888 w 1815069"/>
                    <a:gd name="connsiteY88" fmla="*/ 1905472 h 2168820"/>
                    <a:gd name="connsiteX89" fmla="*/ 1367942 w 1815069"/>
                    <a:gd name="connsiteY89" fmla="*/ 1942048 h 2168820"/>
                    <a:gd name="connsiteX90" fmla="*/ 1345997 w 1815069"/>
                    <a:gd name="connsiteY90" fmla="*/ 1949364 h 2168820"/>
                    <a:gd name="connsiteX91" fmla="*/ 1324051 w 1815069"/>
                    <a:gd name="connsiteY91" fmla="*/ 1963994 h 2168820"/>
                    <a:gd name="connsiteX92" fmla="*/ 1207008 w 1815069"/>
                    <a:gd name="connsiteY92" fmla="*/ 1978624 h 2168820"/>
                    <a:gd name="connsiteX93" fmla="*/ 1163117 w 1815069"/>
                    <a:gd name="connsiteY93" fmla="*/ 1993255 h 2168820"/>
                    <a:gd name="connsiteX94" fmla="*/ 1133856 w 1815069"/>
                    <a:gd name="connsiteY94" fmla="*/ 2000570 h 2168820"/>
                    <a:gd name="connsiteX95" fmla="*/ 1089965 w 1815069"/>
                    <a:gd name="connsiteY95" fmla="*/ 2015200 h 2168820"/>
                    <a:gd name="connsiteX96" fmla="*/ 1068019 w 1815069"/>
                    <a:gd name="connsiteY96" fmla="*/ 2022516 h 2168820"/>
                    <a:gd name="connsiteX97" fmla="*/ 1053389 w 1815069"/>
                    <a:gd name="connsiteY97" fmla="*/ 2044461 h 2168820"/>
                    <a:gd name="connsiteX98" fmla="*/ 1046073 w 1815069"/>
                    <a:gd name="connsiteY98" fmla="*/ 2066407 h 2168820"/>
                    <a:gd name="connsiteX99" fmla="*/ 1024128 w 1815069"/>
                    <a:gd name="connsiteY99" fmla="*/ 2073722 h 2168820"/>
                    <a:gd name="connsiteX100" fmla="*/ 1009497 w 1815069"/>
                    <a:gd name="connsiteY100" fmla="*/ 2088352 h 2168820"/>
                    <a:gd name="connsiteX101" fmla="*/ 994867 w 1815069"/>
                    <a:gd name="connsiteY101" fmla="*/ 2146874 h 2168820"/>
                    <a:gd name="connsiteX102" fmla="*/ 987552 w 1815069"/>
                    <a:gd name="connsiteY102" fmla="*/ 2168820 h 2168820"/>
                    <a:gd name="connsiteX103" fmla="*/ 943661 w 1815069"/>
                    <a:gd name="connsiteY103" fmla="*/ 2146874 h 2168820"/>
                    <a:gd name="connsiteX104" fmla="*/ 914400 w 1815069"/>
                    <a:gd name="connsiteY104" fmla="*/ 2117613 h 2168820"/>
                    <a:gd name="connsiteX105" fmla="*/ 899769 w 1815069"/>
                    <a:gd name="connsiteY105" fmla="*/ 2102983 h 2168820"/>
                    <a:gd name="connsiteX106" fmla="*/ 877824 w 1815069"/>
                    <a:gd name="connsiteY106" fmla="*/ 2095668 h 2168820"/>
                    <a:gd name="connsiteX107" fmla="*/ 855878 w 1815069"/>
                    <a:gd name="connsiteY107" fmla="*/ 2081037 h 2168820"/>
                    <a:gd name="connsiteX108" fmla="*/ 826617 w 1815069"/>
                    <a:gd name="connsiteY108" fmla="*/ 2022516 h 2168820"/>
                    <a:gd name="connsiteX109" fmla="*/ 782726 w 1815069"/>
                    <a:gd name="connsiteY109" fmla="*/ 2007885 h 2168820"/>
                    <a:gd name="connsiteX110" fmla="*/ 760781 w 1815069"/>
                    <a:gd name="connsiteY110" fmla="*/ 2000570 h 2168820"/>
                    <a:gd name="connsiteX111" fmla="*/ 746150 w 1815069"/>
                    <a:gd name="connsiteY111" fmla="*/ 1985940 h 2168820"/>
                    <a:gd name="connsiteX112" fmla="*/ 716889 w 1815069"/>
                    <a:gd name="connsiteY112" fmla="*/ 1942048 h 2168820"/>
                    <a:gd name="connsiteX113" fmla="*/ 672998 w 1815069"/>
                    <a:gd name="connsiteY113" fmla="*/ 1927418 h 2168820"/>
                    <a:gd name="connsiteX114" fmla="*/ 651053 w 1815069"/>
                    <a:gd name="connsiteY114" fmla="*/ 1920103 h 2168820"/>
                    <a:gd name="connsiteX115" fmla="*/ 614477 w 1815069"/>
                    <a:gd name="connsiteY115" fmla="*/ 1890842 h 2168820"/>
                    <a:gd name="connsiteX116" fmla="*/ 585216 w 1815069"/>
                    <a:gd name="connsiteY116" fmla="*/ 1861581 h 2168820"/>
                    <a:gd name="connsiteX117" fmla="*/ 555955 w 1815069"/>
                    <a:gd name="connsiteY117" fmla="*/ 1832320 h 2168820"/>
                    <a:gd name="connsiteX118" fmla="*/ 541325 w 1815069"/>
                    <a:gd name="connsiteY118" fmla="*/ 1810375 h 2168820"/>
                    <a:gd name="connsiteX119" fmla="*/ 534009 w 1815069"/>
                    <a:gd name="connsiteY119" fmla="*/ 1788429 h 2168820"/>
                    <a:gd name="connsiteX120" fmla="*/ 482803 w 1815069"/>
                    <a:gd name="connsiteY120" fmla="*/ 1766484 h 2168820"/>
                    <a:gd name="connsiteX121" fmla="*/ 453542 w 1815069"/>
                    <a:gd name="connsiteY121" fmla="*/ 1737223 h 2168820"/>
                    <a:gd name="connsiteX122" fmla="*/ 438912 w 1815069"/>
                    <a:gd name="connsiteY122" fmla="*/ 1722592 h 2168820"/>
                    <a:gd name="connsiteX123" fmla="*/ 373075 w 1815069"/>
                    <a:gd name="connsiteY123" fmla="*/ 1693332 h 2168820"/>
                    <a:gd name="connsiteX124" fmla="*/ 358445 w 1815069"/>
                    <a:gd name="connsiteY124" fmla="*/ 1678701 h 2168820"/>
                    <a:gd name="connsiteX125" fmla="*/ 343814 w 1815069"/>
                    <a:gd name="connsiteY125" fmla="*/ 1634810 h 2168820"/>
                    <a:gd name="connsiteX126" fmla="*/ 336499 w 1815069"/>
                    <a:gd name="connsiteY126" fmla="*/ 1612864 h 2168820"/>
                    <a:gd name="connsiteX127" fmla="*/ 321869 w 1815069"/>
                    <a:gd name="connsiteY127" fmla="*/ 1590919 h 2168820"/>
                    <a:gd name="connsiteX128" fmla="*/ 292608 w 1815069"/>
                    <a:gd name="connsiteY128" fmla="*/ 1554343 h 2168820"/>
                    <a:gd name="connsiteX129" fmla="*/ 270662 w 1815069"/>
                    <a:gd name="connsiteY129" fmla="*/ 1517767 h 2168820"/>
                    <a:gd name="connsiteX130" fmla="*/ 241401 w 1815069"/>
                    <a:gd name="connsiteY130" fmla="*/ 1473876 h 2168820"/>
                    <a:gd name="connsiteX131" fmla="*/ 226771 w 1815069"/>
                    <a:gd name="connsiteY131" fmla="*/ 1429984 h 2168820"/>
                    <a:gd name="connsiteX132" fmla="*/ 219456 w 1815069"/>
                    <a:gd name="connsiteY132" fmla="*/ 1408039 h 2168820"/>
                    <a:gd name="connsiteX133" fmla="*/ 182880 w 1815069"/>
                    <a:gd name="connsiteY133" fmla="*/ 1378778 h 2168820"/>
                    <a:gd name="connsiteX134" fmla="*/ 168249 w 1815069"/>
                    <a:gd name="connsiteY134" fmla="*/ 1364148 h 2168820"/>
                    <a:gd name="connsiteX135" fmla="*/ 146304 w 1815069"/>
                    <a:gd name="connsiteY135" fmla="*/ 1356832 h 2168820"/>
                    <a:gd name="connsiteX136" fmla="*/ 109728 w 1815069"/>
                    <a:gd name="connsiteY136" fmla="*/ 1327572 h 2168820"/>
                    <a:gd name="connsiteX137" fmla="*/ 95097 w 1815069"/>
                    <a:gd name="connsiteY137" fmla="*/ 1312941 h 2168820"/>
                    <a:gd name="connsiteX138" fmla="*/ 58521 w 1815069"/>
                    <a:gd name="connsiteY138" fmla="*/ 1283680 h 2168820"/>
                    <a:gd name="connsiteX139" fmla="*/ 21945 w 1815069"/>
                    <a:gd name="connsiteY139" fmla="*/ 1232474 h 2168820"/>
                    <a:gd name="connsiteX140" fmla="*/ 0 w 1815069"/>
                    <a:gd name="connsiteY140" fmla="*/ 1225159 h 2168820"/>
                    <a:gd name="connsiteX141" fmla="*/ 14630 w 1815069"/>
                    <a:gd name="connsiteY141"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82496 w 1815069"/>
                    <a:gd name="connsiteY76" fmla="*/ 1269050 h 2168820"/>
                    <a:gd name="connsiteX77" fmla="*/ 1655273 w 1815069"/>
                    <a:gd name="connsiteY77" fmla="*/ 1310731 h 2168820"/>
                    <a:gd name="connsiteX78" fmla="*/ 1631289 w 1815069"/>
                    <a:gd name="connsiteY78" fmla="*/ 1358871 h 2168820"/>
                    <a:gd name="connsiteX79" fmla="*/ 1594713 w 1815069"/>
                    <a:gd name="connsiteY79" fmla="*/ 1334887 h 2168820"/>
                    <a:gd name="connsiteX80" fmla="*/ 1572768 w 1815069"/>
                    <a:gd name="connsiteY80" fmla="*/ 1378778 h 2168820"/>
                    <a:gd name="connsiteX81" fmla="*/ 1545545 w 1815069"/>
                    <a:gd name="connsiteY81" fmla="*/ 1434919 h 2168820"/>
                    <a:gd name="connsiteX82" fmla="*/ 1519008 w 1815069"/>
                    <a:gd name="connsiteY82" fmla="*/ 1485954 h 2168820"/>
                    <a:gd name="connsiteX83" fmla="*/ 1467631 w 1815069"/>
                    <a:gd name="connsiteY83" fmla="*/ 1537330 h 2168820"/>
                    <a:gd name="connsiteX84" fmla="*/ 1462696 w 1815069"/>
                    <a:gd name="connsiteY84" fmla="*/ 1653860 h 2168820"/>
                    <a:gd name="connsiteX85" fmla="*/ 1441094 w 1815069"/>
                    <a:gd name="connsiteY85" fmla="*/ 1686016 h 2168820"/>
                    <a:gd name="connsiteX86" fmla="*/ 1426464 w 1815069"/>
                    <a:gd name="connsiteY86" fmla="*/ 1759168 h 2168820"/>
                    <a:gd name="connsiteX87" fmla="*/ 1404518 w 1815069"/>
                    <a:gd name="connsiteY87" fmla="*/ 1883527 h 2168820"/>
                    <a:gd name="connsiteX88" fmla="*/ 1389888 w 1815069"/>
                    <a:gd name="connsiteY88" fmla="*/ 1905472 h 2168820"/>
                    <a:gd name="connsiteX89" fmla="*/ 1367942 w 1815069"/>
                    <a:gd name="connsiteY89" fmla="*/ 1942048 h 2168820"/>
                    <a:gd name="connsiteX90" fmla="*/ 1345997 w 1815069"/>
                    <a:gd name="connsiteY90" fmla="*/ 1949364 h 2168820"/>
                    <a:gd name="connsiteX91" fmla="*/ 1324051 w 1815069"/>
                    <a:gd name="connsiteY91" fmla="*/ 1963994 h 2168820"/>
                    <a:gd name="connsiteX92" fmla="*/ 1207008 w 1815069"/>
                    <a:gd name="connsiteY92" fmla="*/ 1978624 h 2168820"/>
                    <a:gd name="connsiteX93" fmla="*/ 1163117 w 1815069"/>
                    <a:gd name="connsiteY93" fmla="*/ 1993255 h 2168820"/>
                    <a:gd name="connsiteX94" fmla="*/ 1133856 w 1815069"/>
                    <a:gd name="connsiteY94" fmla="*/ 2000570 h 2168820"/>
                    <a:gd name="connsiteX95" fmla="*/ 1089965 w 1815069"/>
                    <a:gd name="connsiteY95" fmla="*/ 2015200 h 2168820"/>
                    <a:gd name="connsiteX96" fmla="*/ 1068019 w 1815069"/>
                    <a:gd name="connsiteY96" fmla="*/ 2022516 h 2168820"/>
                    <a:gd name="connsiteX97" fmla="*/ 1053389 w 1815069"/>
                    <a:gd name="connsiteY97" fmla="*/ 2044461 h 2168820"/>
                    <a:gd name="connsiteX98" fmla="*/ 1046073 w 1815069"/>
                    <a:gd name="connsiteY98" fmla="*/ 2066407 h 2168820"/>
                    <a:gd name="connsiteX99" fmla="*/ 1024128 w 1815069"/>
                    <a:gd name="connsiteY99" fmla="*/ 2073722 h 2168820"/>
                    <a:gd name="connsiteX100" fmla="*/ 1009497 w 1815069"/>
                    <a:gd name="connsiteY100" fmla="*/ 2088352 h 2168820"/>
                    <a:gd name="connsiteX101" fmla="*/ 994867 w 1815069"/>
                    <a:gd name="connsiteY101" fmla="*/ 2146874 h 2168820"/>
                    <a:gd name="connsiteX102" fmla="*/ 987552 w 1815069"/>
                    <a:gd name="connsiteY102" fmla="*/ 2168820 h 2168820"/>
                    <a:gd name="connsiteX103" fmla="*/ 943661 w 1815069"/>
                    <a:gd name="connsiteY103" fmla="*/ 2146874 h 2168820"/>
                    <a:gd name="connsiteX104" fmla="*/ 914400 w 1815069"/>
                    <a:gd name="connsiteY104" fmla="*/ 2117613 h 2168820"/>
                    <a:gd name="connsiteX105" fmla="*/ 899769 w 1815069"/>
                    <a:gd name="connsiteY105" fmla="*/ 2102983 h 2168820"/>
                    <a:gd name="connsiteX106" fmla="*/ 877824 w 1815069"/>
                    <a:gd name="connsiteY106" fmla="*/ 2095668 h 2168820"/>
                    <a:gd name="connsiteX107" fmla="*/ 855878 w 1815069"/>
                    <a:gd name="connsiteY107" fmla="*/ 2081037 h 2168820"/>
                    <a:gd name="connsiteX108" fmla="*/ 826617 w 1815069"/>
                    <a:gd name="connsiteY108" fmla="*/ 2022516 h 2168820"/>
                    <a:gd name="connsiteX109" fmla="*/ 782726 w 1815069"/>
                    <a:gd name="connsiteY109" fmla="*/ 2007885 h 2168820"/>
                    <a:gd name="connsiteX110" fmla="*/ 760781 w 1815069"/>
                    <a:gd name="connsiteY110" fmla="*/ 2000570 h 2168820"/>
                    <a:gd name="connsiteX111" fmla="*/ 746150 w 1815069"/>
                    <a:gd name="connsiteY111" fmla="*/ 1985940 h 2168820"/>
                    <a:gd name="connsiteX112" fmla="*/ 716889 w 1815069"/>
                    <a:gd name="connsiteY112" fmla="*/ 1942048 h 2168820"/>
                    <a:gd name="connsiteX113" fmla="*/ 672998 w 1815069"/>
                    <a:gd name="connsiteY113" fmla="*/ 1927418 h 2168820"/>
                    <a:gd name="connsiteX114" fmla="*/ 651053 w 1815069"/>
                    <a:gd name="connsiteY114" fmla="*/ 1920103 h 2168820"/>
                    <a:gd name="connsiteX115" fmla="*/ 614477 w 1815069"/>
                    <a:gd name="connsiteY115" fmla="*/ 1890842 h 2168820"/>
                    <a:gd name="connsiteX116" fmla="*/ 585216 w 1815069"/>
                    <a:gd name="connsiteY116" fmla="*/ 1861581 h 2168820"/>
                    <a:gd name="connsiteX117" fmla="*/ 555955 w 1815069"/>
                    <a:gd name="connsiteY117" fmla="*/ 1832320 h 2168820"/>
                    <a:gd name="connsiteX118" fmla="*/ 541325 w 1815069"/>
                    <a:gd name="connsiteY118" fmla="*/ 1810375 h 2168820"/>
                    <a:gd name="connsiteX119" fmla="*/ 534009 w 1815069"/>
                    <a:gd name="connsiteY119" fmla="*/ 1788429 h 2168820"/>
                    <a:gd name="connsiteX120" fmla="*/ 482803 w 1815069"/>
                    <a:gd name="connsiteY120" fmla="*/ 1766484 h 2168820"/>
                    <a:gd name="connsiteX121" fmla="*/ 453542 w 1815069"/>
                    <a:gd name="connsiteY121" fmla="*/ 1737223 h 2168820"/>
                    <a:gd name="connsiteX122" fmla="*/ 438912 w 1815069"/>
                    <a:gd name="connsiteY122" fmla="*/ 1722592 h 2168820"/>
                    <a:gd name="connsiteX123" fmla="*/ 373075 w 1815069"/>
                    <a:gd name="connsiteY123" fmla="*/ 1693332 h 2168820"/>
                    <a:gd name="connsiteX124" fmla="*/ 358445 w 1815069"/>
                    <a:gd name="connsiteY124" fmla="*/ 1678701 h 2168820"/>
                    <a:gd name="connsiteX125" fmla="*/ 343814 w 1815069"/>
                    <a:gd name="connsiteY125" fmla="*/ 1634810 h 2168820"/>
                    <a:gd name="connsiteX126" fmla="*/ 336499 w 1815069"/>
                    <a:gd name="connsiteY126" fmla="*/ 1612864 h 2168820"/>
                    <a:gd name="connsiteX127" fmla="*/ 321869 w 1815069"/>
                    <a:gd name="connsiteY127" fmla="*/ 1590919 h 2168820"/>
                    <a:gd name="connsiteX128" fmla="*/ 292608 w 1815069"/>
                    <a:gd name="connsiteY128" fmla="*/ 1554343 h 2168820"/>
                    <a:gd name="connsiteX129" fmla="*/ 270662 w 1815069"/>
                    <a:gd name="connsiteY129" fmla="*/ 1517767 h 2168820"/>
                    <a:gd name="connsiteX130" fmla="*/ 241401 w 1815069"/>
                    <a:gd name="connsiteY130" fmla="*/ 1473876 h 2168820"/>
                    <a:gd name="connsiteX131" fmla="*/ 226771 w 1815069"/>
                    <a:gd name="connsiteY131" fmla="*/ 1429984 h 2168820"/>
                    <a:gd name="connsiteX132" fmla="*/ 219456 w 1815069"/>
                    <a:gd name="connsiteY132" fmla="*/ 1408039 h 2168820"/>
                    <a:gd name="connsiteX133" fmla="*/ 182880 w 1815069"/>
                    <a:gd name="connsiteY133" fmla="*/ 1378778 h 2168820"/>
                    <a:gd name="connsiteX134" fmla="*/ 168249 w 1815069"/>
                    <a:gd name="connsiteY134" fmla="*/ 1364148 h 2168820"/>
                    <a:gd name="connsiteX135" fmla="*/ 146304 w 1815069"/>
                    <a:gd name="connsiteY135" fmla="*/ 1356832 h 2168820"/>
                    <a:gd name="connsiteX136" fmla="*/ 109728 w 1815069"/>
                    <a:gd name="connsiteY136" fmla="*/ 1327572 h 2168820"/>
                    <a:gd name="connsiteX137" fmla="*/ 95097 w 1815069"/>
                    <a:gd name="connsiteY137" fmla="*/ 1312941 h 2168820"/>
                    <a:gd name="connsiteX138" fmla="*/ 58521 w 1815069"/>
                    <a:gd name="connsiteY138" fmla="*/ 1283680 h 2168820"/>
                    <a:gd name="connsiteX139" fmla="*/ 21945 w 1815069"/>
                    <a:gd name="connsiteY139" fmla="*/ 1232474 h 2168820"/>
                    <a:gd name="connsiteX140" fmla="*/ 0 w 1815069"/>
                    <a:gd name="connsiteY140" fmla="*/ 1225159 h 2168820"/>
                    <a:gd name="connsiteX141" fmla="*/ 14630 w 1815069"/>
                    <a:gd name="connsiteY141"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92021 w 1815069"/>
                    <a:gd name="connsiteY76" fmla="*/ 1278575 h 2168820"/>
                    <a:gd name="connsiteX77" fmla="*/ 1655273 w 1815069"/>
                    <a:gd name="connsiteY77" fmla="*/ 1310731 h 2168820"/>
                    <a:gd name="connsiteX78" fmla="*/ 1631289 w 1815069"/>
                    <a:gd name="connsiteY78" fmla="*/ 1358871 h 2168820"/>
                    <a:gd name="connsiteX79" fmla="*/ 1594713 w 1815069"/>
                    <a:gd name="connsiteY79" fmla="*/ 1334887 h 2168820"/>
                    <a:gd name="connsiteX80" fmla="*/ 1572768 w 1815069"/>
                    <a:gd name="connsiteY80" fmla="*/ 1378778 h 2168820"/>
                    <a:gd name="connsiteX81" fmla="*/ 1545545 w 1815069"/>
                    <a:gd name="connsiteY81" fmla="*/ 1434919 h 2168820"/>
                    <a:gd name="connsiteX82" fmla="*/ 1519008 w 1815069"/>
                    <a:gd name="connsiteY82" fmla="*/ 1485954 h 2168820"/>
                    <a:gd name="connsiteX83" fmla="*/ 1467631 w 1815069"/>
                    <a:gd name="connsiteY83" fmla="*/ 1537330 h 2168820"/>
                    <a:gd name="connsiteX84" fmla="*/ 1462696 w 1815069"/>
                    <a:gd name="connsiteY84" fmla="*/ 1653860 h 2168820"/>
                    <a:gd name="connsiteX85" fmla="*/ 1441094 w 1815069"/>
                    <a:gd name="connsiteY85" fmla="*/ 1686016 h 2168820"/>
                    <a:gd name="connsiteX86" fmla="*/ 1426464 w 1815069"/>
                    <a:gd name="connsiteY86" fmla="*/ 1759168 h 2168820"/>
                    <a:gd name="connsiteX87" fmla="*/ 1404518 w 1815069"/>
                    <a:gd name="connsiteY87" fmla="*/ 1883527 h 2168820"/>
                    <a:gd name="connsiteX88" fmla="*/ 1389888 w 1815069"/>
                    <a:gd name="connsiteY88" fmla="*/ 1905472 h 2168820"/>
                    <a:gd name="connsiteX89" fmla="*/ 1367942 w 1815069"/>
                    <a:gd name="connsiteY89" fmla="*/ 1942048 h 2168820"/>
                    <a:gd name="connsiteX90" fmla="*/ 1345997 w 1815069"/>
                    <a:gd name="connsiteY90" fmla="*/ 1949364 h 2168820"/>
                    <a:gd name="connsiteX91" fmla="*/ 1324051 w 1815069"/>
                    <a:gd name="connsiteY91" fmla="*/ 1963994 h 2168820"/>
                    <a:gd name="connsiteX92" fmla="*/ 1207008 w 1815069"/>
                    <a:gd name="connsiteY92" fmla="*/ 1978624 h 2168820"/>
                    <a:gd name="connsiteX93" fmla="*/ 1163117 w 1815069"/>
                    <a:gd name="connsiteY93" fmla="*/ 1993255 h 2168820"/>
                    <a:gd name="connsiteX94" fmla="*/ 1133856 w 1815069"/>
                    <a:gd name="connsiteY94" fmla="*/ 2000570 h 2168820"/>
                    <a:gd name="connsiteX95" fmla="*/ 1089965 w 1815069"/>
                    <a:gd name="connsiteY95" fmla="*/ 2015200 h 2168820"/>
                    <a:gd name="connsiteX96" fmla="*/ 1068019 w 1815069"/>
                    <a:gd name="connsiteY96" fmla="*/ 2022516 h 2168820"/>
                    <a:gd name="connsiteX97" fmla="*/ 1053389 w 1815069"/>
                    <a:gd name="connsiteY97" fmla="*/ 2044461 h 2168820"/>
                    <a:gd name="connsiteX98" fmla="*/ 1046073 w 1815069"/>
                    <a:gd name="connsiteY98" fmla="*/ 2066407 h 2168820"/>
                    <a:gd name="connsiteX99" fmla="*/ 1024128 w 1815069"/>
                    <a:gd name="connsiteY99" fmla="*/ 2073722 h 2168820"/>
                    <a:gd name="connsiteX100" fmla="*/ 1009497 w 1815069"/>
                    <a:gd name="connsiteY100" fmla="*/ 2088352 h 2168820"/>
                    <a:gd name="connsiteX101" fmla="*/ 994867 w 1815069"/>
                    <a:gd name="connsiteY101" fmla="*/ 2146874 h 2168820"/>
                    <a:gd name="connsiteX102" fmla="*/ 987552 w 1815069"/>
                    <a:gd name="connsiteY102" fmla="*/ 2168820 h 2168820"/>
                    <a:gd name="connsiteX103" fmla="*/ 943661 w 1815069"/>
                    <a:gd name="connsiteY103" fmla="*/ 2146874 h 2168820"/>
                    <a:gd name="connsiteX104" fmla="*/ 914400 w 1815069"/>
                    <a:gd name="connsiteY104" fmla="*/ 2117613 h 2168820"/>
                    <a:gd name="connsiteX105" fmla="*/ 899769 w 1815069"/>
                    <a:gd name="connsiteY105" fmla="*/ 2102983 h 2168820"/>
                    <a:gd name="connsiteX106" fmla="*/ 877824 w 1815069"/>
                    <a:gd name="connsiteY106" fmla="*/ 2095668 h 2168820"/>
                    <a:gd name="connsiteX107" fmla="*/ 855878 w 1815069"/>
                    <a:gd name="connsiteY107" fmla="*/ 2081037 h 2168820"/>
                    <a:gd name="connsiteX108" fmla="*/ 826617 w 1815069"/>
                    <a:gd name="connsiteY108" fmla="*/ 2022516 h 2168820"/>
                    <a:gd name="connsiteX109" fmla="*/ 782726 w 1815069"/>
                    <a:gd name="connsiteY109" fmla="*/ 2007885 h 2168820"/>
                    <a:gd name="connsiteX110" fmla="*/ 760781 w 1815069"/>
                    <a:gd name="connsiteY110" fmla="*/ 2000570 h 2168820"/>
                    <a:gd name="connsiteX111" fmla="*/ 746150 w 1815069"/>
                    <a:gd name="connsiteY111" fmla="*/ 1985940 h 2168820"/>
                    <a:gd name="connsiteX112" fmla="*/ 716889 w 1815069"/>
                    <a:gd name="connsiteY112" fmla="*/ 1942048 h 2168820"/>
                    <a:gd name="connsiteX113" fmla="*/ 672998 w 1815069"/>
                    <a:gd name="connsiteY113" fmla="*/ 1927418 h 2168820"/>
                    <a:gd name="connsiteX114" fmla="*/ 651053 w 1815069"/>
                    <a:gd name="connsiteY114" fmla="*/ 1920103 h 2168820"/>
                    <a:gd name="connsiteX115" fmla="*/ 614477 w 1815069"/>
                    <a:gd name="connsiteY115" fmla="*/ 1890842 h 2168820"/>
                    <a:gd name="connsiteX116" fmla="*/ 585216 w 1815069"/>
                    <a:gd name="connsiteY116" fmla="*/ 1861581 h 2168820"/>
                    <a:gd name="connsiteX117" fmla="*/ 555955 w 1815069"/>
                    <a:gd name="connsiteY117" fmla="*/ 1832320 h 2168820"/>
                    <a:gd name="connsiteX118" fmla="*/ 541325 w 1815069"/>
                    <a:gd name="connsiteY118" fmla="*/ 1810375 h 2168820"/>
                    <a:gd name="connsiteX119" fmla="*/ 534009 w 1815069"/>
                    <a:gd name="connsiteY119" fmla="*/ 1788429 h 2168820"/>
                    <a:gd name="connsiteX120" fmla="*/ 482803 w 1815069"/>
                    <a:gd name="connsiteY120" fmla="*/ 1766484 h 2168820"/>
                    <a:gd name="connsiteX121" fmla="*/ 453542 w 1815069"/>
                    <a:gd name="connsiteY121" fmla="*/ 1737223 h 2168820"/>
                    <a:gd name="connsiteX122" fmla="*/ 438912 w 1815069"/>
                    <a:gd name="connsiteY122" fmla="*/ 1722592 h 2168820"/>
                    <a:gd name="connsiteX123" fmla="*/ 373075 w 1815069"/>
                    <a:gd name="connsiteY123" fmla="*/ 1693332 h 2168820"/>
                    <a:gd name="connsiteX124" fmla="*/ 358445 w 1815069"/>
                    <a:gd name="connsiteY124" fmla="*/ 1678701 h 2168820"/>
                    <a:gd name="connsiteX125" fmla="*/ 343814 w 1815069"/>
                    <a:gd name="connsiteY125" fmla="*/ 1634810 h 2168820"/>
                    <a:gd name="connsiteX126" fmla="*/ 336499 w 1815069"/>
                    <a:gd name="connsiteY126" fmla="*/ 1612864 h 2168820"/>
                    <a:gd name="connsiteX127" fmla="*/ 321869 w 1815069"/>
                    <a:gd name="connsiteY127" fmla="*/ 1590919 h 2168820"/>
                    <a:gd name="connsiteX128" fmla="*/ 292608 w 1815069"/>
                    <a:gd name="connsiteY128" fmla="*/ 1554343 h 2168820"/>
                    <a:gd name="connsiteX129" fmla="*/ 270662 w 1815069"/>
                    <a:gd name="connsiteY129" fmla="*/ 1517767 h 2168820"/>
                    <a:gd name="connsiteX130" fmla="*/ 241401 w 1815069"/>
                    <a:gd name="connsiteY130" fmla="*/ 1473876 h 2168820"/>
                    <a:gd name="connsiteX131" fmla="*/ 226771 w 1815069"/>
                    <a:gd name="connsiteY131" fmla="*/ 1429984 h 2168820"/>
                    <a:gd name="connsiteX132" fmla="*/ 219456 w 1815069"/>
                    <a:gd name="connsiteY132" fmla="*/ 1408039 h 2168820"/>
                    <a:gd name="connsiteX133" fmla="*/ 182880 w 1815069"/>
                    <a:gd name="connsiteY133" fmla="*/ 1378778 h 2168820"/>
                    <a:gd name="connsiteX134" fmla="*/ 168249 w 1815069"/>
                    <a:gd name="connsiteY134" fmla="*/ 1364148 h 2168820"/>
                    <a:gd name="connsiteX135" fmla="*/ 146304 w 1815069"/>
                    <a:gd name="connsiteY135" fmla="*/ 1356832 h 2168820"/>
                    <a:gd name="connsiteX136" fmla="*/ 109728 w 1815069"/>
                    <a:gd name="connsiteY136" fmla="*/ 1327572 h 2168820"/>
                    <a:gd name="connsiteX137" fmla="*/ 95097 w 1815069"/>
                    <a:gd name="connsiteY137" fmla="*/ 1312941 h 2168820"/>
                    <a:gd name="connsiteX138" fmla="*/ 58521 w 1815069"/>
                    <a:gd name="connsiteY138" fmla="*/ 1283680 h 2168820"/>
                    <a:gd name="connsiteX139" fmla="*/ 21945 w 1815069"/>
                    <a:gd name="connsiteY139" fmla="*/ 1232474 h 2168820"/>
                    <a:gd name="connsiteX140" fmla="*/ 0 w 1815069"/>
                    <a:gd name="connsiteY140" fmla="*/ 1225159 h 2168820"/>
                    <a:gd name="connsiteX141" fmla="*/ 14630 w 1815069"/>
                    <a:gd name="connsiteY141"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30389 w 1815069"/>
                    <a:gd name="connsiteY75" fmla="*/ 1246952 h 2168820"/>
                    <a:gd name="connsiteX76" fmla="*/ 1711757 w 1815069"/>
                    <a:gd name="connsiteY76" fmla="*/ 1239789 h 2168820"/>
                    <a:gd name="connsiteX77" fmla="*/ 1692021 w 1815069"/>
                    <a:gd name="connsiteY77" fmla="*/ 1278575 h 2168820"/>
                    <a:gd name="connsiteX78" fmla="*/ 1655273 w 1815069"/>
                    <a:gd name="connsiteY78" fmla="*/ 1310731 h 2168820"/>
                    <a:gd name="connsiteX79" fmla="*/ 1631289 w 1815069"/>
                    <a:gd name="connsiteY79" fmla="*/ 1358871 h 2168820"/>
                    <a:gd name="connsiteX80" fmla="*/ 1594713 w 1815069"/>
                    <a:gd name="connsiteY80" fmla="*/ 1334887 h 2168820"/>
                    <a:gd name="connsiteX81" fmla="*/ 1572768 w 1815069"/>
                    <a:gd name="connsiteY81" fmla="*/ 1378778 h 2168820"/>
                    <a:gd name="connsiteX82" fmla="*/ 1545545 w 1815069"/>
                    <a:gd name="connsiteY82" fmla="*/ 1434919 h 2168820"/>
                    <a:gd name="connsiteX83" fmla="*/ 1519008 w 1815069"/>
                    <a:gd name="connsiteY83" fmla="*/ 1485954 h 2168820"/>
                    <a:gd name="connsiteX84" fmla="*/ 1467631 w 1815069"/>
                    <a:gd name="connsiteY84" fmla="*/ 1537330 h 2168820"/>
                    <a:gd name="connsiteX85" fmla="*/ 1462696 w 1815069"/>
                    <a:gd name="connsiteY85" fmla="*/ 1653860 h 2168820"/>
                    <a:gd name="connsiteX86" fmla="*/ 1441094 w 1815069"/>
                    <a:gd name="connsiteY86" fmla="*/ 1686016 h 2168820"/>
                    <a:gd name="connsiteX87" fmla="*/ 1426464 w 1815069"/>
                    <a:gd name="connsiteY87" fmla="*/ 1759168 h 2168820"/>
                    <a:gd name="connsiteX88" fmla="*/ 1404518 w 1815069"/>
                    <a:gd name="connsiteY88" fmla="*/ 1883527 h 2168820"/>
                    <a:gd name="connsiteX89" fmla="*/ 1389888 w 1815069"/>
                    <a:gd name="connsiteY89" fmla="*/ 1905472 h 2168820"/>
                    <a:gd name="connsiteX90" fmla="*/ 1367942 w 1815069"/>
                    <a:gd name="connsiteY90" fmla="*/ 1942048 h 2168820"/>
                    <a:gd name="connsiteX91" fmla="*/ 1345997 w 1815069"/>
                    <a:gd name="connsiteY91" fmla="*/ 1949364 h 2168820"/>
                    <a:gd name="connsiteX92" fmla="*/ 1324051 w 1815069"/>
                    <a:gd name="connsiteY92" fmla="*/ 1963994 h 2168820"/>
                    <a:gd name="connsiteX93" fmla="*/ 1207008 w 1815069"/>
                    <a:gd name="connsiteY93" fmla="*/ 1978624 h 2168820"/>
                    <a:gd name="connsiteX94" fmla="*/ 1163117 w 1815069"/>
                    <a:gd name="connsiteY94" fmla="*/ 1993255 h 2168820"/>
                    <a:gd name="connsiteX95" fmla="*/ 1133856 w 1815069"/>
                    <a:gd name="connsiteY95" fmla="*/ 2000570 h 2168820"/>
                    <a:gd name="connsiteX96" fmla="*/ 1089965 w 1815069"/>
                    <a:gd name="connsiteY96" fmla="*/ 2015200 h 2168820"/>
                    <a:gd name="connsiteX97" fmla="*/ 1068019 w 1815069"/>
                    <a:gd name="connsiteY97" fmla="*/ 2022516 h 2168820"/>
                    <a:gd name="connsiteX98" fmla="*/ 1053389 w 1815069"/>
                    <a:gd name="connsiteY98" fmla="*/ 2044461 h 2168820"/>
                    <a:gd name="connsiteX99" fmla="*/ 1046073 w 1815069"/>
                    <a:gd name="connsiteY99" fmla="*/ 2066407 h 2168820"/>
                    <a:gd name="connsiteX100" fmla="*/ 1024128 w 1815069"/>
                    <a:gd name="connsiteY100" fmla="*/ 2073722 h 2168820"/>
                    <a:gd name="connsiteX101" fmla="*/ 1009497 w 1815069"/>
                    <a:gd name="connsiteY101" fmla="*/ 2088352 h 2168820"/>
                    <a:gd name="connsiteX102" fmla="*/ 994867 w 1815069"/>
                    <a:gd name="connsiteY102" fmla="*/ 2146874 h 2168820"/>
                    <a:gd name="connsiteX103" fmla="*/ 987552 w 1815069"/>
                    <a:gd name="connsiteY103" fmla="*/ 2168820 h 2168820"/>
                    <a:gd name="connsiteX104" fmla="*/ 943661 w 1815069"/>
                    <a:gd name="connsiteY104" fmla="*/ 2146874 h 2168820"/>
                    <a:gd name="connsiteX105" fmla="*/ 914400 w 1815069"/>
                    <a:gd name="connsiteY105" fmla="*/ 2117613 h 2168820"/>
                    <a:gd name="connsiteX106" fmla="*/ 899769 w 1815069"/>
                    <a:gd name="connsiteY106" fmla="*/ 2102983 h 2168820"/>
                    <a:gd name="connsiteX107" fmla="*/ 877824 w 1815069"/>
                    <a:gd name="connsiteY107" fmla="*/ 2095668 h 2168820"/>
                    <a:gd name="connsiteX108" fmla="*/ 855878 w 1815069"/>
                    <a:gd name="connsiteY108" fmla="*/ 2081037 h 2168820"/>
                    <a:gd name="connsiteX109" fmla="*/ 826617 w 1815069"/>
                    <a:gd name="connsiteY109" fmla="*/ 2022516 h 2168820"/>
                    <a:gd name="connsiteX110" fmla="*/ 782726 w 1815069"/>
                    <a:gd name="connsiteY110" fmla="*/ 2007885 h 2168820"/>
                    <a:gd name="connsiteX111" fmla="*/ 760781 w 1815069"/>
                    <a:gd name="connsiteY111" fmla="*/ 2000570 h 2168820"/>
                    <a:gd name="connsiteX112" fmla="*/ 746150 w 1815069"/>
                    <a:gd name="connsiteY112" fmla="*/ 1985940 h 2168820"/>
                    <a:gd name="connsiteX113" fmla="*/ 716889 w 1815069"/>
                    <a:gd name="connsiteY113" fmla="*/ 1942048 h 2168820"/>
                    <a:gd name="connsiteX114" fmla="*/ 672998 w 1815069"/>
                    <a:gd name="connsiteY114" fmla="*/ 1927418 h 2168820"/>
                    <a:gd name="connsiteX115" fmla="*/ 651053 w 1815069"/>
                    <a:gd name="connsiteY115" fmla="*/ 1920103 h 2168820"/>
                    <a:gd name="connsiteX116" fmla="*/ 614477 w 1815069"/>
                    <a:gd name="connsiteY116" fmla="*/ 1890842 h 2168820"/>
                    <a:gd name="connsiteX117" fmla="*/ 585216 w 1815069"/>
                    <a:gd name="connsiteY117" fmla="*/ 1861581 h 2168820"/>
                    <a:gd name="connsiteX118" fmla="*/ 555955 w 1815069"/>
                    <a:gd name="connsiteY118" fmla="*/ 1832320 h 2168820"/>
                    <a:gd name="connsiteX119" fmla="*/ 541325 w 1815069"/>
                    <a:gd name="connsiteY119" fmla="*/ 1810375 h 2168820"/>
                    <a:gd name="connsiteX120" fmla="*/ 534009 w 1815069"/>
                    <a:gd name="connsiteY120" fmla="*/ 1788429 h 2168820"/>
                    <a:gd name="connsiteX121" fmla="*/ 482803 w 1815069"/>
                    <a:gd name="connsiteY121" fmla="*/ 1766484 h 2168820"/>
                    <a:gd name="connsiteX122" fmla="*/ 453542 w 1815069"/>
                    <a:gd name="connsiteY122" fmla="*/ 1737223 h 2168820"/>
                    <a:gd name="connsiteX123" fmla="*/ 438912 w 1815069"/>
                    <a:gd name="connsiteY123" fmla="*/ 1722592 h 2168820"/>
                    <a:gd name="connsiteX124" fmla="*/ 373075 w 1815069"/>
                    <a:gd name="connsiteY124" fmla="*/ 1693332 h 2168820"/>
                    <a:gd name="connsiteX125" fmla="*/ 358445 w 1815069"/>
                    <a:gd name="connsiteY125" fmla="*/ 1678701 h 2168820"/>
                    <a:gd name="connsiteX126" fmla="*/ 343814 w 1815069"/>
                    <a:gd name="connsiteY126" fmla="*/ 1634810 h 2168820"/>
                    <a:gd name="connsiteX127" fmla="*/ 336499 w 1815069"/>
                    <a:gd name="connsiteY127" fmla="*/ 1612864 h 2168820"/>
                    <a:gd name="connsiteX128" fmla="*/ 321869 w 1815069"/>
                    <a:gd name="connsiteY128" fmla="*/ 1590919 h 2168820"/>
                    <a:gd name="connsiteX129" fmla="*/ 292608 w 1815069"/>
                    <a:gd name="connsiteY129" fmla="*/ 1554343 h 2168820"/>
                    <a:gd name="connsiteX130" fmla="*/ 270662 w 1815069"/>
                    <a:gd name="connsiteY130" fmla="*/ 1517767 h 2168820"/>
                    <a:gd name="connsiteX131" fmla="*/ 241401 w 1815069"/>
                    <a:gd name="connsiteY131" fmla="*/ 1473876 h 2168820"/>
                    <a:gd name="connsiteX132" fmla="*/ 226771 w 1815069"/>
                    <a:gd name="connsiteY132" fmla="*/ 1429984 h 2168820"/>
                    <a:gd name="connsiteX133" fmla="*/ 219456 w 1815069"/>
                    <a:gd name="connsiteY133" fmla="*/ 1408039 h 2168820"/>
                    <a:gd name="connsiteX134" fmla="*/ 182880 w 1815069"/>
                    <a:gd name="connsiteY134" fmla="*/ 1378778 h 2168820"/>
                    <a:gd name="connsiteX135" fmla="*/ 168249 w 1815069"/>
                    <a:gd name="connsiteY135" fmla="*/ 1364148 h 2168820"/>
                    <a:gd name="connsiteX136" fmla="*/ 146304 w 1815069"/>
                    <a:gd name="connsiteY136" fmla="*/ 1356832 h 2168820"/>
                    <a:gd name="connsiteX137" fmla="*/ 109728 w 1815069"/>
                    <a:gd name="connsiteY137" fmla="*/ 1327572 h 2168820"/>
                    <a:gd name="connsiteX138" fmla="*/ 95097 w 1815069"/>
                    <a:gd name="connsiteY138" fmla="*/ 1312941 h 2168820"/>
                    <a:gd name="connsiteX139" fmla="*/ 58521 w 1815069"/>
                    <a:gd name="connsiteY139" fmla="*/ 1283680 h 2168820"/>
                    <a:gd name="connsiteX140" fmla="*/ 21945 w 1815069"/>
                    <a:gd name="connsiteY140" fmla="*/ 1232474 h 2168820"/>
                    <a:gd name="connsiteX141" fmla="*/ 0 w 1815069"/>
                    <a:gd name="connsiteY141" fmla="*/ 1225159 h 2168820"/>
                    <a:gd name="connsiteX142" fmla="*/ 14630 w 1815069"/>
                    <a:gd name="connsiteY142"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1757 w 1815069"/>
                    <a:gd name="connsiteY75" fmla="*/ 1239789 h 2168820"/>
                    <a:gd name="connsiteX76" fmla="*/ 1692021 w 1815069"/>
                    <a:gd name="connsiteY76" fmla="*/ 1278575 h 2168820"/>
                    <a:gd name="connsiteX77" fmla="*/ 1655273 w 1815069"/>
                    <a:gd name="connsiteY77" fmla="*/ 1310731 h 2168820"/>
                    <a:gd name="connsiteX78" fmla="*/ 1631289 w 1815069"/>
                    <a:gd name="connsiteY78" fmla="*/ 1358871 h 2168820"/>
                    <a:gd name="connsiteX79" fmla="*/ 1594713 w 1815069"/>
                    <a:gd name="connsiteY79" fmla="*/ 1334887 h 2168820"/>
                    <a:gd name="connsiteX80" fmla="*/ 1572768 w 1815069"/>
                    <a:gd name="connsiteY80" fmla="*/ 1378778 h 2168820"/>
                    <a:gd name="connsiteX81" fmla="*/ 1545545 w 1815069"/>
                    <a:gd name="connsiteY81" fmla="*/ 1434919 h 2168820"/>
                    <a:gd name="connsiteX82" fmla="*/ 1519008 w 1815069"/>
                    <a:gd name="connsiteY82" fmla="*/ 1485954 h 2168820"/>
                    <a:gd name="connsiteX83" fmla="*/ 1467631 w 1815069"/>
                    <a:gd name="connsiteY83" fmla="*/ 1537330 h 2168820"/>
                    <a:gd name="connsiteX84" fmla="*/ 1462696 w 1815069"/>
                    <a:gd name="connsiteY84" fmla="*/ 1653860 h 2168820"/>
                    <a:gd name="connsiteX85" fmla="*/ 1441094 w 1815069"/>
                    <a:gd name="connsiteY85" fmla="*/ 1686016 h 2168820"/>
                    <a:gd name="connsiteX86" fmla="*/ 1426464 w 1815069"/>
                    <a:gd name="connsiteY86" fmla="*/ 1759168 h 2168820"/>
                    <a:gd name="connsiteX87" fmla="*/ 1404518 w 1815069"/>
                    <a:gd name="connsiteY87" fmla="*/ 1883527 h 2168820"/>
                    <a:gd name="connsiteX88" fmla="*/ 1389888 w 1815069"/>
                    <a:gd name="connsiteY88" fmla="*/ 1905472 h 2168820"/>
                    <a:gd name="connsiteX89" fmla="*/ 1367942 w 1815069"/>
                    <a:gd name="connsiteY89" fmla="*/ 1942048 h 2168820"/>
                    <a:gd name="connsiteX90" fmla="*/ 1345997 w 1815069"/>
                    <a:gd name="connsiteY90" fmla="*/ 1949364 h 2168820"/>
                    <a:gd name="connsiteX91" fmla="*/ 1324051 w 1815069"/>
                    <a:gd name="connsiteY91" fmla="*/ 1963994 h 2168820"/>
                    <a:gd name="connsiteX92" fmla="*/ 1207008 w 1815069"/>
                    <a:gd name="connsiteY92" fmla="*/ 1978624 h 2168820"/>
                    <a:gd name="connsiteX93" fmla="*/ 1163117 w 1815069"/>
                    <a:gd name="connsiteY93" fmla="*/ 1993255 h 2168820"/>
                    <a:gd name="connsiteX94" fmla="*/ 1133856 w 1815069"/>
                    <a:gd name="connsiteY94" fmla="*/ 2000570 h 2168820"/>
                    <a:gd name="connsiteX95" fmla="*/ 1089965 w 1815069"/>
                    <a:gd name="connsiteY95" fmla="*/ 2015200 h 2168820"/>
                    <a:gd name="connsiteX96" fmla="*/ 1068019 w 1815069"/>
                    <a:gd name="connsiteY96" fmla="*/ 2022516 h 2168820"/>
                    <a:gd name="connsiteX97" fmla="*/ 1053389 w 1815069"/>
                    <a:gd name="connsiteY97" fmla="*/ 2044461 h 2168820"/>
                    <a:gd name="connsiteX98" fmla="*/ 1046073 w 1815069"/>
                    <a:gd name="connsiteY98" fmla="*/ 2066407 h 2168820"/>
                    <a:gd name="connsiteX99" fmla="*/ 1024128 w 1815069"/>
                    <a:gd name="connsiteY99" fmla="*/ 2073722 h 2168820"/>
                    <a:gd name="connsiteX100" fmla="*/ 1009497 w 1815069"/>
                    <a:gd name="connsiteY100" fmla="*/ 2088352 h 2168820"/>
                    <a:gd name="connsiteX101" fmla="*/ 994867 w 1815069"/>
                    <a:gd name="connsiteY101" fmla="*/ 2146874 h 2168820"/>
                    <a:gd name="connsiteX102" fmla="*/ 987552 w 1815069"/>
                    <a:gd name="connsiteY102" fmla="*/ 2168820 h 2168820"/>
                    <a:gd name="connsiteX103" fmla="*/ 943661 w 1815069"/>
                    <a:gd name="connsiteY103" fmla="*/ 2146874 h 2168820"/>
                    <a:gd name="connsiteX104" fmla="*/ 914400 w 1815069"/>
                    <a:gd name="connsiteY104" fmla="*/ 2117613 h 2168820"/>
                    <a:gd name="connsiteX105" fmla="*/ 899769 w 1815069"/>
                    <a:gd name="connsiteY105" fmla="*/ 2102983 h 2168820"/>
                    <a:gd name="connsiteX106" fmla="*/ 877824 w 1815069"/>
                    <a:gd name="connsiteY106" fmla="*/ 2095668 h 2168820"/>
                    <a:gd name="connsiteX107" fmla="*/ 855878 w 1815069"/>
                    <a:gd name="connsiteY107" fmla="*/ 2081037 h 2168820"/>
                    <a:gd name="connsiteX108" fmla="*/ 826617 w 1815069"/>
                    <a:gd name="connsiteY108" fmla="*/ 2022516 h 2168820"/>
                    <a:gd name="connsiteX109" fmla="*/ 782726 w 1815069"/>
                    <a:gd name="connsiteY109" fmla="*/ 2007885 h 2168820"/>
                    <a:gd name="connsiteX110" fmla="*/ 760781 w 1815069"/>
                    <a:gd name="connsiteY110" fmla="*/ 2000570 h 2168820"/>
                    <a:gd name="connsiteX111" fmla="*/ 746150 w 1815069"/>
                    <a:gd name="connsiteY111" fmla="*/ 1985940 h 2168820"/>
                    <a:gd name="connsiteX112" fmla="*/ 716889 w 1815069"/>
                    <a:gd name="connsiteY112" fmla="*/ 1942048 h 2168820"/>
                    <a:gd name="connsiteX113" fmla="*/ 672998 w 1815069"/>
                    <a:gd name="connsiteY113" fmla="*/ 1927418 h 2168820"/>
                    <a:gd name="connsiteX114" fmla="*/ 651053 w 1815069"/>
                    <a:gd name="connsiteY114" fmla="*/ 1920103 h 2168820"/>
                    <a:gd name="connsiteX115" fmla="*/ 614477 w 1815069"/>
                    <a:gd name="connsiteY115" fmla="*/ 1890842 h 2168820"/>
                    <a:gd name="connsiteX116" fmla="*/ 585216 w 1815069"/>
                    <a:gd name="connsiteY116" fmla="*/ 1861581 h 2168820"/>
                    <a:gd name="connsiteX117" fmla="*/ 555955 w 1815069"/>
                    <a:gd name="connsiteY117" fmla="*/ 1832320 h 2168820"/>
                    <a:gd name="connsiteX118" fmla="*/ 541325 w 1815069"/>
                    <a:gd name="connsiteY118" fmla="*/ 1810375 h 2168820"/>
                    <a:gd name="connsiteX119" fmla="*/ 534009 w 1815069"/>
                    <a:gd name="connsiteY119" fmla="*/ 1788429 h 2168820"/>
                    <a:gd name="connsiteX120" fmla="*/ 482803 w 1815069"/>
                    <a:gd name="connsiteY120" fmla="*/ 1766484 h 2168820"/>
                    <a:gd name="connsiteX121" fmla="*/ 453542 w 1815069"/>
                    <a:gd name="connsiteY121" fmla="*/ 1737223 h 2168820"/>
                    <a:gd name="connsiteX122" fmla="*/ 438912 w 1815069"/>
                    <a:gd name="connsiteY122" fmla="*/ 1722592 h 2168820"/>
                    <a:gd name="connsiteX123" fmla="*/ 373075 w 1815069"/>
                    <a:gd name="connsiteY123" fmla="*/ 1693332 h 2168820"/>
                    <a:gd name="connsiteX124" fmla="*/ 358445 w 1815069"/>
                    <a:gd name="connsiteY124" fmla="*/ 1678701 h 2168820"/>
                    <a:gd name="connsiteX125" fmla="*/ 343814 w 1815069"/>
                    <a:gd name="connsiteY125" fmla="*/ 1634810 h 2168820"/>
                    <a:gd name="connsiteX126" fmla="*/ 336499 w 1815069"/>
                    <a:gd name="connsiteY126" fmla="*/ 1612864 h 2168820"/>
                    <a:gd name="connsiteX127" fmla="*/ 321869 w 1815069"/>
                    <a:gd name="connsiteY127" fmla="*/ 1590919 h 2168820"/>
                    <a:gd name="connsiteX128" fmla="*/ 292608 w 1815069"/>
                    <a:gd name="connsiteY128" fmla="*/ 1554343 h 2168820"/>
                    <a:gd name="connsiteX129" fmla="*/ 270662 w 1815069"/>
                    <a:gd name="connsiteY129" fmla="*/ 1517767 h 2168820"/>
                    <a:gd name="connsiteX130" fmla="*/ 241401 w 1815069"/>
                    <a:gd name="connsiteY130" fmla="*/ 1473876 h 2168820"/>
                    <a:gd name="connsiteX131" fmla="*/ 226771 w 1815069"/>
                    <a:gd name="connsiteY131" fmla="*/ 1429984 h 2168820"/>
                    <a:gd name="connsiteX132" fmla="*/ 219456 w 1815069"/>
                    <a:gd name="connsiteY132" fmla="*/ 1408039 h 2168820"/>
                    <a:gd name="connsiteX133" fmla="*/ 182880 w 1815069"/>
                    <a:gd name="connsiteY133" fmla="*/ 1378778 h 2168820"/>
                    <a:gd name="connsiteX134" fmla="*/ 168249 w 1815069"/>
                    <a:gd name="connsiteY134" fmla="*/ 1364148 h 2168820"/>
                    <a:gd name="connsiteX135" fmla="*/ 146304 w 1815069"/>
                    <a:gd name="connsiteY135" fmla="*/ 1356832 h 2168820"/>
                    <a:gd name="connsiteX136" fmla="*/ 109728 w 1815069"/>
                    <a:gd name="connsiteY136" fmla="*/ 1327572 h 2168820"/>
                    <a:gd name="connsiteX137" fmla="*/ 95097 w 1815069"/>
                    <a:gd name="connsiteY137" fmla="*/ 1312941 h 2168820"/>
                    <a:gd name="connsiteX138" fmla="*/ 58521 w 1815069"/>
                    <a:gd name="connsiteY138" fmla="*/ 1283680 h 2168820"/>
                    <a:gd name="connsiteX139" fmla="*/ 21945 w 1815069"/>
                    <a:gd name="connsiteY139" fmla="*/ 1232474 h 2168820"/>
                    <a:gd name="connsiteX140" fmla="*/ 0 w 1815069"/>
                    <a:gd name="connsiteY140" fmla="*/ 1225159 h 2168820"/>
                    <a:gd name="connsiteX141" fmla="*/ 14630 w 1815069"/>
                    <a:gd name="connsiteY141" fmla="*/ 1210528 h 2168820"/>
                    <a:gd name="connsiteX0" fmla="*/ 14630 w 1815069"/>
                    <a:gd name="connsiteY0" fmla="*/ 1210528 h 2168820"/>
                    <a:gd name="connsiteX1" fmla="*/ 36576 w 1815069"/>
                    <a:gd name="connsiteY1" fmla="*/ 1173952 h 2168820"/>
                    <a:gd name="connsiteX2" fmla="*/ 65837 w 1815069"/>
                    <a:gd name="connsiteY2" fmla="*/ 1071540 h 2168820"/>
                    <a:gd name="connsiteX3" fmla="*/ 73152 w 1815069"/>
                    <a:gd name="connsiteY3" fmla="*/ 1034964 h 2168820"/>
                    <a:gd name="connsiteX4" fmla="*/ 80467 w 1815069"/>
                    <a:gd name="connsiteY4" fmla="*/ 1013018 h 2168820"/>
                    <a:gd name="connsiteX5" fmla="*/ 87782 w 1815069"/>
                    <a:gd name="connsiteY5" fmla="*/ 983757 h 2168820"/>
                    <a:gd name="connsiteX6" fmla="*/ 102413 w 1815069"/>
                    <a:gd name="connsiteY6" fmla="*/ 939866 h 2168820"/>
                    <a:gd name="connsiteX7" fmla="*/ 124358 w 1815069"/>
                    <a:gd name="connsiteY7" fmla="*/ 866714 h 2168820"/>
                    <a:gd name="connsiteX8" fmla="*/ 131673 w 1815069"/>
                    <a:gd name="connsiteY8" fmla="*/ 844768 h 2168820"/>
                    <a:gd name="connsiteX9" fmla="*/ 138989 w 1815069"/>
                    <a:gd name="connsiteY9" fmla="*/ 822823 h 2168820"/>
                    <a:gd name="connsiteX10" fmla="*/ 146304 w 1815069"/>
                    <a:gd name="connsiteY10" fmla="*/ 793562 h 2168820"/>
                    <a:gd name="connsiteX11" fmla="*/ 153619 w 1815069"/>
                    <a:gd name="connsiteY11" fmla="*/ 771616 h 2168820"/>
                    <a:gd name="connsiteX12" fmla="*/ 160934 w 1815069"/>
                    <a:gd name="connsiteY12" fmla="*/ 742356 h 2168820"/>
                    <a:gd name="connsiteX13" fmla="*/ 168249 w 1815069"/>
                    <a:gd name="connsiteY13" fmla="*/ 720410 h 2168820"/>
                    <a:gd name="connsiteX14" fmla="*/ 182880 w 1815069"/>
                    <a:gd name="connsiteY14" fmla="*/ 661888 h 2168820"/>
                    <a:gd name="connsiteX15" fmla="*/ 197510 w 1815069"/>
                    <a:gd name="connsiteY15" fmla="*/ 617997 h 2168820"/>
                    <a:gd name="connsiteX16" fmla="*/ 204825 w 1815069"/>
                    <a:gd name="connsiteY16" fmla="*/ 596052 h 2168820"/>
                    <a:gd name="connsiteX17" fmla="*/ 197510 w 1815069"/>
                    <a:gd name="connsiteY17" fmla="*/ 449748 h 2168820"/>
                    <a:gd name="connsiteX18" fmla="*/ 212141 w 1815069"/>
                    <a:gd name="connsiteY18" fmla="*/ 354650 h 2168820"/>
                    <a:gd name="connsiteX19" fmla="*/ 219456 w 1815069"/>
                    <a:gd name="connsiteY19" fmla="*/ 266868 h 2168820"/>
                    <a:gd name="connsiteX20" fmla="*/ 234086 w 1815069"/>
                    <a:gd name="connsiteY20" fmla="*/ 252237 h 2168820"/>
                    <a:gd name="connsiteX21" fmla="*/ 241401 w 1815069"/>
                    <a:gd name="connsiteY21" fmla="*/ 230292 h 2168820"/>
                    <a:gd name="connsiteX22" fmla="*/ 256032 w 1815069"/>
                    <a:gd name="connsiteY22" fmla="*/ 215661 h 2168820"/>
                    <a:gd name="connsiteX23" fmla="*/ 285293 w 1815069"/>
                    <a:gd name="connsiteY23" fmla="*/ 171770 h 2168820"/>
                    <a:gd name="connsiteX24" fmla="*/ 299923 w 1815069"/>
                    <a:gd name="connsiteY24" fmla="*/ 127879 h 2168820"/>
                    <a:gd name="connsiteX25" fmla="*/ 329184 w 1815069"/>
                    <a:gd name="connsiteY25" fmla="*/ 98618 h 2168820"/>
                    <a:gd name="connsiteX26" fmla="*/ 336499 w 1815069"/>
                    <a:gd name="connsiteY26" fmla="*/ 76672 h 2168820"/>
                    <a:gd name="connsiteX27" fmla="*/ 365760 w 1815069"/>
                    <a:gd name="connsiteY27" fmla="*/ 40096 h 2168820"/>
                    <a:gd name="connsiteX28" fmla="*/ 534009 w 1815069"/>
                    <a:gd name="connsiteY28" fmla="*/ 25466 h 2168820"/>
                    <a:gd name="connsiteX29" fmla="*/ 563270 w 1815069"/>
                    <a:gd name="connsiteY29" fmla="*/ 32781 h 2168820"/>
                    <a:gd name="connsiteX30" fmla="*/ 636422 w 1815069"/>
                    <a:gd name="connsiteY30" fmla="*/ 47412 h 2168820"/>
                    <a:gd name="connsiteX31" fmla="*/ 680313 w 1815069"/>
                    <a:gd name="connsiteY31" fmla="*/ 62042 h 2168820"/>
                    <a:gd name="connsiteX32" fmla="*/ 702259 w 1815069"/>
                    <a:gd name="connsiteY32" fmla="*/ 69357 h 2168820"/>
                    <a:gd name="connsiteX33" fmla="*/ 820655 w 1815069"/>
                    <a:gd name="connsiteY33" fmla="*/ 88750 h 2168820"/>
                    <a:gd name="connsiteX34" fmla="*/ 863193 w 1815069"/>
                    <a:gd name="connsiteY34" fmla="*/ 113248 h 2168820"/>
                    <a:gd name="connsiteX35" fmla="*/ 907085 w 1815069"/>
                    <a:gd name="connsiteY35" fmla="*/ 127879 h 2168820"/>
                    <a:gd name="connsiteX36" fmla="*/ 987552 w 1815069"/>
                    <a:gd name="connsiteY36" fmla="*/ 142509 h 2168820"/>
                    <a:gd name="connsiteX37" fmla="*/ 1031443 w 1815069"/>
                    <a:gd name="connsiteY37" fmla="*/ 157140 h 2168820"/>
                    <a:gd name="connsiteX38" fmla="*/ 1053389 w 1815069"/>
                    <a:gd name="connsiteY38" fmla="*/ 164455 h 2168820"/>
                    <a:gd name="connsiteX39" fmla="*/ 1097280 w 1815069"/>
                    <a:gd name="connsiteY39" fmla="*/ 171770 h 2168820"/>
                    <a:gd name="connsiteX40" fmla="*/ 1163117 w 1815069"/>
                    <a:gd name="connsiteY40" fmla="*/ 193716 h 2168820"/>
                    <a:gd name="connsiteX41" fmla="*/ 1185062 w 1815069"/>
                    <a:gd name="connsiteY41" fmla="*/ 201031 h 2168820"/>
                    <a:gd name="connsiteX42" fmla="*/ 1221638 w 1815069"/>
                    <a:gd name="connsiteY42" fmla="*/ 208346 h 2168820"/>
                    <a:gd name="connsiteX43" fmla="*/ 1265529 w 1815069"/>
                    <a:gd name="connsiteY43" fmla="*/ 215661 h 2168820"/>
                    <a:gd name="connsiteX44" fmla="*/ 1365561 w 1815069"/>
                    <a:gd name="connsiteY44" fmla="*/ 249342 h 2168820"/>
                    <a:gd name="connsiteX45" fmla="*/ 1441094 w 1815069"/>
                    <a:gd name="connsiteY45" fmla="*/ 252237 h 2168820"/>
                    <a:gd name="connsiteX46" fmla="*/ 1463040 w 1815069"/>
                    <a:gd name="connsiteY46" fmla="*/ 259552 h 2168820"/>
                    <a:gd name="connsiteX47" fmla="*/ 1484985 w 1815069"/>
                    <a:gd name="connsiteY47" fmla="*/ 266868 h 2168820"/>
                    <a:gd name="connsiteX48" fmla="*/ 1492301 w 1815069"/>
                    <a:gd name="connsiteY48" fmla="*/ 288813 h 2168820"/>
                    <a:gd name="connsiteX49" fmla="*/ 1477670 w 1815069"/>
                    <a:gd name="connsiteY49" fmla="*/ 332704 h 2168820"/>
                    <a:gd name="connsiteX50" fmla="*/ 1482603 w 1815069"/>
                    <a:gd name="connsiteY50" fmla="*/ 396504 h 2168820"/>
                    <a:gd name="connsiteX51" fmla="*/ 1504379 w 1815069"/>
                    <a:gd name="connsiteY51" fmla="*/ 425592 h 2168820"/>
                    <a:gd name="connsiteX52" fmla="*/ 1528877 w 1815069"/>
                    <a:gd name="connsiteY52" fmla="*/ 464378 h 2168820"/>
                    <a:gd name="connsiteX53" fmla="*/ 1536192 w 1815069"/>
                    <a:gd name="connsiteY53" fmla="*/ 505374 h 2168820"/>
                    <a:gd name="connsiteX54" fmla="*/ 1572768 w 1815069"/>
                    <a:gd name="connsiteY54" fmla="*/ 588736 h 2168820"/>
                    <a:gd name="connsiteX55" fmla="*/ 1572768 w 1815069"/>
                    <a:gd name="connsiteY55" fmla="*/ 654573 h 2168820"/>
                    <a:gd name="connsiteX56" fmla="*/ 1543507 w 1815069"/>
                    <a:gd name="connsiteY56" fmla="*/ 735040 h 2168820"/>
                    <a:gd name="connsiteX57" fmla="*/ 1521561 w 1815069"/>
                    <a:gd name="connsiteY57" fmla="*/ 742356 h 2168820"/>
                    <a:gd name="connsiteX58" fmla="*/ 1492129 w 1815069"/>
                    <a:gd name="connsiteY58" fmla="*/ 822479 h 2168820"/>
                    <a:gd name="connsiteX59" fmla="*/ 1477670 w 1815069"/>
                    <a:gd name="connsiteY59" fmla="*/ 895975 h 2168820"/>
                    <a:gd name="connsiteX60" fmla="*/ 1470355 w 1815069"/>
                    <a:gd name="connsiteY60" fmla="*/ 917920 h 2168820"/>
                    <a:gd name="connsiteX61" fmla="*/ 1463040 w 1815069"/>
                    <a:gd name="connsiteY61" fmla="*/ 961812 h 2168820"/>
                    <a:gd name="connsiteX62" fmla="*/ 1463040 w 1815069"/>
                    <a:gd name="connsiteY62" fmla="*/ 1056909 h 2168820"/>
                    <a:gd name="connsiteX63" fmla="*/ 1455725 w 1815069"/>
                    <a:gd name="connsiteY63" fmla="*/ 1078855 h 2168820"/>
                    <a:gd name="connsiteX64" fmla="*/ 1441094 w 1815069"/>
                    <a:gd name="connsiteY64" fmla="*/ 1093485 h 2168820"/>
                    <a:gd name="connsiteX65" fmla="*/ 1443304 w 1815069"/>
                    <a:gd name="connsiteY65" fmla="*/ 1124956 h 2168820"/>
                    <a:gd name="connsiteX66" fmla="*/ 1518837 w 1815069"/>
                    <a:gd name="connsiteY66" fmla="*/ 1115602 h 2168820"/>
                    <a:gd name="connsiteX67" fmla="*/ 1631289 w 1815069"/>
                    <a:gd name="connsiteY67" fmla="*/ 1130061 h 2168820"/>
                    <a:gd name="connsiteX68" fmla="*/ 1653235 w 1815069"/>
                    <a:gd name="connsiteY68" fmla="*/ 1137376 h 2168820"/>
                    <a:gd name="connsiteX69" fmla="*/ 1697126 w 1815069"/>
                    <a:gd name="connsiteY69" fmla="*/ 1144692 h 2168820"/>
                    <a:gd name="connsiteX70" fmla="*/ 1719072 w 1815069"/>
                    <a:gd name="connsiteY70" fmla="*/ 1152007 h 2168820"/>
                    <a:gd name="connsiteX71" fmla="*/ 1748333 w 1815069"/>
                    <a:gd name="connsiteY71" fmla="*/ 1159322 h 2168820"/>
                    <a:gd name="connsiteX72" fmla="*/ 1814169 w 1815069"/>
                    <a:gd name="connsiteY72" fmla="*/ 1183134 h 2168820"/>
                    <a:gd name="connsiteX73" fmla="*/ 1784909 w 1815069"/>
                    <a:gd name="connsiteY73" fmla="*/ 1217844 h 2168820"/>
                    <a:gd name="connsiteX74" fmla="*/ 1755648 w 1815069"/>
                    <a:gd name="connsiteY74" fmla="*/ 1225159 h 2168820"/>
                    <a:gd name="connsiteX75" fmla="*/ 1718901 w 1815069"/>
                    <a:gd name="connsiteY75" fmla="*/ 1249314 h 2168820"/>
                    <a:gd name="connsiteX76" fmla="*/ 1692021 w 1815069"/>
                    <a:gd name="connsiteY76" fmla="*/ 1278575 h 2168820"/>
                    <a:gd name="connsiteX77" fmla="*/ 1655273 w 1815069"/>
                    <a:gd name="connsiteY77" fmla="*/ 1310731 h 2168820"/>
                    <a:gd name="connsiteX78" fmla="*/ 1631289 w 1815069"/>
                    <a:gd name="connsiteY78" fmla="*/ 1358871 h 2168820"/>
                    <a:gd name="connsiteX79" fmla="*/ 1594713 w 1815069"/>
                    <a:gd name="connsiteY79" fmla="*/ 1334887 h 2168820"/>
                    <a:gd name="connsiteX80" fmla="*/ 1572768 w 1815069"/>
                    <a:gd name="connsiteY80" fmla="*/ 1378778 h 2168820"/>
                    <a:gd name="connsiteX81" fmla="*/ 1545545 w 1815069"/>
                    <a:gd name="connsiteY81" fmla="*/ 1434919 h 2168820"/>
                    <a:gd name="connsiteX82" fmla="*/ 1519008 w 1815069"/>
                    <a:gd name="connsiteY82" fmla="*/ 1485954 h 2168820"/>
                    <a:gd name="connsiteX83" fmla="*/ 1467631 w 1815069"/>
                    <a:gd name="connsiteY83" fmla="*/ 1537330 h 2168820"/>
                    <a:gd name="connsiteX84" fmla="*/ 1462696 w 1815069"/>
                    <a:gd name="connsiteY84" fmla="*/ 1653860 h 2168820"/>
                    <a:gd name="connsiteX85" fmla="*/ 1441094 w 1815069"/>
                    <a:gd name="connsiteY85" fmla="*/ 1686016 h 2168820"/>
                    <a:gd name="connsiteX86" fmla="*/ 1426464 w 1815069"/>
                    <a:gd name="connsiteY86" fmla="*/ 1759168 h 2168820"/>
                    <a:gd name="connsiteX87" fmla="*/ 1404518 w 1815069"/>
                    <a:gd name="connsiteY87" fmla="*/ 1883527 h 2168820"/>
                    <a:gd name="connsiteX88" fmla="*/ 1389888 w 1815069"/>
                    <a:gd name="connsiteY88" fmla="*/ 1905472 h 2168820"/>
                    <a:gd name="connsiteX89" fmla="*/ 1367942 w 1815069"/>
                    <a:gd name="connsiteY89" fmla="*/ 1942048 h 2168820"/>
                    <a:gd name="connsiteX90" fmla="*/ 1345997 w 1815069"/>
                    <a:gd name="connsiteY90" fmla="*/ 1949364 h 2168820"/>
                    <a:gd name="connsiteX91" fmla="*/ 1324051 w 1815069"/>
                    <a:gd name="connsiteY91" fmla="*/ 1963994 h 2168820"/>
                    <a:gd name="connsiteX92" fmla="*/ 1207008 w 1815069"/>
                    <a:gd name="connsiteY92" fmla="*/ 1978624 h 2168820"/>
                    <a:gd name="connsiteX93" fmla="*/ 1163117 w 1815069"/>
                    <a:gd name="connsiteY93" fmla="*/ 1993255 h 2168820"/>
                    <a:gd name="connsiteX94" fmla="*/ 1133856 w 1815069"/>
                    <a:gd name="connsiteY94" fmla="*/ 2000570 h 2168820"/>
                    <a:gd name="connsiteX95" fmla="*/ 1089965 w 1815069"/>
                    <a:gd name="connsiteY95" fmla="*/ 2015200 h 2168820"/>
                    <a:gd name="connsiteX96" fmla="*/ 1068019 w 1815069"/>
                    <a:gd name="connsiteY96" fmla="*/ 2022516 h 2168820"/>
                    <a:gd name="connsiteX97" fmla="*/ 1053389 w 1815069"/>
                    <a:gd name="connsiteY97" fmla="*/ 2044461 h 2168820"/>
                    <a:gd name="connsiteX98" fmla="*/ 1046073 w 1815069"/>
                    <a:gd name="connsiteY98" fmla="*/ 2066407 h 2168820"/>
                    <a:gd name="connsiteX99" fmla="*/ 1024128 w 1815069"/>
                    <a:gd name="connsiteY99" fmla="*/ 2073722 h 2168820"/>
                    <a:gd name="connsiteX100" fmla="*/ 1009497 w 1815069"/>
                    <a:gd name="connsiteY100" fmla="*/ 2088352 h 2168820"/>
                    <a:gd name="connsiteX101" fmla="*/ 994867 w 1815069"/>
                    <a:gd name="connsiteY101" fmla="*/ 2146874 h 2168820"/>
                    <a:gd name="connsiteX102" fmla="*/ 987552 w 1815069"/>
                    <a:gd name="connsiteY102" fmla="*/ 2168820 h 2168820"/>
                    <a:gd name="connsiteX103" fmla="*/ 943661 w 1815069"/>
                    <a:gd name="connsiteY103" fmla="*/ 2146874 h 2168820"/>
                    <a:gd name="connsiteX104" fmla="*/ 914400 w 1815069"/>
                    <a:gd name="connsiteY104" fmla="*/ 2117613 h 2168820"/>
                    <a:gd name="connsiteX105" fmla="*/ 899769 w 1815069"/>
                    <a:gd name="connsiteY105" fmla="*/ 2102983 h 2168820"/>
                    <a:gd name="connsiteX106" fmla="*/ 877824 w 1815069"/>
                    <a:gd name="connsiteY106" fmla="*/ 2095668 h 2168820"/>
                    <a:gd name="connsiteX107" fmla="*/ 855878 w 1815069"/>
                    <a:gd name="connsiteY107" fmla="*/ 2081037 h 2168820"/>
                    <a:gd name="connsiteX108" fmla="*/ 826617 w 1815069"/>
                    <a:gd name="connsiteY108" fmla="*/ 2022516 h 2168820"/>
                    <a:gd name="connsiteX109" fmla="*/ 782726 w 1815069"/>
                    <a:gd name="connsiteY109" fmla="*/ 2007885 h 2168820"/>
                    <a:gd name="connsiteX110" fmla="*/ 760781 w 1815069"/>
                    <a:gd name="connsiteY110" fmla="*/ 2000570 h 2168820"/>
                    <a:gd name="connsiteX111" fmla="*/ 746150 w 1815069"/>
                    <a:gd name="connsiteY111" fmla="*/ 1985940 h 2168820"/>
                    <a:gd name="connsiteX112" fmla="*/ 716889 w 1815069"/>
                    <a:gd name="connsiteY112" fmla="*/ 1942048 h 2168820"/>
                    <a:gd name="connsiteX113" fmla="*/ 672998 w 1815069"/>
                    <a:gd name="connsiteY113" fmla="*/ 1927418 h 2168820"/>
                    <a:gd name="connsiteX114" fmla="*/ 651053 w 1815069"/>
                    <a:gd name="connsiteY114" fmla="*/ 1920103 h 2168820"/>
                    <a:gd name="connsiteX115" fmla="*/ 614477 w 1815069"/>
                    <a:gd name="connsiteY115" fmla="*/ 1890842 h 2168820"/>
                    <a:gd name="connsiteX116" fmla="*/ 585216 w 1815069"/>
                    <a:gd name="connsiteY116" fmla="*/ 1861581 h 2168820"/>
                    <a:gd name="connsiteX117" fmla="*/ 555955 w 1815069"/>
                    <a:gd name="connsiteY117" fmla="*/ 1832320 h 2168820"/>
                    <a:gd name="connsiteX118" fmla="*/ 541325 w 1815069"/>
                    <a:gd name="connsiteY118" fmla="*/ 1810375 h 2168820"/>
                    <a:gd name="connsiteX119" fmla="*/ 534009 w 1815069"/>
                    <a:gd name="connsiteY119" fmla="*/ 1788429 h 2168820"/>
                    <a:gd name="connsiteX120" fmla="*/ 482803 w 1815069"/>
                    <a:gd name="connsiteY120" fmla="*/ 1766484 h 2168820"/>
                    <a:gd name="connsiteX121" fmla="*/ 453542 w 1815069"/>
                    <a:gd name="connsiteY121" fmla="*/ 1737223 h 2168820"/>
                    <a:gd name="connsiteX122" fmla="*/ 438912 w 1815069"/>
                    <a:gd name="connsiteY122" fmla="*/ 1722592 h 2168820"/>
                    <a:gd name="connsiteX123" fmla="*/ 373075 w 1815069"/>
                    <a:gd name="connsiteY123" fmla="*/ 1693332 h 2168820"/>
                    <a:gd name="connsiteX124" fmla="*/ 358445 w 1815069"/>
                    <a:gd name="connsiteY124" fmla="*/ 1678701 h 2168820"/>
                    <a:gd name="connsiteX125" fmla="*/ 343814 w 1815069"/>
                    <a:gd name="connsiteY125" fmla="*/ 1634810 h 2168820"/>
                    <a:gd name="connsiteX126" fmla="*/ 336499 w 1815069"/>
                    <a:gd name="connsiteY126" fmla="*/ 1612864 h 2168820"/>
                    <a:gd name="connsiteX127" fmla="*/ 321869 w 1815069"/>
                    <a:gd name="connsiteY127" fmla="*/ 1590919 h 2168820"/>
                    <a:gd name="connsiteX128" fmla="*/ 292608 w 1815069"/>
                    <a:gd name="connsiteY128" fmla="*/ 1554343 h 2168820"/>
                    <a:gd name="connsiteX129" fmla="*/ 270662 w 1815069"/>
                    <a:gd name="connsiteY129" fmla="*/ 1517767 h 2168820"/>
                    <a:gd name="connsiteX130" fmla="*/ 241401 w 1815069"/>
                    <a:gd name="connsiteY130" fmla="*/ 1473876 h 2168820"/>
                    <a:gd name="connsiteX131" fmla="*/ 226771 w 1815069"/>
                    <a:gd name="connsiteY131" fmla="*/ 1429984 h 2168820"/>
                    <a:gd name="connsiteX132" fmla="*/ 219456 w 1815069"/>
                    <a:gd name="connsiteY132" fmla="*/ 1408039 h 2168820"/>
                    <a:gd name="connsiteX133" fmla="*/ 182880 w 1815069"/>
                    <a:gd name="connsiteY133" fmla="*/ 1378778 h 2168820"/>
                    <a:gd name="connsiteX134" fmla="*/ 168249 w 1815069"/>
                    <a:gd name="connsiteY134" fmla="*/ 1364148 h 2168820"/>
                    <a:gd name="connsiteX135" fmla="*/ 146304 w 1815069"/>
                    <a:gd name="connsiteY135" fmla="*/ 1356832 h 2168820"/>
                    <a:gd name="connsiteX136" fmla="*/ 109728 w 1815069"/>
                    <a:gd name="connsiteY136" fmla="*/ 1327572 h 2168820"/>
                    <a:gd name="connsiteX137" fmla="*/ 95097 w 1815069"/>
                    <a:gd name="connsiteY137" fmla="*/ 1312941 h 2168820"/>
                    <a:gd name="connsiteX138" fmla="*/ 58521 w 1815069"/>
                    <a:gd name="connsiteY138" fmla="*/ 1283680 h 2168820"/>
                    <a:gd name="connsiteX139" fmla="*/ 21945 w 1815069"/>
                    <a:gd name="connsiteY139" fmla="*/ 1232474 h 2168820"/>
                    <a:gd name="connsiteX140" fmla="*/ 0 w 1815069"/>
                    <a:gd name="connsiteY140" fmla="*/ 1225159 h 2168820"/>
                    <a:gd name="connsiteX141" fmla="*/ 14630 w 1815069"/>
                    <a:gd name="connsiteY141" fmla="*/ 1210528 h 2168820"/>
                    <a:gd name="connsiteX0" fmla="*/ 14630 w 1816463"/>
                    <a:gd name="connsiteY0" fmla="*/ 1210528 h 2168820"/>
                    <a:gd name="connsiteX1" fmla="*/ 36576 w 1816463"/>
                    <a:gd name="connsiteY1" fmla="*/ 1173952 h 2168820"/>
                    <a:gd name="connsiteX2" fmla="*/ 65837 w 1816463"/>
                    <a:gd name="connsiteY2" fmla="*/ 1071540 h 2168820"/>
                    <a:gd name="connsiteX3" fmla="*/ 73152 w 1816463"/>
                    <a:gd name="connsiteY3" fmla="*/ 1034964 h 2168820"/>
                    <a:gd name="connsiteX4" fmla="*/ 80467 w 1816463"/>
                    <a:gd name="connsiteY4" fmla="*/ 1013018 h 2168820"/>
                    <a:gd name="connsiteX5" fmla="*/ 87782 w 1816463"/>
                    <a:gd name="connsiteY5" fmla="*/ 983757 h 2168820"/>
                    <a:gd name="connsiteX6" fmla="*/ 102413 w 1816463"/>
                    <a:gd name="connsiteY6" fmla="*/ 939866 h 2168820"/>
                    <a:gd name="connsiteX7" fmla="*/ 124358 w 1816463"/>
                    <a:gd name="connsiteY7" fmla="*/ 866714 h 2168820"/>
                    <a:gd name="connsiteX8" fmla="*/ 131673 w 1816463"/>
                    <a:gd name="connsiteY8" fmla="*/ 844768 h 2168820"/>
                    <a:gd name="connsiteX9" fmla="*/ 138989 w 1816463"/>
                    <a:gd name="connsiteY9" fmla="*/ 822823 h 2168820"/>
                    <a:gd name="connsiteX10" fmla="*/ 146304 w 1816463"/>
                    <a:gd name="connsiteY10" fmla="*/ 793562 h 2168820"/>
                    <a:gd name="connsiteX11" fmla="*/ 153619 w 1816463"/>
                    <a:gd name="connsiteY11" fmla="*/ 771616 h 2168820"/>
                    <a:gd name="connsiteX12" fmla="*/ 160934 w 1816463"/>
                    <a:gd name="connsiteY12" fmla="*/ 742356 h 2168820"/>
                    <a:gd name="connsiteX13" fmla="*/ 168249 w 1816463"/>
                    <a:gd name="connsiteY13" fmla="*/ 720410 h 2168820"/>
                    <a:gd name="connsiteX14" fmla="*/ 182880 w 1816463"/>
                    <a:gd name="connsiteY14" fmla="*/ 661888 h 2168820"/>
                    <a:gd name="connsiteX15" fmla="*/ 197510 w 1816463"/>
                    <a:gd name="connsiteY15" fmla="*/ 617997 h 2168820"/>
                    <a:gd name="connsiteX16" fmla="*/ 204825 w 1816463"/>
                    <a:gd name="connsiteY16" fmla="*/ 596052 h 2168820"/>
                    <a:gd name="connsiteX17" fmla="*/ 197510 w 1816463"/>
                    <a:gd name="connsiteY17" fmla="*/ 449748 h 2168820"/>
                    <a:gd name="connsiteX18" fmla="*/ 212141 w 1816463"/>
                    <a:gd name="connsiteY18" fmla="*/ 354650 h 2168820"/>
                    <a:gd name="connsiteX19" fmla="*/ 219456 w 1816463"/>
                    <a:gd name="connsiteY19" fmla="*/ 266868 h 2168820"/>
                    <a:gd name="connsiteX20" fmla="*/ 234086 w 1816463"/>
                    <a:gd name="connsiteY20" fmla="*/ 252237 h 2168820"/>
                    <a:gd name="connsiteX21" fmla="*/ 241401 w 1816463"/>
                    <a:gd name="connsiteY21" fmla="*/ 230292 h 2168820"/>
                    <a:gd name="connsiteX22" fmla="*/ 256032 w 1816463"/>
                    <a:gd name="connsiteY22" fmla="*/ 215661 h 2168820"/>
                    <a:gd name="connsiteX23" fmla="*/ 285293 w 1816463"/>
                    <a:gd name="connsiteY23" fmla="*/ 171770 h 2168820"/>
                    <a:gd name="connsiteX24" fmla="*/ 299923 w 1816463"/>
                    <a:gd name="connsiteY24" fmla="*/ 127879 h 2168820"/>
                    <a:gd name="connsiteX25" fmla="*/ 329184 w 1816463"/>
                    <a:gd name="connsiteY25" fmla="*/ 98618 h 2168820"/>
                    <a:gd name="connsiteX26" fmla="*/ 336499 w 1816463"/>
                    <a:gd name="connsiteY26" fmla="*/ 76672 h 2168820"/>
                    <a:gd name="connsiteX27" fmla="*/ 365760 w 1816463"/>
                    <a:gd name="connsiteY27" fmla="*/ 40096 h 2168820"/>
                    <a:gd name="connsiteX28" fmla="*/ 534009 w 1816463"/>
                    <a:gd name="connsiteY28" fmla="*/ 25466 h 2168820"/>
                    <a:gd name="connsiteX29" fmla="*/ 563270 w 1816463"/>
                    <a:gd name="connsiteY29" fmla="*/ 32781 h 2168820"/>
                    <a:gd name="connsiteX30" fmla="*/ 636422 w 1816463"/>
                    <a:gd name="connsiteY30" fmla="*/ 47412 h 2168820"/>
                    <a:gd name="connsiteX31" fmla="*/ 680313 w 1816463"/>
                    <a:gd name="connsiteY31" fmla="*/ 62042 h 2168820"/>
                    <a:gd name="connsiteX32" fmla="*/ 702259 w 1816463"/>
                    <a:gd name="connsiteY32" fmla="*/ 69357 h 2168820"/>
                    <a:gd name="connsiteX33" fmla="*/ 820655 w 1816463"/>
                    <a:gd name="connsiteY33" fmla="*/ 88750 h 2168820"/>
                    <a:gd name="connsiteX34" fmla="*/ 863193 w 1816463"/>
                    <a:gd name="connsiteY34" fmla="*/ 113248 h 2168820"/>
                    <a:gd name="connsiteX35" fmla="*/ 907085 w 1816463"/>
                    <a:gd name="connsiteY35" fmla="*/ 127879 h 2168820"/>
                    <a:gd name="connsiteX36" fmla="*/ 987552 w 1816463"/>
                    <a:gd name="connsiteY36" fmla="*/ 142509 h 2168820"/>
                    <a:gd name="connsiteX37" fmla="*/ 1031443 w 1816463"/>
                    <a:gd name="connsiteY37" fmla="*/ 157140 h 2168820"/>
                    <a:gd name="connsiteX38" fmla="*/ 1053389 w 1816463"/>
                    <a:gd name="connsiteY38" fmla="*/ 164455 h 2168820"/>
                    <a:gd name="connsiteX39" fmla="*/ 1097280 w 1816463"/>
                    <a:gd name="connsiteY39" fmla="*/ 171770 h 2168820"/>
                    <a:gd name="connsiteX40" fmla="*/ 1163117 w 1816463"/>
                    <a:gd name="connsiteY40" fmla="*/ 193716 h 2168820"/>
                    <a:gd name="connsiteX41" fmla="*/ 1185062 w 1816463"/>
                    <a:gd name="connsiteY41" fmla="*/ 201031 h 2168820"/>
                    <a:gd name="connsiteX42" fmla="*/ 1221638 w 1816463"/>
                    <a:gd name="connsiteY42" fmla="*/ 208346 h 2168820"/>
                    <a:gd name="connsiteX43" fmla="*/ 1265529 w 1816463"/>
                    <a:gd name="connsiteY43" fmla="*/ 215661 h 2168820"/>
                    <a:gd name="connsiteX44" fmla="*/ 1365561 w 1816463"/>
                    <a:gd name="connsiteY44" fmla="*/ 249342 h 2168820"/>
                    <a:gd name="connsiteX45" fmla="*/ 1441094 w 1816463"/>
                    <a:gd name="connsiteY45" fmla="*/ 252237 h 2168820"/>
                    <a:gd name="connsiteX46" fmla="*/ 1463040 w 1816463"/>
                    <a:gd name="connsiteY46" fmla="*/ 259552 h 2168820"/>
                    <a:gd name="connsiteX47" fmla="*/ 1484985 w 1816463"/>
                    <a:gd name="connsiteY47" fmla="*/ 266868 h 2168820"/>
                    <a:gd name="connsiteX48" fmla="*/ 1492301 w 1816463"/>
                    <a:gd name="connsiteY48" fmla="*/ 288813 h 2168820"/>
                    <a:gd name="connsiteX49" fmla="*/ 1477670 w 1816463"/>
                    <a:gd name="connsiteY49" fmla="*/ 332704 h 2168820"/>
                    <a:gd name="connsiteX50" fmla="*/ 1482603 w 1816463"/>
                    <a:gd name="connsiteY50" fmla="*/ 396504 h 2168820"/>
                    <a:gd name="connsiteX51" fmla="*/ 1504379 w 1816463"/>
                    <a:gd name="connsiteY51" fmla="*/ 425592 h 2168820"/>
                    <a:gd name="connsiteX52" fmla="*/ 1528877 w 1816463"/>
                    <a:gd name="connsiteY52" fmla="*/ 464378 h 2168820"/>
                    <a:gd name="connsiteX53" fmla="*/ 1536192 w 1816463"/>
                    <a:gd name="connsiteY53" fmla="*/ 505374 h 2168820"/>
                    <a:gd name="connsiteX54" fmla="*/ 1572768 w 1816463"/>
                    <a:gd name="connsiteY54" fmla="*/ 588736 h 2168820"/>
                    <a:gd name="connsiteX55" fmla="*/ 1572768 w 1816463"/>
                    <a:gd name="connsiteY55" fmla="*/ 654573 h 2168820"/>
                    <a:gd name="connsiteX56" fmla="*/ 1543507 w 1816463"/>
                    <a:gd name="connsiteY56" fmla="*/ 735040 h 2168820"/>
                    <a:gd name="connsiteX57" fmla="*/ 1521561 w 1816463"/>
                    <a:gd name="connsiteY57" fmla="*/ 742356 h 2168820"/>
                    <a:gd name="connsiteX58" fmla="*/ 1492129 w 1816463"/>
                    <a:gd name="connsiteY58" fmla="*/ 822479 h 2168820"/>
                    <a:gd name="connsiteX59" fmla="*/ 1477670 w 1816463"/>
                    <a:gd name="connsiteY59" fmla="*/ 895975 h 2168820"/>
                    <a:gd name="connsiteX60" fmla="*/ 1470355 w 1816463"/>
                    <a:gd name="connsiteY60" fmla="*/ 917920 h 2168820"/>
                    <a:gd name="connsiteX61" fmla="*/ 1463040 w 1816463"/>
                    <a:gd name="connsiteY61" fmla="*/ 961812 h 2168820"/>
                    <a:gd name="connsiteX62" fmla="*/ 1463040 w 1816463"/>
                    <a:gd name="connsiteY62" fmla="*/ 1056909 h 2168820"/>
                    <a:gd name="connsiteX63" fmla="*/ 1455725 w 1816463"/>
                    <a:gd name="connsiteY63" fmla="*/ 1078855 h 2168820"/>
                    <a:gd name="connsiteX64" fmla="*/ 1441094 w 1816463"/>
                    <a:gd name="connsiteY64" fmla="*/ 1093485 h 2168820"/>
                    <a:gd name="connsiteX65" fmla="*/ 1443304 w 1816463"/>
                    <a:gd name="connsiteY65" fmla="*/ 1124956 h 2168820"/>
                    <a:gd name="connsiteX66" fmla="*/ 1518837 w 1816463"/>
                    <a:gd name="connsiteY66" fmla="*/ 1115602 h 2168820"/>
                    <a:gd name="connsiteX67" fmla="*/ 1631289 w 1816463"/>
                    <a:gd name="connsiteY67" fmla="*/ 1130061 h 2168820"/>
                    <a:gd name="connsiteX68" fmla="*/ 1653235 w 1816463"/>
                    <a:gd name="connsiteY68" fmla="*/ 1137376 h 2168820"/>
                    <a:gd name="connsiteX69" fmla="*/ 1697126 w 1816463"/>
                    <a:gd name="connsiteY69" fmla="*/ 1144692 h 2168820"/>
                    <a:gd name="connsiteX70" fmla="*/ 1719072 w 1816463"/>
                    <a:gd name="connsiteY70" fmla="*/ 1152007 h 2168820"/>
                    <a:gd name="connsiteX71" fmla="*/ 1748333 w 1816463"/>
                    <a:gd name="connsiteY71" fmla="*/ 1159322 h 2168820"/>
                    <a:gd name="connsiteX72" fmla="*/ 1814169 w 1816463"/>
                    <a:gd name="connsiteY72" fmla="*/ 1183134 h 2168820"/>
                    <a:gd name="connsiteX73" fmla="*/ 1784909 w 1816463"/>
                    <a:gd name="connsiteY73" fmla="*/ 1217844 h 2168820"/>
                    <a:gd name="connsiteX74" fmla="*/ 1755648 w 1816463"/>
                    <a:gd name="connsiteY74" fmla="*/ 1225159 h 2168820"/>
                    <a:gd name="connsiteX75" fmla="*/ 1718901 w 1816463"/>
                    <a:gd name="connsiteY75" fmla="*/ 1249314 h 2168820"/>
                    <a:gd name="connsiteX76" fmla="*/ 1692021 w 1816463"/>
                    <a:gd name="connsiteY76" fmla="*/ 1278575 h 2168820"/>
                    <a:gd name="connsiteX77" fmla="*/ 1655273 w 1816463"/>
                    <a:gd name="connsiteY77" fmla="*/ 1310731 h 2168820"/>
                    <a:gd name="connsiteX78" fmla="*/ 1631289 w 1816463"/>
                    <a:gd name="connsiteY78" fmla="*/ 1358871 h 2168820"/>
                    <a:gd name="connsiteX79" fmla="*/ 1594713 w 1816463"/>
                    <a:gd name="connsiteY79" fmla="*/ 1334887 h 2168820"/>
                    <a:gd name="connsiteX80" fmla="*/ 1572768 w 1816463"/>
                    <a:gd name="connsiteY80" fmla="*/ 1378778 h 2168820"/>
                    <a:gd name="connsiteX81" fmla="*/ 1545545 w 1816463"/>
                    <a:gd name="connsiteY81" fmla="*/ 1434919 h 2168820"/>
                    <a:gd name="connsiteX82" fmla="*/ 1519008 w 1816463"/>
                    <a:gd name="connsiteY82" fmla="*/ 1485954 h 2168820"/>
                    <a:gd name="connsiteX83" fmla="*/ 1467631 w 1816463"/>
                    <a:gd name="connsiteY83" fmla="*/ 1537330 h 2168820"/>
                    <a:gd name="connsiteX84" fmla="*/ 1462696 w 1816463"/>
                    <a:gd name="connsiteY84" fmla="*/ 1653860 h 2168820"/>
                    <a:gd name="connsiteX85" fmla="*/ 1441094 w 1816463"/>
                    <a:gd name="connsiteY85" fmla="*/ 1686016 h 2168820"/>
                    <a:gd name="connsiteX86" fmla="*/ 1426464 w 1816463"/>
                    <a:gd name="connsiteY86" fmla="*/ 1759168 h 2168820"/>
                    <a:gd name="connsiteX87" fmla="*/ 1404518 w 1816463"/>
                    <a:gd name="connsiteY87" fmla="*/ 1883527 h 2168820"/>
                    <a:gd name="connsiteX88" fmla="*/ 1389888 w 1816463"/>
                    <a:gd name="connsiteY88" fmla="*/ 1905472 h 2168820"/>
                    <a:gd name="connsiteX89" fmla="*/ 1367942 w 1816463"/>
                    <a:gd name="connsiteY89" fmla="*/ 1942048 h 2168820"/>
                    <a:gd name="connsiteX90" fmla="*/ 1345997 w 1816463"/>
                    <a:gd name="connsiteY90" fmla="*/ 1949364 h 2168820"/>
                    <a:gd name="connsiteX91" fmla="*/ 1324051 w 1816463"/>
                    <a:gd name="connsiteY91" fmla="*/ 1963994 h 2168820"/>
                    <a:gd name="connsiteX92" fmla="*/ 1207008 w 1816463"/>
                    <a:gd name="connsiteY92" fmla="*/ 1978624 h 2168820"/>
                    <a:gd name="connsiteX93" fmla="*/ 1163117 w 1816463"/>
                    <a:gd name="connsiteY93" fmla="*/ 1993255 h 2168820"/>
                    <a:gd name="connsiteX94" fmla="*/ 1133856 w 1816463"/>
                    <a:gd name="connsiteY94" fmla="*/ 2000570 h 2168820"/>
                    <a:gd name="connsiteX95" fmla="*/ 1089965 w 1816463"/>
                    <a:gd name="connsiteY95" fmla="*/ 2015200 h 2168820"/>
                    <a:gd name="connsiteX96" fmla="*/ 1068019 w 1816463"/>
                    <a:gd name="connsiteY96" fmla="*/ 2022516 h 2168820"/>
                    <a:gd name="connsiteX97" fmla="*/ 1053389 w 1816463"/>
                    <a:gd name="connsiteY97" fmla="*/ 2044461 h 2168820"/>
                    <a:gd name="connsiteX98" fmla="*/ 1046073 w 1816463"/>
                    <a:gd name="connsiteY98" fmla="*/ 2066407 h 2168820"/>
                    <a:gd name="connsiteX99" fmla="*/ 1024128 w 1816463"/>
                    <a:gd name="connsiteY99" fmla="*/ 2073722 h 2168820"/>
                    <a:gd name="connsiteX100" fmla="*/ 1009497 w 1816463"/>
                    <a:gd name="connsiteY100" fmla="*/ 2088352 h 2168820"/>
                    <a:gd name="connsiteX101" fmla="*/ 994867 w 1816463"/>
                    <a:gd name="connsiteY101" fmla="*/ 2146874 h 2168820"/>
                    <a:gd name="connsiteX102" fmla="*/ 987552 w 1816463"/>
                    <a:gd name="connsiteY102" fmla="*/ 2168820 h 2168820"/>
                    <a:gd name="connsiteX103" fmla="*/ 943661 w 1816463"/>
                    <a:gd name="connsiteY103" fmla="*/ 2146874 h 2168820"/>
                    <a:gd name="connsiteX104" fmla="*/ 914400 w 1816463"/>
                    <a:gd name="connsiteY104" fmla="*/ 2117613 h 2168820"/>
                    <a:gd name="connsiteX105" fmla="*/ 899769 w 1816463"/>
                    <a:gd name="connsiteY105" fmla="*/ 2102983 h 2168820"/>
                    <a:gd name="connsiteX106" fmla="*/ 877824 w 1816463"/>
                    <a:gd name="connsiteY106" fmla="*/ 2095668 h 2168820"/>
                    <a:gd name="connsiteX107" fmla="*/ 855878 w 1816463"/>
                    <a:gd name="connsiteY107" fmla="*/ 2081037 h 2168820"/>
                    <a:gd name="connsiteX108" fmla="*/ 826617 w 1816463"/>
                    <a:gd name="connsiteY108" fmla="*/ 2022516 h 2168820"/>
                    <a:gd name="connsiteX109" fmla="*/ 782726 w 1816463"/>
                    <a:gd name="connsiteY109" fmla="*/ 2007885 h 2168820"/>
                    <a:gd name="connsiteX110" fmla="*/ 760781 w 1816463"/>
                    <a:gd name="connsiteY110" fmla="*/ 2000570 h 2168820"/>
                    <a:gd name="connsiteX111" fmla="*/ 746150 w 1816463"/>
                    <a:gd name="connsiteY111" fmla="*/ 1985940 h 2168820"/>
                    <a:gd name="connsiteX112" fmla="*/ 716889 w 1816463"/>
                    <a:gd name="connsiteY112" fmla="*/ 1942048 h 2168820"/>
                    <a:gd name="connsiteX113" fmla="*/ 672998 w 1816463"/>
                    <a:gd name="connsiteY113" fmla="*/ 1927418 h 2168820"/>
                    <a:gd name="connsiteX114" fmla="*/ 651053 w 1816463"/>
                    <a:gd name="connsiteY114" fmla="*/ 1920103 h 2168820"/>
                    <a:gd name="connsiteX115" fmla="*/ 614477 w 1816463"/>
                    <a:gd name="connsiteY115" fmla="*/ 1890842 h 2168820"/>
                    <a:gd name="connsiteX116" fmla="*/ 585216 w 1816463"/>
                    <a:gd name="connsiteY116" fmla="*/ 1861581 h 2168820"/>
                    <a:gd name="connsiteX117" fmla="*/ 555955 w 1816463"/>
                    <a:gd name="connsiteY117" fmla="*/ 1832320 h 2168820"/>
                    <a:gd name="connsiteX118" fmla="*/ 541325 w 1816463"/>
                    <a:gd name="connsiteY118" fmla="*/ 1810375 h 2168820"/>
                    <a:gd name="connsiteX119" fmla="*/ 534009 w 1816463"/>
                    <a:gd name="connsiteY119" fmla="*/ 1788429 h 2168820"/>
                    <a:gd name="connsiteX120" fmla="*/ 482803 w 1816463"/>
                    <a:gd name="connsiteY120" fmla="*/ 1766484 h 2168820"/>
                    <a:gd name="connsiteX121" fmla="*/ 453542 w 1816463"/>
                    <a:gd name="connsiteY121" fmla="*/ 1737223 h 2168820"/>
                    <a:gd name="connsiteX122" fmla="*/ 438912 w 1816463"/>
                    <a:gd name="connsiteY122" fmla="*/ 1722592 h 2168820"/>
                    <a:gd name="connsiteX123" fmla="*/ 373075 w 1816463"/>
                    <a:gd name="connsiteY123" fmla="*/ 1693332 h 2168820"/>
                    <a:gd name="connsiteX124" fmla="*/ 358445 w 1816463"/>
                    <a:gd name="connsiteY124" fmla="*/ 1678701 h 2168820"/>
                    <a:gd name="connsiteX125" fmla="*/ 343814 w 1816463"/>
                    <a:gd name="connsiteY125" fmla="*/ 1634810 h 2168820"/>
                    <a:gd name="connsiteX126" fmla="*/ 336499 w 1816463"/>
                    <a:gd name="connsiteY126" fmla="*/ 1612864 h 2168820"/>
                    <a:gd name="connsiteX127" fmla="*/ 321869 w 1816463"/>
                    <a:gd name="connsiteY127" fmla="*/ 1590919 h 2168820"/>
                    <a:gd name="connsiteX128" fmla="*/ 292608 w 1816463"/>
                    <a:gd name="connsiteY128" fmla="*/ 1554343 h 2168820"/>
                    <a:gd name="connsiteX129" fmla="*/ 270662 w 1816463"/>
                    <a:gd name="connsiteY129" fmla="*/ 1517767 h 2168820"/>
                    <a:gd name="connsiteX130" fmla="*/ 241401 w 1816463"/>
                    <a:gd name="connsiteY130" fmla="*/ 1473876 h 2168820"/>
                    <a:gd name="connsiteX131" fmla="*/ 226771 w 1816463"/>
                    <a:gd name="connsiteY131" fmla="*/ 1429984 h 2168820"/>
                    <a:gd name="connsiteX132" fmla="*/ 219456 w 1816463"/>
                    <a:gd name="connsiteY132" fmla="*/ 1408039 h 2168820"/>
                    <a:gd name="connsiteX133" fmla="*/ 182880 w 1816463"/>
                    <a:gd name="connsiteY133" fmla="*/ 1378778 h 2168820"/>
                    <a:gd name="connsiteX134" fmla="*/ 168249 w 1816463"/>
                    <a:gd name="connsiteY134" fmla="*/ 1364148 h 2168820"/>
                    <a:gd name="connsiteX135" fmla="*/ 146304 w 1816463"/>
                    <a:gd name="connsiteY135" fmla="*/ 1356832 h 2168820"/>
                    <a:gd name="connsiteX136" fmla="*/ 109728 w 1816463"/>
                    <a:gd name="connsiteY136" fmla="*/ 1327572 h 2168820"/>
                    <a:gd name="connsiteX137" fmla="*/ 95097 w 1816463"/>
                    <a:gd name="connsiteY137" fmla="*/ 1312941 h 2168820"/>
                    <a:gd name="connsiteX138" fmla="*/ 58521 w 1816463"/>
                    <a:gd name="connsiteY138" fmla="*/ 1283680 h 2168820"/>
                    <a:gd name="connsiteX139" fmla="*/ 21945 w 1816463"/>
                    <a:gd name="connsiteY139" fmla="*/ 1232474 h 2168820"/>
                    <a:gd name="connsiteX140" fmla="*/ 0 w 1816463"/>
                    <a:gd name="connsiteY140" fmla="*/ 1225159 h 2168820"/>
                    <a:gd name="connsiteX141" fmla="*/ 14630 w 1816463"/>
                    <a:gd name="connsiteY141" fmla="*/ 1210528 h 2168820"/>
                    <a:gd name="connsiteX0" fmla="*/ 14630 w 1814207"/>
                    <a:gd name="connsiteY0" fmla="*/ 1210528 h 2168820"/>
                    <a:gd name="connsiteX1" fmla="*/ 36576 w 1814207"/>
                    <a:gd name="connsiteY1" fmla="*/ 1173952 h 2168820"/>
                    <a:gd name="connsiteX2" fmla="*/ 65837 w 1814207"/>
                    <a:gd name="connsiteY2" fmla="*/ 1071540 h 2168820"/>
                    <a:gd name="connsiteX3" fmla="*/ 73152 w 1814207"/>
                    <a:gd name="connsiteY3" fmla="*/ 1034964 h 2168820"/>
                    <a:gd name="connsiteX4" fmla="*/ 80467 w 1814207"/>
                    <a:gd name="connsiteY4" fmla="*/ 1013018 h 2168820"/>
                    <a:gd name="connsiteX5" fmla="*/ 87782 w 1814207"/>
                    <a:gd name="connsiteY5" fmla="*/ 983757 h 2168820"/>
                    <a:gd name="connsiteX6" fmla="*/ 102413 w 1814207"/>
                    <a:gd name="connsiteY6" fmla="*/ 939866 h 2168820"/>
                    <a:gd name="connsiteX7" fmla="*/ 124358 w 1814207"/>
                    <a:gd name="connsiteY7" fmla="*/ 866714 h 2168820"/>
                    <a:gd name="connsiteX8" fmla="*/ 131673 w 1814207"/>
                    <a:gd name="connsiteY8" fmla="*/ 844768 h 2168820"/>
                    <a:gd name="connsiteX9" fmla="*/ 138989 w 1814207"/>
                    <a:gd name="connsiteY9" fmla="*/ 822823 h 2168820"/>
                    <a:gd name="connsiteX10" fmla="*/ 146304 w 1814207"/>
                    <a:gd name="connsiteY10" fmla="*/ 793562 h 2168820"/>
                    <a:gd name="connsiteX11" fmla="*/ 153619 w 1814207"/>
                    <a:gd name="connsiteY11" fmla="*/ 771616 h 2168820"/>
                    <a:gd name="connsiteX12" fmla="*/ 160934 w 1814207"/>
                    <a:gd name="connsiteY12" fmla="*/ 742356 h 2168820"/>
                    <a:gd name="connsiteX13" fmla="*/ 168249 w 1814207"/>
                    <a:gd name="connsiteY13" fmla="*/ 720410 h 2168820"/>
                    <a:gd name="connsiteX14" fmla="*/ 182880 w 1814207"/>
                    <a:gd name="connsiteY14" fmla="*/ 661888 h 2168820"/>
                    <a:gd name="connsiteX15" fmla="*/ 197510 w 1814207"/>
                    <a:gd name="connsiteY15" fmla="*/ 617997 h 2168820"/>
                    <a:gd name="connsiteX16" fmla="*/ 204825 w 1814207"/>
                    <a:gd name="connsiteY16" fmla="*/ 596052 h 2168820"/>
                    <a:gd name="connsiteX17" fmla="*/ 197510 w 1814207"/>
                    <a:gd name="connsiteY17" fmla="*/ 449748 h 2168820"/>
                    <a:gd name="connsiteX18" fmla="*/ 212141 w 1814207"/>
                    <a:gd name="connsiteY18" fmla="*/ 354650 h 2168820"/>
                    <a:gd name="connsiteX19" fmla="*/ 219456 w 1814207"/>
                    <a:gd name="connsiteY19" fmla="*/ 266868 h 2168820"/>
                    <a:gd name="connsiteX20" fmla="*/ 234086 w 1814207"/>
                    <a:gd name="connsiteY20" fmla="*/ 252237 h 2168820"/>
                    <a:gd name="connsiteX21" fmla="*/ 241401 w 1814207"/>
                    <a:gd name="connsiteY21" fmla="*/ 230292 h 2168820"/>
                    <a:gd name="connsiteX22" fmla="*/ 256032 w 1814207"/>
                    <a:gd name="connsiteY22" fmla="*/ 215661 h 2168820"/>
                    <a:gd name="connsiteX23" fmla="*/ 285293 w 1814207"/>
                    <a:gd name="connsiteY23" fmla="*/ 171770 h 2168820"/>
                    <a:gd name="connsiteX24" fmla="*/ 299923 w 1814207"/>
                    <a:gd name="connsiteY24" fmla="*/ 127879 h 2168820"/>
                    <a:gd name="connsiteX25" fmla="*/ 329184 w 1814207"/>
                    <a:gd name="connsiteY25" fmla="*/ 98618 h 2168820"/>
                    <a:gd name="connsiteX26" fmla="*/ 336499 w 1814207"/>
                    <a:gd name="connsiteY26" fmla="*/ 76672 h 2168820"/>
                    <a:gd name="connsiteX27" fmla="*/ 365760 w 1814207"/>
                    <a:gd name="connsiteY27" fmla="*/ 40096 h 2168820"/>
                    <a:gd name="connsiteX28" fmla="*/ 534009 w 1814207"/>
                    <a:gd name="connsiteY28" fmla="*/ 25466 h 2168820"/>
                    <a:gd name="connsiteX29" fmla="*/ 563270 w 1814207"/>
                    <a:gd name="connsiteY29" fmla="*/ 32781 h 2168820"/>
                    <a:gd name="connsiteX30" fmla="*/ 636422 w 1814207"/>
                    <a:gd name="connsiteY30" fmla="*/ 47412 h 2168820"/>
                    <a:gd name="connsiteX31" fmla="*/ 680313 w 1814207"/>
                    <a:gd name="connsiteY31" fmla="*/ 62042 h 2168820"/>
                    <a:gd name="connsiteX32" fmla="*/ 702259 w 1814207"/>
                    <a:gd name="connsiteY32" fmla="*/ 69357 h 2168820"/>
                    <a:gd name="connsiteX33" fmla="*/ 820655 w 1814207"/>
                    <a:gd name="connsiteY33" fmla="*/ 88750 h 2168820"/>
                    <a:gd name="connsiteX34" fmla="*/ 863193 w 1814207"/>
                    <a:gd name="connsiteY34" fmla="*/ 113248 h 2168820"/>
                    <a:gd name="connsiteX35" fmla="*/ 907085 w 1814207"/>
                    <a:gd name="connsiteY35" fmla="*/ 127879 h 2168820"/>
                    <a:gd name="connsiteX36" fmla="*/ 987552 w 1814207"/>
                    <a:gd name="connsiteY36" fmla="*/ 142509 h 2168820"/>
                    <a:gd name="connsiteX37" fmla="*/ 1031443 w 1814207"/>
                    <a:gd name="connsiteY37" fmla="*/ 157140 h 2168820"/>
                    <a:gd name="connsiteX38" fmla="*/ 1053389 w 1814207"/>
                    <a:gd name="connsiteY38" fmla="*/ 164455 h 2168820"/>
                    <a:gd name="connsiteX39" fmla="*/ 1097280 w 1814207"/>
                    <a:gd name="connsiteY39" fmla="*/ 171770 h 2168820"/>
                    <a:gd name="connsiteX40" fmla="*/ 1163117 w 1814207"/>
                    <a:gd name="connsiteY40" fmla="*/ 193716 h 2168820"/>
                    <a:gd name="connsiteX41" fmla="*/ 1185062 w 1814207"/>
                    <a:gd name="connsiteY41" fmla="*/ 201031 h 2168820"/>
                    <a:gd name="connsiteX42" fmla="*/ 1221638 w 1814207"/>
                    <a:gd name="connsiteY42" fmla="*/ 208346 h 2168820"/>
                    <a:gd name="connsiteX43" fmla="*/ 1265529 w 1814207"/>
                    <a:gd name="connsiteY43" fmla="*/ 215661 h 2168820"/>
                    <a:gd name="connsiteX44" fmla="*/ 1365561 w 1814207"/>
                    <a:gd name="connsiteY44" fmla="*/ 249342 h 2168820"/>
                    <a:gd name="connsiteX45" fmla="*/ 1441094 w 1814207"/>
                    <a:gd name="connsiteY45" fmla="*/ 252237 h 2168820"/>
                    <a:gd name="connsiteX46" fmla="*/ 1463040 w 1814207"/>
                    <a:gd name="connsiteY46" fmla="*/ 259552 h 2168820"/>
                    <a:gd name="connsiteX47" fmla="*/ 1484985 w 1814207"/>
                    <a:gd name="connsiteY47" fmla="*/ 266868 h 2168820"/>
                    <a:gd name="connsiteX48" fmla="*/ 1492301 w 1814207"/>
                    <a:gd name="connsiteY48" fmla="*/ 288813 h 2168820"/>
                    <a:gd name="connsiteX49" fmla="*/ 1477670 w 1814207"/>
                    <a:gd name="connsiteY49" fmla="*/ 332704 h 2168820"/>
                    <a:gd name="connsiteX50" fmla="*/ 1482603 w 1814207"/>
                    <a:gd name="connsiteY50" fmla="*/ 396504 h 2168820"/>
                    <a:gd name="connsiteX51" fmla="*/ 1504379 w 1814207"/>
                    <a:gd name="connsiteY51" fmla="*/ 425592 h 2168820"/>
                    <a:gd name="connsiteX52" fmla="*/ 1528877 w 1814207"/>
                    <a:gd name="connsiteY52" fmla="*/ 464378 h 2168820"/>
                    <a:gd name="connsiteX53" fmla="*/ 1536192 w 1814207"/>
                    <a:gd name="connsiteY53" fmla="*/ 505374 h 2168820"/>
                    <a:gd name="connsiteX54" fmla="*/ 1572768 w 1814207"/>
                    <a:gd name="connsiteY54" fmla="*/ 588736 h 2168820"/>
                    <a:gd name="connsiteX55" fmla="*/ 1572768 w 1814207"/>
                    <a:gd name="connsiteY55" fmla="*/ 654573 h 2168820"/>
                    <a:gd name="connsiteX56" fmla="*/ 1543507 w 1814207"/>
                    <a:gd name="connsiteY56" fmla="*/ 735040 h 2168820"/>
                    <a:gd name="connsiteX57" fmla="*/ 1521561 w 1814207"/>
                    <a:gd name="connsiteY57" fmla="*/ 742356 h 2168820"/>
                    <a:gd name="connsiteX58" fmla="*/ 1492129 w 1814207"/>
                    <a:gd name="connsiteY58" fmla="*/ 822479 h 2168820"/>
                    <a:gd name="connsiteX59" fmla="*/ 1477670 w 1814207"/>
                    <a:gd name="connsiteY59" fmla="*/ 895975 h 2168820"/>
                    <a:gd name="connsiteX60" fmla="*/ 1470355 w 1814207"/>
                    <a:gd name="connsiteY60" fmla="*/ 917920 h 2168820"/>
                    <a:gd name="connsiteX61" fmla="*/ 1463040 w 1814207"/>
                    <a:gd name="connsiteY61" fmla="*/ 961812 h 2168820"/>
                    <a:gd name="connsiteX62" fmla="*/ 1463040 w 1814207"/>
                    <a:gd name="connsiteY62" fmla="*/ 1056909 h 2168820"/>
                    <a:gd name="connsiteX63" fmla="*/ 1455725 w 1814207"/>
                    <a:gd name="connsiteY63" fmla="*/ 1078855 h 2168820"/>
                    <a:gd name="connsiteX64" fmla="*/ 1441094 w 1814207"/>
                    <a:gd name="connsiteY64" fmla="*/ 1093485 h 2168820"/>
                    <a:gd name="connsiteX65" fmla="*/ 1443304 w 1814207"/>
                    <a:gd name="connsiteY65" fmla="*/ 1124956 h 2168820"/>
                    <a:gd name="connsiteX66" fmla="*/ 1518837 w 1814207"/>
                    <a:gd name="connsiteY66" fmla="*/ 1115602 h 2168820"/>
                    <a:gd name="connsiteX67" fmla="*/ 1631289 w 1814207"/>
                    <a:gd name="connsiteY67" fmla="*/ 1130061 h 2168820"/>
                    <a:gd name="connsiteX68" fmla="*/ 1653235 w 1814207"/>
                    <a:gd name="connsiteY68" fmla="*/ 1137376 h 2168820"/>
                    <a:gd name="connsiteX69" fmla="*/ 1697126 w 1814207"/>
                    <a:gd name="connsiteY69" fmla="*/ 1144692 h 2168820"/>
                    <a:gd name="connsiteX70" fmla="*/ 1719072 w 1814207"/>
                    <a:gd name="connsiteY70" fmla="*/ 1152007 h 2168820"/>
                    <a:gd name="connsiteX71" fmla="*/ 1748333 w 1814207"/>
                    <a:gd name="connsiteY71" fmla="*/ 1159322 h 2168820"/>
                    <a:gd name="connsiteX72" fmla="*/ 1811788 w 1814207"/>
                    <a:gd name="connsiteY72" fmla="*/ 1173609 h 2168820"/>
                    <a:gd name="connsiteX73" fmla="*/ 1784909 w 1814207"/>
                    <a:gd name="connsiteY73" fmla="*/ 1217844 h 2168820"/>
                    <a:gd name="connsiteX74" fmla="*/ 1755648 w 1814207"/>
                    <a:gd name="connsiteY74" fmla="*/ 1225159 h 2168820"/>
                    <a:gd name="connsiteX75" fmla="*/ 1718901 w 1814207"/>
                    <a:gd name="connsiteY75" fmla="*/ 1249314 h 2168820"/>
                    <a:gd name="connsiteX76" fmla="*/ 1692021 w 1814207"/>
                    <a:gd name="connsiteY76" fmla="*/ 1278575 h 2168820"/>
                    <a:gd name="connsiteX77" fmla="*/ 1655273 w 1814207"/>
                    <a:gd name="connsiteY77" fmla="*/ 1310731 h 2168820"/>
                    <a:gd name="connsiteX78" fmla="*/ 1631289 w 1814207"/>
                    <a:gd name="connsiteY78" fmla="*/ 1358871 h 2168820"/>
                    <a:gd name="connsiteX79" fmla="*/ 1594713 w 1814207"/>
                    <a:gd name="connsiteY79" fmla="*/ 1334887 h 2168820"/>
                    <a:gd name="connsiteX80" fmla="*/ 1572768 w 1814207"/>
                    <a:gd name="connsiteY80" fmla="*/ 1378778 h 2168820"/>
                    <a:gd name="connsiteX81" fmla="*/ 1545545 w 1814207"/>
                    <a:gd name="connsiteY81" fmla="*/ 1434919 h 2168820"/>
                    <a:gd name="connsiteX82" fmla="*/ 1519008 w 1814207"/>
                    <a:gd name="connsiteY82" fmla="*/ 1485954 h 2168820"/>
                    <a:gd name="connsiteX83" fmla="*/ 1467631 w 1814207"/>
                    <a:gd name="connsiteY83" fmla="*/ 1537330 h 2168820"/>
                    <a:gd name="connsiteX84" fmla="*/ 1462696 w 1814207"/>
                    <a:gd name="connsiteY84" fmla="*/ 1653860 h 2168820"/>
                    <a:gd name="connsiteX85" fmla="*/ 1441094 w 1814207"/>
                    <a:gd name="connsiteY85" fmla="*/ 1686016 h 2168820"/>
                    <a:gd name="connsiteX86" fmla="*/ 1426464 w 1814207"/>
                    <a:gd name="connsiteY86" fmla="*/ 1759168 h 2168820"/>
                    <a:gd name="connsiteX87" fmla="*/ 1404518 w 1814207"/>
                    <a:gd name="connsiteY87" fmla="*/ 1883527 h 2168820"/>
                    <a:gd name="connsiteX88" fmla="*/ 1389888 w 1814207"/>
                    <a:gd name="connsiteY88" fmla="*/ 1905472 h 2168820"/>
                    <a:gd name="connsiteX89" fmla="*/ 1367942 w 1814207"/>
                    <a:gd name="connsiteY89" fmla="*/ 1942048 h 2168820"/>
                    <a:gd name="connsiteX90" fmla="*/ 1345997 w 1814207"/>
                    <a:gd name="connsiteY90" fmla="*/ 1949364 h 2168820"/>
                    <a:gd name="connsiteX91" fmla="*/ 1324051 w 1814207"/>
                    <a:gd name="connsiteY91" fmla="*/ 1963994 h 2168820"/>
                    <a:gd name="connsiteX92" fmla="*/ 1207008 w 1814207"/>
                    <a:gd name="connsiteY92" fmla="*/ 1978624 h 2168820"/>
                    <a:gd name="connsiteX93" fmla="*/ 1163117 w 1814207"/>
                    <a:gd name="connsiteY93" fmla="*/ 1993255 h 2168820"/>
                    <a:gd name="connsiteX94" fmla="*/ 1133856 w 1814207"/>
                    <a:gd name="connsiteY94" fmla="*/ 2000570 h 2168820"/>
                    <a:gd name="connsiteX95" fmla="*/ 1089965 w 1814207"/>
                    <a:gd name="connsiteY95" fmla="*/ 2015200 h 2168820"/>
                    <a:gd name="connsiteX96" fmla="*/ 1068019 w 1814207"/>
                    <a:gd name="connsiteY96" fmla="*/ 2022516 h 2168820"/>
                    <a:gd name="connsiteX97" fmla="*/ 1053389 w 1814207"/>
                    <a:gd name="connsiteY97" fmla="*/ 2044461 h 2168820"/>
                    <a:gd name="connsiteX98" fmla="*/ 1046073 w 1814207"/>
                    <a:gd name="connsiteY98" fmla="*/ 2066407 h 2168820"/>
                    <a:gd name="connsiteX99" fmla="*/ 1024128 w 1814207"/>
                    <a:gd name="connsiteY99" fmla="*/ 2073722 h 2168820"/>
                    <a:gd name="connsiteX100" fmla="*/ 1009497 w 1814207"/>
                    <a:gd name="connsiteY100" fmla="*/ 2088352 h 2168820"/>
                    <a:gd name="connsiteX101" fmla="*/ 994867 w 1814207"/>
                    <a:gd name="connsiteY101" fmla="*/ 2146874 h 2168820"/>
                    <a:gd name="connsiteX102" fmla="*/ 987552 w 1814207"/>
                    <a:gd name="connsiteY102" fmla="*/ 2168820 h 2168820"/>
                    <a:gd name="connsiteX103" fmla="*/ 943661 w 1814207"/>
                    <a:gd name="connsiteY103" fmla="*/ 2146874 h 2168820"/>
                    <a:gd name="connsiteX104" fmla="*/ 914400 w 1814207"/>
                    <a:gd name="connsiteY104" fmla="*/ 2117613 h 2168820"/>
                    <a:gd name="connsiteX105" fmla="*/ 899769 w 1814207"/>
                    <a:gd name="connsiteY105" fmla="*/ 2102983 h 2168820"/>
                    <a:gd name="connsiteX106" fmla="*/ 877824 w 1814207"/>
                    <a:gd name="connsiteY106" fmla="*/ 2095668 h 2168820"/>
                    <a:gd name="connsiteX107" fmla="*/ 855878 w 1814207"/>
                    <a:gd name="connsiteY107" fmla="*/ 2081037 h 2168820"/>
                    <a:gd name="connsiteX108" fmla="*/ 826617 w 1814207"/>
                    <a:gd name="connsiteY108" fmla="*/ 2022516 h 2168820"/>
                    <a:gd name="connsiteX109" fmla="*/ 782726 w 1814207"/>
                    <a:gd name="connsiteY109" fmla="*/ 2007885 h 2168820"/>
                    <a:gd name="connsiteX110" fmla="*/ 760781 w 1814207"/>
                    <a:gd name="connsiteY110" fmla="*/ 2000570 h 2168820"/>
                    <a:gd name="connsiteX111" fmla="*/ 746150 w 1814207"/>
                    <a:gd name="connsiteY111" fmla="*/ 1985940 h 2168820"/>
                    <a:gd name="connsiteX112" fmla="*/ 716889 w 1814207"/>
                    <a:gd name="connsiteY112" fmla="*/ 1942048 h 2168820"/>
                    <a:gd name="connsiteX113" fmla="*/ 672998 w 1814207"/>
                    <a:gd name="connsiteY113" fmla="*/ 1927418 h 2168820"/>
                    <a:gd name="connsiteX114" fmla="*/ 651053 w 1814207"/>
                    <a:gd name="connsiteY114" fmla="*/ 1920103 h 2168820"/>
                    <a:gd name="connsiteX115" fmla="*/ 614477 w 1814207"/>
                    <a:gd name="connsiteY115" fmla="*/ 1890842 h 2168820"/>
                    <a:gd name="connsiteX116" fmla="*/ 585216 w 1814207"/>
                    <a:gd name="connsiteY116" fmla="*/ 1861581 h 2168820"/>
                    <a:gd name="connsiteX117" fmla="*/ 555955 w 1814207"/>
                    <a:gd name="connsiteY117" fmla="*/ 1832320 h 2168820"/>
                    <a:gd name="connsiteX118" fmla="*/ 541325 w 1814207"/>
                    <a:gd name="connsiteY118" fmla="*/ 1810375 h 2168820"/>
                    <a:gd name="connsiteX119" fmla="*/ 534009 w 1814207"/>
                    <a:gd name="connsiteY119" fmla="*/ 1788429 h 2168820"/>
                    <a:gd name="connsiteX120" fmla="*/ 482803 w 1814207"/>
                    <a:gd name="connsiteY120" fmla="*/ 1766484 h 2168820"/>
                    <a:gd name="connsiteX121" fmla="*/ 453542 w 1814207"/>
                    <a:gd name="connsiteY121" fmla="*/ 1737223 h 2168820"/>
                    <a:gd name="connsiteX122" fmla="*/ 438912 w 1814207"/>
                    <a:gd name="connsiteY122" fmla="*/ 1722592 h 2168820"/>
                    <a:gd name="connsiteX123" fmla="*/ 373075 w 1814207"/>
                    <a:gd name="connsiteY123" fmla="*/ 1693332 h 2168820"/>
                    <a:gd name="connsiteX124" fmla="*/ 358445 w 1814207"/>
                    <a:gd name="connsiteY124" fmla="*/ 1678701 h 2168820"/>
                    <a:gd name="connsiteX125" fmla="*/ 343814 w 1814207"/>
                    <a:gd name="connsiteY125" fmla="*/ 1634810 h 2168820"/>
                    <a:gd name="connsiteX126" fmla="*/ 336499 w 1814207"/>
                    <a:gd name="connsiteY126" fmla="*/ 1612864 h 2168820"/>
                    <a:gd name="connsiteX127" fmla="*/ 321869 w 1814207"/>
                    <a:gd name="connsiteY127" fmla="*/ 1590919 h 2168820"/>
                    <a:gd name="connsiteX128" fmla="*/ 292608 w 1814207"/>
                    <a:gd name="connsiteY128" fmla="*/ 1554343 h 2168820"/>
                    <a:gd name="connsiteX129" fmla="*/ 270662 w 1814207"/>
                    <a:gd name="connsiteY129" fmla="*/ 1517767 h 2168820"/>
                    <a:gd name="connsiteX130" fmla="*/ 241401 w 1814207"/>
                    <a:gd name="connsiteY130" fmla="*/ 1473876 h 2168820"/>
                    <a:gd name="connsiteX131" fmla="*/ 226771 w 1814207"/>
                    <a:gd name="connsiteY131" fmla="*/ 1429984 h 2168820"/>
                    <a:gd name="connsiteX132" fmla="*/ 219456 w 1814207"/>
                    <a:gd name="connsiteY132" fmla="*/ 1408039 h 2168820"/>
                    <a:gd name="connsiteX133" fmla="*/ 182880 w 1814207"/>
                    <a:gd name="connsiteY133" fmla="*/ 1378778 h 2168820"/>
                    <a:gd name="connsiteX134" fmla="*/ 168249 w 1814207"/>
                    <a:gd name="connsiteY134" fmla="*/ 1364148 h 2168820"/>
                    <a:gd name="connsiteX135" fmla="*/ 146304 w 1814207"/>
                    <a:gd name="connsiteY135" fmla="*/ 1356832 h 2168820"/>
                    <a:gd name="connsiteX136" fmla="*/ 109728 w 1814207"/>
                    <a:gd name="connsiteY136" fmla="*/ 1327572 h 2168820"/>
                    <a:gd name="connsiteX137" fmla="*/ 95097 w 1814207"/>
                    <a:gd name="connsiteY137" fmla="*/ 1312941 h 2168820"/>
                    <a:gd name="connsiteX138" fmla="*/ 58521 w 1814207"/>
                    <a:gd name="connsiteY138" fmla="*/ 1283680 h 2168820"/>
                    <a:gd name="connsiteX139" fmla="*/ 21945 w 1814207"/>
                    <a:gd name="connsiteY139" fmla="*/ 1232474 h 2168820"/>
                    <a:gd name="connsiteX140" fmla="*/ 0 w 1814207"/>
                    <a:gd name="connsiteY140" fmla="*/ 1225159 h 2168820"/>
                    <a:gd name="connsiteX141" fmla="*/ 14630 w 1814207"/>
                    <a:gd name="connsiteY141" fmla="*/ 1210528 h 2168820"/>
                    <a:gd name="connsiteX0" fmla="*/ 14630 w 1811849"/>
                    <a:gd name="connsiteY0" fmla="*/ 1210528 h 2168820"/>
                    <a:gd name="connsiteX1" fmla="*/ 36576 w 1811849"/>
                    <a:gd name="connsiteY1" fmla="*/ 1173952 h 2168820"/>
                    <a:gd name="connsiteX2" fmla="*/ 65837 w 1811849"/>
                    <a:gd name="connsiteY2" fmla="*/ 1071540 h 2168820"/>
                    <a:gd name="connsiteX3" fmla="*/ 73152 w 1811849"/>
                    <a:gd name="connsiteY3" fmla="*/ 1034964 h 2168820"/>
                    <a:gd name="connsiteX4" fmla="*/ 80467 w 1811849"/>
                    <a:gd name="connsiteY4" fmla="*/ 1013018 h 2168820"/>
                    <a:gd name="connsiteX5" fmla="*/ 87782 w 1811849"/>
                    <a:gd name="connsiteY5" fmla="*/ 983757 h 2168820"/>
                    <a:gd name="connsiteX6" fmla="*/ 102413 w 1811849"/>
                    <a:gd name="connsiteY6" fmla="*/ 939866 h 2168820"/>
                    <a:gd name="connsiteX7" fmla="*/ 124358 w 1811849"/>
                    <a:gd name="connsiteY7" fmla="*/ 866714 h 2168820"/>
                    <a:gd name="connsiteX8" fmla="*/ 131673 w 1811849"/>
                    <a:gd name="connsiteY8" fmla="*/ 844768 h 2168820"/>
                    <a:gd name="connsiteX9" fmla="*/ 138989 w 1811849"/>
                    <a:gd name="connsiteY9" fmla="*/ 822823 h 2168820"/>
                    <a:gd name="connsiteX10" fmla="*/ 146304 w 1811849"/>
                    <a:gd name="connsiteY10" fmla="*/ 793562 h 2168820"/>
                    <a:gd name="connsiteX11" fmla="*/ 153619 w 1811849"/>
                    <a:gd name="connsiteY11" fmla="*/ 771616 h 2168820"/>
                    <a:gd name="connsiteX12" fmla="*/ 160934 w 1811849"/>
                    <a:gd name="connsiteY12" fmla="*/ 742356 h 2168820"/>
                    <a:gd name="connsiteX13" fmla="*/ 168249 w 1811849"/>
                    <a:gd name="connsiteY13" fmla="*/ 720410 h 2168820"/>
                    <a:gd name="connsiteX14" fmla="*/ 182880 w 1811849"/>
                    <a:gd name="connsiteY14" fmla="*/ 661888 h 2168820"/>
                    <a:gd name="connsiteX15" fmla="*/ 197510 w 1811849"/>
                    <a:gd name="connsiteY15" fmla="*/ 617997 h 2168820"/>
                    <a:gd name="connsiteX16" fmla="*/ 204825 w 1811849"/>
                    <a:gd name="connsiteY16" fmla="*/ 596052 h 2168820"/>
                    <a:gd name="connsiteX17" fmla="*/ 197510 w 1811849"/>
                    <a:gd name="connsiteY17" fmla="*/ 449748 h 2168820"/>
                    <a:gd name="connsiteX18" fmla="*/ 212141 w 1811849"/>
                    <a:gd name="connsiteY18" fmla="*/ 354650 h 2168820"/>
                    <a:gd name="connsiteX19" fmla="*/ 219456 w 1811849"/>
                    <a:gd name="connsiteY19" fmla="*/ 266868 h 2168820"/>
                    <a:gd name="connsiteX20" fmla="*/ 234086 w 1811849"/>
                    <a:gd name="connsiteY20" fmla="*/ 252237 h 2168820"/>
                    <a:gd name="connsiteX21" fmla="*/ 241401 w 1811849"/>
                    <a:gd name="connsiteY21" fmla="*/ 230292 h 2168820"/>
                    <a:gd name="connsiteX22" fmla="*/ 256032 w 1811849"/>
                    <a:gd name="connsiteY22" fmla="*/ 215661 h 2168820"/>
                    <a:gd name="connsiteX23" fmla="*/ 285293 w 1811849"/>
                    <a:gd name="connsiteY23" fmla="*/ 171770 h 2168820"/>
                    <a:gd name="connsiteX24" fmla="*/ 299923 w 1811849"/>
                    <a:gd name="connsiteY24" fmla="*/ 127879 h 2168820"/>
                    <a:gd name="connsiteX25" fmla="*/ 329184 w 1811849"/>
                    <a:gd name="connsiteY25" fmla="*/ 98618 h 2168820"/>
                    <a:gd name="connsiteX26" fmla="*/ 336499 w 1811849"/>
                    <a:gd name="connsiteY26" fmla="*/ 76672 h 2168820"/>
                    <a:gd name="connsiteX27" fmla="*/ 365760 w 1811849"/>
                    <a:gd name="connsiteY27" fmla="*/ 40096 h 2168820"/>
                    <a:gd name="connsiteX28" fmla="*/ 534009 w 1811849"/>
                    <a:gd name="connsiteY28" fmla="*/ 25466 h 2168820"/>
                    <a:gd name="connsiteX29" fmla="*/ 563270 w 1811849"/>
                    <a:gd name="connsiteY29" fmla="*/ 32781 h 2168820"/>
                    <a:gd name="connsiteX30" fmla="*/ 636422 w 1811849"/>
                    <a:gd name="connsiteY30" fmla="*/ 47412 h 2168820"/>
                    <a:gd name="connsiteX31" fmla="*/ 680313 w 1811849"/>
                    <a:gd name="connsiteY31" fmla="*/ 62042 h 2168820"/>
                    <a:gd name="connsiteX32" fmla="*/ 702259 w 1811849"/>
                    <a:gd name="connsiteY32" fmla="*/ 69357 h 2168820"/>
                    <a:gd name="connsiteX33" fmla="*/ 820655 w 1811849"/>
                    <a:gd name="connsiteY33" fmla="*/ 88750 h 2168820"/>
                    <a:gd name="connsiteX34" fmla="*/ 863193 w 1811849"/>
                    <a:gd name="connsiteY34" fmla="*/ 113248 h 2168820"/>
                    <a:gd name="connsiteX35" fmla="*/ 907085 w 1811849"/>
                    <a:gd name="connsiteY35" fmla="*/ 127879 h 2168820"/>
                    <a:gd name="connsiteX36" fmla="*/ 987552 w 1811849"/>
                    <a:gd name="connsiteY36" fmla="*/ 142509 h 2168820"/>
                    <a:gd name="connsiteX37" fmla="*/ 1031443 w 1811849"/>
                    <a:gd name="connsiteY37" fmla="*/ 157140 h 2168820"/>
                    <a:gd name="connsiteX38" fmla="*/ 1053389 w 1811849"/>
                    <a:gd name="connsiteY38" fmla="*/ 164455 h 2168820"/>
                    <a:gd name="connsiteX39" fmla="*/ 1097280 w 1811849"/>
                    <a:gd name="connsiteY39" fmla="*/ 171770 h 2168820"/>
                    <a:gd name="connsiteX40" fmla="*/ 1163117 w 1811849"/>
                    <a:gd name="connsiteY40" fmla="*/ 193716 h 2168820"/>
                    <a:gd name="connsiteX41" fmla="*/ 1185062 w 1811849"/>
                    <a:gd name="connsiteY41" fmla="*/ 201031 h 2168820"/>
                    <a:gd name="connsiteX42" fmla="*/ 1221638 w 1811849"/>
                    <a:gd name="connsiteY42" fmla="*/ 208346 h 2168820"/>
                    <a:gd name="connsiteX43" fmla="*/ 1265529 w 1811849"/>
                    <a:gd name="connsiteY43" fmla="*/ 215661 h 2168820"/>
                    <a:gd name="connsiteX44" fmla="*/ 1365561 w 1811849"/>
                    <a:gd name="connsiteY44" fmla="*/ 249342 h 2168820"/>
                    <a:gd name="connsiteX45" fmla="*/ 1441094 w 1811849"/>
                    <a:gd name="connsiteY45" fmla="*/ 252237 h 2168820"/>
                    <a:gd name="connsiteX46" fmla="*/ 1463040 w 1811849"/>
                    <a:gd name="connsiteY46" fmla="*/ 259552 h 2168820"/>
                    <a:gd name="connsiteX47" fmla="*/ 1484985 w 1811849"/>
                    <a:gd name="connsiteY47" fmla="*/ 266868 h 2168820"/>
                    <a:gd name="connsiteX48" fmla="*/ 1492301 w 1811849"/>
                    <a:gd name="connsiteY48" fmla="*/ 288813 h 2168820"/>
                    <a:gd name="connsiteX49" fmla="*/ 1477670 w 1811849"/>
                    <a:gd name="connsiteY49" fmla="*/ 332704 h 2168820"/>
                    <a:gd name="connsiteX50" fmla="*/ 1482603 w 1811849"/>
                    <a:gd name="connsiteY50" fmla="*/ 396504 h 2168820"/>
                    <a:gd name="connsiteX51" fmla="*/ 1504379 w 1811849"/>
                    <a:gd name="connsiteY51" fmla="*/ 425592 h 2168820"/>
                    <a:gd name="connsiteX52" fmla="*/ 1528877 w 1811849"/>
                    <a:gd name="connsiteY52" fmla="*/ 464378 h 2168820"/>
                    <a:gd name="connsiteX53" fmla="*/ 1536192 w 1811849"/>
                    <a:gd name="connsiteY53" fmla="*/ 505374 h 2168820"/>
                    <a:gd name="connsiteX54" fmla="*/ 1572768 w 1811849"/>
                    <a:gd name="connsiteY54" fmla="*/ 588736 h 2168820"/>
                    <a:gd name="connsiteX55" fmla="*/ 1572768 w 1811849"/>
                    <a:gd name="connsiteY55" fmla="*/ 654573 h 2168820"/>
                    <a:gd name="connsiteX56" fmla="*/ 1543507 w 1811849"/>
                    <a:gd name="connsiteY56" fmla="*/ 735040 h 2168820"/>
                    <a:gd name="connsiteX57" fmla="*/ 1521561 w 1811849"/>
                    <a:gd name="connsiteY57" fmla="*/ 742356 h 2168820"/>
                    <a:gd name="connsiteX58" fmla="*/ 1492129 w 1811849"/>
                    <a:gd name="connsiteY58" fmla="*/ 822479 h 2168820"/>
                    <a:gd name="connsiteX59" fmla="*/ 1477670 w 1811849"/>
                    <a:gd name="connsiteY59" fmla="*/ 895975 h 2168820"/>
                    <a:gd name="connsiteX60" fmla="*/ 1470355 w 1811849"/>
                    <a:gd name="connsiteY60" fmla="*/ 917920 h 2168820"/>
                    <a:gd name="connsiteX61" fmla="*/ 1463040 w 1811849"/>
                    <a:gd name="connsiteY61" fmla="*/ 961812 h 2168820"/>
                    <a:gd name="connsiteX62" fmla="*/ 1463040 w 1811849"/>
                    <a:gd name="connsiteY62" fmla="*/ 1056909 h 2168820"/>
                    <a:gd name="connsiteX63" fmla="*/ 1455725 w 1811849"/>
                    <a:gd name="connsiteY63" fmla="*/ 1078855 h 2168820"/>
                    <a:gd name="connsiteX64" fmla="*/ 1441094 w 1811849"/>
                    <a:gd name="connsiteY64" fmla="*/ 1093485 h 2168820"/>
                    <a:gd name="connsiteX65" fmla="*/ 1443304 w 1811849"/>
                    <a:gd name="connsiteY65" fmla="*/ 1124956 h 2168820"/>
                    <a:gd name="connsiteX66" fmla="*/ 1518837 w 1811849"/>
                    <a:gd name="connsiteY66" fmla="*/ 1115602 h 2168820"/>
                    <a:gd name="connsiteX67" fmla="*/ 1631289 w 1811849"/>
                    <a:gd name="connsiteY67" fmla="*/ 1130061 h 2168820"/>
                    <a:gd name="connsiteX68" fmla="*/ 1653235 w 1811849"/>
                    <a:gd name="connsiteY68" fmla="*/ 1137376 h 2168820"/>
                    <a:gd name="connsiteX69" fmla="*/ 1697126 w 1811849"/>
                    <a:gd name="connsiteY69" fmla="*/ 1144692 h 2168820"/>
                    <a:gd name="connsiteX70" fmla="*/ 1719072 w 1811849"/>
                    <a:gd name="connsiteY70" fmla="*/ 1152007 h 2168820"/>
                    <a:gd name="connsiteX71" fmla="*/ 1748333 w 1811849"/>
                    <a:gd name="connsiteY71" fmla="*/ 1159322 h 2168820"/>
                    <a:gd name="connsiteX72" fmla="*/ 1811788 w 1811849"/>
                    <a:gd name="connsiteY72" fmla="*/ 1173609 h 2168820"/>
                    <a:gd name="connsiteX73" fmla="*/ 1784909 w 1811849"/>
                    <a:gd name="connsiteY73" fmla="*/ 1217844 h 2168820"/>
                    <a:gd name="connsiteX74" fmla="*/ 1755648 w 1811849"/>
                    <a:gd name="connsiteY74" fmla="*/ 1225159 h 2168820"/>
                    <a:gd name="connsiteX75" fmla="*/ 1718901 w 1811849"/>
                    <a:gd name="connsiteY75" fmla="*/ 1249314 h 2168820"/>
                    <a:gd name="connsiteX76" fmla="*/ 1692021 w 1811849"/>
                    <a:gd name="connsiteY76" fmla="*/ 1278575 h 2168820"/>
                    <a:gd name="connsiteX77" fmla="*/ 1655273 w 1811849"/>
                    <a:gd name="connsiteY77" fmla="*/ 1310731 h 2168820"/>
                    <a:gd name="connsiteX78" fmla="*/ 1631289 w 1811849"/>
                    <a:gd name="connsiteY78" fmla="*/ 1358871 h 2168820"/>
                    <a:gd name="connsiteX79" fmla="*/ 1594713 w 1811849"/>
                    <a:gd name="connsiteY79" fmla="*/ 1334887 h 2168820"/>
                    <a:gd name="connsiteX80" fmla="*/ 1572768 w 1811849"/>
                    <a:gd name="connsiteY80" fmla="*/ 1378778 h 2168820"/>
                    <a:gd name="connsiteX81" fmla="*/ 1545545 w 1811849"/>
                    <a:gd name="connsiteY81" fmla="*/ 1434919 h 2168820"/>
                    <a:gd name="connsiteX82" fmla="*/ 1519008 w 1811849"/>
                    <a:gd name="connsiteY82" fmla="*/ 1485954 h 2168820"/>
                    <a:gd name="connsiteX83" fmla="*/ 1467631 w 1811849"/>
                    <a:gd name="connsiteY83" fmla="*/ 1537330 h 2168820"/>
                    <a:gd name="connsiteX84" fmla="*/ 1462696 w 1811849"/>
                    <a:gd name="connsiteY84" fmla="*/ 1653860 h 2168820"/>
                    <a:gd name="connsiteX85" fmla="*/ 1441094 w 1811849"/>
                    <a:gd name="connsiteY85" fmla="*/ 1686016 h 2168820"/>
                    <a:gd name="connsiteX86" fmla="*/ 1426464 w 1811849"/>
                    <a:gd name="connsiteY86" fmla="*/ 1759168 h 2168820"/>
                    <a:gd name="connsiteX87" fmla="*/ 1404518 w 1811849"/>
                    <a:gd name="connsiteY87" fmla="*/ 1883527 h 2168820"/>
                    <a:gd name="connsiteX88" fmla="*/ 1389888 w 1811849"/>
                    <a:gd name="connsiteY88" fmla="*/ 1905472 h 2168820"/>
                    <a:gd name="connsiteX89" fmla="*/ 1367942 w 1811849"/>
                    <a:gd name="connsiteY89" fmla="*/ 1942048 h 2168820"/>
                    <a:gd name="connsiteX90" fmla="*/ 1345997 w 1811849"/>
                    <a:gd name="connsiteY90" fmla="*/ 1949364 h 2168820"/>
                    <a:gd name="connsiteX91" fmla="*/ 1324051 w 1811849"/>
                    <a:gd name="connsiteY91" fmla="*/ 1963994 h 2168820"/>
                    <a:gd name="connsiteX92" fmla="*/ 1207008 w 1811849"/>
                    <a:gd name="connsiteY92" fmla="*/ 1978624 h 2168820"/>
                    <a:gd name="connsiteX93" fmla="*/ 1163117 w 1811849"/>
                    <a:gd name="connsiteY93" fmla="*/ 1993255 h 2168820"/>
                    <a:gd name="connsiteX94" fmla="*/ 1133856 w 1811849"/>
                    <a:gd name="connsiteY94" fmla="*/ 2000570 h 2168820"/>
                    <a:gd name="connsiteX95" fmla="*/ 1089965 w 1811849"/>
                    <a:gd name="connsiteY95" fmla="*/ 2015200 h 2168820"/>
                    <a:gd name="connsiteX96" fmla="*/ 1068019 w 1811849"/>
                    <a:gd name="connsiteY96" fmla="*/ 2022516 h 2168820"/>
                    <a:gd name="connsiteX97" fmla="*/ 1053389 w 1811849"/>
                    <a:gd name="connsiteY97" fmla="*/ 2044461 h 2168820"/>
                    <a:gd name="connsiteX98" fmla="*/ 1046073 w 1811849"/>
                    <a:gd name="connsiteY98" fmla="*/ 2066407 h 2168820"/>
                    <a:gd name="connsiteX99" fmla="*/ 1024128 w 1811849"/>
                    <a:gd name="connsiteY99" fmla="*/ 2073722 h 2168820"/>
                    <a:gd name="connsiteX100" fmla="*/ 1009497 w 1811849"/>
                    <a:gd name="connsiteY100" fmla="*/ 2088352 h 2168820"/>
                    <a:gd name="connsiteX101" fmla="*/ 994867 w 1811849"/>
                    <a:gd name="connsiteY101" fmla="*/ 2146874 h 2168820"/>
                    <a:gd name="connsiteX102" fmla="*/ 987552 w 1811849"/>
                    <a:gd name="connsiteY102" fmla="*/ 2168820 h 2168820"/>
                    <a:gd name="connsiteX103" fmla="*/ 943661 w 1811849"/>
                    <a:gd name="connsiteY103" fmla="*/ 2146874 h 2168820"/>
                    <a:gd name="connsiteX104" fmla="*/ 914400 w 1811849"/>
                    <a:gd name="connsiteY104" fmla="*/ 2117613 h 2168820"/>
                    <a:gd name="connsiteX105" fmla="*/ 899769 w 1811849"/>
                    <a:gd name="connsiteY105" fmla="*/ 2102983 h 2168820"/>
                    <a:gd name="connsiteX106" fmla="*/ 877824 w 1811849"/>
                    <a:gd name="connsiteY106" fmla="*/ 2095668 h 2168820"/>
                    <a:gd name="connsiteX107" fmla="*/ 855878 w 1811849"/>
                    <a:gd name="connsiteY107" fmla="*/ 2081037 h 2168820"/>
                    <a:gd name="connsiteX108" fmla="*/ 826617 w 1811849"/>
                    <a:gd name="connsiteY108" fmla="*/ 2022516 h 2168820"/>
                    <a:gd name="connsiteX109" fmla="*/ 782726 w 1811849"/>
                    <a:gd name="connsiteY109" fmla="*/ 2007885 h 2168820"/>
                    <a:gd name="connsiteX110" fmla="*/ 760781 w 1811849"/>
                    <a:gd name="connsiteY110" fmla="*/ 2000570 h 2168820"/>
                    <a:gd name="connsiteX111" fmla="*/ 746150 w 1811849"/>
                    <a:gd name="connsiteY111" fmla="*/ 1985940 h 2168820"/>
                    <a:gd name="connsiteX112" fmla="*/ 716889 w 1811849"/>
                    <a:gd name="connsiteY112" fmla="*/ 1942048 h 2168820"/>
                    <a:gd name="connsiteX113" fmla="*/ 672998 w 1811849"/>
                    <a:gd name="connsiteY113" fmla="*/ 1927418 h 2168820"/>
                    <a:gd name="connsiteX114" fmla="*/ 651053 w 1811849"/>
                    <a:gd name="connsiteY114" fmla="*/ 1920103 h 2168820"/>
                    <a:gd name="connsiteX115" fmla="*/ 614477 w 1811849"/>
                    <a:gd name="connsiteY115" fmla="*/ 1890842 h 2168820"/>
                    <a:gd name="connsiteX116" fmla="*/ 585216 w 1811849"/>
                    <a:gd name="connsiteY116" fmla="*/ 1861581 h 2168820"/>
                    <a:gd name="connsiteX117" fmla="*/ 555955 w 1811849"/>
                    <a:gd name="connsiteY117" fmla="*/ 1832320 h 2168820"/>
                    <a:gd name="connsiteX118" fmla="*/ 541325 w 1811849"/>
                    <a:gd name="connsiteY118" fmla="*/ 1810375 h 2168820"/>
                    <a:gd name="connsiteX119" fmla="*/ 534009 w 1811849"/>
                    <a:gd name="connsiteY119" fmla="*/ 1788429 h 2168820"/>
                    <a:gd name="connsiteX120" fmla="*/ 482803 w 1811849"/>
                    <a:gd name="connsiteY120" fmla="*/ 1766484 h 2168820"/>
                    <a:gd name="connsiteX121" fmla="*/ 453542 w 1811849"/>
                    <a:gd name="connsiteY121" fmla="*/ 1737223 h 2168820"/>
                    <a:gd name="connsiteX122" fmla="*/ 438912 w 1811849"/>
                    <a:gd name="connsiteY122" fmla="*/ 1722592 h 2168820"/>
                    <a:gd name="connsiteX123" fmla="*/ 373075 w 1811849"/>
                    <a:gd name="connsiteY123" fmla="*/ 1693332 h 2168820"/>
                    <a:gd name="connsiteX124" fmla="*/ 358445 w 1811849"/>
                    <a:gd name="connsiteY124" fmla="*/ 1678701 h 2168820"/>
                    <a:gd name="connsiteX125" fmla="*/ 343814 w 1811849"/>
                    <a:gd name="connsiteY125" fmla="*/ 1634810 h 2168820"/>
                    <a:gd name="connsiteX126" fmla="*/ 336499 w 1811849"/>
                    <a:gd name="connsiteY126" fmla="*/ 1612864 h 2168820"/>
                    <a:gd name="connsiteX127" fmla="*/ 321869 w 1811849"/>
                    <a:gd name="connsiteY127" fmla="*/ 1590919 h 2168820"/>
                    <a:gd name="connsiteX128" fmla="*/ 292608 w 1811849"/>
                    <a:gd name="connsiteY128" fmla="*/ 1554343 h 2168820"/>
                    <a:gd name="connsiteX129" fmla="*/ 270662 w 1811849"/>
                    <a:gd name="connsiteY129" fmla="*/ 1517767 h 2168820"/>
                    <a:gd name="connsiteX130" fmla="*/ 241401 w 1811849"/>
                    <a:gd name="connsiteY130" fmla="*/ 1473876 h 2168820"/>
                    <a:gd name="connsiteX131" fmla="*/ 226771 w 1811849"/>
                    <a:gd name="connsiteY131" fmla="*/ 1429984 h 2168820"/>
                    <a:gd name="connsiteX132" fmla="*/ 219456 w 1811849"/>
                    <a:gd name="connsiteY132" fmla="*/ 1408039 h 2168820"/>
                    <a:gd name="connsiteX133" fmla="*/ 182880 w 1811849"/>
                    <a:gd name="connsiteY133" fmla="*/ 1378778 h 2168820"/>
                    <a:gd name="connsiteX134" fmla="*/ 168249 w 1811849"/>
                    <a:gd name="connsiteY134" fmla="*/ 1364148 h 2168820"/>
                    <a:gd name="connsiteX135" fmla="*/ 146304 w 1811849"/>
                    <a:gd name="connsiteY135" fmla="*/ 1356832 h 2168820"/>
                    <a:gd name="connsiteX136" fmla="*/ 109728 w 1811849"/>
                    <a:gd name="connsiteY136" fmla="*/ 1327572 h 2168820"/>
                    <a:gd name="connsiteX137" fmla="*/ 95097 w 1811849"/>
                    <a:gd name="connsiteY137" fmla="*/ 1312941 h 2168820"/>
                    <a:gd name="connsiteX138" fmla="*/ 58521 w 1811849"/>
                    <a:gd name="connsiteY138" fmla="*/ 1283680 h 2168820"/>
                    <a:gd name="connsiteX139" fmla="*/ 21945 w 1811849"/>
                    <a:gd name="connsiteY139" fmla="*/ 1232474 h 2168820"/>
                    <a:gd name="connsiteX140" fmla="*/ 0 w 1811849"/>
                    <a:gd name="connsiteY140" fmla="*/ 1225159 h 2168820"/>
                    <a:gd name="connsiteX141" fmla="*/ 14630 w 1811849"/>
                    <a:gd name="connsiteY141"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41094 w 1813473"/>
                    <a:gd name="connsiteY85" fmla="*/ 1686016 h 2168820"/>
                    <a:gd name="connsiteX86" fmla="*/ 1426464 w 1813473"/>
                    <a:gd name="connsiteY86" fmla="*/ 1759168 h 2168820"/>
                    <a:gd name="connsiteX87" fmla="*/ 1404518 w 1813473"/>
                    <a:gd name="connsiteY87" fmla="*/ 1883527 h 2168820"/>
                    <a:gd name="connsiteX88" fmla="*/ 1389888 w 1813473"/>
                    <a:gd name="connsiteY88" fmla="*/ 1905472 h 2168820"/>
                    <a:gd name="connsiteX89" fmla="*/ 1367942 w 1813473"/>
                    <a:gd name="connsiteY89" fmla="*/ 1942048 h 2168820"/>
                    <a:gd name="connsiteX90" fmla="*/ 1345997 w 1813473"/>
                    <a:gd name="connsiteY90" fmla="*/ 1949364 h 2168820"/>
                    <a:gd name="connsiteX91" fmla="*/ 1324051 w 1813473"/>
                    <a:gd name="connsiteY91" fmla="*/ 1963994 h 2168820"/>
                    <a:gd name="connsiteX92" fmla="*/ 1207008 w 1813473"/>
                    <a:gd name="connsiteY92" fmla="*/ 1978624 h 2168820"/>
                    <a:gd name="connsiteX93" fmla="*/ 1163117 w 1813473"/>
                    <a:gd name="connsiteY93" fmla="*/ 1993255 h 2168820"/>
                    <a:gd name="connsiteX94" fmla="*/ 1133856 w 1813473"/>
                    <a:gd name="connsiteY94" fmla="*/ 2000570 h 2168820"/>
                    <a:gd name="connsiteX95" fmla="*/ 1089965 w 1813473"/>
                    <a:gd name="connsiteY95" fmla="*/ 2015200 h 2168820"/>
                    <a:gd name="connsiteX96" fmla="*/ 1068019 w 1813473"/>
                    <a:gd name="connsiteY96" fmla="*/ 2022516 h 2168820"/>
                    <a:gd name="connsiteX97" fmla="*/ 1053389 w 1813473"/>
                    <a:gd name="connsiteY97" fmla="*/ 2044461 h 2168820"/>
                    <a:gd name="connsiteX98" fmla="*/ 1046073 w 1813473"/>
                    <a:gd name="connsiteY98" fmla="*/ 2066407 h 2168820"/>
                    <a:gd name="connsiteX99" fmla="*/ 1024128 w 1813473"/>
                    <a:gd name="connsiteY99" fmla="*/ 2073722 h 2168820"/>
                    <a:gd name="connsiteX100" fmla="*/ 1009497 w 1813473"/>
                    <a:gd name="connsiteY100" fmla="*/ 2088352 h 2168820"/>
                    <a:gd name="connsiteX101" fmla="*/ 994867 w 1813473"/>
                    <a:gd name="connsiteY101" fmla="*/ 2146874 h 2168820"/>
                    <a:gd name="connsiteX102" fmla="*/ 987552 w 1813473"/>
                    <a:gd name="connsiteY102" fmla="*/ 2168820 h 2168820"/>
                    <a:gd name="connsiteX103" fmla="*/ 943661 w 1813473"/>
                    <a:gd name="connsiteY103" fmla="*/ 2146874 h 2168820"/>
                    <a:gd name="connsiteX104" fmla="*/ 914400 w 1813473"/>
                    <a:gd name="connsiteY104" fmla="*/ 2117613 h 2168820"/>
                    <a:gd name="connsiteX105" fmla="*/ 899769 w 1813473"/>
                    <a:gd name="connsiteY105" fmla="*/ 2102983 h 2168820"/>
                    <a:gd name="connsiteX106" fmla="*/ 877824 w 1813473"/>
                    <a:gd name="connsiteY106" fmla="*/ 2095668 h 2168820"/>
                    <a:gd name="connsiteX107" fmla="*/ 855878 w 1813473"/>
                    <a:gd name="connsiteY107" fmla="*/ 2081037 h 2168820"/>
                    <a:gd name="connsiteX108" fmla="*/ 826617 w 1813473"/>
                    <a:gd name="connsiteY108" fmla="*/ 2022516 h 2168820"/>
                    <a:gd name="connsiteX109" fmla="*/ 782726 w 1813473"/>
                    <a:gd name="connsiteY109" fmla="*/ 2007885 h 2168820"/>
                    <a:gd name="connsiteX110" fmla="*/ 760781 w 1813473"/>
                    <a:gd name="connsiteY110" fmla="*/ 2000570 h 2168820"/>
                    <a:gd name="connsiteX111" fmla="*/ 746150 w 1813473"/>
                    <a:gd name="connsiteY111" fmla="*/ 1985940 h 2168820"/>
                    <a:gd name="connsiteX112" fmla="*/ 716889 w 1813473"/>
                    <a:gd name="connsiteY112" fmla="*/ 1942048 h 2168820"/>
                    <a:gd name="connsiteX113" fmla="*/ 672998 w 1813473"/>
                    <a:gd name="connsiteY113" fmla="*/ 1927418 h 2168820"/>
                    <a:gd name="connsiteX114" fmla="*/ 651053 w 1813473"/>
                    <a:gd name="connsiteY114" fmla="*/ 1920103 h 2168820"/>
                    <a:gd name="connsiteX115" fmla="*/ 614477 w 1813473"/>
                    <a:gd name="connsiteY115" fmla="*/ 1890842 h 2168820"/>
                    <a:gd name="connsiteX116" fmla="*/ 585216 w 1813473"/>
                    <a:gd name="connsiteY116" fmla="*/ 1861581 h 2168820"/>
                    <a:gd name="connsiteX117" fmla="*/ 555955 w 1813473"/>
                    <a:gd name="connsiteY117" fmla="*/ 1832320 h 2168820"/>
                    <a:gd name="connsiteX118" fmla="*/ 541325 w 1813473"/>
                    <a:gd name="connsiteY118" fmla="*/ 1810375 h 2168820"/>
                    <a:gd name="connsiteX119" fmla="*/ 534009 w 1813473"/>
                    <a:gd name="connsiteY119" fmla="*/ 1788429 h 2168820"/>
                    <a:gd name="connsiteX120" fmla="*/ 482803 w 1813473"/>
                    <a:gd name="connsiteY120" fmla="*/ 1766484 h 2168820"/>
                    <a:gd name="connsiteX121" fmla="*/ 453542 w 1813473"/>
                    <a:gd name="connsiteY121" fmla="*/ 1737223 h 2168820"/>
                    <a:gd name="connsiteX122" fmla="*/ 438912 w 1813473"/>
                    <a:gd name="connsiteY122" fmla="*/ 1722592 h 2168820"/>
                    <a:gd name="connsiteX123" fmla="*/ 373075 w 1813473"/>
                    <a:gd name="connsiteY123" fmla="*/ 1693332 h 2168820"/>
                    <a:gd name="connsiteX124" fmla="*/ 358445 w 1813473"/>
                    <a:gd name="connsiteY124" fmla="*/ 1678701 h 2168820"/>
                    <a:gd name="connsiteX125" fmla="*/ 343814 w 1813473"/>
                    <a:gd name="connsiteY125" fmla="*/ 1634810 h 2168820"/>
                    <a:gd name="connsiteX126" fmla="*/ 336499 w 1813473"/>
                    <a:gd name="connsiteY126" fmla="*/ 1612864 h 2168820"/>
                    <a:gd name="connsiteX127" fmla="*/ 321869 w 1813473"/>
                    <a:gd name="connsiteY127" fmla="*/ 1590919 h 2168820"/>
                    <a:gd name="connsiteX128" fmla="*/ 292608 w 1813473"/>
                    <a:gd name="connsiteY128" fmla="*/ 1554343 h 2168820"/>
                    <a:gd name="connsiteX129" fmla="*/ 270662 w 1813473"/>
                    <a:gd name="connsiteY129" fmla="*/ 1517767 h 2168820"/>
                    <a:gd name="connsiteX130" fmla="*/ 241401 w 1813473"/>
                    <a:gd name="connsiteY130" fmla="*/ 1473876 h 2168820"/>
                    <a:gd name="connsiteX131" fmla="*/ 226771 w 1813473"/>
                    <a:gd name="connsiteY131" fmla="*/ 1429984 h 2168820"/>
                    <a:gd name="connsiteX132" fmla="*/ 219456 w 1813473"/>
                    <a:gd name="connsiteY132" fmla="*/ 1408039 h 2168820"/>
                    <a:gd name="connsiteX133" fmla="*/ 182880 w 1813473"/>
                    <a:gd name="connsiteY133" fmla="*/ 1378778 h 2168820"/>
                    <a:gd name="connsiteX134" fmla="*/ 168249 w 1813473"/>
                    <a:gd name="connsiteY134" fmla="*/ 1364148 h 2168820"/>
                    <a:gd name="connsiteX135" fmla="*/ 146304 w 1813473"/>
                    <a:gd name="connsiteY135" fmla="*/ 1356832 h 2168820"/>
                    <a:gd name="connsiteX136" fmla="*/ 109728 w 1813473"/>
                    <a:gd name="connsiteY136" fmla="*/ 1327572 h 2168820"/>
                    <a:gd name="connsiteX137" fmla="*/ 95097 w 1813473"/>
                    <a:gd name="connsiteY137" fmla="*/ 1312941 h 2168820"/>
                    <a:gd name="connsiteX138" fmla="*/ 58521 w 1813473"/>
                    <a:gd name="connsiteY138" fmla="*/ 1283680 h 2168820"/>
                    <a:gd name="connsiteX139" fmla="*/ 21945 w 1813473"/>
                    <a:gd name="connsiteY139" fmla="*/ 1232474 h 2168820"/>
                    <a:gd name="connsiteX140" fmla="*/ 0 w 1813473"/>
                    <a:gd name="connsiteY140" fmla="*/ 1225159 h 2168820"/>
                    <a:gd name="connsiteX141" fmla="*/ 14630 w 1813473"/>
                    <a:gd name="connsiteY141"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26464 w 1813473"/>
                    <a:gd name="connsiteY86" fmla="*/ 1759168 h 2168820"/>
                    <a:gd name="connsiteX87" fmla="*/ 1404518 w 1813473"/>
                    <a:gd name="connsiteY87" fmla="*/ 1883527 h 2168820"/>
                    <a:gd name="connsiteX88" fmla="*/ 1389888 w 1813473"/>
                    <a:gd name="connsiteY88" fmla="*/ 1905472 h 2168820"/>
                    <a:gd name="connsiteX89" fmla="*/ 1367942 w 1813473"/>
                    <a:gd name="connsiteY89" fmla="*/ 1942048 h 2168820"/>
                    <a:gd name="connsiteX90" fmla="*/ 1345997 w 1813473"/>
                    <a:gd name="connsiteY90" fmla="*/ 1949364 h 2168820"/>
                    <a:gd name="connsiteX91" fmla="*/ 1324051 w 1813473"/>
                    <a:gd name="connsiteY91" fmla="*/ 1963994 h 2168820"/>
                    <a:gd name="connsiteX92" fmla="*/ 1207008 w 1813473"/>
                    <a:gd name="connsiteY92" fmla="*/ 1978624 h 2168820"/>
                    <a:gd name="connsiteX93" fmla="*/ 1163117 w 1813473"/>
                    <a:gd name="connsiteY93" fmla="*/ 1993255 h 2168820"/>
                    <a:gd name="connsiteX94" fmla="*/ 1133856 w 1813473"/>
                    <a:gd name="connsiteY94" fmla="*/ 2000570 h 2168820"/>
                    <a:gd name="connsiteX95" fmla="*/ 1089965 w 1813473"/>
                    <a:gd name="connsiteY95" fmla="*/ 2015200 h 2168820"/>
                    <a:gd name="connsiteX96" fmla="*/ 1068019 w 1813473"/>
                    <a:gd name="connsiteY96" fmla="*/ 2022516 h 2168820"/>
                    <a:gd name="connsiteX97" fmla="*/ 1053389 w 1813473"/>
                    <a:gd name="connsiteY97" fmla="*/ 2044461 h 2168820"/>
                    <a:gd name="connsiteX98" fmla="*/ 1046073 w 1813473"/>
                    <a:gd name="connsiteY98" fmla="*/ 2066407 h 2168820"/>
                    <a:gd name="connsiteX99" fmla="*/ 1024128 w 1813473"/>
                    <a:gd name="connsiteY99" fmla="*/ 2073722 h 2168820"/>
                    <a:gd name="connsiteX100" fmla="*/ 1009497 w 1813473"/>
                    <a:gd name="connsiteY100" fmla="*/ 2088352 h 2168820"/>
                    <a:gd name="connsiteX101" fmla="*/ 994867 w 1813473"/>
                    <a:gd name="connsiteY101" fmla="*/ 2146874 h 2168820"/>
                    <a:gd name="connsiteX102" fmla="*/ 987552 w 1813473"/>
                    <a:gd name="connsiteY102" fmla="*/ 2168820 h 2168820"/>
                    <a:gd name="connsiteX103" fmla="*/ 943661 w 1813473"/>
                    <a:gd name="connsiteY103" fmla="*/ 2146874 h 2168820"/>
                    <a:gd name="connsiteX104" fmla="*/ 914400 w 1813473"/>
                    <a:gd name="connsiteY104" fmla="*/ 2117613 h 2168820"/>
                    <a:gd name="connsiteX105" fmla="*/ 899769 w 1813473"/>
                    <a:gd name="connsiteY105" fmla="*/ 2102983 h 2168820"/>
                    <a:gd name="connsiteX106" fmla="*/ 877824 w 1813473"/>
                    <a:gd name="connsiteY106" fmla="*/ 2095668 h 2168820"/>
                    <a:gd name="connsiteX107" fmla="*/ 855878 w 1813473"/>
                    <a:gd name="connsiteY107" fmla="*/ 2081037 h 2168820"/>
                    <a:gd name="connsiteX108" fmla="*/ 826617 w 1813473"/>
                    <a:gd name="connsiteY108" fmla="*/ 2022516 h 2168820"/>
                    <a:gd name="connsiteX109" fmla="*/ 782726 w 1813473"/>
                    <a:gd name="connsiteY109" fmla="*/ 2007885 h 2168820"/>
                    <a:gd name="connsiteX110" fmla="*/ 760781 w 1813473"/>
                    <a:gd name="connsiteY110" fmla="*/ 2000570 h 2168820"/>
                    <a:gd name="connsiteX111" fmla="*/ 746150 w 1813473"/>
                    <a:gd name="connsiteY111" fmla="*/ 1985940 h 2168820"/>
                    <a:gd name="connsiteX112" fmla="*/ 716889 w 1813473"/>
                    <a:gd name="connsiteY112" fmla="*/ 1942048 h 2168820"/>
                    <a:gd name="connsiteX113" fmla="*/ 672998 w 1813473"/>
                    <a:gd name="connsiteY113" fmla="*/ 1927418 h 2168820"/>
                    <a:gd name="connsiteX114" fmla="*/ 651053 w 1813473"/>
                    <a:gd name="connsiteY114" fmla="*/ 1920103 h 2168820"/>
                    <a:gd name="connsiteX115" fmla="*/ 614477 w 1813473"/>
                    <a:gd name="connsiteY115" fmla="*/ 1890842 h 2168820"/>
                    <a:gd name="connsiteX116" fmla="*/ 585216 w 1813473"/>
                    <a:gd name="connsiteY116" fmla="*/ 1861581 h 2168820"/>
                    <a:gd name="connsiteX117" fmla="*/ 555955 w 1813473"/>
                    <a:gd name="connsiteY117" fmla="*/ 1832320 h 2168820"/>
                    <a:gd name="connsiteX118" fmla="*/ 541325 w 1813473"/>
                    <a:gd name="connsiteY118" fmla="*/ 1810375 h 2168820"/>
                    <a:gd name="connsiteX119" fmla="*/ 534009 w 1813473"/>
                    <a:gd name="connsiteY119" fmla="*/ 1788429 h 2168820"/>
                    <a:gd name="connsiteX120" fmla="*/ 482803 w 1813473"/>
                    <a:gd name="connsiteY120" fmla="*/ 1766484 h 2168820"/>
                    <a:gd name="connsiteX121" fmla="*/ 453542 w 1813473"/>
                    <a:gd name="connsiteY121" fmla="*/ 1737223 h 2168820"/>
                    <a:gd name="connsiteX122" fmla="*/ 438912 w 1813473"/>
                    <a:gd name="connsiteY122" fmla="*/ 1722592 h 2168820"/>
                    <a:gd name="connsiteX123" fmla="*/ 373075 w 1813473"/>
                    <a:gd name="connsiteY123" fmla="*/ 1693332 h 2168820"/>
                    <a:gd name="connsiteX124" fmla="*/ 358445 w 1813473"/>
                    <a:gd name="connsiteY124" fmla="*/ 1678701 h 2168820"/>
                    <a:gd name="connsiteX125" fmla="*/ 343814 w 1813473"/>
                    <a:gd name="connsiteY125" fmla="*/ 1634810 h 2168820"/>
                    <a:gd name="connsiteX126" fmla="*/ 336499 w 1813473"/>
                    <a:gd name="connsiteY126" fmla="*/ 1612864 h 2168820"/>
                    <a:gd name="connsiteX127" fmla="*/ 321869 w 1813473"/>
                    <a:gd name="connsiteY127" fmla="*/ 1590919 h 2168820"/>
                    <a:gd name="connsiteX128" fmla="*/ 292608 w 1813473"/>
                    <a:gd name="connsiteY128" fmla="*/ 1554343 h 2168820"/>
                    <a:gd name="connsiteX129" fmla="*/ 270662 w 1813473"/>
                    <a:gd name="connsiteY129" fmla="*/ 1517767 h 2168820"/>
                    <a:gd name="connsiteX130" fmla="*/ 241401 w 1813473"/>
                    <a:gd name="connsiteY130" fmla="*/ 1473876 h 2168820"/>
                    <a:gd name="connsiteX131" fmla="*/ 226771 w 1813473"/>
                    <a:gd name="connsiteY131" fmla="*/ 1429984 h 2168820"/>
                    <a:gd name="connsiteX132" fmla="*/ 219456 w 1813473"/>
                    <a:gd name="connsiteY132" fmla="*/ 1408039 h 2168820"/>
                    <a:gd name="connsiteX133" fmla="*/ 182880 w 1813473"/>
                    <a:gd name="connsiteY133" fmla="*/ 1378778 h 2168820"/>
                    <a:gd name="connsiteX134" fmla="*/ 168249 w 1813473"/>
                    <a:gd name="connsiteY134" fmla="*/ 1364148 h 2168820"/>
                    <a:gd name="connsiteX135" fmla="*/ 146304 w 1813473"/>
                    <a:gd name="connsiteY135" fmla="*/ 1356832 h 2168820"/>
                    <a:gd name="connsiteX136" fmla="*/ 109728 w 1813473"/>
                    <a:gd name="connsiteY136" fmla="*/ 1327572 h 2168820"/>
                    <a:gd name="connsiteX137" fmla="*/ 95097 w 1813473"/>
                    <a:gd name="connsiteY137" fmla="*/ 1312941 h 2168820"/>
                    <a:gd name="connsiteX138" fmla="*/ 58521 w 1813473"/>
                    <a:gd name="connsiteY138" fmla="*/ 1283680 h 2168820"/>
                    <a:gd name="connsiteX139" fmla="*/ 21945 w 1813473"/>
                    <a:gd name="connsiteY139" fmla="*/ 1232474 h 2168820"/>
                    <a:gd name="connsiteX140" fmla="*/ 0 w 1813473"/>
                    <a:gd name="connsiteY140" fmla="*/ 1225159 h 2168820"/>
                    <a:gd name="connsiteX141" fmla="*/ 14630 w 1813473"/>
                    <a:gd name="connsiteY141"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43133 w 1813473"/>
                    <a:gd name="connsiteY86" fmla="*/ 1802031 h 2168820"/>
                    <a:gd name="connsiteX87" fmla="*/ 1404518 w 1813473"/>
                    <a:gd name="connsiteY87" fmla="*/ 1883527 h 2168820"/>
                    <a:gd name="connsiteX88" fmla="*/ 1389888 w 1813473"/>
                    <a:gd name="connsiteY88" fmla="*/ 1905472 h 2168820"/>
                    <a:gd name="connsiteX89" fmla="*/ 1367942 w 1813473"/>
                    <a:gd name="connsiteY89" fmla="*/ 1942048 h 2168820"/>
                    <a:gd name="connsiteX90" fmla="*/ 1345997 w 1813473"/>
                    <a:gd name="connsiteY90" fmla="*/ 1949364 h 2168820"/>
                    <a:gd name="connsiteX91" fmla="*/ 1324051 w 1813473"/>
                    <a:gd name="connsiteY91" fmla="*/ 1963994 h 2168820"/>
                    <a:gd name="connsiteX92" fmla="*/ 1207008 w 1813473"/>
                    <a:gd name="connsiteY92" fmla="*/ 1978624 h 2168820"/>
                    <a:gd name="connsiteX93" fmla="*/ 1163117 w 1813473"/>
                    <a:gd name="connsiteY93" fmla="*/ 1993255 h 2168820"/>
                    <a:gd name="connsiteX94" fmla="*/ 1133856 w 1813473"/>
                    <a:gd name="connsiteY94" fmla="*/ 2000570 h 2168820"/>
                    <a:gd name="connsiteX95" fmla="*/ 1089965 w 1813473"/>
                    <a:gd name="connsiteY95" fmla="*/ 2015200 h 2168820"/>
                    <a:gd name="connsiteX96" fmla="*/ 1068019 w 1813473"/>
                    <a:gd name="connsiteY96" fmla="*/ 2022516 h 2168820"/>
                    <a:gd name="connsiteX97" fmla="*/ 1053389 w 1813473"/>
                    <a:gd name="connsiteY97" fmla="*/ 2044461 h 2168820"/>
                    <a:gd name="connsiteX98" fmla="*/ 1046073 w 1813473"/>
                    <a:gd name="connsiteY98" fmla="*/ 2066407 h 2168820"/>
                    <a:gd name="connsiteX99" fmla="*/ 1024128 w 1813473"/>
                    <a:gd name="connsiteY99" fmla="*/ 2073722 h 2168820"/>
                    <a:gd name="connsiteX100" fmla="*/ 1009497 w 1813473"/>
                    <a:gd name="connsiteY100" fmla="*/ 2088352 h 2168820"/>
                    <a:gd name="connsiteX101" fmla="*/ 994867 w 1813473"/>
                    <a:gd name="connsiteY101" fmla="*/ 2146874 h 2168820"/>
                    <a:gd name="connsiteX102" fmla="*/ 987552 w 1813473"/>
                    <a:gd name="connsiteY102" fmla="*/ 2168820 h 2168820"/>
                    <a:gd name="connsiteX103" fmla="*/ 943661 w 1813473"/>
                    <a:gd name="connsiteY103" fmla="*/ 2146874 h 2168820"/>
                    <a:gd name="connsiteX104" fmla="*/ 914400 w 1813473"/>
                    <a:gd name="connsiteY104" fmla="*/ 2117613 h 2168820"/>
                    <a:gd name="connsiteX105" fmla="*/ 899769 w 1813473"/>
                    <a:gd name="connsiteY105" fmla="*/ 2102983 h 2168820"/>
                    <a:gd name="connsiteX106" fmla="*/ 877824 w 1813473"/>
                    <a:gd name="connsiteY106" fmla="*/ 2095668 h 2168820"/>
                    <a:gd name="connsiteX107" fmla="*/ 855878 w 1813473"/>
                    <a:gd name="connsiteY107" fmla="*/ 2081037 h 2168820"/>
                    <a:gd name="connsiteX108" fmla="*/ 826617 w 1813473"/>
                    <a:gd name="connsiteY108" fmla="*/ 2022516 h 2168820"/>
                    <a:gd name="connsiteX109" fmla="*/ 782726 w 1813473"/>
                    <a:gd name="connsiteY109" fmla="*/ 2007885 h 2168820"/>
                    <a:gd name="connsiteX110" fmla="*/ 760781 w 1813473"/>
                    <a:gd name="connsiteY110" fmla="*/ 2000570 h 2168820"/>
                    <a:gd name="connsiteX111" fmla="*/ 746150 w 1813473"/>
                    <a:gd name="connsiteY111" fmla="*/ 1985940 h 2168820"/>
                    <a:gd name="connsiteX112" fmla="*/ 716889 w 1813473"/>
                    <a:gd name="connsiteY112" fmla="*/ 1942048 h 2168820"/>
                    <a:gd name="connsiteX113" fmla="*/ 672998 w 1813473"/>
                    <a:gd name="connsiteY113" fmla="*/ 1927418 h 2168820"/>
                    <a:gd name="connsiteX114" fmla="*/ 651053 w 1813473"/>
                    <a:gd name="connsiteY114" fmla="*/ 1920103 h 2168820"/>
                    <a:gd name="connsiteX115" fmla="*/ 614477 w 1813473"/>
                    <a:gd name="connsiteY115" fmla="*/ 1890842 h 2168820"/>
                    <a:gd name="connsiteX116" fmla="*/ 585216 w 1813473"/>
                    <a:gd name="connsiteY116" fmla="*/ 1861581 h 2168820"/>
                    <a:gd name="connsiteX117" fmla="*/ 555955 w 1813473"/>
                    <a:gd name="connsiteY117" fmla="*/ 1832320 h 2168820"/>
                    <a:gd name="connsiteX118" fmla="*/ 541325 w 1813473"/>
                    <a:gd name="connsiteY118" fmla="*/ 1810375 h 2168820"/>
                    <a:gd name="connsiteX119" fmla="*/ 534009 w 1813473"/>
                    <a:gd name="connsiteY119" fmla="*/ 1788429 h 2168820"/>
                    <a:gd name="connsiteX120" fmla="*/ 482803 w 1813473"/>
                    <a:gd name="connsiteY120" fmla="*/ 1766484 h 2168820"/>
                    <a:gd name="connsiteX121" fmla="*/ 453542 w 1813473"/>
                    <a:gd name="connsiteY121" fmla="*/ 1737223 h 2168820"/>
                    <a:gd name="connsiteX122" fmla="*/ 438912 w 1813473"/>
                    <a:gd name="connsiteY122" fmla="*/ 1722592 h 2168820"/>
                    <a:gd name="connsiteX123" fmla="*/ 373075 w 1813473"/>
                    <a:gd name="connsiteY123" fmla="*/ 1693332 h 2168820"/>
                    <a:gd name="connsiteX124" fmla="*/ 358445 w 1813473"/>
                    <a:gd name="connsiteY124" fmla="*/ 1678701 h 2168820"/>
                    <a:gd name="connsiteX125" fmla="*/ 343814 w 1813473"/>
                    <a:gd name="connsiteY125" fmla="*/ 1634810 h 2168820"/>
                    <a:gd name="connsiteX126" fmla="*/ 336499 w 1813473"/>
                    <a:gd name="connsiteY126" fmla="*/ 1612864 h 2168820"/>
                    <a:gd name="connsiteX127" fmla="*/ 321869 w 1813473"/>
                    <a:gd name="connsiteY127" fmla="*/ 1590919 h 2168820"/>
                    <a:gd name="connsiteX128" fmla="*/ 292608 w 1813473"/>
                    <a:gd name="connsiteY128" fmla="*/ 1554343 h 2168820"/>
                    <a:gd name="connsiteX129" fmla="*/ 270662 w 1813473"/>
                    <a:gd name="connsiteY129" fmla="*/ 1517767 h 2168820"/>
                    <a:gd name="connsiteX130" fmla="*/ 241401 w 1813473"/>
                    <a:gd name="connsiteY130" fmla="*/ 1473876 h 2168820"/>
                    <a:gd name="connsiteX131" fmla="*/ 226771 w 1813473"/>
                    <a:gd name="connsiteY131" fmla="*/ 1429984 h 2168820"/>
                    <a:gd name="connsiteX132" fmla="*/ 219456 w 1813473"/>
                    <a:gd name="connsiteY132" fmla="*/ 1408039 h 2168820"/>
                    <a:gd name="connsiteX133" fmla="*/ 182880 w 1813473"/>
                    <a:gd name="connsiteY133" fmla="*/ 1378778 h 2168820"/>
                    <a:gd name="connsiteX134" fmla="*/ 168249 w 1813473"/>
                    <a:gd name="connsiteY134" fmla="*/ 1364148 h 2168820"/>
                    <a:gd name="connsiteX135" fmla="*/ 146304 w 1813473"/>
                    <a:gd name="connsiteY135" fmla="*/ 1356832 h 2168820"/>
                    <a:gd name="connsiteX136" fmla="*/ 109728 w 1813473"/>
                    <a:gd name="connsiteY136" fmla="*/ 1327572 h 2168820"/>
                    <a:gd name="connsiteX137" fmla="*/ 95097 w 1813473"/>
                    <a:gd name="connsiteY137" fmla="*/ 1312941 h 2168820"/>
                    <a:gd name="connsiteX138" fmla="*/ 58521 w 1813473"/>
                    <a:gd name="connsiteY138" fmla="*/ 1283680 h 2168820"/>
                    <a:gd name="connsiteX139" fmla="*/ 21945 w 1813473"/>
                    <a:gd name="connsiteY139" fmla="*/ 1232474 h 2168820"/>
                    <a:gd name="connsiteX140" fmla="*/ 0 w 1813473"/>
                    <a:gd name="connsiteY140" fmla="*/ 1225159 h 2168820"/>
                    <a:gd name="connsiteX141" fmla="*/ 14630 w 1813473"/>
                    <a:gd name="connsiteY141"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89888 w 1813473"/>
                    <a:gd name="connsiteY88" fmla="*/ 1905472 h 2168820"/>
                    <a:gd name="connsiteX89" fmla="*/ 1367942 w 1813473"/>
                    <a:gd name="connsiteY89" fmla="*/ 1942048 h 2168820"/>
                    <a:gd name="connsiteX90" fmla="*/ 1345997 w 1813473"/>
                    <a:gd name="connsiteY90" fmla="*/ 1949364 h 2168820"/>
                    <a:gd name="connsiteX91" fmla="*/ 1324051 w 1813473"/>
                    <a:gd name="connsiteY91" fmla="*/ 1963994 h 2168820"/>
                    <a:gd name="connsiteX92" fmla="*/ 1207008 w 1813473"/>
                    <a:gd name="connsiteY92" fmla="*/ 1978624 h 2168820"/>
                    <a:gd name="connsiteX93" fmla="*/ 1163117 w 1813473"/>
                    <a:gd name="connsiteY93" fmla="*/ 1993255 h 2168820"/>
                    <a:gd name="connsiteX94" fmla="*/ 1133856 w 1813473"/>
                    <a:gd name="connsiteY94" fmla="*/ 2000570 h 2168820"/>
                    <a:gd name="connsiteX95" fmla="*/ 1089965 w 1813473"/>
                    <a:gd name="connsiteY95" fmla="*/ 2015200 h 2168820"/>
                    <a:gd name="connsiteX96" fmla="*/ 1068019 w 1813473"/>
                    <a:gd name="connsiteY96" fmla="*/ 2022516 h 2168820"/>
                    <a:gd name="connsiteX97" fmla="*/ 1053389 w 1813473"/>
                    <a:gd name="connsiteY97" fmla="*/ 2044461 h 2168820"/>
                    <a:gd name="connsiteX98" fmla="*/ 1046073 w 1813473"/>
                    <a:gd name="connsiteY98" fmla="*/ 2066407 h 2168820"/>
                    <a:gd name="connsiteX99" fmla="*/ 1024128 w 1813473"/>
                    <a:gd name="connsiteY99" fmla="*/ 2073722 h 2168820"/>
                    <a:gd name="connsiteX100" fmla="*/ 1009497 w 1813473"/>
                    <a:gd name="connsiteY100" fmla="*/ 2088352 h 2168820"/>
                    <a:gd name="connsiteX101" fmla="*/ 994867 w 1813473"/>
                    <a:gd name="connsiteY101" fmla="*/ 2146874 h 2168820"/>
                    <a:gd name="connsiteX102" fmla="*/ 987552 w 1813473"/>
                    <a:gd name="connsiteY102" fmla="*/ 2168820 h 2168820"/>
                    <a:gd name="connsiteX103" fmla="*/ 943661 w 1813473"/>
                    <a:gd name="connsiteY103" fmla="*/ 2146874 h 2168820"/>
                    <a:gd name="connsiteX104" fmla="*/ 914400 w 1813473"/>
                    <a:gd name="connsiteY104" fmla="*/ 2117613 h 2168820"/>
                    <a:gd name="connsiteX105" fmla="*/ 899769 w 1813473"/>
                    <a:gd name="connsiteY105" fmla="*/ 2102983 h 2168820"/>
                    <a:gd name="connsiteX106" fmla="*/ 877824 w 1813473"/>
                    <a:gd name="connsiteY106" fmla="*/ 2095668 h 2168820"/>
                    <a:gd name="connsiteX107" fmla="*/ 855878 w 1813473"/>
                    <a:gd name="connsiteY107" fmla="*/ 2081037 h 2168820"/>
                    <a:gd name="connsiteX108" fmla="*/ 826617 w 1813473"/>
                    <a:gd name="connsiteY108" fmla="*/ 2022516 h 2168820"/>
                    <a:gd name="connsiteX109" fmla="*/ 782726 w 1813473"/>
                    <a:gd name="connsiteY109" fmla="*/ 2007885 h 2168820"/>
                    <a:gd name="connsiteX110" fmla="*/ 760781 w 1813473"/>
                    <a:gd name="connsiteY110" fmla="*/ 2000570 h 2168820"/>
                    <a:gd name="connsiteX111" fmla="*/ 746150 w 1813473"/>
                    <a:gd name="connsiteY111" fmla="*/ 1985940 h 2168820"/>
                    <a:gd name="connsiteX112" fmla="*/ 716889 w 1813473"/>
                    <a:gd name="connsiteY112" fmla="*/ 1942048 h 2168820"/>
                    <a:gd name="connsiteX113" fmla="*/ 672998 w 1813473"/>
                    <a:gd name="connsiteY113" fmla="*/ 1927418 h 2168820"/>
                    <a:gd name="connsiteX114" fmla="*/ 651053 w 1813473"/>
                    <a:gd name="connsiteY114" fmla="*/ 1920103 h 2168820"/>
                    <a:gd name="connsiteX115" fmla="*/ 614477 w 1813473"/>
                    <a:gd name="connsiteY115" fmla="*/ 1890842 h 2168820"/>
                    <a:gd name="connsiteX116" fmla="*/ 585216 w 1813473"/>
                    <a:gd name="connsiteY116" fmla="*/ 1861581 h 2168820"/>
                    <a:gd name="connsiteX117" fmla="*/ 555955 w 1813473"/>
                    <a:gd name="connsiteY117" fmla="*/ 1832320 h 2168820"/>
                    <a:gd name="connsiteX118" fmla="*/ 541325 w 1813473"/>
                    <a:gd name="connsiteY118" fmla="*/ 1810375 h 2168820"/>
                    <a:gd name="connsiteX119" fmla="*/ 534009 w 1813473"/>
                    <a:gd name="connsiteY119" fmla="*/ 1788429 h 2168820"/>
                    <a:gd name="connsiteX120" fmla="*/ 482803 w 1813473"/>
                    <a:gd name="connsiteY120" fmla="*/ 1766484 h 2168820"/>
                    <a:gd name="connsiteX121" fmla="*/ 453542 w 1813473"/>
                    <a:gd name="connsiteY121" fmla="*/ 1737223 h 2168820"/>
                    <a:gd name="connsiteX122" fmla="*/ 438912 w 1813473"/>
                    <a:gd name="connsiteY122" fmla="*/ 1722592 h 2168820"/>
                    <a:gd name="connsiteX123" fmla="*/ 373075 w 1813473"/>
                    <a:gd name="connsiteY123" fmla="*/ 1693332 h 2168820"/>
                    <a:gd name="connsiteX124" fmla="*/ 358445 w 1813473"/>
                    <a:gd name="connsiteY124" fmla="*/ 1678701 h 2168820"/>
                    <a:gd name="connsiteX125" fmla="*/ 343814 w 1813473"/>
                    <a:gd name="connsiteY125" fmla="*/ 1634810 h 2168820"/>
                    <a:gd name="connsiteX126" fmla="*/ 336499 w 1813473"/>
                    <a:gd name="connsiteY126" fmla="*/ 1612864 h 2168820"/>
                    <a:gd name="connsiteX127" fmla="*/ 321869 w 1813473"/>
                    <a:gd name="connsiteY127" fmla="*/ 1590919 h 2168820"/>
                    <a:gd name="connsiteX128" fmla="*/ 292608 w 1813473"/>
                    <a:gd name="connsiteY128" fmla="*/ 1554343 h 2168820"/>
                    <a:gd name="connsiteX129" fmla="*/ 270662 w 1813473"/>
                    <a:gd name="connsiteY129" fmla="*/ 1517767 h 2168820"/>
                    <a:gd name="connsiteX130" fmla="*/ 241401 w 1813473"/>
                    <a:gd name="connsiteY130" fmla="*/ 1473876 h 2168820"/>
                    <a:gd name="connsiteX131" fmla="*/ 226771 w 1813473"/>
                    <a:gd name="connsiteY131" fmla="*/ 1429984 h 2168820"/>
                    <a:gd name="connsiteX132" fmla="*/ 219456 w 1813473"/>
                    <a:gd name="connsiteY132" fmla="*/ 1408039 h 2168820"/>
                    <a:gd name="connsiteX133" fmla="*/ 182880 w 1813473"/>
                    <a:gd name="connsiteY133" fmla="*/ 1378778 h 2168820"/>
                    <a:gd name="connsiteX134" fmla="*/ 168249 w 1813473"/>
                    <a:gd name="connsiteY134" fmla="*/ 1364148 h 2168820"/>
                    <a:gd name="connsiteX135" fmla="*/ 146304 w 1813473"/>
                    <a:gd name="connsiteY135" fmla="*/ 1356832 h 2168820"/>
                    <a:gd name="connsiteX136" fmla="*/ 109728 w 1813473"/>
                    <a:gd name="connsiteY136" fmla="*/ 1327572 h 2168820"/>
                    <a:gd name="connsiteX137" fmla="*/ 95097 w 1813473"/>
                    <a:gd name="connsiteY137" fmla="*/ 1312941 h 2168820"/>
                    <a:gd name="connsiteX138" fmla="*/ 58521 w 1813473"/>
                    <a:gd name="connsiteY138" fmla="*/ 1283680 h 2168820"/>
                    <a:gd name="connsiteX139" fmla="*/ 21945 w 1813473"/>
                    <a:gd name="connsiteY139" fmla="*/ 1232474 h 2168820"/>
                    <a:gd name="connsiteX140" fmla="*/ 0 w 1813473"/>
                    <a:gd name="connsiteY140" fmla="*/ 1225159 h 2168820"/>
                    <a:gd name="connsiteX141" fmla="*/ 14630 w 1813473"/>
                    <a:gd name="connsiteY141"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67942 w 1813473"/>
                    <a:gd name="connsiteY88" fmla="*/ 1942048 h 2168820"/>
                    <a:gd name="connsiteX89" fmla="*/ 1345997 w 1813473"/>
                    <a:gd name="connsiteY89" fmla="*/ 1949364 h 2168820"/>
                    <a:gd name="connsiteX90" fmla="*/ 1324051 w 1813473"/>
                    <a:gd name="connsiteY90" fmla="*/ 1963994 h 2168820"/>
                    <a:gd name="connsiteX91" fmla="*/ 1207008 w 1813473"/>
                    <a:gd name="connsiteY91" fmla="*/ 1978624 h 2168820"/>
                    <a:gd name="connsiteX92" fmla="*/ 1163117 w 1813473"/>
                    <a:gd name="connsiteY92" fmla="*/ 1993255 h 2168820"/>
                    <a:gd name="connsiteX93" fmla="*/ 1133856 w 1813473"/>
                    <a:gd name="connsiteY93" fmla="*/ 2000570 h 2168820"/>
                    <a:gd name="connsiteX94" fmla="*/ 1089965 w 1813473"/>
                    <a:gd name="connsiteY94" fmla="*/ 2015200 h 2168820"/>
                    <a:gd name="connsiteX95" fmla="*/ 1068019 w 1813473"/>
                    <a:gd name="connsiteY95" fmla="*/ 2022516 h 2168820"/>
                    <a:gd name="connsiteX96" fmla="*/ 1053389 w 1813473"/>
                    <a:gd name="connsiteY96" fmla="*/ 2044461 h 2168820"/>
                    <a:gd name="connsiteX97" fmla="*/ 1046073 w 1813473"/>
                    <a:gd name="connsiteY97" fmla="*/ 2066407 h 2168820"/>
                    <a:gd name="connsiteX98" fmla="*/ 1024128 w 1813473"/>
                    <a:gd name="connsiteY98" fmla="*/ 2073722 h 2168820"/>
                    <a:gd name="connsiteX99" fmla="*/ 1009497 w 1813473"/>
                    <a:gd name="connsiteY99" fmla="*/ 2088352 h 2168820"/>
                    <a:gd name="connsiteX100" fmla="*/ 994867 w 1813473"/>
                    <a:gd name="connsiteY100" fmla="*/ 2146874 h 2168820"/>
                    <a:gd name="connsiteX101" fmla="*/ 987552 w 1813473"/>
                    <a:gd name="connsiteY101" fmla="*/ 2168820 h 2168820"/>
                    <a:gd name="connsiteX102" fmla="*/ 943661 w 1813473"/>
                    <a:gd name="connsiteY102" fmla="*/ 2146874 h 2168820"/>
                    <a:gd name="connsiteX103" fmla="*/ 914400 w 1813473"/>
                    <a:gd name="connsiteY103" fmla="*/ 2117613 h 2168820"/>
                    <a:gd name="connsiteX104" fmla="*/ 899769 w 1813473"/>
                    <a:gd name="connsiteY104" fmla="*/ 2102983 h 2168820"/>
                    <a:gd name="connsiteX105" fmla="*/ 877824 w 1813473"/>
                    <a:gd name="connsiteY105" fmla="*/ 2095668 h 2168820"/>
                    <a:gd name="connsiteX106" fmla="*/ 855878 w 1813473"/>
                    <a:gd name="connsiteY106" fmla="*/ 2081037 h 2168820"/>
                    <a:gd name="connsiteX107" fmla="*/ 826617 w 1813473"/>
                    <a:gd name="connsiteY107" fmla="*/ 2022516 h 2168820"/>
                    <a:gd name="connsiteX108" fmla="*/ 782726 w 1813473"/>
                    <a:gd name="connsiteY108" fmla="*/ 2007885 h 2168820"/>
                    <a:gd name="connsiteX109" fmla="*/ 760781 w 1813473"/>
                    <a:gd name="connsiteY109" fmla="*/ 2000570 h 2168820"/>
                    <a:gd name="connsiteX110" fmla="*/ 746150 w 1813473"/>
                    <a:gd name="connsiteY110" fmla="*/ 1985940 h 2168820"/>
                    <a:gd name="connsiteX111" fmla="*/ 716889 w 1813473"/>
                    <a:gd name="connsiteY111" fmla="*/ 1942048 h 2168820"/>
                    <a:gd name="connsiteX112" fmla="*/ 672998 w 1813473"/>
                    <a:gd name="connsiteY112" fmla="*/ 1927418 h 2168820"/>
                    <a:gd name="connsiteX113" fmla="*/ 651053 w 1813473"/>
                    <a:gd name="connsiteY113" fmla="*/ 1920103 h 2168820"/>
                    <a:gd name="connsiteX114" fmla="*/ 614477 w 1813473"/>
                    <a:gd name="connsiteY114" fmla="*/ 1890842 h 2168820"/>
                    <a:gd name="connsiteX115" fmla="*/ 585216 w 1813473"/>
                    <a:gd name="connsiteY115" fmla="*/ 1861581 h 2168820"/>
                    <a:gd name="connsiteX116" fmla="*/ 555955 w 1813473"/>
                    <a:gd name="connsiteY116" fmla="*/ 1832320 h 2168820"/>
                    <a:gd name="connsiteX117" fmla="*/ 541325 w 1813473"/>
                    <a:gd name="connsiteY117" fmla="*/ 1810375 h 2168820"/>
                    <a:gd name="connsiteX118" fmla="*/ 534009 w 1813473"/>
                    <a:gd name="connsiteY118" fmla="*/ 1788429 h 2168820"/>
                    <a:gd name="connsiteX119" fmla="*/ 482803 w 1813473"/>
                    <a:gd name="connsiteY119" fmla="*/ 1766484 h 2168820"/>
                    <a:gd name="connsiteX120" fmla="*/ 453542 w 1813473"/>
                    <a:gd name="connsiteY120" fmla="*/ 1737223 h 2168820"/>
                    <a:gd name="connsiteX121" fmla="*/ 438912 w 1813473"/>
                    <a:gd name="connsiteY121" fmla="*/ 1722592 h 2168820"/>
                    <a:gd name="connsiteX122" fmla="*/ 373075 w 1813473"/>
                    <a:gd name="connsiteY122" fmla="*/ 1693332 h 2168820"/>
                    <a:gd name="connsiteX123" fmla="*/ 358445 w 1813473"/>
                    <a:gd name="connsiteY123" fmla="*/ 1678701 h 2168820"/>
                    <a:gd name="connsiteX124" fmla="*/ 343814 w 1813473"/>
                    <a:gd name="connsiteY124" fmla="*/ 1634810 h 2168820"/>
                    <a:gd name="connsiteX125" fmla="*/ 336499 w 1813473"/>
                    <a:gd name="connsiteY125" fmla="*/ 1612864 h 2168820"/>
                    <a:gd name="connsiteX126" fmla="*/ 321869 w 1813473"/>
                    <a:gd name="connsiteY126" fmla="*/ 1590919 h 2168820"/>
                    <a:gd name="connsiteX127" fmla="*/ 292608 w 1813473"/>
                    <a:gd name="connsiteY127" fmla="*/ 1554343 h 2168820"/>
                    <a:gd name="connsiteX128" fmla="*/ 270662 w 1813473"/>
                    <a:gd name="connsiteY128" fmla="*/ 1517767 h 2168820"/>
                    <a:gd name="connsiteX129" fmla="*/ 241401 w 1813473"/>
                    <a:gd name="connsiteY129" fmla="*/ 1473876 h 2168820"/>
                    <a:gd name="connsiteX130" fmla="*/ 226771 w 1813473"/>
                    <a:gd name="connsiteY130" fmla="*/ 1429984 h 2168820"/>
                    <a:gd name="connsiteX131" fmla="*/ 219456 w 1813473"/>
                    <a:gd name="connsiteY131" fmla="*/ 1408039 h 2168820"/>
                    <a:gd name="connsiteX132" fmla="*/ 182880 w 1813473"/>
                    <a:gd name="connsiteY132" fmla="*/ 1378778 h 2168820"/>
                    <a:gd name="connsiteX133" fmla="*/ 168249 w 1813473"/>
                    <a:gd name="connsiteY133" fmla="*/ 1364148 h 2168820"/>
                    <a:gd name="connsiteX134" fmla="*/ 146304 w 1813473"/>
                    <a:gd name="connsiteY134" fmla="*/ 1356832 h 2168820"/>
                    <a:gd name="connsiteX135" fmla="*/ 109728 w 1813473"/>
                    <a:gd name="connsiteY135" fmla="*/ 1327572 h 2168820"/>
                    <a:gd name="connsiteX136" fmla="*/ 95097 w 1813473"/>
                    <a:gd name="connsiteY136" fmla="*/ 1312941 h 2168820"/>
                    <a:gd name="connsiteX137" fmla="*/ 58521 w 1813473"/>
                    <a:gd name="connsiteY137" fmla="*/ 1283680 h 2168820"/>
                    <a:gd name="connsiteX138" fmla="*/ 21945 w 1813473"/>
                    <a:gd name="connsiteY138" fmla="*/ 1232474 h 2168820"/>
                    <a:gd name="connsiteX139" fmla="*/ 0 w 1813473"/>
                    <a:gd name="connsiteY139" fmla="*/ 1225159 h 2168820"/>
                    <a:gd name="connsiteX140" fmla="*/ 14630 w 1813473"/>
                    <a:gd name="connsiteY140"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67942 w 1813473"/>
                    <a:gd name="connsiteY88" fmla="*/ 1942048 h 2168820"/>
                    <a:gd name="connsiteX89" fmla="*/ 1345997 w 1813473"/>
                    <a:gd name="connsiteY89" fmla="*/ 1949364 h 2168820"/>
                    <a:gd name="connsiteX90" fmla="*/ 1324051 w 1813473"/>
                    <a:gd name="connsiteY90" fmla="*/ 1963994 h 2168820"/>
                    <a:gd name="connsiteX91" fmla="*/ 1216533 w 1813473"/>
                    <a:gd name="connsiteY91" fmla="*/ 1997674 h 2168820"/>
                    <a:gd name="connsiteX92" fmla="*/ 1163117 w 1813473"/>
                    <a:gd name="connsiteY92" fmla="*/ 1993255 h 2168820"/>
                    <a:gd name="connsiteX93" fmla="*/ 1133856 w 1813473"/>
                    <a:gd name="connsiteY93" fmla="*/ 2000570 h 2168820"/>
                    <a:gd name="connsiteX94" fmla="*/ 1089965 w 1813473"/>
                    <a:gd name="connsiteY94" fmla="*/ 2015200 h 2168820"/>
                    <a:gd name="connsiteX95" fmla="*/ 1068019 w 1813473"/>
                    <a:gd name="connsiteY95" fmla="*/ 2022516 h 2168820"/>
                    <a:gd name="connsiteX96" fmla="*/ 1053389 w 1813473"/>
                    <a:gd name="connsiteY96" fmla="*/ 2044461 h 2168820"/>
                    <a:gd name="connsiteX97" fmla="*/ 1046073 w 1813473"/>
                    <a:gd name="connsiteY97" fmla="*/ 2066407 h 2168820"/>
                    <a:gd name="connsiteX98" fmla="*/ 1024128 w 1813473"/>
                    <a:gd name="connsiteY98" fmla="*/ 2073722 h 2168820"/>
                    <a:gd name="connsiteX99" fmla="*/ 1009497 w 1813473"/>
                    <a:gd name="connsiteY99" fmla="*/ 2088352 h 2168820"/>
                    <a:gd name="connsiteX100" fmla="*/ 994867 w 1813473"/>
                    <a:gd name="connsiteY100" fmla="*/ 2146874 h 2168820"/>
                    <a:gd name="connsiteX101" fmla="*/ 987552 w 1813473"/>
                    <a:gd name="connsiteY101" fmla="*/ 2168820 h 2168820"/>
                    <a:gd name="connsiteX102" fmla="*/ 943661 w 1813473"/>
                    <a:gd name="connsiteY102" fmla="*/ 2146874 h 2168820"/>
                    <a:gd name="connsiteX103" fmla="*/ 914400 w 1813473"/>
                    <a:gd name="connsiteY103" fmla="*/ 2117613 h 2168820"/>
                    <a:gd name="connsiteX104" fmla="*/ 899769 w 1813473"/>
                    <a:gd name="connsiteY104" fmla="*/ 2102983 h 2168820"/>
                    <a:gd name="connsiteX105" fmla="*/ 877824 w 1813473"/>
                    <a:gd name="connsiteY105" fmla="*/ 2095668 h 2168820"/>
                    <a:gd name="connsiteX106" fmla="*/ 855878 w 1813473"/>
                    <a:gd name="connsiteY106" fmla="*/ 2081037 h 2168820"/>
                    <a:gd name="connsiteX107" fmla="*/ 826617 w 1813473"/>
                    <a:gd name="connsiteY107" fmla="*/ 2022516 h 2168820"/>
                    <a:gd name="connsiteX108" fmla="*/ 782726 w 1813473"/>
                    <a:gd name="connsiteY108" fmla="*/ 2007885 h 2168820"/>
                    <a:gd name="connsiteX109" fmla="*/ 760781 w 1813473"/>
                    <a:gd name="connsiteY109" fmla="*/ 2000570 h 2168820"/>
                    <a:gd name="connsiteX110" fmla="*/ 746150 w 1813473"/>
                    <a:gd name="connsiteY110" fmla="*/ 1985940 h 2168820"/>
                    <a:gd name="connsiteX111" fmla="*/ 716889 w 1813473"/>
                    <a:gd name="connsiteY111" fmla="*/ 1942048 h 2168820"/>
                    <a:gd name="connsiteX112" fmla="*/ 672998 w 1813473"/>
                    <a:gd name="connsiteY112" fmla="*/ 1927418 h 2168820"/>
                    <a:gd name="connsiteX113" fmla="*/ 651053 w 1813473"/>
                    <a:gd name="connsiteY113" fmla="*/ 1920103 h 2168820"/>
                    <a:gd name="connsiteX114" fmla="*/ 614477 w 1813473"/>
                    <a:gd name="connsiteY114" fmla="*/ 1890842 h 2168820"/>
                    <a:gd name="connsiteX115" fmla="*/ 585216 w 1813473"/>
                    <a:gd name="connsiteY115" fmla="*/ 1861581 h 2168820"/>
                    <a:gd name="connsiteX116" fmla="*/ 555955 w 1813473"/>
                    <a:gd name="connsiteY116" fmla="*/ 1832320 h 2168820"/>
                    <a:gd name="connsiteX117" fmla="*/ 541325 w 1813473"/>
                    <a:gd name="connsiteY117" fmla="*/ 1810375 h 2168820"/>
                    <a:gd name="connsiteX118" fmla="*/ 534009 w 1813473"/>
                    <a:gd name="connsiteY118" fmla="*/ 1788429 h 2168820"/>
                    <a:gd name="connsiteX119" fmla="*/ 482803 w 1813473"/>
                    <a:gd name="connsiteY119" fmla="*/ 1766484 h 2168820"/>
                    <a:gd name="connsiteX120" fmla="*/ 453542 w 1813473"/>
                    <a:gd name="connsiteY120" fmla="*/ 1737223 h 2168820"/>
                    <a:gd name="connsiteX121" fmla="*/ 438912 w 1813473"/>
                    <a:gd name="connsiteY121" fmla="*/ 1722592 h 2168820"/>
                    <a:gd name="connsiteX122" fmla="*/ 373075 w 1813473"/>
                    <a:gd name="connsiteY122" fmla="*/ 1693332 h 2168820"/>
                    <a:gd name="connsiteX123" fmla="*/ 358445 w 1813473"/>
                    <a:gd name="connsiteY123" fmla="*/ 1678701 h 2168820"/>
                    <a:gd name="connsiteX124" fmla="*/ 343814 w 1813473"/>
                    <a:gd name="connsiteY124" fmla="*/ 1634810 h 2168820"/>
                    <a:gd name="connsiteX125" fmla="*/ 336499 w 1813473"/>
                    <a:gd name="connsiteY125" fmla="*/ 1612864 h 2168820"/>
                    <a:gd name="connsiteX126" fmla="*/ 321869 w 1813473"/>
                    <a:gd name="connsiteY126" fmla="*/ 1590919 h 2168820"/>
                    <a:gd name="connsiteX127" fmla="*/ 292608 w 1813473"/>
                    <a:gd name="connsiteY127" fmla="*/ 1554343 h 2168820"/>
                    <a:gd name="connsiteX128" fmla="*/ 270662 w 1813473"/>
                    <a:gd name="connsiteY128" fmla="*/ 1517767 h 2168820"/>
                    <a:gd name="connsiteX129" fmla="*/ 241401 w 1813473"/>
                    <a:gd name="connsiteY129" fmla="*/ 1473876 h 2168820"/>
                    <a:gd name="connsiteX130" fmla="*/ 226771 w 1813473"/>
                    <a:gd name="connsiteY130" fmla="*/ 1429984 h 2168820"/>
                    <a:gd name="connsiteX131" fmla="*/ 219456 w 1813473"/>
                    <a:gd name="connsiteY131" fmla="*/ 1408039 h 2168820"/>
                    <a:gd name="connsiteX132" fmla="*/ 182880 w 1813473"/>
                    <a:gd name="connsiteY132" fmla="*/ 1378778 h 2168820"/>
                    <a:gd name="connsiteX133" fmla="*/ 168249 w 1813473"/>
                    <a:gd name="connsiteY133" fmla="*/ 1364148 h 2168820"/>
                    <a:gd name="connsiteX134" fmla="*/ 146304 w 1813473"/>
                    <a:gd name="connsiteY134" fmla="*/ 1356832 h 2168820"/>
                    <a:gd name="connsiteX135" fmla="*/ 109728 w 1813473"/>
                    <a:gd name="connsiteY135" fmla="*/ 1327572 h 2168820"/>
                    <a:gd name="connsiteX136" fmla="*/ 95097 w 1813473"/>
                    <a:gd name="connsiteY136" fmla="*/ 1312941 h 2168820"/>
                    <a:gd name="connsiteX137" fmla="*/ 58521 w 1813473"/>
                    <a:gd name="connsiteY137" fmla="*/ 1283680 h 2168820"/>
                    <a:gd name="connsiteX138" fmla="*/ 21945 w 1813473"/>
                    <a:gd name="connsiteY138" fmla="*/ 1232474 h 2168820"/>
                    <a:gd name="connsiteX139" fmla="*/ 0 w 1813473"/>
                    <a:gd name="connsiteY139" fmla="*/ 1225159 h 2168820"/>
                    <a:gd name="connsiteX140" fmla="*/ 14630 w 1813473"/>
                    <a:gd name="connsiteY140"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67942 w 1813473"/>
                    <a:gd name="connsiteY88" fmla="*/ 1942048 h 2168820"/>
                    <a:gd name="connsiteX89" fmla="*/ 1345997 w 1813473"/>
                    <a:gd name="connsiteY89" fmla="*/ 1949364 h 2168820"/>
                    <a:gd name="connsiteX90" fmla="*/ 1312145 w 1813473"/>
                    <a:gd name="connsiteY90" fmla="*/ 1978281 h 2168820"/>
                    <a:gd name="connsiteX91" fmla="*/ 1216533 w 1813473"/>
                    <a:gd name="connsiteY91" fmla="*/ 1997674 h 2168820"/>
                    <a:gd name="connsiteX92" fmla="*/ 1163117 w 1813473"/>
                    <a:gd name="connsiteY92" fmla="*/ 1993255 h 2168820"/>
                    <a:gd name="connsiteX93" fmla="*/ 1133856 w 1813473"/>
                    <a:gd name="connsiteY93" fmla="*/ 2000570 h 2168820"/>
                    <a:gd name="connsiteX94" fmla="*/ 1089965 w 1813473"/>
                    <a:gd name="connsiteY94" fmla="*/ 2015200 h 2168820"/>
                    <a:gd name="connsiteX95" fmla="*/ 1068019 w 1813473"/>
                    <a:gd name="connsiteY95" fmla="*/ 2022516 h 2168820"/>
                    <a:gd name="connsiteX96" fmla="*/ 1053389 w 1813473"/>
                    <a:gd name="connsiteY96" fmla="*/ 2044461 h 2168820"/>
                    <a:gd name="connsiteX97" fmla="*/ 1046073 w 1813473"/>
                    <a:gd name="connsiteY97" fmla="*/ 2066407 h 2168820"/>
                    <a:gd name="connsiteX98" fmla="*/ 1024128 w 1813473"/>
                    <a:gd name="connsiteY98" fmla="*/ 2073722 h 2168820"/>
                    <a:gd name="connsiteX99" fmla="*/ 1009497 w 1813473"/>
                    <a:gd name="connsiteY99" fmla="*/ 2088352 h 2168820"/>
                    <a:gd name="connsiteX100" fmla="*/ 994867 w 1813473"/>
                    <a:gd name="connsiteY100" fmla="*/ 2146874 h 2168820"/>
                    <a:gd name="connsiteX101" fmla="*/ 987552 w 1813473"/>
                    <a:gd name="connsiteY101" fmla="*/ 2168820 h 2168820"/>
                    <a:gd name="connsiteX102" fmla="*/ 943661 w 1813473"/>
                    <a:gd name="connsiteY102" fmla="*/ 2146874 h 2168820"/>
                    <a:gd name="connsiteX103" fmla="*/ 914400 w 1813473"/>
                    <a:gd name="connsiteY103" fmla="*/ 2117613 h 2168820"/>
                    <a:gd name="connsiteX104" fmla="*/ 899769 w 1813473"/>
                    <a:gd name="connsiteY104" fmla="*/ 2102983 h 2168820"/>
                    <a:gd name="connsiteX105" fmla="*/ 877824 w 1813473"/>
                    <a:gd name="connsiteY105" fmla="*/ 2095668 h 2168820"/>
                    <a:gd name="connsiteX106" fmla="*/ 855878 w 1813473"/>
                    <a:gd name="connsiteY106" fmla="*/ 2081037 h 2168820"/>
                    <a:gd name="connsiteX107" fmla="*/ 826617 w 1813473"/>
                    <a:gd name="connsiteY107" fmla="*/ 2022516 h 2168820"/>
                    <a:gd name="connsiteX108" fmla="*/ 782726 w 1813473"/>
                    <a:gd name="connsiteY108" fmla="*/ 2007885 h 2168820"/>
                    <a:gd name="connsiteX109" fmla="*/ 760781 w 1813473"/>
                    <a:gd name="connsiteY109" fmla="*/ 2000570 h 2168820"/>
                    <a:gd name="connsiteX110" fmla="*/ 746150 w 1813473"/>
                    <a:gd name="connsiteY110" fmla="*/ 1985940 h 2168820"/>
                    <a:gd name="connsiteX111" fmla="*/ 716889 w 1813473"/>
                    <a:gd name="connsiteY111" fmla="*/ 1942048 h 2168820"/>
                    <a:gd name="connsiteX112" fmla="*/ 672998 w 1813473"/>
                    <a:gd name="connsiteY112" fmla="*/ 1927418 h 2168820"/>
                    <a:gd name="connsiteX113" fmla="*/ 651053 w 1813473"/>
                    <a:gd name="connsiteY113" fmla="*/ 1920103 h 2168820"/>
                    <a:gd name="connsiteX114" fmla="*/ 614477 w 1813473"/>
                    <a:gd name="connsiteY114" fmla="*/ 1890842 h 2168820"/>
                    <a:gd name="connsiteX115" fmla="*/ 585216 w 1813473"/>
                    <a:gd name="connsiteY115" fmla="*/ 1861581 h 2168820"/>
                    <a:gd name="connsiteX116" fmla="*/ 555955 w 1813473"/>
                    <a:gd name="connsiteY116" fmla="*/ 1832320 h 2168820"/>
                    <a:gd name="connsiteX117" fmla="*/ 541325 w 1813473"/>
                    <a:gd name="connsiteY117" fmla="*/ 1810375 h 2168820"/>
                    <a:gd name="connsiteX118" fmla="*/ 534009 w 1813473"/>
                    <a:gd name="connsiteY118" fmla="*/ 1788429 h 2168820"/>
                    <a:gd name="connsiteX119" fmla="*/ 482803 w 1813473"/>
                    <a:gd name="connsiteY119" fmla="*/ 1766484 h 2168820"/>
                    <a:gd name="connsiteX120" fmla="*/ 453542 w 1813473"/>
                    <a:gd name="connsiteY120" fmla="*/ 1737223 h 2168820"/>
                    <a:gd name="connsiteX121" fmla="*/ 438912 w 1813473"/>
                    <a:gd name="connsiteY121" fmla="*/ 1722592 h 2168820"/>
                    <a:gd name="connsiteX122" fmla="*/ 373075 w 1813473"/>
                    <a:gd name="connsiteY122" fmla="*/ 1693332 h 2168820"/>
                    <a:gd name="connsiteX123" fmla="*/ 358445 w 1813473"/>
                    <a:gd name="connsiteY123" fmla="*/ 1678701 h 2168820"/>
                    <a:gd name="connsiteX124" fmla="*/ 343814 w 1813473"/>
                    <a:gd name="connsiteY124" fmla="*/ 1634810 h 2168820"/>
                    <a:gd name="connsiteX125" fmla="*/ 336499 w 1813473"/>
                    <a:gd name="connsiteY125" fmla="*/ 1612864 h 2168820"/>
                    <a:gd name="connsiteX126" fmla="*/ 321869 w 1813473"/>
                    <a:gd name="connsiteY126" fmla="*/ 1590919 h 2168820"/>
                    <a:gd name="connsiteX127" fmla="*/ 292608 w 1813473"/>
                    <a:gd name="connsiteY127" fmla="*/ 1554343 h 2168820"/>
                    <a:gd name="connsiteX128" fmla="*/ 270662 w 1813473"/>
                    <a:gd name="connsiteY128" fmla="*/ 1517767 h 2168820"/>
                    <a:gd name="connsiteX129" fmla="*/ 241401 w 1813473"/>
                    <a:gd name="connsiteY129" fmla="*/ 1473876 h 2168820"/>
                    <a:gd name="connsiteX130" fmla="*/ 226771 w 1813473"/>
                    <a:gd name="connsiteY130" fmla="*/ 1429984 h 2168820"/>
                    <a:gd name="connsiteX131" fmla="*/ 219456 w 1813473"/>
                    <a:gd name="connsiteY131" fmla="*/ 1408039 h 2168820"/>
                    <a:gd name="connsiteX132" fmla="*/ 182880 w 1813473"/>
                    <a:gd name="connsiteY132" fmla="*/ 1378778 h 2168820"/>
                    <a:gd name="connsiteX133" fmla="*/ 168249 w 1813473"/>
                    <a:gd name="connsiteY133" fmla="*/ 1364148 h 2168820"/>
                    <a:gd name="connsiteX134" fmla="*/ 146304 w 1813473"/>
                    <a:gd name="connsiteY134" fmla="*/ 1356832 h 2168820"/>
                    <a:gd name="connsiteX135" fmla="*/ 109728 w 1813473"/>
                    <a:gd name="connsiteY135" fmla="*/ 1327572 h 2168820"/>
                    <a:gd name="connsiteX136" fmla="*/ 95097 w 1813473"/>
                    <a:gd name="connsiteY136" fmla="*/ 1312941 h 2168820"/>
                    <a:gd name="connsiteX137" fmla="*/ 58521 w 1813473"/>
                    <a:gd name="connsiteY137" fmla="*/ 1283680 h 2168820"/>
                    <a:gd name="connsiteX138" fmla="*/ 21945 w 1813473"/>
                    <a:gd name="connsiteY138" fmla="*/ 1232474 h 2168820"/>
                    <a:gd name="connsiteX139" fmla="*/ 0 w 1813473"/>
                    <a:gd name="connsiteY139" fmla="*/ 1225159 h 2168820"/>
                    <a:gd name="connsiteX140" fmla="*/ 14630 w 1813473"/>
                    <a:gd name="connsiteY140"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45997 w 1813473"/>
                    <a:gd name="connsiteY89" fmla="*/ 1949364 h 2168820"/>
                    <a:gd name="connsiteX90" fmla="*/ 1312145 w 1813473"/>
                    <a:gd name="connsiteY90" fmla="*/ 1978281 h 2168820"/>
                    <a:gd name="connsiteX91" fmla="*/ 1216533 w 1813473"/>
                    <a:gd name="connsiteY91" fmla="*/ 1997674 h 2168820"/>
                    <a:gd name="connsiteX92" fmla="*/ 1163117 w 1813473"/>
                    <a:gd name="connsiteY92" fmla="*/ 1993255 h 2168820"/>
                    <a:gd name="connsiteX93" fmla="*/ 1133856 w 1813473"/>
                    <a:gd name="connsiteY93" fmla="*/ 2000570 h 2168820"/>
                    <a:gd name="connsiteX94" fmla="*/ 1089965 w 1813473"/>
                    <a:gd name="connsiteY94" fmla="*/ 2015200 h 2168820"/>
                    <a:gd name="connsiteX95" fmla="*/ 1068019 w 1813473"/>
                    <a:gd name="connsiteY95" fmla="*/ 2022516 h 2168820"/>
                    <a:gd name="connsiteX96" fmla="*/ 1053389 w 1813473"/>
                    <a:gd name="connsiteY96" fmla="*/ 2044461 h 2168820"/>
                    <a:gd name="connsiteX97" fmla="*/ 1046073 w 1813473"/>
                    <a:gd name="connsiteY97" fmla="*/ 2066407 h 2168820"/>
                    <a:gd name="connsiteX98" fmla="*/ 1024128 w 1813473"/>
                    <a:gd name="connsiteY98" fmla="*/ 2073722 h 2168820"/>
                    <a:gd name="connsiteX99" fmla="*/ 1009497 w 1813473"/>
                    <a:gd name="connsiteY99" fmla="*/ 2088352 h 2168820"/>
                    <a:gd name="connsiteX100" fmla="*/ 994867 w 1813473"/>
                    <a:gd name="connsiteY100" fmla="*/ 2146874 h 2168820"/>
                    <a:gd name="connsiteX101" fmla="*/ 987552 w 1813473"/>
                    <a:gd name="connsiteY101" fmla="*/ 2168820 h 2168820"/>
                    <a:gd name="connsiteX102" fmla="*/ 943661 w 1813473"/>
                    <a:gd name="connsiteY102" fmla="*/ 2146874 h 2168820"/>
                    <a:gd name="connsiteX103" fmla="*/ 914400 w 1813473"/>
                    <a:gd name="connsiteY103" fmla="*/ 2117613 h 2168820"/>
                    <a:gd name="connsiteX104" fmla="*/ 899769 w 1813473"/>
                    <a:gd name="connsiteY104" fmla="*/ 2102983 h 2168820"/>
                    <a:gd name="connsiteX105" fmla="*/ 877824 w 1813473"/>
                    <a:gd name="connsiteY105" fmla="*/ 2095668 h 2168820"/>
                    <a:gd name="connsiteX106" fmla="*/ 855878 w 1813473"/>
                    <a:gd name="connsiteY106" fmla="*/ 2081037 h 2168820"/>
                    <a:gd name="connsiteX107" fmla="*/ 826617 w 1813473"/>
                    <a:gd name="connsiteY107" fmla="*/ 2022516 h 2168820"/>
                    <a:gd name="connsiteX108" fmla="*/ 782726 w 1813473"/>
                    <a:gd name="connsiteY108" fmla="*/ 2007885 h 2168820"/>
                    <a:gd name="connsiteX109" fmla="*/ 760781 w 1813473"/>
                    <a:gd name="connsiteY109" fmla="*/ 2000570 h 2168820"/>
                    <a:gd name="connsiteX110" fmla="*/ 746150 w 1813473"/>
                    <a:gd name="connsiteY110" fmla="*/ 1985940 h 2168820"/>
                    <a:gd name="connsiteX111" fmla="*/ 716889 w 1813473"/>
                    <a:gd name="connsiteY111" fmla="*/ 1942048 h 2168820"/>
                    <a:gd name="connsiteX112" fmla="*/ 672998 w 1813473"/>
                    <a:gd name="connsiteY112" fmla="*/ 1927418 h 2168820"/>
                    <a:gd name="connsiteX113" fmla="*/ 651053 w 1813473"/>
                    <a:gd name="connsiteY113" fmla="*/ 1920103 h 2168820"/>
                    <a:gd name="connsiteX114" fmla="*/ 614477 w 1813473"/>
                    <a:gd name="connsiteY114" fmla="*/ 1890842 h 2168820"/>
                    <a:gd name="connsiteX115" fmla="*/ 585216 w 1813473"/>
                    <a:gd name="connsiteY115" fmla="*/ 1861581 h 2168820"/>
                    <a:gd name="connsiteX116" fmla="*/ 555955 w 1813473"/>
                    <a:gd name="connsiteY116" fmla="*/ 1832320 h 2168820"/>
                    <a:gd name="connsiteX117" fmla="*/ 541325 w 1813473"/>
                    <a:gd name="connsiteY117" fmla="*/ 1810375 h 2168820"/>
                    <a:gd name="connsiteX118" fmla="*/ 534009 w 1813473"/>
                    <a:gd name="connsiteY118" fmla="*/ 1788429 h 2168820"/>
                    <a:gd name="connsiteX119" fmla="*/ 482803 w 1813473"/>
                    <a:gd name="connsiteY119" fmla="*/ 1766484 h 2168820"/>
                    <a:gd name="connsiteX120" fmla="*/ 453542 w 1813473"/>
                    <a:gd name="connsiteY120" fmla="*/ 1737223 h 2168820"/>
                    <a:gd name="connsiteX121" fmla="*/ 438912 w 1813473"/>
                    <a:gd name="connsiteY121" fmla="*/ 1722592 h 2168820"/>
                    <a:gd name="connsiteX122" fmla="*/ 373075 w 1813473"/>
                    <a:gd name="connsiteY122" fmla="*/ 1693332 h 2168820"/>
                    <a:gd name="connsiteX123" fmla="*/ 358445 w 1813473"/>
                    <a:gd name="connsiteY123" fmla="*/ 1678701 h 2168820"/>
                    <a:gd name="connsiteX124" fmla="*/ 343814 w 1813473"/>
                    <a:gd name="connsiteY124" fmla="*/ 1634810 h 2168820"/>
                    <a:gd name="connsiteX125" fmla="*/ 336499 w 1813473"/>
                    <a:gd name="connsiteY125" fmla="*/ 1612864 h 2168820"/>
                    <a:gd name="connsiteX126" fmla="*/ 321869 w 1813473"/>
                    <a:gd name="connsiteY126" fmla="*/ 1590919 h 2168820"/>
                    <a:gd name="connsiteX127" fmla="*/ 292608 w 1813473"/>
                    <a:gd name="connsiteY127" fmla="*/ 1554343 h 2168820"/>
                    <a:gd name="connsiteX128" fmla="*/ 270662 w 1813473"/>
                    <a:gd name="connsiteY128" fmla="*/ 1517767 h 2168820"/>
                    <a:gd name="connsiteX129" fmla="*/ 241401 w 1813473"/>
                    <a:gd name="connsiteY129" fmla="*/ 1473876 h 2168820"/>
                    <a:gd name="connsiteX130" fmla="*/ 226771 w 1813473"/>
                    <a:gd name="connsiteY130" fmla="*/ 1429984 h 2168820"/>
                    <a:gd name="connsiteX131" fmla="*/ 219456 w 1813473"/>
                    <a:gd name="connsiteY131" fmla="*/ 1408039 h 2168820"/>
                    <a:gd name="connsiteX132" fmla="*/ 182880 w 1813473"/>
                    <a:gd name="connsiteY132" fmla="*/ 1378778 h 2168820"/>
                    <a:gd name="connsiteX133" fmla="*/ 168249 w 1813473"/>
                    <a:gd name="connsiteY133" fmla="*/ 1364148 h 2168820"/>
                    <a:gd name="connsiteX134" fmla="*/ 146304 w 1813473"/>
                    <a:gd name="connsiteY134" fmla="*/ 1356832 h 2168820"/>
                    <a:gd name="connsiteX135" fmla="*/ 109728 w 1813473"/>
                    <a:gd name="connsiteY135" fmla="*/ 1327572 h 2168820"/>
                    <a:gd name="connsiteX136" fmla="*/ 95097 w 1813473"/>
                    <a:gd name="connsiteY136" fmla="*/ 1312941 h 2168820"/>
                    <a:gd name="connsiteX137" fmla="*/ 58521 w 1813473"/>
                    <a:gd name="connsiteY137" fmla="*/ 1283680 h 2168820"/>
                    <a:gd name="connsiteX138" fmla="*/ 21945 w 1813473"/>
                    <a:gd name="connsiteY138" fmla="*/ 1232474 h 2168820"/>
                    <a:gd name="connsiteX139" fmla="*/ 0 w 1813473"/>
                    <a:gd name="connsiteY139" fmla="*/ 1225159 h 2168820"/>
                    <a:gd name="connsiteX140" fmla="*/ 14630 w 1813473"/>
                    <a:gd name="connsiteY140"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63117 w 1813473"/>
                    <a:gd name="connsiteY92" fmla="*/ 1993255 h 2168820"/>
                    <a:gd name="connsiteX93" fmla="*/ 1133856 w 1813473"/>
                    <a:gd name="connsiteY93" fmla="*/ 2000570 h 2168820"/>
                    <a:gd name="connsiteX94" fmla="*/ 1089965 w 1813473"/>
                    <a:gd name="connsiteY94" fmla="*/ 2015200 h 2168820"/>
                    <a:gd name="connsiteX95" fmla="*/ 1068019 w 1813473"/>
                    <a:gd name="connsiteY95" fmla="*/ 2022516 h 2168820"/>
                    <a:gd name="connsiteX96" fmla="*/ 1053389 w 1813473"/>
                    <a:gd name="connsiteY96" fmla="*/ 2044461 h 2168820"/>
                    <a:gd name="connsiteX97" fmla="*/ 1046073 w 1813473"/>
                    <a:gd name="connsiteY97" fmla="*/ 2066407 h 2168820"/>
                    <a:gd name="connsiteX98" fmla="*/ 1024128 w 1813473"/>
                    <a:gd name="connsiteY98" fmla="*/ 2073722 h 2168820"/>
                    <a:gd name="connsiteX99" fmla="*/ 1009497 w 1813473"/>
                    <a:gd name="connsiteY99" fmla="*/ 2088352 h 2168820"/>
                    <a:gd name="connsiteX100" fmla="*/ 994867 w 1813473"/>
                    <a:gd name="connsiteY100" fmla="*/ 2146874 h 2168820"/>
                    <a:gd name="connsiteX101" fmla="*/ 987552 w 1813473"/>
                    <a:gd name="connsiteY101" fmla="*/ 2168820 h 2168820"/>
                    <a:gd name="connsiteX102" fmla="*/ 943661 w 1813473"/>
                    <a:gd name="connsiteY102" fmla="*/ 2146874 h 2168820"/>
                    <a:gd name="connsiteX103" fmla="*/ 914400 w 1813473"/>
                    <a:gd name="connsiteY103" fmla="*/ 2117613 h 2168820"/>
                    <a:gd name="connsiteX104" fmla="*/ 899769 w 1813473"/>
                    <a:gd name="connsiteY104" fmla="*/ 2102983 h 2168820"/>
                    <a:gd name="connsiteX105" fmla="*/ 877824 w 1813473"/>
                    <a:gd name="connsiteY105" fmla="*/ 2095668 h 2168820"/>
                    <a:gd name="connsiteX106" fmla="*/ 855878 w 1813473"/>
                    <a:gd name="connsiteY106" fmla="*/ 2081037 h 2168820"/>
                    <a:gd name="connsiteX107" fmla="*/ 826617 w 1813473"/>
                    <a:gd name="connsiteY107" fmla="*/ 2022516 h 2168820"/>
                    <a:gd name="connsiteX108" fmla="*/ 782726 w 1813473"/>
                    <a:gd name="connsiteY108" fmla="*/ 2007885 h 2168820"/>
                    <a:gd name="connsiteX109" fmla="*/ 760781 w 1813473"/>
                    <a:gd name="connsiteY109" fmla="*/ 2000570 h 2168820"/>
                    <a:gd name="connsiteX110" fmla="*/ 746150 w 1813473"/>
                    <a:gd name="connsiteY110" fmla="*/ 1985940 h 2168820"/>
                    <a:gd name="connsiteX111" fmla="*/ 716889 w 1813473"/>
                    <a:gd name="connsiteY111" fmla="*/ 1942048 h 2168820"/>
                    <a:gd name="connsiteX112" fmla="*/ 672998 w 1813473"/>
                    <a:gd name="connsiteY112" fmla="*/ 1927418 h 2168820"/>
                    <a:gd name="connsiteX113" fmla="*/ 651053 w 1813473"/>
                    <a:gd name="connsiteY113" fmla="*/ 1920103 h 2168820"/>
                    <a:gd name="connsiteX114" fmla="*/ 614477 w 1813473"/>
                    <a:gd name="connsiteY114" fmla="*/ 1890842 h 2168820"/>
                    <a:gd name="connsiteX115" fmla="*/ 585216 w 1813473"/>
                    <a:gd name="connsiteY115" fmla="*/ 1861581 h 2168820"/>
                    <a:gd name="connsiteX116" fmla="*/ 555955 w 1813473"/>
                    <a:gd name="connsiteY116" fmla="*/ 1832320 h 2168820"/>
                    <a:gd name="connsiteX117" fmla="*/ 541325 w 1813473"/>
                    <a:gd name="connsiteY117" fmla="*/ 1810375 h 2168820"/>
                    <a:gd name="connsiteX118" fmla="*/ 534009 w 1813473"/>
                    <a:gd name="connsiteY118" fmla="*/ 1788429 h 2168820"/>
                    <a:gd name="connsiteX119" fmla="*/ 482803 w 1813473"/>
                    <a:gd name="connsiteY119" fmla="*/ 1766484 h 2168820"/>
                    <a:gd name="connsiteX120" fmla="*/ 453542 w 1813473"/>
                    <a:gd name="connsiteY120" fmla="*/ 1737223 h 2168820"/>
                    <a:gd name="connsiteX121" fmla="*/ 438912 w 1813473"/>
                    <a:gd name="connsiteY121" fmla="*/ 1722592 h 2168820"/>
                    <a:gd name="connsiteX122" fmla="*/ 373075 w 1813473"/>
                    <a:gd name="connsiteY122" fmla="*/ 1693332 h 2168820"/>
                    <a:gd name="connsiteX123" fmla="*/ 358445 w 1813473"/>
                    <a:gd name="connsiteY123" fmla="*/ 1678701 h 2168820"/>
                    <a:gd name="connsiteX124" fmla="*/ 343814 w 1813473"/>
                    <a:gd name="connsiteY124" fmla="*/ 1634810 h 2168820"/>
                    <a:gd name="connsiteX125" fmla="*/ 336499 w 1813473"/>
                    <a:gd name="connsiteY125" fmla="*/ 1612864 h 2168820"/>
                    <a:gd name="connsiteX126" fmla="*/ 321869 w 1813473"/>
                    <a:gd name="connsiteY126" fmla="*/ 1590919 h 2168820"/>
                    <a:gd name="connsiteX127" fmla="*/ 292608 w 1813473"/>
                    <a:gd name="connsiteY127" fmla="*/ 1554343 h 2168820"/>
                    <a:gd name="connsiteX128" fmla="*/ 270662 w 1813473"/>
                    <a:gd name="connsiteY128" fmla="*/ 1517767 h 2168820"/>
                    <a:gd name="connsiteX129" fmla="*/ 241401 w 1813473"/>
                    <a:gd name="connsiteY129" fmla="*/ 1473876 h 2168820"/>
                    <a:gd name="connsiteX130" fmla="*/ 226771 w 1813473"/>
                    <a:gd name="connsiteY130" fmla="*/ 1429984 h 2168820"/>
                    <a:gd name="connsiteX131" fmla="*/ 219456 w 1813473"/>
                    <a:gd name="connsiteY131" fmla="*/ 1408039 h 2168820"/>
                    <a:gd name="connsiteX132" fmla="*/ 182880 w 1813473"/>
                    <a:gd name="connsiteY132" fmla="*/ 1378778 h 2168820"/>
                    <a:gd name="connsiteX133" fmla="*/ 168249 w 1813473"/>
                    <a:gd name="connsiteY133" fmla="*/ 1364148 h 2168820"/>
                    <a:gd name="connsiteX134" fmla="*/ 146304 w 1813473"/>
                    <a:gd name="connsiteY134" fmla="*/ 1356832 h 2168820"/>
                    <a:gd name="connsiteX135" fmla="*/ 109728 w 1813473"/>
                    <a:gd name="connsiteY135" fmla="*/ 1327572 h 2168820"/>
                    <a:gd name="connsiteX136" fmla="*/ 95097 w 1813473"/>
                    <a:gd name="connsiteY136" fmla="*/ 1312941 h 2168820"/>
                    <a:gd name="connsiteX137" fmla="*/ 58521 w 1813473"/>
                    <a:gd name="connsiteY137" fmla="*/ 1283680 h 2168820"/>
                    <a:gd name="connsiteX138" fmla="*/ 21945 w 1813473"/>
                    <a:gd name="connsiteY138" fmla="*/ 1232474 h 2168820"/>
                    <a:gd name="connsiteX139" fmla="*/ 0 w 1813473"/>
                    <a:gd name="connsiteY139" fmla="*/ 1225159 h 2168820"/>
                    <a:gd name="connsiteX140" fmla="*/ 14630 w 1813473"/>
                    <a:gd name="connsiteY140"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133856 w 1813473"/>
                    <a:gd name="connsiteY93" fmla="*/ 2000570 h 2168820"/>
                    <a:gd name="connsiteX94" fmla="*/ 1089965 w 1813473"/>
                    <a:gd name="connsiteY94" fmla="*/ 2015200 h 2168820"/>
                    <a:gd name="connsiteX95" fmla="*/ 1068019 w 1813473"/>
                    <a:gd name="connsiteY95" fmla="*/ 2022516 h 2168820"/>
                    <a:gd name="connsiteX96" fmla="*/ 1053389 w 1813473"/>
                    <a:gd name="connsiteY96" fmla="*/ 2044461 h 2168820"/>
                    <a:gd name="connsiteX97" fmla="*/ 1046073 w 1813473"/>
                    <a:gd name="connsiteY97" fmla="*/ 2066407 h 2168820"/>
                    <a:gd name="connsiteX98" fmla="*/ 1024128 w 1813473"/>
                    <a:gd name="connsiteY98" fmla="*/ 2073722 h 2168820"/>
                    <a:gd name="connsiteX99" fmla="*/ 1009497 w 1813473"/>
                    <a:gd name="connsiteY99" fmla="*/ 2088352 h 2168820"/>
                    <a:gd name="connsiteX100" fmla="*/ 994867 w 1813473"/>
                    <a:gd name="connsiteY100" fmla="*/ 2146874 h 2168820"/>
                    <a:gd name="connsiteX101" fmla="*/ 987552 w 1813473"/>
                    <a:gd name="connsiteY101" fmla="*/ 2168820 h 2168820"/>
                    <a:gd name="connsiteX102" fmla="*/ 943661 w 1813473"/>
                    <a:gd name="connsiteY102" fmla="*/ 2146874 h 2168820"/>
                    <a:gd name="connsiteX103" fmla="*/ 914400 w 1813473"/>
                    <a:gd name="connsiteY103" fmla="*/ 2117613 h 2168820"/>
                    <a:gd name="connsiteX104" fmla="*/ 899769 w 1813473"/>
                    <a:gd name="connsiteY104" fmla="*/ 2102983 h 2168820"/>
                    <a:gd name="connsiteX105" fmla="*/ 877824 w 1813473"/>
                    <a:gd name="connsiteY105" fmla="*/ 2095668 h 2168820"/>
                    <a:gd name="connsiteX106" fmla="*/ 855878 w 1813473"/>
                    <a:gd name="connsiteY106" fmla="*/ 2081037 h 2168820"/>
                    <a:gd name="connsiteX107" fmla="*/ 826617 w 1813473"/>
                    <a:gd name="connsiteY107" fmla="*/ 2022516 h 2168820"/>
                    <a:gd name="connsiteX108" fmla="*/ 782726 w 1813473"/>
                    <a:gd name="connsiteY108" fmla="*/ 2007885 h 2168820"/>
                    <a:gd name="connsiteX109" fmla="*/ 760781 w 1813473"/>
                    <a:gd name="connsiteY109" fmla="*/ 2000570 h 2168820"/>
                    <a:gd name="connsiteX110" fmla="*/ 746150 w 1813473"/>
                    <a:gd name="connsiteY110" fmla="*/ 1985940 h 2168820"/>
                    <a:gd name="connsiteX111" fmla="*/ 716889 w 1813473"/>
                    <a:gd name="connsiteY111" fmla="*/ 1942048 h 2168820"/>
                    <a:gd name="connsiteX112" fmla="*/ 672998 w 1813473"/>
                    <a:gd name="connsiteY112" fmla="*/ 1927418 h 2168820"/>
                    <a:gd name="connsiteX113" fmla="*/ 651053 w 1813473"/>
                    <a:gd name="connsiteY113" fmla="*/ 1920103 h 2168820"/>
                    <a:gd name="connsiteX114" fmla="*/ 614477 w 1813473"/>
                    <a:gd name="connsiteY114" fmla="*/ 1890842 h 2168820"/>
                    <a:gd name="connsiteX115" fmla="*/ 585216 w 1813473"/>
                    <a:gd name="connsiteY115" fmla="*/ 1861581 h 2168820"/>
                    <a:gd name="connsiteX116" fmla="*/ 555955 w 1813473"/>
                    <a:gd name="connsiteY116" fmla="*/ 1832320 h 2168820"/>
                    <a:gd name="connsiteX117" fmla="*/ 541325 w 1813473"/>
                    <a:gd name="connsiteY117" fmla="*/ 1810375 h 2168820"/>
                    <a:gd name="connsiteX118" fmla="*/ 534009 w 1813473"/>
                    <a:gd name="connsiteY118" fmla="*/ 1788429 h 2168820"/>
                    <a:gd name="connsiteX119" fmla="*/ 482803 w 1813473"/>
                    <a:gd name="connsiteY119" fmla="*/ 1766484 h 2168820"/>
                    <a:gd name="connsiteX120" fmla="*/ 453542 w 1813473"/>
                    <a:gd name="connsiteY120" fmla="*/ 1737223 h 2168820"/>
                    <a:gd name="connsiteX121" fmla="*/ 438912 w 1813473"/>
                    <a:gd name="connsiteY121" fmla="*/ 1722592 h 2168820"/>
                    <a:gd name="connsiteX122" fmla="*/ 373075 w 1813473"/>
                    <a:gd name="connsiteY122" fmla="*/ 1693332 h 2168820"/>
                    <a:gd name="connsiteX123" fmla="*/ 358445 w 1813473"/>
                    <a:gd name="connsiteY123" fmla="*/ 1678701 h 2168820"/>
                    <a:gd name="connsiteX124" fmla="*/ 343814 w 1813473"/>
                    <a:gd name="connsiteY124" fmla="*/ 1634810 h 2168820"/>
                    <a:gd name="connsiteX125" fmla="*/ 336499 w 1813473"/>
                    <a:gd name="connsiteY125" fmla="*/ 1612864 h 2168820"/>
                    <a:gd name="connsiteX126" fmla="*/ 321869 w 1813473"/>
                    <a:gd name="connsiteY126" fmla="*/ 1590919 h 2168820"/>
                    <a:gd name="connsiteX127" fmla="*/ 292608 w 1813473"/>
                    <a:gd name="connsiteY127" fmla="*/ 1554343 h 2168820"/>
                    <a:gd name="connsiteX128" fmla="*/ 270662 w 1813473"/>
                    <a:gd name="connsiteY128" fmla="*/ 1517767 h 2168820"/>
                    <a:gd name="connsiteX129" fmla="*/ 241401 w 1813473"/>
                    <a:gd name="connsiteY129" fmla="*/ 1473876 h 2168820"/>
                    <a:gd name="connsiteX130" fmla="*/ 226771 w 1813473"/>
                    <a:gd name="connsiteY130" fmla="*/ 1429984 h 2168820"/>
                    <a:gd name="connsiteX131" fmla="*/ 219456 w 1813473"/>
                    <a:gd name="connsiteY131" fmla="*/ 1408039 h 2168820"/>
                    <a:gd name="connsiteX132" fmla="*/ 182880 w 1813473"/>
                    <a:gd name="connsiteY132" fmla="*/ 1378778 h 2168820"/>
                    <a:gd name="connsiteX133" fmla="*/ 168249 w 1813473"/>
                    <a:gd name="connsiteY133" fmla="*/ 1364148 h 2168820"/>
                    <a:gd name="connsiteX134" fmla="*/ 146304 w 1813473"/>
                    <a:gd name="connsiteY134" fmla="*/ 1356832 h 2168820"/>
                    <a:gd name="connsiteX135" fmla="*/ 109728 w 1813473"/>
                    <a:gd name="connsiteY135" fmla="*/ 1327572 h 2168820"/>
                    <a:gd name="connsiteX136" fmla="*/ 95097 w 1813473"/>
                    <a:gd name="connsiteY136" fmla="*/ 1312941 h 2168820"/>
                    <a:gd name="connsiteX137" fmla="*/ 58521 w 1813473"/>
                    <a:gd name="connsiteY137" fmla="*/ 1283680 h 2168820"/>
                    <a:gd name="connsiteX138" fmla="*/ 21945 w 1813473"/>
                    <a:gd name="connsiteY138" fmla="*/ 1232474 h 2168820"/>
                    <a:gd name="connsiteX139" fmla="*/ 0 w 1813473"/>
                    <a:gd name="connsiteY139" fmla="*/ 1225159 h 2168820"/>
                    <a:gd name="connsiteX140" fmla="*/ 14630 w 1813473"/>
                    <a:gd name="connsiteY140"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089965 w 1813473"/>
                    <a:gd name="connsiteY93" fmla="*/ 2015200 h 2168820"/>
                    <a:gd name="connsiteX94" fmla="*/ 1068019 w 1813473"/>
                    <a:gd name="connsiteY94" fmla="*/ 2022516 h 2168820"/>
                    <a:gd name="connsiteX95" fmla="*/ 1053389 w 1813473"/>
                    <a:gd name="connsiteY95" fmla="*/ 2044461 h 2168820"/>
                    <a:gd name="connsiteX96" fmla="*/ 1046073 w 1813473"/>
                    <a:gd name="connsiteY96" fmla="*/ 2066407 h 2168820"/>
                    <a:gd name="connsiteX97" fmla="*/ 1024128 w 1813473"/>
                    <a:gd name="connsiteY97" fmla="*/ 2073722 h 2168820"/>
                    <a:gd name="connsiteX98" fmla="*/ 1009497 w 1813473"/>
                    <a:gd name="connsiteY98" fmla="*/ 2088352 h 2168820"/>
                    <a:gd name="connsiteX99" fmla="*/ 994867 w 1813473"/>
                    <a:gd name="connsiteY99" fmla="*/ 2146874 h 2168820"/>
                    <a:gd name="connsiteX100" fmla="*/ 987552 w 1813473"/>
                    <a:gd name="connsiteY100" fmla="*/ 2168820 h 2168820"/>
                    <a:gd name="connsiteX101" fmla="*/ 943661 w 1813473"/>
                    <a:gd name="connsiteY101" fmla="*/ 2146874 h 2168820"/>
                    <a:gd name="connsiteX102" fmla="*/ 914400 w 1813473"/>
                    <a:gd name="connsiteY102" fmla="*/ 2117613 h 2168820"/>
                    <a:gd name="connsiteX103" fmla="*/ 899769 w 1813473"/>
                    <a:gd name="connsiteY103" fmla="*/ 2102983 h 2168820"/>
                    <a:gd name="connsiteX104" fmla="*/ 877824 w 1813473"/>
                    <a:gd name="connsiteY104" fmla="*/ 2095668 h 2168820"/>
                    <a:gd name="connsiteX105" fmla="*/ 855878 w 1813473"/>
                    <a:gd name="connsiteY105" fmla="*/ 2081037 h 2168820"/>
                    <a:gd name="connsiteX106" fmla="*/ 826617 w 1813473"/>
                    <a:gd name="connsiteY106" fmla="*/ 2022516 h 2168820"/>
                    <a:gd name="connsiteX107" fmla="*/ 782726 w 1813473"/>
                    <a:gd name="connsiteY107" fmla="*/ 2007885 h 2168820"/>
                    <a:gd name="connsiteX108" fmla="*/ 760781 w 1813473"/>
                    <a:gd name="connsiteY108" fmla="*/ 2000570 h 2168820"/>
                    <a:gd name="connsiteX109" fmla="*/ 746150 w 1813473"/>
                    <a:gd name="connsiteY109" fmla="*/ 1985940 h 2168820"/>
                    <a:gd name="connsiteX110" fmla="*/ 716889 w 1813473"/>
                    <a:gd name="connsiteY110" fmla="*/ 1942048 h 2168820"/>
                    <a:gd name="connsiteX111" fmla="*/ 672998 w 1813473"/>
                    <a:gd name="connsiteY111" fmla="*/ 1927418 h 2168820"/>
                    <a:gd name="connsiteX112" fmla="*/ 651053 w 1813473"/>
                    <a:gd name="connsiteY112" fmla="*/ 1920103 h 2168820"/>
                    <a:gd name="connsiteX113" fmla="*/ 614477 w 1813473"/>
                    <a:gd name="connsiteY113" fmla="*/ 1890842 h 2168820"/>
                    <a:gd name="connsiteX114" fmla="*/ 585216 w 1813473"/>
                    <a:gd name="connsiteY114" fmla="*/ 1861581 h 2168820"/>
                    <a:gd name="connsiteX115" fmla="*/ 555955 w 1813473"/>
                    <a:gd name="connsiteY115" fmla="*/ 1832320 h 2168820"/>
                    <a:gd name="connsiteX116" fmla="*/ 541325 w 1813473"/>
                    <a:gd name="connsiteY116" fmla="*/ 1810375 h 2168820"/>
                    <a:gd name="connsiteX117" fmla="*/ 534009 w 1813473"/>
                    <a:gd name="connsiteY117" fmla="*/ 1788429 h 2168820"/>
                    <a:gd name="connsiteX118" fmla="*/ 482803 w 1813473"/>
                    <a:gd name="connsiteY118" fmla="*/ 1766484 h 2168820"/>
                    <a:gd name="connsiteX119" fmla="*/ 453542 w 1813473"/>
                    <a:gd name="connsiteY119" fmla="*/ 1737223 h 2168820"/>
                    <a:gd name="connsiteX120" fmla="*/ 438912 w 1813473"/>
                    <a:gd name="connsiteY120" fmla="*/ 1722592 h 2168820"/>
                    <a:gd name="connsiteX121" fmla="*/ 373075 w 1813473"/>
                    <a:gd name="connsiteY121" fmla="*/ 1693332 h 2168820"/>
                    <a:gd name="connsiteX122" fmla="*/ 358445 w 1813473"/>
                    <a:gd name="connsiteY122" fmla="*/ 1678701 h 2168820"/>
                    <a:gd name="connsiteX123" fmla="*/ 343814 w 1813473"/>
                    <a:gd name="connsiteY123" fmla="*/ 1634810 h 2168820"/>
                    <a:gd name="connsiteX124" fmla="*/ 336499 w 1813473"/>
                    <a:gd name="connsiteY124" fmla="*/ 1612864 h 2168820"/>
                    <a:gd name="connsiteX125" fmla="*/ 321869 w 1813473"/>
                    <a:gd name="connsiteY125" fmla="*/ 1590919 h 2168820"/>
                    <a:gd name="connsiteX126" fmla="*/ 292608 w 1813473"/>
                    <a:gd name="connsiteY126" fmla="*/ 1554343 h 2168820"/>
                    <a:gd name="connsiteX127" fmla="*/ 270662 w 1813473"/>
                    <a:gd name="connsiteY127" fmla="*/ 1517767 h 2168820"/>
                    <a:gd name="connsiteX128" fmla="*/ 241401 w 1813473"/>
                    <a:gd name="connsiteY128" fmla="*/ 1473876 h 2168820"/>
                    <a:gd name="connsiteX129" fmla="*/ 226771 w 1813473"/>
                    <a:gd name="connsiteY129" fmla="*/ 1429984 h 2168820"/>
                    <a:gd name="connsiteX130" fmla="*/ 219456 w 1813473"/>
                    <a:gd name="connsiteY130" fmla="*/ 1408039 h 2168820"/>
                    <a:gd name="connsiteX131" fmla="*/ 182880 w 1813473"/>
                    <a:gd name="connsiteY131" fmla="*/ 1378778 h 2168820"/>
                    <a:gd name="connsiteX132" fmla="*/ 168249 w 1813473"/>
                    <a:gd name="connsiteY132" fmla="*/ 1364148 h 2168820"/>
                    <a:gd name="connsiteX133" fmla="*/ 146304 w 1813473"/>
                    <a:gd name="connsiteY133" fmla="*/ 1356832 h 2168820"/>
                    <a:gd name="connsiteX134" fmla="*/ 109728 w 1813473"/>
                    <a:gd name="connsiteY134" fmla="*/ 1327572 h 2168820"/>
                    <a:gd name="connsiteX135" fmla="*/ 95097 w 1813473"/>
                    <a:gd name="connsiteY135" fmla="*/ 1312941 h 2168820"/>
                    <a:gd name="connsiteX136" fmla="*/ 58521 w 1813473"/>
                    <a:gd name="connsiteY136" fmla="*/ 1283680 h 2168820"/>
                    <a:gd name="connsiteX137" fmla="*/ 21945 w 1813473"/>
                    <a:gd name="connsiteY137" fmla="*/ 1232474 h 2168820"/>
                    <a:gd name="connsiteX138" fmla="*/ 0 w 1813473"/>
                    <a:gd name="connsiteY138" fmla="*/ 1225159 h 2168820"/>
                    <a:gd name="connsiteX139" fmla="*/ 14630 w 1813473"/>
                    <a:gd name="connsiteY139"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068019 w 1813473"/>
                    <a:gd name="connsiteY93" fmla="*/ 2022516 h 2168820"/>
                    <a:gd name="connsiteX94" fmla="*/ 1053389 w 1813473"/>
                    <a:gd name="connsiteY94" fmla="*/ 2044461 h 2168820"/>
                    <a:gd name="connsiteX95" fmla="*/ 1046073 w 1813473"/>
                    <a:gd name="connsiteY95" fmla="*/ 2066407 h 2168820"/>
                    <a:gd name="connsiteX96" fmla="*/ 1024128 w 1813473"/>
                    <a:gd name="connsiteY96" fmla="*/ 2073722 h 2168820"/>
                    <a:gd name="connsiteX97" fmla="*/ 1009497 w 1813473"/>
                    <a:gd name="connsiteY97" fmla="*/ 2088352 h 2168820"/>
                    <a:gd name="connsiteX98" fmla="*/ 994867 w 1813473"/>
                    <a:gd name="connsiteY98" fmla="*/ 2146874 h 2168820"/>
                    <a:gd name="connsiteX99" fmla="*/ 987552 w 1813473"/>
                    <a:gd name="connsiteY99" fmla="*/ 2168820 h 2168820"/>
                    <a:gd name="connsiteX100" fmla="*/ 943661 w 1813473"/>
                    <a:gd name="connsiteY100" fmla="*/ 2146874 h 2168820"/>
                    <a:gd name="connsiteX101" fmla="*/ 914400 w 1813473"/>
                    <a:gd name="connsiteY101" fmla="*/ 2117613 h 2168820"/>
                    <a:gd name="connsiteX102" fmla="*/ 899769 w 1813473"/>
                    <a:gd name="connsiteY102" fmla="*/ 2102983 h 2168820"/>
                    <a:gd name="connsiteX103" fmla="*/ 877824 w 1813473"/>
                    <a:gd name="connsiteY103" fmla="*/ 2095668 h 2168820"/>
                    <a:gd name="connsiteX104" fmla="*/ 855878 w 1813473"/>
                    <a:gd name="connsiteY104" fmla="*/ 2081037 h 2168820"/>
                    <a:gd name="connsiteX105" fmla="*/ 826617 w 1813473"/>
                    <a:gd name="connsiteY105" fmla="*/ 2022516 h 2168820"/>
                    <a:gd name="connsiteX106" fmla="*/ 782726 w 1813473"/>
                    <a:gd name="connsiteY106" fmla="*/ 2007885 h 2168820"/>
                    <a:gd name="connsiteX107" fmla="*/ 760781 w 1813473"/>
                    <a:gd name="connsiteY107" fmla="*/ 2000570 h 2168820"/>
                    <a:gd name="connsiteX108" fmla="*/ 746150 w 1813473"/>
                    <a:gd name="connsiteY108" fmla="*/ 1985940 h 2168820"/>
                    <a:gd name="connsiteX109" fmla="*/ 716889 w 1813473"/>
                    <a:gd name="connsiteY109" fmla="*/ 1942048 h 2168820"/>
                    <a:gd name="connsiteX110" fmla="*/ 672998 w 1813473"/>
                    <a:gd name="connsiteY110" fmla="*/ 1927418 h 2168820"/>
                    <a:gd name="connsiteX111" fmla="*/ 651053 w 1813473"/>
                    <a:gd name="connsiteY111" fmla="*/ 1920103 h 2168820"/>
                    <a:gd name="connsiteX112" fmla="*/ 614477 w 1813473"/>
                    <a:gd name="connsiteY112" fmla="*/ 1890842 h 2168820"/>
                    <a:gd name="connsiteX113" fmla="*/ 585216 w 1813473"/>
                    <a:gd name="connsiteY113" fmla="*/ 1861581 h 2168820"/>
                    <a:gd name="connsiteX114" fmla="*/ 555955 w 1813473"/>
                    <a:gd name="connsiteY114" fmla="*/ 1832320 h 2168820"/>
                    <a:gd name="connsiteX115" fmla="*/ 541325 w 1813473"/>
                    <a:gd name="connsiteY115" fmla="*/ 1810375 h 2168820"/>
                    <a:gd name="connsiteX116" fmla="*/ 534009 w 1813473"/>
                    <a:gd name="connsiteY116" fmla="*/ 1788429 h 2168820"/>
                    <a:gd name="connsiteX117" fmla="*/ 482803 w 1813473"/>
                    <a:gd name="connsiteY117" fmla="*/ 1766484 h 2168820"/>
                    <a:gd name="connsiteX118" fmla="*/ 453542 w 1813473"/>
                    <a:gd name="connsiteY118" fmla="*/ 1737223 h 2168820"/>
                    <a:gd name="connsiteX119" fmla="*/ 438912 w 1813473"/>
                    <a:gd name="connsiteY119" fmla="*/ 1722592 h 2168820"/>
                    <a:gd name="connsiteX120" fmla="*/ 373075 w 1813473"/>
                    <a:gd name="connsiteY120" fmla="*/ 1693332 h 2168820"/>
                    <a:gd name="connsiteX121" fmla="*/ 358445 w 1813473"/>
                    <a:gd name="connsiteY121" fmla="*/ 1678701 h 2168820"/>
                    <a:gd name="connsiteX122" fmla="*/ 343814 w 1813473"/>
                    <a:gd name="connsiteY122" fmla="*/ 1634810 h 2168820"/>
                    <a:gd name="connsiteX123" fmla="*/ 336499 w 1813473"/>
                    <a:gd name="connsiteY123" fmla="*/ 1612864 h 2168820"/>
                    <a:gd name="connsiteX124" fmla="*/ 321869 w 1813473"/>
                    <a:gd name="connsiteY124" fmla="*/ 1590919 h 2168820"/>
                    <a:gd name="connsiteX125" fmla="*/ 292608 w 1813473"/>
                    <a:gd name="connsiteY125" fmla="*/ 1554343 h 2168820"/>
                    <a:gd name="connsiteX126" fmla="*/ 270662 w 1813473"/>
                    <a:gd name="connsiteY126" fmla="*/ 1517767 h 2168820"/>
                    <a:gd name="connsiteX127" fmla="*/ 241401 w 1813473"/>
                    <a:gd name="connsiteY127" fmla="*/ 1473876 h 2168820"/>
                    <a:gd name="connsiteX128" fmla="*/ 226771 w 1813473"/>
                    <a:gd name="connsiteY128" fmla="*/ 1429984 h 2168820"/>
                    <a:gd name="connsiteX129" fmla="*/ 219456 w 1813473"/>
                    <a:gd name="connsiteY129" fmla="*/ 1408039 h 2168820"/>
                    <a:gd name="connsiteX130" fmla="*/ 182880 w 1813473"/>
                    <a:gd name="connsiteY130" fmla="*/ 1378778 h 2168820"/>
                    <a:gd name="connsiteX131" fmla="*/ 168249 w 1813473"/>
                    <a:gd name="connsiteY131" fmla="*/ 1364148 h 2168820"/>
                    <a:gd name="connsiteX132" fmla="*/ 146304 w 1813473"/>
                    <a:gd name="connsiteY132" fmla="*/ 1356832 h 2168820"/>
                    <a:gd name="connsiteX133" fmla="*/ 109728 w 1813473"/>
                    <a:gd name="connsiteY133" fmla="*/ 1327572 h 2168820"/>
                    <a:gd name="connsiteX134" fmla="*/ 95097 w 1813473"/>
                    <a:gd name="connsiteY134" fmla="*/ 1312941 h 2168820"/>
                    <a:gd name="connsiteX135" fmla="*/ 58521 w 1813473"/>
                    <a:gd name="connsiteY135" fmla="*/ 1283680 h 2168820"/>
                    <a:gd name="connsiteX136" fmla="*/ 21945 w 1813473"/>
                    <a:gd name="connsiteY136" fmla="*/ 1232474 h 2168820"/>
                    <a:gd name="connsiteX137" fmla="*/ 0 w 1813473"/>
                    <a:gd name="connsiteY137" fmla="*/ 1225159 h 2168820"/>
                    <a:gd name="connsiteX138" fmla="*/ 14630 w 1813473"/>
                    <a:gd name="connsiteY138"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099357 w 1813473"/>
                    <a:gd name="connsiteY93" fmla="*/ 2023240 h 2168820"/>
                    <a:gd name="connsiteX94" fmla="*/ 1068019 w 1813473"/>
                    <a:gd name="connsiteY94" fmla="*/ 2022516 h 2168820"/>
                    <a:gd name="connsiteX95" fmla="*/ 1053389 w 1813473"/>
                    <a:gd name="connsiteY95" fmla="*/ 2044461 h 2168820"/>
                    <a:gd name="connsiteX96" fmla="*/ 1046073 w 1813473"/>
                    <a:gd name="connsiteY96" fmla="*/ 2066407 h 2168820"/>
                    <a:gd name="connsiteX97" fmla="*/ 1024128 w 1813473"/>
                    <a:gd name="connsiteY97" fmla="*/ 2073722 h 2168820"/>
                    <a:gd name="connsiteX98" fmla="*/ 1009497 w 1813473"/>
                    <a:gd name="connsiteY98" fmla="*/ 2088352 h 2168820"/>
                    <a:gd name="connsiteX99" fmla="*/ 994867 w 1813473"/>
                    <a:gd name="connsiteY99" fmla="*/ 2146874 h 2168820"/>
                    <a:gd name="connsiteX100" fmla="*/ 987552 w 1813473"/>
                    <a:gd name="connsiteY100" fmla="*/ 2168820 h 2168820"/>
                    <a:gd name="connsiteX101" fmla="*/ 943661 w 1813473"/>
                    <a:gd name="connsiteY101" fmla="*/ 2146874 h 2168820"/>
                    <a:gd name="connsiteX102" fmla="*/ 914400 w 1813473"/>
                    <a:gd name="connsiteY102" fmla="*/ 2117613 h 2168820"/>
                    <a:gd name="connsiteX103" fmla="*/ 899769 w 1813473"/>
                    <a:gd name="connsiteY103" fmla="*/ 2102983 h 2168820"/>
                    <a:gd name="connsiteX104" fmla="*/ 877824 w 1813473"/>
                    <a:gd name="connsiteY104" fmla="*/ 2095668 h 2168820"/>
                    <a:gd name="connsiteX105" fmla="*/ 855878 w 1813473"/>
                    <a:gd name="connsiteY105" fmla="*/ 2081037 h 2168820"/>
                    <a:gd name="connsiteX106" fmla="*/ 826617 w 1813473"/>
                    <a:gd name="connsiteY106" fmla="*/ 2022516 h 2168820"/>
                    <a:gd name="connsiteX107" fmla="*/ 782726 w 1813473"/>
                    <a:gd name="connsiteY107" fmla="*/ 2007885 h 2168820"/>
                    <a:gd name="connsiteX108" fmla="*/ 760781 w 1813473"/>
                    <a:gd name="connsiteY108" fmla="*/ 2000570 h 2168820"/>
                    <a:gd name="connsiteX109" fmla="*/ 746150 w 1813473"/>
                    <a:gd name="connsiteY109" fmla="*/ 1985940 h 2168820"/>
                    <a:gd name="connsiteX110" fmla="*/ 716889 w 1813473"/>
                    <a:gd name="connsiteY110" fmla="*/ 1942048 h 2168820"/>
                    <a:gd name="connsiteX111" fmla="*/ 672998 w 1813473"/>
                    <a:gd name="connsiteY111" fmla="*/ 1927418 h 2168820"/>
                    <a:gd name="connsiteX112" fmla="*/ 651053 w 1813473"/>
                    <a:gd name="connsiteY112" fmla="*/ 1920103 h 2168820"/>
                    <a:gd name="connsiteX113" fmla="*/ 614477 w 1813473"/>
                    <a:gd name="connsiteY113" fmla="*/ 1890842 h 2168820"/>
                    <a:gd name="connsiteX114" fmla="*/ 585216 w 1813473"/>
                    <a:gd name="connsiteY114" fmla="*/ 1861581 h 2168820"/>
                    <a:gd name="connsiteX115" fmla="*/ 555955 w 1813473"/>
                    <a:gd name="connsiteY115" fmla="*/ 1832320 h 2168820"/>
                    <a:gd name="connsiteX116" fmla="*/ 541325 w 1813473"/>
                    <a:gd name="connsiteY116" fmla="*/ 1810375 h 2168820"/>
                    <a:gd name="connsiteX117" fmla="*/ 534009 w 1813473"/>
                    <a:gd name="connsiteY117" fmla="*/ 1788429 h 2168820"/>
                    <a:gd name="connsiteX118" fmla="*/ 482803 w 1813473"/>
                    <a:gd name="connsiteY118" fmla="*/ 1766484 h 2168820"/>
                    <a:gd name="connsiteX119" fmla="*/ 453542 w 1813473"/>
                    <a:gd name="connsiteY119" fmla="*/ 1737223 h 2168820"/>
                    <a:gd name="connsiteX120" fmla="*/ 438912 w 1813473"/>
                    <a:gd name="connsiteY120" fmla="*/ 1722592 h 2168820"/>
                    <a:gd name="connsiteX121" fmla="*/ 373075 w 1813473"/>
                    <a:gd name="connsiteY121" fmla="*/ 1693332 h 2168820"/>
                    <a:gd name="connsiteX122" fmla="*/ 358445 w 1813473"/>
                    <a:gd name="connsiteY122" fmla="*/ 1678701 h 2168820"/>
                    <a:gd name="connsiteX123" fmla="*/ 343814 w 1813473"/>
                    <a:gd name="connsiteY123" fmla="*/ 1634810 h 2168820"/>
                    <a:gd name="connsiteX124" fmla="*/ 336499 w 1813473"/>
                    <a:gd name="connsiteY124" fmla="*/ 1612864 h 2168820"/>
                    <a:gd name="connsiteX125" fmla="*/ 321869 w 1813473"/>
                    <a:gd name="connsiteY125" fmla="*/ 1590919 h 2168820"/>
                    <a:gd name="connsiteX126" fmla="*/ 292608 w 1813473"/>
                    <a:gd name="connsiteY126" fmla="*/ 1554343 h 2168820"/>
                    <a:gd name="connsiteX127" fmla="*/ 270662 w 1813473"/>
                    <a:gd name="connsiteY127" fmla="*/ 1517767 h 2168820"/>
                    <a:gd name="connsiteX128" fmla="*/ 241401 w 1813473"/>
                    <a:gd name="connsiteY128" fmla="*/ 1473876 h 2168820"/>
                    <a:gd name="connsiteX129" fmla="*/ 226771 w 1813473"/>
                    <a:gd name="connsiteY129" fmla="*/ 1429984 h 2168820"/>
                    <a:gd name="connsiteX130" fmla="*/ 219456 w 1813473"/>
                    <a:gd name="connsiteY130" fmla="*/ 1408039 h 2168820"/>
                    <a:gd name="connsiteX131" fmla="*/ 182880 w 1813473"/>
                    <a:gd name="connsiteY131" fmla="*/ 1378778 h 2168820"/>
                    <a:gd name="connsiteX132" fmla="*/ 168249 w 1813473"/>
                    <a:gd name="connsiteY132" fmla="*/ 1364148 h 2168820"/>
                    <a:gd name="connsiteX133" fmla="*/ 146304 w 1813473"/>
                    <a:gd name="connsiteY133" fmla="*/ 1356832 h 2168820"/>
                    <a:gd name="connsiteX134" fmla="*/ 109728 w 1813473"/>
                    <a:gd name="connsiteY134" fmla="*/ 1327572 h 2168820"/>
                    <a:gd name="connsiteX135" fmla="*/ 95097 w 1813473"/>
                    <a:gd name="connsiteY135" fmla="*/ 1312941 h 2168820"/>
                    <a:gd name="connsiteX136" fmla="*/ 58521 w 1813473"/>
                    <a:gd name="connsiteY136" fmla="*/ 1283680 h 2168820"/>
                    <a:gd name="connsiteX137" fmla="*/ 21945 w 1813473"/>
                    <a:gd name="connsiteY137" fmla="*/ 1232474 h 2168820"/>
                    <a:gd name="connsiteX138" fmla="*/ 0 w 1813473"/>
                    <a:gd name="connsiteY138" fmla="*/ 1225159 h 2168820"/>
                    <a:gd name="connsiteX139" fmla="*/ 14630 w 1813473"/>
                    <a:gd name="connsiteY139"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099357 w 1813473"/>
                    <a:gd name="connsiteY93" fmla="*/ 2023240 h 2168820"/>
                    <a:gd name="connsiteX94" fmla="*/ 1068019 w 1813473"/>
                    <a:gd name="connsiteY94" fmla="*/ 2022516 h 2168820"/>
                    <a:gd name="connsiteX95" fmla="*/ 1046073 w 1813473"/>
                    <a:gd name="connsiteY95" fmla="*/ 2066407 h 2168820"/>
                    <a:gd name="connsiteX96" fmla="*/ 1024128 w 1813473"/>
                    <a:gd name="connsiteY96" fmla="*/ 2073722 h 2168820"/>
                    <a:gd name="connsiteX97" fmla="*/ 1009497 w 1813473"/>
                    <a:gd name="connsiteY97" fmla="*/ 2088352 h 2168820"/>
                    <a:gd name="connsiteX98" fmla="*/ 994867 w 1813473"/>
                    <a:gd name="connsiteY98" fmla="*/ 2146874 h 2168820"/>
                    <a:gd name="connsiteX99" fmla="*/ 987552 w 1813473"/>
                    <a:gd name="connsiteY99" fmla="*/ 2168820 h 2168820"/>
                    <a:gd name="connsiteX100" fmla="*/ 943661 w 1813473"/>
                    <a:gd name="connsiteY100" fmla="*/ 2146874 h 2168820"/>
                    <a:gd name="connsiteX101" fmla="*/ 914400 w 1813473"/>
                    <a:gd name="connsiteY101" fmla="*/ 2117613 h 2168820"/>
                    <a:gd name="connsiteX102" fmla="*/ 899769 w 1813473"/>
                    <a:gd name="connsiteY102" fmla="*/ 2102983 h 2168820"/>
                    <a:gd name="connsiteX103" fmla="*/ 877824 w 1813473"/>
                    <a:gd name="connsiteY103" fmla="*/ 2095668 h 2168820"/>
                    <a:gd name="connsiteX104" fmla="*/ 855878 w 1813473"/>
                    <a:gd name="connsiteY104" fmla="*/ 2081037 h 2168820"/>
                    <a:gd name="connsiteX105" fmla="*/ 826617 w 1813473"/>
                    <a:gd name="connsiteY105" fmla="*/ 2022516 h 2168820"/>
                    <a:gd name="connsiteX106" fmla="*/ 782726 w 1813473"/>
                    <a:gd name="connsiteY106" fmla="*/ 2007885 h 2168820"/>
                    <a:gd name="connsiteX107" fmla="*/ 760781 w 1813473"/>
                    <a:gd name="connsiteY107" fmla="*/ 2000570 h 2168820"/>
                    <a:gd name="connsiteX108" fmla="*/ 746150 w 1813473"/>
                    <a:gd name="connsiteY108" fmla="*/ 1985940 h 2168820"/>
                    <a:gd name="connsiteX109" fmla="*/ 716889 w 1813473"/>
                    <a:gd name="connsiteY109" fmla="*/ 1942048 h 2168820"/>
                    <a:gd name="connsiteX110" fmla="*/ 672998 w 1813473"/>
                    <a:gd name="connsiteY110" fmla="*/ 1927418 h 2168820"/>
                    <a:gd name="connsiteX111" fmla="*/ 651053 w 1813473"/>
                    <a:gd name="connsiteY111" fmla="*/ 1920103 h 2168820"/>
                    <a:gd name="connsiteX112" fmla="*/ 614477 w 1813473"/>
                    <a:gd name="connsiteY112" fmla="*/ 1890842 h 2168820"/>
                    <a:gd name="connsiteX113" fmla="*/ 585216 w 1813473"/>
                    <a:gd name="connsiteY113" fmla="*/ 1861581 h 2168820"/>
                    <a:gd name="connsiteX114" fmla="*/ 555955 w 1813473"/>
                    <a:gd name="connsiteY114" fmla="*/ 1832320 h 2168820"/>
                    <a:gd name="connsiteX115" fmla="*/ 541325 w 1813473"/>
                    <a:gd name="connsiteY115" fmla="*/ 1810375 h 2168820"/>
                    <a:gd name="connsiteX116" fmla="*/ 534009 w 1813473"/>
                    <a:gd name="connsiteY116" fmla="*/ 1788429 h 2168820"/>
                    <a:gd name="connsiteX117" fmla="*/ 482803 w 1813473"/>
                    <a:gd name="connsiteY117" fmla="*/ 1766484 h 2168820"/>
                    <a:gd name="connsiteX118" fmla="*/ 453542 w 1813473"/>
                    <a:gd name="connsiteY118" fmla="*/ 1737223 h 2168820"/>
                    <a:gd name="connsiteX119" fmla="*/ 438912 w 1813473"/>
                    <a:gd name="connsiteY119" fmla="*/ 1722592 h 2168820"/>
                    <a:gd name="connsiteX120" fmla="*/ 373075 w 1813473"/>
                    <a:gd name="connsiteY120" fmla="*/ 1693332 h 2168820"/>
                    <a:gd name="connsiteX121" fmla="*/ 358445 w 1813473"/>
                    <a:gd name="connsiteY121" fmla="*/ 1678701 h 2168820"/>
                    <a:gd name="connsiteX122" fmla="*/ 343814 w 1813473"/>
                    <a:gd name="connsiteY122" fmla="*/ 1634810 h 2168820"/>
                    <a:gd name="connsiteX123" fmla="*/ 336499 w 1813473"/>
                    <a:gd name="connsiteY123" fmla="*/ 1612864 h 2168820"/>
                    <a:gd name="connsiteX124" fmla="*/ 321869 w 1813473"/>
                    <a:gd name="connsiteY124" fmla="*/ 1590919 h 2168820"/>
                    <a:gd name="connsiteX125" fmla="*/ 292608 w 1813473"/>
                    <a:gd name="connsiteY125" fmla="*/ 1554343 h 2168820"/>
                    <a:gd name="connsiteX126" fmla="*/ 270662 w 1813473"/>
                    <a:gd name="connsiteY126" fmla="*/ 1517767 h 2168820"/>
                    <a:gd name="connsiteX127" fmla="*/ 241401 w 1813473"/>
                    <a:gd name="connsiteY127" fmla="*/ 1473876 h 2168820"/>
                    <a:gd name="connsiteX128" fmla="*/ 226771 w 1813473"/>
                    <a:gd name="connsiteY128" fmla="*/ 1429984 h 2168820"/>
                    <a:gd name="connsiteX129" fmla="*/ 219456 w 1813473"/>
                    <a:gd name="connsiteY129" fmla="*/ 1408039 h 2168820"/>
                    <a:gd name="connsiteX130" fmla="*/ 182880 w 1813473"/>
                    <a:gd name="connsiteY130" fmla="*/ 1378778 h 2168820"/>
                    <a:gd name="connsiteX131" fmla="*/ 168249 w 1813473"/>
                    <a:gd name="connsiteY131" fmla="*/ 1364148 h 2168820"/>
                    <a:gd name="connsiteX132" fmla="*/ 146304 w 1813473"/>
                    <a:gd name="connsiteY132" fmla="*/ 1356832 h 2168820"/>
                    <a:gd name="connsiteX133" fmla="*/ 109728 w 1813473"/>
                    <a:gd name="connsiteY133" fmla="*/ 1327572 h 2168820"/>
                    <a:gd name="connsiteX134" fmla="*/ 95097 w 1813473"/>
                    <a:gd name="connsiteY134" fmla="*/ 1312941 h 2168820"/>
                    <a:gd name="connsiteX135" fmla="*/ 58521 w 1813473"/>
                    <a:gd name="connsiteY135" fmla="*/ 1283680 h 2168820"/>
                    <a:gd name="connsiteX136" fmla="*/ 21945 w 1813473"/>
                    <a:gd name="connsiteY136" fmla="*/ 1232474 h 2168820"/>
                    <a:gd name="connsiteX137" fmla="*/ 0 w 1813473"/>
                    <a:gd name="connsiteY137" fmla="*/ 1225159 h 2168820"/>
                    <a:gd name="connsiteX138" fmla="*/ 14630 w 1813473"/>
                    <a:gd name="connsiteY138"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099357 w 1813473"/>
                    <a:gd name="connsiteY93" fmla="*/ 2023240 h 2168820"/>
                    <a:gd name="connsiteX94" fmla="*/ 1046073 w 1813473"/>
                    <a:gd name="connsiteY94" fmla="*/ 2066407 h 2168820"/>
                    <a:gd name="connsiteX95" fmla="*/ 1024128 w 1813473"/>
                    <a:gd name="connsiteY95" fmla="*/ 2073722 h 2168820"/>
                    <a:gd name="connsiteX96" fmla="*/ 1009497 w 1813473"/>
                    <a:gd name="connsiteY96" fmla="*/ 2088352 h 2168820"/>
                    <a:gd name="connsiteX97" fmla="*/ 994867 w 1813473"/>
                    <a:gd name="connsiteY97" fmla="*/ 2146874 h 2168820"/>
                    <a:gd name="connsiteX98" fmla="*/ 987552 w 1813473"/>
                    <a:gd name="connsiteY98" fmla="*/ 2168820 h 2168820"/>
                    <a:gd name="connsiteX99" fmla="*/ 943661 w 1813473"/>
                    <a:gd name="connsiteY99" fmla="*/ 2146874 h 2168820"/>
                    <a:gd name="connsiteX100" fmla="*/ 914400 w 1813473"/>
                    <a:gd name="connsiteY100" fmla="*/ 2117613 h 2168820"/>
                    <a:gd name="connsiteX101" fmla="*/ 899769 w 1813473"/>
                    <a:gd name="connsiteY101" fmla="*/ 2102983 h 2168820"/>
                    <a:gd name="connsiteX102" fmla="*/ 877824 w 1813473"/>
                    <a:gd name="connsiteY102" fmla="*/ 2095668 h 2168820"/>
                    <a:gd name="connsiteX103" fmla="*/ 855878 w 1813473"/>
                    <a:gd name="connsiteY103" fmla="*/ 2081037 h 2168820"/>
                    <a:gd name="connsiteX104" fmla="*/ 826617 w 1813473"/>
                    <a:gd name="connsiteY104" fmla="*/ 2022516 h 2168820"/>
                    <a:gd name="connsiteX105" fmla="*/ 782726 w 1813473"/>
                    <a:gd name="connsiteY105" fmla="*/ 2007885 h 2168820"/>
                    <a:gd name="connsiteX106" fmla="*/ 760781 w 1813473"/>
                    <a:gd name="connsiteY106" fmla="*/ 2000570 h 2168820"/>
                    <a:gd name="connsiteX107" fmla="*/ 746150 w 1813473"/>
                    <a:gd name="connsiteY107" fmla="*/ 1985940 h 2168820"/>
                    <a:gd name="connsiteX108" fmla="*/ 716889 w 1813473"/>
                    <a:gd name="connsiteY108" fmla="*/ 1942048 h 2168820"/>
                    <a:gd name="connsiteX109" fmla="*/ 672998 w 1813473"/>
                    <a:gd name="connsiteY109" fmla="*/ 1927418 h 2168820"/>
                    <a:gd name="connsiteX110" fmla="*/ 651053 w 1813473"/>
                    <a:gd name="connsiteY110" fmla="*/ 1920103 h 2168820"/>
                    <a:gd name="connsiteX111" fmla="*/ 614477 w 1813473"/>
                    <a:gd name="connsiteY111" fmla="*/ 1890842 h 2168820"/>
                    <a:gd name="connsiteX112" fmla="*/ 585216 w 1813473"/>
                    <a:gd name="connsiteY112" fmla="*/ 1861581 h 2168820"/>
                    <a:gd name="connsiteX113" fmla="*/ 555955 w 1813473"/>
                    <a:gd name="connsiteY113" fmla="*/ 1832320 h 2168820"/>
                    <a:gd name="connsiteX114" fmla="*/ 541325 w 1813473"/>
                    <a:gd name="connsiteY114" fmla="*/ 1810375 h 2168820"/>
                    <a:gd name="connsiteX115" fmla="*/ 534009 w 1813473"/>
                    <a:gd name="connsiteY115" fmla="*/ 1788429 h 2168820"/>
                    <a:gd name="connsiteX116" fmla="*/ 482803 w 1813473"/>
                    <a:gd name="connsiteY116" fmla="*/ 1766484 h 2168820"/>
                    <a:gd name="connsiteX117" fmla="*/ 453542 w 1813473"/>
                    <a:gd name="connsiteY117" fmla="*/ 1737223 h 2168820"/>
                    <a:gd name="connsiteX118" fmla="*/ 438912 w 1813473"/>
                    <a:gd name="connsiteY118" fmla="*/ 1722592 h 2168820"/>
                    <a:gd name="connsiteX119" fmla="*/ 373075 w 1813473"/>
                    <a:gd name="connsiteY119" fmla="*/ 1693332 h 2168820"/>
                    <a:gd name="connsiteX120" fmla="*/ 358445 w 1813473"/>
                    <a:gd name="connsiteY120" fmla="*/ 1678701 h 2168820"/>
                    <a:gd name="connsiteX121" fmla="*/ 343814 w 1813473"/>
                    <a:gd name="connsiteY121" fmla="*/ 1634810 h 2168820"/>
                    <a:gd name="connsiteX122" fmla="*/ 336499 w 1813473"/>
                    <a:gd name="connsiteY122" fmla="*/ 1612864 h 2168820"/>
                    <a:gd name="connsiteX123" fmla="*/ 321869 w 1813473"/>
                    <a:gd name="connsiteY123" fmla="*/ 1590919 h 2168820"/>
                    <a:gd name="connsiteX124" fmla="*/ 292608 w 1813473"/>
                    <a:gd name="connsiteY124" fmla="*/ 1554343 h 2168820"/>
                    <a:gd name="connsiteX125" fmla="*/ 270662 w 1813473"/>
                    <a:gd name="connsiteY125" fmla="*/ 1517767 h 2168820"/>
                    <a:gd name="connsiteX126" fmla="*/ 241401 w 1813473"/>
                    <a:gd name="connsiteY126" fmla="*/ 1473876 h 2168820"/>
                    <a:gd name="connsiteX127" fmla="*/ 226771 w 1813473"/>
                    <a:gd name="connsiteY127" fmla="*/ 1429984 h 2168820"/>
                    <a:gd name="connsiteX128" fmla="*/ 219456 w 1813473"/>
                    <a:gd name="connsiteY128" fmla="*/ 1408039 h 2168820"/>
                    <a:gd name="connsiteX129" fmla="*/ 182880 w 1813473"/>
                    <a:gd name="connsiteY129" fmla="*/ 1378778 h 2168820"/>
                    <a:gd name="connsiteX130" fmla="*/ 168249 w 1813473"/>
                    <a:gd name="connsiteY130" fmla="*/ 1364148 h 2168820"/>
                    <a:gd name="connsiteX131" fmla="*/ 146304 w 1813473"/>
                    <a:gd name="connsiteY131" fmla="*/ 1356832 h 2168820"/>
                    <a:gd name="connsiteX132" fmla="*/ 109728 w 1813473"/>
                    <a:gd name="connsiteY132" fmla="*/ 1327572 h 2168820"/>
                    <a:gd name="connsiteX133" fmla="*/ 95097 w 1813473"/>
                    <a:gd name="connsiteY133" fmla="*/ 1312941 h 2168820"/>
                    <a:gd name="connsiteX134" fmla="*/ 58521 w 1813473"/>
                    <a:gd name="connsiteY134" fmla="*/ 1283680 h 2168820"/>
                    <a:gd name="connsiteX135" fmla="*/ 21945 w 1813473"/>
                    <a:gd name="connsiteY135" fmla="*/ 1232474 h 2168820"/>
                    <a:gd name="connsiteX136" fmla="*/ 0 w 1813473"/>
                    <a:gd name="connsiteY136" fmla="*/ 1225159 h 2168820"/>
                    <a:gd name="connsiteX137" fmla="*/ 14630 w 1813473"/>
                    <a:gd name="connsiteY137"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099357 w 1813473"/>
                    <a:gd name="connsiteY93" fmla="*/ 2023240 h 2168820"/>
                    <a:gd name="connsiteX94" fmla="*/ 1046073 w 1813473"/>
                    <a:gd name="connsiteY94" fmla="*/ 2066407 h 2168820"/>
                    <a:gd name="connsiteX95" fmla="*/ 1024128 w 1813473"/>
                    <a:gd name="connsiteY95" fmla="*/ 2073722 h 2168820"/>
                    <a:gd name="connsiteX96" fmla="*/ 1009497 w 1813473"/>
                    <a:gd name="connsiteY96" fmla="*/ 2105021 h 2168820"/>
                    <a:gd name="connsiteX97" fmla="*/ 994867 w 1813473"/>
                    <a:gd name="connsiteY97" fmla="*/ 2146874 h 2168820"/>
                    <a:gd name="connsiteX98" fmla="*/ 987552 w 1813473"/>
                    <a:gd name="connsiteY98" fmla="*/ 2168820 h 2168820"/>
                    <a:gd name="connsiteX99" fmla="*/ 943661 w 1813473"/>
                    <a:gd name="connsiteY99" fmla="*/ 2146874 h 2168820"/>
                    <a:gd name="connsiteX100" fmla="*/ 914400 w 1813473"/>
                    <a:gd name="connsiteY100" fmla="*/ 2117613 h 2168820"/>
                    <a:gd name="connsiteX101" fmla="*/ 899769 w 1813473"/>
                    <a:gd name="connsiteY101" fmla="*/ 2102983 h 2168820"/>
                    <a:gd name="connsiteX102" fmla="*/ 877824 w 1813473"/>
                    <a:gd name="connsiteY102" fmla="*/ 2095668 h 2168820"/>
                    <a:gd name="connsiteX103" fmla="*/ 855878 w 1813473"/>
                    <a:gd name="connsiteY103" fmla="*/ 2081037 h 2168820"/>
                    <a:gd name="connsiteX104" fmla="*/ 826617 w 1813473"/>
                    <a:gd name="connsiteY104" fmla="*/ 2022516 h 2168820"/>
                    <a:gd name="connsiteX105" fmla="*/ 782726 w 1813473"/>
                    <a:gd name="connsiteY105" fmla="*/ 2007885 h 2168820"/>
                    <a:gd name="connsiteX106" fmla="*/ 760781 w 1813473"/>
                    <a:gd name="connsiteY106" fmla="*/ 2000570 h 2168820"/>
                    <a:gd name="connsiteX107" fmla="*/ 746150 w 1813473"/>
                    <a:gd name="connsiteY107" fmla="*/ 1985940 h 2168820"/>
                    <a:gd name="connsiteX108" fmla="*/ 716889 w 1813473"/>
                    <a:gd name="connsiteY108" fmla="*/ 1942048 h 2168820"/>
                    <a:gd name="connsiteX109" fmla="*/ 672998 w 1813473"/>
                    <a:gd name="connsiteY109" fmla="*/ 1927418 h 2168820"/>
                    <a:gd name="connsiteX110" fmla="*/ 651053 w 1813473"/>
                    <a:gd name="connsiteY110" fmla="*/ 1920103 h 2168820"/>
                    <a:gd name="connsiteX111" fmla="*/ 614477 w 1813473"/>
                    <a:gd name="connsiteY111" fmla="*/ 1890842 h 2168820"/>
                    <a:gd name="connsiteX112" fmla="*/ 585216 w 1813473"/>
                    <a:gd name="connsiteY112" fmla="*/ 1861581 h 2168820"/>
                    <a:gd name="connsiteX113" fmla="*/ 555955 w 1813473"/>
                    <a:gd name="connsiteY113" fmla="*/ 1832320 h 2168820"/>
                    <a:gd name="connsiteX114" fmla="*/ 541325 w 1813473"/>
                    <a:gd name="connsiteY114" fmla="*/ 1810375 h 2168820"/>
                    <a:gd name="connsiteX115" fmla="*/ 534009 w 1813473"/>
                    <a:gd name="connsiteY115" fmla="*/ 1788429 h 2168820"/>
                    <a:gd name="connsiteX116" fmla="*/ 482803 w 1813473"/>
                    <a:gd name="connsiteY116" fmla="*/ 1766484 h 2168820"/>
                    <a:gd name="connsiteX117" fmla="*/ 453542 w 1813473"/>
                    <a:gd name="connsiteY117" fmla="*/ 1737223 h 2168820"/>
                    <a:gd name="connsiteX118" fmla="*/ 438912 w 1813473"/>
                    <a:gd name="connsiteY118" fmla="*/ 1722592 h 2168820"/>
                    <a:gd name="connsiteX119" fmla="*/ 373075 w 1813473"/>
                    <a:gd name="connsiteY119" fmla="*/ 1693332 h 2168820"/>
                    <a:gd name="connsiteX120" fmla="*/ 358445 w 1813473"/>
                    <a:gd name="connsiteY120" fmla="*/ 1678701 h 2168820"/>
                    <a:gd name="connsiteX121" fmla="*/ 343814 w 1813473"/>
                    <a:gd name="connsiteY121" fmla="*/ 1634810 h 2168820"/>
                    <a:gd name="connsiteX122" fmla="*/ 336499 w 1813473"/>
                    <a:gd name="connsiteY122" fmla="*/ 1612864 h 2168820"/>
                    <a:gd name="connsiteX123" fmla="*/ 321869 w 1813473"/>
                    <a:gd name="connsiteY123" fmla="*/ 1590919 h 2168820"/>
                    <a:gd name="connsiteX124" fmla="*/ 292608 w 1813473"/>
                    <a:gd name="connsiteY124" fmla="*/ 1554343 h 2168820"/>
                    <a:gd name="connsiteX125" fmla="*/ 270662 w 1813473"/>
                    <a:gd name="connsiteY125" fmla="*/ 1517767 h 2168820"/>
                    <a:gd name="connsiteX126" fmla="*/ 241401 w 1813473"/>
                    <a:gd name="connsiteY126" fmla="*/ 1473876 h 2168820"/>
                    <a:gd name="connsiteX127" fmla="*/ 226771 w 1813473"/>
                    <a:gd name="connsiteY127" fmla="*/ 1429984 h 2168820"/>
                    <a:gd name="connsiteX128" fmla="*/ 219456 w 1813473"/>
                    <a:gd name="connsiteY128" fmla="*/ 1408039 h 2168820"/>
                    <a:gd name="connsiteX129" fmla="*/ 182880 w 1813473"/>
                    <a:gd name="connsiteY129" fmla="*/ 1378778 h 2168820"/>
                    <a:gd name="connsiteX130" fmla="*/ 168249 w 1813473"/>
                    <a:gd name="connsiteY130" fmla="*/ 1364148 h 2168820"/>
                    <a:gd name="connsiteX131" fmla="*/ 146304 w 1813473"/>
                    <a:gd name="connsiteY131" fmla="*/ 1356832 h 2168820"/>
                    <a:gd name="connsiteX132" fmla="*/ 109728 w 1813473"/>
                    <a:gd name="connsiteY132" fmla="*/ 1327572 h 2168820"/>
                    <a:gd name="connsiteX133" fmla="*/ 95097 w 1813473"/>
                    <a:gd name="connsiteY133" fmla="*/ 1312941 h 2168820"/>
                    <a:gd name="connsiteX134" fmla="*/ 58521 w 1813473"/>
                    <a:gd name="connsiteY134" fmla="*/ 1283680 h 2168820"/>
                    <a:gd name="connsiteX135" fmla="*/ 21945 w 1813473"/>
                    <a:gd name="connsiteY135" fmla="*/ 1232474 h 2168820"/>
                    <a:gd name="connsiteX136" fmla="*/ 0 w 1813473"/>
                    <a:gd name="connsiteY136" fmla="*/ 1225159 h 2168820"/>
                    <a:gd name="connsiteX137" fmla="*/ 14630 w 1813473"/>
                    <a:gd name="connsiteY137"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099357 w 1813473"/>
                    <a:gd name="connsiteY93" fmla="*/ 2023240 h 2168820"/>
                    <a:gd name="connsiteX94" fmla="*/ 1065123 w 1813473"/>
                    <a:gd name="connsiteY94" fmla="*/ 2044976 h 2168820"/>
                    <a:gd name="connsiteX95" fmla="*/ 1024128 w 1813473"/>
                    <a:gd name="connsiteY95" fmla="*/ 2073722 h 2168820"/>
                    <a:gd name="connsiteX96" fmla="*/ 1009497 w 1813473"/>
                    <a:gd name="connsiteY96" fmla="*/ 2105021 h 2168820"/>
                    <a:gd name="connsiteX97" fmla="*/ 994867 w 1813473"/>
                    <a:gd name="connsiteY97" fmla="*/ 2146874 h 2168820"/>
                    <a:gd name="connsiteX98" fmla="*/ 987552 w 1813473"/>
                    <a:gd name="connsiteY98" fmla="*/ 2168820 h 2168820"/>
                    <a:gd name="connsiteX99" fmla="*/ 943661 w 1813473"/>
                    <a:gd name="connsiteY99" fmla="*/ 2146874 h 2168820"/>
                    <a:gd name="connsiteX100" fmla="*/ 914400 w 1813473"/>
                    <a:gd name="connsiteY100" fmla="*/ 2117613 h 2168820"/>
                    <a:gd name="connsiteX101" fmla="*/ 899769 w 1813473"/>
                    <a:gd name="connsiteY101" fmla="*/ 2102983 h 2168820"/>
                    <a:gd name="connsiteX102" fmla="*/ 877824 w 1813473"/>
                    <a:gd name="connsiteY102" fmla="*/ 2095668 h 2168820"/>
                    <a:gd name="connsiteX103" fmla="*/ 855878 w 1813473"/>
                    <a:gd name="connsiteY103" fmla="*/ 2081037 h 2168820"/>
                    <a:gd name="connsiteX104" fmla="*/ 826617 w 1813473"/>
                    <a:gd name="connsiteY104" fmla="*/ 2022516 h 2168820"/>
                    <a:gd name="connsiteX105" fmla="*/ 782726 w 1813473"/>
                    <a:gd name="connsiteY105" fmla="*/ 2007885 h 2168820"/>
                    <a:gd name="connsiteX106" fmla="*/ 760781 w 1813473"/>
                    <a:gd name="connsiteY106" fmla="*/ 2000570 h 2168820"/>
                    <a:gd name="connsiteX107" fmla="*/ 746150 w 1813473"/>
                    <a:gd name="connsiteY107" fmla="*/ 1985940 h 2168820"/>
                    <a:gd name="connsiteX108" fmla="*/ 716889 w 1813473"/>
                    <a:gd name="connsiteY108" fmla="*/ 1942048 h 2168820"/>
                    <a:gd name="connsiteX109" fmla="*/ 672998 w 1813473"/>
                    <a:gd name="connsiteY109" fmla="*/ 1927418 h 2168820"/>
                    <a:gd name="connsiteX110" fmla="*/ 651053 w 1813473"/>
                    <a:gd name="connsiteY110" fmla="*/ 1920103 h 2168820"/>
                    <a:gd name="connsiteX111" fmla="*/ 614477 w 1813473"/>
                    <a:gd name="connsiteY111" fmla="*/ 1890842 h 2168820"/>
                    <a:gd name="connsiteX112" fmla="*/ 585216 w 1813473"/>
                    <a:gd name="connsiteY112" fmla="*/ 1861581 h 2168820"/>
                    <a:gd name="connsiteX113" fmla="*/ 555955 w 1813473"/>
                    <a:gd name="connsiteY113" fmla="*/ 1832320 h 2168820"/>
                    <a:gd name="connsiteX114" fmla="*/ 541325 w 1813473"/>
                    <a:gd name="connsiteY114" fmla="*/ 1810375 h 2168820"/>
                    <a:gd name="connsiteX115" fmla="*/ 534009 w 1813473"/>
                    <a:gd name="connsiteY115" fmla="*/ 1788429 h 2168820"/>
                    <a:gd name="connsiteX116" fmla="*/ 482803 w 1813473"/>
                    <a:gd name="connsiteY116" fmla="*/ 1766484 h 2168820"/>
                    <a:gd name="connsiteX117" fmla="*/ 453542 w 1813473"/>
                    <a:gd name="connsiteY117" fmla="*/ 1737223 h 2168820"/>
                    <a:gd name="connsiteX118" fmla="*/ 438912 w 1813473"/>
                    <a:gd name="connsiteY118" fmla="*/ 1722592 h 2168820"/>
                    <a:gd name="connsiteX119" fmla="*/ 373075 w 1813473"/>
                    <a:gd name="connsiteY119" fmla="*/ 1693332 h 2168820"/>
                    <a:gd name="connsiteX120" fmla="*/ 358445 w 1813473"/>
                    <a:gd name="connsiteY120" fmla="*/ 1678701 h 2168820"/>
                    <a:gd name="connsiteX121" fmla="*/ 343814 w 1813473"/>
                    <a:gd name="connsiteY121" fmla="*/ 1634810 h 2168820"/>
                    <a:gd name="connsiteX122" fmla="*/ 336499 w 1813473"/>
                    <a:gd name="connsiteY122" fmla="*/ 1612864 h 2168820"/>
                    <a:gd name="connsiteX123" fmla="*/ 321869 w 1813473"/>
                    <a:gd name="connsiteY123" fmla="*/ 1590919 h 2168820"/>
                    <a:gd name="connsiteX124" fmla="*/ 292608 w 1813473"/>
                    <a:gd name="connsiteY124" fmla="*/ 1554343 h 2168820"/>
                    <a:gd name="connsiteX125" fmla="*/ 270662 w 1813473"/>
                    <a:gd name="connsiteY125" fmla="*/ 1517767 h 2168820"/>
                    <a:gd name="connsiteX126" fmla="*/ 241401 w 1813473"/>
                    <a:gd name="connsiteY126" fmla="*/ 1473876 h 2168820"/>
                    <a:gd name="connsiteX127" fmla="*/ 226771 w 1813473"/>
                    <a:gd name="connsiteY127" fmla="*/ 1429984 h 2168820"/>
                    <a:gd name="connsiteX128" fmla="*/ 219456 w 1813473"/>
                    <a:gd name="connsiteY128" fmla="*/ 1408039 h 2168820"/>
                    <a:gd name="connsiteX129" fmla="*/ 182880 w 1813473"/>
                    <a:gd name="connsiteY129" fmla="*/ 1378778 h 2168820"/>
                    <a:gd name="connsiteX130" fmla="*/ 168249 w 1813473"/>
                    <a:gd name="connsiteY130" fmla="*/ 1364148 h 2168820"/>
                    <a:gd name="connsiteX131" fmla="*/ 146304 w 1813473"/>
                    <a:gd name="connsiteY131" fmla="*/ 1356832 h 2168820"/>
                    <a:gd name="connsiteX132" fmla="*/ 109728 w 1813473"/>
                    <a:gd name="connsiteY132" fmla="*/ 1327572 h 2168820"/>
                    <a:gd name="connsiteX133" fmla="*/ 95097 w 1813473"/>
                    <a:gd name="connsiteY133" fmla="*/ 1312941 h 2168820"/>
                    <a:gd name="connsiteX134" fmla="*/ 58521 w 1813473"/>
                    <a:gd name="connsiteY134" fmla="*/ 1283680 h 2168820"/>
                    <a:gd name="connsiteX135" fmla="*/ 21945 w 1813473"/>
                    <a:gd name="connsiteY135" fmla="*/ 1232474 h 2168820"/>
                    <a:gd name="connsiteX136" fmla="*/ 0 w 1813473"/>
                    <a:gd name="connsiteY136" fmla="*/ 1225159 h 2168820"/>
                    <a:gd name="connsiteX137" fmla="*/ 14630 w 1813473"/>
                    <a:gd name="connsiteY137"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2696 w 1813473"/>
                    <a:gd name="connsiteY84" fmla="*/ 1653860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099357 w 1813473"/>
                    <a:gd name="connsiteY93" fmla="*/ 2023240 h 2168820"/>
                    <a:gd name="connsiteX94" fmla="*/ 1065123 w 1813473"/>
                    <a:gd name="connsiteY94" fmla="*/ 2044976 h 2168820"/>
                    <a:gd name="connsiteX95" fmla="*/ 1043178 w 1813473"/>
                    <a:gd name="connsiteY95" fmla="*/ 2073722 h 2168820"/>
                    <a:gd name="connsiteX96" fmla="*/ 1009497 w 1813473"/>
                    <a:gd name="connsiteY96" fmla="*/ 2105021 h 2168820"/>
                    <a:gd name="connsiteX97" fmla="*/ 994867 w 1813473"/>
                    <a:gd name="connsiteY97" fmla="*/ 2146874 h 2168820"/>
                    <a:gd name="connsiteX98" fmla="*/ 987552 w 1813473"/>
                    <a:gd name="connsiteY98" fmla="*/ 2168820 h 2168820"/>
                    <a:gd name="connsiteX99" fmla="*/ 943661 w 1813473"/>
                    <a:gd name="connsiteY99" fmla="*/ 2146874 h 2168820"/>
                    <a:gd name="connsiteX100" fmla="*/ 914400 w 1813473"/>
                    <a:gd name="connsiteY100" fmla="*/ 2117613 h 2168820"/>
                    <a:gd name="connsiteX101" fmla="*/ 899769 w 1813473"/>
                    <a:gd name="connsiteY101" fmla="*/ 2102983 h 2168820"/>
                    <a:gd name="connsiteX102" fmla="*/ 877824 w 1813473"/>
                    <a:gd name="connsiteY102" fmla="*/ 2095668 h 2168820"/>
                    <a:gd name="connsiteX103" fmla="*/ 855878 w 1813473"/>
                    <a:gd name="connsiteY103" fmla="*/ 2081037 h 2168820"/>
                    <a:gd name="connsiteX104" fmla="*/ 826617 w 1813473"/>
                    <a:gd name="connsiteY104" fmla="*/ 2022516 h 2168820"/>
                    <a:gd name="connsiteX105" fmla="*/ 782726 w 1813473"/>
                    <a:gd name="connsiteY105" fmla="*/ 2007885 h 2168820"/>
                    <a:gd name="connsiteX106" fmla="*/ 760781 w 1813473"/>
                    <a:gd name="connsiteY106" fmla="*/ 2000570 h 2168820"/>
                    <a:gd name="connsiteX107" fmla="*/ 746150 w 1813473"/>
                    <a:gd name="connsiteY107" fmla="*/ 1985940 h 2168820"/>
                    <a:gd name="connsiteX108" fmla="*/ 716889 w 1813473"/>
                    <a:gd name="connsiteY108" fmla="*/ 1942048 h 2168820"/>
                    <a:gd name="connsiteX109" fmla="*/ 672998 w 1813473"/>
                    <a:gd name="connsiteY109" fmla="*/ 1927418 h 2168820"/>
                    <a:gd name="connsiteX110" fmla="*/ 651053 w 1813473"/>
                    <a:gd name="connsiteY110" fmla="*/ 1920103 h 2168820"/>
                    <a:gd name="connsiteX111" fmla="*/ 614477 w 1813473"/>
                    <a:gd name="connsiteY111" fmla="*/ 1890842 h 2168820"/>
                    <a:gd name="connsiteX112" fmla="*/ 585216 w 1813473"/>
                    <a:gd name="connsiteY112" fmla="*/ 1861581 h 2168820"/>
                    <a:gd name="connsiteX113" fmla="*/ 555955 w 1813473"/>
                    <a:gd name="connsiteY113" fmla="*/ 1832320 h 2168820"/>
                    <a:gd name="connsiteX114" fmla="*/ 541325 w 1813473"/>
                    <a:gd name="connsiteY114" fmla="*/ 1810375 h 2168820"/>
                    <a:gd name="connsiteX115" fmla="*/ 534009 w 1813473"/>
                    <a:gd name="connsiteY115" fmla="*/ 1788429 h 2168820"/>
                    <a:gd name="connsiteX116" fmla="*/ 482803 w 1813473"/>
                    <a:gd name="connsiteY116" fmla="*/ 1766484 h 2168820"/>
                    <a:gd name="connsiteX117" fmla="*/ 453542 w 1813473"/>
                    <a:gd name="connsiteY117" fmla="*/ 1737223 h 2168820"/>
                    <a:gd name="connsiteX118" fmla="*/ 438912 w 1813473"/>
                    <a:gd name="connsiteY118" fmla="*/ 1722592 h 2168820"/>
                    <a:gd name="connsiteX119" fmla="*/ 373075 w 1813473"/>
                    <a:gd name="connsiteY119" fmla="*/ 1693332 h 2168820"/>
                    <a:gd name="connsiteX120" fmla="*/ 358445 w 1813473"/>
                    <a:gd name="connsiteY120" fmla="*/ 1678701 h 2168820"/>
                    <a:gd name="connsiteX121" fmla="*/ 343814 w 1813473"/>
                    <a:gd name="connsiteY121" fmla="*/ 1634810 h 2168820"/>
                    <a:gd name="connsiteX122" fmla="*/ 336499 w 1813473"/>
                    <a:gd name="connsiteY122" fmla="*/ 1612864 h 2168820"/>
                    <a:gd name="connsiteX123" fmla="*/ 321869 w 1813473"/>
                    <a:gd name="connsiteY123" fmla="*/ 1590919 h 2168820"/>
                    <a:gd name="connsiteX124" fmla="*/ 292608 w 1813473"/>
                    <a:gd name="connsiteY124" fmla="*/ 1554343 h 2168820"/>
                    <a:gd name="connsiteX125" fmla="*/ 270662 w 1813473"/>
                    <a:gd name="connsiteY125" fmla="*/ 1517767 h 2168820"/>
                    <a:gd name="connsiteX126" fmla="*/ 241401 w 1813473"/>
                    <a:gd name="connsiteY126" fmla="*/ 1473876 h 2168820"/>
                    <a:gd name="connsiteX127" fmla="*/ 226771 w 1813473"/>
                    <a:gd name="connsiteY127" fmla="*/ 1429984 h 2168820"/>
                    <a:gd name="connsiteX128" fmla="*/ 219456 w 1813473"/>
                    <a:gd name="connsiteY128" fmla="*/ 1408039 h 2168820"/>
                    <a:gd name="connsiteX129" fmla="*/ 182880 w 1813473"/>
                    <a:gd name="connsiteY129" fmla="*/ 1378778 h 2168820"/>
                    <a:gd name="connsiteX130" fmla="*/ 168249 w 1813473"/>
                    <a:gd name="connsiteY130" fmla="*/ 1364148 h 2168820"/>
                    <a:gd name="connsiteX131" fmla="*/ 146304 w 1813473"/>
                    <a:gd name="connsiteY131" fmla="*/ 1356832 h 2168820"/>
                    <a:gd name="connsiteX132" fmla="*/ 109728 w 1813473"/>
                    <a:gd name="connsiteY132" fmla="*/ 1327572 h 2168820"/>
                    <a:gd name="connsiteX133" fmla="*/ 95097 w 1813473"/>
                    <a:gd name="connsiteY133" fmla="*/ 1312941 h 2168820"/>
                    <a:gd name="connsiteX134" fmla="*/ 58521 w 1813473"/>
                    <a:gd name="connsiteY134" fmla="*/ 1283680 h 2168820"/>
                    <a:gd name="connsiteX135" fmla="*/ 21945 w 1813473"/>
                    <a:gd name="connsiteY135" fmla="*/ 1232474 h 2168820"/>
                    <a:gd name="connsiteX136" fmla="*/ 0 w 1813473"/>
                    <a:gd name="connsiteY136" fmla="*/ 1225159 h 2168820"/>
                    <a:gd name="connsiteX137" fmla="*/ 14630 w 1813473"/>
                    <a:gd name="connsiteY137"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55552 w 1813473"/>
                    <a:gd name="connsiteY84" fmla="*/ 1620522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099357 w 1813473"/>
                    <a:gd name="connsiteY93" fmla="*/ 2023240 h 2168820"/>
                    <a:gd name="connsiteX94" fmla="*/ 1065123 w 1813473"/>
                    <a:gd name="connsiteY94" fmla="*/ 2044976 h 2168820"/>
                    <a:gd name="connsiteX95" fmla="*/ 1043178 w 1813473"/>
                    <a:gd name="connsiteY95" fmla="*/ 2073722 h 2168820"/>
                    <a:gd name="connsiteX96" fmla="*/ 1009497 w 1813473"/>
                    <a:gd name="connsiteY96" fmla="*/ 2105021 h 2168820"/>
                    <a:gd name="connsiteX97" fmla="*/ 994867 w 1813473"/>
                    <a:gd name="connsiteY97" fmla="*/ 2146874 h 2168820"/>
                    <a:gd name="connsiteX98" fmla="*/ 987552 w 1813473"/>
                    <a:gd name="connsiteY98" fmla="*/ 2168820 h 2168820"/>
                    <a:gd name="connsiteX99" fmla="*/ 943661 w 1813473"/>
                    <a:gd name="connsiteY99" fmla="*/ 2146874 h 2168820"/>
                    <a:gd name="connsiteX100" fmla="*/ 914400 w 1813473"/>
                    <a:gd name="connsiteY100" fmla="*/ 2117613 h 2168820"/>
                    <a:gd name="connsiteX101" fmla="*/ 899769 w 1813473"/>
                    <a:gd name="connsiteY101" fmla="*/ 2102983 h 2168820"/>
                    <a:gd name="connsiteX102" fmla="*/ 877824 w 1813473"/>
                    <a:gd name="connsiteY102" fmla="*/ 2095668 h 2168820"/>
                    <a:gd name="connsiteX103" fmla="*/ 855878 w 1813473"/>
                    <a:gd name="connsiteY103" fmla="*/ 2081037 h 2168820"/>
                    <a:gd name="connsiteX104" fmla="*/ 826617 w 1813473"/>
                    <a:gd name="connsiteY104" fmla="*/ 2022516 h 2168820"/>
                    <a:gd name="connsiteX105" fmla="*/ 782726 w 1813473"/>
                    <a:gd name="connsiteY105" fmla="*/ 2007885 h 2168820"/>
                    <a:gd name="connsiteX106" fmla="*/ 760781 w 1813473"/>
                    <a:gd name="connsiteY106" fmla="*/ 2000570 h 2168820"/>
                    <a:gd name="connsiteX107" fmla="*/ 746150 w 1813473"/>
                    <a:gd name="connsiteY107" fmla="*/ 1985940 h 2168820"/>
                    <a:gd name="connsiteX108" fmla="*/ 716889 w 1813473"/>
                    <a:gd name="connsiteY108" fmla="*/ 1942048 h 2168820"/>
                    <a:gd name="connsiteX109" fmla="*/ 672998 w 1813473"/>
                    <a:gd name="connsiteY109" fmla="*/ 1927418 h 2168820"/>
                    <a:gd name="connsiteX110" fmla="*/ 651053 w 1813473"/>
                    <a:gd name="connsiteY110" fmla="*/ 1920103 h 2168820"/>
                    <a:gd name="connsiteX111" fmla="*/ 614477 w 1813473"/>
                    <a:gd name="connsiteY111" fmla="*/ 1890842 h 2168820"/>
                    <a:gd name="connsiteX112" fmla="*/ 585216 w 1813473"/>
                    <a:gd name="connsiteY112" fmla="*/ 1861581 h 2168820"/>
                    <a:gd name="connsiteX113" fmla="*/ 555955 w 1813473"/>
                    <a:gd name="connsiteY113" fmla="*/ 1832320 h 2168820"/>
                    <a:gd name="connsiteX114" fmla="*/ 541325 w 1813473"/>
                    <a:gd name="connsiteY114" fmla="*/ 1810375 h 2168820"/>
                    <a:gd name="connsiteX115" fmla="*/ 534009 w 1813473"/>
                    <a:gd name="connsiteY115" fmla="*/ 1788429 h 2168820"/>
                    <a:gd name="connsiteX116" fmla="*/ 482803 w 1813473"/>
                    <a:gd name="connsiteY116" fmla="*/ 1766484 h 2168820"/>
                    <a:gd name="connsiteX117" fmla="*/ 453542 w 1813473"/>
                    <a:gd name="connsiteY117" fmla="*/ 1737223 h 2168820"/>
                    <a:gd name="connsiteX118" fmla="*/ 438912 w 1813473"/>
                    <a:gd name="connsiteY118" fmla="*/ 1722592 h 2168820"/>
                    <a:gd name="connsiteX119" fmla="*/ 373075 w 1813473"/>
                    <a:gd name="connsiteY119" fmla="*/ 1693332 h 2168820"/>
                    <a:gd name="connsiteX120" fmla="*/ 358445 w 1813473"/>
                    <a:gd name="connsiteY120" fmla="*/ 1678701 h 2168820"/>
                    <a:gd name="connsiteX121" fmla="*/ 343814 w 1813473"/>
                    <a:gd name="connsiteY121" fmla="*/ 1634810 h 2168820"/>
                    <a:gd name="connsiteX122" fmla="*/ 336499 w 1813473"/>
                    <a:gd name="connsiteY122" fmla="*/ 1612864 h 2168820"/>
                    <a:gd name="connsiteX123" fmla="*/ 321869 w 1813473"/>
                    <a:gd name="connsiteY123" fmla="*/ 1590919 h 2168820"/>
                    <a:gd name="connsiteX124" fmla="*/ 292608 w 1813473"/>
                    <a:gd name="connsiteY124" fmla="*/ 1554343 h 2168820"/>
                    <a:gd name="connsiteX125" fmla="*/ 270662 w 1813473"/>
                    <a:gd name="connsiteY125" fmla="*/ 1517767 h 2168820"/>
                    <a:gd name="connsiteX126" fmla="*/ 241401 w 1813473"/>
                    <a:gd name="connsiteY126" fmla="*/ 1473876 h 2168820"/>
                    <a:gd name="connsiteX127" fmla="*/ 226771 w 1813473"/>
                    <a:gd name="connsiteY127" fmla="*/ 1429984 h 2168820"/>
                    <a:gd name="connsiteX128" fmla="*/ 219456 w 1813473"/>
                    <a:gd name="connsiteY128" fmla="*/ 1408039 h 2168820"/>
                    <a:gd name="connsiteX129" fmla="*/ 182880 w 1813473"/>
                    <a:gd name="connsiteY129" fmla="*/ 1378778 h 2168820"/>
                    <a:gd name="connsiteX130" fmla="*/ 168249 w 1813473"/>
                    <a:gd name="connsiteY130" fmla="*/ 1364148 h 2168820"/>
                    <a:gd name="connsiteX131" fmla="*/ 146304 w 1813473"/>
                    <a:gd name="connsiteY131" fmla="*/ 1356832 h 2168820"/>
                    <a:gd name="connsiteX132" fmla="*/ 109728 w 1813473"/>
                    <a:gd name="connsiteY132" fmla="*/ 1327572 h 2168820"/>
                    <a:gd name="connsiteX133" fmla="*/ 95097 w 1813473"/>
                    <a:gd name="connsiteY133" fmla="*/ 1312941 h 2168820"/>
                    <a:gd name="connsiteX134" fmla="*/ 58521 w 1813473"/>
                    <a:gd name="connsiteY134" fmla="*/ 1283680 h 2168820"/>
                    <a:gd name="connsiteX135" fmla="*/ 21945 w 1813473"/>
                    <a:gd name="connsiteY135" fmla="*/ 1232474 h 2168820"/>
                    <a:gd name="connsiteX136" fmla="*/ 0 w 1813473"/>
                    <a:gd name="connsiteY136" fmla="*/ 1225159 h 2168820"/>
                    <a:gd name="connsiteX137" fmla="*/ 14630 w 1813473"/>
                    <a:gd name="connsiteY137"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55552 w 1813473"/>
                    <a:gd name="connsiteY84" fmla="*/ 1620522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099357 w 1813473"/>
                    <a:gd name="connsiteY93" fmla="*/ 2023240 h 2168820"/>
                    <a:gd name="connsiteX94" fmla="*/ 1065123 w 1813473"/>
                    <a:gd name="connsiteY94" fmla="*/ 2044976 h 2168820"/>
                    <a:gd name="connsiteX95" fmla="*/ 1043178 w 1813473"/>
                    <a:gd name="connsiteY95" fmla="*/ 2073722 h 2168820"/>
                    <a:gd name="connsiteX96" fmla="*/ 1009497 w 1813473"/>
                    <a:gd name="connsiteY96" fmla="*/ 2105021 h 2168820"/>
                    <a:gd name="connsiteX97" fmla="*/ 994867 w 1813473"/>
                    <a:gd name="connsiteY97" fmla="*/ 2146874 h 2168820"/>
                    <a:gd name="connsiteX98" fmla="*/ 987552 w 1813473"/>
                    <a:gd name="connsiteY98" fmla="*/ 2168820 h 2168820"/>
                    <a:gd name="connsiteX99" fmla="*/ 943661 w 1813473"/>
                    <a:gd name="connsiteY99" fmla="*/ 2146874 h 2168820"/>
                    <a:gd name="connsiteX100" fmla="*/ 914400 w 1813473"/>
                    <a:gd name="connsiteY100" fmla="*/ 2117613 h 2168820"/>
                    <a:gd name="connsiteX101" fmla="*/ 899769 w 1813473"/>
                    <a:gd name="connsiteY101" fmla="*/ 2102983 h 2168820"/>
                    <a:gd name="connsiteX102" fmla="*/ 877824 w 1813473"/>
                    <a:gd name="connsiteY102" fmla="*/ 2095668 h 2168820"/>
                    <a:gd name="connsiteX103" fmla="*/ 855878 w 1813473"/>
                    <a:gd name="connsiteY103" fmla="*/ 2081037 h 2168820"/>
                    <a:gd name="connsiteX104" fmla="*/ 826617 w 1813473"/>
                    <a:gd name="connsiteY104" fmla="*/ 2022516 h 2168820"/>
                    <a:gd name="connsiteX105" fmla="*/ 782726 w 1813473"/>
                    <a:gd name="connsiteY105" fmla="*/ 2007885 h 2168820"/>
                    <a:gd name="connsiteX106" fmla="*/ 760781 w 1813473"/>
                    <a:gd name="connsiteY106" fmla="*/ 2000570 h 2168820"/>
                    <a:gd name="connsiteX107" fmla="*/ 746150 w 1813473"/>
                    <a:gd name="connsiteY107" fmla="*/ 1985940 h 2168820"/>
                    <a:gd name="connsiteX108" fmla="*/ 716889 w 1813473"/>
                    <a:gd name="connsiteY108" fmla="*/ 1942048 h 2168820"/>
                    <a:gd name="connsiteX109" fmla="*/ 672998 w 1813473"/>
                    <a:gd name="connsiteY109" fmla="*/ 1927418 h 2168820"/>
                    <a:gd name="connsiteX110" fmla="*/ 651053 w 1813473"/>
                    <a:gd name="connsiteY110" fmla="*/ 1920103 h 2168820"/>
                    <a:gd name="connsiteX111" fmla="*/ 614477 w 1813473"/>
                    <a:gd name="connsiteY111" fmla="*/ 1890842 h 2168820"/>
                    <a:gd name="connsiteX112" fmla="*/ 585216 w 1813473"/>
                    <a:gd name="connsiteY112" fmla="*/ 1861581 h 2168820"/>
                    <a:gd name="connsiteX113" fmla="*/ 555955 w 1813473"/>
                    <a:gd name="connsiteY113" fmla="*/ 1832320 h 2168820"/>
                    <a:gd name="connsiteX114" fmla="*/ 541325 w 1813473"/>
                    <a:gd name="connsiteY114" fmla="*/ 1810375 h 2168820"/>
                    <a:gd name="connsiteX115" fmla="*/ 534009 w 1813473"/>
                    <a:gd name="connsiteY115" fmla="*/ 1788429 h 2168820"/>
                    <a:gd name="connsiteX116" fmla="*/ 482803 w 1813473"/>
                    <a:gd name="connsiteY116" fmla="*/ 1766484 h 2168820"/>
                    <a:gd name="connsiteX117" fmla="*/ 453542 w 1813473"/>
                    <a:gd name="connsiteY117" fmla="*/ 1737223 h 2168820"/>
                    <a:gd name="connsiteX118" fmla="*/ 438912 w 1813473"/>
                    <a:gd name="connsiteY118" fmla="*/ 1722592 h 2168820"/>
                    <a:gd name="connsiteX119" fmla="*/ 373075 w 1813473"/>
                    <a:gd name="connsiteY119" fmla="*/ 1693332 h 2168820"/>
                    <a:gd name="connsiteX120" fmla="*/ 358445 w 1813473"/>
                    <a:gd name="connsiteY120" fmla="*/ 1678701 h 2168820"/>
                    <a:gd name="connsiteX121" fmla="*/ 343814 w 1813473"/>
                    <a:gd name="connsiteY121" fmla="*/ 1634810 h 2168820"/>
                    <a:gd name="connsiteX122" fmla="*/ 336499 w 1813473"/>
                    <a:gd name="connsiteY122" fmla="*/ 1612864 h 2168820"/>
                    <a:gd name="connsiteX123" fmla="*/ 321869 w 1813473"/>
                    <a:gd name="connsiteY123" fmla="*/ 1590919 h 2168820"/>
                    <a:gd name="connsiteX124" fmla="*/ 292608 w 1813473"/>
                    <a:gd name="connsiteY124" fmla="*/ 1554343 h 2168820"/>
                    <a:gd name="connsiteX125" fmla="*/ 270662 w 1813473"/>
                    <a:gd name="connsiteY125" fmla="*/ 1517767 h 2168820"/>
                    <a:gd name="connsiteX126" fmla="*/ 241401 w 1813473"/>
                    <a:gd name="connsiteY126" fmla="*/ 1473876 h 2168820"/>
                    <a:gd name="connsiteX127" fmla="*/ 226771 w 1813473"/>
                    <a:gd name="connsiteY127" fmla="*/ 1429984 h 2168820"/>
                    <a:gd name="connsiteX128" fmla="*/ 219456 w 1813473"/>
                    <a:gd name="connsiteY128" fmla="*/ 1408039 h 2168820"/>
                    <a:gd name="connsiteX129" fmla="*/ 182880 w 1813473"/>
                    <a:gd name="connsiteY129" fmla="*/ 1378778 h 2168820"/>
                    <a:gd name="connsiteX130" fmla="*/ 168249 w 1813473"/>
                    <a:gd name="connsiteY130" fmla="*/ 1364148 h 2168820"/>
                    <a:gd name="connsiteX131" fmla="*/ 146304 w 1813473"/>
                    <a:gd name="connsiteY131" fmla="*/ 1356832 h 2168820"/>
                    <a:gd name="connsiteX132" fmla="*/ 109728 w 1813473"/>
                    <a:gd name="connsiteY132" fmla="*/ 1327572 h 2168820"/>
                    <a:gd name="connsiteX133" fmla="*/ 95097 w 1813473"/>
                    <a:gd name="connsiteY133" fmla="*/ 1312941 h 2168820"/>
                    <a:gd name="connsiteX134" fmla="*/ 58521 w 1813473"/>
                    <a:gd name="connsiteY134" fmla="*/ 1283680 h 2168820"/>
                    <a:gd name="connsiteX135" fmla="*/ 21945 w 1813473"/>
                    <a:gd name="connsiteY135" fmla="*/ 1232474 h 2168820"/>
                    <a:gd name="connsiteX136" fmla="*/ 0 w 1813473"/>
                    <a:gd name="connsiteY136" fmla="*/ 1225159 h 2168820"/>
                    <a:gd name="connsiteX137" fmla="*/ 14630 w 1813473"/>
                    <a:gd name="connsiteY137"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55552 w 1813473"/>
                    <a:gd name="connsiteY84" fmla="*/ 1620522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099357 w 1813473"/>
                    <a:gd name="connsiteY93" fmla="*/ 2023240 h 2168820"/>
                    <a:gd name="connsiteX94" fmla="*/ 1065123 w 1813473"/>
                    <a:gd name="connsiteY94" fmla="*/ 2044976 h 2168820"/>
                    <a:gd name="connsiteX95" fmla="*/ 1043178 w 1813473"/>
                    <a:gd name="connsiteY95" fmla="*/ 2073722 h 2168820"/>
                    <a:gd name="connsiteX96" fmla="*/ 1009497 w 1813473"/>
                    <a:gd name="connsiteY96" fmla="*/ 2105021 h 2168820"/>
                    <a:gd name="connsiteX97" fmla="*/ 994867 w 1813473"/>
                    <a:gd name="connsiteY97" fmla="*/ 2146874 h 2168820"/>
                    <a:gd name="connsiteX98" fmla="*/ 987552 w 1813473"/>
                    <a:gd name="connsiteY98" fmla="*/ 2168820 h 2168820"/>
                    <a:gd name="connsiteX99" fmla="*/ 943661 w 1813473"/>
                    <a:gd name="connsiteY99" fmla="*/ 2146874 h 2168820"/>
                    <a:gd name="connsiteX100" fmla="*/ 914400 w 1813473"/>
                    <a:gd name="connsiteY100" fmla="*/ 2117613 h 2168820"/>
                    <a:gd name="connsiteX101" fmla="*/ 899769 w 1813473"/>
                    <a:gd name="connsiteY101" fmla="*/ 2102983 h 2168820"/>
                    <a:gd name="connsiteX102" fmla="*/ 877824 w 1813473"/>
                    <a:gd name="connsiteY102" fmla="*/ 2095668 h 2168820"/>
                    <a:gd name="connsiteX103" fmla="*/ 855878 w 1813473"/>
                    <a:gd name="connsiteY103" fmla="*/ 2081037 h 2168820"/>
                    <a:gd name="connsiteX104" fmla="*/ 826617 w 1813473"/>
                    <a:gd name="connsiteY104" fmla="*/ 2022516 h 2168820"/>
                    <a:gd name="connsiteX105" fmla="*/ 782726 w 1813473"/>
                    <a:gd name="connsiteY105" fmla="*/ 2007885 h 2168820"/>
                    <a:gd name="connsiteX106" fmla="*/ 760781 w 1813473"/>
                    <a:gd name="connsiteY106" fmla="*/ 2000570 h 2168820"/>
                    <a:gd name="connsiteX107" fmla="*/ 746150 w 1813473"/>
                    <a:gd name="connsiteY107" fmla="*/ 1985940 h 2168820"/>
                    <a:gd name="connsiteX108" fmla="*/ 716889 w 1813473"/>
                    <a:gd name="connsiteY108" fmla="*/ 1942048 h 2168820"/>
                    <a:gd name="connsiteX109" fmla="*/ 672998 w 1813473"/>
                    <a:gd name="connsiteY109" fmla="*/ 1927418 h 2168820"/>
                    <a:gd name="connsiteX110" fmla="*/ 651053 w 1813473"/>
                    <a:gd name="connsiteY110" fmla="*/ 1920103 h 2168820"/>
                    <a:gd name="connsiteX111" fmla="*/ 614477 w 1813473"/>
                    <a:gd name="connsiteY111" fmla="*/ 1890842 h 2168820"/>
                    <a:gd name="connsiteX112" fmla="*/ 585216 w 1813473"/>
                    <a:gd name="connsiteY112" fmla="*/ 1861581 h 2168820"/>
                    <a:gd name="connsiteX113" fmla="*/ 555955 w 1813473"/>
                    <a:gd name="connsiteY113" fmla="*/ 1832320 h 2168820"/>
                    <a:gd name="connsiteX114" fmla="*/ 541325 w 1813473"/>
                    <a:gd name="connsiteY114" fmla="*/ 1810375 h 2168820"/>
                    <a:gd name="connsiteX115" fmla="*/ 534009 w 1813473"/>
                    <a:gd name="connsiteY115" fmla="*/ 1788429 h 2168820"/>
                    <a:gd name="connsiteX116" fmla="*/ 482803 w 1813473"/>
                    <a:gd name="connsiteY116" fmla="*/ 1766484 h 2168820"/>
                    <a:gd name="connsiteX117" fmla="*/ 453542 w 1813473"/>
                    <a:gd name="connsiteY117" fmla="*/ 1737223 h 2168820"/>
                    <a:gd name="connsiteX118" fmla="*/ 438912 w 1813473"/>
                    <a:gd name="connsiteY118" fmla="*/ 1722592 h 2168820"/>
                    <a:gd name="connsiteX119" fmla="*/ 373075 w 1813473"/>
                    <a:gd name="connsiteY119" fmla="*/ 1693332 h 2168820"/>
                    <a:gd name="connsiteX120" fmla="*/ 358445 w 1813473"/>
                    <a:gd name="connsiteY120" fmla="*/ 1678701 h 2168820"/>
                    <a:gd name="connsiteX121" fmla="*/ 343814 w 1813473"/>
                    <a:gd name="connsiteY121" fmla="*/ 1634810 h 2168820"/>
                    <a:gd name="connsiteX122" fmla="*/ 336499 w 1813473"/>
                    <a:gd name="connsiteY122" fmla="*/ 1612864 h 2168820"/>
                    <a:gd name="connsiteX123" fmla="*/ 321869 w 1813473"/>
                    <a:gd name="connsiteY123" fmla="*/ 1590919 h 2168820"/>
                    <a:gd name="connsiteX124" fmla="*/ 292608 w 1813473"/>
                    <a:gd name="connsiteY124" fmla="*/ 1554343 h 2168820"/>
                    <a:gd name="connsiteX125" fmla="*/ 270662 w 1813473"/>
                    <a:gd name="connsiteY125" fmla="*/ 1517767 h 2168820"/>
                    <a:gd name="connsiteX126" fmla="*/ 241401 w 1813473"/>
                    <a:gd name="connsiteY126" fmla="*/ 1473876 h 2168820"/>
                    <a:gd name="connsiteX127" fmla="*/ 226771 w 1813473"/>
                    <a:gd name="connsiteY127" fmla="*/ 1429984 h 2168820"/>
                    <a:gd name="connsiteX128" fmla="*/ 219456 w 1813473"/>
                    <a:gd name="connsiteY128" fmla="*/ 1408039 h 2168820"/>
                    <a:gd name="connsiteX129" fmla="*/ 182880 w 1813473"/>
                    <a:gd name="connsiteY129" fmla="*/ 1378778 h 2168820"/>
                    <a:gd name="connsiteX130" fmla="*/ 168249 w 1813473"/>
                    <a:gd name="connsiteY130" fmla="*/ 1364148 h 2168820"/>
                    <a:gd name="connsiteX131" fmla="*/ 146304 w 1813473"/>
                    <a:gd name="connsiteY131" fmla="*/ 1356832 h 2168820"/>
                    <a:gd name="connsiteX132" fmla="*/ 109728 w 1813473"/>
                    <a:gd name="connsiteY132" fmla="*/ 1327572 h 2168820"/>
                    <a:gd name="connsiteX133" fmla="*/ 95097 w 1813473"/>
                    <a:gd name="connsiteY133" fmla="*/ 1312941 h 2168820"/>
                    <a:gd name="connsiteX134" fmla="*/ 58521 w 1813473"/>
                    <a:gd name="connsiteY134" fmla="*/ 1283680 h 2168820"/>
                    <a:gd name="connsiteX135" fmla="*/ 21945 w 1813473"/>
                    <a:gd name="connsiteY135" fmla="*/ 1232474 h 2168820"/>
                    <a:gd name="connsiteX136" fmla="*/ 0 w 1813473"/>
                    <a:gd name="connsiteY136" fmla="*/ 1225159 h 2168820"/>
                    <a:gd name="connsiteX137" fmla="*/ 14630 w 1813473"/>
                    <a:gd name="connsiteY137"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67631 w 1813473"/>
                    <a:gd name="connsiteY83" fmla="*/ 1537330 h 2168820"/>
                    <a:gd name="connsiteX84" fmla="*/ 1465077 w 1813473"/>
                    <a:gd name="connsiteY84" fmla="*/ 1627666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099357 w 1813473"/>
                    <a:gd name="connsiteY93" fmla="*/ 2023240 h 2168820"/>
                    <a:gd name="connsiteX94" fmla="*/ 1065123 w 1813473"/>
                    <a:gd name="connsiteY94" fmla="*/ 2044976 h 2168820"/>
                    <a:gd name="connsiteX95" fmla="*/ 1043178 w 1813473"/>
                    <a:gd name="connsiteY95" fmla="*/ 2073722 h 2168820"/>
                    <a:gd name="connsiteX96" fmla="*/ 1009497 w 1813473"/>
                    <a:gd name="connsiteY96" fmla="*/ 2105021 h 2168820"/>
                    <a:gd name="connsiteX97" fmla="*/ 994867 w 1813473"/>
                    <a:gd name="connsiteY97" fmla="*/ 2146874 h 2168820"/>
                    <a:gd name="connsiteX98" fmla="*/ 987552 w 1813473"/>
                    <a:gd name="connsiteY98" fmla="*/ 2168820 h 2168820"/>
                    <a:gd name="connsiteX99" fmla="*/ 943661 w 1813473"/>
                    <a:gd name="connsiteY99" fmla="*/ 2146874 h 2168820"/>
                    <a:gd name="connsiteX100" fmla="*/ 914400 w 1813473"/>
                    <a:gd name="connsiteY100" fmla="*/ 2117613 h 2168820"/>
                    <a:gd name="connsiteX101" fmla="*/ 899769 w 1813473"/>
                    <a:gd name="connsiteY101" fmla="*/ 2102983 h 2168820"/>
                    <a:gd name="connsiteX102" fmla="*/ 877824 w 1813473"/>
                    <a:gd name="connsiteY102" fmla="*/ 2095668 h 2168820"/>
                    <a:gd name="connsiteX103" fmla="*/ 855878 w 1813473"/>
                    <a:gd name="connsiteY103" fmla="*/ 2081037 h 2168820"/>
                    <a:gd name="connsiteX104" fmla="*/ 826617 w 1813473"/>
                    <a:gd name="connsiteY104" fmla="*/ 2022516 h 2168820"/>
                    <a:gd name="connsiteX105" fmla="*/ 782726 w 1813473"/>
                    <a:gd name="connsiteY105" fmla="*/ 2007885 h 2168820"/>
                    <a:gd name="connsiteX106" fmla="*/ 760781 w 1813473"/>
                    <a:gd name="connsiteY106" fmla="*/ 2000570 h 2168820"/>
                    <a:gd name="connsiteX107" fmla="*/ 746150 w 1813473"/>
                    <a:gd name="connsiteY107" fmla="*/ 1985940 h 2168820"/>
                    <a:gd name="connsiteX108" fmla="*/ 716889 w 1813473"/>
                    <a:gd name="connsiteY108" fmla="*/ 1942048 h 2168820"/>
                    <a:gd name="connsiteX109" fmla="*/ 672998 w 1813473"/>
                    <a:gd name="connsiteY109" fmla="*/ 1927418 h 2168820"/>
                    <a:gd name="connsiteX110" fmla="*/ 651053 w 1813473"/>
                    <a:gd name="connsiteY110" fmla="*/ 1920103 h 2168820"/>
                    <a:gd name="connsiteX111" fmla="*/ 614477 w 1813473"/>
                    <a:gd name="connsiteY111" fmla="*/ 1890842 h 2168820"/>
                    <a:gd name="connsiteX112" fmla="*/ 585216 w 1813473"/>
                    <a:gd name="connsiteY112" fmla="*/ 1861581 h 2168820"/>
                    <a:gd name="connsiteX113" fmla="*/ 555955 w 1813473"/>
                    <a:gd name="connsiteY113" fmla="*/ 1832320 h 2168820"/>
                    <a:gd name="connsiteX114" fmla="*/ 541325 w 1813473"/>
                    <a:gd name="connsiteY114" fmla="*/ 1810375 h 2168820"/>
                    <a:gd name="connsiteX115" fmla="*/ 534009 w 1813473"/>
                    <a:gd name="connsiteY115" fmla="*/ 1788429 h 2168820"/>
                    <a:gd name="connsiteX116" fmla="*/ 482803 w 1813473"/>
                    <a:gd name="connsiteY116" fmla="*/ 1766484 h 2168820"/>
                    <a:gd name="connsiteX117" fmla="*/ 453542 w 1813473"/>
                    <a:gd name="connsiteY117" fmla="*/ 1737223 h 2168820"/>
                    <a:gd name="connsiteX118" fmla="*/ 438912 w 1813473"/>
                    <a:gd name="connsiteY118" fmla="*/ 1722592 h 2168820"/>
                    <a:gd name="connsiteX119" fmla="*/ 373075 w 1813473"/>
                    <a:gd name="connsiteY119" fmla="*/ 1693332 h 2168820"/>
                    <a:gd name="connsiteX120" fmla="*/ 358445 w 1813473"/>
                    <a:gd name="connsiteY120" fmla="*/ 1678701 h 2168820"/>
                    <a:gd name="connsiteX121" fmla="*/ 343814 w 1813473"/>
                    <a:gd name="connsiteY121" fmla="*/ 1634810 h 2168820"/>
                    <a:gd name="connsiteX122" fmla="*/ 336499 w 1813473"/>
                    <a:gd name="connsiteY122" fmla="*/ 1612864 h 2168820"/>
                    <a:gd name="connsiteX123" fmla="*/ 321869 w 1813473"/>
                    <a:gd name="connsiteY123" fmla="*/ 1590919 h 2168820"/>
                    <a:gd name="connsiteX124" fmla="*/ 292608 w 1813473"/>
                    <a:gd name="connsiteY124" fmla="*/ 1554343 h 2168820"/>
                    <a:gd name="connsiteX125" fmla="*/ 270662 w 1813473"/>
                    <a:gd name="connsiteY125" fmla="*/ 1517767 h 2168820"/>
                    <a:gd name="connsiteX126" fmla="*/ 241401 w 1813473"/>
                    <a:gd name="connsiteY126" fmla="*/ 1473876 h 2168820"/>
                    <a:gd name="connsiteX127" fmla="*/ 226771 w 1813473"/>
                    <a:gd name="connsiteY127" fmla="*/ 1429984 h 2168820"/>
                    <a:gd name="connsiteX128" fmla="*/ 219456 w 1813473"/>
                    <a:gd name="connsiteY128" fmla="*/ 1408039 h 2168820"/>
                    <a:gd name="connsiteX129" fmla="*/ 182880 w 1813473"/>
                    <a:gd name="connsiteY129" fmla="*/ 1378778 h 2168820"/>
                    <a:gd name="connsiteX130" fmla="*/ 168249 w 1813473"/>
                    <a:gd name="connsiteY130" fmla="*/ 1364148 h 2168820"/>
                    <a:gd name="connsiteX131" fmla="*/ 146304 w 1813473"/>
                    <a:gd name="connsiteY131" fmla="*/ 1356832 h 2168820"/>
                    <a:gd name="connsiteX132" fmla="*/ 109728 w 1813473"/>
                    <a:gd name="connsiteY132" fmla="*/ 1327572 h 2168820"/>
                    <a:gd name="connsiteX133" fmla="*/ 95097 w 1813473"/>
                    <a:gd name="connsiteY133" fmla="*/ 1312941 h 2168820"/>
                    <a:gd name="connsiteX134" fmla="*/ 58521 w 1813473"/>
                    <a:gd name="connsiteY134" fmla="*/ 1283680 h 2168820"/>
                    <a:gd name="connsiteX135" fmla="*/ 21945 w 1813473"/>
                    <a:gd name="connsiteY135" fmla="*/ 1232474 h 2168820"/>
                    <a:gd name="connsiteX136" fmla="*/ 0 w 1813473"/>
                    <a:gd name="connsiteY136" fmla="*/ 1225159 h 2168820"/>
                    <a:gd name="connsiteX137" fmla="*/ 14630 w 1813473"/>
                    <a:gd name="connsiteY137"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4713 w 1813473"/>
                    <a:gd name="connsiteY79" fmla="*/ 1334887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81919 w 1813473"/>
                    <a:gd name="connsiteY83" fmla="*/ 1544474 h 2168820"/>
                    <a:gd name="connsiteX84" fmla="*/ 1465077 w 1813473"/>
                    <a:gd name="connsiteY84" fmla="*/ 1627666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099357 w 1813473"/>
                    <a:gd name="connsiteY93" fmla="*/ 2023240 h 2168820"/>
                    <a:gd name="connsiteX94" fmla="*/ 1065123 w 1813473"/>
                    <a:gd name="connsiteY94" fmla="*/ 2044976 h 2168820"/>
                    <a:gd name="connsiteX95" fmla="*/ 1043178 w 1813473"/>
                    <a:gd name="connsiteY95" fmla="*/ 2073722 h 2168820"/>
                    <a:gd name="connsiteX96" fmla="*/ 1009497 w 1813473"/>
                    <a:gd name="connsiteY96" fmla="*/ 2105021 h 2168820"/>
                    <a:gd name="connsiteX97" fmla="*/ 994867 w 1813473"/>
                    <a:gd name="connsiteY97" fmla="*/ 2146874 h 2168820"/>
                    <a:gd name="connsiteX98" fmla="*/ 987552 w 1813473"/>
                    <a:gd name="connsiteY98" fmla="*/ 2168820 h 2168820"/>
                    <a:gd name="connsiteX99" fmla="*/ 943661 w 1813473"/>
                    <a:gd name="connsiteY99" fmla="*/ 2146874 h 2168820"/>
                    <a:gd name="connsiteX100" fmla="*/ 914400 w 1813473"/>
                    <a:gd name="connsiteY100" fmla="*/ 2117613 h 2168820"/>
                    <a:gd name="connsiteX101" fmla="*/ 899769 w 1813473"/>
                    <a:gd name="connsiteY101" fmla="*/ 2102983 h 2168820"/>
                    <a:gd name="connsiteX102" fmla="*/ 877824 w 1813473"/>
                    <a:gd name="connsiteY102" fmla="*/ 2095668 h 2168820"/>
                    <a:gd name="connsiteX103" fmla="*/ 855878 w 1813473"/>
                    <a:gd name="connsiteY103" fmla="*/ 2081037 h 2168820"/>
                    <a:gd name="connsiteX104" fmla="*/ 826617 w 1813473"/>
                    <a:gd name="connsiteY104" fmla="*/ 2022516 h 2168820"/>
                    <a:gd name="connsiteX105" fmla="*/ 782726 w 1813473"/>
                    <a:gd name="connsiteY105" fmla="*/ 2007885 h 2168820"/>
                    <a:gd name="connsiteX106" fmla="*/ 760781 w 1813473"/>
                    <a:gd name="connsiteY106" fmla="*/ 2000570 h 2168820"/>
                    <a:gd name="connsiteX107" fmla="*/ 746150 w 1813473"/>
                    <a:gd name="connsiteY107" fmla="*/ 1985940 h 2168820"/>
                    <a:gd name="connsiteX108" fmla="*/ 716889 w 1813473"/>
                    <a:gd name="connsiteY108" fmla="*/ 1942048 h 2168820"/>
                    <a:gd name="connsiteX109" fmla="*/ 672998 w 1813473"/>
                    <a:gd name="connsiteY109" fmla="*/ 1927418 h 2168820"/>
                    <a:gd name="connsiteX110" fmla="*/ 651053 w 1813473"/>
                    <a:gd name="connsiteY110" fmla="*/ 1920103 h 2168820"/>
                    <a:gd name="connsiteX111" fmla="*/ 614477 w 1813473"/>
                    <a:gd name="connsiteY111" fmla="*/ 1890842 h 2168820"/>
                    <a:gd name="connsiteX112" fmla="*/ 585216 w 1813473"/>
                    <a:gd name="connsiteY112" fmla="*/ 1861581 h 2168820"/>
                    <a:gd name="connsiteX113" fmla="*/ 555955 w 1813473"/>
                    <a:gd name="connsiteY113" fmla="*/ 1832320 h 2168820"/>
                    <a:gd name="connsiteX114" fmla="*/ 541325 w 1813473"/>
                    <a:gd name="connsiteY114" fmla="*/ 1810375 h 2168820"/>
                    <a:gd name="connsiteX115" fmla="*/ 534009 w 1813473"/>
                    <a:gd name="connsiteY115" fmla="*/ 1788429 h 2168820"/>
                    <a:gd name="connsiteX116" fmla="*/ 482803 w 1813473"/>
                    <a:gd name="connsiteY116" fmla="*/ 1766484 h 2168820"/>
                    <a:gd name="connsiteX117" fmla="*/ 453542 w 1813473"/>
                    <a:gd name="connsiteY117" fmla="*/ 1737223 h 2168820"/>
                    <a:gd name="connsiteX118" fmla="*/ 438912 w 1813473"/>
                    <a:gd name="connsiteY118" fmla="*/ 1722592 h 2168820"/>
                    <a:gd name="connsiteX119" fmla="*/ 373075 w 1813473"/>
                    <a:gd name="connsiteY119" fmla="*/ 1693332 h 2168820"/>
                    <a:gd name="connsiteX120" fmla="*/ 358445 w 1813473"/>
                    <a:gd name="connsiteY120" fmla="*/ 1678701 h 2168820"/>
                    <a:gd name="connsiteX121" fmla="*/ 343814 w 1813473"/>
                    <a:gd name="connsiteY121" fmla="*/ 1634810 h 2168820"/>
                    <a:gd name="connsiteX122" fmla="*/ 336499 w 1813473"/>
                    <a:gd name="connsiteY122" fmla="*/ 1612864 h 2168820"/>
                    <a:gd name="connsiteX123" fmla="*/ 321869 w 1813473"/>
                    <a:gd name="connsiteY123" fmla="*/ 1590919 h 2168820"/>
                    <a:gd name="connsiteX124" fmla="*/ 292608 w 1813473"/>
                    <a:gd name="connsiteY124" fmla="*/ 1554343 h 2168820"/>
                    <a:gd name="connsiteX125" fmla="*/ 270662 w 1813473"/>
                    <a:gd name="connsiteY125" fmla="*/ 1517767 h 2168820"/>
                    <a:gd name="connsiteX126" fmla="*/ 241401 w 1813473"/>
                    <a:gd name="connsiteY126" fmla="*/ 1473876 h 2168820"/>
                    <a:gd name="connsiteX127" fmla="*/ 226771 w 1813473"/>
                    <a:gd name="connsiteY127" fmla="*/ 1429984 h 2168820"/>
                    <a:gd name="connsiteX128" fmla="*/ 219456 w 1813473"/>
                    <a:gd name="connsiteY128" fmla="*/ 1408039 h 2168820"/>
                    <a:gd name="connsiteX129" fmla="*/ 182880 w 1813473"/>
                    <a:gd name="connsiteY129" fmla="*/ 1378778 h 2168820"/>
                    <a:gd name="connsiteX130" fmla="*/ 168249 w 1813473"/>
                    <a:gd name="connsiteY130" fmla="*/ 1364148 h 2168820"/>
                    <a:gd name="connsiteX131" fmla="*/ 146304 w 1813473"/>
                    <a:gd name="connsiteY131" fmla="*/ 1356832 h 2168820"/>
                    <a:gd name="connsiteX132" fmla="*/ 109728 w 1813473"/>
                    <a:gd name="connsiteY132" fmla="*/ 1327572 h 2168820"/>
                    <a:gd name="connsiteX133" fmla="*/ 95097 w 1813473"/>
                    <a:gd name="connsiteY133" fmla="*/ 1312941 h 2168820"/>
                    <a:gd name="connsiteX134" fmla="*/ 58521 w 1813473"/>
                    <a:gd name="connsiteY134" fmla="*/ 1283680 h 2168820"/>
                    <a:gd name="connsiteX135" fmla="*/ 21945 w 1813473"/>
                    <a:gd name="connsiteY135" fmla="*/ 1232474 h 2168820"/>
                    <a:gd name="connsiteX136" fmla="*/ 0 w 1813473"/>
                    <a:gd name="connsiteY136" fmla="*/ 1225159 h 2168820"/>
                    <a:gd name="connsiteX137" fmla="*/ 14630 w 1813473"/>
                    <a:gd name="connsiteY137"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7094 w 1813473"/>
                    <a:gd name="connsiteY79" fmla="*/ 1349174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81919 w 1813473"/>
                    <a:gd name="connsiteY83" fmla="*/ 1544474 h 2168820"/>
                    <a:gd name="connsiteX84" fmla="*/ 1465077 w 1813473"/>
                    <a:gd name="connsiteY84" fmla="*/ 1627666 h 2168820"/>
                    <a:gd name="connsiteX85" fmla="*/ 1455382 w 1813473"/>
                    <a:gd name="connsiteY85" fmla="*/ 1712210 h 2168820"/>
                    <a:gd name="connsiteX86" fmla="*/ 1443133 w 1813473"/>
                    <a:gd name="connsiteY86" fmla="*/ 1802031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099357 w 1813473"/>
                    <a:gd name="connsiteY93" fmla="*/ 2023240 h 2168820"/>
                    <a:gd name="connsiteX94" fmla="*/ 1065123 w 1813473"/>
                    <a:gd name="connsiteY94" fmla="*/ 2044976 h 2168820"/>
                    <a:gd name="connsiteX95" fmla="*/ 1043178 w 1813473"/>
                    <a:gd name="connsiteY95" fmla="*/ 2073722 h 2168820"/>
                    <a:gd name="connsiteX96" fmla="*/ 1009497 w 1813473"/>
                    <a:gd name="connsiteY96" fmla="*/ 2105021 h 2168820"/>
                    <a:gd name="connsiteX97" fmla="*/ 994867 w 1813473"/>
                    <a:gd name="connsiteY97" fmla="*/ 2146874 h 2168820"/>
                    <a:gd name="connsiteX98" fmla="*/ 987552 w 1813473"/>
                    <a:gd name="connsiteY98" fmla="*/ 2168820 h 2168820"/>
                    <a:gd name="connsiteX99" fmla="*/ 943661 w 1813473"/>
                    <a:gd name="connsiteY99" fmla="*/ 2146874 h 2168820"/>
                    <a:gd name="connsiteX100" fmla="*/ 914400 w 1813473"/>
                    <a:gd name="connsiteY100" fmla="*/ 2117613 h 2168820"/>
                    <a:gd name="connsiteX101" fmla="*/ 899769 w 1813473"/>
                    <a:gd name="connsiteY101" fmla="*/ 2102983 h 2168820"/>
                    <a:gd name="connsiteX102" fmla="*/ 877824 w 1813473"/>
                    <a:gd name="connsiteY102" fmla="*/ 2095668 h 2168820"/>
                    <a:gd name="connsiteX103" fmla="*/ 855878 w 1813473"/>
                    <a:gd name="connsiteY103" fmla="*/ 2081037 h 2168820"/>
                    <a:gd name="connsiteX104" fmla="*/ 826617 w 1813473"/>
                    <a:gd name="connsiteY104" fmla="*/ 2022516 h 2168820"/>
                    <a:gd name="connsiteX105" fmla="*/ 782726 w 1813473"/>
                    <a:gd name="connsiteY105" fmla="*/ 2007885 h 2168820"/>
                    <a:gd name="connsiteX106" fmla="*/ 760781 w 1813473"/>
                    <a:gd name="connsiteY106" fmla="*/ 2000570 h 2168820"/>
                    <a:gd name="connsiteX107" fmla="*/ 746150 w 1813473"/>
                    <a:gd name="connsiteY107" fmla="*/ 1985940 h 2168820"/>
                    <a:gd name="connsiteX108" fmla="*/ 716889 w 1813473"/>
                    <a:gd name="connsiteY108" fmla="*/ 1942048 h 2168820"/>
                    <a:gd name="connsiteX109" fmla="*/ 672998 w 1813473"/>
                    <a:gd name="connsiteY109" fmla="*/ 1927418 h 2168820"/>
                    <a:gd name="connsiteX110" fmla="*/ 651053 w 1813473"/>
                    <a:gd name="connsiteY110" fmla="*/ 1920103 h 2168820"/>
                    <a:gd name="connsiteX111" fmla="*/ 614477 w 1813473"/>
                    <a:gd name="connsiteY111" fmla="*/ 1890842 h 2168820"/>
                    <a:gd name="connsiteX112" fmla="*/ 585216 w 1813473"/>
                    <a:gd name="connsiteY112" fmla="*/ 1861581 h 2168820"/>
                    <a:gd name="connsiteX113" fmla="*/ 555955 w 1813473"/>
                    <a:gd name="connsiteY113" fmla="*/ 1832320 h 2168820"/>
                    <a:gd name="connsiteX114" fmla="*/ 541325 w 1813473"/>
                    <a:gd name="connsiteY114" fmla="*/ 1810375 h 2168820"/>
                    <a:gd name="connsiteX115" fmla="*/ 534009 w 1813473"/>
                    <a:gd name="connsiteY115" fmla="*/ 1788429 h 2168820"/>
                    <a:gd name="connsiteX116" fmla="*/ 482803 w 1813473"/>
                    <a:gd name="connsiteY116" fmla="*/ 1766484 h 2168820"/>
                    <a:gd name="connsiteX117" fmla="*/ 453542 w 1813473"/>
                    <a:gd name="connsiteY117" fmla="*/ 1737223 h 2168820"/>
                    <a:gd name="connsiteX118" fmla="*/ 438912 w 1813473"/>
                    <a:gd name="connsiteY118" fmla="*/ 1722592 h 2168820"/>
                    <a:gd name="connsiteX119" fmla="*/ 373075 w 1813473"/>
                    <a:gd name="connsiteY119" fmla="*/ 1693332 h 2168820"/>
                    <a:gd name="connsiteX120" fmla="*/ 358445 w 1813473"/>
                    <a:gd name="connsiteY120" fmla="*/ 1678701 h 2168820"/>
                    <a:gd name="connsiteX121" fmla="*/ 343814 w 1813473"/>
                    <a:gd name="connsiteY121" fmla="*/ 1634810 h 2168820"/>
                    <a:gd name="connsiteX122" fmla="*/ 336499 w 1813473"/>
                    <a:gd name="connsiteY122" fmla="*/ 1612864 h 2168820"/>
                    <a:gd name="connsiteX123" fmla="*/ 321869 w 1813473"/>
                    <a:gd name="connsiteY123" fmla="*/ 1590919 h 2168820"/>
                    <a:gd name="connsiteX124" fmla="*/ 292608 w 1813473"/>
                    <a:gd name="connsiteY124" fmla="*/ 1554343 h 2168820"/>
                    <a:gd name="connsiteX125" fmla="*/ 270662 w 1813473"/>
                    <a:gd name="connsiteY125" fmla="*/ 1517767 h 2168820"/>
                    <a:gd name="connsiteX126" fmla="*/ 241401 w 1813473"/>
                    <a:gd name="connsiteY126" fmla="*/ 1473876 h 2168820"/>
                    <a:gd name="connsiteX127" fmla="*/ 226771 w 1813473"/>
                    <a:gd name="connsiteY127" fmla="*/ 1429984 h 2168820"/>
                    <a:gd name="connsiteX128" fmla="*/ 219456 w 1813473"/>
                    <a:gd name="connsiteY128" fmla="*/ 1408039 h 2168820"/>
                    <a:gd name="connsiteX129" fmla="*/ 182880 w 1813473"/>
                    <a:gd name="connsiteY129" fmla="*/ 1378778 h 2168820"/>
                    <a:gd name="connsiteX130" fmla="*/ 168249 w 1813473"/>
                    <a:gd name="connsiteY130" fmla="*/ 1364148 h 2168820"/>
                    <a:gd name="connsiteX131" fmla="*/ 146304 w 1813473"/>
                    <a:gd name="connsiteY131" fmla="*/ 1356832 h 2168820"/>
                    <a:gd name="connsiteX132" fmla="*/ 109728 w 1813473"/>
                    <a:gd name="connsiteY132" fmla="*/ 1327572 h 2168820"/>
                    <a:gd name="connsiteX133" fmla="*/ 95097 w 1813473"/>
                    <a:gd name="connsiteY133" fmla="*/ 1312941 h 2168820"/>
                    <a:gd name="connsiteX134" fmla="*/ 58521 w 1813473"/>
                    <a:gd name="connsiteY134" fmla="*/ 1283680 h 2168820"/>
                    <a:gd name="connsiteX135" fmla="*/ 21945 w 1813473"/>
                    <a:gd name="connsiteY135" fmla="*/ 1232474 h 2168820"/>
                    <a:gd name="connsiteX136" fmla="*/ 0 w 1813473"/>
                    <a:gd name="connsiteY136" fmla="*/ 1225159 h 2168820"/>
                    <a:gd name="connsiteX137" fmla="*/ 14630 w 1813473"/>
                    <a:gd name="connsiteY137"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7094 w 1813473"/>
                    <a:gd name="connsiteY79" fmla="*/ 1349174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81919 w 1813473"/>
                    <a:gd name="connsiteY83" fmla="*/ 1544474 h 2168820"/>
                    <a:gd name="connsiteX84" fmla="*/ 1465077 w 1813473"/>
                    <a:gd name="connsiteY84" fmla="*/ 1627666 h 2168820"/>
                    <a:gd name="connsiteX85" fmla="*/ 1455382 w 1813473"/>
                    <a:gd name="connsiteY85" fmla="*/ 1712210 h 2168820"/>
                    <a:gd name="connsiteX86" fmla="*/ 1452658 w 1813473"/>
                    <a:gd name="connsiteY86" fmla="*/ 1813937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099357 w 1813473"/>
                    <a:gd name="connsiteY93" fmla="*/ 2023240 h 2168820"/>
                    <a:gd name="connsiteX94" fmla="*/ 1065123 w 1813473"/>
                    <a:gd name="connsiteY94" fmla="*/ 2044976 h 2168820"/>
                    <a:gd name="connsiteX95" fmla="*/ 1043178 w 1813473"/>
                    <a:gd name="connsiteY95" fmla="*/ 2073722 h 2168820"/>
                    <a:gd name="connsiteX96" fmla="*/ 1009497 w 1813473"/>
                    <a:gd name="connsiteY96" fmla="*/ 2105021 h 2168820"/>
                    <a:gd name="connsiteX97" fmla="*/ 994867 w 1813473"/>
                    <a:gd name="connsiteY97" fmla="*/ 2146874 h 2168820"/>
                    <a:gd name="connsiteX98" fmla="*/ 987552 w 1813473"/>
                    <a:gd name="connsiteY98" fmla="*/ 2168820 h 2168820"/>
                    <a:gd name="connsiteX99" fmla="*/ 943661 w 1813473"/>
                    <a:gd name="connsiteY99" fmla="*/ 2146874 h 2168820"/>
                    <a:gd name="connsiteX100" fmla="*/ 914400 w 1813473"/>
                    <a:gd name="connsiteY100" fmla="*/ 2117613 h 2168820"/>
                    <a:gd name="connsiteX101" fmla="*/ 899769 w 1813473"/>
                    <a:gd name="connsiteY101" fmla="*/ 2102983 h 2168820"/>
                    <a:gd name="connsiteX102" fmla="*/ 877824 w 1813473"/>
                    <a:gd name="connsiteY102" fmla="*/ 2095668 h 2168820"/>
                    <a:gd name="connsiteX103" fmla="*/ 855878 w 1813473"/>
                    <a:gd name="connsiteY103" fmla="*/ 2081037 h 2168820"/>
                    <a:gd name="connsiteX104" fmla="*/ 826617 w 1813473"/>
                    <a:gd name="connsiteY104" fmla="*/ 2022516 h 2168820"/>
                    <a:gd name="connsiteX105" fmla="*/ 782726 w 1813473"/>
                    <a:gd name="connsiteY105" fmla="*/ 2007885 h 2168820"/>
                    <a:gd name="connsiteX106" fmla="*/ 760781 w 1813473"/>
                    <a:gd name="connsiteY106" fmla="*/ 2000570 h 2168820"/>
                    <a:gd name="connsiteX107" fmla="*/ 746150 w 1813473"/>
                    <a:gd name="connsiteY107" fmla="*/ 1985940 h 2168820"/>
                    <a:gd name="connsiteX108" fmla="*/ 716889 w 1813473"/>
                    <a:gd name="connsiteY108" fmla="*/ 1942048 h 2168820"/>
                    <a:gd name="connsiteX109" fmla="*/ 672998 w 1813473"/>
                    <a:gd name="connsiteY109" fmla="*/ 1927418 h 2168820"/>
                    <a:gd name="connsiteX110" fmla="*/ 651053 w 1813473"/>
                    <a:gd name="connsiteY110" fmla="*/ 1920103 h 2168820"/>
                    <a:gd name="connsiteX111" fmla="*/ 614477 w 1813473"/>
                    <a:gd name="connsiteY111" fmla="*/ 1890842 h 2168820"/>
                    <a:gd name="connsiteX112" fmla="*/ 585216 w 1813473"/>
                    <a:gd name="connsiteY112" fmla="*/ 1861581 h 2168820"/>
                    <a:gd name="connsiteX113" fmla="*/ 555955 w 1813473"/>
                    <a:gd name="connsiteY113" fmla="*/ 1832320 h 2168820"/>
                    <a:gd name="connsiteX114" fmla="*/ 541325 w 1813473"/>
                    <a:gd name="connsiteY114" fmla="*/ 1810375 h 2168820"/>
                    <a:gd name="connsiteX115" fmla="*/ 534009 w 1813473"/>
                    <a:gd name="connsiteY115" fmla="*/ 1788429 h 2168820"/>
                    <a:gd name="connsiteX116" fmla="*/ 482803 w 1813473"/>
                    <a:gd name="connsiteY116" fmla="*/ 1766484 h 2168820"/>
                    <a:gd name="connsiteX117" fmla="*/ 453542 w 1813473"/>
                    <a:gd name="connsiteY117" fmla="*/ 1737223 h 2168820"/>
                    <a:gd name="connsiteX118" fmla="*/ 438912 w 1813473"/>
                    <a:gd name="connsiteY118" fmla="*/ 1722592 h 2168820"/>
                    <a:gd name="connsiteX119" fmla="*/ 373075 w 1813473"/>
                    <a:gd name="connsiteY119" fmla="*/ 1693332 h 2168820"/>
                    <a:gd name="connsiteX120" fmla="*/ 358445 w 1813473"/>
                    <a:gd name="connsiteY120" fmla="*/ 1678701 h 2168820"/>
                    <a:gd name="connsiteX121" fmla="*/ 343814 w 1813473"/>
                    <a:gd name="connsiteY121" fmla="*/ 1634810 h 2168820"/>
                    <a:gd name="connsiteX122" fmla="*/ 336499 w 1813473"/>
                    <a:gd name="connsiteY122" fmla="*/ 1612864 h 2168820"/>
                    <a:gd name="connsiteX123" fmla="*/ 321869 w 1813473"/>
                    <a:gd name="connsiteY123" fmla="*/ 1590919 h 2168820"/>
                    <a:gd name="connsiteX124" fmla="*/ 292608 w 1813473"/>
                    <a:gd name="connsiteY124" fmla="*/ 1554343 h 2168820"/>
                    <a:gd name="connsiteX125" fmla="*/ 270662 w 1813473"/>
                    <a:gd name="connsiteY125" fmla="*/ 1517767 h 2168820"/>
                    <a:gd name="connsiteX126" fmla="*/ 241401 w 1813473"/>
                    <a:gd name="connsiteY126" fmla="*/ 1473876 h 2168820"/>
                    <a:gd name="connsiteX127" fmla="*/ 226771 w 1813473"/>
                    <a:gd name="connsiteY127" fmla="*/ 1429984 h 2168820"/>
                    <a:gd name="connsiteX128" fmla="*/ 219456 w 1813473"/>
                    <a:gd name="connsiteY128" fmla="*/ 1408039 h 2168820"/>
                    <a:gd name="connsiteX129" fmla="*/ 182880 w 1813473"/>
                    <a:gd name="connsiteY129" fmla="*/ 1378778 h 2168820"/>
                    <a:gd name="connsiteX130" fmla="*/ 168249 w 1813473"/>
                    <a:gd name="connsiteY130" fmla="*/ 1364148 h 2168820"/>
                    <a:gd name="connsiteX131" fmla="*/ 146304 w 1813473"/>
                    <a:gd name="connsiteY131" fmla="*/ 1356832 h 2168820"/>
                    <a:gd name="connsiteX132" fmla="*/ 109728 w 1813473"/>
                    <a:gd name="connsiteY132" fmla="*/ 1327572 h 2168820"/>
                    <a:gd name="connsiteX133" fmla="*/ 95097 w 1813473"/>
                    <a:gd name="connsiteY133" fmla="*/ 1312941 h 2168820"/>
                    <a:gd name="connsiteX134" fmla="*/ 58521 w 1813473"/>
                    <a:gd name="connsiteY134" fmla="*/ 1283680 h 2168820"/>
                    <a:gd name="connsiteX135" fmla="*/ 21945 w 1813473"/>
                    <a:gd name="connsiteY135" fmla="*/ 1232474 h 2168820"/>
                    <a:gd name="connsiteX136" fmla="*/ 0 w 1813473"/>
                    <a:gd name="connsiteY136" fmla="*/ 1225159 h 2168820"/>
                    <a:gd name="connsiteX137" fmla="*/ 14630 w 1813473"/>
                    <a:gd name="connsiteY137" fmla="*/ 1210528 h 2168820"/>
                    <a:gd name="connsiteX0" fmla="*/ 14630 w 1813473"/>
                    <a:gd name="connsiteY0" fmla="*/ 1210528 h 2168820"/>
                    <a:gd name="connsiteX1" fmla="*/ 36576 w 1813473"/>
                    <a:gd name="connsiteY1" fmla="*/ 1173952 h 2168820"/>
                    <a:gd name="connsiteX2" fmla="*/ 65837 w 1813473"/>
                    <a:gd name="connsiteY2" fmla="*/ 1071540 h 2168820"/>
                    <a:gd name="connsiteX3" fmla="*/ 73152 w 1813473"/>
                    <a:gd name="connsiteY3" fmla="*/ 1034964 h 2168820"/>
                    <a:gd name="connsiteX4" fmla="*/ 80467 w 1813473"/>
                    <a:gd name="connsiteY4" fmla="*/ 1013018 h 2168820"/>
                    <a:gd name="connsiteX5" fmla="*/ 87782 w 1813473"/>
                    <a:gd name="connsiteY5" fmla="*/ 983757 h 2168820"/>
                    <a:gd name="connsiteX6" fmla="*/ 102413 w 1813473"/>
                    <a:gd name="connsiteY6" fmla="*/ 939866 h 2168820"/>
                    <a:gd name="connsiteX7" fmla="*/ 124358 w 1813473"/>
                    <a:gd name="connsiteY7" fmla="*/ 866714 h 2168820"/>
                    <a:gd name="connsiteX8" fmla="*/ 131673 w 1813473"/>
                    <a:gd name="connsiteY8" fmla="*/ 844768 h 2168820"/>
                    <a:gd name="connsiteX9" fmla="*/ 138989 w 1813473"/>
                    <a:gd name="connsiteY9" fmla="*/ 822823 h 2168820"/>
                    <a:gd name="connsiteX10" fmla="*/ 146304 w 1813473"/>
                    <a:gd name="connsiteY10" fmla="*/ 793562 h 2168820"/>
                    <a:gd name="connsiteX11" fmla="*/ 153619 w 1813473"/>
                    <a:gd name="connsiteY11" fmla="*/ 771616 h 2168820"/>
                    <a:gd name="connsiteX12" fmla="*/ 160934 w 1813473"/>
                    <a:gd name="connsiteY12" fmla="*/ 742356 h 2168820"/>
                    <a:gd name="connsiteX13" fmla="*/ 168249 w 1813473"/>
                    <a:gd name="connsiteY13" fmla="*/ 720410 h 2168820"/>
                    <a:gd name="connsiteX14" fmla="*/ 182880 w 1813473"/>
                    <a:gd name="connsiteY14" fmla="*/ 661888 h 2168820"/>
                    <a:gd name="connsiteX15" fmla="*/ 197510 w 1813473"/>
                    <a:gd name="connsiteY15" fmla="*/ 617997 h 2168820"/>
                    <a:gd name="connsiteX16" fmla="*/ 204825 w 1813473"/>
                    <a:gd name="connsiteY16" fmla="*/ 596052 h 2168820"/>
                    <a:gd name="connsiteX17" fmla="*/ 197510 w 1813473"/>
                    <a:gd name="connsiteY17" fmla="*/ 449748 h 2168820"/>
                    <a:gd name="connsiteX18" fmla="*/ 212141 w 1813473"/>
                    <a:gd name="connsiteY18" fmla="*/ 354650 h 2168820"/>
                    <a:gd name="connsiteX19" fmla="*/ 219456 w 1813473"/>
                    <a:gd name="connsiteY19" fmla="*/ 266868 h 2168820"/>
                    <a:gd name="connsiteX20" fmla="*/ 234086 w 1813473"/>
                    <a:gd name="connsiteY20" fmla="*/ 252237 h 2168820"/>
                    <a:gd name="connsiteX21" fmla="*/ 241401 w 1813473"/>
                    <a:gd name="connsiteY21" fmla="*/ 230292 h 2168820"/>
                    <a:gd name="connsiteX22" fmla="*/ 256032 w 1813473"/>
                    <a:gd name="connsiteY22" fmla="*/ 215661 h 2168820"/>
                    <a:gd name="connsiteX23" fmla="*/ 285293 w 1813473"/>
                    <a:gd name="connsiteY23" fmla="*/ 171770 h 2168820"/>
                    <a:gd name="connsiteX24" fmla="*/ 299923 w 1813473"/>
                    <a:gd name="connsiteY24" fmla="*/ 127879 h 2168820"/>
                    <a:gd name="connsiteX25" fmla="*/ 329184 w 1813473"/>
                    <a:gd name="connsiteY25" fmla="*/ 98618 h 2168820"/>
                    <a:gd name="connsiteX26" fmla="*/ 336499 w 1813473"/>
                    <a:gd name="connsiteY26" fmla="*/ 76672 h 2168820"/>
                    <a:gd name="connsiteX27" fmla="*/ 365760 w 1813473"/>
                    <a:gd name="connsiteY27" fmla="*/ 40096 h 2168820"/>
                    <a:gd name="connsiteX28" fmla="*/ 534009 w 1813473"/>
                    <a:gd name="connsiteY28" fmla="*/ 25466 h 2168820"/>
                    <a:gd name="connsiteX29" fmla="*/ 563270 w 1813473"/>
                    <a:gd name="connsiteY29" fmla="*/ 32781 h 2168820"/>
                    <a:gd name="connsiteX30" fmla="*/ 636422 w 1813473"/>
                    <a:gd name="connsiteY30" fmla="*/ 47412 h 2168820"/>
                    <a:gd name="connsiteX31" fmla="*/ 680313 w 1813473"/>
                    <a:gd name="connsiteY31" fmla="*/ 62042 h 2168820"/>
                    <a:gd name="connsiteX32" fmla="*/ 702259 w 1813473"/>
                    <a:gd name="connsiteY32" fmla="*/ 69357 h 2168820"/>
                    <a:gd name="connsiteX33" fmla="*/ 820655 w 1813473"/>
                    <a:gd name="connsiteY33" fmla="*/ 88750 h 2168820"/>
                    <a:gd name="connsiteX34" fmla="*/ 863193 w 1813473"/>
                    <a:gd name="connsiteY34" fmla="*/ 113248 h 2168820"/>
                    <a:gd name="connsiteX35" fmla="*/ 907085 w 1813473"/>
                    <a:gd name="connsiteY35" fmla="*/ 127879 h 2168820"/>
                    <a:gd name="connsiteX36" fmla="*/ 987552 w 1813473"/>
                    <a:gd name="connsiteY36" fmla="*/ 142509 h 2168820"/>
                    <a:gd name="connsiteX37" fmla="*/ 1031443 w 1813473"/>
                    <a:gd name="connsiteY37" fmla="*/ 157140 h 2168820"/>
                    <a:gd name="connsiteX38" fmla="*/ 1053389 w 1813473"/>
                    <a:gd name="connsiteY38" fmla="*/ 164455 h 2168820"/>
                    <a:gd name="connsiteX39" fmla="*/ 1097280 w 1813473"/>
                    <a:gd name="connsiteY39" fmla="*/ 171770 h 2168820"/>
                    <a:gd name="connsiteX40" fmla="*/ 1163117 w 1813473"/>
                    <a:gd name="connsiteY40" fmla="*/ 193716 h 2168820"/>
                    <a:gd name="connsiteX41" fmla="*/ 1185062 w 1813473"/>
                    <a:gd name="connsiteY41" fmla="*/ 201031 h 2168820"/>
                    <a:gd name="connsiteX42" fmla="*/ 1221638 w 1813473"/>
                    <a:gd name="connsiteY42" fmla="*/ 208346 h 2168820"/>
                    <a:gd name="connsiteX43" fmla="*/ 1265529 w 1813473"/>
                    <a:gd name="connsiteY43" fmla="*/ 215661 h 2168820"/>
                    <a:gd name="connsiteX44" fmla="*/ 1365561 w 1813473"/>
                    <a:gd name="connsiteY44" fmla="*/ 249342 h 2168820"/>
                    <a:gd name="connsiteX45" fmla="*/ 1441094 w 1813473"/>
                    <a:gd name="connsiteY45" fmla="*/ 252237 h 2168820"/>
                    <a:gd name="connsiteX46" fmla="*/ 1463040 w 1813473"/>
                    <a:gd name="connsiteY46" fmla="*/ 259552 h 2168820"/>
                    <a:gd name="connsiteX47" fmla="*/ 1484985 w 1813473"/>
                    <a:gd name="connsiteY47" fmla="*/ 266868 h 2168820"/>
                    <a:gd name="connsiteX48" fmla="*/ 1492301 w 1813473"/>
                    <a:gd name="connsiteY48" fmla="*/ 288813 h 2168820"/>
                    <a:gd name="connsiteX49" fmla="*/ 1477670 w 1813473"/>
                    <a:gd name="connsiteY49" fmla="*/ 332704 h 2168820"/>
                    <a:gd name="connsiteX50" fmla="*/ 1482603 w 1813473"/>
                    <a:gd name="connsiteY50" fmla="*/ 396504 h 2168820"/>
                    <a:gd name="connsiteX51" fmla="*/ 1504379 w 1813473"/>
                    <a:gd name="connsiteY51" fmla="*/ 425592 h 2168820"/>
                    <a:gd name="connsiteX52" fmla="*/ 1528877 w 1813473"/>
                    <a:gd name="connsiteY52" fmla="*/ 464378 h 2168820"/>
                    <a:gd name="connsiteX53" fmla="*/ 1536192 w 1813473"/>
                    <a:gd name="connsiteY53" fmla="*/ 505374 h 2168820"/>
                    <a:gd name="connsiteX54" fmla="*/ 1572768 w 1813473"/>
                    <a:gd name="connsiteY54" fmla="*/ 588736 h 2168820"/>
                    <a:gd name="connsiteX55" fmla="*/ 1572768 w 1813473"/>
                    <a:gd name="connsiteY55" fmla="*/ 654573 h 2168820"/>
                    <a:gd name="connsiteX56" fmla="*/ 1543507 w 1813473"/>
                    <a:gd name="connsiteY56" fmla="*/ 735040 h 2168820"/>
                    <a:gd name="connsiteX57" fmla="*/ 1521561 w 1813473"/>
                    <a:gd name="connsiteY57" fmla="*/ 742356 h 2168820"/>
                    <a:gd name="connsiteX58" fmla="*/ 1492129 w 1813473"/>
                    <a:gd name="connsiteY58" fmla="*/ 822479 h 2168820"/>
                    <a:gd name="connsiteX59" fmla="*/ 1477670 w 1813473"/>
                    <a:gd name="connsiteY59" fmla="*/ 895975 h 2168820"/>
                    <a:gd name="connsiteX60" fmla="*/ 1470355 w 1813473"/>
                    <a:gd name="connsiteY60" fmla="*/ 917920 h 2168820"/>
                    <a:gd name="connsiteX61" fmla="*/ 1463040 w 1813473"/>
                    <a:gd name="connsiteY61" fmla="*/ 961812 h 2168820"/>
                    <a:gd name="connsiteX62" fmla="*/ 1463040 w 1813473"/>
                    <a:gd name="connsiteY62" fmla="*/ 1056909 h 2168820"/>
                    <a:gd name="connsiteX63" fmla="*/ 1455725 w 1813473"/>
                    <a:gd name="connsiteY63" fmla="*/ 1078855 h 2168820"/>
                    <a:gd name="connsiteX64" fmla="*/ 1441094 w 1813473"/>
                    <a:gd name="connsiteY64" fmla="*/ 1093485 h 2168820"/>
                    <a:gd name="connsiteX65" fmla="*/ 1443304 w 1813473"/>
                    <a:gd name="connsiteY65" fmla="*/ 1124956 h 2168820"/>
                    <a:gd name="connsiteX66" fmla="*/ 1518837 w 1813473"/>
                    <a:gd name="connsiteY66" fmla="*/ 1115602 h 2168820"/>
                    <a:gd name="connsiteX67" fmla="*/ 1631289 w 1813473"/>
                    <a:gd name="connsiteY67" fmla="*/ 1130061 h 2168820"/>
                    <a:gd name="connsiteX68" fmla="*/ 1653235 w 1813473"/>
                    <a:gd name="connsiteY68" fmla="*/ 1137376 h 2168820"/>
                    <a:gd name="connsiteX69" fmla="*/ 1697126 w 1813473"/>
                    <a:gd name="connsiteY69" fmla="*/ 1144692 h 2168820"/>
                    <a:gd name="connsiteX70" fmla="*/ 1719072 w 1813473"/>
                    <a:gd name="connsiteY70" fmla="*/ 1152007 h 2168820"/>
                    <a:gd name="connsiteX71" fmla="*/ 1748333 w 1813473"/>
                    <a:gd name="connsiteY71" fmla="*/ 1159322 h 2168820"/>
                    <a:gd name="connsiteX72" fmla="*/ 1811788 w 1813473"/>
                    <a:gd name="connsiteY72" fmla="*/ 1173609 h 2168820"/>
                    <a:gd name="connsiteX73" fmla="*/ 1784909 w 1813473"/>
                    <a:gd name="connsiteY73" fmla="*/ 1217844 h 2168820"/>
                    <a:gd name="connsiteX74" fmla="*/ 1755648 w 1813473"/>
                    <a:gd name="connsiteY74" fmla="*/ 1225159 h 2168820"/>
                    <a:gd name="connsiteX75" fmla="*/ 1718901 w 1813473"/>
                    <a:gd name="connsiteY75" fmla="*/ 1249314 h 2168820"/>
                    <a:gd name="connsiteX76" fmla="*/ 1692021 w 1813473"/>
                    <a:gd name="connsiteY76" fmla="*/ 1278575 h 2168820"/>
                    <a:gd name="connsiteX77" fmla="*/ 1655273 w 1813473"/>
                    <a:gd name="connsiteY77" fmla="*/ 1310731 h 2168820"/>
                    <a:gd name="connsiteX78" fmla="*/ 1631289 w 1813473"/>
                    <a:gd name="connsiteY78" fmla="*/ 1358871 h 2168820"/>
                    <a:gd name="connsiteX79" fmla="*/ 1597094 w 1813473"/>
                    <a:gd name="connsiteY79" fmla="*/ 1349174 h 2168820"/>
                    <a:gd name="connsiteX80" fmla="*/ 1572768 w 1813473"/>
                    <a:gd name="connsiteY80" fmla="*/ 1378778 h 2168820"/>
                    <a:gd name="connsiteX81" fmla="*/ 1545545 w 1813473"/>
                    <a:gd name="connsiteY81" fmla="*/ 1434919 h 2168820"/>
                    <a:gd name="connsiteX82" fmla="*/ 1519008 w 1813473"/>
                    <a:gd name="connsiteY82" fmla="*/ 1485954 h 2168820"/>
                    <a:gd name="connsiteX83" fmla="*/ 1481919 w 1813473"/>
                    <a:gd name="connsiteY83" fmla="*/ 1544474 h 2168820"/>
                    <a:gd name="connsiteX84" fmla="*/ 1465077 w 1813473"/>
                    <a:gd name="connsiteY84" fmla="*/ 1627666 h 2168820"/>
                    <a:gd name="connsiteX85" fmla="*/ 1467288 w 1813473"/>
                    <a:gd name="connsiteY85" fmla="*/ 1709829 h 2168820"/>
                    <a:gd name="connsiteX86" fmla="*/ 1452658 w 1813473"/>
                    <a:gd name="connsiteY86" fmla="*/ 1813937 h 2168820"/>
                    <a:gd name="connsiteX87" fmla="*/ 1414043 w 1813473"/>
                    <a:gd name="connsiteY87" fmla="*/ 1890671 h 2168820"/>
                    <a:gd name="connsiteX88" fmla="*/ 1398898 w 1813473"/>
                    <a:gd name="connsiteY88" fmla="*/ 1939667 h 2168820"/>
                    <a:gd name="connsiteX89" fmla="*/ 1357903 w 1813473"/>
                    <a:gd name="connsiteY89" fmla="*/ 1966033 h 2168820"/>
                    <a:gd name="connsiteX90" fmla="*/ 1312145 w 1813473"/>
                    <a:gd name="connsiteY90" fmla="*/ 1978281 h 2168820"/>
                    <a:gd name="connsiteX91" fmla="*/ 1216533 w 1813473"/>
                    <a:gd name="connsiteY91" fmla="*/ 1997674 h 2168820"/>
                    <a:gd name="connsiteX92" fmla="*/ 1175023 w 1813473"/>
                    <a:gd name="connsiteY92" fmla="*/ 2009924 h 2168820"/>
                    <a:gd name="connsiteX93" fmla="*/ 1099357 w 1813473"/>
                    <a:gd name="connsiteY93" fmla="*/ 2023240 h 2168820"/>
                    <a:gd name="connsiteX94" fmla="*/ 1065123 w 1813473"/>
                    <a:gd name="connsiteY94" fmla="*/ 2044976 h 2168820"/>
                    <a:gd name="connsiteX95" fmla="*/ 1043178 w 1813473"/>
                    <a:gd name="connsiteY95" fmla="*/ 2073722 h 2168820"/>
                    <a:gd name="connsiteX96" fmla="*/ 1009497 w 1813473"/>
                    <a:gd name="connsiteY96" fmla="*/ 2105021 h 2168820"/>
                    <a:gd name="connsiteX97" fmla="*/ 994867 w 1813473"/>
                    <a:gd name="connsiteY97" fmla="*/ 2146874 h 2168820"/>
                    <a:gd name="connsiteX98" fmla="*/ 987552 w 1813473"/>
                    <a:gd name="connsiteY98" fmla="*/ 2168820 h 2168820"/>
                    <a:gd name="connsiteX99" fmla="*/ 943661 w 1813473"/>
                    <a:gd name="connsiteY99" fmla="*/ 2146874 h 2168820"/>
                    <a:gd name="connsiteX100" fmla="*/ 914400 w 1813473"/>
                    <a:gd name="connsiteY100" fmla="*/ 2117613 h 2168820"/>
                    <a:gd name="connsiteX101" fmla="*/ 899769 w 1813473"/>
                    <a:gd name="connsiteY101" fmla="*/ 2102983 h 2168820"/>
                    <a:gd name="connsiteX102" fmla="*/ 877824 w 1813473"/>
                    <a:gd name="connsiteY102" fmla="*/ 2095668 h 2168820"/>
                    <a:gd name="connsiteX103" fmla="*/ 855878 w 1813473"/>
                    <a:gd name="connsiteY103" fmla="*/ 2081037 h 2168820"/>
                    <a:gd name="connsiteX104" fmla="*/ 826617 w 1813473"/>
                    <a:gd name="connsiteY104" fmla="*/ 2022516 h 2168820"/>
                    <a:gd name="connsiteX105" fmla="*/ 782726 w 1813473"/>
                    <a:gd name="connsiteY105" fmla="*/ 2007885 h 2168820"/>
                    <a:gd name="connsiteX106" fmla="*/ 760781 w 1813473"/>
                    <a:gd name="connsiteY106" fmla="*/ 2000570 h 2168820"/>
                    <a:gd name="connsiteX107" fmla="*/ 746150 w 1813473"/>
                    <a:gd name="connsiteY107" fmla="*/ 1985940 h 2168820"/>
                    <a:gd name="connsiteX108" fmla="*/ 716889 w 1813473"/>
                    <a:gd name="connsiteY108" fmla="*/ 1942048 h 2168820"/>
                    <a:gd name="connsiteX109" fmla="*/ 672998 w 1813473"/>
                    <a:gd name="connsiteY109" fmla="*/ 1927418 h 2168820"/>
                    <a:gd name="connsiteX110" fmla="*/ 651053 w 1813473"/>
                    <a:gd name="connsiteY110" fmla="*/ 1920103 h 2168820"/>
                    <a:gd name="connsiteX111" fmla="*/ 614477 w 1813473"/>
                    <a:gd name="connsiteY111" fmla="*/ 1890842 h 2168820"/>
                    <a:gd name="connsiteX112" fmla="*/ 585216 w 1813473"/>
                    <a:gd name="connsiteY112" fmla="*/ 1861581 h 2168820"/>
                    <a:gd name="connsiteX113" fmla="*/ 555955 w 1813473"/>
                    <a:gd name="connsiteY113" fmla="*/ 1832320 h 2168820"/>
                    <a:gd name="connsiteX114" fmla="*/ 541325 w 1813473"/>
                    <a:gd name="connsiteY114" fmla="*/ 1810375 h 2168820"/>
                    <a:gd name="connsiteX115" fmla="*/ 534009 w 1813473"/>
                    <a:gd name="connsiteY115" fmla="*/ 1788429 h 2168820"/>
                    <a:gd name="connsiteX116" fmla="*/ 482803 w 1813473"/>
                    <a:gd name="connsiteY116" fmla="*/ 1766484 h 2168820"/>
                    <a:gd name="connsiteX117" fmla="*/ 453542 w 1813473"/>
                    <a:gd name="connsiteY117" fmla="*/ 1737223 h 2168820"/>
                    <a:gd name="connsiteX118" fmla="*/ 438912 w 1813473"/>
                    <a:gd name="connsiteY118" fmla="*/ 1722592 h 2168820"/>
                    <a:gd name="connsiteX119" fmla="*/ 373075 w 1813473"/>
                    <a:gd name="connsiteY119" fmla="*/ 1693332 h 2168820"/>
                    <a:gd name="connsiteX120" fmla="*/ 358445 w 1813473"/>
                    <a:gd name="connsiteY120" fmla="*/ 1678701 h 2168820"/>
                    <a:gd name="connsiteX121" fmla="*/ 343814 w 1813473"/>
                    <a:gd name="connsiteY121" fmla="*/ 1634810 h 2168820"/>
                    <a:gd name="connsiteX122" fmla="*/ 336499 w 1813473"/>
                    <a:gd name="connsiteY122" fmla="*/ 1612864 h 2168820"/>
                    <a:gd name="connsiteX123" fmla="*/ 321869 w 1813473"/>
                    <a:gd name="connsiteY123" fmla="*/ 1590919 h 2168820"/>
                    <a:gd name="connsiteX124" fmla="*/ 292608 w 1813473"/>
                    <a:gd name="connsiteY124" fmla="*/ 1554343 h 2168820"/>
                    <a:gd name="connsiteX125" fmla="*/ 270662 w 1813473"/>
                    <a:gd name="connsiteY125" fmla="*/ 1517767 h 2168820"/>
                    <a:gd name="connsiteX126" fmla="*/ 241401 w 1813473"/>
                    <a:gd name="connsiteY126" fmla="*/ 1473876 h 2168820"/>
                    <a:gd name="connsiteX127" fmla="*/ 226771 w 1813473"/>
                    <a:gd name="connsiteY127" fmla="*/ 1429984 h 2168820"/>
                    <a:gd name="connsiteX128" fmla="*/ 219456 w 1813473"/>
                    <a:gd name="connsiteY128" fmla="*/ 1408039 h 2168820"/>
                    <a:gd name="connsiteX129" fmla="*/ 182880 w 1813473"/>
                    <a:gd name="connsiteY129" fmla="*/ 1378778 h 2168820"/>
                    <a:gd name="connsiteX130" fmla="*/ 168249 w 1813473"/>
                    <a:gd name="connsiteY130" fmla="*/ 1364148 h 2168820"/>
                    <a:gd name="connsiteX131" fmla="*/ 146304 w 1813473"/>
                    <a:gd name="connsiteY131" fmla="*/ 1356832 h 2168820"/>
                    <a:gd name="connsiteX132" fmla="*/ 109728 w 1813473"/>
                    <a:gd name="connsiteY132" fmla="*/ 1327572 h 2168820"/>
                    <a:gd name="connsiteX133" fmla="*/ 95097 w 1813473"/>
                    <a:gd name="connsiteY133" fmla="*/ 1312941 h 2168820"/>
                    <a:gd name="connsiteX134" fmla="*/ 58521 w 1813473"/>
                    <a:gd name="connsiteY134" fmla="*/ 1283680 h 2168820"/>
                    <a:gd name="connsiteX135" fmla="*/ 21945 w 1813473"/>
                    <a:gd name="connsiteY135" fmla="*/ 1232474 h 2168820"/>
                    <a:gd name="connsiteX136" fmla="*/ 0 w 1813473"/>
                    <a:gd name="connsiteY136" fmla="*/ 1225159 h 2168820"/>
                    <a:gd name="connsiteX137" fmla="*/ 14630 w 1813473"/>
                    <a:gd name="connsiteY137" fmla="*/ 1210528 h 2168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1813473" h="2168820">
                      <a:moveTo>
                        <a:pt x="14630" y="1210528"/>
                      </a:moveTo>
                      <a:cubicBezTo>
                        <a:pt x="21945" y="1198336"/>
                        <a:pt x="30692" y="1186896"/>
                        <a:pt x="36576" y="1173952"/>
                      </a:cubicBezTo>
                      <a:cubicBezTo>
                        <a:pt x="46534" y="1152045"/>
                        <a:pt x="61848" y="1091487"/>
                        <a:pt x="65837" y="1071540"/>
                      </a:cubicBezTo>
                      <a:cubicBezTo>
                        <a:pt x="68275" y="1059348"/>
                        <a:pt x="70137" y="1047026"/>
                        <a:pt x="73152" y="1034964"/>
                      </a:cubicBezTo>
                      <a:cubicBezTo>
                        <a:pt x="75022" y="1027483"/>
                        <a:pt x="78349" y="1020432"/>
                        <a:pt x="80467" y="1013018"/>
                      </a:cubicBezTo>
                      <a:cubicBezTo>
                        <a:pt x="83229" y="1003351"/>
                        <a:pt x="84893" y="993387"/>
                        <a:pt x="87782" y="983757"/>
                      </a:cubicBezTo>
                      <a:cubicBezTo>
                        <a:pt x="92213" y="968986"/>
                        <a:pt x="98673" y="954827"/>
                        <a:pt x="102413" y="939866"/>
                      </a:cubicBezTo>
                      <a:cubicBezTo>
                        <a:pt x="113468" y="895643"/>
                        <a:pt x="106548" y="920145"/>
                        <a:pt x="124358" y="866714"/>
                      </a:cubicBezTo>
                      <a:lnTo>
                        <a:pt x="131673" y="844768"/>
                      </a:lnTo>
                      <a:cubicBezTo>
                        <a:pt x="134111" y="837453"/>
                        <a:pt x="137119" y="830304"/>
                        <a:pt x="138989" y="822823"/>
                      </a:cubicBezTo>
                      <a:cubicBezTo>
                        <a:pt x="141427" y="813069"/>
                        <a:pt x="143542" y="803229"/>
                        <a:pt x="146304" y="793562"/>
                      </a:cubicBezTo>
                      <a:cubicBezTo>
                        <a:pt x="148422" y="786148"/>
                        <a:pt x="151501" y="779030"/>
                        <a:pt x="153619" y="771616"/>
                      </a:cubicBezTo>
                      <a:cubicBezTo>
                        <a:pt x="156381" y="761949"/>
                        <a:pt x="158172" y="752023"/>
                        <a:pt x="160934" y="742356"/>
                      </a:cubicBezTo>
                      <a:cubicBezTo>
                        <a:pt x="163052" y="734942"/>
                        <a:pt x="166220" y="727849"/>
                        <a:pt x="168249" y="720410"/>
                      </a:cubicBezTo>
                      <a:cubicBezTo>
                        <a:pt x="173540" y="701011"/>
                        <a:pt x="176522" y="680964"/>
                        <a:pt x="182880" y="661888"/>
                      </a:cubicBezTo>
                      <a:lnTo>
                        <a:pt x="197510" y="617997"/>
                      </a:lnTo>
                      <a:lnTo>
                        <a:pt x="204825" y="596052"/>
                      </a:lnTo>
                      <a:cubicBezTo>
                        <a:pt x="202387" y="547284"/>
                        <a:pt x="197510" y="498577"/>
                        <a:pt x="197510" y="449748"/>
                      </a:cubicBezTo>
                      <a:cubicBezTo>
                        <a:pt x="197510" y="423169"/>
                        <a:pt x="206571" y="382498"/>
                        <a:pt x="212141" y="354650"/>
                      </a:cubicBezTo>
                      <a:cubicBezTo>
                        <a:pt x="214579" y="325389"/>
                        <a:pt x="213304" y="295578"/>
                        <a:pt x="219456" y="266868"/>
                      </a:cubicBezTo>
                      <a:cubicBezTo>
                        <a:pt x="220901" y="260124"/>
                        <a:pt x="230538" y="258151"/>
                        <a:pt x="234086" y="252237"/>
                      </a:cubicBezTo>
                      <a:cubicBezTo>
                        <a:pt x="238053" y="245625"/>
                        <a:pt x="237434" y="236904"/>
                        <a:pt x="241401" y="230292"/>
                      </a:cubicBezTo>
                      <a:cubicBezTo>
                        <a:pt x="244950" y="224378"/>
                        <a:pt x="251894" y="221179"/>
                        <a:pt x="256032" y="215661"/>
                      </a:cubicBezTo>
                      <a:cubicBezTo>
                        <a:pt x="266582" y="201594"/>
                        <a:pt x="285293" y="171770"/>
                        <a:pt x="285293" y="171770"/>
                      </a:cubicBezTo>
                      <a:cubicBezTo>
                        <a:pt x="290170" y="157140"/>
                        <a:pt x="289018" y="138784"/>
                        <a:pt x="299923" y="127879"/>
                      </a:cubicBezTo>
                      <a:lnTo>
                        <a:pt x="329184" y="98618"/>
                      </a:lnTo>
                      <a:cubicBezTo>
                        <a:pt x="331622" y="91303"/>
                        <a:pt x="333051" y="83569"/>
                        <a:pt x="336499" y="76672"/>
                      </a:cubicBezTo>
                      <a:cubicBezTo>
                        <a:pt x="345726" y="58217"/>
                        <a:pt x="352152" y="53704"/>
                        <a:pt x="365760" y="40096"/>
                      </a:cubicBezTo>
                      <a:cubicBezTo>
                        <a:pt x="389809" y="-32050"/>
                        <a:pt x="367097" y="12627"/>
                        <a:pt x="534009" y="25466"/>
                      </a:cubicBezTo>
                      <a:cubicBezTo>
                        <a:pt x="544033" y="26237"/>
                        <a:pt x="553411" y="30809"/>
                        <a:pt x="563270" y="32781"/>
                      </a:cubicBezTo>
                      <a:cubicBezTo>
                        <a:pt x="602830" y="40693"/>
                        <a:pt x="602430" y="37214"/>
                        <a:pt x="636422" y="47412"/>
                      </a:cubicBezTo>
                      <a:cubicBezTo>
                        <a:pt x="651193" y="51843"/>
                        <a:pt x="665683" y="57165"/>
                        <a:pt x="680313" y="62042"/>
                      </a:cubicBezTo>
                      <a:cubicBezTo>
                        <a:pt x="687628" y="64480"/>
                        <a:pt x="678869" y="64906"/>
                        <a:pt x="702259" y="69357"/>
                      </a:cubicBezTo>
                      <a:cubicBezTo>
                        <a:pt x="725649" y="73808"/>
                        <a:pt x="797064" y="80887"/>
                        <a:pt x="820655" y="88750"/>
                      </a:cubicBezTo>
                      <a:cubicBezTo>
                        <a:pt x="834834" y="96916"/>
                        <a:pt x="848788" y="106727"/>
                        <a:pt x="863193" y="113248"/>
                      </a:cubicBezTo>
                      <a:cubicBezTo>
                        <a:pt x="877598" y="119769"/>
                        <a:pt x="892454" y="123002"/>
                        <a:pt x="907085" y="127879"/>
                      </a:cubicBezTo>
                      <a:cubicBezTo>
                        <a:pt x="958205" y="138103"/>
                        <a:pt x="931397" y="133150"/>
                        <a:pt x="987552" y="142509"/>
                      </a:cubicBezTo>
                      <a:lnTo>
                        <a:pt x="1031443" y="157140"/>
                      </a:lnTo>
                      <a:cubicBezTo>
                        <a:pt x="1038758" y="159578"/>
                        <a:pt x="1045783" y="163187"/>
                        <a:pt x="1053389" y="164455"/>
                      </a:cubicBezTo>
                      <a:lnTo>
                        <a:pt x="1097280" y="171770"/>
                      </a:lnTo>
                      <a:lnTo>
                        <a:pt x="1163117" y="193716"/>
                      </a:lnTo>
                      <a:cubicBezTo>
                        <a:pt x="1170432" y="196154"/>
                        <a:pt x="1177501" y="199519"/>
                        <a:pt x="1185062" y="201031"/>
                      </a:cubicBezTo>
                      <a:lnTo>
                        <a:pt x="1221638" y="208346"/>
                      </a:lnTo>
                      <a:cubicBezTo>
                        <a:pt x="1236231" y="210999"/>
                        <a:pt x="1241542" y="208828"/>
                        <a:pt x="1265529" y="215661"/>
                      </a:cubicBezTo>
                      <a:cubicBezTo>
                        <a:pt x="1289516" y="222494"/>
                        <a:pt x="1332106" y="240979"/>
                        <a:pt x="1365561" y="249342"/>
                      </a:cubicBezTo>
                      <a:cubicBezTo>
                        <a:pt x="1409784" y="260397"/>
                        <a:pt x="1424847" y="250535"/>
                        <a:pt x="1441094" y="252237"/>
                      </a:cubicBezTo>
                      <a:cubicBezTo>
                        <a:pt x="1457341" y="253939"/>
                        <a:pt x="1455725" y="257114"/>
                        <a:pt x="1463040" y="259552"/>
                      </a:cubicBezTo>
                      <a:lnTo>
                        <a:pt x="1484985" y="266868"/>
                      </a:lnTo>
                      <a:cubicBezTo>
                        <a:pt x="1487424" y="274183"/>
                        <a:pt x="1493153" y="281149"/>
                        <a:pt x="1492301" y="288813"/>
                      </a:cubicBezTo>
                      <a:cubicBezTo>
                        <a:pt x="1490598" y="304140"/>
                        <a:pt x="1479286" y="314756"/>
                        <a:pt x="1477670" y="332704"/>
                      </a:cubicBezTo>
                      <a:cubicBezTo>
                        <a:pt x="1476054" y="350652"/>
                        <a:pt x="1478152" y="381023"/>
                        <a:pt x="1482603" y="396504"/>
                      </a:cubicBezTo>
                      <a:cubicBezTo>
                        <a:pt x="1487054" y="411985"/>
                        <a:pt x="1496667" y="414280"/>
                        <a:pt x="1504379" y="425592"/>
                      </a:cubicBezTo>
                      <a:cubicBezTo>
                        <a:pt x="1512091" y="436904"/>
                        <a:pt x="1523575" y="451081"/>
                        <a:pt x="1528877" y="464378"/>
                      </a:cubicBezTo>
                      <a:cubicBezTo>
                        <a:pt x="1534179" y="477675"/>
                        <a:pt x="1528877" y="484648"/>
                        <a:pt x="1536192" y="505374"/>
                      </a:cubicBezTo>
                      <a:cubicBezTo>
                        <a:pt x="1543507" y="526100"/>
                        <a:pt x="1566672" y="563870"/>
                        <a:pt x="1572768" y="588736"/>
                      </a:cubicBezTo>
                      <a:cubicBezTo>
                        <a:pt x="1583997" y="622425"/>
                        <a:pt x="1582844" y="607555"/>
                        <a:pt x="1572768" y="654573"/>
                      </a:cubicBezTo>
                      <a:cubicBezTo>
                        <a:pt x="1569571" y="669491"/>
                        <a:pt x="1563359" y="719158"/>
                        <a:pt x="1543507" y="735040"/>
                      </a:cubicBezTo>
                      <a:cubicBezTo>
                        <a:pt x="1537486" y="739857"/>
                        <a:pt x="1528876" y="739917"/>
                        <a:pt x="1521561" y="742356"/>
                      </a:cubicBezTo>
                      <a:cubicBezTo>
                        <a:pt x="1512998" y="756929"/>
                        <a:pt x="1499444" y="796876"/>
                        <a:pt x="1492129" y="822479"/>
                      </a:cubicBezTo>
                      <a:cubicBezTo>
                        <a:pt x="1484814" y="848082"/>
                        <a:pt x="1481299" y="880068"/>
                        <a:pt x="1477670" y="895975"/>
                      </a:cubicBezTo>
                      <a:cubicBezTo>
                        <a:pt x="1474041" y="911882"/>
                        <a:pt x="1472028" y="910393"/>
                        <a:pt x="1470355" y="917920"/>
                      </a:cubicBezTo>
                      <a:cubicBezTo>
                        <a:pt x="1467137" y="932399"/>
                        <a:pt x="1465478" y="947181"/>
                        <a:pt x="1463040" y="961812"/>
                      </a:cubicBezTo>
                      <a:cubicBezTo>
                        <a:pt x="1472877" y="1010996"/>
                        <a:pt x="1474006" y="996595"/>
                        <a:pt x="1463040" y="1056909"/>
                      </a:cubicBezTo>
                      <a:cubicBezTo>
                        <a:pt x="1461661" y="1064496"/>
                        <a:pt x="1459692" y="1072243"/>
                        <a:pt x="1455725" y="1078855"/>
                      </a:cubicBezTo>
                      <a:cubicBezTo>
                        <a:pt x="1452177" y="1084769"/>
                        <a:pt x="1445971" y="1088608"/>
                        <a:pt x="1441094" y="1093485"/>
                      </a:cubicBezTo>
                      <a:cubicBezTo>
                        <a:pt x="1438656" y="1100800"/>
                        <a:pt x="1430347" y="1121270"/>
                        <a:pt x="1443304" y="1124956"/>
                      </a:cubicBezTo>
                      <a:cubicBezTo>
                        <a:pt x="1456261" y="1128642"/>
                        <a:pt x="1508301" y="1117107"/>
                        <a:pt x="1518837" y="1115602"/>
                      </a:cubicBezTo>
                      <a:cubicBezTo>
                        <a:pt x="1560290" y="1118040"/>
                        <a:pt x="1608889" y="1126432"/>
                        <a:pt x="1631289" y="1130061"/>
                      </a:cubicBezTo>
                      <a:cubicBezTo>
                        <a:pt x="1653689" y="1133690"/>
                        <a:pt x="1645708" y="1135703"/>
                        <a:pt x="1653235" y="1137376"/>
                      </a:cubicBezTo>
                      <a:cubicBezTo>
                        <a:pt x="1667714" y="1140594"/>
                        <a:pt x="1682647" y="1141474"/>
                        <a:pt x="1697126" y="1144692"/>
                      </a:cubicBezTo>
                      <a:cubicBezTo>
                        <a:pt x="1704653" y="1146365"/>
                        <a:pt x="1711658" y="1149889"/>
                        <a:pt x="1719072" y="1152007"/>
                      </a:cubicBezTo>
                      <a:cubicBezTo>
                        <a:pt x="1728739" y="1154769"/>
                        <a:pt x="1738579" y="1156884"/>
                        <a:pt x="1748333" y="1159322"/>
                      </a:cubicBezTo>
                      <a:cubicBezTo>
                        <a:pt x="1764003" y="1154099"/>
                        <a:pt x="1807988" y="1156737"/>
                        <a:pt x="1811788" y="1173609"/>
                      </a:cubicBezTo>
                      <a:cubicBezTo>
                        <a:pt x="1820303" y="1211414"/>
                        <a:pt x="1794266" y="1209252"/>
                        <a:pt x="1784909" y="1217844"/>
                      </a:cubicBezTo>
                      <a:cubicBezTo>
                        <a:pt x="1775552" y="1226436"/>
                        <a:pt x="1766649" y="1219914"/>
                        <a:pt x="1755648" y="1225159"/>
                      </a:cubicBezTo>
                      <a:cubicBezTo>
                        <a:pt x="1744647" y="1230404"/>
                        <a:pt x="1729505" y="1240411"/>
                        <a:pt x="1718901" y="1249314"/>
                      </a:cubicBezTo>
                      <a:cubicBezTo>
                        <a:pt x="1708297" y="1258217"/>
                        <a:pt x="1702626" y="1268339"/>
                        <a:pt x="1692021" y="1278575"/>
                      </a:cubicBezTo>
                      <a:cubicBezTo>
                        <a:pt x="1681416" y="1288811"/>
                        <a:pt x="1665395" y="1297348"/>
                        <a:pt x="1655273" y="1310731"/>
                      </a:cubicBezTo>
                      <a:cubicBezTo>
                        <a:pt x="1645151" y="1324114"/>
                        <a:pt x="1633728" y="1351556"/>
                        <a:pt x="1631289" y="1358871"/>
                      </a:cubicBezTo>
                      <a:cubicBezTo>
                        <a:pt x="1619097" y="1356433"/>
                        <a:pt x="1606847" y="1345856"/>
                        <a:pt x="1597094" y="1349174"/>
                      </a:cubicBezTo>
                      <a:cubicBezTo>
                        <a:pt x="1587341" y="1352492"/>
                        <a:pt x="1581360" y="1364487"/>
                        <a:pt x="1572768" y="1378778"/>
                      </a:cubicBezTo>
                      <a:cubicBezTo>
                        <a:pt x="1564177" y="1393069"/>
                        <a:pt x="1554505" y="1417056"/>
                        <a:pt x="1545545" y="1434919"/>
                      </a:cubicBezTo>
                      <a:cubicBezTo>
                        <a:pt x="1536585" y="1452782"/>
                        <a:pt x="1529612" y="1467695"/>
                        <a:pt x="1519008" y="1485954"/>
                      </a:cubicBezTo>
                      <a:cubicBezTo>
                        <a:pt x="1508404" y="1504213"/>
                        <a:pt x="1490907" y="1520855"/>
                        <a:pt x="1481919" y="1544474"/>
                      </a:cubicBezTo>
                      <a:cubicBezTo>
                        <a:pt x="1472931" y="1568093"/>
                        <a:pt x="1467516" y="1600107"/>
                        <a:pt x="1465077" y="1627666"/>
                      </a:cubicBezTo>
                      <a:cubicBezTo>
                        <a:pt x="1462638" y="1655225"/>
                        <a:pt x="1469358" y="1678784"/>
                        <a:pt x="1467288" y="1709829"/>
                      </a:cubicBezTo>
                      <a:cubicBezTo>
                        <a:pt x="1465218" y="1740874"/>
                        <a:pt x="1462355" y="1775149"/>
                        <a:pt x="1452658" y="1813937"/>
                      </a:cubicBezTo>
                      <a:cubicBezTo>
                        <a:pt x="1450329" y="1839554"/>
                        <a:pt x="1423003" y="1869716"/>
                        <a:pt x="1414043" y="1890671"/>
                      </a:cubicBezTo>
                      <a:cubicBezTo>
                        <a:pt x="1405083" y="1911626"/>
                        <a:pt x="1408255" y="1927107"/>
                        <a:pt x="1398898" y="1939667"/>
                      </a:cubicBezTo>
                      <a:cubicBezTo>
                        <a:pt x="1389541" y="1952227"/>
                        <a:pt x="1372362" y="1959597"/>
                        <a:pt x="1357903" y="1966033"/>
                      </a:cubicBezTo>
                      <a:cubicBezTo>
                        <a:pt x="1343444" y="1972469"/>
                        <a:pt x="1335707" y="1973008"/>
                        <a:pt x="1312145" y="1978281"/>
                      </a:cubicBezTo>
                      <a:cubicBezTo>
                        <a:pt x="1288583" y="1983555"/>
                        <a:pt x="1227103" y="1996793"/>
                        <a:pt x="1216533" y="1997674"/>
                      </a:cubicBezTo>
                      <a:cubicBezTo>
                        <a:pt x="1201903" y="2002551"/>
                        <a:pt x="1194552" y="2005663"/>
                        <a:pt x="1175023" y="2009924"/>
                      </a:cubicBezTo>
                      <a:cubicBezTo>
                        <a:pt x="1155494" y="2014185"/>
                        <a:pt x="1120849" y="2013826"/>
                        <a:pt x="1099357" y="2023240"/>
                      </a:cubicBezTo>
                      <a:cubicBezTo>
                        <a:pt x="1077865" y="2032654"/>
                        <a:pt x="1074486" y="2036562"/>
                        <a:pt x="1065123" y="2044976"/>
                      </a:cubicBezTo>
                      <a:cubicBezTo>
                        <a:pt x="1055760" y="2053390"/>
                        <a:pt x="1050493" y="2071284"/>
                        <a:pt x="1043178" y="2073722"/>
                      </a:cubicBezTo>
                      <a:cubicBezTo>
                        <a:pt x="1038301" y="2078599"/>
                        <a:pt x="1017549" y="2092829"/>
                        <a:pt x="1009497" y="2105021"/>
                      </a:cubicBezTo>
                      <a:cubicBezTo>
                        <a:pt x="1001445" y="2117213"/>
                        <a:pt x="998524" y="2136241"/>
                        <a:pt x="994867" y="2146874"/>
                      </a:cubicBezTo>
                      <a:cubicBezTo>
                        <a:pt x="991210" y="2157507"/>
                        <a:pt x="989990" y="2161505"/>
                        <a:pt x="987552" y="2168820"/>
                      </a:cubicBezTo>
                      <a:cubicBezTo>
                        <a:pt x="966312" y="2161739"/>
                        <a:pt x="961708" y="2162343"/>
                        <a:pt x="943661" y="2146874"/>
                      </a:cubicBezTo>
                      <a:cubicBezTo>
                        <a:pt x="933188" y="2137897"/>
                        <a:pt x="924154" y="2127367"/>
                        <a:pt x="914400" y="2117613"/>
                      </a:cubicBezTo>
                      <a:cubicBezTo>
                        <a:pt x="909523" y="2112736"/>
                        <a:pt x="906312" y="2105164"/>
                        <a:pt x="899769" y="2102983"/>
                      </a:cubicBezTo>
                      <a:lnTo>
                        <a:pt x="877824" y="2095668"/>
                      </a:lnTo>
                      <a:cubicBezTo>
                        <a:pt x="870509" y="2090791"/>
                        <a:pt x="860538" y="2088493"/>
                        <a:pt x="855878" y="2081037"/>
                      </a:cubicBezTo>
                      <a:cubicBezTo>
                        <a:pt x="843621" y="2061426"/>
                        <a:pt x="850116" y="2034266"/>
                        <a:pt x="826617" y="2022516"/>
                      </a:cubicBezTo>
                      <a:cubicBezTo>
                        <a:pt x="812823" y="2015619"/>
                        <a:pt x="797356" y="2012762"/>
                        <a:pt x="782726" y="2007885"/>
                      </a:cubicBezTo>
                      <a:lnTo>
                        <a:pt x="760781" y="2000570"/>
                      </a:lnTo>
                      <a:cubicBezTo>
                        <a:pt x="755904" y="1995693"/>
                        <a:pt x="750288" y="1991457"/>
                        <a:pt x="746150" y="1985940"/>
                      </a:cubicBezTo>
                      <a:cubicBezTo>
                        <a:pt x="735600" y="1971873"/>
                        <a:pt x="733571" y="1947608"/>
                        <a:pt x="716889" y="1942048"/>
                      </a:cubicBezTo>
                      <a:lnTo>
                        <a:pt x="672998" y="1927418"/>
                      </a:lnTo>
                      <a:lnTo>
                        <a:pt x="651053" y="1920103"/>
                      </a:lnTo>
                      <a:cubicBezTo>
                        <a:pt x="601247" y="1870297"/>
                        <a:pt x="679074" y="1946211"/>
                        <a:pt x="614477" y="1890842"/>
                      </a:cubicBezTo>
                      <a:cubicBezTo>
                        <a:pt x="604004" y="1881865"/>
                        <a:pt x="594970" y="1871335"/>
                        <a:pt x="585216" y="1861581"/>
                      </a:cubicBezTo>
                      <a:lnTo>
                        <a:pt x="555955" y="1832320"/>
                      </a:lnTo>
                      <a:cubicBezTo>
                        <a:pt x="551078" y="1825005"/>
                        <a:pt x="545257" y="1818238"/>
                        <a:pt x="541325" y="1810375"/>
                      </a:cubicBezTo>
                      <a:cubicBezTo>
                        <a:pt x="537876" y="1803478"/>
                        <a:pt x="538826" y="1794450"/>
                        <a:pt x="534009" y="1788429"/>
                      </a:cubicBezTo>
                      <a:cubicBezTo>
                        <a:pt x="521379" y="1772642"/>
                        <a:pt x="500374" y="1770877"/>
                        <a:pt x="482803" y="1766484"/>
                      </a:cubicBezTo>
                      <a:lnTo>
                        <a:pt x="453542" y="1737223"/>
                      </a:lnTo>
                      <a:cubicBezTo>
                        <a:pt x="448665" y="1732346"/>
                        <a:pt x="445455" y="1724773"/>
                        <a:pt x="438912" y="1722592"/>
                      </a:cubicBezTo>
                      <a:cubicBezTo>
                        <a:pt x="404114" y="1710993"/>
                        <a:pt x="397914" y="1713203"/>
                        <a:pt x="373075" y="1693332"/>
                      </a:cubicBezTo>
                      <a:cubicBezTo>
                        <a:pt x="367689" y="1689024"/>
                        <a:pt x="363322" y="1683578"/>
                        <a:pt x="358445" y="1678701"/>
                      </a:cubicBezTo>
                      <a:lnTo>
                        <a:pt x="343814" y="1634810"/>
                      </a:lnTo>
                      <a:cubicBezTo>
                        <a:pt x="341376" y="1627495"/>
                        <a:pt x="340776" y="1619280"/>
                        <a:pt x="336499" y="1612864"/>
                      </a:cubicBezTo>
                      <a:cubicBezTo>
                        <a:pt x="331622" y="1605549"/>
                        <a:pt x="327361" y="1597784"/>
                        <a:pt x="321869" y="1590919"/>
                      </a:cubicBezTo>
                      <a:cubicBezTo>
                        <a:pt x="280175" y="1538802"/>
                        <a:pt x="337636" y="1621885"/>
                        <a:pt x="292608" y="1554343"/>
                      </a:cubicBezTo>
                      <a:cubicBezTo>
                        <a:pt x="271886" y="1492173"/>
                        <a:pt x="300787" y="1567974"/>
                        <a:pt x="270662" y="1517767"/>
                      </a:cubicBezTo>
                      <a:cubicBezTo>
                        <a:pt x="238901" y="1464833"/>
                        <a:pt x="297208" y="1529681"/>
                        <a:pt x="241401" y="1473876"/>
                      </a:cubicBezTo>
                      <a:lnTo>
                        <a:pt x="226771" y="1429984"/>
                      </a:lnTo>
                      <a:cubicBezTo>
                        <a:pt x="224333" y="1422669"/>
                        <a:pt x="224908" y="1413491"/>
                        <a:pt x="219456" y="1408039"/>
                      </a:cubicBezTo>
                      <a:cubicBezTo>
                        <a:pt x="184133" y="1372716"/>
                        <a:pt x="229015" y="1415685"/>
                        <a:pt x="182880" y="1378778"/>
                      </a:cubicBezTo>
                      <a:cubicBezTo>
                        <a:pt x="177494" y="1374470"/>
                        <a:pt x="174163" y="1367696"/>
                        <a:pt x="168249" y="1364148"/>
                      </a:cubicBezTo>
                      <a:cubicBezTo>
                        <a:pt x="161637" y="1360181"/>
                        <a:pt x="153619" y="1359271"/>
                        <a:pt x="146304" y="1356832"/>
                      </a:cubicBezTo>
                      <a:cubicBezTo>
                        <a:pt x="110972" y="1321502"/>
                        <a:pt x="155875" y="1364490"/>
                        <a:pt x="109728" y="1327572"/>
                      </a:cubicBezTo>
                      <a:cubicBezTo>
                        <a:pt x="104342" y="1323263"/>
                        <a:pt x="100483" y="1317250"/>
                        <a:pt x="95097" y="1312941"/>
                      </a:cubicBezTo>
                      <a:cubicBezTo>
                        <a:pt x="48956" y="1276028"/>
                        <a:pt x="93848" y="1319007"/>
                        <a:pt x="58521" y="1283680"/>
                      </a:cubicBezTo>
                      <a:cubicBezTo>
                        <a:pt x="51695" y="1263203"/>
                        <a:pt x="47980" y="1241152"/>
                        <a:pt x="21945" y="1232474"/>
                      </a:cubicBezTo>
                      <a:cubicBezTo>
                        <a:pt x="14630" y="1230036"/>
                        <a:pt x="5452" y="1219707"/>
                        <a:pt x="0" y="1225159"/>
                      </a:cubicBezTo>
                      <a:lnTo>
                        <a:pt x="14630" y="1210528"/>
                      </a:ln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PY"/>
                </a:p>
              </p:txBody>
            </p:sp>
            <p:sp>
              <p:nvSpPr>
                <p:cNvPr id="127" name="4 Forma libre">
                  <a:extLst>
                    <a:ext uri="{FF2B5EF4-FFF2-40B4-BE49-F238E27FC236}">
                      <a16:creationId xmlns:a16="http://schemas.microsoft.com/office/drawing/2014/main" id="{C6177E8B-F3ED-40CB-BDF8-39186C74F8C0}"/>
                    </a:ext>
                  </a:extLst>
                </p:cNvPr>
                <p:cNvSpPr/>
                <p:nvPr/>
              </p:nvSpPr>
              <p:spPr>
                <a:xfrm>
                  <a:off x="2749550" y="936625"/>
                  <a:ext cx="2209800" cy="1747838"/>
                </a:xfrm>
                <a:custGeom>
                  <a:avLst/>
                  <a:gdLst>
                    <a:gd name="connsiteX0" fmla="*/ 0 w 2201876"/>
                    <a:gd name="connsiteY0" fmla="*/ 475488 h 1748332"/>
                    <a:gd name="connsiteX1" fmla="*/ 36576 w 2201876"/>
                    <a:gd name="connsiteY1" fmla="*/ 482803 h 1748332"/>
                    <a:gd name="connsiteX2" fmla="*/ 58522 w 2201876"/>
                    <a:gd name="connsiteY2" fmla="*/ 497433 h 1748332"/>
                    <a:gd name="connsiteX3" fmla="*/ 124359 w 2201876"/>
                    <a:gd name="connsiteY3" fmla="*/ 512064 h 1748332"/>
                    <a:gd name="connsiteX4" fmla="*/ 175565 w 2201876"/>
                    <a:gd name="connsiteY4" fmla="*/ 519379 h 1748332"/>
                    <a:gd name="connsiteX5" fmla="*/ 263348 w 2201876"/>
                    <a:gd name="connsiteY5" fmla="*/ 534009 h 1748332"/>
                    <a:gd name="connsiteX6" fmla="*/ 307239 w 2201876"/>
                    <a:gd name="connsiteY6" fmla="*/ 541324 h 1748332"/>
                    <a:gd name="connsiteX7" fmla="*/ 402336 w 2201876"/>
                    <a:gd name="connsiteY7" fmla="*/ 548640 h 1748332"/>
                    <a:gd name="connsiteX8" fmla="*/ 431597 w 2201876"/>
                    <a:gd name="connsiteY8" fmla="*/ 555955 h 1748332"/>
                    <a:gd name="connsiteX9" fmla="*/ 468173 w 2201876"/>
                    <a:gd name="connsiteY9" fmla="*/ 563270 h 1748332"/>
                    <a:gd name="connsiteX10" fmla="*/ 512064 w 2201876"/>
                    <a:gd name="connsiteY10" fmla="*/ 577900 h 1748332"/>
                    <a:gd name="connsiteX11" fmla="*/ 534010 w 2201876"/>
                    <a:gd name="connsiteY11" fmla="*/ 585216 h 1748332"/>
                    <a:gd name="connsiteX12" fmla="*/ 570586 w 2201876"/>
                    <a:gd name="connsiteY12" fmla="*/ 592531 h 1748332"/>
                    <a:gd name="connsiteX13" fmla="*/ 614477 w 2201876"/>
                    <a:gd name="connsiteY13" fmla="*/ 607161 h 1748332"/>
                    <a:gd name="connsiteX14" fmla="*/ 724205 w 2201876"/>
                    <a:gd name="connsiteY14" fmla="*/ 643737 h 1748332"/>
                    <a:gd name="connsiteX15" fmla="*/ 746151 w 2201876"/>
                    <a:gd name="connsiteY15" fmla="*/ 651052 h 1748332"/>
                    <a:gd name="connsiteX16" fmla="*/ 768096 w 2201876"/>
                    <a:gd name="connsiteY16" fmla="*/ 658368 h 1748332"/>
                    <a:gd name="connsiteX17" fmla="*/ 804672 w 2201876"/>
                    <a:gd name="connsiteY17" fmla="*/ 665683 h 1748332"/>
                    <a:gd name="connsiteX18" fmla="*/ 848564 w 2201876"/>
                    <a:gd name="connsiteY18" fmla="*/ 680313 h 1748332"/>
                    <a:gd name="connsiteX19" fmla="*/ 870509 w 2201876"/>
                    <a:gd name="connsiteY19" fmla="*/ 687628 h 1748332"/>
                    <a:gd name="connsiteX20" fmla="*/ 921716 w 2201876"/>
                    <a:gd name="connsiteY20" fmla="*/ 702259 h 1748332"/>
                    <a:gd name="connsiteX21" fmla="*/ 950976 w 2201876"/>
                    <a:gd name="connsiteY21" fmla="*/ 709574 h 1748332"/>
                    <a:gd name="connsiteX22" fmla="*/ 1002183 w 2201876"/>
                    <a:gd name="connsiteY22" fmla="*/ 724204 h 1748332"/>
                    <a:gd name="connsiteX23" fmla="*/ 1082650 w 2201876"/>
                    <a:gd name="connsiteY23" fmla="*/ 738835 h 1748332"/>
                    <a:gd name="connsiteX24" fmla="*/ 1104596 w 2201876"/>
                    <a:gd name="connsiteY24" fmla="*/ 746150 h 1748332"/>
                    <a:gd name="connsiteX25" fmla="*/ 1097280 w 2201876"/>
                    <a:gd name="connsiteY25" fmla="*/ 782726 h 1748332"/>
                    <a:gd name="connsiteX26" fmla="*/ 1089965 w 2201876"/>
                    <a:gd name="connsiteY26" fmla="*/ 804672 h 1748332"/>
                    <a:gd name="connsiteX27" fmla="*/ 1097280 w 2201876"/>
                    <a:gd name="connsiteY27" fmla="*/ 863193 h 1748332"/>
                    <a:gd name="connsiteX28" fmla="*/ 1104596 w 2201876"/>
                    <a:gd name="connsiteY28" fmla="*/ 885139 h 1748332"/>
                    <a:gd name="connsiteX29" fmla="*/ 1126541 w 2201876"/>
                    <a:gd name="connsiteY29" fmla="*/ 907084 h 1748332"/>
                    <a:gd name="connsiteX30" fmla="*/ 1133856 w 2201876"/>
                    <a:gd name="connsiteY30" fmla="*/ 929030 h 1748332"/>
                    <a:gd name="connsiteX31" fmla="*/ 1148487 w 2201876"/>
                    <a:gd name="connsiteY31" fmla="*/ 987552 h 1748332"/>
                    <a:gd name="connsiteX32" fmla="*/ 1177748 w 2201876"/>
                    <a:gd name="connsiteY32" fmla="*/ 1031443 h 1748332"/>
                    <a:gd name="connsiteX33" fmla="*/ 1192378 w 2201876"/>
                    <a:gd name="connsiteY33" fmla="*/ 1163116 h 1748332"/>
                    <a:gd name="connsiteX34" fmla="*/ 1185063 w 2201876"/>
                    <a:gd name="connsiteY34" fmla="*/ 1185062 h 1748332"/>
                    <a:gd name="connsiteX35" fmla="*/ 1155802 w 2201876"/>
                    <a:gd name="connsiteY35" fmla="*/ 1214323 h 1748332"/>
                    <a:gd name="connsiteX36" fmla="*/ 1119226 w 2201876"/>
                    <a:gd name="connsiteY36" fmla="*/ 1243584 h 1748332"/>
                    <a:gd name="connsiteX37" fmla="*/ 1104596 w 2201876"/>
                    <a:gd name="connsiteY37" fmla="*/ 1265529 h 1748332"/>
                    <a:gd name="connsiteX38" fmla="*/ 1082650 w 2201876"/>
                    <a:gd name="connsiteY38" fmla="*/ 1338681 h 1748332"/>
                    <a:gd name="connsiteX39" fmla="*/ 1068020 w 2201876"/>
                    <a:gd name="connsiteY39" fmla="*/ 1506931 h 1748332"/>
                    <a:gd name="connsiteX40" fmla="*/ 1060704 w 2201876"/>
                    <a:gd name="connsiteY40" fmla="*/ 1528876 h 1748332"/>
                    <a:gd name="connsiteX41" fmla="*/ 1068020 w 2201876"/>
                    <a:gd name="connsiteY41" fmla="*/ 1587398 h 1748332"/>
                    <a:gd name="connsiteX42" fmla="*/ 1089965 w 2201876"/>
                    <a:gd name="connsiteY42" fmla="*/ 1594713 h 1748332"/>
                    <a:gd name="connsiteX43" fmla="*/ 1133856 w 2201876"/>
                    <a:gd name="connsiteY43" fmla="*/ 1580083 h 1748332"/>
                    <a:gd name="connsiteX44" fmla="*/ 1155802 w 2201876"/>
                    <a:gd name="connsiteY44" fmla="*/ 1572768 h 1748332"/>
                    <a:gd name="connsiteX45" fmla="*/ 1243584 w 2201876"/>
                    <a:gd name="connsiteY45" fmla="*/ 1580083 h 1748332"/>
                    <a:gd name="connsiteX46" fmla="*/ 1272845 w 2201876"/>
                    <a:gd name="connsiteY46" fmla="*/ 1609344 h 1748332"/>
                    <a:gd name="connsiteX47" fmla="*/ 1331367 w 2201876"/>
                    <a:gd name="connsiteY47" fmla="*/ 1609344 h 1748332"/>
                    <a:gd name="connsiteX48" fmla="*/ 1353312 w 2201876"/>
                    <a:gd name="connsiteY48" fmla="*/ 1623974 h 1748332"/>
                    <a:gd name="connsiteX49" fmla="*/ 1382573 w 2201876"/>
                    <a:gd name="connsiteY49" fmla="*/ 1631289 h 1748332"/>
                    <a:gd name="connsiteX50" fmla="*/ 1463040 w 2201876"/>
                    <a:gd name="connsiteY50" fmla="*/ 1645920 h 1748332"/>
                    <a:gd name="connsiteX51" fmla="*/ 1667866 w 2201876"/>
                    <a:gd name="connsiteY51" fmla="*/ 1653235 h 1748332"/>
                    <a:gd name="connsiteX52" fmla="*/ 1726388 w 2201876"/>
                    <a:gd name="connsiteY52" fmla="*/ 1667865 h 1748332"/>
                    <a:gd name="connsiteX53" fmla="*/ 1770279 w 2201876"/>
                    <a:gd name="connsiteY53" fmla="*/ 1682496 h 1748332"/>
                    <a:gd name="connsiteX54" fmla="*/ 1843431 w 2201876"/>
                    <a:gd name="connsiteY54" fmla="*/ 1660550 h 1748332"/>
                    <a:gd name="connsiteX55" fmla="*/ 1967789 w 2201876"/>
                    <a:gd name="connsiteY55" fmla="*/ 1675180 h 1748332"/>
                    <a:gd name="connsiteX56" fmla="*/ 2011680 w 2201876"/>
                    <a:gd name="connsiteY56" fmla="*/ 1689811 h 1748332"/>
                    <a:gd name="connsiteX57" fmla="*/ 2077517 w 2201876"/>
                    <a:gd name="connsiteY57" fmla="*/ 1711756 h 1748332"/>
                    <a:gd name="connsiteX58" fmla="*/ 2099463 w 2201876"/>
                    <a:gd name="connsiteY58" fmla="*/ 1719072 h 1748332"/>
                    <a:gd name="connsiteX59" fmla="*/ 2128724 w 2201876"/>
                    <a:gd name="connsiteY59" fmla="*/ 1726387 h 1748332"/>
                    <a:gd name="connsiteX60" fmla="*/ 2172615 w 2201876"/>
                    <a:gd name="connsiteY60" fmla="*/ 1741017 h 1748332"/>
                    <a:gd name="connsiteX61" fmla="*/ 2194560 w 2201876"/>
                    <a:gd name="connsiteY61" fmla="*/ 1748332 h 1748332"/>
                    <a:gd name="connsiteX62" fmla="*/ 2179930 w 2201876"/>
                    <a:gd name="connsiteY62" fmla="*/ 1704441 h 1748332"/>
                    <a:gd name="connsiteX63" fmla="*/ 2172615 w 2201876"/>
                    <a:gd name="connsiteY63" fmla="*/ 1682496 h 1748332"/>
                    <a:gd name="connsiteX64" fmla="*/ 2143354 w 2201876"/>
                    <a:gd name="connsiteY64" fmla="*/ 1645920 h 1748332"/>
                    <a:gd name="connsiteX65" fmla="*/ 2150669 w 2201876"/>
                    <a:gd name="connsiteY65" fmla="*/ 1623974 h 1748332"/>
                    <a:gd name="connsiteX66" fmla="*/ 2136039 w 2201876"/>
                    <a:gd name="connsiteY66" fmla="*/ 1580083 h 1748332"/>
                    <a:gd name="connsiteX67" fmla="*/ 2150669 w 2201876"/>
                    <a:gd name="connsiteY67" fmla="*/ 1565452 h 1748332"/>
                    <a:gd name="connsiteX68" fmla="*/ 2165300 w 2201876"/>
                    <a:gd name="connsiteY68" fmla="*/ 1521561 h 1748332"/>
                    <a:gd name="connsiteX69" fmla="*/ 2165300 w 2201876"/>
                    <a:gd name="connsiteY69" fmla="*/ 1455724 h 1748332"/>
                    <a:gd name="connsiteX70" fmla="*/ 2179930 w 2201876"/>
                    <a:gd name="connsiteY70" fmla="*/ 1411833 h 1748332"/>
                    <a:gd name="connsiteX71" fmla="*/ 2165300 w 2201876"/>
                    <a:gd name="connsiteY71" fmla="*/ 1360627 h 1748332"/>
                    <a:gd name="connsiteX72" fmla="*/ 2150669 w 2201876"/>
                    <a:gd name="connsiteY72" fmla="*/ 1302105 h 1748332"/>
                    <a:gd name="connsiteX73" fmla="*/ 2157984 w 2201876"/>
                    <a:gd name="connsiteY73" fmla="*/ 1280160 h 1748332"/>
                    <a:gd name="connsiteX74" fmla="*/ 2172615 w 2201876"/>
                    <a:gd name="connsiteY74" fmla="*/ 1265529 h 1748332"/>
                    <a:gd name="connsiteX75" fmla="*/ 2179930 w 2201876"/>
                    <a:gd name="connsiteY75" fmla="*/ 1236268 h 1748332"/>
                    <a:gd name="connsiteX76" fmla="*/ 2187245 w 2201876"/>
                    <a:gd name="connsiteY76" fmla="*/ 1214323 h 1748332"/>
                    <a:gd name="connsiteX77" fmla="*/ 2179930 w 2201876"/>
                    <a:gd name="connsiteY77" fmla="*/ 1177747 h 1748332"/>
                    <a:gd name="connsiteX78" fmla="*/ 2165300 w 2201876"/>
                    <a:gd name="connsiteY78" fmla="*/ 1163116 h 1748332"/>
                    <a:gd name="connsiteX79" fmla="*/ 2194560 w 2201876"/>
                    <a:gd name="connsiteY79" fmla="*/ 1126540 h 1748332"/>
                    <a:gd name="connsiteX80" fmla="*/ 2201876 w 2201876"/>
                    <a:gd name="connsiteY80" fmla="*/ 1104595 h 1748332"/>
                    <a:gd name="connsiteX81" fmla="*/ 2187245 w 2201876"/>
                    <a:gd name="connsiteY81" fmla="*/ 1024128 h 1748332"/>
                    <a:gd name="connsiteX82" fmla="*/ 2187245 w 2201876"/>
                    <a:gd name="connsiteY82" fmla="*/ 950976 h 1748332"/>
                    <a:gd name="connsiteX83" fmla="*/ 2194560 w 2201876"/>
                    <a:gd name="connsiteY83" fmla="*/ 929030 h 1748332"/>
                    <a:gd name="connsiteX84" fmla="*/ 2179930 w 2201876"/>
                    <a:gd name="connsiteY84" fmla="*/ 885139 h 1748332"/>
                    <a:gd name="connsiteX85" fmla="*/ 2136039 w 2201876"/>
                    <a:gd name="connsiteY85" fmla="*/ 855878 h 1748332"/>
                    <a:gd name="connsiteX86" fmla="*/ 2157984 w 2201876"/>
                    <a:gd name="connsiteY86" fmla="*/ 833932 h 1748332"/>
                    <a:gd name="connsiteX87" fmla="*/ 2128724 w 2201876"/>
                    <a:gd name="connsiteY87" fmla="*/ 804672 h 1748332"/>
                    <a:gd name="connsiteX88" fmla="*/ 2121408 w 2201876"/>
                    <a:gd name="connsiteY88" fmla="*/ 753465 h 1748332"/>
                    <a:gd name="connsiteX89" fmla="*/ 2114093 w 2201876"/>
                    <a:gd name="connsiteY89" fmla="*/ 687628 h 1748332"/>
                    <a:gd name="connsiteX90" fmla="*/ 2106778 w 2201876"/>
                    <a:gd name="connsiteY90" fmla="*/ 665683 h 1748332"/>
                    <a:gd name="connsiteX91" fmla="*/ 2077517 w 2201876"/>
                    <a:gd name="connsiteY91" fmla="*/ 636422 h 1748332"/>
                    <a:gd name="connsiteX92" fmla="*/ 2070202 w 2201876"/>
                    <a:gd name="connsiteY92" fmla="*/ 570585 h 1748332"/>
                    <a:gd name="connsiteX93" fmla="*/ 2048256 w 2201876"/>
                    <a:gd name="connsiteY93" fmla="*/ 555955 h 1748332"/>
                    <a:gd name="connsiteX94" fmla="*/ 2033626 w 2201876"/>
                    <a:gd name="connsiteY94" fmla="*/ 512064 h 1748332"/>
                    <a:gd name="connsiteX95" fmla="*/ 2033626 w 2201876"/>
                    <a:gd name="connsiteY95" fmla="*/ 343814 h 1748332"/>
                    <a:gd name="connsiteX96" fmla="*/ 2040941 w 2201876"/>
                    <a:gd name="connsiteY96" fmla="*/ 321868 h 1748332"/>
                    <a:gd name="connsiteX97" fmla="*/ 2011680 w 2201876"/>
                    <a:gd name="connsiteY97" fmla="*/ 285292 h 1748332"/>
                    <a:gd name="connsiteX98" fmla="*/ 1989735 w 2201876"/>
                    <a:gd name="connsiteY98" fmla="*/ 277977 h 1748332"/>
                    <a:gd name="connsiteX99" fmla="*/ 1967789 w 2201876"/>
                    <a:gd name="connsiteY99" fmla="*/ 263347 h 1748332"/>
                    <a:gd name="connsiteX100" fmla="*/ 1923898 w 2201876"/>
                    <a:gd name="connsiteY100" fmla="*/ 248716 h 1748332"/>
                    <a:gd name="connsiteX101" fmla="*/ 1880007 w 2201876"/>
                    <a:gd name="connsiteY101" fmla="*/ 234086 h 1748332"/>
                    <a:gd name="connsiteX102" fmla="*/ 1858061 w 2201876"/>
                    <a:gd name="connsiteY102" fmla="*/ 226771 h 1748332"/>
                    <a:gd name="connsiteX103" fmla="*/ 1843431 w 2201876"/>
                    <a:gd name="connsiteY103" fmla="*/ 212140 h 1748332"/>
                    <a:gd name="connsiteX104" fmla="*/ 1799540 w 2201876"/>
                    <a:gd name="connsiteY104" fmla="*/ 197510 h 1748332"/>
                    <a:gd name="connsiteX105" fmla="*/ 1762964 w 2201876"/>
                    <a:gd name="connsiteY105" fmla="*/ 175564 h 1748332"/>
                    <a:gd name="connsiteX106" fmla="*/ 1719072 w 2201876"/>
                    <a:gd name="connsiteY106" fmla="*/ 146304 h 1748332"/>
                    <a:gd name="connsiteX107" fmla="*/ 1704442 w 2201876"/>
                    <a:gd name="connsiteY107" fmla="*/ 131673 h 1748332"/>
                    <a:gd name="connsiteX108" fmla="*/ 1682496 w 2201876"/>
                    <a:gd name="connsiteY108" fmla="*/ 124358 h 1748332"/>
                    <a:gd name="connsiteX109" fmla="*/ 1660551 w 2201876"/>
                    <a:gd name="connsiteY109" fmla="*/ 109728 h 1748332"/>
                    <a:gd name="connsiteX110" fmla="*/ 1616660 w 2201876"/>
                    <a:gd name="connsiteY110" fmla="*/ 87782 h 1748332"/>
                    <a:gd name="connsiteX111" fmla="*/ 1580084 w 2201876"/>
                    <a:gd name="connsiteY111" fmla="*/ 58521 h 1748332"/>
                    <a:gd name="connsiteX112" fmla="*/ 1536192 w 2201876"/>
                    <a:gd name="connsiteY112" fmla="*/ 43891 h 1748332"/>
                    <a:gd name="connsiteX113" fmla="*/ 1411834 w 2201876"/>
                    <a:gd name="connsiteY113" fmla="*/ 29260 h 1748332"/>
                    <a:gd name="connsiteX114" fmla="*/ 1243584 w 2201876"/>
                    <a:gd name="connsiteY114" fmla="*/ 7315 h 1748332"/>
                    <a:gd name="connsiteX115" fmla="*/ 1177748 w 2201876"/>
                    <a:gd name="connsiteY115" fmla="*/ 0 h 1748332"/>
                    <a:gd name="connsiteX116" fmla="*/ 1031444 w 2201876"/>
                    <a:gd name="connsiteY116" fmla="*/ 7315 h 1748332"/>
                    <a:gd name="connsiteX117" fmla="*/ 987552 w 2201876"/>
                    <a:gd name="connsiteY117" fmla="*/ 21945 h 1748332"/>
                    <a:gd name="connsiteX118" fmla="*/ 936346 w 2201876"/>
                    <a:gd name="connsiteY118" fmla="*/ 36576 h 1748332"/>
                    <a:gd name="connsiteX119" fmla="*/ 907085 w 2201876"/>
                    <a:gd name="connsiteY119" fmla="*/ 43891 h 1748332"/>
                    <a:gd name="connsiteX120" fmla="*/ 863194 w 2201876"/>
                    <a:gd name="connsiteY120" fmla="*/ 58521 h 1748332"/>
                    <a:gd name="connsiteX121" fmla="*/ 819303 w 2201876"/>
                    <a:gd name="connsiteY121" fmla="*/ 73152 h 1748332"/>
                    <a:gd name="connsiteX122" fmla="*/ 753466 w 2201876"/>
                    <a:gd name="connsiteY122" fmla="*/ 95097 h 1748332"/>
                    <a:gd name="connsiteX123" fmla="*/ 731520 w 2201876"/>
                    <a:gd name="connsiteY123" fmla="*/ 102412 h 1748332"/>
                    <a:gd name="connsiteX124" fmla="*/ 672999 w 2201876"/>
                    <a:gd name="connsiteY124" fmla="*/ 117043 h 1748332"/>
                    <a:gd name="connsiteX125" fmla="*/ 570586 w 2201876"/>
                    <a:gd name="connsiteY125" fmla="*/ 131673 h 1748332"/>
                    <a:gd name="connsiteX126" fmla="*/ 526695 w 2201876"/>
                    <a:gd name="connsiteY126" fmla="*/ 138988 h 1748332"/>
                    <a:gd name="connsiteX127" fmla="*/ 475488 w 2201876"/>
                    <a:gd name="connsiteY127" fmla="*/ 146304 h 1748332"/>
                    <a:gd name="connsiteX128" fmla="*/ 424282 w 2201876"/>
                    <a:gd name="connsiteY128" fmla="*/ 160934 h 1748332"/>
                    <a:gd name="connsiteX129" fmla="*/ 402336 w 2201876"/>
                    <a:gd name="connsiteY129" fmla="*/ 168249 h 1748332"/>
                    <a:gd name="connsiteX130" fmla="*/ 343815 w 2201876"/>
                    <a:gd name="connsiteY130" fmla="*/ 175564 h 1748332"/>
                    <a:gd name="connsiteX131" fmla="*/ 285293 w 2201876"/>
                    <a:gd name="connsiteY131" fmla="*/ 190195 h 1748332"/>
                    <a:gd name="connsiteX132" fmla="*/ 175565 w 2201876"/>
                    <a:gd name="connsiteY132" fmla="*/ 204825 h 1748332"/>
                    <a:gd name="connsiteX133" fmla="*/ 87783 w 2201876"/>
                    <a:gd name="connsiteY133" fmla="*/ 212140 h 1748332"/>
                    <a:gd name="connsiteX134" fmla="*/ 80468 w 2201876"/>
                    <a:gd name="connsiteY134" fmla="*/ 241401 h 1748332"/>
                    <a:gd name="connsiteX135" fmla="*/ 73152 w 2201876"/>
                    <a:gd name="connsiteY135" fmla="*/ 285292 h 1748332"/>
                    <a:gd name="connsiteX136" fmla="*/ 58522 w 2201876"/>
                    <a:gd name="connsiteY136" fmla="*/ 329184 h 1748332"/>
                    <a:gd name="connsiteX137" fmla="*/ 36576 w 2201876"/>
                    <a:gd name="connsiteY137" fmla="*/ 395020 h 1748332"/>
                    <a:gd name="connsiteX138" fmla="*/ 21946 w 2201876"/>
                    <a:gd name="connsiteY138" fmla="*/ 438912 h 1748332"/>
                    <a:gd name="connsiteX139" fmla="*/ 14631 w 2201876"/>
                    <a:gd name="connsiteY139" fmla="*/ 460857 h 1748332"/>
                    <a:gd name="connsiteX140" fmla="*/ 0 w 2201876"/>
                    <a:gd name="connsiteY140" fmla="*/ 475488 h 1748332"/>
                    <a:gd name="connsiteX0" fmla="*/ 17920 w 2219796"/>
                    <a:gd name="connsiteY0" fmla="*/ 475488 h 1748332"/>
                    <a:gd name="connsiteX1" fmla="*/ 54496 w 2219796"/>
                    <a:gd name="connsiteY1" fmla="*/ 482803 h 1748332"/>
                    <a:gd name="connsiteX2" fmla="*/ 76442 w 2219796"/>
                    <a:gd name="connsiteY2" fmla="*/ 497433 h 1748332"/>
                    <a:gd name="connsiteX3" fmla="*/ 142279 w 2219796"/>
                    <a:gd name="connsiteY3" fmla="*/ 512064 h 1748332"/>
                    <a:gd name="connsiteX4" fmla="*/ 193485 w 2219796"/>
                    <a:gd name="connsiteY4" fmla="*/ 519379 h 1748332"/>
                    <a:gd name="connsiteX5" fmla="*/ 281268 w 2219796"/>
                    <a:gd name="connsiteY5" fmla="*/ 534009 h 1748332"/>
                    <a:gd name="connsiteX6" fmla="*/ 325159 w 2219796"/>
                    <a:gd name="connsiteY6" fmla="*/ 541324 h 1748332"/>
                    <a:gd name="connsiteX7" fmla="*/ 420256 w 2219796"/>
                    <a:gd name="connsiteY7" fmla="*/ 548640 h 1748332"/>
                    <a:gd name="connsiteX8" fmla="*/ 449517 w 2219796"/>
                    <a:gd name="connsiteY8" fmla="*/ 555955 h 1748332"/>
                    <a:gd name="connsiteX9" fmla="*/ 486093 w 2219796"/>
                    <a:gd name="connsiteY9" fmla="*/ 563270 h 1748332"/>
                    <a:gd name="connsiteX10" fmla="*/ 529984 w 2219796"/>
                    <a:gd name="connsiteY10" fmla="*/ 577900 h 1748332"/>
                    <a:gd name="connsiteX11" fmla="*/ 551930 w 2219796"/>
                    <a:gd name="connsiteY11" fmla="*/ 585216 h 1748332"/>
                    <a:gd name="connsiteX12" fmla="*/ 588506 w 2219796"/>
                    <a:gd name="connsiteY12" fmla="*/ 592531 h 1748332"/>
                    <a:gd name="connsiteX13" fmla="*/ 632397 w 2219796"/>
                    <a:gd name="connsiteY13" fmla="*/ 607161 h 1748332"/>
                    <a:gd name="connsiteX14" fmla="*/ 742125 w 2219796"/>
                    <a:gd name="connsiteY14" fmla="*/ 643737 h 1748332"/>
                    <a:gd name="connsiteX15" fmla="*/ 764071 w 2219796"/>
                    <a:gd name="connsiteY15" fmla="*/ 651052 h 1748332"/>
                    <a:gd name="connsiteX16" fmla="*/ 786016 w 2219796"/>
                    <a:gd name="connsiteY16" fmla="*/ 658368 h 1748332"/>
                    <a:gd name="connsiteX17" fmla="*/ 822592 w 2219796"/>
                    <a:gd name="connsiteY17" fmla="*/ 665683 h 1748332"/>
                    <a:gd name="connsiteX18" fmla="*/ 866484 w 2219796"/>
                    <a:gd name="connsiteY18" fmla="*/ 680313 h 1748332"/>
                    <a:gd name="connsiteX19" fmla="*/ 888429 w 2219796"/>
                    <a:gd name="connsiteY19" fmla="*/ 687628 h 1748332"/>
                    <a:gd name="connsiteX20" fmla="*/ 939636 w 2219796"/>
                    <a:gd name="connsiteY20" fmla="*/ 702259 h 1748332"/>
                    <a:gd name="connsiteX21" fmla="*/ 968896 w 2219796"/>
                    <a:gd name="connsiteY21" fmla="*/ 709574 h 1748332"/>
                    <a:gd name="connsiteX22" fmla="*/ 1020103 w 2219796"/>
                    <a:gd name="connsiteY22" fmla="*/ 724204 h 1748332"/>
                    <a:gd name="connsiteX23" fmla="*/ 1100570 w 2219796"/>
                    <a:gd name="connsiteY23" fmla="*/ 738835 h 1748332"/>
                    <a:gd name="connsiteX24" fmla="*/ 1122516 w 2219796"/>
                    <a:gd name="connsiteY24" fmla="*/ 746150 h 1748332"/>
                    <a:gd name="connsiteX25" fmla="*/ 1115200 w 2219796"/>
                    <a:gd name="connsiteY25" fmla="*/ 782726 h 1748332"/>
                    <a:gd name="connsiteX26" fmla="*/ 1107885 w 2219796"/>
                    <a:gd name="connsiteY26" fmla="*/ 804672 h 1748332"/>
                    <a:gd name="connsiteX27" fmla="*/ 1115200 w 2219796"/>
                    <a:gd name="connsiteY27" fmla="*/ 863193 h 1748332"/>
                    <a:gd name="connsiteX28" fmla="*/ 1122516 w 2219796"/>
                    <a:gd name="connsiteY28" fmla="*/ 885139 h 1748332"/>
                    <a:gd name="connsiteX29" fmla="*/ 1144461 w 2219796"/>
                    <a:gd name="connsiteY29" fmla="*/ 907084 h 1748332"/>
                    <a:gd name="connsiteX30" fmla="*/ 1151776 w 2219796"/>
                    <a:gd name="connsiteY30" fmla="*/ 929030 h 1748332"/>
                    <a:gd name="connsiteX31" fmla="*/ 1166407 w 2219796"/>
                    <a:gd name="connsiteY31" fmla="*/ 987552 h 1748332"/>
                    <a:gd name="connsiteX32" fmla="*/ 1195668 w 2219796"/>
                    <a:gd name="connsiteY32" fmla="*/ 1031443 h 1748332"/>
                    <a:gd name="connsiteX33" fmla="*/ 1210298 w 2219796"/>
                    <a:gd name="connsiteY33" fmla="*/ 1163116 h 1748332"/>
                    <a:gd name="connsiteX34" fmla="*/ 1202983 w 2219796"/>
                    <a:gd name="connsiteY34" fmla="*/ 1185062 h 1748332"/>
                    <a:gd name="connsiteX35" fmla="*/ 1173722 w 2219796"/>
                    <a:gd name="connsiteY35" fmla="*/ 1214323 h 1748332"/>
                    <a:gd name="connsiteX36" fmla="*/ 1137146 w 2219796"/>
                    <a:gd name="connsiteY36" fmla="*/ 1243584 h 1748332"/>
                    <a:gd name="connsiteX37" fmla="*/ 1122516 w 2219796"/>
                    <a:gd name="connsiteY37" fmla="*/ 1265529 h 1748332"/>
                    <a:gd name="connsiteX38" fmla="*/ 1100570 w 2219796"/>
                    <a:gd name="connsiteY38" fmla="*/ 1338681 h 1748332"/>
                    <a:gd name="connsiteX39" fmla="*/ 1085940 w 2219796"/>
                    <a:gd name="connsiteY39" fmla="*/ 1506931 h 1748332"/>
                    <a:gd name="connsiteX40" fmla="*/ 1078624 w 2219796"/>
                    <a:gd name="connsiteY40" fmla="*/ 1528876 h 1748332"/>
                    <a:gd name="connsiteX41" fmla="*/ 1085940 w 2219796"/>
                    <a:gd name="connsiteY41" fmla="*/ 1587398 h 1748332"/>
                    <a:gd name="connsiteX42" fmla="*/ 1107885 w 2219796"/>
                    <a:gd name="connsiteY42" fmla="*/ 1594713 h 1748332"/>
                    <a:gd name="connsiteX43" fmla="*/ 1151776 w 2219796"/>
                    <a:gd name="connsiteY43" fmla="*/ 1580083 h 1748332"/>
                    <a:gd name="connsiteX44" fmla="*/ 1173722 w 2219796"/>
                    <a:gd name="connsiteY44" fmla="*/ 1572768 h 1748332"/>
                    <a:gd name="connsiteX45" fmla="*/ 1261504 w 2219796"/>
                    <a:gd name="connsiteY45" fmla="*/ 1580083 h 1748332"/>
                    <a:gd name="connsiteX46" fmla="*/ 1290765 w 2219796"/>
                    <a:gd name="connsiteY46" fmla="*/ 1609344 h 1748332"/>
                    <a:gd name="connsiteX47" fmla="*/ 1349287 w 2219796"/>
                    <a:gd name="connsiteY47" fmla="*/ 1609344 h 1748332"/>
                    <a:gd name="connsiteX48" fmla="*/ 1371232 w 2219796"/>
                    <a:gd name="connsiteY48" fmla="*/ 1623974 h 1748332"/>
                    <a:gd name="connsiteX49" fmla="*/ 1400493 w 2219796"/>
                    <a:gd name="connsiteY49" fmla="*/ 1631289 h 1748332"/>
                    <a:gd name="connsiteX50" fmla="*/ 1480960 w 2219796"/>
                    <a:gd name="connsiteY50" fmla="*/ 1645920 h 1748332"/>
                    <a:gd name="connsiteX51" fmla="*/ 1685786 w 2219796"/>
                    <a:gd name="connsiteY51" fmla="*/ 1653235 h 1748332"/>
                    <a:gd name="connsiteX52" fmla="*/ 1744308 w 2219796"/>
                    <a:gd name="connsiteY52" fmla="*/ 1667865 h 1748332"/>
                    <a:gd name="connsiteX53" fmla="*/ 1788199 w 2219796"/>
                    <a:gd name="connsiteY53" fmla="*/ 1682496 h 1748332"/>
                    <a:gd name="connsiteX54" fmla="*/ 1861351 w 2219796"/>
                    <a:gd name="connsiteY54" fmla="*/ 1660550 h 1748332"/>
                    <a:gd name="connsiteX55" fmla="*/ 1985709 w 2219796"/>
                    <a:gd name="connsiteY55" fmla="*/ 1675180 h 1748332"/>
                    <a:gd name="connsiteX56" fmla="*/ 2029600 w 2219796"/>
                    <a:gd name="connsiteY56" fmla="*/ 1689811 h 1748332"/>
                    <a:gd name="connsiteX57" fmla="*/ 2095437 w 2219796"/>
                    <a:gd name="connsiteY57" fmla="*/ 1711756 h 1748332"/>
                    <a:gd name="connsiteX58" fmla="*/ 2117383 w 2219796"/>
                    <a:gd name="connsiteY58" fmla="*/ 1719072 h 1748332"/>
                    <a:gd name="connsiteX59" fmla="*/ 2146644 w 2219796"/>
                    <a:gd name="connsiteY59" fmla="*/ 1726387 h 1748332"/>
                    <a:gd name="connsiteX60" fmla="*/ 2190535 w 2219796"/>
                    <a:gd name="connsiteY60" fmla="*/ 1741017 h 1748332"/>
                    <a:gd name="connsiteX61" fmla="*/ 2212480 w 2219796"/>
                    <a:gd name="connsiteY61" fmla="*/ 1748332 h 1748332"/>
                    <a:gd name="connsiteX62" fmla="*/ 2197850 w 2219796"/>
                    <a:gd name="connsiteY62" fmla="*/ 1704441 h 1748332"/>
                    <a:gd name="connsiteX63" fmla="*/ 2190535 w 2219796"/>
                    <a:gd name="connsiteY63" fmla="*/ 1682496 h 1748332"/>
                    <a:gd name="connsiteX64" fmla="*/ 2161274 w 2219796"/>
                    <a:gd name="connsiteY64" fmla="*/ 1645920 h 1748332"/>
                    <a:gd name="connsiteX65" fmla="*/ 2168589 w 2219796"/>
                    <a:gd name="connsiteY65" fmla="*/ 1623974 h 1748332"/>
                    <a:gd name="connsiteX66" fmla="*/ 2153959 w 2219796"/>
                    <a:gd name="connsiteY66" fmla="*/ 1580083 h 1748332"/>
                    <a:gd name="connsiteX67" fmla="*/ 2168589 w 2219796"/>
                    <a:gd name="connsiteY67" fmla="*/ 1565452 h 1748332"/>
                    <a:gd name="connsiteX68" fmla="*/ 2183220 w 2219796"/>
                    <a:gd name="connsiteY68" fmla="*/ 1521561 h 1748332"/>
                    <a:gd name="connsiteX69" fmla="*/ 2183220 w 2219796"/>
                    <a:gd name="connsiteY69" fmla="*/ 1455724 h 1748332"/>
                    <a:gd name="connsiteX70" fmla="*/ 2197850 w 2219796"/>
                    <a:gd name="connsiteY70" fmla="*/ 1411833 h 1748332"/>
                    <a:gd name="connsiteX71" fmla="*/ 2183220 w 2219796"/>
                    <a:gd name="connsiteY71" fmla="*/ 1360627 h 1748332"/>
                    <a:gd name="connsiteX72" fmla="*/ 2168589 w 2219796"/>
                    <a:gd name="connsiteY72" fmla="*/ 1302105 h 1748332"/>
                    <a:gd name="connsiteX73" fmla="*/ 2175904 w 2219796"/>
                    <a:gd name="connsiteY73" fmla="*/ 1280160 h 1748332"/>
                    <a:gd name="connsiteX74" fmla="*/ 2190535 w 2219796"/>
                    <a:gd name="connsiteY74" fmla="*/ 1265529 h 1748332"/>
                    <a:gd name="connsiteX75" fmla="*/ 2197850 w 2219796"/>
                    <a:gd name="connsiteY75" fmla="*/ 1236268 h 1748332"/>
                    <a:gd name="connsiteX76" fmla="*/ 2205165 w 2219796"/>
                    <a:gd name="connsiteY76" fmla="*/ 1214323 h 1748332"/>
                    <a:gd name="connsiteX77" fmla="*/ 2197850 w 2219796"/>
                    <a:gd name="connsiteY77" fmla="*/ 1177747 h 1748332"/>
                    <a:gd name="connsiteX78" fmla="*/ 2183220 w 2219796"/>
                    <a:gd name="connsiteY78" fmla="*/ 1163116 h 1748332"/>
                    <a:gd name="connsiteX79" fmla="*/ 2212480 w 2219796"/>
                    <a:gd name="connsiteY79" fmla="*/ 1126540 h 1748332"/>
                    <a:gd name="connsiteX80" fmla="*/ 2219796 w 2219796"/>
                    <a:gd name="connsiteY80" fmla="*/ 1104595 h 1748332"/>
                    <a:gd name="connsiteX81" fmla="*/ 2205165 w 2219796"/>
                    <a:gd name="connsiteY81" fmla="*/ 1024128 h 1748332"/>
                    <a:gd name="connsiteX82" fmla="*/ 2205165 w 2219796"/>
                    <a:gd name="connsiteY82" fmla="*/ 950976 h 1748332"/>
                    <a:gd name="connsiteX83" fmla="*/ 2212480 w 2219796"/>
                    <a:gd name="connsiteY83" fmla="*/ 929030 h 1748332"/>
                    <a:gd name="connsiteX84" fmla="*/ 2197850 w 2219796"/>
                    <a:gd name="connsiteY84" fmla="*/ 885139 h 1748332"/>
                    <a:gd name="connsiteX85" fmla="*/ 2153959 w 2219796"/>
                    <a:gd name="connsiteY85" fmla="*/ 855878 h 1748332"/>
                    <a:gd name="connsiteX86" fmla="*/ 2175904 w 2219796"/>
                    <a:gd name="connsiteY86" fmla="*/ 833932 h 1748332"/>
                    <a:gd name="connsiteX87" fmla="*/ 2146644 w 2219796"/>
                    <a:gd name="connsiteY87" fmla="*/ 804672 h 1748332"/>
                    <a:gd name="connsiteX88" fmla="*/ 2139328 w 2219796"/>
                    <a:gd name="connsiteY88" fmla="*/ 753465 h 1748332"/>
                    <a:gd name="connsiteX89" fmla="*/ 2132013 w 2219796"/>
                    <a:gd name="connsiteY89" fmla="*/ 687628 h 1748332"/>
                    <a:gd name="connsiteX90" fmla="*/ 2124698 w 2219796"/>
                    <a:gd name="connsiteY90" fmla="*/ 665683 h 1748332"/>
                    <a:gd name="connsiteX91" fmla="*/ 2095437 w 2219796"/>
                    <a:gd name="connsiteY91" fmla="*/ 636422 h 1748332"/>
                    <a:gd name="connsiteX92" fmla="*/ 2088122 w 2219796"/>
                    <a:gd name="connsiteY92" fmla="*/ 570585 h 1748332"/>
                    <a:gd name="connsiteX93" fmla="*/ 2066176 w 2219796"/>
                    <a:gd name="connsiteY93" fmla="*/ 555955 h 1748332"/>
                    <a:gd name="connsiteX94" fmla="*/ 2051546 w 2219796"/>
                    <a:gd name="connsiteY94" fmla="*/ 512064 h 1748332"/>
                    <a:gd name="connsiteX95" fmla="*/ 2051546 w 2219796"/>
                    <a:gd name="connsiteY95" fmla="*/ 343814 h 1748332"/>
                    <a:gd name="connsiteX96" fmla="*/ 2058861 w 2219796"/>
                    <a:gd name="connsiteY96" fmla="*/ 321868 h 1748332"/>
                    <a:gd name="connsiteX97" fmla="*/ 2029600 w 2219796"/>
                    <a:gd name="connsiteY97" fmla="*/ 285292 h 1748332"/>
                    <a:gd name="connsiteX98" fmla="*/ 2007655 w 2219796"/>
                    <a:gd name="connsiteY98" fmla="*/ 277977 h 1748332"/>
                    <a:gd name="connsiteX99" fmla="*/ 1985709 w 2219796"/>
                    <a:gd name="connsiteY99" fmla="*/ 263347 h 1748332"/>
                    <a:gd name="connsiteX100" fmla="*/ 1941818 w 2219796"/>
                    <a:gd name="connsiteY100" fmla="*/ 248716 h 1748332"/>
                    <a:gd name="connsiteX101" fmla="*/ 1897927 w 2219796"/>
                    <a:gd name="connsiteY101" fmla="*/ 234086 h 1748332"/>
                    <a:gd name="connsiteX102" fmla="*/ 1875981 w 2219796"/>
                    <a:gd name="connsiteY102" fmla="*/ 226771 h 1748332"/>
                    <a:gd name="connsiteX103" fmla="*/ 1861351 w 2219796"/>
                    <a:gd name="connsiteY103" fmla="*/ 212140 h 1748332"/>
                    <a:gd name="connsiteX104" fmla="*/ 1817460 w 2219796"/>
                    <a:gd name="connsiteY104" fmla="*/ 197510 h 1748332"/>
                    <a:gd name="connsiteX105" fmla="*/ 1780884 w 2219796"/>
                    <a:gd name="connsiteY105" fmla="*/ 175564 h 1748332"/>
                    <a:gd name="connsiteX106" fmla="*/ 1736992 w 2219796"/>
                    <a:gd name="connsiteY106" fmla="*/ 146304 h 1748332"/>
                    <a:gd name="connsiteX107" fmla="*/ 1722362 w 2219796"/>
                    <a:gd name="connsiteY107" fmla="*/ 131673 h 1748332"/>
                    <a:gd name="connsiteX108" fmla="*/ 1700416 w 2219796"/>
                    <a:gd name="connsiteY108" fmla="*/ 124358 h 1748332"/>
                    <a:gd name="connsiteX109" fmla="*/ 1678471 w 2219796"/>
                    <a:gd name="connsiteY109" fmla="*/ 109728 h 1748332"/>
                    <a:gd name="connsiteX110" fmla="*/ 1634580 w 2219796"/>
                    <a:gd name="connsiteY110" fmla="*/ 87782 h 1748332"/>
                    <a:gd name="connsiteX111" fmla="*/ 1598004 w 2219796"/>
                    <a:gd name="connsiteY111" fmla="*/ 58521 h 1748332"/>
                    <a:gd name="connsiteX112" fmla="*/ 1554112 w 2219796"/>
                    <a:gd name="connsiteY112" fmla="*/ 43891 h 1748332"/>
                    <a:gd name="connsiteX113" fmla="*/ 1429754 w 2219796"/>
                    <a:gd name="connsiteY113" fmla="*/ 29260 h 1748332"/>
                    <a:gd name="connsiteX114" fmla="*/ 1261504 w 2219796"/>
                    <a:gd name="connsiteY114" fmla="*/ 7315 h 1748332"/>
                    <a:gd name="connsiteX115" fmla="*/ 1195668 w 2219796"/>
                    <a:gd name="connsiteY115" fmla="*/ 0 h 1748332"/>
                    <a:gd name="connsiteX116" fmla="*/ 1049364 w 2219796"/>
                    <a:gd name="connsiteY116" fmla="*/ 7315 h 1748332"/>
                    <a:gd name="connsiteX117" fmla="*/ 1005472 w 2219796"/>
                    <a:gd name="connsiteY117" fmla="*/ 21945 h 1748332"/>
                    <a:gd name="connsiteX118" fmla="*/ 954266 w 2219796"/>
                    <a:gd name="connsiteY118" fmla="*/ 36576 h 1748332"/>
                    <a:gd name="connsiteX119" fmla="*/ 925005 w 2219796"/>
                    <a:gd name="connsiteY119" fmla="*/ 43891 h 1748332"/>
                    <a:gd name="connsiteX120" fmla="*/ 881114 w 2219796"/>
                    <a:gd name="connsiteY120" fmla="*/ 58521 h 1748332"/>
                    <a:gd name="connsiteX121" fmla="*/ 837223 w 2219796"/>
                    <a:gd name="connsiteY121" fmla="*/ 73152 h 1748332"/>
                    <a:gd name="connsiteX122" fmla="*/ 771386 w 2219796"/>
                    <a:gd name="connsiteY122" fmla="*/ 95097 h 1748332"/>
                    <a:gd name="connsiteX123" fmla="*/ 749440 w 2219796"/>
                    <a:gd name="connsiteY123" fmla="*/ 102412 h 1748332"/>
                    <a:gd name="connsiteX124" fmla="*/ 690919 w 2219796"/>
                    <a:gd name="connsiteY124" fmla="*/ 117043 h 1748332"/>
                    <a:gd name="connsiteX125" fmla="*/ 588506 w 2219796"/>
                    <a:gd name="connsiteY125" fmla="*/ 131673 h 1748332"/>
                    <a:gd name="connsiteX126" fmla="*/ 544615 w 2219796"/>
                    <a:gd name="connsiteY126" fmla="*/ 138988 h 1748332"/>
                    <a:gd name="connsiteX127" fmla="*/ 493408 w 2219796"/>
                    <a:gd name="connsiteY127" fmla="*/ 146304 h 1748332"/>
                    <a:gd name="connsiteX128" fmla="*/ 442202 w 2219796"/>
                    <a:gd name="connsiteY128" fmla="*/ 160934 h 1748332"/>
                    <a:gd name="connsiteX129" fmla="*/ 420256 w 2219796"/>
                    <a:gd name="connsiteY129" fmla="*/ 168249 h 1748332"/>
                    <a:gd name="connsiteX130" fmla="*/ 361735 w 2219796"/>
                    <a:gd name="connsiteY130" fmla="*/ 175564 h 1748332"/>
                    <a:gd name="connsiteX131" fmla="*/ 303213 w 2219796"/>
                    <a:gd name="connsiteY131" fmla="*/ 190195 h 1748332"/>
                    <a:gd name="connsiteX132" fmla="*/ 193485 w 2219796"/>
                    <a:gd name="connsiteY132" fmla="*/ 204825 h 1748332"/>
                    <a:gd name="connsiteX133" fmla="*/ 105703 w 2219796"/>
                    <a:gd name="connsiteY133" fmla="*/ 212140 h 1748332"/>
                    <a:gd name="connsiteX134" fmla="*/ 98388 w 2219796"/>
                    <a:gd name="connsiteY134" fmla="*/ 241401 h 1748332"/>
                    <a:gd name="connsiteX135" fmla="*/ 91072 w 2219796"/>
                    <a:gd name="connsiteY135" fmla="*/ 285292 h 1748332"/>
                    <a:gd name="connsiteX136" fmla="*/ 76442 w 2219796"/>
                    <a:gd name="connsiteY136" fmla="*/ 329184 h 1748332"/>
                    <a:gd name="connsiteX137" fmla="*/ 54496 w 2219796"/>
                    <a:gd name="connsiteY137" fmla="*/ 395020 h 1748332"/>
                    <a:gd name="connsiteX138" fmla="*/ 39866 w 2219796"/>
                    <a:gd name="connsiteY138" fmla="*/ 438912 h 1748332"/>
                    <a:gd name="connsiteX139" fmla="*/ 0 w 2219796"/>
                    <a:gd name="connsiteY139" fmla="*/ 431264 h 1748332"/>
                    <a:gd name="connsiteX140" fmla="*/ 17920 w 2219796"/>
                    <a:gd name="connsiteY140" fmla="*/ 475488 h 1748332"/>
                    <a:gd name="connsiteX0" fmla="*/ 223 w 2202099"/>
                    <a:gd name="connsiteY0" fmla="*/ 475488 h 1748332"/>
                    <a:gd name="connsiteX1" fmla="*/ 36799 w 2202099"/>
                    <a:gd name="connsiteY1" fmla="*/ 482803 h 1748332"/>
                    <a:gd name="connsiteX2" fmla="*/ 58745 w 2202099"/>
                    <a:gd name="connsiteY2" fmla="*/ 497433 h 1748332"/>
                    <a:gd name="connsiteX3" fmla="*/ 124582 w 2202099"/>
                    <a:gd name="connsiteY3" fmla="*/ 512064 h 1748332"/>
                    <a:gd name="connsiteX4" fmla="*/ 175788 w 2202099"/>
                    <a:gd name="connsiteY4" fmla="*/ 519379 h 1748332"/>
                    <a:gd name="connsiteX5" fmla="*/ 263571 w 2202099"/>
                    <a:gd name="connsiteY5" fmla="*/ 534009 h 1748332"/>
                    <a:gd name="connsiteX6" fmla="*/ 307462 w 2202099"/>
                    <a:gd name="connsiteY6" fmla="*/ 541324 h 1748332"/>
                    <a:gd name="connsiteX7" fmla="*/ 402559 w 2202099"/>
                    <a:gd name="connsiteY7" fmla="*/ 548640 h 1748332"/>
                    <a:gd name="connsiteX8" fmla="*/ 431820 w 2202099"/>
                    <a:gd name="connsiteY8" fmla="*/ 555955 h 1748332"/>
                    <a:gd name="connsiteX9" fmla="*/ 468396 w 2202099"/>
                    <a:gd name="connsiteY9" fmla="*/ 563270 h 1748332"/>
                    <a:gd name="connsiteX10" fmla="*/ 512287 w 2202099"/>
                    <a:gd name="connsiteY10" fmla="*/ 577900 h 1748332"/>
                    <a:gd name="connsiteX11" fmla="*/ 534233 w 2202099"/>
                    <a:gd name="connsiteY11" fmla="*/ 585216 h 1748332"/>
                    <a:gd name="connsiteX12" fmla="*/ 570809 w 2202099"/>
                    <a:gd name="connsiteY12" fmla="*/ 592531 h 1748332"/>
                    <a:gd name="connsiteX13" fmla="*/ 614700 w 2202099"/>
                    <a:gd name="connsiteY13" fmla="*/ 607161 h 1748332"/>
                    <a:gd name="connsiteX14" fmla="*/ 724428 w 2202099"/>
                    <a:gd name="connsiteY14" fmla="*/ 643737 h 1748332"/>
                    <a:gd name="connsiteX15" fmla="*/ 746374 w 2202099"/>
                    <a:gd name="connsiteY15" fmla="*/ 651052 h 1748332"/>
                    <a:gd name="connsiteX16" fmla="*/ 768319 w 2202099"/>
                    <a:gd name="connsiteY16" fmla="*/ 658368 h 1748332"/>
                    <a:gd name="connsiteX17" fmla="*/ 804895 w 2202099"/>
                    <a:gd name="connsiteY17" fmla="*/ 665683 h 1748332"/>
                    <a:gd name="connsiteX18" fmla="*/ 848787 w 2202099"/>
                    <a:gd name="connsiteY18" fmla="*/ 680313 h 1748332"/>
                    <a:gd name="connsiteX19" fmla="*/ 870732 w 2202099"/>
                    <a:gd name="connsiteY19" fmla="*/ 687628 h 1748332"/>
                    <a:gd name="connsiteX20" fmla="*/ 921939 w 2202099"/>
                    <a:gd name="connsiteY20" fmla="*/ 702259 h 1748332"/>
                    <a:gd name="connsiteX21" fmla="*/ 951199 w 2202099"/>
                    <a:gd name="connsiteY21" fmla="*/ 709574 h 1748332"/>
                    <a:gd name="connsiteX22" fmla="*/ 1002406 w 2202099"/>
                    <a:gd name="connsiteY22" fmla="*/ 724204 h 1748332"/>
                    <a:gd name="connsiteX23" fmla="*/ 1082873 w 2202099"/>
                    <a:gd name="connsiteY23" fmla="*/ 738835 h 1748332"/>
                    <a:gd name="connsiteX24" fmla="*/ 1104819 w 2202099"/>
                    <a:gd name="connsiteY24" fmla="*/ 746150 h 1748332"/>
                    <a:gd name="connsiteX25" fmla="*/ 1097503 w 2202099"/>
                    <a:gd name="connsiteY25" fmla="*/ 782726 h 1748332"/>
                    <a:gd name="connsiteX26" fmla="*/ 1090188 w 2202099"/>
                    <a:gd name="connsiteY26" fmla="*/ 804672 h 1748332"/>
                    <a:gd name="connsiteX27" fmla="*/ 1097503 w 2202099"/>
                    <a:gd name="connsiteY27" fmla="*/ 863193 h 1748332"/>
                    <a:gd name="connsiteX28" fmla="*/ 1104819 w 2202099"/>
                    <a:gd name="connsiteY28" fmla="*/ 885139 h 1748332"/>
                    <a:gd name="connsiteX29" fmla="*/ 1126764 w 2202099"/>
                    <a:gd name="connsiteY29" fmla="*/ 907084 h 1748332"/>
                    <a:gd name="connsiteX30" fmla="*/ 1134079 w 2202099"/>
                    <a:gd name="connsiteY30" fmla="*/ 929030 h 1748332"/>
                    <a:gd name="connsiteX31" fmla="*/ 1148710 w 2202099"/>
                    <a:gd name="connsiteY31" fmla="*/ 987552 h 1748332"/>
                    <a:gd name="connsiteX32" fmla="*/ 1177971 w 2202099"/>
                    <a:gd name="connsiteY32" fmla="*/ 1031443 h 1748332"/>
                    <a:gd name="connsiteX33" fmla="*/ 1192601 w 2202099"/>
                    <a:gd name="connsiteY33" fmla="*/ 1163116 h 1748332"/>
                    <a:gd name="connsiteX34" fmla="*/ 1185286 w 2202099"/>
                    <a:gd name="connsiteY34" fmla="*/ 1185062 h 1748332"/>
                    <a:gd name="connsiteX35" fmla="*/ 1156025 w 2202099"/>
                    <a:gd name="connsiteY35" fmla="*/ 1214323 h 1748332"/>
                    <a:gd name="connsiteX36" fmla="*/ 1119449 w 2202099"/>
                    <a:gd name="connsiteY36" fmla="*/ 1243584 h 1748332"/>
                    <a:gd name="connsiteX37" fmla="*/ 1104819 w 2202099"/>
                    <a:gd name="connsiteY37" fmla="*/ 1265529 h 1748332"/>
                    <a:gd name="connsiteX38" fmla="*/ 1082873 w 2202099"/>
                    <a:gd name="connsiteY38" fmla="*/ 1338681 h 1748332"/>
                    <a:gd name="connsiteX39" fmla="*/ 1068243 w 2202099"/>
                    <a:gd name="connsiteY39" fmla="*/ 1506931 h 1748332"/>
                    <a:gd name="connsiteX40" fmla="*/ 1060927 w 2202099"/>
                    <a:gd name="connsiteY40" fmla="*/ 1528876 h 1748332"/>
                    <a:gd name="connsiteX41" fmla="*/ 1068243 w 2202099"/>
                    <a:gd name="connsiteY41" fmla="*/ 1587398 h 1748332"/>
                    <a:gd name="connsiteX42" fmla="*/ 1090188 w 2202099"/>
                    <a:gd name="connsiteY42" fmla="*/ 1594713 h 1748332"/>
                    <a:gd name="connsiteX43" fmla="*/ 1134079 w 2202099"/>
                    <a:gd name="connsiteY43" fmla="*/ 1580083 h 1748332"/>
                    <a:gd name="connsiteX44" fmla="*/ 1156025 w 2202099"/>
                    <a:gd name="connsiteY44" fmla="*/ 1572768 h 1748332"/>
                    <a:gd name="connsiteX45" fmla="*/ 1243807 w 2202099"/>
                    <a:gd name="connsiteY45" fmla="*/ 1580083 h 1748332"/>
                    <a:gd name="connsiteX46" fmla="*/ 1273068 w 2202099"/>
                    <a:gd name="connsiteY46" fmla="*/ 1609344 h 1748332"/>
                    <a:gd name="connsiteX47" fmla="*/ 1331590 w 2202099"/>
                    <a:gd name="connsiteY47" fmla="*/ 1609344 h 1748332"/>
                    <a:gd name="connsiteX48" fmla="*/ 1353535 w 2202099"/>
                    <a:gd name="connsiteY48" fmla="*/ 1623974 h 1748332"/>
                    <a:gd name="connsiteX49" fmla="*/ 1382796 w 2202099"/>
                    <a:gd name="connsiteY49" fmla="*/ 1631289 h 1748332"/>
                    <a:gd name="connsiteX50" fmla="*/ 1463263 w 2202099"/>
                    <a:gd name="connsiteY50" fmla="*/ 1645920 h 1748332"/>
                    <a:gd name="connsiteX51" fmla="*/ 1668089 w 2202099"/>
                    <a:gd name="connsiteY51" fmla="*/ 1653235 h 1748332"/>
                    <a:gd name="connsiteX52" fmla="*/ 1726611 w 2202099"/>
                    <a:gd name="connsiteY52" fmla="*/ 1667865 h 1748332"/>
                    <a:gd name="connsiteX53" fmla="*/ 1770502 w 2202099"/>
                    <a:gd name="connsiteY53" fmla="*/ 1682496 h 1748332"/>
                    <a:gd name="connsiteX54" fmla="*/ 1843654 w 2202099"/>
                    <a:gd name="connsiteY54" fmla="*/ 1660550 h 1748332"/>
                    <a:gd name="connsiteX55" fmla="*/ 1968012 w 2202099"/>
                    <a:gd name="connsiteY55" fmla="*/ 1675180 h 1748332"/>
                    <a:gd name="connsiteX56" fmla="*/ 2011903 w 2202099"/>
                    <a:gd name="connsiteY56" fmla="*/ 1689811 h 1748332"/>
                    <a:gd name="connsiteX57" fmla="*/ 2077740 w 2202099"/>
                    <a:gd name="connsiteY57" fmla="*/ 1711756 h 1748332"/>
                    <a:gd name="connsiteX58" fmla="*/ 2099686 w 2202099"/>
                    <a:gd name="connsiteY58" fmla="*/ 1719072 h 1748332"/>
                    <a:gd name="connsiteX59" fmla="*/ 2128947 w 2202099"/>
                    <a:gd name="connsiteY59" fmla="*/ 1726387 h 1748332"/>
                    <a:gd name="connsiteX60" fmla="*/ 2172838 w 2202099"/>
                    <a:gd name="connsiteY60" fmla="*/ 1741017 h 1748332"/>
                    <a:gd name="connsiteX61" fmla="*/ 2194783 w 2202099"/>
                    <a:gd name="connsiteY61" fmla="*/ 1748332 h 1748332"/>
                    <a:gd name="connsiteX62" fmla="*/ 2180153 w 2202099"/>
                    <a:gd name="connsiteY62" fmla="*/ 1704441 h 1748332"/>
                    <a:gd name="connsiteX63" fmla="*/ 2172838 w 2202099"/>
                    <a:gd name="connsiteY63" fmla="*/ 1682496 h 1748332"/>
                    <a:gd name="connsiteX64" fmla="*/ 2143577 w 2202099"/>
                    <a:gd name="connsiteY64" fmla="*/ 1645920 h 1748332"/>
                    <a:gd name="connsiteX65" fmla="*/ 2150892 w 2202099"/>
                    <a:gd name="connsiteY65" fmla="*/ 1623974 h 1748332"/>
                    <a:gd name="connsiteX66" fmla="*/ 2136262 w 2202099"/>
                    <a:gd name="connsiteY66" fmla="*/ 1580083 h 1748332"/>
                    <a:gd name="connsiteX67" fmla="*/ 2150892 w 2202099"/>
                    <a:gd name="connsiteY67" fmla="*/ 1565452 h 1748332"/>
                    <a:gd name="connsiteX68" fmla="*/ 2165523 w 2202099"/>
                    <a:gd name="connsiteY68" fmla="*/ 1521561 h 1748332"/>
                    <a:gd name="connsiteX69" fmla="*/ 2165523 w 2202099"/>
                    <a:gd name="connsiteY69" fmla="*/ 1455724 h 1748332"/>
                    <a:gd name="connsiteX70" fmla="*/ 2180153 w 2202099"/>
                    <a:gd name="connsiteY70" fmla="*/ 1411833 h 1748332"/>
                    <a:gd name="connsiteX71" fmla="*/ 2165523 w 2202099"/>
                    <a:gd name="connsiteY71" fmla="*/ 1360627 h 1748332"/>
                    <a:gd name="connsiteX72" fmla="*/ 2150892 w 2202099"/>
                    <a:gd name="connsiteY72" fmla="*/ 1302105 h 1748332"/>
                    <a:gd name="connsiteX73" fmla="*/ 2158207 w 2202099"/>
                    <a:gd name="connsiteY73" fmla="*/ 1280160 h 1748332"/>
                    <a:gd name="connsiteX74" fmla="*/ 2172838 w 2202099"/>
                    <a:gd name="connsiteY74" fmla="*/ 1265529 h 1748332"/>
                    <a:gd name="connsiteX75" fmla="*/ 2180153 w 2202099"/>
                    <a:gd name="connsiteY75" fmla="*/ 1236268 h 1748332"/>
                    <a:gd name="connsiteX76" fmla="*/ 2187468 w 2202099"/>
                    <a:gd name="connsiteY76" fmla="*/ 1214323 h 1748332"/>
                    <a:gd name="connsiteX77" fmla="*/ 2180153 w 2202099"/>
                    <a:gd name="connsiteY77" fmla="*/ 1177747 h 1748332"/>
                    <a:gd name="connsiteX78" fmla="*/ 2165523 w 2202099"/>
                    <a:gd name="connsiteY78" fmla="*/ 1163116 h 1748332"/>
                    <a:gd name="connsiteX79" fmla="*/ 2194783 w 2202099"/>
                    <a:gd name="connsiteY79" fmla="*/ 1126540 h 1748332"/>
                    <a:gd name="connsiteX80" fmla="*/ 2202099 w 2202099"/>
                    <a:gd name="connsiteY80" fmla="*/ 1104595 h 1748332"/>
                    <a:gd name="connsiteX81" fmla="*/ 2187468 w 2202099"/>
                    <a:gd name="connsiteY81" fmla="*/ 1024128 h 1748332"/>
                    <a:gd name="connsiteX82" fmla="*/ 2187468 w 2202099"/>
                    <a:gd name="connsiteY82" fmla="*/ 950976 h 1748332"/>
                    <a:gd name="connsiteX83" fmla="*/ 2194783 w 2202099"/>
                    <a:gd name="connsiteY83" fmla="*/ 929030 h 1748332"/>
                    <a:gd name="connsiteX84" fmla="*/ 2180153 w 2202099"/>
                    <a:gd name="connsiteY84" fmla="*/ 885139 h 1748332"/>
                    <a:gd name="connsiteX85" fmla="*/ 2136262 w 2202099"/>
                    <a:gd name="connsiteY85" fmla="*/ 855878 h 1748332"/>
                    <a:gd name="connsiteX86" fmla="*/ 2158207 w 2202099"/>
                    <a:gd name="connsiteY86" fmla="*/ 833932 h 1748332"/>
                    <a:gd name="connsiteX87" fmla="*/ 2128947 w 2202099"/>
                    <a:gd name="connsiteY87" fmla="*/ 804672 h 1748332"/>
                    <a:gd name="connsiteX88" fmla="*/ 2121631 w 2202099"/>
                    <a:gd name="connsiteY88" fmla="*/ 753465 h 1748332"/>
                    <a:gd name="connsiteX89" fmla="*/ 2114316 w 2202099"/>
                    <a:gd name="connsiteY89" fmla="*/ 687628 h 1748332"/>
                    <a:gd name="connsiteX90" fmla="*/ 2107001 w 2202099"/>
                    <a:gd name="connsiteY90" fmla="*/ 665683 h 1748332"/>
                    <a:gd name="connsiteX91" fmla="*/ 2077740 w 2202099"/>
                    <a:gd name="connsiteY91" fmla="*/ 636422 h 1748332"/>
                    <a:gd name="connsiteX92" fmla="*/ 2070425 w 2202099"/>
                    <a:gd name="connsiteY92" fmla="*/ 570585 h 1748332"/>
                    <a:gd name="connsiteX93" fmla="*/ 2048479 w 2202099"/>
                    <a:gd name="connsiteY93" fmla="*/ 555955 h 1748332"/>
                    <a:gd name="connsiteX94" fmla="*/ 2033849 w 2202099"/>
                    <a:gd name="connsiteY94" fmla="*/ 512064 h 1748332"/>
                    <a:gd name="connsiteX95" fmla="*/ 2033849 w 2202099"/>
                    <a:gd name="connsiteY95" fmla="*/ 343814 h 1748332"/>
                    <a:gd name="connsiteX96" fmla="*/ 2041164 w 2202099"/>
                    <a:gd name="connsiteY96" fmla="*/ 321868 h 1748332"/>
                    <a:gd name="connsiteX97" fmla="*/ 2011903 w 2202099"/>
                    <a:gd name="connsiteY97" fmla="*/ 285292 h 1748332"/>
                    <a:gd name="connsiteX98" fmla="*/ 1989958 w 2202099"/>
                    <a:gd name="connsiteY98" fmla="*/ 277977 h 1748332"/>
                    <a:gd name="connsiteX99" fmla="*/ 1968012 w 2202099"/>
                    <a:gd name="connsiteY99" fmla="*/ 263347 h 1748332"/>
                    <a:gd name="connsiteX100" fmla="*/ 1924121 w 2202099"/>
                    <a:gd name="connsiteY100" fmla="*/ 248716 h 1748332"/>
                    <a:gd name="connsiteX101" fmla="*/ 1880230 w 2202099"/>
                    <a:gd name="connsiteY101" fmla="*/ 234086 h 1748332"/>
                    <a:gd name="connsiteX102" fmla="*/ 1858284 w 2202099"/>
                    <a:gd name="connsiteY102" fmla="*/ 226771 h 1748332"/>
                    <a:gd name="connsiteX103" fmla="*/ 1843654 w 2202099"/>
                    <a:gd name="connsiteY103" fmla="*/ 212140 h 1748332"/>
                    <a:gd name="connsiteX104" fmla="*/ 1799763 w 2202099"/>
                    <a:gd name="connsiteY104" fmla="*/ 197510 h 1748332"/>
                    <a:gd name="connsiteX105" fmla="*/ 1763187 w 2202099"/>
                    <a:gd name="connsiteY105" fmla="*/ 175564 h 1748332"/>
                    <a:gd name="connsiteX106" fmla="*/ 1719295 w 2202099"/>
                    <a:gd name="connsiteY106" fmla="*/ 146304 h 1748332"/>
                    <a:gd name="connsiteX107" fmla="*/ 1704665 w 2202099"/>
                    <a:gd name="connsiteY107" fmla="*/ 131673 h 1748332"/>
                    <a:gd name="connsiteX108" fmla="*/ 1682719 w 2202099"/>
                    <a:gd name="connsiteY108" fmla="*/ 124358 h 1748332"/>
                    <a:gd name="connsiteX109" fmla="*/ 1660774 w 2202099"/>
                    <a:gd name="connsiteY109" fmla="*/ 109728 h 1748332"/>
                    <a:gd name="connsiteX110" fmla="*/ 1616883 w 2202099"/>
                    <a:gd name="connsiteY110" fmla="*/ 87782 h 1748332"/>
                    <a:gd name="connsiteX111" fmla="*/ 1580307 w 2202099"/>
                    <a:gd name="connsiteY111" fmla="*/ 58521 h 1748332"/>
                    <a:gd name="connsiteX112" fmla="*/ 1536415 w 2202099"/>
                    <a:gd name="connsiteY112" fmla="*/ 43891 h 1748332"/>
                    <a:gd name="connsiteX113" fmla="*/ 1412057 w 2202099"/>
                    <a:gd name="connsiteY113" fmla="*/ 29260 h 1748332"/>
                    <a:gd name="connsiteX114" fmla="*/ 1243807 w 2202099"/>
                    <a:gd name="connsiteY114" fmla="*/ 7315 h 1748332"/>
                    <a:gd name="connsiteX115" fmla="*/ 1177971 w 2202099"/>
                    <a:gd name="connsiteY115" fmla="*/ 0 h 1748332"/>
                    <a:gd name="connsiteX116" fmla="*/ 1031667 w 2202099"/>
                    <a:gd name="connsiteY116" fmla="*/ 7315 h 1748332"/>
                    <a:gd name="connsiteX117" fmla="*/ 987775 w 2202099"/>
                    <a:gd name="connsiteY117" fmla="*/ 21945 h 1748332"/>
                    <a:gd name="connsiteX118" fmla="*/ 936569 w 2202099"/>
                    <a:gd name="connsiteY118" fmla="*/ 36576 h 1748332"/>
                    <a:gd name="connsiteX119" fmla="*/ 907308 w 2202099"/>
                    <a:gd name="connsiteY119" fmla="*/ 43891 h 1748332"/>
                    <a:gd name="connsiteX120" fmla="*/ 863417 w 2202099"/>
                    <a:gd name="connsiteY120" fmla="*/ 58521 h 1748332"/>
                    <a:gd name="connsiteX121" fmla="*/ 819526 w 2202099"/>
                    <a:gd name="connsiteY121" fmla="*/ 73152 h 1748332"/>
                    <a:gd name="connsiteX122" fmla="*/ 753689 w 2202099"/>
                    <a:gd name="connsiteY122" fmla="*/ 95097 h 1748332"/>
                    <a:gd name="connsiteX123" fmla="*/ 731743 w 2202099"/>
                    <a:gd name="connsiteY123" fmla="*/ 102412 h 1748332"/>
                    <a:gd name="connsiteX124" fmla="*/ 673222 w 2202099"/>
                    <a:gd name="connsiteY124" fmla="*/ 117043 h 1748332"/>
                    <a:gd name="connsiteX125" fmla="*/ 570809 w 2202099"/>
                    <a:gd name="connsiteY125" fmla="*/ 131673 h 1748332"/>
                    <a:gd name="connsiteX126" fmla="*/ 526918 w 2202099"/>
                    <a:gd name="connsiteY126" fmla="*/ 138988 h 1748332"/>
                    <a:gd name="connsiteX127" fmla="*/ 475711 w 2202099"/>
                    <a:gd name="connsiteY127" fmla="*/ 146304 h 1748332"/>
                    <a:gd name="connsiteX128" fmla="*/ 424505 w 2202099"/>
                    <a:gd name="connsiteY128" fmla="*/ 160934 h 1748332"/>
                    <a:gd name="connsiteX129" fmla="*/ 402559 w 2202099"/>
                    <a:gd name="connsiteY129" fmla="*/ 168249 h 1748332"/>
                    <a:gd name="connsiteX130" fmla="*/ 344038 w 2202099"/>
                    <a:gd name="connsiteY130" fmla="*/ 175564 h 1748332"/>
                    <a:gd name="connsiteX131" fmla="*/ 285516 w 2202099"/>
                    <a:gd name="connsiteY131" fmla="*/ 190195 h 1748332"/>
                    <a:gd name="connsiteX132" fmla="*/ 175788 w 2202099"/>
                    <a:gd name="connsiteY132" fmla="*/ 204825 h 1748332"/>
                    <a:gd name="connsiteX133" fmla="*/ 88006 w 2202099"/>
                    <a:gd name="connsiteY133" fmla="*/ 212140 h 1748332"/>
                    <a:gd name="connsiteX134" fmla="*/ 80691 w 2202099"/>
                    <a:gd name="connsiteY134" fmla="*/ 241401 h 1748332"/>
                    <a:gd name="connsiteX135" fmla="*/ 73375 w 2202099"/>
                    <a:gd name="connsiteY135" fmla="*/ 285292 h 1748332"/>
                    <a:gd name="connsiteX136" fmla="*/ 58745 w 2202099"/>
                    <a:gd name="connsiteY136" fmla="*/ 329184 h 1748332"/>
                    <a:gd name="connsiteX137" fmla="*/ 36799 w 2202099"/>
                    <a:gd name="connsiteY137" fmla="*/ 395020 h 1748332"/>
                    <a:gd name="connsiteX138" fmla="*/ 22169 w 2202099"/>
                    <a:gd name="connsiteY138" fmla="*/ 438912 h 1748332"/>
                    <a:gd name="connsiteX139" fmla="*/ 223 w 2202099"/>
                    <a:gd name="connsiteY139" fmla="*/ 475488 h 1748332"/>
                    <a:gd name="connsiteX0" fmla="*/ 154 w 2210908"/>
                    <a:gd name="connsiteY0" fmla="*/ 469570 h 1748332"/>
                    <a:gd name="connsiteX1" fmla="*/ 45608 w 2210908"/>
                    <a:gd name="connsiteY1" fmla="*/ 482803 h 1748332"/>
                    <a:gd name="connsiteX2" fmla="*/ 67554 w 2210908"/>
                    <a:gd name="connsiteY2" fmla="*/ 497433 h 1748332"/>
                    <a:gd name="connsiteX3" fmla="*/ 133391 w 2210908"/>
                    <a:gd name="connsiteY3" fmla="*/ 512064 h 1748332"/>
                    <a:gd name="connsiteX4" fmla="*/ 184597 w 2210908"/>
                    <a:gd name="connsiteY4" fmla="*/ 519379 h 1748332"/>
                    <a:gd name="connsiteX5" fmla="*/ 272380 w 2210908"/>
                    <a:gd name="connsiteY5" fmla="*/ 534009 h 1748332"/>
                    <a:gd name="connsiteX6" fmla="*/ 316271 w 2210908"/>
                    <a:gd name="connsiteY6" fmla="*/ 541324 h 1748332"/>
                    <a:gd name="connsiteX7" fmla="*/ 411368 w 2210908"/>
                    <a:gd name="connsiteY7" fmla="*/ 548640 h 1748332"/>
                    <a:gd name="connsiteX8" fmla="*/ 440629 w 2210908"/>
                    <a:gd name="connsiteY8" fmla="*/ 555955 h 1748332"/>
                    <a:gd name="connsiteX9" fmla="*/ 477205 w 2210908"/>
                    <a:gd name="connsiteY9" fmla="*/ 563270 h 1748332"/>
                    <a:gd name="connsiteX10" fmla="*/ 521096 w 2210908"/>
                    <a:gd name="connsiteY10" fmla="*/ 577900 h 1748332"/>
                    <a:gd name="connsiteX11" fmla="*/ 543042 w 2210908"/>
                    <a:gd name="connsiteY11" fmla="*/ 585216 h 1748332"/>
                    <a:gd name="connsiteX12" fmla="*/ 579618 w 2210908"/>
                    <a:gd name="connsiteY12" fmla="*/ 592531 h 1748332"/>
                    <a:gd name="connsiteX13" fmla="*/ 623509 w 2210908"/>
                    <a:gd name="connsiteY13" fmla="*/ 607161 h 1748332"/>
                    <a:gd name="connsiteX14" fmla="*/ 733237 w 2210908"/>
                    <a:gd name="connsiteY14" fmla="*/ 643737 h 1748332"/>
                    <a:gd name="connsiteX15" fmla="*/ 755183 w 2210908"/>
                    <a:gd name="connsiteY15" fmla="*/ 651052 h 1748332"/>
                    <a:gd name="connsiteX16" fmla="*/ 777128 w 2210908"/>
                    <a:gd name="connsiteY16" fmla="*/ 658368 h 1748332"/>
                    <a:gd name="connsiteX17" fmla="*/ 813704 w 2210908"/>
                    <a:gd name="connsiteY17" fmla="*/ 665683 h 1748332"/>
                    <a:gd name="connsiteX18" fmla="*/ 857596 w 2210908"/>
                    <a:gd name="connsiteY18" fmla="*/ 680313 h 1748332"/>
                    <a:gd name="connsiteX19" fmla="*/ 879541 w 2210908"/>
                    <a:gd name="connsiteY19" fmla="*/ 687628 h 1748332"/>
                    <a:gd name="connsiteX20" fmla="*/ 930748 w 2210908"/>
                    <a:gd name="connsiteY20" fmla="*/ 702259 h 1748332"/>
                    <a:gd name="connsiteX21" fmla="*/ 960008 w 2210908"/>
                    <a:gd name="connsiteY21" fmla="*/ 709574 h 1748332"/>
                    <a:gd name="connsiteX22" fmla="*/ 1011215 w 2210908"/>
                    <a:gd name="connsiteY22" fmla="*/ 724204 h 1748332"/>
                    <a:gd name="connsiteX23" fmla="*/ 1091682 w 2210908"/>
                    <a:gd name="connsiteY23" fmla="*/ 738835 h 1748332"/>
                    <a:gd name="connsiteX24" fmla="*/ 1113628 w 2210908"/>
                    <a:gd name="connsiteY24" fmla="*/ 746150 h 1748332"/>
                    <a:gd name="connsiteX25" fmla="*/ 1106312 w 2210908"/>
                    <a:gd name="connsiteY25" fmla="*/ 782726 h 1748332"/>
                    <a:gd name="connsiteX26" fmla="*/ 1098997 w 2210908"/>
                    <a:gd name="connsiteY26" fmla="*/ 804672 h 1748332"/>
                    <a:gd name="connsiteX27" fmla="*/ 1106312 w 2210908"/>
                    <a:gd name="connsiteY27" fmla="*/ 863193 h 1748332"/>
                    <a:gd name="connsiteX28" fmla="*/ 1113628 w 2210908"/>
                    <a:gd name="connsiteY28" fmla="*/ 885139 h 1748332"/>
                    <a:gd name="connsiteX29" fmla="*/ 1135573 w 2210908"/>
                    <a:gd name="connsiteY29" fmla="*/ 907084 h 1748332"/>
                    <a:gd name="connsiteX30" fmla="*/ 1142888 w 2210908"/>
                    <a:gd name="connsiteY30" fmla="*/ 929030 h 1748332"/>
                    <a:gd name="connsiteX31" fmla="*/ 1157519 w 2210908"/>
                    <a:gd name="connsiteY31" fmla="*/ 987552 h 1748332"/>
                    <a:gd name="connsiteX32" fmla="*/ 1186780 w 2210908"/>
                    <a:gd name="connsiteY32" fmla="*/ 1031443 h 1748332"/>
                    <a:gd name="connsiteX33" fmla="*/ 1201410 w 2210908"/>
                    <a:gd name="connsiteY33" fmla="*/ 1163116 h 1748332"/>
                    <a:gd name="connsiteX34" fmla="*/ 1194095 w 2210908"/>
                    <a:gd name="connsiteY34" fmla="*/ 1185062 h 1748332"/>
                    <a:gd name="connsiteX35" fmla="*/ 1164834 w 2210908"/>
                    <a:gd name="connsiteY35" fmla="*/ 1214323 h 1748332"/>
                    <a:gd name="connsiteX36" fmla="*/ 1128258 w 2210908"/>
                    <a:gd name="connsiteY36" fmla="*/ 1243584 h 1748332"/>
                    <a:gd name="connsiteX37" fmla="*/ 1113628 w 2210908"/>
                    <a:gd name="connsiteY37" fmla="*/ 1265529 h 1748332"/>
                    <a:gd name="connsiteX38" fmla="*/ 1091682 w 2210908"/>
                    <a:gd name="connsiteY38" fmla="*/ 1338681 h 1748332"/>
                    <a:gd name="connsiteX39" fmla="*/ 1077052 w 2210908"/>
                    <a:gd name="connsiteY39" fmla="*/ 1506931 h 1748332"/>
                    <a:gd name="connsiteX40" fmla="*/ 1069736 w 2210908"/>
                    <a:gd name="connsiteY40" fmla="*/ 1528876 h 1748332"/>
                    <a:gd name="connsiteX41" fmla="*/ 1077052 w 2210908"/>
                    <a:gd name="connsiteY41" fmla="*/ 1587398 h 1748332"/>
                    <a:gd name="connsiteX42" fmla="*/ 1098997 w 2210908"/>
                    <a:gd name="connsiteY42" fmla="*/ 1594713 h 1748332"/>
                    <a:gd name="connsiteX43" fmla="*/ 1142888 w 2210908"/>
                    <a:gd name="connsiteY43" fmla="*/ 1580083 h 1748332"/>
                    <a:gd name="connsiteX44" fmla="*/ 1164834 w 2210908"/>
                    <a:gd name="connsiteY44" fmla="*/ 1572768 h 1748332"/>
                    <a:gd name="connsiteX45" fmla="*/ 1252616 w 2210908"/>
                    <a:gd name="connsiteY45" fmla="*/ 1580083 h 1748332"/>
                    <a:gd name="connsiteX46" fmla="*/ 1281877 w 2210908"/>
                    <a:gd name="connsiteY46" fmla="*/ 1609344 h 1748332"/>
                    <a:gd name="connsiteX47" fmla="*/ 1340399 w 2210908"/>
                    <a:gd name="connsiteY47" fmla="*/ 1609344 h 1748332"/>
                    <a:gd name="connsiteX48" fmla="*/ 1362344 w 2210908"/>
                    <a:gd name="connsiteY48" fmla="*/ 1623974 h 1748332"/>
                    <a:gd name="connsiteX49" fmla="*/ 1391605 w 2210908"/>
                    <a:gd name="connsiteY49" fmla="*/ 1631289 h 1748332"/>
                    <a:gd name="connsiteX50" fmla="*/ 1472072 w 2210908"/>
                    <a:gd name="connsiteY50" fmla="*/ 1645920 h 1748332"/>
                    <a:gd name="connsiteX51" fmla="*/ 1676898 w 2210908"/>
                    <a:gd name="connsiteY51" fmla="*/ 1653235 h 1748332"/>
                    <a:gd name="connsiteX52" fmla="*/ 1735420 w 2210908"/>
                    <a:gd name="connsiteY52" fmla="*/ 1667865 h 1748332"/>
                    <a:gd name="connsiteX53" fmla="*/ 1779311 w 2210908"/>
                    <a:gd name="connsiteY53" fmla="*/ 1682496 h 1748332"/>
                    <a:gd name="connsiteX54" fmla="*/ 1852463 w 2210908"/>
                    <a:gd name="connsiteY54" fmla="*/ 1660550 h 1748332"/>
                    <a:gd name="connsiteX55" fmla="*/ 1976821 w 2210908"/>
                    <a:gd name="connsiteY55" fmla="*/ 1675180 h 1748332"/>
                    <a:gd name="connsiteX56" fmla="*/ 2020712 w 2210908"/>
                    <a:gd name="connsiteY56" fmla="*/ 1689811 h 1748332"/>
                    <a:gd name="connsiteX57" fmla="*/ 2086549 w 2210908"/>
                    <a:gd name="connsiteY57" fmla="*/ 1711756 h 1748332"/>
                    <a:gd name="connsiteX58" fmla="*/ 2108495 w 2210908"/>
                    <a:gd name="connsiteY58" fmla="*/ 1719072 h 1748332"/>
                    <a:gd name="connsiteX59" fmla="*/ 2137756 w 2210908"/>
                    <a:gd name="connsiteY59" fmla="*/ 1726387 h 1748332"/>
                    <a:gd name="connsiteX60" fmla="*/ 2181647 w 2210908"/>
                    <a:gd name="connsiteY60" fmla="*/ 1741017 h 1748332"/>
                    <a:gd name="connsiteX61" fmla="*/ 2203592 w 2210908"/>
                    <a:gd name="connsiteY61" fmla="*/ 1748332 h 1748332"/>
                    <a:gd name="connsiteX62" fmla="*/ 2188962 w 2210908"/>
                    <a:gd name="connsiteY62" fmla="*/ 1704441 h 1748332"/>
                    <a:gd name="connsiteX63" fmla="*/ 2181647 w 2210908"/>
                    <a:gd name="connsiteY63" fmla="*/ 1682496 h 1748332"/>
                    <a:gd name="connsiteX64" fmla="*/ 2152386 w 2210908"/>
                    <a:gd name="connsiteY64" fmla="*/ 1645920 h 1748332"/>
                    <a:gd name="connsiteX65" fmla="*/ 2159701 w 2210908"/>
                    <a:gd name="connsiteY65" fmla="*/ 1623974 h 1748332"/>
                    <a:gd name="connsiteX66" fmla="*/ 2145071 w 2210908"/>
                    <a:gd name="connsiteY66" fmla="*/ 1580083 h 1748332"/>
                    <a:gd name="connsiteX67" fmla="*/ 2159701 w 2210908"/>
                    <a:gd name="connsiteY67" fmla="*/ 1565452 h 1748332"/>
                    <a:gd name="connsiteX68" fmla="*/ 2174332 w 2210908"/>
                    <a:gd name="connsiteY68" fmla="*/ 1521561 h 1748332"/>
                    <a:gd name="connsiteX69" fmla="*/ 2174332 w 2210908"/>
                    <a:gd name="connsiteY69" fmla="*/ 1455724 h 1748332"/>
                    <a:gd name="connsiteX70" fmla="*/ 2188962 w 2210908"/>
                    <a:gd name="connsiteY70" fmla="*/ 1411833 h 1748332"/>
                    <a:gd name="connsiteX71" fmla="*/ 2174332 w 2210908"/>
                    <a:gd name="connsiteY71" fmla="*/ 1360627 h 1748332"/>
                    <a:gd name="connsiteX72" fmla="*/ 2159701 w 2210908"/>
                    <a:gd name="connsiteY72" fmla="*/ 1302105 h 1748332"/>
                    <a:gd name="connsiteX73" fmla="*/ 2167016 w 2210908"/>
                    <a:gd name="connsiteY73" fmla="*/ 1280160 h 1748332"/>
                    <a:gd name="connsiteX74" fmla="*/ 2181647 w 2210908"/>
                    <a:gd name="connsiteY74" fmla="*/ 1265529 h 1748332"/>
                    <a:gd name="connsiteX75" fmla="*/ 2188962 w 2210908"/>
                    <a:gd name="connsiteY75" fmla="*/ 1236268 h 1748332"/>
                    <a:gd name="connsiteX76" fmla="*/ 2196277 w 2210908"/>
                    <a:gd name="connsiteY76" fmla="*/ 1214323 h 1748332"/>
                    <a:gd name="connsiteX77" fmla="*/ 2188962 w 2210908"/>
                    <a:gd name="connsiteY77" fmla="*/ 1177747 h 1748332"/>
                    <a:gd name="connsiteX78" fmla="*/ 2174332 w 2210908"/>
                    <a:gd name="connsiteY78" fmla="*/ 1163116 h 1748332"/>
                    <a:gd name="connsiteX79" fmla="*/ 2203592 w 2210908"/>
                    <a:gd name="connsiteY79" fmla="*/ 1126540 h 1748332"/>
                    <a:gd name="connsiteX80" fmla="*/ 2210908 w 2210908"/>
                    <a:gd name="connsiteY80" fmla="*/ 1104595 h 1748332"/>
                    <a:gd name="connsiteX81" fmla="*/ 2196277 w 2210908"/>
                    <a:gd name="connsiteY81" fmla="*/ 1024128 h 1748332"/>
                    <a:gd name="connsiteX82" fmla="*/ 2196277 w 2210908"/>
                    <a:gd name="connsiteY82" fmla="*/ 950976 h 1748332"/>
                    <a:gd name="connsiteX83" fmla="*/ 2203592 w 2210908"/>
                    <a:gd name="connsiteY83" fmla="*/ 929030 h 1748332"/>
                    <a:gd name="connsiteX84" fmla="*/ 2188962 w 2210908"/>
                    <a:gd name="connsiteY84" fmla="*/ 885139 h 1748332"/>
                    <a:gd name="connsiteX85" fmla="*/ 2145071 w 2210908"/>
                    <a:gd name="connsiteY85" fmla="*/ 855878 h 1748332"/>
                    <a:gd name="connsiteX86" fmla="*/ 2167016 w 2210908"/>
                    <a:gd name="connsiteY86" fmla="*/ 833932 h 1748332"/>
                    <a:gd name="connsiteX87" fmla="*/ 2137756 w 2210908"/>
                    <a:gd name="connsiteY87" fmla="*/ 804672 h 1748332"/>
                    <a:gd name="connsiteX88" fmla="*/ 2130440 w 2210908"/>
                    <a:gd name="connsiteY88" fmla="*/ 753465 h 1748332"/>
                    <a:gd name="connsiteX89" fmla="*/ 2123125 w 2210908"/>
                    <a:gd name="connsiteY89" fmla="*/ 687628 h 1748332"/>
                    <a:gd name="connsiteX90" fmla="*/ 2115810 w 2210908"/>
                    <a:gd name="connsiteY90" fmla="*/ 665683 h 1748332"/>
                    <a:gd name="connsiteX91" fmla="*/ 2086549 w 2210908"/>
                    <a:gd name="connsiteY91" fmla="*/ 636422 h 1748332"/>
                    <a:gd name="connsiteX92" fmla="*/ 2079234 w 2210908"/>
                    <a:gd name="connsiteY92" fmla="*/ 570585 h 1748332"/>
                    <a:gd name="connsiteX93" fmla="*/ 2057288 w 2210908"/>
                    <a:gd name="connsiteY93" fmla="*/ 555955 h 1748332"/>
                    <a:gd name="connsiteX94" fmla="*/ 2042658 w 2210908"/>
                    <a:gd name="connsiteY94" fmla="*/ 512064 h 1748332"/>
                    <a:gd name="connsiteX95" fmla="*/ 2042658 w 2210908"/>
                    <a:gd name="connsiteY95" fmla="*/ 343814 h 1748332"/>
                    <a:gd name="connsiteX96" fmla="*/ 2049973 w 2210908"/>
                    <a:gd name="connsiteY96" fmla="*/ 321868 h 1748332"/>
                    <a:gd name="connsiteX97" fmla="*/ 2020712 w 2210908"/>
                    <a:gd name="connsiteY97" fmla="*/ 285292 h 1748332"/>
                    <a:gd name="connsiteX98" fmla="*/ 1998767 w 2210908"/>
                    <a:gd name="connsiteY98" fmla="*/ 277977 h 1748332"/>
                    <a:gd name="connsiteX99" fmla="*/ 1976821 w 2210908"/>
                    <a:gd name="connsiteY99" fmla="*/ 263347 h 1748332"/>
                    <a:gd name="connsiteX100" fmla="*/ 1932930 w 2210908"/>
                    <a:gd name="connsiteY100" fmla="*/ 248716 h 1748332"/>
                    <a:gd name="connsiteX101" fmla="*/ 1889039 w 2210908"/>
                    <a:gd name="connsiteY101" fmla="*/ 234086 h 1748332"/>
                    <a:gd name="connsiteX102" fmla="*/ 1867093 w 2210908"/>
                    <a:gd name="connsiteY102" fmla="*/ 226771 h 1748332"/>
                    <a:gd name="connsiteX103" fmla="*/ 1852463 w 2210908"/>
                    <a:gd name="connsiteY103" fmla="*/ 212140 h 1748332"/>
                    <a:gd name="connsiteX104" fmla="*/ 1808572 w 2210908"/>
                    <a:gd name="connsiteY104" fmla="*/ 197510 h 1748332"/>
                    <a:gd name="connsiteX105" fmla="*/ 1771996 w 2210908"/>
                    <a:gd name="connsiteY105" fmla="*/ 175564 h 1748332"/>
                    <a:gd name="connsiteX106" fmla="*/ 1728104 w 2210908"/>
                    <a:gd name="connsiteY106" fmla="*/ 146304 h 1748332"/>
                    <a:gd name="connsiteX107" fmla="*/ 1713474 w 2210908"/>
                    <a:gd name="connsiteY107" fmla="*/ 131673 h 1748332"/>
                    <a:gd name="connsiteX108" fmla="*/ 1691528 w 2210908"/>
                    <a:gd name="connsiteY108" fmla="*/ 124358 h 1748332"/>
                    <a:gd name="connsiteX109" fmla="*/ 1669583 w 2210908"/>
                    <a:gd name="connsiteY109" fmla="*/ 109728 h 1748332"/>
                    <a:gd name="connsiteX110" fmla="*/ 1625692 w 2210908"/>
                    <a:gd name="connsiteY110" fmla="*/ 87782 h 1748332"/>
                    <a:gd name="connsiteX111" fmla="*/ 1589116 w 2210908"/>
                    <a:gd name="connsiteY111" fmla="*/ 58521 h 1748332"/>
                    <a:gd name="connsiteX112" fmla="*/ 1545224 w 2210908"/>
                    <a:gd name="connsiteY112" fmla="*/ 43891 h 1748332"/>
                    <a:gd name="connsiteX113" fmla="*/ 1420866 w 2210908"/>
                    <a:gd name="connsiteY113" fmla="*/ 29260 h 1748332"/>
                    <a:gd name="connsiteX114" fmla="*/ 1252616 w 2210908"/>
                    <a:gd name="connsiteY114" fmla="*/ 7315 h 1748332"/>
                    <a:gd name="connsiteX115" fmla="*/ 1186780 w 2210908"/>
                    <a:gd name="connsiteY115" fmla="*/ 0 h 1748332"/>
                    <a:gd name="connsiteX116" fmla="*/ 1040476 w 2210908"/>
                    <a:gd name="connsiteY116" fmla="*/ 7315 h 1748332"/>
                    <a:gd name="connsiteX117" fmla="*/ 996584 w 2210908"/>
                    <a:gd name="connsiteY117" fmla="*/ 21945 h 1748332"/>
                    <a:gd name="connsiteX118" fmla="*/ 945378 w 2210908"/>
                    <a:gd name="connsiteY118" fmla="*/ 36576 h 1748332"/>
                    <a:gd name="connsiteX119" fmla="*/ 916117 w 2210908"/>
                    <a:gd name="connsiteY119" fmla="*/ 43891 h 1748332"/>
                    <a:gd name="connsiteX120" fmla="*/ 872226 w 2210908"/>
                    <a:gd name="connsiteY120" fmla="*/ 58521 h 1748332"/>
                    <a:gd name="connsiteX121" fmla="*/ 828335 w 2210908"/>
                    <a:gd name="connsiteY121" fmla="*/ 73152 h 1748332"/>
                    <a:gd name="connsiteX122" fmla="*/ 762498 w 2210908"/>
                    <a:gd name="connsiteY122" fmla="*/ 95097 h 1748332"/>
                    <a:gd name="connsiteX123" fmla="*/ 740552 w 2210908"/>
                    <a:gd name="connsiteY123" fmla="*/ 102412 h 1748332"/>
                    <a:gd name="connsiteX124" fmla="*/ 682031 w 2210908"/>
                    <a:gd name="connsiteY124" fmla="*/ 117043 h 1748332"/>
                    <a:gd name="connsiteX125" fmla="*/ 579618 w 2210908"/>
                    <a:gd name="connsiteY125" fmla="*/ 131673 h 1748332"/>
                    <a:gd name="connsiteX126" fmla="*/ 535727 w 2210908"/>
                    <a:gd name="connsiteY126" fmla="*/ 138988 h 1748332"/>
                    <a:gd name="connsiteX127" fmla="*/ 484520 w 2210908"/>
                    <a:gd name="connsiteY127" fmla="*/ 146304 h 1748332"/>
                    <a:gd name="connsiteX128" fmla="*/ 433314 w 2210908"/>
                    <a:gd name="connsiteY128" fmla="*/ 160934 h 1748332"/>
                    <a:gd name="connsiteX129" fmla="*/ 411368 w 2210908"/>
                    <a:gd name="connsiteY129" fmla="*/ 168249 h 1748332"/>
                    <a:gd name="connsiteX130" fmla="*/ 352847 w 2210908"/>
                    <a:gd name="connsiteY130" fmla="*/ 175564 h 1748332"/>
                    <a:gd name="connsiteX131" fmla="*/ 294325 w 2210908"/>
                    <a:gd name="connsiteY131" fmla="*/ 190195 h 1748332"/>
                    <a:gd name="connsiteX132" fmla="*/ 184597 w 2210908"/>
                    <a:gd name="connsiteY132" fmla="*/ 204825 h 1748332"/>
                    <a:gd name="connsiteX133" fmla="*/ 96815 w 2210908"/>
                    <a:gd name="connsiteY133" fmla="*/ 212140 h 1748332"/>
                    <a:gd name="connsiteX134" fmla="*/ 89500 w 2210908"/>
                    <a:gd name="connsiteY134" fmla="*/ 241401 h 1748332"/>
                    <a:gd name="connsiteX135" fmla="*/ 82184 w 2210908"/>
                    <a:gd name="connsiteY135" fmla="*/ 285292 h 1748332"/>
                    <a:gd name="connsiteX136" fmla="*/ 67554 w 2210908"/>
                    <a:gd name="connsiteY136" fmla="*/ 329184 h 1748332"/>
                    <a:gd name="connsiteX137" fmla="*/ 45608 w 2210908"/>
                    <a:gd name="connsiteY137" fmla="*/ 395020 h 1748332"/>
                    <a:gd name="connsiteX138" fmla="*/ 30978 w 2210908"/>
                    <a:gd name="connsiteY138" fmla="*/ 438912 h 1748332"/>
                    <a:gd name="connsiteX139" fmla="*/ 154 w 2210908"/>
                    <a:gd name="connsiteY139" fmla="*/ 469570 h 1748332"/>
                    <a:gd name="connsiteX0" fmla="*/ 154 w 2210908"/>
                    <a:gd name="connsiteY0" fmla="*/ 469570 h 1748332"/>
                    <a:gd name="connsiteX1" fmla="*/ 45608 w 2210908"/>
                    <a:gd name="connsiteY1" fmla="*/ 482803 h 1748332"/>
                    <a:gd name="connsiteX2" fmla="*/ 115179 w 2210908"/>
                    <a:gd name="connsiteY2" fmla="*/ 464096 h 1748332"/>
                    <a:gd name="connsiteX3" fmla="*/ 133391 w 2210908"/>
                    <a:gd name="connsiteY3" fmla="*/ 512064 h 1748332"/>
                    <a:gd name="connsiteX4" fmla="*/ 184597 w 2210908"/>
                    <a:gd name="connsiteY4" fmla="*/ 519379 h 1748332"/>
                    <a:gd name="connsiteX5" fmla="*/ 272380 w 2210908"/>
                    <a:gd name="connsiteY5" fmla="*/ 534009 h 1748332"/>
                    <a:gd name="connsiteX6" fmla="*/ 316271 w 2210908"/>
                    <a:gd name="connsiteY6" fmla="*/ 541324 h 1748332"/>
                    <a:gd name="connsiteX7" fmla="*/ 411368 w 2210908"/>
                    <a:gd name="connsiteY7" fmla="*/ 548640 h 1748332"/>
                    <a:gd name="connsiteX8" fmla="*/ 440629 w 2210908"/>
                    <a:gd name="connsiteY8" fmla="*/ 555955 h 1748332"/>
                    <a:gd name="connsiteX9" fmla="*/ 477205 w 2210908"/>
                    <a:gd name="connsiteY9" fmla="*/ 563270 h 1748332"/>
                    <a:gd name="connsiteX10" fmla="*/ 521096 w 2210908"/>
                    <a:gd name="connsiteY10" fmla="*/ 577900 h 1748332"/>
                    <a:gd name="connsiteX11" fmla="*/ 543042 w 2210908"/>
                    <a:gd name="connsiteY11" fmla="*/ 585216 h 1748332"/>
                    <a:gd name="connsiteX12" fmla="*/ 579618 w 2210908"/>
                    <a:gd name="connsiteY12" fmla="*/ 592531 h 1748332"/>
                    <a:gd name="connsiteX13" fmla="*/ 623509 w 2210908"/>
                    <a:gd name="connsiteY13" fmla="*/ 607161 h 1748332"/>
                    <a:gd name="connsiteX14" fmla="*/ 733237 w 2210908"/>
                    <a:gd name="connsiteY14" fmla="*/ 643737 h 1748332"/>
                    <a:gd name="connsiteX15" fmla="*/ 755183 w 2210908"/>
                    <a:gd name="connsiteY15" fmla="*/ 651052 h 1748332"/>
                    <a:gd name="connsiteX16" fmla="*/ 777128 w 2210908"/>
                    <a:gd name="connsiteY16" fmla="*/ 658368 h 1748332"/>
                    <a:gd name="connsiteX17" fmla="*/ 813704 w 2210908"/>
                    <a:gd name="connsiteY17" fmla="*/ 665683 h 1748332"/>
                    <a:gd name="connsiteX18" fmla="*/ 857596 w 2210908"/>
                    <a:gd name="connsiteY18" fmla="*/ 680313 h 1748332"/>
                    <a:gd name="connsiteX19" fmla="*/ 879541 w 2210908"/>
                    <a:gd name="connsiteY19" fmla="*/ 687628 h 1748332"/>
                    <a:gd name="connsiteX20" fmla="*/ 930748 w 2210908"/>
                    <a:gd name="connsiteY20" fmla="*/ 702259 h 1748332"/>
                    <a:gd name="connsiteX21" fmla="*/ 960008 w 2210908"/>
                    <a:gd name="connsiteY21" fmla="*/ 709574 h 1748332"/>
                    <a:gd name="connsiteX22" fmla="*/ 1011215 w 2210908"/>
                    <a:gd name="connsiteY22" fmla="*/ 724204 h 1748332"/>
                    <a:gd name="connsiteX23" fmla="*/ 1091682 w 2210908"/>
                    <a:gd name="connsiteY23" fmla="*/ 738835 h 1748332"/>
                    <a:gd name="connsiteX24" fmla="*/ 1113628 w 2210908"/>
                    <a:gd name="connsiteY24" fmla="*/ 746150 h 1748332"/>
                    <a:gd name="connsiteX25" fmla="*/ 1106312 w 2210908"/>
                    <a:gd name="connsiteY25" fmla="*/ 782726 h 1748332"/>
                    <a:gd name="connsiteX26" fmla="*/ 1098997 w 2210908"/>
                    <a:gd name="connsiteY26" fmla="*/ 804672 h 1748332"/>
                    <a:gd name="connsiteX27" fmla="*/ 1106312 w 2210908"/>
                    <a:gd name="connsiteY27" fmla="*/ 863193 h 1748332"/>
                    <a:gd name="connsiteX28" fmla="*/ 1113628 w 2210908"/>
                    <a:gd name="connsiteY28" fmla="*/ 885139 h 1748332"/>
                    <a:gd name="connsiteX29" fmla="*/ 1135573 w 2210908"/>
                    <a:gd name="connsiteY29" fmla="*/ 907084 h 1748332"/>
                    <a:gd name="connsiteX30" fmla="*/ 1142888 w 2210908"/>
                    <a:gd name="connsiteY30" fmla="*/ 929030 h 1748332"/>
                    <a:gd name="connsiteX31" fmla="*/ 1157519 w 2210908"/>
                    <a:gd name="connsiteY31" fmla="*/ 987552 h 1748332"/>
                    <a:gd name="connsiteX32" fmla="*/ 1186780 w 2210908"/>
                    <a:gd name="connsiteY32" fmla="*/ 1031443 h 1748332"/>
                    <a:gd name="connsiteX33" fmla="*/ 1201410 w 2210908"/>
                    <a:gd name="connsiteY33" fmla="*/ 1163116 h 1748332"/>
                    <a:gd name="connsiteX34" fmla="*/ 1194095 w 2210908"/>
                    <a:gd name="connsiteY34" fmla="*/ 1185062 h 1748332"/>
                    <a:gd name="connsiteX35" fmla="*/ 1164834 w 2210908"/>
                    <a:gd name="connsiteY35" fmla="*/ 1214323 h 1748332"/>
                    <a:gd name="connsiteX36" fmla="*/ 1128258 w 2210908"/>
                    <a:gd name="connsiteY36" fmla="*/ 1243584 h 1748332"/>
                    <a:gd name="connsiteX37" fmla="*/ 1113628 w 2210908"/>
                    <a:gd name="connsiteY37" fmla="*/ 1265529 h 1748332"/>
                    <a:gd name="connsiteX38" fmla="*/ 1091682 w 2210908"/>
                    <a:gd name="connsiteY38" fmla="*/ 1338681 h 1748332"/>
                    <a:gd name="connsiteX39" fmla="*/ 1077052 w 2210908"/>
                    <a:gd name="connsiteY39" fmla="*/ 1506931 h 1748332"/>
                    <a:gd name="connsiteX40" fmla="*/ 1069736 w 2210908"/>
                    <a:gd name="connsiteY40" fmla="*/ 1528876 h 1748332"/>
                    <a:gd name="connsiteX41" fmla="*/ 1077052 w 2210908"/>
                    <a:gd name="connsiteY41" fmla="*/ 1587398 h 1748332"/>
                    <a:gd name="connsiteX42" fmla="*/ 1098997 w 2210908"/>
                    <a:gd name="connsiteY42" fmla="*/ 1594713 h 1748332"/>
                    <a:gd name="connsiteX43" fmla="*/ 1142888 w 2210908"/>
                    <a:gd name="connsiteY43" fmla="*/ 1580083 h 1748332"/>
                    <a:gd name="connsiteX44" fmla="*/ 1164834 w 2210908"/>
                    <a:gd name="connsiteY44" fmla="*/ 1572768 h 1748332"/>
                    <a:gd name="connsiteX45" fmla="*/ 1252616 w 2210908"/>
                    <a:gd name="connsiteY45" fmla="*/ 1580083 h 1748332"/>
                    <a:gd name="connsiteX46" fmla="*/ 1281877 w 2210908"/>
                    <a:gd name="connsiteY46" fmla="*/ 1609344 h 1748332"/>
                    <a:gd name="connsiteX47" fmla="*/ 1340399 w 2210908"/>
                    <a:gd name="connsiteY47" fmla="*/ 1609344 h 1748332"/>
                    <a:gd name="connsiteX48" fmla="*/ 1362344 w 2210908"/>
                    <a:gd name="connsiteY48" fmla="*/ 1623974 h 1748332"/>
                    <a:gd name="connsiteX49" fmla="*/ 1391605 w 2210908"/>
                    <a:gd name="connsiteY49" fmla="*/ 1631289 h 1748332"/>
                    <a:gd name="connsiteX50" fmla="*/ 1472072 w 2210908"/>
                    <a:gd name="connsiteY50" fmla="*/ 1645920 h 1748332"/>
                    <a:gd name="connsiteX51" fmla="*/ 1676898 w 2210908"/>
                    <a:gd name="connsiteY51" fmla="*/ 1653235 h 1748332"/>
                    <a:gd name="connsiteX52" fmla="*/ 1735420 w 2210908"/>
                    <a:gd name="connsiteY52" fmla="*/ 1667865 h 1748332"/>
                    <a:gd name="connsiteX53" fmla="*/ 1779311 w 2210908"/>
                    <a:gd name="connsiteY53" fmla="*/ 1682496 h 1748332"/>
                    <a:gd name="connsiteX54" fmla="*/ 1852463 w 2210908"/>
                    <a:gd name="connsiteY54" fmla="*/ 1660550 h 1748332"/>
                    <a:gd name="connsiteX55" fmla="*/ 1976821 w 2210908"/>
                    <a:gd name="connsiteY55" fmla="*/ 1675180 h 1748332"/>
                    <a:gd name="connsiteX56" fmla="*/ 2020712 w 2210908"/>
                    <a:gd name="connsiteY56" fmla="*/ 1689811 h 1748332"/>
                    <a:gd name="connsiteX57" fmla="*/ 2086549 w 2210908"/>
                    <a:gd name="connsiteY57" fmla="*/ 1711756 h 1748332"/>
                    <a:gd name="connsiteX58" fmla="*/ 2108495 w 2210908"/>
                    <a:gd name="connsiteY58" fmla="*/ 1719072 h 1748332"/>
                    <a:gd name="connsiteX59" fmla="*/ 2137756 w 2210908"/>
                    <a:gd name="connsiteY59" fmla="*/ 1726387 h 1748332"/>
                    <a:gd name="connsiteX60" fmla="*/ 2181647 w 2210908"/>
                    <a:gd name="connsiteY60" fmla="*/ 1741017 h 1748332"/>
                    <a:gd name="connsiteX61" fmla="*/ 2203592 w 2210908"/>
                    <a:gd name="connsiteY61" fmla="*/ 1748332 h 1748332"/>
                    <a:gd name="connsiteX62" fmla="*/ 2188962 w 2210908"/>
                    <a:gd name="connsiteY62" fmla="*/ 1704441 h 1748332"/>
                    <a:gd name="connsiteX63" fmla="*/ 2181647 w 2210908"/>
                    <a:gd name="connsiteY63" fmla="*/ 1682496 h 1748332"/>
                    <a:gd name="connsiteX64" fmla="*/ 2152386 w 2210908"/>
                    <a:gd name="connsiteY64" fmla="*/ 1645920 h 1748332"/>
                    <a:gd name="connsiteX65" fmla="*/ 2159701 w 2210908"/>
                    <a:gd name="connsiteY65" fmla="*/ 1623974 h 1748332"/>
                    <a:gd name="connsiteX66" fmla="*/ 2145071 w 2210908"/>
                    <a:gd name="connsiteY66" fmla="*/ 1580083 h 1748332"/>
                    <a:gd name="connsiteX67" fmla="*/ 2159701 w 2210908"/>
                    <a:gd name="connsiteY67" fmla="*/ 1565452 h 1748332"/>
                    <a:gd name="connsiteX68" fmla="*/ 2174332 w 2210908"/>
                    <a:gd name="connsiteY68" fmla="*/ 1521561 h 1748332"/>
                    <a:gd name="connsiteX69" fmla="*/ 2174332 w 2210908"/>
                    <a:gd name="connsiteY69" fmla="*/ 1455724 h 1748332"/>
                    <a:gd name="connsiteX70" fmla="*/ 2188962 w 2210908"/>
                    <a:gd name="connsiteY70" fmla="*/ 1411833 h 1748332"/>
                    <a:gd name="connsiteX71" fmla="*/ 2174332 w 2210908"/>
                    <a:gd name="connsiteY71" fmla="*/ 1360627 h 1748332"/>
                    <a:gd name="connsiteX72" fmla="*/ 2159701 w 2210908"/>
                    <a:gd name="connsiteY72" fmla="*/ 1302105 h 1748332"/>
                    <a:gd name="connsiteX73" fmla="*/ 2167016 w 2210908"/>
                    <a:gd name="connsiteY73" fmla="*/ 1280160 h 1748332"/>
                    <a:gd name="connsiteX74" fmla="*/ 2181647 w 2210908"/>
                    <a:gd name="connsiteY74" fmla="*/ 1265529 h 1748332"/>
                    <a:gd name="connsiteX75" fmla="*/ 2188962 w 2210908"/>
                    <a:gd name="connsiteY75" fmla="*/ 1236268 h 1748332"/>
                    <a:gd name="connsiteX76" fmla="*/ 2196277 w 2210908"/>
                    <a:gd name="connsiteY76" fmla="*/ 1214323 h 1748332"/>
                    <a:gd name="connsiteX77" fmla="*/ 2188962 w 2210908"/>
                    <a:gd name="connsiteY77" fmla="*/ 1177747 h 1748332"/>
                    <a:gd name="connsiteX78" fmla="*/ 2174332 w 2210908"/>
                    <a:gd name="connsiteY78" fmla="*/ 1163116 h 1748332"/>
                    <a:gd name="connsiteX79" fmla="*/ 2203592 w 2210908"/>
                    <a:gd name="connsiteY79" fmla="*/ 1126540 h 1748332"/>
                    <a:gd name="connsiteX80" fmla="*/ 2210908 w 2210908"/>
                    <a:gd name="connsiteY80" fmla="*/ 1104595 h 1748332"/>
                    <a:gd name="connsiteX81" fmla="*/ 2196277 w 2210908"/>
                    <a:gd name="connsiteY81" fmla="*/ 1024128 h 1748332"/>
                    <a:gd name="connsiteX82" fmla="*/ 2196277 w 2210908"/>
                    <a:gd name="connsiteY82" fmla="*/ 950976 h 1748332"/>
                    <a:gd name="connsiteX83" fmla="*/ 2203592 w 2210908"/>
                    <a:gd name="connsiteY83" fmla="*/ 929030 h 1748332"/>
                    <a:gd name="connsiteX84" fmla="*/ 2188962 w 2210908"/>
                    <a:gd name="connsiteY84" fmla="*/ 885139 h 1748332"/>
                    <a:gd name="connsiteX85" fmla="*/ 2145071 w 2210908"/>
                    <a:gd name="connsiteY85" fmla="*/ 855878 h 1748332"/>
                    <a:gd name="connsiteX86" fmla="*/ 2167016 w 2210908"/>
                    <a:gd name="connsiteY86" fmla="*/ 833932 h 1748332"/>
                    <a:gd name="connsiteX87" fmla="*/ 2137756 w 2210908"/>
                    <a:gd name="connsiteY87" fmla="*/ 804672 h 1748332"/>
                    <a:gd name="connsiteX88" fmla="*/ 2130440 w 2210908"/>
                    <a:gd name="connsiteY88" fmla="*/ 753465 h 1748332"/>
                    <a:gd name="connsiteX89" fmla="*/ 2123125 w 2210908"/>
                    <a:gd name="connsiteY89" fmla="*/ 687628 h 1748332"/>
                    <a:gd name="connsiteX90" fmla="*/ 2115810 w 2210908"/>
                    <a:gd name="connsiteY90" fmla="*/ 665683 h 1748332"/>
                    <a:gd name="connsiteX91" fmla="*/ 2086549 w 2210908"/>
                    <a:gd name="connsiteY91" fmla="*/ 636422 h 1748332"/>
                    <a:gd name="connsiteX92" fmla="*/ 2079234 w 2210908"/>
                    <a:gd name="connsiteY92" fmla="*/ 570585 h 1748332"/>
                    <a:gd name="connsiteX93" fmla="*/ 2057288 w 2210908"/>
                    <a:gd name="connsiteY93" fmla="*/ 555955 h 1748332"/>
                    <a:gd name="connsiteX94" fmla="*/ 2042658 w 2210908"/>
                    <a:gd name="connsiteY94" fmla="*/ 512064 h 1748332"/>
                    <a:gd name="connsiteX95" fmla="*/ 2042658 w 2210908"/>
                    <a:gd name="connsiteY95" fmla="*/ 343814 h 1748332"/>
                    <a:gd name="connsiteX96" fmla="*/ 2049973 w 2210908"/>
                    <a:gd name="connsiteY96" fmla="*/ 321868 h 1748332"/>
                    <a:gd name="connsiteX97" fmla="*/ 2020712 w 2210908"/>
                    <a:gd name="connsiteY97" fmla="*/ 285292 h 1748332"/>
                    <a:gd name="connsiteX98" fmla="*/ 1998767 w 2210908"/>
                    <a:gd name="connsiteY98" fmla="*/ 277977 h 1748332"/>
                    <a:gd name="connsiteX99" fmla="*/ 1976821 w 2210908"/>
                    <a:gd name="connsiteY99" fmla="*/ 263347 h 1748332"/>
                    <a:gd name="connsiteX100" fmla="*/ 1932930 w 2210908"/>
                    <a:gd name="connsiteY100" fmla="*/ 248716 h 1748332"/>
                    <a:gd name="connsiteX101" fmla="*/ 1889039 w 2210908"/>
                    <a:gd name="connsiteY101" fmla="*/ 234086 h 1748332"/>
                    <a:gd name="connsiteX102" fmla="*/ 1867093 w 2210908"/>
                    <a:gd name="connsiteY102" fmla="*/ 226771 h 1748332"/>
                    <a:gd name="connsiteX103" fmla="*/ 1852463 w 2210908"/>
                    <a:gd name="connsiteY103" fmla="*/ 212140 h 1748332"/>
                    <a:gd name="connsiteX104" fmla="*/ 1808572 w 2210908"/>
                    <a:gd name="connsiteY104" fmla="*/ 197510 h 1748332"/>
                    <a:gd name="connsiteX105" fmla="*/ 1771996 w 2210908"/>
                    <a:gd name="connsiteY105" fmla="*/ 175564 h 1748332"/>
                    <a:gd name="connsiteX106" fmla="*/ 1728104 w 2210908"/>
                    <a:gd name="connsiteY106" fmla="*/ 146304 h 1748332"/>
                    <a:gd name="connsiteX107" fmla="*/ 1713474 w 2210908"/>
                    <a:gd name="connsiteY107" fmla="*/ 131673 h 1748332"/>
                    <a:gd name="connsiteX108" fmla="*/ 1691528 w 2210908"/>
                    <a:gd name="connsiteY108" fmla="*/ 124358 h 1748332"/>
                    <a:gd name="connsiteX109" fmla="*/ 1669583 w 2210908"/>
                    <a:gd name="connsiteY109" fmla="*/ 109728 h 1748332"/>
                    <a:gd name="connsiteX110" fmla="*/ 1625692 w 2210908"/>
                    <a:gd name="connsiteY110" fmla="*/ 87782 h 1748332"/>
                    <a:gd name="connsiteX111" fmla="*/ 1589116 w 2210908"/>
                    <a:gd name="connsiteY111" fmla="*/ 58521 h 1748332"/>
                    <a:gd name="connsiteX112" fmla="*/ 1545224 w 2210908"/>
                    <a:gd name="connsiteY112" fmla="*/ 43891 h 1748332"/>
                    <a:gd name="connsiteX113" fmla="*/ 1420866 w 2210908"/>
                    <a:gd name="connsiteY113" fmla="*/ 29260 h 1748332"/>
                    <a:gd name="connsiteX114" fmla="*/ 1252616 w 2210908"/>
                    <a:gd name="connsiteY114" fmla="*/ 7315 h 1748332"/>
                    <a:gd name="connsiteX115" fmla="*/ 1186780 w 2210908"/>
                    <a:gd name="connsiteY115" fmla="*/ 0 h 1748332"/>
                    <a:gd name="connsiteX116" fmla="*/ 1040476 w 2210908"/>
                    <a:gd name="connsiteY116" fmla="*/ 7315 h 1748332"/>
                    <a:gd name="connsiteX117" fmla="*/ 996584 w 2210908"/>
                    <a:gd name="connsiteY117" fmla="*/ 21945 h 1748332"/>
                    <a:gd name="connsiteX118" fmla="*/ 945378 w 2210908"/>
                    <a:gd name="connsiteY118" fmla="*/ 36576 h 1748332"/>
                    <a:gd name="connsiteX119" fmla="*/ 916117 w 2210908"/>
                    <a:gd name="connsiteY119" fmla="*/ 43891 h 1748332"/>
                    <a:gd name="connsiteX120" fmla="*/ 872226 w 2210908"/>
                    <a:gd name="connsiteY120" fmla="*/ 58521 h 1748332"/>
                    <a:gd name="connsiteX121" fmla="*/ 828335 w 2210908"/>
                    <a:gd name="connsiteY121" fmla="*/ 73152 h 1748332"/>
                    <a:gd name="connsiteX122" fmla="*/ 762498 w 2210908"/>
                    <a:gd name="connsiteY122" fmla="*/ 95097 h 1748332"/>
                    <a:gd name="connsiteX123" fmla="*/ 740552 w 2210908"/>
                    <a:gd name="connsiteY123" fmla="*/ 102412 h 1748332"/>
                    <a:gd name="connsiteX124" fmla="*/ 682031 w 2210908"/>
                    <a:gd name="connsiteY124" fmla="*/ 117043 h 1748332"/>
                    <a:gd name="connsiteX125" fmla="*/ 579618 w 2210908"/>
                    <a:gd name="connsiteY125" fmla="*/ 131673 h 1748332"/>
                    <a:gd name="connsiteX126" fmla="*/ 535727 w 2210908"/>
                    <a:gd name="connsiteY126" fmla="*/ 138988 h 1748332"/>
                    <a:gd name="connsiteX127" fmla="*/ 484520 w 2210908"/>
                    <a:gd name="connsiteY127" fmla="*/ 146304 h 1748332"/>
                    <a:gd name="connsiteX128" fmla="*/ 433314 w 2210908"/>
                    <a:gd name="connsiteY128" fmla="*/ 160934 h 1748332"/>
                    <a:gd name="connsiteX129" fmla="*/ 411368 w 2210908"/>
                    <a:gd name="connsiteY129" fmla="*/ 168249 h 1748332"/>
                    <a:gd name="connsiteX130" fmla="*/ 352847 w 2210908"/>
                    <a:gd name="connsiteY130" fmla="*/ 175564 h 1748332"/>
                    <a:gd name="connsiteX131" fmla="*/ 294325 w 2210908"/>
                    <a:gd name="connsiteY131" fmla="*/ 190195 h 1748332"/>
                    <a:gd name="connsiteX132" fmla="*/ 184597 w 2210908"/>
                    <a:gd name="connsiteY132" fmla="*/ 204825 h 1748332"/>
                    <a:gd name="connsiteX133" fmla="*/ 96815 w 2210908"/>
                    <a:gd name="connsiteY133" fmla="*/ 212140 h 1748332"/>
                    <a:gd name="connsiteX134" fmla="*/ 89500 w 2210908"/>
                    <a:gd name="connsiteY134" fmla="*/ 241401 h 1748332"/>
                    <a:gd name="connsiteX135" fmla="*/ 82184 w 2210908"/>
                    <a:gd name="connsiteY135" fmla="*/ 285292 h 1748332"/>
                    <a:gd name="connsiteX136" fmla="*/ 67554 w 2210908"/>
                    <a:gd name="connsiteY136" fmla="*/ 329184 h 1748332"/>
                    <a:gd name="connsiteX137" fmla="*/ 45608 w 2210908"/>
                    <a:gd name="connsiteY137" fmla="*/ 395020 h 1748332"/>
                    <a:gd name="connsiteX138" fmla="*/ 30978 w 2210908"/>
                    <a:gd name="connsiteY138" fmla="*/ 438912 h 1748332"/>
                    <a:gd name="connsiteX139" fmla="*/ 154 w 2210908"/>
                    <a:gd name="connsiteY139"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115179 w 2210908"/>
                    <a:gd name="connsiteY3" fmla="*/ 464096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7205 w 2210908"/>
                    <a:gd name="connsiteY10" fmla="*/ 563270 h 1748332"/>
                    <a:gd name="connsiteX11" fmla="*/ 521096 w 2210908"/>
                    <a:gd name="connsiteY11" fmla="*/ 577900 h 1748332"/>
                    <a:gd name="connsiteX12" fmla="*/ 543042 w 2210908"/>
                    <a:gd name="connsiteY12" fmla="*/ 585216 h 1748332"/>
                    <a:gd name="connsiteX13" fmla="*/ 579618 w 2210908"/>
                    <a:gd name="connsiteY13" fmla="*/ 592531 h 1748332"/>
                    <a:gd name="connsiteX14" fmla="*/ 623509 w 2210908"/>
                    <a:gd name="connsiteY14" fmla="*/ 607161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201410 w 2210908"/>
                    <a:gd name="connsiteY34" fmla="*/ 1163116 h 1748332"/>
                    <a:gd name="connsiteX35" fmla="*/ 1194095 w 2210908"/>
                    <a:gd name="connsiteY35" fmla="*/ 1185062 h 1748332"/>
                    <a:gd name="connsiteX36" fmla="*/ 1164834 w 2210908"/>
                    <a:gd name="connsiteY36" fmla="*/ 1214323 h 1748332"/>
                    <a:gd name="connsiteX37" fmla="*/ 1128258 w 2210908"/>
                    <a:gd name="connsiteY37" fmla="*/ 124358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77052 w 2210908"/>
                    <a:gd name="connsiteY42" fmla="*/ 1587398 h 1748332"/>
                    <a:gd name="connsiteX43" fmla="*/ 1098997 w 2210908"/>
                    <a:gd name="connsiteY43" fmla="*/ 1594713 h 1748332"/>
                    <a:gd name="connsiteX44" fmla="*/ 1142888 w 2210908"/>
                    <a:gd name="connsiteY44" fmla="*/ 1580083 h 1748332"/>
                    <a:gd name="connsiteX45" fmla="*/ 1164834 w 2210908"/>
                    <a:gd name="connsiteY45" fmla="*/ 1572768 h 1748332"/>
                    <a:gd name="connsiteX46" fmla="*/ 1252616 w 2210908"/>
                    <a:gd name="connsiteY46" fmla="*/ 1580083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294325 w 2210908"/>
                    <a:gd name="connsiteY132" fmla="*/ 190195 h 1748332"/>
                    <a:gd name="connsiteX133" fmla="*/ 184597 w 2210908"/>
                    <a:gd name="connsiteY133" fmla="*/ 204825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7205 w 2210908"/>
                    <a:gd name="connsiteY10" fmla="*/ 563270 h 1748332"/>
                    <a:gd name="connsiteX11" fmla="*/ 521096 w 2210908"/>
                    <a:gd name="connsiteY11" fmla="*/ 577900 h 1748332"/>
                    <a:gd name="connsiteX12" fmla="*/ 543042 w 2210908"/>
                    <a:gd name="connsiteY12" fmla="*/ 585216 h 1748332"/>
                    <a:gd name="connsiteX13" fmla="*/ 579618 w 2210908"/>
                    <a:gd name="connsiteY13" fmla="*/ 592531 h 1748332"/>
                    <a:gd name="connsiteX14" fmla="*/ 623509 w 2210908"/>
                    <a:gd name="connsiteY14" fmla="*/ 607161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201410 w 2210908"/>
                    <a:gd name="connsiteY34" fmla="*/ 1163116 h 1748332"/>
                    <a:gd name="connsiteX35" fmla="*/ 1194095 w 2210908"/>
                    <a:gd name="connsiteY35" fmla="*/ 1185062 h 1748332"/>
                    <a:gd name="connsiteX36" fmla="*/ 1164834 w 2210908"/>
                    <a:gd name="connsiteY36" fmla="*/ 1214323 h 1748332"/>
                    <a:gd name="connsiteX37" fmla="*/ 1128258 w 2210908"/>
                    <a:gd name="connsiteY37" fmla="*/ 124358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77052 w 2210908"/>
                    <a:gd name="connsiteY42" fmla="*/ 1587398 h 1748332"/>
                    <a:gd name="connsiteX43" fmla="*/ 1098997 w 2210908"/>
                    <a:gd name="connsiteY43" fmla="*/ 1594713 h 1748332"/>
                    <a:gd name="connsiteX44" fmla="*/ 1142888 w 2210908"/>
                    <a:gd name="connsiteY44" fmla="*/ 1580083 h 1748332"/>
                    <a:gd name="connsiteX45" fmla="*/ 1164834 w 2210908"/>
                    <a:gd name="connsiteY45" fmla="*/ 1572768 h 1748332"/>
                    <a:gd name="connsiteX46" fmla="*/ 1252616 w 2210908"/>
                    <a:gd name="connsiteY46" fmla="*/ 1580083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294325 w 2210908"/>
                    <a:gd name="connsiteY132" fmla="*/ 190195 h 1748332"/>
                    <a:gd name="connsiteX133" fmla="*/ 184597 w 2210908"/>
                    <a:gd name="connsiteY133" fmla="*/ 204825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21096 w 2210908"/>
                    <a:gd name="connsiteY11" fmla="*/ 577900 h 1748332"/>
                    <a:gd name="connsiteX12" fmla="*/ 543042 w 2210908"/>
                    <a:gd name="connsiteY12" fmla="*/ 585216 h 1748332"/>
                    <a:gd name="connsiteX13" fmla="*/ 579618 w 2210908"/>
                    <a:gd name="connsiteY13" fmla="*/ 592531 h 1748332"/>
                    <a:gd name="connsiteX14" fmla="*/ 623509 w 2210908"/>
                    <a:gd name="connsiteY14" fmla="*/ 607161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201410 w 2210908"/>
                    <a:gd name="connsiteY34" fmla="*/ 1163116 h 1748332"/>
                    <a:gd name="connsiteX35" fmla="*/ 1194095 w 2210908"/>
                    <a:gd name="connsiteY35" fmla="*/ 1185062 h 1748332"/>
                    <a:gd name="connsiteX36" fmla="*/ 1164834 w 2210908"/>
                    <a:gd name="connsiteY36" fmla="*/ 1214323 h 1748332"/>
                    <a:gd name="connsiteX37" fmla="*/ 1128258 w 2210908"/>
                    <a:gd name="connsiteY37" fmla="*/ 124358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77052 w 2210908"/>
                    <a:gd name="connsiteY42" fmla="*/ 1587398 h 1748332"/>
                    <a:gd name="connsiteX43" fmla="*/ 1098997 w 2210908"/>
                    <a:gd name="connsiteY43" fmla="*/ 1594713 h 1748332"/>
                    <a:gd name="connsiteX44" fmla="*/ 1142888 w 2210908"/>
                    <a:gd name="connsiteY44" fmla="*/ 1580083 h 1748332"/>
                    <a:gd name="connsiteX45" fmla="*/ 1164834 w 2210908"/>
                    <a:gd name="connsiteY45" fmla="*/ 1572768 h 1748332"/>
                    <a:gd name="connsiteX46" fmla="*/ 1252616 w 2210908"/>
                    <a:gd name="connsiteY46" fmla="*/ 1580083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294325 w 2210908"/>
                    <a:gd name="connsiteY132" fmla="*/ 190195 h 1748332"/>
                    <a:gd name="connsiteX133" fmla="*/ 184597 w 2210908"/>
                    <a:gd name="connsiteY133" fmla="*/ 204825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21096 w 2210908"/>
                    <a:gd name="connsiteY11" fmla="*/ 577900 h 1748332"/>
                    <a:gd name="connsiteX12" fmla="*/ 552567 w 2210908"/>
                    <a:gd name="connsiteY12" fmla="*/ 606647 h 1748332"/>
                    <a:gd name="connsiteX13" fmla="*/ 579618 w 2210908"/>
                    <a:gd name="connsiteY13" fmla="*/ 592531 h 1748332"/>
                    <a:gd name="connsiteX14" fmla="*/ 623509 w 2210908"/>
                    <a:gd name="connsiteY14" fmla="*/ 607161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201410 w 2210908"/>
                    <a:gd name="connsiteY34" fmla="*/ 1163116 h 1748332"/>
                    <a:gd name="connsiteX35" fmla="*/ 1194095 w 2210908"/>
                    <a:gd name="connsiteY35" fmla="*/ 1185062 h 1748332"/>
                    <a:gd name="connsiteX36" fmla="*/ 1164834 w 2210908"/>
                    <a:gd name="connsiteY36" fmla="*/ 1214323 h 1748332"/>
                    <a:gd name="connsiteX37" fmla="*/ 1128258 w 2210908"/>
                    <a:gd name="connsiteY37" fmla="*/ 124358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77052 w 2210908"/>
                    <a:gd name="connsiteY42" fmla="*/ 1587398 h 1748332"/>
                    <a:gd name="connsiteX43" fmla="*/ 1098997 w 2210908"/>
                    <a:gd name="connsiteY43" fmla="*/ 1594713 h 1748332"/>
                    <a:gd name="connsiteX44" fmla="*/ 1142888 w 2210908"/>
                    <a:gd name="connsiteY44" fmla="*/ 1580083 h 1748332"/>
                    <a:gd name="connsiteX45" fmla="*/ 1164834 w 2210908"/>
                    <a:gd name="connsiteY45" fmla="*/ 1572768 h 1748332"/>
                    <a:gd name="connsiteX46" fmla="*/ 1252616 w 2210908"/>
                    <a:gd name="connsiteY46" fmla="*/ 1580083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294325 w 2210908"/>
                    <a:gd name="connsiteY132" fmla="*/ 190195 h 1748332"/>
                    <a:gd name="connsiteX133" fmla="*/ 184597 w 2210908"/>
                    <a:gd name="connsiteY133" fmla="*/ 204825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21096 w 2210908"/>
                    <a:gd name="connsiteY11" fmla="*/ 577900 h 1748332"/>
                    <a:gd name="connsiteX12" fmla="*/ 552567 w 2210908"/>
                    <a:gd name="connsiteY12" fmla="*/ 606647 h 1748332"/>
                    <a:gd name="connsiteX13" fmla="*/ 579618 w 2210908"/>
                    <a:gd name="connsiteY13" fmla="*/ 592531 h 1748332"/>
                    <a:gd name="connsiteX14" fmla="*/ 661609 w 2210908"/>
                    <a:gd name="connsiteY14" fmla="*/ 623830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201410 w 2210908"/>
                    <a:gd name="connsiteY34" fmla="*/ 1163116 h 1748332"/>
                    <a:gd name="connsiteX35" fmla="*/ 1194095 w 2210908"/>
                    <a:gd name="connsiteY35" fmla="*/ 1185062 h 1748332"/>
                    <a:gd name="connsiteX36" fmla="*/ 1164834 w 2210908"/>
                    <a:gd name="connsiteY36" fmla="*/ 1214323 h 1748332"/>
                    <a:gd name="connsiteX37" fmla="*/ 1128258 w 2210908"/>
                    <a:gd name="connsiteY37" fmla="*/ 124358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77052 w 2210908"/>
                    <a:gd name="connsiteY42" fmla="*/ 1587398 h 1748332"/>
                    <a:gd name="connsiteX43" fmla="*/ 1098997 w 2210908"/>
                    <a:gd name="connsiteY43" fmla="*/ 1594713 h 1748332"/>
                    <a:gd name="connsiteX44" fmla="*/ 1142888 w 2210908"/>
                    <a:gd name="connsiteY44" fmla="*/ 1580083 h 1748332"/>
                    <a:gd name="connsiteX45" fmla="*/ 1164834 w 2210908"/>
                    <a:gd name="connsiteY45" fmla="*/ 1572768 h 1748332"/>
                    <a:gd name="connsiteX46" fmla="*/ 1252616 w 2210908"/>
                    <a:gd name="connsiteY46" fmla="*/ 1580083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294325 w 2210908"/>
                    <a:gd name="connsiteY132" fmla="*/ 190195 h 1748332"/>
                    <a:gd name="connsiteX133" fmla="*/ 184597 w 2210908"/>
                    <a:gd name="connsiteY133" fmla="*/ 204825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21096 w 2210908"/>
                    <a:gd name="connsiteY11" fmla="*/ 577900 h 1748332"/>
                    <a:gd name="connsiteX12" fmla="*/ 552567 w 2210908"/>
                    <a:gd name="connsiteY12" fmla="*/ 606647 h 1748332"/>
                    <a:gd name="connsiteX13" fmla="*/ 612956 w 2210908"/>
                    <a:gd name="connsiteY13" fmla="*/ 609199 h 1748332"/>
                    <a:gd name="connsiteX14" fmla="*/ 661609 w 2210908"/>
                    <a:gd name="connsiteY14" fmla="*/ 623830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201410 w 2210908"/>
                    <a:gd name="connsiteY34" fmla="*/ 1163116 h 1748332"/>
                    <a:gd name="connsiteX35" fmla="*/ 1194095 w 2210908"/>
                    <a:gd name="connsiteY35" fmla="*/ 1185062 h 1748332"/>
                    <a:gd name="connsiteX36" fmla="*/ 1164834 w 2210908"/>
                    <a:gd name="connsiteY36" fmla="*/ 1214323 h 1748332"/>
                    <a:gd name="connsiteX37" fmla="*/ 1128258 w 2210908"/>
                    <a:gd name="connsiteY37" fmla="*/ 124358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77052 w 2210908"/>
                    <a:gd name="connsiteY42" fmla="*/ 1587398 h 1748332"/>
                    <a:gd name="connsiteX43" fmla="*/ 1098997 w 2210908"/>
                    <a:gd name="connsiteY43" fmla="*/ 1594713 h 1748332"/>
                    <a:gd name="connsiteX44" fmla="*/ 1142888 w 2210908"/>
                    <a:gd name="connsiteY44" fmla="*/ 1580083 h 1748332"/>
                    <a:gd name="connsiteX45" fmla="*/ 1164834 w 2210908"/>
                    <a:gd name="connsiteY45" fmla="*/ 1572768 h 1748332"/>
                    <a:gd name="connsiteX46" fmla="*/ 1252616 w 2210908"/>
                    <a:gd name="connsiteY46" fmla="*/ 1580083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294325 w 2210908"/>
                    <a:gd name="connsiteY132" fmla="*/ 190195 h 1748332"/>
                    <a:gd name="connsiteX133" fmla="*/ 184597 w 2210908"/>
                    <a:gd name="connsiteY133" fmla="*/ 204825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11571 w 2210908"/>
                    <a:gd name="connsiteY11" fmla="*/ 594569 h 1748332"/>
                    <a:gd name="connsiteX12" fmla="*/ 552567 w 2210908"/>
                    <a:gd name="connsiteY12" fmla="*/ 606647 h 1748332"/>
                    <a:gd name="connsiteX13" fmla="*/ 612956 w 2210908"/>
                    <a:gd name="connsiteY13" fmla="*/ 609199 h 1748332"/>
                    <a:gd name="connsiteX14" fmla="*/ 661609 w 2210908"/>
                    <a:gd name="connsiteY14" fmla="*/ 623830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201410 w 2210908"/>
                    <a:gd name="connsiteY34" fmla="*/ 1163116 h 1748332"/>
                    <a:gd name="connsiteX35" fmla="*/ 1194095 w 2210908"/>
                    <a:gd name="connsiteY35" fmla="*/ 1185062 h 1748332"/>
                    <a:gd name="connsiteX36" fmla="*/ 1164834 w 2210908"/>
                    <a:gd name="connsiteY36" fmla="*/ 1214323 h 1748332"/>
                    <a:gd name="connsiteX37" fmla="*/ 1128258 w 2210908"/>
                    <a:gd name="connsiteY37" fmla="*/ 124358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77052 w 2210908"/>
                    <a:gd name="connsiteY42" fmla="*/ 1587398 h 1748332"/>
                    <a:gd name="connsiteX43" fmla="*/ 1098997 w 2210908"/>
                    <a:gd name="connsiteY43" fmla="*/ 1594713 h 1748332"/>
                    <a:gd name="connsiteX44" fmla="*/ 1142888 w 2210908"/>
                    <a:gd name="connsiteY44" fmla="*/ 1580083 h 1748332"/>
                    <a:gd name="connsiteX45" fmla="*/ 1164834 w 2210908"/>
                    <a:gd name="connsiteY45" fmla="*/ 1572768 h 1748332"/>
                    <a:gd name="connsiteX46" fmla="*/ 1252616 w 2210908"/>
                    <a:gd name="connsiteY46" fmla="*/ 1580083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294325 w 2210908"/>
                    <a:gd name="connsiteY132" fmla="*/ 190195 h 1748332"/>
                    <a:gd name="connsiteX133" fmla="*/ 184597 w 2210908"/>
                    <a:gd name="connsiteY133" fmla="*/ 204825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11571 w 2210908"/>
                    <a:gd name="connsiteY11" fmla="*/ 594569 h 1748332"/>
                    <a:gd name="connsiteX12" fmla="*/ 552567 w 2210908"/>
                    <a:gd name="connsiteY12" fmla="*/ 606647 h 1748332"/>
                    <a:gd name="connsiteX13" fmla="*/ 612956 w 2210908"/>
                    <a:gd name="connsiteY13" fmla="*/ 609199 h 1748332"/>
                    <a:gd name="connsiteX14" fmla="*/ 661609 w 2210908"/>
                    <a:gd name="connsiteY14" fmla="*/ 623830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201410 w 2210908"/>
                    <a:gd name="connsiteY34" fmla="*/ 1163116 h 1748332"/>
                    <a:gd name="connsiteX35" fmla="*/ 1194095 w 2210908"/>
                    <a:gd name="connsiteY35" fmla="*/ 1185062 h 1748332"/>
                    <a:gd name="connsiteX36" fmla="*/ 1164834 w 2210908"/>
                    <a:gd name="connsiteY36" fmla="*/ 1214323 h 1748332"/>
                    <a:gd name="connsiteX37" fmla="*/ 1125877 w 2210908"/>
                    <a:gd name="connsiteY37" fmla="*/ 122453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77052 w 2210908"/>
                    <a:gd name="connsiteY42" fmla="*/ 1587398 h 1748332"/>
                    <a:gd name="connsiteX43" fmla="*/ 1098997 w 2210908"/>
                    <a:gd name="connsiteY43" fmla="*/ 1594713 h 1748332"/>
                    <a:gd name="connsiteX44" fmla="*/ 1142888 w 2210908"/>
                    <a:gd name="connsiteY44" fmla="*/ 1580083 h 1748332"/>
                    <a:gd name="connsiteX45" fmla="*/ 1164834 w 2210908"/>
                    <a:gd name="connsiteY45" fmla="*/ 1572768 h 1748332"/>
                    <a:gd name="connsiteX46" fmla="*/ 1252616 w 2210908"/>
                    <a:gd name="connsiteY46" fmla="*/ 1580083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294325 w 2210908"/>
                    <a:gd name="connsiteY132" fmla="*/ 190195 h 1748332"/>
                    <a:gd name="connsiteX133" fmla="*/ 184597 w 2210908"/>
                    <a:gd name="connsiteY133" fmla="*/ 204825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11571 w 2210908"/>
                    <a:gd name="connsiteY11" fmla="*/ 594569 h 1748332"/>
                    <a:gd name="connsiteX12" fmla="*/ 552567 w 2210908"/>
                    <a:gd name="connsiteY12" fmla="*/ 606647 h 1748332"/>
                    <a:gd name="connsiteX13" fmla="*/ 612956 w 2210908"/>
                    <a:gd name="connsiteY13" fmla="*/ 609199 h 1748332"/>
                    <a:gd name="connsiteX14" fmla="*/ 661609 w 2210908"/>
                    <a:gd name="connsiteY14" fmla="*/ 623830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201410 w 2210908"/>
                    <a:gd name="connsiteY34" fmla="*/ 1163116 h 1748332"/>
                    <a:gd name="connsiteX35" fmla="*/ 1194095 w 2210908"/>
                    <a:gd name="connsiteY35" fmla="*/ 1185062 h 1748332"/>
                    <a:gd name="connsiteX36" fmla="*/ 1160072 w 2210908"/>
                    <a:gd name="connsiteY36" fmla="*/ 1195273 h 1748332"/>
                    <a:gd name="connsiteX37" fmla="*/ 1125877 w 2210908"/>
                    <a:gd name="connsiteY37" fmla="*/ 122453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77052 w 2210908"/>
                    <a:gd name="connsiteY42" fmla="*/ 1587398 h 1748332"/>
                    <a:gd name="connsiteX43" fmla="*/ 1098997 w 2210908"/>
                    <a:gd name="connsiteY43" fmla="*/ 1594713 h 1748332"/>
                    <a:gd name="connsiteX44" fmla="*/ 1142888 w 2210908"/>
                    <a:gd name="connsiteY44" fmla="*/ 1580083 h 1748332"/>
                    <a:gd name="connsiteX45" fmla="*/ 1164834 w 2210908"/>
                    <a:gd name="connsiteY45" fmla="*/ 1572768 h 1748332"/>
                    <a:gd name="connsiteX46" fmla="*/ 1252616 w 2210908"/>
                    <a:gd name="connsiteY46" fmla="*/ 1580083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294325 w 2210908"/>
                    <a:gd name="connsiteY132" fmla="*/ 190195 h 1748332"/>
                    <a:gd name="connsiteX133" fmla="*/ 184597 w 2210908"/>
                    <a:gd name="connsiteY133" fmla="*/ 204825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11571 w 2210908"/>
                    <a:gd name="connsiteY11" fmla="*/ 594569 h 1748332"/>
                    <a:gd name="connsiteX12" fmla="*/ 552567 w 2210908"/>
                    <a:gd name="connsiteY12" fmla="*/ 606647 h 1748332"/>
                    <a:gd name="connsiteX13" fmla="*/ 612956 w 2210908"/>
                    <a:gd name="connsiteY13" fmla="*/ 609199 h 1748332"/>
                    <a:gd name="connsiteX14" fmla="*/ 661609 w 2210908"/>
                    <a:gd name="connsiteY14" fmla="*/ 623830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191885 w 2210908"/>
                    <a:gd name="connsiteY34" fmla="*/ 1113110 h 1748332"/>
                    <a:gd name="connsiteX35" fmla="*/ 1194095 w 2210908"/>
                    <a:gd name="connsiteY35" fmla="*/ 1185062 h 1748332"/>
                    <a:gd name="connsiteX36" fmla="*/ 1160072 w 2210908"/>
                    <a:gd name="connsiteY36" fmla="*/ 1195273 h 1748332"/>
                    <a:gd name="connsiteX37" fmla="*/ 1125877 w 2210908"/>
                    <a:gd name="connsiteY37" fmla="*/ 122453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77052 w 2210908"/>
                    <a:gd name="connsiteY42" fmla="*/ 1587398 h 1748332"/>
                    <a:gd name="connsiteX43" fmla="*/ 1098997 w 2210908"/>
                    <a:gd name="connsiteY43" fmla="*/ 1594713 h 1748332"/>
                    <a:gd name="connsiteX44" fmla="*/ 1142888 w 2210908"/>
                    <a:gd name="connsiteY44" fmla="*/ 1580083 h 1748332"/>
                    <a:gd name="connsiteX45" fmla="*/ 1164834 w 2210908"/>
                    <a:gd name="connsiteY45" fmla="*/ 1572768 h 1748332"/>
                    <a:gd name="connsiteX46" fmla="*/ 1252616 w 2210908"/>
                    <a:gd name="connsiteY46" fmla="*/ 1580083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294325 w 2210908"/>
                    <a:gd name="connsiteY132" fmla="*/ 190195 h 1748332"/>
                    <a:gd name="connsiteX133" fmla="*/ 184597 w 2210908"/>
                    <a:gd name="connsiteY133" fmla="*/ 204825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11571 w 2210908"/>
                    <a:gd name="connsiteY11" fmla="*/ 594569 h 1748332"/>
                    <a:gd name="connsiteX12" fmla="*/ 552567 w 2210908"/>
                    <a:gd name="connsiteY12" fmla="*/ 606647 h 1748332"/>
                    <a:gd name="connsiteX13" fmla="*/ 612956 w 2210908"/>
                    <a:gd name="connsiteY13" fmla="*/ 609199 h 1748332"/>
                    <a:gd name="connsiteX14" fmla="*/ 661609 w 2210908"/>
                    <a:gd name="connsiteY14" fmla="*/ 623830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191885 w 2210908"/>
                    <a:gd name="connsiteY34" fmla="*/ 1113110 h 1748332"/>
                    <a:gd name="connsiteX35" fmla="*/ 1186951 w 2210908"/>
                    <a:gd name="connsiteY35" fmla="*/ 1163631 h 1748332"/>
                    <a:gd name="connsiteX36" fmla="*/ 1160072 w 2210908"/>
                    <a:gd name="connsiteY36" fmla="*/ 1195273 h 1748332"/>
                    <a:gd name="connsiteX37" fmla="*/ 1125877 w 2210908"/>
                    <a:gd name="connsiteY37" fmla="*/ 122453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77052 w 2210908"/>
                    <a:gd name="connsiteY42" fmla="*/ 1587398 h 1748332"/>
                    <a:gd name="connsiteX43" fmla="*/ 1098997 w 2210908"/>
                    <a:gd name="connsiteY43" fmla="*/ 1594713 h 1748332"/>
                    <a:gd name="connsiteX44" fmla="*/ 1142888 w 2210908"/>
                    <a:gd name="connsiteY44" fmla="*/ 1580083 h 1748332"/>
                    <a:gd name="connsiteX45" fmla="*/ 1164834 w 2210908"/>
                    <a:gd name="connsiteY45" fmla="*/ 1572768 h 1748332"/>
                    <a:gd name="connsiteX46" fmla="*/ 1252616 w 2210908"/>
                    <a:gd name="connsiteY46" fmla="*/ 1580083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294325 w 2210908"/>
                    <a:gd name="connsiteY132" fmla="*/ 190195 h 1748332"/>
                    <a:gd name="connsiteX133" fmla="*/ 184597 w 2210908"/>
                    <a:gd name="connsiteY133" fmla="*/ 204825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11571 w 2210908"/>
                    <a:gd name="connsiteY11" fmla="*/ 594569 h 1748332"/>
                    <a:gd name="connsiteX12" fmla="*/ 552567 w 2210908"/>
                    <a:gd name="connsiteY12" fmla="*/ 606647 h 1748332"/>
                    <a:gd name="connsiteX13" fmla="*/ 612956 w 2210908"/>
                    <a:gd name="connsiteY13" fmla="*/ 609199 h 1748332"/>
                    <a:gd name="connsiteX14" fmla="*/ 661609 w 2210908"/>
                    <a:gd name="connsiteY14" fmla="*/ 623830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191885 w 2210908"/>
                    <a:gd name="connsiteY34" fmla="*/ 1113110 h 1748332"/>
                    <a:gd name="connsiteX35" fmla="*/ 1186951 w 2210908"/>
                    <a:gd name="connsiteY35" fmla="*/ 1163631 h 1748332"/>
                    <a:gd name="connsiteX36" fmla="*/ 1160072 w 2210908"/>
                    <a:gd name="connsiteY36" fmla="*/ 1195273 h 1748332"/>
                    <a:gd name="connsiteX37" fmla="*/ 1125877 w 2210908"/>
                    <a:gd name="connsiteY37" fmla="*/ 122453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62765 w 2210908"/>
                    <a:gd name="connsiteY42" fmla="*/ 1596923 h 1748332"/>
                    <a:gd name="connsiteX43" fmla="*/ 1098997 w 2210908"/>
                    <a:gd name="connsiteY43" fmla="*/ 1594713 h 1748332"/>
                    <a:gd name="connsiteX44" fmla="*/ 1142888 w 2210908"/>
                    <a:gd name="connsiteY44" fmla="*/ 1580083 h 1748332"/>
                    <a:gd name="connsiteX45" fmla="*/ 1164834 w 2210908"/>
                    <a:gd name="connsiteY45" fmla="*/ 1572768 h 1748332"/>
                    <a:gd name="connsiteX46" fmla="*/ 1252616 w 2210908"/>
                    <a:gd name="connsiteY46" fmla="*/ 1580083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294325 w 2210908"/>
                    <a:gd name="connsiteY132" fmla="*/ 190195 h 1748332"/>
                    <a:gd name="connsiteX133" fmla="*/ 184597 w 2210908"/>
                    <a:gd name="connsiteY133" fmla="*/ 204825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11571 w 2210908"/>
                    <a:gd name="connsiteY11" fmla="*/ 594569 h 1748332"/>
                    <a:gd name="connsiteX12" fmla="*/ 552567 w 2210908"/>
                    <a:gd name="connsiteY12" fmla="*/ 606647 h 1748332"/>
                    <a:gd name="connsiteX13" fmla="*/ 612956 w 2210908"/>
                    <a:gd name="connsiteY13" fmla="*/ 609199 h 1748332"/>
                    <a:gd name="connsiteX14" fmla="*/ 661609 w 2210908"/>
                    <a:gd name="connsiteY14" fmla="*/ 623830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191885 w 2210908"/>
                    <a:gd name="connsiteY34" fmla="*/ 1113110 h 1748332"/>
                    <a:gd name="connsiteX35" fmla="*/ 1186951 w 2210908"/>
                    <a:gd name="connsiteY35" fmla="*/ 1163631 h 1748332"/>
                    <a:gd name="connsiteX36" fmla="*/ 1160072 w 2210908"/>
                    <a:gd name="connsiteY36" fmla="*/ 1195273 h 1748332"/>
                    <a:gd name="connsiteX37" fmla="*/ 1125877 w 2210908"/>
                    <a:gd name="connsiteY37" fmla="*/ 122453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62765 w 2210908"/>
                    <a:gd name="connsiteY42" fmla="*/ 1596923 h 1748332"/>
                    <a:gd name="connsiteX43" fmla="*/ 1098997 w 2210908"/>
                    <a:gd name="connsiteY43" fmla="*/ 1594713 h 1748332"/>
                    <a:gd name="connsiteX44" fmla="*/ 1142888 w 2210908"/>
                    <a:gd name="connsiteY44" fmla="*/ 1580083 h 1748332"/>
                    <a:gd name="connsiteX45" fmla="*/ 1191027 w 2210908"/>
                    <a:gd name="connsiteY45" fmla="*/ 1594199 h 1748332"/>
                    <a:gd name="connsiteX46" fmla="*/ 1252616 w 2210908"/>
                    <a:gd name="connsiteY46" fmla="*/ 1580083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294325 w 2210908"/>
                    <a:gd name="connsiteY132" fmla="*/ 190195 h 1748332"/>
                    <a:gd name="connsiteX133" fmla="*/ 184597 w 2210908"/>
                    <a:gd name="connsiteY133" fmla="*/ 204825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11571 w 2210908"/>
                    <a:gd name="connsiteY11" fmla="*/ 594569 h 1748332"/>
                    <a:gd name="connsiteX12" fmla="*/ 552567 w 2210908"/>
                    <a:gd name="connsiteY12" fmla="*/ 606647 h 1748332"/>
                    <a:gd name="connsiteX13" fmla="*/ 612956 w 2210908"/>
                    <a:gd name="connsiteY13" fmla="*/ 609199 h 1748332"/>
                    <a:gd name="connsiteX14" fmla="*/ 661609 w 2210908"/>
                    <a:gd name="connsiteY14" fmla="*/ 623830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191885 w 2210908"/>
                    <a:gd name="connsiteY34" fmla="*/ 1113110 h 1748332"/>
                    <a:gd name="connsiteX35" fmla="*/ 1186951 w 2210908"/>
                    <a:gd name="connsiteY35" fmla="*/ 1163631 h 1748332"/>
                    <a:gd name="connsiteX36" fmla="*/ 1160072 w 2210908"/>
                    <a:gd name="connsiteY36" fmla="*/ 1195273 h 1748332"/>
                    <a:gd name="connsiteX37" fmla="*/ 1125877 w 2210908"/>
                    <a:gd name="connsiteY37" fmla="*/ 122453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62765 w 2210908"/>
                    <a:gd name="connsiteY42" fmla="*/ 1596923 h 1748332"/>
                    <a:gd name="connsiteX43" fmla="*/ 1098997 w 2210908"/>
                    <a:gd name="connsiteY43" fmla="*/ 1594713 h 1748332"/>
                    <a:gd name="connsiteX44" fmla="*/ 1140506 w 2210908"/>
                    <a:gd name="connsiteY44" fmla="*/ 1584845 h 1748332"/>
                    <a:gd name="connsiteX45" fmla="*/ 1191027 w 2210908"/>
                    <a:gd name="connsiteY45" fmla="*/ 1594199 h 1748332"/>
                    <a:gd name="connsiteX46" fmla="*/ 1252616 w 2210908"/>
                    <a:gd name="connsiteY46" fmla="*/ 1580083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294325 w 2210908"/>
                    <a:gd name="connsiteY132" fmla="*/ 190195 h 1748332"/>
                    <a:gd name="connsiteX133" fmla="*/ 184597 w 2210908"/>
                    <a:gd name="connsiteY133" fmla="*/ 204825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11571 w 2210908"/>
                    <a:gd name="connsiteY11" fmla="*/ 594569 h 1748332"/>
                    <a:gd name="connsiteX12" fmla="*/ 552567 w 2210908"/>
                    <a:gd name="connsiteY12" fmla="*/ 606647 h 1748332"/>
                    <a:gd name="connsiteX13" fmla="*/ 612956 w 2210908"/>
                    <a:gd name="connsiteY13" fmla="*/ 609199 h 1748332"/>
                    <a:gd name="connsiteX14" fmla="*/ 661609 w 2210908"/>
                    <a:gd name="connsiteY14" fmla="*/ 623830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191885 w 2210908"/>
                    <a:gd name="connsiteY34" fmla="*/ 1113110 h 1748332"/>
                    <a:gd name="connsiteX35" fmla="*/ 1186951 w 2210908"/>
                    <a:gd name="connsiteY35" fmla="*/ 1163631 h 1748332"/>
                    <a:gd name="connsiteX36" fmla="*/ 1160072 w 2210908"/>
                    <a:gd name="connsiteY36" fmla="*/ 1195273 h 1748332"/>
                    <a:gd name="connsiteX37" fmla="*/ 1125877 w 2210908"/>
                    <a:gd name="connsiteY37" fmla="*/ 122453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62765 w 2210908"/>
                    <a:gd name="connsiteY42" fmla="*/ 1596923 h 1748332"/>
                    <a:gd name="connsiteX43" fmla="*/ 1098997 w 2210908"/>
                    <a:gd name="connsiteY43" fmla="*/ 1594713 h 1748332"/>
                    <a:gd name="connsiteX44" fmla="*/ 1140506 w 2210908"/>
                    <a:gd name="connsiteY44" fmla="*/ 1584845 h 1748332"/>
                    <a:gd name="connsiteX45" fmla="*/ 1191027 w 2210908"/>
                    <a:gd name="connsiteY45" fmla="*/ 1594199 h 1748332"/>
                    <a:gd name="connsiteX46" fmla="*/ 1243091 w 2210908"/>
                    <a:gd name="connsiteY46" fmla="*/ 1591990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294325 w 2210908"/>
                    <a:gd name="connsiteY132" fmla="*/ 190195 h 1748332"/>
                    <a:gd name="connsiteX133" fmla="*/ 184597 w 2210908"/>
                    <a:gd name="connsiteY133" fmla="*/ 204825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11571 w 2210908"/>
                    <a:gd name="connsiteY11" fmla="*/ 594569 h 1748332"/>
                    <a:gd name="connsiteX12" fmla="*/ 552567 w 2210908"/>
                    <a:gd name="connsiteY12" fmla="*/ 606647 h 1748332"/>
                    <a:gd name="connsiteX13" fmla="*/ 612956 w 2210908"/>
                    <a:gd name="connsiteY13" fmla="*/ 609199 h 1748332"/>
                    <a:gd name="connsiteX14" fmla="*/ 661609 w 2210908"/>
                    <a:gd name="connsiteY14" fmla="*/ 623830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191885 w 2210908"/>
                    <a:gd name="connsiteY34" fmla="*/ 1113110 h 1748332"/>
                    <a:gd name="connsiteX35" fmla="*/ 1186951 w 2210908"/>
                    <a:gd name="connsiteY35" fmla="*/ 1163631 h 1748332"/>
                    <a:gd name="connsiteX36" fmla="*/ 1160072 w 2210908"/>
                    <a:gd name="connsiteY36" fmla="*/ 1195273 h 1748332"/>
                    <a:gd name="connsiteX37" fmla="*/ 1125877 w 2210908"/>
                    <a:gd name="connsiteY37" fmla="*/ 122453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62765 w 2210908"/>
                    <a:gd name="connsiteY42" fmla="*/ 1596923 h 1748332"/>
                    <a:gd name="connsiteX43" fmla="*/ 1098997 w 2210908"/>
                    <a:gd name="connsiteY43" fmla="*/ 1594713 h 1748332"/>
                    <a:gd name="connsiteX44" fmla="*/ 1140506 w 2210908"/>
                    <a:gd name="connsiteY44" fmla="*/ 1584845 h 1748332"/>
                    <a:gd name="connsiteX45" fmla="*/ 1191027 w 2210908"/>
                    <a:gd name="connsiteY45" fmla="*/ 1594199 h 1748332"/>
                    <a:gd name="connsiteX46" fmla="*/ 1243091 w 2210908"/>
                    <a:gd name="connsiteY46" fmla="*/ 1591990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294325 w 2210908"/>
                    <a:gd name="connsiteY132" fmla="*/ 190195 h 1748332"/>
                    <a:gd name="connsiteX133" fmla="*/ 201266 w 2210908"/>
                    <a:gd name="connsiteY133" fmla="*/ 192918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11571 w 2210908"/>
                    <a:gd name="connsiteY11" fmla="*/ 594569 h 1748332"/>
                    <a:gd name="connsiteX12" fmla="*/ 552567 w 2210908"/>
                    <a:gd name="connsiteY12" fmla="*/ 606647 h 1748332"/>
                    <a:gd name="connsiteX13" fmla="*/ 612956 w 2210908"/>
                    <a:gd name="connsiteY13" fmla="*/ 609199 h 1748332"/>
                    <a:gd name="connsiteX14" fmla="*/ 661609 w 2210908"/>
                    <a:gd name="connsiteY14" fmla="*/ 623830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191885 w 2210908"/>
                    <a:gd name="connsiteY34" fmla="*/ 1113110 h 1748332"/>
                    <a:gd name="connsiteX35" fmla="*/ 1186951 w 2210908"/>
                    <a:gd name="connsiteY35" fmla="*/ 1163631 h 1748332"/>
                    <a:gd name="connsiteX36" fmla="*/ 1160072 w 2210908"/>
                    <a:gd name="connsiteY36" fmla="*/ 1195273 h 1748332"/>
                    <a:gd name="connsiteX37" fmla="*/ 1125877 w 2210908"/>
                    <a:gd name="connsiteY37" fmla="*/ 122453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62765 w 2210908"/>
                    <a:gd name="connsiteY42" fmla="*/ 1596923 h 1748332"/>
                    <a:gd name="connsiteX43" fmla="*/ 1098997 w 2210908"/>
                    <a:gd name="connsiteY43" fmla="*/ 1594713 h 1748332"/>
                    <a:gd name="connsiteX44" fmla="*/ 1140506 w 2210908"/>
                    <a:gd name="connsiteY44" fmla="*/ 1584845 h 1748332"/>
                    <a:gd name="connsiteX45" fmla="*/ 1191027 w 2210908"/>
                    <a:gd name="connsiteY45" fmla="*/ 1594199 h 1748332"/>
                    <a:gd name="connsiteX46" fmla="*/ 1243091 w 2210908"/>
                    <a:gd name="connsiteY46" fmla="*/ 1591990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45224 w 2210908"/>
                    <a:gd name="connsiteY113" fmla="*/ 43891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301469 w 2210908"/>
                    <a:gd name="connsiteY132" fmla="*/ 168764 h 1748332"/>
                    <a:gd name="connsiteX133" fmla="*/ 201266 w 2210908"/>
                    <a:gd name="connsiteY133" fmla="*/ 192918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11571 w 2210908"/>
                    <a:gd name="connsiteY11" fmla="*/ 594569 h 1748332"/>
                    <a:gd name="connsiteX12" fmla="*/ 552567 w 2210908"/>
                    <a:gd name="connsiteY12" fmla="*/ 606647 h 1748332"/>
                    <a:gd name="connsiteX13" fmla="*/ 612956 w 2210908"/>
                    <a:gd name="connsiteY13" fmla="*/ 609199 h 1748332"/>
                    <a:gd name="connsiteX14" fmla="*/ 661609 w 2210908"/>
                    <a:gd name="connsiteY14" fmla="*/ 623830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191885 w 2210908"/>
                    <a:gd name="connsiteY34" fmla="*/ 1113110 h 1748332"/>
                    <a:gd name="connsiteX35" fmla="*/ 1186951 w 2210908"/>
                    <a:gd name="connsiteY35" fmla="*/ 1163631 h 1748332"/>
                    <a:gd name="connsiteX36" fmla="*/ 1160072 w 2210908"/>
                    <a:gd name="connsiteY36" fmla="*/ 1195273 h 1748332"/>
                    <a:gd name="connsiteX37" fmla="*/ 1125877 w 2210908"/>
                    <a:gd name="connsiteY37" fmla="*/ 122453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62765 w 2210908"/>
                    <a:gd name="connsiteY42" fmla="*/ 1596923 h 1748332"/>
                    <a:gd name="connsiteX43" fmla="*/ 1098997 w 2210908"/>
                    <a:gd name="connsiteY43" fmla="*/ 1594713 h 1748332"/>
                    <a:gd name="connsiteX44" fmla="*/ 1140506 w 2210908"/>
                    <a:gd name="connsiteY44" fmla="*/ 1584845 h 1748332"/>
                    <a:gd name="connsiteX45" fmla="*/ 1191027 w 2210908"/>
                    <a:gd name="connsiteY45" fmla="*/ 1594199 h 1748332"/>
                    <a:gd name="connsiteX46" fmla="*/ 1243091 w 2210908"/>
                    <a:gd name="connsiteY46" fmla="*/ 1591990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23793 w 2210908"/>
                    <a:gd name="connsiteY113" fmla="*/ 22460 h 1748332"/>
                    <a:gd name="connsiteX114" fmla="*/ 1420866 w 2210908"/>
                    <a:gd name="connsiteY114" fmla="*/ 29260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301469 w 2210908"/>
                    <a:gd name="connsiteY132" fmla="*/ 168764 h 1748332"/>
                    <a:gd name="connsiteX133" fmla="*/ 201266 w 2210908"/>
                    <a:gd name="connsiteY133" fmla="*/ 192918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570 h 1748332"/>
                    <a:gd name="connsiteX1" fmla="*/ 45608 w 2210908"/>
                    <a:gd name="connsiteY1" fmla="*/ 482803 h 1748332"/>
                    <a:gd name="connsiteX2" fmla="*/ 56315 w 2210908"/>
                    <a:gd name="connsiteY2" fmla="*/ 480498 h 1748332"/>
                    <a:gd name="connsiteX3" fmla="*/ 96129 w 2210908"/>
                    <a:gd name="connsiteY3" fmla="*/ 487909 h 1748332"/>
                    <a:gd name="connsiteX4" fmla="*/ 133391 w 2210908"/>
                    <a:gd name="connsiteY4" fmla="*/ 512064 h 1748332"/>
                    <a:gd name="connsiteX5" fmla="*/ 184597 w 2210908"/>
                    <a:gd name="connsiteY5" fmla="*/ 519379 h 1748332"/>
                    <a:gd name="connsiteX6" fmla="*/ 272380 w 2210908"/>
                    <a:gd name="connsiteY6" fmla="*/ 534009 h 1748332"/>
                    <a:gd name="connsiteX7" fmla="*/ 316271 w 2210908"/>
                    <a:gd name="connsiteY7" fmla="*/ 541324 h 1748332"/>
                    <a:gd name="connsiteX8" fmla="*/ 411368 w 2210908"/>
                    <a:gd name="connsiteY8" fmla="*/ 548640 h 1748332"/>
                    <a:gd name="connsiteX9" fmla="*/ 440629 w 2210908"/>
                    <a:gd name="connsiteY9" fmla="*/ 555955 h 1748332"/>
                    <a:gd name="connsiteX10" fmla="*/ 479587 w 2210908"/>
                    <a:gd name="connsiteY10" fmla="*/ 582320 h 1748332"/>
                    <a:gd name="connsiteX11" fmla="*/ 511571 w 2210908"/>
                    <a:gd name="connsiteY11" fmla="*/ 594569 h 1748332"/>
                    <a:gd name="connsiteX12" fmla="*/ 552567 w 2210908"/>
                    <a:gd name="connsiteY12" fmla="*/ 606647 h 1748332"/>
                    <a:gd name="connsiteX13" fmla="*/ 612956 w 2210908"/>
                    <a:gd name="connsiteY13" fmla="*/ 609199 h 1748332"/>
                    <a:gd name="connsiteX14" fmla="*/ 661609 w 2210908"/>
                    <a:gd name="connsiteY14" fmla="*/ 623830 h 1748332"/>
                    <a:gd name="connsiteX15" fmla="*/ 733237 w 2210908"/>
                    <a:gd name="connsiteY15" fmla="*/ 643737 h 1748332"/>
                    <a:gd name="connsiteX16" fmla="*/ 755183 w 2210908"/>
                    <a:gd name="connsiteY16" fmla="*/ 651052 h 1748332"/>
                    <a:gd name="connsiteX17" fmla="*/ 777128 w 2210908"/>
                    <a:gd name="connsiteY17" fmla="*/ 658368 h 1748332"/>
                    <a:gd name="connsiteX18" fmla="*/ 813704 w 2210908"/>
                    <a:gd name="connsiteY18" fmla="*/ 665683 h 1748332"/>
                    <a:gd name="connsiteX19" fmla="*/ 857596 w 2210908"/>
                    <a:gd name="connsiteY19" fmla="*/ 680313 h 1748332"/>
                    <a:gd name="connsiteX20" fmla="*/ 879541 w 2210908"/>
                    <a:gd name="connsiteY20" fmla="*/ 687628 h 1748332"/>
                    <a:gd name="connsiteX21" fmla="*/ 930748 w 2210908"/>
                    <a:gd name="connsiteY21" fmla="*/ 702259 h 1748332"/>
                    <a:gd name="connsiteX22" fmla="*/ 960008 w 2210908"/>
                    <a:gd name="connsiteY22" fmla="*/ 709574 h 1748332"/>
                    <a:gd name="connsiteX23" fmla="*/ 1011215 w 2210908"/>
                    <a:gd name="connsiteY23" fmla="*/ 724204 h 1748332"/>
                    <a:gd name="connsiteX24" fmla="*/ 1091682 w 2210908"/>
                    <a:gd name="connsiteY24" fmla="*/ 738835 h 1748332"/>
                    <a:gd name="connsiteX25" fmla="*/ 1113628 w 2210908"/>
                    <a:gd name="connsiteY25" fmla="*/ 746150 h 1748332"/>
                    <a:gd name="connsiteX26" fmla="*/ 1106312 w 2210908"/>
                    <a:gd name="connsiteY26" fmla="*/ 782726 h 1748332"/>
                    <a:gd name="connsiteX27" fmla="*/ 1098997 w 2210908"/>
                    <a:gd name="connsiteY27" fmla="*/ 804672 h 1748332"/>
                    <a:gd name="connsiteX28" fmla="*/ 1106312 w 2210908"/>
                    <a:gd name="connsiteY28" fmla="*/ 863193 h 1748332"/>
                    <a:gd name="connsiteX29" fmla="*/ 1113628 w 2210908"/>
                    <a:gd name="connsiteY29" fmla="*/ 885139 h 1748332"/>
                    <a:gd name="connsiteX30" fmla="*/ 1135573 w 2210908"/>
                    <a:gd name="connsiteY30" fmla="*/ 907084 h 1748332"/>
                    <a:gd name="connsiteX31" fmla="*/ 1142888 w 2210908"/>
                    <a:gd name="connsiteY31" fmla="*/ 929030 h 1748332"/>
                    <a:gd name="connsiteX32" fmla="*/ 1157519 w 2210908"/>
                    <a:gd name="connsiteY32" fmla="*/ 987552 h 1748332"/>
                    <a:gd name="connsiteX33" fmla="*/ 1186780 w 2210908"/>
                    <a:gd name="connsiteY33" fmla="*/ 1031443 h 1748332"/>
                    <a:gd name="connsiteX34" fmla="*/ 1191885 w 2210908"/>
                    <a:gd name="connsiteY34" fmla="*/ 1113110 h 1748332"/>
                    <a:gd name="connsiteX35" fmla="*/ 1186951 w 2210908"/>
                    <a:gd name="connsiteY35" fmla="*/ 1163631 h 1748332"/>
                    <a:gd name="connsiteX36" fmla="*/ 1160072 w 2210908"/>
                    <a:gd name="connsiteY36" fmla="*/ 1195273 h 1748332"/>
                    <a:gd name="connsiteX37" fmla="*/ 1125877 w 2210908"/>
                    <a:gd name="connsiteY37" fmla="*/ 1224534 h 1748332"/>
                    <a:gd name="connsiteX38" fmla="*/ 1113628 w 2210908"/>
                    <a:gd name="connsiteY38" fmla="*/ 1265529 h 1748332"/>
                    <a:gd name="connsiteX39" fmla="*/ 1091682 w 2210908"/>
                    <a:gd name="connsiteY39" fmla="*/ 1338681 h 1748332"/>
                    <a:gd name="connsiteX40" fmla="*/ 1077052 w 2210908"/>
                    <a:gd name="connsiteY40" fmla="*/ 1506931 h 1748332"/>
                    <a:gd name="connsiteX41" fmla="*/ 1069736 w 2210908"/>
                    <a:gd name="connsiteY41" fmla="*/ 1528876 h 1748332"/>
                    <a:gd name="connsiteX42" fmla="*/ 1062765 w 2210908"/>
                    <a:gd name="connsiteY42" fmla="*/ 1596923 h 1748332"/>
                    <a:gd name="connsiteX43" fmla="*/ 1098997 w 2210908"/>
                    <a:gd name="connsiteY43" fmla="*/ 1594713 h 1748332"/>
                    <a:gd name="connsiteX44" fmla="*/ 1140506 w 2210908"/>
                    <a:gd name="connsiteY44" fmla="*/ 1584845 h 1748332"/>
                    <a:gd name="connsiteX45" fmla="*/ 1191027 w 2210908"/>
                    <a:gd name="connsiteY45" fmla="*/ 1594199 h 1748332"/>
                    <a:gd name="connsiteX46" fmla="*/ 1243091 w 2210908"/>
                    <a:gd name="connsiteY46" fmla="*/ 1591990 h 1748332"/>
                    <a:gd name="connsiteX47" fmla="*/ 1281877 w 2210908"/>
                    <a:gd name="connsiteY47" fmla="*/ 1609344 h 1748332"/>
                    <a:gd name="connsiteX48" fmla="*/ 1340399 w 2210908"/>
                    <a:gd name="connsiteY48" fmla="*/ 1609344 h 1748332"/>
                    <a:gd name="connsiteX49" fmla="*/ 1362344 w 2210908"/>
                    <a:gd name="connsiteY49" fmla="*/ 1623974 h 1748332"/>
                    <a:gd name="connsiteX50" fmla="*/ 1391605 w 2210908"/>
                    <a:gd name="connsiteY50" fmla="*/ 1631289 h 1748332"/>
                    <a:gd name="connsiteX51" fmla="*/ 1472072 w 2210908"/>
                    <a:gd name="connsiteY51" fmla="*/ 1645920 h 1748332"/>
                    <a:gd name="connsiteX52" fmla="*/ 1676898 w 2210908"/>
                    <a:gd name="connsiteY52" fmla="*/ 1653235 h 1748332"/>
                    <a:gd name="connsiteX53" fmla="*/ 1735420 w 2210908"/>
                    <a:gd name="connsiteY53" fmla="*/ 1667865 h 1748332"/>
                    <a:gd name="connsiteX54" fmla="*/ 1779311 w 2210908"/>
                    <a:gd name="connsiteY54" fmla="*/ 1682496 h 1748332"/>
                    <a:gd name="connsiteX55" fmla="*/ 1852463 w 2210908"/>
                    <a:gd name="connsiteY55" fmla="*/ 1660550 h 1748332"/>
                    <a:gd name="connsiteX56" fmla="*/ 1976821 w 2210908"/>
                    <a:gd name="connsiteY56" fmla="*/ 1675180 h 1748332"/>
                    <a:gd name="connsiteX57" fmla="*/ 2020712 w 2210908"/>
                    <a:gd name="connsiteY57" fmla="*/ 1689811 h 1748332"/>
                    <a:gd name="connsiteX58" fmla="*/ 2086549 w 2210908"/>
                    <a:gd name="connsiteY58" fmla="*/ 1711756 h 1748332"/>
                    <a:gd name="connsiteX59" fmla="*/ 2108495 w 2210908"/>
                    <a:gd name="connsiteY59" fmla="*/ 1719072 h 1748332"/>
                    <a:gd name="connsiteX60" fmla="*/ 2137756 w 2210908"/>
                    <a:gd name="connsiteY60" fmla="*/ 1726387 h 1748332"/>
                    <a:gd name="connsiteX61" fmla="*/ 2181647 w 2210908"/>
                    <a:gd name="connsiteY61" fmla="*/ 1741017 h 1748332"/>
                    <a:gd name="connsiteX62" fmla="*/ 2203592 w 2210908"/>
                    <a:gd name="connsiteY62" fmla="*/ 1748332 h 1748332"/>
                    <a:gd name="connsiteX63" fmla="*/ 2188962 w 2210908"/>
                    <a:gd name="connsiteY63" fmla="*/ 1704441 h 1748332"/>
                    <a:gd name="connsiteX64" fmla="*/ 2181647 w 2210908"/>
                    <a:gd name="connsiteY64" fmla="*/ 1682496 h 1748332"/>
                    <a:gd name="connsiteX65" fmla="*/ 2152386 w 2210908"/>
                    <a:gd name="connsiteY65" fmla="*/ 1645920 h 1748332"/>
                    <a:gd name="connsiteX66" fmla="*/ 2159701 w 2210908"/>
                    <a:gd name="connsiteY66" fmla="*/ 1623974 h 1748332"/>
                    <a:gd name="connsiteX67" fmla="*/ 2145071 w 2210908"/>
                    <a:gd name="connsiteY67" fmla="*/ 1580083 h 1748332"/>
                    <a:gd name="connsiteX68" fmla="*/ 2159701 w 2210908"/>
                    <a:gd name="connsiteY68" fmla="*/ 1565452 h 1748332"/>
                    <a:gd name="connsiteX69" fmla="*/ 2174332 w 2210908"/>
                    <a:gd name="connsiteY69" fmla="*/ 1521561 h 1748332"/>
                    <a:gd name="connsiteX70" fmla="*/ 2174332 w 2210908"/>
                    <a:gd name="connsiteY70" fmla="*/ 1455724 h 1748332"/>
                    <a:gd name="connsiteX71" fmla="*/ 2188962 w 2210908"/>
                    <a:gd name="connsiteY71" fmla="*/ 1411833 h 1748332"/>
                    <a:gd name="connsiteX72" fmla="*/ 2174332 w 2210908"/>
                    <a:gd name="connsiteY72" fmla="*/ 1360627 h 1748332"/>
                    <a:gd name="connsiteX73" fmla="*/ 2159701 w 2210908"/>
                    <a:gd name="connsiteY73" fmla="*/ 1302105 h 1748332"/>
                    <a:gd name="connsiteX74" fmla="*/ 2167016 w 2210908"/>
                    <a:gd name="connsiteY74" fmla="*/ 1280160 h 1748332"/>
                    <a:gd name="connsiteX75" fmla="*/ 2181647 w 2210908"/>
                    <a:gd name="connsiteY75" fmla="*/ 1265529 h 1748332"/>
                    <a:gd name="connsiteX76" fmla="*/ 2188962 w 2210908"/>
                    <a:gd name="connsiteY76" fmla="*/ 1236268 h 1748332"/>
                    <a:gd name="connsiteX77" fmla="*/ 2196277 w 2210908"/>
                    <a:gd name="connsiteY77" fmla="*/ 1214323 h 1748332"/>
                    <a:gd name="connsiteX78" fmla="*/ 2188962 w 2210908"/>
                    <a:gd name="connsiteY78" fmla="*/ 1177747 h 1748332"/>
                    <a:gd name="connsiteX79" fmla="*/ 2174332 w 2210908"/>
                    <a:gd name="connsiteY79" fmla="*/ 1163116 h 1748332"/>
                    <a:gd name="connsiteX80" fmla="*/ 2203592 w 2210908"/>
                    <a:gd name="connsiteY80" fmla="*/ 1126540 h 1748332"/>
                    <a:gd name="connsiteX81" fmla="*/ 2210908 w 2210908"/>
                    <a:gd name="connsiteY81" fmla="*/ 1104595 h 1748332"/>
                    <a:gd name="connsiteX82" fmla="*/ 2196277 w 2210908"/>
                    <a:gd name="connsiteY82" fmla="*/ 1024128 h 1748332"/>
                    <a:gd name="connsiteX83" fmla="*/ 2196277 w 2210908"/>
                    <a:gd name="connsiteY83" fmla="*/ 950976 h 1748332"/>
                    <a:gd name="connsiteX84" fmla="*/ 2203592 w 2210908"/>
                    <a:gd name="connsiteY84" fmla="*/ 929030 h 1748332"/>
                    <a:gd name="connsiteX85" fmla="*/ 2188962 w 2210908"/>
                    <a:gd name="connsiteY85" fmla="*/ 885139 h 1748332"/>
                    <a:gd name="connsiteX86" fmla="*/ 2145071 w 2210908"/>
                    <a:gd name="connsiteY86" fmla="*/ 855878 h 1748332"/>
                    <a:gd name="connsiteX87" fmla="*/ 2167016 w 2210908"/>
                    <a:gd name="connsiteY87" fmla="*/ 833932 h 1748332"/>
                    <a:gd name="connsiteX88" fmla="*/ 2137756 w 2210908"/>
                    <a:gd name="connsiteY88" fmla="*/ 804672 h 1748332"/>
                    <a:gd name="connsiteX89" fmla="*/ 2130440 w 2210908"/>
                    <a:gd name="connsiteY89" fmla="*/ 753465 h 1748332"/>
                    <a:gd name="connsiteX90" fmla="*/ 2123125 w 2210908"/>
                    <a:gd name="connsiteY90" fmla="*/ 687628 h 1748332"/>
                    <a:gd name="connsiteX91" fmla="*/ 2115810 w 2210908"/>
                    <a:gd name="connsiteY91" fmla="*/ 665683 h 1748332"/>
                    <a:gd name="connsiteX92" fmla="*/ 2086549 w 2210908"/>
                    <a:gd name="connsiteY92" fmla="*/ 636422 h 1748332"/>
                    <a:gd name="connsiteX93" fmla="*/ 2079234 w 2210908"/>
                    <a:gd name="connsiteY93" fmla="*/ 570585 h 1748332"/>
                    <a:gd name="connsiteX94" fmla="*/ 2057288 w 2210908"/>
                    <a:gd name="connsiteY94" fmla="*/ 555955 h 1748332"/>
                    <a:gd name="connsiteX95" fmla="*/ 2042658 w 2210908"/>
                    <a:gd name="connsiteY95" fmla="*/ 512064 h 1748332"/>
                    <a:gd name="connsiteX96" fmla="*/ 2042658 w 2210908"/>
                    <a:gd name="connsiteY96" fmla="*/ 343814 h 1748332"/>
                    <a:gd name="connsiteX97" fmla="*/ 2049973 w 2210908"/>
                    <a:gd name="connsiteY97" fmla="*/ 321868 h 1748332"/>
                    <a:gd name="connsiteX98" fmla="*/ 2020712 w 2210908"/>
                    <a:gd name="connsiteY98" fmla="*/ 285292 h 1748332"/>
                    <a:gd name="connsiteX99" fmla="*/ 1998767 w 2210908"/>
                    <a:gd name="connsiteY99" fmla="*/ 277977 h 1748332"/>
                    <a:gd name="connsiteX100" fmla="*/ 1976821 w 2210908"/>
                    <a:gd name="connsiteY100" fmla="*/ 263347 h 1748332"/>
                    <a:gd name="connsiteX101" fmla="*/ 1932930 w 2210908"/>
                    <a:gd name="connsiteY101" fmla="*/ 248716 h 1748332"/>
                    <a:gd name="connsiteX102" fmla="*/ 1889039 w 2210908"/>
                    <a:gd name="connsiteY102" fmla="*/ 234086 h 1748332"/>
                    <a:gd name="connsiteX103" fmla="*/ 1867093 w 2210908"/>
                    <a:gd name="connsiteY103" fmla="*/ 226771 h 1748332"/>
                    <a:gd name="connsiteX104" fmla="*/ 1852463 w 2210908"/>
                    <a:gd name="connsiteY104" fmla="*/ 212140 h 1748332"/>
                    <a:gd name="connsiteX105" fmla="*/ 1808572 w 2210908"/>
                    <a:gd name="connsiteY105" fmla="*/ 197510 h 1748332"/>
                    <a:gd name="connsiteX106" fmla="*/ 1771996 w 2210908"/>
                    <a:gd name="connsiteY106" fmla="*/ 175564 h 1748332"/>
                    <a:gd name="connsiteX107" fmla="*/ 1728104 w 2210908"/>
                    <a:gd name="connsiteY107" fmla="*/ 146304 h 1748332"/>
                    <a:gd name="connsiteX108" fmla="*/ 1713474 w 2210908"/>
                    <a:gd name="connsiteY108" fmla="*/ 131673 h 1748332"/>
                    <a:gd name="connsiteX109" fmla="*/ 1691528 w 2210908"/>
                    <a:gd name="connsiteY109" fmla="*/ 124358 h 1748332"/>
                    <a:gd name="connsiteX110" fmla="*/ 1669583 w 2210908"/>
                    <a:gd name="connsiteY110" fmla="*/ 109728 h 1748332"/>
                    <a:gd name="connsiteX111" fmla="*/ 1625692 w 2210908"/>
                    <a:gd name="connsiteY111" fmla="*/ 87782 h 1748332"/>
                    <a:gd name="connsiteX112" fmla="*/ 1589116 w 2210908"/>
                    <a:gd name="connsiteY112" fmla="*/ 58521 h 1748332"/>
                    <a:gd name="connsiteX113" fmla="*/ 1523793 w 2210908"/>
                    <a:gd name="connsiteY113" fmla="*/ 22460 h 1748332"/>
                    <a:gd name="connsiteX114" fmla="*/ 1408960 w 2210908"/>
                    <a:gd name="connsiteY114" fmla="*/ 17354 h 1748332"/>
                    <a:gd name="connsiteX115" fmla="*/ 1252616 w 2210908"/>
                    <a:gd name="connsiteY115" fmla="*/ 7315 h 1748332"/>
                    <a:gd name="connsiteX116" fmla="*/ 1186780 w 2210908"/>
                    <a:gd name="connsiteY116" fmla="*/ 0 h 1748332"/>
                    <a:gd name="connsiteX117" fmla="*/ 1040476 w 2210908"/>
                    <a:gd name="connsiteY117" fmla="*/ 7315 h 1748332"/>
                    <a:gd name="connsiteX118" fmla="*/ 996584 w 2210908"/>
                    <a:gd name="connsiteY118" fmla="*/ 21945 h 1748332"/>
                    <a:gd name="connsiteX119" fmla="*/ 945378 w 2210908"/>
                    <a:gd name="connsiteY119" fmla="*/ 36576 h 1748332"/>
                    <a:gd name="connsiteX120" fmla="*/ 916117 w 2210908"/>
                    <a:gd name="connsiteY120" fmla="*/ 43891 h 1748332"/>
                    <a:gd name="connsiteX121" fmla="*/ 872226 w 2210908"/>
                    <a:gd name="connsiteY121" fmla="*/ 58521 h 1748332"/>
                    <a:gd name="connsiteX122" fmla="*/ 828335 w 2210908"/>
                    <a:gd name="connsiteY122" fmla="*/ 73152 h 1748332"/>
                    <a:gd name="connsiteX123" fmla="*/ 762498 w 2210908"/>
                    <a:gd name="connsiteY123" fmla="*/ 95097 h 1748332"/>
                    <a:gd name="connsiteX124" fmla="*/ 740552 w 2210908"/>
                    <a:gd name="connsiteY124" fmla="*/ 102412 h 1748332"/>
                    <a:gd name="connsiteX125" fmla="*/ 682031 w 2210908"/>
                    <a:gd name="connsiteY125" fmla="*/ 117043 h 1748332"/>
                    <a:gd name="connsiteX126" fmla="*/ 579618 w 2210908"/>
                    <a:gd name="connsiteY126" fmla="*/ 131673 h 1748332"/>
                    <a:gd name="connsiteX127" fmla="*/ 535727 w 2210908"/>
                    <a:gd name="connsiteY127" fmla="*/ 138988 h 1748332"/>
                    <a:gd name="connsiteX128" fmla="*/ 484520 w 2210908"/>
                    <a:gd name="connsiteY128" fmla="*/ 146304 h 1748332"/>
                    <a:gd name="connsiteX129" fmla="*/ 433314 w 2210908"/>
                    <a:gd name="connsiteY129" fmla="*/ 160934 h 1748332"/>
                    <a:gd name="connsiteX130" fmla="*/ 411368 w 2210908"/>
                    <a:gd name="connsiteY130" fmla="*/ 168249 h 1748332"/>
                    <a:gd name="connsiteX131" fmla="*/ 352847 w 2210908"/>
                    <a:gd name="connsiteY131" fmla="*/ 175564 h 1748332"/>
                    <a:gd name="connsiteX132" fmla="*/ 301469 w 2210908"/>
                    <a:gd name="connsiteY132" fmla="*/ 168764 h 1748332"/>
                    <a:gd name="connsiteX133" fmla="*/ 201266 w 2210908"/>
                    <a:gd name="connsiteY133" fmla="*/ 192918 h 1748332"/>
                    <a:gd name="connsiteX134" fmla="*/ 96815 w 2210908"/>
                    <a:gd name="connsiteY134" fmla="*/ 212140 h 1748332"/>
                    <a:gd name="connsiteX135" fmla="*/ 89500 w 2210908"/>
                    <a:gd name="connsiteY135" fmla="*/ 241401 h 1748332"/>
                    <a:gd name="connsiteX136" fmla="*/ 82184 w 2210908"/>
                    <a:gd name="connsiteY136" fmla="*/ 285292 h 1748332"/>
                    <a:gd name="connsiteX137" fmla="*/ 67554 w 2210908"/>
                    <a:gd name="connsiteY137" fmla="*/ 329184 h 1748332"/>
                    <a:gd name="connsiteX138" fmla="*/ 45608 w 2210908"/>
                    <a:gd name="connsiteY138" fmla="*/ 395020 h 1748332"/>
                    <a:gd name="connsiteX139" fmla="*/ 30978 w 2210908"/>
                    <a:gd name="connsiteY139" fmla="*/ 438912 h 1748332"/>
                    <a:gd name="connsiteX140" fmla="*/ 154 w 2210908"/>
                    <a:gd name="connsiteY140" fmla="*/ 469570 h 1748332"/>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106312 w 2210908"/>
                    <a:gd name="connsiteY26" fmla="*/ 782798 h 1748404"/>
                    <a:gd name="connsiteX27" fmla="*/ 1098997 w 2210908"/>
                    <a:gd name="connsiteY27" fmla="*/ 804744 h 1748404"/>
                    <a:gd name="connsiteX28" fmla="*/ 1106312 w 2210908"/>
                    <a:gd name="connsiteY28" fmla="*/ 863265 h 1748404"/>
                    <a:gd name="connsiteX29" fmla="*/ 1113628 w 2210908"/>
                    <a:gd name="connsiteY29" fmla="*/ 885211 h 1748404"/>
                    <a:gd name="connsiteX30" fmla="*/ 1135573 w 2210908"/>
                    <a:gd name="connsiteY30" fmla="*/ 907156 h 1748404"/>
                    <a:gd name="connsiteX31" fmla="*/ 1142888 w 2210908"/>
                    <a:gd name="connsiteY31" fmla="*/ 929102 h 1748404"/>
                    <a:gd name="connsiteX32" fmla="*/ 1157519 w 2210908"/>
                    <a:gd name="connsiteY32" fmla="*/ 987624 h 1748404"/>
                    <a:gd name="connsiteX33" fmla="*/ 1186780 w 2210908"/>
                    <a:gd name="connsiteY33" fmla="*/ 1031515 h 1748404"/>
                    <a:gd name="connsiteX34" fmla="*/ 1191885 w 2210908"/>
                    <a:gd name="connsiteY34" fmla="*/ 1113182 h 1748404"/>
                    <a:gd name="connsiteX35" fmla="*/ 1186951 w 2210908"/>
                    <a:gd name="connsiteY35" fmla="*/ 1163703 h 1748404"/>
                    <a:gd name="connsiteX36" fmla="*/ 1160072 w 2210908"/>
                    <a:gd name="connsiteY36" fmla="*/ 1195345 h 1748404"/>
                    <a:gd name="connsiteX37" fmla="*/ 1125877 w 2210908"/>
                    <a:gd name="connsiteY37" fmla="*/ 1224606 h 1748404"/>
                    <a:gd name="connsiteX38" fmla="*/ 1113628 w 2210908"/>
                    <a:gd name="connsiteY38" fmla="*/ 1265601 h 1748404"/>
                    <a:gd name="connsiteX39" fmla="*/ 1091682 w 2210908"/>
                    <a:gd name="connsiteY39" fmla="*/ 1338753 h 1748404"/>
                    <a:gd name="connsiteX40" fmla="*/ 1077052 w 2210908"/>
                    <a:gd name="connsiteY40" fmla="*/ 1507003 h 1748404"/>
                    <a:gd name="connsiteX41" fmla="*/ 1069736 w 2210908"/>
                    <a:gd name="connsiteY41" fmla="*/ 1528948 h 1748404"/>
                    <a:gd name="connsiteX42" fmla="*/ 1062765 w 2210908"/>
                    <a:gd name="connsiteY42" fmla="*/ 1596995 h 1748404"/>
                    <a:gd name="connsiteX43" fmla="*/ 1098997 w 2210908"/>
                    <a:gd name="connsiteY43" fmla="*/ 1594785 h 1748404"/>
                    <a:gd name="connsiteX44" fmla="*/ 1140506 w 2210908"/>
                    <a:gd name="connsiteY44" fmla="*/ 1584917 h 1748404"/>
                    <a:gd name="connsiteX45" fmla="*/ 1191027 w 2210908"/>
                    <a:gd name="connsiteY45" fmla="*/ 1594271 h 1748404"/>
                    <a:gd name="connsiteX46" fmla="*/ 1243091 w 2210908"/>
                    <a:gd name="connsiteY46" fmla="*/ 1592062 h 1748404"/>
                    <a:gd name="connsiteX47" fmla="*/ 1281877 w 2210908"/>
                    <a:gd name="connsiteY47" fmla="*/ 1609416 h 1748404"/>
                    <a:gd name="connsiteX48" fmla="*/ 1340399 w 2210908"/>
                    <a:gd name="connsiteY48" fmla="*/ 1609416 h 1748404"/>
                    <a:gd name="connsiteX49" fmla="*/ 1362344 w 2210908"/>
                    <a:gd name="connsiteY49" fmla="*/ 1624046 h 1748404"/>
                    <a:gd name="connsiteX50" fmla="*/ 1391605 w 2210908"/>
                    <a:gd name="connsiteY50" fmla="*/ 1631361 h 1748404"/>
                    <a:gd name="connsiteX51" fmla="*/ 1472072 w 2210908"/>
                    <a:gd name="connsiteY51" fmla="*/ 1645992 h 1748404"/>
                    <a:gd name="connsiteX52" fmla="*/ 1676898 w 2210908"/>
                    <a:gd name="connsiteY52" fmla="*/ 1653307 h 1748404"/>
                    <a:gd name="connsiteX53" fmla="*/ 1735420 w 2210908"/>
                    <a:gd name="connsiteY53" fmla="*/ 1667937 h 1748404"/>
                    <a:gd name="connsiteX54" fmla="*/ 1779311 w 2210908"/>
                    <a:gd name="connsiteY54" fmla="*/ 1682568 h 1748404"/>
                    <a:gd name="connsiteX55" fmla="*/ 1852463 w 2210908"/>
                    <a:gd name="connsiteY55" fmla="*/ 1660622 h 1748404"/>
                    <a:gd name="connsiteX56" fmla="*/ 1976821 w 2210908"/>
                    <a:gd name="connsiteY56" fmla="*/ 1675252 h 1748404"/>
                    <a:gd name="connsiteX57" fmla="*/ 2020712 w 2210908"/>
                    <a:gd name="connsiteY57" fmla="*/ 1689883 h 1748404"/>
                    <a:gd name="connsiteX58" fmla="*/ 2086549 w 2210908"/>
                    <a:gd name="connsiteY58" fmla="*/ 1711828 h 1748404"/>
                    <a:gd name="connsiteX59" fmla="*/ 2108495 w 2210908"/>
                    <a:gd name="connsiteY59" fmla="*/ 1719144 h 1748404"/>
                    <a:gd name="connsiteX60" fmla="*/ 2137756 w 2210908"/>
                    <a:gd name="connsiteY60" fmla="*/ 1726459 h 1748404"/>
                    <a:gd name="connsiteX61" fmla="*/ 2181647 w 2210908"/>
                    <a:gd name="connsiteY61" fmla="*/ 1741089 h 1748404"/>
                    <a:gd name="connsiteX62" fmla="*/ 2203592 w 2210908"/>
                    <a:gd name="connsiteY62" fmla="*/ 1748404 h 1748404"/>
                    <a:gd name="connsiteX63" fmla="*/ 2188962 w 2210908"/>
                    <a:gd name="connsiteY63" fmla="*/ 1704513 h 1748404"/>
                    <a:gd name="connsiteX64" fmla="*/ 2181647 w 2210908"/>
                    <a:gd name="connsiteY64" fmla="*/ 1682568 h 1748404"/>
                    <a:gd name="connsiteX65" fmla="*/ 2152386 w 2210908"/>
                    <a:gd name="connsiteY65" fmla="*/ 1645992 h 1748404"/>
                    <a:gd name="connsiteX66" fmla="*/ 2159701 w 2210908"/>
                    <a:gd name="connsiteY66" fmla="*/ 1624046 h 1748404"/>
                    <a:gd name="connsiteX67" fmla="*/ 2145071 w 2210908"/>
                    <a:gd name="connsiteY67" fmla="*/ 1580155 h 1748404"/>
                    <a:gd name="connsiteX68" fmla="*/ 2159701 w 2210908"/>
                    <a:gd name="connsiteY68" fmla="*/ 1565524 h 1748404"/>
                    <a:gd name="connsiteX69" fmla="*/ 2174332 w 2210908"/>
                    <a:gd name="connsiteY69" fmla="*/ 1521633 h 1748404"/>
                    <a:gd name="connsiteX70" fmla="*/ 2174332 w 2210908"/>
                    <a:gd name="connsiteY70" fmla="*/ 1455796 h 1748404"/>
                    <a:gd name="connsiteX71" fmla="*/ 2188962 w 2210908"/>
                    <a:gd name="connsiteY71" fmla="*/ 1411905 h 1748404"/>
                    <a:gd name="connsiteX72" fmla="*/ 2174332 w 2210908"/>
                    <a:gd name="connsiteY72" fmla="*/ 1360699 h 1748404"/>
                    <a:gd name="connsiteX73" fmla="*/ 2159701 w 2210908"/>
                    <a:gd name="connsiteY73" fmla="*/ 1302177 h 1748404"/>
                    <a:gd name="connsiteX74" fmla="*/ 2167016 w 2210908"/>
                    <a:gd name="connsiteY74" fmla="*/ 1280232 h 1748404"/>
                    <a:gd name="connsiteX75" fmla="*/ 2181647 w 2210908"/>
                    <a:gd name="connsiteY75" fmla="*/ 1265601 h 1748404"/>
                    <a:gd name="connsiteX76" fmla="*/ 2188962 w 2210908"/>
                    <a:gd name="connsiteY76" fmla="*/ 1236340 h 1748404"/>
                    <a:gd name="connsiteX77" fmla="*/ 2196277 w 2210908"/>
                    <a:gd name="connsiteY77" fmla="*/ 1214395 h 1748404"/>
                    <a:gd name="connsiteX78" fmla="*/ 2188962 w 2210908"/>
                    <a:gd name="connsiteY78" fmla="*/ 1177819 h 1748404"/>
                    <a:gd name="connsiteX79" fmla="*/ 2174332 w 2210908"/>
                    <a:gd name="connsiteY79" fmla="*/ 1163188 h 1748404"/>
                    <a:gd name="connsiteX80" fmla="*/ 2203592 w 2210908"/>
                    <a:gd name="connsiteY80" fmla="*/ 1126612 h 1748404"/>
                    <a:gd name="connsiteX81" fmla="*/ 2210908 w 2210908"/>
                    <a:gd name="connsiteY81" fmla="*/ 1104667 h 1748404"/>
                    <a:gd name="connsiteX82" fmla="*/ 2196277 w 2210908"/>
                    <a:gd name="connsiteY82" fmla="*/ 1024200 h 1748404"/>
                    <a:gd name="connsiteX83" fmla="*/ 2196277 w 2210908"/>
                    <a:gd name="connsiteY83" fmla="*/ 951048 h 1748404"/>
                    <a:gd name="connsiteX84" fmla="*/ 2203592 w 2210908"/>
                    <a:gd name="connsiteY84" fmla="*/ 929102 h 1748404"/>
                    <a:gd name="connsiteX85" fmla="*/ 2188962 w 2210908"/>
                    <a:gd name="connsiteY85" fmla="*/ 885211 h 1748404"/>
                    <a:gd name="connsiteX86" fmla="*/ 2145071 w 2210908"/>
                    <a:gd name="connsiteY86" fmla="*/ 855950 h 1748404"/>
                    <a:gd name="connsiteX87" fmla="*/ 2167016 w 2210908"/>
                    <a:gd name="connsiteY87" fmla="*/ 834004 h 1748404"/>
                    <a:gd name="connsiteX88" fmla="*/ 2137756 w 2210908"/>
                    <a:gd name="connsiteY88" fmla="*/ 804744 h 1748404"/>
                    <a:gd name="connsiteX89" fmla="*/ 2130440 w 2210908"/>
                    <a:gd name="connsiteY89" fmla="*/ 753537 h 1748404"/>
                    <a:gd name="connsiteX90" fmla="*/ 2123125 w 2210908"/>
                    <a:gd name="connsiteY90" fmla="*/ 687700 h 1748404"/>
                    <a:gd name="connsiteX91" fmla="*/ 2115810 w 2210908"/>
                    <a:gd name="connsiteY91" fmla="*/ 665755 h 1748404"/>
                    <a:gd name="connsiteX92" fmla="*/ 2086549 w 2210908"/>
                    <a:gd name="connsiteY92" fmla="*/ 636494 h 1748404"/>
                    <a:gd name="connsiteX93" fmla="*/ 2079234 w 2210908"/>
                    <a:gd name="connsiteY93" fmla="*/ 570657 h 1748404"/>
                    <a:gd name="connsiteX94" fmla="*/ 2057288 w 2210908"/>
                    <a:gd name="connsiteY94" fmla="*/ 556027 h 1748404"/>
                    <a:gd name="connsiteX95" fmla="*/ 2042658 w 2210908"/>
                    <a:gd name="connsiteY95" fmla="*/ 512136 h 1748404"/>
                    <a:gd name="connsiteX96" fmla="*/ 2042658 w 2210908"/>
                    <a:gd name="connsiteY96" fmla="*/ 343886 h 1748404"/>
                    <a:gd name="connsiteX97" fmla="*/ 2049973 w 2210908"/>
                    <a:gd name="connsiteY97" fmla="*/ 321940 h 1748404"/>
                    <a:gd name="connsiteX98" fmla="*/ 2020712 w 2210908"/>
                    <a:gd name="connsiteY98" fmla="*/ 285364 h 1748404"/>
                    <a:gd name="connsiteX99" fmla="*/ 1998767 w 2210908"/>
                    <a:gd name="connsiteY99" fmla="*/ 278049 h 1748404"/>
                    <a:gd name="connsiteX100" fmla="*/ 1976821 w 2210908"/>
                    <a:gd name="connsiteY100" fmla="*/ 263419 h 1748404"/>
                    <a:gd name="connsiteX101" fmla="*/ 1932930 w 2210908"/>
                    <a:gd name="connsiteY101" fmla="*/ 248788 h 1748404"/>
                    <a:gd name="connsiteX102" fmla="*/ 1889039 w 2210908"/>
                    <a:gd name="connsiteY102" fmla="*/ 234158 h 1748404"/>
                    <a:gd name="connsiteX103" fmla="*/ 1867093 w 2210908"/>
                    <a:gd name="connsiteY103" fmla="*/ 226843 h 1748404"/>
                    <a:gd name="connsiteX104" fmla="*/ 1852463 w 2210908"/>
                    <a:gd name="connsiteY104" fmla="*/ 212212 h 1748404"/>
                    <a:gd name="connsiteX105" fmla="*/ 1808572 w 2210908"/>
                    <a:gd name="connsiteY105" fmla="*/ 197582 h 1748404"/>
                    <a:gd name="connsiteX106" fmla="*/ 1771996 w 2210908"/>
                    <a:gd name="connsiteY106" fmla="*/ 175636 h 1748404"/>
                    <a:gd name="connsiteX107" fmla="*/ 1728104 w 2210908"/>
                    <a:gd name="connsiteY107" fmla="*/ 146376 h 1748404"/>
                    <a:gd name="connsiteX108" fmla="*/ 1713474 w 2210908"/>
                    <a:gd name="connsiteY108" fmla="*/ 131745 h 1748404"/>
                    <a:gd name="connsiteX109" fmla="*/ 1691528 w 2210908"/>
                    <a:gd name="connsiteY109" fmla="*/ 124430 h 1748404"/>
                    <a:gd name="connsiteX110" fmla="*/ 1669583 w 2210908"/>
                    <a:gd name="connsiteY110" fmla="*/ 109800 h 1748404"/>
                    <a:gd name="connsiteX111" fmla="*/ 1625692 w 2210908"/>
                    <a:gd name="connsiteY111" fmla="*/ 87854 h 1748404"/>
                    <a:gd name="connsiteX112" fmla="*/ 1589116 w 2210908"/>
                    <a:gd name="connsiteY112" fmla="*/ 58593 h 1748404"/>
                    <a:gd name="connsiteX113" fmla="*/ 1523793 w 2210908"/>
                    <a:gd name="connsiteY113" fmla="*/ 22532 h 1748404"/>
                    <a:gd name="connsiteX114" fmla="*/ 1408960 w 2210908"/>
                    <a:gd name="connsiteY114" fmla="*/ 17426 h 1748404"/>
                    <a:gd name="connsiteX115" fmla="*/ 1252616 w 2210908"/>
                    <a:gd name="connsiteY115" fmla="*/ 7387 h 1748404"/>
                    <a:gd name="connsiteX116" fmla="*/ 1186780 w 2210908"/>
                    <a:gd name="connsiteY116" fmla="*/ 72 h 1748404"/>
                    <a:gd name="connsiteX117" fmla="*/ 1054763 w 2210908"/>
                    <a:gd name="connsiteY117" fmla="*/ 2624 h 1748404"/>
                    <a:gd name="connsiteX118" fmla="*/ 996584 w 2210908"/>
                    <a:gd name="connsiteY118" fmla="*/ 22017 h 1748404"/>
                    <a:gd name="connsiteX119" fmla="*/ 945378 w 2210908"/>
                    <a:gd name="connsiteY119" fmla="*/ 36648 h 1748404"/>
                    <a:gd name="connsiteX120" fmla="*/ 916117 w 2210908"/>
                    <a:gd name="connsiteY120" fmla="*/ 43963 h 1748404"/>
                    <a:gd name="connsiteX121" fmla="*/ 872226 w 2210908"/>
                    <a:gd name="connsiteY121" fmla="*/ 58593 h 1748404"/>
                    <a:gd name="connsiteX122" fmla="*/ 828335 w 2210908"/>
                    <a:gd name="connsiteY122" fmla="*/ 73224 h 1748404"/>
                    <a:gd name="connsiteX123" fmla="*/ 762498 w 2210908"/>
                    <a:gd name="connsiteY123" fmla="*/ 95169 h 1748404"/>
                    <a:gd name="connsiteX124" fmla="*/ 740552 w 2210908"/>
                    <a:gd name="connsiteY124" fmla="*/ 102484 h 1748404"/>
                    <a:gd name="connsiteX125" fmla="*/ 682031 w 2210908"/>
                    <a:gd name="connsiteY125" fmla="*/ 117115 h 1748404"/>
                    <a:gd name="connsiteX126" fmla="*/ 579618 w 2210908"/>
                    <a:gd name="connsiteY126" fmla="*/ 131745 h 1748404"/>
                    <a:gd name="connsiteX127" fmla="*/ 535727 w 2210908"/>
                    <a:gd name="connsiteY127" fmla="*/ 139060 h 1748404"/>
                    <a:gd name="connsiteX128" fmla="*/ 484520 w 2210908"/>
                    <a:gd name="connsiteY128" fmla="*/ 146376 h 1748404"/>
                    <a:gd name="connsiteX129" fmla="*/ 433314 w 2210908"/>
                    <a:gd name="connsiteY129" fmla="*/ 161006 h 1748404"/>
                    <a:gd name="connsiteX130" fmla="*/ 411368 w 2210908"/>
                    <a:gd name="connsiteY130" fmla="*/ 168321 h 1748404"/>
                    <a:gd name="connsiteX131" fmla="*/ 352847 w 2210908"/>
                    <a:gd name="connsiteY131" fmla="*/ 175636 h 1748404"/>
                    <a:gd name="connsiteX132" fmla="*/ 301469 w 2210908"/>
                    <a:gd name="connsiteY132" fmla="*/ 168836 h 1748404"/>
                    <a:gd name="connsiteX133" fmla="*/ 201266 w 2210908"/>
                    <a:gd name="connsiteY133" fmla="*/ 192990 h 1748404"/>
                    <a:gd name="connsiteX134" fmla="*/ 96815 w 2210908"/>
                    <a:gd name="connsiteY134" fmla="*/ 212212 h 1748404"/>
                    <a:gd name="connsiteX135" fmla="*/ 89500 w 2210908"/>
                    <a:gd name="connsiteY135" fmla="*/ 241473 h 1748404"/>
                    <a:gd name="connsiteX136" fmla="*/ 82184 w 2210908"/>
                    <a:gd name="connsiteY136" fmla="*/ 285364 h 1748404"/>
                    <a:gd name="connsiteX137" fmla="*/ 67554 w 2210908"/>
                    <a:gd name="connsiteY137" fmla="*/ 329256 h 1748404"/>
                    <a:gd name="connsiteX138" fmla="*/ 45608 w 2210908"/>
                    <a:gd name="connsiteY138" fmla="*/ 395092 h 1748404"/>
                    <a:gd name="connsiteX139" fmla="*/ 30978 w 2210908"/>
                    <a:gd name="connsiteY139" fmla="*/ 438984 h 1748404"/>
                    <a:gd name="connsiteX140" fmla="*/ 154 w 2210908"/>
                    <a:gd name="connsiteY140" fmla="*/ 469642 h 1748404"/>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106312 w 2210908"/>
                    <a:gd name="connsiteY26" fmla="*/ 782798 h 1748404"/>
                    <a:gd name="connsiteX27" fmla="*/ 1098997 w 2210908"/>
                    <a:gd name="connsiteY27" fmla="*/ 804744 h 1748404"/>
                    <a:gd name="connsiteX28" fmla="*/ 1106312 w 2210908"/>
                    <a:gd name="connsiteY28" fmla="*/ 863265 h 1748404"/>
                    <a:gd name="connsiteX29" fmla="*/ 1113628 w 2210908"/>
                    <a:gd name="connsiteY29" fmla="*/ 885211 h 1748404"/>
                    <a:gd name="connsiteX30" fmla="*/ 1135573 w 2210908"/>
                    <a:gd name="connsiteY30" fmla="*/ 907156 h 1748404"/>
                    <a:gd name="connsiteX31" fmla="*/ 1142888 w 2210908"/>
                    <a:gd name="connsiteY31" fmla="*/ 929102 h 1748404"/>
                    <a:gd name="connsiteX32" fmla="*/ 1157519 w 2210908"/>
                    <a:gd name="connsiteY32" fmla="*/ 987624 h 1748404"/>
                    <a:gd name="connsiteX33" fmla="*/ 1186780 w 2210908"/>
                    <a:gd name="connsiteY33" fmla="*/ 1031515 h 1748404"/>
                    <a:gd name="connsiteX34" fmla="*/ 1191885 w 2210908"/>
                    <a:gd name="connsiteY34" fmla="*/ 1113182 h 1748404"/>
                    <a:gd name="connsiteX35" fmla="*/ 1186951 w 2210908"/>
                    <a:gd name="connsiteY35" fmla="*/ 1163703 h 1748404"/>
                    <a:gd name="connsiteX36" fmla="*/ 1160072 w 2210908"/>
                    <a:gd name="connsiteY36" fmla="*/ 1195345 h 1748404"/>
                    <a:gd name="connsiteX37" fmla="*/ 1125877 w 2210908"/>
                    <a:gd name="connsiteY37" fmla="*/ 1224606 h 1748404"/>
                    <a:gd name="connsiteX38" fmla="*/ 1113628 w 2210908"/>
                    <a:gd name="connsiteY38" fmla="*/ 1265601 h 1748404"/>
                    <a:gd name="connsiteX39" fmla="*/ 1091682 w 2210908"/>
                    <a:gd name="connsiteY39" fmla="*/ 1338753 h 1748404"/>
                    <a:gd name="connsiteX40" fmla="*/ 1077052 w 2210908"/>
                    <a:gd name="connsiteY40" fmla="*/ 1507003 h 1748404"/>
                    <a:gd name="connsiteX41" fmla="*/ 1069736 w 2210908"/>
                    <a:gd name="connsiteY41" fmla="*/ 1528948 h 1748404"/>
                    <a:gd name="connsiteX42" fmla="*/ 1062765 w 2210908"/>
                    <a:gd name="connsiteY42" fmla="*/ 1596995 h 1748404"/>
                    <a:gd name="connsiteX43" fmla="*/ 1098997 w 2210908"/>
                    <a:gd name="connsiteY43" fmla="*/ 1594785 h 1748404"/>
                    <a:gd name="connsiteX44" fmla="*/ 1140506 w 2210908"/>
                    <a:gd name="connsiteY44" fmla="*/ 1584917 h 1748404"/>
                    <a:gd name="connsiteX45" fmla="*/ 1191027 w 2210908"/>
                    <a:gd name="connsiteY45" fmla="*/ 1594271 h 1748404"/>
                    <a:gd name="connsiteX46" fmla="*/ 1243091 w 2210908"/>
                    <a:gd name="connsiteY46" fmla="*/ 1592062 h 1748404"/>
                    <a:gd name="connsiteX47" fmla="*/ 1281877 w 2210908"/>
                    <a:gd name="connsiteY47" fmla="*/ 1609416 h 1748404"/>
                    <a:gd name="connsiteX48" fmla="*/ 1340399 w 2210908"/>
                    <a:gd name="connsiteY48" fmla="*/ 1609416 h 1748404"/>
                    <a:gd name="connsiteX49" fmla="*/ 1362344 w 2210908"/>
                    <a:gd name="connsiteY49" fmla="*/ 1624046 h 1748404"/>
                    <a:gd name="connsiteX50" fmla="*/ 1391605 w 2210908"/>
                    <a:gd name="connsiteY50" fmla="*/ 1631361 h 1748404"/>
                    <a:gd name="connsiteX51" fmla="*/ 1472072 w 2210908"/>
                    <a:gd name="connsiteY51" fmla="*/ 1645992 h 1748404"/>
                    <a:gd name="connsiteX52" fmla="*/ 1676898 w 2210908"/>
                    <a:gd name="connsiteY52" fmla="*/ 1653307 h 1748404"/>
                    <a:gd name="connsiteX53" fmla="*/ 1735420 w 2210908"/>
                    <a:gd name="connsiteY53" fmla="*/ 1667937 h 1748404"/>
                    <a:gd name="connsiteX54" fmla="*/ 1779311 w 2210908"/>
                    <a:gd name="connsiteY54" fmla="*/ 1682568 h 1748404"/>
                    <a:gd name="connsiteX55" fmla="*/ 1852463 w 2210908"/>
                    <a:gd name="connsiteY55" fmla="*/ 1660622 h 1748404"/>
                    <a:gd name="connsiteX56" fmla="*/ 1976821 w 2210908"/>
                    <a:gd name="connsiteY56" fmla="*/ 1675252 h 1748404"/>
                    <a:gd name="connsiteX57" fmla="*/ 2020712 w 2210908"/>
                    <a:gd name="connsiteY57" fmla="*/ 1689883 h 1748404"/>
                    <a:gd name="connsiteX58" fmla="*/ 2086549 w 2210908"/>
                    <a:gd name="connsiteY58" fmla="*/ 1711828 h 1748404"/>
                    <a:gd name="connsiteX59" fmla="*/ 2108495 w 2210908"/>
                    <a:gd name="connsiteY59" fmla="*/ 1719144 h 1748404"/>
                    <a:gd name="connsiteX60" fmla="*/ 2137756 w 2210908"/>
                    <a:gd name="connsiteY60" fmla="*/ 1726459 h 1748404"/>
                    <a:gd name="connsiteX61" fmla="*/ 2181647 w 2210908"/>
                    <a:gd name="connsiteY61" fmla="*/ 1741089 h 1748404"/>
                    <a:gd name="connsiteX62" fmla="*/ 2203592 w 2210908"/>
                    <a:gd name="connsiteY62" fmla="*/ 1748404 h 1748404"/>
                    <a:gd name="connsiteX63" fmla="*/ 2188962 w 2210908"/>
                    <a:gd name="connsiteY63" fmla="*/ 1704513 h 1748404"/>
                    <a:gd name="connsiteX64" fmla="*/ 2181647 w 2210908"/>
                    <a:gd name="connsiteY64" fmla="*/ 1682568 h 1748404"/>
                    <a:gd name="connsiteX65" fmla="*/ 2152386 w 2210908"/>
                    <a:gd name="connsiteY65" fmla="*/ 1645992 h 1748404"/>
                    <a:gd name="connsiteX66" fmla="*/ 2159701 w 2210908"/>
                    <a:gd name="connsiteY66" fmla="*/ 1624046 h 1748404"/>
                    <a:gd name="connsiteX67" fmla="*/ 2145071 w 2210908"/>
                    <a:gd name="connsiteY67" fmla="*/ 1580155 h 1748404"/>
                    <a:gd name="connsiteX68" fmla="*/ 2159701 w 2210908"/>
                    <a:gd name="connsiteY68" fmla="*/ 1565524 h 1748404"/>
                    <a:gd name="connsiteX69" fmla="*/ 2174332 w 2210908"/>
                    <a:gd name="connsiteY69" fmla="*/ 1521633 h 1748404"/>
                    <a:gd name="connsiteX70" fmla="*/ 2174332 w 2210908"/>
                    <a:gd name="connsiteY70" fmla="*/ 1455796 h 1748404"/>
                    <a:gd name="connsiteX71" fmla="*/ 2188962 w 2210908"/>
                    <a:gd name="connsiteY71" fmla="*/ 1411905 h 1748404"/>
                    <a:gd name="connsiteX72" fmla="*/ 2174332 w 2210908"/>
                    <a:gd name="connsiteY72" fmla="*/ 1360699 h 1748404"/>
                    <a:gd name="connsiteX73" fmla="*/ 2159701 w 2210908"/>
                    <a:gd name="connsiteY73" fmla="*/ 1302177 h 1748404"/>
                    <a:gd name="connsiteX74" fmla="*/ 2167016 w 2210908"/>
                    <a:gd name="connsiteY74" fmla="*/ 1280232 h 1748404"/>
                    <a:gd name="connsiteX75" fmla="*/ 2181647 w 2210908"/>
                    <a:gd name="connsiteY75" fmla="*/ 1265601 h 1748404"/>
                    <a:gd name="connsiteX76" fmla="*/ 2188962 w 2210908"/>
                    <a:gd name="connsiteY76" fmla="*/ 1236340 h 1748404"/>
                    <a:gd name="connsiteX77" fmla="*/ 2196277 w 2210908"/>
                    <a:gd name="connsiteY77" fmla="*/ 1214395 h 1748404"/>
                    <a:gd name="connsiteX78" fmla="*/ 2188962 w 2210908"/>
                    <a:gd name="connsiteY78" fmla="*/ 1177819 h 1748404"/>
                    <a:gd name="connsiteX79" fmla="*/ 2174332 w 2210908"/>
                    <a:gd name="connsiteY79" fmla="*/ 1163188 h 1748404"/>
                    <a:gd name="connsiteX80" fmla="*/ 2203592 w 2210908"/>
                    <a:gd name="connsiteY80" fmla="*/ 1126612 h 1748404"/>
                    <a:gd name="connsiteX81" fmla="*/ 2210908 w 2210908"/>
                    <a:gd name="connsiteY81" fmla="*/ 1104667 h 1748404"/>
                    <a:gd name="connsiteX82" fmla="*/ 2196277 w 2210908"/>
                    <a:gd name="connsiteY82" fmla="*/ 1024200 h 1748404"/>
                    <a:gd name="connsiteX83" fmla="*/ 2196277 w 2210908"/>
                    <a:gd name="connsiteY83" fmla="*/ 951048 h 1748404"/>
                    <a:gd name="connsiteX84" fmla="*/ 2203592 w 2210908"/>
                    <a:gd name="connsiteY84" fmla="*/ 929102 h 1748404"/>
                    <a:gd name="connsiteX85" fmla="*/ 2188962 w 2210908"/>
                    <a:gd name="connsiteY85" fmla="*/ 885211 h 1748404"/>
                    <a:gd name="connsiteX86" fmla="*/ 2145071 w 2210908"/>
                    <a:gd name="connsiteY86" fmla="*/ 855950 h 1748404"/>
                    <a:gd name="connsiteX87" fmla="*/ 2167016 w 2210908"/>
                    <a:gd name="connsiteY87" fmla="*/ 834004 h 1748404"/>
                    <a:gd name="connsiteX88" fmla="*/ 2137756 w 2210908"/>
                    <a:gd name="connsiteY88" fmla="*/ 804744 h 1748404"/>
                    <a:gd name="connsiteX89" fmla="*/ 2130440 w 2210908"/>
                    <a:gd name="connsiteY89" fmla="*/ 753537 h 1748404"/>
                    <a:gd name="connsiteX90" fmla="*/ 2123125 w 2210908"/>
                    <a:gd name="connsiteY90" fmla="*/ 687700 h 1748404"/>
                    <a:gd name="connsiteX91" fmla="*/ 2115810 w 2210908"/>
                    <a:gd name="connsiteY91" fmla="*/ 665755 h 1748404"/>
                    <a:gd name="connsiteX92" fmla="*/ 2086549 w 2210908"/>
                    <a:gd name="connsiteY92" fmla="*/ 636494 h 1748404"/>
                    <a:gd name="connsiteX93" fmla="*/ 2079234 w 2210908"/>
                    <a:gd name="connsiteY93" fmla="*/ 570657 h 1748404"/>
                    <a:gd name="connsiteX94" fmla="*/ 2057288 w 2210908"/>
                    <a:gd name="connsiteY94" fmla="*/ 556027 h 1748404"/>
                    <a:gd name="connsiteX95" fmla="*/ 2042658 w 2210908"/>
                    <a:gd name="connsiteY95" fmla="*/ 512136 h 1748404"/>
                    <a:gd name="connsiteX96" fmla="*/ 2042658 w 2210908"/>
                    <a:gd name="connsiteY96" fmla="*/ 343886 h 1748404"/>
                    <a:gd name="connsiteX97" fmla="*/ 2049973 w 2210908"/>
                    <a:gd name="connsiteY97" fmla="*/ 321940 h 1748404"/>
                    <a:gd name="connsiteX98" fmla="*/ 2020712 w 2210908"/>
                    <a:gd name="connsiteY98" fmla="*/ 285364 h 1748404"/>
                    <a:gd name="connsiteX99" fmla="*/ 1998767 w 2210908"/>
                    <a:gd name="connsiteY99" fmla="*/ 278049 h 1748404"/>
                    <a:gd name="connsiteX100" fmla="*/ 1976821 w 2210908"/>
                    <a:gd name="connsiteY100" fmla="*/ 263419 h 1748404"/>
                    <a:gd name="connsiteX101" fmla="*/ 1932930 w 2210908"/>
                    <a:gd name="connsiteY101" fmla="*/ 248788 h 1748404"/>
                    <a:gd name="connsiteX102" fmla="*/ 1889039 w 2210908"/>
                    <a:gd name="connsiteY102" fmla="*/ 234158 h 1748404"/>
                    <a:gd name="connsiteX103" fmla="*/ 1867093 w 2210908"/>
                    <a:gd name="connsiteY103" fmla="*/ 226843 h 1748404"/>
                    <a:gd name="connsiteX104" fmla="*/ 1852463 w 2210908"/>
                    <a:gd name="connsiteY104" fmla="*/ 212212 h 1748404"/>
                    <a:gd name="connsiteX105" fmla="*/ 1808572 w 2210908"/>
                    <a:gd name="connsiteY105" fmla="*/ 197582 h 1748404"/>
                    <a:gd name="connsiteX106" fmla="*/ 1771996 w 2210908"/>
                    <a:gd name="connsiteY106" fmla="*/ 175636 h 1748404"/>
                    <a:gd name="connsiteX107" fmla="*/ 1728104 w 2210908"/>
                    <a:gd name="connsiteY107" fmla="*/ 146376 h 1748404"/>
                    <a:gd name="connsiteX108" fmla="*/ 1713474 w 2210908"/>
                    <a:gd name="connsiteY108" fmla="*/ 131745 h 1748404"/>
                    <a:gd name="connsiteX109" fmla="*/ 1691528 w 2210908"/>
                    <a:gd name="connsiteY109" fmla="*/ 124430 h 1748404"/>
                    <a:gd name="connsiteX110" fmla="*/ 1669583 w 2210908"/>
                    <a:gd name="connsiteY110" fmla="*/ 109800 h 1748404"/>
                    <a:gd name="connsiteX111" fmla="*/ 1625692 w 2210908"/>
                    <a:gd name="connsiteY111" fmla="*/ 87854 h 1748404"/>
                    <a:gd name="connsiteX112" fmla="*/ 1589116 w 2210908"/>
                    <a:gd name="connsiteY112" fmla="*/ 58593 h 1748404"/>
                    <a:gd name="connsiteX113" fmla="*/ 1523793 w 2210908"/>
                    <a:gd name="connsiteY113" fmla="*/ 22532 h 1748404"/>
                    <a:gd name="connsiteX114" fmla="*/ 1408960 w 2210908"/>
                    <a:gd name="connsiteY114" fmla="*/ 17426 h 1748404"/>
                    <a:gd name="connsiteX115" fmla="*/ 1252616 w 2210908"/>
                    <a:gd name="connsiteY115" fmla="*/ 7387 h 1748404"/>
                    <a:gd name="connsiteX116" fmla="*/ 1186780 w 2210908"/>
                    <a:gd name="connsiteY116" fmla="*/ 72 h 1748404"/>
                    <a:gd name="connsiteX117" fmla="*/ 1054763 w 2210908"/>
                    <a:gd name="connsiteY117" fmla="*/ 2624 h 1748404"/>
                    <a:gd name="connsiteX118" fmla="*/ 996584 w 2210908"/>
                    <a:gd name="connsiteY118" fmla="*/ 22017 h 1748404"/>
                    <a:gd name="connsiteX119" fmla="*/ 945378 w 2210908"/>
                    <a:gd name="connsiteY119" fmla="*/ 36648 h 1748404"/>
                    <a:gd name="connsiteX120" fmla="*/ 916117 w 2210908"/>
                    <a:gd name="connsiteY120" fmla="*/ 43963 h 1748404"/>
                    <a:gd name="connsiteX121" fmla="*/ 872226 w 2210908"/>
                    <a:gd name="connsiteY121" fmla="*/ 58593 h 1748404"/>
                    <a:gd name="connsiteX122" fmla="*/ 828335 w 2210908"/>
                    <a:gd name="connsiteY122" fmla="*/ 73224 h 1748404"/>
                    <a:gd name="connsiteX123" fmla="*/ 762498 w 2210908"/>
                    <a:gd name="connsiteY123" fmla="*/ 95169 h 1748404"/>
                    <a:gd name="connsiteX124" fmla="*/ 740552 w 2210908"/>
                    <a:gd name="connsiteY124" fmla="*/ 102484 h 1748404"/>
                    <a:gd name="connsiteX125" fmla="*/ 674888 w 2210908"/>
                    <a:gd name="connsiteY125" fmla="*/ 100446 h 1748404"/>
                    <a:gd name="connsiteX126" fmla="*/ 579618 w 2210908"/>
                    <a:gd name="connsiteY126" fmla="*/ 131745 h 1748404"/>
                    <a:gd name="connsiteX127" fmla="*/ 535727 w 2210908"/>
                    <a:gd name="connsiteY127" fmla="*/ 139060 h 1748404"/>
                    <a:gd name="connsiteX128" fmla="*/ 484520 w 2210908"/>
                    <a:gd name="connsiteY128" fmla="*/ 146376 h 1748404"/>
                    <a:gd name="connsiteX129" fmla="*/ 433314 w 2210908"/>
                    <a:gd name="connsiteY129" fmla="*/ 161006 h 1748404"/>
                    <a:gd name="connsiteX130" fmla="*/ 411368 w 2210908"/>
                    <a:gd name="connsiteY130" fmla="*/ 168321 h 1748404"/>
                    <a:gd name="connsiteX131" fmla="*/ 352847 w 2210908"/>
                    <a:gd name="connsiteY131" fmla="*/ 175636 h 1748404"/>
                    <a:gd name="connsiteX132" fmla="*/ 301469 w 2210908"/>
                    <a:gd name="connsiteY132" fmla="*/ 168836 h 1748404"/>
                    <a:gd name="connsiteX133" fmla="*/ 201266 w 2210908"/>
                    <a:gd name="connsiteY133" fmla="*/ 192990 h 1748404"/>
                    <a:gd name="connsiteX134" fmla="*/ 96815 w 2210908"/>
                    <a:gd name="connsiteY134" fmla="*/ 212212 h 1748404"/>
                    <a:gd name="connsiteX135" fmla="*/ 89500 w 2210908"/>
                    <a:gd name="connsiteY135" fmla="*/ 241473 h 1748404"/>
                    <a:gd name="connsiteX136" fmla="*/ 82184 w 2210908"/>
                    <a:gd name="connsiteY136" fmla="*/ 285364 h 1748404"/>
                    <a:gd name="connsiteX137" fmla="*/ 67554 w 2210908"/>
                    <a:gd name="connsiteY137" fmla="*/ 329256 h 1748404"/>
                    <a:gd name="connsiteX138" fmla="*/ 45608 w 2210908"/>
                    <a:gd name="connsiteY138" fmla="*/ 395092 h 1748404"/>
                    <a:gd name="connsiteX139" fmla="*/ 30978 w 2210908"/>
                    <a:gd name="connsiteY139" fmla="*/ 438984 h 1748404"/>
                    <a:gd name="connsiteX140" fmla="*/ 154 w 2210908"/>
                    <a:gd name="connsiteY140" fmla="*/ 469642 h 1748404"/>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106312 w 2210908"/>
                    <a:gd name="connsiteY26" fmla="*/ 782798 h 1748404"/>
                    <a:gd name="connsiteX27" fmla="*/ 1098997 w 2210908"/>
                    <a:gd name="connsiteY27" fmla="*/ 804744 h 1748404"/>
                    <a:gd name="connsiteX28" fmla="*/ 1106312 w 2210908"/>
                    <a:gd name="connsiteY28" fmla="*/ 863265 h 1748404"/>
                    <a:gd name="connsiteX29" fmla="*/ 1113628 w 2210908"/>
                    <a:gd name="connsiteY29" fmla="*/ 885211 h 1748404"/>
                    <a:gd name="connsiteX30" fmla="*/ 1135573 w 2210908"/>
                    <a:gd name="connsiteY30" fmla="*/ 907156 h 1748404"/>
                    <a:gd name="connsiteX31" fmla="*/ 1142888 w 2210908"/>
                    <a:gd name="connsiteY31" fmla="*/ 929102 h 1748404"/>
                    <a:gd name="connsiteX32" fmla="*/ 1157519 w 2210908"/>
                    <a:gd name="connsiteY32" fmla="*/ 987624 h 1748404"/>
                    <a:gd name="connsiteX33" fmla="*/ 1186780 w 2210908"/>
                    <a:gd name="connsiteY33" fmla="*/ 1031515 h 1748404"/>
                    <a:gd name="connsiteX34" fmla="*/ 1191885 w 2210908"/>
                    <a:gd name="connsiteY34" fmla="*/ 1113182 h 1748404"/>
                    <a:gd name="connsiteX35" fmla="*/ 1186951 w 2210908"/>
                    <a:gd name="connsiteY35" fmla="*/ 1163703 h 1748404"/>
                    <a:gd name="connsiteX36" fmla="*/ 1160072 w 2210908"/>
                    <a:gd name="connsiteY36" fmla="*/ 1195345 h 1748404"/>
                    <a:gd name="connsiteX37" fmla="*/ 1125877 w 2210908"/>
                    <a:gd name="connsiteY37" fmla="*/ 1224606 h 1748404"/>
                    <a:gd name="connsiteX38" fmla="*/ 1113628 w 2210908"/>
                    <a:gd name="connsiteY38" fmla="*/ 1265601 h 1748404"/>
                    <a:gd name="connsiteX39" fmla="*/ 1091682 w 2210908"/>
                    <a:gd name="connsiteY39" fmla="*/ 1338753 h 1748404"/>
                    <a:gd name="connsiteX40" fmla="*/ 1077052 w 2210908"/>
                    <a:gd name="connsiteY40" fmla="*/ 1507003 h 1748404"/>
                    <a:gd name="connsiteX41" fmla="*/ 1069736 w 2210908"/>
                    <a:gd name="connsiteY41" fmla="*/ 1528948 h 1748404"/>
                    <a:gd name="connsiteX42" fmla="*/ 1062765 w 2210908"/>
                    <a:gd name="connsiteY42" fmla="*/ 1596995 h 1748404"/>
                    <a:gd name="connsiteX43" fmla="*/ 1098997 w 2210908"/>
                    <a:gd name="connsiteY43" fmla="*/ 1594785 h 1748404"/>
                    <a:gd name="connsiteX44" fmla="*/ 1140506 w 2210908"/>
                    <a:gd name="connsiteY44" fmla="*/ 1584917 h 1748404"/>
                    <a:gd name="connsiteX45" fmla="*/ 1191027 w 2210908"/>
                    <a:gd name="connsiteY45" fmla="*/ 1594271 h 1748404"/>
                    <a:gd name="connsiteX46" fmla="*/ 1243091 w 2210908"/>
                    <a:gd name="connsiteY46" fmla="*/ 1592062 h 1748404"/>
                    <a:gd name="connsiteX47" fmla="*/ 1281877 w 2210908"/>
                    <a:gd name="connsiteY47" fmla="*/ 1609416 h 1748404"/>
                    <a:gd name="connsiteX48" fmla="*/ 1340399 w 2210908"/>
                    <a:gd name="connsiteY48" fmla="*/ 1609416 h 1748404"/>
                    <a:gd name="connsiteX49" fmla="*/ 1362344 w 2210908"/>
                    <a:gd name="connsiteY49" fmla="*/ 1624046 h 1748404"/>
                    <a:gd name="connsiteX50" fmla="*/ 1391605 w 2210908"/>
                    <a:gd name="connsiteY50" fmla="*/ 1631361 h 1748404"/>
                    <a:gd name="connsiteX51" fmla="*/ 1472072 w 2210908"/>
                    <a:gd name="connsiteY51" fmla="*/ 1645992 h 1748404"/>
                    <a:gd name="connsiteX52" fmla="*/ 1676898 w 2210908"/>
                    <a:gd name="connsiteY52" fmla="*/ 1653307 h 1748404"/>
                    <a:gd name="connsiteX53" fmla="*/ 1735420 w 2210908"/>
                    <a:gd name="connsiteY53" fmla="*/ 1667937 h 1748404"/>
                    <a:gd name="connsiteX54" fmla="*/ 1779311 w 2210908"/>
                    <a:gd name="connsiteY54" fmla="*/ 1682568 h 1748404"/>
                    <a:gd name="connsiteX55" fmla="*/ 1852463 w 2210908"/>
                    <a:gd name="connsiteY55" fmla="*/ 1660622 h 1748404"/>
                    <a:gd name="connsiteX56" fmla="*/ 1976821 w 2210908"/>
                    <a:gd name="connsiteY56" fmla="*/ 1675252 h 1748404"/>
                    <a:gd name="connsiteX57" fmla="*/ 2020712 w 2210908"/>
                    <a:gd name="connsiteY57" fmla="*/ 1689883 h 1748404"/>
                    <a:gd name="connsiteX58" fmla="*/ 2086549 w 2210908"/>
                    <a:gd name="connsiteY58" fmla="*/ 1711828 h 1748404"/>
                    <a:gd name="connsiteX59" fmla="*/ 2108495 w 2210908"/>
                    <a:gd name="connsiteY59" fmla="*/ 1719144 h 1748404"/>
                    <a:gd name="connsiteX60" fmla="*/ 2137756 w 2210908"/>
                    <a:gd name="connsiteY60" fmla="*/ 1726459 h 1748404"/>
                    <a:gd name="connsiteX61" fmla="*/ 2181647 w 2210908"/>
                    <a:gd name="connsiteY61" fmla="*/ 1741089 h 1748404"/>
                    <a:gd name="connsiteX62" fmla="*/ 2203592 w 2210908"/>
                    <a:gd name="connsiteY62" fmla="*/ 1748404 h 1748404"/>
                    <a:gd name="connsiteX63" fmla="*/ 2188962 w 2210908"/>
                    <a:gd name="connsiteY63" fmla="*/ 1704513 h 1748404"/>
                    <a:gd name="connsiteX64" fmla="*/ 2181647 w 2210908"/>
                    <a:gd name="connsiteY64" fmla="*/ 1682568 h 1748404"/>
                    <a:gd name="connsiteX65" fmla="*/ 2152386 w 2210908"/>
                    <a:gd name="connsiteY65" fmla="*/ 1645992 h 1748404"/>
                    <a:gd name="connsiteX66" fmla="*/ 2159701 w 2210908"/>
                    <a:gd name="connsiteY66" fmla="*/ 1624046 h 1748404"/>
                    <a:gd name="connsiteX67" fmla="*/ 2145071 w 2210908"/>
                    <a:gd name="connsiteY67" fmla="*/ 1580155 h 1748404"/>
                    <a:gd name="connsiteX68" fmla="*/ 2159701 w 2210908"/>
                    <a:gd name="connsiteY68" fmla="*/ 1565524 h 1748404"/>
                    <a:gd name="connsiteX69" fmla="*/ 2174332 w 2210908"/>
                    <a:gd name="connsiteY69" fmla="*/ 1521633 h 1748404"/>
                    <a:gd name="connsiteX70" fmla="*/ 2174332 w 2210908"/>
                    <a:gd name="connsiteY70" fmla="*/ 1455796 h 1748404"/>
                    <a:gd name="connsiteX71" fmla="*/ 2188962 w 2210908"/>
                    <a:gd name="connsiteY71" fmla="*/ 1411905 h 1748404"/>
                    <a:gd name="connsiteX72" fmla="*/ 2174332 w 2210908"/>
                    <a:gd name="connsiteY72" fmla="*/ 1360699 h 1748404"/>
                    <a:gd name="connsiteX73" fmla="*/ 2159701 w 2210908"/>
                    <a:gd name="connsiteY73" fmla="*/ 1302177 h 1748404"/>
                    <a:gd name="connsiteX74" fmla="*/ 2167016 w 2210908"/>
                    <a:gd name="connsiteY74" fmla="*/ 1280232 h 1748404"/>
                    <a:gd name="connsiteX75" fmla="*/ 2181647 w 2210908"/>
                    <a:gd name="connsiteY75" fmla="*/ 1265601 h 1748404"/>
                    <a:gd name="connsiteX76" fmla="*/ 2188962 w 2210908"/>
                    <a:gd name="connsiteY76" fmla="*/ 1236340 h 1748404"/>
                    <a:gd name="connsiteX77" fmla="*/ 2196277 w 2210908"/>
                    <a:gd name="connsiteY77" fmla="*/ 1214395 h 1748404"/>
                    <a:gd name="connsiteX78" fmla="*/ 2188962 w 2210908"/>
                    <a:gd name="connsiteY78" fmla="*/ 1177819 h 1748404"/>
                    <a:gd name="connsiteX79" fmla="*/ 2174332 w 2210908"/>
                    <a:gd name="connsiteY79" fmla="*/ 1163188 h 1748404"/>
                    <a:gd name="connsiteX80" fmla="*/ 2203592 w 2210908"/>
                    <a:gd name="connsiteY80" fmla="*/ 1126612 h 1748404"/>
                    <a:gd name="connsiteX81" fmla="*/ 2210908 w 2210908"/>
                    <a:gd name="connsiteY81" fmla="*/ 1104667 h 1748404"/>
                    <a:gd name="connsiteX82" fmla="*/ 2196277 w 2210908"/>
                    <a:gd name="connsiteY82" fmla="*/ 1024200 h 1748404"/>
                    <a:gd name="connsiteX83" fmla="*/ 2196277 w 2210908"/>
                    <a:gd name="connsiteY83" fmla="*/ 951048 h 1748404"/>
                    <a:gd name="connsiteX84" fmla="*/ 2203592 w 2210908"/>
                    <a:gd name="connsiteY84" fmla="*/ 929102 h 1748404"/>
                    <a:gd name="connsiteX85" fmla="*/ 2188962 w 2210908"/>
                    <a:gd name="connsiteY85" fmla="*/ 885211 h 1748404"/>
                    <a:gd name="connsiteX86" fmla="*/ 2145071 w 2210908"/>
                    <a:gd name="connsiteY86" fmla="*/ 855950 h 1748404"/>
                    <a:gd name="connsiteX87" fmla="*/ 2167016 w 2210908"/>
                    <a:gd name="connsiteY87" fmla="*/ 834004 h 1748404"/>
                    <a:gd name="connsiteX88" fmla="*/ 2137756 w 2210908"/>
                    <a:gd name="connsiteY88" fmla="*/ 804744 h 1748404"/>
                    <a:gd name="connsiteX89" fmla="*/ 2130440 w 2210908"/>
                    <a:gd name="connsiteY89" fmla="*/ 753537 h 1748404"/>
                    <a:gd name="connsiteX90" fmla="*/ 2123125 w 2210908"/>
                    <a:gd name="connsiteY90" fmla="*/ 687700 h 1748404"/>
                    <a:gd name="connsiteX91" fmla="*/ 2115810 w 2210908"/>
                    <a:gd name="connsiteY91" fmla="*/ 665755 h 1748404"/>
                    <a:gd name="connsiteX92" fmla="*/ 2086549 w 2210908"/>
                    <a:gd name="connsiteY92" fmla="*/ 636494 h 1748404"/>
                    <a:gd name="connsiteX93" fmla="*/ 2079234 w 2210908"/>
                    <a:gd name="connsiteY93" fmla="*/ 570657 h 1748404"/>
                    <a:gd name="connsiteX94" fmla="*/ 2057288 w 2210908"/>
                    <a:gd name="connsiteY94" fmla="*/ 556027 h 1748404"/>
                    <a:gd name="connsiteX95" fmla="*/ 2042658 w 2210908"/>
                    <a:gd name="connsiteY95" fmla="*/ 512136 h 1748404"/>
                    <a:gd name="connsiteX96" fmla="*/ 2042658 w 2210908"/>
                    <a:gd name="connsiteY96" fmla="*/ 343886 h 1748404"/>
                    <a:gd name="connsiteX97" fmla="*/ 2049973 w 2210908"/>
                    <a:gd name="connsiteY97" fmla="*/ 321940 h 1748404"/>
                    <a:gd name="connsiteX98" fmla="*/ 2020712 w 2210908"/>
                    <a:gd name="connsiteY98" fmla="*/ 285364 h 1748404"/>
                    <a:gd name="connsiteX99" fmla="*/ 1998767 w 2210908"/>
                    <a:gd name="connsiteY99" fmla="*/ 278049 h 1748404"/>
                    <a:gd name="connsiteX100" fmla="*/ 1976821 w 2210908"/>
                    <a:gd name="connsiteY100" fmla="*/ 263419 h 1748404"/>
                    <a:gd name="connsiteX101" fmla="*/ 1932930 w 2210908"/>
                    <a:gd name="connsiteY101" fmla="*/ 248788 h 1748404"/>
                    <a:gd name="connsiteX102" fmla="*/ 1889039 w 2210908"/>
                    <a:gd name="connsiteY102" fmla="*/ 234158 h 1748404"/>
                    <a:gd name="connsiteX103" fmla="*/ 1867093 w 2210908"/>
                    <a:gd name="connsiteY103" fmla="*/ 226843 h 1748404"/>
                    <a:gd name="connsiteX104" fmla="*/ 1852463 w 2210908"/>
                    <a:gd name="connsiteY104" fmla="*/ 212212 h 1748404"/>
                    <a:gd name="connsiteX105" fmla="*/ 1808572 w 2210908"/>
                    <a:gd name="connsiteY105" fmla="*/ 197582 h 1748404"/>
                    <a:gd name="connsiteX106" fmla="*/ 1771996 w 2210908"/>
                    <a:gd name="connsiteY106" fmla="*/ 175636 h 1748404"/>
                    <a:gd name="connsiteX107" fmla="*/ 1728104 w 2210908"/>
                    <a:gd name="connsiteY107" fmla="*/ 146376 h 1748404"/>
                    <a:gd name="connsiteX108" fmla="*/ 1713474 w 2210908"/>
                    <a:gd name="connsiteY108" fmla="*/ 131745 h 1748404"/>
                    <a:gd name="connsiteX109" fmla="*/ 1691528 w 2210908"/>
                    <a:gd name="connsiteY109" fmla="*/ 124430 h 1748404"/>
                    <a:gd name="connsiteX110" fmla="*/ 1669583 w 2210908"/>
                    <a:gd name="connsiteY110" fmla="*/ 109800 h 1748404"/>
                    <a:gd name="connsiteX111" fmla="*/ 1625692 w 2210908"/>
                    <a:gd name="connsiteY111" fmla="*/ 87854 h 1748404"/>
                    <a:gd name="connsiteX112" fmla="*/ 1589116 w 2210908"/>
                    <a:gd name="connsiteY112" fmla="*/ 58593 h 1748404"/>
                    <a:gd name="connsiteX113" fmla="*/ 1523793 w 2210908"/>
                    <a:gd name="connsiteY113" fmla="*/ 22532 h 1748404"/>
                    <a:gd name="connsiteX114" fmla="*/ 1408960 w 2210908"/>
                    <a:gd name="connsiteY114" fmla="*/ 17426 h 1748404"/>
                    <a:gd name="connsiteX115" fmla="*/ 1252616 w 2210908"/>
                    <a:gd name="connsiteY115" fmla="*/ 7387 h 1748404"/>
                    <a:gd name="connsiteX116" fmla="*/ 1186780 w 2210908"/>
                    <a:gd name="connsiteY116" fmla="*/ 72 h 1748404"/>
                    <a:gd name="connsiteX117" fmla="*/ 1054763 w 2210908"/>
                    <a:gd name="connsiteY117" fmla="*/ 2624 h 1748404"/>
                    <a:gd name="connsiteX118" fmla="*/ 996584 w 2210908"/>
                    <a:gd name="connsiteY118" fmla="*/ 22017 h 1748404"/>
                    <a:gd name="connsiteX119" fmla="*/ 945378 w 2210908"/>
                    <a:gd name="connsiteY119" fmla="*/ 36648 h 1748404"/>
                    <a:gd name="connsiteX120" fmla="*/ 916117 w 2210908"/>
                    <a:gd name="connsiteY120" fmla="*/ 43963 h 1748404"/>
                    <a:gd name="connsiteX121" fmla="*/ 872226 w 2210908"/>
                    <a:gd name="connsiteY121" fmla="*/ 58593 h 1748404"/>
                    <a:gd name="connsiteX122" fmla="*/ 828335 w 2210908"/>
                    <a:gd name="connsiteY122" fmla="*/ 73224 h 1748404"/>
                    <a:gd name="connsiteX123" fmla="*/ 762498 w 2210908"/>
                    <a:gd name="connsiteY123" fmla="*/ 95169 h 1748404"/>
                    <a:gd name="connsiteX124" fmla="*/ 740552 w 2210908"/>
                    <a:gd name="connsiteY124" fmla="*/ 102484 h 1748404"/>
                    <a:gd name="connsiteX125" fmla="*/ 674888 w 2210908"/>
                    <a:gd name="connsiteY125" fmla="*/ 100446 h 1748404"/>
                    <a:gd name="connsiteX126" fmla="*/ 535727 w 2210908"/>
                    <a:gd name="connsiteY126" fmla="*/ 139060 h 1748404"/>
                    <a:gd name="connsiteX127" fmla="*/ 484520 w 2210908"/>
                    <a:gd name="connsiteY127" fmla="*/ 146376 h 1748404"/>
                    <a:gd name="connsiteX128" fmla="*/ 433314 w 2210908"/>
                    <a:gd name="connsiteY128" fmla="*/ 161006 h 1748404"/>
                    <a:gd name="connsiteX129" fmla="*/ 411368 w 2210908"/>
                    <a:gd name="connsiteY129" fmla="*/ 168321 h 1748404"/>
                    <a:gd name="connsiteX130" fmla="*/ 352847 w 2210908"/>
                    <a:gd name="connsiteY130" fmla="*/ 175636 h 1748404"/>
                    <a:gd name="connsiteX131" fmla="*/ 301469 w 2210908"/>
                    <a:gd name="connsiteY131" fmla="*/ 168836 h 1748404"/>
                    <a:gd name="connsiteX132" fmla="*/ 201266 w 2210908"/>
                    <a:gd name="connsiteY132" fmla="*/ 192990 h 1748404"/>
                    <a:gd name="connsiteX133" fmla="*/ 96815 w 2210908"/>
                    <a:gd name="connsiteY133" fmla="*/ 212212 h 1748404"/>
                    <a:gd name="connsiteX134" fmla="*/ 89500 w 2210908"/>
                    <a:gd name="connsiteY134" fmla="*/ 241473 h 1748404"/>
                    <a:gd name="connsiteX135" fmla="*/ 82184 w 2210908"/>
                    <a:gd name="connsiteY135" fmla="*/ 285364 h 1748404"/>
                    <a:gd name="connsiteX136" fmla="*/ 67554 w 2210908"/>
                    <a:gd name="connsiteY136" fmla="*/ 329256 h 1748404"/>
                    <a:gd name="connsiteX137" fmla="*/ 45608 w 2210908"/>
                    <a:gd name="connsiteY137" fmla="*/ 395092 h 1748404"/>
                    <a:gd name="connsiteX138" fmla="*/ 30978 w 2210908"/>
                    <a:gd name="connsiteY138" fmla="*/ 438984 h 1748404"/>
                    <a:gd name="connsiteX139" fmla="*/ 154 w 2210908"/>
                    <a:gd name="connsiteY139" fmla="*/ 469642 h 1748404"/>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106312 w 2210908"/>
                    <a:gd name="connsiteY26" fmla="*/ 782798 h 1748404"/>
                    <a:gd name="connsiteX27" fmla="*/ 1098997 w 2210908"/>
                    <a:gd name="connsiteY27" fmla="*/ 804744 h 1748404"/>
                    <a:gd name="connsiteX28" fmla="*/ 1106312 w 2210908"/>
                    <a:gd name="connsiteY28" fmla="*/ 863265 h 1748404"/>
                    <a:gd name="connsiteX29" fmla="*/ 1113628 w 2210908"/>
                    <a:gd name="connsiteY29" fmla="*/ 885211 h 1748404"/>
                    <a:gd name="connsiteX30" fmla="*/ 1135573 w 2210908"/>
                    <a:gd name="connsiteY30" fmla="*/ 907156 h 1748404"/>
                    <a:gd name="connsiteX31" fmla="*/ 1142888 w 2210908"/>
                    <a:gd name="connsiteY31" fmla="*/ 929102 h 1748404"/>
                    <a:gd name="connsiteX32" fmla="*/ 1157519 w 2210908"/>
                    <a:gd name="connsiteY32" fmla="*/ 987624 h 1748404"/>
                    <a:gd name="connsiteX33" fmla="*/ 1186780 w 2210908"/>
                    <a:gd name="connsiteY33" fmla="*/ 1031515 h 1748404"/>
                    <a:gd name="connsiteX34" fmla="*/ 1191885 w 2210908"/>
                    <a:gd name="connsiteY34" fmla="*/ 1113182 h 1748404"/>
                    <a:gd name="connsiteX35" fmla="*/ 1186951 w 2210908"/>
                    <a:gd name="connsiteY35" fmla="*/ 1163703 h 1748404"/>
                    <a:gd name="connsiteX36" fmla="*/ 1160072 w 2210908"/>
                    <a:gd name="connsiteY36" fmla="*/ 1195345 h 1748404"/>
                    <a:gd name="connsiteX37" fmla="*/ 1125877 w 2210908"/>
                    <a:gd name="connsiteY37" fmla="*/ 1224606 h 1748404"/>
                    <a:gd name="connsiteX38" fmla="*/ 1113628 w 2210908"/>
                    <a:gd name="connsiteY38" fmla="*/ 1265601 h 1748404"/>
                    <a:gd name="connsiteX39" fmla="*/ 1091682 w 2210908"/>
                    <a:gd name="connsiteY39" fmla="*/ 1338753 h 1748404"/>
                    <a:gd name="connsiteX40" fmla="*/ 1077052 w 2210908"/>
                    <a:gd name="connsiteY40" fmla="*/ 1507003 h 1748404"/>
                    <a:gd name="connsiteX41" fmla="*/ 1069736 w 2210908"/>
                    <a:gd name="connsiteY41" fmla="*/ 1528948 h 1748404"/>
                    <a:gd name="connsiteX42" fmla="*/ 1062765 w 2210908"/>
                    <a:gd name="connsiteY42" fmla="*/ 1596995 h 1748404"/>
                    <a:gd name="connsiteX43" fmla="*/ 1098997 w 2210908"/>
                    <a:gd name="connsiteY43" fmla="*/ 1594785 h 1748404"/>
                    <a:gd name="connsiteX44" fmla="*/ 1140506 w 2210908"/>
                    <a:gd name="connsiteY44" fmla="*/ 1584917 h 1748404"/>
                    <a:gd name="connsiteX45" fmla="*/ 1191027 w 2210908"/>
                    <a:gd name="connsiteY45" fmla="*/ 1594271 h 1748404"/>
                    <a:gd name="connsiteX46" fmla="*/ 1243091 w 2210908"/>
                    <a:gd name="connsiteY46" fmla="*/ 1592062 h 1748404"/>
                    <a:gd name="connsiteX47" fmla="*/ 1281877 w 2210908"/>
                    <a:gd name="connsiteY47" fmla="*/ 1609416 h 1748404"/>
                    <a:gd name="connsiteX48" fmla="*/ 1340399 w 2210908"/>
                    <a:gd name="connsiteY48" fmla="*/ 1609416 h 1748404"/>
                    <a:gd name="connsiteX49" fmla="*/ 1362344 w 2210908"/>
                    <a:gd name="connsiteY49" fmla="*/ 1624046 h 1748404"/>
                    <a:gd name="connsiteX50" fmla="*/ 1391605 w 2210908"/>
                    <a:gd name="connsiteY50" fmla="*/ 1631361 h 1748404"/>
                    <a:gd name="connsiteX51" fmla="*/ 1472072 w 2210908"/>
                    <a:gd name="connsiteY51" fmla="*/ 1645992 h 1748404"/>
                    <a:gd name="connsiteX52" fmla="*/ 1676898 w 2210908"/>
                    <a:gd name="connsiteY52" fmla="*/ 1653307 h 1748404"/>
                    <a:gd name="connsiteX53" fmla="*/ 1735420 w 2210908"/>
                    <a:gd name="connsiteY53" fmla="*/ 1667937 h 1748404"/>
                    <a:gd name="connsiteX54" fmla="*/ 1779311 w 2210908"/>
                    <a:gd name="connsiteY54" fmla="*/ 1682568 h 1748404"/>
                    <a:gd name="connsiteX55" fmla="*/ 1852463 w 2210908"/>
                    <a:gd name="connsiteY55" fmla="*/ 1660622 h 1748404"/>
                    <a:gd name="connsiteX56" fmla="*/ 1976821 w 2210908"/>
                    <a:gd name="connsiteY56" fmla="*/ 1675252 h 1748404"/>
                    <a:gd name="connsiteX57" fmla="*/ 2020712 w 2210908"/>
                    <a:gd name="connsiteY57" fmla="*/ 1689883 h 1748404"/>
                    <a:gd name="connsiteX58" fmla="*/ 2086549 w 2210908"/>
                    <a:gd name="connsiteY58" fmla="*/ 1711828 h 1748404"/>
                    <a:gd name="connsiteX59" fmla="*/ 2108495 w 2210908"/>
                    <a:gd name="connsiteY59" fmla="*/ 1719144 h 1748404"/>
                    <a:gd name="connsiteX60" fmla="*/ 2137756 w 2210908"/>
                    <a:gd name="connsiteY60" fmla="*/ 1726459 h 1748404"/>
                    <a:gd name="connsiteX61" fmla="*/ 2181647 w 2210908"/>
                    <a:gd name="connsiteY61" fmla="*/ 1741089 h 1748404"/>
                    <a:gd name="connsiteX62" fmla="*/ 2203592 w 2210908"/>
                    <a:gd name="connsiteY62" fmla="*/ 1748404 h 1748404"/>
                    <a:gd name="connsiteX63" fmla="*/ 2188962 w 2210908"/>
                    <a:gd name="connsiteY63" fmla="*/ 1704513 h 1748404"/>
                    <a:gd name="connsiteX64" fmla="*/ 2181647 w 2210908"/>
                    <a:gd name="connsiteY64" fmla="*/ 1682568 h 1748404"/>
                    <a:gd name="connsiteX65" fmla="*/ 2152386 w 2210908"/>
                    <a:gd name="connsiteY65" fmla="*/ 1645992 h 1748404"/>
                    <a:gd name="connsiteX66" fmla="*/ 2159701 w 2210908"/>
                    <a:gd name="connsiteY66" fmla="*/ 1624046 h 1748404"/>
                    <a:gd name="connsiteX67" fmla="*/ 2145071 w 2210908"/>
                    <a:gd name="connsiteY67" fmla="*/ 1580155 h 1748404"/>
                    <a:gd name="connsiteX68" fmla="*/ 2159701 w 2210908"/>
                    <a:gd name="connsiteY68" fmla="*/ 1565524 h 1748404"/>
                    <a:gd name="connsiteX69" fmla="*/ 2174332 w 2210908"/>
                    <a:gd name="connsiteY69" fmla="*/ 1521633 h 1748404"/>
                    <a:gd name="connsiteX70" fmla="*/ 2174332 w 2210908"/>
                    <a:gd name="connsiteY70" fmla="*/ 1455796 h 1748404"/>
                    <a:gd name="connsiteX71" fmla="*/ 2188962 w 2210908"/>
                    <a:gd name="connsiteY71" fmla="*/ 1411905 h 1748404"/>
                    <a:gd name="connsiteX72" fmla="*/ 2174332 w 2210908"/>
                    <a:gd name="connsiteY72" fmla="*/ 1360699 h 1748404"/>
                    <a:gd name="connsiteX73" fmla="*/ 2159701 w 2210908"/>
                    <a:gd name="connsiteY73" fmla="*/ 1302177 h 1748404"/>
                    <a:gd name="connsiteX74" fmla="*/ 2167016 w 2210908"/>
                    <a:gd name="connsiteY74" fmla="*/ 1280232 h 1748404"/>
                    <a:gd name="connsiteX75" fmla="*/ 2181647 w 2210908"/>
                    <a:gd name="connsiteY75" fmla="*/ 1265601 h 1748404"/>
                    <a:gd name="connsiteX76" fmla="*/ 2188962 w 2210908"/>
                    <a:gd name="connsiteY76" fmla="*/ 1236340 h 1748404"/>
                    <a:gd name="connsiteX77" fmla="*/ 2196277 w 2210908"/>
                    <a:gd name="connsiteY77" fmla="*/ 1214395 h 1748404"/>
                    <a:gd name="connsiteX78" fmla="*/ 2188962 w 2210908"/>
                    <a:gd name="connsiteY78" fmla="*/ 1177819 h 1748404"/>
                    <a:gd name="connsiteX79" fmla="*/ 2174332 w 2210908"/>
                    <a:gd name="connsiteY79" fmla="*/ 1163188 h 1748404"/>
                    <a:gd name="connsiteX80" fmla="*/ 2203592 w 2210908"/>
                    <a:gd name="connsiteY80" fmla="*/ 1126612 h 1748404"/>
                    <a:gd name="connsiteX81" fmla="*/ 2210908 w 2210908"/>
                    <a:gd name="connsiteY81" fmla="*/ 1104667 h 1748404"/>
                    <a:gd name="connsiteX82" fmla="*/ 2196277 w 2210908"/>
                    <a:gd name="connsiteY82" fmla="*/ 1024200 h 1748404"/>
                    <a:gd name="connsiteX83" fmla="*/ 2196277 w 2210908"/>
                    <a:gd name="connsiteY83" fmla="*/ 951048 h 1748404"/>
                    <a:gd name="connsiteX84" fmla="*/ 2203592 w 2210908"/>
                    <a:gd name="connsiteY84" fmla="*/ 929102 h 1748404"/>
                    <a:gd name="connsiteX85" fmla="*/ 2188962 w 2210908"/>
                    <a:gd name="connsiteY85" fmla="*/ 885211 h 1748404"/>
                    <a:gd name="connsiteX86" fmla="*/ 2145071 w 2210908"/>
                    <a:gd name="connsiteY86" fmla="*/ 855950 h 1748404"/>
                    <a:gd name="connsiteX87" fmla="*/ 2167016 w 2210908"/>
                    <a:gd name="connsiteY87" fmla="*/ 834004 h 1748404"/>
                    <a:gd name="connsiteX88" fmla="*/ 2137756 w 2210908"/>
                    <a:gd name="connsiteY88" fmla="*/ 804744 h 1748404"/>
                    <a:gd name="connsiteX89" fmla="*/ 2130440 w 2210908"/>
                    <a:gd name="connsiteY89" fmla="*/ 753537 h 1748404"/>
                    <a:gd name="connsiteX90" fmla="*/ 2123125 w 2210908"/>
                    <a:gd name="connsiteY90" fmla="*/ 687700 h 1748404"/>
                    <a:gd name="connsiteX91" fmla="*/ 2115810 w 2210908"/>
                    <a:gd name="connsiteY91" fmla="*/ 665755 h 1748404"/>
                    <a:gd name="connsiteX92" fmla="*/ 2086549 w 2210908"/>
                    <a:gd name="connsiteY92" fmla="*/ 636494 h 1748404"/>
                    <a:gd name="connsiteX93" fmla="*/ 2079234 w 2210908"/>
                    <a:gd name="connsiteY93" fmla="*/ 570657 h 1748404"/>
                    <a:gd name="connsiteX94" fmla="*/ 2057288 w 2210908"/>
                    <a:gd name="connsiteY94" fmla="*/ 556027 h 1748404"/>
                    <a:gd name="connsiteX95" fmla="*/ 2042658 w 2210908"/>
                    <a:gd name="connsiteY95" fmla="*/ 512136 h 1748404"/>
                    <a:gd name="connsiteX96" fmla="*/ 2042658 w 2210908"/>
                    <a:gd name="connsiteY96" fmla="*/ 343886 h 1748404"/>
                    <a:gd name="connsiteX97" fmla="*/ 2049973 w 2210908"/>
                    <a:gd name="connsiteY97" fmla="*/ 321940 h 1748404"/>
                    <a:gd name="connsiteX98" fmla="*/ 2020712 w 2210908"/>
                    <a:gd name="connsiteY98" fmla="*/ 285364 h 1748404"/>
                    <a:gd name="connsiteX99" fmla="*/ 1998767 w 2210908"/>
                    <a:gd name="connsiteY99" fmla="*/ 278049 h 1748404"/>
                    <a:gd name="connsiteX100" fmla="*/ 1976821 w 2210908"/>
                    <a:gd name="connsiteY100" fmla="*/ 263419 h 1748404"/>
                    <a:gd name="connsiteX101" fmla="*/ 1932930 w 2210908"/>
                    <a:gd name="connsiteY101" fmla="*/ 248788 h 1748404"/>
                    <a:gd name="connsiteX102" fmla="*/ 1889039 w 2210908"/>
                    <a:gd name="connsiteY102" fmla="*/ 234158 h 1748404"/>
                    <a:gd name="connsiteX103" fmla="*/ 1867093 w 2210908"/>
                    <a:gd name="connsiteY103" fmla="*/ 226843 h 1748404"/>
                    <a:gd name="connsiteX104" fmla="*/ 1852463 w 2210908"/>
                    <a:gd name="connsiteY104" fmla="*/ 212212 h 1748404"/>
                    <a:gd name="connsiteX105" fmla="*/ 1808572 w 2210908"/>
                    <a:gd name="connsiteY105" fmla="*/ 197582 h 1748404"/>
                    <a:gd name="connsiteX106" fmla="*/ 1771996 w 2210908"/>
                    <a:gd name="connsiteY106" fmla="*/ 175636 h 1748404"/>
                    <a:gd name="connsiteX107" fmla="*/ 1728104 w 2210908"/>
                    <a:gd name="connsiteY107" fmla="*/ 146376 h 1748404"/>
                    <a:gd name="connsiteX108" fmla="*/ 1713474 w 2210908"/>
                    <a:gd name="connsiteY108" fmla="*/ 131745 h 1748404"/>
                    <a:gd name="connsiteX109" fmla="*/ 1691528 w 2210908"/>
                    <a:gd name="connsiteY109" fmla="*/ 124430 h 1748404"/>
                    <a:gd name="connsiteX110" fmla="*/ 1669583 w 2210908"/>
                    <a:gd name="connsiteY110" fmla="*/ 109800 h 1748404"/>
                    <a:gd name="connsiteX111" fmla="*/ 1625692 w 2210908"/>
                    <a:gd name="connsiteY111" fmla="*/ 87854 h 1748404"/>
                    <a:gd name="connsiteX112" fmla="*/ 1589116 w 2210908"/>
                    <a:gd name="connsiteY112" fmla="*/ 58593 h 1748404"/>
                    <a:gd name="connsiteX113" fmla="*/ 1523793 w 2210908"/>
                    <a:gd name="connsiteY113" fmla="*/ 22532 h 1748404"/>
                    <a:gd name="connsiteX114" fmla="*/ 1408960 w 2210908"/>
                    <a:gd name="connsiteY114" fmla="*/ 17426 h 1748404"/>
                    <a:gd name="connsiteX115" fmla="*/ 1252616 w 2210908"/>
                    <a:gd name="connsiteY115" fmla="*/ 7387 h 1748404"/>
                    <a:gd name="connsiteX116" fmla="*/ 1186780 w 2210908"/>
                    <a:gd name="connsiteY116" fmla="*/ 72 h 1748404"/>
                    <a:gd name="connsiteX117" fmla="*/ 1054763 w 2210908"/>
                    <a:gd name="connsiteY117" fmla="*/ 2624 h 1748404"/>
                    <a:gd name="connsiteX118" fmla="*/ 996584 w 2210908"/>
                    <a:gd name="connsiteY118" fmla="*/ 22017 h 1748404"/>
                    <a:gd name="connsiteX119" fmla="*/ 945378 w 2210908"/>
                    <a:gd name="connsiteY119" fmla="*/ 36648 h 1748404"/>
                    <a:gd name="connsiteX120" fmla="*/ 916117 w 2210908"/>
                    <a:gd name="connsiteY120" fmla="*/ 43963 h 1748404"/>
                    <a:gd name="connsiteX121" fmla="*/ 872226 w 2210908"/>
                    <a:gd name="connsiteY121" fmla="*/ 58593 h 1748404"/>
                    <a:gd name="connsiteX122" fmla="*/ 828335 w 2210908"/>
                    <a:gd name="connsiteY122" fmla="*/ 73224 h 1748404"/>
                    <a:gd name="connsiteX123" fmla="*/ 762498 w 2210908"/>
                    <a:gd name="connsiteY123" fmla="*/ 95169 h 1748404"/>
                    <a:gd name="connsiteX124" fmla="*/ 740552 w 2210908"/>
                    <a:gd name="connsiteY124" fmla="*/ 102484 h 1748404"/>
                    <a:gd name="connsiteX125" fmla="*/ 674888 w 2210908"/>
                    <a:gd name="connsiteY125" fmla="*/ 100446 h 1748404"/>
                    <a:gd name="connsiteX126" fmla="*/ 484520 w 2210908"/>
                    <a:gd name="connsiteY126" fmla="*/ 146376 h 1748404"/>
                    <a:gd name="connsiteX127" fmla="*/ 433314 w 2210908"/>
                    <a:gd name="connsiteY127" fmla="*/ 161006 h 1748404"/>
                    <a:gd name="connsiteX128" fmla="*/ 411368 w 2210908"/>
                    <a:gd name="connsiteY128" fmla="*/ 168321 h 1748404"/>
                    <a:gd name="connsiteX129" fmla="*/ 352847 w 2210908"/>
                    <a:gd name="connsiteY129" fmla="*/ 175636 h 1748404"/>
                    <a:gd name="connsiteX130" fmla="*/ 301469 w 2210908"/>
                    <a:gd name="connsiteY130" fmla="*/ 168836 h 1748404"/>
                    <a:gd name="connsiteX131" fmla="*/ 201266 w 2210908"/>
                    <a:gd name="connsiteY131" fmla="*/ 192990 h 1748404"/>
                    <a:gd name="connsiteX132" fmla="*/ 96815 w 2210908"/>
                    <a:gd name="connsiteY132" fmla="*/ 212212 h 1748404"/>
                    <a:gd name="connsiteX133" fmla="*/ 89500 w 2210908"/>
                    <a:gd name="connsiteY133" fmla="*/ 241473 h 1748404"/>
                    <a:gd name="connsiteX134" fmla="*/ 82184 w 2210908"/>
                    <a:gd name="connsiteY134" fmla="*/ 285364 h 1748404"/>
                    <a:gd name="connsiteX135" fmla="*/ 67554 w 2210908"/>
                    <a:gd name="connsiteY135" fmla="*/ 329256 h 1748404"/>
                    <a:gd name="connsiteX136" fmla="*/ 45608 w 2210908"/>
                    <a:gd name="connsiteY136" fmla="*/ 395092 h 1748404"/>
                    <a:gd name="connsiteX137" fmla="*/ 30978 w 2210908"/>
                    <a:gd name="connsiteY137" fmla="*/ 438984 h 1748404"/>
                    <a:gd name="connsiteX138" fmla="*/ 154 w 2210908"/>
                    <a:gd name="connsiteY138" fmla="*/ 469642 h 1748404"/>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106312 w 2210908"/>
                    <a:gd name="connsiteY26" fmla="*/ 782798 h 1748404"/>
                    <a:gd name="connsiteX27" fmla="*/ 1098997 w 2210908"/>
                    <a:gd name="connsiteY27" fmla="*/ 804744 h 1748404"/>
                    <a:gd name="connsiteX28" fmla="*/ 1106312 w 2210908"/>
                    <a:gd name="connsiteY28" fmla="*/ 863265 h 1748404"/>
                    <a:gd name="connsiteX29" fmla="*/ 1113628 w 2210908"/>
                    <a:gd name="connsiteY29" fmla="*/ 885211 h 1748404"/>
                    <a:gd name="connsiteX30" fmla="*/ 1135573 w 2210908"/>
                    <a:gd name="connsiteY30" fmla="*/ 907156 h 1748404"/>
                    <a:gd name="connsiteX31" fmla="*/ 1142888 w 2210908"/>
                    <a:gd name="connsiteY31" fmla="*/ 929102 h 1748404"/>
                    <a:gd name="connsiteX32" fmla="*/ 1157519 w 2210908"/>
                    <a:gd name="connsiteY32" fmla="*/ 987624 h 1748404"/>
                    <a:gd name="connsiteX33" fmla="*/ 1186780 w 2210908"/>
                    <a:gd name="connsiteY33" fmla="*/ 1031515 h 1748404"/>
                    <a:gd name="connsiteX34" fmla="*/ 1191885 w 2210908"/>
                    <a:gd name="connsiteY34" fmla="*/ 1113182 h 1748404"/>
                    <a:gd name="connsiteX35" fmla="*/ 1186951 w 2210908"/>
                    <a:gd name="connsiteY35" fmla="*/ 1163703 h 1748404"/>
                    <a:gd name="connsiteX36" fmla="*/ 1160072 w 2210908"/>
                    <a:gd name="connsiteY36" fmla="*/ 1195345 h 1748404"/>
                    <a:gd name="connsiteX37" fmla="*/ 1125877 w 2210908"/>
                    <a:gd name="connsiteY37" fmla="*/ 1224606 h 1748404"/>
                    <a:gd name="connsiteX38" fmla="*/ 1113628 w 2210908"/>
                    <a:gd name="connsiteY38" fmla="*/ 1265601 h 1748404"/>
                    <a:gd name="connsiteX39" fmla="*/ 1091682 w 2210908"/>
                    <a:gd name="connsiteY39" fmla="*/ 1338753 h 1748404"/>
                    <a:gd name="connsiteX40" fmla="*/ 1077052 w 2210908"/>
                    <a:gd name="connsiteY40" fmla="*/ 1507003 h 1748404"/>
                    <a:gd name="connsiteX41" fmla="*/ 1069736 w 2210908"/>
                    <a:gd name="connsiteY41" fmla="*/ 1528948 h 1748404"/>
                    <a:gd name="connsiteX42" fmla="*/ 1062765 w 2210908"/>
                    <a:gd name="connsiteY42" fmla="*/ 1596995 h 1748404"/>
                    <a:gd name="connsiteX43" fmla="*/ 1098997 w 2210908"/>
                    <a:gd name="connsiteY43" fmla="*/ 1594785 h 1748404"/>
                    <a:gd name="connsiteX44" fmla="*/ 1140506 w 2210908"/>
                    <a:gd name="connsiteY44" fmla="*/ 1584917 h 1748404"/>
                    <a:gd name="connsiteX45" fmla="*/ 1191027 w 2210908"/>
                    <a:gd name="connsiteY45" fmla="*/ 1594271 h 1748404"/>
                    <a:gd name="connsiteX46" fmla="*/ 1243091 w 2210908"/>
                    <a:gd name="connsiteY46" fmla="*/ 1592062 h 1748404"/>
                    <a:gd name="connsiteX47" fmla="*/ 1281877 w 2210908"/>
                    <a:gd name="connsiteY47" fmla="*/ 1609416 h 1748404"/>
                    <a:gd name="connsiteX48" fmla="*/ 1340399 w 2210908"/>
                    <a:gd name="connsiteY48" fmla="*/ 1609416 h 1748404"/>
                    <a:gd name="connsiteX49" fmla="*/ 1362344 w 2210908"/>
                    <a:gd name="connsiteY49" fmla="*/ 1624046 h 1748404"/>
                    <a:gd name="connsiteX50" fmla="*/ 1391605 w 2210908"/>
                    <a:gd name="connsiteY50" fmla="*/ 1631361 h 1748404"/>
                    <a:gd name="connsiteX51" fmla="*/ 1472072 w 2210908"/>
                    <a:gd name="connsiteY51" fmla="*/ 1645992 h 1748404"/>
                    <a:gd name="connsiteX52" fmla="*/ 1676898 w 2210908"/>
                    <a:gd name="connsiteY52" fmla="*/ 1653307 h 1748404"/>
                    <a:gd name="connsiteX53" fmla="*/ 1735420 w 2210908"/>
                    <a:gd name="connsiteY53" fmla="*/ 1667937 h 1748404"/>
                    <a:gd name="connsiteX54" fmla="*/ 1779311 w 2210908"/>
                    <a:gd name="connsiteY54" fmla="*/ 1682568 h 1748404"/>
                    <a:gd name="connsiteX55" fmla="*/ 1852463 w 2210908"/>
                    <a:gd name="connsiteY55" fmla="*/ 1660622 h 1748404"/>
                    <a:gd name="connsiteX56" fmla="*/ 1976821 w 2210908"/>
                    <a:gd name="connsiteY56" fmla="*/ 1675252 h 1748404"/>
                    <a:gd name="connsiteX57" fmla="*/ 2020712 w 2210908"/>
                    <a:gd name="connsiteY57" fmla="*/ 1689883 h 1748404"/>
                    <a:gd name="connsiteX58" fmla="*/ 2086549 w 2210908"/>
                    <a:gd name="connsiteY58" fmla="*/ 1711828 h 1748404"/>
                    <a:gd name="connsiteX59" fmla="*/ 2108495 w 2210908"/>
                    <a:gd name="connsiteY59" fmla="*/ 1719144 h 1748404"/>
                    <a:gd name="connsiteX60" fmla="*/ 2137756 w 2210908"/>
                    <a:gd name="connsiteY60" fmla="*/ 1726459 h 1748404"/>
                    <a:gd name="connsiteX61" fmla="*/ 2181647 w 2210908"/>
                    <a:gd name="connsiteY61" fmla="*/ 1741089 h 1748404"/>
                    <a:gd name="connsiteX62" fmla="*/ 2203592 w 2210908"/>
                    <a:gd name="connsiteY62" fmla="*/ 1748404 h 1748404"/>
                    <a:gd name="connsiteX63" fmla="*/ 2188962 w 2210908"/>
                    <a:gd name="connsiteY63" fmla="*/ 1704513 h 1748404"/>
                    <a:gd name="connsiteX64" fmla="*/ 2181647 w 2210908"/>
                    <a:gd name="connsiteY64" fmla="*/ 1682568 h 1748404"/>
                    <a:gd name="connsiteX65" fmla="*/ 2152386 w 2210908"/>
                    <a:gd name="connsiteY65" fmla="*/ 1645992 h 1748404"/>
                    <a:gd name="connsiteX66" fmla="*/ 2159701 w 2210908"/>
                    <a:gd name="connsiteY66" fmla="*/ 1624046 h 1748404"/>
                    <a:gd name="connsiteX67" fmla="*/ 2145071 w 2210908"/>
                    <a:gd name="connsiteY67" fmla="*/ 1580155 h 1748404"/>
                    <a:gd name="connsiteX68" fmla="*/ 2159701 w 2210908"/>
                    <a:gd name="connsiteY68" fmla="*/ 1565524 h 1748404"/>
                    <a:gd name="connsiteX69" fmla="*/ 2174332 w 2210908"/>
                    <a:gd name="connsiteY69" fmla="*/ 1521633 h 1748404"/>
                    <a:gd name="connsiteX70" fmla="*/ 2174332 w 2210908"/>
                    <a:gd name="connsiteY70" fmla="*/ 1455796 h 1748404"/>
                    <a:gd name="connsiteX71" fmla="*/ 2188962 w 2210908"/>
                    <a:gd name="connsiteY71" fmla="*/ 1411905 h 1748404"/>
                    <a:gd name="connsiteX72" fmla="*/ 2174332 w 2210908"/>
                    <a:gd name="connsiteY72" fmla="*/ 1360699 h 1748404"/>
                    <a:gd name="connsiteX73" fmla="*/ 2159701 w 2210908"/>
                    <a:gd name="connsiteY73" fmla="*/ 1302177 h 1748404"/>
                    <a:gd name="connsiteX74" fmla="*/ 2167016 w 2210908"/>
                    <a:gd name="connsiteY74" fmla="*/ 1280232 h 1748404"/>
                    <a:gd name="connsiteX75" fmla="*/ 2181647 w 2210908"/>
                    <a:gd name="connsiteY75" fmla="*/ 1265601 h 1748404"/>
                    <a:gd name="connsiteX76" fmla="*/ 2188962 w 2210908"/>
                    <a:gd name="connsiteY76" fmla="*/ 1236340 h 1748404"/>
                    <a:gd name="connsiteX77" fmla="*/ 2196277 w 2210908"/>
                    <a:gd name="connsiteY77" fmla="*/ 1214395 h 1748404"/>
                    <a:gd name="connsiteX78" fmla="*/ 2188962 w 2210908"/>
                    <a:gd name="connsiteY78" fmla="*/ 1177819 h 1748404"/>
                    <a:gd name="connsiteX79" fmla="*/ 2174332 w 2210908"/>
                    <a:gd name="connsiteY79" fmla="*/ 1163188 h 1748404"/>
                    <a:gd name="connsiteX80" fmla="*/ 2203592 w 2210908"/>
                    <a:gd name="connsiteY80" fmla="*/ 1126612 h 1748404"/>
                    <a:gd name="connsiteX81" fmla="*/ 2210908 w 2210908"/>
                    <a:gd name="connsiteY81" fmla="*/ 1104667 h 1748404"/>
                    <a:gd name="connsiteX82" fmla="*/ 2196277 w 2210908"/>
                    <a:gd name="connsiteY82" fmla="*/ 1024200 h 1748404"/>
                    <a:gd name="connsiteX83" fmla="*/ 2196277 w 2210908"/>
                    <a:gd name="connsiteY83" fmla="*/ 951048 h 1748404"/>
                    <a:gd name="connsiteX84" fmla="*/ 2203592 w 2210908"/>
                    <a:gd name="connsiteY84" fmla="*/ 929102 h 1748404"/>
                    <a:gd name="connsiteX85" fmla="*/ 2188962 w 2210908"/>
                    <a:gd name="connsiteY85" fmla="*/ 885211 h 1748404"/>
                    <a:gd name="connsiteX86" fmla="*/ 2145071 w 2210908"/>
                    <a:gd name="connsiteY86" fmla="*/ 855950 h 1748404"/>
                    <a:gd name="connsiteX87" fmla="*/ 2167016 w 2210908"/>
                    <a:gd name="connsiteY87" fmla="*/ 834004 h 1748404"/>
                    <a:gd name="connsiteX88" fmla="*/ 2137756 w 2210908"/>
                    <a:gd name="connsiteY88" fmla="*/ 804744 h 1748404"/>
                    <a:gd name="connsiteX89" fmla="*/ 2130440 w 2210908"/>
                    <a:gd name="connsiteY89" fmla="*/ 753537 h 1748404"/>
                    <a:gd name="connsiteX90" fmla="*/ 2123125 w 2210908"/>
                    <a:gd name="connsiteY90" fmla="*/ 687700 h 1748404"/>
                    <a:gd name="connsiteX91" fmla="*/ 2115810 w 2210908"/>
                    <a:gd name="connsiteY91" fmla="*/ 665755 h 1748404"/>
                    <a:gd name="connsiteX92" fmla="*/ 2086549 w 2210908"/>
                    <a:gd name="connsiteY92" fmla="*/ 636494 h 1748404"/>
                    <a:gd name="connsiteX93" fmla="*/ 2079234 w 2210908"/>
                    <a:gd name="connsiteY93" fmla="*/ 570657 h 1748404"/>
                    <a:gd name="connsiteX94" fmla="*/ 2057288 w 2210908"/>
                    <a:gd name="connsiteY94" fmla="*/ 556027 h 1748404"/>
                    <a:gd name="connsiteX95" fmla="*/ 2042658 w 2210908"/>
                    <a:gd name="connsiteY95" fmla="*/ 512136 h 1748404"/>
                    <a:gd name="connsiteX96" fmla="*/ 2042658 w 2210908"/>
                    <a:gd name="connsiteY96" fmla="*/ 343886 h 1748404"/>
                    <a:gd name="connsiteX97" fmla="*/ 2049973 w 2210908"/>
                    <a:gd name="connsiteY97" fmla="*/ 321940 h 1748404"/>
                    <a:gd name="connsiteX98" fmla="*/ 2020712 w 2210908"/>
                    <a:gd name="connsiteY98" fmla="*/ 285364 h 1748404"/>
                    <a:gd name="connsiteX99" fmla="*/ 1998767 w 2210908"/>
                    <a:gd name="connsiteY99" fmla="*/ 278049 h 1748404"/>
                    <a:gd name="connsiteX100" fmla="*/ 1976821 w 2210908"/>
                    <a:gd name="connsiteY100" fmla="*/ 263419 h 1748404"/>
                    <a:gd name="connsiteX101" fmla="*/ 1932930 w 2210908"/>
                    <a:gd name="connsiteY101" fmla="*/ 248788 h 1748404"/>
                    <a:gd name="connsiteX102" fmla="*/ 1889039 w 2210908"/>
                    <a:gd name="connsiteY102" fmla="*/ 234158 h 1748404"/>
                    <a:gd name="connsiteX103" fmla="*/ 1867093 w 2210908"/>
                    <a:gd name="connsiteY103" fmla="*/ 226843 h 1748404"/>
                    <a:gd name="connsiteX104" fmla="*/ 1852463 w 2210908"/>
                    <a:gd name="connsiteY104" fmla="*/ 212212 h 1748404"/>
                    <a:gd name="connsiteX105" fmla="*/ 1808572 w 2210908"/>
                    <a:gd name="connsiteY105" fmla="*/ 197582 h 1748404"/>
                    <a:gd name="connsiteX106" fmla="*/ 1771996 w 2210908"/>
                    <a:gd name="connsiteY106" fmla="*/ 175636 h 1748404"/>
                    <a:gd name="connsiteX107" fmla="*/ 1728104 w 2210908"/>
                    <a:gd name="connsiteY107" fmla="*/ 146376 h 1748404"/>
                    <a:gd name="connsiteX108" fmla="*/ 1713474 w 2210908"/>
                    <a:gd name="connsiteY108" fmla="*/ 131745 h 1748404"/>
                    <a:gd name="connsiteX109" fmla="*/ 1691528 w 2210908"/>
                    <a:gd name="connsiteY109" fmla="*/ 124430 h 1748404"/>
                    <a:gd name="connsiteX110" fmla="*/ 1669583 w 2210908"/>
                    <a:gd name="connsiteY110" fmla="*/ 109800 h 1748404"/>
                    <a:gd name="connsiteX111" fmla="*/ 1625692 w 2210908"/>
                    <a:gd name="connsiteY111" fmla="*/ 87854 h 1748404"/>
                    <a:gd name="connsiteX112" fmla="*/ 1589116 w 2210908"/>
                    <a:gd name="connsiteY112" fmla="*/ 58593 h 1748404"/>
                    <a:gd name="connsiteX113" fmla="*/ 1523793 w 2210908"/>
                    <a:gd name="connsiteY113" fmla="*/ 22532 h 1748404"/>
                    <a:gd name="connsiteX114" fmla="*/ 1408960 w 2210908"/>
                    <a:gd name="connsiteY114" fmla="*/ 17426 h 1748404"/>
                    <a:gd name="connsiteX115" fmla="*/ 1252616 w 2210908"/>
                    <a:gd name="connsiteY115" fmla="*/ 7387 h 1748404"/>
                    <a:gd name="connsiteX116" fmla="*/ 1186780 w 2210908"/>
                    <a:gd name="connsiteY116" fmla="*/ 72 h 1748404"/>
                    <a:gd name="connsiteX117" fmla="*/ 1054763 w 2210908"/>
                    <a:gd name="connsiteY117" fmla="*/ 2624 h 1748404"/>
                    <a:gd name="connsiteX118" fmla="*/ 996584 w 2210908"/>
                    <a:gd name="connsiteY118" fmla="*/ 22017 h 1748404"/>
                    <a:gd name="connsiteX119" fmla="*/ 945378 w 2210908"/>
                    <a:gd name="connsiteY119" fmla="*/ 36648 h 1748404"/>
                    <a:gd name="connsiteX120" fmla="*/ 916117 w 2210908"/>
                    <a:gd name="connsiteY120" fmla="*/ 43963 h 1748404"/>
                    <a:gd name="connsiteX121" fmla="*/ 872226 w 2210908"/>
                    <a:gd name="connsiteY121" fmla="*/ 58593 h 1748404"/>
                    <a:gd name="connsiteX122" fmla="*/ 828335 w 2210908"/>
                    <a:gd name="connsiteY122" fmla="*/ 73224 h 1748404"/>
                    <a:gd name="connsiteX123" fmla="*/ 762498 w 2210908"/>
                    <a:gd name="connsiteY123" fmla="*/ 95169 h 1748404"/>
                    <a:gd name="connsiteX124" fmla="*/ 740552 w 2210908"/>
                    <a:gd name="connsiteY124" fmla="*/ 102484 h 1748404"/>
                    <a:gd name="connsiteX125" fmla="*/ 674888 w 2210908"/>
                    <a:gd name="connsiteY125" fmla="*/ 100446 h 1748404"/>
                    <a:gd name="connsiteX126" fmla="*/ 484520 w 2210908"/>
                    <a:gd name="connsiteY126" fmla="*/ 146376 h 1748404"/>
                    <a:gd name="connsiteX127" fmla="*/ 435695 w 2210908"/>
                    <a:gd name="connsiteY127" fmla="*/ 151481 h 1748404"/>
                    <a:gd name="connsiteX128" fmla="*/ 411368 w 2210908"/>
                    <a:gd name="connsiteY128" fmla="*/ 168321 h 1748404"/>
                    <a:gd name="connsiteX129" fmla="*/ 352847 w 2210908"/>
                    <a:gd name="connsiteY129" fmla="*/ 175636 h 1748404"/>
                    <a:gd name="connsiteX130" fmla="*/ 301469 w 2210908"/>
                    <a:gd name="connsiteY130" fmla="*/ 168836 h 1748404"/>
                    <a:gd name="connsiteX131" fmla="*/ 201266 w 2210908"/>
                    <a:gd name="connsiteY131" fmla="*/ 192990 h 1748404"/>
                    <a:gd name="connsiteX132" fmla="*/ 96815 w 2210908"/>
                    <a:gd name="connsiteY132" fmla="*/ 212212 h 1748404"/>
                    <a:gd name="connsiteX133" fmla="*/ 89500 w 2210908"/>
                    <a:gd name="connsiteY133" fmla="*/ 241473 h 1748404"/>
                    <a:gd name="connsiteX134" fmla="*/ 82184 w 2210908"/>
                    <a:gd name="connsiteY134" fmla="*/ 285364 h 1748404"/>
                    <a:gd name="connsiteX135" fmla="*/ 67554 w 2210908"/>
                    <a:gd name="connsiteY135" fmla="*/ 329256 h 1748404"/>
                    <a:gd name="connsiteX136" fmla="*/ 45608 w 2210908"/>
                    <a:gd name="connsiteY136" fmla="*/ 395092 h 1748404"/>
                    <a:gd name="connsiteX137" fmla="*/ 30978 w 2210908"/>
                    <a:gd name="connsiteY137" fmla="*/ 438984 h 1748404"/>
                    <a:gd name="connsiteX138" fmla="*/ 154 w 2210908"/>
                    <a:gd name="connsiteY138" fmla="*/ 469642 h 1748404"/>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106312 w 2210908"/>
                    <a:gd name="connsiteY26" fmla="*/ 782798 h 1748404"/>
                    <a:gd name="connsiteX27" fmla="*/ 1098997 w 2210908"/>
                    <a:gd name="connsiteY27" fmla="*/ 804744 h 1748404"/>
                    <a:gd name="connsiteX28" fmla="*/ 1106312 w 2210908"/>
                    <a:gd name="connsiteY28" fmla="*/ 863265 h 1748404"/>
                    <a:gd name="connsiteX29" fmla="*/ 1113628 w 2210908"/>
                    <a:gd name="connsiteY29" fmla="*/ 885211 h 1748404"/>
                    <a:gd name="connsiteX30" fmla="*/ 1135573 w 2210908"/>
                    <a:gd name="connsiteY30" fmla="*/ 907156 h 1748404"/>
                    <a:gd name="connsiteX31" fmla="*/ 1142888 w 2210908"/>
                    <a:gd name="connsiteY31" fmla="*/ 929102 h 1748404"/>
                    <a:gd name="connsiteX32" fmla="*/ 1157519 w 2210908"/>
                    <a:gd name="connsiteY32" fmla="*/ 987624 h 1748404"/>
                    <a:gd name="connsiteX33" fmla="*/ 1186780 w 2210908"/>
                    <a:gd name="connsiteY33" fmla="*/ 1031515 h 1748404"/>
                    <a:gd name="connsiteX34" fmla="*/ 1191885 w 2210908"/>
                    <a:gd name="connsiteY34" fmla="*/ 1113182 h 1748404"/>
                    <a:gd name="connsiteX35" fmla="*/ 1186951 w 2210908"/>
                    <a:gd name="connsiteY35" fmla="*/ 1163703 h 1748404"/>
                    <a:gd name="connsiteX36" fmla="*/ 1160072 w 2210908"/>
                    <a:gd name="connsiteY36" fmla="*/ 1195345 h 1748404"/>
                    <a:gd name="connsiteX37" fmla="*/ 1125877 w 2210908"/>
                    <a:gd name="connsiteY37" fmla="*/ 1224606 h 1748404"/>
                    <a:gd name="connsiteX38" fmla="*/ 1113628 w 2210908"/>
                    <a:gd name="connsiteY38" fmla="*/ 1265601 h 1748404"/>
                    <a:gd name="connsiteX39" fmla="*/ 1091682 w 2210908"/>
                    <a:gd name="connsiteY39" fmla="*/ 1338753 h 1748404"/>
                    <a:gd name="connsiteX40" fmla="*/ 1077052 w 2210908"/>
                    <a:gd name="connsiteY40" fmla="*/ 1507003 h 1748404"/>
                    <a:gd name="connsiteX41" fmla="*/ 1069736 w 2210908"/>
                    <a:gd name="connsiteY41" fmla="*/ 1528948 h 1748404"/>
                    <a:gd name="connsiteX42" fmla="*/ 1062765 w 2210908"/>
                    <a:gd name="connsiteY42" fmla="*/ 1596995 h 1748404"/>
                    <a:gd name="connsiteX43" fmla="*/ 1098997 w 2210908"/>
                    <a:gd name="connsiteY43" fmla="*/ 1594785 h 1748404"/>
                    <a:gd name="connsiteX44" fmla="*/ 1140506 w 2210908"/>
                    <a:gd name="connsiteY44" fmla="*/ 1584917 h 1748404"/>
                    <a:gd name="connsiteX45" fmla="*/ 1191027 w 2210908"/>
                    <a:gd name="connsiteY45" fmla="*/ 1594271 h 1748404"/>
                    <a:gd name="connsiteX46" fmla="*/ 1243091 w 2210908"/>
                    <a:gd name="connsiteY46" fmla="*/ 1592062 h 1748404"/>
                    <a:gd name="connsiteX47" fmla="*/ 1281877 w 2210908"/>
                    <a:gd name="connsiteY47" fmla="*/ 1609416 h 1748404"/>
                    <a:gd name="connsiteX48" fmla="*/ 1340399 w 2210908"/>
                    <a:gd name="connsiteY48" fmla="*/ 1609416 h 1748404"/>
                    <a:gd name="connsiteX49" fmla="*/ 1362344 w 2210908"/>
                    <a:gd name="connsiteY49" fmla="*/ 1624046 h 1748404"/>
                    <a:gd name="connsiteX50" fmla="*/ 1391605 w 2210908"/>
                    <a:gd name="connsiteY50" fmla="*/ 1631361 h 1748404"/>
                    <a:gd name="connsiteX51" fmla="*/ 1472072 w 2210908"/>
                    <a:gd name="connsiteY51" fmla="*/ 1645992 h 1748404"/>
                    <a:gd name="connsiteX52" fmla="*/ 1676898 w 2210908"/>
                    <a:gd name="connsiteY52" fmla="*/ 1653307 h 1748404"/>
                    <a:gd name="connsiteX53" fmla="*/ 1735420 w 2210908"/>
                    <a:gd name="connsiteY53" fmla="*/ 1667937 h 1748404"/>
                    <a:gd name="connsiteX54" fmla="*/ 1779311 w 2210908"/>
                    <a:gd name="connsiteY54" fmla="*/ 1682568 h 1748404"/>
                    <a:gd name="connsiteX55" fmla="*/ 1852463 w 2210908"/>
                    <a:gd name="connsiteY55" fmla="*/ 1660622 h 1748404"/>
                    <a:gd name="connsiteX56" fmla="*/ 1976821 w 2210908"/>
                    <a:gd name="connsiteY56" fmla="*/ 1675252 h 1748404"/>
                    <a:gd name="connsiteX57" fmla="*/ 2020712 w 2210908"/>
                    <a:gd name="connsiteY57" fmla="*/ 1689883 h 1748404"/>
                    <a:gd name="connsiteX58" fmla="*/ 2086549 w 2210908"/>
                    <a:gd name="connsiteY58" fmla="*/ 1711828 h 1748404"/>
                    <a:gd name="connsiteX59" fmla="*/ 2108495 w 2210908"/>
                    <a:gd name="connsiteY59" fmla="*/ 1719144 h 1748404"/>
                    <a:gd name="connsiteX60" fmla="*/ 2137756 w 2210908"/>
                    <a:gd name="connsiteY60" fmla="*/ 1726459 h 1748404"/>
                    <a:gd name="connsiteX61" fmla="*/ 2181647 w 2210908"/>
                    <a:gd name="connsiteY61" fmla="*/ 1741089 h 1748404"/>
                    <a:gd name="connsiteX62" fmla="*/ 2203592 w 2210908"/>
                    <a:gd name="connsiteY62" fmla="*/ 1748404 h 1748404"/>
                    <a:gd name="connsiteX63" fmla="*/ 2188962 w 2210908"/>
                    <a:gd name="connsiteY63" fmla="*/ 1704513 h 1748404"/>
                    <a:gd name="connsiteX64" fmla="*/ 2181647 w 2210908"/>
                    <a:gd name="connsiteY64" fmla="*/ 1682568 h 1748404"/>
                    <a:gd name="connsiteX65" fmla="*/ 2152386 w 2210908"/>
                    <a:gd name="connsiteY65" fmla="*/ 1645992 h 1748404"/>
                    <a:gd name="connsiteX66" fmla="*/ 2159701 w 2210908"/>
                    <a:gd name="connsiteY66" fmla="*/ 1624046 h 1748404"/>
                    <a:gd name="connsiteX67" fmla="*/ 2145071 w 2210908"/>
                    <a:gd name="connsiteY67" fmla="*/ 1580155 h 1748404"/>
                    <a:gd name="connsiteX68" fmla="*/ 2159701 w 2210908"/>
                    <a:gd name="connsiteY68" fmla="*/ 1565524 h 1748404"/>
                    <a:gd name="connsiteX69" fmla="*/ 2174332 w 2210908"/>
                    <a:gd name="connsiteY69" fmla="*/ 1521633 h 1748404"/>
                    <a:gd name="connsiteX70" fmla="*/ 2174332 w 2210908"/>
                    <a:gd name="connsiteY70" fmla="*/ 1455796 h 1748404"/>
                    <a:gd name="connsiteX71" fmla="*/ 2188962 w 2210908"/>
                    <a:gd name="connsiteY71" fmla="*/ 1411905 h 1748404"/>
                    <a:gd name="connsiteX72" fmla="*/ 2174332 w 2210908"/>
                    <a:gd name="connsiteY72" fmla="*/ 1360699 h 1748404"/>
                    <a:gd name="connsiteX73" fmla="*/ 2159701 w 2210908"/>
                    <a:gd name="connsiteY73" fmla="*/ 1302177 h 1748404"/>
                    <a:gd name="connsiteX74" fmla="*/ 2167016 w 2210908"/>
                    <a:gd name="connsiteY74" fmla="*/ 1280232 h 1748404"/>
                    <a:gd name="connsiteX75" fmla="*/ 2181647 w 2210908"/>
                    <a:gd name="connsiteY75" fmla="*/ 1265601 h 1748404"/>
                    <a:gd name="connsiteX76" fmla="*/ 2188962 w 2210908"/>
                    <a:gd name="connsiteY76" fmla="*/ 1236340 h 1748404"/>
                    <a:gd name="connsiteX77" fmla="*/ 2196277 w 2210908"/>
                    <a:gd name="connsiteY77" fmla="*/ 1214395 h 1748404"/>
                    <a:gd name="connsiteX78" fmla="*/ 2188962 w 2210908"/>
                    <a:gd name="connsiteY78" fmla="*/ 1177819 h 1748404"/>
                    <a:gd name="connsiteX79" fmla="*/ 2174332 w 2210908"/>
                    <a:gd name="connsiteY79" fmla="*/ 1163188 h 1748404"/>
                    <a:gd name="connsiteX80" fmla="*/ 2203592 w 2210908"/>
                    <a:gd name="connsiteY80" fmla="*/ 1126612 h 1748404"/>
                    <a:gd name="connsiteX81" fmla="*/ 2210908 w 2210908"/>
                    <a:gd name="connsiteY81" fmla="*/ 1104667 h 1748404"/>
                    <a:gd name="connsiteX82" fmla="*/ 2196277 w 2210908"/>
                    <a:gd name="connsiteY82" fmla="*/ 1024200 h 1748404"/>
                    <a:gd name="connsiteX83" fmla="*/ 2196277 w 2210908"/>
                    <a:gd name="connsiteY83" fmla="*/ 951048 h 1748404"/>
                    <a:gd name="connsiteX84" fmla="*/ 2203592 w 2210908"/>
                    <a:gd name="connsiteY84" fmla="*/ 929102 h 1748404"/>
                    <a:gd name="connsiteX85" fmla="*/ 2188962 w 2210908"/>
                    <a:gd name="connsiteY85" fmla="*/ 885211 h 1748404"/>
                    <a:gd name="connsiteX86" fmla="*/ 2145071 w 2210908"/>
                    <a:gd name="connsiteY86" fmla="*/ 855950 h 1748404"/>
                    <a:gd name="connsiteX87" fmla="*/ 2167016 w 2210908"/>
                    <a:gd name="connsiteY87" fmla="*/ 834004 h 1748404"/>
                    <a:gd name="connsiteX88" fmla="*/ 2137756 w 2210908"/>
                    <a:gd name="connsiteY88" fmla="*/ 804744 h 1748404"/>
                    <a:gd name="connsiteX89" fmla="*/ 2130440 w 2210908"/>
                    <a:gd name="connsiteY89" fmla="*/ 753537 h 1748404"/>
                    <a:gd name="connsiteX90" fmla="*/ 2123125 w 2210908"/>
                    <a:gd name="connsiteY90" fmla="*/ 687700 h 1748404"/>
                    <a:gd name="connsiteX91" fmla="*/ 2115810 w 2210908"/>
                    <a:gd name="connsiteY91" fmla="*/ 665755 h 1748404"/>
                    <a:gd name="connsiteX92" fmla="*/ 2086549 w 2210908"/>
                    <a:gd name="connsiteY92" fmla="*/ 636494 h 1748404"/>
                    <a:gd name="connsiteX93" fmla="*/ 2079234 w 2210908"/>
                    <a:gd name="connsiteY93" fmla="*/ 570657 h 1748404"/>
                    <a:gd name="connsiteX94" fmla="*/ 2057288 w 2210908"/>
                    <a:gd name="connsiteY94" fmla="*/ 556027 h 1748404"/>
                    <a:gd name="connsiteX95" fmla="*/ 2042658 w 2210908"/>
                    <a:gd name="connsiteY95" fmla="*/ 512136 h 1748404"/>
                    <a:gd name="connsiteX96" fmla="*/ 2042658 w 2210908"/>
                    <a:gd name="connsiteY96" fmla="*/ 343886 h 1748404"/>
                    <a:gd name="connsiteX97" fmla="*/ 2049973 w 2210908"/>
                    <a:gd name="connsiteY97" fmla="*/ 321940 h 1748404"/>
                    <a:gd name="connsiteX98" fmla="*/ 2020712 w 2210908"/>
                    <a:gd name="connsiteY98" fmla="*/ 285364 h 1748404"/>
                    <a:gd name="connsiteX99" fmla="*/ 1998767 w 2210908"/>
                    <a:gd name="connsiteY99" fmla="*/ 278049 h 1748404"/>
                    <a:gd name="connsiteX100" fmla="*/ 1976821 w 2210908"/>
                    <a:gd name="connsiteY100" fmla="*/ 263419 h 1748404"/>
                    <a:gd name="connsiteX101" fmla="*/ 1932930 w 2210908"/>
                    <a:gd name="connsiteY101" fmla="*/ 248788 h 1748404"/>
                    <a:gd name="connsiteX102" fmla="*/ 1889039 w 2210908"/>
                    <a:gd name="connsiteY102" fmla="*/ 234158 h 1748404"/>
                    <a:gd name="connsiteX103" fmla="*/ 1867093 w 2210908"/>
                    <a:gd name="connsiteY103" fmla="*/ 226843 h 1748404"/>
                    <a:gd name="connsiteX104" fmla="*/ 1852463 w 2210908"/>
                    <a:gd name="connsiteY104" fmla="*/ 212212 h 1748404"/>
                    <a:gd name="connsiteX105" fmla="*/ 1808572 w 2210908"/>
                    <a:gd name="connsiteY105" fmla="*/ 197582 h 1748404"/>
                    <a:gd name="connsiteX106" fmla="*/ 1771996 w 2210908"/>
                    <a:gd name="connsiteY106" fmla="*/ 175636 h 1748404"/>
                    <a:gd name="connsiteX107" fmla="*/ 1728104 w 2210908"/>
                    <a:gd name="connsiteY107" fmla="*/ 146376 h 1748404"/>
                    <a:gd name="connsiteX108" fmla="*/ 1713474 w 2210908"/>
                    <a:gd name="connsiteY108" fmla="*/ 131745 h 1748404"/>
                    <a:gd name="connsiteX109" fmla="*/ 1691528 w 2210908"/>
                    <a:gd name="connsiteY109" fmla="*/ 124430 h 1748404"/>
                    <a:gd name="connsiteX110" fmla="*/ 1669583 w 2210908"/>
                    <a:gd name="connsiteY110" fmla="*/ 109800 h 1748404"/>
                    <a:gd name="connsiteX111" fmla="*/ 1625692 w 2210908"/>
                    <a:gd name="connsiteY111" fmla="*/ 87854 h 1748404"/>
                    <a:gd name="connsiteX112" fmla="*/ 1589116 w 2210908"/>
                    <a:gd name="connsiteY112" fmla="*/ 58593 h 1748404"/>
                    <a:gd name="connsiteX113" fmla="*/ 1523793 w 2210908"/>
                    <a:gd name="connsiteY113" fmla="*/ 22532 h 1748404"/>
                    <a:gd name="connsiteX114" fmla="*/ 1408960 w 2210908"/>
                    <a:gd name="connsiteY114" fmla="*/ 17426 h 1748404"/>
                    <a:gd name="connsiteX115" fmla="*/ 1252616 w 2210908"/>
                    <a:gd name="connsiteY115" fmla="*/ 7387 h 1748404"/>
                    <a:gd name="connsiteX116" fmla="*/ 1186780 w 2210908"/>
                    <a:gd name="connsiteY116" fmla="*/ 72 h 1748404"/>
                    <a:gd name="connsiteX117" fmla="*/ 1054763 w 2210908"/>
                    <a:gd name="connsiteY117" fmla="*/ 2624 h 1748404"/>
                    <a:gd name="connsiteX118" fmla="*/ 996584 w 2210908"/>
                    <a:gd name="connsiteY118" fmla="*/ 22017 h 1748404"/>
                    <a:gd name="connsiteX119" fmla="*/ 945378 w 2210908"/>
                    <a:gd name="connsiteY119" fmla="*/ 36648 h 1748404"/>
                    <a:gd name="connsiteX120" fmla="*/ 916117 w 2210908"/>
                    <a:gd name="connsiteY120" fmla="*/ 43963 h 1748404"/>
                    <a:gd name="connsiteX121" fmla="*/ 872226 w 2210908"/>
                    <a:gd name="connsiteY121" fmla="*/ 58593 h 1748404"/>
                    <a:gd name="connsiteX122" fmla="*/ 828335 w 2210908"/>
                    <a:gd name="connsiteY122" fmla="*/ 73224 h 1748404"/>
                    <a:gd name="connsiteX123" fmla="*/ 762498 w 2210908"/>
                    <a:gd name="connsiteY123" fmla="*/ 95169 h 1748404"/>
                    <a:gd name="connsiteX124" fmla="*/ 740552 w 2210908"/>
                    <a:gd name="connsiteY124" fmla="*/ 102484 h 1748404"/>
                    <a:gd name="connsiteX125" fmla="*/ 674888 w 2210908"/>
                    <a:gd name="connsiteY125" fmla="*/ 100446 h 1748404"/>
                    <a:gd name="connsiteX126" fmla="*/ 515476 w 2210908"/>
                    <a:gd name="connsiteY126" fmla="*/ 132089 h 1748404"/>
                    <a:gd name="connsiteX127" fmla="*/ 435695 w 2210908"/>
                    <a:gd name="connsiteY127" fmla="*/ 151481 h 1748404"/>
                    <a:gd name="connsiteX128" fmla="*/ 411368 w 2210908"/>
                    <a:gd name="connsiteY128" fmla="*/ 168321 h 1748404"/>
                    <a:gd name="connsiteX129" fmla="*/ 352847 w 2210908"/>
                    <a:gd name="connsiteY129" fmla="*/ 175636 h 1748404"/>
                    <a:gd name="connsiteX130" fmla="*/ 301469 w 2210908"/>
                    <a:gd name="connsiteY130" fmla="*/ 168836 h 1748404"/>
                    <a:gd name="connsiteX131" fmla="*/ 201266 w 2210908"/>
                    <a:gd name="connsiteY131" fmla="*/ 192990 h 1748404"/>
                    <a:gd name="connsiteX132" fmla="*/ 96815 w 2210908"/>
                    <a:gd name="connsiteY132" fmla="*/ 212212 h 1748404"/>
                    <a:gd name="connsiteX133" fmla="*/ 89500 w 2210908"/>
                    <a:gd name="connsiteY133" fmla="*/ 241473 h 1748404"/>
                    <a:gd name="connsiteX134" fmla="*/ 82184 w 2210908"/>
                    <a:gd name="connsiteY134" fmla="*/ 285364 h 1748404"/>
                    <a:gd name="connsiteX135" fmla="*/ 67554 w 2210908"/>
                    <a:gd name="connsiteY135" fmla="*/ 329256 h 1748404"/>
                    <a:gd name="connsiteX136" fmla="*/ 45608 w 2210908"/>
                    <a:gd name="connsiteY136" fmla="*/ 395092 h 1748404"/>
                    <a:gd name="connsiteX137" fmla="*/ 30978 w 2210908"/>
                    <a:gd name="connsiteY137" fmla="*/ 438984 h 1748404"/>
                    <a:gd name="connsiteX138" fmla="*/ 154 w 2210908"/>
                    <a:gd name="connsiteY138" fmla="*/ 469642 h 1748404"/>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106312 w 2210908"/>
                    <a:gd name="connsiteY26" fmla="*/ 782798 h 1748404"/>
                    <a:gd name="connsiteX27" fmla="*/ 1098997 w 2210908"/>
                    <a:gd name="connsiteY27" fmla="*/ 804744 h 1748404"/>
                    <a:gd name="connsiteX28" fmla="*/ 1106312 w 2210908"/>
                    <a:gd name="connsiteY28" fmla="*/ 863265 h 1748404"/>
                    <a:gd name="connsiteX29" fmla="*/ 1113628 w 2210908"/>
                    <a:gd name="connsiteY29" fmla="*/ 885211 h 1748404"/>
                    <a:gd name="connsiteX30" fmla="*/ 1135573 w 2210908"/>
                    <a:gd name="connsiteY30" fmla="*/ 907156 h 1748404"/>
                    <a:gd name="connsiteX31" fmla="*/ 1142888 w 2210908"/>
                    <a:gd name="connsiteY31" fmla="*/ 929102 h 1748404"/>
                    <a:gd name="connsiteX32" fmla="*/ 1157519 w 2210908"/>
                    <a:gd name="connsiteY32" fmla="*/ 987624 h 1748404"/>
                    <a:gd name="connsiteX33" fmla="*/ 1186780 w 2210908"/>
                    <a:gd name="connsiteY33" fmla="*/ 1031515 h 1748404"/>
                    <a:gd name="connsiteX34" fmla="*/ 1191885 w 2210908"/>
                    <a:gd name="connsiteY34" fmla="*/ 1113182 h 1748404"/>
                    <a:gd name="connsiteX35" fmla="*/ 1186951 w 2210908"/>
                    <a:gd name="connsiteY35" fmla="*/ 1163703 h 1748404"/>
                    <a:gd name="connsiteX36" fmla="*/ 1160072 w 2210908"/>
                    <a:gd name="connsiteY36" fmla="*/ 1195345 h 1748404"/>
                    <a:gd name="connsiteX37" fmla="*/ 1125877 w 2210908"/>
                    <a:gd name="connsiteY37" fmla="*/ 1224606 h 1748404"/>
                    <a:gd name="connsiteX38" fmla="*/ 1113628 w 2210908"/>
                    <a:gd name="connsiteY38" fmla="*/ 1265601 h 1748404"/>
                    <a:gd name="connsiteX39" fmla="*/ 1091682 w 2210908"/>
                    <a:gd name="connsiteY39" fmla="*/ 1338753 h 1748404"/>
                    <a:gd name="connsiteX40" fmla="*/ 1077052 w 2210908"/>
                    <a:gd name="connsiteY40" fmla="*/ 1507003 h 1748404"/>
                    <a:gd name="connsiteX41" fmla="*/ 1069736 w 2210908"/>
                    <a:gd name="connsiteY41" fmla="*/ 1528948 h 1748404"/>
                    <a:gd name="connsiteX42" fmla="*/ 1062765 w 2210908"/>
                    <a:gd name="connsiteY42" fmla="*/ 1596995 h 1748404"/>
                    <a:gd name="connsiteX43" fmla="*/ 1098997 w 2210908"/>
                    <a:gd name="connsiteY43" fmla="*/ 1594785 h 1748404"/>
                    <a:gd name="connsiteX44" fmla="*/ 1140506 w 2210908"/>
                    <a:gd name="connsiteY44" fmla="*/ 1584917 h 1748404"/>
                    <a:gd name="connsiteX45" fmla="*/ 1191027 w 2210908"/>
                    <a:gd name="connsiteY45" fmla="*/ 1594271 h 1748404"/>
                    <a:gd name="connsiteX46" fmla="*/ 1243091 w 2210908"/>
                    <a:gd name="connsiteY46" fmla="*/ 1592062 h 1748404"/>
                    <a:gd name="connsiteX47" fmla="*/ 1281877 w 2210908"/>
                    <a:gd name="connsiteY47" fmla="*/ 1609416 h 1748404"/>
                    <a:gd name="connsiteX48" fmla="*/ 1340399 w 2210908"/>
                    <a:gd name="connsiteY48" fmla="*/ 1609416 h 1748404"/>
                    <a:gd name="connsiteX49" fmla="*/ 1362344 w 2210908"/>
                    <a:gd name="connsiteY49" fmla="*/ 1624046 h 1748404"/>
                    <a:gd name="connsiteX50" fmla="*/ 1391605 w 2210908"/>
                    <a:gd name="connsiteY50" fmla="*/ 1631361 h 1748404"/>
                    <a:gd name="connsiteX51" fmla="*/ 1472072 w 2210908"/>
                    <a:gd name="connsiteY51" fmla="*/ 1645992 h 1748404"/>
                    <a:gd name="connsiteX52" fmla="*/ 1676898 w 2210908"/>
                    <a:gd name="connsiteY52" fmla="*/ 1653307 h 1748404"/>
                    <a:gd name="connsiteX53" fmla="*/ 1735420 w 2210908"/>
                    <a:gd name="connsiteY53" fmla="*/ 1667937 h 1748404"/>
                    <a:gd name="connsiteX54" fmla="*/ 1779311 w 2210908"/>
                    <a:gd name="connsiteY54" fmla="*/ 1682568 h 1748404"/>
                    <a:gd name="connsiteX55" fmla="*/ 1852463 w 2210908"/>
                    <a:gd name="connsiteY55" fmla="*/ 1660622 h 1748404"/>
                    <a:gd name="connsiteX56" fmla="*/ 1976821 w 2210908"/>
                    <a:gd name="connsiteY56" fmla="*/ 1675252 h 1748404"/>
                    <a:gd name="connsiteX57" fmla="*/ 2020712 w 2210908"/>
                    <a:gd name="connsiteY57" fmla="*/ 1689883 h 1748404"/>
                    <a:gd name="connsiteX58" fmla="*/ 2086549 w 2210908"/>
                    <a:gd name="connsiteY58" fmla="*/ 1711828 h 1748404"/>
                    <a:gd name="connsiteX59" fmla="*/ 2108495 w 2210908"/>
                    <a:gd name="connsiteY59" fmla="*/ 1719144 h 1748404"/>
                    <a:gd name="connsiteX60" fmla="*/ 2137756 w 2210908"/>
                    <a:gd name="connsiteY60" fmla="*/ 1726459 h 1748404"/>
                    <a:gd name="connsiteX61" fmla="*/ 2181647 w 2210908"/>
                    <a:gd name="connsiteY61" fmla="*/ 1741089 h 1748404"/>
                    <a:gd name="connsiteX62" fmla="*/ 2203592 w 2210908"/>
                    <a:gd name="connsiteY62" fmla="*/ 1748404 h 1748404"/>
                    <a:gd name="connsiteX63" fmla="*/ 2188962 w 2210908"/>
                    <a:gd name="connsiteY63" fmla="*/ 1704513 h 1748404"/>
                    <a:gd name="connsiteX64" fmla="*/ 2181647 w 2210908"/>
                    <a:gd name="connsiteY64" fmla="*/ 1682568 h 1748404"/>
                    <a:gd name="connsiteX65" fmla="*/ 2152386 w 2210908"/>
                    <a:gd name="connsiteY65" fmla="*/ 1645992 h 1748404"/>
                    <a:gd name="connsiteX66" fmla="*/ 2159701 w 2210908"/>
                    <a:gd name="connsiteY66" fmla="*/ 1624046 h 1748404"/>
                    <a:gd name="connsiteX67" fmla="*/ 2145071 w 2210908"/>
                    <a:gd name="connsiteY67" fmla="*/ 1580155 h 1748404"/>
                    <a:gd name="connsiteX68" fmla="*/ 2159701 w 2210908"/>
                    <a:gd name="connsiteY68" fmla="*/ 1565524 h 1748404"/>
                    <a:gd name="connsiteX69" fmla="*/ 2174332 w 2210908"/>
                    <a:gd name="connsiteY69" fmla="*/ 1521633 h 1748404"/>
                    <a:gd name="connsiteX70" fmla="*/ 2174332 w 2210908"/>
                    <a:gd name="connsiteY70" fmla="*/ 1455796 h 1748404"/>
                    <a:gd name="connsiteX71" fmla="*/ 2188962 w 2210908"/>
                    <a:gd name="connsiteY71" fmla="*/ 1411905 h 1748404"/>
                    <a:gd name="connsiteX72" fmla="*/ 2174332 w 2210908"/>
                    <a:gd name="connsiteY72" fmla="*/ 1360699 h 1748404"/>
                    <a:gd name="connsiteX73" fmla="*/ 2159701 w 2210908"/>
                    <a:gd name="connsiteY73" fmla="*/ 1302177 h 1748404"/>
                    <a:gd name="connsiteX74" fmla="*/ 2167016 w 2210908"/>
                    <a:gd name="connsiteY74" fmla="*/ 1280232 h 1748404"/>
                    <a:gd name="connsiteX75" fmla="*/ 2181647 w 2210908"/>
                    <a:gd name="connsiteY75" fmla="*/ 1265601 h 1748404"/>
                    <a:gd name="connsiteX76" fmla="*/ 2188962 w 2210908"/>
                    <a:gd name="connsiteY76" fmla="*/ 1236340 h 1748404"/>
                    <a:gd name="connsiteX77" fmla="*/ 2196277 w 2210908"/>
                    <a:gd name="connsiteY77" fmla="*/ 1214395 h 1748404"/>
                    <a:gd name="connsiteX78" fmla="*/ 2188962 w 2210908"/>
                    <a:gd name="connsiteY78" fmla="*/ 1177819 h 1748404"/>
                    <a:gd name="connsiteX79" fmla="*/ 2174332 w 2210908"/>
                    <a:gd name="connsiteY79" fmla="*/ 1163188 h 1748404"/>
                    <a:gd name="connsiteX80" fmla="*/ 2203592 w 2210908"/>
                    <a:gd name="connsiteY80" fmla="*/ 1126612 h 1748404"/>
                    <a:gd name="connsiteX81" fmla="*/ 2210908 w 2210908"/>
                    <a:gd name="connsiteY81" fmla="*/ 1104667 h 1748404"/>
                    <a:gd name="connsiteX82" fmla="*/ 2196277 w 2210908"/>
                    <a:gd name="connsiteY82" fmla="*/ 1024200 h 1748404"/>
                    <a:gd name="connsiteX83" fmla="*/ 2196277 w 2210908"/>
                    <a:gd name="connsiteY83" fmla="*/ 951048 h 1748404"/>
                    <a:gd name="connsiteX84" fmla="*/ 2203592 w 2210908"/>
                    <a:gd name="connsiteY84" fmla="*/ 929102 h 1748404"/>
                    <a:gd name="connsiteX85" fmla="*/ 2188962 w 2210908"/>
                    <a:gd name="connsiteY85" fmla="*/ 885211 h 1748404"/>
                    <a:gd name="connsiteX86" fmla="*/ 2145071 w 2210908"/>
                    <a:gd name="connsiteY86" fmla="*/ 855950 h 1748404"/>
                    <a:gd name="connsiteX87" fmla="*/ 2167016 w 2210908"/>
                    <a:gd name="connsiteY87" fmla="*/ 834004 h 1748404"/>
                    <a:gd name="connsiteX88" fmla="*/ 2137756 w 2210908"/>
                    <a:gd name="connsiteY88" fmla="*/ 804744 h 1748404"/>
                    <a:gd name="connsiteX89" fmla="*/ 2130440 w 2210908"/>
                    <a:gd name="connsiteY89" fmla="*/ 753537 h 1748404"/>
                    <a:gd name="connsiteX90" fmla="*/ 2123125 w 2210908"/>
                    <a:gd name="connsiteY90" fmla="*/ 687700 h 1748404"/>
                    <a:gd name="connsiteX91" fmla="*/ 2115810 w 2210908"/>
                    <a:gd name="connsiteY91" fmla="*/ 665755 h 1748404"/>
                    <a:gd name="connsiteX92" fmla="*/ 2086549 w 2210908"/>
                    <a:gd name="connsiteY92" fmla="*/ 636494 h 1748404"/>
                    <a:gd name="connsiteX93" fmla="*/ 2079234 w 2210908"/>
                    <a:gd name="connsiteY93" fmla="*/ 570657 h 1748404"/>
                    <a:gd name="connsiteX94" fmla="*/ 2057288 w 2210908"/>
                    <a:gd name="connsiteY94" fmla="*/ 556027 h 1748404"/>
                    <a:gd name="connsiteX95" fmla="*/ 2042658 w 2210908"/>
                    <a:gd name="connsiteY95" fmla="*/ 512136 h 1748404"/>
                    <a:gd name="connsiteX96" fmla="*/ 2042658 w 2210908"/>
                    <a:gd name="connsiteY96" fmla="*/ 343886 h 1748404"/>
                    <a:gd name="connsiteX97" fmla="*/ 2049973 w 2210908"/>
                    <a:gd name="connsiteY97" fmla="*/ 321940 h 1748404"/>
                    <a:gd name="connsiteX98" fmla="*/ 2020712 w 2210908"/>
                    <a:gd name="connsiteY98" fmla="*/ 285364 h 1748404"/>
                    <a:gd name="connsiteX99" fmla="*/ 1998767 w 2210908"/>
                    <a:gd name="connsiteY99" fmla="*/ 278049 h 1748404"/>
                    <a:gd name="connsiteX100" fmla="*/ 1976821 w 2210908"/>
                    <a:gd name="connsiteY100" fmla="*/ 263419 h 1748404"/>
                    <a:gd name="connsiteX101" fmla="*/ 1932930 w 2210908"/>
                    <a:gd name="connsiteY101" fmla="*/ 248788 h 1748404"/>
                    <a:gd name="connsiteX102" fmla="*/ 1889039 w 2210908"/>
                    <a:gd name="connsiteY102" fmla="*/ 234158 h 1748404"/>
                    <a:gd name="connsiteX103" fmla="*/ 1867093 w 2210908"/>
                    <a:gd name="connsiteY103" fmla="*/ 226843 h 1748404"/>
                    <a:gd name="connsiteX104" fmla="*/ 1852463 w 2210908"/>
                    <a:gd name="connsiteY104" fmla="*/ 212212 h 1748404"/>
                    <a:gd name="connsiteX105" fmla="*/ 1808572 w 2210908"/>
                    <a:gd name="connsiteY105" fmla="*/ 197582 h 1748404"/>
                    <a:gd name="connsiteX106" fmla="*/ 1771996 w 2210908"/>
                    <a:gd name="connsiteY106" fmla="*/ 175636 h 1748404"/>
                    <a:gd name="connsiteX107" fmla="*/ 1728104 w 2210908"/>
                    <a:gd name="connsiteY107" fmla="*/ 146376 h 1748404"/>
                    <a:gd name="connsiteX108" fmla="*/ 1713474 w 2210908"/>
                    <a:gd name="connsiteY108" fmla="*/ 131745 h 1748404"/>
                    <a:gd name="connsiteX109" fmla="*/ 1691528 w 2210908"/>
                    <a:gd name="connsiteY109" fmla="*/ 124430 h 1748404"/>
                    <a:gd name="connsiteX110" fmla="*/ 1669583 w 2210908"/>
                    <a:gd name="connsiteY110" fmla="*/ 109800 h 1748404"/>
                    <a:gd name="connsiteX111" fmla="*/ 1625692 w 2210908"/>
                    <a:gd name="connsiteY111" fmla="*/ 87854 h 1748404"/>
                    <a:gd name="connsiteX112" fmla="*/ 1589116 w 2210908"/>
                    <a:gd name="connsiteY112" fmla="*/ 58593 h 1748404"/>
                    <a:gd name="connsiteX113" fmla="*/ 1523793 w 2210908"/>
                    <a:gd name="connsiteY113" fmla="*/ 22532 h 1748404"/>
                    <a:gd name="connsiteX114" fmla="*/ 1408960 w 2210908"/>
                    <a:gd name="connsiteY114" fmla="*/ 17426 h 1748404"/>
                    <a:gd name="connsiteX115" fmla="*/ 1252616 w 2210908"/>
                    <a:gd name="connsiteY115" fmla="*/ 7387 h 1748404"/>
                    <a:gd name="connsiteX116" fmla="*/ 1186780 w 2210908"/>
                    <a:gd name="connsiteY116" fmla="*/ 72 h 1748404"/>
                    <a:gd name="connsiteX117" fmla="*/ 1054763 w 2210908"/>
                    <a:gd name="connsiteY117" fmla="*/ 2624 h 1748404"/>
                    <a:gd name="connsiteX118" fmla="*/ 996584 w 2210908"/>
                    <a:gd name="connsiteY118" fmla="*/ 22017 h 1748404"/>
                    <a:gd name="connsiteX119" fmla="*/ 945378 w 2210908"/>
                    <a:gd name="connsiteY119" fmla="*/ 36648 h 1748404"/>
                    <a:gd name="connsiteX120" fmla="*/ 916117 w 2210908"/>
                    <a:gd name="connsiteY120" fmla="*/ 43963 h 1748404"/>
                    <a:gd name="connsiteX121" fmla="*/ 872226 w 2210908"/>
                    <a:gd name="connsiteY121" fmla="*/ 58593 h 1748404"/>
                    <a:gd name="connsiteX122" fmla="*/ 828335 w 2210908"/>
                    <a:gd name="connsiteY122" fmla="*/ 73224 h 1748404"/>
                    <a:gd name="connsiteX123" fmla="*/ 762498 w 2210908"/>
                    <a:gd name="connsiteY123" fmla="*/ 95169 h 1748404"/>
                    <a:gd name="connsiteX124" fmla="*/ 740552 w 2210908"/>
                    <a:gd name="connsiteY124" fmla="*/ 102484 h 1748404"/>
                    <a:gd name="connsiteX125" fmla="*/ 674888 w 2210908"/>
                    <a:gd name="connsiteY125" fmla="*/ 100446 h 1748404"/>
                    <a:gd name="connsiteX126" fmla="*/ 515476 w 2210908"/>
                    <a:gd name="connsiteY126" fmla="*/ 132089 h 1748404"/>
                    <a:gd name="connsiteX127" fmla="*/ 435695 w 2210908"/>
                    <a:gd name="connsiteY127" fmla="*/ 151481 h 1748404"/>
                    <a:gd name="connsiteX128" fmla="*/ 411368 w 2210908"/>
                    <a:gd name="connsiteY128" fmla="*/ 168321 h 1748404"/>
                    <a:gd name="connsiteX129" fmla="*/ 355228 w 2210908"/>
                    <a:gd name="connsiteY129" fmla="*/ 161349 h 1748404"/>
                    <a:gd name="connsiteX130" fmla="*/ 301469 w 2210908"/>
                    <a:gd name="connsiteY130" fmla="*/ 168836 h 1748404"/>
                    <a:gd name="connsiteX131" fmla="*/ 201266 w 2210908"/>
                    <a:gd name="connsiteY131" fmla="*/ 192990 h 1748404"/>
                    <a:gd name="connsiteX132" fmla="*/ 96815 w 2210908"/>
                    <a:gd name="connsiteY132" fmla="*/ 212212 h 1748404"/>
                    <a:gd name="connsiteX133" fmla="*/ 89500 w 2210908"/>
                    <a:gd name="connsiteY133" fmla="*/ 241473 h 1748404"/>
                    <a:gd name="connsiteX134" fmla="*/ 82184 w 2210908"/>
                    <a:gd name="connsiteY134" fmla="*/ 285364 h 1748404"/>
                    <a:gd name="connsiteX135" fmla="*/ 67554 w 2210908"/>
                    <a:gd name="connsiteY135" fmla="*/ 329256 h 1748404"/>
                    <a:gd name="connsiteX136" fmla="*/ 45608 w 2210908"/>
                    <a:gd name="connsiteY136" fmla="*/ 395092 h 1748404"/>
                    <a:gd name="connsiteX137" fmla="*/ 30978 w 2210908"/>
                    <a:gd name="connsiteY137" fmla="*/ 438984 h 1748404"/>
                    <a:gd name="connsiteX138" fmla="*/ 154 w 2210908"/>
                    <a:gd name="connsiteY138" fmla="*/ 469642 h 1748404"/>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106312 w 2210908"/>
                    <a:gd name="connsiteY26" fmla="*/ 782798 h 1748404"/>
                    <a:gd name="connsiteX27" fmla="*/ 1098997 w 2210908"/>
                    <a:gd name="connsiteY27" fmla="*/ 804744 h 1748404"/>
                    <a:gd name="connsiteX28" fmla="*/ 1106312 w 2210908"/>
                    <a:gd name="connsiteY28" fmla="*/ 863265 h 1748404"/>
                    <a:gd name="connsiteX29" fmla="*/ 1113628 w 2210908"/>
                    <a:gd name="connsiteY29" fmla="*/ 885211 h 1748404"/>
                    <a:gd name="connsiteX30" fmla="*/ 1135573 w 2210908"/>
                    <a:gd name="connsiteY30" fmla="*/ 907156 h 1748404"/>
                    <a:gd name="connsiteX31" fmla="*/ 1142888 w 2210908"/>
                    <a:gd name="connsiteY31" fmla="*/ 929102 h 1748404"/>
                    <a:gd name="connsiteX32" fmla="*/ 1157519 w 2210908"/>
                    <a:gd name="connsiteY32" fmla="*/ 987624 h 1748404"/>
                    <a:gd name="connsiteX33" fmla="*/ 1186780 w 2210908"/>
                    <a:gd name="connsiteY33" fmla="*/ 1031515 h 1748404"/>
                    <a:gd name="connsiteX34" fmla="*/ 1191885 w 2210908"/>
                    <a:gd name="connsiteY34" fmla="*/ 1113182 h 1748404"/>
                    <a:gd name="connsiteX35" fmla="*/ 1186951 w 2210908"/>
                    <a:gd name="connsiteY35" fmla="*/ 1163703 h 1748404"/>
                    <a:gd name="connsiteX36" fmla="*/ 1160072 w 2210908"/>
                    <a:gd name="connsiteY36" fmla="*/ 1195345 h 1748404"/>
                    <a:gd name="connsiteX37" fmla="*/ 1125877 w 2210908"/>
                    <a:gd name="connsiteY37" fmla="*/ 1224606 h 1748404"/>
                    <a:gd name="connsiteX38" fmla="*/ 1113628 w 2210908"/>
                    <a:gd name="connsiteY38" fmla="*/ 1265601 h 1748404"/>
                    <a:gd name="connsiteX39" fmla="*/ 1091682 w 2210908"/>
                    <a:gd name="connsiteY39" fmla="*/ 1338753 h 1748404"/>
                    <a:gd name="connsiteX40" fmla="*/ 1077052 w 2210908"/>
                    <a:gd name="connsiteY40" fmla="*/ 1507003 h 1748404"/>
                    <a:gd name="connsiteX41" fmla="*/ 1069736 w 2210908"/>
                    <a:gd name="connsiteY41" fmla="*/ 1528948 h 1748404"/>
                    <a:gd name="connsiteX42" fmla="*/ 1062765 w 2210908"/>
                    <a:gd name="connsiteY42" fmla="*/ 1596995 h 1748404"/>
                    <a:gd name="connsiteX43" fmla="*/ 1098997 w 2210908"/>
                    <a:gd name="connsiteY43" fmla="*/ 1594785 h 1748404"/>
                    <a:gd name="connsiteX44" fmla="*/ 1140506 w 2210908"/>
                    <a:gd name="connsiteY44" fmla="*/ 1584917 h 1748404"/>
                    <a:gd name="connsiteX45" fmla="*/ 1191027 w 2210908"/>
                    <a:gd name="connsiteY45" fmla="*/ 1594271 h 1748404"/>
                    <a:gd name="connsiteX46" fmla="*/ 1243091 w 2210908"/>
                    <a:gd name="connsiteY46" fmla="*/ 1592062 h 1748404"/>
                    <a:gd name="connsiteX47" fmla="*/ 1281877 w 2210908"/>
                    <a:gd name="connsiteY47" fmla="*/ 1609416 h 1748404"/>
                    <a:gd name="connsiteX48" fmla="*/ 1340399 w 2210908"/>
                    <a:gd name="connsiteY48" fmla="*/ 1609416 h 1748404"/>
                    <a:gd name="connsiteX49" fmla="*/ 1362344 w 2210908"/>
                    <a:gd name="connsiteY49" fmla="*/ 1624046 h 1748404"/>
                    <a:gd name="connsiteX50" fmla="*/ 1391605 w 2210908"/>
                    <a:gd name="connsiteY50" fmla="*/ 1631361 h 1748404"/>
                    <a:gd name="connsiteX51" fmla="*/ 1472072 w 2210908"/>
                    <a:gd name="connsiteY51" fmla="*/ 1645992 h 1748404"/>
                    <a:gd name="connsiteX52" fmla="*/ 1676898 w 2210908"/>
                    <a:gd name="connsiteY52" fmla="*/ 1653307 h 1748404"/>
                    <a:gd name="connsiteX53" fmla="*/ 1735420 w 2210908"/>
                    <a:gd name="connsiteY53" fmla="*/ 1667937 h 1748404"/>
                    <a:gd name="connsiteX54" fmla="*/ 1779311 w 2210908"/>
                    <a:gd name="connsiteY54" fmla="*/ 1682568 h 1748404"/>
                    <a:gd name="connsiteX55" fmla="*/ 1852463 w 2210908"/>
                    <a:gd name="connsiteY55" fmla="*/ 1660622 h 1748404"/>
                    <a:gd name="connsiteX56" fmla="*/ 1976821 w 2210908"/>
                    <a:gd name="connsiteY56" fmla="*/ 1675252 h 1748404"/>
                    <a:gd name="connsiteX57" fmla="*/ 2020712 w 2210908"/>
                    <a:gd name="connsiteY57" fmla="*/ 1689883 h 1748404"/>
                    <a:gd name="connsiteX58" fmla="*/ 2086549 w 2210908"/>
                    <a:gd name="connsiteY58" fmla="*/ 1711828 h 1748404"/>
                    <a:gd name="connsiteX59" fmla="*/ 2108495 w 2210908"/>
                    <a:gd name="connsiteY59" fmla="*/ 1719144 h 1748404"/>
                    <a:gd name="connsiteX60" fmla="*/ 2137756 w 2210908"/>
                    <a:gd name="connsiteY60" fmla="*/ 1726459 h 1748404"/>
                    <a:gd name="connsiteX61" fmla="*/ 2181647 w 2210908"/>
                    <a:gd name="connsiteY61" fmla="*/ 1741089 h 1748404"/>
                    <a:gd name="connsiteX62" fmla="*/ 2203592 w 2210908"/>
                    <a:gd name="connsiteY62" fmla="*/ 1748404 h 1748404"/>
                    <a:gd name="connsiteX63" fmla="*/ 2188962 w 2210908"/>
                    <a:gd name="connsiteY63" fmla="*/ 1704513 h 1748404"/>
                    <a:gd name="connsiteX64" fmla="*/ 2181647 w 2210908"/>
                    <a:gd name="connsiteY64" fmla="*/ 1682568 h 1748404"/>
                    <a:gd name="connsiteX65" fmla="*/ 2152386 w 2210908"/>
                    <a:gd name="connsiteY65" fmla="*/ 1645992 h 1748404"/>
                    <a:gd name="connsiteX66" fmla="*/ 2159701 w 2210908"/>
                    <a:gd name="connsiteY66" fmla="*/ 1624046 h 1748404"/>
                    <a:gd name="connsiteX67" fmla="*/ 2145071 w 2210908"/>
                    <a:gd name="connsiteY67" fmla="*/ 1580155 h 1748404"/>
                    <a:gd name="connsiteX68" fmla="*/ 2159701 w 2210908"/>
                    <a:gd name="connsiteY68" fmla="*/ 1565524 h 1748404"/>
                    <a:gd name="connsiteX69" fmla="*/ 2174332 w 2210908"/>
                    <a:gd name="connsiteY69" fmla="*/ 1521633 h 1748404"/>
                    <a:gd name="connsiteX70" fmla="*/ 2174332 w 2210908"/>
                    <a:gd name="connsiteY70" fmla="*/ 1455796 h 1748404"/>
                    <a:gd name="connsiteX71" fmla="*/ 2188962 w 2210908"/>
                    <a:gd name="connsiteY71" fmla="*/ 1411905 h 1748404"/>
                    <a:gd name="connsiteX72" fmla="*/ 2174332 w 2210908"/>
                    <a:gd name="connsiteY72" fmla="*/ 1360699 h 1748404"/>
                    <a:gd name="connsiteX73" fmla="*/ 2159701 w 2210908"/>
                    <a:gd name="connsiteY73" fmla="*/ 1302177 h 1748404"/>
                    <a:gd name="connsiteX74" fmla="*/ 2167016 w 2210908"/>
                    <a:gd name="connsiteY74" fmla="*/ 1280232 h 1748404"/>
                    <a:gd name="connsiteX75" fmla="*/ 2181647 w 2210908"/>
                    <a:gd name="connsiteY75" fmla="*/ 1265601 h 1748404"/>
                    <a:gd name="connsiteX76" fmla="*/ 2188962 w 2210908"/>
                    <a:gd name="connsiteY76" fmla="*/ 1236340 h 1748404"/>
                    <a:gd name="connsiteX77" fmla="*/ 2196277 w 2210908"/>
                    <a:gd name="connsiteY77" fmla="*/ 1214395 h 1748404"/>
                    <a:gd name="connsiteX78" fmla="*/ 2188962 w 2210908"/>
                    <a:gd name="connsiteY78" fmla="*/ 1177819 h 1748404"/>
                    <a:gd name="connsiteX79" fmla="*/ 2174332 w 2210908"/>
                    <a:gd name="connsiteY79" fmla="*/ 1163188 h 1748404"/>
                    <a:gd name="connsiteX80" fmla="*/ 2203592 w 2210908"/>
                    <a:gd name="connsiteY80" fmla="*/ 1126612 h 1748404"/>
                    <a:gd name="connsiteX81" fmla="*/ 2210908 w 2210908"/>
                    <a:gd name="connsiteY81" fmla="*/ 1104667 h 1748404"/>
                    <a:gd name="connsiteX82" fmla="*/ 2196277 w 2210908"/>
                    <a:gd name="connsiteY82" fmla="*/ 1024200 h 1748404"/>
                    <a:gd name="connsiteX83" fmla="*/ 2196277 w 2210908"/>
                    <a:gd name="connsiteY83" fmla="*/ 951048 h 1748404"/>
                    <a:gd name="connsiteX84" fmla="*/ 2203592 w 2210908"/>
                    <a:gd name="connsiteY84" fmla="*/ 929102 h 1748404"/>
                    <a:gd name="connsiteX85" fmla="*/ 2188962 w 2210908"/>
                    <a:gd name="connsiteY85" fmla="*/ 885211 h 1748404"/>
                    <a:gd name="connsiteX86" fmla="*/ 2145071 w 2210908"/>
                    <a:gd name="connsiteY86" fmla="*/ 855950 h 1748404"/>
                    <a:gd name="connsiteX87" fmla="*/ 2167016 w 2210908"/>
                    <a:gd name="connsiteY87" fmla="*/ 834004 h 1748404"/>
                    <a:gd name="connsiteX88" fmla="*/ 2137756 w 2210908"/>
                    <a:gd name="connsiteY88" fmla="*/ 804744 h 1748404"/>
                    <a:gd name="connsiteX89" fmla="*/ 2130440 w 2210908"/>
                    <a:gd name="connsiteY89" fmla="*/ 753537 h 1748404"/>
                    <a:gd name="connsiteX90" fmla="*/ 2123125 w 2210908"/>
                    <a:gd name="connsiteY90" fmla="*/ 687700 h 1748404"/>
                    <a:gd name="connsiteX91" fmla="*/ 2115810 w 2210908"/>
                    <a:gd name="connsiteY91" fmla="*/ 665755 h 1748404"/>
                    <a:gd name="connsiteX92" fmla="*/ 2086549 w 2210908"/>
                    <a:gd name="connsiteY92" fmla="*/ 636494 h 1748404"/>
                    <a:gd name="connsiteX93" fmla="*/ 2079234 w 2210908"/>
                    <a:gd name="connsiteY93" fmla="*/ 570657 h 1748404"/>
                    <a:gd name="connsiteX94" fmla="*/ 2057288 w 2210908"/>
                    <a:gd name="connsiteY94" fmla="*/ 556027 h 1748404"/>
                    <a:gd name="connsiteX95" fmla="*/ 2042658 w 2210908"/>
                    <a:gd name="connsiteY95" fmla="*/ 512136 h 1748404"/>
                    <a:gd name="connsiteX96" fmla="*/ 2042658 w 2210908"/>
                    <a:gd name="connsiteY96" fmla="*/ 343886 h 1748404"/>
                    <a:gd name="connsiteX97" fmla="*/ 2049973 w 2210908"/>
                    <a:gd name="connsiteY97" fmla="*/ 321940 h 1748404"/>
                    <a:gd name="connsiteX98" fmla="*/ 2020712 w 2210908"/>
                    <a:gd name="connsiteY98" fmla="*/ 285364 h 1748404"/>
                    <a:gd name="connsiteX99" fmla="*/ 1998767 w 2210908"/>
                    <a:gd name="connsiteY99" fmla="*/ 278049 h 1748404"/>
                    <a:gd name="connsiteX100" fmla="*/ 1976821 w 2210908"/>
                    <a:gd name="connsiteY100" fmla="*/ 263419 h 1748404"/>
                    <a:gd name="connsiteX101" fmla="*/ 1932930 w 2210908"/>
                    <a:gd name="connsiteY101" fmla="*/ 248788 h 1748404"/>
                    <a:gd name="connsiteX102" fmla="*/ 1889039 w 2210908"/>
                    <a:gd name="connsiteY102" fmla="*/ 234158 h 1748404"/>
                    <a:gd name="connsiteX103" fmla="*/ 1867093 w 2210908"/>
                    <a:gd name="connsiteY103" fmla="*/ 226843 h 1748404"/>
                    <a:gd name="connsiteX104" fmla="*/ 1852463 w 2210908"/>
                    <a:gd name="connsiteY104" fmla="*/ 212212 h 1748404"/>
                    <a:gd name="connsiteX105" fmla="*/ 1808572 w 2210908"/>
                    <a:gd name="connsiteY105" fmla="*/ 197582 h 1748404"/>
                    <a:gd name="connsiteX106" fmla="*/ 1771996 w 2210908"/>
                    <a:gd name="connsiteY106" fmla="*/ 175636 h 1748404"/>
                    <a:gd name="connsiteX107" fmla="*/ 1728104 w 2210908"/>
                    <a:gd name="connsiteY107" fmla="*/ 146376 h 1748404"/>
                    <a:gd name="connsiteX108" fmla="*/ 1713474 w 2210908"/>
                    <a:gd name="connsiteY108" fmla="*/ 131745 h 1748404"/>
                    <a:gd name="connsiteX109" fmla="*/ 1691528 w 2210908"/>
                    <a:gd name="connsiteY109" fmla="*/ 124430 h 1748404"/>
                    <a:gd name="connsiteX110" fmla="*/ 1669583 w 2210908"/>
                    <a:gd name="connsiteY110" fmla="*/ 109800 h 1748404"/>
                    <a:gd name="connsiteX111" fmla="*/ 1625692 w 2210908"/>
                    <a:gd name="connsiteY111" fmla="*/ 87854 h 1748404"/>
                    <a:gd name="connsiteX112" fmla="*/ 1589116 w 2210908"/>
                    <a:gd name="connsiteY112" fmla="*/ 58593 h 1748404"/>
                    <a:gd name="connsiteX113" fmla="*/ 1523793 w 2210908"/>
                    <a:gd name="connsiteY113" fmla="*/ 22532 h 1748404"/>
                    <a:gd name="connsiteX114" fmla="*/ 1408960 w 2210908"/>
                    <a:gd name="connsiteY114" fmla="*/ 17426 h 1748404"/>
                    <a:gd name="connsiteX115" fmla="*/ 1252616 w 2210908"/>
                    <a:gd name="connsiteY115" fmla="*/ 7387 h 1748404"/>
                    <a:gd name="connsiteX116" fmla="*/ 1186780 w 2210908"/>
                    <a:gd name="connsiteY116" fmla="*/ 72 h 1748404"/>
                    <a:gd name="connsiteX117" fmla="*/ 1054763 w 2210908"/>
                    <a:gd name="connsiteY117" fmla="*/ 2624 h 1748404"/>
                    <a:gd name="connsiteX118" fmla="*/ 996584 w 2210908"/>
                    <a:gd name="connsiteY118" fmla="*/ 22017 h 1748404"/>
                    <a:gd name="connsiteX119" fmla="*/ 945378 w 2210908"/>
                    <a:gd name="connsiteY119" fmla="*/ 36648 h 1748404"/>
                    <a:gd name="connsiteX120" fmla="*/ 916117 w 2210908"/>
                    <a:gd name="connsiteY120" fmla="*/ 43963 h 1748404"/>
                    <a:gd name="connsiteX121" fmla="*/ 872226 w 2210908"/>
                    <a:gd name="connsiteY121" fmla="*/ 58593 h 1748404"/>
                    <a:gd name="connsiteX122" fmla="*/ 828335 w 2210908"/>
                    <a:gd name="connsiteY122" fmla="*/ 73224 h 1748404"/>
                    <a:gd name="connsiteX123" fmla="*/ 762498 w 2210908"/>
                    <a:gd name="connsiteY123" fmla="*/ 95169 h 1748404"/>
                    <a:gd name="connsiteX124" fmla="*/ 740552 w 2210908"/>
                    <a:gd name="connsiteY124" fmla="*/ 102484 h 1748404"/>
                    <a:gd name="connsiteX125" fmla="*/ 674888 w 2210908"/>
                    <a:gd name="connsiteY125" fmla="*/ 100446 h 1748404"/>
                    <a:gd name="connsiteX126" fmla="*/ 515476 w 2210908"/>
                    <a:gd name="connsiteY126" fmla="*/ 132089 h 1748404"/>
                    <a:gd name="connsiteX127" fmla="*/ 435695 w 2210908"/>
                    <a:gd name="connsiteY127" fmla="*/ 151481 h 1748404"/>
                    <a:gd name="connsiteX128" fmla="*/ 355228 w 2210908"/>
                    <a:gd name="connsiteY128" fmla="*/ 161349 h 1748404"/>
                    <a:gd name="connsiteX129" fmla="*/ 301469 w 2210908"/>
                    <a:gd name="connsiteY129" fmla="*/ 168836 h 1748404"/>
                    <a:gd name="connsiteX130" fmla="*/ 201266 w 2210908"/>
                    <a:gd name="connsiteY130" fmla="*/ 192990 h 1748404"/>
                    <a:gd name="connsiteX131" fmla="*/ 96815 w 2210908"/>
                    <a:gd name="connsiteY131" fmla="*/ 212212 h 1748404"/>
                    <a:gd name="connsiteX132" fmla="*/ 89500 w 2210908"/>
                    <a:gd name="connsiteY132" fmla="*/ 241473 h 1748404"/>
                    <a:gd name="connsiteX133" fmla="*/ 82184 w 2210908"/>
                    <a:gd name="connsiteY133" fmla="*/ 285364 h 1748404"/>
                    <a:gd name="connsiteX134" fmla="*/ 67554 w 2210908"/>
                    <a:gd name="connsiteY134" fmla="*/ 329256 h 1748404"/>
                    <a:gd name="connsiteX135" fmla="*/ 45608 w 2210908"/>
                    <a:gd name="connsiteY135" fmla="*/ 395092 h 1748404"/>
                    <a:gd name="connsiteX136" fmla="*/ 30978 w 2210908"/>
                    <a:gd name="connsiteY136" fmla="*/ 438984 h 1748404"/>
                    <a:gd name="connsiteX137" fmla="*/ 154 w 2210908"/>
                    <a:gd name="connsiteY137" fmla="*/ 469642 h 1748404"/>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106312 w 2210908"/>
                    <a:gd name="connsiteY26" fmla="*/ 782798 h 1748404"/>
                    <a:gd name="connsiteX27" fmla="*/ 1098997 w 2210908"/>
                    <a:gd name="connsiteY27" fmla="*/ 804744 h 1748404"/>
                    <a:gd name="connsiteX28" fmla="*/ 1106312 w 2210908"/>
                    <a:gd name="connsiteY28" fmla="*/ 863265 h 1748404"/>
                    <a:gd name="connsiteX29" fmla="*/ 1113628 w 2210908"/>
                    <a:gd name="connsiteY29" fmla="*/ 885211 h 1748404"/>
                    <a:gd name="connsiteX30" fmla="*/ 1135573 w 2210908"/>
                    <a:gd name="connsiteY30" fmla="*/ 907156 h 1748404"/>
                    <a:gd name="connsiteX31" fmla="*/ 1142888 w 2210908"/>
                    <a:gd name="connsiteY31" fmla="*/ 929102 h 1748404"/>
                    <a:gd name="connsiteX32" fmla="*/ 1157519 w 2210908"/>
                    <a:gd name="connsiteY32" fmla="*/ 987624 h 1748404"/>
                    <a:gd name="connsiteX33" fmla="*/ 1186780 w 2210908"/>
                    <a:gd name="connsiteY33" fmla="*/ 1031515 h 1748404"/>
                    <a:gd name="connsiteX34" fmla="*/ 1191885 w 2210908"/>
                    <a:gd name="connsiteY34" fmla="*/ 1113182 h 1748404"/>
                    <a:gd name="connsiteX35" fmla="*/ 1186951 w 2210908"/>
                    <a:gd name="connsiteY35" fmla="*/ 1163703 h 1748404"/>
                    <a:gd name="connsiteX36" fmla="*/ 1160072 w 2210908"/>
                    <a:gd name="connsiteY36" fmla="*/ 1195345 h 1748404"/>
                    <a:gd name="connsiteX37" fmla="*/ 1125877 w 2210908"/>
                    <a:gd name="connsiteY37" fmla="*/ 1224606 h 1748404"/>
                    <a:gd name="connsiteX38" fmla="*/ 1113628 w 2210908"/>
                    <a:gd name="connsiteY38" fmla="*/ 1265601 h 1748404"/>
                    <a:gd name="connsiteX39" fmla="*/ 1091682 w 2210908"/>
                    <a:gd name="connsiteY39" fmla="*/ 1338753 h 1748404"/>
                    <a:gd name="connsiteX40" fmla="*/ 1077052 w 2210908"/>
                    <a:gd name="connsiteY40" fmla="*/ 1507003 h 1748404"/>
                    <a:gd name="connsiteX41" fmla="*/ 1069736 w 2210908"/>
                    <a:gd name="connsiteY41" fmla="*/ 1528948 h 1748404"/>
                    <a:gd name="connsiteX42" fmla="*/ 1048478 w 2210908"/>
                    <a:gd name="connsiteY42" fmla="*/ 1599376 h 1748404"/>
                    <a:gd name="connsiteX43" fmla="*/ 1098997 w 2210908"/>
                    <a:gd name="connsiteY43" fmla="*/ 1594785 h 1748404"/>
                    <a:gd name="connsiteX44" fmla="*/ 1140506 w 2210908"/>
                    <a:gd name="connsiteY44" fmla="*/ 1584917 h 1748404"/>
                    <a:gd name="connsiteX45" fmla="*/ 1191027 w 2210908"/>
                    <a:gd name="connsiteY45" fmla="*/ 1594271 h 1748404"/>
                    <a:gd name="connsiteX46" fmla="*/ 1243091 w 2210908"/>
                    <a:gd name="connsiteY46" fmla="*/ 1592062 h 1748404"/>
                    <a:gd name="connsiteX47" fmla="*/ 1281877 w 2210908"/>
                    <a:gd name="connsiteY47" fmla="*/ 1609416 h 1748404"/>
                    <a:gd name="connsiteX48" fmla="*/ 1340399 w 2210908"/>
                    <a:gd name="connsiteY48" fmla="*/ 1609416 h 1748404"/>
                    <a:gd name="connsiteX49" fmla="*/ 1362344 w 2210908"/>
                    <a:gd name="connsiteY49" fmla="*/ 1624046 h 1748404"/>
                    <a:gd name="connsiteX50" fmla="*/ 1391605 w 2210908"/>
                    <a:gd name="connsiteY50" fmla="*/ 1631361 h 1748404"/>
                    <a:gd name="connsiteX51" fmla="*/ 1472072 w 2210908"/>
                    <a:gd name="connsiteY51" fmla="*/ 1645992 h 1748404"/>
                    <a:gd name="connsiteX52" fmla="*/ 1676898 w 2210908"/>
                    <a:gd name="connsiteY52" fmla="*/ 1653307 h 1748404"/>
                    <a:gd name="connsiteX53" fmla="*/ 1735420 w 2210908"/>
                    <a:gd name="connsiteY53" fmla="*/ 1667937 h 1748404"/>
                    <a:gd name="connsiteX54" fmla="*/ 1779311 w 2210908"/>
                    <a:gd name="connsiteY54" fmla="*/ 1682568 h 1748404"/>
                    <a:gd name="connsiteX55" fmla="*/ 1852463 w 2210908"/>
                    <a:gd name="connsiteY55" fmla="*/ 1660622 h 1748404"/>
                    <a:gd name="connsiteX56" fmla="*/ 1976821 w 2210908"/>
                    <a:gd name="connsiteY56" fmla="*/ 1675252 h 1748404"/>
                    <a:gd name="connsiteX57" fmla="*/ 2020712 w 2210908"/>
                    <a:gd name="connsiteY57" fmla="*/ 1689883 h 1748404"/>
                    <a:gd name="connsiteX58" fmla="*/ 2086549 w 2210908"/>
                    <a:gd name="connsiteY58" fmla="*/ 1711828 h 1748404"/>
                    <a:gd name="connsiteX59" fmla="*/ 2108495 w 2210908"/>
                    <a:gd name="connsiteY59" fmla="*/ 1719144 h 1748404"/>
                    <a:gd name="connsiteX60" fmla="*/ 2137756 w 2210908"/>
                    <a:gd name="connsiteY60" fmla="*/ 1726459 h 1748404"/>
                    <a:gd name="connsiteX61" fmla="*/ 2181647 w 2210908"/>
                    <a:gd name="connsiteY61" fmla="*/ 1741089 h 1748404"/>
                    <a:gd name="connsiteX62" fmla="*/ 2203592 w 2210908"/>
                    <a:gd name="connsiteY62" fmla="*/ 1748404 h 1748404"/>
                    <a:gd name="connsiteX63" fmla="*/ 2188962 w 2210908"/>
                    <a:gd name="connsiteY63" fmla="*/ 1704513 h 1748404"/>
                    <a:gd name="connsiteX64" fmla="*/ 2181647 w 2210908"/>
                    <a:gd name="connsiteY64" fmla="*/ 1682568 h 1748404"/>
                    <a:gd name="connsiteX65" fmla="*/ 2152386 w 2210908"/>
                    <a:gd name="connsiteY65" fmla="*/ 1645992 h 1748404"/>
                    <a:gd name="connsiteX66" fmla="*/ 2159701 w 2210908"/>
                    <a:gd name="connsiteY66" fmla="*/ 1624046 h 1748404"/>
                    <a:gd name="connsiteX67" fmla="*/ 2145071 w 2210908"/>
                    <a:gd name="connsiteY67" fmla="*/ 1580155 h 1748404"/>
                    <a:gd name="connsiteX68" fmla="*/ 2159701 w 2210908"/>
                    <a:gd name="connsiteY68" fmla="*/ 1565524 h 1748404"/>
                    <a:gd name="connsiteX69" fmla="*/ 2174332 w 2210908"/>
                    <a:gd name="connsiteY69" fmla="*/ 1521633 h 1748404"/>
                    <a:gd name="connsiteX70" fmla="*/ 2174332 w 2210908"/>
                    <a:gd name="connsiteY70" fmla="*/ 1455796 h 1748404"/>
                    <a:gd name="connsiteX71" fmla="*/ 2188962 w 2210908"/>
                    <a:gd name="connsiteY71" fmla="*/ 1411905 h 1748404"/>
                    <a:gd name="connsiteX72" fmla="*/ 2174332 w 2210908"/>
                    <a:gd name="connsiteY72" fmla="*/ 1360699 h 1748404"/>
                    <a:gd name="connsiteX73" fmla="*/ 2159701 w 2210908"/>
                    <a:gd name="connsiteY73" fmla="*/ 1302177 h 1748404"/>
                    <a:gd name="connsiteX74" fmla="*/ 2167016 w 2210908"/>
                    <a:gd name="connsiteY74" fmla="*/ 1280232 h 1748404"/>
                    <a:gd name="connsiteX75" fmla="*/ 2181647 w 2210908"/>
                    <a:gd name="connsiteY75" fmla="*/ 1265601 h 1748404"/>
                    <a:gd name="connsiteX76" fmla="*/ 2188962 w 2210908"/>
                    <a:gd name="connsiteY76" fmla="*/ 1236340 h 1748404"/>
                    <a:gd name="connsiteX77" fmla="*/ 2196277 w 2210908"/>
                    <a:gd name="connsiteY77" fmla="*/ 1214395 h 1748404"/>
                    <a:gd name="connsiteX78" fmla="*/ 2188962 w 2210908"/>
                    <a:gd name="connsiteY78" fmla="*/ 1177819 h 1748404"/>
                    <a:gd name="connsiteX79" fmla="*/ 2174332 w 2210908"/>
                    <a:gd name="connsiteY79" fmla="*/ 1163188 h 1748404"/>
                    <a:gd name="connsiteX80" fmla="*/ 2203592 w 2210908"/>
                    <a:gd name="connsiteY80" fmla="*/ 1126612 h 1748404"/>
                    <a:gd name="connsiteX81" fmla="*/ 2210908 w 2210908"/>
                    <a:gd name="connsiteY81" fmla="*/ 1104667 h 1748404"/>
                    <a:gd name="connsiteX82" fmla="*/ 2196277 w 2210908"/>
                    <a:gd name="connsiteY82" fmla="*/ 1024200 h 1748404"/>
                    <a:gd name="connsiteX83" fmla="*/ 2196277 w 2210908"/>
                    <a:gd name="connsiteY83" fmla="*/ 951048 h 1748404"/>
                    <a:gd name="connsiteX84" fmla="*/ 2203592 w 2210908"/>
                    <a:gd name="connsiteY84" fmla="*/ 929102 h 1748404"/>
                    <a:gd name="connsiteX85" fmla="*/ 2188962 w 2210908"/>
                    <a:gd name="connsiteY85" fmla="*/ 885211 h 1748404"/>
                    <a:gd name="connsiteX86" fmla="*/ 2145071 w 2210908"/>
                    <a:gd name="connsiteY86" fmla="*/ 855950 h 1748404"/>
                    <a:gd name="connsiteX87" fmla="*/ 2167016 w 2210908"/>
                    <a:gd name="connsiteY87" fmla="*/ 834004 h 1748404"/>
                    <a:gd name="connsiteX88" fmla="*/ 2137756 w 2210908"/>
                    <a:gd name="connsiteY88" fmla="*/ 804744 h 1748404"/>
                    <a:gd name="connsiteX89" fmla="*/ 2130440 w 2210908"/>
                    <a:gd name="connsiteY89" fmla="*/ 753537 h 1748404"/>
                    <a:gd name="connsiteX90" fmla="*/ 2123125 w 2210908"/>
                    <a:gd name="connsiteY90" fmla="*/ 687700 h 1748404"/>
                    <a:gd name="connsiteX91" fmla="*/ 2115810 w 2210908"/>
                    <a:gd name="connsiteY91" fmla="*/ 665755 h 1748404"/>
                    <a:gd name="connsiteX92" fmla="*/ 2086549 w 2210908"/>
                    <a:gd name="connsiteY92" fmla="*/ 636494 h 1748404"/>
                    <a:gd name="connsiteX93" fmla="*/ 2079234 w 2210908"/>
                    <a:gd name="connsiteY93" fmla="*/ 570657 h 1748404"/>
                    <a:gd name="connsiteX94" fmla="*/ 2057288 w 2210908"/>
                    <a:gd name="connsiteY94" fmla="*/ 556027 h 1748404"/>
                    <a:gd name="connsiteX95" fmla="*/ 2042658 w 2210908"/>
                    <a:gd name="connsiteY95" fmla="*/ 512136 h 1748404"/>
                    <a:gd name="connsiteX96" fmla="*/ 2042658 w 2210908"/>
                    <a:gd name="connsiteY96" fmla="*/ 343886 h 1748404"/>
                    <a:gd name="connsiteX97" fmla="*/ 2049973 w 2210908"/>
                    <a:gd name="connsiteY97" fmla="*/ 321940 h 1748404"/>
                    <a:gd name="connsiteX98" fmla="*/ 2020712 w 2210908"/>
                    <a:gd name="connsiteY98" fmla="*/ 285364 h 1748404"/>
                    <a:gd name="connsiteX99" fmla="*/ 1998767 w 2210908"/>
                    <a:gd name="connsiteY99" fmla="*/ 278049 h 1748404"/>
                    <a:gd name="connsiteX100" fmla="*/ 1976821 w 2210908"/>
                    <a:gd name="connsiteY100" fmla="*/ 263419 h 1748404"/>
                    <a:gd name="connsiteX101" fmla="*/ 1932930 w 2210908"/>
                    <a:gd name="connsiteY101" fmla="*/ 248788 h 1748404"/>
                    <a:gd name="connsiteX102" fmla="*/ 1889039 w 2210908"/>
                    <a:gd name="connsiteY102" fmla="*/ 234158 h 1748404"/>
                    <a:gd name="connsiteX103" fmla="*/ 1867093 w 2210908"/>
                    <a:gd name="connsiteY103" fmla="*/ 226843 h 1748404"/>
                    <a:gd name="connsiteX104" fmla="*/ 1852463 w 2210908"/>
                    <a:gd name="connsiteY104" fmla="*/ 212212 h 1748404"/>
                    <a:gd name="connsiteX105" fmla="*/ 1808572 w 2210908"/>
                    <a:gd name="connsiteY105" fmla="*/ 197582 h 1748404"/>
                    <a:gd name="connsiteX106" fmla="*/ 1771996 w 2210908"/>
                    <a:gd name="connsiteY106" fmla="*/ 175636 h 1748404"/>
                    <a:gd name="connsiteX107" fmla="*/ 1728104 w 2210908"/>
                    <a:gd name="connsiteY107" fmla="*/ 146376 h 1748404"/>
                    <a:gd name="connsiteX108" fmla="*/ 1713474 w 2210908"/>
                    <a:gd name="connsiteY108" fmla="*/ 131745 h 1748404"/>
                    <a:gd name="connsiteX109" fmla="*/ 1691528 w 2210908"/>
                    <a:gd name="connsiteY109" fmla="*/ 124430 h 1748404"/>
                    <a:gd name="connsiteX110" fmla="*/ 1669583 w 2210908"/>
                    <a:gd name="connsiteY110" fmla="*/ 109800 h 1748404"/>
                    <a:gd name="connsiteX111" fmla="*/ 1625692 w 2210908"/>
                    <a:gd name="connsiteY111" fmla="*/ 87854 h 1748404"/>
                    <a:gd name="connsiteX112" fmla="*/ 1589116 w 2210908"/>
                    <a:gd name="connsiteY112" fmla="*/ 58593 h 1748404"/>
                    <a:gd name="connsiteX113" fmla="*/ 1523793 w 2210908"/>
                    <a:gd name="connsiteY113" fmla="*/ 22532 h 1748404"/>
                    <a:gd name="connsiteX114" fmla="*/ 1408960 w 2210908"/>
                    <a:gd name="connsiteY114" fmla="*/ 17426 h 1748404"/>
                    <a:gd name="connsiteX115" fmla="*/ 1252616 w 2210908"/>
                    <a:gd name="connsiteY115" fmla="*/ 7387 h 1748404"/>
                    <a:gd name="connsiteX116" fmla="*/ 1186780 w 2210908"/>
                    <a:gd name="connsiteY116" fmla="*/ 72 h 1748404"/>
                    <a:gd name="connsiteX117" fmla="*/ 1054763 w 2210908"/>
                    <a:gd name="connsiteY117" fmla="*/ 2624 h 1748404"/>
                    <a:gd name="connsiteX118" fmla="*/ 996584 w 2210908"/>
                    <a:gd name="connsiteY118" fmla="*/ 22017 h 1748404"/>
                    <a:gd name="connsiteX119" fmla="*/ 945378 w 2210908"/>
                    <a:gd name="connsiteY119" fmla="*/ 36648 h 1748404"/>
                    <a:gd name="connsiteX120" fmla="*/ 916117 w 2210908"/>
                    <a:gd name="connsiteY120" fmla="*/ 43963 h 1748404"/>
                    <a:gd name="connsiteX121" fmla="*/ 872226 w 2210908"/>
                    <a:gd name="connsiteY121" fmla="*/ 58593 h 1748404"/>
                    <a:gd name="connsiteX122" fmla="*/ 828335 w 2210908"/>
                    <a:gd name="connsiteY122" fmla="*/ 73224 h 1748404"/>
                    <a:gd name="connsiteX123" fmla="*/ 762498 w 2210908"/>
                    <a:gd name="connsiteY123" fmla="*/ 95169 h 1748404"/>
                    <a:gd name="connsiteX124" fmla="*/ 740552 w 2210908"/>
                    <a:gd name="connsiteY124" fmla="*/ 102484 h 1748404"/>
                    <a:gd name="connsiteX125" fmla="*/ 674888 w 2210908"/>
                    <a:gd name="connsiteY125" fmla="*/ 100446 h 1748404"/>
                    <a:gd name="connsiteX126" fmla="*/ 515476 w 2210908"/>
                    <a:gd name="connsiteY126" fmla="*/ 132089 h 1748404"/>
                    <a:gd name="connsiteX127" fmla="*/ 435695 w 2210908"/>
                    <a:gd name="connsiteY127" fmla="*/ 151481 h 1748404"/>
                    <a:gd name="connsiteX128" fmla="*/ 355228 w 2210908"/>
                    <a:gd name="connsiteY128" fmla="*/ 161349 h 1748404"/>
                    <a:gd name="connsiteX129" fmla="*/ 301469 w 2210908"/>
                    <a:gd name="connsiteY129" fmla="*/ 168836 h 1748404"/>
                    <a:gd name="connsiteX130" fmla="*/ 201266 w 2210908"/>
                    <a:gd name="connsiteY130" fmla="*/ 192990 h 1748404"/>
                    <a:gd name="connsiteX131" fmla="*/ 96815 w 2210908"/>
                    <a:gd name="connsiteY131" fmla="*/ 212212 h 1748404"/>
                    <a:gd name="connsiteX132" fmla="*/ 89500 w 2210908"/>
                    <a:gd name="connsiteY132" fmla="*/ 241473 h 1748404"/>
                    <a:gd name="connsiteX133" fmla="*/ 82184 w 2210908"/>
                    <a:gd name="connsiteY133" fmla="*/ 285364 h 1748404"/>
                    <a:gd name="connsiteX134" fmla="*/ 67554 w 2210908"/>
                    <a:gd name="connsiteY134" fmla="*/ 329256 h 1748404"/>
                    <a:gd name="connsiteX135" fmla="*/ 45608 w 2210908"/>
                    <a:gd name="connsiteY135" fmla="*/ 395092 h 1748404"/>
                    <a:gd name="connsiteX136" fmla="*/ 30978 w 2210908"/>
                    <a:gd name="connsiteY136" fmla="*/ 438984 h 1748404"/>
                    <a:gd name="connsiteX137" fmla="*/ 154 w 2210908"/>
                    <a:gd name="connsiteY137" fmla="*/ 469642 h 1748404"/>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106312 w 2210908"/>
                    <a:gd name="connsiteY26" fmla="*/ 782798 h 1748404"/>
                    <a:gd name="connsiteX27" fmla="*/ 1098997 w 2210908"/>
                    <a:gd name="connsiteY27" fmla="*/ 804744 h 1748404"/>
                    <a:gd name="connsiteX28" fmla="*/ 1106312 w 2210908"/>
                    <a:gd name="connsiteY28" fmla="*/ 863265 h 1748404"/>
                    <a:gd name="connsiteX29" fmla="*/ 1113628 w 2210908"/>
                    <a:gd name="connsiteY29" fmla="*/ 885211 h 1748404"/>
                    <a:gd name="connsiteX30" fmla="*/ 1135573 w 2210908"/>
                    <a:gd name="connsiteY30" fmla="*/ 907156 h 1748404"/>
                    <a:gd name="connsiteX31" fmla="*/ 1142888 w 2210908"/>
                    <a:gd name="connsiteY31" fmla="*/ 929102 h 1748404"/>
                    <a:gd name="connsiteX32" fmla="*/ 1157519 w 2210908"/>
                    <a:gd name="connsiteY32" fmla="*/ 987624 h 1748404"/>
                    <a:gd name="connsiteX33" fmla="*/ 1186780 w 2210908"/>
                    <a:gd name="connsiteY33" fmla="*/ 1031515 h 1748404"/>
                    <a:gd name="connsiteX34" fmla="*/ 1191885 w 2210908"/>
                    <a:gd name="connsiteY34" fmla="*/ 1113182 h 1748404"/>
                    <a:gd name="connsiteX35" fmla="*/ 1186951 w 2210908"/>
                    <a:gd name="connsiteY35" fmla="*/ 1163703 h 1748404"/>
                    <a:gd name="connsiteX36" fmla="*/ 1160072 w 2210908"/>
                    <a:gd name="connsiteY36" fmla="*/ 1195345 h 1748404"/>
                    <a:gd name="connsiteX37" fmla="*/ 1125877 w 2210908"/>
                    <a:gd name="connsiteY37" fmla="*/ 1224606 h 1748404"/>
                    <a:gd name="connsiteX38" fmla="*/ 1113628 w 2210908"/>
                    <a:gd name="connsiteY38" fmla="*/ 1265601 h 1748404"/>
                    <a:gd name="connsiteX39" fmla="*/ 1091682 w 2210908"/>
                    <a:gd name="connsiteY39" fmla="*/ 1338753 h 1748404"/>
                    <a:gd name="connsiteX40" fmla="*/ 1077052 w 2210908"/>
                    <a:gd name="connsiteY40" fmla="*/ 1507003 h 1748404"/>
                    <a:gd name="connsiteX41" fmla="*/ 1069736 w 2210908"/>
                    <a:gd name="connsiteY41" fmla="*/ 1528948 h 1748404"/>
                    <a:gd name="connsiteX42" fmla="*/ 1048478 w 2210908"/>
                    <a:gd name="connsiteY42" fmla="*/ 1599376 h 1748404"/>
                    <a:gd name="connsiteX43" fmla="*/ 1098997 w 2210908"/>
                    <a:gd name="connsiteY43" fmla="*/ 1594785 h 1748404"/>
                    <a:gd name="connsiteX44" fmla="*/ 1140506 w 2210908"/>
                    <a:gd name="connsiteY44" fmla="*/ 1584917 h 1748404"/>
                    <a:gd name="connsiteX45" fmla="*/ 1191027 w 2210908"/>
                    <a:gd name="connsiteY45" fmla="*/ 1594271 h 1748404"/>
                    <a:gd name="connsiteX46" fmla="*/ 1243091 w 2210908"/>
                    <a:gd name="connsiteY46" fmla="*/ 1592062 h 1748404"/>
                    <a:gd name="connsiteX47" fmla="*/ 1281877 w 2210908"/>
                    <a:gd name="connsiteY47" fmla="*/ 1609416 h 1748404"/>
                    <a:gd name="connsiteX48" fmla="*/ 1326111 w 2210908"/>
                    <a:gd name="connsiteY48" fmla="*/ 1621322 h 1748404"/>
                    <a:gd name="connsiteX49" fmla="*/ 1362344 w 2210908"/>
                    <a:gd name="connsiteY49" fmla="*/ 1624046 h 1748404"/>
                    <a:gd name="connsiteX50" fmla="*/ 1391605 w 2210908"/>
                    <a:gd name="connsiteY50" fmla="*/ 1631361 h 1748404"/>
                    <a:gd name="connsiteX51" fmla="*/ 1472072 w 2210908"/>
                    <a:gd name="connsiteY51" fmla="*/ 1645992 h 1748404"/>
                    <a:gd name="connsiteX52" fmla="*/ 1676898 w 2210908"/>
                    <a:gd name="connsiteY52" fmla="*/ 1653307 h 1748404"/>
                    <a:gd name="connsiteX53" fmla="*/ 1735420 w 2210908"/>
                    <a:gd name="connsiteY53" fmla="*/ 1667937 h 1748404"/>
                    <a:gd name="connsiteX54" fmla="*/ 1779311 w 2210908"/>
                    <a:gd name="connsiteY54" fmla="*/ 1682568 h 1748404"/>
                    <a:gd name="connsiteX55" fmla="*/ 1852463 w 2210908"/>
                    <a:gd name="connsiteY55" fmla="*/ 1660622 h 1748404"/>
                    <a:gd name="connsiteX56" fmla="*/ 1976821 w 2210908"/>
                    <a:gd name="connsiteY56" fmla="*/ 1675252 h 1748404"/>
                    <a:gd name="connsiteX57" fmla="*/ 2020712 w 2210908"/>
                    <a:gd name="connsiteY57" fmla="*/ 1689883 h 1748404"/>
                    <a:gd name="connsiteX58" fmla="*/ 2086549 w 2210908"/>
                    <a:gd name="connsiteY58" fmla="*/ 1711828 h 1748404"/>
                    <a:gd name="connsiteX59" fmla="*/ 2108495 w 2210908"/>
                    <a:gd name="connsiteY59" fmla="*/ 1719144 h 1748404"/>
                    <a:gd name="connsiteX60" fmla="*/ 2137756 w 2210908"/>
                    <a:gd name="connsiteY60" fmla="*/ 1726459 h 1748404"/>
                    <a:gd name="connsiteX61" fmla="*/ 2181647 w 2210908"/>
                    <a:gd name="connsiteY61" fmla="*/ 1741089 h 1748404"/>
                    <a:gd name="connsiteX62" fmla="*/ 2203592 w 2210908"/>
                    <a:gd name="connsiteY62" fmla="*/ 1748404 h 1748404"/>
                    <a:gd name="connsiteX63" fmla="*/ 2188962 w 2210908"/>
                    <a:gd name="connsiteY63" fmla="*/ 1704513 h 1748404"/>
                    <a:gd name="connsiteX64" fmla="*/ 2181647 w 2210908"/>
                    <a:gd name="connsiteY64" fmla="*/ 1682568 h 1748404"/>
                    <a:gd name="connsiteX65" fmla="*/ 2152386 w 2210908"/>
                    <a:gd name="connsiteY65" fmla="*/ 1645992 h 1748404"/>
                    <a:gd name="connsiteX66" fmla="*/ 2159701 w 2210908"/>
                    <a:gd name="connsiteY66" fmla="*/ 1624046 h 1748404"/>
                    <a:gd name="connsiteX67" fmla="*/ 2145071 w 2210908"/>
                    <a:gd name="connsiteY67" fmla="*/ 1580155 h 1748404"/>
                    <a:gd name="connsiteX68" fmla="*/ 2159701 w 2210908"/>
                    <a:gd name="connsiteY68" fmla="*/ 1565524 h 1748404"/>
                    <a:gd name="connsiteX69" fmla="*/ 2174332 w 2210908"/>
                    <a:gd name="connsiteY69" fmla="*/ 1521633 h 1748404"/>
                    <a:gd name="connsiteX70" fmla="*/ 2174332 w 2210908"/>
                    <a:gd name="connsiteY70" fmla="*/ 1455796 h 1748404"/>
                    <a:gd name="connsiteX71" fmla="*/ 2188962 w 2210908"/>
                    <a:gd name="connsiteY71" fmla="*/ 1411905 h 1748404"/>
                    <a:gd name="connsiteX72" fmla="*/ 2174332 w 2210908"/>
                    <a:gd name="connsiteY72" fmla="*/ 1360699 h 1748404"/>
                    <a:gd name="connsiteX73" fmla="*/ 2159701 w 2210908"/>
                    <a:gd name="connsiteY73" fmla="*/ 1302177 h 1748404"/>
                    <a:gd name="connsiteX74" fmla="*/ 2167016 w 2210908"/>
                    <a:gd name="connsiteY74" fmla="*/ 1280232 h 1748404"/>
                    <a:gd name="connsiteX75" fmla="*/ 2181647 w 2210908"/>
                    <a:gd name="connsiteY75" fmla="*/ 1265601 h 1748404"/>
                    <a:gd name="connsiteX76" fmla="*/ 2188962 w 2210908"/>
                    <a:gd name="connsiteY76" fmla="*/ 1236340 h 1748404"/>
                    <a:gd name="connsiteX77" fmla="*/ 2196277 w 2210908"/>
                    <a:gd name="connsiteY77" fmla="*/ 1214395 h 1748404"/>
                    <a:gd name="connsiteX78" fmla="*/ 2188962 w 2210908"/>
                    <a:gd name="connsiteY78" fmla="*/ 1177819 h 1748404"/>
                    <a:gd name="connsiteX79" fmla="*/ 2174332 w 2210908"/>
                    <a:gd name="connsiteY79" fmla="*/ 1163188 h 1748404"/>
                    <a:gd name="connsiteX80" fmla="*/ 2203592 w 2210908"/>
                    <a:gd name="connsiteY80" fmla="*/ 1126612 h 1748404"/>
                    <a:gd name="connsiteX81" fmla="*/ 2210908 w 2210908"/>
                    <a:gd name="connsiteY81" fmla="*/ 1104667 h 1748404"/>
                    <a:gd name="connsiteX82" fmla="*/ 2196277 w 2210908"/>
                    <a:gd name="connsiteY82" fmla="*/ 1024200 h 1748404"/>
                    <a:gd name="connsiteX83" fmla="*/ 2196277 w 2210908"/>
                    <a:gd name="connsiteY83" fmla="*/ 951048 h 1748404"/>
                    <a:gd name="connsiteX84" fmla="*/ 2203592 w 2210908"/>
                    <a:gd name="connsiteY84" fmla="*/ 929102 h 1748404"/>
                    <a:gd name="connsiteX85" fmla="*/ 2188962 w 2210908"/>
                    <a:gd name="connsiteY85" fmla="*/ 885211 h 1748404"/>
                    <a:gd name="connsiteX86" fmla="*/ 2145071 w 2210908"/>
                    <a:gd name="connsiteY86" fmla="*/ 855950 h 1748404"/>
                    <a:gd name="connsiteX87" fmla="*/ 2167016 w 2210908"/>
                    <a:gd name="connsiteY87" fmla="*/ 834004 h 1748404"/>
                    <a:gd name="connsiteX88" fmla="*/ 2137756 w 2210908"/>
                    <a:gd name="connsiteY88" fmla="*/ 804744 h 1748404"/>
                    <a:gd name="connsiteX89" fmla="*/ 2130440 w 2210908"/>
                    <a:gd name="connsiteY89" fmla="*/ 753537 h 1748404"/>
                    <a:gd name="connsiteX90" fmla="*/ 2123125 w 2210908"/>
                    <a:gd name="connsiteY90" fmla="*/ 687700 h 1748404"/>
                    <a:gd name="connsiteX91" fmla="*/ 2115810 w 2210908"/>
                    <a:gd name="connsiteY91" fmla="*/ 665755 h 1748404"/>
                    <a:gd name="connsiteX92" fmla="*/ 2086549 w 2210908"/>
                    <a:gd name="connsiteY92" fmla="*/ 636494 h 1748404"/>
                    <a:gd name="connsiteX93" fmla="*/ 2079234 w 2210908"/>
                    <a:gd name="connsiteY93" fmla="*/ 570657 h 1748404"/>
                    <a:gd name="connsiteX94" fmla="*/ 2057288 w 2210908"/>
                    <a:gd name="connsiteY94" fmla="*/ 556027 h 1748404"/>
                    <a:gd name="connsiteX95" fmla="*/ 2042658 w 2210908"/>
                    <a:gd name="connsiteY95" fmla="*/ 512136 h 1748404"/>
                    <a:gd name="connsiteX96" fmla="*/ 2042658 w 2210908"/>
                    <a:gd name="connsiteY96" fmla="*/ 343886 h 1748404"/>
                    <a:gd name="connsiteX97" fmla="*/ 2049973 w 2210908"/>
                    <a:gd name="connsiteY97" fmla="*/ 321940 h 1748404"/>
                    <a:gd name="connsiteX98" fmla="*/ 2020712 w 2210908"/>
                    <a:gd name="connsiteY98" fmla="*/ 285364 h 1748404"/>
                    <a:gd name="connsiteX99" fmla="*/ 1998767 w 2210908"/>
                    <a:gd name="connsiteY99" fmla="*/ 278049 h 1748404"/>
                    <a:gd name="connsiteX100" fmla="*/ 1976821 w 2210908"/>
                    <a:gd name="connsiteY100" fmla="*/ 263419 h 1748404"/>
                    <a:gd name="connsiteX101" fmla="*/ 1932930 w 2210908"/>
                    <a:gd name="connsiteY101" fmla="*/ 248788 h 1748404"/>
                    <a:gd name="connsiteX102" fmla="*/ 1889039 w 2210908"/>
                    <a:gd name="connsiteY102" fmla="*/ 234158 h 1748404"/>
                    <a:gd name="connsiteX103" fmla="*/ 1867093 w 2210908"/>
                    <a:gd name="connsiteY103" fmla="*/ 226843 h 1748404"/>
                    <a:gd name="connsiteX104" fmla="*/ 1852463 w 2210908"/>
                    <a:gd name="connsiteY104" fmla="*/ 212212 h 1748404"/>
                    <a:gd name="connsiteX105" fmla="*/ 1808572 w 2210908"/>
                    <a:gd name="connsiteY105" fmla="*/ 197582 h 1748404"/>
                    <a:gd name="connsiteX106" fmla="*/ 1771996 w 2210908"/>
                    <a:gd name="connsiteY106" fmla="*/ 175636 h 1748404"/>
                    <a:gd name="connsiteX107" fmla="*/ 1728104 w 2210908"/>
                    <a:gd name="connsiteY107" fmla="*/ 146376 h 1748404"/>
                    <a:gd name="connsiteX108" fmla="*/ 1713474 w 2210908"/>
                    <a:gd name="connsiteY108" fmla="*/ 131745 h 1748404"/>
                    <a:gd name="connsiteX109" fmla="*/ 1691528 w 2210908"/>
                    <a:gd name="connsiteY109" fmla="*/ 124430 h 1748404"/>
                    <a:gd name="connsiteX110" fmla="*/ 1669583 w 2210908"/>
                    <a:gd name="connsiteY110" fmla="*/ 109800 h 1748404"/>
                    <a:gd name="connsiteX111" fmla="*/ 1625692 w 2210908"/>
                    <a:gd name="connsiteY111" fmla="*/ 87854 h 1748404"/>
                    <a:gd name="connsiteX112" fmla="*/ 1589116 w 2210908"/>
                    <a:gd name="connsiteY112" fmla="*/ 58593 h 1748404"/>
                    <a:gd name="connsiteX113" fmla="*/ 1523793 w 2210908"/>
                    <a:gd name="connsiteY113" fmla="*/ 22532 h 1748404"/>
                    <a:gd name="connsiteX114" fmla="*/ 1408960 w 2210908"/>
                    <a:gd name="connsiteY114" fmla="*/ 17426 h 1748404"/>
                    <a:gd name="connsiteX115" fmla="*/ 1252616 w 2210908"/>
                    <a:gd name="connsiteY115" fmla="*/ 7387 h 1748404"/>
                    <a:gd name="connsiteX116" fmla="*/ 1186780 w 2210908"/>
                    <a:gd name="connsiteY116" fmla="*/ 72 h 1748404"/>
                    <a:gd name="connsiteX117" fmla="*/ 1054763 w 2210908"/>
                    <a:gd name="connsiteY117" fmla="*/ 2624 h 1748404"/>
                    <a:gd name="connsiteX118" fmla="*/ 996584 w 2210908"/>
                    <a:gd name="connsiteY118" fmla="*/ 22017 h 1748404"/>
                    <a:gd name="connsiteX119" fmla="*/ 945378 w 2210908"/>
                    <a:gd name="connsiteY119" fmla="*/ 36648 h 1748404"/>
                    <a:gd name="connsiteX120" fmla="*/ 916117 w 2210908"/>
                    <a:gd name="connsiteY120" fmla="*/ 43963 h 1748404"/>
                    <a:gd name="connsiteX121" fmla="*/ 872226 w 2210908"/>
                    <a:gd name="connsiteY121" fmla="*/ 58593 h 1748404"/>
                    <a:gd name="connsiteX122" fmla="*/ 828335 w 2210908"/>
                    <a:gd name="connsiteY122" fmla="*/ 73224 h 1748404"/>
                    <a:gd name="connsiteX123" fmla="*/ 762498 w 2210908"/>
                    <a:gd name="connsiteY123" fmla="*/ 95169 h 1748404"/>
                    <a:gd name="connsiteX124" fmla="*/ 740552 w 2210908"/>
                    <a:gd name="connsiteY124" fmla="*/ 102484 h 1748404"/>
                    <a:gd name="connsiteX125" fmla="*/ 674888 w 2210908"/>
                    <a:gd name="connsiteY125" fmla="*/ 100446 h 1748404"/>
                    <a:gd name="connsiteX126" fmla="*/ 515476 w 2210908"/>
                    <a:gd name="connsiteY126" fmla="*/ 132089 h 1748404"/>
                    <a:gd name="connsiteX127" fmla="*/ 435695 w 2210908"/>
                    <a:gd name="connsiteY127" fmla="*/ 151481 h 1748404"/>
                    <a:gd name="connsiteX128" fmla="*/ 355228 w 2210908"/>
                    <a:gd name="connsiteY128" fmla="*/ 161349 h 1748404"/>
                    <a:gd name="connsiteX129" fmla="*/ 301469 w 2210908"/>
                    <a:gd name="connsiteY129" fmla="*/ 168836 h 1748404"/>
                    <a:gd name="connsiteX130" fmla="*/ 201266 w 2210908"/>
                    <a:gd name="connsiteY130" fmla="*/ 192990 h 1748404"/>
                    <a:gd name="connsiteX131" fmla="*/ 96815 w 2210908"/>
                    <a:gd name="connsiteY131" fmla="*/ 212212 h 1748404"/>
                    <a:gd name="connsiteX132" fmla="*/ 89500 w 2210908"/>
                    <a:gd name="connsiteY132" fmla="*/ 241473 h 1748404"/>
                    <a:gd name="connsiteX133" fmla="*/ 82184 w 2210908"/>
                    <a:gd name="connsiteY133" fmla="*/ 285364 h 1748404"/>
                    <a:gd name="connsiteX134" fmla="*/ 67554 w 2210908"/>
                    <a:gd name="connsiteY134" fmla="*/ 329256 h 1748404"/>
                    <a:gd name="connsiteX135" fmla="*/ 45608 w 2210908"/>
                    <a:gd name="connsiteY135" fmla="*/ 395092 h 1748404"/>
                    <a:gd name="connsiteX136" fmla="*/ 30978 w 2210908"/>
                    <a:gd name="connsiteY136" fmla="*/ 438984 h 1748404"/>
                    <a:gd name="connsiteX137" fmla="*/ 154 w 2210908"/>
                    <a:gd name="connsiteY137" fmla="*/ 469642 h 1748404"/>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106312 w 2210908"/>
                    <a:gd name="connsiteY26" fmla="*/ 782798 h 1748404"/>
                    <a:gd name="connsiteX27" fmla="*/ 1098997 w 2210908"/>
                    <a:gd name="connsiteY27" fmla="*/ 804744 h 1748404"/>
                    <a:gd name="connsiteX28" fmla="*/ 1106312 w 2210908"/>
                    <a:gd name="connsiteY28" fmla="*/ 863265 h 1748404"/>
                    <a:gd name="connsiteX29" fmla="*/ 1113628 w 2210908"/>
                    <a:gd name="connsiteY29" fmla="*/ 885211 h 1748404"/>
                    <a:gd name="connsiteX30" fmla="*/ 1135573 w 2210908"/>
                    <a:gd name="connsiteY30" fmla="*/ 907156 h 1748404"/>
                    <a:gd name="connsiteX31" fmla="*/ 1142888 w 2210908"/>
                    <a:gd name="connsiteY31" fmla="*/ 929102 h 1748404"/>
                    <a:gd name="connsiteX32" fmla="*/ 1157519 w 2210908"/>
                    <a:gd name="connsiteY32" fmla="*/ 987624 h 1748404"/>
                    <a:gd name="connsiteX33" fmla="*/ 1186780 w 2210908"/>
                    <a:gd name="connsiteY33" fmla="*/ 1031515 h 1748404"/>
                    <a:gd name="connsiteX34" fmla="*/ 1191885 w 2210908"/>
                    <a:gd name="connsiteY34" fmla="*/ 1113182 h 1748404"/>
                    <a:gd name="connsiteX35" fmla="*/ 1186951 w 2210908"/>
                    <a:gd name="connsiteY35" fmla="*/ 1163703 h 1748404"/>
                    <a:gd name="connsiteX36" fmla="*/ 1160072 w 2210908"/>
                    <a:gd name="connsiteY36" fmla="*/ 1195345 h 1748404"/>
                    <a:gd name="connsiteX37" fmla="*/ 1125877 w 2210908"/>
                    <a:gd name="connsiteY37" fmla="*/ 1224606 h 1748404"/>
                    <a:gd name="connsiteX38" fmla="*/ 1113628 w 2210908"/>
                    <a:gd name="connsiteY38" fmla="*/ 1265601 h 1748404"/>
                    <a:gd name="connsiteX39" fmla="*/ 1091682 w 2210908"/>
                    <a:gd name="connsiteY39" fmla="*/ 1338753 h 1748404"/>
                    <a:gd name="connsiteX40" fmla="*/ 1077052 w 2210908"/>
                    <a:gd name="connsiteY40" fmla="*/ 1507003 h 1748404"/>
                    <a:gd name="connsiteX41" fmla="*/ 1069736 w 2210908"/>
                    <a:gd name="connsiteY41" fmla="*/ 1528948 h 1748404"/>
                    <a:gd name="connsiteX42" fmla="*/ 1048478 w 2210908"/>
                    <a:gd name="connsiteY42" fmla="*/ 1599376 h 1748404"/>
                    <a:gd name="connsiteX43" fmla="*/ 1098997 w 2210908"/>
                    <a:gd name="connsiteY43" fmla="*/ 1594785 h 1748404"/>
                    <a:gd name="connsiteX44" fmla="*/ 1140506 w 2210908"/>
                    <a:gd name="connsiteY44" fmla="*/ 1584917 h 1748404"/>
                    <a:gd name="connsiteX45" fmla="*/ 1191027 w 2210908"/>
                    <a:gd name="connsiteY45" fmla="*/ 1594271 h 1748404"/>
                    <a:gd name="connsiteX46" fmla="*/ 1243091 w 2210908"/>
                    <a:gd name="connsiteY46" fmla="*/ 1592062 h 1748404"/>
                    <a:gd name="connsiteX47" fmla="*/ 1281877 w 2210908"/>
                    <a:gd name="connsiteY47" fmla="*/ 1609416 h 1748404"/>
                    <a:gd name="connsiteX48" fmla="*/ 1326111 w 2210908"/>
                    <a:gd name="connsiteY48" fmla="*/ 1621322 h 1748404"/>
                    <a:gd name="connsiteX49" fmla="*/ 1362344 w 2210908"/>
                    <a:gd name="connsiteY49" fmla="*/ 1624046 h 1748404"/>
                    <a:gd name="connsiteX50" fmla="*/ 1403511 w 2210908"/>
                    <a:gd name="connsiteY50" fmla="*/ 1643267 h 1748404"/>
                    <a:gd name="connsiteX51" fmla="*/ 1472072 w 2210908"/>
                    <a:gd name="connsiteY51" fmla="*/ 1645992 h 1748404"/>
                    <a:gd name="connsiteX52" fmla="*/ 1676898 w 2210908"/>
                    <a:gd name="connsiteY52" fmla="*/ 1653307 h 1748404"/>
                    <a:gd name="connsiteX53" fmla="*/ 1735420 w 2210908"/>
                    <a:gd name="connsiteY53" fmla="*/ 1667937 h 1748404"/>
                    <a:gd name="connsiteX54" fmla="*/ 1779311 w 2210908"/>
                    <a:gd name="connsiteY54" fmla="*/ 1682568 h 1748404"/>
                    <a:gd name="connsiteX55" fmla="*/ 1852463 w 2210908"/>
                    <a:gd name="connsiteY55" fmla="*/ 1660622 h 1748404"/>
                    <a:gd name="connsiteX56" fmla="*/ 1976821 w 2210908"/>
                    <a:gd name="connsiteY56" fmla="*/ 1675252 h 1748404"/>
                    <a:gd name="connsiteX57" fmla="*/ 2020712 w 2210908"/>
                    <a:gd name="connsiteY57" fmla="*/ 1689883 h 1748404"/>
                    <a:gd name="connsiteX58" fmla="*/ 2086549 w 2210908"/>
                    <a:gd name="connsiteY58" fmla="*/ 1711828 h 1748404"/>
                    <a:gd name="connsiteX59" fmla="*/ 2108495 w 2210908"/>
                    <a:gd name="connsiteY59" fmla="*/ 1719144 h 1748404"/>
                    <a:gd name="connsiteX60" fmla="*/ 2137756 w 2210908"/>
                    <a:gd name="connsiteY60" fmla="*/ 1726459 h 1748404"/>
                    <a:gd name="connsiteX61" fmla="*/ 2181647 w 2210908"/>
                    <a:gd name="connsiteY61" fmla="*/ 1741089 h 1748404"/>
                    <a:gd name="connsiteX62" fmla="*/ 2203592 w 2210908"/>
                    <a:gd name="connsiteY62" fmla="*/ 1748404 h 1748404"/>
                    <a:gd name="connsiteX63" fmla="*/ 2188962 w 2210908"/>
                    <a:gd name="connsiteY63" fmla="*/ 1704513 h 1748404"/>
                    <a:gd name="connsiteX64" fmla="*/ 2181647 w 2210908"/>
                    <a:gd name="connsiteY64" fmla="*/ 1682568 h 1748404"/>
                    <a:gd name="connsiteX65" fmla="*/ 2152386 w 2210908"/>
                    <a:gd name="connsiteY65" fmla="*/ 1645992 h 1748404"/>
                    <a:gd name="connsiteX66" fmla="*/ 2159701 w 2210908"/>
                    <a:gd name="connsiteY66" fmla="*/ 1624046 h 1748404"/>
                    <a:gd name="connsiteX67" fmla="*/ 2145071 w 2210908"/>
                    <a:gd name="connsiteY67" fmla="*/ 1580155 h 1748404"/>
                    <a:gd name="connsiteX68" fmla="*/ 2159701 w 2210908"/>
                    <a:gd name="connsiteY68" fmla="*/ 1565524 h 1748404"/>
                    <a:gd name="connsiteX69" fmla="*/ 2174332 w 2210908"/>
                    <a:gd name="connsiteY69" fmla="*/ 1521633 h 1748404"/>
                    <a:gd name="connsiteX70" fmla="*/ 2174332 w 2210908"/>
                    <a:gd name="connsiteY70" fmla="*/ 1455796 h 1748404"/>
                    <a:gd name="connsiteX71" fmla="*/ 2188962 w 2210908"/>
                    <a:gd name="connsiteY71" fmla="*/ 1411905 h 1748404"/>
                    <a:gd name="connsiteX72" fmla="*/ 2174332 w 2210908"/>
                    <a:gd name="connsiteY72" fmla="*/ 1360699 h 1748404"/>
                    <a:gd name="connsiteX73" fmla="*/ 2159701 w 2210908"/>
                    <a:gd name="connsiteY73" fmla="*/ 1302177 h 1748404"/>
                    <a:gd name="connsiteX74" fmla="*/ 2167016 w 2210908"/>
                    <a:gd name="connsiteY74" fmla="*/ 1280232 h 1748404"/>
                    <a:gd name="connsiteX75" fmla="*/ 2181647 w 2210908"/>
                    <a:gd name="connsiteY75" fmla="*/ 1265601 h 1748404"/>
                    <a:gd name="connsiteX76" fmla="*/ 2188962 w 2210908"/>
                    <a:gd name="connsiteY76" fmla="*/ 1236340 h 1748404"/>
                    <a:gd name="connsiteX77" fmla="*/ 2196277 w 2210908"/>
                    <a:gd name="connsiteY77" fmla="*/ 1214395 h 1748404"/>
                    <a:gd name="connsiteX78" fmla="*/ 2188962 w 2210908"/>
                    <a:gd name="connsiteY78" fmla="*/ 1177819 h 1748404"/>
                    <a:gd name="connsiteX79" fmla="*/ 2174332 w 2210908"/>
                    <a:gd name="connsiteY79" fmla="*/ 1163188 h 1748404"/>
                    <a:gd name="connsiteX80" fmla="*/ 2203592 w 2210908"/>
                    <a:gd name="connsiteY80" fmla="*/ 1126612 h 1748404"/>
                    <a:gd name="connsiteX81" fmla="*/ 2210908 w 2210908"/>
                    <a:gd name="connsiteY81" fmla="*/ 1104667 h 1748404"/>
                    <a:gd name="connsiteX82" fmla="*/ 2196277 w 2210908"/>
                    <a:gd name="connsiteY82" fmla="*/ 1024200 h 1748404"/>
                    <a:gd name="connsiteX83" fmla="*/ 2196277 w 2210908"/>
                    <a:gd name="connsiteY83" fmla="*/ 951048 h 1748404"/>
                    <a:gd name="connsiteX84" fmla="*/ 2203592 w 2210908"/>
                    <a:gd name="connsiteY84" fmla="*/ 929102 h 1748404"/>
                    <a:gd name="connsiteX85" fmla="*/ 2188962 w 2210908"/>
                    <a:gd name="connsiteY85" fmla="*/ 885211 h 1748404"/>
                    <a:gd name="connsiteX86" fmla="*/ 2145071 w 2210908"/>
                    <a:gd name="connsiteY86" fmla="*/ 855950 h 1748404"/>
                    <a:gd name="connsiteX87" fmla="*/ 2167016 w 2210908"/>
                    <a:gd name="connsiteY87" fmla="*/ 834004 h 1748404"/>
                    <a:gd name="connsiteX88" fmla="*/ 2137756 w 2210908"/>
                    <a:gd name="connsiteY88" fmla="*/ 804744 h 1748404"/>
                    <a:gd name="connsiteX89" fmla="*/ 2130440 w 2210908"/>
                    <a:gd name="connsiteY89" fmla="*/ 753537 h 1748404"/>
                    <a:gd name="connsiteX90" fmla="*/ 2123125 w 2210908"/>
                    <a:gd name="connsiteY90" fmla="*/ 687700 h 1748404"/>
                    <a:gd name="connsiteX91" fmla="*/ 2115810 w 2210908"/>
                    <a:gd name="connsiteY91" fmla="*/ 665755 h 1748404"/>
                    <a:gd name="connsiteX92" fmla="*/ 2086549 w 2210908"/>
                    <a:gd name="connsiteY92" fmla="*/ 636494 h 1748404"/>
                    <a:gd name="connsiteX93" fmla="*/ 2079234 w 2210908"/>
                    <a:gd name="connsiteY93" fmla="*/ 570657 h 1748404"/>
                    <a:gd name="connsiteX94" fmla="*/ 2057288 w 2210908"/>
                    <a:gd name="connsiteY94" fmla="*/ 556027 h 1748404"/>
                    <a:gd name="connsiteX95" fmla="*/ 2042658 w 2210908"/>
                    <a:gd name="connsiteY95" fmla="*/ 512136 h 1748404"/>
                    <a:gd name="connsiteX96" fmla="*/ 2042658 w 2210908"/>
                    <a:gd name="connsiteY96" fmla="*/ 343886 h 1748404"/>
                    <a:gd name="connsiteX97" fmla="*/ 2049973 w 2210908"/>
                    <a:gd name="connsiteY97" fmla="*/ 321940 h 1748404"/>
                    <a:gd name="connsiteX98" fmla="*/ 2020712 w 2210908"/>
                    <a:gd name="connsiteY98" fmla="*/ 285364 h 1748404"/>
                    <a:gd name="connsiteX99" fmla="*/ 1998767 w 2210908"/>
                    <a:gd name="connsiteY99" fmla="*/ 278049 h 1748404"/>
                    <a:gd name="connsiteX100" fmla="*/ 1976821 w 2210908"/>
                    <a:gd name="connsiteY100" fmla="*/ 263419 h 1748404"/>
                    <a:gd name="connsiteX101" fmla="*/ 1932930 w 2210908"/>
                    <a:gd name="connsiteY101" fmla="*/ 248788 h 1748404"/>
                    <a:gd name="connsiteX102" fmla="*/ 1889039 w 2210908"/>
                    <a:gd name="connsiteY102" fmla="*/ 234158 h 1748404"/>
                    <a:gd name="connsiteX103" fmla="*/ 1867093 w 2210908"/>
                    <a:gd name="connsiteY103" fmla="*/ 226843 h 1748404"/>
                    <a:gd name="connsiteX104" fmla="*/ 1852463 w 2210908"/>
                    <a:gd name="connsiteY104" fmla="*/ 212212 h 1748404"/>
                    <a:gd name="connsiteX105" fmla="*/ 1808572 w 2210908"/>
                    <a:gd name="connsiteY105" fmla="*/ 197582 h 1748404"/>
                    <a:gd name="connsiteX106" fmla="*/ 1771996 w 2210908"/>
                    <a:gd name="connsiteY106" fmla="*/ 175636 h 1748404"/>
                    <a:gd name="connsiteX107" fmla="*/ 1728104 w 2210908"/>
                    <a:gd name="connsiteY107" fmla="*/ 146376 h 1748404"/>
                    <a:gd name="connsiteX108" fmla="*/ 1713474 w 2210908"/>
                    <a:gd name="connsiteY108" fmla="*/ 131745 h 1748404"/>
                    <a:gd name="connsiteX109" fmla="*/ 1691528 w 2210908"/>
                    <a:gd name="connsiteY109" fmla="*/ 124430 h 1748404"/>
                    <a:gd name="connsiteX110" fmla="*/ 1669583 w 2210908"/>
                    <a:gd name="connsiteY110" fmla="*/ 109800 h 1748404"/>
                    <a:gd name="connsiteX111" fmla="*/ 1625692 w 2210908"/>
                    <a:gd name="connsiteY111" fmla="*/ 87854 h 1748404"/>
                    <a:gd name="connsiteX112" fmla="*/ 1589116 w 2210908"/>
                    <a:gd name="connsiteY112" fmla="*/ 58593 h 1748404"/>
                    <a:gd name="connsiteX113" fmla="*/ 1523793 w 2210908"/>
                    <a:gd name="connsiteY113" fmla="*/ 22532 h 1748404"/>
                    <a:gd name="connsiteX114" fmla="*/ 1408960 w 2210908"/>
                    <a:gd name="connsiteY114" fmla="*/ 17426 h 1748404"/>
                    <a:gd name="connsiteX115" fmla="*/ 1252616 w 2210908"/>
                    <a:gd name="connsiteY115" fmla="*/ 7387 h 1748404"/>
                    <a:gd name="connsiteX116" fmla="*/ 1186780 w 2210908"/>
                    <a:gd name="connsiteY116" fmla="*/ 72 h 1748404"/>
                    <a:gd name="connsiteX117" fmla="*/ 1054763 w 2210908"/>
                    <a:gd name="connsiteY117" fmla="*/ 2624 h 1748404"/>
                    <a:gd name="connsiteX118" fmla="*/ 996584 w 2210908"/>
                    <a:gd name="connsiteY118" fmla="*/ 22017 h 1748404"/>
                    <a:gd name="connsiteX119" fmla="*/ 945378 w 2210908"/>
                    <a:gd name="connsiteY119" fmla="*/ 36648 h 1748404"/>
                    <a:gd name="connsiteX120" fmla="*/ 916117 w 2210908"/>
                    <a:gd name="connsiteY120" fmla="*/ 43963 h 1748404"/>
                    <a:gd name="connsiteX121" fmla="*/ 872226 w 2210908"/>
                    <a:gd name="connsiteY121" fmla="*/ 58593 h 1748404"/>
                    <a:gd name="connsiteX122" fmla="*/ 828335 w 2210908"/>
                    <a:gd name="connsiteY122" fmla="*/ 73224 h 1748404"/>
                    <a:gd name="connsiteX123" fmla="*/ 762498 w 2210908"/>
                    <a:gd name="connsiteY123" fmla="*/ 95169 h 1748404"/>
                    <a:gd name="connsiteX124" fmla="*/ 740552 w 2210908"/>
                    <a:gd name="connsiteY124" fmla="*/ 102484 h 1748404"/>
                    <a:gd name="connsiteX125" fmla="*/ 674888 w 2210908"/>
                    <a:gd name="connsiteY125" fmla="*/ 100446 h 1748404"/>
                    <a:gd name="connsiteX126" fmla="*/ 515476 w 2210908"/>
                    <a:gd name="connsiteY126" fmla="*/ 132089 h 1748404"/>
                    <a:gd name="connsiteX127" fmla="*/ 435695 w 2210908"/>
                    <a:gd name="connsiteY127" fmla="*/ 151481 h 1748404"/>
                    <a:gd name="connsiteX128" fmla="*/ 355228 w 2210908"/>
                    <a:gd name="connsiteY128" fmla="*/ 161349 h 1748404"/>
                    <a:gd name="connsiteX129" fmla="*/ 301469 w 2210908"/>
                    <a:gd name="connsiteY129" fmla="*/ 168836 h 1748404"/>
                    <a:gd name="connsiteX130" fmla="*/ 201266 w 2210908"/>
                    <a:gd name="connsiteY130" fmla="*/ 192990 h 1748404"/>
                    <a:gd name="connsiteX131" fmla="*/ 96815 w 2210908"/>
                    <a:gd name="connsiteY131" fmla="*/ 212212 h 1748404"/>
                    <a:gd name="connsiteX132" fmla="*/ 89500 w 2210908"/>
                    <a:gd name="connsiteY132" fmla="*/ 241473 h 1748404"/>
                    <a:gd name="connsiteX133" fmla="*/ 82184 w 2210908"/>
                    <a:gd name="connsiteY133" fmla="*/ 285364 h 1748404"/>
                    <a:gd name="connsiteX134" fmla="*/ 67554 w 2210908"/>
                    <a:gd name="connsiteY134" fmla="*/ 329256 h 1748404"/>
                    <a:gd name="connsiteX135" fmla="*/ 45608 w 2210908"/>
                    <a:gd name="connsiteY135" fmla="*/ 395092 h 1748404"/>
                    <a:gd name="connsiteX136" fmla="*/ 30978 w 2210908"/>
                    <a:gd name="connsiteY136" fmla="*/ 438984 h 1748404"/>
                    <a:gd name="connsiteX137" fmla="*/ 154 w 2210908"/>
                    <a:gd name="connsiteY137" fmla="*/ 469642 h 1748404"/>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106312 w 2210908"/>
                    <a:gd name="connsiteY26" fmla="*/ 782798 h 1748404"/>
                    <a:gd name="connsiteX27" fmla="*/ 1098997 w 2210908"/>
                    <a:gd name="connsiteY27" fmla="*/ 804744 h 1748404"/>
                    <a:gd name="connsiteX28" fmla="*/ 1106312 w 2210908"/>
                    <a:gd name="connsiteY28" fmla="*/ 863265 h 1748404"/>
                    <a:gd name="connsiteX29" fmla="*/ 1113628 w 2210908"/>
                    <a:gd name="connsiteY29" fmla="*/ 885211 h 1748404"/>
                    <a:gd name="connsiteX30" fmla="*/ 1135573 w 2210908"/>
                    <a:gd name="connsiteY30" fmla="*/ 907156 h 1748404"/>
                    <a:gd name="connsiteX31" fmla="*/ 1142888 w 2210908"/>
                    <a:gd name="connsiteY31" fmla="*/ 929102 h 1748404"/>
                    <a:gd name="connsiteX32" fmla="*/ 1157519 w 2210908"/>
                    <a:gd name="connsiteY32" fmla="*/ 987624 h 1748404"/>
                    <a:gd name="connsiteX33" fmla="*/ 1186780 w 2210908"/>
                    <a:gd name="connsiteY33" fmla="*/ 1031515 h 1748404"/>
                    <a:gd name="connsiteX34" fmla="*/ 1191885 w 2210908"/>
                    <a:gd name="connsiteY34" fmla="*/ 1113182 h 1748404"/>
                    <a:gd name="connsiteX35" fmla="*/ 1186951 w 2210908"/>
                    <a:gd name="connsiteY35" fmla="*/ 1163703 h 1748404"/>
                    <a:gd name="connsiteX36" fmla="*/ 1160072 w 2210908"/>
                    <a:gd name="connsiteY36" fmla="*/ 1195345 h 1748404"/>
                    <a:gd name="connsiteX37" fmla="*/ 1125877 w 2210908"/>
                    <a:gd name="connsiteY37" fmla="*/ 1224606 h 1748404"/>
                    <a:gd name="connsiteX38" fmla="*/ 1113628 w 2210908"/>
                    <a:gd name="connsiteY38" fmla="*/ 1265601 h 1748404"/>
                    <a:gd name="connsiteX39" fmla="*/ 1091682 w 2210908"/>
                    <a:gd name="connsiteY39" fmla="*/ 1338753 h 1748404"/>
                    <a:gd name="connsiteX40" fmla="*/ 1072289 w 2210908"/>
                    <a:gd name="connsiteY40" fmla="*/ 1485572 h 1748404"/>
                    <a:gd name="connsiteX41" fmla="*/ 1069736 w 2210908"/>
                    <a:gd name="connsiteY41" fmla="*/ 1528948 h 1748404"/>
                    <a:gd name="connsiteX42" fmla="*/ 1048478 w 2210908"/>
                    <a:gd name="connsiteY42" fmla="*/ 1599376 h 1748404"/>
                    <a:gd name="connsiteX43" fmla="*/ 1098997 w 2210908"/>
                    <a:gd name="connsiteY43" fmla="*/ 1594785 h 1748404"/>
                    <a:gd name="connsiteX44" fmla="*/ 1140506 w 2210908"/>
                    <a:gd name="connsiteY44" fmla="*/ 1584917 h 1748404"/>
                    <a:gd name="connsiteX45" fmla="*/ 1191027 w 2210908"/>
                    <a:gd name="connsiteY45" fmla="*/ 1594271 h 1748404"/>
                    <a:gd name="connsiteX46" fmla="*/ 1243091 w 2210908"/>
                    <a:gd name="connsiteY46" fmla="*/ 1592062 h 1748404"/>
                    <a:gd name="connsiteX47" fmla="*/ 1281877 w 2210908"/>
                    <a:gd name="connsiteY47" fmla="*/ 1609416 h 1748404"/>
                    <a:gd name="connsiteX48" fmla="*/ 1326111 w 2210908"/>
                    <a:gd name="connsiteY48" fmla="*/ 1621322 h 1748404"/>
                    <a:gd name="connsiteX49" fmla="*/ 1362344 w 2210908"/>
                    <a:gd name="connsiteY49" fmla="*/ 1624046 h 1748404"/>
                    <a:gd name="connsiteX50" fmla="*/ 1403511 w 2210908"/>
                    <a:gd name="connsiteY50" fmla="*/ 1643267 h 1748404"/>
                    <a:gd name="connsiteX51" fmla="*/ 1472072 w 2210908"/>
                    <a:gd name="connsiteY51" fmla="*/ 1645992 h 1748404"/>
                    <a:gd name="connsiteX52" fmla="*/ 1676898 w 2210908"/>
                    <a:gd name="connsiteY52" fmla="*/ 1653307 h 1748404"/>
                    <a:gd name="connsiteX53" fmla="*/ 1735420 w 2210908"/>
                    <a:gd name="connsiteY53" fmla="*/ 1667937 h 1748404"/>
                    <a:gd name="connsiteX54" fmla="*/ 1779311 w 2210908"/>
                    <a:gd name="connsiteY54" fmla="*/ 1682568 h 1748404"/>
                    <a:gd name="connsiteX55" fmla="*/ 1852463 w 2210908"/>
                    <a:gd name="connsiteY55" fmla="*/ 1660622 h 1748404"/>
                    <a:gd name="connsiteX56" fmla="*/ 1976821 w 2210908"/>
                    <a:gd name="connsiteY56" fmla="*/ 1675252 h 1748404"/>
                    <a:gd name="connsiteX57" fmla="*/ 2020712 w 2210908"/>
                    <a:gd name="connsiteY57" fmla="*/ 1689883 h 1748404"/>
                    <a:gd name="connsiteX58" fmla="*/ 2086549 w 2210908"/>
                    <a:gd name="connsiteY58" fmla="*/ 1711828 h 1748404"/>
                    <a:gd name="connsiteX59" fmla="*/ 2108495 w 2210908"/>
                    <a:gd name="connsiteY59" fmla="*/ 1719144 h 1748404"/>
                    <a:gd name="connsiteX60" fmla="*/ 2137756 w 2210908"/>
                    <a:gd name="connsiteY60" fmla="*/ 1726459 h 1748404"/>
                    <a:gd name="connsiteX61" fmla="*/ 2181647 w 2210908"/>
                    <a:gd name="connsiteY61" fmla="*/ 1741089 h 1748404"/>
                    <a:gd name="connsiteX62" fmla="*/ 2203592 w 2210908"/>
                    <a:gd name="connsiteY62" fmla="*/ 1748404 h 1748404"/>
                    <a:gd name="connsiteX63" fmla="*/ 2188962 w 2210908"/>
                    <a:gd name="connsiteY63" fmla="*/ 1704513 h 1748404"/>
                    <a:gd name="connsiteX64" fmla="*/ 2181647 w 2210908"/>
                    <a:gd name="connsiteY64" fmla="*/ 1682568 h 1748404"/>
                    <a:gd name="connsiteX65" fmla="*/ 2152386 w 2210908"/>
                    <a:gd name="connsiteY65" fmla="*/ 1645992 h 1748404"/>
                    <a:gd name="connsiteX66" fmla="*/ 2159701 w 2210908"/>
                    <a:gd name="connsiteY66" fmla="*/ 1624046 h 1748404"/>
                    <a:gd name="connsiteX67" fmla="*/ 2145071 w 2210908"/>
                    <a:gd name="connsiteY67" fmla="*/ 1580155 h 1748404"/>
                    <a:gd name="connsiteX68" fmla="*/ 2159701 w 2210908"/>
                    <a:gd name="connsiteY68" fmla="*/ 1565524 h 1748404"/>
                    <a:gd name="connsiteX69" fmla="*/ 2174332 w 2210908"/>
                    <a:gd name="connsiteY69" fmla="*/ 1521633 h 1748404"/>
                    <a:gd name="connsiteX70" fmla="*/ 2174332 w 2210908"/>
                    <a:gd name="connsiteY70" fmla="*/ 1455796 h 1748404"/>
                    <a:gd name="connsiteX71" fmla="*/ 2188962 w 2210908"/>
                    <a:gd name="connsiteY71" fmla="*/ 1411905 h 1748404"/>
                    <a:gd name="connsiteX72" fmla="*/ 2174332 w 2210908"/>
                    <a:gd name="connsiteY72" fmla="*/ 1360699 h 1748404"/>
                    <a:gd name="connsiteX73" fmla="*/ 2159701 w 2210908"/>
                    <a:gd name="connsiteY73" fmla="*/ 1302177 h 1748404"/>
                    <a:gd name="connsiteX74" fmla="*/ 2167016 w 2210908"/>
                    <a:gd name="connsiteY74" fmla="*/ 1280232 h 1748404"/>
                    <a:gd name="connsiteX75" fmla="*/ 2181647 w 2210908"/>
                    <a:gd name="connsiteY75" fmla="*/ 1265601 h 1748404"/>
                    <a:gd name="connsiteX76" fmla="*/ 2188962 w 2210908"/>
                    <a:gd name="connsiteY76" fmla="*/ 1236340 h 1748404"/>
                    <a:gd name="connsiteX77" fmla="*/ 2196277 w 2210908"/>
                    <a:gd name="connsiteY77" fmla="*/ 1214395 h 1748404"/>
                    <a:gd name="connsiteX78" fmla="*/ 2188962 w 2210908"/>
                    <a:gd name="connsiteY78" fmla="*/ 1177819 h 1748404"/>
                    <a:gd name="connsiteX79" fmla="*/ 2174332 w 2210908"/>
                    <a:gd name="connsiteY79" fmla="*/ 1163188 h 1748404"/>
                    <a:gd name="connsiteX80" fmla="*/ 2203592 w 2210908"/>
                    <a:gd name="connsiteY80" fmla="*/ 1126612 h 1748404"/>
                    <a:gd name="connsiteX81" fmla="*/ 2210908 w 2210908"/>
                    <a:gd name="connsiteY81" fmla="*/ 1104667 h 1748404"/>
                    <a:gd name="connsiteX82" fmla="*/ 2196277 w 2210908"/>
                    <a:gd name="connsiteY82" fmla="*/ 1024200 h 1748404"/>
                    <a:gd name="connsiteX83" fmla="*/ 2196277 w 2210908"/>
                    <a:gd name="connsiteY83" fmla="*/ 951048 h 1748404"/>
                    <a:gd name="connsiteX84" fmla="*/ 2203592 w 2210908"/>
                    <a:gd name="connsiteY84" fmla="*/ 929102 h 1748404"/>
                    <a:gd name="connsiteX85" fmla="*/ 2188962 w 2210908"/>
                    <a:gd name="connsiteY85" fmla="*/ 885211 h 1748404"/>
                    <a:gd name="connsiteX86" fmla="*/ 2145071 w 2210908"/>
                    <a:gd name="connsiteY86" fmla="*/ 855950 h 1748404"/>
                    <a:gd name="connsiteX87" fmla="*/ 2167016 w 2210908"/>
                    <a:gd name="connsiteY87" fmla="*/ 834004 h 1748404"/>
                    <a:gd name="connsiteX88" fmla="*/ 2137756 w 2210908"/>
                    <a:gd name="connsiteY88" fmla="*/ 804744 h 1748404"/>
                    <a:gd name="connsiteX89" fmla="*/ 2130440 w 2210908"/>
                    <a:gd name="connsiteY89" fmla="*/ 753537 h 1748404"/>
                    <a:gd name="connsiteX90" fmla="*/ 2123125 w 2210908"/>
                    <a:gd name="connsiteY90" fmla="*/ 687700 h 1748404"/>
                    <a:gd name="connsiteX91" fmla="*/ 2115810 w 2210908"/>
                    <a:gd name="connsiteY91" fmla="*/ 665755 h 1748404"/>
                    <a:gd name="connsiteX92" fmla="*/ 2086549 w 2210908"/>
                    <a:gd name="connsiteY92" fmla="*/ 636494 h 1748404"/>
                    <a:gd name="connsiteX93" fmla="*/ 2079234 w 2210908"/>
                    <a:gd name="connsiteY93" fmla="*/ 570657 h 1748404"/>
                    <a:gd name="connsiteX94" fmla="*/ 2057288 w 2210908"/>
                    <a:gd name="connsiteY94" fmla="*/ 556027 h 1748404"/>
                    <a:gd name="connsiteX95" fmla="*/ 2042658 w 2210908"/>
                    <a:gd name="connsiteY95" fmla="*/ 512136 h 1748404"/>
                    <a:gd name="connsiteX96" fmla="*/ 2042658 w 2210908"/>
                    <a:gd name="connsiteY96" fmla="*/ 343886 h 1748404"/>
                    <a:gd name="connsiteX97" fmla="*/ 2049973 w 2210908"/>
                    <a:gd name="connsiteY97" fmla="*/ 321940 h 1748404"/>
                    <a:gd name="connsiteX98" fmla="*/ 2020712 w 2210908"/>
                    <a:gd name="connsiteY98" fmla="*/ 285364 h 1748404"/>
                    <a:gd name="connsiteX99" fmla="*/ 1998767 w 2210908"/>
                    <a:gd name="connsiteY99" fmla="*/ 278049 h 1748404"/>
                    <a:gd name="connsiteX100" fmla="*/ 1976821 w 2210908"/>
                    <a:gd name="connsiteY100" fmla="*/ 263419 h 1748404"/>
                    <a:gd name="connsiteX101" fmla="*/ 1932930 w 2210908"/>
                    <a:gd name="connsiteY101" fmla="*/ 248788 h 1748404"/>
                    <a:gd name="connsiteX102" fmla="*/ 1889039 w 2210908"/>
                    <a:gd name="connsiteY102" fmla="*/ 234158 h 1748404"/>
                    <a:gd name="connsiteX103" fmla="*/ 1867093 w 2210908"/>
                    <a:gd name="connsiteY103" fmla="*/ 226843 h 1748404"/>
                    <a:gd name="connsiteX104" fmla="*/ 1852463 w 2210908"/>
                    <a:gd name="connsiteY104" fmla="*/ 212212 h 1748404"/>
                    <a:gd name="connsiteX105" fmla="*/ 1808572 w 2210908"/>
                    <a:gd name="connsiteY105" fmla="*/ 197582 h 1748404"/>
                    <a:gd name="connsiteX106" fmla="*/ 1771996 w 2210908"/>
                    <a:gd name="connsiteY106" fmla="*/ 175636 h 1748404"/>
                    <a:gd name="connsiteX107" fmla="*/ 1728104 w 2210908"/>
                    <a:gd name="connsiteY107" fmla="*/ 146376 h 1748404"/>
                    <a:gd name="connsiteX108" fmla="*/ 1713474 w 2210908"/>
                    <a:gd name="connsiteY108" fmla="*/ 131745 h 1748404"/>
                    <a:gd name="connsiteX109" fmla="*/ 1691528 w 2210908"/>
                    <a:gd name="connsiteY109" fmla="*/ 124430 h 1748404"/>
                    <a:gd name="connsiteX110" fmla="*/ 1669583 w 2210908"/>
                    <a:gd name="connsiteY110" fmla="*/ 109800 h 1748404"/>
                    <a:gd name="connsiteX111" fmla="*/ 1625692 w 2210908"/>
                    <a:gd name="connsiteY111" fmla="*/ 87854 h 1748404"/>
                    <a:gd name="connsiteX112" fmla="*/ 1589116 w 2210908"/>
                    <a:gd name="connsiteY112" fmla="*/ 58593 h 1748404"/>
                    <a:gd name="connsiteX113" fmla="*/ 1523793 w 2210908"/>
                    <a:gd name="connsiteY113" fmla="*/ 22532 h 1748404"/>
                    <a:gd name="connsiteX114" fmla="*/ 1408960 w 2210908"/>
                    <a:gd name="connsiteY114" fmla="*/ 17426 h 1748404"/>
                    <a:gd name="connsiteX115" fmla="*/ 1252616 w 2210908"/>
                    <a:gd name="connsiteY115" fmla="*/ 7387 h 1748404"/>
                    <a:gd name="connsiteX116" fmla="*/ 1186780 w 2210908"/>
                    <a:gd name="connsiteY116" fmla="*/ 72 h 1748404"/>
                    <a:gd name="connsiteX117" fmla="*/ 1054763 w 2210908"/>
                    <a:gd name="connsiteY117" fmla="*/ 2624 h 1748404"/>
                    <a:gd name="connsiteX118" fmla="*/ 996584 w 2210908"/>
                    <a:gd name="connsiteY118" fmla="*/ 22017 h 1748404"/>
                    <a:gd name="connsiteX119" fmla="*/ 945378 w 2210908"/>
                    <a:gd name="connsiteY119" fmla="*/ 36648 h 1748404"/>
                    <a:gd name="connsiteX120" fmla="*/ 916117 w 2210908"/>
                    <a:gd name="connsiteY120" fmla="*/ 43963 h 1748404"/>
                    <a:gd name="connsiteX121" fmla="*/ 872226 w 2210908"/>
                    <a:gd name="connsiteY121" fmla="*/ 58593 h 1748404"/>
                    <a:gd name="connsiteX122" fmla="*/ 828335 w 2210908"/>
                    <a:gd name="connsiteY122" fmla="*/ 73224 h 1748404"/>
                    <a:gd name="connsiteX123" fmla="*/ 762498 w 2210908"/>
                    <a:gd name="connsiteY123" fmla="*/ 95169 h 1748404"/>
                    <a:gd name="connsiteX124" fmla="*/ 740552 w 2210908"/>
                    <a:gd name="connsiteY124" fmla="*/ 102484 h 1748404"/>
                    <a:gd name="connsiteX125" fmla="*/ 674888 w 2210908"/>
                    <a:gd name="connsiteY125" fmla="*/ 100446 h 1748404"/>
                    <a:gd name="connsiteX126" fmla="*/ 515476 w 2210908"/>
                    <a:gd name="connsiteY126" fmla="*/ 132089 h 1748404"/>
                    <a:gd name="connsiteX127" fmla="*/ 435695 w 2210908"/>
                    <a:gd name="connsiteY127" fmla="*/ 151481 h 1748404"/>
                    <a:gd name="connsiteX128" fmla="*/ 355228 w 2210908"/>
                    <a:gd name="connsiteY128" fmla="*/ 161349 h 1748404"/>
                    <a:gd name="connsiteX129" fmla="*/ 301469 w 2210908"/>
                    <a:gd name="connsiteY129" fmla="*/ 168836 h 1748404"/>
                    <a:gd name="connsiteX130" fmla="*/ 201266 w 2210908"/>
                    <a:gd name="connsiteY130" fmla="*/ 192990 h 1748404"/>
                    <a:gd name="connsiteX131" fmla="*/ 96815 w 2210908"/>
                    <a:gd name="connsiteY131" fmla="*/ 212212 h 1748404"/>
                    <a:gd name="connsiteX132" fmla="*/ 89500 w 2210908"/>
                    <a:gd name="connsiteY132" fmla="*/ 241473 h 1748404"/>
                    <a:gd name="connsiteX133" fmla="*/ 82184 w 2210908"/>
                    <a:gd name="connsiteY133" fmla="*/ 285364 h 1748404"/>
                    <a:gd name="connsiteX134" fmla="*/ 67554 w 2210908"/>
                    <a:gd name="connsiteY134" fmla="*/ 329256 h 1748404"/>
                    <a:gd name="connsiteX135" fmla="*/ 45608 w 2210908"/>
                    <a:gd name="connsiteY135" fmla="*/ 395092 h 1748404"/>
                    <a:gd name="connsiteX136" fmla="*/ 30978 w 2210908"/>
                    <a:gd name="connsiteY136" fmla="*/ 438984 h 1748404"/>
                    <a:gd name="connsiteX137" fmla="*/ 154 w 2210908"/>
                    <a:gd name="connsiteY137" fmla="*/ 469642 h 1748404"/>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106312 w 2210908"/>
                    <a:gd name="connsiteY26" fmla="*/ 782798 h 1748404"/>
                    <a:gd name="connsiteX27" fmla="*/ 1098997 w 2210908"/>
                    <a:gd name="connsiteY27" fmla="*/ 804744 h 1748404"/>
                    <a:gd name="connsiteX28" fmla="*/ 1106312 w 2210908"/>
                    <a:gd name="connsiteY28" fmla="*/ 863265 h 1748404"/>
                    <a:gd name="connsiteX29" fmla="*/ 1113628 w 2210908"/>
                    <a:gd name="connsiteY29" fmla="*/ 885211 h 1748404"/>
                    <a:gd name="connsiteX30" fmla="*/ 1135573 w 2210908"/>
                    <a:gd name="connsiteY30" fmla="*/ 907156 h 1748404"/>
                    <a:gd name="connsiteX31" fmla="*/ 1142888 w 2210908"/>
                    <a:gd name="connsiteY31" fmla="*/ 929102 h 1748404"/>
                    <a:gd name="connsiteX32" fmla="*/ 1157519 w 2210908"/>
                    <a:gd name="connsiteY32" fmla="*/ 987624 h 1748404"/>
                    <a:gd name="connsiteX33" fmla="*/ 1186780 w 2210908"/>
                    <a:gd name="connsiteY33" fmla="*/ 1031515 h 1748404"/>
                    <a:gd name="connsiteX34" fmla="*/ 1191885 w 2210908"/>
                    <a:gd name="connsiteY34" fmla="*/ 1113182 h 1748404"/>
                    <a:gd name="connsiteX35" fmla="*/ 1186951 w 2210908"/>
                    <a:gd name="connsiteY35" fmla="*/ 1163703 h 1748404"/>
                    <a:gd name="connsiteX36" fmla="*/ 1160072 w 2210908"/>
                    <a:gd name="connsiteY36" fmla="*/ 1195345 h 1748404"/>
                    <a:gd name="connsiteX37" fmla="*/ 1125877 w 2210908"/>
                    <a:gd name="connsiteY37" fmla="*/ 1224606 h 1748404"/>
                    <a:gd name="connsiteX38" fmla="*/ 1113628 w 2210908"/>
                    <a:gd name="connsiteY38" fmla="*/ 1265601 h 1748404"/>
                    <a:gd name="connsiteX39" fmla="*/ 1091682 w 2210908"/>
                    <a:gd name="connsiteY39" fmla="*/ 1338753 h 1748404"/>
                    <a:gd name="connsiteX40" fmla="*/ 1072289 w 2210908"/>
                    <a:gd name="connsiteY40" fmla="*/ 1485572 h 1748404"/>
                    <a:gd name="connsiteX41" fmla="*/ 1062592 w 2210908"/>
                    <a:gd name="connsiteY41" fmla="*/ 1526567 h 1748404"/>
                    <a:gd name="connsiteX42" fmla="*/ 1048478 w 2210908"/>
                    <a:gd name="connsiteY42" fmla="*/ 1599376 h 1748404"/>
                    <a:gd name="connsiteX43" fmla="*/ 1098997 w 2210908"/>
                    <a:gd name="connsiteY43" fmla="*/ 1594785 h 1748404"/>
                    <a:gd name="connsiteX44" fmla="*/ 1140506 w 2210908"/>
                    <a:gd name="connsiteY44" fmla="*/ 1584917 h 1748404"/>
                    <a:gd name="connsiteX45" fmla="*/ 1191027 w 2210908"/>
                    <a:gd name="connsiteY45" fmla="*/ 1594271 h 1748404"/>
                    <a:gd name="connsiteX46" fmla="*/ 1243091 w 2210908"/>
                    <a:gd name="connsiteY46" fmla="*/ 1592062 h 1748404"/>
                    <a:gd name="connsiteX47" fmla="*/ 1281877 w 2210908"/>
                    <a:gd name="connsiteY47" fmla="*/ 1609416 h 1748404"/>
                    <a:gd name="connsiteX48" fmla="*/ 1326111 w 2210908"/>
                    <a:gd name="connsiteY48" fmla="*/ 1621322 h 1748404"/>
                    <a:gd name="connsiteX49" fmla="*/ 1362344 w 2210908"/>
                    <a:gd name="connsiteY49" fmla="*/ 1624046 h 1748404"/>
                    <a:gd name="connsiteX50" fmla="*/ 1403511 w 2210908"/>
                    <a:gd name="connsiteY50" fmla="*/ 1643267 h 1748404"/>
                    <a:gd name="connsiteX51" fmla="*/ 1472072 w 2210908"/>
                    <a:gd name="connsiteY51" fmla="*/ 1645992 h 1748404"/>
                    <a:gd name="connsiteX52" fmla="*/ 1676898 w 2210908"/>
                    <a:gd name="connsiteY52" fmla="*/ 1653307 h 1748404"/>
                    <a:gd name="connsiteX53" fmla="*/ 1735420 w 2210908"/>
                    <a:gd name="connsiteY53" fmla="*/ 1667937 h 1748404"/>
                    <a:gd name="connsiteX54" fmla="*/ 1779311 w 2210908"/>
                    <a:gd name="connsiteY54" fmla="*/ 1682568 h 1748404"/>
                    <a:gd name="connsiteX55" fmla="*/ 1852463 w 2210908"/>
                    <a:gd name="connsiteY55" fmla="*/ 1660622 h 1748404"/>
                    <a:gd name="connsiteX56" fmla="*/ 1976821 w 2210908"/>
                    <a:gd name="connsiteY56" fmla="*/ 1675252 h 1748404"/>
                    <a:gd name="connsiteX57" fmla="*/ 2020712 w 2210908"/>
                    <a:gd name="connsiteY57" fmla="*/ 1689883 h 1748404"/>
                    <a:gd name="connsiteX58" fmla="*/ 2086549 w 2210908"/>
                    <a:gd name="connsiteY58" fmla="*/ 1711828 h 1748404"/>
                    <a:gd name="connsiteX59" fmla="*/ 2108495 w 2210908"/>
                    <a:gd name="connsiteY59" fmla="*/ 1719144 h 1748404"/>
                    <a:gd name="connsiteX60" fmla="*/ 2137756 w 2210908"/>
                    <a:gd name="connsiteY60" fmla="*/ 1726459 h 1748404"/>
                    <a:gd name="connsiteX61" fmla="*/ 2181647 w 2210908"/>
                    <a:gd name="connsiteY61" fmla="*/ 1741089 h 1748404"/>
                    <a:gd name="connsiteX62" fmla="*/ 2203592 w 2210908"/>
                    <a:gd name="connsiteY62" fmla="*/ 1748404 h 1748404"/>
                    <a:gd name="connsiteX63" fmla="*/ 2188962 w 2210908"/>
                    <a:gd name="connsiteY63" fmla="*/ 1704513 h 1748404"/>
                    <a:gd name="connsiteX64" fmla="*/ 2181647 w 2210908"/>
                    <a:gd name="connsiteY64" fmla="*/ 1682568 h 1748404"/>
                    <a:gd name="connsiteX65" fmla="*/ 2152386 w 2210908"/>
                    <a:gd name="connsiteY65" fmla="*/ 1645992 h 1748404"/>
                    <a:gd name="connsiteX66" fmla="*/ 2159701 w 2210908"/>
                    <a:gd name="connsiteY66" fmla="*/ 1624046 h 1748404"/>
                    <a:gd name="connsiteX67" fmla="*/ 2145071 w 2210908"/>
                    <a:gd name="connsiteY67" fmla="*/ 1580155 h 1748404"/>
                    <a:gd name="connsiteX68" fmla="*/ 2159701 w 2210908"/>
                    <a:gd name="connsiteY68" fmla="*/ 1565524 h 1748404"/>
                    <a:gd name="connsiteX69" fmla="*/ 2174332 w 2210908"/>
                    <a:gd name="connsiteY69" fmla="*/ 1521633 h 1748404"/>
                    <a:gd name="connsiteX70" fmla="*/ 2174332 w 2210908"/>
                    <a:gd name="connsiteY70" fmla="*/ 1455796 h 1748404"/>
                    <a:gd name="connsiteX71" fmla="*/ 2188962 w 2210908"/>
                    <a:gd name="connsiteY71" fmla="*/ 1411905 h 1748404"/>
                    <a:gd name="connsiteX72" fmla="*/ 2174332 w 2210908"/>
                    <a:gd name="connsiteY72" fmla="*/ 1360699 h 1748404"/>
                    <a:gd name="connsiteX73" fmla="*/ 2159701 w 2210908"/>
                    <a:gd name="connsiteY73" fmla="*/ 1302177 h 1748404"/>
                    <a:gd name="connsiteX74" fmla="*/ 2167016 w 2210908"/>
                    <a:gd name="connsiteY74" fmla="*/ 1280232 h 1748404"/>
                    <a:gd name="connsiteX75" fmla="*/ 2181647 w 2210908"/>
                    <a:gd name="connsiteY75" fmla="*/ 1265601 h 1748404"/>
                    <a:gd name="connsiteX76" fmla="*/ 2188962 w 2210908"/>
                    <a:gd name="connsiteY76" fmla="*/ 1236340 h 1748404"/>
                    <a:gd name="connsiteX77" fmla="*/ 2196277 w 2210908"/>
                    <a:gd name="connsiteY77" fmla="*/ 1214395 h 1748404"/>
                    <a:gd name="connsiteX78" fmla="*/ 2188962 w 2210908"/>
                    <a:gd name="connsiteY78" fmla="*/ 1177819 h 1748404"/>
                    <a:gd name="connsiteX79" fmla="*/ 2174332 w 2210908"/>
                    <a:gd name="connsiteY79" fmla="*/ 1163188 h 1748404"/>
                    <a:gd name="connsiteX80" fmla="*/ 2203592 w 2210908"/>
                    <a:gd name="connsiteY80" fmla="*/ 1126612 h 1748404"/>
                    <a:gd name="connsiteX81" fmla="*/ 2210908 w 2210908"/>
                    <a:gd name="connsiteY81" fmla="*/ 1104667 h 1748404"/>
                    <a:gd name="connsiteX82" fmla="*/ 2196277 w 2210908"/>
                    <a:gd name="connsiteY82" fmla="*/ 1024200 h 1748404"/>
                    <a:gd name="connsiteX83" fmla="*/ 2196277 w 2210908"/>
                    <a:gd name="connsiteY83" fmla="*/ 951048 h 1748404"/>
                    <a:gd name="connsiteX84" fmla="*/ 2203592 w 2210908"/>
                    <a:gd name="connsiteY84" fmla="*/ 929102 h 1748404"/>
                    <a:gd name="connsiteX85" fmla="*/ 2188962 w 2210908"/>
                    <a:gd name="connsiteY85" fmla="*/ 885211 h 1748404"/>
                    <a:gd name="connsiteX86" fmla="*/ 2145071 w 2210908"/>
                    <a:gd name="connsiteY86" fmla="*/ 855950 h 1748404"/>
                    <a:gd name="connsiteX87" fmla="*/ 2167016 w 2210908"/>
                    <a:gd name="connsiteY87" fmla="*/ 834004 h 1748404"/>
                    <a:gd name="connsiteX88" fmla="*/ 2137756 w 2210908"/>
                    <a:gd name="connsiteY88" fmla="*/ 804744 h 1748404"/>
                    <a:gd name="connsiteX89" fmla="*/ 2130440 w 2210908"/>
                    <a:gd name="connsiteY89" fmla="*/ 753537 h 1748404"/>
                    <a:gd name="connsiteX90" fmla="*/ 2123125 w 2210908"/>
                    <a:gd name="connsiteY90" fmla="*/ 687700 h 1748404"/>
                    <a:gd name="connsiteX91" fmla="*/ 2115810 w 2210908"/>
                    <a:gd name="connsiteY91" fmla="*/ 665755 h 1748404"/>
                    <a:gd name="connsiteX92" fmla="*/ 2086549 w 2210908"/>
                    <a:gd name="connsiteY92" fmla="*/ 636494 h 1748404"/>
                    <a:gd name="connsiteX93" fmla="*/ 2079234 w 2210908"/>
                    <a:gd name="connsiteY93" fmla="*/ 570657 h 1748404"/>
                    <a:gd name="connsiteX94" fmla="*/ 2057288 w 2210908"/>
                    <a:gd name="connsiteY94" fmla="*/ 556027 h 1748404"/>
                    <a:gd name="connsiteX95" fmla="*/ 2042658 w 2210908"/>
                    <a:gd name="connsiteY95" fmla="*/ 512136 h 1748404"/>
                    <a:gd name="connsiteX96" fmla="*/ 2042658 w 2210908"/>
                    <a:gd name="connsiteY96" fmla="*/ 343886 h 1748404"/>
                    <a:gd name="connsiteX97" fmla="*/ 2049973 w 2210908"/>
                    <a:gd name="connsiteY97" fmla="*/ 321940 h 1748404"/>
                    <a:gd name="connsiteX98" fmla="*/ 2020712 w 2210908"/>
                    <a:gd name="connsiteY98" fmla="*/ 285364 h 1748404"/>
                    <a:gd name="connsiteX99" fmla="*/ 1998767 w 2210908"/>
                    <a:gd name="connsiteY99" fmla="*/ 278049 h 1748404"/>
                    <a:gd name="connsiteX100" fmla="*/ 1976821 w 2210908"/>
                    <a:gd name="connsiteY100" fmla="*/ 263419 h 1748404"/>
                    <a:gd name="connsiteX101" fmla="*/ 1932930 w 2210908"/>
                    <a:gd name="connsiteY101" fmla="*/ 248788 h 1748404"/>
                    <a:gd name="connsiteX102" fmla="*/ 1889039 w 2210908"/>
                    <a:gd name="connsiteY102" fmla="*/ 234158 h 1748404"/>
                    <a:gd name="connsiteX103" fmla="*/ 1867093 w 2210908"/>
                    <a:gd name="connsiteY103" fmla="*/ 226843 h 1748404"/>
                    <a:gd name="connsiteX104" fmla="*/ 1852463 w 2210908"/>
                    <a:gd name="connsiteY104" fmla="*/ 212212 h 1748404"/>
                    <a:gd name="connsiteX105" fmla="*/ 1808572 w 2210908"/>
                    <a:gd name="connsiteY105" fmla="*/ 197582 h 1748404"/>
                    <a:gd name="connsiteX106" fmla="*/ 1771996 w 2210908"/>
                    <a:gd name="connsiteY106" fmla="*/ 175636 h 1748404"/>
                    <a:gd name="connsiteX107" fmla="*/ 1728104 w 2210908"/>
                    <a:gd name="connsiteY107" fmla="*/ 146376 h 1748404"/>
                    <a:gd name="connsiteX108" fmla="*/ 1713474 w 2210908"/>
                    <a:gd name="connsiteY108" fmla="*/ 131745 h 1748404"/>
                    <a:gd name="connsiteX109" fmla="*/ 1691528 w 2210908"/>
                    <a:gd name="connsiteY109" fmla="*/ 124430 h 1748404"/>
                    <a:gd name="connsiteX110" fmla="*/ 1669583 w 2210908"/>
                    <a:gd name="connsiteY110" fmla="*/ 109800 h 1748404"/>
                    <a:gd name="connsiteX111" fmla="*/ 1625692 w 2210908"/>
                    <a:gd name="connsiteY111" fmla="*/ 87854 h 1748404"/>
                    <a:gd name="connsiteX112" fmla="*/ 1589116 w 2210908"/>
                    <a:gd name="connsiteY112" fmla="*/ 58593 h 1748404"/>
                    <a:gd name="connsiteX113" fmla="*/ 1523793 w 2210908"/>
                    <a:gd name="connsiteY113" fmla="*/ 22532 h 1748404"/>
                    <a:gd name="connsiteX114" fmla="*/ 1408960 w 2210908"/>
                    <a:gd name="connsiteY114" fmla="*/ 17426 h 1748404"/>
                    <a:gd name="connsiteX115" fmla="*/ 1252616 w 2210908"/>
                    <a:gd name="connsiteY115" fmla="*/ 7387 h 1748404"/>
                    <a:gd name="connsiteX116" fmla="*/ 1186780 w 2210908"/>
                    <a:gd name="connsiteY116" fmla="*/ 72 h 1748404"/>
                    <a:gd name="connsiteX117" fmla="*/ 1054763 w 2210908"/>
                    <a:gd name="connsiteY117" fmla="*/ 2624 h 1748404"/>
                    <a:gd name="connsiteX118" fmla="*/ 996584 w 2210908"/>
                    <a:gd name="connsiteY118" fmla="*/ 22017 h 1748404"/>
                    <a:gd name="connsiteX119" fmla="*/ 945378 w 2210908"/>
                    <a:gd name="connsiteY119" fmla="*/ 36648 h 1748404"/>
                    <a:gd name="connsiteX120" fmla="*/ 916117 w 2210908"/>
                    <a:gd name="connsiteY120" fmla="*/ 43963 h 1748404"/>
                    <a:gd name="connsiteX121" fmla="*/ 872226 w 2210908"/>
                    <a:gd name="connsiteY121" fmla="*/ 58593 h 1748404"/>
                    <a:gd name="connsiteX122" fmla="*/ 828335 w 2210908"/>
                    <a:gd name="connsiteY122" fmla="*/ 73224 h 1748404"/>
                    <a:gd name="connsiteX123" fmla="*/ 762498 w 2210908"/>
                    <a:gd name="connsiteY123" fmla="*/ 95169 h 1748404"/>
                    <a:gd name="connsiteX124" fmla="*/ 740552 w 2210908"/>
                    <a:gd name="connsiteY124" fmla="*/ 102484 h 1748404"/>
                    <a:gd name="connsiteX125" fmla="*/ 674888 w 2210908"/>
                    <a:gd name="connsiteY125" fmla="*/ 100446 h 1748404"/>
                    <a:gd name="connsiteX126" fmla="*/ 515476 w 2210908"/>
                    <a:gd name="connsiteY126" fmla="*/ 132089 h 1748404"/>
                    <a:gd name="connsiteX127" fmla="*/ 435695 w 2210908"/>
                    <a:gd name="connsiteY127" fmla="*/ 151481 h 1748404"/>
                    <a:gd name="connsiteX128" fmla="*/ 355228 w 2210908"/>
                    <a:gd name="connsiteY128" fmla="*/ 161349 h 1748404"/>
                    <a:gd name="connsiteX129" fmla="*/ 301469 w 2210908"/>
                    <a:gd name="connsiteY129" fmla="*/ 168836 h 1748404"/>
                    <a:gd name="connsiteX130" fmla="*/ 201266 w 2210908"/>
                    <a:gd name="connsiteY130" fmla="*/ 192990 h 1748404"/>
                    <a:gd name="connsiteX131" fmla="*/ 96815 w 2210908"/>
                    <a:gd name="connsiteY131" fmla="*/ 212212 h 1748404"/>
                    <a:gd name="connsiteX132" fmla="*/ 89500 w 2210908"/>
                    <a:gd name="connsiteY132" fmla="*/ 241473 h 1748404"/>
                    <a:gd name="connsiteX133" fmla="*/ 82184 w 2210908"/>
                    <a:gd name="connsiteY133" fmla="*/ 285364 h 1748404"/>
                    <a:gd name="connsiteX134" fmla="*/ 67554 w 2210908"/>
                    <a:gd name="connsiteY134" fmla="*/ 329256 h 1748404"/>
                    <a:gd name="connsiteX135" fmla="*/ 45608 w 2210908"/>
                    <a:gd name="connsiteY135" fmla="*/ 395092 h 1748404"/>
                    <a:gd name="connsiteX136" fmla="*/ 30978 w 2210908"/>
                    <a:gd name="connsiteY136" fmla="*/ 438984 h 1748404"/>
                    <a:gd name="connsiteX137" fmla="*/ 154 w 2210908"/>
                    <a:gd name="connsiteY137" fmla="*/ 469642 h 1748404"/>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106312 w 2210908"/>
                    <a:gd name="connsiteY26" fmla="*/ 782798 h 1748404"/>
                    <a:gd name="connsiteX27" fmla="*/ 1098997 w 2210908"/>
                    <a:gd name="connsiteY27" fmla="*/ 804744 h 1748404"/>
                    <a:gd name="connsiteX28" fmla="*/ 1106312 w 2210908"/>
                    <a:gd name="connsiteY28" fmla="*/ 863265 h 1748404"/>
                    <a:gd name="connsiteX29" fmla="*/ 1113628 w 2210908"/>
                    <a:gd name="connsiteY29" fmla="*/ 885211 h 1748404"/>
                    <a:gd name="connsiteX30" fmla="*/ 1135573 w 2210908"/>
                    <a:gd name="connsiteY30" fmla="*/ 907156 h 1748404"/>
                    <a:gd name="connsiteX31" fmla="*/ 1142888 w 2210908"/>
                    <a:gd name="connsiteY31" fmla="*/ 929102 h 1748404"/>
                    <a:gd name="connsiteX32" fmla="*/ 1157519 w 2210908"/>
                    <a:gd name="connsiteY32" fmla="*/ 987624 h 1748404"/>
                    <a:gd name="connsiteX33" fmla="*/ 1186780 w 2210908"/>
                    <a:gd name="connsiteY33" fmla="*/ 1031515 h 1748404"/>
                    <a:gd name="connsiteX34" fmla="*/ 1191885 w 2210908"/>
                    <a:gd name="connsiteY34" fmla="*/ 1113182 h 1748404"/>
                    <a:gd name="connsiteX35" fmla="*/ 1175045 w 2210908"/>
                    <a:gd name="connsiteY35" fmla="*/ 1161321 h 1748404"/>
                    <a:gd name="connsiteX36" fmla="*/ 1160072 w 2210908"/>
                    <a:gd name="connsiteY36" fmla="*/ 1195345 h 1748404"/>
                    <a:gd name="connsiteX37" fmla="*/ 1125877 w 2210908"/>
                    <a:gd name="connsiteY37" fmla="*/ 1224606 h 1748404"/>
                    <a:gd name="connsiteX38" fmla="*/ 1113628 w 2210908"/>
                    <a:gd name="connsiteY38" fmla="*/ 1265601 h 1748404"/>
                    <a:gd name="connsiteX39" fmla="*/ 1091682 w 2210908"/>
                    <a:gd name="connsiteY39" fmla="*/ 1338753 h 1748404"/>
                    <a:gd name="connsiteX40" fmla="*/ 1072289 w 2210908"/>
                    <a:gd name="connsiteY40" fmla="*/ 1485572 h 1748404"/>
                    <a:gd name="connsiteX41" fmla="*/ 1062592 w 2210908"/>
                    <a:gd name="connsiteY41" fmla="*/ 1526567 h 1748404"/>
                    <a:gd name="connsiteX42" fmla="*/ 1048478 w 2210908"/>
                    <a:gd name="connsiteY42" fmla="*/ 1599376 h 1748404"/>
                    <a:gd name="connsiteX43" fmla="*/ 1098997 w 2210908"/>
                    <a:gd name="connsiteY43" fmla="*/ 1594785 h 1748404"/>
                    <a:gd name="connsiteX44" fmla="*/ 1140506 w 2210908"/>
                    <a:gd name="connsiteY44" fmla="*/ 1584917 h 1748404"/>
                    <a:gd name="connsiteX45" fmla="*/ 1191027 w 2210908"/>
                    <a:gd name="connsiteY45" fmla="*/ 1594271 h 1748404"/>
                    <a:gd name="connsiteX46" fmla="*/ 1243091 w 2210908"/>
                    <a:gd name="connsiteY46" fmla="*/ 1592062 h 1748404"/>
                    <a:gd name="connsiteX47" fmla="*/ 1281877 w 2210908"/>
                    <a:gd name="connsiteY47" fmla="*/ 1609416 h 1748404"/>
                    <a:gd name="connsiteX48" fmla="*/ 1326111 w 2210908"/>
                    <a:gd name="connsiteY48" fmla="*/ 1621322 h 1748404"/>
                    <a:gd name="connsiteX49" fmla="*/ 1362344 w 2210908"/>
                    <a:gd name="connsiteY49" fmla="*/ 1624046 h 1748404"/>
                    <a:gd name="connsiteX50" fmla="*/ 1403511 w 2210908"/>
                    <a:gd name="connsiteY50" fmla="*/ 1643267 h 1748404"/>
                    <a:gd name="connsiteX51" fmla="*/ 1472072 w 2210908"/>
                    <a:gd name="connsiteY51" fmla="*/ 1645992 h 1748404"/>
                    <a:gd name="connsiteX52" fmla="*/ 1676898 w 2210908"/>
                    <a:gd name="connsiteY52" fmla="*/ 1653307 h 1748404"/>
                    <a:gd name="connsiteX53" fmla="*/ 1735420 w 2210908"/>
                    <a:gd name="connsiteY53" fmla="*/ 1667937 h 1748404"/>
                    <a:gd name="connsiteX54" fmla="*/ 1779311 w 2210908"/>
                    <a:gd name="connsiteY54" fmla="*/ 1682568 h 1748404"/>
                    <a:gd name="connsiteX55" fmla="*/ 1852463 w 2210908"/>
                    <a:gd name="connsiteY55" fmla="*/ 1660622 h 1748404"/>
                    <a:gd name="connsiteX56" fmla="*/ 1976821 w 2210908"/>
                    <a:gd name="connsiteY56" fmla="*/ 1675252 h 1748404"/>
                    <a:gd name="connsiteX57" fmla="*/ 2020712 w 2210908"/>
                    <a:gd name="connsiteY57" fmla="*/ 1689883 h 1748404"/>
                    <a:gd name="connsiteX58" fmla="*/ 2086549 w 2210908"/>
                    <a:gd name="connsiteY58" fmla="*/ 1711828 h 1748404"/>
                    <a:gd name="connsiteX59" fmla="*/ 2108495 w 2210908"/>
                    <a:gd name="connsiteY59" fmla="*/ 1719144 h 1748404"/>
                    <a:gd name="connsiteX60" fmla="*/ 2137756 w 2210908"/>
                    <a:gd name="connsiteY60" fmla="*/ 1726459 h 1748404"/>
                    <a:gd name="connsiteX61" fmla="*/ 2181647 w 2210908"/>
                    <a:gd name="connsiteY61" fmla="*/ 1741089 h 1748404"/>
                    <a:gd name="connsiteX62" fmla="*/ 2203592 w 2210908"/>
                    <a:gd name="connsiteY62" fmla="*/ 1748404 h 1748404"/>
                    <a:gd name="connsiteX63" fmla="*/ 2188962 w 2210908"/>
                    <a:gd name="connsiteY63" fmla="*/ 1704513 h 1748404"/>
                    <a:gd name="connsiteX64" fmla="*/ 2181647 w 2210908"/>
                    <a:gd name="connsiteY64" fmla="*/ 1682568 h 1748404"/>
                    <a:gd name="connsiteX65" fmla="*/ 2152386 w 2210908"/>
                    <a:gd name="connsiteY65" fmla="*/ 1645992 h 1748404"/>
                    <a:gd name="connsiteX66" fmla="*/ 2159701 w 2210908"/>
                    <a:gd name="connsiteY66" fmla="*/ 1624046 h 1748404"/>
                    <a:gd name="connsiteX67" fmla="*/ 2145071 w 2210908"/>
                    <a:gd name="connsiteY67" fmla="*/ 1580155 h 1748404"/>
                    <a:gd name="connsiteX68" fmla="*/ 2159701 w 2210908"/>
                    <a:gd name="connsiteY68" fmla="*/ 1565524 h 1748404"/>
                    <a:gd name="connsiteX69" fmla="*/ 2174332 w 2210908"/>
                    <a:gd name="connsiteY69" fmla="*/ 1521633 h 1748404"/>
                    <a:gd name="connsiteX70" fmla="*/ 2174332 w 2210908"/>
                    <a:gd name="connsiteY70" fmla="*/ 1455796 h 1748404"/>
                    <a:gd name="connsiteX71" fmla="*/ 2188962 w 2210908"/>
                    <a:gd name="connsiteY71" fmla="*/ 1411905 h 1748404"/>
                    <a:gd name="connsiteX72" fmla="*/ 2174332 w 2210908"/>
                    <a:gd name="connsiteY72" fmla="*/ 1360699 h 1748404"/>
                    <a:gd name="connsiteX73" fmla="*/ 2159701 w 2210908"/>
                    <a:gd name="connsiteY73" fmla="*/ 1302177 h 1748404"/>
                    <a:gd name="connsiteX74" fmla="*/ 2167016 w 2210908"/>
                    <a:gd name="connsiteY74" fmla="*/ 1280232 h 1748404"/>
                    <a:gd name="connsiteX75" fmla="*/ 2181647 w 2210908"/>
                    <a:gd name="connsiteY75" fmla="*/ 1265601 h 1748404"/>
                    <a:gd name="connsiteX76" fmla="*/ 2188962 w 2210908"/>
                    <a:gd name="connsiteY76" fmla="*/ 1236340 h 1748404"/>
                    <a:gd name="connsiteX77" fmla="*/ 2196277 w 2210908"/>
                    <a:gd name="connsiteY77" fmla="*/ 1214395 h 1748404"/>
                    <a:gd name="connsiteX78" fmla="*/ 2188962 w 2210908"/>
                    <a:gd name="connsiteY78" fmla="*/ 1177819 h 1748404"/>
                    <a:gd name="connsiteX79" fmla="*/ 2174332 w 2210908"/>
                    <a:gd name="connsiteY79" fmla="*/ 1163188 h 1748404"/>
                    <a:gd name="connsiteX80" fmla="*/ 2203592 w 2210908"/>
                    <a:gd name="connsiteY80" fmla="*/ 1126612 h 1748404"/>
                    <a:gd name="connsiteX81" fmla="*/ 2210908 w 2210908"/>
                    <a:gd name="connsiteY81" fmla="*/ 1104667 h 1748404"/>
                    <a:gd name="connsiteX82" fmla="*/ 2196277 w 2210908"/>
                    <a:gd name="connsiteY82" fmla="*/ 1024200 h 1748404"/>
                    <a:gd name="connsiteX83" fmla="*/ 2196277 w 2210908"/>
                    <a:gd name="connsiteY83" fmla="*/ 951048 h 1748404"/>
                    <a:gd name="connsiteX84" fmla="*/ 2203592 w 2210908"/>
                    <a:gd name="connsiteY84" fmla="*/ 929102 h 1748404"/>
                    <a:gd name="connsiteX85" fmla="*/ 2188962 w 2210908"/>
                    <a:gd name="connsiteY85" fmla="*/ 885211 h 1748404"/>
                    <a:gd name="connsiteX86" fmla="*/ 2145071 w 2210908"/>
                    <a:gd name="connsiteY86" fmla="*/ 855950 h 1748404"/>
                    <a:gd name="connsiteX87" fmla="*/ 2167016 w 2210908"/>
                    <a:gd name="connsiteY87" fmla="*/ 834004 h 1748404"/>
                    <a:gd name="connsiteX88" fmla="*/ 2137756 w 2210908"/>
                    <a:gd name="connsiteY88" fmla="*/ 804744 h 1748404"/>
                    <a:gd name="connsiteX89" fmla="*/ 2130440 w 2210908"/>
                    <a:gd name="connsiteY89" fmla="*/ 753537 h 1748404"/>
                    <a:gd name="connsiteX90" fmla="*/ 2123125 w 2210908"/>
                    <a:gd name="connsiteY90" fmla="*/ 687700 h 1748404"/>
                    <a:gd name="connsiteX91" fmla="*/ 2115810 w 2210908"/>
                    <a:gd name="connsiteY91" fmla="*/ 665755 h 1748404"/>
                    <a:gd name="connsiteX92" fmla="*/ 2086549 w 2210908"/>
                    <a:gd name="connsiteY92" fmla="*/ 636494 h 1748404"/>
                    <a:gd name="connsiteX93" fmla="*/ 2079234 w 2210908"/>
                    <a:gd name="connsiteY93" fmla="*/ 570657 h 1748404"/>
                    <a:gd name="connsiteX94" fmla="*/ 2057288 w 2210908"/>
                    <a:gd name="connsiteY94" fmla="*/ 556027 h 1748404"/>
                    <a:gd name="connsiteX95" fmla="*/ 2042658 w 2210908"/>
                    <a:gd name="connsiteY95" fmla="*/ 512136 h 1748404"/>
                    <a:gd name="connsiteX96" fmla="*/ 2042658 w 2210908"/>
                    <a:gd name="connsiteY96" fmla="*/ 343886 h 1748404"/>
                    <a:gd name="connsiteX97" fmla="*/ 2049973 w 2210908"/>
                    <a:gd name="connsiteY97" fmla="*/ 321940 h 1748404"/>
                    <a:gd name="connsiteX98" fmla="*/ 2020712 w 2210908"/>
                    <a:gd name="connsiteY98" fmla="*/ 285364 h 1748404"/>
                    <a:gd name="connsiteX99" fmla="*/ 1998767 w 2210908"/>
                    <a:gd name="connsiteY99" fmla="*/ 278049 h 1748404"/>
                    <a:gd name="connsiteX100" fmla="*/ 1976821 w 2210908"/>
                    <a:gd name="connsiteY100" fmla="*/ 263419 h 1748404"/>
                    <a:gd name="connsiteX101" fmla="*/ 1932930 w 2210908"/>
                    <a:gd name="connsiteY101" fmla="*/ 248788 h 1748404"/>
                    <a:gd name="connsiteX102" fmla="*/ 1889039 w 2210908"/>
                    <a:gd name="connsiteY102" fmla="*/ 234158 h 1748404"/>
                    <a:gd name="connsiteX103" fmla="*/ 1867093 w 2210908"/>
                    <a:gd name="connsiteY103" fmla="*/ 226843 h 1748404"/>
                    <a:gd name="connsiteX104" fmla="*/ 1852463 w 2210908"/>
                    <a:gd name="connsiteY104" fmla="*/ 212212 h 1748404"/>
                    <a:gd name="connsiteX105" fmla="*/ 1808572 w 2210908"/>
                    <a:gd name="connsiteY105" fmla="*/ 197582 h 1748404"/>
                    <a:gd name="connsiteX106" fmla="*/ 1771996 w 2210908"/>
                    <a:gd name="connsiteY106" fmla="*/ 175636 h 1748404"/>
                    <a:gd name="connsiteX107" fmla="*/ 1728104 w 2210908"/>
                    <a:gd name="connsiteY107" fmla="*/ 146376 h 1748404"/>
                    <a:gd name="connsiteX108" fmla="*/ 1713474 w 2210908"/>
                    <a:gd name="connsiteY108" fmla="*/ 131745 h 1748404"/>
                    <a:gd name="connsiteX109" fmla="*/ 1691528 w 2210908"/>
                    <a:gd name="connsiteY109" fmla="*/ 124430 h 1748404"/>
                    <a:gd name="connsiteX110" fmla="*/ 1669583 w 2210908"/>
                    <a:gd name="connsiteY110" fmla="*/ 109800 h 1748404"/>
                    <a:gd name="connsiteX111" fmla="*/ 1625692 w 2210908"/>
                    <a:gd name="connsiteY111" fmla="*/ 87854 h 1748404"/>
                    <a:gd name="connsiteX112" fmla="*/ 1589116 w 2210908"/>
                    <a:gd name="connsiteY112" fmla="*/ 58593 h 1748404"/>
                    <a:gd name="connsiteX113" fmla="*/ 1523793 w 2210908"/>
                    <a:gd name="connsiteY113" fmla="*/ 22532 h 1748404"/>
                    <a:gd name="connsiteX114" fmla="*/ 1408960 w 2210908"/>
                    <a:gd name="connsiteY114" fmla="*/ 17426 h 1748404"/>
                    <a:gd name="connsiteX115" fmla="*/ 1252616 w 2210908"/>
                    <a:gd name="connsiteY115" fmla="*/ 7387 h 1748404"/>
                    <a:gd name="connsiteX116" fmla="*/ 1186780 w 2210908"/>
                    <a:gd name="connsiteY116" fmla="*/ 72 h 1748404"/>
                    <a:gd name="connsiteX117" fmla="*/ 1054763 w 2210908"/>
                    <a:gd name="connsiteY117" fmla="*/ 2624 h 1748404"/>
                    <a:gd name="connsiteX118" fmla="*/ 996584 w 2210908"/>
                    <a:gd name="connsiteY118" fmla="*/ 22017 h 1748404"/>
                    <a:gd name="connsiteX119" fmla="*/ 945378 w 2210908"/>
                    <a:gd name="connsiteY119" fmla="*/ 36648 h 1748404"/>
                    <a:gd name="connsiteX120" fmla="*/ 916117 w 2210908"/>
                    <a:gd name="connsiteY120" fmla="*/ 43963 h 1748404"/>
                    <a:gd name="connsiteX121" fmla="*/ 872226 w 2210908"/>
                    <a:gd name="connsiteY121" fmla="*/ 58593 h 1748404"/>
                    <a:gd name="connsiteX122" fmla="*/ 828335 w 2210908"/>
                    <a:gd name="connsiteY122" fmla="*/ 73224 h 1748404"/>
                    <a:gd name="connsiteX123" fmla="*/ 762498 w 2210908"/>
                    <a:gd name="connsiteY123" fmla="*/ 95169 h 1748404"/>
                    <a:gd name="connsiteX124" fmla="*/ 740552 w 2210908"/>
                    <a:gd name="connsiteY124" fmla="*/ 102484 h 1748404"/>
                    <a:gd name="connsiteX125" fmla="*/ 674888 w 2210908"/>
                    <a:gd name="connsiteY125" fmla="*/ 100446 h 1748404"/>
                    <a:gd name="connsiteX126" fmla="*/ 515476 w 2210908"/>
                    <a:gd name="connsiteY126" fmla="*/ 132089 h 1748404"/>
                    <a:gd name="connsiteX127" fmla="*/ 435695 w 2210908"/>
                    <a:gd name="connsiteY127" fmla="*/ 151481 h 1748404"/>
                    <a:gd name="connsiteX128" fmla="*/ 355228 w 2210908"/>
                    <a:gd name="connsiteY128" fmla="*/ 161349 h 1748404"/>
                    <a:gd name="connsiteX129" fmla="*/ 301469 w 2210908"/>
                    <a:gd name="connsiteY129" fmla="*/ 168836 h 1748404"/>
                    <a:gd name="connsiteX130" fmla="*/ 201266 w 2210908"/>
                    <a:gd name="connsiteY130" fmla="*/ 192990 h 1748404"/>
                    <a:gd name="connsiteX131" fmla="*/ 96815 w 2210908"/>
                    <a:gd name="connsiteY131" fmla="*/ 212212 h 1748404"/>
                    <a:gd name="connsiteX132" fmla="*/ 89500 w 2210908"/>
                    <a:gd name="connsiteY132" fmla="*/ 241473 h 1748404"/>
                    <a:gd name="connsiteX133" fmla="*/ 82184 w 2210908"/>
                    <a:gd name="connsiteY133" fmla="*/ 285364 h 1748404"/>
                    <a:gd name="connsiteX134" fmla="*/ 67554 w 2210908"/>
                    <a:gd name="connsiteY134" fmla="*/ 329256 h 1748404"/>
                    <a:gd name="connsiteX135" fmla="*/ 45608 w 2210908"/>
                    <a:gd name="connsiteY135" fmla="*/ 395092 h 1748404"/>
                    <a:gd name="connsiteX136" fmla="*/ 30978 w 2210908"/>
                    <a:gd name="connsiteY136" fmla="*/ 438984 h 1748404"/>
                    <a:gd name="connsiteX137" fmla="*/ 154 w 2210908"/>
                    <a:gd name="connsiteY137" fmla="*/ 469642 h 1748404"/>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106312 w 2210908"/>
                    <a:gd name="connsiteY26" fmla="*/ 782798 h 1748404"/>
                    <a:gd name="connsiteX27" fmla="*/ 1098997 w 2210908"/>
                    <a:gd name="connsiteY27" fmla="*/ 804744 h 1748404"/>
                    <a:gd name="connsiteX28" fmla="*/ 1092024 w 2210908"/>
                    <a:gd name="connsiteY28" fmla="*/ 858503 h 1748404"/>
                    <a:gd name="connsiteX29" fmla="*/ 1113628 w 2210908"/>
                    <a:gd name="connsiteY29" fmla="*/ 885211 h 1748404"/>
                    <a:gd name="connsiteX30" fmla="*/ 1135573 w 2210908"/>
                    <a:gd name="connsiteY30" fmla="*/ 907156 h 1748404"/>
                    <a:gd name="connsiteX31" fmla="*/ 1142888 w 2210908"/>
                    <a:gd name="connsiteY31" fmla="*/ 929102 h 1748404"/>
                    <a:gd name="connsiteX32" fmla="*/ 1157519 w 2210908"/>
                    <a:gd name="connsiteY32" fmla="*/ 987624 h 1748404"/>
                    <a:gd name="connsiteX33" fmla="*/ 1186780 w 2210908"/>
                    <a:gd name="connsiteY33" fmla="*/ 1031515 h 1748404"/>
                    <a:gd name="connsiteX34" fmla="*/ 1191885 w 2210908"/>
                    <a:gd name="connsiteY34" fmla="*/ 1113182 h 1748404"/>
                    <a:gd name="connsiteX35" fmla="*/ 1175045 w 2210908"/>
                    <a:gd name="connsiteY35" fmla="*/ 1161321 h 1748404"/>
                    <a:gd name="connsiteX36" fmla="*/ 1160072 w 2210908"/>
                    <a:gd name="connsiteY36" fmla="*/ 1195345 h 1748404"/>
                    <a:gd name="connsiteX37" fmla="*/ 1125877 w 2210908"/>
                    <a:gd name="connsiteY37" fmla="*/ 1224606 h 1748404"/>
                    <a:gd name="connsiteX38" fmla="*/ 1113628 w 2210908"/>
                    <a:gd name="connsiteY38" fmla="*/ 1265601 h 1748404"/>
                    <a:gd name="connsiteX39" fmla="*/ 1091682 w 2210908"/>
                    <a:gd name="connsiteY39" fmla="*/ 1338753 h 1748404"/>
                    <a:gd name="connsiteX40" fmla="*/ 1072289 w 2210908"/>
                    <a:gd name="connsiteY40" fmla="*/ 1485572 h 1748404"/>
                    <a:gd name="connsiteX41" fmla="*/ 1062592 w 2210908"/>
                    <a:gd name="connsiteY41" fmla="*/ 1526567 h 1748404"/>
                    <a:gd name="connsiteX42" fmla="*/ 1048478 w 2210908"/>
                    <a:gd name="connsiteY42" fmla="*/ 1599376 h 1748404"/>
                    <a:gd name="connsiteX43" fmla="*/ 1098997 w 2210908"/>
                    <a:gd name="connsiteY43" fmla="*/ 1594785 h 1748404"/>
                    <a:gd name="connsiteX44" fmla="*/ 1140506 w 2210908"/>
                    <a:gd name="connsiteY44" fmla="*/ 1584917 h 1748404"/>
                    <a:gd name="connsiteX45" fmla="*/ 1191027 w 2210908"/>
                    <a:gd name="connsiteY45" fmla="*/ 1594271 h 1748404"/>
                    <a:gd name="connsiteX46" fmla="*/ 1243091 w 2210908"/>
                    <a:gd name="connsiteY46" fmla="*/ 1592062 h 1748404"/>
                    <a:gd name="connsiteX47" fmla="*/ 1281877 w 2210908"/>
                    <a:gd name="connsiteY47" fmla="*/ 1609416 h 1748404"/>
                    <a:gd name="connsiteX48" fmla="*/ 1326111 w 2210908"/>
                    <a:gd name="connsiteY48" fmla="*/ 1621322 h 1748404"/>
                    <a:gd name="connsiteX49" fmla="*/ 1362344 w 2210908"/>
                    <a:gd name="connsiteY49" fmla="*/ 1624046 h 1748404"/>
                    <a:gd name="connsiteX50" fmla="*/ 1403511 w 2210908"/>
                    <a:gd name="connsiteY50" fmla="*/ 1643267 h 1748404"/>
                    <a:gd name="connsiteX51" fmla="*/ 1472072 w 2210908"/>
                    <a:gd name="connsiteY51" fmla="*/ 1645992 h 1748404"/>
                    <a:gd name="connsiteX52" fmla="*/ 1676898 w 2210908"/>
                    <a:gd name="connsiteY52" fmla="*/ 1653307 h 1748404"/>
                    <a:gd name="connsiteX53" fmla="*/ 1735420 w 2210908"/>
                    <a:gd name="connsiteY53" fmla="*/ 1667937 h 1748404"/>
                    <a:gd name="connsiteX54" fmla="*/ 1779311 w 2210908"/>
                    <a:gd name="connsiteY54" fmla="*/ 1682568 h 1748404"/>
                    <a:gd name="connsiteX55" fmla="*/ 1852463 w 2210908"/>
                    <a:gd name="connsiteY55" fmla="*/ 1660622 h 1748404"/>
                    <a:gd name="connsiteX56" fmla="*/ 1976821 w 2210908"/>
                    <a:gd name="connsiteY56" fmla="*/ 1675252 h 1748404"/>
                    <a:gd name="connsiteX57" fmla="*/ 2020712 w 2210908"/>
                    <a:gd name="connsiteY57" fmla="*/ 1689883 h 1748404"/>
                    <a:gd name="connsiteX58" fmla="*/ 2086549 w 2210908"/>
                    <a:gd name="connsiteY58" fmla="*/ 1711828 h 1748404"/>
                    <a:gd name="connsiteX59" fmla="*/ 2108495 w 2210908"/>
                    <a:gd name="connsiteY59" fmla="*/ 1719144 h 1748404"/>
                    <a:gd name="connsiteX60" fmla="*/ 2137756 w 2210908"/>
                    <a:gd name="connsiteY60" fmla="*/ 1726459 h 1748404"/>
                    <a:gd name="connsiteX61" fmla="*/ 2181647 w 2210908"/>
                    <a:gd name="connsiteY61" fmla="*/ 1741089 h 1748404"/>
                    <a:gd name="connsiteX62" fmla="*/ 2203592 w 2210908"/>
                    <a:gd name="connsiteY62" fmla="*/ 1748404 h 1748404"/>
                    <a:gd name="connsiteX63" fmla="*/ 2188962 w 2210908"/>
                    <a:gd name="connsiteY63" fmla="*/ 1704513 h 1748404"/>
                    <a:gd name="connsiteX64" fmla="*/ 2181647 w 2210908"/>
                    <a:gd name="connsiteY64" fmla="*/ 1682568 h 1748404"/>
                    <a:gd name="connsiteX65" fmla="*/ 2152386 w 2210908"/>
                    <a:gd name="connsiteY65" fmla="*/ 1645992 h 1748404"/>
                    <a:gd name="connsiteX66" fmla="*/ 2159701 w 2210908"/>
                    <a:gd name="connsiteY66" fmla="*/ 1624046 h 1748404"/>
                    <a:gd name="connsiteX67" fmla="*/ 2145071 w 2210908"/>
                    <a:gd name="connsiteY67" fmla="*/ 1580155 h 1748404"/>
                    <a:gd name="connsiteX68" fmla="*/ 2159701 w 2210908"/>
                    <a:gd name="connsiteY68" fmla="*/ 1565524 h 1748404"/>
                    <a:gd name="connsiteX69" fmla="*/ 2174332 w 2210908"/>
                    <a:gd name="connsiteY69" fmla="*/ 1521633 h 1748404"/>
                    <a:gd name="connsiteX70" fmla="*/ 2174332 w 2210908"/>
                    <a:gd name="connsiteY70" fmla="*/ 1455796 h 1748404"/>
                    <a:gd name="connsiteX71" fmla="*/ 2188962 w 2210908"/>
                    <a:gd name="connsiteY71" fmla="*/ 1411905 h 1748404"/>
                    <a:gd name="connsiteX72" fmla="*/ 2174332 w 2210908"/>
                    <a:gd name="connsiteY72" fmla="*/ 1360699 h 1748404"/>
                    <a:gd name="connsiteX73" fmla="*/ 2159701 w 2210908"/>
                    <a:gd name="connsiteY73" fmla="*/ 1302177 h 1748404"/>
                    <a:gd name="connsiteX74" fmla="*/ 2167016 w 2210908"/>
                    <a:gd name="connsiteY74" fmla="*/ 1280232 h 1748404"/>
                    <a:gd name="connsiteX75" fmla="*/ 2181647 w 2210908"/>
                    <a:gd name="connsiteY75" fmla="*/ 1265601 h 1748404"/>
                    <a:gd name="connsiteX76" fmla="*/ 2188962 w 2210908"/>
                    <a:gd name="connsiteY76" fmla="*/ 1236340 h 1748404"/>
                    <a:gd name="connsiteX77" fmla="*/ 2196277 w 2210908"/>
                    <a:gd name="connsiteY77" fmla="*/ 1214395 h 1748404"/>
                    <a:gd name="connsiteX78" fmla="*/ 2188962 w 2210908"/>
                    <a:gd name="connsiteY78" fmla="*/ 1177819 h 1748404"/>
                    <a:gd name="connsiteX79" fmla="*/ 2174332 w 2210908"/>
                    <a:gd name="connsiteY79" fmla="*/ 1163188 h 1748404"/>
                    <a:gd name="connsiteX80" fmla="*/ 2203592 w 2210908"/>
                    <a:gd name="connsiteY80" fmla="*/ 1126612 h 1748404"/>
                    <a:gd name="connsiteX81" fmla="*/ 2210908 w 2210908"/>
                    <a:gd name="connsiteY81" fmla="*/ 1104667 h 1748404"/>
                    <a:gd name="connsiteX82" fmla="*/ 2196277 w 2210908"/>
                    <a:gd name="connsiteY82" fmla="*/ 1024200 h 1748404"/>
                    <a:gd name="connsiteX83" fmla="*/ 2196277 w 2210908"/>
                    <a:gd name="connsiteY83" fmla="*/ 951048 h 1748404"/>
                    <a:gd name="connsiteX84" fmla="*/ 2203592 w 2210908"/>
                    <a:gd name="connsiteY84" fmla="*/ 929102 h 1748404"/>
                    <a:gd name="connsiteX85" fmla="*/ 2188962 w 2210908"/>
                    <a:gd name="connsiteY85" fmla="*/ 885211 h 1748404"/>
                    <a:gd name="connsiteX86" fmla="*/ 2145071 w 2210908"/>
                    <a:gd name="connsiteY86" fmla="*/ 855950 h 1748404"/>
                    <a:gd name="connsiteX87" fmla="*/ 2167016 w 2210908"/>
                    <a:gd name="connsiteY87" fmla="*/ 834004 h 1748404"/>
                    <a:gd name="connsiteX88" fmla="*/ 2137756 w 2210908"/>
                    <a:gd name="connsiteY88" fmla="*/ 804744 h 1748404"/>
                    <a:gd name="connsiteX89" fmla="*/ 2130440 w 2210908"/>
                    <a:gd name="connsiteY89" fmla="*/ 753537 h 1748404"/>
                    <a:gd name="connsiteX90" fmla="*/ 2123125 w 2210908"/>
                    <a:gd name="connsiteY90" fmla="*/ 687700 h 1748404"/>
                    <a:gd name="connsiteX91" fmla="*/ 2115810 w 2210908"/>
                    <a:gd name="connsiteY91" fmla="*/ 665755 h 1748404"/>
                    <a:gd name="connsiteX92" fmla="*/ 2086549 w 2210908"/>
                    <a:gd name="connsiteY92" fmla="*/ 636494 h 1748404"/>
                    <a:gd name="connsiteX93" fmla="*/ 2079234 w 2210908"/>
                    <a:gd name="connsiteY93" fmla="*/ 570657 h 1748404"/>
                    <a:gd name="connsiteX94" fmla="*/ 2057288 w 2210908"/>
                    <a:gd name="connsiteY94" fmla="*/ 556027 h 1748404"/>
                    <a:gd name="connsiteX95" fmla="*/ 2042658 w 2210908"/>
                    <a:gd name="connsiteY95" fmla="*/ 512136 h 1748404"/>
                    <a:gd name="connsiteX96" fmla="*/ 2042658 w 2210908"/>
                    <a:gd name="connsiteY96" fmla="*/ 343886 h 1748404"/>
                    <a:gd name="connsiteX97" fmla="*/ 2049973 w 2210908"/>
                    <a:gd name="connsiteY97" fmla="*/ 321940 h 1748404"/>
                    <a:gd name="connsiteX98" fmla="*/ 2020712 w 2210908"/>
                    <a:gd name="connsiteY98" fmla="*/ 285364 h 1748404"/>
                    <a:gd name="connsiteX99" fmla="*/ 1998767 w 2210908"/>
                    <a:gd name="connsiteY99" fmla="*/ 278049 h 1748404"/>
                    <a:gd name="connsiteX100" fmla="*/ 1976821 w 2210908"/>
                    <a:gd name="connsiteY100" fmla="*/ 263419 h 1748404"/>
                    <a:gd name="connsiteX101" fmla="*/ 1932930 w 2210908"/>
                    <a:gd name="connsiteY101" fmla="*/ 248788 h 1748404"/>
                    <a:gd name="connsiteX102" fmla="*/ 1889039 w 2210908"/>
                    <a:gd name="connsiteY102" fmla="*/ 234158 h 1748404"/>
                    <a:gd name="connsiteX103" fmla="*/ 1867093 w 2210908"/>
                    <a:gd name="connsiteY103" fmla="*/ 226843 h 1748404"/>
                    <a:gd name="connsiteX104" fmla="*/ 1852463 w 2210908"/>
                    <a:gd name="connsiteY104" fmla="*/ 212212 h 1748404"/>
                    <a:gd name="connsiteX105" fmla="*/ 1808572 w 2210908"/>
                    <a:gd name="connsiteY105" fmla="*/ 197582 h 1748404"/>
                    <a:gd name="connsiteX106" fmla="*/ 1771996 w 2210908"/>
                    <a:gd name="connsiteY106" fmla="*/ 175636 h 1748404"/>
                    <a:gd name="connsiteX107" fmla="*/ 1728104 w 2210908"/>
                    <a:gd name="connsiteY107" fmla="*/ 146376 h 1748404"/>
                    <a:gd name="connsiteX108" fmla="*/ 1713474 w 2210908"/>
                    <a:gd name="connsiteY108" fmla="*/ 131745 h 1748404"/>
                    <a:gd name="connsiteX109" fmla="*/ 1691528 w 2210908"/>
                    <a:gd name="connsiteY109" fmla="*/ 124430 h 1748404"/>
                    <a:gd name="connsiteX110" fmla="*/ 1669583 w 2210908"/>
                    <a:gd name="connsiteY110" fmla="*/ 109800 h 1748404"/>
                    <a:gd name="connsiteX111" fmla="*/ 1625692 w 2210908"/>
                    <a:gd name="connsiteY111" fmla="*/ 87854 h 1748404"/>
                    <a:gd name="connsiteX112" fmla="*/ 1589116 w 2210908"/>
                    <a:gd name="connsiteY112" fmla="*/ 58593 h 1748404"/>
                    <a:gd name="connsiteX113" fmla="*/ 1523793 w 2210908"/>
                    <a:gd name="connsiteY113" fmla="*/ 22532 h 1748404"/>
                    <a:gd name="connsiteX114" fmla="*/ 1408960 w 2210908"/>
                    <a:gd name="connsiteY114" fmla="*/ 17426 h 1748404"/>
                    <a:gd name="connsiteX115" fmla="*/ 1252616 w 2210908"/>
                    <a:gd name="connsiteY115" fmla="*/ 7387 h 1748404"/>
                    <a:gd name="connsiteX116" fmla="*/ 1186780 w 2210908"/>
                    <a:gd name="connsiteY116" fmla="*/ 72 h 1748404"/>
                    <a:gd name="connsiteX117" fmla="*/ 1054763 w 2210908"/>
                    <a:gd name="connsiteY117" fmla="*/ 2624 h 1748404"/>
                    <a:gd name="connsiteX118" fmla="*/ 996584 w 2210908"/>
                    <a:gd name="connsiteY118" fmla="*/ 22017 h 1748404"/>
                    <a:gd name="connsiteX119" fmla="*/ 945378 w 2210908"/>
                    <a:gd name="connsiteY119" fmla="*/ 36648 h 1748404"/>
                    <a:gd name="connsiteX120" fmla="*/ 916117 w 2210908"/>
                    <a:gd name="connsiteY120" fmla="*/ 43963 h 1748404"/>
                    <a:gd name="connsiteX121" fmla="*/ 872226 w 2210908"/>
                    <a:gd name="connsiteY121" fmla="*/ 58593 h 1748404"/>
                    <a:gd name="connsiteX122" fmla="*/ 828335 w 2210908"/>
                    <a:gd name="connsiteY122" fmla="*/ 73224 h 1748404"/>
                    <a:gd name="connsiteX123" fmla="*/ 762498 w 2210908"/>
                    <a:gd name="connsiteY123" fmla="*/ 95169 h 1748404"/>
                    <a:gd name="connsiteX124" fmla="*/ 740552 w 2210908"/>
                    <a:gd name="connsiteY124" fmla="*/ 102484 h 1748404"/>
                    <a:gd name="connsiteX125" fmla="*/ 674888 w 2210908"/>
                    <a:gd name="connsiteY125" fmla="*/ 100446 h 1748404"/>
                    <a:gd name="connsiteX126" fmla="*/ 515476 w 2210908"/>
                    <a:gd name="connsiteY126" fmla="*/ 132089 h 1748404"/>
                    <a:gd name="connsiteX127" fmla="*/ 435695 w 2210908"/>
                    <a:gd name="connsiteY127" fmla="*/ 151481 h 1748404"/>
                    <a:gd name="connsiteX128" fmla="*/ 355228 w 2210908"/>
                    <a:gd name="connsiteY128" fmla="*/ 161349 h 1748404"/>
                    <a:gd name="connsiteX129" fmla="*/ 301469 w 2210908"/>
                    <a:gd name="connsiteY129" fmla="*/ 168836 h 1748404"/>
                    <a:gd name="connsiteX130" fmla="*/ 201266 w 2210908"/>
                    <a:gd name="connsiteY130" fmla="*/ 192990 h 1748404"/>
                    <a:gd name="connsiteX131" fmla="*/ 96815 w 2210908"/>
                    <a:gd name="connsiteY131" fmla="*/ 212212 h 1748404"/>
                    <a:gd name="connsiteX132" fmla="*/ 89500 w 2210908"/>
                    <a:gd name="connsiteY132" fmla="*/ 241473 h 1748404"/>
                    <a:gd name="connsiteX133" fmla="*/ 82184 w 2210908"/>
                    <a:gd name="connsiteY133" fmla="*/ 285364 h 1748404"/>
                    <a:gd name="connsiteX134" fmla="*/ 67554 w 2210908"/>
                    <a:gd name="connsiteY134" fmla="*/ 329256 h 1748404"/>
                    <a:gd name="connsiteX135" fmla="*/ 45608 w 2210908"/>
                    <a:gd name="connsiteY135" fmla="*/ 395092 h 1748404"/>
                    <a:gd name="connsiteX136" fmla="*/ 30978 w 2210908"/>
                    <a:gd name="connsiteY136" fmla="*/ 438984 h 1748404"/>
                    <a:gd name="connsiteX137" fmla="*/ 154 w 2210908"/>
                    <a:gd name="connsiteY137" fmla="*/ 469642 h 1748404"/>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098997 w 2210908"/>
                    <a:gd name="connsiteY26" fmla="*/ 804744 h 1748404"/>
                    <a:gd name="connsiteX27" fmla="*/ 1092024 w 2210908"/>
                    <a:gd name="connsiteY27" fmla="*/ 858503 h 1748404"/>
                    <a:gd name="connsiteX28" fmla="*/ 1113628 w 2210908"/>
                    <a:gd name="connsiteY28" fmla="*/ 885211 h 1748404"/>
                    <a:gd name="connsiteX29" fmla="*/ 1135573 w 2210908"/>
                    <a:gd name="connsiteY29" fmla="*/ 907156 h 1748404"/>
                    <a:gd name="connsiteX30" fmla="*/ 1142888 w 2210908"/>
                    <a:gd name="connsiteY30" fmla="*/ 929102 h 1748404"/>
                    <a:gd name="connsiteX31" fmla="*/ 1157519 w 2210908"/>
                    <a:gd name="connsiteY31" fmla="*/ 987624 h 1748404"/>
                    <a:gd name="connsiteX32" fmla="*/ 1186780 w 2210908"/>
                    <a:gd name="connsiteY32" fmla="*/ 1031515 h 1748404"/>
                    <a:gd name="connsiteX33" fmla="*/ 1191885 w 2210908"/>
                    <a:gd name="connsiteY33" fmla="*/ 1113182 h 1748404"/>
                    <a:gd name="connsiteX34" fmla="*/ 1175045 w 2210908"/>
                    <a:gd name="connsiteY34" fmla="*/ 1161321 h 1748404"/>
                    <a:gd name="connsiteX35" fmla="*/ 1160072 w 2210908"/>
                    <a:gd name="connsiteY35" fmla="*/ 1195345 h 1748404"/>
                    <a:gd name="connsiteX36" fmla="*/ 1125877 w 2210908"/>
                    <a:gd name="connsiteY36" fmla="*/ 1224606 h 1748404"/>
                    <a:gd name="connsiteX37" fmla="*/ 1113628 w 2210908"/>
                    <a:gd name="connsiteY37" fmla="*/ 1265601 h 1748404"/>
                    <a:gd name="connsiteX38" fmla="*/ 1091682 w 2210908"/>
                    <a:gd name="connsiteY38" fmla="*/ 1338753 h 1748404"/>
                    <a:gd name="connsiteX39" fmla="*/ 1072289 w 2210908"/>
                    <a:gd name="connsiteY39" fmla="*/ 1485572 h 1748404"/>
                    <a:gd name="connsiteX40" fmla="*/ 1062592 w 2210908"/>
                    <a:gd name="connsiteY40" fmla="*/ 1526567 h 1748404"/>
                    <a:gd name="connsiteX41" fmla="*/ 1048478 w 2210908"/>
                    <a:gd name="connsiteY41" fmla="*/ 1599376 h 1748404"/>
                    <a:gd name="connsiteX42" fmla="*/ 1098997 w 2210908"/>
                    <a:gd name="connsiteY42" fmla="*/ 1594785 h 1748404"/>
                    <a:gd name="connsiteX43" fmla="*/ 1140506 w 2210908"/>
                    <a:gd name="connsiteY43" fmla="*/ 1584917 h 1748404"/>
                    <a:gd name="connsiteX44" fmla="*/ 1191027 w 2210908"/>
                    <a:gd name="connsiteY44" fmla="*/ 1594271 h 1748404"/>
                    <a:gd name="connsiteX45" fmla="*/ 1243091 w 2210908"/>
                    <a:gd name="connsiteY45" fmla="*/ 1592062 h 1748404"/>
                    <a:gd name="connsiteX46" fmla="*/ 1281877 w 2210908"/>
                    <a:gd name="connsiteY46" fmla="*/ 1609416 h 1748404"/>
                    <a:gd name="connsiteX47" fmla="*/ 1326111 w 2210908"/>
                    <a:gd name="connsiteY47" fmla="*/ 1621322 h 1748404"/>
                    <a:gd name="connsiteX48" fmla="*/ 1362344 w 2210908"/>
                    <a:gd name="connsiteY48" fmla="*/ 1624046 h 1748404"/>
                    <a:gd name="connsiteX49" fmla="*/ 1403511 w 2210908"/>
                    <a:gd name="connsiteY49" fmla="*/ 1643267 h 1748404"/>
                    <a:gd name="connsiteX50" fmla="*/ 1472072 w 2210908"/>
                    <a:gd name="connsiteY50" fmla="*/ 1645992 h 1748404"/>
                    <a:gd name="connsiteX51" fmla="*/ 1676898 w 2210908"/>
                    <a:gd name="connsiteY51" fmla="*/ 1653307 h 1748404"/>
                    <a:gd name="connsiteX52" fmla="*/ 1735420 w 2210908"/>
                    <a:gd name="connsiteY52" fmla="*/ 1667937 h 1748404"/>
                    <a:gd name="connsiteX53" fmla="*/ 1779311 w 2210908"/>
                    <a:gd name="connsiteY53" fmla="*/ 1682568 h 1748404"/>
                    <a:gd name="connsiteX54" fmla="*/ 1852463 w 2210908"/>
                    <a:gd name="connsiteY54" fmla="*/ 1660622 h 1748404"/>
                    <a:gd name="connsiteX55" fmla="*/ 1976821 w 2210908"/>
                    <a:gd name="connsiteY55" fmla="*/ 1675252 h 1748404"/>
                    <a:gd name="connsiteX56" fmla="*/ 2020712 w 2210908"/>
                    <a:gd name="connsiteY56" fmla="*/ 1689883 h 1748404"/>
                    <a:gd name="connsiteX57" fmla="*/ 2086549 w 2210908"/>
                    <a:gd name="connsiteY57" fmla="*/ 1711828 h 1748404"/>
                    <a:gd name="connsiteX58" fmla="*/ 2108495 w 2210908"/>
                    <a:gd name="connsiteY58" fmla="*/ 1719144 h 1748404"/>
                    <a:gd name="connsiteX59" fmla="*/ 2137756 w 2210908"/>
                    <a:gd name="connsiteY59" fmla="*/ 1726459 h 1748404"/>
                    <a:gd name="connsiteX60" fmla="*/ 2181647 w 2210908"/>
                    <a:gd name="connsiteY60" fmla="*/ 1741089 h 1748404"/>
                    <a:gd name="connsiteX61" fmla="*/ 2203592 w 2210908"/>
                    <a:gd name="connsiteY61" fmla="*/ 1748404 h 1748404"/>
                    <a:gd name="connsiteX62" fmla="*/ 2188962 w 2210908"/>
                    <a:gd name="connsiteY62" fmla="*/ 1704513 h 1748404"/>
                    <a:gd name="connsiteX63" fmla="*/ 2181647 w 2210908"/>
                    <a:gd name="connsiteY63" fmla="*/ 1682568 h 1748404"/>
                    <a:gd name="connsiteX64" fmla="*/ 2152386 w 2210908"/>
                    <a:gd name="connsiteY64" fmla="*/ 1645992 h 1748404"/>
                    <a:gd name="connsiteX65" fmla="*/ 2159701 w 2210908"/>
                    <a:gd name="connsiteY65" fmla="*/ 1624046 h 1748404"/>
                    <a:gd name="connsiteX66" fmla="*/ 2145071 w 2210908"/>
                    <a:gd name="connsiteY66" fmla="*/ 1580155 h 1748404"/>
                    <a:gd name="connsiteX67" fmla="*/ 2159701 w 2210908"/>
                    <a:gd name="connsiteY67" fmla="*/ 1565524 h 1748404"/>
                    <a:gd name="connsiteX68" fmla="*/ 2174332 w 2210908"/>
                    <a:gd name="connsiteY68" fmla="*/ 1521633 h 1748404"/>
                    <a:gd name="connsiteX69" fmla="*/ 2174332 w 2210908"/>
                    <a:gd name="connsiteY69" fmla="*/ 1455796 h 1748404"/>
                    <a:gd name="connsiteX70" fmla="*/ 2188962 w 2210908"/>
                    <a:gd name="connsiteY70" fmla="*/ 1411905 h 1748404"/>
                    <a:gd name="connsiteX71" fmla="*/ 2174332 w 2210908"/>
                    <a:gd name="connsiteY71" fmla="*/ 1360699 h 1748404"/>
                    <a:gd name="connsiteX72" fmla="*/ 2159701 w 2210908"/>
                    <a:gd name="connsiteY72" fmla="*/ 1302177 h 1748404"/>
                    <a:gd name="connsiteX73" fmla="*/ 2167016 w 2210908"/>
                    <a:gd name="connsiteY73" fmla="*/ 1280232 h 1748404"/>
                    <a:gd name="connsiteX74" fmla="*/ 2181647 w 2210908"/>
                    <a:gd name="connsiteY74" fmla="*/ 1265601 h 1748404"/>
                    <a:gd name="connsiteX75" fmla="*/ 2188962 w 2210908"/>
                    <a:gd name="connsiteY75" fmla="*/ 1236340 h 1748404"/>
                    <a:gd name="connsiteX76" fmla="*/ 2196277 w 2210908"/>
                    <a:gd name="connsiteY76" fmla="*/ 1214395 h 1748404"/>
                    <a:gd name="connsiteX77" fmla="*/ 2188962 w 2210908"/>
                    <a:gd name="connsiteY77" fmla="*/ 1177819 h 1748404"/>
                    <a:gd name="connsiteX78" fmla="*/ 2174332 w 2210908"/>
                    <a:gd name="connsiteY78" fmla="*/ 1163188 h 1748404"/>
                    <a:gd name="connsiteX79" fmla="*/ 2203592 w 2210908"/>
                    <a:gd name="connsiteY79" fmla="*/ 1126612 h 1748404"/>
                    <a:gd name="connsiteX80" fmla="*/ 2210908 w 2210908"/>
                    <a:gd name="connsiteY80" fmla="*/ 1104667 h 1748404"/>
                    <a:gd name="connsiteX81" fmla="*/ 2196277 w 2210908"/>
                    <a:gd name="connsiteY81" fmla="*/ 1024200 h 1748404"/>
                    <a:gd name="connsiteX82" fmla="*/ 2196277 w 2210908"/>
                    <a:gd name="connsiteY82" fmla="*/ 951048 h 1748404"/>
                    <a:gd name="connsiteX83" fmla="*/ 2203592 w 2210908"/>
                    <a:gd name="connsiteY83" fmla="*/ 929102 h 1748404"/>
                    <a:gd name="connsiteX84" fmla="*/ 2188962 w 2210908"/>
                    <a:gd name="connsiteY84" fmla="*/ 885211 h 1748404"/>
                    <a:gd name="connsiteX85" fmla="*/ 2145071 w 2210908"/>
                    <a:gd name="connsiteY85" fmla="*/ 855950 h 1748404"/>
                    <a:gd name="connsiteX86" fmla="*/ 2167016 w 2210908"/>
                    <a:gd name="connsiteY86" fmla="*/ 834004 h 1748404"/>
                    <a:gd name="connsiteX87" fmla="*/ 2137756 w 2210908"/>
                    <a:gd name="connsiteY87" fmla="*/ 804744 h 1748404"/>
                    <a:gd name="connsiteX88" fmla="*/ 2130440 w 2210908"/>
                    <a:gd name="connsiteY88" fmla="*/ 753537 h 1748404"/>
                    <a:gd name="connsiteX89" fmla="*/ 2123125 w 2210908"/>
                    <a:gd name="connsiteY89" fmla="*/ 687700 h 1748404"/>
                    <a:gd name="connsiteX90" fmla="*/ 2115810 w 2210908"/>
                    <a:gd name="connsiteY90" fmla="*/ 665755 h 1748404"/>
                    <a:gd name="connsiteX91" fmla="*/ 2086549 w 2210908"/>
                    <a:gd name="connsiteY91" fmla="*/ 636494 h 1748404"/>
                    <a:gd name="connsiteX92" fmla="*/ 2079234 w 2210908"/>
                    <a:gd name="connsiteY92" fmla="*/ 570657 h 1748404"/>
                    <a:gd name="connsiteX93" fmla="*/ 2057288 w 2210908"/>
                    <a:gd name="connsiteY93" fmla="*/ 556027 h 1748404"/>
                    <a:gd name="connsiteX94" fmla="*/ 2042658 w 2210908"/>
                    <a:gd name="connsiteY94" fmla="*/ 512136 h 1748404"/>
                    <a:gd name="connsiteX95" fmla="*/ 2042658 w 2210908"/>
                    <a:gd name="connsiteY95" fmla="*/ 343886 h 1748404"/>
                    <a:gd name="connsiteX96" fmla="*/ 2049973 w 2210908"/>
                    <a:gd name="connsiteY96" fmla="*/ 321940 h 1748404"/>
                    <a:gd name="connsiteX97" fmla="*/ 2020712 w 2210908"/>
                    <a:gd name="connsiteY97" fmla="*/ 285364 h 1748404"/>
                    <a:gd name="connsiteX98" fmla="*/ 1998767 w 2210908"/>
                    <a:gd name="connsiteY98" fmla="*/ 278049 h 1748404"/>
                    <a:gd name="connsiteX99" fmla="*/ 1976821 w 2210908"/>
                    <a:gd name="connsiteY99" fmla="*/ 263419 h 1748404"/>
                    <a:gd name="connsiteX100" fmla="*/ 1932930 w 2210908"/>
                    <a:gd name="connsiteY100" fmla="*/ 248788 h 1748404"/>
                    <a:gd name="connsiteX101" fmla="*/ 1889039 w 2210908"/>
                    <a:gd name="connsiteY101" fmla="*/ 234158 h 1748404"/>
                    <a:gd name="connsiteX102" fmla="*/ 1867093 w 2210908"/>
                    <a:gd name="connsiteY102" fmla="*/ 226843 h 1748404"/>
                    <a:gd name="connsiteX103" fmla="*/ 1852463 w 2210908"/>
                    <a:gd name="connsiteY103" fmla="*/ 212212 h 1748404"/>
                    <a:gd name="connsiteX104" fmla="*/ 1808572 w 2210908"/>
                    <a:gd name="connsiteY104" fmla="*/ 197582 h 1748404"/>
                    <a:gd name="connsiteX105" fmla="*/ 1771996 w 2210908"/>
                    <a:gd name="connsiteY105" fmla="*/ 175636 h 1748404"/>
                    <a:gd name="connsiteX106" fmla="*/ 1728104 w 2210908"/>
                    <a:gd name="connsiteY106" fmla="*/ 146376 h 1748404"/>
                    <a:gd name="connsiteX107" fmla="*/ 1713474 w 2210908"/>
                    <a:gd name="connsiteY107" fmla="*/ 131745 h 1748404"/>
                    <a:gd name="connsiteX108" fmla="*/ 1691528 w 2210908"/>
                    <a:gd name="connsiteY108" fmla="*/ 124430 h 1748404"/>
                    <a:gd name="connsiteX109" fmla="*/ 1669583 w 2210908"/>
                    <a:gd name="connsiteY109" fmla="*/ 109800 h 1748404"/>
                    <a:gd name="connsiteX110" fmla="*/ 1625692 w 2210908"/>
                    <a:gd name="connsiteY110" fmla="*/ 87854 h 1748404"/>
                    <a:gd name="connsiteX111" fmla="*/ 1589116 w 2210908"/>
                    <a:gd name="connsiteY111" fmla="*/ 58593 h 1748404"/>
                    <a:gd name="connsiteX112" fmla="*/ 1523793 w 2210908"/>
                    <a:gd name="connsiteY112" fmla="*/ 22532 h 1748404"/>
                    <a:gd name="connsiteX113" fmla="*/ 1408960 w 2210908"/>
                    <a:gd name="connsiteY113" fmla="*/ 17426 h 1748404"/>
                    <a:gd name="connsiteX114" fmla="*/ 1252616 w 2210908"/>
                    <a:gd name="connsiteY114" fmla="*/ 7387 h 1748404"/>
                    <a:gd name="connsiteX115" fmla="*/ 1186780 w 2210908"/>
                    <a:gd name="connsiteY115" fmla="*/ 72 h 1748404"/>
                    <a:gd name="connsiteX116" fmla="*/ 1054763 w 2210908"/>
                    <a:gd name="connsiteY116" fmla="*/ 2624 h 1748404"/>
                    <a:gd name="connsiteX117" fmla="*/ 996584 w 2210908"/>
                    <a:gd name="connsiteY117" fmla="*/ 22017 h 1748404"/>
                    <a:gd name="connsiteX118" fmla="*/ 945378 w 2210908"/>
                    <a:gd name="connsiteY118" fmla="*/ 36648 h 1748404"/>
                    <a:gd name="connsiteX119" fmla="*/ 916117 w 2210908"/>
                    <a:gd name="connsiteY119" fmla="*/ 43963 h 1748404"/>
                    <a:gd name="connsiteX120" fmla="*/ 872226 w 2210908"/>
                    <a:gd name="connsiteY120" fmla="*/ 58593 h 1748404"/>
                    <a:gd name="connsiteX121" fmla="*/ 828335 w 2210908"/>
                    <a:gd name="connsiteY121" fmla="*/ 73224 h 1748404"/>
                    <a:gd name="connsiteX122" fmla="*/ 762498 w 2210908"/>
                    <a:gd name="connsiteY122" fmla="*/ 95169 h 1748404"/>
                    <a:gd name="connsiteX123" fmla="*/ 740552 w 2210908"/>
                    <a:gd name="connsiteY123" fmla="*/ 102484 h 1748404"/>
                    <a:gd name="connsiteX124" fmla="*/ 674888 w 2210908"/>
                    <a:gd name="connsiteY124" fmla="*/ 100446 h 1748404"/>
                    <a:gd name="connsiteX125" fmla="*/ 515476 w 2210908"/>
                    <a:gd name="connsiteY125" fmla="*/ 132089 h 1748404"/>
                    <a:gd name="connsiteX126" fmla="*/ 435695 w 2210908"/>
                    <a:gd name="connsiteY126" fmla="*/ 151481 h 1748404"/>
                    <a:gd name="connsiteX127" fmla="*/ 355228 w 2210908"/>
                    <a:gd name="connsiteY127" fmla="*/ 161349 h 1748404"/>
                    <a:gd name="connsiteX128" fmla="*/ 301469 w 2210908"/>
                    <a:gd name="connsiteY128" fmla="*/ 168836 h 1748404"/>
                    <a:gd name="connsiteX129" fmla="*/ 201266 w 2210908"/>
                    <a:gd name="connsiteY129" fmla="*/ 192990 h 1748404"/>
                    <a:gd name="connsiteX130" fmla="*/ 96815 w 2210908"/>
                    <a:gd name="connsiteY130" fmla="*/ 212212 h 1748404"/>
                    <a:gd name="connsiteX131" fmla="*/ 89500 w 2210908"/>
                    <a:gd name="connsiteY131" fmla="*/ 241473 h 1748404"/>
                    <a:gd name="connsiteX132" fmla="*/ 82184 w 2210908"/>
                    <a:gd name="connsiteY132" fmla="*/ 285364 h 1748404"/>
                    <a:gd name="connsiteX133" fmla="*/ 67554 w 2210908"/>
                    <a:gd name="connsiteY133" fmla="*/ 329256 h 1748404"/>
                    <a:gd name="connsiteX134" fmla="*/ 45608 w 2210908"/>
                    <a:gd name="connsiteY134" fmla="*/ 395092 h 1748404"/>
                    <a:gd name="connsiteX135" fmla="*/ 30978 w 2210908"/>
                    <a:gd name="connsiteY135" fmla="*/ 438984 h 1748404"/>
                    <a:gd name="connsiteX136" fmla="*/ 154 w 2210908"/>
                    <a:gd name="connsiteY136" fmla="*/ 469642 h 1748404"/>
                    <a:gd name="connsiteX0" fmla="*/ 154 w 2210908"/>
                    <a:gd name="connsiteY0" fmla="*/ 469642 h 1748404"/>
                    <a:gd name="connsiteX1" fmla="*/ 45608 w 2210908"/>
                    <a:gd name="connsiteY1" fmla="*/ 482875 h 1748404"/>
                    <a:gd name="connsiteX2" fmla="*/ 56315 w 2210908"/>
                    <a:gd name="connsiteY2" fmla="*/ 480570 h 1748404"/>
                    <a:gd name="connsiteX3" fmla="*/ 96129 w 2210908"/>
                    <a:gd name="connsiteY3" fmla="*/ 487981 h 1748404"/>
                    <a:gd name="connsiteX4" fmla="*/ 133391 w 2210908"/>
                    <a:gd name="connsiteY4" fmla="*/ 512136 h 1748404"/>
                    <a:gd name="connsiteX5" fmla="*/ 184597 w 2210908"/>
                    <a:gd name="connsiteY5" fmla="*/ 519451 h 1748404"/>
                    <a:gd name="connsiteX6" fmla="*/ 272380 w 2210908"/>
                    <a:gd name="connsiteY6" fmla="*/ 534081 h 1748404"/>
                    <a:gd name="connsiteX7" fmla="*/ 316271 w 2210908"/>
                    <a:gd name="connsiteY7" fmla="*/ 541396 h 1748404"/>
                    <a:gd name="connsiteX8" fmla="*/ 411368 w 2210908"/>
                    <a:gd name="connsiteY8" fmla="*/ 548712 h 1748404"/>
                    <a:gd name="connsiteX9" fmla="*/ 440629 w 2210908"/>
                    <a:gd name="connsiteY9" fmla="*/ 556027 h 1748404"/>
                    <a:gd name="connsiteX10" fmla="*/ 479587 w 2210908"/>
                    <a:gd name="connsiteY10" fmla="*/ 582392 h 1748404"/>
                    <a:gd name="connsiteX11" fmla="*/ 511571 w 2210908"/>
                    <a:gd name="connsiteY11" fmla="*/ 594641 h 1748404"/>
                    <a:gd name="connsiteX12" fmla="*/ 552567 w 2210908"/>
                    <a:gd name="connsiteY12" fmla="*/ 606719 h 1748404"/>
                    <a:gd name="connsiteX13" fmla="*/ 612956 w 2210908"/>
                    <a:gd name="connsiteY13" fmla="*/ 609271 h 1748404"/>
                    <a:gd name="connsiteX14" fmla="*/ 661609 w 2210908"/>
                    <a:gd name="connsiteY14" fmla="*/ 623902 h 1748404"/>
                    <a:gd name="connsiteX15" fmla="*/ 733237 w 2210908"/>
                    <a:gd name="connsiteY15" fmla="*/ 643809 h 1748404"/>
                    <a:gd name="connsiteX16" fmla="*/ 755183 w 2210908"/>
                    <a:gd name="connsiteY16" fmla="*/ 651124 h 1748404"/>
                    <a:gd name="connsiteX17" fmla="*/ 777128 w 2210908"/>
                    <a:gd name="connsiteY17" fmla="*/ 658440 h 1748404"/>
                    <a:gd name="connsiteX18" fmla="*/ 813704 w 2210908"/>
                    <a:gd name="connsiteY18" fmla="*/ 665755 h 1748404"/>
                    <a:gd name="connsiteX19" fmla="*/ 857596 w 2210908"/>
                    <a:gd name="connsiteY19" fmla="*/ 680385 h 1748404"/>
                    <a:gd name="connsiteX20" fmla="*/ 879541 w 2210908"/>
                    <a:gd name="connsiteY20" fmla="*/ 687700 h 1748404"/>
                    <a:gd name="connsiteX21" fmla="*/ 930748 w 2210908"/>
                    <a:gd name="connsiteY21" fmla="*/ 702331 h 1748404"/>
                    <a:gd name="connsiteX22" fmla="*/ 960008 w 2210908"/>
                    <a:gd name="connsiteY22" fmla="*/ 709646 h 1748404"/>
                    <a:gd name="connsiteX23" fmla="*/ 1011215 w 2210908"/>
                    <a:gd name="connsiteY23" fmla="*/ 724276 h 1748404"/>
                    <a:gd name="connsiteX24" fmla="*/ 1091682 w 2210908"/>
                    <a:gd name="connsiteY24" fmla="*/ 738907 h 1748404"/>
                    <a:gd name="connsiteX25" fmla="*/ 1113628 w 2210908"/>
                    <a:gd name="connsiteY25" fmla="*/ 746222 h 1748404"/>
                    <a:gd name="connsiteX26" fmla="*/ 1089472 w 2210908"/>
                    <a:gd name="connsiteY26" fmla="*/ 792838 h 1748404"/>
                    <a:gd name="connsiteX27" fmla="*/ 1092024 w 2210908"/>
                    <a:gd name="connsiteY27" fmla="*/ 858503 h 1748404"/>
                    <a:gd name="connsiteX28" fmla="*/ 1113628 w 2210908"/>
                    <a:gd name="connsiteY28" fmla="*/ 885211 h 1748404"/>
                    <a:gd name="connsiteX29" fmla="*/ 1135573 w 2210908"/>
                    <a:gd name="connsiteY29" fmla="*/ 907156 h 1748404"/>
                    <a:gd name="connsiteX30" fmla="*/ 1142888 w 2210908"/>
                    <a:gd name="connsiteY30" fmla="*/ 929102 h 1748404"/>
                    <a:gd name="connsiteX31" fmla="*/ 1157519 w 2210908"/>
                    <a:gd name="connsiteY31" fmla="*/ 987624 h 1748404"/>
                    <a:gd name="connsiteX32" fmla="*/ 1186780 w 2210908"/>
                    <a:gd name="connsiteY32" fmla="*/ 1031515 h 1748404"/>
                    <a:gd name="connsiteX33" fmla="*/ 1191885 w 2210908"/>
                    <a:gd name="connsiteY33" fmla="*/ 1113182 h 1748404"/>
                    <a:gd name="connsiteX34" fmla="*/ 1175045 w 2210908"/>
                    <a:gd name="connsiteY34" fmla="*/ 1161321 h 1748404"/>
                    <a:gd name="connsiteX35" fmla="*/ 1160072 w 2210908"/>
                    <a:gd name="connsiteY35" fmla="*/ 1195345 h 1748404"/>
                    <a:gd name="connsiteX36" fmla="*/ 1125877 w 2210908"/>
                    <a:gd name="connsiteY36" fmla="*/ 1224606 h 1748404"/>
                    <a:gd name="connsiteX37" fmla="*/ 1113628 w 2210908"/>
                    <a:gd name="connsiteY37" fmla="*/ 1265601 h 1748404"/>
                    <a:gd name="connsiteX38" fmla="*/ 1091682 w 2210908"/>
                    <a:gd name="connsiteY38" fmla="*/ 1338753 h 1748404"/>
                    <a:gd name="connsiteX39" fmla="*/ 1072289 w 2210908"/>
                    <a:gd name="connsiteY39" fmla="*/ 1485572 h 1748404"/>
                    <a:gd name="connsiteX40" fmla="*/ 1062592 w 2210908"/>
                    <a:gd name="connsiteY40" fmla="*/ 1526567 h 1748404"/>
                    <a:gd name="connsiteX41" fmla="*/ 1048478 w 2210908"/>
                    <a:gd name="connsiteY41" fmla="*/ 1599376 h 1748404"/>
                    <a:gd name="connsiteX42" fmla="*/ 1098997 w 2210908"/>
                    <a:gd name="connsiteY42" fmla="*/ 1594785 h 1748404"/>
                    <a:gd name="connsiteX43" fmla="*/ 1140506 w 2210908"/>
                    <a:gd name="connsiteY43" fmla="*/ 1584917 h 1748404"/>
                    <a:gd name="connsiteX44" fmla="*/ 1191027 w 2210908"/>
                    <a:gd name="connsiteY44" fmla="*/ 1594271 h 1748404"/>
                    <a:gd name="connsiteX45" fmla="*/ 1243091 w 2210908"/>
                    <a:gd name="connsiteY45" fmla="*/ 1592062 h 1748404"/>
                    <a:gd name="connsiteX46" fmla="*/ 1281877 w 2210908"/>
                    <a:gd name="connsiteY46" fmla="*/ 1609416 h 1748404"/>
                    <a:gd name="connsiteX47" fmla="*/ 1326111 w 2210908"/>
                    <a:gd name="connsiteY47" fmla="*/ 1621322 h 1748404"/>
                    <a:gd name="connsiteX48" fmla="*/ 1362344 w 2210908"/>
                    <a:gd name="connsiteY48" fmla="*/ 1624046 h 1748404"/>
                    <a:gd name="connsiteX49" fmla="*/ 1403511 w 2210908"/>
                    <a:gd name="connsiteY49" fmla="*/ 1643267 h 1748404"/>
                    <a:gd name="connsiteX50" fmla="*/ 1472072 w 2210908"/>
                    <a:gd name="connsiteY50" fmla="*/ 1645992 h 1748404"/>
                    <a:gd name="connsiteX51" fmla="*/ 1676898 w 2210908"/>
                    <a:gd name="connsiteY51" fmla="*/ 1653307 h 1748404"/>
                    <a:gd name="connsiteX52" fmla="*/ 1735420 w 2210908"/>
                    <a:gd name="connsiteY52" fmla="*/ 1667937 h 1748404"/>
                    <a:gd name="connsiteX53" fmla="*/ 1779311 w 2210908"/>
                    <a:gd name="connsiteY53" fmla="*/ 1682568 h 1748404"/>
                    <a:gd name="connsiteX54" fmla="*/ 1852463 w 2210908"/>
                    <a:gd name="connsiteY54" fmla="*/ 1660622 h 1748404"/>
                    <a:gd name="connsiteX55" fmla="*/ 1976821 w 2210908"/>
                    <a:gd name="connsiteY55" fmla="*/ 1675252 h 1748404"/>
                    <a:gd name="connsiteX56" fmla="*/ 2020712 w 2210908"/>
                    <a:gd name="connsiteY56" fmla="*/ 1689883 h 1748404"/>
                    <a:gd name="connsiteX57" fmla="*/ 2086549 w 2210908"/>
                    <a:gd name="connsiteY57" fmla="*/ 1711828 h 1748404"/>
                    <a:gd name="connsiteX58" fmla="*/ 2108495 w 2210908"/>
                    <a:gd name="connsiteY58" fmla="*/ 1719144 h 1748404"/>
                    <a:gd name="connsiteX59" fmla="*/ 2137756 w 2210908"/>
                    <a:gd name="connsiteY59" fmla="*/ 1726459 h 1748404"/>
                    <a:gd name="connsiteX60" fmla="*/ 2181647 w 2210908"/>
                    <a:gd name="connsiteY60" fmla="*/ 1741089 h 1748404"/>
                    <a:gd name="connsiteX61" fmla="*/ 2203592 w 2210908"/>
                    <a:gd name="connsiteY61" fmla="*/ 1748404 h 1748404"/>
                    <a:gd name="connsiteX62" fmla="*/ 2188962 w 2210908"/>
                    <a:gd name="connsiteY62" fmla="*/ 1704513 h 1748404"/>
                    <a:gd name="connsiteX63" fmla="*/ 2181647 w 2210908"/>
                    <a:gd name="connsiteY63" fmla="*/ 1682568 h 1748404"/>
                    <a:gd name="connsiteX64" fmla="*/ 2152386 w 2210908"/>
                    <a:gd name="connsiteY64" fmla="*/ 1645992 h 1748404"/>
                    <a:gd name="connsiteX65" fmla="*/ 2159701 w 2210908"/>
                    <a:gd name="connsiteY65" fmla="*/ 1624046 h 1748404"/>
                    <a:gd name="connsiteX66" fmla="*/ 2145071 w 2210908"/>
                    <a:gd name="connsiteY66" fmla="*/ 1580155 h 1748404"/>
                    <a:gd name="connsiteX67" fmla="*/ 2159701 w 2210908"/>
                    <a:gd name="connsiteY67" fmla="*/ 1565524 h 1748404"/>
                    <a:gd name="connsiteX68" fmla="*/ 2174332 w 2210908"/>
                    <a:gd name="connsiteY68" fmla="*/ 1521633 h 1748404"/>
                    <a:gd name="connsiteX69" fmla="*/ 2174332 w 2210908"/>
                    <a:gd name="connsiteY69" fmla="*/ 1455796 h 1748404"/>
                    <a:gd name="connsiteX70" fmla="*/ 2188962 w 2210908"/>
                    <a:gd name="connsiteY70" fmla="*/ 1411905 h 1748404"/>
                    <a:gd name="connsiteX71" fmla="*/ 2174332 w 2210908"/>
                    <a:gd name="connsiteY71" fmla="*/ 1360699 h 1748404"/>
                    <a:gd name="connsiteX72" fmla="*/ 2159701 w 2210908"/>
                    <a:gd name="connsiteY72" fmla="*/ 1302177 h 1748404"/>
                    <a:gd name="connsiteX73" fmla="*/ 2167016 w 2210908"/>
                    <a:gd name="connsiteY73" fmla="*/ 1280232 h 1748404"/>
                    <a:gd name="connsiteX74" fmla="*/ 2181647 w 2210908"/>
                    <a:gd name="connsiteY74" fmla="*/ 1265601 h 1748404"/>
                    <a:gd name="connsiteX75" fmla="*/ 2188962 w 2210908"/>
                    <a:gd name="connsiteY75" fmla="*/ 1236340 h 1748404"/>
                    <a:gd name="connsiteX76" fmla="*/ 2196277 w 2210908"/>
                    <a:gd name="connsiteY76" fmla="*/ 1214395 h 1748404"/>
                    <a:gd name="connsiteX77" fmla="*/ 2188962 w 2210908"/>
                    <a:gd name="connsiteY77" fmla="*/ 1177819 h 1748404"/>
                    <a:gd name="connsiteX78" fmla="*/ 2174332 w 2210908"/>
                    <a:gd name="connsiteY78" fmla="*/ 1163188 h 1748404"/>
                    <a:gd name="connsiteX79" fmla="*/ 2203592 w 2210908"/>
                    <a:gd name="connsiteY79" fmla="*/ 1126612 h 1748404"/>
                    <a:gd name="connsiteX80" fmla="*/ 2210908 w 2210908"/>
                    <a:gd name="connsiteY80" fmla="*/ 1104667 h 1748404"/>
                    <a:gd name="connsiteX81" fmla="*/ 2196277 w 2210908"/>
                    <a:gd name="connsiteY81" fmla="*/ 1024200 h 1748404"/>
                    <a:gd name="connsiteX82" fmla="*/ 2196277 w 2210908"/>
                    <a:gd name="connsiteY82" fmla="*/ 951048 h 1748404"/>
                    <a:gd name="connsiteX83" fmla="*/ 2203592 w 2210908"/>
                    <a:gd name="connsiteY83" fmla="*/ 929102 h 1748404"/>
                    <a:gd name="connsiteX84" fmla="*/ 2188962 w 2210908"/>
                    <a:gd name="connsiteY84" fmla="*/ 885211 h 1748404"/>
                    <a:gd name="connsiteX85" fmla="*/ 2145071 w 2210908"/>
                    <a:gd name="connsiteY85" fmla="*/ 855950 h 1748404"/>
                    <a:gd name="connsiteX86" fmla="*/ 2167016 w 2210908"/>
                    <a:gd name="connsiteY86" fmla="*/ 834004 h 1748404"/>
                    <a:gd name="connsiteX87" fmla="*/ 2137756 w 2210908"/>
                    <a:gd name="connsiteY87" fmla="*/ 804744 h 1748404"/>
                    <a:gd name="connsiteX88" fmla="*/ 2130440 w 2210908"/>
                    <a:gd name="connsiteY88" fmla="*/ 753537 h 1748404"/>
                    <a:gd name="connsiteX89" fmla="*/ 2123125 w 2210908"/>
                    <a:gd name="connsiteY89" fmla="*/ 687700 h 1748404"/>
                    <a:gd name="connsiteX90" fmla="*/ 2115810 w 2210908"/>
                    <a:gd name="connsiteY90" fmla="*/ 665755 h 1748404"/>
                    <a:gd name="connsiteX91" fmla="*/ 2086549 w 2210908"/>
                    <a:gd name="connsiteY91" fmla="*/ 636494 h 1748404"/>
                    <a:gd name="connsiteX92" fmla="*/ 2079234 w 2210908"/>
                    <a:gd name="connsiteY92" fmla="*/ 570657 h 1748404"/>
                    <a:gd name="connsiteX93" fmla="*/ 2057288 w 2210908"/>
                    <a:gd name="connsiteY93" fmla="*/ 556027 h 1748404"/>
                    <a:gd name="connsiteX94" fmla="*/ 2042658 w 2210908"/>
                    <a:gd name="connsiteY94" fmla="*/ 512136 h 1748404"/>
                    <a:gd name="connsiteX95" fmla="*/ 2042658 w 2210908"/>
                    <a:gd name="connsiteY95" fmla="*/ 343886 h 1748404"/>
                    <a:gd name="connsiteX96" fmla="*/ 2049973 w 2210908"/>
                    <a:gd name="connsiteY96" fmla="*/ 321940 h 1748404"/>
                    <a:gd name="connsiteX97" fmla="*/ 2020712 w 2210908"/>
                    <a:gd name="connsiteY97" fmla="*/ 285364 h 1748404"/>
                    <a:gd name="connsiteX98" fmla="*/ 1998767 w 2210908"/>
                    <a:gd name="connsiteY98" fmla="*/ 278049 h 1748404"/>
                    <a:gd name="connsiteX99" fmla="*/ 1976821 w 2210908"/>
                    <a:gd name="connsiteY99" fmla="*/ 263419 h 1748404"/>
                    <a:gd name="connsiteX100" fmla="*/ 1932930 w 2210908"/>
                    <a:gd name="connsiteY100" fmla="*/ 248788 h 1748404"/>
                    <a:gd name="connsiteX101" fmla="*/ 1889039 w 2210908"/>
                    <a:gd name="connsiteY101" fmla="*/ 234158 h 1748404"/>
                    <a:gd name="connsiteX102" fmla="*/ 1867093 w 2210908"/>
                    <a:gd name="connsiteY102" fmla="*/ 226843 h 1748404"/>
                    <a:gd name="connsiteX103" fmla="*/ 1852463 w 2210908"/>
                    <a:gd name="connsiteY103" fmla="*/ 212212 h 1748404"/>
                    <a:gd name="connsiteX104" fmla="*/ 1808572 w 2210908"/>
                    <a:gd name="connsiteY104" fmla="*/ 197582 h 1748404"/>
                    <a:gd name="connsiteX105" fmla="*/ 1771996 w 2210908"/>
                    <a:gd name="connsiteY105" fmla="*/ 175636 h 1748404"/>
                    <a:gd name="connsiteX106" fmla="*/ 1728104 w 2210908"/>
                    <a:gd name="connsiteY106" fmla="*/ 146376 h 1748404"/>
                    <a:gd name="connsiteX107" fmla="*/ 1713474 w 2210908"/>
                    <a:gd name="connsiteY107" fmla="*/ 131745 h 1748404"/>
                    <a:gd name="connsiteX108" fmla="*/ 1691528 w 2210908"/>
                    <a:gd name="connsiteY108" fmla="*/ 124430 h 1748404"/>
                    <a:gd name="connsiteX109" fmla="*/ 1669583 w 2210908"/>
                    <a:gd name="connsiteY109" fmla="*/ 109800 h 1748404"/>
                    <a:gd name="connsiteX110" fmla="*/ 1625692 w 2210908"/>
                    <a:gd name="connsiteY110" fmla="*/ 87854 h 1748404"/>
                    <a:gd name="connsiteX111" fmla="*/ 1589116 w 2210908"/>
                    <a:gd name="connsiteY111" fmla="*/ 58593 h 1748404"/>
                    <a:gd name="connsiteX112" fmla="*/ 1523793 w 2210908"/>
                    <a:gd name="connsiteY112" fmla="*/ 22532 h 1748404"/>
                    <a:gd name="connsiteX113" fmla="*/ 1408960 w 2210908"/>
                    <a:gd name="connsiteY113" fmla="*/ 17426 h 1748404"/>
                    <a:gd name="connsiteX114" fmla="*/ 1252616 w 2210908"/>
                    <a:gd name="connsiteY114" fmla="*/ 7387 h 1748404"/>
                    <a:gd name="connsiteX115" fmla="*/ 1186780 w 2210908"/>
                    <a:gd name="connsiteY115" fmla="*/ 72 h 1748404"/>
                    <a:gd name="connsiteX116" fmla="*/ 1054763 w 2210908"/>
                    <a:gd name="connsiteY116" fmla="*/ 2624 h 1748404"/>
                    <a:gd name="connsiteX117" fmla="*/ 996584 w 2210908"/>
                    <a:gd name="connsiteY117" fmla="*/ 22017 h 1748404"/>
                    <a:gd name="connsiteX118" fmla="*/ 945378 w 2210908"/>
                    <a:gd name="connsiteY118" fmla="*/ 36648 h 1748404"/>
                    <a:gd name="connsiteX119" fmla="*/ 916117 w 2210908"/>
                    <a:gd name="connsiteY119" fmla="*/ 43963 h 1748404"/>
                    <a:gd name="connsiteX120" fmla="*/ 872226 w 2210908"/>
                    <a:gd name="connsiteY120" fmla="*/ 58593 h 1748404"/>
                    <a:gd name="connsiteX121" fmla="*/ 828335 w 2210908"/>
                    <a:gd name="connsiteY121" fmla="*/ 73224 h 1748404"/>
                    <a:gd name="connsiteX122" fmla="*/ 762498 w 2210908"/>
                    <a:gd name="connsiteY122" fmla="*/ 95169 h 1748404"/>
                    <a:gd name="connsiteX123" fmla="*/ 740552 w 2210908"/>
                    <a:gd name="connsiteY123" fmla="*/ 102484 h 1748404"/>
                    <a:gd name="connsiteX124" fmla="*/ 674888 w 2210908"/>
                    <a:gd name="connsiteY124" fmla="*/ 100446 h 1748404"/>
                    <a:gd name="connsiteX125" fmla="*/ 515476 w 2210908"/>
                    <a:gd name="connsiteY125" fmla="*/ 132089 h 1748404"/>
                    <a:gd name="connsiteX126" fmla="*/ 435695 w 2210908"/>
                    <a:gd name="connsiteY126" fmla="*/ 151481 h 1748404"/>
                    <a:gd name="connsiteX127" fmla="*/ 355228 w 2210908"/>
                    <a:gd name="connsiteY127" fmla="*/ 161349 h 1748404"/>
                    <a:gd name="connsiteX128" fmla="*/ 301469 w 2210908"/>
                    <a:gd name="connsiteY128" fmla="*/ 168836 h 1748404"/>
                    <a:gd name="connsiteX129" fmla="*/ 201266 w 2210908"/>
                    <a:gd name="connsiteY129" fmla="*/ 192990 h 1748404"/>
                    <a:gd name="connsiteX130" fmla="*/ 96815 w 2210908"/>
                    <a:gd name="connsiteY130" fmla="*/ 212212 h 1748404"/>
                    <a:gd name="connsiteX131" fmla="*/ 89500 w 2210908"/>
                    <a:gd name="connsiteY131" fmla="*/ 241473 h 1748404"/>
                    <a:gd name="connsiteX132" fmla="*/ 82184 w 2210908"/>
                    <a:gd name="connsiteY132" fmla="*/ 285364 h 1748404"/>
                    <a:gd name="connsiteX133" fmla="*/ 67554 w 2210908"/>
                    <a:gd name="connsiteY133" fmla="*/ 329256 h 1748404"/>
                    <a:gd name="connsiteX134" fmla="*/ 45608 w 2210908"/>
                    <a:gd name="connsiteY134" fmla="*/ 395092 h 1748404"/>
                    <a:gd name="connsiteX135" fmla="*/ 30978 w 2210908"/>
                    <a:gd name="connsiteY135" fmla="*/ 438984 h 1748404"/>
                    <a:gd name="connsiteX136" fmla="*/ 154 w 2210908"/>
                    <a:gd name="connsiteY136" fmla="*/ 469642 h 1748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2210908" h="1748404">
                      <a:moveTo>
                        <a:pt x="154" y="469642"/>
                      </a:moveTo>
                      <a:cubicBezTo>
                        <a:pt x="12346" y="472080"/>
                        <a:pt x="36248" y="481054"/>
                        <a:pt x="45608" y="482875"/>
                      </a:cubicBezTo>
                      <a:cubicBezTo>
                        <a:pt x="54968" y="484696"/>
                        <a:pt x="44720" y="483688"/>
                        <a:pt x="56315" y="480570"/>
                      </a:cubicBezTo>
                      <a:cubicBezTo>
                        <a:pt x="67910" y="477452"/>
                        <a:pt x="83283" y="482720"/>
                        <a:pt x="96129" y="487981"/>
                      </a:cubicBezTo>
                      <a:cubicBezTo>
                        <a:pt x="108975" y="493242"/>
                        <a:pt x="118646" y="506891"/>
                        <a:pt x="133391" y="512136"/>
                      </a:cubicBezTo>
                      <a:cubicBezTo>
                        <a:pt x="148136" y="517381"/>
                        <a:pt x="167566" y="516762"/>
                        <a:pt x="184597" y="519451"/>
                      </a:cubicBezTo>
                      <a:lnTo>
                        <a:pt x="272380" y="534081"/>
                      </a:lnTo>
                      <a:cubicBezTo>
                        <a:pt x="287010" y="536519"/>
                        <a:pt x="301483" y="540258"/>
                        <a:pt x="316271" y="541396"/>
                      </a:cubicBezTo>
                      <a:lnTo>
                        <a:pt x="411368" y="548712"/>
                      </a:lnTo>
                      <a:cubicBezTo>
                        <a:pt x="421122" y="551150"/>
                        <a:pt x="429259" y="550414"/>
                        <a:pt x="440629" y="556027"/>
                      </a:cubicBezTo>
                      <a:cubicBezTo>
                        <a:pt x="451999" y="561640"/>
                        <a:pt x="467763" y="575956"/>
                        <a:pt x="479587" y="582392"/>
                      </a:cubicBezTo>
                      <a:cubicBezTo>
                        <a:pt x="491411" y="588828"/>
                        <a:pt x="499408" y="590587"/>
                        <a:pt x="511571" y="594641"/>
                      </a:cubicBezTo>
                      <a:cubicBezTo>
                        <a:pt x="523734" y="598695"/>
                        <a:pt x="535670" y="604281"/>
                        <a:pt x="552567" y="606719"/>
                      </a:cubicBezTo>
                      <a:cubicBezTo>
                        <a:pt x="569464" y="609157"/>
                        <a:pt x="594782" y="606407"/>
                        <a:pt x="612956" y="609271"/>
                      </a:cubicBezTo>
                      <a:cubicBezTo>
                        <a:pt x="631130" y="612135"/>
                        <a:pt x="641562" y="618146"/>
                        <a:pt x="661609" y="623902"/>
                      </a:cubicBezTo>
                      <a:lnTo>
                        <a:pt x="733237" y="643809"/>
                      </a:lnTo>
                      <a:cubicBezTo>
                        <a:pt x="748833" y="648346"/>
                        <a:pt x="747868" y="648686"/>
                        <a:pt x="755183" y="651124"/>
                      </a:cubicBezTo>
                      <a:cubicBezTo>
                        <a:pt x="762498" y="653562"/>
                        <a:pt x="769567" y="656928"/>
                        <a:pt x="777128" y="658440"/>
                      </a:cubicBezTo>
                      <a:cubicBezTo>
                        <a:pt x="789320" y="660878"/>
                        <a:pt x="801709" y="662484"/>
                        <a:pt x="813704" y="665755"/>
                      </a:cubicBezTo>
                      <a:cubicBezTo>
                        <a:pt x="828583" y="669813"/>
                        <a:pt x="842965" y="675508"/>
                        <a:pt x="857596" y="680385"/>
                      </a:cubicBezTo>
                      <a:cubicBezTo>
                        <a:pt x="864911" y="682823"/>
                        <a:pt x="872061" y="685830"/>
                        <a:pt x="879541" y="687700"/>
                      </a:cubicBezTo>
                      <a:cubicBezTo>
                        <a:pt x="971053" y="710580"/>
                        <a:pt x="857257" y="681334"/>
                        <a:pt x="930748" y="702331"/>
                      </a:cubicBezTo>
                      <a:cubicBezTo>
                        <a:pt x="940415" y="705093"/>
                        <a:pt x="950341" y="706884"/>
                        <a:pt x="960008" y="709646"/>
                      </a:cubicBezTo>
                      <a:cubicBezTo>
                        <a:pt x="992547" y="718943"/>
                        <a:pt x="973098" y="716652"/>
                        <a:pt x="1011215" y="724276"/>
                      </a:cubicBezTo>
                      <a:cubicBezTo>
                        <a:pt x="1043808" y="730795"/>
                        <a:pt x="1060313" y="731065"/>
                        <a:pt x="1091682" y="738907"/>
                      </a:cubicBezTo>
                      <a:cubicBezTo>
                        <a:pt x="1099163" y="740777"/>
                        <a:pt x="1106313" y="743784"/>
                        <a:pt x="1113628" y="746222"/>
                      </a:cubicBezTo>
                      <a:cubicBezTo>
                        <a:pt x="1114847" y="757195"/>
                        <a:pt x="1093073" y="774125"/>
                        <a:pt x="1089472" y="792838"/>
                      </a:cubicBezTo>
                      <a:cubicBezTo>
                        <a:pt x="1085871" y="811552"/>
                        <a:pt x="1087998" y="843108"/>
                        <a:pt x="1092024" y="858503"/>
                      </a:cubicBezTo>
                      <a:cubicBezTo>
                        <a:pt x="1096050" y="873899"/>
                        <a:pt x="1106370" y="877102"/>
                        <a:pt x="1113628" y="885211"/>
                      </a:cubicBezTo>
                      <a:cubicBezTo>
                        <a:pt x="1120886" y="893320"/>
                        <a:pt x="1128258" y="899841"/>
                        <a:pt x="1135573" y="907156"/>
                      </a:cubicBezTo>
                      <a:cubicBezTo>
                        <a:pt x="1138011" y="914471"/>
                        <a:pt x="1141018" y="921621"/>
                        <a:pt x="1142888" y="929102"/>
                      </a:cubicBezTo>
                      <a:cubicBezTo>
                        <a:pt x="1145835" y="940888"/>
                        <a:pt x="1149920" y="973946"/>
                        <a:pt x="1157519" y="987624"/>
                      </a:cubicBezTo>
                      <a:cubicBezTo>
                        <a:pt x="1166058" y="1002995"/>
                        <a:pt x="1181052" y="1010589"/>
                        <a:pt x="1186780" y="1031515"/>
                      </a:cubicBezTo>
                      <a:cubicBezTo>
                        <a:pt x="1192508" y="1052441"/>
                        <a:pt x="1193841" y="1091548"/>
                        <a:pt x="1191885" y="1113182"/>
                      </a:cubicBezTo>
                      <a:cubicBezTo>
                        <a:pt x="1189929" y="1134816"/>
                        <a:pt x="1180347" y="1147627"/>
                        <a:pt x="1175045" y="1161321"/>
                      </a:cubicBezTo>
                      <a:cubicBezTo>
                        <a:pt x="1169743" y="1175015"/>
                        <a:pt x="1168267" y="1184798"/>
                        <a:pt x="1160072" y="1195345"/>
                      </a:cubicBezTo>
                      <a:cubicBezTo>
                        <a:pt x="1151877" y="1205893"/>
                        <a:pt x="1133618" y="1212897"/>
                        <a:pt x="1125877" y="1224606"/>
                      </a:cubicBezTo>
                      <a:cubicBezTo>
                        <a:pt x="1118136" y="1236315"/>
                        <a:pt x="1119327" y="1246577"/>
                        <a:pt x="1113628" y="1265601"/>
                      </a:cubicBezTo>
                      <a:cubicBezTo>
                        <a:pt x="1107929" y="1284626"/>
                        <a:pt x="1097762" y="1314431"/>
                        <a:pt x="1091682" y="1338753"/>
                      </a:cubicBezTo>
                      <a:cubicBezTo>
                        <a:pt x="1088881" y="1380776"/>
                        <a:pt x="1077137" y="1454270"/>
                        <a:pt x="1072289" y="1485572"/>
                      </a:cubicBezTo>
                      <a:cubicBezTo>
                        <a:pt x="1067441" y="1516874"/>
                        <a:pt x="1065031" y="1519252"/>
                        <a:pt x="1062592" y="1526567"/>
                      </a:cubicBezTo>
                      <a:cubicBezTo>
                        <a:pt x="1065031" y="1546074"/>
                        <a:pt x="1042411" y="1588006"/>
                        <a:pt x="1048478" y="1599376"/>
                      </a:cubicBezTo>
                      <a:cubicBezTo>
                        <a:pt x="1054545" y="1610746"/>
                        <a:pt x="1083659" y="1597195"/>
                        <a:pt x="1098997" y="1594785"/>
                      </a:cubicBezTo>
                      <a:cubicBezTo>
                        <a:pt x="1114335" y="1592375"/>
                        <a:pt x="1125168" y="1585003"/>
                        <a:pt x="1140506" y="1584917"/>
                      </a:cubicBezTo>
                      <a:cubicBezTo>
                        <a:pt x="1155844" y="1584831"/>
                        <a:pt x="1173930" y="1593080"/>
                        <a:pt x="1191027" y="1594271"/>
                      </a:cubicBezTo>
                      <a:cubicBezTo>
                        <a:pt x="1208125" y="1595462"/>
                        <a:pt x="1227949" y="1589538"/>
                        <a:pt x="1243091" y="1592062"/>
                      </a:cubicBezTo>
                      <a:cubicBezTo>
                        <a:pt x="1258233" y="1594586"/>
                        <a:pt x="1268040" y="1604539"/>
                        <a:pt x="1281877" y="1609416"/>
                      </a:cubicBezTo>
                      <a:cubicBezTo>
                        <a:pt x="1295714" y="1614293"/>
                        <a:pt x="1292877" y="1608859"/>
                        <a:pt x="1326111" y="1621322"/>
                      </a:cubicBezTo>
                      <a:cubicBezTo>
                        <a:pt x="1334343" y="1624409"/>
                        <a:pt x="1349444" y="1620389"/>
                        <a:pt x="1362344" y="1624046"/>
                      </a:cubicBezTo>
                      <a:cubicBezTo>
                        <a:pt x="1375244" y="1627703"/>
                        <a:pt x="1393844" y="1640505"/>
                        <a:pt x="1403511" y="1643267"/>
                      </a:cubicBezTo>
                      <a:cubicBezTo>
                        <a:pt x="1456137" y="1658302"/>
                        <a:pt x="1375231" y="1633885"/>
                        <a:pt x="1472072" y="1645992"/>
                      </a:cubicBezTo>
                      <a:cubicBezTo>
                        <a:pt x="1741582" y="1633740"/>
                        <a:pt x="1555306" y="1622910"/>
                        <a:pt x="1676898" y="1653307"/>
                      </a:cubicBezTo>
                      <a:cubicBezTo>
                        <a:pt x="1696405" y="1658184"/>
                        <a:pt x="1716344" y="1661578"/>
                        <a:pt x="1735420" y="1667937"/>
                      </a:cubicBezTo>
                      <a:lnTo>
                        <a:pt x="1779311" y="1682568"/>
                      </a:lnTo>
                      <a:cubicBezTo>
                        <a:pt x="1832740" y="1664758"/>
                        <a:pt x="1808241" y="1671677"/>
                        <a:pt x="1852463" y="1660622"/>
                      </a:cubicBezTo>
                      <a:cubicBezTo>
                        <a:pt x="1893351" y="1664029"/>
                        <a:pt x="1936557" y="1664271"/>
                        <a:pt x="1976821" y="1675252"/>
                      </a:cubicBezTo>
                      <a:cubicBezTo>
                        <a:pt x="1991699" y="1679310"/>
                        <a:pt x="2020712" y="1689883"/>
                        <a:pt x="2020712" y="1689883"/>
                      </a:cubicBezTo>
                      <a:cubicBezTo>
                        <a:pt x="2049194" y="1718363"/>
                        <a:pt x="2024369" y="1699391"/>
                        <a:pt x="2086549" y="1711828"/>
                      </a:cubicBezTo>
                      <a:cubicBezTo>
                        <a:pt x="2094110" y="1713340"/>
                        <a:pt x="2101081" y="1717026"/>
                        <a:pt x="2108495" y="1719144"/>
                      </a:cubicBezTo>
                      <a:cubicBezTo>
                        <a:pt x="2118162" y="1721906"/>
                        <a:pt x="2128126" y="1723570"/>
                        <a:pt x="2137756" y="1726459"/>
                      </a:cubicBezTo>
                      <a:cubicBezTo>
                        <a:pt x="2152527" y="1730890"/>
                        <a:pt x="2167017" y="1736212"/>
                        <a:pt x="2181647" y="1741089"/>
                      </a:cubicBezTo>
                      <a:lnTo>
                        <a:pt x="2203592" y="1748404"/>
                      </a:lnTo>
                      <a:lnTo>
                        <a:pt x="2188962" y="1704513"/>
                      </a:lnTo>
                      <a:cubicBezTo>
                        <a:pt x="2186524" y="1697198"/>
                        <a:pt x="2187099" y="1688020"/>
                        <a:pt x="2181647" y="1682568"/>
                      </a:cubicBezTo>
                      <a:cubicBezTo>
                        <a:pt x="2160799" y="1661720"/>
                        <a:pt x="2170842" y="1673676"/>
                        <a:pt x="2152386" y="1645992"/>
                      </a:cubicBezTo>
                      <a:cubicBezTo>
                        <a:pt x="2154824" y="1638677"/>
                        <a:pt x="2160553" y="1631710"/>
                        <a:pt x="2159701" y="1624046"/>
                      </a:cubicBezTo>
                      <a:cubicBezTo>
                        <a:pt x="2157998" y="1608719"/>
                        <a:pt x="2145071" y="1580155"/>
                        <a:pt x="2145071" y="1580155"/>
                      </a:cubicBezTo>
                      <a:cubicBezTo>
                        <a:pt x="2149948" y="1575278"/>
                        <a:pt x="2156617" y="1571693"/>
                        <a:pt x="2159701" y="1565524"/>
                      </a:cubicBezTo>
                      <a:cubicBezTo>
                        <a:pt x="2166598" y="1551730"/>
                        <a:pt x="2174332" y="1521633"/>
                        <a:pt x="2174332" y="1521633"/>
                      </a:cubicBezTo>
                      <a:cubicBezTo>
                        <a:pt x="2166066" y="1480306"/>
                        <a:pt x="2163174" y="1492989"/>
                        <a:pt x="2174332" y="1455796"/>
                      </a:cubicBezTo>
                      <a:cubicBezTo>
                        <a:pt x="2178763" y="1441025"/>
                        <a:pt x="2188962" y="1411905"/>
                        <a:pt x="2188962" y="1411905"/>
                      </a:cubicBezTo>
                      <a:cubicBezTo>
                        <a:pt x="2180815" y="1387463"/>
                        <a:pt x="2180457" y="1388260"/>
                        <a:pt x="2174332" y="1360699"/>
                      </a:cubicBezTo>
                      <a:cubicBezTo>
                        <a:pt x="2162562" y="1307738"/>
                        <a:pt x="2172772" y="1341391"/>
                        <a:pt x="2159701" y="1302177"/>
                      </a:cubicBezTo>
                      <a:cubicBezTo>
                        <a:pt x="2162139" y="1294862"/>
                        <a:pt x="2163049" y="1286844"/>
                        <a:pt x="2167016" y="1280232"/>
                      </a:cubicBezTo>
                      <a:cubicBezTo>
                        <a:pt x="2170565" y="1274318"/>
                        <a:pt x="2178563" y="1271770"/>
                        <a:pt x="2181647" y="1265601"/>
                      </a:cubicBezTo>
                      <a:cubicBezTo>
                        <a:pt x="2186143" y="1256609"/>
                        <a:pt x="2186200" y="1246007"/>
                        <a:pt x="2188962" y="1236340"/>
                      </a:cubicBezTo>
                      <a:cubicBezTo>
                        <a:pt x="2191080" y="1228926"/>
                        <a:pt x="2193839" y="1221710"/>
                        <a:pt x="2196277" y="1214395"/>
                      </a:cubicBezTo>
                      <a:cubicBezTo>
                        <a:pt x="2193839" y="1202203"/>
                        <a:pt x="2193860" y="1189247"/>
                        <a:pt x="2188962" y="1177819"/>
                      </a:cubicBezTo>
                      <a:cubicBezTo>
                        <a:pt x="2186245" y="1171480"/>
                        <a:pt x="2174332" y="1170085"/>
                        <a:pt x="2174332" y="1163188"/>
                      </a:cubicBezTo>
                      <a:cubicBezTo>
                        <a:pt x="2174332" y="1153961"/>
                        <a:pt x="2197224" y="1132980"/>
                        <a:pt x="2203592" y="1126612"/>
                      </a:cubicBezTo>
                      <a:cubicBezTo>
                        <a:pt x="2206031" y="1119297"/>
                        <a:pt x="2210908" y="1112378"/>
                        <a:pt x="2210908" y="1104667"/>
                      </a:cubicBezTo>
                      <a:cubicBezTo>
                        <a:pt x="2210908" y="1063311"/>
                        <a:pt x="2206564" y="1055061"/>
                        <a:pt x="2196277" y="1024200"/>
                      </a:cubicBezTo>
                      <a:cubicBezTo>
                        <a:pt x="2212803" y="974619"/>
                        <a:pt x="2196277" y="1035105"/>
                        <a:pt x="2196277" y="951048"/>
                      </a:cubicBezTo>
                      <a:cubicBezTo>
                        <a:pt x="2196277" y="943337"/>
                        <a:pt x="2201154" y="936417"/>
                        <a:pt x="2203592" y="929102"/>
                      </a:cubicBezTo>
                      <a:lnTo>
                        <a:pt x="2188962" y="885211"/>
                      </a:lnTo>
                      <a:cubicBezTo>
                        <a:pt x="2177715" y="851470"/>
                        <a:pt x="2189209" y="864777"/>
                        <a:pt x="2145071" y="855950"/>
                      </a:cubicBezTo>
                      <a:cubicBezTo>
                        <a:pt x="2152386" y="848635"/>
                        <a:pt x="2163745" y="843818"/>
                        <a:pt x="2167016" y="834004"/>
                      </a:cubicBezTo>
                      <a:cubicBezTo>
                        <a:pt x="2174819" y="810596"/>
                        <a:pt x="2149460" y="808645"/>
                        <a:pt x="2137756" y="804744"/>
                      </a:cubicBezTo>
                      <a:cubicBezTo>
                        <a:pt x="2135317" y="787675"/>
                        <a:pt x="2132579" y="770646"/>
                        <a:pt x="2130440" y="753537"/>
                      </a:cubicBezTo>
                      <a:cubicBezTo>
                        <a:pt x="2127701" y="731627"/>
                        <a:pt x="2126755" y="709480"/>
                        <a:pt x="2123125" y="687700"/>
                      </a:cubicBezTo>
                      <a:cubicBezTo>
                        <a:pt x="2121857" y="680094"/>
                        <a:pt x="2120292" y="672029"/>
                        <a:pt x="2115810" y="665755"/>
                      </a:cubicBezTo>
                      <a:cubicBezTo>
                        <a:pt x="2107792" y="654531"/>
                        <a:pt x="2086549" y="636494"/>
                        <a:pt x="2086549" y="636494"/>
                      </a:cubicBezTo>
                      <a:cubicBezTo>
                        <a:pt x="2084111" y="614548"/>
                        <a:pt x="2086780" y="591408"/>
                        <a:pt x="2079234" y="570657"/>
                      </a:cubicBezTo>
                      <a:cubicBezTo>
                        <a:pt x="2076229" y="562395"/>
                        <a:pt x="2061948" y="563482"/>
                        <a:pt x="2057288" y="556027"/>
                      </a:cubicBezTo>
                      <a:cubicBezTo>
                        <a:pt x="2049114" y="542949"/>
                        <a:pt x="2042658" y="512136"/>
                        <a:pt x="2042658" y="512136"/>
                      </a:cubicBezTo>
                      <a:cubicBezTo>
                        <a:pt x="2037234" y="419927"/>
                        <a:pt x="2027530" y="411964"/>
                        <a:pt x="2042658" y="343886"/>
                      </a:cubicBezTo>
                      <a:cubicBezTo>
                        <a:pt x="2044331" y="336359"/>
                        <a:pt x="2047535" y="329255"/>
                        <a:pt x="2049973" y="321940"/>
                      </a:cubicBezTo>
                      <a:cubicBezTo>
                        <a:pt x="2043328" y="311972"/>
                        <a:pt x="2032294" y="292313"/>
                        <a:pt x="2020712" y="285364"/>
                      </a:cubicBezTo>
                      <a:cubicBezTo>
                        <a:pt x="2014100" y="281397"/>
                        <a:pt x="2005664" y="281497"/>
                        <a:pt x="1998767" y="278049"/>
                      </a:cubicBezTo>
                      <a:cubicBezTo>
                        <a:pt x="1990903" y="274117"/>
                        <a:pt x="1984855" y="266990"/>
                        <a:pt x="1976821" y="263419"/>
                      </a:cubicBezTo>
                      <a:cubicBezTo>
                        <a:pt x="1962728" y="257156"/>
                        <a:pt x="1947560" y="253665"/>
                        <a:pt x="1932930" y="248788"/>
                      </a:cubicBezTo>
                      <a:lnTo>
                        <a:pt x="1889039" y="234158"/>
                      </a:lnTo>
                      <a:lnTo>
                        <a:pt x="1867093" y="226843"/>
                      </a:lnTo>
                      <a:cubicBezTo>
                        <a:pt x="1862216" y="221966"/>
                        <a:pt x="1858632" y="215296"/>
                        <a:pt x="1852463" y="212212"/>
                      </a:cubicBezTo>
                      <a:cubicBezTo>
                        <a:pt x="1838669" y="205315"/>
                        <a:pt x="1808572" y="197582"/>
                        <a:pt x="1808572" y="197582"/>
                      </a:cubicBezTo>
                      <a:cubicBezTo>
                        <a:pt x="1775749" y="164761"/>
                        <a:pt x="1814727" y="199375"/>
                        <a:pt x="1771996" y="175636"/>
                      </a:cubicBezTo>
                      <a:cubicBezTo>
                        <a:pt x="1756625" y="167097"/>
                        <a:pt x="1742735" y="156129"/>
                        <a:pt x="1728104" y="146376"/>
                      </a:cubicBezTo>
                      <a:cubicBezTo>
                        <a:pt x="1722365" y="142550"/>
                        <a:pt x="1719388" y="135293"/>
                        <a:pt x="1713474" y="131745"/>
                      </a:cubicBezTo>
                      <a:cubicBezTo>
                        <a:pt x="1706862" y="127778"/>
                        <a:pt x="1698843" y="126868"/>
                        <a:pt x="1691528" y="124430"/>
                      </a:cubicBezTo>
                      <a:cubicBezTo>
                        <a:pt x="1684213" y="119553"/>
                        <a:pt x="1677446" y="113732"/>
                        <a:pt x="1669583" y="109800"/>
                      </a:cubicBezTo>
                      <a:cubicBezTo>
                        <a:pt x="1633526" y="91771"/>
                        <a:pt x="1660632" y="115805"/>
                        <a:pt x="1625692" y="87854"/>
                      </a:cubicBezTo>
                      <a:cubicBezTo>
                        <a:pt x="1606696" y="72657"/>
                        <a:pt x="1606099" y="69480"/>
                        <a:pt x="1589116" y="58593"/>
                      </a:cubicBezTo>
                      <a:cubicBezTo>
                        <a:pt x="1572133" y="47706"/>
                        <a:pt x="1553819" y="29393"/>
                        <a:pt x="1523793" y="22532"/>
                      </a:cubicBezTo>
                      <a:cubicBezTo>
                        <a:pt x="1493767" y="15671"/>
                        <a:pt x="1454156" y="19950"/>
                        <a:pt x="1408960" y="17426"/>
                      </a:cubicBezTo>
                      <a:lnTo>
                        <a:pt x="1252616" y="7387"/>
                      </a:lnTo>
                      <a:cubicBezTo>
                        <a:pt x="1215586" y="4495"/>
                        <a:pt x="1208725" y="2510"/>
                        <a:pt x="1186780" y="72"/>
                      </a:cubicBezTo>
                      <a:cubicBezTo>
                        <a:pt x="1138012" y="2510"/>
                        <a:pt x="1103270" y="-2973"/>
                        <a:pt x="1054763" y="2624"/>
                      </a:cubicBezTo>
                      <a:cubicBezTo>
                        <a:pt x="1039443" y="4392"/>
                        <a:pt x="1014815" y="16346"/>
                        <a:pt x="996584" y="22017"/>
                      </a:cubicBezTo>
                      <a:cubicBezTo>
                        <a:pt x="978353" y="27688"/>
                        <a:pt x="1018849" y="15656"/>
                        <a:pt x="945378" y="36648"/>
                      </a:cubicBezTo>
                      <a:cubicBezTo>
                        <a:pt x="935711" y="39410"/>
                        <a:pt x="925747" y="41074"/>
                        <a:pt x="916117" y="43963"/>
                      </a:cubicBezTo>
                      <a:cubicBezTo>
                        <a:pt x="901346" y="48394"/>
                        <a:pt x="886856" y="53716"/>
                        <a:pt x="872226" y="58593"/>
                      </a:cubicBezTo>
                      <a:lnTo>
                        <a:pt x="828335" y="73224"/>
                      </a:lnTo>
                      <a:lnTo>
                        <a:pt x="762498" y="95169"/>
                      </a:lnTo>
                      <a:cubicBezTo>
                        <a:pt x="755183" y="97607"/>
                        <a:pt x="755153" y="101605"/>
                        <a:pt x="740552" y="102484"/>
                      </a:cubicBezTo>
                      <a:cubicBezTo>
                        <a:pt x="725951" y="103363"/>
                        <a:pt x="712401" y="95512"/>
                        <a:pt x="674888" y="100446"/>
                      </a:cubicBezTo>
                      <a:cubicBezTo>
                        <a:pt x="637375" y="105380"/>
                        <a:pt x="555738" y="121996"/>
                        <a:pt x="515476" y="132089"/>
                      </a:cubicBezTo>
                      <a:cubicBezTo>
                        <a:pt x="462866" y="149626"/>
                        <a:pt x="462403" y="146604"/>
                        <a:pt x="435695" y="151481"/>
                      </a:cubicBezTo>
                      <a:cubicBezTo>
                        <a:pt x="408987" y="156358"/>
                        <a:pt x="377599" y="158457"/>
                        <a:pt x="355228" y="161349"/>
                      </a:cubicBezTo>
                      <a:cubicBezTo>
                        <a:pt x="332857" y="164241"/>
                        <a:pt x="327129" y="163563"/>
                        <a:pt x="301469" y="168836"/>
                      </a:cubicBezTo>
                      <a:cubicBezTo>
                        <a:pt x="275809" y="174109"/>
                        <a:pt x="235375" y="185761"/>
                        <a:pt x="201266" y="192990"/>
                      </a:cubicBezTo>
                      <a:cubicBezTo>
                        <a:pt x="167157" y="200219"/>
                        <a:pt x="126076" y="209774"/>
                        <a:pt x="96815" y="212212"/>
                      </a:cubicBezTo>
                      <a:cubicBezTo>
                        <a:pt x="94377" y="221966"/>
                        <a:pt x="91472" y="231614"/>
                        <a:pt x="89500" y="241473"/>
                      </a:cubicBezTo>
                      <a:cubicBezTo>
                        <a:pt x="86591" y="256017"/>
                        <a:pt x="85781" y="270975"/>
                        <a:pt x="82184" y="285364"/>
                      </a:cubicBezTo>
                      <a:cubicBezTo>
                        <a:pt x="78444" y="300326"/>
                        <a:pt x="72431" y="314625"/>
                        <a:pt x="67554" y="329256"/>
                      </a:cubicBezTo>
                      <a:lnTo>
                        <a:pt x="45608" y="395092"/>
                      </a:lnTo>
                      <a:lnTo>
                        <a:pt x="30978" y="438984"/>
                      </a:lnTo>
                      <a:cubicBezTo>
                        <a:pt x="24882" y="452395"/>
                        <a:pt x="-2284" y="462327"/>
                        <a:pt x="154" y="469642"/>
                      </a:cubicBez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PY"/>
                </a:p>
              </p:txBody>
            </p:sp>
            <p:sp>
              <p:nvSpPr>
                <p:cNvPr id="128" name="10 Forma libre">
                  <a:extLst>
                    <a:ext uri="{FF2B5EF4-FFF2-40B4-BE49-F238E27FC236}">
                      <a16:creationId xmlns:a16="http://schemas.microsoft.com/office/drawing/2014/main" id="{5FB61C29-2D5C-416A-BCAA-16BA8475816C}"/>
                    </a:ext>
                  </a:extLst>
                </p:cNvPr>
                <p:cNvSpPr/>
                <p:nvPr/>
              </p:nvSpPr>
              <p:spPr>
                <a:xfrm>
                  <a:off x="3355975" y="2563813"/>
                  <a:ext cx="1979613" cy="1876425"/>
                </a:xfrm>
                <a:custGeom>
                  <a:avLst/>
                  <a:gdLst>
                    <a:gd name="connsiteX0" fmla="*/ 7952 w 1980454"/>
                    <a:gd name="connsiteY0" fmla="*/ 1002152 h 1868844"/>
                    <a:gd name="connsiteX1" fmla="*/ 35781 w 1980454"/>
                    <a:gd name="connsiteY1" fmla="*/ 998177 h 1868844"/>
                    <a:gd name="connsiteX2" fmla="*/ 75538 w 1980454"/>
                    <a:gd name="connsiteY2" fmla="*/ 1006128 h 1868844"/>
                    <a:gd name="connsiteX3" fmla="*/ 87465 w 1980454"/>
                    <a:gd name="connsiteY3" fmla="*/ 1014079 h 1868844"/>
                    <a:gd name="connsiteX4" fmla="*/ 95416 w 1980454"/>
                    <a:gd name="connsiteY4" fmla="*/ 1022031 h 1868844"/>
                    <a:gd name="connsiteX5" fmla="*/ 115294 w 1980454"/>
                    <a:gd name="connsiteY5" fmla="*/ 1026006 h 1868844"/>
                    <a:gd name="connsiteX6" fmla="*/ 131197 w 1980454"/>
                    <a:gd name="connsiteY6" fmla="*/ 1049860 h 1868844"/>
                    <a:gd name="connsiteX7" fmla="*/ 178905 w 1980454"/>
                    <a:gd name="connsiteY7" fmla="*/ 1065763 h 1868844"/>
                    <a:gd name="connsiteX8" fmla="*/ 190832 w 1980454"/>
                    <a:gd name="connsiteY8" fmla="*/ 1069738 h 1868844"/>
                    <a:gd name="connsiteX9" fmla="*/ 202759 w 1980454"/>
                    <a:gd name="connsiteY9" fmla="*/ 1073714 h 1868844"/>
                    <a:gd name="connsiteX10" fmla="*/ 218661 w 1980454"/>
                    <a:gd name="connsiteY10" fmla="*/ 1077690 h 1868844"/>
                    <a:gd name="connsiteX11" fmla="*/ 230588 w 1980454"/>
                    <a:gd name="connsiteY11" fmla="*/ 1081665 h 1868844"/>
                    <a:gd name="connsiteX12" fmla="*/ 250467 w 1980454"/>
                    <a:gd name="connsiteY12" fmla="*/ 1085641 h 1868844"/>
                    <a:gd name="connsiteX13" fmla="*/ 262393 w 1980454"/>
                    <a:gd name="connsiteY13" fmla="*/ 1089617 h 1868844"/>
                    <a:gd name="connsiteX14" fmla="*/ 278296 w 1980454"/>
                    <a:gd name="connsiteY14" fmla="*/ 1093592 h 1868844"/>
                    <a:gd name="connsiteX15" fmla="*/ 290223 w 1980454"/>
                    <a:gd name="connsiteY15" fmla="*/ 1097568 h 1868844"/>
                    <a:gd name="connsiteX16" fmla="*/ 337931 w 1980454"/>
                    <a:gd name="connsiteY16" fmla="*/ 1105519 h 1868844"/>
                    <a:gd name="connsiteX17" fmla="*/ 381663 w 1980454"/>
                    <a:gd name="connsiteY17" fmla="*/ 1101544 h 1868844"/>
                    <a:gd name="connsiteX18" fmla="*/ 405517 w 1980454"/>
                    <a:gd name="connsiteY18" fmla="*/ 1093592 h 1868844"/>
                    <a:gd name="connsiteX19" fmla="*/ 417444 w 1980454"/>
                    <a:gd name="connsiteY19" fmla="*/ 1089617 h 1868844"/>
                    <a:gd name="connsiteX20" fmla="*/ 449249 w 1980454"/>
                    <a:gd name="connsiteY20" fmla="*/ 1093592 h 1868844"/>
                    <a:gd name="connsiteX21" fmla="*/ 473103 w 1980454"/>
                    <a:gd name="connsiteY21" fmla="*/ 1109495 h 1868844"/>
                    <a:gd name="connsiteX22" fmla="*/ 492981 w 1980454"/>
                    <a:gd name="connsiteY22" fmla="*/ 1125398 h 1868844"/>
                    <a:gd name="connsiteX23" fmla="*/ 512860 w 1980454"/>
                    <a:gd name="connsiteY23" fmla="*/ 1141300 h 1868844"/>
                    <a:gd name="connsiteX24" fmla="*/ 532738 w 1980454"/>
                    <a:gd name="connsiteY24" fmla="*/ 1165154 h 1868844"/>
                    <a:gd name="connsiteX25" fmla="*/ 568519 w 1980454"/>
                    <a:gd name="connsiteY25" fmla="*/ 1181057 h 1868844"/>
                    <a:gd name="connsiteX26" fmla="*/ 580446 w 1980454"/>
                    <a:gd name="connsiteY26" fmla="*/ 1185032 h 1868844"/>
                    <a:gd name="connsiteX27" fmla="*/ 592373 w 1980454"/>
                    <a:gd name="connsiteY27" fmla="*/ 1189008 h 1868844"/>
                    <a:gd name="connsiteX28" fmla="*/ 604300 w 1980454"/>
                    <a:gd name="connsiteY28" fmla="*/ 1196959 h 1868844"/>
                    <a:gd name="connsiteX29" fmla="*/ 612251 w 1980454"/>
                    <a:gd name="connsiteY29" fmla="*/ 1204911 h 1868844"/>
                    <a:gd name="connsiteX30" fmla="*/ 624178 w 1980454"/>
                    <a:gd name="connsiteY30" fmla="*/ 1208886 h 1868844"/>
                    <a:gd name="connsiteX31" fmla="*/ 632129 w 1980454"/>
                    <a:gd name="connsiteY31" fmla="*/ 1216838 h 1868844"/>
                    <a:gd name="connsiteX32" fmla="*/ 667910 w 1980454"/>
                    <a:gd name="connsiteY32" fmla="*/ 1228764 h 1868844"/>
                    <a:gd name="connsiteX33" fmla="*/ 679837 w 1980454"/>
                    <a:gd name="connsiteY33" fmla="*/ 1232740 h 1868844"/>
                    <a:gd name="connsiteX34" fmla="*/ 691764 w 1980454"/>
                    <a:gd name="connsiteY34" fmla="*/ 1240691 h 1868844"/>
                    <a:gd name="connsiteX35" fmla="*/ 715618 w 1980454"/>
                    <a:gd name="connsiteY35" fmla="*/ 1248643 h 1868844"/>
                    <a:gd name="connsiteX36" fmla="*/ 719593 w 1980454"/>
                    <a:gd name="connsiteY36" fmla="*/ 1260570 h 1868844"/>
                    <a:gd name="connsiteX37" fmla="*/ 739472 w 1980454"/>
                    <a:gd name="connsiteY37" fmla="*/ 1280448 h 1868844"/>
                    <a:gd name="connsiteX38" fmla="*/ 751399 w 1980454"/>
                    <a:gd name="connsiteY38" fmla="*/ 1300326 h 1868844"/>
                    <a:gd name="connsiteX39" fmla="*/ 755374 w 1980454"/>
                    <a:gd name="connsiteY39" fmla="*/ 1312253 h 1868844"/>
                    <a:gd name="connsiteX40" fmla="*/ 771277 w 1980454"/>
                    <a:gd name="connsiteY40" fmla="*/ 1328156 h 1868844"/>
                    <a:gd name="connsiteX41" fmla="*/ 783204 w 1980454"/>
                    <a:gd name="connsiteY41" fmla="*/ 1340083 h 1868844"/>
                    <a:gd name="connsiteX42" fmla="*/ 799107 w 1980454"/>
                    <a:gd name="connsiteY42" fmla="*/ 1359961 h 1868844"/>
                    <a:gd name="connsiteX43" fmla="*/ 803082 w 1980454"/>
                    <a:gd name="connsiteY43" fmla="*/ 1371888 h 1868844"/>
                    <a:gd name="connsiteX44" fmla="*/ 815009 w 1980454"/>
                    <a:gd name="connsiteY44" fmla="*/ 1375864 h 1868844"/>
                    <a:gd name="connsiteX45" fmla="*/ 838863 w 1980454"/>
                    <a:gd name="connsiteY45" fmla="*/ 1391766 h 1868844"/>
                    <a:gd name="connsiteX46" fmla="*/ 862717 w 1980454"/>
                    <a:gd name="connsiteY46" fmla="*/ 1399718 h 1868844"/>
                    <a:gd name="connsiteX47" fmla="*/ 874644 w 1980454"/>
                    <a:gd name="connsiteY47" fmla="*/ 1403693 h 1868844"/>
                    <a:gd name="connsiteX48" fmla="*/ 882595 w 1980454"/>
                    <a:gd name="connsiteY48" fmla="*/ 1415620 h 1868844"/>
                    <a:gd name="connsiteX49" fmla="*/ 894522 w 1980454"/>
                    <a:gd name="connsiteY49" fmla="*/ 1419596 h 1868844"/>
                    <a:gd name="connsiteX50" fmla="*/ 906449 w 1980454"/>
                    <a:gd name="connsiteY50" fmla="*/ 1427547 h 1868844"/>
                    <a:gd name="connsiteX51" fmla="*/ 914400 w 1980454"/>
                    <a:gd name="connsiteY51" fmla="*/ 1439474 h 1868844"/>
                    <a:gd name="connsiteX52" fmla="*/ 918376 w 1980454"/>
                    <a:gd name="connsiteY52" fmla="*/ 1451401 h 1868844"/>
                    <a:gd name="connsiteX53" fmla="*/ 934279 w 1980454"/>
                    <a:gd name="connsiteY53" fmla="*/ 1471279 h 1868844"/>
                    <a:gd name="connsiteX54" fmla="*/ 946206 w 1980454"/>
                    <a:gd name="connsiteY54" fmla="*/ 1475255 h 1868844"/>
                    <a:gd name="connsiteX55" fmla="*/ 966084 w 1980454"/>
                    <a:gd name="connsiteY55" fmla="*/ 1471279 h 1868844"/>
                    <a:gd name="connsiteX56" fmla="*/ 978011 w 1980454"/>
                    <a:gd name="connsiteY56" fmla="*/ 1467304 h 1868844"/>
                    <a:gd name="connsiteX57" fmla="*/ 1001865 w 1980454"/>
                    <a:gd name="connsiteY57" fmla="*/ 1471279 h 1868844"/>
                    <a:gd name="connsiteX58" fmla="*/ 1025719 w 1980454"/>
                    <a:gd name="connsiteY58" fmla="*/ 1479231 h 1868844"/>
                    <a:gd name="connsiteX59" fmla="*/ 1049573 w 1980454"/>
                    <a:gd name="connsiteY59" fmla="*/ 1495133 h 1868844"/>
                    <a:gd name="connsiteX60" fmla="*/ 1069451 w 1980454"/>
                    <a:gd name="connsiteY60" fmla="*/ 1515011 h 1868844"/>
                    <a:gd name="connsiteX61" fmla="*/ 1101256 w 1980454"/>
                    <a:gd name="connsiteY61" fmla="*/ 1538865 h 1868844"/>
                    <a:gd name="connsiteX62" fmla="*/ 1109207 w 1980454"/>
                    <a:gd name="connsiteY62" fmla="*/ 1546817 h 1868844"/>
                    <a:gd name="connsiteX63" fmla="*/ 1141013 w 1980454"/>
                    <a:gd name="connsiteY63" fmla="*/ 1554768 h 1868844"/>
                    <a:gd name="connsiteX64" fmla="*/ 1152940 w 1980454"/>
                    <a:gd name="connsiteY64" fmla="*/ 1562719 h 1868844"/>
                    <a:gd name="connsiteX65" fmla="*/ 1176793 w 1980454"/>
                    <a:gd name="connsiteY65" fmla="*/ 1570671 h 1868844"/>
                    <a:gd name="connsiteX66" fmla="*/ 1196672 w 1980454"/>
                    <a:gd name="connsiteY66" fmla="*/ 1582598 h 1868844"/>
                    <a:gd name="connsiteX67" fmla="*/ 1208599 w 1980454"/>
                    <a:gd name="connsiteY67" fmla="*/ 1594524 h 1868844"/>
                    <a:gd name="connsiteX68" fmla="*/ 1232453 w 1980454"/>
                    <a:gd name="connsiteY68" fmla="*/ 1602476 h 1868844"/>
                    <a:gd name="connsiteX69" fmla="*/ 1244380 w 1980454"/>
                    <a:gd name="connsiteY69" fmla="*/ 1606451 h 1868844"/>
                    <a:gd name="connsiteX70" fmla="*/ 1252331 w 1980454"/>
                    <a:gd name="connsiteY70" fmla="*/ 1594524 h 1868844"/>
                    <a:gd name="connsiteX71" fmla="*/ 1268233 w 1980454"/>
                    <a:gd name="connsiteY71" fmla="*/ 1598500 h 1868844"/>
                    <a:gd name="connsiteX72" fmla="*/ 1288112 w 1980454"/>
                    <a:gd name="connsiteY72" fmla="*/ 1614403 h 1868844"/>
                    <a:gd name="connsiteX73" fmla="*/ 1296063 w 1980454"/>
                    <a:gd name="connsiteY73" fmla="*/ 1626330 h 1868844"/>
                    <a:gd name="connsiteX74" fmla="*/ 1307990 w 1980454"/>
                    <a:gd name="connsiteY74" fmla="*/ 1634281 h 1868844"/>
                    <a:gd name="connsiteX75" fmla="*/ 1331844 w 1980454"/>
                    <a:gd name="connsiteY75" fmla="*/ 1662111 h 1868844"/>
                    <a:gd name="connsiteX76" fmla="*/ 1343771 w 1980454"/>
                    <a:gd name="connsiteY76" fmla="*/ 1666086 h 1868844"/>
                    <a:gd name="connsiteX77" fmla="*/ 1391479 w 1980454"/>
                    <a:gd name="connsiteY77" fmla="*/ 1654159 h 1868844"/>
                    <a:gd name="connsiteX78" fmla="*/ 1403406 w 1980454"/>
                    <a:gd name="connsiteY78" fmla="*/ 1650184 h 1868844"/>
                    <a:gd name="connsiteX79" fmla="*/ 1439187 w 1980454"/>
                    <a:gd name="connsiteY79" fmla="*/ 1662111 h 1868844"/>
                    <a:gd name="connsiteX80" fmla="*/ 1451113 w 1980454"/>
                    <a:gd name="connsiteY80" fmla="*/ 1666086 h 1868844"/>
                    <a:gd name="connsiteX81" fmla="*/ 1463040 w 1980454"/>
                    <a:gd name="connsiteY81" fmla="*/ 1670062 h 1868844"/>
                    <a:gd name="connsiteX82" fmla="*/ 1494846 w 1980454"/>
                    <a:gd name="connsiteY82" fmla="*/ 1693916 h 1868844"/>
                    <a:gd name="connsiteX83" fmla="*/ 1506773 w 1980454"/>
                    <a:gd name="connsiteY83" fmla="*/ 1701867 h 1868844"/>
                    <a:gd name="connsiteX84" fmla="*/ 1530627 w 1980454"/>
                    <a:gd name="connsiteY84" fmla="*/ 1705843 h 1868844"/>
                    <a:gd name="connsiteX85" fmla="*/ 1542553 w 1980454"/>
                    <a:gd name="connsiteY85" fmla="*/ 1713794 h 1868844"/>
                    <a:gd name="connsiteX86" fmla="*/ 1554480 w 1980454"/>
                    <a:gd name="connsiteY86" fmla="*/ 1717770 h 1868844"/>
                    <a:gd name="connsiteX87" fmla="*/ 1562432 w 1980454"/>
                    <a:gd name="connsiteY87" fmla="*/ 1725721 h 1868844"/>
                    <a:gd name="connsiteX88" fmla="*/ 1574359 w 1980454"/>
                    <a:gd name="connsiteY88" fmla="*/ 1729697 h 1868844"/>
                    <a:gd name="connsiteX89" fmla="*/ 1598213 w 1980454"/>
                    <a:gd name="connsiteY89" fmla="*/ 1745599 h 1868844"/>
                    <a:gd name="connsiteX90" fmla="*/ 1618091 w 1980454"/>
                    <a:gd name="connsiteY90" fmla="*/ 1765478 h 1868844"/>
                    <a:gd name="connsiteX91" fmla="*/ 1637969 w 1980454"/>
                    <a:gd name="connsiteY91" fmla="*/ 1785356 h 1868844"/>
                    <a:gd name="connsiteX92" fmla="*/ 1641945 w 1980454"/>
                    <a:gd name="connsiteY92" fmla="*/ 1797283 h 1868844"/>
                    <a:gd name="connsiteX93" fmla="*/ 1665799 w 1980454"/>
                    <a:gd name="connsiteY93" fmla="*/ 1821137 h 1868844"/>
                    <a:gd name="connsiteX94" fmla="*/ 1677726 w 1980454"/>
                    <a:gd name="connsiteY94" fmla="*/ 1833064 h 1868844"/>
                    <a:gd name="connsiteX95" fmla="*/ 1685677 w 1980454"/>
                    <a:gd name="connsiteY95" fmla="*/ 1844991 h 1868844"/>
                    <a:gd name="connsiteX96" fmla="*/ 1689653 w 1980454"/>
                    <a:gd name="connsiteY96" fmla="*/ 1856918 h 1868844"/>
                    <a:gd name="connsiteX97" fmla="*/ 1701580 w 1980454"/>
                    <a:gd name="connsiteY97" fmla="*/ 1868844 h 1868844"/>
                    <a:gd name="connsiteX98" fmla="*/ 1713507 w 1980454"/>
                    <a:gd name="connsiteY98" fmla="*/ 1864869 h 1868844"/>
                    <a:gd name="connsiteX99" fmla="*/ 1737360 w 1980454"/>
                    <a:gd name="connsiteY99" fmla="*/ 1817161 h 1868844"/>
                    <a:gd name="connsiteX100" fmla="*/ 1753263 w 1980454"/>
                    <a:gd name="connsiteY100" fmla="*/ 1797283 h 1868844"/>
                    <a:gd name="connsiteX101" fmla="*/ 1757239 w 1980454"/>
                    <a:gd name="connsiteY101" fmla="*/ 1785356 h 1868844"/>
                    <a:gd name="connsiteX102" fmla="*/ 1773141 w 1980454"/>
                    <a:gd name="connsiteY102" fmla="*/ 1761502 h 1868844"/>
                    <a:gd name="connsiteX103" fmla="*/ 1781093 w 1980454"/>
                    <a:gd name="connsiteY103" fmla="*/ 1749575 h 1868844"/>
                    <a:gd name="connsiteX104" fmla="*/ 1793020 w 1980454"/>
                    <a:gd name="connsiteY104" fmla="*/ 1741624 h 1868844"/>
                    <a:gd name="connsiteX105" fmla="*/ 1832776 w 1980454"/>
                    <a:gd name="connsiteY105" fmla="*/ 1729697 h 1868844"/>
                    <a:gd name="connsiteX106" fmla="*/ 1840727 w 1980454"/>
                    <a:gd name="connsiteY106" fmla="*/ 1721745 h 1868844"/>
                    <a:gd name="connsiteX107" fmla="*/ 1844703 w 1980454"/>
                    <a:gd name="connsiteY107" fmla="*/ 1709818 h 1868844"/>
                    <a:gd name="connsiteX108" fmla="*/ 1856630 w 1980454"/>
                    <a:gd name="connsiteY108" fmla="*/ 1705843 h 1868844"/>
                    <a:gd name="connsiteX109" fmla="*/ 1864581 w 1980454"/>
                    <a:gd name="connsiteY109" fmla="*/ 1697891 h 1868844"/>
                    <a:gd name="connsiteX110" fmla="*/ 1880484 w 1980454"/>
                    <a:gd name="connsiteY110" fmla="*/ 1674038 h 1868844"/>
                    <a:gd name="connsiteX111" fmla="*/ 1896387 w 1980454"/>
                    <a:gd name="connsiteY111" fmla="*/ 1658135 h 1868844"/>
                    <a:gd name="connsiteX112" fmla="*/ 1912289 w 1980454"/>
                    <a:gd name="connsiteY112" fmla="*/ 1642232 h 1868844"/>
                    <a:gd name="connsiteX113" fmla="*/ 1936143 w 1980454"/>
                    <a:gd name="connsiteY113" fmla="*/ 1626330 h 1868844"/>
                    <a:gd name="connsiteX114" fmla="*/ 1932167 w 1980454"/>
                    <a:gd name="connsiteY114" fmla="*/ 1610427 h 1868844"/>
                    <a:gd name="connsiteX115" fmla="*/ 1920240 w 1980454"/>
                    <a:gd name="connsiteY115" fmla="*/ 1602476 h 1868844"/>
                    <a:gd name="connsiteX116" fmla="*/ 1904338 w 1980454"/>
                    <a:gd name="connsiteY116" fmla="*/ 1582598 h 1868844"/>
                    <a:gd name="connsiteX117" fmla="*/ 1900362 w 1980454"/>
                    <a:gd name="connsiteY117" fmla="*/ 1570671 h 1868844"/>
                    <a:gd name="connsiteX118" fmla="*/ 1904338 w 1980454"/>
                    <a:gd name="connsiteY118" fmla="*/ 1558744 h 1868844"/>
                    <a:gd name="connsiteX119" fmla="*/ 1908313 w 1980454"/>
                    <a:gd name="connsiteY119" fmla="*/ 1538865 h 1868844"/>
                    <a:gd name="connsiteX120" fmla="*/ 1928192 w 1980454"/>
                    <a:gd name="connsiteY120" fmla="*/ 1522963 h 1868844"/>
                    <a:gd name="connsiteX121" fmla="*/ 1936143 w 1980454"/>
                    <a:gd name="connsiteY121" fmla="*/ 1515011 h 1868844"/>
                    <a:gd name="connsiteX122" fmla="*/ 1940119 w 1980454"/>
                    <a:gd name="connsiteY122" fmla="*/ 1503084 h 1868844"/>
                    <a:gd name="connsiteX123" fmla="*/ 1944094 w 1980454"/>
                    <a:gd name="connsiteY123" fmla="*/ 1487182 h 1868844"/>
                    <a:gd name="connsiteX124" fmla="*/ 1952046 w 1980454"/>
                    <a:gd name="connsiteY124" fmla="*/ 1479231 h 1868844"/>
                    <a:gd name="connsiteX125" fmla="*/ 1979875 w 1980454"/>
                    <a:gd name="connsiteY125" fmla="*/ 1479231 h 1868844"/>
                    <a:gd name="connsiteX126" fmla="*/ 1975900 w 1980454"/>
                    <a:gd name="connsiteY126" fmla="*/ 1459352 h 1868844"/>
                    <a:gd name="connsiteX127" fmla="*/ 1967948 w 1980454"/>
                    <a:gd name="connsiteY127" fmla="*/ 1435498 h 1868844"/>
                    <a:gd name="connsiteX128" fmla="*/ 1963973 w 1980454"/>
                    <a:gd name="connsiteY128" fmla="*/ 1423571 h 1868844"/>
                    <a:gd name="connsiteX129" fmla="*/ 1959997 w 1980454"/>
                    <a:gd name="connsiteY129" fmla="*/ 1411644 h 1868844"/>
                    <a:gd name="connsiteX130" fmla="*/ 1956021 w 1980454"/>
                    <a:gd name="connsiteY130" fmla="*/ 1399718 h 1868844"/>
                    <a:gd name="connsiteX131" fmla="*/ 1967948 w 1980454"/>
                    <a:gd name="connsiteY131" fmla="*/ 1363937 h 1868844"/>
                    <a:gd name="connsiteX132" fmla="*/ 1971924 w 1980454"/>
                    <a:gd name="connsiteY132" fmla="*/ 1352010 h 1868844"/>
                    <a:gd name="connsiteX133" fmla="*/ 1975900 w 1980454"/>
                    <a:gd name="connsiteY133" fmla="*/ 1340083 h 1868844"/>
                    <a:gd name="connsiteX134" fmla="*/ 1967948 w 1980454"/>
                    <a:gd name="connsiteY134" fmla="*/ 1292375 h 1868844"/>
                    <a:gd name="connsiteX135" fmla="*/ 1959997 w 1980454"/>
                    <a:gd name="connsiteY135" fmla="*/ 1268521 h 1868844"/>
                    <a:gd name="connsiteX136" fmla="*/ 1956021 w 1980454"/>
                    <a:gd name="connsiteY136" fmla="*/ 1256594 h 1868844"/>
                    <a:gd name="connsiteX137" fmla="*/ 1948070 w 1980454"/>
                    <a:gd name="connsiteY137" fmla="*/ 1200935 h 1868844"/>
                    <a:gd name="connsiteX138" fmla="*/ 1932167 w 1980454"/>
                    <a:gd name="connsiteY138" fmla="*/ 1181057 h 1868844"/>
                    <a:gd name="connsiteX139" fmla="*/ 1932167 w 1980454"/>
                    <a:gd name="connsiteY139" fmla="*/ 1133349 h 1868844"/>
                    <a:gd name="connsiteX140" fmla="*/ 1944094 w 1980454"/>
                    <a:gd name="connsiteY140" fmla="*/ 1129373 h 1868844"/>
                    <a:gd name="connsiteX141" fmla="*/ 1952046 w 1980454"/>
                    <a:gd name="connsiteY141" fmla="*/ 1121422 h 1868844"/>
                    <a:gd name="connsiteX142" fmla="*/ 1952046 w 1980454"/>
                    <a:gd name="connsiteY142" fmla="*/ 1085641 h 1868844"/>
                    <a:gd name="connsiteX143" fmla="*/ 1944094 w 1980454"/>
                    <a:gd name="connsiteY143" fmla="*/ 1061787 h 1868844"/>
                    <a:gd name="connsiteX144" fmla="*/ 1940119 w 1980454"/>
                    <a:gd name="connsiteY144" fmla="*/ 1037933 h 1868844"/>
                    <a:gd name="connsiteX145" fmla="*/ 1940119 w 1980454"/>
                    <a:gd name="connsiteY145" fmla="*/ 958420 h 1868844"/>
                    <a:gd name="connsiteX146" fmla="*/ 1932167 w 1980454"/>
                    <a:gd name="connsiteY146" fmla="*/ 950469 h 1868844"/>
                    <a:gd name="connsiteX147" fmla="*/ 1928192 w 1980454"/>
                    <a:gd name="connsiteY147" fmla="*/ 938542 h 1868844"/>
                    <a:gd name="connsiteX148" fmla="*/ 1920240 w 1980454"/>
                    <a:gd name="connsiteY148" fmla="*/ 930591 h 1868844"/>
                    <a:gd name="connsiteX149" fmla="*/ 1912289 w 1980454"/>
                    <a:gd name="connsiteY149" fmla="*/ 902761 h 1868844"/>
                    <a:gd name="connsiteX150" fmla="*/ 1900362 w 1980454"/>
                    <a:gd name="connsiteY150" fmla="*/ 894810 h 1868844"/>
                    <a:gd name="connsiteX151" fmla="*/ 1876508 w 1980454"/>
                    <a:gd name="connsiteY151" fmla="*/ 886858 h 1868844"/>
                    <a:gd name="connsiteX152" fmla="*/ 1864581 w 1980454"/>
                    <a:gd name="connsiteY152" fmla="*/ 882883 h 1868844"/>
                    <a:gd name="connsiteX153" fmla="*/ 1856630 w 1980454"/>
                    <a:gd name="connsiteY153" fmla="*/ 874931 h 1868844"/>
                    <a:gd name="connsiteX154" fmla="*/ 1844703 w 1980454"/>
                    <a:gd name="connsiteY154" fmla="*/ 870956 h 1868844"/>
                    <a:gd name="connsiteX155" fmla="*/ 1832776 w 1980454"/>
                    <a:gd name="connsiteY155" fmla="*/ 863004 h 1868844"/>
                    <a:gd name="connsiteX156" fmla="*/ 1824825 w 1980454"/>
                    <a:gd name="connsiteY156" fmla="*/ 851078 h 1868844"/>
                    <a:gd name="connsiteX157" fmla="*/ 1816873 w 1980454"/>
                    <a:gd name="connsiteY157" fmla="*/ 843126 h 1868844"/>
                    <a:gd name="connsiteX158" fmla="*/ 1820849 w 1980454"/>
                    <a:gd name="connsiteY158" fmla="*/ 823248 h 1868844"/>
                    <a:gd name="connsiteX159" fmla="*/ 1832776 w 1980454"/>
                    <a:gd name="connsiteY159" fmla="*/ 799394 h 1868844"/>
                    <a:gd name="connsiteX160" fmla="*/ 1836752 w 1980454"/>
                    <a:gd name="connsiteY160" fmla="*/ 787467 h 1868844"/>
                    <a:gd name="connsiteX161" fmla="*/ 1832776 w 1980454"/>
                    <a:gd name="connsiteY161" fmla="*/ 763613 h 1868844"/>
                    <a:gd name="connsiteX162" fmla="*/ 1824825 w 1980454"/>
                    <a:gd name="connsiteY162" fmla="*/ 751686 h 1868844"/>
                    <a:gd name="connsiteX163" fmla="*/ 1793020 w 1980454"/>
                    <a:gd name="connsiteY163" fmla="*/ 723857 h 1868844"/>
                    <a:gd name="connsiteX164" fmla="*/ 1793020 w 1980454"/>
                    <a:gd name="connsiteY164" fmla="*/ 656271 h 1868844"/>
                    <a:gd name="connsiteX165" fmla="*/ 1789044 w 1980454"/>
                    <a:gd name="connsiteY165" fmla="*/ 636392 h 1868844"/>
                    <a:gd name="connsiteX166" fmla="*/ 1785068 w 1980454"/>
                    <a:gd name="connsiteY166" fmla="*/ 624465 h 1868844"/>
                    <a:gd name="connsiteX167" fmla="*/ 1741336 w 1980454"/>
                    <a:gd name="connsiteY167" fmla="*/ 612538 h 1868844"/>
                    <a:gd name="connsiteX168" fmla="*/ 1721458 w 1980454"/>
                    <a:gd name="connsiteY168" fmla="*/ 588684 h 1868844"/>
                    <a:gd name="connsiteX169" fmla="*/ 1709531 w 1980454"/>
                    <a:gd name="connsiteY169" fmla="*/ 576758 h 1868844"/>
                    <a:gd name="connsiteX170" fmla="*/ 1709531 w 1980454"/>
                    <a:gd name="connsiteY170" fmla="*/ 544952 h 1868844"/>
                    <a:gd name="connsiteX171" fmla="*/ 1697604 w 1980454"/>
                    <a:gd name="connsiteY171" fmla="*/ 540977 h 1868844"/>
                    <a:gd name="connsiteX172" fmla="*/ 1673750 w 1980454"/>
                    <a:gd name="connsiteY172" fmla="*/ 544952 h 1868844"/>
                    <a:gd name="connsiteX173" fmla="*/ 1661823 w 1980454"/>
                    <a:gd name="connsiteY173" fmla="*/ 548928 h 1868844"/>
                    <a:gd name="connsiteX174" fmla="*/ 1657847 w 1980454"/>
                    <a:gd name="connsiteY174" fmla="*/ 513147 h 1868844"/>
                    <a:gd name="connsiteX175" fmla="*/ 1645920 w 1980454"/>
                    <a:gd name="connsiteY175" fmla="*/ 473391 h 1868844"/>
                    <a:gd name="connsiteX176" fmla="*/ 1637969 w 1980454"/>
                    <a:gd name="connsiteY176" fmla="*/ 445561 h 1868844"/>
                    <a:gd name="connsiteX177" fmla="*/ 1633993 w 1980454"/>
                    <a:gd name="connsiteY177" fmla="*/ 433634 h 1868844"/>
                    <a:gd name="connsiteX178" fmla="*/ 1633993 w 1980454"/>
                    <a:gd name="connsiteY178" fmla="*/ 409780 h 1868844"/>
                    <a:gd name="connsiteX179" fmla="*/ 1622067 w 1980454"/>
                    <a:gd name="connsiteY179" fmla="*/ 401829 h 1868844"/>
                    <a:gd name="connsiteX180" fmla="*/ 1594237 w 1980454"/>
                    <a:gd name="connsiteY180" fmla="*/ 377975 h 1868844"/>
                    <a:gd name="connsiteX181" fmla="*/ 1578334 w 1980454"/>
                    <a:gd name="connsiteY181" fmla="*/ 354121 h 1868844"/>
                    <a:gd name="connsiteX182" fmla="*/ 1566407 w 1980454"/>
                    <a:gd name="connsiteY182" fmla="*/ 330267 h 1868844"/>
                    <a:gd name="connsiteX183" fmla="*/ 1570383 w 1980454"/>
                    <a:gd name="connsiteY183" fmla="*/ 314364 h 1868844"/>
                    <a:gd name="connsiteX184" fmla="*/ 1578334 w 1980454"/>
                    <a:gd name="connsiteY184" fmla="*/ 302438 h 1868844"/>
                    <a:gd name="connsiteX185" fmla="*/ 1614115 w 1980454"/>
                    <a:gd name="connsiteY185" fmla="*/ 294486 h 1868844"/>
                    <a:gd name="connsiteX186" fmla="*/ 1622067 w 1980454"/>
                    <a:gd name="connsiteY186" fmla="*/ 286535 h 1868844"/>
                    <a:gd name="connsiteX187" fmla="*/ 1622067 w 1980454"/>
                    <a:gd name="connsiteY187" fmla="*/ 262681 h 1868844"/>
                    <a:gd name="connsiteX188" fmla="*/ 1614115 w 1980454"/>
                    <a:gd name="connsiteY188" fmla="*/ 254730 h 1868844"/>
                    <a:gd name="connsiteX189" fmla="*/ 1606164 w 1980454"/>
                    <a:gd name="connsiteY189" fmla="*/ 226900 h 1868844"/>
                    <a:gd name="connsiteX190" fmla="*/ 1610140 w 1980454"/>
                    <a:gd name="connsiteY190" fmla="*/ 187144 h 1868844"/>
                    <a:gd name="connsiteX191" fmla="*/ 1618091 w 1980454"/>
                    <a:gd name="connsiteY191" fmla="*/ 163290 h 1868844"/>
                    <a:gd name="connsiteX192" fmla="*/ 1598213 w 1980454"/>
                    <a:gd name="connsiteY192" fmla="*/ 119558 h 1868844"/>
                    <a:gd name="connsiteX193" fmla="*/ 1590261 w 1980454"/>
                    <a:gd name="connsiteY193" fmla="*/ 107631 h 1868844"/>
                    <a:gd name="connsiteX194" fmla="*/ 1598213 w 1980454"/>
                    <a:gd name="connsiteY194" fmla="*/ 139436 h 1868844"/>
                    <a:gd name="connsiteX195" fmla="*/ 1606164 w 1980454"/>
                    <a:gd name="connsiteY195" fmla="*/ 115582 h 1868844"/>
                    <a:gd name="connsiteX196" fmla="*/ 1610140 w 1980454"/>
                    <a:gd name="connsiteY196" fmla="*/ 103655 h 1868844"/>
                    <a:gd name="connsiteX197" fmla="*/ 1618091 w 1980454"/>
                    <a:gd name="connsiteY197" fmla="*/ 91728 h 1868844"/>
                    <a:gd name="connsiteX198" fmla="*/ 1606164 w 1980454"/>
                    <a:gd name="connsiteY198" fmla="*/ 99679 h 1868844"/>
                    <a:gd name="connsiteX199" fmla="*/ 1514724 w 1980454"/>
                    <a:gd name="connsiteY199" fmla="*/ 87752 h 1868844"/>
                    <a:gd name="connsiteX200" fmla="*/ 1490870 w 1980454"/>
                    <a:gd name="connsiteY200" fmla="*/ 79801 h 1868844"/>
                    <a:gd name="connsiteX201" fmla="*/ 1482919 w 1980454"/>
                    <a:gd name="connsiteY201" fmla="*/ 67874 h 1868844"/>
                    <a:gd name="connsiteX202" fmla="*/ 1463040 w 1980454"/>
                    <a:gd name="connsiteY202" fmla="*/ 63898 h 1868844"/>
                    <a:gd name="connsiteX203" fmla="*/ 1431235 w 1980454"/>
                    <a:gd name="connsiteY203" fmla="*/ 59923 h 1868844"/>
                    <a:gd name="connsiteX204" fmla="*/ 1391479 w 1980454"/>
                    <a:gd name="connsiteY204" fmla="*/ 47996 h 1868844"/>
                    <a:gd name="connsiteX205" fmla="*/ 1379552 w 1980454"/>
                    <a:gd name="connsiteY205" fmla="*/ 44020 h 1868844"/>
                    <a:gd name="connsiteX206" fmla="*/ 1319917 w 1980454"/>
                    <a:gd name="connsiteY206" fmla="*/ 36069 h 1868844"/>
                    <a:gd name="connsiteX207" fmla="*/ 1284136 w 1980454"/>
                    <a:gd name="connsiteY207" fmla="*/ 28118 h 1868844"/>
                    <a:gd name="connsiteX208" fmla="*/ 1272209 w 1980454"/>
                    <a:gd name="connsiteY208" fmla="*/ 24142 h 1868844"/>
                    <a:gd name="connsiteX209" fmla="*/ 1216550 w 1980454"/>
                    <a:gd name="connsiteY209" fmla="*/ 36069 h 1868844"/>
                    <a:gd name="connsiteX210" fmla="*/ 1192696 w 1980454"/>
                    <a:gd name="connsiteY210" fmla="*/ 47996 h 1868844"/>
                    <a:gd name="connsiteX211" fmla="*/ 1160891 w 1980454"/>
                    <a:gd name="connsiteY211" fmla="*/ 44020 h 1868844"/>
                    <a:gd name="connsiteX212" fmla="*/ 1148964 w 1980454"/>
                    <a:gd name="connsiteY212" fmla="*/ 40044 h 1868844"/>
                    <a:gd name="connsiteX213" fmla="*/ 1101256 w 1980454"/>
                    <a:gd name="connsiteY213" fmla="*/ 32093 h 1868844"/>
                    <a:gd name="connsiteX214" fmla="*/ 1057524 w 1980454"/>
                    <a:gd name="connsiteY214" fmla="*/ 20166 h 1868844"/>
                    <a:gd name="connsiteX215" fmla="*/ 1041621 w 1980454"/>
                    <a:gd name="connsiteY215" fmla="*/ 16191 h 1868844"/>
                    <a:gd name="connsiteX216" fmla="*/ 1021743 w 1980454"/>
                    <a:gd name="connsiteY216" fmla="*/ 12215 h 1868844"/>
                    <a:gd name="connsiteX217" fmla="*/ 1009816 w 1980454"/>
                    <a:gd name="connsiteY217" fmla="*/ 8239 h 1868844"/>
                    <a:gd name="connsiteX218" fmla="*/ 993913 w 1980454"/>
                    <a:gd name="connsiteY218" fmla="*/ 4264 h 1868844"/>
                    <a:gd name="connsiteX219" fmla="*/ 950181 w 1980454"/>
                    <a:gd name="connsiteY219" fmla="*/ 8239 h 1868844"/>
                    <a:gd name="connsiteX220" fmla="*/ 870668 w 1980454"/>
                    <a:gd name="connsiteY220" fmla="*/ 288 h 1868844"/>
                    <a:gd name="connsiteX221" fmla="*/ 826936 w 1980454"/>
                    <a:gd name="connsiteY221" fmla="*/ 4264 h 1868844"/>
                    <a:gd name="connsiteX222" fmla="*/ 822960 w 1980454"/>
                    <a:gd name="connsiteY222" fmla="*/ 28118 h 1868844"/>
                    <a:gd name="connsiteX223" fmla="*/ 811033 w 1980454"/>
                    <a:gd name="connsiteY223" fmla="*/ 32093 h 1868844"/>
                    <a:gd name="connsiteX224" fmla="*/ 783204 w 1980454"/>
                    <a:gd name="connsiteY224" fmla="*/ 44020 h 1868844"/>
                    <a:gd name="connsiteX225" fmla="*/ 759350 w 1980454"/>
                    <a:gd name="connsiteY225" fmla="*/ 51971 h 1868844"/>
                    <a:gd name="connsiteX226" fmla="*/ 751399 w 1980454"/>
                    <a:gd name="connsiteY226" fmla="*/ 59923 h 1868844"/>
                    <a:gd name="connsiteX227" fmla="*/ 731520 w 1980454"/>
                    <a:gd name="connsiteY227" fmla="*/ 71850 h 1868844"/>
                    <a:gd name="connsiteX228" fmla="*/ 723569 w 1980454"/>
                    <a:gd name="connsiteY228" fmla="*/ 83777 h 1868844"/>
                    <a:gd name="connsiteX229" fmla="*/ 719593 w 1980454"/>
                    <a:gd name="connsiteY229" fmla="*/ 95704 h 1868844"/>
                    <a:gd name="connsiteX230" fmla="*/ 695740 w 1980454"/>
                    <a:gd name="connsiteY230" fmla="*/ 99679 h 1868844"/>
                    <a:gd name="connsiteX231" fmla="*/ 683813 w 1980454"/>
                    <a:gd name="connsiteY231" fmla="*/ 103655 h 1868844"/>
                    <a:gd name="connsiteX232" fmla="*/ 667910 w 1980454"/>
                    <a:gd name="connsiteY232" fmla="*/ 119558 h 1868844"/>
                    <a:gd name="connsiteX233" fmla="*/ 659959 w 1980454"/>
                    <a:gd name="connsiteY233" fmla="*/ 155338 h 1868844"/>
                    <a:gd name="connsiteX234" fmla="*/ 655983 w 1980454"/>
                    <a:gd name="connsiteY234" fmla="*/ 167265 h 1868844"/>
                    <a:gd name="connsiteX235" fmla="*/ 632129 w 1980454"/>
                    <a:gd name="connsiteY235" fmla="*/ 175217 h 1868844"/>
                    <a:gd name="connsiteX236" fmla="*/ 612251 w 1980454"/>
                    <a:gd name="connsiteY236" fmla="*/ 163290 h 1868844"/>
                    <a:gd name="connsiteX237" fmla="*/ 600324 w 1980454"/>
                    <a:gd name="connsiteY237" fmla="*/ 167265 h 1868844"/>
                    <a:gd name="connsiteX238" fmla="*/ 588397 w 1980454"/>
                    <a:gd name="connsiteY238" fmla="*/ 195095 h 1868844"/>
                    <a:gd name="connsiteX239" fmla="*/ 580446 w 1980454"/>
                    <a:gd name="connsiteY239" fmla="*/ 218949 h 1868844"/>
                    <a:gd name="connsiteX240" fmla="*/ 548640 w 1980454"/>
                    <a:gd name="connsiteY240" fmla="*/ 226900 h 1868844"/>
                    <a:gd name="connsiteX241" fmla="*/ 552616 w 1980454"/>
                    <a:gd name="connsiteY241" fmla="*/ 254730 h 1868844"/>
                    <a:gd name="connsiteX242" fmla="*/ 548640 w 1980454"/>
                    <a:gd name="connsiteY242" fmla="*/ 266657 h 1868844"/>
                    <a:gd name="connsiteX243" fmla="*/ 544665 w 1980454"/>
                    <a:gd name="connsiteY243" fmla="*/ 286535 h 1868844"/>
                    <a:gd name="connsiteX244" fmla="*/ 540689 w 1980454"/>
                    <a:gd name="connsiteY244" fmla="*/ 298462 h 1868844"/>
                    <a:gd name="connsiteX245" fmla="*/ 528762 w 1980454"/>
                    <a:gd name="connsiteY245" fmla="*/ 306413 h 1868844"/>
                    <a:gd name="connsiteX246" fmla="*/ 496957 w 1980454"/>
                    <a:gd name="connsiteY246" fmla="*/ 346170 h 1868844"/>
                    <a:gd name="connsiteX247" fmla="*/ 485030 w 1980454"/>
                    <a:gd name="connsiteY247" fmla="*/ 350145 h 1868844"/>
                    <a:gd name="connsiteX248" fmla="*/ 469127 w 1980454"/>
                    <a:gd name="connsiteY248" fmla="*/ 370024 h 1868844"/>
                    <a:gd name="connsiteX249" fmla="*/ 477079 w 1980454"/>
                    <a:gd name="connsiteY249" fmla="*/ 393878 h 1868844"/>
                    <a:gd name="connsiteX250" fmla="*/ 481054 w 1980454"/>
                    <a:gd name="connsiteY250" fmla="*/ 405804 h 1868844"/>
                    <a:gd name="connsiteX251" fmla="*/ 477079 w 1980454"/>
                    <a:gd name="connsiteY251" fmla="*/ 457488 h 1868844"/>
                    <a:gd name="connsiteX252" fmla="*/ 473103 w 1980454"/>
                    <a:gd name="connsiteY252" fmla="*/ 489293 h 1868844"/>
                    <a:gd name="connsiteX253" fmla="*/ 465152 w 1980454"/>
                    <a:gd name="connsiteY253" fmla="*/ 580733 h 1868844"/>
                    <a:gd name="connsiteX254" fmla="*/ 461176 w 1980454"/>
                    <a:gd name="connsiteY254" fmla="*/ 608563 h 1868844"/>
                    <a:gd name="connsiteX255" fmla="*/ 453225 w 1980454"/>
                    <a:gd name="connsiteY255" fmla="*/ 632417 h 1868844"/>
                    <a:gd name="connsiteX256" fmla="*/ 449249 w 1980454"/>
                    <a:gd name="connsiteY256" fmla="*/ 648319 h 1868844"/>
                    <a:gd name="connsiteX257" fmla="*/ 441298 w 1980454"/>
                    <a:gd name="connsiteY257" fmla="*/ 672173 h 1868844"/>
                    <a:gd name="connsiteX258" fmla="*/ 425395 w 1980454"/>
                    <a:gd name="connsiteY258" fmla="*/ 719881 h 1868844"/>
                    <a:gd name="connsiteX259" fmla="*/ 417444 w 1980454"/>
                    <a:gd name="connsiteY259" fmla="*/ 751686 h 1868844"/>
                    <a:gd name="connsiteX260" fmla="*/ 409493 w 1980454"/>
                    <a:gd name="connsiteY260" fmla="*/ 775540 h 1868844"/>
                    <a:gd name="connsiteX261" fmla="*/ 373712 w 1980454"/>
                    <a:gd name="connsiteY261" fmla="*/ 787467 h 1868844"/>
                    <a:gd name="connsiteX262" fmla="*/ 349858 w 1980454"/>
                    <a:gd name="connsiteY262" fmla="*/ 795418 h 1868844"/>
                    <a:gd name="connsiteX263" fmla="*/ 314077 w 1980454"/>
                    <a:gd name="connsiteY263" fmla="*/ 803370 h 1868844"/>
                    <a:gd name="connsiteX264" fmla="*/ 302150 w 1980454"/>
                    <a:gd name="connsiteY264" fmla="*/ 807345 h 1868844"/>
                    <a:gd name="connsiteX265" fmla="*/ 286247 w 1980454"/>
                    <a:gd name="connsiteY265" fmla="*/ 815297 h 1868844"/>
                    <a:gd name="connsiteX266" fmla="*/ 218661 w 1980454"/>
                    <a:gd name="connsiteY266" fmla="*/ 823248 h 1868844"/>
                    <a:gd name="connsiteX267" fmla="*/ 194807 w 1980454"/>
                    <a:gd name="connsiteY267" fmla="*/ 831199 h 1868844"/>
                    <a:gd name="connsiteX268" fmla="*/ 178905 w 1980454"/>
                    <a:gd name="connsiteY268" fmla="*/ 835175 h 1868844"/>
                    <a:gd name="connsiteX269" fmla="*/ 151075 w 1980454"/>
                    <a:gd name="connsiteY269" fmla="*/ 843126 h 1868844"/>
                    <a:gd name="connsiteX270" fmla="*/ 107343 w 1980454"/>
                    <a:gd name="connsiteY270" fmla="*/ 855053 h 1868844"/>
                    <a:gd name="connsiteX271" fmla="*/ 95416 w 1980454"/>
                    <a:gd name="connsiteY271" fmla="*/ 859029 h 1868844"/>
                    <a:gd name="connsiteX272" fmla="*/ 63611 w 1980454"/>
                    <a:gd name="connsiteY272" fmla="*/ 882883 h 1868844"/>
                    <a:gd name="connsiteX273" fmla="*/ 51684 w 1980454"/>
                    <a:gd name="connsiteY273" fmla="*/ 906737 h 1868844"/>
                    <a:gd name="connsiteX274" fmla="*/ 39757 w 1980454"/>
                    <a:gd name="connsiteY274" fmla="*/ 910712 h 1868844"/>
                    <a:gd name="connsiteX275" fmla="*/ 7952 w 1980454"/>
                    <a:gd name="connsiteY275" fmla="*/ 950469 h 1868844"/>
                    <a:gd name="connsiteX276" fmla="*/ 0 w 1980454"/>
                    <a:gd name="connsiteY276" fmla="*/ 974323 h 1868844"/>
                    <a:gd name="connsiteX277" fmla="*/ 19879 w 1980454"/>
                    <a:gd name="connsiteY277" fmla="*/ 1002152 h 1868844"/>
                    <a:gd name="connsiteX278" fmla="*/ 7952 w 1980454"/>
                    <a:gd name="connsiteY278" fmla="*/ 1002152 h 1868844"/>
                    <a:gd name="connsiteX0" fmla="*/ 7952 w 1980454"/>
                    <a:gd name="connsiteY0" fmla="*/ 1002152 h 1868844"/>
                    <a:gd name="connsiteX1" fmla="*/ 35781 w 1980454"/>
                    <a:gd name="connsiteY1" fmla="*/ 998177 h 1868844"/>
                    <a:gd name="connsiteX2" fmla="*/ 75538 w 1980454"/>
                    <a:gd name="connsiteY2" fmla="*/ 1006128 h 1868844"/>
                    <a:gd name="connsiteX3" fmla="*/ 87465 w 1980454"/>
                    <a:gd name="connsiteY3" fmla="*/ 1014079 h 1868844"/>
                    <a:gd name="connsiteX4" fmla="*/ 95416 w 1980454"/>
                    <a:gd name="connsiteY4" fmla="*/ 1022031 h 1868844"/>
                    <a:gd name="connsiteX5" fmla="*/ 115294 w 1980454"/>
                    <a:gd name="connsiteY5" fmla="*/ 1026006 h 1868844"/>
                    <a:gd name="connsiteX6" fmla="*/ 131197 w 1980454"/>
                    <a:gd name="connsiteY6" fmla="*/ 1049860 h 1868844"/>
                    <a:gd name="connsiteX7" fmla="*/ 178905 w 1980454"/>
                    <a:gd name="connsiteY7" fmla="*/ 1065763 h 1868844"/>
                    <a:gd name="connsiteX8" fmla="*/ 190832 w 1980454"/>
                    <a:gd name="connsiteY8" fmla="*/ 1069738 h 1868844"/>
                    <a:gd name="connsiteX9" fmla="*/ 202759 w 1980454"/>
                    <a:gd name="connsiteY9" fmla="*/ 1073714 h 1868844"/>
                    <a:gd name="connsiteX10" fmla="*/ 218661 w 1980454"/>
                    <a:gd name="connsiteY10" fmla="*/ 1077690 h 1868844"/>
                    <a:gd name="connsiteX11" fmla="*/ 230588 w 1980454"/>
                    <a:gd name="connsiteY11" fmla="*/ 1081665 h 1868844"/>
                    <a:gd name="connsiteX12" fmla="*/ 250467 w 1980454"/>
                    <a:gd name="connsiteY12" fmla="*/ 1085641 h 1868844"/>
                    <a:gd name="connsiteX13" fmla="*/ 262393 w 1980454"/>
                    <a:gd name="connsiteY13" fmla="*/ 1089617 h 1868844"/>
                    <a:gd name="connsiteX14" fmla="*/ 278296 w 1980454"/>
                    <a:gd name="connsiteY14" fmla="*/ 1093592 h 1868844"/>
                    <a:gd name="connsiteX15" fmla="*/ 290223 w 1980454"/>
                    <a:gd name="connsiteY15" fmla="*/ 1097568 h 1868844"/>
                    <a:gd name="connsiteX16" fmla="*/ 337931 w 1980454"/>
                    <a:gd name="connsiteY16" fmla="*/ 1105519 h 1868844"/>
                    <a:gd name="connsiteX17" fmla="*/ 381663 w 1980454"/>
                    <a:gd name="connsiteY17" fmla="*/ 1101544 h 1868844"/>
                    <a:gd name="connsiteX18" fmla="*/ 405517 w 1980454"/>
                    <a:gd name="connsiteY18" fmla="*/ 1093592 h 1868844"/>
                    <a:gd name="connsiteX19" fmla="*/ 417444 w 1980454"/>
                    <a:gd name="connsiteY19" fmla="*/ 1089617 h 1868844"/>
                    <a:gd name="connsiteX20" fmla="*/ 449249 w 1980454"/>
                    <a:gd name="connsiteY20" fmla="*/ 1093592 h 1868844"/>
                    <a:gd name="connsiteX21" fmla="*/ 473103 w 1980454"/>
                    <a:gd name="connsiteY21" fmla="*/ 1109495 h 1868844"/>
                    <a:gd name="connsiteX22" fmla="*/ 492981 w 1980454"/>
                    <a:gd name="connsiteY22" fmla="*/ 1125398 h 1868844"/>
                    <a:gd name="connsiteX23" fmla="*/ 512860 w 1980454"/>
                    <a:gd name="connsiteY23" fmla="*/ 1141300 h 1868844"/>
                    <a:gd name="connsiteX24" fmla="*/ 532738 w 1980454"/>
                    <a:gd name="connsiteY24" fmla="*/ 1165154 h 1868844"/>
                    <a:gd name="connsiteX25" fmla="*/ 568519 w 1980454"/>
                    <a:gd name="connsiteY25" fmla="*/ 1181057 h 1868844"/>
                    <a:gd name="connsiteX26" fmla="*/ 580446 w 1980454"/>
                    <a:gd name="connsiteY26" fmla="*/ 1185032 h 1868844"/>
                    <a:gd name="connsiteX27" fmla="*/ 592373 w 1980454"/>
                    <a:gd name="connsiteY27" fmla="*/ 1189008 h 1868844"/>
                    <a:gd name="connsiteX28" fmla="*/ 604300 w 1980454"/>
                    <a:gd name="connsiteY28" fmla="*/ 1196959 h 1868844"/>
                    <a:gd name="connsiteX29" fmla="*/ 612251 w 1980454"/>
                    <a:gd name="connsiteY29" fmla="*/ 1204911 h 1868844"/>
                    <a:gd name="connsiteX30" fmla="*/ 624178 w 1980454"/>
                    <a:gd name="connsiteY30" fmla="*/ 1208886 h 1868844"/>
                    <a:gd name="connsiteX31" fmla="*/ 632129 w 1980454"/>
                    <a:gd name="connsiteY31" fmla="*/ 1216838 h 1868844"/>
                    <a:gd name="connsiteX32" fmla="*/ 667910 w 1980454"/>
                    <a:gd name="connsiteY32" fmla="*/ 1228764 h 1868844"/>
                    <a:gd name="connsiteX33" fmla="*/ 679837 w 1980454"/>
                    <a:gd name="connsiteY33" fmla="*/ 1232740 h 1868844"/>
                    <a:gd name="connsiteX34" fmla="*/ 691764 w 1980454"/>
                    <a:gd name="connsiteY34" fmla="*/ 1240691 h 1868844"/>
                    <a:gd name="connsiteX35" fmla="*/ 715618 w 1980454"/>
                    <a:gd name="connsiteY35" fmla="*/ 1248643 h 1868844"/>
                    <a:gd name="connsiteX36" fmla="*/ 719593 w 1980454"/>
                    <a:gd name="connsiteY36" fmla="*/ 1260570 h 1868844"/>
                    <a:gd name="connsiteX37" fmla="*/ 739472 w 1980454"/>
                    <a:gd name="connsiteY37" fmla="*/ 1280448 h 1868844"/>
                    <a:gd name="connsiteX38" fmla="*/ 751399 w 1980454"/>
                    <a:gd name="connsiteY38" fmla="*/ 1300326 h 1868844"/>
                    <a:gd name="connsiteX39" fmla="*/ 755374 w 1980454"/>
                    <a:gd name="connsiteY39" fmla="*/ 1312253 h 1868844"/>
                    <a:gd name="connsiteX40" fmla="*/ 771277 w 1980454"/>
                    <a:gd name="connsiteY40" fmla="*/ 1328156 h 1868844"/>
                    <a:gd name="connsiteX41" fmla="*/ 783204 w 1980454"/>
                    <a:gd name="connsiteY41" fmla="*/ 1340083 h 1868844"/>
                    <a:gd name="connsiteX42" fmla="*/ 799107 w 1980454"/>
                    <a:gd name="connsiteY42" fmla="*/ 1359961 h 1868844"/>
                    <a:gd name="connsiteX43" fmla="*/ 803082 w 1980454"/>
                    <a:gd name="connsiteY43" fmla="*/ 1371888 h 1868844"/>
                    <a:gd name="connsiteX44" fmla="*/ 815009 w 1980454"/>
                    <a:gd name="connsiteY44" fmla="*/ 1375864 h 1868844"/>
                    <a:gd name="connsiteX45" fmla="*/ 838863 w 1980454"/>
                    <a:gd name="connsiteY45" fmla="*/ 1391766 h 1868844"/>
                    <a:gd name="connsiteX46" fmla="*/ 862717 w 1980454"/>
                    <a:gd name="connsiteY46" fmla="*/ 1399718 h 1868844"/>
                    <a:gd name="connsiteX47" fmla="*/ 874644 w 1980454"/>
                    <a:gd name="connsiteY47" fmla="*/ 1403693 h 1868844"/>
                    <a:gd name="connsiteX48" fmla="*/ 882595 w 1980454"/>
                    <a:gd name="connsiteY48" fmla="*/ 1415620 h 1868844"/>
                    <a:gd name="connsiteX49" fmla="*/ 894522 w 1980454"/>
                    <a:gd name="connsiteY49" fmla="*/ 1419596 h 1868844"/>
                    <a:gd name="connsiteX50" fmla="*/ 906449 w 1980454"/>
                    <a:gd name="connsiteY50" fmla="*/ 1427547 h 1868844"/>
                    <a:gd name="connsiteX51" fmla="*/ 914400 w 1980454"/>
                    <a:gd name="connsiteY51" fmla="*/ 1439474 h 1868844"/>
                    <a:gd name="connsiteX52" fmla="*/ 918376 w 1980454"/>
                    <a:gd name="connsiteY52" fmla="*/ 1451401 h 1868844"/>
                    <a:gd name="connsiteX53" fmla="*/ 934279 w 1980454"/>
                    <a:gd name="connsiteY53" fmla="*/ 1471279 h 1868844"/>
                    <a:gd name="connsiteX54" fmla="*/ 946206 w 1980454"/>
                    <a:gd name="connsiteY54" fmla="*/ 1475255 h 1868844"/>
                    <a:gd name="connsiteX55" fmla="*/ 966084 w 1980454"/>
                    <a:gd name="connsiteY55" fmla="*/ 1471279 h 1868844"/>
                    <a:gd name="connsiteX56" fmla="*/ 978011 w 1980454"/>
                    <a:gd name="connsiteY56" fmla="*/ 1467304 h 1868844"/>
                    <a:gd name="connsiteX57" fmla="*/ 1001865 w 1980454"/>
                    <a:gd name="connsiteY57" fmla="*/ 1471279 h 1868844"/>
                    <a:gd name="connsiteX58" fmla="*/ 1025719 w 1980454"/>
                    <a:gd name="connsiteY58" fmla="*/ 1479231 h 1868844"/>
                    <a:gd name="connsiteX59" fmla="*/ 1049573 w 1980454"/>
                    <a:gd name="connsiteY59" fmla="*/ 1495133 h 1868844"/>
                    <a:gd name="connsiteX60" fmla="*/ 1069451 w 1980454"/>
                    <a:gd name="connsiteY60" fmla="*/ 1515011 h 1868844"/>
                    <a:gd name="connsiteX61" fmla="*/ 1101256 w 1980454"/>
                    <a:gd name="connsiteY61" fmla="*/ 1538865 h 1868844"/>
                    <a:gd name="connsiteX62" fmla="*/ 1109207 w 1980454"/>
                    <a:gd name="connsiteY62" fmla="*/ 1546817 h 1868844"/>
                    <a:gd name="connsiteX63" fmla="*/ 1141013 w 1980454"/>
                    <a:gd name="connsiteY63" fmla="*/ 1554768 h 1868844"/>
                    <a:gd name="connsiteX64" fmla="*/ 1152940 w 1980454"/>
                    <a:gd name="connsiteY64" fmla="*/ 1562719 h 1868844"/>
                    <a:gd name="connsiteX65" fmla="*/ 1176793 w 1980454"/>
                    <a:gd name="connsiteY65" fmla="*/ 1570671 h 1868844"/>
                    <a:gd name="connsiteX66" fmla="*/ 1196672 w 1980454"/>
                    <a:gd name="connsiteY66" fmla="*/ 1582598 h 1868844"/>
                    <a:gd name="connsiteX67" fmla="*/ 1208599 w 1980454"/>
                    <a:gd name="connsiteY67" fmla="*/ 1594524 h 1868844"/>
                    <a:gd name="connsiteX68" fmla="*/ 1232453 w 1980454"/>
                    <a:gd name="connsiteY68" fmla="*/ 1602476 h 1868844"/>
                    <a:gd name="connsiteX69" fmla="*/ 1244380 w 1980454"/>
                    <a:gd name="connsiteY69" fmla="*/ 1606451 h 1868844"/>
                    <a:gd name="connsiteX70" fmla="*/ 1252331 w 1980454"/>
                    <a:gd name="connsiteY70" fmla="*/ 1594524 h 1868844"/>
                    <a:gd name="connsiteX71" fmla="*/ 1268233 w 1980454"/>
                    <a:gd name="connsiteY71" fmla="*/ 1598500 h 1868844"/>
                    <a:gd name="connsiteX72" fmla="*/ 1288112 w 1980454"/>
                    <a:gd name="connsiteY72" fmla="*/ 1614403 h 1868844"/>
                    <a:gd name="connsiteX73" fmla="*/ 1296063 w 1980454"/>
                    <a:gd name="connsiteY73" fmla="*/ 1626330 h 1868844"/>
                    <a:gd name="connsiteX74" fmla="*/ 1307990 w 1980454"/>
                    <a:gd name="connsiteY74" fmla="*/ 1634281 h 1868844"/>
                    <a:gd name="connsiteX75" fmla="*/ 1331844 w 1980454"/>
                    <a:gd name="connsiteY75" fmla="*/ 1662111 h 1868844"/>
                    <a:gd name="connsiteX76" fmla="*/ 1343771 w 1980454"/>
                    <a:gd name="connsiteY76" fmla="*/ 1666086 h 1868844"/>
                    <a:gd name="connsiteX77" fmla="*/ 1391479 w 1980454"/>
                    <a:gd name="connsiteY77" fmla="*/ 1654159 h 1868844"/>
                    <a:gd name="connsiteX78" fmla="*/ 1403406 w 1980454"/>
                    <a:gd name="connsiteY78" fmla="*/ 1650184 h 1868844"/>
                    <a:gd name="connsiteX79" fmla="*/ 1439187 w 1980454"/>
                    <a:gd name="connsiteY79" fmla="*/ 1662111 h 1868844"/>
                    <a:gd name="connsiteX80" fmla="*/ 1451113 w 1980454"/>
                    <a:gd name="connsiteY80" fmla="*/ 1666086 h 1868844"/>
                    <a:gd name="connsiteX81" fmla="*/ 1463040 w 1980454"/>
                    <a:gd name="connsiteY81" fmla="*/ 1670062 h 1868844"/>
                    <a:gd name="connsiteX82" fmla="*/ 1494846 w 1980454"/>
                    <a:gd name="connsiteY82" fmla="*/ 1693916 h 1868844"/>
                    <a:gd name="connsiteX83" fmla="*/ 1506773 w 1980454"/>
                    <a:gd name="connsiteY83" fmla="*/ 1701867 h 1868844"/>
                    <a:gd name="connsiteX84" fmla="*/ 1530627 w 1980454"/>
                    <a:gd name="connsiteY84" fmla="*/ 1705843 h 1868844"/>
                    <a:gd name="connsiteX85" fmla="*/ 1542553 w 1980454"/>
                    <a:gd name="connsiteY85" fmla="*/ 1713794 h 1868844"/>
                    <a:gd name="connsiteX86" fmla="*/ 1554480 w 1980454"/>
                    <a:gd name="connsiteY86" fmla="*/ 1717770 h 1868844"/>
                    <a:gd name="connsiteX87" fmla="*/ 1562432 w 1980454"/>
                    <a:gd name="connsiteY87" fmla="*/ 1725721 h 1868844"/>
                    <a:gd name="connsiteX88" fmla="*/ 1574359 w 1980454"/>
                    <a:gd name="connsiteY88" fmla="*/ 1729697 h 1868844"/>
                    <a:gd name="connsiteX89" fmla="*/ 1598213 w 1980454"/>
                    <a:gd name="connsiteY89" fmla="*/ 1745599 h 1868844"/>
                    <a:gd name="connsiteX90" fmla="*/ 1618091 w 1980454"/>
                    <a:gd name="connsiteY90" fmla="*/ 1765478 h 1868844"/>
                    <a:gd name="connsiteX91" fmla="*/ 1637969 w 1980454"/>
                    <a:gd name="connsiteY91" fmla="*/ 1785356 h 1868844"/>
                    <a:gd name="connsiteX92" fmla="*/ 1641945 w 1980454"/>
                    <a:gd name="connsiteY92" fmla="*/ 1797283 h 1868844"/>
                    <a:gd name="connsiteX93" fmla="*/ 1665799 w 1980454"/>
                    <a:gd name="connsiteY93" fmla="*/ 1821137 h 1868844"/>
                    <a:gd name="connsiteX94" fmla="*/ 1677726 w 1980454"/>
                    <a:gd name="connsiteY94" fmla="*/ 1833064 h 1868844"/>
                    <a:gd name="connsiteX95" fmla="*/ 1685677 w 1980454"/>
                    <a:gd name="connsiteY95" fmla="*/ 1844991 h 1868844"/>
                    <a:gd name="connsiteX96" fmla="*/ 1689653 w 1980454"/>
                    <a:gd name="connsiteY96" fmla="*/ 1856918 h 1868844"/>
                    <a:gd name="connsiteX97" fmla="*/ 1701580 w 1980454"/>
                    <a:gd name="connsiteY97" fmla="*/ 1868844 h 1868844"/>
                    <a:gd name="connsiteX98" fmla="*/ 1713507 w 1980454"/>
                    <a:gd name="connsiteY98" fmla="*/ 1864869 h 1868844"/>
                    <a:gd name="connsiteX99" fmla="*/ 1737360 w 1980454"/>
                    <a:gd name="connsiteY99" fmla="*/ 1817161 h 1868844"/>
                    <a:gd name="connsiteX100" fmla="*/ 1753263 w 1980454"/>
                    <a:gd name="connsiteY100" fmla="*/ 1797283 h 1868844"/>
                    <a:gd name="connsiteX101" fmla="*/ 1757239 w 1980454"/>
                    <a:gd name="connsiteY101" fmla="*/ 1785356 h 1868844"/>
                    <a:gd name="connsiteX102" fmla="*/ 1773141 w 1980454"/>
                    <a:gd name="connsiteY102" fmla="*/ 1761502 h 1868844"/>
                    <a:gd name="connsiteX103" fmla="*/ 1781093 w 1980454"/>
                    <a:gd name="connsiteY103" fmla="*/ 1749575 h 1868844"/>
                    <a:gd name="connsiteX104" fmla="*/ 1793020 w 1980454"/>
                    <a:gd name="connsiteY104" fmla="*/ 1741624 h 1868844"/>
                    <a:gd name="connsiteX105" fmla="*/ 1832776 w 1980454"/>
                    <a:gd name="connsiteY105" fmla="*/ 1729697 h 1868844"/>
                    <a:gd name="connsiteX106" fmla="*/ 1840727 w 1980454"/>
                    <a:gd name="connsiteY106" fmla="*/ 1721745 h 1868844"/>
                    <a:gd name="connsiteX107" fmla="*/ 1844703 w 1980454"/>
                    <a:gd name="connsiteY107" fmla="*/ 1709818 h 1868844"/>
                    <a:gd name="connsiteX108" fmla="*/ 1856630 w 1980454"/>
                    <a:gd name="connsiteY108" fmla="*/ 1705843 h 1868844"/>
                    <a:gd name="connsiteX109" fmla="*/ 1864581 w 1980454"/>
                    <a:gd name="connsiteY109" fmla="*/ 1697891 h 1868844"/>
                    <a:gd name="connsiteX110" fmla="*/ 1880484 w 1980454"/>
                    <a:gd name="connsiteY110" fmla="*/ 1674038 h 1868844"/>
                    <a:gd name="connsiteX111" fmla="*/ 1896387 w 1980454"/>
                    <a:gd name="connsiteY111" fmla="*/ 1658135 h 1868844"/>
                    <a:gd name="connsiteX112" fmla="*/ 1912289 w 1980454"/>
                    <a:gd name="connsiteY112" fmla="*/ 1642232 h 1868844"/>
                    <a:gd name="connsiteX113" fmla="*/ 1936143 w 1980454"/>
                    <a:gd name="connsiteY113" fmla="*/ 1626330 h 1868844"/>
                    <a:gd name="connsiteX114" fmla="*/ 1932167 w 1980454"/>
                    <a:gd name="connsiteY114" fmla="*/ 1610427 h 1868844"/>
                    <a:gd name="connsiteX115" fmla="*/ 1920240 w 1980454"/>
                    <a:gd name="connsiteY115" fmla="*/ 1602476 h 1868844"/>
                    <a:gd name="connsiteX116" fmla="*/ 1904338 w 1980454"/>
                    <a:gd name="connsiteY116" fmla="*/ 1582598 h 1868844"/>
                    <a:gd name="connsiteX117" fmla="*/ 1900362 w 1980454"/>
                    <a:gd name="connsiteY117" fmla="*/ 1570671 h 1868844"/>
                    <a:gd name="connsiteX118" fmla="*/ 1904338 w 1980454"/>
                    <a:gd name="connsiteY118" fmla="*/ 1558744 h 1868844"/>
                    <a:gd name="connsiteX119" fmla="*/ 1908313 w 1980454"/>
                    <a:gd name="connsiteY119" fmla="*/ 1538865 h 1868844"/>
                    <a:gd name="connsiteX120" fmla="*/ 1928192 w 1980454"/>
                    <a:gd name="connsiteY120" fmla="*/ 1522963 h 1868844"/>
                    <a:gd name="connsiteX121" fmla="*/ 1936143 w 1980454"/>
                    <a:gd name="connsiteY121" fmla="*/ 1515011 h 1868844"/>
                    <a:gd name="connsiteX122" fmla="*/ 1940119 w 1980454"/>
                    <a:gd name="connsiteY122" fmla="*/ 1503084 h 1868844"/>
                    <a:gd name="connsiteX123" fmla="*/ 1944094 w 1980454"/>
                    <a:gd name="connsiteY123" fmla="*/ 1487182 h 1868844"/>
                    <a:gd name="connsiteX124" fmla="*/ 1952046 w 1980454"/>
                    <a:gd name="connsiteY124" fmla="*/ 1479231 h 1868844"/>
                    <a:gd name="connsiteX125" fmla="*/ 1979875 w 1980454"/>
                    <a:gd name="connsiteY125" fmla="*/ 1479231 h 1868844"/>
                    <a:gd name="connsiteX126" fmla="*/ 1975900 w 1980454"/>
                    <a:gd name="connsiteY126" fmla="*/ 1459352 h 1868844"/>
                    <a:gd name="connsiteX127" fmla="*/ 1967948 w 1980454"/>
                    <a:gd name="connsiteY127" fmla="*/ 1435498 h 1868844"/>
                    <a:gd name="connsiteX128" fmla="*/ 1963973 w 1980454"/>
                    <a:gd name="connsiteY128" fmla="*/ 1423571 h 1868844"/>
                    <a:gd name="connsiteX129" fmla="*/ 1959997 w 1980454"/>
                    <a:gd name="connsiteY129" fmla="*/ 1411644 h 1868844"/>
                    <a:gd name="connsiteX130" fmla="*/ 1956021 w 1980454"/>
                    <a:gd name="connsiteY130" fmla="*/ 1399718 h 1868844"/>
                    <a:gd name="connsiteX131" fmla="*/ 1967948 w 1980454"/>
                    <a:gd name="connsiteY131" fmla="*/ 1363937 h 1868844"/>
                    <a:gd name="connsiteX132" fmla="*/ 1971924 w 1980454"/>
                    <a:gd name="connsiteY132" fmla="*/ 1352010 h 1868844"/>
                    <a:gd name="connsiteX133" fmla="*/ 1975900 w 1980454"/>
                    <a:gd name="connsiteY133" fmla="*/ 1340083 h 1868844"/>
                    <a:gd name="connsiteX134" fmla="*/ 1967948 w 1980454"/>
                    <a:gd name="connsiteY134" fmla="*/ 1292375 h 1868844"/>
                    <a:gd name="connsiteX135" fmla="*/ 1959997 w 1980454"/>
                    <a:gd name="connsiteY135" fmla="*/ 1268521 h 1868844"/>
                    <a:gd name="connsiteX136" fmla="*/ 1956021 w 1980454"/>
                    <a:gd name="connsiteY136" fmla="*/ 1256594 h 1868844"/>
                    <a:gd name="connsiteX137" fmla="*/ 1948070 w 1980454"/>
                    <a:gd name="connsiteY137" fmla="*/ 1200935 h 1868844"/>
                    <a:gd name="connsiteX138" fmla="*/ 1932167 w 1980454"/>
                    <a:gd name="connsiteY138" fmla="*/ 1181057 h 1868844"/>
                    <a:gd name="connsiteX139" fmla="*/ 1932167 w 1980454"/>
                    <a:gd name="connsiteY139" fmla="*/ 1133349 h 1868844"/>
                    <a:gd name="connsiteX140" fmla="*/ 1944094 w 1980454"/>
                    <a:gd name="connsiteY140" fmla="*/ 1129373 h 1868844"/>
                    <a:gd name="connsiteX141" fmla="*/ 1952046 w 1980454"/>
                    <a:gd name="connsiteY141" fmla="*/ 1121422 h 1868844"/>
                    <a:gd name="connsiteX142" fmla="*/ 1952046 w 1980454"/>
                    <a:gd name="connsiteY142" fmla="*/ 1085641 h 1868844"/>
                    <a:gd name="connsiteX143" fmla="*/ 1944094 w 1980454"/>
                    <a:gd name="connsiteY143" fmla="*/ 1061787 h 1868844"/>
                    <a:gd name="connsiteX144" fmla="*/ 1940119 w 1980454"/>
                    <a:gd name="connsiteY144" fmla="*/ 1037933 h 1868844"/>
                    <a:gd name="connsiteX145" fmla="*/ 1940119 w 1980454"/>
                    <a:gd name="connsiteY145" fmla="*/ 958420 h 1868844"/>
                    <a:gd name="connsiteX146" fmla="*/ 1932167 w 1980454"/>
                    <a:gd name="connsiteY146" fmla="*/ 950469 h 1868844"/>
                    <a:gd name="connsiteX147" fmla="*/ 1928192 w 1980454"/>
                    <a:gd name="connsiteY147" fmla="*/ 938542 h 1868844"/>
                    <a:gd name="connsiteX148" fmla="*/ 1920240 w 1980454"/>
                    <a:gd name="connsiteY148" fmla="*/ 930591 h 1868844"/>
                    <a:gd name="connsiteX149" fmla="*/ 1912289 w 1980454"/>
                    <a:gd name="connsiteY149" fmla="*/ 902761 h 1868844"/>
                    <a:gd name="connsiteX150" fmla="*/ 1900362 w 1980454"/>
                    <a:gd name="connsiteY150" fmla="*/ 894810 h 1868844"/>
                    <a:gd name="connsiteX151" fmla="*/ 1876508 w 1980454"/>
                    <a:gd name="connsiteY151" fmla="*/ 886858 h 1868844"/>
                    <a:gd name="connsiteX152" fmla="*/ 1864581 w 1980454"/>
                    <a:gd name="connsiteY152" fmla="*/ 882883 h 1868844"/>
                    <a:gd name="connsiteX153" fmla="*/ 1856630 w 1980454"/>
                    <a:gd name="connsiteY153" fmla="*/ 874931 h 1868844"/>
                    <a:gd name="connsiteX154" fmla="*/ 1844703 w 1980454"/>
                    <a:gd name="connsiteY154" fmla="*/ 870956 h 1868844"/>
                    <a:gd name="connsiteX155" fmla="*/ 1832776 w 1980454"/>
                    <a:gd name="connsiteY155" fmla="*/ 863004 h 1868844"/>
                    <a:gd name="connsiteX156" fmla="*/ 1824825 w 1980454"/>
                    <a:gd name="connsiteY156" fmla="*/ 851078 h 1868844"/>
                    <a:gd name="connsiteX157" fmla="*/ 1816873 w 1980454"/>
                    <a:gd name="connsiteY157" fmla="*/ 843126 h 1868844"/>
                    <a:gd name="connsiteX158" fmla="*/ 1820849 w 1980454"/>
                    <a:gd name="connsiteY158" fmla="*/ 823248 h 1868844"/>
                    <a:gd name="connsiteX159" fmla="*/ 1832776 w 1980454"/>
                    <a:gd name="connsiteY159" fmla="*/ 799394 h 1868844"/>
                    <a:gd name="connsiteX160" fmla="*/ 1836752 w 1980454"/>
                    <a:gd name="connsiteY160" fmla="*/ 787467 h 1868844"/>
                    <a:gd name="connsiteX161" fmla="*/ 1832776 w 1980454"/>
                    <a:gd name="connsiteY161" fmla="*/ 763613 h 1868844"/>
                    <a:gd name="connsiteX162" fmla="*/ 1824825 w 1980454"/>
                    <a:gd name="connsiteY162" fmla="*/ 751686 h 1868844"/>
                    <a:gd name="connsiteX163" fmla="*/ 1793020 w 1980454"/>
                    <a:gd name="connsiteY163" fmla="*/ 723857 h 1868844"/>
                    <a:gd name="connsiteX164" fmla="*/ 1793020 w 1980454"/>
                    <a:gd name="connsiteY164" fmla="*/ 656271 h 1868844"/>
                    <a:gd name="connsiteX165" fmla="*/ 1789044 w 1980454"/>
                    <a:gd name="connsiteY165" fmla="*/ 636392 h 1868844"/>
                    <a:gd name="connsiteX166" fmla="*/ 1785068 w 1980454"/>
                    <a:gd name="connsiteY166" fmla="*/ 624465 h 1868844"/>
                    <a:gd name="connsiteX167" fmla="*/ 1741336 w 1980454"/>
                    <a:gd name="connsiteY167" fmla="*/ 612538 h 1868844"/>
                    <a:gd name="connsiteX168" fmla="*/ 1721458 w 1980454"/>
                    <a:gd name="connsiteY168" fmla="*/ 588684 h 1868844"/>
                    <a:gd name="connsiteX169" fmla="*/ 1709531 w 1980454"/>
                    <a:gd name="connsiteY169" fmla="*/ 576758 h 1868844"/>
                    <a:gd name="connsiteX170" fmla="*/ 1709531 w 1980454"/>
                    <a:gd name="connsiteY170" fmla="*/ 544952 h 1868844"/>
                    <a:gd name="connsiteX171" fmla="*/ 1697604 w 1980454"/>
                    <a:gd name="connsiteY171" fmla="*/ 540977 h 1868844"/>
                    <a:gd name="connsiteX172" fmla="*/ 1673750 w 1980454"/>
                    <a:gd name="connsiteY172" fmla="*/ 544952 h 1868844"/>
                    <a:gd name="connsiteX173" fmla="*/ 1661823 w 1980454"/>
                    <a:gd name="connsiteY173" fmla="*/ 548928 h 1868844"/>
                    <a:gd name="connsiteX174" fmla="*/ 1657847 w 1980454"/>
                    <a:gd name="connsiteY174" fmla="*/ 513147 h 1868844"/>
                    <a:gd name="connsiteX175" fmla="*/ 1645920 w 1980454"/>
                    <a:gd name="connsiteY175" fmla="*/ 473391 h 1868844"/>
                    <a:gd name="connsiteX176" fmla="*/ 1637969 w 1980454"/>
                    <a:gd name="connsiteY176" fmla="*/ 445561 h 1868844"/>
                    <a:gd name="connsiteX177" fmla="*/ 1633993 w 1980454"/>
                    <a:gd name="connsiteY177" fmla="*/ 433634 h 1868844"/>
                    <a:gd name="connsiteX178" fmla="*/ 1633993 w 1980454"/>
                    <a:gd name="connsiteY178" fmla="*/ 409780 h 1868844"/>
                    <a:gd name="connsiteX179" fmla="*/ 1622067 w 1980454"/>
                    <a:gd name="connsiteY179" fmla="*/ 401829 h 1868844"/>
                    <a:gd name="connsiteX180" fmla="*/ 1594237 w 1980454"/>
                    <a:gd name="connsiteY180" fmla="*/ 377975 h 1868844"/>
                    <a:gd name="connsiteX181" fmla="*/ 1578334 w 1980454"/>
                    <a:gd name="connsiteY181" fmla="*/ 354121 h 1868844"/>
                    <a:gd name="connsiteX182" fmla="*/ 1566407 w 1980454"/>
                    <a:gd name="connsiteY182" fmla="*/ 330267 h 1868844"/>
                    <a:gd name="connsiteX183" fmla="*/ 1570383 w 1980454"/>
                    <a:gd name="connsiteY183" fmla="*/ 314364 h 1868844"/>
                    <a:gd name="connsiteX184" fmla="*/ 1578334 w 1980454"/>
                    <a:gd name="connsiteY184" fmla="*/ 302438 h 1868844"/>
                    <a:gd name="connsiteX185" fmla="*/ 1614115 w 1980454"/>
                    <a:gd name="connsiteY185" fmla="*/ 294486 h 1868844"/>
                    <a:gd name="connsiteX186" fmla="*/ 1622067 w 1980454"/>
                    <a:gd name="connsiteY186" fmla="*/ 286535 h 1868844"/>
                    <a:gd name="connsiteX187" fmla="*/ 1622067 w 1980454"/>
                    <a:gd name="connsiteY187" fmla="*/ 262681 h 1868844"/>
                    <a:gd name="connsiteX188" fmla="*/ 1614115 w 1980454"/>
                    <a:gd name="connsiteY188" fmla="*/ 254730 h 1868844"/>
                    <a:gd name="connsiteX189" fmla="*/ 1606164 w 1980454"/>
                    <a:gd name="connsiteY189" fmla="*/ 226900 h 1868844"/>
                    <a:gd name="connsiteX190" fmla="*/ 1610140 w 1980454"/>
                    <a:gd name="connsiteY190" fmla="*/ 187144 h 1868844"/>
                    <a:gd name="connsiteX191" fmla="*/ 1618091 w 1980454"/>
                    <a:gd name="connsiteY191" fmla="*/ 163290 h 1868844"/>
                    <a:gd name="connsiteX192" fmla="*/ 1598213 w 1980454"/>
                    <a:gd name="connsiteY192" fmla="*/ 119558 h 1868844"/>
                    <a:gd name="connsiteX193" fmla="*/ 1590261 w 1980454"/>
                    <a:gd name="connsiteY193" fmla="*/ 107631 h 1868844"/>
                    <a:gd name="connsiteX194" fmla="*/ 1598213 w 1980454"/>
                    <a:gd name="connsiteY194" fmla="*/ 139436 h 1868844"/>
                    <a:gd name="connsiteX195" fmla="*/ 1606164 w 1980454"/>
                    <a:gd name="connsiteY195" fmla="*/ 115582 h 1868844"/>
                    <a:gd name="connsiteX196" fmla="*/ 1610140 w 1980454"/>
                    <a:gd name="connsiteY196" fmla="*/ 103655 h 1868844"/>
                    <a:gd name="connsiteX197" fmla="*/ 1618091 w 1980454"/>
                    <a:gd name="connsiteY197" fmla="*/ 91728 h 1868844"/>
                    <a:gd name="connsiteX198" fmla="*/ 1606164 w 1980454"/>
                    <a:gd name="connsiteY198" fmla="*/ 99679 h 1868844"/>
                    <a:gd name="connsiteX199" fmla="*/ 1514724 w 1980454"/>
                    <a:gd name="connsiteY199" fmla="*/ 87752 h 1868844"/>
                    <a:gd name="connsiteX200" fmla="*/ 1490870 w 1980454"/>
                    <a:gd name="connsiteY200" fmla="*/ 79801 h 1868844"/>
                    <a:gd name="connsiteX201" fmla="*/ 1482919 w 1980454"/>
                    <a:gd name="connsiteY201" fmla="*/ 67874 h 1868844"/>
                    <a:gd name="connsiteX202" fmla="*/ 1463040 w 1980454"/>
                    <a:gd name="connsiteY202" fmla="*/ 63898 h 1868844"/>
                    <a:gd name="connsiteX203" fmla="*/ 1431235 w 1980454"/>
                    <a:gd name="connsiteY203" fmla="*/ 59923 h 1868844"/>
                    <a:gd name="connsiteX204" fmla="*/ 1391479 w 1980454"/>
                    <a:gd name="connsiteY204" fmla="*/ 47996 h 1868844"/>
                    <a:gd name="connsiteX205" fmla="*/ 1379552 w 1980454"/>
                    <a:gd name="connsiteY205" fmla="*/ 44020 h 1868844"/>
                    <a:gd name="connsiteX206" fmla="*/ 1319917 w 1980454"/>
                    <a:gd name="connsiteY206" fmla="*/ 36069 h 1868844"/>
                    <a:gd name="connsiteX207" fmla="*/ 1284136 w 1980454"/>
                    <a:gd name="connsiteY207" fmla="*/ 28118 h 1868844"/>
                    <a:gd name="connsiteX208" fmla="*/ 1272209 w 1980454"/>
                    <a:gd name="connsiteY208" fmla="*/ 24142 h 1868844"/>
                    <a:gd name="connsiteX209" fmla="*/ 1216550 w 1980454"/>
                    <a:gd name="connsiteY209" fmla="*/ 36069 h 1868844"/>
                    <a:gd name="connsiteX210" fmla="*/ 1192696 w 1980454"/>
                    <a:gd name="connsiteY210" fmla="*/ 47996 h 1868844"/>
                    <a:gd name="connsiteX211" fmla="*/ 1160891 w 1980454"/>
                    <a:gd name="connsiteY211" fmla="*/ 44020 h 1868844"/>
                    <a:gd name="connsiteX212" fmla="*/ 1148964 w 1980454"/>
                    <a:gd name="connsiteY212" fmla="*/ 40044 h 1868844"/>
                    <a:gd name="connsiteX213" fmla="*/ 1101256 w 1980454"/>
                    <a:gd name="connsiteY213" fmla="*/ 32093 h 1868844"/>
                    <a:gd name="connsiteX214" fmla="*/ 1057524 w 1980454"/>
                    <a:gd name="connsiteY214" fmla="*/ 20166 h 1868844"/>
                    <a:gd name="connsiteX215" fmla="*/ 1041621 w 1980454"/>
                    <a:gd name="connsiteY215" fmla="*/ 16191 h 1868844"/>
                    <a:gd name="connsiteX216" fmla="*/ 1021743 w 1980454"/>
                    <a:gd name="connsiteY216" fmla="*/ 12215 h 1868844"/>
                    <a:gd name="connsiteX217" fmla="*/ 1009816 w 1980454"/>
                    <a:gd name="connsiteY217" fmla="*/ 8239 h 1868844"/>
                    <a:gd name="connsiteX218" fmla="*/ 993913 w 1980454"/>
                    <a:gd name="connsiteY218" fmla="*/ 4264 h 1868844"/>
                    <a:gd name="connsiteX219" fmla="*/ 950181 w 1980454"/>
                    <a:gd name="connsiteY219" fmla="*/ 8239 h 1868844"/>
                    <a:gd name="connsiteX220" fmla="*/ 870668 w 1980454"/>
                    <a:gd name="connsiteY220" fmla="*/ 288 h 1868844"/>
                    <a:gd name="connsiteX221" fmla="*/ 826936 w 1980454"/>
                    <a:gd name="connsiteY221" fmla="*/ 4264 h 1868844"/>
                    <a:gd name="connsiteX222" fmla="*/ 822960 w 1980454"/>
                    <a:gd name="connsiteY222" fmla="*/ 28118 h 1868844"/>
                    <a:gd name="connsiteX223" fmla="*/ 811033 w 1980454"/>
                    <a:gd name="connsiteY223" fmla="*/ 32093 h 1868844"/>
                    <a:gd name="connsiteX224" fmla="*/ 783204 w 1980454"/>
                    <a:gd name="connsiteY224" fmla="*/ 44020 h 1868844"/>
                    <a:gd name="connsiteX225" fmla="*/ 759350 w 1980454"/>
                    <a:gd name="connsiteY225" fmla="*/ 51971 h 1868844"/>
                    <a:gd name="connsiteX226" fmla="*/ 751399 w 1980454"/>
                    <a:gd name="connsiteY226" fmla="*/ 59923 h 1868844"/>
                    <a:gd name="connsiteX227" fmla="*/ 731520 w 1980454"/>
                    <a:gd name="connsiteY227" fmla="*/ 71850 h 1868844"/>
                    <a:gd name="connsiteX228" fmla="*/ 723569 w 1980454"/>
                    <a:gd name="connsiteY228" fmla="*/ 83777 h 1868844"/>
                    <a:gd name="connsiteX229" fmla="*/ 719593 w 1980454"/>
                    <a:gd name="connsiteY229" fmla="*/ 95704 h 1868844"/>
                    <a:gd name="connsiteX230" fmla="*/ 695740 w 1980454"/>
                    <a:gd name="connsiteY230" fmla="*/ 99679 h 1868844"/>
                    <a:gd name="connsiteX231" fmla="*/ 683813 w 1980454"/>
                    <a:gd name="connsiteY231" fmla="*/ 103655 h 1868844"/>
                    <a:gd name="connsiteX232" fmla="*/ 667910 w 1980454"/>
                    <a:gd name="connsiteY232" fmla="*/ 119558 h 1868844"/>
                    <a:gd name="connsiteX233" fmla="*/ 659959 w 1980454"/>
                    <a:gd name="connsiteY233" fmla="*/ 155338 h 1868844"/>
                    <a:gd name="connsiteX234" fmla="*/ 655983 w 1980454"/>
                    <a:gd name="connsiteY234" fmla="*/ 167265 h 1868844"/>
                    <a:gd name="connsiteX235" fmla="*/ 632129 w 1980454"/>
                    <a:gd name="connsiteY235" fmla="*/ 175217 h 1868844"/>
                    <a:gd name="connsiteX236" fmla="*/ 612251 w 1980454"/>
                    <a:gd name="connsiteY236" fmla="*/ 163290 h 1868844"/>
                    <a:gd name="connsiteX237" fmla="*/ 600324 w 1980454"/>
                    <a:gd name="connsiteY237" fmla="*/ 167265 h 1868844"/>
                    <a:gd name="connsiteX238" fmla="*/ 588397 w 1980454"/>
                    <a:gd name="connsiteY238" fmla="*/ 195095 h 1868844"/>
                    <a:gd name="connsiteX239" fmla="*/ 580446 w 1980454"/>
                    <a:gd name="connsiteY239" fmla="*/ 218949 h 1868844"/>
                    <a:gd name="connsiteX240" fmla="*/ 548640 w 1980454"/>
                    <a:gd name="connsiteY240" fmla="*/ 226900 h 1868844"/>
                    <a:gd name="connsiteX241" fmla="*/ 552616 w 1980454"/>
                    <a:gd name="connsiteY241" fmla="*/ 254730 h 1868844"/>
                    <a:gd name="connsiteX242" fmla="*/ 548640 w 1980454"/>
                    <a:gd name="connsiteY242" fmla="*/ 266657 h 1868844"/>
                    <a:gd name="connsiteX243" fmla="*/ 544665 w 1980454"/>
                    <a:gd name="connsiteY243" fmla="*/ 286535 h 1868844"/>
                    <a:gd name="connsiteX244" fmla="*/ 540689 w 1980454"/>
                    <a:gd name="connsiteY244" fmla="*/ 298462 h 1868844"/>
                    <a:gd name="connsiteX245" fmla="*/ 528762 w 1980454"/>
                    <a:gd name="connsiteY245" fmla="*/ 306413 h 1868844"/>
                    <a:gd name="connsiteX246" fmla="*/ 496957 w 1980454"/>
                    <a:gd name="connsiteY246" fmla="*/ 346170 h 1868844"/>
                    <a:gd name="connsiteX247" fmla="*/ 485030 w 1980454"/>
                    <a:gd name="connsiteY247" fmla="*/ 350145 h 1868844"/>
                    <a:gd name="connsiteX248" fmla="*/ 469127 w 1980454"/>
                    <a:gd name="connsiteY248" fmla="*/ 370024 h 1868844"/>
                    <a:gd name="connsiteX249" fmla="*/ 477079 w 1980454"/>
                    <a:gd name="connsiteY249" fmla="*/ 393878 h 1868844"/>
                    <a:gd name="connsiteX250" fmla="*/ 481054 w 1980454"/>
                    <a:gd name="connsiteY250" fmla="*/ 405804 h 1868844"/>
                    <a:gd name="connsiteX251" fmla="*/ 462791 w 1980454"/>
                    <a:gd name="connsiteY251" fmla="*/ 445582 h 1868844"/>
                    <a:gd name="connsiteX252" fmla="*/ 473103 w 1980454"/>
                    <a:gd name="connsiteY252" fmla="*/ 489293 h 1868844"/>
                    <a:gd name="connsiteX253" fmla="*/ 465152 w 1980454"/>
                    <a:gd name="connsiteY253" fmla="*/ 580733 h 1868844"/>
                    <a:gd name="connsiteX254" fmla="*/ 461176 w 1980454"/>
                    <a:gd name="connsiteY254" fmla="*/ 608563 h 1868844"/>
                    <a:gd name="connsiteX255" fmla="*/ 453225 w 1980454"/>
                    <a:gd name="connsiteY255" fmla="*/ 632417 h 1868844"/>
                    <a:gd name="connsiteX256" fmla="*/ 449249 w 1980454"/>
                    <a:gd name="connsiteY256" fmla="*/ 648319 h 1868844"/>
                    <a:gd name="connsiteX257" fmla="*/ 441298 w 1980454"/>
                    <a:gd name="connsiteY257" fmla="*/ 672173 h 1868844"/>
                    <a:gd name="connsiteX258" fmla="*/ 425395 w 1980454"/>
                    <a:gd name="connsiteY258" fmla="*/ 719881 h 1868844"/>
                    <a:gd name="connsiteX259" fmla="*/ 417444 w 1980454"/>
                    <a:gd name="connsiteY259" fmla="*/ 751686 h 1868844"/>
                    <a:gd name="connsiteX260" fmla="*/ 409493 w 1980454"/>
                    <a:gd name="connsiteY260" fmla="*/ 775540 h 1868844"/>
                    <a:gd name="connsiteX261" fmla="*/ 373712 w 1980454"/>
                    <a:gd name="connsiteY261" fmla="*/ 787467 h 1868844"/>
                    <a:gd name="connsiteX262" fmla="*/ 349858 w 1980454"/>
                    <a:gd name="connsiteY262" fmla="*/ 795418 h 1868844"/>
                    <a:gd name="connsiteX263" fmla="*/ 314077 w 1980454"/>
                    <a:gd name="connsiteY263" fmla="*/ 803370 h 1868844"/>
                    <a:gd name="connsiteX264" fmla="*/ 302150 w 1980454"/>
                    <a:gd name="connsiteY264" fmla="*/ 807345 h 1868844"/>
                    <a:gd name="connsiteX265" fmla="*/ 286247 w 1980454"/>
                    <a:gd name="connsiteY265" fmla="*/ 815297 h 1868844"/>
                    <a:gd name="connsiteX266" fmla="*/ 218661 w 1980454"/>
                    <a:gd name="connsiteY266" fmla="*/ 823248 h 1868844"/>
                    <a:gd name="connsiteX267" fmla="*/ 194807 w 1980454"/>
                    <a:gd name="connsiteY267" fmla="*/ 831199 h 1868844"/>
                    <a:gd name="connsiteX268" fmla="*/ 178905 w 1980454"/>
                    <a:gd name="connsiteY268" fmla="*/ 835175 h 1868844"/>
                    <a:gd name="connsiteX269" fmla="*/ 151075 w 1980454"/>
                    <a:gd name="connsiteY269" fmla="*/ 843126 h 1868844"/>
                    <a:gd name="connsiteX270" fmla="*/ 107343 w 1980454"/>
                    <a:gd name="connsiteY270" fmla="*/ 855053 h 1868844"/>
                    <a:gd name="connsiteX271" fmla="*/ 95416 w 1980454"/>
                    <a:gd name="connsiteY271" fmla="*/ 859029 h 1868844"/>
                    <a:gd name="connsiteX272" fmla="*/ 63611 w 1980454"/>
                    <a:gd name="connsiteY272" fmla="*/ 882883 h 1868844"/>
                    <a:gd name="connsiteX273" fmla="*/ 51684 w 1980454"/>
                    <a:gd name="connsiteY273" fmla="*/ 906737 h 1868844"/>
                    <a:gd name="connsiteX274" fmla="*/ 39757 w 1980454"/>
                    <a:gd name="connsiteY274" fmla="*/ 910712 h 1868844"/>
                    <a:gd name="connsiteX275" fmla="*/ 7952 w 1980454"/>
                    <a:gd name="connsiteY275" fmla="*/ 950469 h 1868844"/>
                    <a:gd name="connsiteX276" fmla="*/ 0 w 1980454"/>
                    <a:gd name="connsiteY276" fmla="*/ 974323 h 1868844"/>
                    <a:gd name="connsiteX277" fmla="*/ 19879 w 1980454"/>
                    <a:gd name="connsiteY277" fmla="*/ 1002152 h 1868844"/>
                    <a:gd name="connsiteX278" fmla="*/ 7952 w 1980454"/>
                    <a:gd name="connsiteY278" fmla="*/ 1002152 h 1868844"/>
                    <a:gd name="connsiteX0" fmla="*/ 7952 w 1980454"/>
                    <a:gd name="connsiteY0" fmla="*/ 1002152 h 1868844"/>
                    <a:gd name="connsiteX1" fmla="*/ 35781 w 1980454"/>
                    <a:gd name="connsiteY1" fmla="*/ 998177 h 1868844"/>
                    <a:gd name="connsiteX2" fmla="*/ 75538 w 1980454"/>
                    <a:gd name="connsiteY2" fmla="*/ 1006128 h 1868844"/>
                    <a:gd name="connsiteX3" fmla="*/ 87465 w 1980454"/>
                    <a:gd name="connsiteY3" fmla="*/ 1014079 h 1868844"/>
                    <a:gd name="connsiteX4" fmla="*/ 95416 w 1980454"/>
                    <a:gd name="connsiteY4" fmla="*/ 1022031 h 1868844"/>
                    <a:gd name="connsiteX5" fmla="*/ 115294 w 1980454"/>
                    <a:gd name="connsiteY5" fmla="*/ 1026006 h 1868844"/>
                    <a:gd name="connsiteX6" fmla="*/ 131197 w 1980454"/>
                    <a:gd name="connsiteY6" fmla="*/ 1049860 h 1868844"/>
                    <a:gd name="connsiteX7" fmla="*/ 178905 w 1980454"/>
                    <a:gd name="connsiteY7" fmla="*/ 1065763 h 1868844"/>
                    <a:gd name="connsiteX8" fmla="*/ 190832 w 1980454"/>
                    <a:gd name="connsiteY8" fmla="*/ 1069738 h 1868844"/>
                    <a:gd name="connsiteX9" fmla="*/ 202759 w 1980454"/>
                    <a:gd name="connsiteY9" fmla="*/ 1073714 h 1868844"/>
                    <a:gd name="connsiteX10" fmla="*/ 218661 w 1980454"/>
                    <a:gd name="connsiteY10" fmla="*/ 1077690 h 1868844"/>
                    <a:gd name="connsiteX11" fmla="*/ 230588 w 1980454"/>
                    <a:gd name="connsiteY11" fmla="*/ 1081665 h 1868844"/>
                    <a:gd name="connsiteX12" fmla="*/ 250467 w 1980454"/>
                    <a:gd name="connsiteY12" fmla="*/ 1085641 h 1868844"/>
                    <a:gd name="connsiteX13" fmla="*/ 262393 w 1980454"/>
                    <a:gd name="connsiteY13" fmla="*/ 1089617 h 1868844"/>
                    <a:gd name="connsiteX14" fmla="*/ 278296 w 1980454"/>
                    <a:gd name="connsiteY14" fmla="*/ 1093592 h 1868844"/>
                    <a:gd name="connsiteX15" fmla="*/ 290223 w 1980454"/>
                    <a:gd name="connsiteY15" fmla="*/ 1097568 h 1868844"/>
                    <a:gd name="connsiteX16" fmla="*/ 337931 w 1980454"/>
                    <a:gd name="connsiteY16" fmla="*/ 1105519 h 1868844"/>
                    <a:gd name="connsiteX17" fmla="*/ 381663 w 1980454"/>
                    <a:gd name="connsiteY17" fmla="*/ 1101544 h 1868844"/>
                    <a:gd name="connsiteX18" fmla="*/ 405517 w 1980454"/>
                    <a:gd name="connsiteY18" fmla="*/ 1093592 h 1868844"/>
                    <a:gd name="connsiteX19" fmla="*/ 417444 w 1980454"/>
                    <a:gd name="connsiteY19" fmla="*/ 1089617 h 1868844"/>
                    <a:gd name="connsiteX20" fmla="*/ 449249 w 1980454"/>
                    <a:gd name="connsiteY20" fmla="*/ 1093592 h 1868844"/>
                    <a:gd name="connsiteX21" fmla="*/ 473103 w 1980454"/>
                    <a:gd name="connsiteY21" fmla="*/ 1109495 h 1868844"/>
                    <a:gd name="connsiteX22" fmla="*/ 492981 w 1980454"/>
                    <a:gd name="connsiteY22" fmla="*/ 1125398 h 1868844"/>
                    <a:gd name="connsiteX23" fmla="*/ 512860 w 1980454"/>
                    <a:gd name="connsiteY23" fmla="*/ 1141300 h 1868844"/>
                    <a:gd name="connsiteX24" fmla="*/ 532738 w 1980454"/>
                    <a:gd name="connsiteY24" fmla="*/ 1165154 h 1868844"/>
                    <a:gd name="connsiteX25" fmla="*/ 568519 w 1980454"/>
                    <a:gd name="connsiteY25" fmla="*/ 1181057 h 1868844"/>
                    <a:gd name="connsiteX26" fmla="*/ 580446 w 1980454"/>
                    <a:gd name="connsiteY26" fmla="*/ 1185032 h 1868844"/>
                    <a:gd name="connsiteX27" fmla="*/ 592373 w 1980454"/>
                    <a:gd name="connsiteY27" fmla="*/ 1189008 h 1868844"/>
                    <a:gd name="connsiteX28" fmla="*/ 604300 w 1980454"/>
                    <a:gd name="connsiteY28" fmla="*/ 1196959 h 1868844"/>
                    <a:gd name="connsiteX29" fmla="*/ 612251 w 1980454"/>
                    <a:gd name="connsiteY29" fmla="*/ 1204911 h 1868844"/>
                    <a:gd name="connsiteX30" fmla="*/ 624178 w 1980454"/>
                    <a:gd name="connsiteY30" fmla="*/ 1208886 h 1868844"/>
                    <a:gd name="connsiteX31" fmla="*/ 632129 w 1980454"/>
                    <a:gd name="connsiteY31" fmla="*/ 1216838 h 1868844"/>
                    <a:gd name="connsiteX32" fmla="*/ 667910 w 1980454"/>
                    <a:gd name="connsiteY32" fmla="*/ 1228764 h 1868844"/>
                    <a:gd name="connsiteX33" fmla="*/ 679837 w 1980454"/>
                    <a:gd name="connsiteY33" fmla="*/ 1232740 h 1868844"/>
                    <a:gd name="connsiteX34" fmla="*/ 691764 w 1980454"/>
                    <a:gd name="connsiteY34" fmla="*/ 1240691 h 1868844"/>
                    <a:gd name="connsiteX35" fmla="*/ 715618 w 1980454"/>
                    <a:gd name="connsiteY35" fmla="*/ 1248643 h 1868844"/>
                    <a:gd name="connsiteX36" fmla="*/ 719593 w 1980454"/>
                    <a:gd name="connsiteY36" fmla="*/ 1260570 h 1868844"/>
                    <a:gd name="connsiteX37" fmla="*/ 739472 w 1980454"/>
                    <a:gd name="connsiteY37" fmla="*/ 1280448 h 1868844"/>
                    <a:gd name="connsiteX38" fmla="*/ 751399 w 1980454"/>
                    <a:gd name="connsiteY38" fmla="*/ 1300326 h 1868844"/>
                    <a:gd name="connsiteX39" fmla="*/ 755374 w 1980454"/>
                    <a:gd name="connsiteY39" fmla="*/ 1312253 h 1868844"/>
                    <a:gd name="connsiteX40" fmla="*/ 771277 w 1980454"/>
                    <a:gd name="connsiteY40" fmla="*/ 1328156 h 1868844"/>
                    <a:gd name="connsiteX41" fmla="*/ 783204 w 1980454"/>
                    <a:gd name="connsiteY41" fmla="*/ 1340083 h 1868844"/>
                    <a:gd name="connsiteX42" fmla="*/ 799107 w 1980454"/>
                    <a:gd name="connsiteY42" fmla="*/ 1359961 h 1868844"/>
                    <a:gd name="connsiteX43" fmla="*/ 803082 w 1980454"/>
                    <a:gd name="connsiteY43" fmla="*/ 1371888 h 1868844"/>
                    <a:gd name="connsiteX44" fmla="*/ 815009 w 1980454"/>
                    <a:gd name="connsiteY44" fmla="*/ 1375864 h 1868844"/>
                    <a:gd name="connsiteX45" fmla="*/ 838863 w 1980454"/>
                    <a:gd name="connsiteY45" fmla="*/ 1391766 h 1868844"/>
                    <a:gd name="connsiteX46" fmla="*/ 862717 w 1980454"/>
                    <a:gd name="connsiteY46" fmla="*/ 1399718 h 1868844"/>
                    <a:gd name="connsiteX47" fmla="*/ 874644 w 1980454"/>
                    <a:gd name="connsiteY47" fmla="*/ 1403693 h 1868844"/>
                    <a:gd name="connsiteX48" fmla="*/ 882595 w 1980454"/>
                    <a:gd name="connsiteY48" fmla="*/ 1415620 h 1868844"/>
                    <a:gd name="connsiteX49" fmla="*/ 894522 w 1980454"/>
                    <a:gd name="connsiteY49" fmla="*/ 1419596 h 1868844"/>
                    <a:gd name="connsiteX50" fmla="*/ 906449 w 1980454"/>
                    <a:gd name="connsiteY50" fmla="*/ 1427547 h 1868844"/>
                    <a:gd name="connsiteX51" fmla="*/ 914400 w 1980454"/>
                    <a:gd name="connsiteY51" fmla="*/ 1439474 h 1868844"/>
                    <a:gd name="connsiteX52" fmla="*/ 918376 w 1980454"/>
                    <a:gd name="connsiteY52" fmla="*/ 1451401 h 1868844"/>
                    <a:gd name="connsiteX53" fmla="*/ 934279 w 1980454"/>
                    <a:gd name="connsiteY53" fmla="*/ 1471279 h 1868844"/>
                    <a:gd name="connsiteX54" fmla="*/ 946206 w 1980454"/>
                    <a:gd name="connsiteY54" fmla="*/ 1475255 h 1868844"/>
                    <a:gd name="connsiteX55" fmla="*/ 966084 w 1980454"/>
                    <a:gd name="connsiteY55" fmla="*/ 1471279 h 1868844"/>
                    <a:gd name="connsiteX56" fmla="*/ 978011 w 1980454"/>
                    <a:gd name="connsiteY56" fmla="*/ 1467304 h 1868844"/>
                    <a:gd name="connsiteX57" fmla="*/ 1001865 w 1980454"/>
                    <a:gd name="connsiteY57" fmla="*/ 1471279 h 1868844"/>
                    <a:gd name="connsiteX58" fmla="*/ 1025719 w 1980454"/>
                    <a:gd name="connsiteY58" fmla="*/ 1479231 h 1868844"/>
                    <a:gd name="connsiteX59" fmla="*/ 1049573 w 1980454"/>
                    <a:gd name="connsiteY59" fmla="*/ 1495133 h 1868844"/>
                    <a:gd name="connsiteX60" fmla="*/ 1069451 w 1980454"/>
                    <a:gd name="connsiteY60" fmla="*/ 1515011 h 1868844"/>
                    <a:gd name="connsiteX61" fmla="*/ 1101256 w 1980454"/>
                    <a:gd name="connsiteY61" fmla="*/ 1538865 h 1868844"/>
                    <a:gd name="connsiteX62" fmla="*/ 1109207 w 1980454"/>
                    <a:gd name="connsiteY62" fmla="*/ 1546817 h 1868844"/>
                    <a:gd name="connsiteX63" fmla="*/ 1141013 w 1980454"/>
                    <a:gd name="connsiteY63" fmla="*/ 1554768 h 1868844"/>
                    <a:gd name="connsiteX64" fmla="*/ 1152940 w 1980454"/>
                    <a:gd name="connsiteY64" fmla="*/ 1562719 h 1868844"/>
                    <a:gd name="connsiteX65" fmla="*/ 1176793 w 1980454"/>
                    <a:gd name="connsiteY65" fmla="*/ 1570671 h 1868844"/>
                    <a:gd name="connsiteX66" fmla="*/ 1196672 w 1980454"/>
                    <a:gd name="connsiteY66" fmla="*/ 1582598 h 1868844"/>
                    <a:gd name="connsiteX67" fmla="*/ 1208599 w 1980454"/>
                    <a:gd name="connsiteY67" fmla="*/ 1594524 h 1868844"/>
                    <a:gd name="connsiteX68" fmla="*/ 1232453 w 1980454"/>
                    <a:gd name="connsiteY68" fmla="*/ 1602476 h 1868844"/>
                    <a:gd name="connsiteX69" fmla="*/ 1244380 w 1980454"/>
                    <a:gd name="connsiteY69" fmla="*/ 1606451 h 1868844"/>
                    <a:gd name="connsiteX70" fmla="*/ 1252331 w 1980454"/>
                    <a:gd name="connsiteY70" fmla="*/ 1594524 h 1868844"/>
                    <a:gd name="connsiteX71" fmla="*/ 1268233 w 1980454"/>
                    <a:gd name="connsiteY71" fmla="*/ 1598500 h 1868844"/>
                    <a:gd name="connsiteX72" fmla="*/ 1288112 w 1980454"/>
                    <a:gd name="connsiteY72" fmla="*/ 1614403 h 1868844"/>
                    <a:gd name="connsiteX73" fmla="*/ 1296063 w 1980454"/>
                    <a:gd name="connsiteY73" fmla="*/ 1626330 h 1868844"/>
                    <a:gd name="connsiteX74" fmla="*/ 1307990 w 1980454"/>
                    <a:gd name="connsiteY74" fmla="*/ 1634281 h 1868844"/>
                    <a:gd name="connsiteX75" fmla="*/ 1331844 w 1980454"/>
                    <a:gd name="connsiteY75" fmla="*/ 1662111 h 1868844"/>
                    <a:gd name="connsiteX76" fmla="*/ 1343771 w 1980454"/>
                    <a:gd name="connsiteY76" fmla="*/ 1666086 h 1868844"/>
                    <a:gd name="connsiteX77" fmla="*/ 1391479 w 1980454"/>
                    <a:gd name="connsiteY77" fmla="*/ 1654159 h 1868844"/>
                    <a:gd name="connsiteX78" fmla="*/ 1403406 w 1980454"/>
                    <a:gd name="connsiteY78" fmla="*/ 1650184 h 1868844"/>
                    <a:gd name="connsiteX79" fmla="*/ 1439187 w 1980454"/>
                    <a:gd name="connsiteY79" fmla="*/ 1662111 h 1868844"/>
                    <a:gd name="connsiteX80" fmla="*/ 1451113 w 1980454"/>
                    <a:gd name="connsiteY80" fmla="*/ 1666086 h 1868844"/>
                    <a:gd name="connsiteX81" fmla="*/ 1463040 w 1980454"/>
                    <a:gd name="connsiteY81" fmla="*/ 1670062 h 1868844"/>
                    <a:gd name="connsiteX82" fmla="*/ 1494846 w 1980454"/>
                    <a:gd name="connsiteY82" fmla="*/ 1693916 h 1868844"/>
                    <a:gd name="connsiteX83" fmla="*/ 1506773 w 1980454"/>
                    <a:gd name="connsiteY83" fmla="*/ 1701867 h 1868844"/>
                    <a:gd name="connsiteX84" fmla="*/ 1530627 w 1980454"/>
                    <a:gd name="connsiteY84" fmla="*/ 1705843 h 1868844"/>
                    <a:gd name="connsiteX85" fmla="*/ 1542553 w 1980454"/>
                    <a:gd name="connsiteY85" fmla="*/ 1713794 h 1868844"/>
                    <a:gd name="connsiteX86" fmla="*/ 1554480 w 1980454"/>
                    <a:gd name="connsiteY86" fmla="*/ 1717770 h 1868844"/>
                    <a:gd name="connsiteX87" fmla="*/ 1562432 w 1980454"/>
                    <a:gd name="connsiteY87" fmla="*/ 1725721 h 1868844"/>
                    <a:gd name="connsiteX88" fmla="*/ 1574359 w 1980454"/>
                    <a:gd name="connsiteY88" fmla="*/ 1729697 h 1868844"/>
                    <a:gd name="connsiteX89" fmla="*/ 1598213 w 1980454"/>
                    <a:gd name="connsiteY89" fmla="*/ 1745599 h 1868844"/>
                    <a:gd name="connsiteX90" fmla="*/ 1618091 w 1980454"/>
                    <a:gd name="connsiteY90" fmla="*/ 1765478 h 1868844"/>
                    <a:gd name="connsiteX91" fmla="*/ 1637969 w 1980454"/>
                    <a:gd name="connsiteY91" fmla="*/ 1785356 h 1868844"/>
                    <a:gd name="connsiteX92" fmla="*/ 1641945 w 1980454"/>
                    <a:gd name="connsiteY92" fmla="*/ 1797283 h 1868844"/>
                    <a:gd name="connsiteX93" fmla="*/ 1665799 w 1980454"/>
                    <a:gd name="connsiteY93" fmla="*/ 1821137 h 1868844"/>
                    <a:gd name="connsiteX94" fmla="*/ 1677726 w 1980454"/>
                    <a:gd name="connsiteY94" fmla="*/ 1833064 h 1868844"/>
                    <a:gd name="connsiteX95" fmla="*/ 1685677 w 1980454"/>
                    <a:gd name="connsiteY95" fmla="*/ 1844991 h 1868844"/>
                    <a:gd name="connsiteX96" fmla="*/ 1689653 w 1980454"/>
                    <a:gd name="connsiteY96" fmla="*/ 1856918 h 1868844"/>
                    <a:gd name="connsiteX97" fmla="*/ 1701580 w 1980454"/>
                    <a:gd name="connsiteY97" fmla="*/ 1868844 h 1868844"/>
                    <a:gd name="connsiteX98" fmla="*/ 1713507 w 1980454"/>
                    <a:gd name="connsiteY98" fmla="*/ 1864869 h 1868844"/>
                    <a:gd name="connsiteX99" fmla="*/ 1737360 w 1980454"/>
                    <a:gd name="connsiteY99" fmla="*/ 1817161 h 1868844"/>
                    <a:gd name="connsiteX100" fmla="*/ 1753263 w 1980454"/>
                    <a:gd name="connsiteY100" fmla="*/ 1797283 h 1868844"/>
                    <a:gd name="connsiteX101" fmla="*/ 1757239 w 1980454"/>
                    <a:gd name="connsiteY101" fmla="*/ 1785356 h 1868844"/>
                    <a:gd name="connsiteX102" fmla="*/ 1773141 w 1980454"/>
                    <a:gd name="connsiteY102" fmla="*/ 1761502 h 1868844"/>
                    <a:gd name="connsiteX103" fmla="*/ 1781093 w 1980454"/>
                    <a:gd name="connsiteY103" fmla="*/ 1749575 h 1868844"/>
                    <a:gd name="connsiteX104" fmla="*/ 1793020 w 1980454"/>
                    <a:gd name="connsiteY104" fmla="*/ 1741624 h 1868844"/>
                    <a:gd name="connsiteX105" fmla="*/ 1832776 w 1980454"/>
                    <a:gd name="connsiteY105" fmla="*/ 1729697 h 1868844"/>
                    <a:gd name="connsiteX106" fmla="*/ 1840727 w 1980454"/>
                    <a:gd name="connsiteY106" fmla="*/ 1721745 h 1868844"/>
                    <a:gd name="connsiteX107" fmla="*/ 1844703 w 1980454"/>
                    <a:gd name="connsiteY107" fmla="*/ 1709818 h 1868844"/>
                    <a:gd name="connsiteX108" fmla="*/ 1856630 w 1980454"/>
                    <a:gd name="connsiteY108" fmla="*/ 1705843 h 1868844"/>
                    <a:gd name="connsiteX109" fmla="*/ 1864581 w 1980454"/>
                    <a:gd name="connsiteY109" fmla="*/ 1697891 h 1868844"/>
                    <a:gd name="connsiteX110" fmla="*/ 1880484 w 1980454"/>
                    <a:gd name="connsiteY110" fmla="*/ 1674038 h 1868844"/>
                    <a:gd name="connsiteX111" fmla="*/ 1896387 w 1980454"/>
                    <a:gd name="connsiteY111" fmla="*/ 1658135 h 1868844"/>
                    <a:gd name="connsiteX112" fmla="*/ 1912289 w 1980454"/>
                    <a:gd name="connsiteY112" fmla="*/ 1642232 h 1868844"/>
                    <a:gd name="connsiteX113" fmla="*/ 1936143 w 1980454"/>
                    <a:gd name="connsiteY113" fmla="*/ 1626330 h 1868844"/>
                    <a:gd name="connsiteX114" fmla="*/ 1932167 w 1980454"/>
                    <a:gd name="connsiteY114" fmla="*/ 1610427 h 1868844"/>
                    <a:gd name="connsiteX115" fmla="*/ 1920240 w 1980454"/>
                    <a:gd name="connsiteY115" fmla="*/ 1602476 h 1868844"/>
                    <a:gd name="connsiteX116" fmla="*/ 1904338 w 1980454"/>
                    <a:gd name="connsiteY116" fmla="*/ 1582598 h 1868844"/>
                    <a:gd name="connsiteX117" fmla="*/ 1900362 w 1980454"/>
                    <a:gd name="connsiteY117" fmla="*/ 1570671 h 1868844"/>
                    <a:gd name="connsiteX118" fmla="*/ 1904338 w 1980454"/>
                    <a:gd name="connsiteY118" fmla="*/ 1558744 h 1868844"/>
                    <a:gd name="connsiteX119" fmla="*/ 1908313 w 1980454"/>
                    <a:gd name="connsiteY119" fmla="*/ 1538865 h 1868844"/>
                    <a:gd name="connsiteX120" fmla="*/ 1928192 w 1980454"/>
                    <a:gd name="connsiteY120" fmla="*/ 1522963 h 1868844"/>
                    <a:gd name="connsiteX121" fmla="*/ 1936143 w 1980454"/>
                    <a:gd name="connsiteY121" fmla="*/ 1515011 h 1868844"/>
                    <a:gd name="connsiteX122" fmla="*/ 1940119 w 1980454"/>
                    <a:gd name="connsiteY122" fmla="*/ 1503084 h 1868844"/>
                    <a:gd name="connsiteX123" fmla="*/ 1944094 w 1980454"/>
                    <a:gd name="connsiteY123" fmla="*/ 1487182 h 1868844"/>
                    <a:gd name="connsiteX124" fmla="*/ 1952046 w 1980454"/>
                    <a:gd name="connsiteY124" fmla="*/ 1479231 h 1868844"/>
                    <a:gd name="connsiteX125" fmla="*/ 1979875 w 1980454"/>
                    <a:gd name="connsiteY125" fmla="*/ 1479231 h 1868844"/>
                    <a:gd name="connsiteX126" fmla="*/ 1975900 w 1980454"/>
                    <a:gd name="connsiteY126" fmla="*/ 1459352 h 1868844"/>
                    <a:gd name="connsiteX127" fmla="*/ 1967948 w 1980454"/>
                    <a:gd name="connsiteY127" fmla="*/ 1435498 h 1868844"/>
                    <a:gd name="connsiteX128" fmla="*/ 1963973 w 1980454"/>
                    <a:gd name="connsiteY128" fmla="*/ 1423571 h 1868844"/>
                    <a:gd name="connsiteX129" fmla="*/ 1959997 w 1980454"/>
                    <a:gd name="connsiteY129" fmla="*/ 1411644 h 1868844"/>
                    <a:gd name="connsiteX130" fmla="*/ 1956021 w 1980454"/>
                    <a:gd name="connsiteY130" fmla="*/ 1399718 h 1868844"/>
                    <a:gd name="connsiteX131" fmla="*/ 1967948 w 1980454"/>
                    <a:gd name="connsiteY131" fmla="*/ 1363937 h 1868844"/>
                    <a:gd name="connsiteX132" fmla="*/ 1971924 w 1980454"/>
                    <a:gd name="connsiteY132" fmla="*/ 1352010 h 1868844"/>
                    <a:gd name="connsiteX133" fmla="*/ 1975900 w 1980454"/>
                    <a:gd name="connsiteY133" fmla="*/ 1340083 h 1868844"/>
                    <a:gd name="connsiteX134" fmla="*/ 1967948 w 1980454"/>
                    <a:gd name="connsiteY134" fmla="*/ 1292375 h 1868844"/>
                    <a:gd name="connsiteX135" fmla="*/ 1959997 w 1980454"/>
                    <a:gd name="connsiteY135" fmla="*/ 1268521 h 1868844"/>
                    <a:gd name="connsiteX136" fmla="*/ 1956021 w 1980454"/>
                    <a:gd name="connsiteY136" fmla="*/ 1256594 h 1868844"/>
                    <a:gd name="connsiteX137" fmla="*/ 1948070 w 1980454"/>
                    <a:gd name="connsiteY137" fmla="*/ 1200935 h 1868844"/>
                    <a:gd name="connsiteX138" fmla="*/ 1932167 w 1980454"/>
                    <a:gd name="connsiteY138" fmla="*/ 1181057 h 1868844"/>
                    <a:gd name="connsiteX139" fmla="*/ 1932167 w 1980454"/>
                    <a:gd name="connsiteY139" fmla="*/ 1133349 h 1868844"/>
                    <a:gd name="connsiteX140" fmla="*/ 1944094 w 1980454"/>
                    <a:gd name="connsiteY140" fmla="*/ 1129373 h 1868844"/>
                    <a:gd name="connsiteX141" fmla="*/ 1952046 w 1980454"/>
                    <a:gd name="connsiteY141" fmla="*/ 1121422 h 1868844"/>
                    <a:gd name="connsiteX142" fmla="*/ 1952046 w 1980454"/>
                    <a:gd name="connsiteY142" fmla="*/ 1085641 h 1868844"/>
                    <a:gd name="connsiteX143" fmla="*/ 1944094 w 1980454"/>
                    <a:gd name="connsiteY143" fmla="*/ 1061787 h 1868844"/>
                    <a:gd name="connsiteX144" fmla="*/ 1940119 w 1980454"/>
                    <a:gd name="connsiteY144" fmla="*/ 1037933 h 1868844"/>
                    <a:gd name="connsiteX145" fmla="*/ 1940119 w 1980454"/>
                    <a:gd name="connsiteY145" fmla="*/ 958420 h 1868844"/>
                    <a:gd name="connsiteX146" fmla="*/ 1932167 w 1980454"/>
                    <a:gd name="connsiteY146" fmla="*/ 950469 h 1868844"/>
                    <a:gd name="connsiteX147" fmla="*/ 1928192 w 1980454"/>
                    <a:gd name="connsiteY147" fmla="*/ 938542 h 1868844"/>
                    <a:gd name="connsiteX148" fmla="*/ 1920240 w 1980454"/>
                    <a:gd name="connsiteY148" fmla="*/ 930591 h 1868844"/>
                    <a:gd name="connsiteX149" fmla="*/ 1912289 w 1980454"/>
                    <a:gd name="connsiteY149" fmla="*/ 902761 h 1868844"/>
                    <a:gd name="connsiteX150" fmla="*/ 1900362 w 1980454"/>
                    <a:gd name="connsiteY150" fmla="*/ 894810 h 1868844"/>
                    <a:gd name="connsiteX151" fmla="*/ 1876508 w 1980454"/>
                    <a:gd name="connsiteY151" fmla="*/ 886858 h 1868844"/>
                    <a:gd name="connsiteX152" fmla="*/ 1864581 w 1980454"/>
                    <a:gd name="connsiteY152" fmla="*/ 882883 h 1868844"/>
                    <a:gd name="connsiteX153" fmla="*/ 1856630 w 1980454"/>
                    <a:gd name="connsiteY153" fmla="*/ 874931 h 1868844"/>
                    <a:gd name="connsiteX154" fmla="*/ 1844703 w 1980454"/>
                    <a:gd name="connsiteY154" fmla="*/ 870956 h 1868844"/>
                    <a:gd name="connsiteX155" fmla="*/ 1832776 w 1980454"/>
                    <a:gd name="connsiteY155" fmla="*/ 863004 h 1868844"/>
                    <a:gd name="connsiteX156" fmla="*/ 1824825 w 1980454"/>
                    <a:gd name="connsiteY156" fmla="*/ 851078 h 1868844"/>
                    <a:gd name="connsiteX157" fmla="*/ 1816873 w 1980454"/>
                    <a:gd name="connsiteY157" fmla="*/ 843126 h 1868844"/>
                    <a:gd name="connsiteX158" fmla="*/ 1820849 w 1980454"/>
                    <a:gd name="connsiteY158" fmla="*/ 823248 h 1868844"/>
                    <a:gd name="connsiteX159" fmla="*/ 1832776 w 1980454"/>
                    <a:gd name="connsiteY159" fmla="*/ 799394 h 1868844"/>
                    <a:gd name="connsiteX160" fmla="*/ 1836752 w 1980454"/>
                    <a:gd name="connsiteY160" fmla="*/ 787467 h 1868844"/>
                    <a:gd name="connsiteX161" fmla="*/ 1832776 w 1980454"/>
                    <a:gd name="connsiteY161" fmla="*/ 763613 h 1868844"/>
                    <a:gd name="connsiteX162" fmla="*/ 1824825 w 1980454"/>
                    <a:gd name="connsiteY162" fmla="*/ 751686 h 1868844"/>
                    <a:gd name="connsiteX163" fmla="*/ 1793020 w 1980454"/>
                    <a:gd name="connsiteY163" fmla="*/ 723857 h 1868844"/>
                    <a:gd name="connsiteX164" fmla="*/ 1793020 w 1980454"/>
                    <a:gd name="connsiteY164" fmla="*/ 656271 h 1868844"/>
                    <a:gd name="connsiteX165" fmla="*/ 1789044 w 1980454"/>
                    <a:gd name="connsiteY165" fmla="*/ 636392 h 1868844"/>
                    <a:gd name="connsiteX166" fmla="*/ 1785068 w 1980454"/>
                    <a:gd name="connsiteY166" fmla="*/ 624465 h 1868844"/>
                    <a:gd name="connsiteX167" fmla="*/ 1741336 w 1980454"/>
                    <a:gd name="connsiteY167" fmla="*/ 612538 h 1868844"/>
                    <a:gd name="connsiteX168" fmla="*/ 1721458 w 1980454"/>
                    <a:gd name="connsiteY168" fmla="*/ 588684 h 1868844"/>
                    <a:gd name="connsiteX169" fmla="*/ 1709531 w 1980454"/>
                    <a:gd name="connsiteY169" fmla="*/ 576758 h 1868844"/>
                    <a:gd name="connsiteX170" fmla="*/ 1709531 w 1980454"/>
                    <a:gd name="connsiteY170" fmla="*/ 544952 h 1868844"/>
                    <a:gd name="connsiteX171" fmla="*/ 1697604 w 1980454"/>
                    <a:gd name="connsiteY171" fmla="*/ 540977 h 1868844"/>
                    <a:gd name="connsiteX172" fmla="*/ 1673750 w 1980454"/>
                    <a:gd name="connsiteY172" fmla="*/ 544952 h 1868844"/>
                    <a:gd name="connsiteX173" fmla="*/ 1661823 w 1980454"/>
                    <a:gd name="connsiteY173" fmla="*/ 548928 h 1868844"/>
                    <a:gd name="connsiteX174" fmla="*/ 1657847 w 1980454"/>
                    <a:gd name="connsiteY174" fmla="*/ 513147 h 1868844"/>
                    <a:gd name="connsiteX175" fmla="*/ 1645920 w 1980454"/>
                    <a:gd name="connsiteY175" fmla="*/ 473391 h 1868844"/>
                    <a:gd name="connsiteX176" fmla="*/ 1637969 w 1980454"/>
                    <a:gd name="connsiteY176" fmla="*/ 445561 h 1868844"/>
                    <a:gd name="connsiteX177" fmla="*/ 1633993 w 1980454"/>
                    <a:gd name="connsiteY177" fmla="*/ 433634 h 1868844"/>
                    <a:gd name="connsiteX178" fmla="*/ 1633993 w 1980454"/>
                    <a:gd name="connsiteY178" fmla="*/ 409780 h 1868844"/>
                    <a:gd name="connsiteX179" fmla="*/ 1622067 w 1980454"/>
                    <a:gd name="connsiteY179" fmla="*/ 401829 h 1868844"/>
                    <a:gd name="connsiteX180" fmla="*/ 1594237 w 1980454"/>
                    <a:gd name="connsiteY180" fmla="*/ 377975 h 1868844"/>
                    <a:gd name="connsiteX181" fmla="*/ 1578334 w 1980454"/>
                    <a:gd name="connsiteY181" fmla="*/ 354121 h 1868844"/>
                    <a:gd name="connsiteX182" fmla="*/ 1566407 w 1980454"/>
                    <a:gd name="connsiteY182" fmla="*/ 330267 h 1868844"/>
                    <a:gd name="connsiteX183" fmla="*/ 1570383 w 1980454"/>
                    <a:gd name="connsiteY183" fmla="*/ 314364 h 1868844"/>
                    <a:gd name="connsiteX184" fmla="*/ 1578334 w 1980454"/>
                    <a:gd name="connsiteY184" fmla="*/ 302438 h 1868844"/>
                    <a:gd name="connsiteX185" fmla="*/ 1614115 w 1980454"/>
                    <a:gd name="connsiteY185" fmla="*/ 294486 h 1868844"/>
                    <a:gd name="connsiteX186" fmla="*/ 1622067 w 1980454"/>
                    <a:gd name="connsiteY186" fmla="*/ 286535 h 1868844"/>
                    <a:gd name="connsiteX187" fmla="*/ 1622067 w 1980454"/>
                    <a:gd name="connsiteY187" fmla="*/ 262681 h 1868844"/>
                    <a:gd name="connsiteX188" fmla="*/ 1614115 w 1980454"/>
                    <a:gd name="connsiteY188" fmla="*/ 254730 h 1868844"/>
                    <a:gd name="connsiteX189" fmla="*/ 1606164 w 1980454"/>
                    <a:gd name="connsiteY189" fmla="*/ 226900 h 1868844"/>
                    <a:gd name="connsiteX190" fmla="*/ 1610140 w 1980454"/>
                    <a:gd name="connsiteY190" fmla="*/ 187144 h 1868844"/>
                    <a:gd name="connsiteX191" fmla="*/ 1618091 w 1980454"/>
                    <a:gd name="connsiteY191" fmla="*/ 163290 h 1868844"/>
                    <a:gd name="connsiteX192" fmla="*/ 1598213 w 1980454"/>
                    <a:gd name="connsiteY192" fmla="*/ 119558 h 1868844"/>
                    <a:gd name="connsiteX193" fmla="*/ 1590261 w 1980454"/>
                    <a:gd name="connsiteY193" fmla="*/ 107631 h 1868844"/>
                    <a:gd name="connsiteX194" fmla="*/ 1598213 w 1980454"/>
                    <a:gd name="connsiteY194" fmla="*/ 139436 h 1868844"/>
                    <a:gd name="connsiteX195" fmla="*/ 1606164 w 1980454"/>
                    <a:gd name="connsiteY195" fmla="*/ 115582 h 1868844"/>
                    <a:gd name="connsiteX196" fmla="*/ 1610140 w 1980454"/>
                    <a:gd name="connsiteY196" fmla="*/ 103655 h 1868844"/>
                    <a:gd name="connsiteX197" fmla="*/ 1618091 w 1980454"/>
                    <a:gd name="connsiteY197" fmla="*/ 91728 h 1868844"/>
                    <a:gd name="connsiteX198" fmla="*/ 1606164 w 1980454"/>
                    <a:gd name="connsiteY198" fmla="*/ 99679 h 1868844"/>
                    <a:gd name="connsiteX199" fmla="*/ 1514724 w 1980454"/>
                    <a:gd name="connsiteY199" fmla="*/ 87752 h 1868844"/>
                    <a:gd name="connsiteX200" fmla="*/ 1490870 w 1980454"/>
                    <a:gd name="connsiteY200" fmla="*/ 79801 h 1868844"/>
                    <a:gd name="connsiteX201" fmla="*/ 1482919 w 1980454"/>
                    <a:gd name="connsiteY201" fmla="*/ 67874 h 1868844"/>
                    <a:gd name="connsiteX202" fmla="*/ 1463040 w 1980454"/>
                    <a:gd name="connsiteY202" fmla="*/ 63898 h 1868844"/>
                    <a:gd name="connsiteX203" fmla="*/ 1431235 w 1980454"/>
                    <a:gd name="connsiteY203" fmla="*/ 59923 h 1868844"/>
                    <a:gd name="connsiteX204" fmla="*/ 1391479 w 1980454"/>
                    <a:gd name="connsiteY204" fmla="*/ 47996 h 1868844"/>
                    <a:gd name="connsiteX205" fmla="*/ 1379552 w 1980454"/>
                    <a:gd name="connsiteY205" fmla="*/ 44020 h 1868844"/>
                    <a:gd name="connsiteX206" fmla="*/ 1319917 w 1980454"/>
                    <a:gd name="connsiteY206" fmla="*/ 36069 h 1868844"/>
                    <a:gd name="connsiteX207" fmla="*/ 1284136 w 1980454"/>
                    <a:gd name="connsiteY207" fmla="*/ 28118 h 1868844"/>
                    <a:gd name="connsiteX208" fmla="*/ 1272209 w 1980454"/>
                    <a:gd name="connsiteY208" fmla="*/ 24142 h 1868844"/>
                    <a:gd name="connsiteX209" fmla="*/ 1216550 w 1980454"/>
                    <a:gd name="connsiteY209" fmla="*/ 36069 h 1868844"/>
                    <a:gd name="connsiteX210" fmla="*/ 1192696 w 1980454"/>
                    <a:gd name="connsiteY210" fmla="*/ 47996 h 1868844"/>
                    <a:gd name="connsiteX211" fmla="*/ 1160891 w 1980454"/>
                    <a:gd name="connsiteY211" fmla="*/ 44020 h 1868844"/>
                    <a:gd name="connsiteX212" fmla="*/ 1148964 w 1980454"/>
                    <a:gd name="connsiteY212" fmla="*/ 40044 h 1868844"/>
                    <a:gd name="connsiteX213" fmla="*/ 1101256 w 1980454"/>
                    <a:gd name="connsiteY213" fmla="*/ 32093 h 1868844"/>
                    <a:gd name="connsiteX214" fmla="*/ 1057524 w 1980454"/>
                    <a:gd name="connsiteY214" fmla="*/ 20166 h 1868844"/>
                    <a:gd name="connsiteX215" fmla="*/ 1041621 w 1980454"/>
                    <a:gd name="connsiteY215" fmla="*/ 16191 h 1868844"/>
                    <a:gd name="connsiteX216" fmla="*/ 1021743 w 1980454"/>
                    <a:gd name="connsiteY216" fmla="*/ 12215 h 1868844"/>
                    <a:gd name="connsiteX217" fmla="*/ 1009816 w 1980454"/>
                    <a:gd name="connsiteY217" fmla="*/ 8239 h 1868844"/>
                    <a:gd name="connsiteX218" fmla="*/ 993913 w 1980454"/>
                    <a:gd name="connsiteY218" fmla="*/ 4264 h 1868844"/>
                    <a:gd name="connsiteX219" fmla="*/ 950181 w 1980454"/>
                    <a:gd name="connsiteY219" fmla="*/ 8239 h 1868844"/>
                    <a:gd name="connsiteX220" fmla="*/ 870668 w 1980454"/>
                    <a:gd name="connsiteY220" fmla="*/ 288 h 1868844"/>
                    <a:gd name="connsiteX221" fmla="*/ 826936 w 1980454"/>
                    <a:gd name="connsiteY221" fmla="*/ 4264 h 1868844"/>
                    <a:gd name="connsiteX222" fmla="*/ 822960 w 1980454"/>
                    <a:gd name="connsiteY222" fmla="*/ 28118 h 1868844"/>
                    <a:gd name="connsiteX223" fmla="*/ 811033 w 1980454"/>
                    <a:gd name="connsiteY223" fmla="*/ 32093 h 1868844"/>
                    <a:gd name="connsiteX224" fmla="*/ 783204 w 1980454"/>
                    <a:gd name="connsiteY224" fmla="*/ 44020 h 1868844"/>
                    <a:gd name="connsiteX225" fmla="*/ 759350 w 1980454"/>
                    <a:gd name="connsiteY225" fmla="*/ 51971 h 1868844"/>
                    <a:gd name="connsiteX226" fmla="*/ 751399 w 1980454"/>
                    <a:gd name="connsiteY226" fmla="*/ 59923 h 1868844"/>
                    <a:gd name="connsiteX227" fmla="*/ 731520 w 1980454"/>
                    <a:gd name="connsiteY227" fmla="*/ 71850 h 1868844"/>
                    <a:gd name="connsiteX228" fmla="*/ 723569 w 1980454"/>
                    <a:gd name="connsiteY228" fmla="*/ 83777 h 1868844"/>
                    <a:gd name="connsiteX229" fmla="*/ 719593 w 1980454"/>
                    <a:gd name="connsiteY229" fmla="*/ 95704 h 1868844"/>
                    <a:gd name="connsiteX230" fmla="*/ 695740 w 1980454"/>
                    <a:gd name="connsiteY230" fmla="*/ 99679 h 1868844"/>
                    <a:gd name="connsiteX231" fmla="*/ 683813 w 1980454"/>
                    <a:gd name="connsiteY231" fmla="*/ 103655 h 1868844"/>
                    <a:gd name="connsiteX232" fmla="*/ 667910 w 1980454"/>
                    <a:gd name="connsiteY232" fmla="*/ 119558 h 1868844"/>
                    <a:gd name="connsiteX233" fmla="*/ 659959 w 1980454"/>
                    <a:gd name="connsiteY233" fmla="*/ 155338 h 1868844"/>
                    <a:gd name="connsiteX234" fmla="*/ 655983 w 1980454"/>
                    <a:gd name="connsiteY234" fmla="*/ 167265 h 1868844"/>
                    <a:gd name="connsiteX235" fmla="*/ 632129 w 1980454"/>
                    <a:gd name="connsiteY235" fmla="*/ 175217 h 1868844"/>
                    <a:gd name="connsiteX236" fmla="*/ 612251 w 1980454"/>
                    <a:gd name="connsiteY236" fmla="*/ 163290 h 1868844"/>
                    <a:gd name="connsiteX237" fmla="*/ 600324 w 1980454"/>
                    <a:gd name="connsiteY237" fmla="*/ 167265 h 1868844"/>
                    <a:gd name="connsiteX238" fmla="*/ 588397 w 1980454"/>
                    <a:gd name="connsiteY238" fmla="*/ 195095 h 1868844"/>
                    <a:gd name="connsiteX239" fmla="*/ 580446 w 1980454"/>
                    <a:gd name="connsiteY239" fmla="*/ 218949 h 1868844"/>
                    <a:gd name="connsiteX240" fmla="*/ 548640 w 1980454"/>
                    <a:gd name="connsiteY240" fmla="*/ 226900 h 1868844"/>
                    <a:gd name="connsiteX241" fmla="*/ 552616 w 1980454"/>
                    <a:gd name="connsiteY241" fmla="*/ 254730 h 1868844"/>
                    <a:gd name="connsiteX242" fmla="*/ 548640 w 1980454"/>
                    <a:gd name="connsiteY242" fmla="*/ 266657 h 1868844"/>
                    <a:gd name="connsiteX243" fmla="*/ 544665 w 1980454"/>
                    <a:gd name="connsiteY243" fmla="*/ 286535 h 1868844"/>
                    <a:gd name="connsiteX244" fmla="*/ 540689 w 1980454"/>
                    <a:gd name="connsiteY244" fmla="*/ 298462 h 1868844"/>
                    <a:gd name="connsiteX245" fmla="*/ 528762 w 1980454"/>
                    <a:gd name="connsiteY245" fmla="*/ 306413 h 1868844"/>
                    <a:gd name="connsiteX246" fmla="*/ 496957 w 1980454"/>
                    <a:gd name="connsiteY246" fmla="*/ 346170 h 1868844"/>
                    <a:gd name="connsiteX247" fmla="*/ 485030 w 1980454"/>
                    <a:gd name="connsiteY247" fmla="*/ 350145 h 1868844"/>
                    <a:gd name="connsiteX248" fmla="*/ 469127 w 1980454"/>
                    <a:gd name="connsiteY248" fmla="*/ 370024 h 1868844"/>
                    <a:gd name="connsiteX249" fmla="*/ 477079 w 1980454"/>
                    <a:gd name="connsiteY249" fmla="*/ 393878 h 1868844"/>
                    <a:gd name="connsiteX250" fmla="*/ 481054 w 1980454"/>
                    <a:gd name="connsiteY250" fmla="*/ 405804 h 1868844"/>
                    <a:gd name="connsiteX251" fmla="*/ 462791 w 1980454"/>
                    <a:gd name="connsiteY251" fmla="*/ 445582 h 1868844"/>
                    <a:gd name="connsiteX252" fmla="*/ 473103 w 1980454"/>
                    <a:gd name="connsiteY252" fmla="*/ 489293 h 1868844"/>
                    <a:gd name="connsiteX253" fmla="*/ 465152 w 1980454"/>
                    <a:gd name="connsiteY253" fmla="*/ 580733 h 1868844"/>
                    <a:gd name="connsiteX254" fmla="*/ 461176 w 1980454"/>
                    <a:gd name="connsiteY254" fmla="*/ 608563 h 1868844"/>
                    <a:gd name="connsiteX255" fmla="*/ 453225 w 1980454"/>
                    <a:gd name="connsiteY255" fmla="*/ 632417 h 1868844"/>
                    <a:gd name="connsiteX256" fmla="*/ 449249 w 1980454"/>
                    <a:gd name="connsiteY256" fmla="*/ 648319 h 1868844"/>
                    <a:gd name="connsiteX257" fmla="*/ 441298 w 1980454"/>
                    <a:gd name="connsiteY257" fmla="*/ 672173 h 1868844"/>
                    <a:gd name="connsiteX258" fmla="*/ 425395 w 1980454"/>
                    <a:gd name="connsiteY258" fmla="*/ 719881 h 1868844"/>
                    <a:gd name="connsiteX259" fmla="*/ 417444 w 1980454"/>
                    <a:gd name="connsiteY259" fmla="*/ 751686 h 1868844"/>
                    <a:gd name="connsiteX260" fmla="*/ 409493 w 1980454"/>
                    <a:gd name="connsiteY260" fmla="*/ 775540 h 1868844"/>
                    <a:gd name="connsiteX261" fmla="*/ 373712 w 1980454"/>
                    <a:gd name="connsiteY261" fmla="*/ 787467 h 1868844"/>
                    <a:gd name="connsiteX262" fmla="*/ 349858 w 1980454"/>
                    <a:gd name="connsiteY262" fmla="*/ 795418 h 1868844"/>
                    <a:gd name="connsiteX263" fmla="*/ 314077 w 1980454"/>
                    <a:gd name="connsiteY263" fmla="*/ 803370 h 1868844"/>
                    <a:gd name="connsiteX264" fmla="*/ 302150 w 1980454"/>
                    <a:gd name="connsiteY264" fmla="*/ 807345 h 1868844"/>
                    <a:gd name="connsiteX265" fmla="*/ 286247 w 1980454"/>
                    <a:gd name="connsiteY265" fmla="*/ 815297 h 1868844"/>
                    <a:gd name="connsiteX266" fmla="*/ 218661 w 1980454"/>
                    <a:gd name="connsiteY266" fmla="*/ 823248 h 1868844"/>
                    <a:gd name="connsiteX267" fmla="*/ 194807 w 1980454"/>
                    <a:gd name="connsiteY267" fmla="*/ 831199 h 1868844"/>
                    <a:gd name="connsiteX268" fmla="*/ 178905 w 1980454"/>
                    <a:gd name="connsiteY268" fmla="*/ 835175 h 1868844"/>
                    <a:gd name="connsiteX269" fmla="*/ 151075 w 1980454"/>
                    <a:gd name="connsiteY269" fmla="*/ 843126 h 1868844"/>
                    <a:gd name="connsiteX270" fmla="*/ 107343 w 1980454"/>
                    <a:gd name="connsiteY270" fmla="*/ 855053 h 1868844"/>
                    <a:gd name="connsiteX271" fmla="*/ 63611 w 1980454"/>
                    <a:gd name="connsiteY271" fmla="*/ 882883 h 1868844"/>
                    <a:gd name="connsiteX272" fmla="*/ 51684 w 1980454"/>
                    <a:gd name="connsiteY272" fmla="*/ 906737 h 1868844"/>
                    <a:gd name="connsiteX273" fmla="*/ 39757 w 1980454"/>
                    <a:gd name="connsiteY273" fmla="*/ 910712 h 1868844"/>
                    <a:gd name="connsiteX274" fmla="*/ 7952 w 1980454"/>
                    <a:gd name="connsiteY274" fmla="*/ 950469 h 1868844"/>
                    <a:gd name="connsiteX275" fmla="*/ 0 w 1980454"/>
                    <a:gd name="connsiteY275" fmla="*/ 974323 h 1868844"/>
                    <a:gd name="connsiteX276" fmla="*/ 19879 w 1980454"/>
                    <a:gd name="connsiteY276" fmla="*/ 1002152 h 1868844"/>
                    <a:gd name="connsiteX277" fmla="*/ 7952 w 1980454"/>
                    <a:gd name="connsiteY277" fmla="*/ 1002152 h 1868844"/>
                    <a:gd name="connsiteX0" fmla="*/ 7952 w 1980454"/>
                    <a:gd name="connsiteY0" fmla="*/ 1002152 h 1868844"/>
                    <a:gd name="connsiteX1" fmla="*/ 35781 w 1980454"/>
                    <a:gd name="connsiteY1" fmla="*/ 998177 h 1868844"/>
                    <a:gd name="connsiteX2" fmla="*/ 75538 w 1980454"/>
                    <a:gd name="connsiteY2" fmla="*/ 1006128 h 1868844"/>
                    <a:gd name="connsiteX3" fmla="*/ 87465 w 1980454"/>
                    <a:gd name="connsiteY3" fmla="*/ 1014079 h 1868844"/>
                    <a:gd name="connsiteX4" fmla="*/ 95416 w 1980454"/>
                    <a:gd name="connsiteY4" fmla="*/ 1022031 h 1868844"/>
                    <a:gd name="connsiteX5" fmla="*/ 115294 w 1980454"/>
                    <a:gd name="connsiteY5" fmla="*/ 1026006 h 1868844"/>
                    <a:gd name="connsiteX6" fmla="*/ 131197 w 1980454"/>
                    <a:gd name="connsiteY6" fmla="*/ 1049860 h 1868844"/>
                    <a:gd name="connsiteX7" fmla="*/ 178905 w 1980454"/>
                    <a:gd name="connsiteY7" fmla="*/ 1065763 h 1868844"/>
                    <a:gd name="connsiteX8" fmla="*/ 190832 w 1980454"/>
                    <a:gd name="connsiteY8" fmla="*/ 1069738 h 1868844"/>
                    <a:gd name="connsiteX9" fmla="*/ 202759 w 1980454"/>
                    <a:gd name="connsiteY9" fmla="*/ 1073714 h 1868844"/>
                    <a:gd name="connsiteX10" fmla="*/ 218661 w 1980454"/>
                    <a:gd name="connsiteY10" fmla="*/ 1077690 h 1868844"/>
                    <a:gd name="connsiteX11" fmla="*/ 230588 w 1980454"/>
                    <a:gd name="connsiteY11" fmla="*/ 1081665 h 1868844"/>
                    <a:gd name="connsiteX12" fmla="*/ 250467 w 1980454"/>
                    <a:gd name="connsiteY12" fmla="*/ 1085641 h 1868844"/>
                    <a:gd name="connsiteX13" fmla="*/ 262393 w 1980454"/>
                    <a:gd name="connsiteY13" fmla="*/ 1089617 h 1868844"/>
                    <a:gd name="connsiteX14" fmla="*/ 278296 w 1980454"/>
                    <a:gd name="connsiteY14" fmla="*/ 1093592 h 1868844"/>
                    <a:gd name="connsiteX15" fmla="*/ 290223 w 1980454"/>
                    <a:gd name="connsiteY15" fmla="*/ 1097568 h 1868844"/>
                    <a:gd name="connsiteX16" fmla="*/ 337931 w 1980454"/>
                    <a:gd name="connsiteY16" fmla="*/ 1105519 h 1868844"/>
                    <a:gd name="connsiteX17" fmla="*/ 381663 w 1980454"/>
                    <a:gd name="connsiteY17" fmla="*/ 1101544 h 1868844"/>
                    <a:gd name="connsiteX18" fmla="*/ 405517 w 1980454"/>
                    <a:gd name="connsiteY18" fmla="*/ 1093592 h 1868844"/>
                    <a:gd name="connsiteX19" fmla="*/ 417444 w 1980454"/>
                    <a:gd name="connsiteY19" fmla="*/ 1089617 h 1868844"/>
                    <a:gd name="connsiteX20" fmla="*/ 449249 w 1980454"/>
                    <a:gd name="connsiteY20" fmla="*/ 1093592 h 1868844"/>
                    <a:gd name="connsiteX21" fmla="*/ 473103 w 1980454"/>
                    <a:gd name="connsiteY21" fmla="*/ 1109495 h 1868844"/>
                    <a:gd name="connsiteX22" fmla="*/ 492981 w 1980454"/>
                    <a:gd name="connsiteY22" fmla="*/ 1125398 h 1868844"/>
                    <a:gd name="connsiteX23" fmla="*/ 512860 w 1980454"/>
                    <a:gd name="connsiteY23" fmla="*/ 1141300 h 1868844"/>
                    <a:gd name="connsiteX24" fmla="*/ 532738 w 1980454"/>
                    <a:gd name="connsiteY24" fmla="*/ 1165154 h 1868844"/>
                    <a:gd name="connsiteX25" fmla="*/ 568519 w 1980454"/>
                    <a:gd name="connsiteY25" fmla="*/ 1181057 h 1868844"/>
                    <a:gd name="connsiteX26" fmla="*/ 580446 w 1980454"/>
                    <a:gd name="connsiteY26" fmla="*/ 1185032 h 1868844"/>
                    <a:gd name="connsiteX27" fmla="*/ 592373 w 1980454"/>
                    <a:gd name="connsiteY27" fmla="*/ 1189008 h 1868844"/>
                    <a:gd name="connsiteX28" fmla="*/ 604300 w 1980454"/>
                    <a:gd name="connsiteY28" fmla="*/ 1196959 h 1868844"/>
                    <a:gd name="connsiteX29" fmla="*/ 612251 w 1980454"/>
                    <a:gd name="connsiteY29" fmla="*/ 1204911 h 1868844"/>
                    <a:gd name="connsiteX30" fmla="*/ 624178 w 1980454"/>
                    <a:gd name="connsiteY30" fmla="*/ 1208886 h 1868844"/>
                    <a:gd name="connsiteX31" fmla="*/ 632129 w 1980454"/>
                    <a:gd name="connsiteY31" fmla="*/ 1216838 h 1868844"/>
                    <a:gd name="connsiteX32" fmla="*/ 667910 w 1980454"/>
                    <a:gd name="connsiteY32" fmla="*/ 1228764 h 1868844"/>
                    <a:gd name="connsiteX33" fmla="*/ 679837 w 1980454"/>
                    <a:gd name="connsiteY33" fmla="*/ 1232740 h 1868844"/>
                    <a:gd name="connsiteX34" fmla="*/ 691764 w 1980454"/>
                    <a:gd name="connsiteY34" fmla="*/ 1240691 h 1868844"/>
                    <a:gd name="connsiteX35" fmla="*/ 715618 w 1980454"/>
                    <a:gd name="connsiteY35" fmla="*/ 1248643 h 1868844"/>
                    <a:gd name="connsiteX36" fmla="*/ 719593 w 1980454"/>
                    <a:gd name="connsiteY36" fmla="*/ 1260570 h 1868844"/>
                    <a:gd name="connsiteX37" fmla="*/ 739472 w 1980454"/>
                    <a:gd name="connsiteY37" fmla="*/ 1280448 h 1868844"/>
                    <a:gd name="connsiteX38" fmla="*/ 751399 w 1980454"/>
                    <a:gd name="connsiteY38" fmla="*/ 1300326 h 1868844"/>
                    <a:gd name="connsiteX39" fmla="*/ 755374 w 1980454"/>
                    <a:gd name="connsiteY39" fmla="*/ 1312253 h 1868844"/>
                    <a:gd name="connsiteX40" fmla="*/ 771277 w 1980454"/>
                    <a:gd name="connsiteY40" fmla="*/ 1328156 h 1868844"/>
                    <a:gd name="connsiteX41" fmla="*/ 783204 w 1980454"/>
                    <a:gd name="connsiteY41" fmla="*/ 1340083 h 1868844"/>
                    <a:gd name="connsiteX42" fmla="*/ 799107 w 1980454"/>
                    <a:gd name="connsiteY42" fmla="*/ 1359961 h 1868844"/>
                    <a:gd name="connsiteX43" fmla="*/ 803082 w 1980454"/>
                    <a:gd name="connsiteY43" fmla="*/ 1371888 h 1868844"/>
                    <a:gd name="connsiteX44" fmla="*/ 815009 w 1980454"/>
                    <a:gd name="connsiteY44" fmla="*/ 1375864 h 1868844"/>
                    <a:gd name="connsiteX45" fmla="*/ 838863 w 1980454"/>
                    <a:gd name="connsiteY45" fmla="*/ 1391766 h 1868844"/>
                    <a:gd name="connsiteX46" fmla="*/ 862717 w 1980454"/>
                    <a:gd name="connsiteY46" fmla="*/ 1399718 h 1868844"/>
                    <a:gd name="connsiteX47" fmla="*/ 874644 w 1980454"/>
                    <a:gd name="connsiteY47" fmla="*/ 1403693 h 1868844"/>
                    <a:gd name="connsiteX48" fmla="*/ 882595 w 1980454"/>
                    <a:gd name="connsiteY48" fmla="*/ 1415620 h 1868844"/>
                    <a:gd name="connsiteX49" fmla="*/ 894522 w 1980454"/>
                    <a:gd name="connsiteY49" fmla="*/ 1419596 h 1868844"/>
                    <a:gd name="connsiteX50" fmla="*/ 906449 w 1980454"/>
                    <a:gd name="connsiteY50" fmla="*/ 1427547 h 1868844"/>
                    <a:gd name="connsiteX51" fmla="*/ 914400 w 1980454"/>
                    <a:gd name="connsiteY51" fmla="*/ 1439474 h 1868844"/>
                    <a:gd name="connsiteX52" fmla="*/ 918376 w 1980454"/>
                    <a:gd name="connsiteY52" fmla="*/ 1451401 h 1868844"/>
                    <a:gd name="connsiteX53" fmla="*/ 934279 w 1980454"/>
                    <a:gd name="connsiteY53" fmla="*/ 1471279 h 1868844"/>
                    <a:gd name="connsiteX54" fmla="*/ 946206 w 1980454"/>
                    <a:gd name="connsiteY54" fmla="*/ 1475255 h 1868844"/>
                    <a:gd name="connsiteX55" fmla="*/ 966084 w 1980454"/>
                    <a:gd name="connsiteY55" fmla="*/ 1471279 h 1868844"/>
                    <a:gd name="connsiteX56" fmla="*/ 978011 w 1980454"/>
                    <a:gd name="connsiteY56" fmla="*/ 1467304 h 1868844"/>
                    <a:gd name="connsiteX57" fmla="*/ 1001865 w 1980454"/>
                    <a:gd name="connsiteY57" fmla="*/ 1471279 h 1868844"/>
                    <a:gd name="connsiteX58" fmla="*/ 1025719 w 1980454"/>
                    <a:gd name="connsiteY58" fmla="*/ 1479231 h 1868844"/>
                    <a:gd name="connsiteX59" fmla="*/ 1049573 w 1980454"/>
                    <a:gd name="connsiteY59" fmla="*/ 1495133 h 1868844"/>
                    <a:gd name="connsiteX60" fmla="*/ 1069451 w 1980454"/>
                    <a:gd name="connsiteY60" fmla="*/ 1515011 h 1868844"/>
                    <a:gd name="connsiteX61" fmla="*/ 1101256 w 1980454"/>
                    <a:gd name="connsiteY61" fmla="*/ 1538865 h 1868844"/>
                    <a:gd name="connsiteX62" fmla="*/ 1109207 w 1980454"/>
                    <a:gd name="connsiteY62" fmla="*/ 1546817 h 1868844"/>
                    <a:gd name="connsiteX63" fmla="*/ 1141013 w 1980454"/>
                    <a:gd name="connsiteY63" fmla="*/ 1554768 h 1868844"/>
                    <a:gd name="connsiteX64" fmla="*/ 1152940 w 1980454"/>
                    <a:gd name="connsiteY64" fmla="*/ 1562719 h 1868844"/>
                    <a:gd name="connsiteX65" fmla="*/ 1176793 w 1980454"/>
                    <a:gd name="connsiteY65" fmla="*/ 1570671 h 1868844"/>
                    <a:gd name="connsiteX66" fmla="*/ 1196672 w 1980454"/>
                    <a:gd name="connsiteY66" fmla="*/ 1582598 h 1868844"/>
                    <a:gd name="connsiteX67" fmla="*/ 1208599 w 1980454"/>
                    <a:gd name="connsiteY67" fmla="*/ 1594524 h 1868844"/>
                    <a:gd name="connsiteX68" fmla="*/ 1232453 w 1980454"/>
                    <a:gd name="connsiteY68" fmla="*/ 1602476 h 1868844"/>
                    <a:gd name="connsiteX69" fmla="*/ 1244380 w 1980454"/>
                    <a:gd name="connsiteY69" fmla="*/ 1606451 h 1868844"/>
                    <a:gd name="connsiteX70" fmla="*/ 1252331 w 1980454"/>
                    <a:gd name="connsiteY70" fmla="*/ 1594524 h 1868844"/>
                    <a:gd name="connsiteX71" fmla="*/ 1268233 w 1980454"/>
                    <a:gd name="connsiteY71" fmla="*/ 1598500 h 1868844"/>
                    <a:gd name="connsiteX72" fmla="*/ 1288112 w 1980454"/>
                    <a:gd name="connsiteY72" fmla="*/ 1614403 h 1868844"/>
                    <a:gd name="connsiteX73" fmla="*/ 1296063 w 1980454"/>
                    <a:gd name="connsiteY73" fmla="*/ 1626330 h 1868844"/>
                    <a:gd name="connsiteX74" fmla="*/ 1307990 w 1980454"/>
                    <a:gd name="connsiteY74" fmla="*/ 1634281 h 1868844"/>
                    <a:gd name="connsiteX75" fmla="*/ 1331844 w 1980454"/>
                    <a:gd name="connsiteY75" fmla="*/ 1662111 h 1868844"/>
                    <a:gd name="connsiteX76" fmla="*/ 1343771 w 1980454"/>
                    <a:gd name="connsiteY76" fmla="*/ 1666086 h 1868844"/>
                    <a:gd name="connsiteX77" fmla="*/ 1391479 w 1980454"/>
                    <a:gd name="connsiteY77" fmla="*/ 1654159 h 1868844"/>
                    <a:gd name="connsiteX78" fmla="*/ 1403406 w 1980454"/>
                    <a:gd name="connsiteY78" fmla="*/ 1650184 h 1868844"/>
                    <a:gd name="connsiteX79" fmla="*/ 1439187 w 1980454"/>
                    <a:gd name="connsiteY79" fmla="*/ 1662111 h 1868844"/>
                    <a:gd name="connsiteX80" fmla="*/ 1451113 w 1980454"/>
                    <a:gd name="connsiteY80" fmla="*/ 1666086 h 1868844"/>
                    <a:gd name="connsiteX81" fmla="*/ 1463040 w 1980454"/>
                    <a:gd name="connsiteY81" fmla="*/ 1670062 h 1868844"/>
                    <a:gd name="connsiteX82" fmla="*/ 1494846 w 1980454"/>
                    <a:gd name="connsiteY82" fmla="*/ 1693916 h 1868844"/>
                    <a:gd name="connsiteX83" fmla="*/ 1506773 w 1980454"/>
                    <a:gd name="connsiteY83" fmla="*/ 1701867 h 1868844"/>
                    <a:gd name="connsiteX84" fmla="*/ 1530627 w 1980454"/>
                    <a:gd name="connsiteY84" fmla="*/ 1705843 h 1868844"/>
                    <a:gd name="connsiteX85" fmla="*/ 1542553 w 1980454"/>
                    <a:gd name="connsiteY85" fmla="*/ 1713794 h 1868844"/>
                    <a:gd name="connsiteX86" fmla="*/ 1554480 w 1980454"/>
                    <a:gd name="connsiteY86" fmla="*/ 1717770 h 1868844"/>
                    <a:gd name="connsiteX87" fmla="*/ 1562432 w 1980454"/>
                    <a:gd name="connsiteY87" fmla="*/ 1725721 h 1868844"/>
                    <a:gd name="connsiteX88" fmla="*/ 1574359 w 1980454"/>
                    <a:gd name="connsiteY88" fmla="*/ 1729697 h 1868844"/>
                    <a:gd name="connsiteX89" fmla="*/ 1598213 w 1980454"/>
                    <a:gd name="connsiteY89" fmla="*/ 1745599 h 1868844"/>
                    <a:gd name="connsiteX90" fmla="*/ 1618091 w 1980454"/>
                    <a:gd name="connsiteY90" fmla="*/ 1765478 h 1868844"/>
                    <a:gd name="connsiteX91" fmla="*/ 1637969 w 1980454"/>
                    <a:gd name="connsiteY91" fmla="*/ 1785356 h 1868844"/>
                    <a:gd name="connsiteX92" fmla="*/ 1641945 w 1980454"/>
                    <a:gd name="connsiteY92" fmla="*/ 1797283 h 1868844"/>
                    <a:gd name="connsiteX93" fmla="*/ 1665799 w 1980454"/>
                    <a:gd name="connsiteY93" fmla="*/ 1821137 h 1868844"/>
                    <a:gd name="connsiteX94" fmla="*/ 1677726 w 1980454"/>
                    <a:gd name="connsiteY94" fmla="*/ 1833064 h 1868844"/>
                    <a:gd name="connsiteX95" fmla="*/ 1685677 w 1980454"/>
                    <a:gd name="connsiteY95" fmla="*/ 1844991 h 1868844"/>
                    <a:gd name="connsiteX96" fmla="*/ 1689653 w 1980454"/>
                    <a:gd name="connsiteY96" fmla="*/ 1856918 h 1868844"/>
                    <a:gd name="connsiteX97" fmla="*/ 1701580 w 1980454"/>
                    <a:gd name="connsiteY97" fmla="*/ 1868844 h 1868844"/>
                    <a:gd name="connsiteX98" fmla="*/ 1713507 w 1980454"/>
                    <a:gd name="connsiteY98" fmla="*/ 1864869 h 1868844"/>
                    <a:gd name="connsiteX99" fmla="*/ 1737360 w 1980454"/>
                    <a:gd name="connsiteY99" fmla="*/ 1817161 h 1868844"/>
                    <a:gd name="connsiteX100" fmla="*/ 1753263 w 1980454"/>
                    <a:gd name="connsiteY100" fmla="*/ 1797283 h 1868844"/>
                    <a:gd name="connsiteX101" fmla="*/ 1757239 w 1980454"/>
                    <a:gd name="connsiteY101" fmla="*/ 1785356 h 1868844"/>
                    <a:gd name="connsiteX102" fmla="*/ 1773141 w 1980454"/>
                    <a:gd name="connsiteY102" fmla="*/ 1761502 h 1868844"/>
                    <a:gd name="connsiteX103" fmla="*/ 1781093 w 1980454"/>
                    <a:gd name="connsiteY103" fmla="*/ 1749575 h 1868844"/>
                    <a:gd name="connsiteX104" fmla="*/ 1793020 w 1980454"/>
                    <a:gd name="connsiteY104" fmla="*/ 1741624 h 1868844"/>
                    <a:gd name="connsiteX105" fmla="*/ 1832776 w 1980454"/>
                    <a:gd name="connsiteY105" fmla="*/ 1729697 h 1868844"/>
                    <a:gd name="connsiteX106" fmla="*/ 1840727 w 1980454"/>
                    <a:gd name="connsiteY106" fmla="*/ 1721745 h 1868844"/>
                    <a:gd name="connsiteX107" fmla="*/ 1844703 w 1980454"/>
                    <a:gd name="connsiteY107" fmla="*/ 1709818 h 1868844"/>
                    <a:gd name="connsiteX108" fmla="*/ 1856630 w 1980454"/>
                    <a:gd name="connsiteY108" fmla="*/ 1705843 h 1868844"/>
                    <a:gd name="connsiteX109" fmla="*/ 1864581 w 1980454"/>
                    <a:gd name="connsiteY109" fmla="*/ 1697891 h 1868844"/>
                    <a:gd name="connsiteX110" fmla="*/ 1880484 w 1980454"/>
                    <a:gd name="connsiteY110" fmla="*/ 1674038 h 1868844"/>
                    <a:gd name="connsiteX111" fmla="*/ 1896387 w 1980454"/>
                    <a:gd name="connsiteY111" fmla="*/ 1658135 h 1868844"/>
                    <a:gd name="connsiteX112" fmla="*/ 1912289 w 1980454"/>
                    <a:gd name="connsiteY112" fmla="*/ 1642232 h 1868844"/>
                    <a:gd name="connsiteX113" fmla="*/ 1936143 w 1980454"/>
                    <a:gd name="connsiteY113" fmla="*/ 1626330 h 1868844"/>
                    <a:gd name="connsiteX114" fmla="*/ 1932167 w 1980454"/>
                    <a:gd name="connsiteY114" fmla="*/ 1610427 h 1868844"/>
                    <a:gd name="connsiteX115" fmla="*/ 1920240 w 1980454"/>
                    <a:gd name="connsiteY115" fmla="*/ 1602476 h 1868844"/>
                    <a:gd name="connsiteX116" fmla="*/ 1904338 w 1980454"/>
                    <a:gd name="connsiteY116" fmla="*/ 1582598 h 1868844"/>
                    <a:gd name="connsiteX117" fmla="*/ 1900362 w 1980454"/>
                    <a:gd name="connsiteY117" fmla="*/ 1570671 h 1868844"/>
                    <a:gd name="connsiteX118" fmla="*/ 1904338 w 1980454"/>
                    <a:gd name="connsiteY118" fmla="*/ 1558744 h 1868844"/>
                    <a:gd name="connsiteX119" fmla="*/ 1908313 w 1980454"/>
                    <a:gd name="connsiteY119" fmla="*/ 1538865 h 1868844"/>
                    <a:gd name="connsiteX120" fmla="*/ 1928192 w 1980454"/>
                    <a:gd name="connsiteY120" fmla="*/ 1522963 h 1868844"/>
                    <a:gd name="connsiteX121" fmla="*/ 1936143 w 1980454"/>
                    <a:gd name="connsiteY121" fmla="*/ 1515011 h 1868844"/>
                    <a:gd name="connsiteX122" fmla="*/ 1940119 w 1980454"/>
                    <a:gd name="connsiteY122" fmla="*/ 1503084 h 1868844"/>
                    <a:gd name="connsiteX123" fmla="*/ 1944094 w 1980454"/>
                    <a:gd name="connsiteY123" fmla="*/ 1487182 h 1868844"/>
                    <a:gd name="connsiteX124" fmla="*/ 1952046 w 1980454"/>
                    <a:gd name="connsiteY124" fmla="*/ 1479231 h 1868844"/>
                    <a:gd name="connsiteX125" fmla="*/ 1979875 w 1980454"/>
                    <a:gd name="connsiteY125" fmla="*/ 1479231 h 1868844"/>
                    <a:gd name="connsiteX126" fmla="*/ 1975900 w 1980454"/>
                    <a:gd name="connsiteY126" fmla="*/ 1459352 h 1868844"/>
                    <a:gd name="connsiteX127" fmla="*/ 1967948 w 1980454"/>
                    <a:gd name="connsiteY127" fmla="*/ 1435498 h 1868844"/>
                    <a:gd name="connsiteX128" fmla="*/ 1963973 w 1980454"/>
                    <a:gd name="connsiteY128" fmla="*/ 1423571 h 1868844"/>
                    <a:gd name="connsiteX129" fmla="*/ 1959997 w 1980454"/>
                    <a:gd name="connsiteY129" fmla="*/ 1411644 h 1868844"/>
                    <a:gd name="connsiteX130" fmla="*/ 1956021 w 1980454"/>
                    <a:gd name="connsiteY130" fmla="*/ 1399718 h 1868844"/>
                    <a:gd name="connsiteX131" fmla="*/ 1967948 w 1980454"/>
                    <a:gd name="connsiteY131" fmla="*/ 1363937 h 1868844"/>
                    <a:gd name="connsiteX132" fmla="*/ 1971924 w 1980454"/>
                    <a:gd name="connsiteY132" fmla="*/ 1352010 h 1868844"/>
                    <a:gd name="connsiteX133" fmla="*/ 1975900 w 1980454"/>
                    <a:gd name="connsiteY133" fmla="*/ 1340083 h 1868844"/>
                    <a:gd name="connsiteX134" fmla="*/ 1967948 w 1980454"/>
                    <a:gd name="connsiteY134" fmla="*/ 1292375 h 1868844"/>
                    <a:gd name="connsiteX135" fmla="*/ 1959997 w 1980454"/>
                    <a:gd name="connsiteY135" fmla="*/ 1268521 h 1868844"/>
                    <a:gd name="connsiteX136" fmla="*/ 1956021 w 1980454"/>
                    <a:gd name="connsiteY136" fmla="*/ 1256594 h 1868844"/>
                    <a:gd name="connsiteX137" fmla="*/ 1948070 w 1980454"/>
                    <a:gd name="connsiteY137" fmla="*/ 1200935 h 1868844"/>
                    <a:gd name="connsiteX138" fmla="*/ 1932167 w 1980454"/>
                    <a:gd name="connsiteY138" fmla="*/ 1181057 h 1868844"/>
                    <a:gd name="connsiteX139" fmla="*/ 1932167 w 1980454"/>
                    <a:gd name="connsiteY139" fmla="*/ 1133349 h 1868844"/>
                    <a:gd name="connsiteX140" fmla="*/ 1944094 w 1980454"/>
                    <a:gd name="connsiteY140" fmla="*/ 1129373 h 1868844"/>
                    <a:gd name="connsiteX141" fmla="*/ 1952046 w 1980454"/>
                    <a:gd name="connsiteY141" fmla="*/ 1121422 h 1868844"/>
                    <a:gd name="connsiteX142" fmla="*/ 1952046 w 1980454"/>
                    <a:gd name="connsiteY142" fmla="*/ 1085641 h 1868844"/>
                    <a:gd name="connsiteX143" fmla="*/ 1944094 w 1980454"/>
                    <a:gd name="connsiteY143" fmla="*/ 1061787 h 1868844"/>
                    <a:gd name="connsiteX144" fmla="*/ 1940119 w 1980454"/>
                    <a:gd name="connsiteY144" fmla="*/ 1037933 h 1868844"/>
                    <a:gd name="connsiteX145" fmla="*/ 1940119 w 1980454"/>
                    <a:gd name="connsiteY145" fmla="*/ 958420 h 1868844"/>
                    <a:gd name="connsiteX146" fmla="*/ 1932167 w 1980454"/>
                    <a:gd name="connsiteY146" fmla="*/ 950469 h 1868844"/>
                    <a:gd name="connsiteX147" fmla="*/ 1928192 w 1980454"/>
                    <a:gd name="connsiteY147" fmla="*/ 938542 h 1868844"/>
                    <a:gd name="connsiteX148" fmla="*/ 1920240 w 1980454"/>
                    <a:gd name="connsiteY148" fmla="*/ 930591 h 1868844"/>
                    <a:gd name="connsiteX149" fmla="*/ 1912289 w 1980454"/>
                    <a:gd name="connsiteY149" fmla="*/ 902761 h 1868844"/>
                    <a:gd name="connsiteX150" fmla="*/ 1900362 w 1980454"/>
                    <a:gd name="connsiteY150" fmla="*/ 894810 h 1868844"/>
                    <a:gd name="connsiteX151" fmla="*/ 1876508 w 1980454"/>
                    <a:gd name="connsiteY151" fmla="*/ 886858 h 1868844"/>
                    <a:gd name="connsiteX152" fmla="*/ 1864581 w 1980454"/>
                    <a:gd name="connsiteY152" fmla="*/ 882883 h 1868844"/>
                    <a:gd name="connsiteX153" fmla="*/ 1856630 w 1980454"/>
                    <a:gd name="connsiteY153" fmla="*/ 874931 h 1868844"/>
                    <a:gd name="connsiteX154" fmla="*/ 1844703 w 1980454"/>
                    <a:gd name="connsiteY154" fmla="*/ 870956 h 1868844"/>
                    <a:gd name="connsiteX155" fmla="*/ 1832776 w 1980454"/>
                    <a:gd name="connsiteY155" fmla="*/ 863004 h 1868844"/>
                    <a:gd name="connsiteX156" fmla="*/ 1824825 w 1980454"/>
                    <a:gd name="connsiteY156" fmla="*/ 851078 h 1868844"/>
                    <a:gd name="connsiteX157" fmla="*/ 1816873 w 1980454"/>
                    <a:gd name="connsiteY157" fmla="*/ 843126 h 1868844"/>
                    <a:gd name="connsiteX158" fmla="*/ 1820849 w 1980454"/>
                    <a:gd name="connsiteY158" fmla="*/ 823248 h 1868844"/>
                    <a:gd name="connsiteX159" fmla="*/ 1832776 w 1980454"/>
                    <a:gd name="connsiteY159" fmla="*/ 799394 h 1868844"/>
                    <a:gd name="connsiteX160" fmla="*/ 1836752 w 1980454"/>
                    <a:gd name="connsiteY160" fmla="*/ 787467 h 1868844"/>
                    <a:gd name="connsiteX161" fmla="*/ 1832776 w 1980454"/>
                    <a:gd name="connsiteY161" fmla="*/ 763613 h 1868844"/>
                    <a:gd name="connsiteX162" fmla="*/ 1824825 w 1980454"/>
                    <a:gd name="connsiteY162" fmla="*/ 751686 h 1868844"/>
                    <a:gd name="connsiteX163" fmla="*/ 1793020 w 1980454"/>
                    <a:gd name="connsiteY163" fmla="*/ 723857 h 1868844"/>
                    <a:gd name="connsiteX164" fmla="*/ 1793020 w 1980454"/>
                    <a:gd name="connsiteY164" fmla="*/ 656271 h 1868844"/>
                    <a:gd name="connsiteX165" fmla="*/ 1789044 w 1980454"/>
                    <a:gd name="connsiteY165" fmla="*/ 636392 h 1868844"/>
                    <a:gd name="connsiteX166" fmla="*/ 1785068 w 1980454"/>
                    <a:gd name="connsiteY166" fmla="*/ 624465 h 1868844"/>
                    <a:gd name="connsiteX167" fmla="*/ 1741336 w 1980454"/>
                    <a:gd name="connsiteY167" fmla="*/ 612538 h 1868844"/>
                    <a:gd name="connsiteX168" fmla="*/ 1721458 w 1980454"/>
                    <a:gd name="connsiteY168" fmla="*/ 588684 h 1868844"/>
                    <a:gd name="connsiteX169" fmla="*/ 1709531 w 1980454"/>
                    <a:gd name="connsiteY169" fmla="*/ 576758 h 1868844"/>
                    <a:gd name="connsiteX170" fmla="*/ 1709531 w 1980454"/>
                    <a:gd name="connsiteY170" fmla="*/ 544952 h 1868844"/>
                    <a:gd name="connsiteX171" fmla="*/ 1697604 w 1980454"/>
                    <a:gd name="connsiteY171" fmla="*/ 540977 h 1868844"/>
                    <a:gd name="connsiteX172" fmla="*/ 1673750 w 1980454"/>
                    <a:gd name="connsiteY172" fmla="*/ 544952 h 1868844"/>
                    <a:gd name="connsiteX173" fmla="*/ 1661823 w 1980454"/>
                    <a:gd name="connsiteY173" fmla="*/ 548928 h 1868844"/>
                    <a:gd name="connsiteX174" fmla="*/ 1657847 w 1980454"/>
                    <a:gd name="connsiteY174" fmla="*/ 513147 h 1868844"/>
                    <a:gd name="connsiteX175" fmla="*/ 1645920 w 1980454"/>
                    <a:gd name="connsiteY175" fmla="*/ 473391 h 1868844"/>
                    <a:gd name="connsiteX176" fmla="*/ 1637969 w 1980454"/>
                    <a:gd name="connsiteY176" fmla="*/ 445561 h 1868844"/>
                    <a:gd name="connsiteX177" fmla="*/ 1633993 w 1980454"/>
                    <a:gd name="connsiteY177" fmla="*/ 433634 h 1868844"/>
                    <a:gd name="connsiteX178" fmla="*/ 1633993 w 1980454"/>
                    <a:gd name="connsiteY178" fmla="*/ 409780 h 1868844"/>
                    <a:gd name="connsiteX179" fmla="*/ 1622067 w 1980454"/>
                    <a:gd name="connsiteY179" fmla="*/ 401829 h 1868844"/>
                    <a:gd name="connsiteX180" fmla="*/ 1594237 w 1980454"/>
                    <a:gd name="connsiteY180" fmla="*/ 377975 h 1868844"/>
                    <a:gd name="connsiteX181" fmla="*/ 1578334 w 1980454"/>
                    <a:gd name="connsiteY181" fmla="*/ 354121 h 1868844"/>
                    <a:gd name="connsiteX182" fmla="*/ 1566407 w 1980454"/>
                    <a:gd name="connsiteY182" fmla="*/ 330267 h 1868844"/>
                    <a:gd name="connsiteX183" fmla="*/ 1570383 w 1980454"/>
                    <a:gd name="connsiteY183" fmla="*/ 314364 h 1868844"/>
                    <a:gd name="connsiteX184" fmla="*/ 1578334 w 1980454"/>
                    <a:gd name="connsiteY184" fmla="*/ 302438 h 1868844"/>
                    <a:gd name="connsiteX185" fmla="*/ 1614115 w 1980454"/>
                    <a:gd name="connsiteY185" fmla="*/ 294486 h 1868844"/>
                    <a:gd name="connsiteX186" fmla="*/ 1622067 w 1980454"/>
                    <a:gd name="connsiteY186" fmla="*/ 286535 h 1868844"/>
                    <a:gd name="connsiteX187" fmla="*/ 1622067 w 1980454"/>
                    <a:gd name="connsiteY187" fmla="*/ 262681 h 1868844"/>
                    <a:gd name="connsiteX188" fmla="*/ 1614115 w 1980454"/>
                    <a:gd name="connsiteY188" fmla="*/ 254730 h 1868844"/>
                    <a:gd name="connsiteX189" fmla="*/ 1606164 w 1980454"/>
                    <a:gd name="connsiteY189" fmla="*/ 226900 h 1868844"/>
                    <a:gd name="connsiteX190" fmla="*/ 1610140 w 1980454"/>
                    <a:gd name="connsiteY190" fmla="*/ 187144 h 1868844"/>
                    <a:gd name="connsiteX191" fmla="*/ 1618091 w 1980454"/>
                    <a:gd name="connsiteY191" fmla="*/ 163290 h 1868844"/>
                    <a:gd name="connsiteX192" fmla="*/ 1598213 w 1980454"/>
                    <a:gd name="connsiteY192" fmla="*/ 119558 h 1868844"/>
                    <a:gd name="connsiteX193" fmla="*/ 1590261 w 1980454"/>
                    <a:gd name="connsiteY193" fmla="*/ 107631 h 1868844"/>
                    <a:gd name="connsiteX194" fmla="*/ 1598213 w 1980454"/>
                    <a:gd name="connsiteY194" fmla="*/ 139436 h 1868844"/>
                    <a:gd name="connsiteX195" fmla="*/ 1606164 w 1980454"/>
                    <a:gd name="connsiteY195" fmla="*/ 115582 h 1868844"/>
                    <a:gd name="connsiteX196" fmla="*/ 1610140 w 1980454"/>
                    <a:gd name="connsiteY196" fmla="*/ 103655 h 1868844"/>
                    <a:gd name="connsiteX197" fmla="*/ 1618091 w 1980454"/>
                    <a:gd name="connsiteY197" fmla="*/ 91728 h 1868844"/>
                    <a:gd name="connsiteX198" fmla="*/ 1606164 w 1980454"/>
                    <a:gd name="connsiteY198" fmla="*/ 99679 h 1868844"/>
                    <a:gd name="connsiteX199" fmla="*/ 1514724 w 1980454"/>
                    <a:gd name="connsiteY199" fmla="*/ 87752 h 1868844"/>
                    <a:gd name="connsiteX200" fmla="*/ 1490870 w 1980454"/>
                    <a:gd name="connsiteY200" fmla="*/ 79801 h 1868844"/>
                    <a:gd name="connsiteX201" fmla="*/ 1482919 w 1980454"/>
                    <a:gd name="connsiteY201" fmla="*/ 67874 h 1868844"/>
                    <a:gd name="connsiteX202" fmla="*/ 1463040 w 1980454"/>
                    <a:gd name="connsiteY202" fmla="*/ 63898 h 1868844"/>
                    <a:gd name="connsiteX203" fmla="*/ 1431235 w 1980454"/>
                    <a:gd name="connsiteY203" fmla="*/ 59923 h 1868844"/>
                    <a:gd name="connsiteX204" fmla="*/ 1391479 w 1980454"/>
                    <a:gd name="connsiteY204" fmla="*/ 47996 h 1868844"/>
                    <a:gd name="connsiteX205" fmla="*/ 1379552 w 1980454"/>
                    <a:gd name="connsiteY205" fmla="*/ 44020 h 1868844"/>
                    <a:gd name="connsiteX206" fmla="*/ 1319917 w 1980454"/>
                    <a:gd name="connsiteY206" fmla="*/ 36069 h 1868844"/>
                    <a:gd name="connsiteX207" fmla="*/ 1284136 w 1980454"/>
                    <a:gd name="connsiteY207" fmla="*/ 28118 h 1868844"/>
                    <a:gd name="connsiteX208" fmla="*/ 1272209 w 1980454"/>
                    <a:gd name="connsiteY208" fmla="*/ 24142 h 1868844"/>
                    <a:gd name="connsiteX209" fmla="*/ 1216550 w 1980454"/>
                    <a:gd name="connsiteY209" fmla="*/ 36069 h 1868844"/>
                    <a:gd name="connsiteX210" fmla="*/ 1192696 w 1980454"/>
                    <a:gd name="connsiteY210" fmla="*/ 47996 h 1868844"/>
                    <a:gd name="connsiteX211" fmla="*/ 1160891 w 1980454"/>
                    <a:gd name="connsiteY211" fmla="*/ 44020 h 1868844"/>
                    <a:gd name="connsiteX212" fmla="*/ 1148964 w 1980454"/>
                    <a:gd name="connsiteY212" fmla="*/ 40044 h 1868844"/>
                    <a:gd name="connsiteX213" fmla="*/ 1101256 w 1980454"/>
                    <a:gd name="connsiteY213" fmla="*/ 32093 h 1868844"/>
                    <a:gd name="connsiteX214" fmla="*/ 1057524 w 1980454"/>
                    <a:gd name="connsiteY214" fmla="*/ 20166 h 1868844"/>
                    <a:gd name="connsiteX215" fmla="*/ 1041621 w 1980454"/>
                    <a:gd name="connsiteY215" fmla="*/ 16191 h 1868844"/>
                    <a:gd name="connsiteX216" fmla="*/ 1021743 w 1980454"/>
                    <a:gd name="connsiteY216" fmla="*/ 12215 h 1868844"/>
                    <a:gd name="connsiteX217" fmla="*/ 1009816 w 1980454"/>
                    <a:gd name="connsiteY217" fmla="*/ 8239 h 1868844"/>
                    <a:gd name="connsiteX218" fmla="*/ 993913 w 1980454"/>
                    <a:gd name="connsiteY218" fmla="*/ 4264 h 1868844"/>
                    <a:gd name="connsiteX219" fmla="*/ 950181 w 1980454"/>
                    <a:gd name="connsiteY219" fmla="*/ 8239 h 1868844"/>
                    <a:gd name="connsiteX220" fmla="*/ 870668 w 1980454"/>
                    <a:gd name="connsiteY220" fmla="*/ 288 h 1868844"/>
                    <a:gd name="connsiteX221" fmla="*/ 826936 w 1980454"/>
                    <a:gd name="connsiteY221" fmla="*/ 4264 h 1868844"/>
                    <a:gd name="connsiteX222" fmla="*/ 822960 w 1980454"/>
                    <a:gd name="connsiteY222" fmla="*/ 28118 h 1868844"/>
                    <a:gd name="connsiteX223" fmla="*/ 811033 w 1980454"/>
                    <a:gd name="connsiteY223" fmla="*/ 32093 h 1868844"/>
                    <a:gd name="connsiteX224" fmla="*/ 783204 w 1980454"/>
                    <a:gd name="connsiteY224" fmla="*/ 44020 h 1868844"/>
                    <a:gd name="connsiteX225" fmla="*/ 759350 w 1980454"/>
                    <a:gd name="connsiteY225" fmla="*/ 51971 h 1868844"/>
                    <a:gd name="connsiteX226" fmla="*/ 751399 w 1980454"/>
                    <a:gd name="connsiteY226" fmla="*/ 59923 h 1868844"/>
                    <a:gd name="connsiteX227" fmla="*/ 731520 w 1980454"/>
                    <a:gd name="connsiteY227" fmla="*/ 71850 h 1868844"/>
                    <a:gd name="connsiteX228" fmla="*/ 723569 w 1980454"/>
                    <a:gd name="connsiteY228" fmla="*/ 83777 h 1868844"/>
                    <a:gd name="connsiteX229" fmla="*/ 719593 w 1980454"/>
                    <a:gd name="connsiteY229" fmla="*/ 95704 h 1868844"/>
                    <a:gd name="connsiteX230" fmla="*/ 695740 w 1980454"/>
                    <a:gd name="connsiteY230" fmla="*/ 99679 h 1868844"/>
                    <a:gd name="connsiteX231" fmla="*/ 683813 w 1980454"/>
                    <a:gd name="connsiteY231" fmla="*/ 103655 h 1868844"/>
                    <a:gd name="connsiteX232" fmla="*/ 667910 w 1980454"/>
                    <a:gd name="connsiteY232" fmla="*/ 119558 h 1868844"/>
                    <a:gd name="connsiteX233" fmla="*/ 659959 w 1980454"/>
                    <a:gd name="connsiteY233" fmla="*/ 155338 h 1868844"/>
                    <a:gd name="connsiteX234" fmla="*/ 655983 w 1980454"/>
                    <a:gd name="connsiteY234" fmla="*/ 167265 h 1868844"/>
                    <a:gd name="connsiteX235" fmla="*/ 632129 w 1980454"/>
                    <a:gd name="connsiteY235" fmla="*/ 175217 h 1868844"/>
                    <a:gd name="connsiteX236" fmla="*/ 612251 w 1980454"/>
                    <a:gd name="connsiteY236" fmla="*/ 163290 h 1868844"/>
                    <a:gd name="connsiteX237" fmla="*/ 600324 w 1980454"/>
                    <a:gd name="connsiteY237" fmla="*/ 167265 h 1868844"/>
                    <a:gd name="connsiteX238" fmla="*/ 588397 w 1980454"/>
                    <a:gd name="connsiteY238" fmla="*/ 195095 h 1868844"/>
                    <a:gd name="connsiteX239" fmla="*/ 580446 w 1980454"/>
                    <a:gd name="connsiteY239" fmla="*/ 218949 h 1868844"/>
                    <a:gd name="connsiteX240" fmla="*/ 548640 w 1980454"/>
                    <a:gd name="connsiteY240" fmla="*/ 226900 h 1868844"/>
                    <a:gd name="connsiteX241" fmla="*/ 552616 w 1980454"/>
                    <a:gd name="connsiteY241" fmla="*/ 254730 h 1868844"/>
                    <a:gd name="connsiteX242" fmla="*/ 548640 w 1980454"/>
                    <a:gd name="connsiteY242" fmla="*/ 266657 h 1868844"/>
                    <a:gd name="connsiteX243" fmla="*/ 544665 w 1980454"/>
                    <a:gd name="connsiteY243" fmla="*/ 286535 h 1868844"/>
                    <a:gd name="connsiteX244" fmla="*/ 540689 w 1980454"/>
                    <a:gd name="connsiteY244" fmla="*/ 298462 h 1868844"/>
                    <a:gd name="connsiteX245" fmla="*/ 528762 w 1980454"/>
                    <a:gd name="connsiteY245" fmla="*/ 306413 h 1868844"/>
                    <a:gd name="connsiteX246" fmla="*/ 496957 w 1980454"/>
                    <a:gd name="connsiteY246" fmla="*/ 346170 h 1868844"/>
                    <a:gd name="connsiteX247" fmla="*/ 485030 w 1980454"/>
                    <a:gd name="connsiteY247" fmla="*/ 350145 h 1868844"/>
                    <a:gd name="connsiteX248" fmla="*/ 469127 w 1980454"/>
                    <a:gd name="connsiteY248" fmla="*/ 370024 h 1868844"/>
                    <a:gd name="connsiteX249" fmla="*/ 477079 w 1980454"/>
                    <a:gd name="connsiteY249" fmla="*/ 393878 h 1868844"/>
                    <a:gd name="connsiteX250" fmla="*/ 481054 w 1980454"/>
                    <a:gd name="connsiteY250" fmla="*/ 405804 h 1868844"/>
                    <a:gd name="connsiteX251" fmla="*/ 462791 w 1980454"/>
                    <a:gd name="connsiteY251" fmla="*/ 445582 h 1868844"/>
                    <a:gd name="connsiteX252" fmla="*/ 473103 w 1980454"/>
                    <a:gd name="connsiteY252" fmla="*/ 489293 h 1868844"/>
                    <a:gd name="connsiteX253" fmla="*/ 465152 w 1980454"/>
                    <a:gd name="connsiteY253" fmla="*/ 580733 h 1868844"/>
                    <a:gd name="connsiteX254" fmla="*/ 461176 w 1980454"/>
                    <a:gd name="connsiteY254" fmla="*/ 608563 h 1868844"/>
                    <a:gd name="connsiteX255" fmla="*/ 453225 w 1980454"/>
                    <a:gd name="connsiteY255" fmla="*/ 632417 h 1868844"/>
                    <a:gd name="connsiteX256" fmla="*/ 449249 w 1980454"/>
                    <a:gd name="connsiteY256" fmla="*/ 648319 h 1868844"/>
                    <a:gd name="connsiteX257" fmla="*/ 441298 w 1980454"/>
                    <a:gd name="connsiteY257" fmla="*/ 672173 h 1868844"/>
                    <a:gd name="connsiteX258" fmla="*/ 425395 w 1980454"/>
                    <a:gd name="connsiteY258" fmla="*/ 719881 h 1868844"/>
                    <a:gd name="connsiteX259" fmla="*/ 417444 w 1980454"/>
                    <a:gd name="connsiteY259" fmla="*/ 751686 h 1868844"/>
                    <a:gd name="connsiteX260" fmla="*/ 409493 w 1980454"/>
                    <a:gd name="connsiteY260" fmla="*/ 775540 h 1868844"/>
                    <a:gd name="connsiteX261" fmla="*/ 373712 w 1980454"/>
                    <a:gd name="connsiteY261" fmla="*/ 787467 h 1868844"/>
                    <a:gd name="connsiteX262" fmla="*/ 349858 w 1980454"/>
                    <a:gd name="connsiteY262" fmla="*/ 795418 h 1868844"/>
                    <a:gd name="connsiteX263" fmla="*/ 314077 w 1980454"/>
                    <a:gd name="connsiteY263" fmla="*/ 803370 h 1868844"/>
                    <a:gd name="connsiteX264" fmla="*/ 302150 w 1980454"/>
                    <a:gd name="connsiteY264" fmla="*/ 807345 h 1868844"/>
                    <a:gd name="connsiteX265" fmla="*/ 286247 w 1980454"/>
                    <a:gd name="connsiteY265" fmla="*/ 815297 h 1868844"/>
                    <a:gd name="connsiteX266" fmla="*/ 218661 w 1980454"/>
                    <a:gd name="connsiteY266" fmla="*/ 823248 h 1868844"/>
                    <a:gd name="connsiteX267" fmla="*/ 194807 w 1980454"/>
                    <a:gd name="connsiteY267" fmla="*/ 831199 h 1868844"/>
                    <a:gd name="connsiteX268" fmla="*/ 178905 w 1980454"/>
                    <a:gd name="connsiteY268" fmla="*/ 835175 h 1868844"/>
                    <a:gd name="connsiteX269" fmla="*/ 151075 w 1980454"/>
                    <a:gd name="connsiteY269" fmla="*/ 843126 h 1868844"/>
                    <a:gd name="connsiteX270" fmla="*/ 126393 w 1980454"/>
                    <a:gd name="connsiteY270" fmla="*/ 876484 h 1868844"/>
                    <a:gd name="connsiteX271" fmla="*/ 63611 w 1980454"/>
                    <a:gd name="connsiteY271" fmla="*/ 882883 h 1868844"/>
                    <a:gd name="connsiteX272" fmla="*/ 51684 w 1980454"/>
                    <a:gd name="connsiteY272" fmla="*/ 906737 h 1868844"/>
                    <a:gd name="connsiteX273" fmla="*/ 39757 w 1980454"/>
                    <a:gd name="connsiteY273" fmla="*/ 910712 h 1868844"/>
                    <a:gd name="connsiteX274" fmla="*/ 7952 w 1980454"/>
                    <a:gd name="connsiteY274" fmla="*/ 950469 h 1868844"/>
                    <a:gd name="connsiteX275" fmla="*/ 0 w 1980454"/>
                    <a:gd name="connsiteY275" fmla="*/ 974323 h 1868844"/>
                    <a:gd name="connsiteX276" fmla="*/ 19879 w 1980454"/>
                    <a:gd name="connsiteY276" fmla="*/ 1002152 h 1868844"/>
                    <a:gd name="connsiteX277" fmla="*/ 7952 w 1980454"/>
                    <a:gd name="connsiteY277" fmla="*/ 1002152 h 1868844"/>
                    <a:gd name="connsiteX0" fmla="*/ 7952 w 1980454"/>
                    <a:gd name="connsiteY0" fmla="*/ 1002152 h 1868844"/>
                    <a:gd name="connsiteX1" fmla="*/ 35781 w 1980454"/>
                    <a:gd name="connsiteY1" fmla="*/ 998177 h 1868844"/>
                    <a:gd name="connsiteX2" fmla="*/ 75538 w 1980454"/>
                    <a:gd name="connsiteY2" fmla="*/ 1006128 h 1868844"/>
                    <a:gd name="connsiteX3" fmla="*/ 87465 w 1980454"/>
                    <a:gd name="connsiteY3" fmla="*/ 1014079 h 1868844"/>
                    <a:gd name="connsiteX4" fmla="*/ 95416 w 1980454"/>
                    <a:gd name="connsiteY4" fmla="*/ 1022031 h 1868844"/>
                    <a:gd name="connsiteX5" fmla="*/ 115294 w 1980454"/>
                    <a:gd name="connsiteY5" fmla="*/ 1026006 h 1868844"/>
                    <a:gd name="connsiteX6" fmla="*/ 131197 w 1980454"/>
                    <a:gd name="connsiteY6" fmla="*/ 1049860 h 1868844"/>
                    <a:gd name="connsiteX7" fmla="*/ 178905 w 1980454"/>
                    <a:gd name="connsiteY7" fmla="*/ 1065763 h 1868844"/>
                    <a:gd name="connsiteX8" fmla="*/ 190832 w 1980454"/>
                    <a:gd name="connsiteY8" fmla="*/ 1069738 h 1868844"/>
                    <a:gd name="connsiteX9" fmla="*/ 202759 w 1980454"/>
                    <a:gd name="connsiteY9" fmla="*/ 1073714 h 1868844"/>
                    <a:gd name="connsiteX10" fmla="*/ 218661 w 1980454"/>
                    <a:gd name="connsiteY10" fmla="*/ 1077690 h 1868844"/>
                    <a:gd name="connsiteX11" fmla="*/ 230588 w 1980454"/>
                    <a:gd name="connsiteY11" fmla="*/ 1081665 h 1868844"/>
                    <a:gd name="connsiteX12" fmla="*/ 250467 w 1980454"/>
                    <a:gd name="connsiteY12" fmla="*/ 1085641 h 1868844"/>
                    <a:gd name="connsiteX13" fmla="*/ 262393 w 1980454"/>
                    <a:gd name="connsiteY13" fmla="*/ 1089617 h 1868844"/>
                    <a:gd name="connsiteX14" fmla="*/ 278296 w 1980454"/>
                    <a:gd name="connsiteY14" fmla="*/ 1093592 h 1868844"/>
                    <a:gd name="connsiteX15" fmla="*/ 290223 w 1980454"/>
                    <a:gd name="connsiteY15" fmla="*/ 1097568 h 1868844"/>
                    <a:gd name="connsiteX16" fmla="*/ 337931 w 1980454"/>
                    <a:gd name="connsiteY16" fmla="*/ 1105519 h 1868844"/>
                    <a:gd name="connsiteX17" fmla="*/ 381663 w 1980454"/>
                    <a:gd name="connsiteY17" fmla="*/ 1101544 h 1868844"/>
                    <a:gd name="connsiteX18" fmla="*/ 405517 w 1980454"/>
                    <a:gd name="connsiteY18" fmla="*/ 1093592 h 1868844"/>
                    <a:gd name="connsiteX19" fmla="*/ 417444 w 1980454"/>
                    <a:gd name="connsiteY19" fmla="*/ 1089617 h 1868844"/>
                    <a:gd name="connsiteX20" fmla="*/ 449249 w 1980454"/>
                    <a:gd name="connsiteY20" fmla="*/ 1093592 h 1868844"/>
                    <a:gd name="connsiteX21" fmla="*/ 473103 w 1980454"/>
                    <a:gd name="connsiteY21" fmla="*/ 1109495 h 1868844"/>
                    <a:gd name="connsiteX22" fmla="*/ 492981 w 1980454"/>
                    <a:gd name="connsiteY22" fmla="*/ 1125398 h 1868844"/>
                    <a:gd name="connsiteX23" fmla="*/ 512860 w 1980454"/>
                    <a:gd name="connsiteY23" fmla="*/ 1141300 h 1868844"/>
                    <a:gd name="connsiteX24" fmla="*/ 532738 w 1980454"/>
                    <a:gd name="connsiteY24" fmla="*/ 1165154 h 1868844"/>
                    <a:gd name="connsiteX25" fmla="*/ 568519 w 1980454"/>
                    <a:gd name="connsiteY25" fmla="*/ 1181057 h 1868844"/>
                    <a:gd name="connsiteX26" fmla="*/ 580446 w 1980454"/>
                    <a:gd name="connsiteY26" fmla="*/ 1185032 h 1868844"/>
                    <a:gd name="connsiteX27" fmla="*/ 592373 w 1980454"/>
                    <a:gd name="connsiteY27" fmla="*/ 1189008 h 1868844"/>
                    <a:gd name="connsiteX28" fmla="*/ 604300 w 1980454"/>
                    <a:gd name="connsiteY28" fmla="*/ 1196959 h 1868844"/>
                    <a:gd name="connsiteX29" fmla="*/ 612251 w 1980454"/>
                    <a:gd name="connsiteY29" fmla="*/ 1204911 h 1868844"/>
                    <a:gd name="connsiteX30" fmla="*/ 624178 w 1980454"/>
                    <a:gd name="connsiteY30" fmla="*/ 1208886 h 1868844"/>
                    <a:gd name="connsiteX31" fmla="*/ 632129 w 1980454"/>
                    <a:gd name="connsiteY31" fmla="*/ 1216838 h 1868844"/>
                    <a:gd name="connsiteX32" fmla="*/ 667910 w 1980454"/>
                    <a:gd name="connsiteY32" fmla="*/ 1228764 h 1868844"/>
                    <a:gd name="connsiteX33" fmla="*/ 679837 w 1980454"/>
                    <a:gd name="connsiteY33" fmla="*/ 1232740 h 1868844"/>
                    <a:gd name="connsiteX34" fmla="*/ 691764 w 1980454"/>
                    <a:gd name="connsiteY34" fmla="*/ 1240691 h 1868844"/>
                    <a:gd name="connsiteX35" fmla="*/ 715618 w 1980454"/>
                    <a:gd name="connsiteY35" fmla="*/ 1248643 h 1868844"/>
                    <a:gd name="connsiteX36" fmla="*/ 719593 w 1980454"/>
                    <a:gd name="connsiteY36" fmla="*/ 1260570 h 1868844"/>
                    <a:gd name="connsiteX37" fmla="*/ 739472 w 1980454"/>
                    <a:gd name="connsiteY37" fmla="*/ 1280448 h 1868844"/>
                    <a:gd name="connsiteX38" fmla="*/ 751399 w 1980454"/>
                    <a:gd name="connsiteY38" fmla="*/ 1300326 h 1868844"/>
                    <a:gd name="connsiteX39" fmla="*/ 755374 w 1980454"/>
                    <a:gd name="connsiteY39" fmla="*/ 1312253 h 1868844"/>
                    <a:gd name="connsiteX40" fmla="*/ 771277 w 1980454"/>
                    <a:gd name="connsiteY40" fmla="*/ 1328156 h 1868844"/>
                    <a:gd name="connsiteX41" fmla="*/ 783204 w 1980454"/>
                    <a:gd name="connsiteY41" fmla="*/ 1340083 h 1868844"/>
                    <a:gd name="connsiteX42" fmla="*/ 799107 w 1980454"/>
                    <a:gd name="connsiteY42" fmla="*/ 1359961 h 1868844"/>
                    <a:gd name="connsiteX43" fmla="*/ 803082 w 1980454"/>
                    <a:gd name="connsiteY43" fmla="*/ 1371888 h 1868844"/>
                    <a:gd name="connsiteX44" fmla="*/ 815009 w 1980454"/>
                    <a:gd name="connsiteY44" fmla="*/ 1375864 h 1868844"/>
                    <a:gd name="connsiteX45" fmla="*/ 838863 w 1980454"/>
                    <a:gd name="connsiteY45" fmla="*/ 1391766 h 1868844"/>
                    <a:gd name="connsiteX46" fmla="*/ 862717 w 1980454"/>
                    <a:gd name="connsiteY46" fmla="*/ 1399718 h 1868844"/>
                    <a:gd name="connsiteX47" fmla="*/ 874644 w 1980454"/>
                    <a:gd name="connsiteY47" fmla="*/ 1403693 h 1868844"/>
                    <a:gd name="connsiteX48" fmla="*/ 882595 w 1980454"/>
                    <a:gd name="connsiteY48" fmla="*/ 1415620 h 1868844"/>
                    <a:gd name="connsiteX49" fmla="*/ 894522 w 1980454"/>
                    <a:gd name="connsiteY49" fmla="*/ 1419596 h 1868844"/>
                    <a:gd name="connsiteX50" fmla="*/ 906449 w 1980454"/>
                    <a:gd name="connsiteY50" fmla="*/ 1427547 h 1868844"/>
                    <a:gd name="connsiteX51" fmla="*/ 914400 w 1980454"/>
                    <a:gd name="connsiteY51" fmla="*/ 1439474 h 1868844"/>
                    <a:gd name="connsiteX52" fmla="*/ 918376 w 1980454"/>
                    <a:gd name="connsiteY52" fmla="*/ 1451401 h 1868844"/>
                    <a:gd name="connsiteX53" fmla="*/ 934279 w 1980454"/>
                    <a:gd name="connsiteY53" fmla="*/ 1471279 h 1868844"/>
                    <a:gd name="connsiteX54" fmla="*/ 946206 w 1980454"/>
                    <a:gd name="connsiteY54" fmla="*/ 1475255 h 1868844"/>
                    <a:gd name="connsiteX55" fmla="*/ 966084 w 1980454"/>
                    <a:gd name="connsiteY55" fmla="*/ 1471279 h 1868844"/>
                    <a:gd name="connsiteX56" fmla="*/ 978011 w 1980454"/>
                    <a:gd name="connsiteY56" fmla="*/ 1467304 h 1868844"/>
                    <a:gd name="connsiteX57" fmla="*/ 1001865 w 1980454"/>
                    <a:gd name="connsiteY57" fmla="*/ 1471279 h 1868844"/>
                    <a:gd name="connsiteX58" fmla="*/ 1025719 w 1980454"/>
                    <a:gd name="connsiteY58" fmla="*/ 1479231 h 1868844"/>
                    <a:gd name="connsiteX59" fmla="*/ 1049573 w 1980454"/>
                    <a:gd name="connsiteY59" fmla="*/ 1495133 h 1868844"/>
                    <a:gd name="connsiteX60" fmla="*/ 1069451 w 1980454"/>
                    <a:gd name="connsiteY60" fmla="*/ 1515011 h 1868844"/>
                    <a:gd name="connsiteX61" fmla="*/ 1101256 w 1980454"/>
                    <a:gd name="connsiteY61" fmla="*/ 1538865 h 1868844"/>
                    <a:gd name="connsiteX62" fmla="*/ 1109207 w 1980454"/>
                    <a:gd name="connsiteY62" fmla="*/ 1546817 h 1868844"/>
                    <a:gd name="connsiteX63" fmla="*/ 1141013 w 1980454"/>
                    <a:gd name="connsiteY63" fmla="*/ 1554768 h 1868844"/>
                    <a:gd name="connsiteX64" fmla="*/ 1152940 w 1980454"/>
                    <a:gd name="connsiteY64" fmla="*/ 1562719 h 1868844"/>
                    <a:gd name="connsiteX65" fmla="*/ 1176793 w 1980454"/>
                    <a:gd name="connsiteY65" fmla="*/ 1570671 h 1868844"/>
                    <a:gd name="connsiteX66" fmla="*/ 1196672 w 1980454"/>
                    <a:gd name="connsiteY66" fmla="*/ 1582598 h 1868844"/>
                    <a:gd name="connsiteX67" fmla="*/ 1208599 w 1980454"/>
                    <a:gd name="connsiteY67" fmla="*/ 1594524 h 1868844"/>
                    <a:gd name="connsiteX68" fmla="*/ 1232453 w 1980454"/>
                    <a:gd name="connsiteY68" fmla="*/ 1602476 h 1868844"/>
                    <a:gd name="connsiteX69" fmla="*/ 1244380 w 1980454"/>
                    <a:gd name="connsiteY69" fmla="*/ 1606451 h 1868844"/>
                    <a:gd name="connsiteX70" fmla="*/ 1252331 w 1980454"/>
                    <a:gd name="connsiteY70" fmla="*/ 1594524 h 1868844"/>
                    <a:gd name="connsiteX71" fmla="*/ 1268233 w 1980454"/>
                    <a:gd name="connsiteY71" fmla="*/ 1598500 h 1868844"/>
                    <a:gd name="connsiteX72" fmla="*/ 1288112 w 1980454"/>
                    <a:gd name="connsiteY72" fmla="*/ 1614403 h 1868844"/>
                    <a:gd name="connsiteX73" fmla="*/ 1296063 w 1980454"/>
                    <a:gd name="connsiteY73" fmla="*/ 1626330 h 1868844"/>
                    <a:gd name="connsiteX74" fmla="*/ 1307990 w 1980454"/>
                    <a:gd name="connsiteY74" fmla="*/ 1634281 h 1868844"/>
                    <a:gd name="connsiteX75" fmla="*/ 1331844 w 1980454"/>
                    <a:gd name="connsiteY75" fmla="*/ 1662111 h 1868844"/>
                    <a:gd name="connsiteX76" fmla="*/ 1343771 w 1980454"/>
                    <a:gd name="connsiteY76" fmla="*/ 1666086 h 1868844"/>
                    <a:gd name="connsiteX77" fmla="*/ 1391479 w 1980454"/>
                    <a:gd name="connsiteY77" fmla="*/ 1654159 h 1868844"/>
                    <a:gd name="connsiteX78" fmla="*/ 1403406 w 1980454"/>
                    <a:gd name="connsiteY78" fmla="*/ 1650184 h 1868844"/>
                    <a:gd name="connsiteX79" fmla="*/ 1439187 w 1980454"/>
                    <a:gd name="connsiteY79" fmla="*/ 1662111 h 1868844"/>
                    <a:gd name="connsiteX80" fmla="*/ 1451113 w 1980454"/>
                    <a:gd name="connsiteY80" fmla="*/ 1666086 h 1868844"/>
                    <a:gd name="connsiteX81" fmla="*/ 1463040 w 1980454"/>
                    <a:gd name="connsiteY81" fmla="*/ 1670062 h 1868844"/>
                    <a:gd name="connsiteX82" fmla="*/ 1494846 w 1980454"/>
                    <a:gd name="connsiteY82" fmla="*/ 1693916 h 1868844"/>
                    <a:gd name="connsiteX83" fmla="*/ 1506773 w 1980454"/>
                    <a:gd name="connsiteY83" fmla="*/ 1701867 h 1868844"/>
                    <a:gd name="connsiteX84" fmla="*/ 1530627 w 1980454"/>
                    <a:gd name="connsiteY84" fmla="*/ 1705843 h 1868844"/>
                    <a:gd name="connsiteX85" fmla="*/ 1542553 w 1980454"/>
                    <a:gd name="connsiteY85" fmla="*/ 1713794 h 1868844"/>
                    <a:gd name="connsiteX86" fmla="*/ 1554480 w 1980454"/>
                    <a:gd name="connsiteY86" fmla="*/ 1717770 h 1868844"/>
                    <a:gd name="connsiteX87" fmla="*/ 1562432 w 1980454"/>
                    <a:gd name="connsiteY87" fmla="*/ 1725721 h 1868844"/>
                    <a:gd name="connsiteX88" fmla="*/ 1574359 w 1980454"/>
                    <a:gd name="connsiteY88" fmla="*/ 1729697 h 1868844"/>
                    <a:gd name="connsiteX89" fmla="*/ 1598213 w 1980454"/>
                    <a:gd name="connsiteY89" fmla="*/ 1745599 h 1868844"/>
                    <a:gd name="connsiteX90" fmla="*/ 1618091 w 1980454"/>
                    <a:gd name="connsiteY90" fmla="*/ 1765478 h 1868844"/>
                    <a:gd name="connsiteX91" fmla="*/ 1637969 w 1980454"/>
                    <a:gd name="connsiteY91" fmla="*/ 1785356 h 1868844"/>
                    <a:gd name="connsiteX92" fmla="*/ 1641945 w 1980454"/>
                    <a:gd name="connsiteY92" fmla="*/ 1797283 h 1868844"/>
                    <a:gd name="connsiteX93" fmla="*/ 1665799 w 1980454"/>
                    <a:gd name="connsiteY93" fmla="*/ 1821137 h 1868844"/>
                    <a:gd name="connsiteX94" fmla="*/ 1677726 w 1980454"/>
                    <a:gd name="connsiteY94" fmla="*/ 1833064 h 1868844"/>
                    <a:gd name="connsiteX95" fmla="*/ 1685677 w 1980454"/>
                    <a:gd name="connsiteY95" fmla="*/ 1844991 h 1868844"/>
                    <a:gd name="connsiteX96" fmla="*/ 1689653 w 1980454"/>
                    <a:gd name="connsiteY96" fmla="*/ 1856918 h 1868844"/>
                    <a:gd name="connsiteX97" fmla="*/ 1701580 w 1980454"/>
                    <a:gd name="connsiteY97" fmla="*/ 1868844 h 1868844"/>
                    <a:gd name="connsiteX98" fmla="*/ 1713507 w 1980454"/>
                    <a:gd name="connsiteY98" fmla="*/ 1864869 h 1868844"/>
                    <a:gd name="connsiteX99" fmla="*/ 1737360 w 1980454"/>
                    <a:gd name="connsiteY99" fmla="*/ 1817161 h 1868844"/>
                    <a:gd name="connsiteX100" fmla="*/ 1753263 w 1980454"/>
                    <a:gd name="connsiteY100" fmla="*/ 1797283 h 1868844"/>
                    <a:gd name="connsiteX101" fmla="*/ 1757239 w 1980454"/>
                    <a:gd name="connsiteY101" fmla="*/ 1785356 h 1868844"/>
                    <a:gd name="connsiteX102" fmla="*/ 1773141 w 1980454"/>
                    <a:gd name="connsiteY102" fmla="*/ 1761502 h 1868844"/>
                    <a:gd name="connsiteX103" fmla="*/ 1781093 w 1980454"/>
                    <a:gd name="connsiteY103" fmla="*/ 1749575 h 1868844"/>
                    <a:gd name="connsiteX104" fmla="*/ 1793020 w 1980454"/>
                    <a:gd name="connsiteY104" fmla="*/ 1741624 h 1868844"/>
                    <a:gd name="connsiteX105" fmla="*/ 1832776 w 1980454"/>
                    <a:gd name="connsiteY105" fmla="*/ 1729697 h 1868844"/>
                    <a:gd name="connsiteX106" fmla="*/ 1840727 w 1980454"/>
                    <a:gd name="connsiteY106" fmla="*/ 1721745 h 1868844"/>
                    <a:gd name="connsiteX107" fmla="*/ 1844703 w 1980454"/>
                    <a:gd name="connsiteY107" fmla="*/ 1709818 h 1868844"/>
                    <a:gd name="connsiteX108" fmla="*/ 1856630 w 1980454"/>
                    <a:gd name="connsiteY108" fmla="*/ 1705843 h 1868844"/>
                    <a:gd name="connsiteX109" fmla="*/ 1864581 w 1980454"/>
                    <a:gd name="connsiteY109" fmla="*/ 1697891 h 1868844"/>
                    <a:gd name="connsiteX110" fmla="*/ 1880484 w 1980454"/>
                    <a:gd name="connsiteY110" fmla="*/ 1674038 h 1868844"/>
                    <a:gd name="connsiteX111" fmla="*/ 1896387 w 1980454"/>
                    <a:gd name="connsiteY111" fmla="*/ 1658135 h 1868844"/>
                    <a:gd name="connsiteX112" fmla="*/ 1912289 w 1980454"/>
                    <a:gd name="connsiteY112" fmla="*/ 1642232 h 1868844"/>
                    <a:gd name="connsiteX113" fmla="*/ 1936143 w 1980454"/>
                    <a:gd name="connsiteY113" fmla="*/ 1626330 h 1868844"/>
                    <a:gd name="connsiteX114" fmla="*/ 1932167 w 1980454"/>
                    <a:gd name="connsiteY114" fmla="*/ 1610427 h 1868844"/>
                    <a:gd name="connsiteX115" fmla="*/ 1920240 w 1980454"/>
                    <a:gd name="connsiteY115" fmla="*/ 1602476 h 1868844"/>
                    <a:gd name="connsiteX116" fmla="*/ 1904338 w 1980454"/>
                    <a:gd name="connsiteY116" fmla="*/ 1582598 h 1868844"/>
                    <a:gd name="connsiteX117" fmla="*/ 1900362 w 1980454"/>
                    <a:gd name="connsiteY117" fmla="*/ 1570671 h 1868844"/>
                    <a:gd name="connsiteX118" fmla="*/ 1904338 w 1980454"/>
                    <a:gd name="connsiteY118" fmla="*/ 1558744 h 1868844"/>
                    <a:gd name="connsiteX119" fmla="*/ 1908313 w 1980454"/>
                    <a:gd name="connsiteY119" fmla="*/ 1538865 h 1868844"/>
                    <a:gd name="connsiteX120" fmla="*/ 1928192 w 1980454"/>
                    <a:gd name="connsiteY120" fmla="*/ 1522963 h 1868844"/>
                    <a:gd name="connsiteX121" fmla="*/ 1936143 w 1980454"/>
                    <a:gd name="connsiteY121" fmla="*/ 1515011 h 1868844"/>
                    <a:gd name="connsiteX122" fmla="*/ 1940119 w 1980454"/>
                    <a:gd name="connsiteY122" fmla="*/ 1503084 h 1868844"/>
                    <a:gd name="connsiteX123" fmla="*/ 1944094 w 1980454"/>
                    <a:gd name="connsiteY123" fmla="*/ 1487182 h 1868844"/>
                    <a:gd name="connsiteX124" fmla="*/ 1952046 w 1980454"/>
                    <a:gd name="connsiteY124" fmla="*/ 1479231 h 1868844"/>
                    <a:gd name="connsiteX125" fmla="*/ 1979875 w 1980454"/>
                    <a:gd name="connsiteY125" fmla="*/ 1479231 h 1868844"/>
                    <a:gd name="connsiteX126" fmla="*/ 1975900 w 1980454"/>
                    <a:gd name="connsiteY126" fmla="*/ 1459352 h 1868844"/>
                    <a:gd name="connsiteX127" fmla="*/ 1967948 w 1980454"/>
                    <a:gd name="connsiteY127" fmla="*/ 1435498 h 1868844"/>
                    <a:gd name="connsiteX128" fmla="*/ 1963973 w 1980454"/>
                    <a:gd name="connsiteY128" fmla="*/ 1423571 h 1868844"/>
                    <a:gd name="connsiteX129" fmla="*/ 1959997 w 1980454"/>
                    <a:gd name="connsiteY129" fmla="*/ 1411644 h 1868844"/>
                    <a:gd name="connsiteX130" fmla="*/ 1956021 w 1980454"/>
                    <a:gd name="connsiteY130" fmla="*/ 1399718 h 1868844"/>
                    <a:gd name="connsiteX131" fmla="*/ 1967948 w 1980454"/>
                    <a:gd name="connsiteY131" fmla="*/ 1363937 h 1868844"/>
                    <a:gd name="connsiteX132" fmla="*/ 1971924 w 1980454"/>
                    <a:gd name="connsiteY132" fmla="*/ 1352010 h 1868844"/>
                    <a:gd name="connsiteX133" fmla="*/ 1975900 w 1980454"/>
                    <a:gd name="connsiteY133" fmla="*/ 1340083 h 1868844"/>
                    <a:gd name="connsiteX134" fmla="*/ 1967948 w 1980454"/>
                    <a:gd name="connsiteY134" fmla="*/ 1292375 h 1868844"/>
                    <a:gd name="connsiteX135" fmla="*/ 1959997 w 1980454"/>
                    <a:gd name="connsiteY135" fmla="*/ 1268521 h 1868844"/>
                    <a:gd name="connsiteX136" fmla="*/ 1956021 w 1980454"/>
                    <a:gd name="connsiteY136" fmla="*/ 1256594 h 1868844"/>
                    <a:gd name="connsiteX137" fmla="*/ 1948070 w 1980454"/>
                    <a:gd name="connsiteY137" fmla="*/ 1200935 h 1868844"/>
                    <a:gd name="connsiteX138" fmla="*/ 1932167 w 1980454"/>
                    <a:gd name="connsiteY138" fmla="*/ 1181057 h 1868844"/>
                    <a:gd name="connsiteX139" fmla="*/ 1932167 w 1980454"/>
                    <a:gd name="connsiteY139" fmla="*/ 1133349 h 1868844"/>
                    <a:gd name="connsiteX140" fmla="*/ 1944094 w 1980454"/>
                    <a:gd name="connsiteY140" fmla="*/ 1129373 h 1868844"/>
                    <a:gd name="connsiteX141" fmla="*/ 1952046 w 1980454"/>
                    <a:gd name="connsiteY141" fmla="*/ 1121422 h 1868844"/>
                    <a:gd name="connsiteX142" fmla="*/ 1952046 w 1980454"/>
                    <a:gd name="connsiteY142" fmla="*/ 1085641 h 1868844"/>
                    <a:gd name="connsiteX143" fmla="*/ 1944094 w 1980454"/>
                    <a:gd name="connsiteY143" fmla="*/ 1061787 h 1868844"/>
                    <a:gd name="connsiteX144" fmla="*/ 1940119 w 1980454"/>
                    <a:gd name="connsiteY144" fmla="*/ 1037933 h 1868844"/>
                    <a:gd name="connsiteX145" fmla="*/ 1940119 w 1980454"/>
                    <a:gd name="connsiteY145" fmla="*/ 958420 h 1868844"/>
                    <a:gd name="connsiteX146" fmla="*/ 1932167 w 1980454"/>
                    <a:gd name="connsiteY146" fmla="*/ 950469 h 1868844"/>
                    <a:gd name="connsiteX147" fmla="*/ 1928192 w 1980454"/>
                    <a:gd name="connsiteY147" fmla="*/ 938542 h 1868844"/>
                    <a:gd name="connsiteX148" fmla="*/ 1920240 w 1980454"/>
                    <a:gd name="connsiteY148" fmla="*/ 930591 h 1868844"/>
                    <a:gd name="connsiteX149" fmla="*/ 1912289 w 1980454"/>
                    <a:gd name="connsiteY149" fmla="*/ 902761 h 1868844"/>
                    <a:gd name="connsiteX150" fmla="*/ 1900362 w 1980454"/>
                    <a:gd name="connsiteY150" fmla="*/ 894810 h 1868844"/>
                    <a:gd name="connsiteX151" fmla="*/ 1876508 w 1980454"/>
                    <a:gd name="connsiteY151" fmla="*/ 886858 h 1868844"/>
                    <a:gd name="connsiteX152" fmla="*/ 1864581 w 1980454"/>
                    <a:gd name="connsiteY152" fmla="*/ 882883 h 1868844"/>
                    <a:gd name="connsiteX153" fmla="*/ 1856630 w 1980454"/>
                    <a:gd name="connsiteY153" fmla="*/ 874931 h 1868844"/>
                    <a:gd name="connsiteX154" fmla="*/ 1844703 w 1980454"/>
                    <a:gd name="connsiteY154" fmla="*/ 870956 h 1868844"/>
                    <a:gd name="connsiteX155" fmla="*/ 1832776 w 1980454"/>
                    <a:gd name="connsiteY155" fmla="*/ 863004 h 1868844"/>
                    <a:gd name="connsiteX156" fmla="*/ 1824825 w 1980454"/>
                    <a:gd name="connsiteY156" fmla="*/ 851078 h 1868844"/>
                    <a:gd name="connsiteX157" fmla="*/ 1816873 w 1980454"/>
                    <a:gd name="connsiteY157" fmla="*/ 843126 h 1868844"/>
                    <a:gd name="connsiteX158" fmla="*/ 1820849 w 1980454"/>
                    <a:gd name="connsiteY158" fmla="*/ 823248 h 1868844"/>
                    <a:gd name="connsiteX159" fmla="*/ 1832776 w 1980454"/>
                    <a:gd name="connsiteY159" fmla="*/ 799394 h 1868844"/>
                    <a:gd name="connsiteX160" fmla="*/ 1836752 w 1980454"/>
                    <a:gd name="connsiteY160" fmla="*/ 787467 h 1868844"/>
                    <a:gd name="connsiteX161" fmla="*/ 1832776 w 1980454"/>
                    <a:gd name="connsiteY161" fmla="*/ 763613 h 1868844"/>
                    <a:gd name="connsiteX162" fmla="*/ 1824825 w 1980454"/>
                    <a:gd name="connsiteY162" fmla="*/ 751686 h 1868844"/>
                    <a:gd name="connsiteX163" fmla="*/ 1793020 w 1980454"/>
                    <a:gd name="connsiteY163" fmla="*/ 723857 h 1868844"/>
                    <a:gd name="connsiteX164" fmla="*/ 1793020 w 1980454"/>
                    <a:gd name="connsiteY164" fmla="*/ 656271 h 1868844"/>
                    <a:gd name="connsiteX165" fmla="*/ 1789044 w 1980454"/>
                    <a:gd name="connsiteY165" fmla="*/ 636392 h 1868844"/>
                    <a:gd name="connsiteX166" fmla="*/ 1785068 w 1980454"/>
                    <a:gd name="connsiteY166" fmla="*/ 624465 h 1868844"/>
                    <a:gd name="connsiteX167" fmla="*/ 1741336 w 1980454"/>
                    <a:gd name="connsiteY167" fmla="*/ 612538 h 1868844"/>
                    <a:gd name="connsiteX168" fmla="*/ 1721458 w 1980454"/>
                    <a:gd name="connsiteY168" fmla="*/ 588684 h 1868844"/>
                    <a:gd name="connsiteX169" fmla="*/ 1709531 w 1980454"/>
                    <a:gd name="connsiteY169" fmla="*/ 576758 h 1868844"/>
                    <a:gd name="connsiteX170" fmla="*/ 1709531 w 1980454"/>
                    <a:gd name="connsiteY170" fmla="*/ 544952 h 1868844"/>
                    <a:gd name="connsiteX171" fmla="*/ 1697604 w 1980454"/>
                    <a:gd name="connsiteY171" fmla="*/ 540977 h 1868844"/>
                    <a:gd name="connsiteX172" fmla="*/ 1673750 w 1980454"/>
                    <a:gd name="connsiteY172" fmla="*/ 544952 h 1868844"/>
                    <a:gd name="connsiteX173" fmla="*/ 1661823 w 1980454"/>
                    <a:gd name="connsiteY173" fmla="*/ 548928 h 1868844"/>
                    <a:gd name="connsiteX174" fmla="*/ 1657847 w 1980454"/>
                    <a:gd name="connsiteY174" fmla="*/ 513147 h 1868844"/>
                    <a:gd name="connsiteX175" fmla="*/ 1645920 w 1980454"/>
                    <a:gd name="connsiteY175" fmla="*/ 473391 h 1868844"/>
                    <a:gd name="connsiteX176" fmla="*/ 1637969 w 1980454"/>
                    <a:gd name="connsiteY176" fmla="*/ 445561 h 1868844"/>
                    <a:gd name="connsiteX177" fmla="*/ 1633993 w 1980454"/>
                    <a:gd name="connsiteY177" fmla="*/ 433634 h 1868844"/>
                    <a:gd name="connsiteX178" fmla="*/ 1633993 w 1980454"/>
                    <a:gd name="connsiteY178" fmla="*/ 409780 h 1868844"/>
                    <a:gd name="connsiteX179" fmla="*/ 1622067 w 1980454"/>
                    <a:gd name="connsiteY179" fmla="*/ 401829 h 1868844"/>
                    <a:gd name="connsiteX180" fmla="*/ 1594237 w 1980454"/>
                    <a:gd name="connsiteY180" fmla="*/ 377975 h 1868844"/>
                    <a:gd name="connsiteX181" fmla="*/ 1578334 w 1980454"/>
                    <a:gd name="connsiteY181" fmla="*/ 354121 h 1868844"/>
                    <a:gd name="connsiteX182" fmla="*/ 1566407 w 1980454"/>
                    <a:gd name="connsiteY182" fmla="*/ 330267 h 1868844"/>
                    <a:gd name="connsiteX183" fmla="*/ 1570383 w 1980454"/>
                    <a:gd name="connsiteY183" fmla="*/ 314364 h 1868844"/>
                    <a:gd name="connsiteX184" fmla="*/ 1578334 w 1980454"/>
                    <a:gd name="connsiteY184" fmla="*/ 302438 h 1868844"/>
                    <a:gd name="connsiteX185" fmla="*/ 1614115 w 1980454"/>
                    <a:gd name="connsiteY185" fmla="*/ 294486 h 1868844"/>
                    <a:gd name="connsiteX186" fmla="*/ 1622067 w 1980454"/>
                    <a:gd name="connsiteY186" fmla="*/ 286535 h 1868844"/>
                    <a:gd name="connsiteX187" fmla="*/ 1622067 w 1980454"/>
                    <a:gd name="connsiteY187" fmla="*/ 262681 h 1868844"/>
                    <a:gd name="connsiteX188" fmla="*/ 1614115 w 1980454"/>
                    <a:gd name="connsiteY188" fmla="*/ 254730 h 1868844"/>
                    <a:gd name="connsiteX189" fmla="*/ 1606164 w 1980454"/>
                    <a:gd name="connsiteY189" fmla="*/ 226900 h 1868844"/>
                    <a:gd name="connsiteX190" fmla="*/ 1610140 w 1980454"/>
                    <a:gd name="connsiteY190" fmla="*/ 187144 h 1868844"/>
                    <a:gd name="connsiteX191" fmla="*/ 1618091 w 1980454"/>
                    <a:gd name="connsiteY191" fmla="*/ 163290 h 1868844"/>
                    <a:gd name="connsiteX192" fmla="*/ 1598213 w 1980454"/>
                    <a:gd name="connsiteY192" fmla="*/ 119558 h 1868844"/>
                    <a:gd name="connsiteX193" fmla="*/ 1590261 w 1980454"/>
                    <a:gd name="connsiteY193" fmla="*/ 107631 h 1868844"/>
                    <a:gd name="connsiteX194" fmla="*/ 1598213 w 1980454"/>
                    <a:gd name="connsiteY194" fmla="*/ 139436 h 1868844"/>
                    <a:gd name="connsiteX195" fmla="*/ 1606164 w 1980454"/>
                    <a:gd name="connsiteY195" fmla="*/ 115582 h 1868844"/>
                    <a:gd name="connsiteX196" fmla="*/ 1610140 w 1980454"/>
                    <a:gd name="connsiteY196" fmla="*/ 103655 h 1868844"/>
                    <a:gd name="connsiteX197" fmla="*/ 1618091 w 1980454"/>
                    <a:gd name="connsiteY197" fmla="*/ 91728 h 1868844"/>
                    <a:gd name="connsiteX198" fmla="*/ 1606164 w 1980454"/>
                    <a:gd name="connsiteY198" fmla="*/ 99679 h 1868844"/>
                    <a:gd name="connsiteX199" fmla="*/ 1514724 w 1980454"/>
                    <a:gd name="connsiteY199" fmla="*/ 87752 h 1868844"/>
                    <a:gd name="connsiteX200" fmla="*/ 1490870 w 1980454"/>
                    <a:gd name="connsiteY200" fmla="*/ 79801 h 1868844"/>
                    <a:gd name="connsiteX201" fmla="*/ 1482919 w 1980454"/>
                    <a:gd name="connsiteY201" fmla="*/ 67874 h 1868844"/>
                    <a:gd name="connsiteX202" fmla="*/ 1463040 w 1980454"/>
                    <a:gd name="connsiteY202" fmla="*/ 63898 h 1868844"/>
                    <a:gd name="connsiteX203" fmla="*/ 1431235 w 1980454"/>
                    <a:gd name="connsiteY203" fmla="*/ 59923 h 1868844"/>
                    <a:gd name="connsiteX204" fmla="*/ 1391479 w 1980454"/>
                    <a:gd name="connsiteY204" fmla="*/ 47996 h 1868844"/>
                    <a:gd name="connsiteX205" fmla="*/ 1379552 w 1980454"/>
                    <a:gd name="connsiteY205" fmla="*/ 44020 h 1868844"/>
                    <a:gd name="connsiteX206" fmla="*/ 1319917 w 1980454"/>
                    <a:gd name="connsiteY206" fmla="*/ 36069 h 1868844"/>
                    <a:gd name="connsiteX207" fmla="*/ 1284136 w 1980454"/>
                    <a:gd name="connsiteY207" fmla="*/ 28118 h 1868844"/>
                    <a:gd name="connsiteX208" fmla="*/ 1272209 w 1980454"/>
                    <a:gd name="connsiteY208" fmla="*/ 24142 h 1868844"/>
                    <a:gd name="connsiteX209" fmla="*/ 1216550 w 1980454"/>
                    <a:gd name="connsiteY209" fmla="*/ 36069 h 1868844"/>
                    <a:gd name="connsiteX210" fmla="*/ 1192696 w 1980454"/>
                    <a:gd name="connsiteY210" fmla="*/ 47996 h 1868844"/>
                    <a:gd name="connsiteX211" fmla="*/ 1160891 w 1980454"/>
                    <a:gd name="connsiteY211" fmla="*/ 44020 h 1868844"/>
                    <a:gd name="connsiteX212" fmla="*/ 1148964 w 1980454"/>
                    <a:gd name="connsiteY212" fmla="*/ 40044 h 1868844"/>
                    <a:gd name="connsiteX213" fmla="*/ 1101256 w 1980454"/>
                    <a:gd name="connsiteY213" fmla="*/ 32093 h 1868844"/>
                    <a:gd name="connsiteX214" fmla="*/ 1057524 w 1980454"/>
                    <a:gd name="connsiteY214" fmla="*/ 20166 h 1868844"/>
                    <a:gd name="connsiteX215" fmla="*/ 1041621 w 1980454"/>
                    <a:gd name="connsiteY215" fmla="*/ 16191 h 1868844"/>
                    <a:gd name="connsiteX216" fmla="*/ 1021743 w 1980454"/>
                    <a:gd name="connsiteY216" fmla="*/ 12215 h 1868844"/>
                    <a:gd name="connsiteX217" fmla="*/ 1009816 w 1980454"/>
                    <a:gd name="connsiteY217" fmla="*/ 8239 h 1868844"/>
                    <a:gd name="connsiteX218" fmla="*/ 993913 w 1980454"/>
                    <a:gd name="connsiteY218" fmla="*/ 4264 h 1868844"/>
                    <a:gd name="connsiteX219" fmla="*/ 950181 w 1980454"/>
                    <a:gd name="connsiteY219" fmla="*/ 8239 h 1868844"/>
                    <a:gd name="connsiteX220" fmla="*/ 870668 w 1980454"/>
                    <a:gd name="connsiteY220" fmla="*/ 288 h 1868844"/>
                    <a:gd name="connsiteX221" fmla="*/ 826936 w 1980454"/>
                    <a:gd name="connsiteY221" fmla="*/ 4264 h 1868844"/>
                    <a:gd name="connsiteX222" fmla="*/ 822960 w 1980454"/>
                    <a:gd name="connsiteY222" fmla="*/ 28118 h 1868844"/>
                    <a:gd name="connsiteX223" fmla="*/ 811033 w 1980454"/>
                    <a:gd name="connsiteY223" fmla="*/ 32093 h 1868844"/>
                    <a:gd name="connsiteX224" fmla="*/ 783204 w 1980454"/>
                    <a:gd name="connsiteY224" fmla="*/ 44020 h 1868844"/>
                    <a:gd name="connsiteX225" fmla="*/ 759350 w 1980454"/>
                    <a:gd name="connsiteY225" fmla="*/ 51971 h 1868844"/>
                    <a:gd name="connsiteX226" fmla="*/ 751399 w 1980454"/>
                    <a:gd name="connsiteY226" fmla="*/ 59923 h 1868844"/>
                    <a:gd name="connsiteX227" fmla="*/ 731520 w 1980454"/>
                    <a:gd name="connsiteY227" fmla="*/ 71850 h 1868844"/>
                    <a:gd name="connsiteX228" fmla="*/ 723569 w 1980454"/>
                    <a:gd name="connsiteY228" fmla="*/ 83777 h 1868844"/>
                    <a:gd name="connsiteX229" fmla="*/ 719593 w 1980454"/>
                    <a:gd name="connsiteY229" fmla="*/ 95704 h 1868844"/>
                    <a:gd name="connsiteX230" fmla="*/ 695740 w 1980454"/>
                    <a:gd name="connsiteY230" fmla="*/ 99679 h 1868844"/>
                    <a:gd name="connsiteX231" fmla="*/ 683813 w 1980454"/>
                    <a:gd name="connsiteY231" fmla="*/ 103655 h 1868844"/>
                    <a:gd name="connsiteX232" fmla="*/ 667910 w 1980454"/>
                    <a:gd name="connsiteY232" fmla="*/ 119558 h 1868844"/>
                    <a:gd name="connsiteX233" fmla="*/ 659959 w 1980454"/>
                    <a:gd name="connsiteY233" fmla="*/ 155338 h 1868844"/>
                    <a:gd name="connsiteX234" fmla="*/ 655983 w 1980454"/>
                    <a:gd name="connsiteY234" fmla="*/ 167265 h 1868844"/>
                    <a:gd name="connsiteX235" fmla="*/ 632129 w 1980454"/>
                    <a:gd name="connsiteY235" fmla="*/ 175217 h 1868844"/>
                    <a:gd name="connsiteX236" fmla="*/ 612251 w 1980454"/>
                    <a:gd name="connsiteY236" fmla="*/ 163290 h 1868844"/>
                    <a:gd name="connsiteX237" fmla="*/ 600324 w 1980454"/>
                    <a:gd name="connsiteY237" fmla="*/ 167265 h 1868844"/>
                    <a:gd name="connsiteX238" fmla="*/ 588397 w 1980454"/>
                    <a:gd name="connsiteY238" fmla="*/ 195095 h 1868844"/>
                    <a:gd name="connsiteX239" fmla="*/ 580446 w 1980454"/>
                    <a:gd name="connsiteY239" fmla="*/ 218949 h 1868844"/>
                    <a:gd name="connsiteX240" fmla="*/ 548640 w 1980454"/>
                    <a:gd name="connsiteY240" fmla="*/ 226900 h 1868844"/>
                    <a:gd name="connsiteX241" fmla="*/ 552616 w 1980454"/>
                    <a:gd name="connsiteY241" fmla="*/ 254730 h 1868844"/>
                    <a:gd name="connsiteX242" fmla="*/ 548640 w 1980454"/>
                    <a:gd name="connsiteY242" fmla="*/ 266657 h 1868844"/>
                    <a:gd name="connsiteX243" fmla="*/ 544665 w 1980454"/>
                    <a:gd name="connsiteY243" fmla="*/ 286535 h 1868844"/>
                    <a:gd name="connsiteX244" fmla="*/ 540689 w 1980454"/>
                    <a:gd name="connsiteY244" fmla="*/ 298462 h 1868844"/>
                    <a:gd name="connsiteX245" fmla="*/ 528762 w 1980454"/>
                    <a:gd name="connsiteY245" fmla="*/ 306413 h 1868844"/>
                    <a:gd name="connsiteX246" fmla="*/ 496957 w 1980454"/>
                    <a:gd name="connsiteY246" fmla="*/ 346170 h 1868844"/>
                    <a:gd name="connsiteX247" fmla="*/ 485030 w 1980454"/>
                    <a:gd name="connsiteY247" fmla="*/ 350145 h 1868844"/>
                    <a:gd name="connsiteX248" fmla="*/ 469127 w 1980454"/>
                    <a:gd name="connsiteY248" fmla="*/ 370024 h 1868844"/>
                    <a:gd name="connsiteX249" fmla="*/ 477079 w 1980454"/>
                    <a:gd name="connsiteY249" fmla="*/ 393878 h 1868844"/>
                    <a:gd name="connsiteX250" fmla="*/ 481054 w 1980454"/>
                    <a:gd name="connsiteY250" fmla="*/ 405804 h 1868844"/>
                    <a:gd name="connsiteX251" fmla="*/ 462791 w 1980454"/>
                    <a:gd name="connsiteY251" fmla="*/ 445582 h 1868844"/>
                    <a:gd name="connsiteX252" fmla="*/ 473103 w 1980454"/>
                    <a:gd name="connsiteY252" fmla="*/ 489293 h 1868844"/>
                    <a:gd name="connsiteX253" fmla="*/ 465152 w 1980454"/>
                    <a:gd name="connsiteY253" fmla="*/ 580733 h 1868844"/>
                    <a:gd name="connsiteX254" fmla="*/ 461176 w 1980454"/>
                    <a:gd name="connsiteY254" fmla="*/ 608563 h 1868844"/>
                    <a:gd name="connsiteX255" fmla="*/ 453225 w 1980454"/>
                    <a:gd name="connsiteY255" fmla="*/ 632417 h 1868844"/>
                    <a:gd name="connsiteX256" fmla="*/ 449249 w 1980454"/>
                    <a:gd name="connsiteY256" fmla="*/ 648319 h 1868844"/>
                    <a:gd name="connsiteX257" fmla="*/ 441298 w 1980454"/>
                    <a:gd name="connsiteY257" fmla="*/ 672173 h 1868844"/>
                    <a:gd name="connsiteX258" fmla="*/ 425395 w 1980454"/>
                    <a:gd name="connsiteY258" fmla="*/ 719881 h 1868844"/>
                    <a:gd name="connsiteX259" fmla="*/ 417444 w 1980454"/>
                    <a:gd name="connsiteY259" fmla="*/ 751686 h 1868844"/>
                    <a:gd name="connsiteX260" fmla="*/ 409493 w 1980454"/>
                    <a:gd name="connsiteY260" fmla="*/ 775540 h 1868844"/>
                    <a:gd name="connsiteX261" fmla="*/ 373712 w 1980454"/>
                    <a:gd name="connsiteY261" fmla="*/ 787467 h 1868844"/>
                    <a:gd name="connsiteX262" fmla="*/ 349858 w 1980454"/>
                    <a:gd name="connsiteY262" fmla="*/ 795418 h 1868844"/>
                    <a:gd name="connsiteX263" fmla="*/ 314077 w 1980454"/>
                    <a:gd name="connsiteY263" fmla="*/ 803370 h 1868844"/>
                    <a:gd name="connsiteX264" fmla="*/ 302150 w 1980454"/>
                    <a:gd name="connsiteY264" fmla="*/ 807345 h 1868844"/>
                    <a:gd name="connsiteX265" fmla="*/ 286247 w 1980454"/>
                    <a:gd name="connsiteY265" fmla="*/ 815297 h 1868844"/>
                    <a:gd name="connsiteX266" fmla="*/ 218661 w 1980454"/>
                    <a:gd name="connsiteY266" fmla="*/ 823248 h 1868844"/>
                    <a:gd name="connsiteX267" fmla="*/ 194807 w 1980454"/>
                    <a:gd name="connsiteY267" fmla="*/ 831199 h 1868844"/>
                    <a:gd name="connsiteX268" fmla="*/ 178905 w 1980454"/>
                    <a:gd name="connsiteY268" fmla="*/ 835175 h 1868844"/>
                    <a:gd name="connsiteX269" fmla="*/ 151075 w 1980454"/>
                    <a:gd name="connsiteY269" fmla="*/ 843126 h 1868844"/>
                    <a:gd name="connsiteX270" fmla="*/ 112106 w 1980454"/>
                    <a:gd name="connsiteY270" fmla="*/ 850290 h 1868844"/>
                    <a:gd name="connsiteX271" fmla="*/ 63611 w 1980454"/>
                    <a:gd name="connsiteY271" fmla="*/ 882883 h 1868844"/>
                    <a:gd name="connsiteX272" fmla="*/ 51684 w 1980454"/>
                    <a:gd name="connsiteY272" fmla="*/ 906737 h 1868844"/>
                    <a:gd name="connsiteX273" fmla="*/ 39757 w 1980454"/>
                    <a:gd name="connsiteY273" fmla="*/ 910712 h 1868844"/>
                    <a:gd name="connsiteX274" fmla="*/ 7952 w 1980454"/>
                    <a:gd name="connsiteY274" fmla="*/ 950469 h 1868844"/>
                    <a:gd name="connsiteX275" fmla="*/ 0 w 1980454"/>
                    <a:gd name="connsiteY275" fmla="*/ 974323 h 1868844"/>
                    <a:gd name="connsiteX276" fmla="*/ 19879 w 1980454"/>
                    <a:gd name="connsiteY276" fmla="*/ 1002152 h 1868844"/>
                    <a:gd name="connsiteX277" fmla="*/ 7952 w 1980454"/>
                    <a:gd name="connsiteY277" fmla="*/ 1002152 h 1868844"/>
                    <a:gd name="connsiteX0" fmla="*/ 7952 w 1980454"/>
                    <a:gd name="connsiteY0" fmla="*/ 1002152 h 1868844"/>
                    <a:gd name="connsiteX1" fmla="*/ 35781 w 1980454"/>
                    <a:gd name="connsiteY1" fmla="*/ 998177 h 1868844"/>
                    <a:gd name="connsiteX2" fmla="*/ 75538 w 1980454"/>
                    <a:gd name="connsiteY2" fmla="*/ 1006128 h 1868844"/>
                    <a:gd name="connsiteX3" fmla="*/ 87465 w 1980454"/>
                    <a:gd name="connsiteY3" fmla="*/ 1014079 h 1868844"/>
                    <a:gd name="connsiteX4" fmla="*/ 95416 w 1980454"/>
                    <a:gd name="connsiteY4" fmla="*/ 1022031 h 1868844"/>
                    <a:gd name="connsiteX5" fmla="*/ 115294 w 1980454"/>
                    <a:gd name="connsiteY5" fmla="*/ 1026006 h 1868844"/>
                    <a:gd name="connsiteX6" fmla="*/ 131197 w 1980454"/>
                    <a:gd name="connsiteY6" fmla="*/ 1049860 h 1868844"/>
                    <a:gd name="connsiteX7" fmla="*/ 178905 w 1980454"/>
                    <a:gd name="connsiteY7" fmla="*/ 1065763 h 1868844"/>
                    <a:gd name="connsiteX8" fmla="*/ 190832 w 1980454"/>
                    <a:gd name="connsiteY8" fmla="*/ 1069738 h 1868844"/>
                    <a:gd name="connsiteX9" fmla="*/ 202759 w 1980454"/>
                    <a:gd name="connsiteY9" fmla="*/ 1073714 h 1868844"/>
                    <a:gd name="connsiteX10" fmla="*/ 218661 w 1980454"/>
                    <a:gd name="connsiteY10" fmla="*/ 1077690 h 1868844"/>
                    <a:gd name="connsiteX11" fmla="*/ 230588 w 1980454"/>
                    <a:gd name="connsiteY11" fmla="*/ 1081665 h 1868844"/>
                    <a:gd name="connsiteX12" fmla="*/ 250467 w 1980454"/>
                    <a:gd name="connsiteY12" fmla="*/ 1085641 h 1868844"/>
                    <a:gd name="connsiteX13" fmla="*/ 262393 w 1980454"/>
                    <a:gd name="connsiteY13" fmla="*/ 1089617 h 1868844"/>
                    <a:gd name="connsiteX14" fmla="*/ 278296 w 1980454"/>
                    <a:gd name="connsiteY14" fmla="*/ 1093592 h 1868844"/>
                    <a:gd name="connsiteX15" fmla="*/ 290223 w 1980454"/>
                    <a:gd name="connsiteY15" fmla="*/ 1097568 h 1868844"/>
                    <a:gd name="connsiteX16" fmla="*/ 337931 w 1980454"/>
                    <a:gd name="connsiteY16" fmla="*/ 1105519 h 1868844"/>
                    <a:gd name="connsiteX17" fmla="*/ 381663 w 1980454"/>
                    <a:gd name="connsiteY17" fmla="*/ 1101544 h 1868844"/>
                    <a:gd name="connsiteX18" fmla="*/ 405517 w 1980454"/>
                    <a:gd name="connsiteY18" fmla="*/ 1093592 h 1868844"/>
                    <a:gd name="connsiteX19" fmla="*/ 417444 w 1980454"/>
                    <a:gd name="connsiteY19" fmla="*/ 1089617 h 1868844"/>
                    <a:gd name="connsiteX20" fmla="*/ 449249 w 1980454"/>
                    <a:gd name="connsiteY20" fmla="*/ 1093592 h 1868844"/>
                    <a:gd name="connsiteX21" fmla="*/ 473103 w 1980454"/>
                    <a:gd name="connsiteY21" fmla="*/ 1109495 h 1868844"/>
                    <a:gd name="connsiteX22" fmla="*/ 492981 w 1980454"/>
                    <a:gd name="connsiteY22" fmla="*/ 1125398 h 1868844"/>
                    <a:gd name="connsiteX23" fmla="*/ 512860 w 1980454"/>
                    <a:gd name="connsiteY23" fmla="*/ 1141300 h 1868844"/>
                    <a:gd name="connsiteX24" fmla="*/ 532738 w 1980454"/>
                    <a:gd name="connsiteY24" fmla="*/ 1165154 h 1868844"/>
                    <a:gd name="connsiteX25" fmla="*/ 568519 w 1980454"/>
                    <a:gd name="connsiteY25" fmla="*/ 1181057 h 1868844"/>
                    <a:gd name="connsiteX26" fmla="*/ 580446 w 1980454"/>
                    <a:gd name="connsiteY26" fmla="*/ 1185032 h 1868844"/>
                    <a:gd name="connsiteX27" fmla="*/ 592373 w 1980454"/>
                    <a:gd name="connsiteY27" fmla="*/ 1189008 h 1868844"/>
                    <a:gd name="connsiteX28" fmla="*/ 604300 w 1980454"/>
                    <a:gd name="connsiteY28" fmla="*/ 1196959 h 1868844"/>
                    <a:gd name="connsiteX29" fmla="*/ 612251 w 1980454"/>
                    <a:gd name="connsiteY29" fmla="*/ 1204911 h 1868844"/>
                    <a:gd name="connsiteX30" fmla="*/ 624178 w 1980454"/>
                    <a:gd name="connsiteY30" fmla="*/ 1208886 h 1868844"/>
                    <a:gd name="connsiteX31" fmla="*/ 632129 w 1980454"/>
                    <a:gd name="connsiteY31" fmla="*/ 1216838 h 1868844"/>
                    <a:gd name="connsiteX32" fmla="*/ 667910 w 1980454"/>
                    <a:gd name="connsiteY32" fmla="*/ 1228764 h 1868844"/>
                    <a:gd name="connsiteX33" fmla="*/ 679837 w 1980454"/>
                    <a:gd name="connsiteY33" fmla="*/ 1232740 h 1868844"/>
                    <a:gd name="connsiteX34" fmla="*/ 691764 w 1980454"/>
                    <a:gd name="connsiteY34" fmla="*/ 1240691 h 1868844"/>
                    <a:gd name="connsiteX35" fmla="*/ 715618 w 1980454"/>
                    <a:gd name="connsiteY35" fmla="*/ 1248643 h 1868844"/>
                    <a:gd name="connsiteX36" fmla="*/ 719593 w 1980454"/>
                    <a:gd name="connsiteY36" fmla="*/ 1260570 h 1868844"/>
                    <a:gd name="connsiteX37" fmla="*/ 739472 w 1980454"/>
                    <a:gd name="connsiteY37" fmla="*/ 1280448 h 1868844"/>
                    <a:gd name="connsiteX38" fmla="*/ 751399 w 1980454"/>
                    <a:gd name="connsiteY38" fmla="*/ 1300326 h 1868844"/>
                    <a:gd name="connsiteX39" fmla="*/ 755374 w 1980454"/>
                    <a:gd name="connsiteY39" fmla="*/ 1312253 h 1868844"/>
                    <a:gd name="connsiteX40" fmla="*/ 771277 w 1980454"/>
                    <a:gd name="connsiteY40" fmla="*/ 1328156 h 1868844"/>
                    <a:gd name="connsiteX41" fmla="*/ 783204 w 1980454"/>
                    <a:gd name="connsiteY41" fmla="*/ 1340083 h 1868844"/>
                    <a:gd name="connsiteX42" fmla="*/ 799107 w 1980454"/>
                    <a:gd name="connsiteY42" fmla="*/ 1359961 h 1868844"/>
                    <a:gd name="connsiteX43" fmla="*/ 803082 w 1980454"/>
                    <a:gd name="connsiteY43" fmla="*/ 1371888 h 1868844"/>
                    <a:gd name="connsiteX44" fmla="*/ 815009 w 1980454"/>
                    <a:gd name="connsiteY44" fmla="*/ 1375864 h 1868844"/>
                    <a:gd name="connsiteX45" fmla="*/ 838863 w 1980454"/>
                    <a:gd name="connsiteY45" fmla="*/ 1391766 h 1868844"/>
                    <a:gd name="connsiteX46" fmla="*/ 862717 w 1980454"/>
                    <a:gd name="connsiteY46" fmla="*/ 1399718 h 1868844"/>
                    <a:gd name="connsiteX47" fmla="*/ 874644 w 1980454"/>
                    <a:gd name="connsiteY47" fmla="*/ 1403693 h 1868844"/>
                    <a:gd name="connsiteX48" fmla="*/ 882595 w 1980454"/>
                    <a:gd name="connsiteY48" fmla="*/ 1415620 h 1868844"/>
                    <a:gd name="connsiteX49" fmla="*/ 894522 w 1980454"/>
                    <a:gd name="connsiteY49" fmla="*/ 1419596 h 1868844"/>
                    <a:gd name="connsiteX50" fmla="*/ 906449 w 1980454"/>
                    <a:gd name="connsiteY50" fmla="*/ 1427547 h 1868844"/>
                    <a:gd name="connsiteX51" fmla="*/ 914400 w 1980454"/>
                    <a:gd name="connsiteY51" fmla="*/ 1439474 h 1868844"/>
                    <a:gd name="connsiteX52" fmla="*/ 918376 w 1980454"/>
                    <a:gd name="connsiteY52" fmla="*/ 1451401 h 1868844"/>
                    <a:gd name="connsiteX53" fmla="*/ 934279 w 1980454"/>
                    <a:gd name="connsiteY53" fmla="*/ 1471279 h 1868844"/>
                    <a:gd name="connsiteX54" fmla="*/ 946206 w 1980454"/>
                    <a:gd name="connsiteY54" fmla="*/ 1475255 h 1868844"/>
                    <a:gd name="connsiteX55" fmla="*/ 966084 w 1980454"/>
                    <a:gd name="connsiteY55" fmla="*/ 1471279 h 1868844"/>
                    <a:gd name="connsiteX56" fmla="*/ 978011 w 1980454"/>
                    <a:gd name="connsiteY56" fmla="*/ 1467304 h 1868844"/>
                    <a:gd name="connsiteX57" fmla="*/ 1001865 w 1980454"/>
                    <a:gd name="connsiteY57" fmla="*/ 1471279 h 1868844"/>
                    <a:gd name="connsiteX58" fmla="*/ 1025719 w 1980454"/>
                    <a:gd name="connsiteY58" fmla="*/ 1479231 h 1868844"/>
                    <a:gd name="connsiteX59" fmla="*/ 1049573 w 1980454"/>
                    <a:gd name="connsiteY59" fmla="*/ 1495133 h 1868844"/>
                    <a:gd name="connsiteX60" fmla="*/ 1069451 w 1980454"/>
                    <a:gd name="connsiteY60" fmla="*/ 1515011 h 1868844"/>
                    <a:gd name="connsiteX61" fmla="*/ 1101256 w 1980454"/>
                    <a:gd name="connsiteY61" fmla="*/ 1538865 h 1868844"/>
                    <a:gd name="connsiteX62" fmla="*/ 1109207 w 1980454"/>
                    <a:gd name="connsiteY62" fmla="*/ 1546817 h 1868844"/>
                    <a:gd name="connsiteX63" fmla="*/ 1141013 w 1980454"/>
                    <a:gd name="connsiteY63" fmla="*/ 1554768 h 1868844"/>
                    <a:gd name="connsiteX64" fmla="*/ 1152940 w 1980454"/>
                    <a:gd name="connsiteY64" fmla="*/ 1562719 h 1868844"/>
                    <a:gd name="connsiteX65" fmla="*/ 1176793 w 1980454"/>
                    <a:gd name="connsiteY65" fmla="*/ 1570671 h 1868844"/>
                    <a:gd name="connsiteX66" fmla="*/ 1196672 w 1980454"/>
                    <a:gd name="connsiteY66" fmla="*/ 1582598 h 1868844"/>
                    <a:gd name="connsiteX67" fmla="*/ 1208599 w 1980454"/>
                    <a:gd name="connsiteY67" fmla="*/ 1594524 h 1868844"/>
                    <a:gd name="connsiteX68" fmla="*/ 1232453 w 1980454"/>
                    <a:gd name="connsiteY68" fmla="*/ 1602476 h 1868844"/>
                    <a:gd name="connsiteX69" fmla="*/ 1244380 w 1980454"/>
                    <a:gd name="connsiteY69" fmla="*/ 1606451 h 1868844"/>
                    <a:gd name="connsiteX70" fmla="*/ 1252331 w 1980454"/>
                    <a:gd name="connsiteY70" fmla="*/ 1594524 h 1868844"/>
                    <a:gd name="connsiteX71" fmla="*/ 1268233 w 1980454"/>
                    <a:gd name="connsiteY71" fmla="*/ 1598500 h 1868844"/>
                    <a:gd name="connsiteX72" fmla="*/ 1288112 w 1980454"/>
                    <a:gd name="connsiteY72" fmla="*/ 1614403 h 1868844"/>
                    <a:gd name="connsiteX73" fmla="*/ 1296063 w 1980454"/>
                    <a:gd name="connsiteY73" fmla="*/ 1626330 h 1868844"/>
                    <a:gd name="connsiteX74" fmla="*/ 1307990 w 1980454"/>
                    <a:gd name="connsiteY74" fmla="*/ 1634281 h 1868844"/>
                    <a:gd name="connsiteX75" fmla="*/ 1331844 w 1980454"/>
                    <a:gd name="connsiteY75" fmla="*/ 1662111 h 1868844"/>
                    <a:gd name="connsiteX76" fmla="*/ 1343771 w 1980454"/>
                    <a:gd name="connsiteY76" fmla="*/ 1666086 h 1868844"/>
                    <a:gd name="connsiteX77" fmla="*/ 1391479 w 1980454"/>
                    <a:gd name="connsiteY77" fmla="*/ 1654159 h 1868844"/>
                    <a:gd name="connsiteX78" fmla="*/ 1403406 w 1980454"/>
                    <a:gd name="connsiteY78" fmla="*/ 1650184 h 1868844"/>
                    <a:gd name="connsiteX79" fmla="*/ 1439187 w 1980454"/>
                    <a:gd name="connsiteY79" fmla="*/ 1662111 h 1868844"/>
                    <a:gd name="connsiteX80" fmla="*/ 1451113 w 1980454"/>
                    <a:gd name="connsiteY80" fmla="*/ 1666086 h 1868844"/>
                    <a:gd name="connsiteX81" fmla="*/ 1463040 w 1980454"/>
                    <a:gd name="connsiteY81" fmla="*/ 1670062 h 1868844"/>
                    <a:gd name="connsiteX82" fmla="*/ 1494846 w 1980454"/>
                    <a:gd name="connsiteY82" fmla="*/ 1693916 h 1868844"/>
                    <a:gd name="connsiteX83" fmla="*/ 1506773 w 1980454"/>
                    <a:gd name="connsiteY83" fmla="*/ 1701867 h 1868844"/>
                    <a:gd name="connsiteX84" fmla="*/ 1530627 w 1980454"/>
                    <a:gd name="connsiteY84" fmla="*/ 1705843 h 1868844"/>
                    <a:gd name="connsiteX85" fmla="*/ 1542553 w 1980454"/>
                    <a:gd name="connsiteY85" fmla="*/ 1713794 h 1868844"/>
                    <a:gd name="connsiteX86" fmla="*/ 1554480 w 1980454"/>
                    <a:gd name="connsiteY86" fmla="*/ 1717770 h 1868844"/>
                    <a:gd name="connsiteX87" fmla="*/ 1562432 w 1980454"/>
                    <a:gd name="connsiteY87" fmla="*/ 1725721 h 1868844"/>
                    <a:gd name="connsiteX88" fmla="*/ 1574359 w 1980454"/>
                    <a:gd name="connsiteY88" fmla="*/ 1729697 h 1868844"/>
                    <a:gd name="connsiteX89" fmla="*/ 1598213 w 1980454"/>
                    <a:gd name="connsiteY89" fmla="*/ 1745599 h 1868844"/>
                    <a:gd name="connsiteX90" fmla="*/ 1618091 w 1980454"/>
                    <a:gd name="connsiteY90" fmla="*/ 1765478 h 1868844"/>
                    <a:gd name="connsiteX91" fmla="*/ 1637969 w 1980454"/>
                    <a:gd name="connsiteY91" fmla="*/ 1785356 h 1868844"/>
                    <a:gd name="connsiteX92" fmla="*/ 1641945 w 1980454"/>
                    <a:gd name="connsiteY92" fmla="*/ 1797283 h 1868844"/>
                    <a:gd name="connsiteX93" fmla="*/ 1665799 w 1980454"/>
                    <a:gd name="connsiteY93" fmla="*/ 1821137 h 1868844"/>
                    <a:gd name="connsiteX94" fmla="*/ 1677726 w 1980454"/>
                    <a:gd name="connsiteY94" fmla="*/ 1833064 h 1868844"/>
                    <a:gd name="connsiteX95" fmla="*/ 1685677 w 1980454"/>
                    <a:gd name="connsiteY95" fmla="*/ 1844991 h 1868844"/>
                    <a:gd name="connsiteX96" fmla="*/ 1689653 w 1980454"/>
                    <a:gd name="connsiteY96" fmla="*/ 1856918 h 1868844"/>
                    <a:gd name="connsiteX97" fmla="*/ 1701580 w 1980454"/>
                    <a:gd name="connsiteY97" fmla="*/ 1868844 h 1868844"/>
                    <a:gd name="connsiteX98" fmla="*/ 1713507 w 1980454"/>
                    <a:gd name="connsiteY98" fmla="*/ 1864869 h 1868844"/>
                    <a:gd name="connsiteX99" fmla="*/ 1737360 w 1980454"/>
                    <a:gd name="connsiteY99" fmla="*/ 1817161 h 1868844"/>
                    <a:gd name="connsiteX100" fmla="*/ 1753263 w 1980454"/>
                    <a:gd name="connsiteY100" fmla="*/ 1797283 h 1868844"/>
                    <a:gd name="connsiteX101" fmla="*/ 1757239 w 1980454"/>
                    <a:gd name="connsiteY101" fmla="*/ 1785356 h 1868844"/>
                    <a:gd name="connsiteX102" fmla="*/ 1773141 w 1980454"/>
                    <a:gd name="connsiteY102" fmla="*/ 1761502 h 1868844"/>
                    <a:gd name="connsiteX103" fmla="*/ 1781093 w 1980454"/>
                    <a:gd name="connsiteY103" fmla="*/ 1749575 h 1868844"/>
                    <a:gd name="connsiteX104" fmla="*/ 1793020 w 1980454"/>
                    <a:gd name="connsiteY104" fmla="*/ 1741624 h 1868844"/>
                    <a:gd name="connsiteX105" fmla="*/ 1832776 w 1980454"/>
                    <a:gd name="connsiteY105" fmla="*/ 1729697 h 1868844"/>
                    <a:gd name="connsiteX106" fmla="*/ 1840727 w 1980454"/>
                    <a:gd name="connsiteY106" fmla="*/ 1721745 h 1868844"/>
                    <a:gd name="connsiteX107" fmla="*/ 1844703 w 1980454"/>
                    <a:gd name="connsiteY107" fmla="*/ 1709818 h 1868844"/>
                    <a:gd name="connsiteX108" fmla="*/ 1856630 w 1980454"/>
                    <a:gd name="connsiteY108" fmla="*/ 1705843 h 1868844"/>
                    <a:gd name="connsiteX109" fmla="*/ 1864581 w 1980454"/>
                    <a:gd name="connsiteY109" fmla="*/ 1697891 h 1868844"/>
                    <a:gd name="connsiteX110" fmla="*/ 1880484 w 1980454"/>
                    <a:gd name="connsiteY110" fmla="*/ 1674038 h 1868844"/>
                    <a:gd name="connsiteX111" fmla="*/ 1896387 w 1980454"/>
                    <a:gd name="connsiteY111" fmla="*/ 1658135 h 1868844"/>
                    <a:gd name="connsiteX112" fmla="*/ 1912289 w 1980454"/>
                    <a:gd name="connsiteY112" fmla="*/ 1642232 h 1868844"/>
                    <a:gd name="connsiteX113" fmla="*/ 1936143 w 1980454"/>
                    <a:gd name="connsiteY113" fmla="*/ 1626330 h 1868844"/>
                    <a:gd name="connsiteX114" fmla="*/ 1932167 w 1980454"/>
                    <a:gd name="connsiteY114" fmla="*/ 1610427 h 1868844"/>
                    <a:gd name="connsiteX115" fmla="*/ 1920240 w 1980454"/>
                    <a:gd name="connsiteY115" fmla="*/ 1602476 h 1868844"/>
                    <a:gd name="connsiteX116" fmla="*/ 1904338 w 1980454"/>
                    <a:gd name="connsiteY116" fmla="*/ 1582598 h 1868844"/>
                    <a:gd name="connsiteX117" fmla="*/ 1900362 w 1980454"/>
                    <a:gd name="connsiteY117" fmla="*/ 1570671 h 1868844"/>
                    <a:gd name="connsiteX118" fmla="*/ 1904338 w 1980454"/>
                    <a:gd name="connsiteY118" fmla="*/ 1558744 h 1868844"/>
                    <a:gd name="connsiteX119" fmla="*/ 1908313 w 1980454"/>
                    <a:gd name="connsiteY119" fmla="*/ 1538865 h 1868844"/>
                    <a:gd name="connsiteX120" fmla="*/ 1928192 w 1980454"/>
                    <a:gd name="connsiteY120" fmla="*/ 1522963 h 1868844"/>
                    <a:gd name="connsiteX121" fmla="*/ 1936143 w 1980454"/>
                    <a:gd name="connsiteY121" fmla="*/ 1515011 h 1868844"/>
                    <a:gd name="connsiteX122" fmla="*/ 1940119 w 1980454"/>
                    <a:gd name="connsiteY122" fmla="*/ 1503084 h 1868844"/>
                    <a:gd name="connsiteX123" fmla="*/ 1944094 w 1980454"/>
                    <a:gd name="connsiteY123" fmla="*/ 1487182 h 1868844"/>
                    <a:gd name="connsiteX124" fmla="*/ 1952046 w 1980454"/>
                    <a:gd name="connsiteY124" fmla="*/ 1479231 h 1868844"/>
                    <a:gd name="connsiteX125" fmla="*/ 1979875 w 1980454"/>
                    <a:gd name="connsiteY125" fmla="*/ 1479231 h 1868844"/>
                    <a:gd name="connsiteX126" fmla="*/ 1975900 w 1980454"/>
                    <a:gd name="connsiteY126" fmla="*/ 1459352 h 1868844"/>
                    <a:gd name="connsiteX127" fmla="*/ 1967948 w 1980454"/>
                    <a:gd name="connsiteY127" fmla="*/ 1435498 h 1868844"/>
                    <a:gd name="connsiteX128" fmla="*/ 1963973 w 1980454"/>
                    <a:gd name="connsiteY128" fmla="*/ 1423571 h 1868844"/>
                    <a:gd name="connsiteX129" fmla="*/ 1959997 w 1980454"/>
                    <a:gd name="connsiteY129" fmla="*/ 1411644 h 1868844"/>
                    <a:gd name="connsiteX130" fmla="*/ 1956021 w 1980454"/>
                    <a:gd name="connsiteY130" fmla="*/ 1399718 h 1868844"/>
                    <a:gd name="connsiteX131" fmla="*/ 1967948 w 1980454"/>
                    <a:gd name="connsiteY131" fmla="*/ 1363937 h 1868844"/>
                    <a:gd name="connsiteX132" fmla="*/ 1971924 w 1980454"/>
                    <a:gd name="connsiteY132" fmla="*/ 1352010 h 1868844"/>
                    <a:gd name="connsiteX133" fmla="*/ 1975900 w 1980454"/>
                    <a:gd name="connsiteY133" fmla="*/ 1340083 h 1868844"/>
                    <a:gd name="connsiteX134" fmla="*/ 1967948 w 1980454"/>
                    <a:gd name="connsiteY134" fmla="*/ 1292375 h 1868844"/>
                    <a:gd name="connsiteX135" fmla="*/ 1959997 w 1980454"/>
                    <a:gd name="connsiteY135" fmla="*/ 1268521 h 1868844"/>
                    <a:gd name="connsiteX136" fmla="*/ 1956021 w 1980454"/>
                    <a:gd name="connsiteY136" fmla="*/ 1256594 h 1868844"/>
                    <a:gd name="connsiteX137" fmla="*/ 1948070 w 1980454"/>
                    <a:gd name="connsiteY137" fmla="*/ 1200935 h 1868844"/>
                    <a:gd name="connsiteX138" fmla="*/ 1932167 w 1980454"/>
                    <a:gd name="connsiteY138" fmla="*/ 1181057 h 1868844"/>
                    <a:gd name="connsiteX139" fmla="*/ 1932167 w 1980454"/>
                    <a:gd name="connsiteY139" fmla="*/ 1133349 h 1868844"/>
                    <a:gd name="connsiteX140" fmla="*/ 1944094 w 1980454"/>
                    <a:gd name="connsiteY140" fmla="*/ 1129373 h 1868844"/>
                    <a:gd name="connsiteX141" fmla="*/ 1952046 w 1980454"/>
                    <a:gd name="connsiteY141" fmla="*/ 1121422 h 1868844"/>
                    <a:gd name="connsiteX142" fmla="*/ 1952046 w 1980454"/>
                    <a:gd name="connsiteY142" fmla="*/ 1085641 h 1868844"/>
                    <a:gd name="connsiteX143" fmla="*/ 1944094 w 1980454"/>
                    <a:gd name="connsiteY143" fmla="*/ 1061787 h 1868844"/>
                    <a:gd name="connsiteX144" fmla="*/ 1940119 w 1980454"/>
                    <a:gd name="connsiteY144" fmla="*/ 1037933 h 1868844"/>
                    <a:gd name="connsiteX145" fmla="*/ 1940119 w 1980454"/>
                    <a:gd name="connsiteY145" fmla="*/ 958420 h 1868844"/>
                    <a:gd name="connsiteX146" fmla="*/ 1932167 w 1980454"/>
                    <a:gd name="connsiteY146" fmla="*/ 950469 h 1868844"/>
                    <a:gd name="connsiteX147" fmla="*/ 1928192 w 1980454"/>
                    <a:gd name="connsiteY147" fmla="*/ 938542 h 1868844"/>
                    <a:gd name="connsiteX148" fmla="*/ 1920240 w 1980454"/>
                    <a:gd name="connsiteY148" fmla="*/ 930591 h 1868844"/>
                    <a:gd name="connsiteX149" fmla="*/ 1912289 w 1980454"/>
                    <a:gd name="connsiteY149" fmla="*/ 902761 h 1868844"/>
                    <a:gd name="connsiteX150" fmla="*/ 1900362 w 1980454"/>
                    <a:gd name="connsiteY150" fmla="*/ 894810 h 1868844"/>
                    <a:gd name="connsiteX151" fmla="*/ 1876508 w 1980454"/>
                    <a:gd name="connsiteY151" fmla="*/ 886858 h 1868844"/>
                    <a:gd name="connsiteX152" fmla="*/ 1864581 w 1980454"/>
                    <a:gd name="connsiteY152" fmla="*/ 882883 h 1868844"/>
                    <a:gd name="connsiteX153" fmla="*/ 1856630 w 1980454"/>
                    <a:gd name="connsiteY153" fmla="*/ 874931 h 1868844"/>
                    <a:gd name="connsiteX154" fmla="*/ 1844703 w 1980454"/>
                    <a:gd name="connsiteY154" fmla="*/ 870956 h 1868844"/>
                    <a:gd name="connsiteX155" fmla="*/ 1832776 w 1980454"/>
                    <a:gd name="connsiteY155" fmla="*/ 863004 h 1868844"/>
                    <a:gd name="connsiteX156" fmla="*/ 1824825 w 1980454"/>
                    <a:gd name="connsiteY156" fmla="*/ 851078 h 1868844"/>
                    <a:gd name="connsiteX157" fmla="*/ 1816873 w 1980454"/>
                    <a:gd name="connsiteY157" fmla="*/ 843126 h 1868844"/>
                    <a:gd name="connsiteX158" fmla="*/ 1820849 w 1980454"/>
                    <a:gd name="connsiteY158" fmla="*/ 823248 h 1868844"/>
                    <a:gd name="connsiteX159" fmla="*/ 1832776 w 1980454"/>
                    <a:gd name="connsiteY159" fmla="*/ 799394 h 1868844"/>
                    <a:gd name="connsiteX160" fmla="*/ 1836752 w 1980454"/>
                    <a:gd name="connsiteY160" fmla="*/ 787467 h 1868844"/>
                    <a:gd name="connsiteX161" fmla="*/ 1832776 w 1980454"/>
                    <a:gd name="connsiteY161" fmla="*/ 763613 h 1868844"/>
                    <a:gd name="connsiteX162" fmla="*/ 1824825 w 1980454"/>
                    <a:gd name="connsiteY162" fmla="*/ 751686 h 1868844"/>
                    <a:gd name="connsiteX163" fmla="*/ 1793020 w 1980454"/>
                    <a:gd name="connsiteY163" fmla="*/ 723857 h 1868844"/>
                    <a:gd name="connsiteX164" fmla="*/ 1793020 w 1980454"/>
                    <a:gd name="connsiteY164" fmla="*/ 656271 h 1868844"/>
                    <a:gd name="connsiteX165" fmla="*/ 1789044 w 1980454"/>
                    <a:gd name="connsiteY165" fmla="*/ 636392 h 1868844"/>
                    <a:gd name="connsiteX166" fmla="*/ 1785068 w 1980454"/>
                    <a:gd name="connsiteY166" fmla="*/ 624465 h 1868844"/>
                    <a:gd name="connsiteX167" fmla="*/ 1741336 w 1980454"/>
                    <a:gd name="connsiteY167" fmla="*/ 612538 h 1868844"/>
                    <a:gd name="connsiteX168" fmla="*/ 1721458 w 1980454"/>
                    <a:gd name="connsiteY168" fmla="*/ 588684 h 1868844"/>
                    <a:gd name="connsiteX169" fmla="*/ 1709531 w 1980454"/>
                    <a:gd name="connsiteY169" fmla="*/ 576758 h 1868844"/>
                    <a:gd name="connsiteX170" fmla="*/ 1709531 w 1980454"/>
                    <a:gd name="connsiteY170" fmla="*/ 544952 h 1868844"/>
                    <a:gd name="connsiteX171" fmla="*/ 1697604 w 1980454"/>
                    <a:gd name="connsiteY171" fmla="*/ 540977 h 1868844"/>
                    <a:gd name="connsiteX172" fmla="*/ 1673750 w 1980454"/>
                    <a:gd name="connsiteY172" fmla="*/ 544952 h 1868844"/>
                    <a:gd name="connsiteX173" fmla="*/ 1661823 w 1980454"/>
                    <a:gd name="connsiteY173" fmla="*/ 548928 h 1868844"/>
                    <a:gd name="connsiteX174" fmla="*/ 1657847 w 1980454"/>
                    <a:gd name="connsiteY174" fmla="*/ 513147 h 1868844"/>
                    <a:gd name="connsiteX175" fmla="*/ 1645920 w 1980454"/>
                    <a:gd name="connsiteY175" fmla="*/ 473391 h 1868844"/>
                    <a:gd name="connsiteX176" fmla="*/ 1637969 w 1980454"/>
                    <a:gd name="connsiteY176" fmla="*/ 445561 h 1868844"/>
                    <a:gd name="connsiteX177" fmla="*/ 1633993 w 1980454"/>
                    <a:gd name="connsiteY177" fmla="*/ 433634 h 1868844"/>
                    <a:gd name="connsiteX178" fmla="*/ 1633993 w 1980454"/>
                    <a:gd name="connsiteY178" fmla="*/ 409780 h 1868844"/>
                    <a:gd name="connsiteX179" fmla="*/ 1622067 w 1980454"/>
                    <a:gd name="connsiteY179" fmla="*/ 401829 h 1868844"/>
                    <a:gd name="connsiteX180" fmla="*/ 1594237 w 1980454"/>
                    <a:gd name="connsiteY180" fmla="*/ 377975 h 1868844"/>
                    <a:gd name="connsiteX181" fmla="*/ 1578334 w 1980454"/>
                    <a:gd name="connsiteY181" fmla="*/ 354121 h 1868844"/>
                    <a:gd name="connsiteX182" fmla="*/ 1566407 w 1980454"/>
                    <a:gd name="connsiteY182" fmla="*/ 330267 h 1868844"/>
                    <a:gd name="connsiteX183" fmla="*/ 1570383 w 1980454"/>
                    <a:gd name="connsiteY183" fmla="*/ 314364 h 1868844"/>
                    <a:gd name="connsiteX184" fmla="*/ 1578334 w 1980454"/>
                    <a:gd name="connsiteY184" fmla="*/ 302438 h 1868844"/>
                    <a:gd name="connsiteX185" fmla="*/ 1614115 w 1980454"/>
                    <a:gd name="connsiteY185" fmla="*/ 294486 h 1868844"/>
                    <a:gd name="connsiteX186" fmla="*/ 1622067 w 1980454"/>
                    <a:gd name="connsiteY186" fmla="*/ 286535 h 1868844"/>
                    <a:gd name="connsiteX187" fmla="*/ 1622067 w 1980454"/>
                    <a:gd name="connsiteY187" fmla="*/ 262681 h 1868844"/>
                    <a:gd name="connsiteX188" fmla="*/ 1614115 w 1980454"/>
                    <a:gd name="connsiteY188" fmla="*/ 254730 h 1868844"/>
                    <a:gd name="connsiteX189" fmla="*/ 1606164 w 1980454"/>
                    <a:gd name="connsiteY189" fmla="*/ 226900 h 1868844"/>
                    <a:gd name="connsiteX190" fmla="*/ 1610140 w 1980454"/>
                    <a:gd name="connsiteY190" fmla="*/ 187144 h 1868844"/>
                    <a:gd name="connsiteX191" fmla="*/ 1618091 w 1980454"/>
                    <a:gd name="connsiteY191" fmla="*/ 163290 h 1868844"/>
                    <a:gd name="connsiteX192" fmla="*/ 1598213 w 1980454"/>
                    <a:gd name="connsiteY192" fmla="*/ 119558 h 1868844"/>
                    <a:gd name="connsiteX193" fmla="*/ 1590261 w 1980454"/>
                    <a:gd name="connsiteY193" fmla="*/ 107631 h 1868844"/>
                    <a:gd name="connsiteX194" fmla="*/ 1598213 w 1980454"/>
                    <a:gd name="connsiteY194" fmla="*/ 139436 h 1868844"/>
                    <a:gd name="connsiteX195" fmla="*/ 1606164 w 1980454"/>
                    <a:gd name="connsiteY195" fmla="*/ 115582 h 1868844"/>
                    <a:gd name="connsiteX196" fmla="*/ 1610140 w 1980454"/>
                    <a:gd name="connsiteY196" fmla="*/ 103655 h 1868844"/>
                    <a:gd name="connsiteX197" fmla="*/ 1618091 w 1980454"/>
                    <a:gd name="connsiteY197" fmla="*/ 91728 h 1868844"/>
                    <a:gd name="connsiteX198" fmla="*/ 1606164 w 1980454"/>
                    <a:gd name="connsiteY198" fmla="*/ 99679 h 1868844"/>
                    <a:gd name="connsiteX199" fmla="*/ 1514724 w 1980454"/>
                    <a:gd name="connsiteY199" fmla="*/ 87752 h 1868844"/>
                    <a:gd name="connsiteX200" fmla="*/ 1490870 w 1980454"/>
                    <a:gd name="connsiteY200" fmla="*/ 79801 h 1868844"/>
                    <a:gd name="connsiteX201" fmla="*/ 1482919 w 1980454"/>
                    <a:gd name="connsiteY201" fmla="*/ 67874 h 1868844"/>
                    <a:gd name="connsiteX202" fmla="*/ 1463040 w 1980454"/>
                    <a:gd name="connsiteY202" fmla="*/ 63898 h 1868844"/>
                    <a:gd name="connsiteX203" fmla="*/ 1431235 w 1980454"/>
                    <a:gd name="connsiteY203" fmla="*/ 59923 h 1868844"/>
                    <a:gd name="connsiteX204" fmla="*/ 1391479 w 1980454"/>
                    <a:gd name="connsiteY204" fmla="*/ 47996 h 1868844"/>
                    <a:gd name="connsiteX205" fmla="*/ 1379552 w 1980454"/>
                    <a:gd name="connsiteY205" fmla="*/ 44020 h 1868844"/>
                    <a:gd name="connsiteX206" fmla="*/ 1319917 w 1980454"/>
                    <a:gd name="connsiteY206" fmla="*/ 36069 h 1868844"/>
                    <a:gd name="connsiteX207" fmla="*/ 1284136 w 1980454"/>
                    <a:gd name="connsiteY207" fmla="*/ 28118 h 1868844"/>
                    <a:gd name="connsiteX208" fmla="*/ 1272209 w 1980454"/>
                    <a:gd name="connsiteY208" fmla="*/ 24142 h 1868844"/>
                    <a:gd name="connsiteX209" fmla="*/ 1216550 w 1980454"/>
                    <a:gd name="connsiteY209" fmla="*/ 36069 h 1868844"/>
                    <a:gd name="connsiteX210" fmla="*/ 1192696 w 1980454"/>
                    <a:gd name="connsiteY210" fmla="*/ 47996 h 1868844"/>
                    <a:gd name="connsiteX211" fmla="*/ 1160891 w 1980454"/>
                    <a:gd name="connsiteY211" fmla="*/ 44020 h 1868844"/>
                    <a:gd name="connsiteX212" fmla="*/ 1148964 w 1980454"/>
                    <a:gd name="connsiteY212" fmla="*/ 40044 h 1868844"/>
                    <a:gd name="connsiteX213" fmla="*/ 1101256 w 1980454"/>
                    <a:gd name="connsiteY213" fmla="*/ 32093 h 1868844"/>
                    <a:gd name="connsiteX214" fmla="*/ 1057524 w 1980454"/>
                    <a:gd name="connsiteY214" fmla="*/ 20166 h 1868844"/>
                    <a:gd name="connsiteX215" fmla="*/ 1041621 w 1980454"/>
                    <a:gd name="connsiteY215" fmla="*/ 16191 h 1868844"/>
                    <a:gd name="connsiteX216" fmla="*/ 1021743 w 1980454"/>
                    <a:gd name="connsiteY216" fmla="*/ 12215 h 1868844"/>
                    <a:gd name="connsiteX217" fmla="*/ 1009816 w 1980454"/>
                    <a:gd name="connsiteY217" fmla="*/ 8239 h 1868844"/>
                    <a:gd name="connsiteX218" fmla="*/ 993913 w 1980454"/>
                    <a:gd name="connsiteY218" fmla="*/ 4264 h 1868844"/>
                    <a:gd name="connsiteX219" fmla="*/ 950181 w 1980454"/>
                    <a:gd name="connsiteY219" fmla="*/ 8239 h 1868844"/>
                    <a:gd name="connsiteX220" fmla="*/ 870668 w 1980454"/>
                    <a:gd name="connsiteY220" fmla="*/ 288 h 1868844"/>
                    <a:gd name="connsiteX221" fmla="*/ 826936 w 1980454"/>
                    <a:gd name="connsiteY221" fmla="*/ 4264 h 1868844"/>
                    <a:gd name="connsiteX222" fmla="*/ 822960 w 1980454"/>
                    <a:gd name="connsiteY222" fmla="*/ 28118 h 1868844"/>
                    <a:gd name="connsiteX223" fmla="*/ 811033 w 1980454"/>
                    <a:gd name="connsiteY223" fmla="*/ 32093 h 1868844"/>
                    <a:gd name="connsiteX224" fmla="*/ 783204 w 1980454"/>
                    <a:gd name="connsiteY224" fmla="*/ 44020 h 1868844"/>
                    <a:gd name="connsiteX225" fmla="*/ 759350 w 1980454"/>
                    <a:gd name="connsiteY225" fmla="*/ 51971 h 1868844"/>
                    <a:gd name="connsiteX226" fmla="*/ 751399 w 1980454"/>
                    <a:gd name="connsiteY226" fmla="*/ 59923 h 1868844"/>
                    <a:gd name="connsiteX227" fmla="*/ 731520 w 1980454"/>
                    <a:gd name="connsiteY227" fmla="*/ 71850 h 1868844"/>
                    <a:gd name="connsiteX228" fmla="*/ 723569 w 1980454"/>
                    <a:gd name="connsiteY228" fmla="*/ 83777 h 1868844"/>
                    <a:gd name="connsiteX229" fmla="*/ 719593 w 1980454"/>
                    <a:gd name="connsiteY229" fmla="*/ 95704 h 1868844"/>
                    <a:gd name="connsiteX230" fmla="*/ 695740 w 1980454"/>
                    <a:gd name="connsiteY230" fmla="*/ 99679 h 1868844"/>
                    <a:gd name="connsiteX231" fmla="*/ 683813 w 1980454"/>
                    <a:gd name="connsiteY231" fmla="*/ 103655 h 1868844"/>
                    <a:gd name="connsiteX232" fmla="*/ 667910 w 1980454"/>
                    <a:gd name="connsiteY232" fmla="*/ 119558 h 1868844"/>
                    <a:gd name="connsiteX233" fmla="*/ 659959 w 1980454"/>
                    <a:gd name="connsiteY233" fmla="*/ 155338 h 1868844"/>
                    <a:gd name="connsiteX234" fmla="*/ 655983 w 1980454"/>
                    <a:gd name="connsiteY234" fmla="*/ 167265 h 1868844"/>
                    <a:gd name="connsiteX235" fmla="*/ 632129 w 1980454"/>
                    <a:gd name="connsiteY235" fmla="*/ 175217 h 1868844"/>
                    <a:gd name="connsiteX236" fmla="*/ 612251 w 1980454"/>
                    <a:gd name="connsiteY236" fmla="*/ 163290 h 1868844"/>
                    <a:gd name="connsiteX237" fmla="*/ 600324 w 1980454"/>
                    <a:gd name="connsiteY237" fmla="*/ 167265 h 1868844"/>
                    <a:gd name="connsiteX238" fmla="*/ 588397 w 1980454"/>
                    <a:gd name="connsiteY238" fmla="*/ 195095 h 1868844"/>
                    <a:gd name="connsiteX239" fmla="*/ 580446 w 1980454"/>
                    <a:gd name="connsiteY239" fmla="*/ 218949 h 1868844"/>
                    <a:gd name="connsiteX240" fmla="*/ 548640 w 1980454"/>
                    <a:gd name="connsiteY240" fmla="*/ 226900 h 1868844"/>
                    <a:gd name="connsiteX241" fmla="*/ 552616 w 1980454"/>
                    <a:gd name="connsiteY241" fmla="*/ 254730 h 1868844"/>
                    <a:gd name="connsiteX242" fmla="*/ 548640 w 1980454"/>
                    <a:gd name="connsiteY242" fmla="*/ 266657 h 1868844"/>
                    <a:gd name="connsiteX243" fmla="*/ 544665 w 1980454"/>
                    <a:gd name="connsiteY243" fmla="*/ 286535 h 1868844"/>
                    <a:gd name="connsiteX244" fmla="*/ 540689 w 1980454"/>
                    <a:gd name="connsiteY244" fmla="*/ 298462 h 1868844"/>
                    <a:gd name="connsiteX245" fmla="*/ 528762 w 1980454"/>
                    <a:gd name="connsiteY245" fmla="*/ 306413 h 1868844"/>
                    <a:gd name="connsiteX246" fmla="*/ 496957 w 1980454"/>
                    <a:gd name="connsiteY246" fmla="*/ 346170 h 1868844"/>
                    <a:gd name="connsiteX247" fmla="*/ 485030 w 1980454"/>
                    <a:gd name="connsiteY247" fmla="*/ 350145 h 1868844"/>
                    <a:gd name="connsiteX248" fmla="*/ 469127 w 1980454"/>
                    <a:gd name="connsiteY248" fmla="*/ 370024 h 1868844"/>
                    <a:gd name="connsiteX249" fmla="*/ 477079 w 1980454"/>
                    <a:gd name="connsiteY249" fmla="*/ 393878 h 1868844"/>
                    <a:gd name="connsiteX250" fmla="*/ 481054 w 1980454"/>
                    <a:gd name="connsiteY250" fmla="*/ 405804 h 1868844"/>
                    <a:gd name="connsiteX251" fmla="*/ 462791 w 1980454"/>
                    <a:gd name="connsiteY251" fmla="*/ 445582 h 1868844"/>
                    <a:gd name="connsiteX252" fmla="*/ 473103 w 1980454"/>
                    <a:gd name="connsiteY252" fmla="*/ 489293 h 1868844"/>
                    <a:gd name="connsiteX253" fmla="*/ 465152 w 1980454"/>
                    <a:gd name="connsiteY253" fmla="*/ 580733 h 1868844"/>
                    <a:gd name="connsiteX254" fmla="*/ 461176 w 1980454"/>
                    <a:gd name="connsiteY254" fmla="*/ 608563 h 1868844"/>
                    <a:gd name="connsiteX255" fmla="*/ 453225 w 1980454"/>
                    <a:gd name="connsiteY255" fmla="*/ 632417 h 1868844"/>
                    <a:gd name="connsiteX256" fmla="*/ 449249 w 1980454"/>
                    <a:gd name="connsiteY256" fmla="*/ 648319 h 1868844"/>
                    <a:gd name="connsiteX257" fmla="*/ 441298 w 1980454"/>
                    <a:gd name="connsiteY257" fmla="*/ 672173 h 1868844"/>
                    <a:gd name="connsiteX258" fmla="*/ 425395 w 1980454"/>
                    <a:gd name="connsiteY258" fmla="*/ 719881 h 1868844"/>
                    <a:gd name="connsiteX259" fmla="*/ 417444 w 1980454"/>
                    <a:gd name="connsiteY259" fmla="*/ 751686 h 1868844"/>
                    <a:gd name="connsiteX260" fmla="*/ 409493 w 1980454"/>
                    <a:gd name="connsiteY260" fmla="*/ 775540 h 1868844"/>
                    <a:gd name="connsiteX261" fmla="*/ 373712 w 1980454"/>
                    <a:gd name="connsiteY261" fmla="*/ 787467 h 1868844"/>
                    <a:gd name="connsiteX262" fmla="*/ 349858 w 1980454"/>
                    <a:gd name="connsiteY262" fmla="*/ 795418 h 1868844"/>
                    <a:gd name="connsiteX263" fmla="*/ 314077 w 1980454"/>
                    <a:gd name="connsiteY263" fmla="*/ 803370 h 1868844"/>
                    <a:gd name="connsiteX264" fmla="*/ 302150 w 1980454"/>
                    <a:gd name="connsiteY264" fmla="*/ 807345 h 1868844"/>
                    <a:gd name="connsiteX265" fmla="*/ 286247 w 1980454"/>
                    <a:gd name="connsiteY265" fmla="*/ 815297 h 1868844"/>
                    <a:gd name="connsiteX266" fmla="*/ 218661 w 1980454"/>
                    <a:gd name="connsiteY266" fmla="*/ 823248 h 1868844"/>
                    <a:gd name="connsiteX267" fmla="*/ 194807 w 1980454"/>
                    <a:gd name="connsiteY267" fmla="*/ 831199 h 1868844"/>
                    <a:gd name="connsiteX268" fmla="*/ 178905 w 1980454"/>
                    <a:gd name="connsiteY268" fmla="*/ 835175 h 1868844"/>
                    <a:gd name="connsiteX269" fmla="*/ 151075 w 1980454"/>
                    <a:gd name="connsiteY269" fmla="*/ 843126 h 1868844"/>
                    <a:gd name="connsiteX270" fmla="*/ 112106 w 1980454"/>
                    <a:gd name="connsiteY270" fmla="*/ 850290 h 1868844"/>
                    <a:gd name="connsiteX271" fmla="*/ 63611 w 1980454"/>
                    <a:gd name="connsiteY271" fmla="*/ 882883 h 1868844"/>
                    <a:gd name="connsiteX272" fmla="*/ 39757 w 1980454"/>
                    <a:gd name="connsiteY272" fmla="*/ 910712 h 1868844"/>
                    <a:gd name="connsiteX273" fmla="*/ 7952 w 1980454"/>
                    <a:gd name="connsiteY273" fmla="*/ 950469 h 1868844"/>
                    <a:gd name="connsiteX274" fmla="*/ 0 w 1980454"/>
                    <a:gd name="connsiteY274" fmla="*/ 974323 h 1868844"/>
                    <a:gd name="connsiteX275" fmla="*/ 19879 w 1980454"/>
                    <a:gd name="connsiteY275" fmla="*/ 1002152 h 1868844"/>
                    <a:gd name="connsiteX276" fmla="*/ 7952 w 1980454"/>
                    <a:gd name="connsiteY276" fmla="*/ 1002152 h 1868844"/>
                    <a:gd name="connsiteX0" fmla="*/ 7952 w 1980454"/>
                    <a:gd name="connsiteY0" fmla="*/ 1002152 h 1868844"/>
                    <a:gd name="connsiteX1" fmla="*/ 35781 w 1980454"/>
                    <a:gd name="connsiteY1" fmla="*/ 998177 h 1868844"/>
                    <a:gd name="connsiteX2" fmla="*/ 75538 w 1980454"/>
                    <a:gd name="connsiteY2" fmla="*/ 1006128 h 1868844"/>
                    <a:gd name="connsiteX3" fmla="*/ 87465 w 1980454"/>
                    <a:gd name="connsiteY3" fmla="*/ 1014079 h 1868844"/>
                    <a:gd name="connsiteX4" fmla="*/ 95416 w 1980454"/>
                    <a:gd name="connsiteY4" fmla="*/ 1022031 h 1868844"/>
                    <a:gd name="connsiteX5" fmla="*/ 115294 w 1980454"/>
                    <a:gd name="connsiteY5" fmla="*/ 1026006 h 1868844"/>
                    <a:gd name="connsiteX6" fmla="*/ 131197 w 1980454"/>
                    <a:gd name="connsiteY6" fmla="*/ 1049860 h 1868844"/>
                    <a:gd name="connsiteX7" fmla="*/ 178905 w 1980454"/>
                    <a:gd name="connsiteY7" fmla="*/ 1065763 h 1868844"/>
                    <a:gd name="connsiteX8" fmla="*/ 190832 w 1980454"/>
                    <a:gd name="connsiteY8" fmla="*/ 1069738 h 1868844"/>
                    <a:gd name="connsiteX9" fmla="*/ 202759 w 1980454"/>
                    <a:gd name="connsiteY9" fmla="*/ 1073714 h 1868844"/>
                    <a:gd name="connsiteX10" fmla="*/ 218661 w 1980454"/>
                    <a:gd name="connsiteY10" fmla="*/ 1077690 h 1868844"/>
                    <a:gd name="connsiteX11" fmla="*/ 230588 w 1980454"/>
                    <a:gd name="connsiteY11" fmla="*/ 1081665 h 1868844"/>
                    <a:gd name="connsiteX12" fmla="*/ 250467 w 1980454"/>
                    <a:gd name="connsiteY12" fmla="*/ 1085641 h 1868844"/>
                    <a:gd name="connsiteX13" fmla="*/ 262393 w 1980454"/>
                    <a:gd name="connsiteY13" fmla="*/ 1089617 h 1868844"/>
                    <a:gd name="connsiteX14" fmla="*/ 278296 w 1980454"/>
                    <a:gd name="connsiteY14" fmla="*/ 1093592 h 1868844"/>
                    <a:gd name="connsiteX15" fmla="*/ 290223 w 1980454"/>
                    <a:gd name="connsiteY15" fmla="*/ 1097568 h 1868844"/>
                    <a:gd name="connsiteX16" fmla="*/ 337931 w 1980454"/>
                    <a:gd name="connsiteY16" fmla="*/ 1105519 h 1868844"/>
                    <a:gd name="connsiteX17" fmla="*/ 381663 w 1980454"/>
                    <a:gd name="connsiteY17" fmla="*/ 1101544 h 1868844"/>
                    <a:gd name="connsiteX18" fmla="*/ 405517 w 1980454"/>
                    <a:gd name="connsiteY18" fmla="*/ 1093592 h 1868844"/>
                    <a:gd name="connsiteX19" fmla="*/ 417444 w 1980454"/>
                    <a:gd name="connsiteY19" fmla="*/ 1089617 h 1868844"/>
                    <a:gd name="connsiteX20" fmla="*/ 449249 w 1980454"/>
                    <a:gd name="connsiteY20" fmla="*/ 1093592 h 1868844"/>
                    <a:gd name="connsiteX21" fmla="*/ 473103 w 1980454"/>
                    <a:gd name="connsiteY21" fmla="*/ 1109495 h 1868844"/>
                    <a:gd name="connsiteX22" fmla="*/ 492981 w 1980454"/>
                    <a:gd name="connsiteY22" fmla="*/ 1125398 h 1868844"/>
                    <a:gd name="connsiteX23" fmla="*/ 512860 w 1980454"/>
                    <a:gd name="connsiteY23" fmla="*/ 1141300 h 1868844"/>
                    <a:gd name="connsiteX24" fmla="*/ 532738 w 1980454"/>
                    <a:gd name="connsiteY24" fmla="*/ 1165154 h 1868844"/>
                    <a:gd name="connsiteX25" fmla="*/ 568519 w 1980454"/>
                    <a:gd name="connsiteY25" fmla="*/ 1181057 h 1868844"/>
                    <a:gd name="connsiteX26" fmla="*/ 580446 w 1980454"/>
                    <a:gd name="connsiteY26" fmla="*/ 1185032 h 1868844"/>
                    <a:gd name="connsiteX27" fmla="*/ 592373 w 1980454"/>
                    <a:gd name="connsiteY27" fmla="*/ 1189008 h 1868844"/>
                    <a:gd name="connsiteX28" fmla="*/ 604300 w 1980454"/>
                    <a:gd name="connsiteY28" fmla="*/ 1196959 h 1868844"/>
                    <a:gd name="connsiteX29" fmla="*/ 612251 w 1980454"/>
                    <a:gd name="connsiteY29" fmla="*/ 1204911 h 1868844"/>
                    <a:gd name="connsiteX30" fmla="*/ 624178 w 1980454"/>
                    <a:gd name="connsiteY30" fmla="*/ 1208886 h 1868844"/>
                    <a:gd name="connsiteX31" fmla="*/ 632129 w 1980454"/>
                    <a:gd name="connsiteY31" fmla="*/ 1216838 h 1868844"/>
                    <a:gd name="connsiteX32" fmla="*/ 667910 w 1980454"/>
                    <a:gd name="connsiteY32" fmla="*/ 1228764 h 1868844"/>
                    <a:gd name="connsiteX33" fmla="*/ 679837 w 1980454"/>
                    <a:gd name="connsiteY33" fmla="*/ 1232740 h 1868844"/>
                    <a:gd name="connsiteX34" fmla="*/ 691764 w 1980454"/>
                    <a:gd name="connsiteY34" fmla="*/ 1240691 h 1868844"/>
                    <a:gd name="connsiteX35" fmla="*/ 715618 w 1980454"/>
                    <a:gd name="connsiteY35" fmla="*/ 1248643 h 1868844"/>
                    <a:gd name="connsiteX36" fmla="*/ 719593 w 1980454"/>
                    <a:gd name="connsiteY36" fmla="*/ 1260570 h 1868844"/>
                    <a:gd name="connsiteX37" fmla="*/ 739472 w 1980454"/>
                    <a:gd name="connsiteY37" fmla="*/ 1280448 h 1868844"/>
                    <a:gd name="connsiteX38" fmla="*/ 751399 w 1980454"/>
                    <a:gd name="connsiteY38" fmla="*/ 1300326 h 1868844"/>
                    <a:gd name="connsiteX39" fmla="*/ 755374 w 1980454"/>
                    <a:gd name="connsiteY39" fmla="*/ 1312253 h 1868844"/>
                    <a:gd name="connsiteX40" fmla="*/ 771277 w 1980454"/>
                    <a:gd name="connsiteY40" fmla="*/ 1328156 h 1868844"/>
                    <a:gd name="connsiteX41" fmla="*/ 783204 w 1980454"/>
                    <a:gd name="connsiteY41" fmla="*/ 1340083 h 1868844"/>
                    <a:gd name="connsiteX42" fmla="*/ 799107 w 1980454"/>
                    <a:gd name="connsiteY42" fmla="*/ 1359961 h 1868844"/>
                    <a:gd name="connsiteX43" fmla="*/ 803082 w 1980454"/>
                    <a:gd name="connsiteY43" fmla="*/ 1371888 h 1868844"/>
                    <a:gd name="connsiteX44" fmla="*/ 815009 w 1980454"/>
                    <a:gd name="connsiteY44" fmla="*/ 1375864 h 1868844"/>
                    <a:gd name="connsiteX45" fmla="*/ 838863 w 1980454"/>
                    <a:gd name="connsiteY45" fmla="*/ 1391766 h 1868844"/>
                    <a:gd name="connsiteX46" fmla="*/ 862717 w 1980454"/>
                    <a:gd name="connsiteY46" fmla="*/ 1399718 h 1868844"/>
                    <a:gd name="connsiteX47" fmla="*/ 874644 w 1980454"/>
                    <a:gd name="connsiteY47" fmla="*/ 1403693 h 1868844"/>
                    <a:gd name="connsiteX48" fmla="*/ 882595 w 1980454"/>
                    <a:gd name="connsiteY48" fmla="*/ 1415620 h 1868844"/>
                    <a:gd name="connsiteX49" fmla="*/ 894522 w 1980454"/>
                    <a:gd name="connsiteY49" fmla="*/ 1419596 h 1868844"/>
                    <a:gd name="connsiteX50" fmla="*/ 906449 w 1980454"/>
                    <a:gd name="connsiteY50" fmla="*/ 1427547 h 1868844"/>
                    <a:gd name="connsiteX51" fmla="*/ 914400 w 1980454"/>
                    <a:gd name="connsiteY51" fmla="*/ 1439474 h 1868844"/>
                    <a:gd name="connsiteX52" fmla="*/ 918376 w 1980454"/>
                    <a:gd name="connsiteY52" fmla="*/ 1451401 h 1868844"/>
                    <a:gd name="connsiteX53" fmla="*/ 934279 w 1980454"/>
                    <a:gd name="connsiteY53" fmla="*/ 1471279 h 1868844"/>
                    <a:gd name="connsiteX54" fmla="*/ 946206 w 1980454"/>
                    <a:gd name="connsiteY54" fmla="*/ 1475255 h 1868844"/>
                    <a:gd name="connsiteX55" fmla="*/ 966084 w 1980454"/>
                    <a:gd name="connsiteY55" fmla="*/ 1471279 h 1868844"/>
                    <a:gd name="connsiteX56" fmla="*/ 978011 w 1980454"/>
                    <a:gd name="connsiteY56" fmla="*/ 1467304 h 1868844"/>
                    <a:gd name="connsiteX57" fmla="*/ 1001865 w 1980454"/>
                    <a:gd name="connsiteY57" fmla="*/ 1471279 h 1868844"/>
                    <a:gd name="connsiteX58" fmla="*/ 1025719 w 1980454"/>
                    <a:gd name="connsiteY58" fmla="*/ 1479231 h 1868844"/>
                    <a:gd name="connsiteX59" fmla="*/ 1049573 w 1980454"/>
                    <a:gd name="connsiteY59" fmla="*/ 1495133 h 1868844"/>
                    <a:gd name="connsiteX60" fmla="*/ 1069451 w 1980454"/>
                    <a:gd name="connsiteY60" fmla="*/ 1515011 h 1868844"/>
                    <a:gd name="connsiteX61" fmla="*/ 1101256 w 1980454"/>
                    <a:gd name="connsiteY61" fmla="*/ 1538865 h 1868844"/>
                    <a:gd name="connsiteX62" fmla="*/ 1109207 w 1980454"/>
                    <a:gd name="connsiteY62" fmla="*/ 1546817 h 1868844"/>
                    <a:gd name="connsiteX63" fmla="*/ 1141013 w 1980454"/>
                    <a:gd name="connsiteY63" fmla="*/ 1554768 h 1868844"/>
                    <a:gd name="connsiteX64" fmla="*/ 1152940 w 1980454"/>
                    <a:gd name="connsiteY64" fmla="*/ 1562719 h 1868844"/>
                    <a:gd name="connsiteX65" fmla="*/ 1176793 w 1980454"/>
                    <a:gd name="connsiteY65" fmla="*/ 1570671 h 1868844"/>
                    <a:gd name="connsiteX66" fmla="*/ 1196672 w 1980454"/>
                    <a:gd name="connsiteY66" fmla="*/ 1582598 h 1868844"/>
                    <a:gd name="connsiteX67" fmla="*/ 1208599 w 1980454"/>
                    <a:gd name="connsiteY67" fmla="*/ 1594524 h 1868844"/>
                    <a:gd name="connsiteX68" fmla="*/ 1232453 w 1980454"/>
                    <a:gd name="connsiteY68" fmla="*/ 1602476 h 1868844"/>
                    <a:gd name="connsiteX69" fmla="*/ 1244380 w 1980454"/>
                    <a:gd name="connsiteY69" fmla="*/ 1606451 h 1868844"/>
                    <a:gd name="connsiteX70" fmla="*/ 1252331 w 1980454"/>
                    <a:gd name="connsiteY70" fmla="*/ 1594524 h 1868844"/>
                    <a:gd name="connsiteX71" fmla="*/ 1268233 w 1980454"/>
                    <a:gd name="connsiteY71" fmla="*/ 1598500 h 1868844"/>
                    <a:gd name="connsiteX72" fmla="*/ 1288112 w 1980454"/>
                    <a:gd name="connsiteY72" fmla="*/ 1614403 h 1868844"/>
                    <a:gd name="connsiteX73" fmla="*/ 1296063 w 1980454"/>
                    <a:gd name="connsiteY73" fmla="*/ 1626330 h 1868844"/>
                    <a:gd name="connsiteX74" fmla="*/ 1307990 w 1980454"/>
                    <a:gd name="connsiteY74" fmla="*/ 1634281 h 1868844"/>
                    <a:gd name="connsiteX75" fmla="*/ 1331844 w 1980454"/>
                    <a:gd name="connsiteY75" fmla="*/ 1662111 h 1868844"/>
                    <a:gd name="connsiteX76" fmla="*/ 1343771 w 1980454"/>
                    <a:gd name="connsiteY76" fmla="*/ 1666086 h 1868844"/>
                    <a:gd name="connsiteX77" fmla="*/ 1391479 w 1980454"/>
                    <a:gd name="connsiteY77" fmla="*/ 1654159 h 1868844"/>
                    <a:gd name="connsiteX78" fmla="*/ 1403406 w 1980454"/>
                    <a:gd name="connsiteY78" fmla="*/ 1650184 h 1868844"/>
                    <a:gd name="connsiteX79" fmla="*/ 1439187 w 1980454"/>
                    <a:gd name="connsiteY79" fmla="*/ 1662111 h 1868844"/>
                    <a:gd name="connsiteX80" fmla="*/ 1451113 w 1980454"/>
                    <a:gd name="connsiteY80" fmla="*/ 1666086 h 1868844"/>
                    <a:gd name="connsiteX81" fmla="*/ 1463040 w 1980454"/>
                    <a:gd name="connsiteY81" fmla="*/ 1670062 h 1868844"/>
                    <a:gd name="connsiteX82" fmla="*/ 1494846 w 1980454"/>
                    <a:gd name="connsiteY82" fmla="*/ 1693916 h 1868844"/>
                    <a:gd name="connsiteX83" fmla="*/ 1506773 w 1980454"/>
                    <a:gd name="connsiteY83" fmla="*/ 1701867 h 1868844"/>
                    <a:gd name="connsiteX84" fmla="*/ 1530627 w 1980454"/>
                    <a:gd name="connsiteY84" fmla="*/ 1705843 h 1868844"/>
                    <a:gd name="connsiteX85" fmla="*/ 1542553 w 1980454"/>
                    <a:gd name="connsiteY85" fmla="*/ 1713794 h 1868844"/>
                    <a:gd name="connsiteX86" fmla="*/ 1554480 w 1980454"/>
                    <a:gd name="connsiteY86" fmla="*/ 1717770 h 1868844"/>
                    <a:gd name="connsiteX87" fmla="*/ 1562432 w 1980454"/>
                    <a:gd name="connsiteY87" fmla="*/ 1725721 h 1868844"/>
                    <a:gd name="connsiteX88" fmla="*/ 1574359 w 1980454"/>
                    <a:gd name="connsiteY88" fmla="*/ 1729697 h 1868844"/>
                    <a:gd name="connsiteX89" fmla="*/ 1598213 w 1980454"/>
                    <a:gd name="connsiteY89" fmla="*/ 1745599 h 1868844"/>
                    <a:gd name="connsiteX90" fmla="*/ 1618091 w 1980454"/>
                    <a:gd name="connsiteY90" fmla="*/ 1765478 h 1868844"/>
                    <a:gd name="connsiteX91" fmla="*/ 1637969 w 1980454"/>
                    <a:gd name="connsiteY91" fmla="*/ 1785356 h 1868844"/>
                    <a:gd name="connsiteX92" fmla="*/ 1641945 w 1980454"/>
                    <a:gd name="connsiteY92" fmla="*/ 1797283 h 1868844"/>
                    <a:gd name="connsiteX93" fmla="*/ 1665799 w 1980454"/>
                    <a:gd name="connsiteY93" fmla="*/ 1821137 h 1868844"/>
                    <a:gd name="connsiteX94" fmla="*/ 1677726 w 1980454"/>
                    <a:gd name="connsiteY94" fmla="*/ 1833064 h 1868844"/>
                    <a:gd name="connsiteX95" fmla="*/ 1685677 w 1980454"/>
                    <a:gd name="connsiteY95" fmla="*/ 1844991 h 1868844"/>
                    <a:gd name="connsiteX96" fmla="*/ 1689653 w 1980454"/>
                    <a:gd name="connsiteY96" fmla="*/ 1856918 h 1868844"/>
                    <a:gd name="connsiteX97" fmla="*/ 1701580 w 1980454"/>
                    <a:gd name="connsiteY97" fmla="*/ 1868844 h 1868844"/>
                    <a:gd name="connsiteX98" fmla="*/ 1713507 w 1980454"/>
                    <a:gd name="connsiteY98" fmla="*/ 1864869 h 1868844"/>
                    <a:gd name="connsiteX99" fmla="*/ 1737360 w 1980454"/>
                    <a:gd name="connsiteY99" fmla="*/ 1817161 h 1868844"/>
                    <a:gd name="connsiteX100" fmla="*/ 1753263 w 1980454"/>
                    <a:gd name="connsiteY100" fmla="*/ 1797283 h 1868844"/>
                    <a:gd name="connsiteX101" fmla="*/ 1757239 w 1980454"/>
                    <a:gd name="connsiteY101" fmla="*/ 1785356 h 1868844"/>
                    <a:gd name="connsiteX102" fmla="*/ 1773141 w 1980454"/>
                    <a:gd name="connsiteY102" fmla="*/ 1761502 h 1868844"/>
                    <a:gd name="connsiteX103" fmla="*/ 1781093 w 1980454"/>
                    <a:gd name="connsiteY103" fmla="*/ 1749575 h 1868844"/>
                    <a:gd name="connsiteX104" fmla="*/ 1793020 w 1980454"/>
                    <a:gd name="connsiteY104" fmla="*/ 1741624 h 1868844"/>
                    <a:gd name="connsiteX105" fmla="*/ 1832776 w 1980454"/>
                    <a:gd name="connsiteY105" fmla="*/ 1729697 h 1868844"/>
                    <a:gd name="connsiteX106" fmla="*/ 1840727 w 1980454"/>
                    <a:gd name="connsiteY106" fmla="*/ 1721745 h 1868844"/>
                    <a:gd name="connsiteX107" fmla="*/ 1844703 w 1980454"/>
                    <a:gd name="connsiteY107" fmla="*/ 1709818 h 1868844"/>
                    <a:gd name="connsiteX108" fmla="*/ 1856630 w 1980454"/>
                    <a:gd name="connsiteY108" fmla="*/ 1705843 h 1868844"/>
                    <a:gd name="connsiteX109" fmla="*/ 1864581 w 1980454"/>
                    <a:gd name="connsiteY109" fmla="*/ 1697891 h 1868844"/>
                    <a:gd name="connsiteX110" fmla="*/ 1880484 w 1980454"/>
                    <a:gd name="connsiteY110" fmla="*/ 1674038 h 1868844"/>
                    <a:gd name="connsiteX111" fmla="*/ 1896387 w 1980454"/>
                    <a:gd name="connsiteY111" fmla="*/ 1658135 h 1868844"/>
                    <a:gd name="connsiteX112" fmla="*/ 1912289 w 1980454"/>
                    <a:gd name="connsiteY112" fmla="*/ 1642232 h 1868844"/>
                    <a:gd name="connsiteX113" fmla="*/ 1936143 w 1980454"/>
                    <a:gd name="connsiteY113" fmla="*/ 1626330 h 1868844"/>
                    <a:gd name="connsiteX114" fmla="*/ 1932167 w 1980454"/>
                    <a:gd name="connsiteY114" fmla="*/ 1610427 h 1868844"/>
                    <a:gd name="connsiteX115" fmla="*/ 1920240 w 1980454"/>
                    <a:gd name="connsiteY115" fmla="*/ 1602476 h 1868844"/>
                    <a:gd name="connsiteX116" fmla="*/ 1904338 w 1980454"/>
                    <a:gd name="connsiteY116" fmla="*/ 1582598 h 1868844"/>
                    <a:gd name="connsiteX117" fmla="*/ 1900362 w 1980454"/>
                    <a:gd name="connsiteY117" fmla="*/ 1570671 h 1868844"/>
                    <a:gd name="connsiteX118" fmla="*/ 1904338 w 1980454"/>
                    <a:gd name="connsiteY118" fmla="*/ 1558744 h 1868844"/>
                    <a:gd name="connsiteX119" fmla="*/ 1908313 w 1980454"/>
                    <a:gd name="connsiteY119" fmla="*/ 1538865 h 1868844"/>
                    <a:gd name="connsiteX120" fmla="*/ 1928192 w 1980454"/>
                    <a:gd name="connsiteY120" fmla="*/ 1522963 h 1868844"/>
                    <a:gd name="connsiteX121" fmla="*/ 1936143 w 1980454"/>
                    <a:gd name="connsiteY121" fmla="*/ 1515011 h 1868844"/>
                    <a:gd name="connsiteX122" fmla="*/ 1940119 w 1980454"/>
                    <a:gd name="connsiteY122" fmla="*/ 1503084 h 1868844"/>
                    <a:gd name="connsiteX123" fmla="*/ 1944094 w 1980454"/>
                    <a:gd name="connsiteY123" fmla="*/ 1487182 h 1868844"/>
                    <a:gd name="connsiteX124" fmla="*/ 1952046 w 1980454"/>
                    <a:gd name="connsiteY124" fmla="*/ 1479231 h 1868844"/>
                    <a:gd name="connsiteX125" fmla="*/ 1979875 w 1980454"/>
                    <a:gd name="connsiteY125" fmla="*/ 1479231 h 1868844"/>
                    <a:gd name="connsiteX126" fmla="*/ 1975900 w 1980454"/>
                    <a:gd name="connsiteY126" fmla="*/ 1459352 h 1868844"/>
                    <a:gd name="connsiteX127" fmla="*/ 1967948 w 1980454"/>
                    <a:gd name="connsiteY127" fmla="*/ 1435498 h 1868844"/>
                    <a:gd name="connsiteX128" fmla="*/ 1963973 w 1980454"/>
                    <a:gd name="connsiteY128" fmla="*/ 1423571 h 1868844"/>
                    <a:gd name="connsiteX129" fmla="*/ 1959997 w 1980454"/>
                    <a:gd name="connsiteY129" fmla="*/ 1411644 h 1868844"/>
                    <a:gd name="connsiteX130" fmla="*/ 1956021 w 1980454"/>
                    <a:gd name="connsiteY130" fmla="*/ 1399718 h 1868844"/>
                    <a:gd name="connsiteX131" fmla="*/ 1967948 w 1980454"/>
                    <a:gd name="connsiteY131" fmla="*/ 1363937 h 1868844"/>
                    <a:gd name="connsiteX132" fmla="*/ 1971924 w 1980454"/>
                    <a:gd name="connsiteY132" fmla="*/ 1352010 h 1868844"/>
                    <a:gd name="connsiteX133" fmla="*/ 1975900 w 1980454"/>
                    <a:gd name="connsiteY133" fmla="*/ 1340083 h 1868844"/>
                    <a:gd name="connsiteX134" fmla="*/ 1967948 w 1980454"/>
                    <a:gd name="connsiteY134" fmla="*/ 1292375 h 1868844"/>
                    <a:gd name="connsiteX135" fmla="*/ 1959997 w 1980454"/>
                    <a:gd name="connsiteY135" fmla="*/ 1268521 h 1868844"/>
                    <a:gd name="connsiteX136" fmla="*/ 1956021 w 1980454"/>
                    <a:gd name="connsiteY136" fmla="*/ 1256594 h 1868844"/>
                    <a:gd name="connsiteX137" fmla="*/ 1948070 w 1980454"/>
                    <a:gd name="connsiteY137" fmla="*/ 1200935 h 1868844"/>
                    <a:gd name="connsiteX138" fmla="*/ 1932167 w 1980454"/>
                    <a:gd name="connsiteY138" fmla="*/ 1181057 h 1868844"/>
                    <a:gd name="connsiteX139" fmla="*/ 1932167 w 1980454"/>
                    <a:gd name="connsiteY139" fmla="*/ 1133349 h 1868844"/>
                    <a:gd name="connsiteX140" fmla="*/ 1944094 w 1980454"/>
                    <a:gd name="connsiteY140" fmla="*/ 1129373 h 1868844"/>
                    <a:gd name="connsiteX141" fmla="*/ 1952046 w 1980454"/>
                    <a:gd name="connsiteY141" fmla="*/ 1121422 h 1868844"/>
                    <a:gd name="connsiteX142" fmla="*/ 1952046 w 1980454"/>
                    <a:gd name="connsiteY142" fmla="*/ 1085641 h 1868844"/>
                    <a:gd name="connsiteX143" fmla="*/ 1944094 w 1980454"/>
                    <a:gd name="connsiteY143" fmla="*/ 1061787 h 1868844"/>
                    <a:gd name="connsiteX144" fmla="*/ 1940119 w 1980454"/>
                    <a:gd name="connsiteY144" fmla="*/ 1037933 h 1868844"/>
                    <a:gd name="connsiteX145" fmla="*/ 1940119 w 1980454"/>
                    <a:gd name="connsiteY145" fmla="*/ 958420 h 1868844"/>
                    <a:gd name="connsiteX146" fmla="*/ 1932167 w 1980454"/>
                    <a:gd name="connsiteY146" fmla="*/ 950469 h 1868844"/>
                    <a:gd name="connsiteX147" fmla="*/ 1928192 w 1980454"/>
                    <a:gd name="connsiteY147" fmla="*/ 938542 h 1868844"/>
                    <a:gd name="connsiteX148" fmla="*/ 1920240 w 1980454"/>
                    <a:gd name="connsiteY148" fmla="*/ 930591 h 1868844"/>
                    <a:gd name="connsiteX149" fmla="*/ 1912289 w 1980454"/>
                    <a:gd name="connsiteY149" fmla="*/ 902761 h 1868844"/>
                    <a:gd name="connsiteX150" fmla="*/ 1900362 w 1980454"/>
                    <a:gd name="connsiteY150" fmla="*/ 894810 h 1868844"/>
                    <a:gd name="connsiteX151" fmla="*/ 1876508 w 1980454"/>
                    <a:gd name="connsiteY151" fmla="*/ 886858 h 1868844"/>
                    <a:gd name="connsiteX152" fmla="*/ 1864581 w 1980454"/>
                    <a:gd name="connsiteY152" fmla="*/ 882883 h 1868844"/>
                    <a:gd name="connsiteX153" fmla="*/ 1856630 w 1980454"/>
                    <a:gd name="connsiteY153" fmla="*/ 874931 h 1868844"/>
                    <a:gd name="connsiteX154" fmla="*/ 1844703 w 1980454"/>
                    <a:gd name="connsiteY154" fmla="*/ 870956 h 1868844"/>
                    <a:gd name="connsiteX155" fmla="*/ 1832776 w 1980454"/>
                    <a:gd name="connsiteY155" fmla="*/ 863004 h 1868844"/>
                    <a:gd name="connsiteX156" fmla="*/ 1824825 w 1980454"/>
                    <a:gd name="connsiteY156" fmla="*/ 851078 h 1868844"/>
                    <a:gd name="connsiteX157" fmla="*/ 1816873 w 1980454"/>
                    <a:gd name="connsiteY157" fmla="*/ 843126 h 1868844"/>
                    <a:gd name="connsiteX158" fmla="*/ 1820849 w 1980454"/>
                    <a:gd name="connsiteY158" fmla="*/ 823248 h 1868844"/>
                    <a:gd name="connsiteX159" fmla="*/ 1832776 w 1980454"/>
                    <a:gd name="connsiteY159" fmla="*/ 799394 h 1868844"/>
                    <a:gd name="connsiteX160" fmla="*/ 1836752 w 1980454"/>
                    <a:gd name="connsiteY160" fmla="*/ 787467 h 1868844"/>
                    <a:gd name="connsiteX161" fmla="*/ 1832776 w 1980454"/>
                    <a:gd name="connsiteY161" fmla="*/ 763613 h 1868844"/>
                    <a:gd name="connsiteX162" fmla="*/ 1824825 w 1980454"/>
                    <a:gd name="connsiteY162" fmla="*/ 751686 h 1868844"/>
                    <a:gd name="connsiteX163" fmla="*/ 1793020 w 1980454"/>
                    <a:gd name="connsiteY163" fmla="*/ 723857 h 1868844"/>
                    <a:gd name="connsiteX164" fmla="*/ 1793020 w 1980454"/>
                    <a:gd name="connsiteY164" fmla="*/ 656271 h 1868844"/>
                    <a:gd name="connsiteX165" fmla="*/ 1789044 w 1980454"/>
                    <a:gd name="connsiteY165" fmla="*/ 636392 h 1868844"/>
                    <a:gd name="connsiteX166" fmla="*/ 1785068 w 1980454"/>
                    <a:gd name="connsiteY166" fmla="*/ 624465 h 1868844"/>
                    <a:gd name="connsiteX167" fmla="*/ 1741336 w 1980454"/>
                    <a:gd name="connsiteY167" fmla="*/ 612538 h 1868844"/>
                    <a:gd name="connsiteX168" fmla="*/ 1721458 w 1980454"/>
                    <a:gd name="connsiteY168" fmla="*/ 588684 h 1868844"/>
                    <a:gd name="connsiteX169" fmla="*/ 1709531 w 1980454"/>
                    <a:gd name="connsiteY169" fmla="*/ 576758 h 1868844"/>
                    <a:gd name="connsiteX170" fmla="*/ 1709531 w 1980454"/>
                    <a:gd name="connsiteY170" fmla="*/ 544952 h 1868844"/>
                    <a:gd name="connsiteX171" fmla="*/ 1697604 w 1980454"/>
                    <a:gd name="connsiteY171" fmla="*/ 540977 h 1868844"/>
                    <a:gd name="connsiteX172" fmla="*/ 1673750 w 1980454"/>
                    <a:gd name="connsiteY172" fmla="*/ 544952 h 1868844"/>
                    <a:gd name="connsiteX173" fmla="*/ 1661823 w 1980454"/>
                    <a:gd name="connsiteY173" fmla="*/ 548928 h 1868844"/>
                    <a:gd name="connsiteX174" fmla="*/ 1657847 w 1980454"/>
                    <a:gd name="connsiteY174" fmla="*/ 513147 h 1868844"/>
                    <a:gd name="connsiteX175" fmla="*/ 1645920 w 1980454"/>
                    <a:gd name="connsiteY175" fmla="*/ 473391 h 1868844"/>
                    <a:gd name="connsiteX176" fmla="*/ 1637969 w 1980454"/>
                    <a:gd name="connsiteY176" fmla="*/ 445561 h 1868844"/>
                    <a:gd name="connsiteX177" fmla="*/ 1633993 w 1980454"/>
                    <a:gd name="connsiteY177" fmla="*/ 433634 h 1868844"/>
                    <a:gd name="connsiteX178" fmla="*/ 1633993 w 1980454"/>
                    <a:gd name="connsiteY178" fmla="*/ 409780 h 1868844"/>
                    <a:gd name="connsiteX179" fmla="*/ 1622067 w 1980454"/>
                    <a:gd name="connsiteY179" fmla="*/ 401829 h 1868844"/>
                    <a:gd name="connsiteX180" fmla="*/ 1594237 w 1980454"/>
                    <a:gd name="connsiteY180" fmla="*/ 377975 h 1868844"/>
                    <a:gd name="connsiteX181" fmla="*/ 1578334 w 1980454"/>
                    <a:gd name="connsiteY181" fmla="*/ 354121 h 1868844"/>
                    <a:gd name="connsiteX182" fmla="*/ 1566407 w 1980454"/>
                    <a:gd name="connsiteY182" fmla="*/ 330267 h 1868844"/>
                    <a:gd name="connsiteX183" fmla="*/ 1570383 w 1980454"/>
                    <a:gd name="connsiteY183" fmla="*/ 314364 h 1868844"/>
                    <a:gd name="connsiteX184" fmla="*/ 1578334 w 1980454"/>
                    <a:gd name="connsiteY184" fmla="*/ 302438 h 1868844"/>
                    <a:gd name="connsiteX185" fmla="*/ 1614115 w 1980454"/>
                    <a:gd name="connsiteY185" fmla="*/ 294486 h 1868844"/>
                    <a:gd name="connsiteX186" fmla="*/ 1622067 w 1980454"/>
                    <a:gd name="connsiteY186" fmla="*/ 286535 h 1868844"/>
                    <a:gd name="connsiteX187" fmla="*/ 1622067 w 1980454"/>
                    <a:gd name="connsiteY187" fmla="*/ 262681 h 1868844"/>
                    <a:gd name="connsiteX188" fmla="*/ 1614115 w 1980454"/>
                    <a:gd name="connsiteY188" fmla="*/ 254730 h 1868844"/>
                    <a:gd name="connsiteX189" fmla="*/ 1606164 w 1980454"/>
                    <a:gd name="connsiteY189" fmla="*/ 226900 h 1868844"/>
                    <a:gd name="connsiteX190" fmla="*/ 1610140 w 1980454"/>
                    <a:gd name="connsiteY190" fmla="*/ 187144 h 1868844"/>
                    <a:gd name="connsiteX191" fmla="*/ 1618091 w 1980454"/>
                    <a:gd name="connsiteY191" fmla="*/ 163290 h 1868844"/>
                    <a:gd name="connsiteX192" fmla="*/ 1598213 w 1980454"/>
                    <a:gd name="connsiteY192" fmla="*/ 119558 h 1868844"/>
                    <a:gd name="connsiteX193" fmla="*/ 1590261 w 1980454"/>
                    <a:gd name="connsiteY193" fmla="*/ 107631 h 1868844"/>
                    <a:gd name="connsiteX194" fmla="*/ 1598213 w 1980454"/>
                    <a:gd name="connsiteY194" fmla="*/ 139436 h 1868844"/>
                    <a:gd name="connsiteX195" fmla="*/ 1606164 w 1980454"/>
                    <a:gd name="connsiteY195" fmla="*/ 115582 h 1868844"/>
                    <a:gd name="connsiteX196" fmla="*/ 1610140 w 1980454"/>
                    <a:gd name="connsiteY196" fmla="*/ 103655 h 1868844"/>
                    <a:gd name="connsiteX197" fmla="*/ 1618091 w 1980454"/>
                    <a:gd name="connsiteY197" fmla="*/ 91728 h 1868844"/>
                    <a:gd name="connsiteX198" fmla="*/ 1606164 w 1980454"/>
                    <a:gd name="connsiteY198" fmla="*/ 99679 h 1868844"/>
                    <a:gd name="connsiteX199" fmla="*/ 1514724 w 1980454"/>
                    <a:gd name="connsiteY199" fmla="*/ 87752 h 1868844"/>
                    <a:gd name="connsiteX200" fmla="*/ 1490870 w 1980454"/>
                    <a:gd name="connsiteY200" fmla="*/ 79801 h 1868844"/>
                    <a:gd name="connsiteX201" fmla="*/ 1482919 w 1980454"/>
                    <a:gd name="connsiteY201" fmla="*/ 67874 h 1868844"/>
                    <a:gd name="connsiteX202" fmla="*/ 1463040 w 1980454"/>
                    <a:gd name="connsiteY202" fmla="*/ 63898 h 1868844"/>
                    <a:gd name="connsiteX203" fmla="*/ 1431235 w 1980454"/>
                    <a:gd name="connsiteY203" fmla="*/ 59923 h 1868844"/>
                    <a:gd name="connsiteX204" fmla="*/ 1391479 w 1980454"/>
                    <a:gd name="connsiteY204" fmla="*/ 47996 h 1868844"/>
                    <a:gd name="connsiteX205" fmla="*/ 1379552 w 1980454"/>
                    <a:gd name="connsiteY205" fmla="*/ 44020 h 1868844"/>
                    <a:gd name="connsiteX206" fmla="*/ 1319917 w 1980454"/>
                    <a:gd name="connsiteY206" fmla="*/ 36069 h 1868844"/>
                    <a:gd name="connsiteX207" fmla="*/ 1284136 w 1980454"/>
                    <a:gd name="connsiteY207" fmla="*/ 28118 h 1868844"/>
                    <a:gd name="connsiteX208" fmla="*/ 1272209 w 1980454"/>
                    <a:gd name="connsiteY208" fmla="*/ 24142 h 1868844"/>
                    <a:gd name="connsiteX209" fmla="*/ 1216550 w 1980454"/>
                    <a:gd name="connsiteY209" fmla="*/ 36069 h 1868844"/>
                    <a:gd name="connsiteX210" fmla="*/ 1192696 w 1980454"/>
                    <a:gd name="connsiteY210" fmla="*/ 47996 h 1868844"/>
                    <a:gd name="connsiteX211" fmla="*/ 1160891 w 1980454"/>
                    <a:gd name="connsiteY211" fmla="*/ 44020 h 1868844"/>
                    <a:gd name="connsiteX212" fmla="*/ 1148964 w 1980454"/>
                    <a:gd name="connsiteY212" fmla="*/ 40044 h 1868844"/>
                    <a:gd name="connsiteX213" fmla="*/ 1101256 w 1980454"/>
                    <a:gd name="connsiteY213" fmla="*/ 32093 h 1868844"/>
                    <a:gd name="connsiteX214" fmla="*/ 1057524 w 1980454"/>
                    <a:gd name="connsiteY214" fmla="*/ 20166 h 1868844"/>
                    <a:gd name="connsiteX215" fmla="*/ 1041621 w 1980454"/>
                    <a:gd name="connsiteY215" fmla="*/ 16191 h 1868844"/>
                    <a:gd name="connsiteX216" fmla="*/ 1021743 w 1980454"/>
                    <a:gd name="connsiteY216" fmla="*/ 12215 h 1868844"/>
                    <a:gd name="connsiteX217" fmla="*/ 993913 w 1980454"/>
                    <a:gd name="connsiteY217" fmla="*/ 4264 h 1868844"/>
                    <a:gd name="connsiteX218" fmla="*/ 950181 w 1980454"/>
                    <a:gd name="connsiteY218" fmla="*/ 8239 h 1868844"/>
                    <a:gd name="connsiteX219" fmla="*/ 870668 w 1980454"/>
                    <a:gd name="connsiteY219" fmla="*/ 288 h 1868844"/>
                    <a:gd name="connsiteX220" fmla="*/ 826936 w 1980454"/>
                    <a:gd name="connsiteY220" fmla="*/ 4264 h 1868844"/>
                    <a:gd name="connsiteX221" fmla="*/ 822960 w 1980454"/>
                    <a:gd name="connsiteY221" fmla="*/ 28118 h 1868844"/>
                    <a:gd name="connsiteX222" fmla="*/ 811033 w 1980454"/>
                    <a:gd name="connsiteY222" fmla="*/ 32093 h 1868844"/>
                    <a:gd name="connsiteX223" fmla="*/ 783204 w 1980454"/>
                    <a:gd name="connsiteY223" fmla="*/ 44020 h 1868844"/>
                    <a:gd name="connsiteX224" fmla="*/ 759350 w 1980454"/>
                    <a:gd name="connsiteY224" fmla="*/ 51971 h 1868844"/>
                    <a:gd name="connsiteX225" fmla="*/ 751399 w 1980454"/>
                    <a:gd name="connsiteY225" fmla="*/ 59923 h 1868844"/>
                    <a:gd name="connsiteX226" fmla="*/ 731520 w 1980454"/>
                    <a:gd name="connsiteY226" fmla="*/ 71850 h 1868844"/>
                    <a:gd name="connsiteX227" fmla="*/ 723569 w 1980454"/>
                    <a:gd name="connsiteY227" fmla="*/ 83777 h 1868844"/>
                    <a:gd name="connsiteX228" fmla="*/ 719593 w 1980454"/>
                    <a:gd name="connsiteY228" fmla="*/ 95704 h 1868844"/>
                    <a:gd name="connsiteX229" fmla="*/ 695740 w 1980454"/>
                    <a:gd name="connsiteY229" fmla="*/ 99679 h 1868844"/>
                    <a:gd name="connsiteX230" fmla="*/ 683813 w 1980454"/>
                    <a:gd name="connsiteY230" fmla="*/ 103655 h 1868844"/>
                    <a:gd name="connsiteX231" fmla="*/ 667910 w 1980454"/>
                    <a:gd name="connsiteY231" fmla="*/ 119558 h 1868844"/>
                    <a:gd name="connsiteX232" fmla="*/ 659959 w 1980454"/>
                    <a:gd name="connsiteY232" fmla="*/ 155338 h 1868844"/>
                    <a:gd name="connsiteX233" fmla="*/ 655983 w 1980454"/>
                    <a:gd name="connsiteY233" fmla="*/ 167265 h 1868844"/>
                    <a:gd name="connsiteX234" fmla="*/ 632129 w 1980454"/>
                    <a:gd name="connsiteY234" fmla="*/ 175217 h 1868844"/>
                    <a:gd name="connsiteX235" fmla="*/ 612251 w 1980454"/>
                    <a:gd name="connsiteY235" fmla="*/ 163290 h 1868844"/>
                    <a:gd name="connsiteX236" fmla="*/ 600324 w 1980454"/>
                    <a:gd name="connsiteY236" fmla="*/ 167265 h 1868844"/>
                    <a:gd name="connsiteX237" fmla="*/ 588397 w 1980454"/>
                    <a:gd name="connsiteY237" fmla="*/ 195095 h 1868844"/>
                    <a:gd name="connsiteX238" fmla="*/ 580446 w 1980454"/>
                    <a:gd name="connsiteY238" fmla="*/ 218949 h 1868844"/>
                    <a:gd name="connsiteX239" fmla="*/ 548640 w 1980454"/>
                    <a:gd name="connsiteY239" fmla="*/ 226900 h 1868844"/>
                    <a:gd name="connsiteX240" fmla="*/ 552616 w 1980454"/>
                    <a:gd name="connsiteY240" fmla="*/ 254730 h 1868844"/>
                    <a:gd name="connsiteX241" fmla="*/ 548640 w 1980454"/>
                    <a:gd name="connsiteY241" fmla="*/ 266657 h 1868844"/>
                    <a:gd name="connsiteX242" fmla="*/ 544665 w 1980454"/>
                    <a:gd name="connsiteY242" fmla="*/ 286535 h 1868844"/>
                    <a:gd name="connsiteX243" fmla="*/ 540689 w 1980454"/>
                    <a:gd name="connsiteY243" fmla="*/ 298462 h 1868844"/>
                    <a:gd name="connsiteX244" fmla="*/ 528762 w 1980454"/>
                    <a:gd name="connsiteY244" fmla="*/ 306413 h 1868844"/>
                    <a:gd name="connsiteX245" fmla="*/ 496957 w 1980454"/>
                    <a:gd name="connsiteY245" fmla="*/ 346170 h 1868844"/>
                    <a:gd name="connsiteX246" fmla="*/ 485030 w 1980454"/>
                    <a:gd name="connsiteY246" fmla="*/ 350145 h 1868844"/>
                    <a:gd name="connsiteX247" fmla="*/ 469127 w 1980454"/>
                    <a:gd name="connsiteY247" fmla="*/ 370024 h 1868844"/>
                    <a:gd name="connsiteX248" fmla="*/ 477079 w 1980454"/>
                    <a:gd name="connsiteY248" fmla="*/ 393878 h 1868844"/>
                    <a:gd name="connsiteX249" fmla="*/ 481054 w 1980454"/>
                    <a:gd name="connsiteY249" fmla="*/ 405804 h 1868844"/>
                    <a:gd name="connsiteX250" fmla="*/ 462791 w 1980454"/>
                    <a:gd name="connsiteY250" fmla="*/ 445582 h 1868844"/>
                    <a:gd name="connsiteX251" fmla="*/ 473103 w 1980454"/>
                    <a:gd name="connsiteY251" fmla="*/ 489293 h 1868844"/>
                    <a:gd name="connsiteX252" fmla="*/ 465152 w 1980454"/>
                    <a:gd name="connsiteY252" fmla="*/ 580733 h 1868844"/>
                    <a:gd name="connsiteX253" fmla="*/ 461176 w 1980454"/>
                    <a:gd name="connsiteY253" fmla="*/ 608563 h 1868844"/>
                    <a:gd name="connsiteX254" fmla="*/ 453225 w 1980454"/>
                    <a:gd name="connsiteY254" fmla="*/ 632417 h 1868844"/>
                    <a:gd name="connsiteX255" fmla="*/ 449249 w 1980454"/>
                    <a:gd name="connsiteY255" fmla="*/ 648319 h 1868844"/>
                    <a:gd name="connsiteX256" fmla="*/ 441298 w 1980454"/>
                    <a:gd name="connsiteY256" fmla="*/ 672173 h 1868844"/>
                    <a:gd name="connsiteX257" fmla="*/ 425395 w 1980454"/>
                    <a:gd name="connsiteY257" fmla="*/ 719881 h 1868844"/>
                    <a:gd name="connsiteX258" fmla="*/ 417444 w 1980454"/>
                    <a:gd name="connsiteY258" fmla="*/ 751686 h 1868844"/>
                    <a:gd name="connsiteX259" fmla="*/ 409493 w 1980454"/>
                    <a:gd name="connsiteY259" fmla="*/ 775540 h 1868844"/>
                    <a:gd name="connsiteX260" fmla="*/ 373712 w 1980454"/>
                    <a:gd name="connsiteY260" fmla="*/ 787467 h 1868844"/>
                    <a:gd name="connsiteX261" fmla="*/ 349858 w 1980454"/>
                    <a:gd name="connsiteY261" fmla="*/ 795418 h 1868844"/>
                    <a:gd name="connsiteX262" fmla="*/ 314077 w 1980454"/>
                    <a:gd name="connsiteY262" fmla="*/ 803370 h 1868844"/>
                    <a:gd name="connsiteX263" fmla="*/ 302150 w 1980454"/>
                    <a:gd name="connsiteY263" fmla="*/ 807345 h 1868844"/>
                    <a:gd name="connsiteX264" fmla="*/ 286247 w 1980454"/>
                    <a:gd name="connsiteY264" fmla="*/ 815297 h 1868844"/>
                    <a:gd name="connsiteX265" fmla="*/ 218661 w 1980454"/>
                    <a:gd name="connsiteY265" fmla="*/ 823248 h 1868844"/>
                    <a:gd name="connsiteX266" fmla="*/ 194807 w 1980454"/>
                    <a:gd name="connsiteY266" fmla="*/ 831199 h 1868844"/>
                    <a:gd name="connsiteX267" fmla="*/ 178905 w 1980454"/>
                    <a:gd name="connsiteY267" fmla="*/ 835175 h 1868844"/>
                    <a:gd name="connsiteX268" fmla="*/ 151075 w 1980454"/>
                    <a:gd name="connsiteY268" fmla="*/ 843126 h 1868844"/>
                    <a:gd name="connsiteX269" fmla="*/ 112106 w 1980454"/>
                    <a:gd name="connsiteY269" fmla="*/ 850290 h 1868844"/>
                    <a:gd name="connsiteX270" fmla="*/ 63611 w 1980454"/>
                    <a:gd name="connsiteY270" fmla="*/ 882883 h 1868844"/>
                    <a:gd name="connsiteX271" fmla="*/ 39757 w 1980454"/>
                    <a:gd name="connsiteY271" fmla="*/ 910712 h 1868844"/>
                    <a:gd name="connsiteX272" fmla="*/ 7952 w 1980454"/>
                    <a:gd name="connsiteY272" fmla="*/ 950469 h 1868844"/>
                    <a:gd name="connsiteX273" fmla="*/ 0 w 1980454"/>
                    <a:gd name="connsiteY273" fmla="*/ 974323 h 1868844"/>
                    <a:gd name="connsiteX274" fmla="*/ 19879 w 1980454"/>
                    <a:gd name="connsiteY274" fmla="*/ 1002152 h 1868844"/>
                    <a:gd name="connsiteX275" fmla="*/ 7952 w 1980454"/>
                    <a:gd name="connsiteY275" fmla="*/ 1002152 h 1868844"/>
                    <a:gd name="connsiteX0" fmla="*/ 7952 w 1980454"/>
                    <a:gd name="connsiteY0" fmla="*/ 1002152 h 1868844"/>
                    <a:gd name="connsiteX1" fmla="*/ 35781 w 1980454"/>
                    <a:gd name="connsiteY1" fmla="*/ 998177 h 1868844"/>
                    <a:gd name="connsiteX2" fmla="*/ 75538 w 1980454"/>
                    <a:gd name="connsiteY2" fmla="*/ 1006128 h 1868844"/>
                    <a:gd name="connsiteX3" fmla="*/ 87465 w 1980454"/>
                    <a:gd name="connsiteY3" fmla="*/ 1014079 h 1868844"/>
                    <a:gd name="connsiteX4" fmla="*/ 95416 w 1980454"/>
                    <a:gd name="connsiteY4" fmla="*/ 1022031 h 1868844"/>
                    <a:gd name="connsiteX5" fmla="*/ 115294 w 1980454"/>
                    <a:gd name="connsiteY5" fmla="*/ 1026006 h 1868844"/>
                    <a:gd name="connsiteX6" fmla="*/ 131197 w 1980454"/>
                    <a:gd name="connsiteY6" fmla="*/ 1049860 h 1868844"/>
                    <a:gd name="connsiteX7" fmla="*/ 178905 w 1980454"/>
                    <a:gd name="connsiteY7" fmla="*/ 1065763 h 1868844"/>
                    <a:gd name="connsiteX8" fmla="*/ 190832 w 1980454"/>
                    <a:gd name="connsiteY8" fmla="*/ 1069738 h 1868844"/>
                    <a:gd name="connsiteX9" fmla="*/ 202759 w 1980454"/>
                    <a:gd name="connsiteY9" fmla="*/ 1073714 h 1868844"/>
                    <a:gd name="connsiteX10" fmla="*/ 218661 w 1980454"/>
                    <a:gd name="connsiteY10" fmla="*/ 1077690 h 1868844"/>
                    <a:gd name="connsiteX11" fmla="*/ 230588 w 1980454"/>
                    <a:gd name="connsiteY11" fmla="*/ 1081665 h 1868844"/>
                    <a:gd name="connsiteX12" fmla="*/ 250467 w 1980454"/>
                    <a:gd name="connsiteY12" fmla="*/ 1085641 h 1868844"/>
                    <a:gd name="connsiteX13" fmla="*/ 262393 w 1980454"/>
                    <a:gd name="connsiteY13" fmla="*/ 1089617 h 1868844"/>
                    <a:gd name="connsiteX14" fmla="*/ 278296 w 1980454"/>
                    <a:gd name="connsiteY14" fmla="*/ 1093592 h 1868844"/>
                    <a:gd name="connsiteX15" fmla="*/ 290223 w 1980454"/>
                    <a:gd name="connsiteY15" fmla="*/ 1097568 h 1868844"/>
                    <a:gd name="connsiteX16" fmla="*/ 337931 w 1980454"/>
                    <a:gd name="connsiteY16" fmla="*/ 1105519 h 1868844"/>
                    <a:gd name="connsiteX17" fmla="*/ 381663 w 1980454"/>
                    <a:gd name="connsiteY17" fmla="*/ 1101544 h 1868844"/>
                    <a:gd name="connsiteX18" fmla="*/ 405517 w 1980454"/>
                    <a:gd name="connsiteY18" fmla="*/ 1093592 h 1868844"/>
                    <a:gd name="connsiteX19" fmla="*/ 417444 w 1980454"/>
                    <a:gd name="connsiteY19" fmla="*/ 1089617 h 1868844"/>
                    <a:gd name="connsiteX20" fmla="*/ 449249 w 1980454"/>
                    <a:gd name="connsiteY20" fmla="*/ 1093592 h 1868844"/>
                    <a:gd name="connsiteX21" fmla="*/ 473103 w 1980454"/>
                    <a:gd name="connsiteY21" fmla="*/ 1109495 h 1868844"/>
                    <a:gd name="connsiteX22" fmla="*/ 492981 w 1980454"/>
                    <a:gd name="connsiteY22" fmla="*/ 1125398 h 1868844"/>
                    <a:gd name="connsiteX23" fmla="*/ 512860 w 1980454"/>
                    <a:gd name="connsiteY23" fmla="*/ 1141300 h 1868844"/>
                    <a:gd name="connsiteX24" fmla="*/ 532738 w 1980454"/>
                    <a:gd name="connsiteY24" fmla="*/ 1165154 h 1868844"/>
                    <a:gd name="connsiteX25" fmla="*/ 568519 w 1980454"/>
                    <a:gd name="connsiteY25" fmla="*/ 1181057 h 1868844"/>
                    <a:gd name="connsiteX26" fmla="*/ 580446 w 1980454"/>
                    <a:gd name="connsiteY26" fmla="*/ 1185032 h 1868844"/>
                    <a:gd name="connsiteX27" fmla="*/ 592373 w 1980454"/>
                    <a:gd name="connsiteY27" fmla="*/ 1189008 h 1868844"/>
                    <a:gd name="connsiteX28" fmla="*/ 604300 w 1980454"/>
                    <a:gd name="connsiteY28" fmla="*/ 1196959 h 1868844"/>
                    <a:gd name="connsiteX29" fmla="*/ 612251 w 1980454"/>
                    <a:gd name="connsiteY29" fmla="*/ 1204911 h 1868844"/>
                    <a:gd name="connsiteX30" fmla="*/ 624178 w 1980454"/>
                    <a:gd name="connsiteY30" fmla="*/ 1208886 h 1868844"/>
                    <a:gd name="connsiteX31" fmla="*/ 632129 w 1980454"/>
                    <a:gd name="connsiteY31" fmla="*/ 1216838 h 1868844"/>
                    <a:gd name="connsiteX32" fmla="*/ 667910 w 1980454"/>
                    <a:gd name="connsiteY32" fmla="*/ 1228764 h 1868844"/>
                    <a:gd name="connsiteX33" fmla="*/ 679837 w 1980454"/>
                    <a:gd name="connsiteY33" fmla="*/ 1232740 h 1868844"/>
                    <a:gd name="connsiteX34" fmla="*/ 691764 w 1980454"/>
                    <a:gd name="connsiteY34" fmla="*/ 1240691 h 1868844"/>
                    <a:gd name="connsiteX35" fmla="*/ 715618 w 1980454"/>
                    <a:gd name="connsiteY35" fmla="*/ 1248643 h 1868844"/>
                    <a:gd name="connsiteX36" fmla="*/ 719593 w 1980454"/>
                    <a:gd name="connsiteY36" fmla="*/ 1260570 h 1868844"/>
                    <a:gd name="connsiteX37" fmla="*/ 739472 w 1980454"/>
                    <a:gd name="connsiteY37" fmla="*/ 1280448 h 1868844"/>
                    <a:gd name="connsiteX38" fmla="*/ 751399 w 1980454"/>
                    <a:gd name="connsiteY38" fmla="*/ 1300326 h 1868844"/>
                    <a:gd name="connsiteX39" fmla="*/ 755374 w 1980454"/>
                    <a:gd name="connsiteY39" fmla="*/ 1312253 h 1868844"/>
                    <a:gd name="connsiteX40" fmla="*/ 771277 w 1980454"/>
                    <a:gd name="connsiteY40" fmla="*/ 1328156 h 1868844"/>
                    <a:gd name="connsiteX41" fmla="*/ 783204 w 1980454"/>
                    <a:gd name="connsiteY41" fmla="*/ 1340083 h 1868844"/>
                    <a:gd name="connsiteX42" fmla="*/ 799107 w 1980454"/>
                    <a:gd name="connsiteY42" fmla="*/ 1359961 h 1868844"/>
                    <a:gd name="connsiteX43" fmla="*/ 803082 w 1980454"/>
                    <a:gd name="connsiteY43" fmla="*/ 1371888 h 1868844"/>
                    <a:gd name="connsiteX44" fmla="*/ 815009 w 1980454"/>
                    <a:gd name="connsiteY44" fmla="*/ 1375864 h 1868844"/>
                    <a:gd name="connsiteX45" fmla="*/ 838863 w 1980454"/>
                    <a:gd name="connsiteY45" fmla="*/ 1391766 h 1868844"/>
                    <a:gd name="connsiteX46" fmla="*/ 862717 w 1980454"/>
                    <a:gd name="connsiteY46" fmla="*/ 1399718 h 1868844"/>
                    <a:gd name="connsiteX47" fmla="*/ 874644 w 1980454"/>
                    <a:gd name="connsiteY47" fmla="*/ 1403693 h 1868844"/>
                    <a:gd name="connsiteX48" fmla="*/ 882595 w 1980454"/>
                    <a:gd name="connsiteY48" fmla="*/ 1415620 h 1868844"/>
                    <a:gd name="connsiteX49" fmla="*/ 894522 w 1980454"/>
                    <a:gd name="connsiteY49" fmla="*/ 1419596 h 1868844"/>
                    <a:gd name="connsiteX50" fmla="*/ 906449 w 1980454"/>
                    <a:gd name="connsiteY50" fmla="*/ 1427547 h 1868844"/>
                    <a:gd name="connsiteX51" fmla="*/ 914400 w 1980454"/>
                    <a:gd name="connsiteY51" fmla="*/ 1439474 h 1868844"/>
                    <a:gd name="connsiteX52" fmla="*/ 918376 w 1980454"/>
                    <a:gd name="connsiteY52" fmla="*/ 1451401 h 1868844"/>
                    <a:gd name="connsiteX53" fmla="*/ 934279 w 1980454"/>
                    <a:gd name="connsiteY53" fmla="*/ 1471279 h 1868844"/>
                    <a:gd name="connsiteX54" fmla="*/ 946206 w 1980454"/>
                    <a:gd name="connsiteY54" fmla="*/ 1475255 h 1868844"/>
                    <a:gd name="connsiteX55" fmla="*/ 966084 w 1980454"/>
                    <a:gd name="connsiteY55" fmla="*/ 1471279 h 1868844"/>
                    <a:gd name="connsiteX56" fmla="*/ 978011 w 1980454"/>
                    <a:gd name="connsiteY56" fmla="*/ 1467304 h 1868844"/>
                    <a:gd name="connsiteX57" fmla="*/ 1001865 w 1980454"/>
                    <a:gd name="connsiteY57" fmla="*/ 1471279 h 1868844"/>
                    <a:gd name="connsiteX58" fmla="*/ 1025719 w 1980454"/>
                    <a:gd name="connsiteY58" fmla="*/ 1479231 h 1868844"/>
                    <a:gd name="connsiteX59" fmla="*/ 1049573 w 1980454"/>
                    <a:gd name="connsiteY59" fmla="*/ 1495133 h 1868844"/>
                    <a:gd name="connsiteX60" fmla="*/ 1069451 w 1980454"/>
                    <a:gd name="connsiteY60" fmla="*/ 1515011 h 1868844"/>
                    <a:gd name="connsiteX61" fmla="*/ 1101256 w 1980454"/>
                    <a:gd name="connsiteY61" fmla="*/ 1538865 h 1868844"/>
                    <a:gd name="connsiteX62" fmla="*/ 1109207 w 1980454"/>
                    <a:gd name="connsiteY62" fmla="*/ 1546817 h 1868844"/>
                    <a:gd name="connsiteX63" fmla="*/ 1141013 w 1980454"/>
                    <a:gd name="connsiteY63" fmla="*/ 1554768 h 1868844"/>
                    <a:gd name="connsiteX64" fmla="*/ 1152940 w 1980454"/>
                    <a:gd name="connsiteY64" fmla="*/ 1562719 h 1868844"/>
                    <a:gd name="connsiteX65" fmla="*/ 1176793 w 1980454"/>
                    <a:gd name="connsiteY65" fmla="*/ 1570671 h 1868844"/>
                    <a:gd name="connsiteX66" fmla="*/ 1196672 w 1980454"/>
                    <a:gd name="connsiteY66" fmla="*/ 1582598 h 1868844"/>
                    <a:gd name="connsiteX67" fmla="*/ 1208599 w 1980454"/>
                    <a:gd name="connsiteY67" fmla="*/ 1594524 h 1868844"/>
                    <a:gd name="connsiteX68" fmla="*/ 1232453 w 1980454"/>
                    <a:gd name="connsiteY68" fmla="*/ 1602476 h 1868844"/>
                    <a:gd name="connsiteX69" fmla="*/ 1244380 w 1980454"/>
                    <a:gd name="connsiteY69" fmla="*/ 1606451 h 1868844"/>
                    <a:gd name="connsiteX70" fmla="*/ 1252331 w 1980454"/>
                    <a:gd name="connsiteY70" fmla="*/ 1594524 h 1868844"/>
                    <a:gd name="connsiteX71" fmla="*/ 1268233 w 1980454"/>
                    <a:gd name="connsiteY71" fmla="*/ 1598500 h 1868844"/>
                    <a:gd name="connsiteX72" fmla="*/ 1288112 w 1980454"/>
                    <a:gd name="connsiteY72" fmla="*/ 1614403 h 1868844"/>
                    <a:gd name="connsiteX73" fmla="*/ 1296063 w 1980454"/>
                    <a:gd name="connsiteY73" fmla="*/ 1626330 h 1868844"/>
                    <a:gd name="connsiteX74" fmla="*/ 1307990 w 1980454"/>
                    <a:gd name="connsiteY74" fmla="*/ 1634281 h 1868844"/>
                    <a:gd name="connsiteX75" fmla="*/ 1331844 w 1980454"/>
                    <a:gd name="connsiteY75" fmla="*/ 1662111 h 1868844"/>
                    <a:gd name="connsiteX76" fmla="*/ 1343771 w 1980454"/>
                    <a:gd name="connsiteY76" fmla="*/ 1666086 h 1868844"/>
                    <a:gd name="connsiteX77" fmla="*/ 1391479 w 1980454"/>
                    <a:gd name="connsiteY77" fmla="*/ 1654159 h 1868844"/>
                    <a:gd name="connsiteX78" fmla="*/ 1403406 w 1980454"/>
                    <a:gd name="connsiteY78" fmla="*/ 1650184 h 1868844"/>
                    <a:gd name="connsiteX79" fmla="*/ 1439187 w 1980454"/>
                    <a:gd name="connsiteY79" fmla="*/ 1662111 h 1868844"/>
                    <a:gd name="connsiteX80" fmla="*/ 1451113 w 1980454"/>
                    <a:gd name="connsiteY80" fmla="*/ 1666086 h 1868844"/>
                    <a:gd name="connsiteX81" fmla="*/ 1463040 w 1980454"/>
                    <a:gd name="connsiteY81" fmla="*/ 1670062 h 1868844"/>
                    <a:gd name="connsiteX82" fmla="*/ 1494846 w 1980454"/>
                    <a:gd name="connsiteY82" fmla="*/ 1693916 h 1868844"/>
                    <a:gd name="connsiteX83" fmla="*/ 1506773 w 1980454"/>
                    <a:gd name="connsiteY83" fmla="*/ 1701867 h 1868844"/>
                    <a:gd name="connsiteX84" fmla="*/ 1530627 w 1980454"/>
                    <a:gd name="connsiteY84" fmla="*/ 1705843 h 1868844"/>
                    <a:gd name="connsiteX85" fmla="*/ 1542553 w 1980454"/>
                    <a:gd name="connsiteY85" fmla="*/ 1713794 h 1868844"/>
                    <a:gd name="connsiteX86" fmla="*/ 1554480 w 1980454"/>
                    <a:gd name="connsiteY86" fmla="*/ 1717770 h 1868844"/>
                    <a:gd name="connsiteX87" fmla="*/ 1562432 w 1980454"/>
                    <a:gd name="connsiteY87" fmla="*/ 1725721 h 1868844"/>
                    <a:gd name="connsiteX88" fmla="*/ 1574359 w 1980454"/>
                    <a:gd name="connsiteY88" fmla="*/ 1729697 h 1868844"/>
                    <a:gd name="connsiteX89" fmla="*/ 1598213 w 1980454"/>
                    <a:gd name="connsiteY89" fmla="*/ 1745599 h 1868844"/>
                    <a:gd name="connsiteX90" fmla="*/ 1618091 w 1980454"/>
                    <a:gd name="connsiteY90" fmla="*/ 1765478 h 1868844"/>
                    <a:gd name="connsiteX91" fmla="*/ 1637969 w 1980454"/>
                    <a:gd name="connsiteY91" fmla="*/ 1785356 h 1868844"/>
                    <a:gd name="connsiteX92" fmla="*/ 1641945 w 1980454"/>
                    <a:gd name="connsiteY92" fmla="*/ 1797283 h 1868844"/>
                    <a:gd name="connsiteX93" fmla="*/ 1665799 w 1980454"/>
                    <a:gd name="connsiteY93" fmla="*/ 1821137 h 1868844"/>
                    <a:gd name="connsiteX94" fmla="*/ 1677726 w 1980454"/>
                    <a:gd name="connsiteY94" fmla="*/ 1833064 h 1868844"/>
                    <a:gd name="connsiteX95" fmla="*/ 1685677 w 1980454"/>
                    <a:gd name="connsiteY95" fmla="*/ 1844991 h 1868844"/>
                    <a:gd name="connsiteX96" fmla="*/ 1689653 w 1980454"/>
                    <a:gd name="connsiteY96" fmla="*/ 1856918 h 1868844"/>
                    <a:gd name="connsiteX97" fmla="*/ 1701580 w 1980454"/>
                    <a:gd name="connsiteY97" fmla="*/ 1868844 h 1868844"/>
                    <a:gd name="connsiteX98" fmla="*/ 1713507 w 1980454"/>
                    <a:gd name="connsiteY98" fmla="*/ 1864869 h 1868844"/>
                    <a:gd name="connsiteX99" fmla="*/ 1737360 w 1980454"/>
                    <a:gd name="connsiteY99" fmla="*/ 1817161 h 1868844"/>
                    <a:gd name="connsiteX100" fmla="*/ 1753263 w 1980454"/>
                    <a:gd name="connsiteY100" fmla="*/ 1797283 h 1868844"/>
                    <a:gd name="connsiteX101" fmla="*/ 1757239 w 1980454"/>
                    <a:gd name="connsiteY101" fmla="*/ 1785356 h 1868844"/>
                    <a:gd name="connsiteX102" fmla="*/ 1773141 w 1980454"/>
                    <a:gd name="connsiteY102" fmla="*/ 1761502 h 1868844"/>
                    <a:gd name="connsiteX103" fmla="*/ 1781093 w 1980454"/>
                    <a:gd name="connsiteY103" fmla="*/ 1749575 h 1868844"/>
                    <a:gd name="connsiteX104" fmla="*/ 1793020 w 1980454"/>
                    <a:gd name="connsiteY104" fmla="*/ 1741624 h 1868844"/>
                    <a:gd name="connsiteX105" fmla="*/ 1832776 w 1980454"/>
                    <a:gd name="connsiteY105" fmla="*/ 1729697 h 1868844"/>
                    <a:gd name="connsiteX106" fmla="*/ 1840727 w 1980454"/>
                    <a:gd name="connsiteY106" fmla="*/ 1721745 h 1868844"/>
                    <a:gd name="connsiteX107" fmla="*/ 1844703 w 1980454"/>
                    <a:gd name="connsiteY107" fmla="*/ 1709818 h 1868844"/>
                    <a:gd name="connsiteX108" fmla="*/ 1856630 w 1980454"/>
                    <a:gd name="connsiteY108" fmla="*/ 1705843 h 1868844"/>
                    <a:gd name="connsiteX109" fmla="*/ 1864581 w 1980454"/>
                    <a:gd name="connsiteY109" fmla="*/ 1697891 h 1868844"/>
                    <a:gd name="connsiteX110" fmla="*/ 1880484 w 1980454"/>
                    <a:gd name="connsiteY110" fmla="*/ 1674038 h 1868844"/>
                    <a:gd name="connsiteX111" fmla="*/ 1896387 w 1980454"/>
                    <a:gd name="connsiteY111" fmla="*/ 1658135 h 1868844"/>
                    <a:gd name="connsiteX112" fmla="*/ 1912289 w 1980454"/>
                    <a:gd name="connsiteY112" fmla="*/ 1642232 h 1868844"/>
                    <a:gd name="connsiteX113" fmla="*/ 1936143 w 1980454"/>
                    <a:gd name="connsiteY113" fmla="*/ 1626330 h 1868844"/>
                    <a:gd name="connsiteX114" fmla="*/ 1932167 w 1980454"/>
                    <a:gd name="connsiteY114" fmla="*/ 1610427 h 1868844"/>
                    <a:gd name="connsiteX115" fmla="*/ 1920240 w 1980454"/>
                    <a:gd name="connsiteY115" fmla="*/ 1602476 h 1868844"/>
                    <a:gd name="connsiteX116" fmla="*/ 1904338 w 1980454"/>
                    <a:gd name="connsiteY116" fmla="*/ 1582598 h 1868844"/>
                    <a:gd name="connsiteX117" fmla="*/ 1900362 w 1980454"/>
                    <a:gd name="connsiteY117" fmla="*/ 1570671 h 1868844"/>
                    <a:gd name="connsiteX118" fmla="*/ 1904338 w 1980454"/>
                    <a:gd name="connsiteY118" fmla="*/ 1558744 h 1868844"/>
                    <a:gd name="connsiteX119" fmla="*/ 1908313 w 1980454"/>
                    <a:gd name="connsiteY119" fmla="*/ 1538865 h 1868844"/>
                    <a:gd name="connsiteX120" fmla="*/ 1928192 w 1980454"/>
                    <a:gd name="connsiteY120" fmla="*/ 1522963 h 1868844"/>
                    <a:gd name="connsiteX121" fmla="*/ 1936143 w 1980454"/>
                    <a:gd name="connsiteY121" fmla="*/ 1515011 h 1868844"/>
                    <a:gd name="connsiteX122" fmla="*/ 1940119 w 1980454"/>
                    <a:gd name="connsiteY122" fmla="*/ 1503084 h 1868844"/>
                    <a:gd name="connsiteX123" fmla="*/ 1944094 w 1980454"/>
                    <a:gd name="connsiteY123" fmla="*/ 1487182 h 1868844"/>
                    <a:gd name="connsiteX124" fmla="*/ 1952046 w 1980454"/>
                    <a:gd name="connsiteY124" fmla="*/ 1479231 h 1868844"/>
                    <a:gd name="connsiteX125" fmla="*/ 1979875 w 1980454"/>
                    <a:gd name="connsiteY125" fmla="*/ 1479231 h 1868844"/>
                    <a:gd name="connsiteX126" fmla="*/ 1975900 w 1980454"/>
                    <a:gd name="connsiteY126" fmla="*/ 1459352 h 1868844"/>
                    <a:gd name="connsiteX127" fmla="*/ 1967948 w 1980454"/>
                    <a:gd name="connsiteY127" fmla="*/ 1435498 h 1868844"/>
                    <a:gd name="connsiteX128" fmla="*/ 1963973 w 1980454"/>
                    <a:gd name="connsiteY128" fmla="*/ 1423571 h 1868844"/>
                    <a:gd name="connsiteX129" fmla="*/ 1959997 w 1980454"/>
                    <a:gd name="connsiteY129" fmla="*/ 1411644 h 1868844"/>
                    <a:gd name="connsiteX130" fmla="*/ 1956021 w 1980454"/>
                    <a:gd name="connsiteY130" fmla="*/ 1399718 h 1868844"/>
                    <a:gd name="connsiteX131" fmla="*/ 1967948 w 1980454"/>
                    <a:gd name="connsiteY131" fmla="*/ 1363937 h 1868844"/>
                    <a:gd name="connsiteX132" fmla="*/ 1971924 w 1980454"/>
                    <a:gd name="connsiteY132" fmla="*/ 1352010 h 1868844"/>
                    <a:gd name="connsiteX133" fmla="*/ 1975900 w 1980454"/>
                    <a:gd name="connsiteY133" fmla="*/ 1340083 h 1868844"/>
                    <a:gd name="connsiteX134" fmla="*/ 1967948 w 1980454"/>
                    <a:gd name="connsiteY134" fmla="*/ 1292375 h 1868844"/>
                    <a:gd name="connsiteX135" fmla="*/ 1959997 w 1980454"/>
                    <a:gd name="connsiteY135" fmla="*/ 1268521 h 1868844"/>
                    <a:gd name="connsiteX136" fmla="*/ 1956021 w 1980454"/>
                    <a:gd name="connsiteY136" fmla="*/ 1256594 h 1868844"/>
                    <a:gd name="connsiteX137" fmla="*/ 1948070 w 1980454"/>
                    <a:gd name="connsiteY137" fmla="*/ 1200935 h 1868844"/>
                    <a:gd name="connsiteX138" fmla="*/ 1932167 w 1980454"/>
                    <a:gd name="connsiteY138" fmla="*/ 1181057 h 1868844"/>
                    <a:gd name="connsiteX139" fmla="*/ 1932167 w 1980454"/>
                    <a:gd name="connsiteY139" fmla="*/ 1133349 h 1868844"/>
                    <a:gd name="connsiteX140" fmla="*/ 1944094 w 1980454"/>
                    <a:gd name="connsiteY140" fmla="*/ 1129373 h 1868844"/>
                    <a:gd name="connsiteX141" fmla="*/ 1952046 w 1980454"/>
                    <a:gd name="connsiteY141" fmla="*/ 1121422 h 1868844"/>
                    <a:gd name="connsiteX142" fmla="*/ 1952046 w 1980454"/>
                    <a:gd name="connsiteY142" fmla="*/ 1085641 h 1868844"/>
                    <a:gd name="connsiteX143" fmla="*/ 1944094 w 1980454"/>
                    <a:gd name="connsiteY143" fmla="*/ 1061787 h 1868844"/>
                    <a:gd name="connsiteX144" fmla="*/ 1940119 w 1980454"/>
                    <a:gd name="connsiteY144" fmla="*/ 1037933 h 1868844"/>
                    <a:gd name="connsiteX145" fmla="*/ 1940119 w 1980454"/>
                    <a:gd name="connsiteY145" fmla="*/ 958420 h 1868844"/>
                    <a:gd name="connsiteX146" fmla="*/ 1932167 w 1980454"/>
                    <a:gd name="connsiteY146" fmla="*/ 950469 h 1868844"/>
                    <a:gd name="connsiteX147" fmla="*/ 1928192 w 1980454"/>
                    <a:gd name="connsiteY147" fmla="*/ 938542 h 1868844"/>
                    <a:gd name="connsiteX148" fmla="*/ 1920240 w 1980454"/>
                    <a:gd name="connsiteY148" fmla="*/ 930591 h 1868844"/>
                    <a:gd name="connsiteX149" fmla="*/ 1912289 w 1980454"/>
                    <a:gd name="connsiteY149" fmla="*/ 902761 h 1868844"/>
                    <a:gd name="connsiteX150" fmla="*/ 1900362 w 1980454"/>
                    <a:gd name="connsiteY150" fmla="*/ 894810 h 1868844"/>
                    <a:gd name="connsiteX151" fmla="*/ 1876508 w 1980454"/>
                    <a:gd name="connsiteY151" fmla="*/ 886858 h 1868844"/>
                    <a:gd name="connsiteX152" fmla="*/ 1864581 w 1980454"/>
                    <a:gd name="connsiteY152" fmla="*/ 882883 h 1868844"/>
                    <a:gd name="connsiteX153" fmla="*/ 1856630 w 1980454"/>
                    <a:gd name="connsiteY153" fmla="*/ 874931 h 1868844"/>
                    <a:gd name="connsiteX154" fmla="*/ 1844703 w 1980454"/>
                    <a:gd name="connsiteY154" fmla="*/ 870956 h 1868844"/>
                    <a:gd name="connsiteX155" fmla="*/ 1832776 w 1980454"/>
                    <a:gd name="connsiteY155" fmla="*/ 863004 h 1868844"/>
                    <a:gd name="connsiteX156" fmla="*/ 1824825 w 1980454"/>
                    <a:gd name="connsiteY156" fmla="*/ 851078 h 1868844"/>
                    <a:gd name="connsiteX157" fmla="*/ 1816873 w 1980454"/>
                    <a:gd name="connsiteY157" fmla="*/ 843126 h 1868844"/>
                    <a:gd name="connsiteX158" fmla="*/ 1820849 w 1980454"/>
                    <a:gd name="connsiteY158" fmla="*/ 823248 h 1868844"/>
                    <a:gd name="connsiteX159" fmla="*/ 1832776 w 1980454"/>
                    <a:gd name="connsiteY159" fmla="*/ 799394 h 1868844"/>
                    <a:gd name="connsiteX160" fmla="*/ 1836752 w 1980454"/>
                    <a:gd name="connsiteY160" fmla="*/ 787467 h 1868844"/>
                    <a:gd name="connsiteX161" fmla="*/ 1832776 w 1980454"/>
                    <a:gd name="connsiteY161" fmla="*/ 763613 h 1868844"/>
                    <a:gd name="connsiteX162" fmla="*/ 1824825 w 1980454"/>
                    <a:gd name="connsiteY162" fmla="*/ 751686 h 1868844"/>
                    <a:gd name="connsiteX163" fmla="*/ 1793020 w 1980454"/>
                    <a:gd name="connsiteY163" fmla="*/ 723857 h 1868844"/>
                    <a:gd name="connsiteX164" fmla="*/ 1793020 w 1980454"/>
                    <a:gd name="connsiteY164" fmla="*/ 656271 h 1868844"/>
                    <a:gd name="connsiteX165" fmla="*/ 1789044 w 1980454"/>
                    <a:gd name="connsiteY165" fmla="*/ 636392 h 1868844"/>
                    <a:gd name="connsiteX166" fmla="*/ 1785068 w 1980454"/>
                    <a:gd name="connsiteY166" fmla="*/ 624465 h 1868844"/>
                    <a:gd name="connsiteX167" fmla="*/ 1741336 w 1980454"/>
                    <a:gd name="connsiteY167" fmla="*/ 612538 h 1868844"/>
                    <a:gd name="connsiteX168" fmla="*/ 1721458 w 1980454"/>
                    <a:gd name="connsiteY168" fmla="*/ 588684 h 1868844"/>
                    <a:gd name="connsiteX169" fmla="*/ 1709531 w 1980454"/>
                    <a:gd name="connsiteY169" fmla="*/ 576758 h 1868844"/>
                    <a:gd name="connsiteX170" fmla="*/ 1709531 w 1980454"/>
                    <a:gd name="connsiteY170" fmla="*/ 544952 h 1868844"/>
                    <a:gd name="connsiteX171" fmla="*/ 1697604 w 1980454"/>
                    <a:gd name="connsiteY171" fmla="*/ 540977 h 1868844"/>
                    <a:gd name="connsiteX172" fmla="*/ 1673750 w 1980454"/>
                    <a:gd name="connsiteY172" fmla="*/ 544952 h 1868844"/>
                    <a:gd name="connsiteX173" fmla="*/ 1661823 w 1980454"/>
                    <a:gd name="connsiteY173" fmla="*/ 548928 h 1868844"/>
                    <a:gd name="connsiteX174" fmla="*/ 1657847 w 1980454"/>
                    <a:gd name="connsiteY174" fmla="*/ 513147 h 1868844"/>
                    <a:gd name="connsiteX175" fmla="*/ 1645920 w 1980454"/>
                    <a:gd name="connsiteY175" fmla="*/ 473391 h 1868844"/>
                    <a:gd name="connsiteX176" fmla="*/ 1637969 w 1980454"/>
                    <a:gd name="connsiteY176" fmla="*/ 445561 h 1868844"/>
                    <a:gd name="connsiteX177" fmla="*/ 1633993 w 1980454"/>
                    <a:gd name="connsiteY177" fmla="*/ 433634 h 1868844"/>
                    <a:gd name="connsiteX178" fmla="*/ 1633993 w 1980454"/>
                    <a:gd name="connsiteY178" fmla="*/ 409780 h 1868844"/>
                    <a:gd name="connsiteX179" fmla="*/ 1622067 w 1980454"/>
                    <a:gd name="connsiteY179" fmla="*/ 401829 h 1868844"/>
                    <a:gd name="connsiteX180" fmla="*/ 1594237 w 1980454"/>
                    <a:gd name="connsiteY180" fmla="*/ 377975 h 1868844"/>
                    <a:gd name="connsiteX181" fmla="*/ 1578334 w 1980454"/>
                    <a:gd name="connsiteY181" fmla="*/ 354121 h 1868844"/>
                    <a:gd name="connsiteX182" fmla="*/ 1566407 w 1980454"/>
                    <a:gd name="connsiteY182" fmla="*/ 330267 h 1868844"/>
                    <a:gd name="connsiteX183" fmla="*/ 1570383 w 1980454"/>
                    <a:gd name="connsiteY183" fmla="*/ 314364 h 1868844"/>
                    <a:gd name="connsiteX184" fmla="*/ 1578334 w 1980454"/>
                    <a:gd name="connsiteY184" fmla="*/ 302438 h 1868844"/>
                    <a:gd name="connsiteX185" fmla="*/ 1614115 w 1980454"/>
                    <a:gd name="connsiteY185" fmla="*/ 294486 h 1868844"/>
                    <a:gd name="connsiteX186" fmla="*/ 1622067 w 1980454"/>
                    <a:gd name="connsiteY186" fmla="*/ 286535 h 1868844"/>
                    <a:gd name="connsiteX187" fmla="*/ 1622067 w 1980454"/>
                    <a:gd name="connsiteY187" fmla="*/ 262681 h 1868844"/>
                    <a:gd name="connsiteX188" fmla="*/ 1614115 w 1980454"/>
                    <a:gd name="connsiteY188" fmla="*/ 254730 h 1868844"/>
                    <a:gd name="connsiteX189" fmla="*/ 1606164 w 1980454"/>
                    <a:gd name="connsiteY189" fmla="*/ 226900 h 1868844"/>
                    <a:gd name="connsiteX190" fmla="*/ 1610140 w 1980454"/>
                    <a:gd name="connsiteY190" fmla="*/ 187144 h 1868844"/>
                    <a:gd name="connsiteX191" fmla="*/ 1618091 w 1980454"/>
                    <a:gd name="connsiteY191" fmla="*/ 163290 h 1868844"/>
                    <a:gd name="connsiteX192" fmla="*/ 1598213 w 1980454"/>
                    <a:gd name="connsiteY192" fmla="*/ 119558 h 1868844"/>
                    <a:gd name="connsiteX193" fmla="*/ 1590261 w 1980454"/>
                    <a:gd name="connsiteY193" fmla="*/ 107631 h 1868844"/>
                    <a:gd name="connsiteX194" fmla="*/ 1598213 w 1980454"/>
                    <a:gd name="connsiteY194" fmla="*/ 139436 h 1868844"/>
                    <a:gd name="connsiteX195" fmla="*/ 1606164 w 1980454"/>
                    <a:gd name="connsiteY195" fmla="*/ 115582 h 1868844"/>
                    <a:gd name="connsiteX196" fmla="*/ 1610140 w 1980454"/>
                    <a:gd name="connsiteY196" fmla="*/ 103655 h 1868844"/>
                    <a:gd name="connsiteX197" fmla="*/ 1618091 w 1980454"/>
                    <a:gd name="connsiteY197" fmla="*/ 91728 h 1868844"/>
                    <a:gd name="connsiteX198" fmla="*/ 1606164 w 1980454"/>
                    <a:gd name="connsiteY198" fmla="*/ 99679 h 1868844"/>
                    <a:gd name="connsiteX199" fmla="*/ 1514724 w 1980454"/>
                    <a:gd name="connsiteY199" fmla="*/ 87752 h 1868844"/>
                    <a:gd name="connsiteX200" fmla="*/ 1490870 w 1980454"/>
                    <a:gd name="connsiteY200" fmla="*/ 79801 h 1868844"/>
                    <a:gd name="connsiteX201" fmla="*/ 1482919 w 1980454"/>
                    <a:gd name="connsiteY201" fmla="*/ 67874 h 1868844"/>
                    <a:gd name="connsiteX202" fmla="*/ 1463040 w 1980454"/>
                    <a:gd name="connsiteY202" fmla="*/ 63898 h 1868844"/>
                    <a:gd name="connsiteX203" fmla="*/ 1431235 w 1980454"/>
                    <a:gd name="connsiteY203" fmla="*/ 59923 h 1868844"/>
                    <a:gd name="connsiteX204" fmla="*/ 1391479 w 1980454"/>
                    <a:gd name="connsiteY204" fmla="*/ 47996 h 1868844"/>
                    <a:gd name="connsiteX205" fmla="*/ 1379552 w 1980454"/>
                    <a:gd name="connsiteY205" fmla="*/ 44020 h 1868844"/>
                    <a:gd name="connsiteX206" fmla="*/ 1319917 w 1980454"/>
                    <a:gd name="connsiteY206" fmla="*/ 36069 h 1868844"/>
                    <a:gd name="connsiteX207" fmla="*/ 1284136 w 1980454"/>
                    <a:gd name="connsiteY207" fmla="*/ 28118 h 1868844"/>
                    <a:gd name="connsiteX208" fmla="*/ 1272209 w 1980454"/>
                    <a:gd name="connsiteY208" fmla="*/ 24142 h 1868844"/>
                    <a:gd name="connsiteX209" fmla="*/ 1216550 w 1980454"/>
                    <a:gd name="connsiteY209" fmla="*/ 36069 h 1868844"/>
                    <a:gd name="connsiteX210" fmla="*/ 1192696 w 1980454"/>
                    <a:gd name="connsiteY210" fmla="*/ 47996 h 1868844"/>
                    <a:gd name="connsiteX211" fmla="*/ 1160891 w 1980454"/>
                    <a:gd name="connsiteY211" fmla="*/ 44020 h 1868844"/>
                    <a:gd name="connsiteX212" fmla="*/ 1148964 w 1980454"/>
                    <a:gd name="connsiteY212" fmla="*/ 40044 h 1868844"/>
                    <a:gd name="connsiteX213" fmla="*/ 1101256 w 1980454"/>
                    <a:gd name="connsiteY213" fmla="*/ 32093 h 1868844"/>
                    <a:gd name="connsiteX214" fmla="*/ 1057524 w 1980454"/>
                    <a:gd name="connsiteY214" fmla="*/ 20166 h 1868844"/>
                    <a:gd name="connsiteX215" fmla="*/ 1041621 w 1980454"/>
                    <a:gd name="connsiteY215" fmla="*/ 16191 h 1868844"/>
                    <a:gd name="connsiteX216" fmla="*/ 993913 w 1980454"/>
                    <a:gd name="connsiteY216" fmla="*/ 4264 h 1868844"/>
                    <a:gd name="connsiteX217" fmla="*/ 950181 w 1980454"/>
                    <a:gd name="connsiteY217" fmla="*/ 8239 h 1868844"/>
                    <a:gd name="connsiteX218" fmla="*/ 870668 w 1980454"/>
                    <a:gd name="connsiteY218" fmla="*/ 288 h 1868844"/>
                    <a:gd name="connsiteX219" fmla="*/ 826936 w 1980454"/>
                    <a:gd name="connsiteY219" fmla="*/ 4264 h 1868844"/>
                    <a:gd name="connsiteX220" fmla="*/ 822960 w 1980454"/>
                    <a:gd name="connsiteY220" fmla="*/ 28118 h 1868844"/>
                    <a:gd name="connsiteX221" fmla="*/ 811033 w 1980454"/>
                    <a:gd name="connsiteY221" fmla="*/ 32093 h 1868844"/>
                    <a:gd name="connsiteX222" fmla="*/ 783204 w 1980454"/>
                    <a:gd name="connsiteY222" fmla="*/ 44020 h 1868844"/>
                    <a:gd name="connsiteX223" fmla="*/ 759350 w 1980454"/>
                    <a:gd name="connsiteY223" fmla="*/ 51971 h 1868844"/>
                    <a:gd name="connsiteX224" fmla="*/ 751399 w 1980454"/>
                    <a:gd name="connsiteY224" fmla="*/ 59923 h 1868844"/>
                    <a:gd name="connsiteX225" fmla="*/ 731520 w 1980454"/>
                    <a:gd name="connsiteY225" fmla="*/ 71850 h 1868844"/>
                    <a:gd name="connsiteX226" fmla="*/ 723569 w 1980454"/>
                    <a:gd name="connsiteY226" fmla="*/ 83777 h 1868844"/>
                    <a:gd name="connsiteX227" fmla="*/ 719593 w 1980454"/>
                    <a:gd name="connsiteY227" fmla="*/ 95704 h 1868844"/>
                    <a:gd name="connsiteX228" fmla="*/ 695740 w 1980454"/>
                    <a:gd name="connsiteY228" fmla="*/ 99679 h 1868844"/>
                    <a:gd name="connsiteX229" fmla="*/ 683813 w 1980454"/>
                    <a:gd name="connsiteY229" fmla="*/ 103655 h 1868844"/>
                    <a:gd name="connsiteX230" fmla="*/ 667910 w 1980454"/>
                    <a:gd name="connsiteY230" fmla="*/ 119558 h 1868844"/>
                    <a:gd name="connsiteX231" fmla="*/ 659959 w 1980454"/>
                    <a:gd name="connsiteY231" fmla="*/ 155338 h 1868844"/>
                    <a:gd name="connsiteX232" fmla="*/ 655983 w 1980454"/>
                    <a:gd name="connsiteY232" fmla="*/ 167265 h 1868844"/>
                    <a:gd name="connsiteX233" fmla="*/ 632129 w 1980454"/>
                    <a:gd name="connsiteY233" fmla="*/ 175217 h 1868844"/>
                    <a:gd name="connsiteX234" fmla="*/ 612251 w 1980454"/>
                    <a:gd name="connsiteY234" fmla="*/ 163290 h 1868844"/>
                    <a:gd name="connsiteX235" fmla="*/ 600324 w 1980454"/>
                    <a:gd name="connsiteY235" fmla="*/ 167265 h 1868844"/>
                    <a:gd name="connsiteX236" fmla="*/ 588397 w 1980454"/>
                    <a:gd name="connsiteY236" fmla="*/ 195095 h 1868844"/>
                    <a:gd name="connsiteX237" fmla="*/ 580446 w 1980454"/>
                    <a:gd name="connsiteY237" fmla="*/ 218949 h 1868844"/>
                    <a:gd name="connsiteX238" fmla="*/ 548640 w 1980454"/>
                    <a:gd name="connsiteY238" fmla="*/ 226900 h 1868844"/>
                    <a:gd name="connsiteX239" fmla="*/ 552616 w 1980454"/>
                    <a:gd name="connsiteY239" fmla="*/ 254730 h 1868844"/>
                    <a:gd name="connsiteX240" fmla="*/ 548640 w 1980454"/>
                    <a:gd name="connsiteY240" fmla="*/ 266657 h 1868844"/>
                    <a:gd name="connsiteX241" fmla="*/ 544665 w 1980454"/>
                    <a:gd name="connsiteY241" fmla="*/ 286535 h 1868844"/>
                    <a:gd name="connsiteX242" fmla="*/ 540689 w 1980454"/>
                    <a:gd name="connsiteY242" fmla="*/ 298462 h 1868844"/>
                    <a:gd name="connsiteX243" fmla="*/ 528762 w 1980454"/>
                    <a:gd name="connsiteY243" fmla="*/ 306413 h 1868844"/>
                    <a:gd name="connsiteX244" fmla="*/ 496957 w 1980454"/>
                    <a:gd name="connsiteY244" fmla="*/ 346170 h 1868844"/>
                    <a:gd name="connsiteX245" fmla="*/ 485030 w 1980454"/>
                    <a:gd name="connsiteY245" fmla="*/ 350145 h 1868844"/>
                    <a:gd name="connsiteX246" fmla="*/ 469127 w 1980454"/>
                    <a:gd name="connsiteY246" fmla="*/ 370024 h 1868844"/>
                    <a:gd name="connsiteX247" fmla="*/ 477079 w 1980454"/>
                    <a:gd name="connsiteY247" fmla="*/ 393878 h 1868844"/>
                    <a:gd name="connsiteX248" fmla="*/ 481054 w 1980454"/>
                    <a:gd name="connsiteY248" fmla="*/ 405804 h 1868844"/>
                    <a:gd name="connsiteX249" fmla="*/ 462791 w 1980454"/>
                    <a:gd name="connsiteY249" fmla="*/ 445582 h 1868844"/>
                    <a:gd name="connsiteX250" fmla="*/ 473103 w 1980454"/>
                    <a:gd name="connsiteY250" fmla="*/ 489293 h 1868844"/>
                    <a:gd name="connsiteX251" fmla="*/ 465152 w 1980454"/>
                    <a:gd name="connsiteY251" fmla="*/ 580733 h 1868844"/>
                    <a:gd name="connsiteX252" fmla="*/ 461176 w 1980454"/>
                    <a:gd name="connsiteY252" fmla="*/ 608563 h 1868844"/>
                    <a:gd name="connsiteX253" fmla="*/ 453225 w 1980454"/>
                    <a:gd name="connsiteY253" fmla="*/ 632417 h 1868844"/>
                    <a:gd name="connsiteX254" fmla="*/ 449249 w 1980454"/>
                    <a:gd name="connsiteY254" fmla="*/ 648319 h 1868844"/>
                    <a:gd name="connsiteX255" fmla="*/ 441298 w 1980454"/>
                    <a:gd name="connsiteY255" fmla="*/ 672173 h 1868844"/>
                    <a:gd name="connsiteX256" fmla="*/ 425395 w 1980454"/>
                    <a:gd name="connsiteY256" fmla="*/ 719881 h 1868844"/>
                    <a:gd name="connsiteX257" fmla="*/ 417444 w 1980454"/>
                    <a:gd name="connsiteY257" fmla="*/ 751686 h 1868844"/>
                    <a:gd name="connsiteX258" fmla="*/ 409493 w 1980454"/>
                    <a:gd name="connsiteY258" fmla="*/ 775540 h 1868844"/>
                    <a:gd name="connsiteX259" fmla="*/ 373712 w 1980454"/>
                    <a:gd name="connsiteY259" fmla="*/ 787467 h 1868844"/>
                    <a:gd name="connsiteX260" fmla="*/ 349858 w 1980454"/>
                    <a:gd name="connsiteY260" fmla="*/ 795418 h 1868844"/>
                    <a:gd name="connsiteX261" fmla="*/ 314077 w 1980454"/>
                    <a:gd name="connsiteY261" fmla="*/ 803370 h 1868844"/>
                    <a:gd name="connsiteX262" fmla="*/ 302150 w 1980454"/>
                    <a:gd name="connsiteY262" fmla="*/ 807345 h 1868844"/>
                    <a:gd name="connsiteX263" fmla="*/ 286247 w 1980454"/>
                    <a:gd name="connsiteY263" fmla="*/ 815297 h 1868844"/>
                    <a:gd name="connsiteX264" fmla="*/ 218661 w 1980454"/>
                    <a:gd name="connsiteY264" fmla="*/ 823248 h 1868844"/>
                    <a:gd name="connsiteX265" fmla="*/ 194807 w 1980454"/>
                    <a:gd name="connsiteY265" fmla="*/ 831199 h 1868844"/>
                    <a:gd name="connsiteX266" fmla="*/ 178905 w 1980454"/>
                    <a:gd name="connsiteY266" fmla="*/ 835175 h 1868844"/>
                    <a:gd name="connsiteX267" fmla="*/ 151075 w 1980454"/>
                    <a:gd name="connsiteY267" fmla="*/ 843126 h 1868844"/>
                    <a:gd name="connsiteX268" fmla="*/ 112106 w 1980454"/>
                    <a:gd name="connsiteY268" fmla="*/ 850290 h 1868844"/>
                    <a:gd name="connsiteX269" fmla="*/ 63611 w 1980454"/>
                    <a:gd name="connsiteY269" fmla="*/ 882883 h 1868844"/>
                    <a:gd name="connsiteX270" fmla="*/ 39757 w 1980454"/>
                    <a:gd name="connsiteY270" fmla="*/ 910712 h 1868844"/>
                    <a:gd name="connsiteX271" fmla="*/ 7952 w 1980454"/>
                    <a:gd name="connsiteY271" fmla="*/ 950469 h 1868844"/>
                    <a:gd name="connsiteX272" fmla="*/ 0 w 1980454"/>
                    <a:gd name="connsiteY272" fmla="*/ 974323 h 1868844"/>
                    <a:gd name="connsiteX273" fmla="*/ 19879 w 1980454"/>
                    <a:gd name="connsiteY273" fmla="*/ 1002152 h 1868844"/>
                    <a:gd name="connsiteX274" fmla="*/ 7952 w 1980454"/>
                    <a:gd name="connsiteY274" fmla="*/ 1002152 h 1868844"/>
                    <a:gd name="connsiteX0" fmla="*/ 7952 w 1980454"/>
                    <a:gd name="connsiteY0" fmla="*/ 1002152 h 1868844"/>
                    <a:gd name="connsiteX1" fmla="*/ 35781 w 1980454"/>
                    <a:gd name="connsiteY1" fmla="*/ 998177 h 1868844"/>
                    <a:gd name="connsiteX2" fmla="*/ 75538 w 1980454"/>
                    <a:gd name="connsiteY2" fmla="*/ 1006128 h 1868844"/>
                    <a:gd name="connsiteX3" fmla="*/ 87465 w 1980454"/>
                    <a:gd name="connsiteY3" fmla="*/ 1014079 h 1868844"/>
                    <a:gd name="connsiteX4" fmla="*/ 95416 w 1980454"/>
                    <a:gd name="connsiteY4" fmla="*/ 1022031 h 1868844"/>
                    <a:gd name="connsiteX5" fmla="*/ 115294 w 1980454"/>
                    <a:gd name="connsiteY5" fmla="*/ 1026006 h 1868844"/>
                    <a:gd name="connsiteX6" fmla="*/ 131197 w 1980454"/>
                    <a:gd name="connsiteY6" fmla="*/ 1049860 h 1868844"/>
                    <a:gd name="connsiteX7" fmla="*/ 178905 w 1980454"/>
                    <a:gd name="connsiteY7" fmla="*/ 1065763 h 1868844"/>
                    <a:gd name="connsiteX8" fmla="*/ 190832 w 1980454"/>
                    <a:gd name="connsiteY8" fmla="*/ 1069738 h 1868844"/>
                    <a:gd name="connsiteX9" fmla="*/ 202759 w 1980454"/>
                    <a:gd name="connsiteY9" fmla="*/ 1073714 h 1868844"/>
                    <a:gd name="connsiteX10" fmla="*/ 218661 w 1980454"/>
                    <a:gd name="connsiteY10" fmla="*/ 1077690 h 1868844"/>
                    <a:gd name="connsiteX11" fmla="*/ 230588 w 1980454"/>
                    <a:gd name="connsiteY11" fmla="*/ 1081665 h 1868844"/>
                    <a:gd name="connsiteX12" fmla="*/ 250467 w 1980454"/>
                    <a:gd name="connsiteY12" fmla="*/ 1085641 h 1868844"/>
                    <a:gd name="connsiteX13" fmla="*/ 262393 w 1980454"/>
                    <a:gd name="connsiteY13" fmla="*/ 1089617 h 1868844"/>
                    <a:gd name="connsiteX14" fmla="*/ 278296 w 1980454"/>
                    <a:gd name="connsiteY14" fmla="*/ 1093592 h 1868844"/>
                    <a:gd name="connsiteX15" fmla="*/ 290223 w 1980454"/>
                    <a:gd name="connsiteY15" fmla="*/ 1097568 h 1868844"/>
                    <a:gd name="connsiteX16" fmla="*/ 337931 w 1980454"/>
                    <a:gd name="connsiteY16" fmla="*/ 1105519 h 1868844"/>
                    <a:gd name="connsiteX17" fmla="*/ 381663 w 1980454"/>
                    <a:gd name="connsiteY17" fmla="*/ 1101544 h 1868844"/>
                    <a:gd name="connsiteX18" fmla="*/ 405517 w 1980454"/>
                    <a:gd name="connsiteY18" fmla="*/ 1093592 h 1868844"/>
                    <a:gd name="connsiteX19" fmla="*/ 417444 w 1980454"/>
                    <a:gd name="connsiteY19" fmla="*/ 1089617 h 1868844"/>
                    <a:gd name="connsiteX20" fmla="*/ 449249 w 1980454"/>
                    <a:gd name="connsiteY20" fmla="*/ 1093592 h 1868844"/>
                    <a:gd name="connsiteX21" fmla="*/ 473103 w 1980454"/>
                    <a:gd name="connsiteY21" fmla="*/ 1109495 h 1868844"/>
                    <a:gd name="connsiteX22" fmla="*/ 492981 w 1980454"/>
                    <a:gd name="connsiteY22" fmla="*/ 1125398 h 1868844"/>
                    <a:gd name="connsiteX23" fmla="*/ 512860 w 1980454"/>
                    <a:gd name="connsiteY23" fmla="*/ 1141300 h 1868844"/>
                    <a:gd name="connsiteX24" fmla="*/ 532738 w 1980454"/>
                    <a:gd name="connsiteY24" fmla="*/ 1165154 h 1868844"/>
                    <a:gd name="connsiteX25" fmla="*/ 568519 w 1980454"/>
                    <a:gd name="connsiteY25" fmla="*/ 1181057 h 1868844"/>
                    <a:gd name="connsiteX26" fmla="*/ 580446 w 1980454"/>
                    <a:gd name="connsiteY26" fmla="*/ 1185032 h 1868844"/>
                    <a:gd name="connsiteX27" fmla="*/ 592373 w 1980454"/>
                    <a:gd name="connsiteY27" fmla="*/ 1189008 h 1868844"/>
                    <a:gd name="connsiteX28" fmla="*/ 604300 w 1980454"/>
                    <a:gd name="connsiteY28" fmla="*/ 1196959 h 1868844"/>
                    <a:gd name="connsiteX29" fmla="*/ 612251 w 1980454"/>
                    <a:gd name="connsiteY29" fmla="*/ 1204911 h 1868844"/>
                    <a:gd name="connsiteX30" fmla="*/ 624178 w 1980454"/>
                    <a:gd name="connsiteY30" fmla="*/ 1208886 h 1868844"/>
                    <a:gd name="connsiteX31" fmla="*/ 632129 w 1980454"/>
                    <a:gd name="connsiteY31" fmla="*/ 1216838 h 1868844"/>
                    <a:gd name="connsiteX32" fmla="*/ 667910 w 1980454"/>
                    <a:gd name="connsiteY32" fmla="*/ 1228764 h 1868844"/>
                    <a:gd name="connsiteX33" fmla="*/ 679837 w 1980454"/>
                    <a:gd name="connsiteY33" fmla="*/ 1232740 h 1868844"/>
                    <a:gd name="connsiteX34" fmla="*/ 691764 w 1980454"/>
                    <a:gd name="connsiteY34" fmla="*/ 1240691 h 1868844"/>
                    <a:gd name="connsiteX35" fmla="*/ 715618 w 1980454"/>
                    <a:gd name="connsiteY35" fmla="*/ 1248643 h 1868844"/>
                    <a:gd name="connsiteX36" fmla="*/ 719593 w 1980454"/>
                    <a:gd name="connsiteY36" fmla="*/ 1260570 h 1868844"/>
                    <a:gd name="connsiteX37" fmla="*/ 739472 w 1980454"/>
                    <a:gd name="connsiteY37" fmla="*/ 1280448 h 1868844"/>
                    <a:gd name="connsiteX38" fmla="*/ 751399 w 1980454"/>
                    <a:gd name="connsiteY38" fmla="*/ 1300326 h 1868844"/>
                    <a:gd name="connsiteX39" fmla="*/ 755374 w 1980454"/>
                    <a:gd name="connsiteY39" fmla="*/ 1312253 h 1868844"/>
                    <a:gd name="connsiteX40" fmla="*/ 771277 w 1980454"/>
                    <a:gd name="connsiteY40" fmla="*/ 1328156 h 1868844"/>
                    <a:gd name="connsiteX41" fmla="*/ 783204 w 1980454"/>
                    <a:gd name="connsiteY41" fmla="*/ 1340083 h 1868844"/>
                    <a:gd name="connsiteX42" fmla="*/ 799107 w 1980454"/>
                    <a:gd name="connsiteY42" fmla="*/ 1359961 h 1868844"/>
                    <a:gd name="connsiteX43" fmla="*/ 803082 w 1980454"/>
                    <a:gd name="connsiteY43" fmla="*/ 1371888 h 1868844"/>
                    <a:gd name="connsiteX44" fmla="*/ 815009 w 1980454"/>
                    <a:gd name="connsiteY44" fmla="*/ 1375864 h 1868844"/>
                    <a:gd name="connsiteX45" fmla="*/ 838863 w 1980454"/>
                    <a:gd name="connsiteY45" fmla="*/ 1391766 h 1868844"/>
                    <a:gd name="connsiteX46" fmla="*/ 862717 w 1980454"/>
                    <a:gd name="connsiteY46" fmla="*/ 1399718 h 1868844"/>
                    <a:gd name="connsiteX47" fmla="*/ 874644 w 1980454"/>
                    <a:gd name="connsiteY47" fmla="*/ 1403693 h 1868844"/>
                    <a:gd name="connsiteX48" fmla="*/ 882595 w 1980454"/>
                    <a:gd name="connsiteY48" fmla="*/ 1415620 h 1868844"/>
                    <a:gd name="connsiteX49" fmla="*/ 894522 w 1980454"/>
                    <a:gd name="connsiteY49" fmla="*/ 1419596 h 1868844"/>
                    <a:gd name="connsiteX50" fmla="*/ 906449 w 1980454"/>
                    <a:gd name="connsiteY50" fmla="*/ 1427547 h 1868844"/>
                    <a:gd name="connsiteX51" fmla="*/ 914400 w 1980454"/>
                    <a:gd name="connsiteY51" fmla="*/ 1439474 h 1868844"/>
                    <a:gd name="connsiteX52" fmla="*/ 918376 w 1980454"/>
                    <a:gd name="connsiteY52" fmla="*/ 1451401 h 1868844"/>
                    <a:gd name="connsiteX53" fmla="*/ 934279 w 1980454"/>
                    <a:gd name="connsiteY53" fmla="*/ 1471279 h 1868844"/>
                    <a:gd name="connsiteX54" fmla="*/ 946206 w 1980454"/>
                    <a:gd name="connsiteY54" fmla="*/ 1475255 h 1868844"/>
                    <a:gd name="connsiteX55" fmla="*/ 966084 w 1980454"/>
                    <a:gd name="connsiteY55" fmla="*/ 1471279 h 1868844"/>
                    <a:gd name="connsiteX56" fmla="*/ 978011 w 1980454"/>
                    <a:gd name="connsiteY56" fmla="*/ 1467304 h 1868844"/>
                    <a:gd name="connsiteX57" fmla="*/ 1001865 w 1980454"/>
                    <a:gd name="connsiteY57" fmla="*/ 1471279 h 1868844"/>
                    <a:gd name="connsiteX58" fmla="*/ 1025719 w 1980454"/>
                    <a:gd name="connsiteY58" fmla="*/ 1479231 h 1868844"/>
                    <a:gd name="connsiteX59" fmla="*/ 1049573 w 1980454"/>
                    <a:gd name="connsiteY59" fmla="*/ 1495133 h 1868844"/>
                    <a:gd name="connsiteX60" fmla="*/ 1069451 w 1980454"/>
                    <a:gd name="connsiteY60" fmla="*/ 1515011 h 1868844"/>
                    <a:gd name="connsiteX61" fmla="*/ 1101256 w 1980454"/>
                    <a:gd name="connsiteY61" fmla="*/ 1538865 h 1868844"/>
                    <a:gd name="connsiteX62" fmla="*/ 1109207 w 1980454"/>
                    <a:gd name="connsiteY62" fmla="*/ 1546817 h 1868844"/>
                    <a:gd name="connsiteX63" fmla="*/ 1141013 w 1980454"/>
                    <a:gd name="connsiteY63" fmla="*/ 1554768 h 1868844"/>
                    <a:gd name="connsiteX64" fmla="*/ 1152940 w 1980454"/>
                    <a:gd name="connsiteY64" fmla="*/ 1562719 h 1868844"/>
                    <a:gd name="connsiteX65" fmla="*/ 1176793 w 1980454"/>
                    <a:gd name="connsiteY65" fmla="*/ 1570671 h 1868844"/>
                    <a:gd name="connsiteX66" fmla="*/ 1196672 w 1980454"/>
                    <a:gd name="connsiteY66" fmla="*/ 1582598 h 1868844"/>
                    <a:gd name="connsiteX67" fmla="*/ 1208599 w 1980454"/>
                    <a:gd name="connsiteY67" fmla="*/ 1594524 h 1868844"/>
                    <a:gd name="connsiteX68" fmla="*/ 1232453 w 1980454"/>
                    <a:gd name="connsiteY68" fmla="*/ 1602476 h 1868844"/>
                    <a:gd name="connsiteX69" fmla="*/ 1244380 w 1980454"/>
                    <a:gd name="connsiteY69" fmla="*/ 1606451 h 1868844"/>
                    <a:gd name="connsiteX70" fmla="*/ 1252331 w 1980454"/>
                    <a:gd name="connsiteY70" fmla="*/ 1594524 h 1868844"/>
                    <a:gd name="connsiteX71" fmla="*/ 1268233 w 1980454"/>
                    <a:gd name="connsiteY71" fmla="*/ 1598500 h 1868844"/>
                    <a:gd name="connsiteX72" fmla="*/ 1288112 w 1980454"/>
                    <a:gd name="connsiteY72" fmla="*/ 1614403 h 1868844"/>
                    <a:gd name="connsiteX73" fmla="*/ 1296063 w 1980454"/>
                    <a:gd name="connsiteY73" fmla="*/ 1626330 h 1868844"/>
                    <a:gd name="connsiteX74" fmla="*/ 1307990 w 1980454"/>
                    <a:gd name="connsiteY74" fmla="*/ 1634281 h 1868844"/>
                    <a:gd name="connsiteX75" fmla="*/ 1331844 w 1980454"/>
                    <a:gd name="connsiteY75" fmla="*/ 1662111 h 1868844"/>
                    <a:gd name="connsiteX76" fmla="*/ 1343771 w 1980454"/>
                    <a:gd name="connsiteY76" fmla="*/ 1666086 h 1868844"/>
                    <a:gd name="connsiteX77" fmla="*/ 1391479 w 1980454"/>
                    <a:gd name="connsiteY77" fmla="*/ 1654159 h 1868844"/>
                    <a:gd name="connsiteX78" fmla="*/ 1403406 w 1980454"/>
                    <a:gd name="connsiteY78" fmla="*/ 1650184 h 1868844"/>
                    <a:gd name="connsiteX79" fmla="*/ 1439187 w 1980454"/>
                    <a:gd name="connsiteY79" fmla="*/ 1662111 h 1868844"/>
                    <a:gd name="connsiteX80" fmla="*/ 1451113 w 1980454"/>
                    <a:gd name="connsiteY80" fmla="*/ 1666086 h 1868844"/>
                    <a:gd name="connsiteX81" fmla="*/ 1463040 w 1980454"/>
                    <a:gd name="connsiteY81" fmla="*/ 1670062 h 1868844"/>
                    <a:gd name="connsiteX82" fmla="*/ 1494846 w 1980454"/>
                    <a:gd name="connsiteY82" fmla="*/ 1693916 h 1868844"/>
                    <a:gd name="connsiteX83" fmla="*/ 1506773 w 1980454"/>
                    <a:gd name="connsiteY83" fmla="*/ 1701867 h 1868844"/>
                    <a:gd name="connsiteX84" fmla="*/ 1530627 w 1980454"/>
                    <a:gd name="connsiteY84" fmla="*/ 1705843 h 1868844"/>
                    <a:gd name="connsiteX85" fmla="*/ 1542553 w 1980454"/>
                    <a:gd name="connsiteY85" fmla="*/ 1713794 h 1868844"/>
                    <a:gd name="connsiteX86" fmla="*/ 1554480 w 1980454"/>
                    <a:gd name="connsiteY86" fmla="*/ 1717770 h 1868844"/>
                    <a:gd name="connsiteX87" fmla="*/ 1562432 w 1980454"/>
                    <a:gd name="connsiteY87" fmla="*/ 1725721 h 1868844"/>
                    <a:gd name="connsiteX88" fmla="*/ 1574359 w 1980454"/>
                    <a:gd name="connsiteY88" fmla="*/ 1729697 h 1868844"/>
                    <a:gd name="connsiteX89" fmla="*/ 1598213 w 1980454"/>
                    <a:gd name="connsiteY89" fmla="*/ 1745599 h 1868844"/>
                    <a:gd name="connsiteX90" fmla="*/ 1618091 w 1980454"/>
                    <a:gd name="connsiteY90" fmla="*/ 1765478 h 1868844"/>
                    <a:gd name="connsiteX91" fmla="*/ 1637969 w 1980454"/>
                    <a:gd name="connsiteY91" fmla="*/ 1785356 h 1868844"/>
                    <a:gd name="connsiteX92" fmla="*/ 1641945 w 1980454"/>
                    <a:gd name="connsiteY92" fmla="*/ 1797283 h 1868844"/>
                    <a:gd name="connsiteX93" fmla="*/ 1665799 w 1980454"/>
                    <a:gd name="connsiteY93" fmla="*/ 1821137 h 1868844"/>
                    <a:gd name="connsiteX94" fmla="*/ 1677726 w 1980454"/>
                    <a:gd name="connsiteY94" fmla="*/ 1833064 h 1868844"/>
                    <a:gd name="connsiteX95" fmla="*/ 1685677 w 1980454"/>
                    <a:gd name="connsiteY95" fmla="*/ 1844991 h 1868844"/>
                    <a:gd name="connsiteX96" fmla="*/ 1689653 w 1980454"/>
                    <a:gd name="connsiteY96" fmla="*/ 1856918 h 1868844"/>
                    <a:gd name="connsiteX97" fmla="*/ 1701580 w 1980454"/>
                    <a:gd name="connsiteY97" fmla="*/ 1868844 h 1868844"/>
                    <a:gd name="connsiteX98" fmla="*/ 1713507 w 1980454"/>
                    <a:gd name="connsiteY98" fmla="*/ 1864869 h 1868844"/>
                    <a:gd name="connsiteX99" fmla="*/ 1737360 w 1980454"/>
                    <a:gd name="connsiteY99" fmla="*/ 1817161 h 1868844"/>
                    <a:gd name="connsiteX100" fmla="*/ 1753263 w 1980454"/>
                    <a:gd name="connsiteY100" fmla="*/ 1797283 h 1868844"/>
                    <a:gd name="connsiteX101" fmla="*/ 1757239 w 1980454"/>
                    <a:gd name="connsiteY101" fmla="*/ 1785356 h 1868844"/>
                    <a:gd name="connsiteX102" fmla="*/ 1773141 w 1980454"/>
                    <a:gd name="connsiteY102" fmla="*/ 1761502 h 1868844"/>
                    <a:gd name="connsiteX103" fmla="*/ 1781093 w 1980454"/>
                    <a:gd name="connsiteY103" fmla="*/ 1749575 h 1868844"/>
                    <a:gd name="connsiteX104" fmla="*/ 1793020 w 1980454"/>
                    <a:gd name="connsiteY104" fmla="*/ 1741624 h 1868844"/>
                    <a:gd name="connsiteX105" fmla="*/ 1832776 w 1980454"/>
                    <a:gd name="connsiteY105" fmla="*/ 1729697 h 1868844"/>
                    <a:gd name="connsiteX106" fmla="*/ 1840727 w 1980454"/>
                    <a:gd name="connsiteY106" fmla="*/ 1721745 h 1868844"/>
                    <a:gd name="connsiteX107" fmla="*/ 1844703 w 1980454"/>
                    <a:gd name="connsiteY107" fmla="*/ 1709818 h 1868844"/>
                    <a:gd name="connsiteX108" fmla="*/ 1856630 w 1980454"/>
                    <a:gd name="connsiteY108" fmla="*/ 1705843 h 1868844"/>
                    <a:gd name="connsiteX109" fmla="*/ 1864581 w 1980454"/>
                    <a:gd name="connsiteY109" fmla="*/ 1697891 h 1868844"/>
                    <a:gd name="connsiteX110" fmla="*/ 1880484 w 1980454"/>
                    <a:gd name="connsiteY110" fmla="*/ 1674038 h 1868844"/>
                    <a:gd name="connsiteX111" fmla="*/ 1896387 w 1980454"/>
                    <a:gd name="connsiteY111" fmla="*/ 1658135 h 1868844"/>
                    <a:gd name="connsiteX112" fmla="*/ 1912289 w 1980454"/>
                    <a:gd name="connsiteY112" fmla="*/ 1642232 h 1868844"/>
                    <a:gd name="connsiteX113" fmla="*/ 1936143 w 1980454"/>
                    <a:gd name="connsiteY113" fmla="*/ 1626330 h 1868844"/>
                    <a:gd name="connsiteX114" fmla="*/ 1932167 w 1980454"/>
                    <a:gd name="connsiteY114" fmla="*/ 1610427 h 1868844"/>
                    <a:gd name="connsiteX115" fmla="*/ 1920240 w 1980454"/>
                    <a:gd name="connsiteY115" fmla="*/ 1602476 h 1868844"/>
                    <a:gd name="connsiteX116" fmla="*/ 1904338 w 1980454"/>
                    <a:gd name="connsiteY116" fmla="*/ 1582598 h 1868844"/>
                    <a:gd name="connsiteX117" fmla="*/ 1900362 w 1980454"/>
                    <a:gd name="connsiteY117" fmla="*/ 1570671 h 1868844"/>
                    <a:gd name="connsiteX118" fmla="*/ 1904338 w 1980454"/>
                    <a:gd name="connsiteY118" fmla="*/ 1558744 h 1868844"/>
                    <a:gd name="connsiteX119" fmla="*/ 1908313 w 1980454"/>
                    <a:gd name="connsiteY119" fmla="*/ 1538865 h 1868844"/>
                    <a:gd name="connsiteX120" fmla="*/ 1928192 w 1980454"/>
                    <a:gd name="connsiteY120" fmla="*/ 1522963 h 1868844"/>
                    <a:gd name="connsiteX121" fmla="*/ 1936143 w 1980454"/>
                    <a:gd name="connsiteY121" fmla="*/ 1515011 h 1868844"/>
                    <a:gd name="connsiteX122" fmla="*/ 1940119 w 1980454"/>
                    <a:gd name="connsiteY122" fmla="*/ 1503084 h 1868844"/>
                    <a:gd name="connsiteX123" fmla="*/ 1944094 w 1980454"/>
                    <a:gd name="connsiteY123" fmla="*/ 1487182 h 1868844"/>
                    <a:gd name="connsiteX124" fmla="*/ 1952046 w 1980454"/>
                    <a:gd name="connsiteY124" fmla="*/ 1479231 h 1868844"/>
                    <a:gd name="connsiteX125" fmla="*/ 1979875 w 1980454"/>
                    <a:gd name="connsiteY125" fmla="*/ 1479231 h 1868844"/>
                    <a:gd name="connsiteX126" fmla="*/ 1975900 w 1980454"/>
                    <a:gd name="connsiteY126" fmla="*/ 1459352 h 1868844"/>
                    <a:gd name="connsiteX127" fmla="*/ 1967948 w 1980454"/>
                    <a:gd name="connsiteY127" fmla="*/ 1435498 h 1868844"/>
                    <a:gd name="connsiteX128" fmla="*/ 1963973 w 1980454"/>
                    <a:gd name="connsiteY128" fmla="*/ 1423571 h 1868844"/>
                    <a:gd name="connsiteX129" fmla="*/ 1959997 w 1980454"/>
                    <a:gd name="connsiteY129" fmla="*/ 1411644 h 1868844"/>
                    <a:gd name="connsiteX130" fmla="*/ 1956021 w 1980454"/>
                    <a:gd name="connsiteY130" fmla="*/ 1399718 h 1868844"/>
                    <a:gd name="connsiteX131" fmla="*/ 1967948 w 1980454"/>
                    <a:gd name="connsiteY131" fmla="*/ 1363937 h 1868844"/>
                    <a:gd name="connsiteX132" fmla="*/ 1971924 w 1980454"/>
                    <a:gd name="connsiteY132" fmla="*/ 1352010 h 1868844"/>
                    <a:gd name="connsiteX133" fmla="*/ 1975900 w 1980454"/>
                    <a:gd name="connsiteY133" fmla="*/ 1340083 h 1868844"/>
                    <a:gd name="connsiteX134" fmla="*/ 1967948 w 1980454"/>
                    <a:gd name="connsiteY134" fmla="*/ 1292375 h 1868844"/>
                    <a:gd name="connsiteX135" fmla="*/ 1959997 w 1980454"/>
                    <a:gd name="connsiteY135" fmla="*/ 1268521 h 1868844"/>
                    <a:gd name="connsiteX136" fmla="*/ 1956021 w 1980454"/>
                    <a:gd name="connsiteY136" fmla="*/ 1256594 h 1868844"/>
                    <a:gd name="connsiteX137" fmla="*/ 1948070 w 1980454"/>
                    <a:gd name="connsiteY137" fmla="*/ 1200935 h 1868844"/>
                    <a:gd name="connsiteX138" fmla="*/ 1932167 w 1980454"/>
                    <a:gd name="connsiteY138" fmla="*/ 1181057 h 1868844"/>
                    <a:gd name="connsiteX139" fmla="*/ 1932167 w 1980454"/>
                    <a:gd name="connsiteY139" fmla="*/ 1133349 h 1868844"/>
                    <a:gd name="connsiteX140" fmla="*/ 1944094 w 1980454"/>
                    <a:gd name="connsiteY140" fmla="*/ 1129373 h 1868844"/>
                    <a:gd name="connsiteX141" fmla="*/ 1952046 w 1980454"/>
                    <a:gd name="connsiteY141" fmla="*/ 1121422 h 1868844"/>
                    <a:gd name="connsiteX142" fmla="*/ 1952046 w 1980454"/>
                    <a:gd name="connsiteY142" fmla="*/ 1085641 h 1868844"/>
                    <a:gd name="connsiteX143" fmla="*/ 1944094 w 1980454"/>
                    <a:gd name="connsiteY143" fmla="*/ 1061787 h 1868844"/>
                    <a:gd name="connsiteX144" fmla="*/ 1940119 w 1980454"/>
                    <a:gd name="connsiteY144" fmla="*/ 1037933 h 1868844"/>
                    <a:gd name="connsiteX145" fmla="*/ 1940119 w 1980454"/>
                    <a:gd name="connsiteY145" fmla="*/ 958420 h 1868844"/>
                    <a:gd name="connsiteX146" fmla="*/ 1932167 w 1980454"/>
                    <a:gd name="connsiteY146" fmla="*/ 950469 h 1868844"/>
                    <a:gd name="connsiteX147" fmla="*/ 1928192 w 1980454"/>
                    <a:gd name="connsiteY147" fmla="*/ 938542 h 1868844"/>
                    <a:gd name="connsiteX148" fmla="*/ 1920240 w 1980454"/>
                    <a:gd name="connsiteY148" fmla="*/ 930591 h 1868844"/>
                    <a:gd name="connsiteX149" fmla="*/ 1912289 w 1980454"/>
                    <a:gd name="connsiteY149" fmla="*/ 902761 h 1868844"/>
                    <a:gd name="connsiteX150" fmla="*/ 1900362 w 1980454"/>
                    <a:gd name="connsiteY150" fmla="*/ 894810 h 1868844"/>
                    <a:gd name="connsiteX151" fmla="*/ 1876508 w 1980454"/>
                    <a:gd name="connsiteY151" fmla="*/ 886858 h 1868844"/>
                    <a:gd name="connsiteX152" fmla="*/ 1864581 w 1980454"/>
                    <a:gd name="connsiteY152" fmla="*/ 882883 h 1868844"/>
                    <a:gd name="connsiteX153" fmla="*/ 1856630 w 1980454"/>
                    <a:gd name="connsiteY153" fmla="*/ 874931 h 1868844"/>
                    <a:gd name="connsiteX154" fmla="*/ 1844703 w 1980454"/>
                    <a:gd name="connsiteY154" fmla="*/ 870956 h 1868844"/>
                    <a:gd name="connsiteX155" fmla="*/ 1832776 w 1980454"/>
                    <a:gd name="connsiteY155" fmla="*/ 863004 h 1868844"/>
                    <a:gd name="connsiteX156" fmla="*/ 1824825 w 1980454"/>
                    <a:gd name="connsiteY156" fmla="*/ 851078 h 1868844"/>
                    <a:gd name="connsiteX157" fmla="*/ 1816873 w 1980454"/>
                    <a:gd name="connsiteY157" fmla="*/ 843126 h 1868844"/>
                    <a:gd name="connsiteX158" fmla="*/ 1820849 w 1980454"/>
                    <a:gd name="connsiteY158" fmla="*/ 823248 h 1868844"/>
                    <a:gd name="connsiteX159" fmla="*/ 1832776 w 1980454"/>
                    <a:gd name="connsiteY159" fmla="*/ 799394 h 1868844"/>
                    <a:gd name="connsiteX160" fmla="*/ 1836752 w 1980454"/>
                    <a:gd name="connsiteY160" fmla="*/ 787467 h 1868844"/>
                    <a:gd name="connsiteX161" fmla="*/ 1832776 w 1980454"/>
                    <a:gd name="connsiteY161" fmla="*/ 763613 h 1868844"/>
                    <a:gd name="connsiteX162" fmla="*/ 1824825 w 1980454"/>
                    <a:gd name="connsiteY162" fmla="*/ 751686 h 1868844"/>
                    <a:gd name="connsiteX163" fmla="*/ 1793020 w 1980454"/>
                    <a:gd name="connsiteY163" fmla="*/ 723857 h 1868844"/>
                    <a:gd name="connsiteX164" fmla="*/ 1793020 w 1980454"/>
                    <a:gd name="connsiteY164" fmla="*/ 656271 h 1868844"/>
                    <a:gd name="connsiteX165" fmla="*/ 1789044 w 1980454"/>
                    <a:gd name="connsiteY165" fmla="*/ 636392 h 1868844"/>
                    <a:gd name="connsiteX166" fmla="*/ 1785068 w 1980454"/>
                    <a:gd name="connsiteY166" fmla="*/ 624465 h 1868844"/>
                    <a:gd name="connsiteX167" fmla="*/ 1741336 w 1980454"/>
                    <a:gd name="connsiteY167" fmla="*/ 612538 h 1868844"/>
                    <a:gd name="connsiteX168" fmla="*/ 1721458 w 1980454"/>
                    <a:gd name="connsiteY168" fmla="*/ 588684 h 1868844"/>
                    <a:gd name="connsiteX169" fmla="*/ 1709531 w 1980454"/>
                    <a:gd name="connsiteY169" fmla="*/ 576758 h 1868844"/>
                    <a:gd name="connsiteX170" fmla="*/ 1709531 w 1980454"/>
                    <a:gd name="connsiteY170" fmla="*/ 544952 h 1868844"/>
                    <a:gd name="connsiteX171" fmla="*/ 1697604 w 1980454"/>
                    <a:gd name="connsiteY171" fmla="*/ 540977 h 1868844"/>
                    <a:gd name="connsiteX172" fmla="*/ 1673750 w 1980454"/>
                    <a:gd name="connsiteY172" fmla="*/ 544952 h 1868844"/>
                    <a:gd name="connsiteX173" fmla="*/ 1661823 w 1980454"/>
                    <a:gd name="connsiteY173" fmla="*/ 548928 h 1868844"/>
                    <a:gd name="connsiteX174" fmla="*/ 1657847 w 1980454"/>
                    <a:gd name="connsiteY174" fmla="*/ 513147 h 1868844"/>
                    <a:gd name="connsiteX175" fmla="*/ 1645920 w 1980454"/>
                    <a:gd name="connsiteY175" fmla="*/ 473391 h 1868844"/>
                    <a:gd name="connsiteX176" fmla="*/ 1637969 w 1980454"/>
                    <a:gd name="connsiteY176" fmla="*/ 445561 h 1868844"/>
                    <a:gd name="connsiteX177" fmla="*/ 1633993 w 1980454"/>
                    <a:gd name="connsiteY177" fmla="*/ 433634 h 1868844"/>
                    <a:gd name="connsiteX178" fmla="*/ 1633993 w 1980454"/>
                    <a:gd name="connsiteY178" fmla="*/ 409780 h 1868844"/>
                    <a:gd name="connsiteX179" fmla="*/ 1622067 w 1980454"/>
                    <a:gd name="connsiteY179" fmla="*/ 401829 h 1868844"/>
                    <a:gd name="connsiteX180" fmla="*/ 1594237 w 1980454"/>
                    <a:gd name="connsiteY180" fmla="*/ 377975 h 1868844"/>
                    <a:gd name="connsiteX181" fmla="*/ 1578334 w 1980454"/>
                    <a:gd name="connsiteY181" fmla="*/ 354121 h 1868844"/>
                    <a:gd name="connsiteX182" fmla="*/ 1566407 w 1980454"/>
                    <a:gd name="connsiteY182" fmla="*/ 330267 h 1868844"/>
                    <a:gd name="connsiteX183" fmla="*/ 1570383 w 1980454"/>
                    <a:gd name="connsiteY183" fmla="*/ 314364 h 1868844"/>
                    <a:gd name="connsiteX184" fmla="*/ 1578334 w 1980454"/>
                    <a:gd name="connsiteY184" fmla="*/ 302438 h 1868844"/>
                    <a:gd name="connsiteX185" fmla="*/ 1614115 w 1980454"/>
                    <a:gd name="connsiteY185" fmla="*/ 294486 h 1868844"/>
                    <a:gd name="connsiteX186" fmla="*/ 1622067 w 1980454"/>
                    <a:gd name="connsiteY186" fmla="*/ 286535 h 1868844"/>
                    <a:gd name="connsiteX187" fmla="*/ 1622067 w 1980454"/>
                    <a:gd name="connsiteY187" fmla="*/ 262681 h 1868844"/>
                    <a:gd name="connsiteX188" fmla="*/ 1614115 w 1980454"/>
                    <a:gd name="connsiteY188" fmla="*/ 254730 h 1868844"/>
                    <a:gd name="connsiteX189" fmla="*/ 1606164 w 1980454"/>
                    <a:gd name="connsiteY189" fmla="*/ 226900 h 1868844"/>
                    <a:gd name="connsiteX190" fmla="*/ 1610140 w 1980454"/>
                    <a:gd name="connsiteY190" fmla="*/ 187144 h 1868844"/>
                    <a:gd name="connsiteX191" fmla="*/ 1618091 w 1980454"/>
                    <a:gd name="connsiteY191" fmla="*/ 163290 h 1868844"/>
                    <a:gd name="connsiteX192" fmla="*/ 1598213 w 1980454"/>
                    <a:gd name="connsiteY192" fmla="*/ 119558 h 1868844"/>
                    <a:gd name="connsiteX193" fmla="*/ 1590261 w 1980454"/>
                    <a:gd name="connsiteY193" fmla="*/ 107631 h 1868844"/>
                    <a:gd name="connsiteX194" fmla="*/ 1598213 w 1980454"/>
                    <a:gd name="connsiteY194" fmla="*/ 139436 h 1868844"/>
                    <a:gd name="connsiteX195" fmla="*/ 1606164 w 1980454"/>
                    <a:gd name="connsiteY195" fmla="*/ 115582 h 1868844"/>
                    <a:gd name="connsiteX196" fmla="*/ 1610140 w 1980454"/>
                    <a:gd name="connsiteY196" fmla="*/ 103655 h 1868844"/>
                    <a:gd name="connsiteX197" fmla="*/ 1618091 w 1980454"/>
                    <a:gd name="connsiteY197" fmla="*/ 91728 h 1868844"/>
                    <a:gd name="connsiteX198" fmla="*/ 1606164 w 1980454"/>
                    <a:gd name="connsiteY198" fmla="*/ 99679 h 1868844"/>
                    <a:gd name="connsiteX199" fmla="*/ 1514724 w 1980454"/>
                    <a:gd name="connsiteY199" fmla="*/ 87752 h 1868844"/>
                    <a:gd name="connsiteX200" fmla="*/ 1490870 w 1980454"/>
                    <a:gd name="connsiteY200" fmla="*/ 79801 h 1868844"/>
                    <a:gd name="connsiteX201" fmla="*/ 1482919 w 1980454"/>
                    <a:gd name="connsiteY201" fmla="*/ 67874 h 1868844"/>
                    <a:gd name="connsiteX202" fmla="*/ 1463040 w 1980454"/>
                    <a:gd name="connsiteY202" fmla="*/ 63898 h 1868844"/>
                    <a:gd name="connsiteX203" fmla="*/ 1431235 w 1980454"/>
                    <a:gd name="connsiteY203" fmla="*/ 59923 h 1868844"/>
                    <a:gd name="connsiteX204" fmla="*/ 1391479 w 1980454"/>
                    <a:gd name="connsiteY204" fmla="*/ 47996 h 1868844"/>
                    <a:gd name="connsiteX205" fmla="*/ 1379552 w 1980454"/>
                    <a:gd name="connsiteY205" fmla="*/ 44020 h 1868844"/>
                    <a:gd name="connsiteX206" fmla="*/ 1319917 w 1980454"/>
                    <a:gd name="connsiteY206" fmla="*/ 36069 h 1868844"/>
                    <a:gd name="connsiteX207" fmla="*/ 1284136 w 1980454"/>
                    <a:gd name="connsiteY207" fmla="*/ 28118 h 1868844"/>
                    <a:gd name="connsiteX208" fmla="*/ 1272209 w 1980454"/>
                    <a:gd name="connsiteY208" fmla="*/ 24142 h 1868844"/>
                    <a:gd name="connsiteX209" fmla="*/ 1216550 w 1980454"/>
                    <a:gd name="connsiteY209" fmla="*/ 36069 h 1868844"/>
                    <a:gd name="connsiteX210" fmla="*/ 1192696 w 1980454"/>
                    <a:gd name="connsiteY210" fmla="*/ 47996 h 1868844"/>
                    <a:gd name="connsiteX211" fmla="*/ 1160891 w 1980454"/>
                    <a:gd name="connsiteY211" fmla="*/ 44020 h 1868844"/>
                    <a:gd name="connsiteX212" fmla="*/ 1148964 w 1980454"/>
                    <a:gd name="connsiteY212" fmla="*/ 40044 h 1868844"/>
                    <a:gd name="connsiteX213" fmla="*/ 1101256 w 1980454"/>
                    <a:gd name="connsiteY213" fmla="*/ 32093 h 1868844"/>
                    <a:gd name="connsiteX214" fmla="*/ 1057524 w 1980454"/>
                    <a:gd name="connsiteY214" fmla="*/ 20166 h 1868844"/>
                    <a:gd name="connsiteX215" fmla="*/ 993913 w 1980454"/>
                    <a:gd name="connsiteY215" fmla="*/ 4264 h 1868844"/>
                    <a:gd name="connsiteX216" fmla="*/ 950181 w 1980454"/>
                    <a:gd name="connsiteY216" fmla="*/ 8239 h 1868844"/>
                    <a:gd name="connsiteX217" fmla="*/ 870668 w 1980454"/>
                    <a:gd name="connsiteY217" fmla="*/ 288 h 1868844"/>
                    <a:gd name="connsiteX218" fmla="*/ 826936 w 1980454"/>
                    <a:gd name="connsiteY218" fmla="*/ 4264 h 1868844"/>
                    <a:gd name="connsiteX219" fmla="*/ 822960 w 1980454"/>
                    <a:gd name="connsiteY219" fmla="*/ 28118 h 1868844"/>
                    <a:gd name="connsiteX220" fmla="*/ 811033 w 1980454"/>
                    <a:gd name="connsiteY220" fmla="*/ 32093 h 1868844"/>
                    <a:gd name="connsiteX221" fmla="*/ 783204 w 1980454"/>
                    <a:gd name="connsiteY221" fmla="*/ 44020 h 1868844"/>
                    <a:gd name="connsiteX222" fmla="*/ 759350 w 1980454"/>
                    <a:gd name="connsiteY222" fmla="*/ 51971 h 1868844"/>
                    <a:gd name="connsiteX223" fmla="*/ 751399 w 1980454"/>
                    <a:gd name="connsiteY223" fmla="*/ 59923 h 1868844"/>
                    <a:gd name="connsiteX224" fmla="*/ 731520 w 1980454"/>
                    <a:gd name="connsiteY224" fmla="*/ 71850 h 1868844"/>
                    <a:gd name="connsiteX225" fmla="*/ 723569 w 1980454"/>
                    <a:gd name="connsiteY225" fmla="*/ 83777 h 1868844"/>
                    <a:gd name="connsiteX226" fmla="*/ 719593 w 1980454"/>
                    <a:gd name="connsiteY226" fmla="*/ 95704 h 1868844"/>
                    <a:gd name="connsiteX227" fmla="*/ 695740 w 1980454"/>
                    <a:gd name="connsiteY227" fmla="*/ 99679 h 1868844"/>
                    <a:gd name="connsiteX228" fmla="*/ 683813 w 1980454"/>
                    <a:gd name="connsiteY228" fmla="*/ 103655 h 1868844"/>
                    <a:gd name="connsiteX229" fmla="*/ 667910 w 1980454"/>
                    <a:gd name="connsiteY229" fmla="*/ 119558 h 1868844"/>
                    <a:gd name="connsiteX230" fmla="*/ 659959 w 1980454"/>
                    <a:gd name="connsiteY230" fmla="*/ 155338 h 1868844"/>
                    <a:gd name="connsiteX231" fmla="*/ 655983 w 1980454"/>
                    <a:gd name="connsiteY231" fmla="*/ 167265 h 1868844"/>
                    <a:gd name="connsiteX232" fmla="*/ 632129 w 1980454"/>
                    <a:gd name="connsiteY232" fmla="*/ 175217 h 1868844"/>
                    <a:gd name="connsiteX233" fmla="*/ 612251 w 1980454"/>
                    <a:gd name="connsiteY233" fmla="*/ 163290 h 1868844"/>
                    <a:gd name="connsiteX234" fmla="*/ 600324 w 1980454"/>
                    <a:gd name="connsiteY234" fmla="*/ 167265 h 1868844"/>
                    <a:gd name="connsiteX235" fmla="*/ 588397 w 1980454"/>
                    <a:gd name="connsiteY235" fmla="*/ 195095 h 1868844"/>
                    <a:gd name="connsiteX236" fmla="*/ 580446 w 1980454"/>
                    <a:gd name="connsiteY236" fmla="*/ 218949 h 1868844"/>
                    <a:gd name="connsiteX237" fmla="*/ 548640 w 1980454"/>
                    <a:gd name="connsiteY237" fmla="*/ 226900 h 1868844"/>
                    <a:gd name="connsiteX238" fmla="*/ 552616 w 1980454"/>
                    <a:gd name="connsiteY238" fmla="*/ 254730 h 1868844"/>
                    <a:gd name="connsiteX239" fmla="*/ 548640 w 1980454"/>
                    <a:gd name="connsiteY239" fmla="*/ 266657 h 1868844"/>
                    <a:gd name="connsiteX240" fmla="*/ 544665 w 1980454"/>
                    <a:gd name="connsiteY240" fmla="*/ 286535 h 1868844"/>
                    <a:gd name="connsiteX241" fmla="*/ 540689 w 1980454"/>
                    <a:gd name="connsiteY241" fmla="*/ 298462 h 1868844"/>
                    <a:gd name="connsiteX242" fmla="*/ 528762 w 1980454"/>
                    <a:gd name="connsiteY242" fmla="*/ 306413 h 1868844"/>
                    <a:gd name="connsiteX243" fmla="*/ 496957 w 1980454"/>
                    <a:gd name="connsiteY243" fmla="*/ 346170 h 1868844"/>
                    <a:gd name="connsiteX244" fmla="*/ 485030 w 1980454"/>
                    <a:gd name="connsiteY244" fmla="*/ 350145 h 1868844"/>
                    <a:gd name="connsiteX245" fmla="*/ 469127 w 1980454"/>
                    <a:gd name="connsiteY245" fmla="*/ 370024 h 1868844"/>
                    <a:gd name="connsiteX246" fmla="*/ 477079 w 1980454"/>
                    <a:gd name="connsiteY246" fmla="*/ 393878 h 1868844"/>
                    <a:gd name="connsiteX247" fmla="*/ 481054 w 1980454"/>
                    <a:gd name="connsiteY247" fmla="*/ 405804 h 1868844"/>
                    <a:gd name="connsiteX248" fmla="*/ 462791 w 1980454"/>
                    <a:gd name="connsiteY248" fmla="*/ 445582 h 1868844"/>
                    <a:gd name="connsiteX249" fmla="*/ 473103 w 1980454"/>
                    <a:gd name="connsiteY249" fmla="*/ 489293 h 1868844"/>
                    <a:gd name="connsiteX250" fmla="*/ 465152 w 1980454"/>
                    <a:gd name="connsiteY250" fmla="*/ 580733 h 1868844"/>
                    <a:gd name="connsiteX251" fmla="*/ 461176 w 1980454"/>
                    <a:gd name="connsiteY251" fmla="*/ 608563 h 1868844"/>
                    <a:gd name="connsiteX252" fmla="*/ 453225 w 1980454"/>
                    <a:gd name="connsiteY252" fmla="*/ 632417 h 1868844"/>
                    <a:gd name="connsiteX253" fmla="*/ 449249 w 1980454"/>
                    <a:gd name="connsiteY253" fmla="*/ 648319 h 1868844"/>
                    <a:gd name="connsiteX254" fmla="*/ 441298 w 1980454"/>
                    <a:gd name="connsiteY254" fmla="*/ 672173 h 1868844"/>
                    <a:gd name="connsiteX255" fmla="*/ 425395 w 1980454"/>
                    <a:gd name="connsiteY255" fmla="*/ 719881 h 1868844"/>
                    <a:gd name="connsiteX256" fmla="*/ 417444 w 1980454"/>
                    <a:gd name="connsiteY256" fmla="*/ 751686 h 1868844"/>
                    <a:gd name="connsiteX257" fmla="*/ 409493 w 1980454"/>
                    <a:gd name="connsiteY257" fmla="*/ 775540 h 1868844"/>
                    <a:gd name="connsiteX258" fmla="*/ 373712 w 1980454"/>
                    <a:gd name="connsiteY258" fmla="*/ 787467 h 1868844"/>
                    <a:gd name="connsiteX259" fmla="*/ 349858 w 1980454"/>
                    <a:gd name="connsiteY259" fmla="*/ 795418 h 1868844"/>
                    <a:gd name="connsiteX260" fmla="*/ 314077 w 1980454"/>
                    <a:gd name="connsiteY260" fmla="*/ 803370 h 1868844"/>
                    <a:gd name="connsiteX261" fmla="*/ 302150 w 1980454"/>
                    <a:gd name="connsiteY261" fmla="*/ 807345 h 1868844"/>
                    <a:gd name="connsiteX262" fmla="*/ 286247 w 1980454"/>
                    <a:gd name="connsiteY262" fmla="*/ 815297 h 1868844"/>
                    <a:gd name="connsiteX263" fmla="*/ 218661 w 1980454"/>
                    <a:gd name="connsiteY263" fmla="*/ 823248 h 1868844"/>
                    <a:gd name="connsiteX264" fmla="*/ 194807 w 1980454"/>
                    <a:gd name="connsiteY264" fmla="*/ 831199 h 1868844"/>
                    <a:gd name="connsiteX265" fmla="*/ 178905 w 1980454"/>
                    <a:gd name="connsiteY265" fmla="*/ 835175 h 1868844"/>
                    <a:gd name="connsiteX266" fmla="*/ 151075 w 1980454"/>
                    <a:gd name="connsiteY266" fmla="*/ 843126 h 1868844"/>
                    <a:gd name="connsiteX267" fmla="*/ 112106 w 1980454"/>
                    <a:gd name="connsiteY267" fmla="*/ 850290 h 1868844"/>
                    <a:gd name="connsiteX268" fmla="*/ 63611 w 1980454"/>
                    <a:gd name="connsiteY268" fmla="*/ 882883 h 1868844"/>
                    <a:gd name="connsiteX269" fmla="*/ 39757 w 1980454"/>
                    <a:gd name="connsiteY269" fmla="*/ 910712 h 1868844"/>
                    <a:gd name="connsiteX270" fmla="*/ 7952 w 1980454"/>
                    <a:gd name="connsiteY270" fmla="*/ 950469 h 1868844"/>
                    <a:gd name="connsiteX271" fmla="*/ 0 w 1980454"/>
                    <a:gd name="connsiteY271" fmla="*/ 974323 h 1868844"/>
                    <a:gd name="connsiteX272" fmla="*/ 19879 w 1980454"/>
                    <a:gd name="connsiteY272" fmla="*/ 1002152 h 1868844"/>
                    <a:gd name="connsiteX273" fmla="*/ 7952 w 1980454"/>
                    <a:gd name="connsiteY273" fmla="*/ 1002152 h 1868844"/>
                    <a:gd name="connsiteX0" fmla="*/ 7952 w 1980454"/>
                    <a:gd name="connsiteY0" fmla="*/ 1002152 h 1868844"/>
                    <a:gd name="connsiteX1" fmla="*/ 35781 w 1980454"/>
                    <a:gd name="connsiteY1" fmla="*/ 998177 h 1868844"/>
                    <a:gd name="connsiteX2" fmla="*/ 75538 w 1980454"/>
                    <a:gd name="connsiteY2" fmla="*/ 1006128 h 1868844"/>
                    <a:gd name="connsiteX3" fmla="*/ 87465 w 1980454"/>
                    <a:gd name="connsiteY3" fmla="*/ 1014079 h 1868844"/>
                    <a:gd name="connsiteX4" fmla="*/ 95416 w 1980454"/>
                    <a:gd name="connsiteY4" fmla="*/ 1022031 h 1868844"/>
                    <a:gd name="connsiteX5" fmla="*/ 115294 w 1980454"/>
                    <a:gd name="connsiteY5" fmla="*/ 1026006 h 1868844"/>
                    <a:gd name="connsiteX6" fmla="*/ 131197 w 1980454"/>
                    <a:gd name="connsiteY6" fmla="*/ 1049860 h 1868844"/>
                    <a:gd name="connsiteX7" fmla="*/ 178905 w 1980454"/>
                    <a:gd name="connsiteY7" fmla="*/ 1065763 h 1868844"/>
                    <a:gd name="connsiteX8" fmla="*/ 190832 w 1980454"/>
                    <a:gd name="connsiteY8" fmla="*/ 1069738 h 1868844"/>
                    <a:gd name="connsiteX9" fmla="*/ 202759 w 1980454"/>
                    <a:gd name="connsiteY9" fmla="*/ 1073714 h 1868844"/>
                    <a:gd name="connsiteX10" fmla="*/ 218661 w 1980454"/>
                    <a:gd name="connsiteY10" fmla="*/ 1077690 h 1868844"/>
                    <a:gd name="connsiteX11" fmla="*/ 230588 w 1980454"/>
                    <a:gd name="connsiteY11" fmla="*/ 1081665 h 1868844"/>
                    <a:gd name="connsiteX12" fmla="*/ 250467 w 1980454"/>
                    <a:gd name="connsiteY12" fmla="*/ 1085641 h 1868844"/>
                    <a:gd name="connsiteX13" fmla="*/ 262393 w 1980454"/>
                    <a:gd name="connsiteY13" fmla="*/ 1089617 h 1868844"/>
                    <a:gd name="connsiteX14" fmla="*/ 278296 w 1980454"/>
                    <a:gd name="connsiteY14" fmla="*/ 1093592 h 1868844"/>
                    <a:gd name="connsiteX15" fmla="*/ 290223 w 1980454"/>
                    <a:gd name="connsiteY15" fmla="*/ 1097568 h 1868844"/>
                    <a:gd name="connsiteX16" fmla="*/ 337931 w 1980454"/>
                    <a:gd name="connsiteY16" fmla="*/ 1105519 h 1868844"/>
                    <a:gd name="connsiteX17" fmla="*/ 381663 w 1980454"/>
                    <a:gd name="connsiteY17" fmla="*/ 1101544 h 1868844"/>
                    <a:gd name="connsiteX18" fmla="*/ 405517 w 1980454"/>
                    <a:gd name="connsiteY18" fmla="*/ 1093592 h 1868844"/>
                    <a:gd name="connsiteX19" fmla="*/ 417444 w 1980454"/>
                    <a:gd name="connsiteY19" fmla="*/ 1089617 h 1868844"/>
                    <a:gd name="connsiteX20" fmla="*/ 449249 w 1980454"/>
                    <a:gd name="connsiteY20" fmla="*/ 1093592 h 1868844"/>
                    <a:gd name="connsiteX21" fmla="*/ 473103 w 1980454"/>
                    <a:gd name="connsiteY21" fmla="*/ 1109495 h 1868844"/>
                    <a:gd name="connsiteX22" fmla="*/ 492981 w 1980454"/>
                    <a:gd name="connsiteY22" fmla="*/ 1125398 h 1868844"/>
                    <a:gd name="connsiteX23" fmla="*/ 512860 w 1980454"/>
                    <a:gd name="connsiteY23" fmla="*/ 1141300 h 1868844"/>
                    <a:gd name="connsiteX24" fmla="*/ 532738 w 1980454"/>
                    <a:gd name="connsiteY24" fmla="*/ 1165154 h 1868844"/>
                    <a:gd name="connsiteX25" fmla="*/ 568519 w 1980454"/>
                    <a:gd name="connsiteY25" fmla="*/ 1181057 h 1868844"/>
                    <a:gd name="connsiteX26" fmla="*/ 580446 w 1980454"/>
                    <a:gd name="connsiteY26" fmla="*/ 1185032 h 1868844"/>
                    <a:gd name="connsiteX27" fmla="*/ 592373 w 1980454"/>
                    <a:gd name="connsiteY27" fmla="*/ 1189008 h 1868844"/>
                    <a:gd name="connsiteX28" fmla="*/ 604300 w 1980454"/>
                    <a:gd name="connsiteY28" fmla="*/ 1196959 h 1868844"/>
                    <a:gd name="connsiteX29" fmla="*/ 612251 w 1980454"/>
                    <a:gd name="connsiteY29" fmla="*/ 1204911 h 1868844"/>
                    <a:gd name="connsiteX30" fmla="*/ 624178 w 1980454"/>
                    <a:gd name="connsiteY30" fmla="*/ 1208886 h 1868844"/>
                    <a:gd name="connsiteX31" fmla="*/ 632129 w 1980454"/>
                    <a:gd name="connsiteY31" fmla="*/ 1216838 h 1868844"/>
                    <a:gd name="connsiteX32" fmla="*/ 667910 w 1980454"/>
                    <a:gd name="connsiteY32" fmla="*/ 1228764 h 1868844"/>
                    <a:gd name="connsiteX33" fmla="*/ 679837 w 1980454"/>
                    <a:gd name="connsiteY33" fmla="*/ 1232740 h 1868844"/>
                    <a:gd name="connsiteX34" fmla="*/ 691764 w 1980454"/>
                    <a:gd name="connsiteY34" fmla="*/ 1240691 h 1868844"/>
                    <a:gd name="connsiteX35" fmla="*/ 715618 w 1980454"/>
                    <a:gd name="connsiteY35" fmla="*/ 1248643 h 1868844"/>
                    <a:gd name="connsiteX36" fmla="*/ 719593 w 1980454"/>
                    <a:gd name="connsiteY36" fmla="*/ 1260570 h 1868844"/>
                    <a:gd name="connsiteX37" fmla="*/ 739472 w 1980454"/>
                    <a:gd name="connsiteY37" fmla="*/ 1280448 h 1868844"/>
                    <a:gd name="connsiteX38" fmla="*/ 751399 w 1980454"/>
                    <a:gd name="connsiteY38" fmla="*/ 1300326 h 1868844"/>
                    <a:gd name="connsiteX39" fmla="*/ 755374 w 1980454"/>
                    <a:gd name="connsiteY39" fmla="*/ 1312253 h 1868844"/>
                    <a:gd name="connsiteX40" fmla="*/ 771277 w 1980454"/>
                    <a:gd name="connsiteY40" fmla="*/ 1328156 h 1868844"/>
                    <a:gd name="connsiteX41" fmla="*/ 783204 w 1980454"/>
                    <a:gd name="connsiteY41" fmla="*/ 1340083 h 1868844"/>
                    <a:gd name="connsiteX42" fmla="*/ 799107 w 1980454"/>
                    <a:gd name="connsiteY42" fmla="*/ 1359961 h 1868844"/>
                    <a:gd name="connsiteX43" fmla="*/ 803082 w 1980454"/>
                    <a:gd name="connsiteY43" fmla="*/ 1371888 h 1868844"/>
                    <a:gd name="connsiteX44" fmla="*/ 815009 w 1980454"/>
                    <a:gd name="connsiteY44" fmla="*/ 1375864 h 1868844"/>
                    <a:gd name="connsiteX45" fmla="*/ 838863 w 1980454"/>
                    <a:gd name="connsiteY45" fmla="*/ 1391766 h 1868844"/>
                    <a:gd name="connsiteX46" fmla="*/ 862717 w 1980454"/>
                    <a:gd name="connsiteY46" fmla="*/ 1399718 h 1868844"/>
                    <a:gd name="connsiteX47" fmla="*/ 874644 w 1980454"/>
                    <a:gd name="connsiteY47" fmla="*/ 1403693 h 1868844"/>
                    <a:gd name="connsiteX48" fmla="*/ 882595 w 1980454"/>
                    <a:gd name="connsiteY48" fmla="*/ 1415620 h 1868844"/>
                    <a:gd name="connsiteX49" fmla="*/ 894522 w 1980454"/>
                    <a:gd name="connsiteY49" fmla="*/ 1419596 h 1868844"/>
                    <a:gd name="connsiteX50" fmla="*/ 906449 w 1980454"/>
                    <a:gd name="connsiteY50" fmla="*/ 1427547 h 1868844"/>
                    <a:gd name="connsiteX51" fmla="*/ 914400 w 1980454"/>
                    <a:gd name="connsiteY51" fmla="*/ 1439474 h 1868844"/>
                    <a:gd name="connsiteX52" fmla="*/ 918376 w 1980454"/>
                    <a:gd name="connsiteY52" fmla="*/ 1451401 h 1868844"/>
                    <a:gd name="connsiteX53" fmla="*/ 934279 w 1980454"/>
                    <a:gd name="connsiteY53" fmla="*/ 1471279 h 1868844"/>
                    <a:gd name="connsiteX54" fmla="*/ 946206 w 1980454"/>
                    <a:gd name="connsiteY54" fmla="*/ 1475255 h 1868844"/>
                    <a:gd name="connsiteX55" fmla="*/ 966084 w 1980454"/>
                    <a:gd name="connsiteY55" fmla="*/ 1471279 h 1868844"/>
                    <a:gd name="connsiteX56" fmla="*/ 978011 w 1980454"/>
                    <a:gd name="connsiteY56" fmla="*/ 1467304 h 1868844"/>
                    <a:gd name="connsiteX57" fmla="*/ 1001865 w 1980454"/>
                    <a:gd name="connsiteY57" fmla="*/ 1471279 h 1868844"/>
                    <a:gd name="connsiteX58" fmla="*/ 1025719 w 1980454"/>
                    <a:gd name="connsiteY58" fmla="*/ 1479231 h 1868844"/>
                    <a:gd name="connsiteX59" fmla="*/ 1049573 w 1980454"/>
                    <a:gd name="connsiteY59" fmla="*/ 1495133 h 1868844"/>
                    <a:gd name="connsiteX60" fmla="*/ 1069451 w 1980454"/>
                    <a:gd name="connsiteY60" fmla="*/ 1515011 h 1868844"/>
                    <a:gd name="connsiteX61" fmla="*/ 1101256 w 1980454"/>
                    <a:gd name="connsiteY61" fmla="*/ 1538865 h 1868844"/>
                    <a:gd name="connsiteX62" fmla="*/ 1109207 w 1980454"/>
                    <a:gd name="connsiteY62" fmla="*/ 1546817 h 1868844"/>
                    <a:gd name="connsiteX63" fmla="*/ 1141013 w 1980454"/>
                    <a:gd name="connsiteY63" fmla="*/ 1554768 h 1868844"/>
                    <a:gd name="connsiteX64" fmla="*/ 1152940 w 1980454"/>
                    <a:gd name="connsiteY64" fmla="*/ 1562719 h 1868844"/>
                    <a:gd name="connsiteX65" fmla="*/ 1176793 w 1980454"/>
                    <a:gd name="connsiteY65" fmla="*/ 1570671 h 1868844"/>
                    <a:gd name="connsiteX66" fmla="*/ 1196672 w 1980454"/>
                    <a:gd name="connsiteY66" fmla="*/ 1582598 h 1868844"/>
                    <a:gd name="connsiteX67" fmla="*/ 1208599 w 1980454"/>
                    <a:gd name="connsiteY67" fmla="*/ 1594524 h 1868844"/>
                    <a:gd name="connsiteX68" fmla="*/ 1232453 w 1980454"/>
                    <a:gd name="connsiteY68" fmla="*/ 1602476 h 1868844"/>
                    <a:gd name="connsiteX69" fmla="*/ 1244380 w 1980454"/>
                    <a:gd name="connsiteY69" fmla="*/ 1606451 h 1868844"/>
                    <a:gd name="connsiteX70" fmla="*/ 1252331 w 1980454"/>
                    <a:gd name="connsiteY70" fmla="*/ 1594524 h 1868844"/>
                    <a:gd name="connsiteX71" fmla="*/ 1268233 w 1980454"/>
                    <a:gd name="connsiteY71" fmla="*/ 1598500 h 1868844"/>
                    <a:gd name="connsiteX72" fmla="*/ 1288112 w 1980454"/>
                    <a:gd name="connsiteY72" fmla="*/ 1614403 h 1868844"/>
                    <a:gd name="connsiteX73" fmla="*/ 1296063 w 1980454"/>
                    <a:gd name="connsiteY73" fmla="*/ 1626330 h 1868844"/>
                    <a:gd name="connsiteX74" fmla="*/ 1307990 w 1980454"/>
                    <a:gd name="connsiteY74" fmla="*/ 1634281 h 1868844"/>
                    <a:gd name="connsiteX75" fmla="*/ 1331844 w 1980454"/>
                    <a:gd name="connsiteY75" fmla="*/ 1662111 h 1868844"/>
                    <a:gd name="connsiteX76" fmla="*/ 1343771 w 1980454"/>
                    <a:gd name="connsiteY76" fmla="*/ 1666086 h 1868844"/>
                    <a:gd name="connsiteX77" fmla="*/ 1391479 w 1980454"/>
                    <a:gd name="connsiteY77" fmla="*/ 1654159 h 1868844"/>
                    <a:gd name="connsiteX78" fmla="*/ 1403406 w 1980454"/>
                    <a:gd name="connsiteY78" fmla="*/ 1650184 h 1868844"/>
                    <a:gd name="connsiteX79" fmla="*/ 1439187 w 1980454"/>
                    <a:gd name="connsiteY79" fmla="*/ 1662111 h 1868844"/>
                    <a:gd name="connsiteX80" fmla="*/ 1451113 w 1980454"/>
                    <a:gd name="connsiteY80" fmla="*/ 1666086 h 1868844"/>
                    <a:gd name="connsiteX81" fmla="*/ 1463040 w 1980454"/>
                    <a:gd name="connsiteY81" fmla="*/ 1670062 h 1868844"/>
                    <a:gd name="connsiteX82" fmla="*/ 1494846 w 1980454"/>
                    <a:gd name="connsiteY82" fmla="*/ 1693916 h 1868844"/>
                    <a:gd name="connsiteX83" fmla="*/ 1506773 w 1980454"/>
                    <a:gd name="connsiteY83" fmla="*/ 1701867 h 1868844"/>
                    <a:gd name="connsiteX84" fmla="*/ 1530627 w 1980454"/>
                    <a:gd name="connsiteY84" fmla="*/ 1705843 h 1868844"/>
                    <a:gd name="connsiteX85" fmla="*/ 1542553 w 1980454"/>
                    <a:gd name="connsiteY85" fmla="*/ 1713794 h 1868844"/>
                    <a:gd name="connsiteX86" fmla="*/ 1554480 w 1980454"/>
                    <a:gd name="connsiteY86" fmla="*/ 1717770 h 1868844"/>
                    <a:gd name="connsiteX87" fmla="*/ 1562432 w 1980454"/>
                    <a:gd name="connsiteY87" fmla="*/ 1725721 h 1868844"/>
                    <a:gd name="connsiteX88" fmla="*/ 1574359 w 1980454"/>
                    <a:gd name="connsiteY88" fmla="*/ 1729697 h 1868844"/>
                    <a:gd name="connsiteX89" fmla="*/ 1598213 w 1980454"/>
                    <a:gd name="connsiteY89" fmla="*/ 1745599 h 1868844"/>
                    <a:gd name="connsiteX90" fmla="*/ 1618091 w 1980454"/>
                    <a:gd name="connsiteY90" fmla="*/ 1765478 h 1868844"/>
                    <a:gd name="connsiteX91" fmla="*/ 1637969 w 1980454"/>
                    <a:gd name="connsiteY91" fmla="*/ 1785356 h 1868844"/>
                    <a:gd name="connsiteX92" fmla="*/ 1641945 w 1980454"/>
                    <a:gd name="connsiteY92" fmla="*/ 1797283 h 1868844"/>
                    <a:gd name="connsiteX93" fmla="*/ 1665799 w 1980454"/>
                    <a:gd name="connsiteY93" fmla="*/ 1821137 h 1868844"/>
                    <a:gd name="connsiteX94" fmla="*/ 1677726 w 1980454"/>
                    <a:gd name="connsiteY94" fmla="*/ 1833064 h 1868844"/>
                    <a:gd name="connsiteX95" fmla="*/ 1685677 w 1980454"/>
                    <a:gd name="connsiteY95" fmla="*/ 1844991 h 1868844"/>
                    <a:gd name="connsiteX96" fmla="*/ 1689653 w 1980454"/>
                    <a:gd name="connsiteY96" fmla="*/ 1856918 h 1868844"/>
                    <a:gd name="connsiteX97" fmla="*/ 1701580 w 1980454"/>
                    <a:gd name="connsiteY97" fmla="*/ 1868844 h 1868844"/>
                    <a:gd name="connsiteX98" fmla="*/ 1713507 w 1980454"/>
                    <a:gd name="connsiteY98" fmla="*/ 1864869 h 1868844"/>
                    <a:gd name="connsiteX99" fmla="*/ 1737360 w 1980454"/>
                    <a:gd name="connsiteY99" fmla="*/ 1817161 h 1868844"/>
                    <a:gd name="connsiteX100" fmla="*/ 1753263 w 1980454"/>
                    <a:gd name="connsiteY100" fmla="*/ 1797283 h 1868844"/>
                    <a:gd name="connsiteX101" fmla="*/ 1757239 w 1980454"/>
                    <a:gd name="connsiteY101" fmla="*/ 1785356 h 1868844"/>
                    <a:gd name="connsiteX102" fmla="*/ 1773141 w 1980454"/>
                    <a:gd name="connsiteY102" fmla="*/ 1761502 h 1868844"/>
                    <a:gd name="connsiteX103" fmla="*/ 1781093 w 1980454"/>
                    <a:gd name="connsiteY103" fmla="*/ 1749575 h 1868844"/>
                    <a:gd name="connsiteX104" fmla="*/ 1793020 w 1980454"/>
                    <a:gd name="connsiteY104" fmla="*/ 1741624 h 1868844"/>
                    <a:gd name="connsiteX105" fmla="*/ 1832776 w 1980454"/>
                    <a:gd name="connsiteY105" fmla="*/ 1729697 h 1868844"/>
                    <a:gd name="connsiteX106" fmla="*/ 1840727 w 1980454"/>
                    <a:gd name="connsiteY106" fmla="*/ 1721745 h 1868844"/>
                    <a:gd name="connsiteX107" fmla="*/ 1844703 w 1980454"/>
                    <a:gd name="connsiteY107" fmla="*/ 1709818 h 1868844"/>
                    <a:gd name="connsiteX108" fmla="*/ 1856630 w 1980454"/>
                    <a:gd name="connsiteY108" fmla="*/ 1705843 h 1868844"/>
                    <a:gd name="connsiteX109" fmla="*/ 1864581 w 1980454"/>
                    <a:gd name="connsiteY109" fmla="*/ 1697891 h 1868844"/>
                    <a:gd name="connsiteX110" fmla="*/ 1880484 w 1980454"/>
                    <a:gd name="connsiteY110" fmla="*/ 1674038 h 1868844"/>
                    <a:gd name="connsiteX111" fmla="*/ 1896387 w 1980454"/>
                    <a:gd name="connsiteY111" fmla="*/ 1658135 h 1868844"/>
                    <a:gd name="connsiteX112" fmla="*/ 1912289 w 1980454"/>
                    <a:gd name="connsiteY112" fmla="*/ 1642232 h 1868844"/>
                    <a:gd name="connsiteX113" fmla="*/ 1936143 w 1980454"/>
                    <a:gd name="connsiteY113" fmla="*/ 1626330 h 1868844"/>
                    <a:gd name="connsiteX114" fmla="*/ 1932167 w 1980454"/>
                    <a:gd name="connsiteY114" fmla="*/ 1610427 h 1868844"/>
                    <a:gd name="connsiteX115" fmla="*/ 1920240 w 1980454"/>
                    <a:gd name="connsiteY115" fmla="*/ 1602476 h 1868844"/>
                    <a:gd name="connsiteX116" fmla="*/ 1904338 w 1980454"/>
                    <a:gd name="connsiteY116" fmla="*/ 1582598 h 1868844"/>
                    <a:gd name="connsiteX117" fmla="*/ 1900362 w 1980454"/>
                    <a:gd name="connsiteY117" fmla="*/ 1570671 h 1868844"/>
                    <a:gd name="connsiteX118" fmla="*/ 1904338 w 1980454"/>
                    <a:gd name="connsiteY118" fmla="*/ 1558744 h 1868844"/>
                    <a:gd name="connsiteX119" fmla="*/ 1908313 w 1980454"/>
                    <a:gd name="connsiteY119" fmla="*/ 1538865 h 1868844"/>
                    <a:gd name="connsiteX120" fmla="*/ 1928192 w 1980454"/>
                    <a:gd name="connsiteY120" fmla="*/ 1522963 h 1868844"/>
                    <a:gd name="connsiteX121" fmla="*/ 1936143 w 1980454"/>
                    <a:gd name="connsiteY121" fmla="*/ 1515011 h 1868844"/>
                    <a:gd name="connsiteX122" fmla="*/ 1940119 w 1980454"/>
                    <a:gd name="connsiteY122" fmla="*/ 1503084 h 1868844"/>
                    <a:gd name="connsiteX123" fmla="*/ 1944094 w 1980454"/>
                    <a:gd name="connsiteY123" fmla="*/ 1487182 h 1868844"/>
                    <a:gd name="connsiteX124" fmla="*/ 1952046 w 1980454"/>
                    <a:gd name="connsiteY124" fmla="*/ 1479231 h 1868844"/>
                    <a:gd name="connsiteX125" fmla="*/ 1979875 w 1980454"/>
                    <a:gd name="connsiteY125" fmla="*/ 1479231 h 1868844"/>
                    <a:gd name="connsiteX126" fmla="*/ 1975900 w 1980454"/>
                    <a:gd name="connsiteY126" fmla="*/ 1459352 h 1868844"/>
                    <a:gd name="connsiteX127" fmla="*/ 1967948 w 1980454"/>
                    <a:gd name="connsiteY127" fmla="*/ 1435498 h 1868844"/>
                    <a:gd name="connsiteX128" fmla="*/ 1963973 w 1980454"/>
                    <a:gd name="connsiteY128" fmla="*/ 1423571 h 1868844"/>
                    <a:gd name="connsiteX129" fmla="*/ 1959997 w 1980454"/>
                    <a:gd name="connsiteY129" fmla="*/ 1411644 h 1868844"/>
                    <a:gd name="connsiteX130" fmla="*/ 1956021 w 1980454"/>
                    <a:gd name="connsiteY130" fmla="*/ 1399718 h 1868844"/>
                    <a:gd name="connsiteX131" fmla="*/ 1967948 w 1980454"/>
                    <a:gd name="connsiteY131" fmla="*/ 1363937 h 1868844"/>
                    <a:gd name="connsiteX132" fmla="*/ 1971924 w 1980454"/>
                    <a:gd name="connsiteY132" fmla="*/ 1352010 h 1868844"/>
                    <a:gd name="connsiteX133" fmla="*/ 1975900 w 1980454"/>
                    <a:gd name="connsiteY133" fmla="*/ 1340083 h 1868844"/>
                    <a:gd name="connsiteX134" fmla="*/ 1967948 w 1980454"/>
                    <a:gd name="connsiteY134" fmla="*/ 1292375 h 1868844"/>
                    <a:gd name="connsiteX135" fmla="*/ 1959997 w 1980454"/>
                    <a:gd name="connsiteY135" fmla="*/ 1268521 h 1868844"/>
                    <a:gd name="connsiteX136" fmla="*/ 1956021 w 1980454"/>
                    <a:gd name="connsiteY136" fmla="*/ 1256594 h 1868844"/>
                    <a:gd name="connsiteX137" fmla="*/ 1948070 w 1980454"/>
                    <a:gd name="connsiteY137" fmla="*/ 1200935 h 1868844"/>
                    <a:gd name="connsiteX138" fmla="*/ 1932167 w 1980454"/>
                    <a:gd name="connsiteY138" fmla="*/ 1181057 h 1868844"/>
                    <a:gd name="connsiteX139" fmla="*/ 1932167 w 1980454"/>
                    <a:gd name="connsiteY139" fmla="*/ 1133349 h 1868844"/>
                    <a:gd name="connsiteX140" fmla="*/ 1944094 w 1980454"/>
                    <a:gd name="connsiteY140" fmla="*/ 1129373 h 1868844"/>
                    <a:gd name="connsiteX141" fmla="*/ 1952046 w 1980454"/>
                    <a:gd name="connsiteY141" fmla="*/ 1121422 h 1868844"/>
                    <a:gd name="connsiteX142" fmla="*/ 1952046 w 1980454"/>
                    <a:gd name="connsiteY142" fmla="*/ 1085641 h 1868844"/>
                    <a:gd name="connsiteX143" fmla="*/ 1944094 w 1980454"/>
                    <a:gd name="connsiteY143" fmla="*/ 1061787 h 1868844"/>
                    <a:gd name="connsiteX144" fmla="*/ 1940119 w 1980454"/>
                    <a:gd name="connsiteY144" fmla="*/ 1037933 h 1868844"/>
                    <a:gd name="connsiteX145" fmla="*/ 1940119 w 1980454"/>
                    <a:gd name="connsiteY145" fmla="*/ 958420 h 1868844"/>
                    <a:gd name="connsiteX146" fmla="*/ 1932167 w 1980454"/>
                    <a:gd name="connsiteY146" fmla="*/ 950469 h 1868844"/>
                    <a:gd name="connsiteX147" fmla="*/ 1928192 w 1980454"/>
                    <a:gd name="connsiteY147" fmla="*/ 938542 h 1868844"/>
                    <a:gd name="connsiteX148" fmla="*/ 1920240 w 1980454"/>
                    <a:gd name="connsiteY148" fmla="*/ 930591 h 1868844"/>
                    <a:gd name="connsiteX149" fmla="*/ 1912289 w 1980454"/>
                    <a:gd name="connsiteY149" fmla="*/ 902761 h 1868844"/>
                    <a:gd name="connsiteX150" fmla="*/ 1900362 w 1980454"/>
                    <a:gd name="connsiteY150" fmla="*/ 894810 h 1868844"/>
                    <a:gd name="connsiteX151" fmla="*/ 1876508 w 1980454"/>
                    <a:gd name="connsiteY151" fmla="*/ 886858 h 1868844"/>
                    <a:gd name="connsiteX152" fmla="*/ 1864581 w 1980454"/>
                    <a:gd name="connsiteY152" fmla="*/ 882883 h 1868844"/>
                    <a:gd name="connsiteX153" fmla="*/ 1856630 w 1980454"/>
                    <a:gd name="connsiteY153" fmla="*/ 874931 h 1868844"/>
                    <a:gd name="connsiteX154" fmla="*/ 1844703 w 1980454"/>
                    <a:gd name="connsiteY154" fmla="*/ 870956 h 1868844"/>
                    <a:gd name="connsiteX155" fmla="*/ 1832776 w 1980454"/>
                    <a:gd name="connsiteY155" fmla="*/ 863004 h 1868844"/>
                    <a:gd name="connsiteX156" fmla="*/ 1824825 w 1980454"/>
                    <a:gd name="connsiteY156" fmla="*/ 851078 h 1868844"/>
                    <a:gd name="connsiteX157" fmla="*/ 1816873 w 1980454"/>
                    <a:gd name="connsiteY157" fmla="*/ 843126 h 1868844"/>
                    <a:gd name="connsiteX158" fmla="*/ 1820849 w 1980454"/>
                    <a:gd name="connsiteY158" fmla="*/ 823248 h 1868844"/>
                    <a:gd name="connsiteX159" fmla="*/ 1832776 w 1980454"/>
                    <a:gd name="connsiteY159" fmla="*/ 799394 h 1868844"/>
                    <a:gd name="connsiteX160" fmla="*/ 1836752 w 1980454"/>
                    <a:gd name="connsiteY160" fmla="*/ 787467 h 1868844"/>
                    <a:gd name="connsiteX161" fmla="*/ 1832776 w 1980454"/>
                    <a:gd name="connsiteY161" fmla="*/ 763613 h 1868844"/>
                    <a:gd name="connsiteX162" fmla="*/ 1824825 w 1980454"/>
                    <a:gd name="connsiteY162" fmla="*/ 751686 h 1868844"/>
                    <a:gd name="connsiteX163" fmla="*/ 1793020 w 1980454"/>
                    <a:gd name="connsiteY163" fmla="*/ 723857 h 1868844"/>
                    <a:gd name="connsiteX164" fmla="*/ 1793020 w 1980454"/>
                    <a:gd name="connsiteY164" fmla="*/ 656271 h 1868844"/>
                    <a:gd name="connsiteX165" fmla="*/ 1789044 w 1980454"/>
                    <a:gd name="connsiteY165" fmla="*/ 636392 h 1868844"/>
                    <a:gd name="connsiteX166" fmla="*/ 1785068 w 1980454"/>
                    <a:gd name="connsiteY166" fmla="*/ 624465 h 1868844"/>
                    <a:gd name="connsiteX167" fmla="*/ 1741336 w 1980454"/>
                    <a:gd name="connsiteY167" fmla="*/ 612538 h 1868844"/>
                    <a:gd name="connsiteX168" fmla="*/ 1721458 w 1980454"/>
                    <a:gd name="connsiteY168" fmla="*/ 588684 h 1868844"/>
                    <a:gd name="connsiteX169" fmla="*/ 1709531 w 1980454"/>
                    <a:gd name="connsiteY169" fmla="*/ 576758 h 1868844"/>
                    <a:gd name="connsiteX170" fmla="*/ 1709531 w 1980454"/>
                    <a:gd name="connsiteY170" fmla="*/ 544952 h 1868844"/>
                    <a:gd name="connsiteX171" fmla="*/ 1697604 w 1980454"/>
                    <a:gd name="connsiteY171" fmla="*/ 540977 h 1868844"/>
                    <a:gd name="connsiteX172" fmla="*/ 1673750 w 1980454"/>
                    <a:gd name="connsiteY172" fmla="*/ 544952 h 1868844"/>
                    <a:gd name="connsiteX173" fmla="*/ 1661823 w 1980454"/>
                    <a:gd name="connsiteY173" fmla="*/ 548928 h 1868844"/>
                    <a:gd name="connsiteX174" fmla="*/ 1657847 w 1980454"/>
                    <a:gd name="connsiteY174" fmla="*/ 513147 h 1868844"/>
                    <a:gd name="connsiteX175" fmla="*/ 1645920 w 1980454"/>
                    <a:gd name="connsiteY175" fmla="*/ 473391 h 1868844"/>
                    <a:gd name="connsiteX176" fmla="*/ 1637969 w 1980454"/>
                    <a:gd name="connsiteY176" fmla="*/ 445561 h 1868844"/>
                    <a:gd name="connsiteX177" fmla="*/ 1633993 w 1980454"/>
                    <a:gd name="connsiteY177" fmla="*/ 433634 h 1868844"/>
                    <a:gd name="connsiteX178" fmla="*/ 1633993 w 1980454"/>
                    <a:gd name="connsiteY178" fmla="*/ 409780 h 1868844"/>
                    <a:gd name="connsiteX179" fmla="*/ 1622067 w 1980454"/>
                    <a:gd name="connsiteY179" fmla="*/ 401829 h 1868844"/>
                    <a:gd name="connsiteX180" fmla="*/ 1594237 w 1980454"/>
                    <a:gd name="connsiteY180" fmla="*/ 377975 h 1868844"/>
                    <a:gd name="connsiteX181" fmla="*/ 1578334 w 1980454"/>
                    <a:gd name="connsiteY181" fmla="*/ 354121 h 1868844"/>
                    <a:gd name="connsiteX182" fmla="*/ 1566407 w 1980454"/>
                    <a:gd name="connsiteY182" fmla="*/ 330267 h 1868844"/>
                    <a:gd name="connsiteX183" fmla="*/ 1570383 w 1980454"/>
                    <a:gd name="connsiteY183" fmla="*/ 314364 h 1868844"/>
                    <a:gd name="connsiteX184" fmla="*/ 1578334 w 1980454"/>
                    <a:gd name="connsiteY184" fmla="*/ 302438 h 1868844"/>
                    <a:gd name="connsiteX185" fmla="*/ 1614115 w 1980454"/>
                    <a:gd name="connsiteY185" fmla="*/ 294486 h 1868844"/>
                    <a:gd name="connsiteX186" fmla="*/ 1622067 w 1980454"/>
                    <a:gd name="connsiteY186" fmla="*/ 286535 h 1868844"/>
                    <a:gd name="connsiteX187" fmla="*/ 1622067 w 1980454"/>
                    <a:gd name="connsiteY187" fmla="*/ 262681 h 1868844"/>
                    <a:gd name="connsiteX188" fmla="*/ 1614115 w 1980454"/>
                    <a:gd name="connsiteY188" fmla="*/ 254730 h 1868844"/>
                    <a:gd name="connsiteX189" fmla="*/ 1606164 w 1980454"/>
                    <a:gd name="connsiteY189" fmla="*/ 226900 h 1868844"/>
                    <a:gd name="connsiteX190" fmla="*/ 1610140 w 1980454"/>
                    <a:gd name="connsiteY190" fmla="*/ 187144 h 1868844"/>
                    <a:gd name="connsiteX191" fmla="*/ 1618091 w 1980454"/>
                    <a:gd name="connsiteY191" fmla="*/ 163290 h 1868844"/>
                    <a:gd name="connsiteX192" fmla="*/ 1598213 w 1980454"/>
                    <a:gd name="connsiteY192" fmla="*/ 119558 h 1868844"/>
                    <a:gd name="connsiteX193" fmla="*/ 1590261 w 1980454"/>
                    <a:gd name="connsiteY193" fmla="*/ 107631 h 1868844"/>
                    <a:gd name="connsiteX194" fmla="*/ 1598213 w 1980454"/>
                    <a:gd name="connsiteY194" fmla="*/ 139436 h 1868844"/>
                    <a:gd name="connsiteX195" fmla="*/ 1606164 w 1980454"/>
                    <a:gd name="connsiteY195" fmla="*/ 115582 h 1868844"/>
                    <a:gd name="connsiteX196" fmla="*/ 1610140 w 1980454"/>
                    <a:gd name="connsiteY196" fmla="*/ 103655 h 1868844"/>
                    <a:gd name="connsiteX197" fmla="*/ 1618091 w 1980454"/>
                    <a:gd name="connsiteY197" fmla="*/ 91728 h 1868844"/>
                    <a:gd name="connsiteX198" fmla="*/ 1606164 w 1980454"/>
                    <a:gd name="connsiteY198" fmla="*/ 99679 h 1868844"/>
                    <a:gd name="connsiteX199" fmla="*/ 1514724 w 1980454"/>
                    <a:gd name="connsiteY199" fmla="*/ 87752 h 1868844"/>
                    <a:gd name="connsiteX200" fmla="*/ 1490870 w 1980454"/>
                    <a:gd name="connsiteY200" fmla="*/ 79801 h 1868844"/>
                    <a:gd name="connsiteX201" fmla="*/ 1482919 w 1980454"/>
                    <a:gd name="connsiteY201" fmla="*/ 67874 h 1868844"/>
                    <a:gd name="connsiteX202" fmla="*/ 1463040 w 1980454"/>
                    <a:gd name="connsiteY202" fmla="*/ 63898 h 1868844"/>
                    <a:gd name="connsiteX203" fmla="*/ 1431235 w 1980454"/>
                    <a:gd name="connsiteY203" fmla="*/ 59923 h 1868844"/>
                    <a:gd name="connsiteX204" fmla="*/ 1391479 w 1980454"/>
                    <a:gd name="connsiteY204" fmla="*/ 47996 h 1868844"/>
                    <a:gd name="connsiteX205" fmla="*/ 1379552 w 1980454"/>
                    <a:gd name="connsiteY205" fmla="*/ 44020 h 1868844"/>
                    <a:gd name="connsiteX206" fmla="*/ 1319917 w 1980454"/>
                    <a:gd name="connsiteY206" fmla="*/ 36069 h 1868844"/>
                    <a:gd name="connsiteX207" fmla="*/ 1284136 w 1980454"/>
                    <a:gd name="connsiteY207" fmla="*/ 28118 h 1868844"/>
                    <a:gd name="connsiteX208" fmla="*/ 1272209 w 1980454"/>
                    <a:gd name="connsiteY208" fmla="*/ 24142 h 1868844"/>
                    <a:gd name="connsiteX209" fmla="*/ 1216550 w 1980454"/>
                    <a:gd name="connsiteY209" fmla="*/ 36069 h 1868844"/>
                    <a:gd name="connsiteX210" fmla="*/ 1192696 w 1980454"/>
                    <a:gd name="connsiteY210" fmla="*/ 47996 h 1868844"/>
                    <a:gd name="connsiteX211" fmla="*/ 1160891 w 1980454"/>
                    <a:gd name="connsiteY211" fmla="*/ 44020 h 1868844"/>
                    <a:gd name="connsiteX212" fmla="*/ 1148964 w 1980454"/>
                    <a:gd name="connsiteY212" fmla="*/ 40044 h 1868844"/>
                    <a:gd name="connsiteX213" fmla="*/ 1101256 w 1980454"/>
                    <a:gd name="connsiteY213" fmla="*/ 32093 h 1868844"/>
                    <a:gd name="connsiteX214" fmla="*/ 993913 w 1980454"/>
                    <a:gd name="connsiteY214" fmla="*/ 4264 h 1868844"/>
                    <a:gd name="connsiteX215" fmla="*/ 950181 w 1980454"/>
                    <a:gd name="connsiteY215" fmla="*/ 8239 h 1868844"/>
                    <a:gd name="connsiteX216" fmla="*/ 870668 w 1980454"/>
                    <a:gd name="connsiteY216" fmla="*/ 288 h 1868844"/>
                    <a:gd name="connsiteX217" fmla="*/ 826936 w 1980454"/>
                    <a:gd name="connsiteY217" fmla="*/ 4264 h 1868844"/>
                    <a:gd name="connsiteX218" fmla="*/ 822960 w 1980454"/>
                    <a:gd name="connsiteY218" fmla="*/ 28118 h 1868844"/>
                    <a:gd name="connsiteX219" fmla="*/ 811033 w 1980454"/>
                    <a:gd name="connsiteY219" fmla="*/ 32093 h 1868844"/>
                    <a:gd name="connsiteX220" fmla="*/ 783204 w 1980454"/>
                    <a:gd name="connsiteY220" fmla="*/ 44020 h 1868844"/>
                    <a:gd name="connsiteX221" fmla="*/ 759350 w 1980454"/>
                    <a:gd name="connsiteY221" fmla="*/ 51971 h 1868844"/>
                    <a:gd name="connsiteX222" fmla="*/ 751399 w 1980454"/>
                    <a:gd name="connsiteY222" fmla="*/ 59923 h 1868844"/>
                    <a:gd name="connsiteX223" fmla="*/ 731520 w 1980454"/>
                    <a:gd name="connsiteY223" fmla="*/ 71850 h 1868844"/>
                    <a:gd name="connsiteX224" fmla="*/ 723569 w 1980454"/>
                    <a:gd name="connsiteY224" fmla="*/ 83777 h 1868844"/>
                    <a:gd name="connsiteX225" fmla="*/ 719593 w 1980454"/>
                    <a:gd name="connsiteY225" fmla="*/ 95704 h 1868844"/>
                    <a:gd name="connsiteX226" fmla="*/ 695740 w 1980454"/>
                    <a:gd name="connsiteY226" fmla="*/ 99679 h 1868844"/>
                    <a:gd name="connsiteX227" fmla="*/ 683813 w 1980454"/>
                    <a:gd name="connsiteY227" fmla="*/ 103655 h 1868844"/>
                    <a:gd name="connsiteX228" fmla="*/ 667910 w 1980454"/>
                    <a:gd name="connsiteY228" fmla="*/ 119558 h 1868844"/>
                    <a:gd name="connsiteX229" fmla="*/ 659959 w 1980454"/>
                    <a:gd name="connsiteY229" fmla="*/ 155338 h 1868844"/>
                    <a:gd name="connsiteX230" fmla="*/ 655983 w 1980454"/>
                    <a:gd name="connsiteY230" fmla="*/ 167265 h 1868844"/>
                    <a:gd name="connsiteX231" fmla="*/ 632129 w 1980454"/>
                    <a:gd name="connsiteY231" fmla="*/ 175217 h 1868844"/>
                    <a:gd name="connsiteX232" fmla="*/ 612251 w 1980454"/>
                    <a:gd name="connsiteY232" fmla="*/ 163290 h 1868844"/>
                    <a:gd name="connsiteX233" fmla="*/ 600324 w 1980454"/>
                    <a:gd name="connsiteY233" fmla="*/ 167265 h 1868844"/>
                    <a:gd name="connsiteX234" fmla="*/ 588397 w 1980454"/>
                    <a:gd name="connsiteY234" fmla="*/ 195095 h 1868844"/>
                    <a:gd name="connsiteX235" fmla="*/ 580446 w 1980454"/>
                    <a:gd name="connsiteY235" fmla="*/ 218949 h 1868844"/>
                    <a:gd name="connsiteX236" fmla="*/ 548640 w 1980454"/>
                    <a:gd name="connsiteY236" fmla="*/ 226900 h 1868844"/>
                    <a:gd name="connsiteX237" fmla="*/ 552616 w 1980454"/>
                    <a:gd name="connsiteY237" fmla="*/ 254730 h 1868844"/>
                    <a:gd name="connsiteX238" fmla="*/ 548640 w 1980454"/>
                    <a:gd name="connsiteY238" fmla="*/ 266657 h 1868844"/>
                    <a:gd name="connsiteX239" fmla="*/ 544665 w 1980454"/>
                    <a:gd name="connsiteY239" fmla="*/ 286535 h 1868844"/>
                    <a:gd name="connsiteX240" fmla="*/ 540689 w 1980454"/>
                    <a:gd name="connsiteY240" fmla="*/ 298462 h 1868844"/>
                    <a:gd name="connsiteX241" fmla="*/ 528762 w 1980454"/>
                    <a:gd name="connsiteY241" fmla="*/ 306413 h 1868844"/>
                    <a:gd name="connsiteX242" fmla="*/ 496957 w 1980454"/>
                    <a:gd name="connsiteY242" fmla="*/ 346170 h 1868844"/>
                    <a:gd name="connsiteX243" fmla="*/ 485030 w 1980454"/>
                    <a:gd name="connsiteY243" fmla="*/ 350145 h 1868844"/>
                    <a:gd name="connsiteX244" fmla="*/ 469127 w 1980454"/>
                    <a:gd name="connsiteY244" fmla="*/ 370024 h 1868844"/>
                    <a:gd name="connsiteX245" fmla="*/ 477079 w 1980454"/>
                    <a:gd name="connsiteY245" fmla="*/ 393878 h 1868844"/>
                    <a:gd name="connsiteX246" fmla="*/ 481054 w 1980454"/>
                    <a:gd name="connsiteY246" fmla="*/ 405804 h 1868844"/>
                    <a:gd name="connsiteX247" fmla="*/ 462791 w 1980454"/>
                    <a:gd name="connsiteY247" fmla="*/ 445582 h 1868844"/>
                    <a:gd name="connsiteX248" fmla="*/ 473103 w 1980454"/>
                    <a:gd name="connsiteY248" fmla="*/ 489293 h 1868844"/>
                    <a:gd name="connsiteX249" fmla="*/ 465152 w 1980454"/>
                    <a:gd name="connsiteY249" fmla="*/ 580733 h 1868844"/>
                    <a:gd name="connsiteX250" fmla="*/ 461176 w 1980454"/>
                    <a:gd name="connsiteY250" fmla="*/ 608563 h 1868844"/>
                    <a:gd name="connsiteX251" fmla="*/ 453225 w 1980454"/>
                    <a:gd name="connsiteY251" fmla="*/ 632417 h 1868844"/>
                    <a:gd name="connsiteX252" fmla="*/ 449249 w 1980454"/>
                    <a:gd name="connsiteY252" fmla="*/ 648319 h 1868844"/>
                    <a:gd name="connsiteX253" fmla="*/ 441298 w 1980454"/>
                    <a:gd name="connsiteY253" fmla="*/ 672173 h 1868844"/>
                    <a:gd name="connsiteX254" fmla="*/ 425395 w 1980454"/>
                    <a:gd name="connsiteY254" fmla="*/ 719881 h 1868844"/>
                    <a:gd name="connsiteX255" fmla="*/ 417444 w 1980454"/>
                    <a:gd name="connsiteY255" fmla="*/ 751686 h 1868844"/>
                    <a:gd name="connsiteX256" fmla="*/ 409493 w 1980454"/>
                    <a:gd name="connsiteY256" fmla="*/ 775540 h 1868844"/>
                    <a:gd name="connsiteX257" fmla="*/ 373712 w 1980454"/>
                    <a:gd name="connsiteY257" fmla="*/ 787467 h 1868844"/>
                    <a:gd name="connsiteX258" fmla="*/ 349858 w 1980454"/>
                    <a:gd name="connsiteY258" fmla="*/ 795418 h 1868844"/>
                    <a:gd name="connsiteX259" fmla="*/ 314077 w 1980454"/>
                    <a:gd name="connsiteY259" fmla="*/ 803370 h 1868844"/>
                    <a:gd name="connsiteX260" fmla="*/ 302150 w 1980454"/>
                    <a:gd name="connsiteY260" fmla="*/ 807345 h 1868844"/>
                    <a:gd name="connsiteX261" fmla="*/ 286247 w 1980454"/>
                    <a:gd name="connsiteY261" fmla="*/ 815297 h 1868844"/>
                    <a:gd name="connsiteX262" fmla="*/ 218661 w 1980454"/>
                    <a:gd name="connsiteY262" fmla="*/ 823248 h 1868844"/>
                    <a:gd name="connsiteX263" fmla="*/ 194807 w 1980454"/>
                    <a:gd name="connsiteY263" fmla="*/ 831199 h 1868844"/>
                    <a:gd name="connsiteX264" fmla="*/ 178905 w 1980454"/>
                    <a:gd name="connsiteY264" fmla="*/ 835175 h 1868844"/>
                    <a:gd name="connsiteX265" fmla="*/ 151075 w 1980454"/>
                    <a:gd name="connsiteY265" fmla="*/ 843126 h 1868844"/>
                    <a:gd name="connsiteX266" fmla="*/ 112106 w 1980454"/>
                    <a:gd name="connsiteY266" fmla="*/ 850290 h 1868844"/>
                    <a:gd name="connsiteX267" fmla="*/ 63611 w 1980454"/>
                    <a:gd name="connsiteY267" fmla="*/ 882883 h 1868844"/>
                    <a:gd name="connsiteX268" fmla="*/ 39757 w 1980454"/>
                    <a:gd name="connsiteY268" fmla="*/ 910712 h 1868844"/>
                    <a:gd name="connsiteX269" fmla="*/ 7952 w 1980454"/>
                    <a:gd name="connsiteY269" fmla="*/ 950469 h 1868844"/>
                    <a:gd name="connsiteX270" fmla="*/ 0 w 1980454"/>
                    <a:gd name="connsiteY270" fmla="*/ 974323 h 1868844"/>
                    <a:gd name="connsiteX271" fmla="*/ 19879 w 1980454"/>
                    <a:gd name="connsiteY271" fmla="*/ 1002152 h 1868844"/>
                    <a:gd name="connsiteX272" fmla="*/ 7952 w 1980454"/>
                    <a:gd name="connsiteY272" fmla="*/ 1002152 h 1868844"/>
                    <a:gd name="connsiteX0" fmla="*/ 7952 w 1980454"/>
                    <a:gd name="connsiteY0" fmla="*/ 1002152 h 1868844"/>
                    <a:gd name="connsiteX1" fmla="*/ 35781 w 1980454"/>
                    <a:gd name="connsiteY1" fmla="*/ 998177 h 1868844"/>
                    <a:gd name="connsiteX2" fmla="*/ 75538 w 1980454"/>
                    <a:gd name="connsiteY2" fmla="*/ 1006128 h 1868844"/>
                    <a:gd name="connsiteX3" fmla="*/ 87465 w 1980454"/>
                    <a:gd name="connsiteY3" fmla="*/ 1014079 h 1868844"/>
                    <a:gd name="connsiteX4" fmla="*/ 95416 w 1980454"/>
                    <a:gd name="connsiteY4" fmla="*/ 1022031 h 1868844"/>
                    <a:gd name="connsiteX5" fmla="*/ 115294 w 1980454"/>
                    <a:gd name="connsiteY5" fmla="*/ 1026006 h 1868844"/>
                    <a:gd name="connsiteX6" fmla="*/ 131197 w 1980454"/>
                    <a:gd name="connsiteY6" fmla="*/ 1049860 h 1868844"/>
                    <a:gd name="connsiteX7" fmla="*/ 178905 w 1980454"/>
                    <a:gd name="connsiteY7" fmla="*/ 1065763 h 1868844"/>
                    <a:gd name="connsiteX8" fmla="*/ 190832 w 1980454"/>
                    <a:gd name="connsiteY8" fmla="*/ 1069738 h 1868844"/>
                    <a:gd name="connsiteX9" fmla="*/ 202759 w 1980454"/>
                    <a:gd name="connsiteY9" fmla="*/ 1073714 h 1868844"/>
                    <a:gd name="connsiteX10" fmla="*/ 218661 w 1980454"/>
                    <a:gd name="connsiteY10" fmla="*/ 1077690 h 1868844"/>
                    <a:gd name="connsiteX11" fmla="*/ 230588 w 1980454"/>
                    <a:gd name="connsiteY11" fmla="*/ 1081665 h 1868844"/>
                    <a:gd name="connsiteX12" fmla="*/ 250467 w 1980454"/>
                    <a:gd name="connsiteY12" fmla="*/ 1085641 h 1868844"/>
                    <a:gd name="connsiteX13" fmla="*/ 262393 w 1980454"/>
                    <a:gd name="connsiteY13" fmla="*/ 1089617 h 1868844"/>
                    <a:gd name="connsiteX14" fmla="*/ 278296 w 1980454"/>
                    <a:gd name="connsiteY14" fmla="*/ 1093592 h 1868844"/>
                    <a:gd name="connsiteX15" fmla="*/ 290223 w 1980454"/>
                    <a:gd name="connsiteY15" fmla="*/ 1097568 h 1868844"/>
                    <a:gd name="connsiteX16" fmla="*/ 337931 w 1980454"/>
                    <a:gd name="connsiteY16" fmla="*/ 1105519 h 1868844"/>
                    <a:gd name="connsiteX17" fmla="*/ 381663 w 1980454"/>
                    <a:gd name="connsiteY17" fmla="*/ 1101544 h 1868844"/>
                    <a:gd name="connsiteX18" fmla="*/ 405517 w 1980454"/>
                    <a:gd name="connsiteY18" fmla="*/ 1093592 h 1868844"/>
                    <a:gd name="connsiteX19" fmla="*/ 417444 w 1980454"/>
                    <a:gd name="connsiteY19" fmla="*/ 1089617 h 1868844"/>
                    <a:gd name="connsiteX20" fmla="*/ 449249 w 1980454"/>
                    <a:gd name="connsiteY20" fmla="*/ 1093592 h 1868844"/>
                    <a:gd name="connsiteX21" fmla="*/ 473103 w 1980454"/>
                    <a:gd name="connsiteY21" fmla="*/ 1109495 h 1868844"/>
                    <a:gd name="connsiteX22" fmla="*/ 492981 w 1980454"/>
                    <a:gd name="connsiteY22" fmla="*/ 1125398 h 1868844"/>
                    <a:gd name="connsiteX23" fmla="*/ 512860 w 1980454"/>
                    <a:gd name="connsiteY23" fmla="*/ 1141300 h 1868844"/>
                    <a:gd name="connsiteX24" fmla="*/ 532738 w 1980454"/>
                    <a:gd name="connsiteY24" fmla="*/ 1165154 h 1868844"/>
                    <a:gd name="connsiteX25" fmla="*/ 568519 w 1980454"/>
                    <a:gd name="connsiteY25" fmla="*/ 1181057 h 1868844"/>
                    <a:gd name="connsiteX26" fmla="*/ 580446 w 1980454"/>
                    <a:gd name="connsiteY26" fmla="*/ 1185032 h 1868844"/>
                    <a:gd name="connsiteX27" fmla="*/ 592373 w 1980454"/>
                    <a:gd name="connsiteY27" fmla="*/ 1189008 h 1868844"/>
                    <a:gd name="connsiteX28" fmla="*/ 604300 w 1980454"/>
                    <a:gd name="connsiteY28" fmla="*/ 1196959 h 1868844"/>
                    <a:gd name="connsiteX29" fmla="*/ 612251 w 1980454"/>
                    <a:gd name="connsiteY29" fmla="*/ 1204911 h 1868844"/>
                    <a:gd name="connsiteX30" fmla="*/ 624178 w 1980454"/>
                    <a:gd name="connsiteY30" fmla="*/ 1208886 h 1868844"/>
                    <a:gd name="connsiteX31" fmla="*/ 632129 w 1980454"/>
                    <a:gd name="connsiteY31" fmla="*/ 1216838 h 1868844"/>
                    <a:gd name="connsiteX32" fmla="*/ 667910 w 1980454"/>
                    <a:gd name="connsiteY32" fmla="*/ 1228764 h 1868844"/>
                    <a:gd name="connsiteX33" fmla="*/ 679837 w 1980454"/>
                    <a:gd name="connsiteY33" fmla="*/ 1232740 h 1868844"/>
                    <a:gd name="connsiteX34" fmla="*/ 691764 w 1980454"/>
                    <a:gd name="connsiteY34" fmla="*/ 1240691 h 1868844"/>
                    <a:gd name="connsiteX35" fmla="*/ 715618 w 1980454"/>
                    <a:gd name="connsiteY35" fmla="*/ 1248643 h 1868844"/>
                    <a:gd name="connsiteX36" fmla="*/ 719593 w 1980454"/>
                    <a:gd name="connsiteY36" fmla="*/ 1260570 h 1868844"/>
                    <a:gd name="connsiteX37" fmla="*/ 739472 w 1980454"/>
                    <a:gd name="connsiteY37" fmla="*/ 1280448 h 1868844"/>
                    <a:gd name="connsiteX38" fmla="*/ 751399 w 1980454"/>
                    <a:gd name="connsiteY38" fmla="*/ 1300326 h 1868844"/>
                    <a:gd name="connsiteX39" fmla="*/ 755374 w 1980454"/>
                    <a:gd name="connsiteY39" fmla="*/ 1312253 h 1868844"/>
                    <a:gd name="connsiteX40" fmla="*/ 771277 w 1980454"/>
                    <a:gd name="connsiteY40" fmla="*/ 1328156 h 1868844"/>
                    <a:gd name="connsiteX41" fmla="*/ 783204 w 1980454"/>
                    <a:gd name="connsiteY41" fmla="*/ 1340083 h 1868844"/>
                    <a:gd name="connsiteX42" fmla="*/ 799107 w 1980454"/>
                    <a:gd name="connsiteY42" fmla="*/ 1359961 h 1868844"/>
                    <a:gd name="connsiteX43" fmla="*/ 803082 w 1980454"/>
                    <a:gd name="connsiteY43" fmla="*/ 1371888 h 1868844"/>
                    <a:gd name="connsiteX44" fmla="*/ 815009 w 1980454"/>
                    <a:gd name="connsiteY44" fmla="*/ 1375864 h 1868844"/>
                    <a:gd name="connsiteX45" fmla="*/ 838863 w 1980454"/>
                    <a:gd name="connsiteY45" fmla="*/ 1391766 h 1868844"/>
                    <a:gd name="connsiteX46" fmla="*/ 862717 w 1980454"/>
                    <a:gd name="connsiteY46" fmla="*/ 1399718 h 1868844"/>
                    <a:gd name="connsiteX47" fmla="*/ 874644 w 1980454"/>
                    <a:gd name="connsiteY47" fmla="*/ 1403693 h 1868844"/>
                    <a:gd name="connsiteX48" fmla="*/ 882595 w 1980454"/>
                    <a:gd name="connsiteY48" fmla="*/ 1415620 h 1868844"/>
                    <a:gd name="connsiteX49" fmla="*/ 894522 w 1980454"/>
                    <a:gd name="connsiteY49" fmla="*/ 1419596 h 1868844"/>
                    <a:gd name="connsiteX50" fmla="*/ 906449 w 1980454"/>
                    <a:gd name="connsiteY50" fmla="*/ 1427547 h 1868844"/>
                    <a:gd name="connsiteX51" fmla="*/ 914400 w 1980454"/>
                    <a:gd name="connsiteY51" fmla="*/ 1439474 h 1868844"/>
                    <a:gd name="connsiteX52" fmla="*/ 918376 w 1980454"/>
                    <a:gd name="connsiteY52" fmla="*/ 1451401 h 1868844"/>
                    <a:gd name="connsiteX53" fmla="*/ 934279 w 1980454"/>
                    <a:gd name="connsiteY53" fmla="*/ 1471279 h 1868844"/>
                    <a:gd name="connsiteX54" fmla="*/ 946206 w 1980454"/>
                    <a:gd name="connsiteY54" fmla="*/ 1475255 h 1868844"/>
                    <a:gd name="connsiteX55" fmla="*/ 966084 w 1980454"/>
                    <a:gd name="connsiteY55" fmla="*/ 1471279 h 1868844"/>
                    <a:gd name="connsiteX56" fmla="*/ 978011 w 1980454"/>
                    <a:gd name="connsiteY56" fmla="*/ 1467304 h 1868844"/>
                    <a:gd name="connsiteX57" fmla="*/ 1001865 w 1980454"/>
                    <a:gd name="connsiteY57" fmla="*/ 1471279 h 1868844"/>
                    <a:gd name="connsiteX58" fmla="*/ 1025719 w 1980454"/>
                    <a:gd name="connsiteY58" fmla="*/ 1479231 h 1868844"/>
                    <a:gd name="connsiteX59" fmla="*/ 1049573 w 1980454"/>
                    <a:gd name="connsiteY59" fmla="*/ 1495133 h 1868844"/>
                    <a:gd name="connsiteX60" fmla="*/ 1069451 w 1980454"/>
                    <a:gd name="connsiteY60" fmla="*/ 1515011 h 1868844"/>
                    <a:gd name="connsiteX61" fmla="*/ 1101256 w 1980454"/>
                    <a:gd name="connsiteY61" fmla="*/ 1538865 h 1868844"/>
                    <a:gd name="connsiteX62" fmla="*/ 1109207 w 1980454"/>
                    <a:gd name="connsiteY62" fmla="*/ 1546817 h 1868844"/>
                    <a:gd name="connsiteX63" fmla="*/ 1141013 w 1980454"/>
                    <a:gd name="connsiteY63" fmla="*/ 1554768 h 1868844"/>
                    <a:gd name="connsiteX64" fmla="*/ 1152940 w 1980454"/>
                    <a:gd name="connsiteY64" fmla="*/ 1562719 h 1868844"/>
                    <a:gd name="connsiteX65" fmla="*/ 1176793 w 1980454"/>
                    <a:gd name="connsiteY65" fmla="*/ 1570671 h 1868844"/>
                    <a:gd name="connsiteX66" fmla="*/ 1196672 w 1980454"/>
                    <a:gd name="connsiteY66" fmla="*/ 1582598 h 1868844"/>
                    <a:gd name="connsiteX67" fmla="*/ 1208599 w 1980454"/>
                    <a:gd name="connsiteY67" fmla="*/ 1594524 h 1868844"/>
                    <a:gd name="connsiteX68" fmla="*/ 1232453 w 1980454"/>
                    <a:gd name="connsiteY68" fmla="*/ 1602476 h 1868844"/>
                    <a:gd name="connsiteX69" fmla="*/ 1244380 w 1980454"/>
                    <a:gd name="connsiteY69" fmla="*/ 1606451 h 1868844"/>
                    <a:gd name="connsiteX70" fmla="*/ 1252331 w 1980454"/>
                    <a:gd name="connsiteY70" fmla="*/ 1594524 h 1868844"/>
                    <a:gd name="connsiteX71" fmla="*/ 1268233 w 1980454"/>
                    <a:gd name="connsiteY71" fmla="*/ 1598500 h 1868844"/>
                    <a:gd name="connsiteX72" fmla="*/ 1288112 w 1980454"/>
                    <a:gd name="connsiteY72" fmla="*/ 1614403 h 1868844"/>
                    <a:gd name="connsiteX73" fmla="*/ 1296063 w 1980454"/>
                    <a:gd name="connsiteY73" fmla="*/ 1626330 h 1868844"/>
                    <a:gd name="connsiteX74" fmla="*/ 1307990 w 1980454"/>
                    <a:gd name="connsiteY74" fmla="*/ 1634281 h 1868844"/>
                    <a:gd name="connsiteX75" fmla="*/ 1331844 w 1980454"/>
                    <a:gd name="connsiteY75" fmla="*/ 1662111 h 1868844"/>
                    <a:gd name="connsiteX76" fmla="*/ 1343771 w 1980454"/>
                    <a:gd name="connsiteY76" fmla="*/ 1666086 h 1868844"/>
                    <a:gd name="connsiteX77" fmla="*/ 1391479 w 1980454"/>
                    <a:gd name="connsiteY77" fmla="*/ 1654159 h 1868844"/>
                    <a:gd name="connsiteX78" fmla="*/ 1403406 w 1980454"/>
                    <a:gd name="connsiteY78" fmla="*/ 1650184 h 1868844"/>
                    <a:gd name="connsiteX79" fmla="*/ 1439187 w 1980454"/>
                    <a:gd name="connsiteY79" fmla="*/ 1662111 h 1868844"/>
                    <a:gd name="connsiteX80" fmla="*/ 1451113 w 1980454"/>
                    <a:gd name="connsiteY80" fmla="*/ 1666086 h 1868844"/>
                    <a:gd name="connsiteX81" fmla="*/ 1463040 w 1980454"/>
                    <a:gd name="connsiteY81" fmla="*/ 1670062 h 1868844"/>
                    <a:gd name="connsiteX82" fmla="*/ 1494846 w 1980454"/>
                    <a:gd name="connsiteY82" fmla="*/ 1693916 h 1868844"/>
                    <a:gd name="connsiteX83" fmla="*/ 1506773 w 1980454"/>
                    <a:gd name="connsiteY83" fmla="*/ 1701867 h 1868844"/>
                    <a:gd name="connsiteX84" fmla="*/ 1530627 w 1980454"/>
                    <a:gd name="connsiteY84" fmla="*/ 1705843 h 1868844"/>
                    <a:gd name="connsiteX85" fmla="*/ 1542553 w 1980454"/>
                    <a:gd name="connsiteY85" fmla="*/ 1713794 h 1868844"/>
                    <a:gd name="connsiteX86" fmla="*/ 1554480 w 1980454"/>
                    <a:gd name="connsiteY86" fmla="*/ 1717770 h 1868844"/>
                    <a:gd name="connsiteX87" fmla="*/ 1562432 w 1980454"/>
                    <a:gd name="connsiteY87" fmla="*/ 1725721 h 1868844"/>
                    <a:gd name="connsiteX88" fmla="*/ 1574359 w 1980454"/>
                    <a:gd name="connsiteY88" fmla="*/ 1729697 h 1868844"/>
                    <a:gd name="connsiteX89" fmla="*/ 1598213 w 1980454"/>
                    <a:gd name="connsiteY89" fmla="*/ 1745599 h 1868844"/>
                    <a:gd name="connsiteX90" fmla="*/ 1618091 w 1980454"/>
                    <a:gd name="connsiteY90" fmla="*/ 1765478 h 1868844"/>
                    <a:gd name="connsiteX91" fmla="*/ 1637969 w 1980454"/>
                    <a:gd name="connsiteY91" fmla="*/ 1785356 h 1868844"/>
                    <a:gd name="connsiteX92" fmla="*/ 1641945 w 1980454"/>
                    <a:gd name="connsiteY92" fmla="*/ 1797283 h 1868844"/>
                    <a:gd name="connsiteX93" fmla="*/ 1665799 w 1980454"/>
                    <a:gd name="connsiteY93" fmla="*/ 1821137 h 1868844"/>
                    <a:gd name="connsiteX94" fmla="*/ 1677726 w 1980454"/>
                    <a:gd name="connsiteY94" fmla="*/ 1833064 h 1868844"/>
                    <a:gd name="connsiteX95" fmla="*/ 1685677 w 1980454"/>
                    <a:gd name="connsiteY95" fmla="*/ 1844991 h 1868844"/>
                    <a:gd name="connsiteX96" fmla="*/ 1689653 w 1980454"/>
                    <a:gd name="connsiteY96" fmla="*/ 1856918 h 1868844"/>
                    <a:gd name="connsiteX97" fmla="*/ 1701580 w 1980454"/>
                    <a:gd name="connsiteY97" fmla="*/ 1868844 h 1868844"/>
                    <a:gd name="connsiteX98" fmla="*/ 1713507 w 1980454"/>
                    <a:gd name="connsiteY98" fmla="*/ 1864869 h 1868844"/>
                    <a:gd name="connsiteX99" fmla="*/ 1737360 w 1980454"/>
                    <a:gd name="connsiteY99" fmla="*/ 1817161 h 1868844"/>
                    <a:gd name="connsiteX100" fmla="*/ 1753263 w 1980454"/>
                    <a:gd name="connsiteY100" fmla="*/ 1797283 h 1868844"/>
                    <a:gd name="connsiteX101" fmla="*/ 1757239 w 1980454"/>
                    <a:gd name="connsiteY101" fmla="*/ 1785356 h 1868844"/>
                    <a:gd name="connsiteX102" fmla="*/ 1773141 w 1980454"/>
                    <a:gd name="connsiteY102" fmla="*/ 1761502 h 1868844"/>
                    <a:gd name="connsiteX103" fmla="*/ 1781093 w 1980454"/>
                    <a:gd name="connsiteY103" fmla="*/ 1749575 h 1868844"/>
                    <a:gd name="connsiteX104" fmla="*/ 1793020 w 1980454"/>
                    <a:gd name="connsiteY104" fmla="*/ 1741624 h 1868844"/>
                    <a:gd name="connsiteX105" fmla="*/ 1832776 w 1980454"/>
                    <a:gd name="connsiteY105" fmla="*/ 1729697 h 1868844"/>
                    <a:gd name="connsiteX106" fmla="*/ 1840727 w 1980454"/>
                    <a:gd name="connsiteY106" fmla="*/ 1721745 h 1868844"/>
                    <a:gd name="connsiteX107" fmla="*/ 1844703 w 1980454"/>
                    <a:gd name="connsiteY107" fmla="*/ 1709818 h 1868844"/>
                    <a:gd name="connsiteX108" fmla="*/ 1856630 w 1980454"/>
                    <a:gd name="connsiteY108" fmla="*/ 1705843 h 1868844"/>
                    <a:gd name="connsiteX109" fmla="*/ 1864581 w 1980454"/>
                    <a:gd name="connsiteY109" fmla="*/ 1697891 h 1868844"/>
                    <a:gd name="connsiteX110" fmla="*/ 1880484 w 1980454"/>
                    <a:gd name="connsiteY110" fmla="*/ 1674038 h 1868844"/>
                    <a:gd name="connsiteX111" fmla="*/ 1896387 w 1980454"/>
                    <a:gd name="connsiteY111" fmla="*/ 1658135 h 1868844"/>
                    <a:gd name="connsiteX112" fmla="*/ 1912289 w 1980454"/>
                    <a:gd name="connsiteY112" fmla="*/ 1642232 h 1868844"/>
                    <a:gd name="connsiteX113" fmla="*/ 1936143 w 1980454"/>
                    <a:gd name="connsiteY113" fmla="*/ 1626330 h 1868844"/>
                    <a:gd name="connsiteX114" fmla="*/ 1932167 w 1980454"/>
                    <a:gd name="connsiteY114" fmla="*/ 1610427 h 1868844"/>
                    <a:gd name="connsiteX115" fmla="*/ 1920240 w 1980454"/>
                    <a:gd name="connsiteY115" fmla="*/ 1602476 h 1868844"/>
                    <a:gd name="connsiteX116" fmla="*/ 1904338 w 1980454"/>
                    <a:gd name="connsiteY116" fmla="*/ 1582598 h 1868844"/>
                    <a:gd name="connsiteX117" fmla="*/ 1900362 w 1980454"/>
                    <a:gd name="connsiteY117" fmla="*/ 1570671 h 1868844"/>
                    <a:gd name="connsiteX118" fmla="*/ 1904338 w 1980454"/>
                    <a:gd name="connsiteY118" fmla="*/ 1558744 h 1868844"/>
                    <a:gd name="connsiteX119" fmla="*/ 1908313 w 1980454"/>
                    <a:gd name="connsiteY119" fmla="*/ 1538865 h 1868844"/>
                    <a:gd name="connsiteX120" fmla="*/ 1928192 w 1980454"/>
                    <a:gd name="connsiteY120" fmla="*/ 1522963 h 1868844"/>
                    <a:gd name="connsiteX121" fmla="*/ 1936143 w 1980454"/>
                    <a:gd name="connsiteY121" fmla="*/ 1515011 h 1868844"/>
                    <a:gd name="connsiteX122" fmla="*/ 1940119 w 1980454"/>
                    <a:gd name="connsiteY122" fmla="*/ 1503084 h 1868844"/>
                    <a:gd name="connsiteX123" fmla="*/ 1944094 w 1980454"/>
                    <a:gd name="connsiteY123" fmla="*/ 1487182 h 1868844"/>
                    <a:gd name="connsiteX124" fmla="*/ 1952046 w 1980454"/>
                    <a:gd name="connsiteY124" fmla="*/ 1479231 h 1868844"/>
                    <a:gd name="connsiteX125" fmla="*/ 1979875 w 1980454"/>
                    <a:gd name="connsiteY125" fmla="*/ 1479231 h 1868844"/>
                    <a:gd name="connsiteX126" fmla="*/ 1975900 w 1980454"/>
                    <a:gd name="connsiteY126" fmla="*/ 1459352 h 1868844"/>
                    <a:gd name="connsiteX127" fmla="*/ 1967948 w 1980454"/>
                    <a:gd name="connsiteY127" fmla="*/ 1435498 h 1868844"/>
                    <a:gd name="connsiteX128" fmla="*/ 1963973 w 1980454"/>
                    <a:gd name="connsiteY128" fmla="*/ 1423571 h 1868844"/>
                    <a:gd name="connsiteX129" fmla="*/ 1959997 w 1980454"/>
                    <a:gd name="connsiteY129" fmla="*/ 1411644 h 1868844"/>
                    <a:gd name="connsiteX130" fmla="*/ 1956021 w 1980454"/>
                    <a:gd name="connsiteY130" fmla="*/ 1399718 h 1868844"/>
                    <a:gd name="connsiteX131" fmla="*/ 1967948 w 1980454"/>
                    <a:gd name="connsiteY131" fmla="*/ 1363937 h 1868844"/>
                    <a:gd name="connsiteX132" fmla="*/ 1971924 w 1980454"/>
                    <a:gd name="connsiteY132" fmla="*/ 1352010 h 1868844"/>
                    <a:gd name="connsiteX133" fmla="*/ 1975900 w 1980454"/>
                    <a:gd name="connsiteY133" fmla="*/ 1340083 h 1868844"/>
                    <a:gd name="connsiteX134" fmla="*/ 1967948 w 1980454"/>
                    <a:gd name="connsiteY134" fmla="*/ 1292375 h 1868844"/>
                    <a:gd name="connsiteX135" fmla="*/ 1959997 w 1980454"/>
                    <a:gd name="connsiteY135" fmla="*/ 1268521 h 1868844"/>
                    <a:gd name="connsiteX136" fmla="*/ 1956021 w 1980454"/>
                    <a:gd name="connsiteY136" fmla="*/ 1256594 h 1868844"/>
                    <a:gd name="connsiteX137" fmla="*/ 1948070 w 1980454"/>
                    <a:gd name="connsiteY137" fmla="*/ 1200935 h 1868844"/>
                    <a:gd name="connsiteX138" fmla="*/ 1932167 w 1980454"/>
                    <a:gd name="connsiteY138" fmla="*/ 1181057 h 1868844"/>
                    <a:gd name="connsiteX139" fmla="*/ 1932167 w 1980454"/>
                    <a:gd name="connsiteY139" fmla="*/ 1133349 h 1868844"/>
                    <a:gd name="connsiteX140" fmla="*/ 1944094 w 1980454"/>
                    <a:gd name="connsiteY140" fmla="*/ 1129373 h 1868844"/>
                    <a:gd name="connsiteX141" fmla="*/ 1952046 w 1980454"/>
                    <a:gd name="connsiteY141" fmla="*/ 1121422 h 1868844"/>
                    <a:gd name="connsiteX142" fmla="*/ 1952046 w 1980454"/>
                    <a:gd name="connsiteY142" fmla="*/ 1085641 h 1868844"/>
                    <a:gd name="connsiteX143" fmla="*/ 1944094 w 1980454"/>
                    <a:gd name="connsiteY143" fmla="*/ 1061787 h 1868844"/>
                    <a:gd name="connsiteX144" fmla="*/ 1940119 w 1980454"/>
                    <a:gd name="connsiteY144" fmla="*/ 1037933 h 1868844"/>
                    <a:gd name="connsiteX145" fmla="*/ 1940119 w 1980454"/>
                    <a:gd name="connsiteY145" fmla="*/ 958420 h 1868844"/>
                    <a:gd name="connsiteX146" fmla="*/ 1932167 w 1980454"/>
                    <a:gd name="connsiteY146" fmla="*/ 950469 h 1868844"/>
                    <a:gd name="connsiteX147" fmla="*/ 1928192 w 1980454"/>
                    <a:gd name="connsiteY147" fmla="*/ 938542 h 1868844"/>
                    <a:gd name="connsiteX148" fmla="*/ 1920240 w 1980454"/>
                    <a:gd name="connsiteY148" fmla="*/ 930591 h 1868844"/>
                    <a:gd name="connsiteX149" fmla="*/ 1912289 w 1980454"/>
                    <a:gd name="connsiteY149" fmla="*/ 902761 h 1868844"/>
                    <a:gd name="connsiteX150" fmla="*/ 1900362 w 1980454"/>
                    <a:gd name="connsiteY150" fmla="*/ 894810 h 1868844"/>
                    <a:gd name="connsiteX151" fmla="*/ 1876508 w 1980454"/>
                    <a:gd name="connsiteY151" fmla="*/ 886858 h 1868844"/>
                    <a:gd name="connsiteX152" fmla="*/ 1864581 w 1980454"/>
                    <a:gd name="connsiteY152" fmla="*/ 882883 h 1868844"/>
                    <a:gd name="connsiteX153" fmla="*/ 1856630 w 1980454"/>
                    <a:gd name="connsiteY153" fmla="*/ 874931 h 1868844"/>
                    <a:gd name="connsiteX154" fmla="*/ 1844703 w 1980454"/>
                    <a:gd name="connsiteY154" fmla="*/ 870956 h 1868844"/>
                    <a:gd name="connsiteX155" fmla="*/ 1832776 w 1980454"/>
                    <a:gd name="connsiteY155" fmla="*/ 863004 h 1868844"/>
                    <a:gd name="connsiteX156" fmla="*/ 1824825 w 1980454"/>
                    <a:gd name="connsiteY156" fmla="*/ 851078 h 1868844"/>
                    <a:gd name="connsiteX157" fmla="*/ 1816873 w 1980454"/>
                    <a:gd name="connsiteY157" fmla="*/ 843126 h 1868844"/>
                    <a:gd name="connsiteX158" fmla="*/ 1820849 w 1980454"/>
                    <a:gd name="connsiteY158" fmla="*/ 823248 h 1868844"/>
                    <a:gd name="connsiteX159" fmla="*/ 1832776 w 1980454"/>
                    <a:gd name="connsiteY159" fmla="*/ 799394 h 1868844"/>
                    <a:gd name="connsiteX160" fmla="*/ 1836752 w 1980454"/>
                    <a:gd name="connsiteY160" fmla="*/ 787467 h 1868844"/>
                    <a:gd name="connsiteX161" fmla="*/ 1832776 w 1980454"/>
                    <a:gd name="connsiteY161" fmla="*/ 763613 h 1868844"/>
                    <a:gd name="connsiteX162" fmla="*/ 1824825 w 1980454"/>
                    <a:gd name="connsiteY162" fmla="*/ 751686 h 1868844"/>
                    <a:gd name="connsiteX163" fmla="*/ 1793020 w 1980454"/>
                    <a:gd name="connsiteY163" fmla="*/ 723857 h 1868844"/>
                    <a:gd name="connsiteX164" fmla="*/ 1793020 w 1980454"/>
                    <a:gd name="connsiteY164" fmla="*/ 656271 h 1868844"/>
                    <a:gd name="connsiteX165" fmla="*/ 1789044 w 1980454"/>
                    <a:gd name="connsiteY165" fmla="*/ 636392 h 1868844"/>
                    <a:gd name="connsiteX166" fmla="*/ 1785068 w 1980454"/>
                    <a:gd name="connsiteY166" fmla="*/ 624465 h 1868844"/>
                    <a:gd name="connsiteX167" fmla="*/ 1741336 w 1980454"/>
                    <a:gd name="connsiteY167" fmla="*/ 612538 h 1868844"/>
                    <a:gd name="connsiteX168" fmla="*/ 1721458 w 1980454"/>
                    <a:gd name="connsiteY168" fmla="*/ 588684 h 1868844"/>
                    <a:gd name="connsiteX169" fmla="*/ 1709531 w 1980454"/>
                    <a:gd name="connsiteY169" fmla="*/ 576758 h 1868844"/>
                    <a:gd name="connsiteX170" fmla="*/ 1709531 w 1980454"/>
                    <a:gd name="connsiteY170" fmla="*/ 544952 h 1868844"/>
                    <a:gd name="connsiteX171" fmla="*/ 1697604 w 1980454"/>
                    <a:gd name="connsiteY171" fmla="*/ 540977 h 1868844"/>
                    <a:gd name="connsiteX172" fmla="*/ 1673750 w 1980454"/>
                    <a:gd name="connsiteY172" fmla="*/ 544952 h 1868844"/>
                    <a:gd name="connsiteX173" fmla="*/ 1661823 w 1980454"/>
                    <a:gd name="connsiteY173" fmla="*/ 548928 h 1868844"/>
                    <a:gd name="connsiteX174" fmla="*/ 1657847 w 1980454"/>
                    <a:gd name="connsiteY174" fmla="*/ 513147 h 1868844"/>
                    <a:gd name="connsiteX175" fmla="*/ 1645920 w 1980454"/>
                    <a:gd name="connsiteY175" fmla="*/ 473391 h 1868844"/>
                    <a:gd name="connsiteX176" fmla="*/ 1637969 w 1980454"/>
                    <a:gd name="connsiteY176" fmla="*/ 445561 h 1868844"/>
                    <a:gd name="connsiteX177" fmla="*/ 1633993 w 1980454"/>
                    <a:gd name="connsiteY177" fmla="*/ 433634 h 1868844"/>
                    <a:gd name="connsiteX178" fmla="*/ 1633993 w 1980454"/>
                    <a:gd name="connsiteY178" fmla="*/ 409780 h 1868844"/>
                    <a:gd name="connsiteX179" fmla="*/ 1622067 w 1980454"/>
                    <a:gd name="connsiteY179" fmla="*/ 401829 h 1868844"/>
                    <a:gd name="connsiteX180" fmla="*/ 1594237 w 1980454"/>
                    <a:gd name="connsiteY180" fmla="*/ 377975 h 1868844"/>
                    <a:gd name="connsiteX181" fmla="*/ 1578334 w 1980454"/>
                    <a:gd name="connsiteY181" fmla="*/ 354121 h 1868844"/>
                    <a:gd name="connsiteX182" fmla="*/ 1566407 w 1980454"/>
                    <a:gd name="connsiteY182" fmla="*/ 330267 h 1868844"/>
                    <a:gd name="connsiteX183" fmla="*/ 1570383 w 1980454"/>
                    <a:gd name="connsiteY183" fmla="*/ 314364 h 1868844"/>
                    <a:gd name="connsiteX184" fmla="*/ 1578334 w 1980454"/>
                    <a:gd name="connsiteY184" fmla="*/ 302438 h 1868844"/>
                    <a:gd name="connsiteX185" fmla="*/ 1614115 w 1980454"/>
                    <a:gd name="connsiteY185" fmla="*/ 294486 h 1868844"/>
                    <a:gd name="connsiteX186" fmla="*/ 1622067 w 1980454"/>
                    <a:gd name="connsiteY186" fmla="*/ 286535 h 1868844"/>
                    <a:gd name="connsiteX187" fmla="*/ 1622067 w 1980454"/>
                    <a:gd name="connsiteY187" fmla="*/ 262681 h 1868844"/>
                    <a:gd name="connsiteX188" fmla="*/ 1614115 w 1980454"/>
                    <a:gd name="connsiteY188" fmla="*/ 254730 h 1868844"/>
                    <a:gd name="connsiteX189" fmla="*/ 1606164 w 1980454"/>
                    <a:gd name="connsiteY189" fmla="*/ 226900 h 1868844"/>
                    <a:gd name="connsiteX190" fmla="*/ 1610140 w 1980454"/>
                    <a:gd name="connsiteY190" fmla="*/ 187144 h 1868844"/>
                    <a:gd name="connsiteX191" fmla="*/ 1618091 w 1980454"/>
                    <a:gd name="connsiteY191" fmla="*/ 163290 h 1868844"/>
                    <a:gd name="connsiteX192" fmla="*/ 1598213 w 1980454"/>
                    <a:gd name="connsiteY192" fmla="*/ 119558 h 1868844"/>
                    <a:gd name="connsiteX193" fmla="*/ 1590261 w 1980454"/>
                    <a:gd name="connsiteY193" fmla="*/ 107631 h 1868844"/>
                    <a:gd name="connsiteX194" fmla="*/ 1598213 w 1980454"/>
                    <a:gd name="connsiteY194" fmla="*/ 139436 h 1868844"/>
                    <a:gd name="connsiteX195" fmla="*/ 1606164 w 1980454"/>
                    <a:gd name="connsiteY195" fmla="*/ 115582 h 1868844"/>
                    <a:gd name="connsiteX196" fmla="*/ 1610140 w 1980454"/>
                    <a:gd name="connsiteY196" fmla="*/ 103655 h 1868844"/>
                    <a:gd name="connsiteX197" fmla="*/ 1618091 w 1980454"/>
                    <a:gd name="connsiteY197" fmla="*/ 91728 h 1868844"/>
                    <a:gd name="connsiteX198" fmla="*/ 1606164 w 1980454"/>
                    <a:gd name="connsiteY198" fmla="*/ 99679 h 1868844"/>
                    <a:gd name="connsiteX199" fmla="*/ 1514724 w 1980454"/>
                    <a:gd name="connsiteY199" fmla="*/ 87752 h 1868844"/>
                    <a:gd name="connsiteX200" fmla="*/ 1490870 w 1980454"/>
                    <a:gd name="connsiteY200" fmla="*/ 79801 h 1868844"/>
                    <a:gd name="connsiteX201" fmla="*/ 1482919 w 1980454"/>
                    <a:gd name="connsiteY201" fmla="*/ 67874 h 1868844"/>
                    <a:gd name="connsiteX202" fmla="*/ 1463040 w 1980454"/>
                    <a:gd name="connsiteY202" fmla="*/ 63898 h 1868844"/>
                    <a:gd name="connsiteX203" fmla="*/ 1431235 w 1980454"/>
                    <a:gd name="connsiteY203" fmla="*/ 59923 h 1868844"/>
                    <a:gd name="connsiteX204" fmla="*/ 1391479 w 1980454"/>
                    <a:gd name="connsiteY204" fmla="*/ 47996 h 1868844"/>
                    <a:gd name="connsiteX205" fmla="*/ 1379552 w 1980454"/>
                    <a:gd name="connsiteY205" fmla="*/ 44020 h 1868844"/>
                    <a:gd name="connsiteX206" fmla="*/ 1319917 w 1980454"/>
                    <a:gd name="connsiteY206" fmla="*/ 36069 h 1868844"/>
                    <a:gd name="connsiteX207" fmla="*/ 1284136 w 1980454"/>
                    <a:gd name="connsiteY207" fmla="*/ 28118 h 1868844"/>
                    <a:gd name="connsiteX208" fmla="*/ 1272209 w 1980454"/>
                    <a:gd name="connsiteY208" fmla="*/ 24142 h 1868844"/>
                    <a:gd name="connsiteX209" fmla="*/ 1216550 w 1980454"/>
                    <a:gd name="connsiteY209" fmla="*/ 36069 h 1868844"/>
                    <a:gd name="connsiteX210" fmla="*/ 1192696 w 1980454"/>
                    <a:gd name="connsiteY210" fmla="*/ 47996 h 1868844"/>
                    <a:gd name="connsiteX211" fmla="*/ 1160891 w 1980454"/>
                    <a:gd name="connsiteY211" fmla="*/ 44020 h 1868844"/>
                    <a:gd name="connsiteX212" fmla="*/ 1148964 w 1980454"/>
                    <a:gd name="connsiteY212" fmla="*/ 40044 h 1868844"/>
                    <a:gd name="connsiteX213" fmla="*/ 1101256 w 1980454"/>
                    <a:gd name="connsiteY213" fmla="*/ 32093 h 1868844"/>
                    <a:gd name="connsiteX214" fmla="*/ 993913 w 1980454"/>
                    <a:gd name="connsiteY214" fmla="*/ 4264 h 1868844"/>
                    <a:gd name="connsiteX215" fmla="*/ 940656 w 1980454"/>
                    <a:gd name="connsiteY215" fmla="*/ 1095 h 1868844"/>
                    <a:gd name="connsiteX216" fmla="*/ 870668 w 1980454"/>
                    <a:gd name="connsiteY216" fmla="*/ 288 h 1868844"/>
                    <a:gd name="connsiteX217" fmla="*/ 826936 w 1980454"/>
                    <a:gd name="connsiteY217" fmla="*/ 4264 h 1868844"/>
                    <a:gd name="connsiteX218" fmla="*/ 822960 w 1980454"/>
                    <a:gd name="connsiteY218" fmla="*/ 28118 h 1868844"/>
                    <a:gd name="connsiteX219" fmla="*/ 811033 w 1980454"/>
                    <a:gd name="connsiteY219" fmla="*/ 32093 h 1868844"/>
                    <a:gd name="connsiteX220" fmla="*/ 783204 w 1980454"/>
                    <a:gd name="connsiteY220" fmla="*/ 44020 h 1868844"/>
                    <a:gd name="connsiteX221" fmla="*/ 759350 w 1980454"/>
                    <a:gd name="connsiteY221" fmla="*/ 51971 h 1868844"/>
                    <a:gd name="connsiteX222" fmla="*/ 751399 w 1980454"/>
                    <a:gd name="connsiteY222" fmla="*/ 59923 h 1868844"/>
                    <a:gd name="connsiteX223" fmla="*/ 731520 w 1980454"/>
                    <a:gd name="connsiteY223" fmla="*/ 71850 h 1868844"/>
                    <a:gd name="connsiteX224" fmla="*/ 723569 w 1980454"/>
                    <a:gd name="connsiteY224" fmla="*/ 83777 h 1868844"/>
                    <a:gd name="connsiteX225" fmla="*/ 719593 w 1980454"/>
                    <a:gd name="connsiteY225" fmla="*/ 95704 h 1868844"/>
                    <a:gd name="connsiteX226" fmla="*/ 695740 w 1980454"/>
                    <a:gd name="connsiteY226" fmla="*/ 99679 h 1868844"/>
                    <a:gd name="connsiteX227" fmla="*/ 683813 w 1980454"/>
                    <a:gd name="connsiteY227" fmla="*/ 103655 h 1868844"/>
                    <a:gd name="connsiteX228" fmla="*/ 667910 w 1980454"/>
                    <a:gd name="connsiteY228" fmla="*/ 119558 h 1868844"/>
                    <a:gd name="connsiteX229" fmla="*/ 659959 w 1980454"/>
                    <a:gd name="connsiteY229" fmla="*/ 155338 h 1868844"/>
                    <a:gd name="connsiteX230" fmla="*/ 655983 w 1980454"/>
                    <a:gd name="connsiteY230" fmla="*/ 167265 h 1868844"/>
                    <a:gd name="connsiteX231" fmla="*/ 632129 w 1980454"/>
                    <a:gd name="connsiteY231" fmla="*/ 175217 h 1868844"/>
                    <a:gd name="connsiteX232" fmla="*/ 612251 w 1980454"/>
                    <a:gd name="connsiteY232" fmla="*/ 163290 h 1868844"/>
                    <a:gd name="connsiteX233" fmla="*/ 600324 w 1980454"/>
                    <a:gd name="connsiteY233" fmla="*/ 167265 h 1868844"/>
                    <a:gd name="connsiteX234" fmla="*/ 588397 w 1980454"/>
                    <a:gd name="connsiteY234" fmla="*/ 195095 h 1868844"/>
                    <a:gd name="connsiteX235" fmla="*/ 580446 w 1980454"/>
                    <a:gd name="connsiteY235" fmla="*/ 218949 h 1868844"/>
                    <a:gd name="connsiteX236" fmla="*/ 548640 w 1980454"/>
                    <a:gd name="connsiteY236" fmla="*/ 226900 h 1868844"/>
                    <a:gd name="connsiteX237" fmla="*/ 552616 w 1980454"/>
                    <a:gd name="connsiteY237" fmla="*/ 254730 h 1868844"/>
                    <a:gd name="connsiteX238" fmla="*/ 548640 w 1980454"/>
                    <a:gd name="connsiteY238" fmla="*/ 266657 h 1868844"/>
                    <a:gd name="connsiteX239" fmla="*/ 544665 w 1980454"/>
                    <a:gd name="connsiteY239" fmla="*/ 286535 h 1868844"/>
                    <a:gd name="connsiteX240" fmla="*/ 540689 w 1980454"/>
                    <a:gd name="connsiteY240" fmla="*/ 298462 h 1868844"/>
                    <a:gd name="connsiteX241" fmla="*/ 528762 w 1980454"/>
                    <a:gd name="connsiteY241" fmla="*/ 306413 h 1868844"/>
                    <a:gd name="connsiteX242" fmla="*/ 496957 w 1980454"/>
                    <a:gd name="connsiteY242" fmla="*/ 346170 h 1868844"/>
                    <a:gd name="connsiteX243" fmla="*/ 485030 w 1980454"/>
                    <a:gd name="connsiteY243" fmla="*/ 350145 h 1868844"/>
                    <a:gd name="connsiteX244" fmla="*/ 469127 w 1980454"/>
                    <a:gd name="connsiteY244" fmla="*/ 370024 h 1868844"/>
                    <a:gd name="connsiteX245" fmla="*/ 477079 w 1980454"/>
                    <a:gd name="connsiteY245" fmla="*/ 393878 h 1868844"/>
                    <a:gd name="connsiteX246" fmla="*/ 481054 w 1980454"/>
                    <a:gd name="connsiteY246" fmla="*/ 405804 h 1868844"/>
                    <a:gd name="connsiteX247" fmla="*/ 462791 w 1980454"/>
                    <a:gd name="connsiteY247" fmla="*/ 445582 h 1868844"/>
                    <a:gd name="connsiteX248" fmla="*/ 473103 w 1980454"/>
                    <a:gd name="connsiteY248" fmla="*/ 489293 h 1868844"/>
                    <a:gd name="connsiteX249" fmla="*/ 465152 w 1980454"/>
                    <a:gd name="connsiteY249" fmla="*/ 580733 h 1868844"/>
                    <a:gd name="connsiteX250" fmla="*/ 461176 w 1980454"/>
                    <a:gd name="connsiteY250" fmla="*/ 608563 h 1868844"/>
                    <a:gd name="connsiteX251" fmla="*/ 453225 w 1980454"/>
                    <a:gd name="connsiteY251" fmla="*/ 632417 h 1868844"/>
                    <a:gd name="connsiteX252" fmla="*/ 449249 w 1980454"/>
                    <a:gd name="connsiteY252" fmla="*/ 648319 h 1868844"/>
                    <a:gd name="connsiteX253" fmla="*/ 441298 w 1980454"/>
                    <a:gd name="connsiteY253" fmla="*/ 672173 h 1868844"/>
                    <a:gd name="connsiteX254" fmla="*/ 425395 w 1980454"/>
                    <a:gd name="connsiteY254" fmla="*/ 719881 h 1868844"/>
                    <a:gd name="connsiteX255" fmla="*/ 417444 w 1980454"/>
                    <a:gd name="connsiteY255" fmla="*/ 751686 h 1868844"/>
                    <a:gd name="connsiteX256" fmla="*/ 409493 w 1980454"/>
                    <a:gd name="connsiteY256" fmla="*/ 775540 h 1868844"/>
                    <a:gd name="connsiteX257" fmla="*/ 373712 w 1980454"/>
                    <a:gd name="connsiteY257" fmla="*/ 787467 h 1868844"/>
                    <a:gd name="connsiteX258" fmla="*/ 349858 w 1980454"/>
                    <a:gd name="connsiteY258" fmla="*/ 795418 h 1868844"/>
                    <a:gd name="connsiteX259" fmla="*/ 314077 w 1980454"/>
                    <a:gd name="connsiteY259" fmla="*/ 803370 h 1868844"/>
                    <a:gd name="connsiteX260" fmla="*/ 302150 w 1980454"/>
                    <a:gd name="connsiteY260" fmla="*/ 807345 h 1868844"/>
                    <a:gd name="connsiteX261" fmla="*/ 286247 w 1980454"/>
                    <a:gd name="connsiteY261" fmla="*/ 815297 h 1868844"/>
                    <a:gd name="connsiteX262" fmla="*/ 218661 w 1980454"/>
                    <a:gd name="connsiteY262" fmla="*/ 823248 h 1868844"/>
                    <a:gd name="connsiteX263" fmla="*/ 194807 w 1980454"/>
                    <a:gd name="connsiteY263" fmla="*/ 831199 h 1868844"/>
                    <a:gd name="connsiteX264" fmla="*/ 178905 w 1980454"/>
                    <a:gd name="connsiteY264" fmla="*/ 835175 h 1868844"/>
                    <a:gd name="connsiteX265" fmla="*/ 151075 w 1980454"/>
                    <a:gd name="connsiteY265" fmla="*/ 843126 h 1868844"/>
                    <a:gd name="connsiteX266" fmla="*/ 112106 w 1980454"/>
                    <a:gd name="connsiteY266" fmla="*/ 850290 h 1868844"/>
                    <a:gd name="connsiteX267" fmla="*/ 63611 w 1980454"/>
                    <a:gd name="connsiteY267" fmla="*/ 882883 h 1868844"/>
                    <a:gd name="connsiteX268" fmla="*/ 39757 w 1980454"/>
                    <a:gd name="connsiteY268" fmla="*/ 910712 h 1868844"/>
                    <a:gd name="connsiteX269" fmla="*/ 7952 w 1980454"/>
                    <a:gd name="connsiteY269" fmla="*/ 950469 h 1868844"/>
                    <a:gd name="connsiteX270" fmla="*/ 0 w 1980454"/>
                    <a:gd name="connsiteY270" fmla="*/ 974323 h 1868844"/>
                    <a:gd name="connsiteX271" fmla="*/ 19879 w 1980454"/>
                    <a:gd name="connsiteY271" fmla="*/ 1002152 h 1868844"/>
                    <a:gd name="connsiteX272" fmla="*/ 7952 w 1980454"/>
                    <a:gd name="connsiteY272" fmla="*/ 1002152 h 1868844"/>
                    <a:gd name="connsiteX0" fmla="*/ 7952 w 1980454"/>
                    <a:gd name="connsiteY0" fmla="*/ 1009794 h 1876486"/>
                    <a:gd name="connsiteX1" fmla="*/ 35781 w 1980454"/>
                    <a:gd name="connsiteY1" fmla="*/ 1005819 h 1876486"/>
                    <a:gd name="connsiteX2" fmla="*/ 75538 w 1980454"/>
                    <a:gd name="connsiteY2" fmla="*/ 1013770 h 1876486"/>
                    <a:gd name="connsiteX3" fmla="*/ 87465 w 1980454"/>
                    <a:gd name="connsiteY3" fmla="*/ 1021721 h 1876486"/>
                    <a:gd name="connsiteX4" fmla="*/ 95416 w 1980454"/>
                    <a:gd name="connsiteY4" fmla="*/ 1029673 h 1876486"/>
                    <a:gd name="connsiteX5" fmla="*/ 115294 w 1980454"/>
                    <a:gd name="connsiteY5" fmla="*/ 1033648 h 1876486"/>
                    <a:gd name="connsiteX6" fmla="*/ 131197 w 1980454"/>
                    <a:gd name="connsiteY6" fmla="*/ 1057502 h 1876486"/>
                    <a:gd name="connsiteX7" fmla="*/ 178905 w 1980454"/>
                    <a:gd name="connsiteY7" fmla="*/ 1073405 h 1876486"/>
                    <a:gd name="connsiteX8" fmla="*/ 190832 w 1980454"/>
                    <a:gd name="connsiteY8" fmla="*/ 1077380 h 1876486"/>
                    <a:gd name="connsiteX9" fmla="*/ 202759 w 1980454"/>
                    <a:gd name="connsiteY9" fmla="*/ 1081356 h 1876486"/>
                    <a:gd name="connsiteX10" fmla="*/ 218661 w 1980454"/>
                    <a:gd name="connsiteY10" fmla="*/ 1085332 h 1876486"/>
                    <a:gd name="connsiteX11" fmla="*/ 230588 w 1980454"/>
                    <a:gd name="connsiteY11" fmla="*/ 1089307 h 1876486"/>
                    <a:gd name="connsiteX12" fmla="*/ 250467 w 1980454"/>
                    <a:gd name="connsiteY12" fmla="*/ 1093283 h 1876486"/>
                    <a:gd name="connsiteX13" fmla="*/ 262393 w 1980454"/>
                    <a:gd name="connsiteY13" fmla="*/ 1097259 h 1876486"/>
                    <a:gd name="connsiteX14" fmla="*/ 278296 w 1980454"/>
                    <a:gd name="connsiteY14" fmla="*/ 1101234 h 1876486"/>
                    <a:gd name="connsiteX15" fmla="*/ 290223 w 1980454"/>
                    <a:gd name="connsiteY15" fmla="*/ 1105210 h 1876486"/>
                    <a:gd name="connsiteX16" fmla="*/ 337931 w 1980454"/>
                    <a:gd name="connsiteY16" fmla="*/ 1113161 h 1876486"/>
                    <a:gd name="connsiteX17" fmla="*/ 381663 w 1980454"/>
                    <a:gd name="connsiteY17" fmla="*/ 1109186 h 1876486"/>
                    <a:gd name="connsiteX18" fmla="*/ 405517 w 1980454"/>
                    <a:gd name="connsiteY18" fmla="*/ 1101234 h 1876486"/>
                    <a:gd name="connsiteX19" fmla="*/ 417444 w 1980454"/>
                    <a:gd name="connsiteY19" fmla="*/ 1097259 h 1876486"/>
                    <a:gd name="connsiteX20" fmla="*/ 449249 w 1980454"/>
                    <a:gd name="connsiteY20" fmla="*/ 1101234 h 1876486"/>
                    <a:gd name="connsiteX21" fmla="*/ 473103 w 1980454"/>
                    <a:gd name="connsiteY21" fmla="*/ 1117137 h 1876486"/>
                    <a:gd name="connsiteX22" fmla="*/ 492981 w 1980454"/>
                    <a:gd name="connsiteY22" fmla="*/ 1133040 h 1876486"/>
                    <a:gd name="connsiteX23" fmla="*/ 512860 w 1980454"/>
                    <a:gd name="connsiteY23" fmla="*/ 1148942 h 1876486"/>
                    <a:gd name="connsiteX24" fmla="*/ 532738 w 1980454"/>
                    <a:gd name="connsiteY24" fmla="*/ 1172796 h 1876486"/>
                    <a:gd name="connsiteX25" fmla="*/ 568519 w 1980454"/>
                    <a:gd name="connsiteY25" fmla="*/ 1188699 h 1876486"/>
                    <a:gd name="connsiteX26" fmla="*/ 580446 w 1980454"/>
                    <a:gd name="connsiteY26" fmla="*/ 1192674 h 1876486"/>
                    <a:gd name="connsiteX27" fmla="*/ 592373 w 1980454"/>
                    <a:gd name="connsiteY27" fmla="*/ 1196650 h 1876486"/>
                    <a:gd name="connsiteX28" fmla="*/ 604300 w 1980454"/>
                    <a:gd name="connsiteY28" fmla="*/ 1204601 h 1876486"/>
                    <a:gd name="connsiteX29" fmla="*/ 612251 w 1980454"/>
                    <a:gd name="connsiteY29" fmla="*/ 1212553 h 1876486"/>
                    <a:gd name="connsiteX30" fmla="*/ 624178 w 1980454"/>
                    <a:gd name="connsiteY30" fmla="*/ 1216528 h 1876486"/>
                    <a:gd name="connsiteX31" fmla="*/ 632129 w 1980454"/>
                    <a:gd name="connsiteY31" fmla="*/ 1224480 h 1876486"/>
                    <a:gd name="connsiteX32" fmla="*/ 667910 w 1980454"/>
                    <a:gd name="connsiteY32" fmla="*/ 1236406 h 1876486"/>
                    <a:gd name="connsiteX33" fmla="*/ 679837 w 1980454"/>
                    <a:gd name="connsiteY33" fmla="*/ 1240382 h 1876486"/>
                    <a:gd name="connsiteX34" fmla="*/ 691764 w 1980454"/>
                    <a:gd name="connsiteY34" fmla="*/ 1248333 h 1876486"/>
                    <a:gd name="connsiteX35" fmla="*/ 715618 w 1980454"/>
                    <a:gd name="connsiteY35" fmla="*/ 1256285 h 1876486"/>
                    <a:gd name="connsiteX36" fmla="*/ 719593 w 1980454"/>
                    <a:gd name="connsiteY36" fmla="*/ 1268212 h 1876486"/>
                    <a:gd name="connsiteX37" fmla="*/ 739472 w 1980454"/>
                    <a:gd name="connsiteY37" fmla="*/ 1288090 h 1876486"/>
                    <a:gd name="connsiteX38" fmla="*/ 751399 w 1980454"/>
                    <a:gd name="connsiteY38" fmla="*/ 1307968 h 1876486"/>
                    <a:gd name="connsiteX39" fmla="*/ 755374 w 1980454"/>
                    <a:gd name="connsiteY39" fmla="*/ 1319895 h 1876486"/>
                    <a:gd name="connsiteX40" fmla="*/ 771277 w 1980454"/>
                    <a:gd name="connsiteY40" fmla="*/ 1335798 h 1876486"/>
                    <a:gd name="connsiteX41" fmla="*/ 783204 w 1980454"/>
                    <a:gd name="connsiteY41" fmla="*/ 1347725 h 1876486"/>
                    <a:gd name="connsiteX42" fmla="*/ 799107 w 1980454"/>
                    <a:gd name="connsiteY42" fmla="*/ 1367603 h 1876486"/>
                    <a:gd name="connsiteX43" fmla="*/ 803082 w 1980454"/>
                    <a:gd name="connsiteY43" fmla="*/ 1379530 h 1876486"/>
                    <a:gd name="connsiteX44" fmla="*/ 815009 w 1980454"/>
                    <a:gd name="connsiteY44" fmla="*/ 1383506 h 1876486"/>
                    <a:gd name="connsiteX45" fmla="*/ 838863 w 1980454"/>
                    <a:gd name="connsiteY45" fmla="*/ 1399408 h 1876486"/>
                    <a:gd name="connsiteX46" fmla="*/ 862717 w 1980454"/>
                    <a:gd name="connsiteY46" fmla="*/ 1407360 h 1876486"/>
                    <a:gd name="connsiteX47" fmla="*/ 874644 w 1980454"/>
                    <a:gd name="connsiteY47" fmla="*/ 1411335 h 1876486"/>
                    <a:gd name="connsiteX48" fmla="*/ 882595 w 1980454"/>
                    <a:gd name="connsiteY48" fmla="*/ 1423262 h 1876486"/>
                    <a:gd name="connsiteX49" fmla="*/ 894522 w 1980454"/>
                    <a:gd name="connsiteY49" fmla="*/ 1427238 h 1876486"/>
                    <a:gd name="connsiteX50" fmla="*/ 906449 w 1980454"/>
                    <a:gd name="connsiteY50" fmla="*/ 1435189 h 1876486"/>
                    <a:gd name="connsiteX51" fmla="*/ 914400 w 1980454"/>
                    <a:gd name="connsiteY51" fmla="*/ 1447116 h 1876486"/>
                    <a:gd name="connsiteX52" fmla="*/ 918376 w 1980454"/>
                    <a:gd name="connsiteY52" fmla="*/ 1459043 h 1876486"/>
                    <a:gd name="connsiteX53" fmla="*/ 934279 w 1980454"/>
                    <a:gd name="connsiteY53" fmla="*/ 1478921 h 1876486"/>
                    <a:gd name="connsiteX54" fmla="*/ 946206 w 1980454"/>
                    <a:gd name="connsiteY54" fmla="*/ 1482897 h 1876486"/>
                    <a:gd name="connsiteX55" fmla="*/ 966084 w 1980454"/>
                    <a:gd name="connsiteY55" fmla="*/ 1478921 h 1876486"/>
                    <a:gd name="connsiteX56" fmla="*/ 978011 w 1980454"/>
                    <a:gd name="connsiteY56" fmla="*/ 1474946 h 1876486"/>
                    <a:gd name="connsiteX57" fmla="*/ 1001865 w 1980454"/>
                    <a:gd name="connsiteY57" fmla="*/ 1478921 h 1876486"/>
                    <a:gd name="connsiteX58" fmla="*/ 1025719 w 1980454"/>
                    <a:gd name="connsiteY58" fmla="*/ 1486873 h 1876486"/>
                    <a:gd name="connsiteX59" fmla="*/ 1049573 w 1980454"/>
                    <a:gd name="connsiteY59" fmla="*/ 1502775 h 1876486"/>
                    <a:gd name="connsiteX60" fmla="*/ 1069451 w 1980454"/>
                    <a:gd name="connsiteY60" fmla="*/ 1522653 h 1876486"/>
                    <a:gd name="connsiteX61" fmla="*/ 1101256 w 1980454"/>
                    <a:gd name="connsiteY61" fmla="*/ 1546507 h 1876486"/>
                    <a:gd name="connsiteX62" fmla="*/ 1109207 w 1980454"/>
                    <a:gd name="connsiteY62" fmla="*/ 1554459 h 1876486"/>
                    <a:gd name="connsiteX63" fmla="*/ 1141013 w 1980454"/>
                    <a:gd name="connsiteY63" fmla="*/ 1562410 h 1876486"/>
                    <a:gd name="connsiteX64" fmla="*/ 1152940 w 1980454"/>
                    <a:gd name="connsiteY64" fmla="*/ 1570361 h 1876486"/>
                    <a:gd name="connsiteX65" fmla="*/ 1176793 w 1980454"/>
                    <a:gd name="connsiteY65" fmla="*/ 1578313 h 1876486"/>
                    <a:gd name="connsiteX66" fmla="*/ 1196672 w 1980454"/>
                    <a:gd name="connsiteY66" fmla="*/ 1590240 h 1876486"/>
                    <a:gd name="connsiteX67" fmla="*/ 1208599 w 1980454"/>
                    <a:gd name="connsiteY67" fmla="*/ 1602166 h 1876486"/>
                    <a:gd name="connsiteX68" fmla="*/ 1232453 w 1980454"/>
                    <a:gd name="connsiteY68" fmla="*/ 1610118 h 1876486"/>
                    <a:gd name="connsiteX69" fmla="*/ 1244380 w 1980454"/>
                    <a:gd name="connsiteY69" fmla="*/ 1614093 h 1876486"/>
                    <a:gd name="connsiteX70" fmla="*/ 1252331 w 1980454"/>
                    <a:gd name="connsiteY70" fmla="*/ 1602166 h 1876486"/>
                    <a:gd name="connsiteX71" fmla="*/ 1268233 w 1980454"/>
                    <a:gd name="connsiteY71" fmla="*/ 1606142 h 1876486"/>
                    <a:gd name="connsiteX72" fmla="*/ 1288112 w 1980454"/>
                    <a:gd name="connsiteY72" fmla="*/ 1622045 h 1876486"/>
                    <a:gd name="connsiteX73" fmla="*/ 1296063 w 1980454"/>
                    <a:gd name="connsiteY73" fmla="*/ 1633972 h 1876486"/>
                    <a:gd name="connsiteX74" fmla="*/ 1307990 w 1980454"/>
                    <a:gd name="connsiteY74" fmla="*/ 1641923 h 1876486"/>
                    <a:gd name="connsiteX75" fmla="*/ 1331844 w 1980454"/>
                    <a:gd name="connsiteY75" fmla="*/ 1669753 h 1876486"/>
                    <a:gd name="connsiteX76" fmla="*/ 1343771 w 1980454"/>
                    <a:gd name="connsiteY76" fmla="*/ 1673728 h 1876486"/>
                    <a:gd name="connsiteX77" fmla="*/ 1391479 w 1980454"/>
                    <a:gd name="connsiteY77" fmla="*/ 1661801 h 1876486"/>
                    <a:gd name="connsiteX78" fmla="*/ 1403406 w 1980454"/>
                    <a:gd name="connsiteY78" fmla="*/ 1657826 h 1876486"/>
                    <a:gd name="connsiteX79" fmla="*/ 1439187 w 1980454"/>
                    <a:gd name="connsiteY79" fmla="*/ 1669753 h 1876486"/>
                    <a:gd name="connsiteX80" fmla="*/ 1451113 w 1980454"/>
                    <a:gd name="connsiteY80" fmla="*/ 1673728 h 1876486"/>
                    <a:gd name="connsiteX81" fmla="*/ 1463040 w 1980454"/>
                    <a:gd name="connsiteY81" fmla="*/ 1677704 h 1876486"/>
                    <a:gd name="connsiteX82" fmla="*/ 1494846 w 1980454"/>
                    <a:gd name="connsiteY82" fmla="*/ 1701558 h 1876486"/>
                    <a:gd name="connsiteX83" fmla="*/ 1506773 w 1980454"/>
                    <a:gd name="connsiteY83" fmla="*/ 1709509 h 1876486"/>
                    <a:gd name="connsiteX84" fmla="*/ 1530627 w 1980454"/>
                    <a:gd name="connsiteY84" fmla="*/ 1713485 h 1876486"/>
                    <a:gd name="connsiteX85" fmla="*/ 1542553 w 1980454"/>
                    <a:gd name="connsiteY85" fmla="*/ 1721436 h 1876486"/>
                    <a:gd name="connsiteX86" fmla="*/ 1554480 w 1980454"/>
                    <a:gd name="connsiteY86" fmla="*/ 1725412 h 1876486"/>
                    <a:gd name="connsiteX87" fmla="*/ 1562432 w 1980454"/>
                    <a:gd name="connsiteY87" fmla="*/ 1733363 h 1876486"/>
                    <a:gd name="connsiteX88" fmla="*/ 1574359 w 1980454"/>
                    <a:gd name="connsiteY88" fmla="*/ 1737339 h 1876486"/>
                    <a:gd name="connsiteX89" fmla="*/ 1598213 w 1980454"/>
                    <a:gd name="connsiteY89" fmla="*/ 1753241 h 1876486"/>
                    <a:gd name="connsiteX90" fmla="*/ 1618091 w 1980454"/>
                    <a:gd name="connsiteY90" fmla="*/ 1773120 h 1876486"/>
                    <a:gd name="connsiteX91" fmla="*/ 1637969 w 1980454"/>
                    <a:gd name="connsiteY91" fmla="*/ 1792998 h 1876486"/>
                    <a:gd name="connsiteX92" fmla="*/ 1641945 w 1980454"/>
                    <a:gd name="connsiteY92" fmla="*/ 1804925 h 1876486"/>
                    <a:gd name="connsiteX93" fmla="*/ 1665799 w 1980454"/>
                    <a:gd name="connsiteY93" fmla="*/ 1828779 h 1876486"/>
                    <a:gd name="connsiteX94" fmla="*/ 1677726 w 1980454"/>
                    <a:gd name="connsiteY94" fmla="*/ 1840706 h 1876486"/>
                    <a:gd name="connsiteX95" fmla="*/ 1685677 w 1980454"/>
                    <a:gd name="connsiteY95" fmla="*/ 1852633 h 1876486"/>
                    <a:gd name="connsiteX96" fmla="*/ 1689653 w 1980454"/>
                    <a:gd name="connsiteY96" fmla="*/ 1864560 h 1876486"/>
                    <a:gd name="connsiteX97" fmla="*/ 1701580 w 1980454"/>
                    <a:gd name="connsiteY97" fmla="*/ 1876486 h 1876486"/>
                    <a:gd name="connsiteX98" fmla="*/ 1713507 w 1980454"/>
                    <a:gd name="connsiteY98" fmla="*/ 1872511 h 1876486"/>
                    <a:gd name="connsiteX99" fmla="*/ 1737360 w 1980454"/>
                    <a:gd name="connsiteY99" fmla="*/ 1824803 h 1876486"/>
                    <a:gd name="connsiteX100" fmla="*/ 1753263 w 1980454"/>
                    <a:gd name="connsiteY100" fmla="*/ 1804925 h 1876486"/>
                    <a:gd name="connsiteX101" fmla="*/ 1757239 w 1980454"/>
                    <a:gd name="connsiteY101" fmla="*/ 1792998 h 1876486"/>
                    <a:gd name="connsiteX102" fmla="*/ 1773141 w 1980454"/>
                    <a:gd name="connsiteY102" fmla="*/ 1769144 h 1876486"/>
                    <a:gd name="connsiteX103" fmla="*/ 1781093 w 1980454"/>
                    <a:gd name="connsiteY103" fmla="*/ 1757217 h 1876486"/>
                    <a:gd name="connsiteX104" fmla="*/ 1793020 w 1980454"/>
                    <a:gd name="connsiteY104" fmla="*/ 1749266 h 1876486"/>
                    <a:gd name="connsiteX105" fmla="*/ 1832776 w 1980454"/>
                    <a:gd name="connsiteY105" fmla="*/ 1737339 h 1876486"/>
                    <a:gd name="connsiteX106" fmla="*/ 1840727 w 1980454"/>
                    <a:gd name="connsiteY106" fmla="*/ 1729387 h 1876486"/>
                    <a:gd name="connsiteX107" fmla="*/ 1844703 w 1980454"/>
                    <a:gd name="connsiteY107" fmla="*/ 1717460 h 1876486"/>
                    <a:gd name="connsiteX108" fmla="*/ 1856630 w 1980454"/>
                    <a:gd name="connsiteY108" fmla="*/ 1713485 h 1876486"/>
                    <a:gd name="connsiteX109" fmla="*/ 1864581 w 1980454"/>
                    <a:gd name="connsiteY109" fmla="*/ 1705533 h 1876486"/>
                    <a:gd name="connsiteX110" fmla="*/ 1880484 w 1980454"/>
                    <a:gd name="connsiteY110" fmla="*/ 1681680 h 1876486"/>
                    <a:gd name="connsiteX111" fmla="*/ 1896387 w 1980454"/>
                    <a:gd name="connsiteY111" fmla="*/ 1665777 h 1876486"/>
                    <a:gd name="connsiteX112" fmla="*/ 1912289 w 1980454"/>
                    <a:gd name="connsiteY112" fmla="*/ 1649874 h 1876486"/>
                    <a:gd name="connsiteX113" fmla="*/ 1936143 w 1980454"/>
                    <a:gd name="connsiteY113" fmla="*/ 1633972 h 1876486"/>
                    <a:gd name="connsiteX114" fmla="*/ 1932167 w 1980454"/>
                    <a:gd name="connsiteY114" fmla="*/ 1618069 h 1876486"/>
                    <a:gd name="connsiteX115" fmla="*/ 1920240 w 1980454"/>
                    <a:gd name="connsiteY115" fmla="*/ 1610118 h 1876486"/>
                    <a:gd name="connsiteX116" fmla="*/ 1904338 w 1980454"/>
                    <a:gd name="connsiteY116" fmla="*/ 1590240 h 1876486"/>
                    <a:gd name="connsiteX117" fmla="*/ 1900362 w 1980454"/>
                    <a:gd name="connsiteY117" fmla="*/ 1578313 h 1876486"/>
                    <a:gd name="connsiteX118" fmla="*/ 1904338 w 1980454"/>
                    <a:gd name="connsiteY118" fmla="*/ 1566386 h 1876486"/>
                    <a:gd name="connsiteX119" fmla="*/ 1908313 w 1980454"/>
                    <a:gd name="connsiteY119" fmla="*/ 1546507 h 1876486"/>
                    <a:gd name="connsiteX120" fmla="*/ 1928192 w 1980454"/>
                    <a:gd name="connsiteY120" fmla="*/ 1530605 h 1876486"/>
                    <a:gd name="connsiteX121" fmla="*/ 1936143 w 1980454"/>
                    <a:gd name="connsiteY121" fmla="*/ 1522653 h 1876486"/>
                    <a:gd name="connsiteX122" fmla="*/ 1940119 w 1980454"/>
                    <a:gd name="connsiteY122" fmla="*/ 1510726 h 1876486"/>
                    <a:gd name="connsiteX123" fmla="*/ 1944094 w 1980454"/>
                    <a:gd name="connsiteY123" fmla="*/ 1494824 h 1876486"/>
                    <a:gd name="connsiteX124" fmla="*/ 1952046 w 1980454"/>
                    <a:gd name="connsiteY124" fmla="*/ 1486873 h 1876486"/>
                    <a:gd name="connsiteX125" fmla="*/ 1979875 w 1980454"/>
                    <a:gd name="connsiteY125" fmla="*/ 1486873 h 1876486"/>
                    <a:gd name="connsiteX126" fmla="*/ 1975900 w 1980454"/>
                    <a:gd name="connsiteY126" fmla="*/ 1466994 h 1876486"/>
                    <a:gd name="connsiteX127" fmla="*/ 1967948 w 1980454"/>
                    <a:gd name="connsiteY127" fmla="*/ 1443140 h 1876486"/>
                    <a:gd name="connsiteX128" fmla="*/ 1963973 w 1980454"/>
                    <a:gd name="connsiteY128" fmla="*/ 1431213 h 1876486"/>
                    <a:gd name="connsiteX129" fmla="*/ 1959997 w 1980454"/>
                    <a:gd name="connsiteY129" fmla="*/ 1419286 h 1876486"/>
                    <a:gd name="connsiteX130" fmla="*/ 1956021 w 1980454"/>
                    <a:gd name="connsiteY130" fmla="*/ 1407360 h 1876486"/>
                    <a:gd name="connsiteX131" fmla="*/ 1967948 w 1980454"/>
                    <a:gd name="connsiteY131" fmla="*/ 1371579 h 1876486"/>
                    <a:gd name="connsiteX132" fmla="*/ 1971924 w 1980454"/>
                    <a:gd name="connsiteY132" fmla="*/ 1359652 h 1876486"/>
                    <a:gd name="connsiteX133" fmla="*/ 1975900 w 1980454"/>
                    <a:gd name="connsiteY133" fmla="*/ 1347725 h 1876486"/>
                    <a:gd name="connsiteX134" fmla="*/ 1967948 w 1980454"/>
                    <a:gd name="connsiteY134" fmla="*/ 1300017 h 1876486"/>
                    <a:gd name="connsiteX135" fmla="*/ 1959997 w 1980454"/>
                    <a:gd name="connsiteY135" fmla="*/ 1276163 h 1876486"/>
                    <a:gd name="connsiteX136" fmla="*/ 1956021 w 1980454"/>
                    <a:gd name="connsiteY136" fmla="*/ 1264236 h 1876486"/>
                    <a:gd name="connsiteX137" fmla="*/ 1948070 w 1980454"/>
                    <a:gd name="connsiteY137" fmla="*/ 1208577 h 1876486"/>
                    <a:gd name="connsiteX138" fmla="*/ 1932167 w 1980454"/>
                    <a:gd name="connsiteY138" fmla="*/ 1188699 h 1876486"/>
                    <a:gd name="connsiteX139" fmla="*/ 1932167 w 1980454"/>
                    <a:gd name="connsiteY139" fmla="*/ 1140991 h 1876486"/>
                    <a:gd name="connsiteX140" fmla="*/ 1944094 w 1980454"/>
                    <a:gd name="connsiteY140" fmla="*/ 1137015 h 1876486"/>
                    <a:gd name="connsiteX141" fmla="*/ 1952046 w 1980454"/>
                    <a:gd name="connsiteY141" fmla="*/ 1129064 h 1876486"/>
                    <a:gd name="connsiteX142" fmla="*/ 1952046 w 1980454"/>
                    <a:gd name="connsiteY142" fmla="*/ 1093283 h 1876486"/>
                    <a:gd name="connsiteX143" fmla="*/ 1944094 w 1980454"/>
                    <a:gd name="connsiteY143" fmla="*/ 1069429 h 1876486"/>
                    <a:gd name="connsiteX144" fmla="*/ 1940119 w 1980454"/>
                    <a:gd name="connsiteY144" fmla="*/ 1045575 h 1876486"/>
                    <a:gd name="connsiteX145" fmla="*/ 1940119 w 1980454"/>
                    <a:gd name="connsiteY145" fmla="*/ 966062 h 1876486"/>
                    <a:gd name="connsiteX146" fmla="*/ 1932167 w 1980454"/>
                    <a:gd name="connsiteY146" fmla="*/ 958111 h 1876486"/>
                    <a:gd name="connsiteX147" fmla="*/ 1928192 w 1980454"/>
                    <a:gd name="connsiteY147" fmla="*/ 946184 h 1876486"/>
                    <a:gd name="connsiteX148" fmla="*/ 1920240 w 1980454"/>
                    <a:gd name="connsiteY148" fmla="*/ 938233 h 1876486"/>
                    <a:gd name="connsiteX149" fmla="*/ 1912289 w 1980454"/>
                    <a:gd name="connsiteY149" fmla="*/ 910403 h 1876486"/>
                    <a:gd name="connsiteX150" fmla="*/ 1900362 w 1980454"/>
                    <a:gd name="connsiteY150" fmla="*/ 902452 h 1876486"/>
                    <a:gd name="connsiteX151" fmla="*/ 1876508 w 1980454"/>
                    <a:gd name="connsiteY151" fmla="*/ 894500 h 1876486"/>
                    <a:gd name="connsiteX152" fmla="*/ 1864581 w 1980454"/>
                    <a:gd name="connsiteY152" fmla="*/ 890525 h 1876486"/>
                    <a:gd name="connsiteX153" fmla="*/ 1856630 w 1980454"/>
                    <a:gd name="connsiteY153" fmla="*/ 882573 h 1876486"/>
                    <a:gd name="connsiteX154" fmla="*/ 1844703 w 1980454"/>
                    <a:gd name="connsiteY154" fmla="*/ 878598 h 1876486"/>
                    <a:gd name="connsiteX155" fmla="*/ 1832776 w 1980454"/>
                    <a:gd name="connsiteY155" fmla="*/ 870646 h 1876486"/>
                    <a:gd name="connsiteX156" fmla="*/ 1824825 w 1980454"/>
                    <a:gd name="connsiteY156" fmla="*/ 858720 h 1876486"/>
                    <a:gd name="connsiteX157" fmla="*/ 1816873 w 1980454"/>
                    <a:gd name="connsiteY157" fmla="*/ 850768 h 1876486"/>
                    <a:gd name="connsiteX158" fmla="*/ 1820849 w 1980454"/>
                    <a:gd name="connsiteY158" fmla="*/ 830890 h 1876486"/>
                    <a:gd name="connsiteX159" fmla="*/ 1832776 w 1980454"/>
                    <a:gd name="connsiteY159" fmla="*/ 807036 h 1876486"/>
                    <a:gd name="connsiteX160" fmla="*/ 1836752 w 1980454"/>
                    <a:gd name="connsiteY160" fmla="*/ 795109 h 1876486"/>
                    <a:gd name="connsiteX161" fmla="*/ 1832776 w 1980454"/>
                    <a:gd name="connsiteY161" fmla="*/ 771255 h 1876486"/>
                    <a:gd name="connsiteX162" fmla="*/ 1824825 w 1980454"/>
                    <a:gd name="connsiteY162" fmla="*/ 759328 h 1876486"/>
                    <a:gd name="connsiteX163" fmla="*/ 1793020 w 1980454"/>
                    <a:gd name="connsiteY163" fmla="*/ 731499 h 1876486"/>
                    <a:gd name="connsiteX164" fmla="*/ 1793020 w 1980454"/>
                    <a:gd name="connsiteY164" fmla="*/ 663913 h 1876486"/>
                    <a:gd name="connsiteX165" fmla="*/ 1789044 w 1980454"/>
                    <a:gd name="connsiteY165" fmla="*/ 644034 h 1876486"/>
                    <a:gd name="connsiteX166" fmla="*/ 1785068 w 1980454"/>
                    <a:gd name="connsiteY166" fmla="*/ 632107 h 1876486"/>
                    <a:gd name="connsiteX167" fmla="*/ 1741336 w 1980454"/>
                    <a:gd name="connsiteY167" fmla="*/ 620180 h 1876486"/>
                    <a:gd name="connsiteX168" fmla="*/ 1721458 w 1980454"/>
                    <a:gd name="connsiteY168" fmla="*/ 596326 h 1876486"/>
                    <a:gd name="connsiteX169" fmla="*/ 1709531 w 1980454"/>
                    <a:gd name="connsiteY169" fmla="*/ 584400 h 1876486"/>
                    <a:gd name="connsiteX170" fmla="*/ 1709531 w 1980454"/>
                    <a:gd name="connsiteY170" fmla="*/ 552594 h 1876486"/>
                    <a:gd name="connsiteX171" fmla="*/ 1697604 w 1980454"/>
                    <a:gd name="connsiteY171" fmla="*/ 548619 h 1876486"/>
                    <a:gd name="connsiteX172" fmla="*/ 1673750 w 1980454"/>
                    <a:gd name="connsiteY172" fmla="*/ 552594 h 1876486"/>
                    <a:gd name="connsiteX173" fmla="*/ 1661823 w 1980454"/>
                    <a:gd name="connsiteY173" fmla="*/ 556570 h 1876486"/>
                    <a:gd name="connsiteX174" fmla="*/ 1657847 w 1980454"/>
                    <a:gd name="connsiteY174" fmla="*/ 520789 h 1876486"/>
                    <a:gd name="connsiteX175" fmla="*/ 1645920 w 1980454"/>
                    <a:gd name="connsiteY175" fmla="*/ 481033 h 1876486"/>
                    <a:gd name="connsiteX176" fmla="*/ 1637969 w 1980454"/>
                    <a:gd name="connsiteY176" fmla="*/ 453203 h 1876486"/>
                    <a:gd name="connsiteX177" fmla="*/ 1633993 w 1980454"/>
                    <a:gd name="connsiteY177" fmla="*/ 441276 h 1876486"/>
                    <a:gd name="connsiteX178" fmla="*/ 1633993 w 1980454"/>
                    <a:gd name="connsiteY178" fmla="*/ 417422 h 1876486"/>
                    <a:gd name="connsiteX179" fmla="*/ 1622067 w 1980454"/>
                    <a:gd name="connsiteY179" fmla="*/ 409471 h 1876486"/>
                    <a:gd name="connsiteX180" fmla="*/ 1594237 w 1980454"/>
                    <a:gd name="connsiteY180" fmla="*/ 385617 h 1876486"/>
                    <a:gd name="connsiteX181" fmla="*/ 1578334 w 1980454"/>
                    <a:gd name="connsiteY181" fmla="*/ 361763 h 1876486"/>
                    <a:gd name="connsiteX182" fmla="*/ 1566407 w 1980454"/>
                    <a:gd name="connsiteY182" fmla="*/ 337909 h 1876486"/>
                    <a:gd name="connsiteX183" fmla="*/ 1570383 w 1980454"/>
                    <a:gd name="connsiteY183" fmla="*/ 322006 h 1876486"/>
                    <a:gd name="connsiteX184" fmla="*/ 1578334 w 1980454"/>
                    <a:gd name="connsiteY184" fmla="*/ 310080 h 1876486"/>
                    <a:gd name="connsiteX185" fmla="*/ 1614115 w 1980454"/>
                    <a:gd name="connsiteY185" fmla="*/ 302128 h 1876486"/>
                    <a:gd name="connsiteX186" fmla="*/ 1622067 w 1980454"/>
                    <a:gd name="connsiteY186" fmla="*/ 294177 h 1876486"/>
                    <a:gd name="connsiteX187" fmla="*/ 1622067 w 1980454"/>
                    <a:gd name="connsiteY187" fmla="*/ 270323 h 1876486"/>
                    <a:gd name="connsiteX188" fmla="*/ 1614115 w 1980454"/>
                    <a:gd name="connsiteY188" fmla="*/ 262372 h 1876486"/>
                    <a:gd name="connsiteX189" fmla="*/ 1606164 w 1980454"/>
                    <a:gd name="connsiteY189" fmla="*/ 234542 h 1876486"/>
                    <a:gd name="connsiteX190" fmla="*/ 1610140 w 1980454"/>
                    <a:gd name="connsiteY190" fmla="*/ 194786 h 1876486"/>
                    <a:gd name="connsiteX191" fmla="*/ 1618091 w 1980454"/>
                    <a:gd name="connsiteY191" fmla="*/ 170932 h 1876486"/>
                    <a:gd name="connsiteX192" fmla="*/ 1598213 w 1980454"/>
                    <a:gd name="connsiteY192" fmla="*/ 127200 h 1876486"/>
                    <a:gd name="connsiteX193" fmla="*/ 1590261 w 1980454"/>
                    <a:gd name="connsiteY193" fmla="*/ 115273 h 1876486"/>
                    <a:gd name="connsiteX194" fmla="*/ 1598213 w 1980454"/>
                    <a:gd name="connsiteY194" fmla="*/ 147078 h 1876486"/>
                    <a:gd name="connsiteX195" fmla="*/ 1606164 w 1980454"/>
                    <a:gd name="connsiteY195" fmla="*/ 123224 h 1876486"/>
                    <a:gd name="connsiteX196" fmla="*/ 1610140 w 1980454"/>
                    <a:gd name="connsiteY196" fmla="*/ 111297 h 1876486"/>
                    <a:gd name="connsiteX197" fmla="*/ 1618091 w 1980454"/>
                    <a:gd name="connsiteY197" fmla="*/ 99370 h 1876486"/>
                    <a:gd name="connsiteX198" fmla="*/ 1606164 w 1980454"/>
                    <a:gd name="connsiteY198" fmla="*/ 107321 h 1876486"/>
                    <a:gd name="connsiteX199" fmla="*/ 1514724 w 1980454"/>
                    <a:gd name="connsiteY199" fmla="*/ 95394 h 1876486"/>
                    <a:gd name="connsiteX200" fmla="*/ 1490870 w 1980454"/>
                    <a:gd name="connsiteY200" fmla="*/ 87443 h 1876486"/>
                    <a:gd name="connsiteX201" fmla="*/ 1482919 w 1980454"/>
                    <a:gd name="connsiteY201" fmla="*/ 75516 h 1876486"/>
                    <a:gd name="connsiteX202" fmla="*/ 1463040 w 1980454"/>
                    <a:gd name="connsiteY202" fmla="*/ 71540 h 1876486"/>
                    <a:gd name="connsiteX203" fmla="*/ 1431235 w 1980454"/>
                    <a:gd name="connsiteY203" fmla="*/ 67565 h 1876486"/>
                    <a:gd name="connsiteX204" fmla="*/ 1391479 w 1980454"/>
                    <a:gd name="connsiteY204" fmla="*/ 55638 h 1876486"/>
                    <a:gd name="connsiteX205" fmla="*/ 1379552 w 1980454"/>
                    <a:gd name="connsiteY205" fmla="*/ 51662 h 1876486"/>
                    <a:gd name="connsiteX206" fmla="*/ 1319917 w 1980454"/>
                    <a:gd name="connsiteY206" fmla="*/ 43711 h 1876486"/>
                    <a:gd name="connsiteX207" fmla="*/ 1284136 w 1980454"/>
                    <a:gd name="connsiteY207" fmla="*/ 35760 h 1876486"/>
                    <a:gd name="connsiteX208" fmla="*/ 1272209 w 1980454"/>
                    <a:gd name="connsiteY208" fmla="*/ 31784 h 1876486"/>
                    <a:gd name="connsiteX209" fmla="*/ 1216550 w 1980454"/>
                    <a:gd name="connsiteY209" fmla="*/ 43711 h 1876486"/>
                    <a:gd name="connsiteX210" fmla="*/ 1192696 w 1980454"/>
                    <a:gd name="connsiteY210" fmla="*/ 55638 h 1876486"/>
                    <a:gd name="connsiteX211" fmla="*/ 1160891 w 1980454"/>
                    <a:gd name="connsiteY211" fmla="*/ 51662 h 1876486"/>
                    <a:gd name="connsiteX212" fmla="*/ 1148964 w 1980454"/>
                    <a:gd name="connsiteY212" fmla="*/ 47686 h 1876486"/>
                    <a:gd name="connsiteX213" fmla="*/ 1101256 w 1980454"/>
                    <a:gd name="connsiteY213" fmla="*/ 39735 h 1876486"/>
                    <a:gd name="connsiteX214" fmla="*/ 1008201 w 1980454"/>
                    <a:gd name="connsiteY214" fmla="*/ 0 h 1876486"/>
                    <a:gd name="connsiteX215" fmla="*/ 940656 w 1980454"/>
                    <a:gd name="connsiteY215" fmla="*/ 8737 h 1876486"/>
                    <a:gd name="connsiteX216" fmla="*/ 870668 w 1980454"/>
                    <a:gd name="connsiteY216" fmla="*/ 7930 h 1876486"/>
                    <a:gd name="connsiteX217" fmla="*/ 826936 w 1980454"/>
                    <a:gd name="connsiteY217" fmla="*/ 11906 h 1876486"/>
                    <a:gd name="connsiteX218" fmla="*/ 822960 w 1980454"/>
                    <a:gd name="connsiteY218" fmla="*/ 35760 h 1876486"/>
                    <a:gd name="connsiteX219" fmla="*/ 811033 w 1980454"/>
                    <a:gd name="connsiteY219" fmla="*/ 39735 h 1876486"/>
                    <a:gd name="connsiteX220" fmla="*/ 783204 w 1980454"/>
                    <a:gd name="connsiteY220" fmla="*/ 51662 h 1876486"/>
                    <a:gd name="connsiteX221" fmla="*/ 759350 w 1980454"/>
                    <a:gd name="connsiteY221" fmla="*/ 59613 h 1876486"/>
                    <a:gd name="connsiteX222" fmla="*/ 751399 w 1980454"/>
                    <a:gd name="connsiteY222" fmla="*/ 67565 h 1876486"/>
                    <a:gd name="connsiteX223" fmla="*/ 731520 w 1980454"/>
                    <a:gd name="connsiteY223" fmla="*/ 79492 h 1876486"/>
                    <a:gd name="connsiteX224" fmla="*/ 723569 w 1980454"/>
                    <a:gd name="connsiteY224" fmla="*/ 91419 h 1876486"/>
                    <a:gd name="connsiteX225" fmla="*/ 719593 w 1980454"/>
                    <a:gd name="connsiteY225" fmla="*/ 103346 h 1876486"/>
                    <a:gd name="connsiteX226" fmla="*/ 695740 w 1980454"/>
                    <a:gd name="connsiteY226" fmla="*/ 107321 h 1876486"/>
                    <a:gd name="connsiteX227" fmla="*/ 683813 w 1980454"/>
                    <a:gd name="connsiteY227" fmla="*/ 111297 h 1876486"/>
                    <a:gd name="connsiteX228" fmla="*/ 667910 w 1980454"/>
                    <a:gd name="connsiteY228" fmla="*/ 127200 h 1876486"/>
                    <a:gd name="connsiteX229" fmla="*/ 659959 w 1980454"/>
                    <a:gd name="connsiteY229" fmla="*/ 162980 h 1876486"/>
                    <a:gd name="connsiteX230" fmla="*/ 655983 w 1980454"/>
                    <a:gd name="connsiteY230" fmla="*/ 174907 h 1876486"/>
                    <a:gd name="connsiteX231" fmla="*/ 632129 w 1980454"/>
                    <a:gd name="connsiteY231" fmla="*/ 182859 h 1876486"/>
                    <a:gd name="connsiteX232" fmla="*/ 612251 w 1980454"/>
                    <a:gd name="connsiteY232" fmla="*/ 170932 h 1876486"/>
                    <a:gd name="connsiteX233" fmla="*/ 600324 w 1980454"/>
                    <a:gd name="connsiteY233" fmla="*/ 174907 h 1876486"/>
                    <a:gd name="connsiteX234" fmla="*/ 588397 w 1980454"/>
                    <a:gd name="connsiteY234" fmla="*/ 202737 h 1876486"/>
                    <a:gd name="connsiteX235" fmla="*/ 580446 w 1980454"/>
                    <a:gd name="connsiteY235" fmla="*/ 226591 h 1876486"/>
                    <a:gd name="connsiteX236" fmla="*/ 548640 w 1980454"/>
                    <a:gd name="connsiteY236" fmla="*/ 234542 h 1876486"/>
                    <a:gd name="connsiteX237" fmla="*/ 552616 w 1980454"/>
                    <a:gd name="connsiteY237" fmla="*/ 262372 h 1876486"/>
                    <a:gd name="connsiteX238" fmla="*/ 548640 w 1980454"/>
                    <a:gd name="connsiteY238" fmla="*/ 274299 h 1876486"/>
                    <a:gd name="connsiteX239" fmla="*/ 544665 w 1980454"/>
                    <a:gd name="connsiteY239" fmla="*/ 294177 h 1876486"/>
                    <a:gd name="connsiteX240" fmla="*/ 540689 w 1980454"/>
                    <a:gd name="connsiteY240" fmla="*/ 306104 h 1876486"/>
                    <a:gd name="connsiteX241" fmla="*/ 528762 w 1980454"/>
                    <a:gd name="connsiteY241" fmla="*/ 314055 h 1876486"/>
                    <a:gd name="connsiteX242" fmla="*/ 496957 w 1980454"/>
                    <a:gd name="connsiteY242" fmla="*/ 353812 h 1876486"/>
                    <a:gd name="connsiteX243" fmla="*/ 485030 w 1980454"/>
                    <a:gd name="connsiteY243" fmla="*/ 357787 h 1876486"/>
                    <a:gd name="connsiteX244" fmla="*/ 469127 w 1980454"/>
                    <a:gd name="connsiteY244" fmla="*/ 377666 h 1876486"/>
                    <a:gd name="connsiteX245" fmla="*/ 477079 w 1980454"/>
                    <a:gd name="connsiteY245" fmla="*/ 401520 h 1876486"/>
                    <a:gd name="connsiteX246" fmla="*/ 481054 w 1980454"/>
                    <a:gd name="connsiteY246" fmla="*/ 413446 h 1876486"/>
                    <a:gd name="connsiteX247" fmla="*/ 462791 w 1980454"/>
                    <a:gd name="connsiteY247" fmla="*/ 453224 h 1876486"/>
                    <a:gd name="connsiteX248" fmla="*/ 473103 w 1980454"/>
                    <a:gd name="connsiteY248" fmla="*/ 496935 h 1876486"/>
                    <a:gd name="connsiteX249" fmla="*/ 465152 w 1980454"/>
                    <a:gd name="connsiteY249" fmla="*/ 588375 h 1876486"/>
                    <a:gd name="connsiteX250" fmla="*/ 461176 w 1980454"/>
                    <a:gd name="connsiteY250" fmla="*/ 616205 h 1876486"/>
                    <a:gd name="connsiteX251" fmla="*/ 453225 w 1980454"/>
                    <a:gd name="connsiteY251" fmla="*/ 640059 h 1876486"/>
                    <a:gd name="connsiteX252" fmla="*/ 449249 w 1980454"/>
                    <a:gd name="connsiteY252" fmla="*/ 655961 h 1876486"/>
                    <a:gd name="connsiteX253" fmla="*/ 441298 w 1980454"/>
                    <a:gd name="connsiteY253" fmla="*/ 679815 h 1876486"/>
                    <a:gd name="connsiteX254" fmla="*/ 425395 w 1980454"/>
                    <a:gd name="connsiteY254" fmla="*/ 727523 h 1876486"/>
                    <a:gd name="connsiteX255" fmla="*/ 417444 w 1980454"/>
                    <a:gd name="connsiteY255" fmla="*/ 759328 h 1876486"/>
                    <a:gd name="connsiteX256" fmla="*/ 409493 w 1980454"/>
                    <a:gd name="connsiteY256" fmla="*/ 783182 h 1876486"/>
                    <a:gd name="connsiteX257" fmla="*/ 373712 w 1980454"/>
                    <a:gd name="connsiteY257" fmla="*/ 795109 h 1876486"/>
                    <a:gd name="connsiteX258" fmla="*/ 349858 w 1980454"/>
                    <a:gd name="connsiteY258" fmla="*/ 803060 h 1876486"/>
                    <a:gd name="connsiteX259" fmla="*/ 314077 w 1980454"/>
                    <a:gd name="connsiteY259" fmla="*/ 811012 h 1876486"/>
                    <a:gd name="connsiteX260" fmla="*/ 302150 w 1980454"/>
                    <a:gd name="connsiteY260" fmla="*/ 814987 h 1876486"/>
                    <a:gd name="connsiteX261" fmla="*/ 286247 w 1980454"/>
                    <a:gd name="connsiteY261" fmla="*/ 822939 h 1876486"/>
                    <a:gd name="connsiteX262" fmla="*/ 218661 w 1980454"/>
                    <a:gd name="connsiteY262" fmla="*/ 830890 h 1876486"/>
                    <a:gd name="connsiteX263" fmla="*/ 194807 w 1980454"/>
                    <a:gd name="connsiteY263" fmla="*/ 838841 h 1876486"/>
                    <a:gd name="connsiteX264" fmla="*/ 178905 w 1980454"/>
                    <a:gd name="connsiteY264" fmla="*/ 842817 h 1876486"/>
                    <a:gd name="connsiteX265" fmla="*/ 151075 w 1980454"/>
                    <a:gd name="connsiteY265" fmla="*/ 850768 h 1876486"/>
                    <a:gd name="connsiteX266" fmla="*/ 112106 w 1980454"/>
                    <a:gd name="connsiteY266" fmla="*/ 857932 h 1876486"/>
                    <a:gd name="connsiteX267" fmla="*/ 63611 w 1980454"/>
                    <a:gd name="connsiteY267" fmla="*/ 890525 h 1876486"/>
                    <a:gd name="connsiteX268" fmla="*/ 39757 w 1980454"/>
                    <a:gd name="connsiteY268" fmla="*/ 918354 h 1876486"/>
                    <a:gd name="connsiteX269" fmla="*/ 7952 w 1980454"/>
                    <a:gd name="connsiteY269" fmla="*/ 958111 h 1876486"/>
                    <a:gd name="connsiteX270" fmla="*/ 0 w 1980454"/>
                    <a:gd name="connsiteY270" fmla="*/ 981965 h 1876486"/>
                    <a:gd name="connsiteX271" fmla="*/ 19879 w 1980454"/>
                    <a:gd name="connsiteY271" fmla="*/ 1009794 h 1876486"/>
                    <a:gd name="connsiteX272" fmla="*/ 7952 w 1980454"/>
                    <a:gd name="connsiteY272" fmla="*/ 1009794 h 1876486"/>
                    <a:gd name="connsiteX0" fmla="*/ 7952 w 1980454"/>
                    <a:gd name="connsiteY0" fmla="*/ 1009794 h 1876486"/>
                    <a:gd name="connsiteX1" fmla="*/ 35781 w 1980454"/>
                    <a:gd name="connsiteY1" fmla="*/ 1005819 h 1876486"/>
                    <a:gd name="connsiteX2" fmla="*/ 75538 w 1980454"/>
                    <a:gd name="connsiteY2" fmla="*/ 1013770 h 1876486"/>
                    <a:gd name="connsiteX3" fmla="*/ 87465 w 1980454"/>
                    <a:gd name="connsiteY3" fmla="*/ 1021721 h 1876486"/>
                    <a:gd name="connsiteX4" fmla="*/ 95416 w 1980454"/>
                    <a:gd name="connsiteY4" fmla="*/ 1029673 h 1876486"/>
                    <a:gd name="connsiteX5" fmla="*/ 115294 w 1980454"/>
                    <a:gd name="connsiteY5" fmla="*/ 1033648 h 1876486"/>
                    <a:gd name="connsiteX6" fmla="*/ 131197 w 1980454"/>
                    <a:gd name="connsiteY6" fmla="*/ 1057502 h 1876486"/>
                    <a:gd name="connsiteX7" fmla="*/ 178905 w 1980454"/>
                    <a:gd name="connsiteY7" fmla="*/ 1073405 h 1876486"/>
                    <a:gd name="connsiteX8" fmla="*/ 190832 w 1980454"/>
                    <a:gd name="connsiteY8" fmla="*/ 1077380 h 1876486"/>
                    <a:gd name="connsiteX9" fmla="*/ 202759 w 1980454"/>
                    <a:gd name="connsiteY9" fmla="*/ 1081356 h 1876486"/>
                    <a:gd name="connsiteX10" fmla="*/ 218661 w 1980454"/>
                    <a:gd name="connsiteY10" fmla="*/ 1085332 h 1876486"/>
                    <a:gd name="connsiteX11" fmla="*/ 230588 w 1980454"/>
                    <a:gd name="connsiteY11" fmla="*/ 1089307 h 1876486"/>
                    <a:gd name="connsiteX12" fmla="*/ 250467 w 1980454"/>
                    <a:gd name="connsiteY12" fmla="*/ 1093283 h 1876486"/>
                    <a:gd name="connsiteX13" fmla="*/ 262393 w 1980454"/>
                    <a:gd name="connsiteY13" fmla="*/ 1097259 h 1876486"/>
                    <a:gd name="connsiteX14" fmla="*/ 278296 w 1980454"/>
                    <a:gd name="connsiteY14" fmla="*/ 1101234 h 1876486"/>
                    <a:gd name="connsiteX15" fmla="*/ 290223 w 1980454"/>
                    <a:gd name="connsiteY15" fmla="*/ 1105210 h 1876486"/>
                    <a:gd name="connsiteX16" fmla="*/ 337931 w 1980454"/>
                    <a:gd name="connsiteY16" fmla="*/ 1113161 h 1876486"/>
                    <a:gd name="connsiteX17" fmla="*/ 381663 w 1980454"/>
                    <a:gd name="connsiteY17" fmla="*/ 1109186 h 1876486"/>
                    <a:gd name="connsiteX18" fmla="*/ 405517 w 1980454"/>
                    <a:gd name="connsiteY18" fmla="*/ 1101234 h 1876486"/>
                    <a:gd name="connsiteX19" fmla="*/ 417444 w 1980454"/>
                    <a:gd name="connsiteY19" fmla="*/ 1097259 h 1876486"/>
                    <a:gd name="connsiteX20" fmla="*/ 449249 w 1980454"/>
                    <a:gd name="connsiteY20" fmla="*/ 1101234 h 1876486"/>
                    <a:gd name="connsiteX21" fmla="*/ 473103 w 1980454"/>
                    <a:gd name="connsiteY21" fmla="*/ 1117137 h 1876486"/>
                    <a:gd name="connsiteX22" fmla="*/ 492981 w 1980454"/>
                    <a:gd name="connsiteY22" fmla="*/ 1133040 h 1876486"/>
                    <a:gd name="connsiteX23" fmla="*/ 512860 w 1980454"/>
                    <a:gd name="connsiteY23" fmla="*/ 1148942 h 1876486"/>
                    <a:gd name="connsiteX24" fmla="*/ 532738 w 1980454"/>
                    <a:gd name="connsiteY24" fmla="*/ 1172796 h 1876486"/>
                    <a:gd name="connsiteX25" fmla="*/ 568519 w 1980454"/>
                    <a:gd name="connsiteY25" fmla="*/ 1188699 h 1876486"/>
                    <a:gd name="connsiteX26" fmla="*/ 580446 w 1980454"/>
                    <a:gd name="connsiteY26" fmla="*/ 1192674 h 1876486"/>
                    <a:gd name="connsiteX27" fmla="*/ 592373 w 1980454"/>
                    <a:gd name="connsiteY27" fmla="*/ 1196650 h 1876486"/>
                    <a:gd name="connsiteX28" fmla="*/ 604300 w 1980454"/>
                    <a:gd name="connsiteY28" fmla="*/ 1204601 h 1876486"/>
                    <a:gd name="connsiteX29" fmla="*/ 612251 w 1980454"/>
                    <a:gd name="connsiteY29" fmla="*/ 1212553 h 1876486"/>
                    <a:gd name="connsiteX30" fmla="*/ 624178 w 1980454"/>
                    <a:gd name="connsiteY30" fmla="*/ 1216528 h 1876486"/>
                    <a:gd name="connsiteX31" fmla="*/ 632129 w 1980454"/>
                    <a:gd name="connsiteY31" fmla="*/ 1224480 h 1876486"/>
                    <a:gd name="connsiteX32" fmla="*/ 667910 w 1980454"/>
                    <a:gd name="connsiteY32" fmla="*/ 1236406 h 1876486"/>
                    <a:gd name="connsiteX33" fmla="*/ 679837 w 1980454"/>
                    <a:gd name="connsiteY33" fmla="*/ 1240382 h 1876486"/>
                    <a:gd name="connsiteX34" fmla="*/ 691764 w 1980454"/>
                    <a:gd name="connsiteY34" fmla="*/ 1248333 h 1876486"/>
                    <a:gd name="connsiteX35" fmla="*/ 715618 w 1980454"/>
                    <a:gd name="connsiteY35" fmla="*/ 1256285 h 1876486"/>
                    <a:gd name="connsiteX36" fmla="*/ 719593 w 1980454"/>
                    <a:gd name="connsiteY36" fmla="*/ 1268212 h 1876486"/>
                    <a:gd name="connsiteX37" fmla="*/ 739472 w 1980454"/>
                    <a:gd name="connsiteY37" fmla="*/ 1288090 h 1876486"/>
                    <a:gd name="connsiteX38" fmla="*/ 751399 w 1980454"/>
                    <a:gd name="connsiteY38" fmla="*/ 1307968 h 1876486"/>
                    <a:gd name="connsiteX39" fmla="*/ 755374 w 1980454"/>
                    <a:gd name="connsiteY39" fmla="*/ 1319895 h 1876486"/>
                    <a:gd name="connsiteX40" fmla="*/ 771277 w 1980454"/>
                    <a:gd name="connsiteY40" fmla="*/ 1335798 h 1876486"/>
                    <a:gd name="connsiteX41" fmla="*/ 783204 w 1980454"/>
                    <a:gd name="connsiteY41" fmla="*/ 1347725 h 1876486"/>
                    <a:gd name="connsiteX42" fmla="*/ 799107 w 1980454"/>
                    <a:gd name="connsiteY42" fmla="*/ 1367603 h 1876486"/>
                    <a:gd name="connsiteX43" fmla="*/ 803082 w 1980454"/>
                    <a:gd name="connsiteY43" fmla="*/ 1379530 h 1876486"/>
                    <a:gd name="connsiteX44" fmla="*/ 815009 w 1980454"/>
                    <a:gd name="connsiteY44" fmla="*/ 1383506 h 1876486"/>
                    <a:gd name="connsiteX45" fmla="*/ 838863 w 1980454"/>
                    <a:gd name="connsiteY45" fmla="*/ 1399408 h 1876486"/>
                    <a:gd name="connsiteX46" fmla="*/ 862717 w 1980454"/>
                    <a:gd name="connsiteY46" fmla="*/ 1407360 h 1876486"/>
                    <a:gd name="connsiteX47" fmla="*/ 874644 w 1980454"/>
                    <a:gd name="connsiteY47" fmla="*/ 1411335 h 1876486"/>
                    <a:gd name="connsiteX48" fmla="*/ 882595 w 1980454"/>
                    <a:gd name="connsiteY48" fmla="*/ 1423262 h 1876486"/>
                    <a:gd name="connsiteX49" fmla="*/ 894522 w 1980454"/>
                    <a:gd name="connsiteY49" fmla="*/ 1427238 h 1876486"/>
                    <a:gd name="connsiteX50" fmla="*/ 906449 w 1980454"/>
                    <a:gd name="connsiteY50" fmla="*/ 1435189 h 1876486"/>
                    <a:gd name="connsiteX51" fmla="*/ 914400 w 1980454"/>
                    <a:gd name="connsiteY51" fmla="*/ 1447116 h 1876486"/>
                    <a:gd name="connsiteX52" fmla="*/ 918376 w 1980454"/>
                    <a:gd name="connsiteY52" fmla="*/ 1459043 h 1876486"/>
                    <a:gd name="connsiteX53" fmla="*/ 934279 w 1980454"/>
                    <a:gd name="connsiteY53" fmla="*/ 1478921 h 1876486"/>
                    <a:gd name="connsiteX54" fmla="*/ 946206 w 1980454"/>
                    <a:gd name="connsiteY54" fmla="*/ 1482897 h 1876486"/>
                    <a:gd name="connsiteX55" fmla="*/ 966084 w 1980454"/>
                    <a:gd name="connsiteY55" fmla="*/ 1478921 h 1876486"/>
                    <a:gd name="connsiteX56" fmla="*/ 978011 w 1980454"/>
                    <a:gd name="connsiteY56" fmla="*/ 1474946 h 1876486"/>
                    <a:gd name="connsiteX57" fmla="*/ 1001865 w 1980454"/>
                    <a:gd name="connsiteY57" fmla="*/ 1478921 h 1876486"/>
                    <a:gd name="connsiteX58" fmla="*/ 1025719 w 1980454"/>
                    <a:gd name="connsiteY58" fmla="*/ 1486873 h 1876486"/>
                    <a:gd name="connsiteX59" fmla="*/ 1049573 w 1980454"/>
                    <a:gd name="connsiteY59" fmla="*/ 1502775 h 1876486"/>
                    <a:gd name="connsiteX60" fmla="*/ 1069451 w 1980454"/>
                    <a:gd name="connsiteY60" fmla="*/ 1522653 h 1876486"/>
                    <a:gd name="connsiteX61" fmla="*/ 1101256 w 1980454"/>
                    <a:gd name="connsiteY61" fmla="*/ 1546507 h 1876486"/>
                    <a:gd name="connsiteX62" fmla="*/ 1109207 w 1980454"/>
                    <a:gd name="connsiteY62" fmla="*/ 1554459 h 1876486"/>
                    <a:gd name="connsiteX63" fmla="*/ 1141013 w 1980454"/>
                    <a:gd name="connsiteY63" fmla="*/ 1562410 h 1876486"/>
                    <a:gd name="connsiteX64" fmla="*/ 1152940 w 1980454"/>
                    <a:gd name="connsiteY64" fmla="*/ 1570361 h 1876486"/>
                    <a:gd name="connsiteX65" fmla="*/ 1176793 w 1980454"/>
                    <a:gd name="connsiteY65" fmla="*/ 1578313 h 1876486"/>
                    <a:gd name="connsiteX66" fmla="*/ 1196672 w 1980454"/>
                    <a:gd name="connsiteY66" fmla="*/ 1590240 h 1876486"/>
                    <a:gd name="connsiteX67" fmla="*/ 1208599 w 1980454"/>
                    <a:gd name="connsiteY67" fmla="*/ 1602166 h 1876486"/>
                    <a:gd name="connsiteX68" fmla="*/ 1232453 w 1980454"/>
                    <a:gd name="connsiteY68" fmla="*/ 1610118 h 1876486"/>
                    <a:gd name="connsiteX69" fmla="*/ 1244380 w 1980454"/>
                    <a:gd name="connsiteY69" fmla="*/ 1614093 h 1876486"/>
                    <a:gd name="connsiteX70" fmla="*/ 1252331 w 1980454"/>
                    <a:gd name="connsiteY70" fmla="*/ 1602166 h 1876486"/>
                    <a:gd name="connsiteX71" fmla="*/ 1268233 w 1980454"/>
                    <a:gd name="connsiteY71" fmla="*/ 1606142 h 1876486"/>
                    <a:gd name="connsiteX72" fmla="*/ 1288112 w 1980454"/>
                    <a:gd name="connsiteY72" fmla="*/ 1622045 h 1876486"/>
                    <a:gd name="connsiteX73" fmla="*/ 1296063 w 1980454"/>
                    <a:gd name="connsiteY73" fmla="*/ 1633972 h 1876486"/>
                    <a:gd name="connsiteX74" fmla="*/ 1307990 w 1980454"/>
                    <a:gd name="connsiteY74" fmla="*/ 1641923 h 1876486"/>
                    <a:gd name="connsiteX75" fmla="*/ 1331844 w 1980454"/>
                    <a:gd name="connsiteY75" fmla="*/ 1669753 h 1876486"/>
                    <a:gd name="connsiteX76" fmla="*/ 1343771 w 1980454"/>
                    <a:gd name="connsiteY76" fmla="*/ 1673728 h 1876486"/>
                    <a:gd name="connsiteX77" fmla="*/ 1391479 w 1980454"/>
                    <a:gd name="connsiteY77" fmla="*/ 1661801 h 1876486"/>
                    <a:gd name="connsiteX78" fmla="*/ 1403406 w 1980454"/>
                    <a:gd name="connsiteY78" fmla="*/ 1657826 h 1876486"/>
                    <a:gd name="connsiteX79" fmla="*/ 1439187 w 1980454"/>
                    <a:gd name="connsiteY79" fmla="*/ 1669753 h 1876486"/>
                    <a:gd name="connsiteX80" fmla="*/ 1451113 w 1980454"/>
                    <a:gd name="connsiteY80" fmla="*/ 1673728 h 1876486"/>
                    <a:gd name="connsiteX81" fmla="*/ 1463040 w 1980454"/>
                    <a:gd name="connsiteY81" fmla="*/ 1677704 h 1876486"/>
                    <a:gd name="connsiteX82" fmla="*/ 1494846 w 1980454"/>
                    <a:gd name="connsiteY82" fmla="*/ 1701558 h 1876486"/>
                    <a:gd name="connsiteX83" fmla="*/ 1506773 w 1980454"/>
                    <a:gd name="connsiteY83" fmla="*/ 1709509 h 1876486"/>
                    <a:gd name="connsiteX84" fmla="*/ 1530627 w 1980454"/>
                    <a:gd name="connsiteY84" fmla="*/ 1713485 h 1876486"/>
                    <a:gd name="connsiteX85" fmla="*/ 1542553 w 1980454"/>
                    <a:gd name="connsiteY85" fmla="*/ 1721436 h 1876486"/>
                    <a:gd name="connsiteX86" fmla="*/ 1554480 w 1980454"/>
                    <a:gd name="connsiteY86" fmla="*/ 1725412 h 1876486"/>
                    <a:gd name="connsiteX87" fmla="*/ 1562432 w 1980454"/>
                    <a:gd name="connsiteY87" fmla="*/ 1733363 h 1876486"/>
                    <a:gd name="connsiteX88" fmla="*/ 1574359 w 1980454"/>
                    <a:gd name="connsiteY88" fmla="*/ 1737339 h 1876486"/>
                    <a:gd name="connsiteX89" fmla="*/ 1598213 w 1980454"/>
                    <a:gd name="connsiteY89" fmla="*/ 1753241 h 1876486"/>
                    <a:gd name="connsiteX90" fmla="*/ 1618091 w 1980454"/>
                    <a:gd name="connsiteY90" fmla="*/ 1773120 h 1876486"/>
                    <a:gd name="connsiteX91" fmla="*/ 1637969 w 1980454"/>
                    <a:gd name="connsiteY91" fmla="*/ 1792998 h 1876486"/>
                    <a:gd name="connsiteX92" fmla="*/ 1641945 w 1980454"/>
                    <a:gd name="connsiteY92" fmla="*/ 1804925 h 1876486"/>
                    <a:gd name="connsiteX93" fmla="*/ 1665799 w 1980454"/>
                    <a:gd name="connsiteY93" fmla="*/ 1828779 h 1876486"/>
                    <a:gd name="connsiteX94" fmla="*/ 1677726 w 1980454"/>
                    <a:gd name="connsiteY94" fmla="*/ 1840706 h 1876486"/>
                    <a:gd name="connsiteX95" fmla="*/ 1685677 w 1980454"/>
                    <a:gd name="connsiteY95" fmla="*/ 1852633 h 1876486"/>
                    <a:gd name="connsiteX96" fmla="*/ 1689653 w 1980454"/>
                    <a:gd name="connsiteY96" fmla="*/ 1864560 h 1876486"/>
                    <a:gd name="connsiteX97" fmla="*/ 1701580 w 1980454"/>
                    <a:gd name="connsiteY97" fmla="*/ 1876486 h 1876486"/>
                    <a:gd name="connsiteX98" fmla="*/ 1713507 w 1980454"/>
                    <a:gd name="connsiteY98" fmla="*/ 1872511 h 1876486"/>
                    <a:gd name="connsiteX99" fmla="*/ 1737360 w 1980454"/>
                    <a:gd name="connsiteY99" fmla="*/ 1824803 h 1876486"/>
                    <a:gd name="connsiteX100" fmla="*/ 1753263 w 1980454"/>
                    <a:gd name="connsiteY100" fmla="*/ 1804925 h 1876486"/>
                    <a:gd name="connsiteX101" fmla="*/ 1757239 w 1980454"/>
                    <a:gd name="connsiteY101" fmla="*/ 1792998 h 1876486"/>
                    <a:gd name="connsiteX102" fmla="*/ 1773141 w 1980454"/>
                    <a:gd name="connsiteY102" fmla="*/ 1769144 h 1876486"/>
                    <a:gd name="connsiteX103" fmla="*/ 1781093 w 1980454"/>
                    <a:gd name="connsiteY103" fmla="*/ 1757217 h 1876486"/>
                    <a:gd name="connsiteX104" fmla="*/ 1793020 w 1980454"/>
                    <a:gd name="connsiteY104" fmla="*/ 1749266 h 1876486"/>
                    <a:gd name="connsiteX105" fmla="*/ 1832776 w 1980454"/>
                    <a:gd name="connsiteY105" fmla="*/ 1737339 h 1876486"/>
                    <a:gd name="connsiteX106" fmla="*/ 1840727 w 1980454"/>
                    <a:gd name="connsiteY106" fmla="*/ 1729387 h 1876486"/>
                    <a:gd name="connsiteX107" fmla="*/ 1844703 w 1980454"/>
                    <a:gd name="connsiteY107" fmla="*/ 1717460 h 1876486"/>
                    <a:gd name="connsiteX108" fmla="*/ 1856630 w 1980454"/>
                    <a:gd name="connsiteY108" fmla="*/ 1713485 h 1876486"/>
                    <a:gd name="connsiteX109" fmla="*/ 1864581 w 1980454"/>
                    <a:gd name="connsiteY109" fmla="*/ 1705533 h 1876486"/>
                    <a:gd name="connsiteX110" fmla="*/ 1880484 w 1980454"/>
                    <a:gd name="connsiteY110" fmla="*/ 1681680 h 1876486"/>
                    <a:gd name="connsiteX111" fmla="*/ 1896387 w 1980454"/>
                    <a:gd name="connsiteY111" fmla="*/ 1665777 h 1876486"/>
                    <a:gd name="connsiteX112" fmla="*/ 1912289 w 1980454"/>
                    <a:gd name="connsiteY112" fmla="*/ 1649874 h 1876486"/>
                    <a:gd name="connsiteX113" fmla="*/ 1936143 w 1980454"/>
                    <a:gd name="connsiteY113" fmla="*/ 1633972 h 1876486"/>
                    <a:gd name="connsiteX114" fmla="*/ 1932167 w 1980454"/>
                    <a:gd name="connsiteY114" fmla="*/ 1618069 h 1876486"/>
                    <a:gd name="connsiteX115" fmla="*/ 1920240 w 1980454"/>
                    <a:gd name="connsiteY115" fmla="*/ 1610118 h 1876486"/>
                    <a:gd name="connsiteX116" fmla="*/ 1904338 w 1980454"/>
                    <a:gd name="connsiteY116" fmla="*/ 1590240 h 1876486"/>
                    <a:gd name="connsiteX117" fmla="*/ 1900362 w 1980454"/>
                    <a:gd name="connsiteY117" fmla="*/ 1578313 h 1876486"/>
                    <a:gd name="connsiteX118" fmla="*/ 1904338 w 1980454"/>
                    <a:gd name="connsiteY118" fmla="*/ 1566386 h 1876486"/>
                    <a:gd name="connsiteX119" fmla="*/ 1908313 w 1980454"/>
                    <a:gd name="connsiteY119" fmla="*/ 1546507 h 1876486"/>
                    <a:gd name="connsiteX120" fmla="*/ 1928192 w 1980454"/>
                    <a:gd name="connsiteY120" fmla="*/ 1530605 h 1876486"/>
                    <a:gd name="connsiteX121" fmla="*/ 1936143 w 1980454"/>
                    <a:gd name="connsiteY121" fmla="*/ 1522653 h 1876486"/>
                    <a:gd name="connsiteX122" fmla="*/ 1940119 w 1980454"/>
                    <a:gd name="connsiteY122" fmla="*/ 1510726 h 1876486"/>
                    <a:gd name="connsiteX123" fmla="*/ 1944094 w 1980454"/>
                    <a:gd name="connsiteY123" fmla="*/ 1494824 h 1876486"/>
                    <a:gd name="connsiteX124" fmla="*/ 1952046 w 1980454"/>
                    <a:gd name="connsiteY124" fmla="*/ 1486873 h 1876486"/>
                    <a:gd name="connsiteX125" fmla="*/ 1979875 w 1980454"/>
                    <a:gd name="connsiteY125" fmla="*/ 1486873 h 1876486"/>
                    <a:gd name="connsiteX126" fmla="*/ 1975900 w 1980454"/>
                    <a:gd name="connsiteY126" fmla="*/ 1466994 h 1876486"/>
                    <a:gd name="connsiteX127" fmla="*/ 1967948 w 1980454"/>
                    <a:gd name="connsiteY127" fmla="*/ 1443140 h 1876486"/>
                    <a:gd name="connsiteX128" fmla="*/ 1963973 w 1980454"/>
                    <a:gd name="connsiteY128" fmla="*/ 1431213 h 1876486"/>
                    <a:gd name="connsiteX129" fmla="*/ 1959997 w 1980454"/>
                    <a:gd name="connsiteY129" fmla="*/ 1419286 h 1876486"/>
                    <a:gd name="connsiteX130" fmla="*/ 1956021 w 1980454"/>
                    <a:gd name="connsiteY130" fmla="*/ 1407360 h 1876486"/>
                    <a:gd name="connsiteX131" fmla="*/ 1967948 w 1980454"/>
                    <a:gd name="connsiteY131" fmla="*/ 1371579 h 1876486"/>
                    <a:gd name="connsiteX132" fmla="*/ 1971924 w 1980454"/>
                    <a:gd name="connsiteY132" fmla="*/ 1359652 h 1876486"/>
                    <a:gd name="connsiteX133" fmla="*/ 1975900 w 1980454"/>
                    <a:gd name="connsiteY133" fmla="*/ 1347725 h 1876486"/>
                    <a:gd name="connsiteX134" fmla="*/ 1967948 w 1980454"/>
                    <a:gd name="connsiteY134" fmla="*/ 1300017 h 1876486"/>
                    <a:gd name="connsiteX135" fmla="*/ 1959997 w 1980454"/>
                    <a:gd name="connsiteY135" fmla="*/ 1276163 h 1876486"/>
                    <a:gd name="connsiteX136" fmla="*/ 1956021 w 1980454"/>
                    <a:gd name="connsiteY136" fmla="*/ 1264236 h 1876486"/>
                    <a:gd name="connsiteX137" fmla="*/ 1948070 w 1980454"/>
                    <a:gd name="connsiteY137" fmla="*/ 1208577 h 1876486"/>
                    <a:gd name="connsiteX138" fmla="*/ 1932167 w 1980454"/>
                    <a:gd name="connsiteY138" fmla="*/ 1188699 h 1876486"/>
                    <a:gd name="connsiteX139" fmla="*/ 1932167 w 1980454"/>
                    <a:gd name="connsiteY139" fmla="*/ 1140991 h 1876486"/>
                    <a:gd name="connsiteX140" fmla="*/ 1944094 w 1980454"/>
                    <a:gd name="connsiteY140" fmla="*/ 1137015 h 1876486"/>
                    <a:gd name="connsiteX141" fmla="*/ 1952046 w 1980454"/>
                    <a:gd name="connsiteY141" fmla="*/ 1129064 h 1876486"/>
                    <a:gd name="connsiteX142" fmla="*/ 1952046 w 1980454"/>
                    <a:gd name="connsiteY142" fmla="*/ 1093283 h 1876486"/>
                    <a:gd name="connsiteX143" fmla="*/ 1944094 w 1980454"/>
                    <a:gd name="connsiteY143" fmla="*/ 1069429 h 1876486"/>
                    <a:gd name="connsiteX144" fmla="*/ 1940119 w 1980454"/>
                    <a:gd name="connsiteY144" fmla="*/ 1045575 h 1876486"/>
                    <a:gd name="connsiteX145" fmla="*/ 1940119 w 1980454"/>
                    <a:gd name="connsiteY145" fmla="*/ 966062 h 1876486"/>
                    <a:gd name="connsiteX146" fmla="*/ 1932167 w 1980454"/>
                    <a:gd name="connsiteY146" fmla="*/ 958111 h 1876486"/>
                    <a:gd name="connsiteX147" fmla="*/ 1928192 w 1980454"/>
                    <a:gd name="connsiteY147" fmla="*/ 946184 h 1876486"/>
                    <a:gd name="connsiteX148" fmla="*/ 1920240 w 1980454"/>
                    <a:gd name="connsiteY148" fmla="*/ 938233 h 1876486"/>
                    <a:gd name="connsiteX149" fmla="*/ 1912289 w 1980454"/>
                    <a:gd name="connsiteY149" fmla="*/ 910403 h 1876486"/>
                    <a:gd name="connsiteX150" fmla="*/ 1900362 w 1980454"/>
                    <a:gd name="connsiteY150" fmla="*/ 902452 h 1876486"/>
                    <a:gd name="connsiteX151" fmla="*/ 1876508 w 1980454"/>
                    <a:gd name="connsiteY151" fmla="*/ 894500 h 1876486"/>
                    <a:gd name="connsiteX152" fmla="*/ 1864581 w 1980454"/>
                    <a:gd name="connsiteY152" fmla="*/ 890525 h 1876486"/>
                    <a:gd name="connsiteX153" fmla="*/ 1856630 w 1980454"/>
                    <a:gd name="connsiteY153" fmla="*/ 882573 h 1876486"/>
                    <a:gd name="connsiteX154" fmla="*/ 1844703 w 1980454"/>
                    <a:gd name="connsiteY154" fmla="*/ 878598 h 1876486"/>
                    <a:gd name="connsiteX155" fmla="*/ 1832776 w 1980454"/>
                    <a:gd name="connsiteY155" fmla="*/ 870646 h 1876486"/>
                    <a:gd name="connsiteX156" fmla="*/ 1824825 w 1980454"/>
                    <a:gd name="connsiteY156" fmla="*/ 858720 h 1876486"/>
                    <a:gd name="connsiteX157" fmla="*/ 1816873 w 1980454"/>
                    <a:gd name="connsiteY157" fmla="*/ 850768 h 1876486"/>
                    <a:gd name="connsiteX158" fmla="*/ 1820849 w 1980454"/>
                    <a:gd name="connsiteY158" fmla="*/ 830890 h 1876486"/>
                    <a:gd name="connsiteX159" fmla="*/ 1832776 w 1980454"/>
                    <a:gd name="connsiteY159" fmla="*/ 807036 h 1876486"/>
                    <a:gd name="connsiteX160" fmla="*/ 1836752 w 1980454"/>
                    <a:gd name="connsiteY160" fmla="*/ 795109 h 1876486"/>
                    <a:gd name="connsiteX161" fmla="*/ 1832776 w 1980454"/>
                    <a:gd name="connsiteY161" fmla="*/ 771255 h 1876486"/>
                    <a:gd name="connsiteX162" fmla="*/ 1824825 w 1980454"/>
                    <a:gd name="connsiteY162" fmla="*/ 759328 h 1876486"/>
                    <a:gd name="connsiteX163" fmla="*/ 1793020 w 1980454"/>
                    <a:gd name="connsiteY163" fmla="*/ 731499 h 1876486"/>
                    <a:gd name="connsiteX164" fmla="*/ 1793020 w 1980454"/>
                    <a:gd name="connsiteY164" fmla="*/ 663913 h 1876486"/>
                    <a:gd name="connsiteX165" fmla="*/ 1789044 w 1980454"/>
                    <a:gd name="connsiteY165" fmla="*/ 644034 h 1876486"/>
                    <a:gd name="connsiteX166" fmla="*/ 1785068 w 1980454"/>
                    <a:gd name="connsiteY166" fmla="*/ 632107 h 1876486"/>
                    <a:gd name="connsiteX167" fmla="*/ 1741336 w 1980454"/>
                    <a:gd name="connsiteY167" fmla="*/ 620180 h 1876486"/>
                    <a:gd name="connsiteX168" fmla="*/ 1721458 w 1980454"/>
                    <a:gd name="connsiteY168" fmla="*/ 596326 h 1876486"/>
                    <a:gd name="connsiteX169" fmla="*/ 1709531 w 1980454"/>
                    <a:gd name="connsiteY169" fmla="*/ 584400 h 1876486"/>
                    <a:gd name="connsiteX170" fmla="*/ 1709531 w 1980454"/>
                    <a:gd name="connsiteY170" fmla="*/ 552594 h 1876486"/>
                    <a:gd name="connsiteX171" fmla="*/ 1697604 w 1980454"/>
                    <a:gd name="connsiteY171" fmla="*/ 548619 h 1876486"/>
                    <a:gd name="connsiteX172" fmla="*/ 1673750 w 1980454"/>
                    <a:gd name="connsiteY172" fmla="*/ 552594 h 1876486"/>
                    <a:gd name="connsiteX173" fmla="*/ 1661823 w 1980454"/>
                    <a:gd name="connsiteY173" fmla="*/ 556570 h 1876486"/>
                    <a:gd name="connsiteX174" fmla="*/ 1657847 w 1980454"/>
                    <a:gd name="connsiteY174" fmla="*/ 520789 h 1876486"/>
                    <a:gd name="connsiteX175" fmla="*/ 1645920 w 1980454"/>
                    <a:gd name="connsiteY175" fmla="*/ 481033 h 1876486"/>
                    <a:gd name="connsiteX176" fmla="*/ 1637969 w 1980454"/>
                    <a:gd name="connsiteY176" fmla="*/ 453203 h 1876486"/>
                    <a:gd name="connsiteX177" fmla="*/ 1633993 w 1980454"/>
                    <a:gd name="connsiteY177" fmla="*/ 441276 h 1876486"/>
                    <a:gd name="connsiteX178" fmla="*/ 1633993 w 1980454"/>
                    <a:gd name="connsiteY178" fmla="*/ 417422 h 1876486"/>
                    <a:gd name="connsiteX179" fmla="*/ 1622067 w 1980454"/>
                    <a:gd name="connsiteY179" fmla="*/ 409471 h 1876486"/>
                    <a:gd name="connsiteX180" fmla="*/ 1594237 w 1980454"/>
                    <a:gd name="connsiteY180" fmla="*/ 385617 h 1876486"/>
                    <a:gd name="connsiteX181" fmla="*/ 1578334 w 1980454"/>
                    <a:gd name="connsiteY181" fmla="*/ 361763 h 1876486"/>
                    <a:gd name="connsiteX182" fmla="*/ 1566407 w 1980454"/>
                    <a:gd name="connsiteY182" fmla="*/ 337909 h 1876486"/>
                    <a:gd name="connsiteX183" fmla="*/ 1570383 w 1980454"/>
                    <a:gd name="connsiteY183" fmla="*/ 322006 h 1876486"/>
                    <a:gd name="connsiteX184" fmla="*/ 1578334 w 1980454"/>
                    <a:gd name="connsiteY184" fmla="*/ 310080 h 1876486"/>
                    <a:gd name="connsiteX185" fmla="*/ 1614115 w 1980454"/>
                    <a:gd name="connsiteY185" fmla="*/ 302128 h 1876486"/>
                    <a:gd name="connsiteX186" fmla="*/ 1622067 w 1980454"/>
                    <a:gd name="connsiteY186" fmla="*/ 294177 h 1876486"/>
                    <a:gd name="connsiteX187" fmla="*/ 1622067 w 1980454"/>
                    <a:gd name="connsiteY187" fmla="*/ 270323 h 1876486"/>
                    <a:gd name="connsiteX188" fmla="*/ 1614115 w 1980454"/>
                    <a:gd name="connsiteY188" fmla="*/ 262372 h 1876486"/>
                    <a:gd name="connsiteX189" fmla="*/ 1606164 w 1980454"/>
                    <a:gd name="connsiteY189" fmla="*/ 234542 h 1876486"/>
                    <a:gd name="connsiteX190" fmla="*/ 1610140 w 1980454"/>
                    <a:gd name="connsiteY190" fmla="*/ 194786 h 1876486"/>
                    <a:gd name="connsiteX191" fmla="*/ 1618091 w 1980454"/>
                    <a:gd name="connsiteY191" fmla="*/ 170932 h 1876486"/>
                    <a:gd name="connsiteX192" fmla="*/ 1598213 w 1980454"/>
                    <a:gd name="connsiteY192" fmla="*/ 127200 h 1876486"/>
                    <a:gd name="connsiteX193" fmla="*/ 1590261 w 1980454"/>
                    <a:gd name="connsiteY193" fmla="*/ 115273 h 1876486"/>
                    <a:gd name="connsiteX194" fmla="*/ 1598213 w 1980454"/>
                    <a:gd name="connsiteY194" fmla="*/ 147078 h 1876486"/>
                    <a:gd name="connsiteX195" fmla="*/ 1606164 w 1980454"/>
                    <a:gd name="connsiteY195" fmla="*/ 123224 h 1876486"/>
                    <a:gd name="connsiteX196" fmla="*/ 1610140 w 1980454"/>
                    <a:gd name="connsiteY196" fmla="*/ 111297 h 1876486"/>
                    <a:gd name="connsiteX197" fmla="*/ 1618091 w 1980454"/>
                    <a:gd name="connsiteY197" fmla="*/ 99370 h 1876486"/>
                    <a:gd name="connsiteX198" fmla="*/ 1606164 w 1980454"/>
                    <a:gd name="connsiteY198" fmla="*/ 107321 h 1876486"/>
                    <a:gd name="connsiteX199" fmla="*/ 1514724 w 1980454"/>
                    <a:gd name="connsiteY199" fmla="*/ 95394 h 1876486"/>
                    <a:gd name="connsiteX200" fmla="*/ 1490870 w 1980454"/>
                    <a:gd name="connsiteY200" fmla="*/ 87443 h 1876486"/>
                    <a:gd name="connsiteX201" fmla="*/ 1482919 w 1980454"/>
                    <a:gd name="connsiteY201" fmla="*/ 75516 h 1876486"/>
                    <a:gd name="connsiteX202" fmla="*/ 1463040 w 1980454"/>
                    <a:gd name="connsiteY202" fmla="*/ 71540 h 1876486"/>
                    <a:gd name="connsiteX203" fmla="*/ 1431235 w 1980454"/>
                    <a:gd name="connsiteY203" fmla="*/ 67565 h 1876486"/>
                    <a:gd name="connsiteX204" fmla="*/ 1391479 w 1980454"/>
                    <a:gd name="connsiteY204" fmla="*/ 55638 h 1876486"/>
                    <a:gd name="connsiteX205" fmla="*/ 1379552 w 1980454"/>
                    <a:gd name="connsiteY205" fmla="*/ 51662 h 1876486"/>
                    <a:gd name="connsiteX206" fmla="*/ 1319917 w 1980454"/>
                    <a:gd name="connsiteY206" fmla="*/ 43711 h 1876486"/>
                    <a:gd name="connsiteX207" fmla="*/ 1284136 w 1980454"/>
                    <a:gd name="connsiteY207" fmla="*/ 35760 h 1876486"/>
                    <a:gd name="connsiteX208" fmla="*/ 1272209 w 1980454"/>
                    <a:gd name="connsiteY208" fmla="*/ 31784 h 1876486"/>
                    <a:gd name="connsiteX209" fmla="*/ 1216550 w 1980454"/>
                    <a:gd name="connsiteY209" fmla="*/ 43711 h 1876486"/>
                    <a:gd name="connsiteX210" fmla="*/ 1192696 w 1980454"/>
                    <a:gd name="connsiteY210" fmla="*/ 55638 h 1876486"/>
                    <a:gd name="connsiteX211" fmla="*/ 1160891 w 1980454"/>
                    <a:gd name="connsiteY211" fmla="*/ 51662 h 1876486"/>
                    <a:gd name="connsiteX212" fmla="*/ 1148964 w 1980454"/>
                    <a:gd name="connsiteY212" fmla="*/ 47686 h 1876486"/>
                    <a:gd name="connsiteX213" fmla="*/ 1091731 w 1980454"/>
                    <a:gd name="connsiteY213" fmla="*/ 25448 h 1876486"/>
                    <a:gd name="connsiteX214" fmla="*/ 1008201 w 1980454"/>
                    <a:gd name="connsiteY214" fmla="*/ 0 h 1876486"/>
                    <a:gd name="connsiteX215" fmla="*/ 940656 w 1980454"/>
                    <a:gd name="connsiteY215" fmla="*/ 8737 h 1876486"/>
                    <a:gd name="connsiteX216" fmla="*/ 870668 w 1980454"/>
                    <a:gd name="connsiteY216" fmla="*/ 7930 h 1876486"/>
                    <a:gd name="connsiteX217" fmla="*/ 826936 w 1980454"/>
                    <a:gd name="connsiteY217" fmla="*/ 11906 h 1876486"/>
                    <a:gd name="connsiteX218" fmla="*/ 822960 w 1980454"/>
                    <a:gd name="connsiteY218" fmla="*/ 35760 h 1876486"/>
                    <a:gd name="connsiteX219" fmla="*/ 811033 w 1980454"/>
                    <a:gd name="connsiteY219" fmla="*/ 39735 h 1876486"/>
                    <a:gd name="connsiteX220" fmla="*/ 783204 w 1980454"/>
                    <a:gd name="connsiteY220" fmla="*/ 51662 h 1876486"/>
                    <a:gd name="connsiteX221" fmla="*/ 759350 w 1980454"/>
                    <a:gd name="connsiteY221" fmla="*/ 59613 h 1876486"/>
                    <a:gd name="connsiteX222" fmla="*/ 751399 w 1980454"/>
                    <a:gd name="connsiteY222" fmla="*/ 67565 h 1876486"/>
                    <a:gd name="connsiteX223" fmla="*/ 731520 w 1980454"/>
                    <a:gd name="connsiteY223" fmla="*/ 79492 h 1876486"/>
                    <a:gd name="connsiteX224" fmla="*/ 723569 w 1980454"/>
                    <a:gd name="connsiteY224" fmla="*/ 91419 h 1876486"/>
                    <a:gd name="connsiteX225" fmla="*/ 719593 w 1980454"/>
                    <a:gd name="connsiteY225" fmla="*/ 103346 h 1876486"/>
                    <a:gd name="connsiteX226" fmla="*/ 695740 w 1980454"/>
                    <a:gd name="connsiteY226" fmla="*/ 107321 h 1876486"/>
                    <a:gd name="connsiteX227" fmla="*/ 683813 w 1980454"/>
                    <a:gd name="connsiteY227" fmla="*/ 111297 h 1876486"/>
                    <a:gd name="connsiteX228" fmla="*/ 667910 w 1980454"/>
                    <a:gd name="connsiteY228" fmla="*/ 127200 h 1876486"/>
                    <a:gd name="connsiteX229" fmla="*/ 659959 w 1980454"/>
                    <a:gd name="connsiteY229" fmla="*/ 162980 h 1876486"/>
                    <a:gd name="connsiteX230" fmla="*/ 655983 w 1980454"/>
                    <a:gd name="connsiteY230" fmla="*/ 174907 h 1876486"/>
                    <a:gd name="connsiteX231" fmla="*/ 632129 w 1980454"/>
                    <a:gd name="connsiteY231" fmla="*/ 182859 h 1876486"/>
                    <a:gd name="connsiteX232" fmla="*/ 612251 w 1980454"/>
                    <a:gd name="connsiteY232" fmla="*/ 170932 h 1876486"/>
                    <a:gd name="connsiteX233" fmla="*/ 600324 w 1980454"/>
                    <a:gd name="connsiteY233" fmla="*/ 174907 h 1876486"/>
                    <a:gd name="connsiteX234" fmla="*/ 588397 w 1980454"/>
                    <a:gd name="connsiteY234" fmla="*/ 202737 h 1876486"/>
                    <a:gd name="connsiteX235" fmla="*/ 580446 w 1980454"/>
                    <a:gd name="connsiteY235" fmla="*/ 226591 h 1876486"/>
                    <a:gd name="connsiteX236" fmla="*/ 548640 w 1980454"/>
                    <a:gd name="connsiteY236" fmla="*/ 234542 h 1876486"/>
                    <a:gd name="connsiteX237" fmla="*/ 552616 w 1980454"/>
                    <a:gd name="connsiteY237" fmla="*/ 262372 h 1876486"/>
                    <a:gd name="connsiteX238" fmla="*/ 548640 w 1980454"/>
                    <a:gd name="connsiteY238" fmla="*/ 274299 h 1876486"/>
                    <a:gd name="connsiteX239" fmla="*/ 544665 w 1980454"/>
                    <a:gd name="connsiteY239" fmla="*/ 294177 h 1876486"/>
                    <a:gd name="connsiteX240" fmla="*/ 540689 w 1980454"/>
                    <a:gd name="connsiteY240" fmla="*/ 306104 h 1876486"/>
                    <a:gd name="connsiteX241" fmla="*/ 528762 w 1980454"/>
                    <a:gd name="connsiteY241" fmla="*/ 314055 h 1876486"/>
                    <a:gd name="connsiteX242" fmla="*/ 496957 w 1980454"/>
                    <a:gd name="connsiteY242" fmla="*/ 353812 h 1876486"/>
                    <a:gd name="connsiteX243" fmla="*/ 485030 w 1980454"/>
                    <a:gd name="connsiteY243" fmla="*/ 357787 h 1876486"/>
                    <a:gd name="connsiteX244" fmla="*/ 469127 w 1980454"/>
                    <a:gd name="connsiteY244" fmla="*/ 377666 h 1876486"/>
                    <a:gd name="connsiteX245" fmla="*/ 477079 w 1980454"/>
                    <a:gd name="connsiteY245" fmla="*/ 401520 h 1876486"/>
                    <a:gd name="connsiteX246" fmla="*/ 481054 w 1980454"/>
                    <a:gd name="connsiteY246" fmla="*/ 413446 h 1876486"/>
                    <a:gd name="connsiteX247" fmla="*/ 462791 w 1980454"/>
                    <a:gd name="connsiteY247" fmla="*/ 453224 h 1876486"/>
                    <a:gd name="connsiteX248" fmla="*/ 473103 w 1980454"/>
                    <a:gd name="connsiteY248" fmla="*/ 496935 h 1876486"/>
                    <a:gd name="connsiteX249" fmla="*/ 465152 w 1980454"/>
                    <a:gd name="connsiteY249" fmla="*/ 588375 h 1876486"/>
                    <a:gd name="connsiteX250" fmla="*/ 461176 w 1980454"/>
                    <a:gd name="connsiteY250" fmla="*/ 616205 h 1876486"/>
                    <a:gd name="connsiteX251" fmla="*/ 453225 w 1980454"/>
                    <a:gd name="connsiteY251" fmla="*/ 640059 h 1876486"/>
                    <a:gd name="connsiteX252" fmla="*/ 449249 w 1980454"/>
                    <a:gd name="connsiteY252" fmla="*/ 655961 h 1876486"/>
                    <a:gd name="connsiteX253" fmla="*/ 441298 w 1980454"/>
                    <a:gd name="connsiteY253" fmla="*/ 679815 h 1876486"/>
                    <a:gd name="connsiteX254" fmla="*/ 425395 w 1980454"/>
                    <a:gd name="connsiteY254" fmla="*/ 727523 h 1876486"/>
                    <a:gd name="connsiteX255" fmla="*/ 417444 w 1980454"/>
                    <a:gd name="connsiteY255" fmla="*/ 759328 h 1876486"/>
                    <a:gd name="connsiteX256" fmla="*/ 409493 w 1980454"/>
                    <a:gd name="connsiteY256" fmla="*/ 783182 h 1876486"/>
                    <a:gd name="connsiteX257" fmla="*/ 373712 w 1980454"/>
                    <a:gd name="connsiteY257" fmla="*/ 795109 h 1876486"/>
                    <a:gd name="connsiteX258" fmla="*/ 349858 w 1980454"/>
                    <a:gd name="connsiteY258" fmla="*/ 803060 h 1876486"/>
                    <a:gd name="connsiteX259" fmla="*/ 314077 w 1980454"/>
                    <a:gd name="connsiteY259" fmla="*/ 811012 h 1876486"/>
                    <a:gd name="connsiteX260" fmla="*/ 302150 w 1980454"/>
                    <a:gd name="connsiteY260" fmla="*/ 814987 h 1876486"/>
                    <a:gd name="connsiteX261" fmla="*/ 286247 w 1980454"/>
                    <a:gd name="connsiteY261" fmla="*/ 822939 h 1876486"/>
                    <a:gd name="connsiteX262" fmla="*/ 218661 w 1980454"/>
                    <a:gd name="connsiteY262" fmla="*/ 830890 h 1876486"/>
                    <a:gd name="connsiteX263" fmla="*/ 194807 w 1980454"/>
                    <a:gd name="connsiteY263" fmla="*/ 838841 h 1876486"/>
                    <a:gd name="connsiteX264" fmla="*/ 178905 w 1980454"/>
                    <a:gd name="connsiteY264" fmla="*/ 842817 h 1876486"/>
                    <a:gd name="connsiteX265" fmla="*/ 151075 w 1980454"/>
                    <a:gd name="connsiteY265" fmla="*/ 850768 h 1876486"/>
                    <a:gd name="connsiteX266" fmla="*/ 112106 w 1980454"/>
                    <a:gd name="connsiteY266" fmla="*/ 857932 h 1876486"/>
                    <a:gd name="connsiteX267" fmla="*/ 63611 w 1980454"/>
                    <a:gd name="connsiteY267" fmla="*/ 890525 h 1876486"/>
                    <a:gd name="connsiteX268" fmla="*/ 39757 w 1980454"/>
                    <a:gd name="connsiteY268" fmla="*/ 918354 h 1876486"/>
                    <a:gd name="connsiteX269" fmla="*/ 7952 w 1980454"/>
                    <a:gd name="connsiteY269" fmla="*/ 958111 h 1876486"/>
                    <a:gd name="connsiteX270" fmla="*/ 0 w 1980454"/>
                    <a:gd name="connsiteY270" fmla="*/ 981965 h 1876486"/>
                    <a:gd name="connsiteX271" fmla="*/ 19879 w 1980454"/>
                    <a:gd name="connsiteY271" fmla="*/ 1009794 h 1876486"/>
                    <a:gd name="connsiteX272" fmla="*/ 7952 w 1980454"/>
                    <a:gd name="connsiteY272" fmla="*/ 1009794 h 1876486"/>
                    <a:gd name="connsiteX0" fmla="*/ 7952 w 1980454"/>
                    <a:gd name="connsiteY0" fmla="*/ 1009794 h 1876486"/>
                    <a:gd name="connsiteX1" fmla="*/ 35781 w 1980454"/>
                    <a:gd name="connsiteY1" fmla="*/ 1005819 h 1876486"/>
                    <a:gd name="connsiteX2" fmla="*/ 75538 w 1980454"/>
                    <a:gd name="connsiteY2" fmla="*/ 1013770 h 1876486"/>
                    <a:gd name="connsiteX3" fmla="*/ 87465 w 1980454"/>
                    <a:gd name="connsiteY3" fmla="*/ 1021721 h 1876486"/>
                    <a:gd name="connsiteX4" fmla="*/ 95416 w 1980454"/>
                    <a:gd name="connsiteY4" fmla="*/ 1029673 h 1876486"/>
                    <a:gd name="connsiteX5" fmla="*/ 115294 w 1980454"/>
                    <a:gd name="connsiteY5" fmla="*/ 1033648 h 1876486"/>
                    <a:gd name="connsiteX6" fmla="*/ 131197 w 1980454"/>
                    <a:gd name="connsiteY6" fmla="*/ 1057502 h 1876486"/>
                    <a:gd name="connsiteX7" fmla="*/ 178905 w 1980454"/>
                    <a:gd name="connsiteY7" fmla="*/ 1073405 h 1876486"/>
                    <a:gd name="connsiteX8" fmla="*/ 190832 w 1980454"/>
                    <a:gd name="connsiteY8" fmla="*/ 1077380 h 1876486"/>
                    <a:gd name="connsiteX9" fmla="*/ 202759 w 1980454"/>
                    <a:gd name="connsiteY9" fmla="*/ 1081356 h 1876486"/>
                    <a:gd name="connsiteX10" fmla="*/ 218661 w 1980454"/>
                    <a:gd name="connsiteY10" fmla="*/ 1085332 h 1876486"/>
                    <a:gd name="connsiteX11" fmla="*/ 230588 w 1980454"/>
                    <a:gd name="connsiteY11" fmla="*/ 1089307 h 1876486"/>
                    <a:gd name="connsiteX12" fmla="*/ 250467 w 1980454"/>
                    <a:gd name="connsiteY12" fmla="*/ 1093283 h 1876486"/>
                    <a:gd name="connsiteX13" fmla="*/ 262393 w 1980454"/>
                    <a:gd name="connsiteY13" fmla="*/ 1097259 h 1876486"/>
                    <a:gd name="connsiteX14" fmla="*/ 278296 w 1980454"/>
                    <a:gd name="connsiteY14" fmla="*/ 1101234 h 1876486"/>
                    <a:gd name="connsiteX15" fmla="*/ 290223 w 1980454"/>
                    <a:gd name="connsiteY15" fmla="*/ 1105210 h 1876486"/>
                    <a:gd name="connsiteX16" fmla="*/ 337931 w 1980454"/>
                    <a:gd name="connsiteY16" fmla="*/ 1113161 h 1876486"/>
                    <a:gd name="connsiteX17" fmla="*/ 381663 w 1980454"/>
                    <a:gd name="connsiteY17" fmla="*/ 1109186 h 1876486"/>
                    <a:gd name="connsiteX18" fmla="*/ 405517 w 1980454"/>
                    <a:gd name="connsiteY18" fmla="*/ 1101234 h 1876486"/>
                    <a:gd name="connsiteX19" fmla="*/ 417444 w 1980454"/>
                    <a:gd name="connsiteY19" fmla="*/ 1097259 h 1876486"/>
                    <a:gd name="connsiteX20" fmla="*/ 449249 w 1980454"/>
                    <a:gd name="connsiteY20" fmla="*/ 1101234 h 1876486"/>
                    <a:gd name="connsiteX21" fmla="*/ 473103 w 1980454"/>
                    <a:gd name="connsiteY21" fmla="*/ 1117137 h 1876486"/>
                    <a:gd name="connsiteX22" fmla="*/ 492981 w 1980454"/>
                    <a:gd name="connsiteY22" fmla="*/ 1133040 h 1876486"/>
                    <a:gd name="connsiteX23" fmla="*/ 512860 w 1980454"/>
                    <a:gd name="connsiteY23" fmla="*/ 1148942 h 1876486"/>
                    <a:gd name="connsiteX24" fmla="*/ 532738 w 1980454"/>
                    <a:gd name="connsiteY24" fmla="*/ 1172796 h 1876486"/>
                    <a:gd name="connsiteX25" fmla="*/ 568519 w 1980454"/>
                    <a:gd name="connsiteY25" fmla="*/ 1188699 h 1876486"/>
                    <a:gd name="connsiteX26" fmla="*/ 580446 w 1980454"/>
                    <a:gd name="connsiteY26" fmla="*/ 1192674 h 1876486"/>
                    <a:gd name="connsiteX27" fmla="*/ 592373 w 1980454"/>
                    <a:gd name="connsiteY27" fmla="*/ 1196650 h 1876486"/>
                    <a:gd name="connsiteX28" fmla="*/ 604300 w 1980454"/>
                    <a:gd name="connsiteY28" fmla="*/ 1204601 h 1876486"/>
                    <a:gd name="connsiteX29" fmla="*/ 612251 w 1980454"/>
                    <a:gd name="connsiteY29" fmla="*/ 1212553 h 1876486"/>
                    <a:gd name="connsiteX30" fmla="*/ 624178 w 1980454"/>
                    <a:gd name="connsiteY30" fmla="*/ 1216528 h 1876486"/>
                    <a:gd name="connsiteX31" fmla="*/ 632129 w 1980454"/>
                    <a:gd name="connsiteY31" fmla="*/ 1224480 h 1876486"/>
                    <a:gd name="connsiteX32" fmla="*/ 667910 w 1980454"/>
                    <a:gd name="connsiteY32" fmla="*/ 1236406 h 1876486"/>
                    <a:gd name="connsiteX33" fmla="*/ 679837 w 1980454"/>
                    <a:gd name="connsiteY33" fmla="*/ 1240382 h 1876486"/>
                    <a:gd name="connsiteX34" fmla="*/ 691764 w 1980454"/>
                    <a:gd name="connsiteY34" fmla="*/ 1248333 h 1876486"/>
                    <a:gd name="connsiteX35" fmla="*/ 715618 w 1980454"/>
                    <a:gd name="connsiteY35" fmla="*/ 1256285 h 1876486"/>
                    <a:gd name="connsiteX36" fmla="*/ 719593 w 1980454"/>
                    <a:gd name="connsiteY36" fmla="*/ 1268212 h 1876486"/>
                    <a:gd name="connsiteX37" fmla="*/ 739472 w 1980454"/>
                    <a:gd name="connsiteY37" fmla="*/ 1288090 h 1876486"/>
                    <a:gd name="connsiteX38" fmla="*/ 751399 w 1980454"/>
                    <a:gd name="connsiteY38" fmla="*/ 1307968 h 1876486"/>
                    <a:gd name="connsiteX39" fmla="*/ 755374 w 1980454"/>
                    <a:gd name="connsiteY39" fmla="*/ 1319895 h 1876486"/>
                    <a:gd name="connsiteX40" fmla="*/ 771277 w 1980454"/>
                    <a:gd name="connsiteY40" fmla="*/ 1335798 h 1876486"/>
                    <a:gd name="connsiteX41" fmla="*/ 783204 w 1980454"/>
                    <a:gd name="connsiteY41" fmla="*/ 1347725 h 1876486"/>
                    <a:gd name="connsiteX42" fmla="*/ 799107 w 1980454"/>
                    <a:gd name="connsiteY42" fmla="*/ 1367603 h 1876486"/>
                    <a:gd name="connsiteX43" fmla="*/ 803082 w 1980454"/>
                    <a:gd name="connsiteY43" fmla="*/ 1379530 h 1876486"/>
                    <a:gd name="connsiteX44" fmla="*/ 815009 w 1980454"/>
                    <a:gd name="connsiteY44" fmla="*/ 1383506 h 1876486"/>
                    <a:gd name="connsiteX45" fmla="*/ 838863 w 1980454"/>
                    <a:gd name="connsiteY45" fmla="*/ 1399408 h 1876486"/>
                    <a:gd name="connsiteX46" fmla="*/ 862717 w 1980454"/>
                    <a:gd name="connsiteY46" fmla="*/ 1407360 h 1876486"/>
                    <a:gd name="connsiteX47" fmla="*/ 874644 w 1980454"/>
                    <a:gd name="connsiteY47" fmla="*/ 1411335 h 1876486"/>
                    <a:gd name="connsiteX48" fmla="*/ 882595 w 1980454"/>
                    <a:gd name="connsiteY48" fmla="*/ 1423262 h 1876486"/>
                    <a:gd name="connsiteX49" fmla="*/ 894522 w 1980454"/>
                    <a:gd name="connsiteY49" fmla="*/ 1427238 h 1876486"/>
                    <a:gd name="connsiteX50" fmla="*/ 906449 w 1980454"/>
                    <a:gd name="connsiteY50" fmla="*/ 1435189 h 1876486"/>
                    <a:gd name="connsiteX51" fmla="*/ 914400 w 1980454"/>
                    <a:gd name="connsiteY51" fmla="*/ 1447116 h 1876486"/>
                    <a:gd name="connsiteX52" fmla="*/ 918376 w 1980454"/>
                    <a:gd name="connsiteY52" fmla="*/ 1459043 h 1876486"/>
                    <a:gd name="connsiteX53" fmla="*/ 934279 w 1980454"/>
                    <a:gd name="connsiteY53" fmla="*/ 1478921 h 1876486"/>
                    <a:gd name="connsiteX54" fmla="*/ 946206 w 1980454"/>
                    <a:gd name="connsiteY54" fmla="*/ 1482897 h 1876486"/>
                    <a:gd name="connsiteX55" fmla="*/ 966084 w 1980454"/>
                    <a:gd name="connsiteY55" fmla="*/ 1478921 h 1876486"/>
                    <a:gd name="connsiteX56" fmla="*/ 978011 w 1980454"/>
                    <a:gd name="connsiteY56" fmla="*/ 1474946 h 1876486"/>
                    <a:gd name="connsiteX57" fmla="*/ 1001865 w 1980454"/>
                    <a:gd name="connsiteY57" fmla="*/ 1478921 h 1876486"/>
                    <a:gd name="connsiteX58" fmla="*/ 1025719 w 1980454"/>
                    <a:gd name="connsiteY58" fmla="*/ 1486873 h 1876486"/>
                    <a:gd name="connsiteX59" fmla="*/ 1049573 w 1980454"/>
                    <a:gd name="connsiteY59" fmla="*/ 1502775 h 1876486"/>
                    <a:gd name="connsiteX60" fmla="*/ 1069451 w 1980454"/>
                    <a:gd name="connsiteY60" fmla="*/ 1522653 h 1876486"/>
                    <a:gd name="connsiteX61" fmla="*/ 1101256 w 1980454"/>
                    <a:gd name="connsiteY61" fmla="*/ 1546507 h 1876486"/>
                    <a:gd name="connsiteX62" fmla="*/ 1109207 w 1980454"/>
                    <a:gd name="connsiteY62" fmla="*/ 1554459 h 1876486"/>
                    <a:gd name="connsiteX63" fmla="*/ 1141013 w 1980454"/>
                    <a:gd name="connsiteY63" fmla="*/ 1562410 h 1876486"/>
                    <a:gd name="connsiteX64" fmla="*/ 1152940 w 1980454"/>
                    <a:gd name="connsiteY64" fmla="*/ 1570361 h 1876486"/>
                    <a:gd name="connsiteX65" fmla="*/ 1176793 w 1980454"/>
                    <a:gd name="connsiteY65" fmla="*/ 1578313 h 1876486"/>
                    <a:gd name="connsiteX66" fmla="*/ 1196672 w 1980454"/>
                    <a:gd name="connsiteY66" fmla="*/ 1590240 h 1876486"/>
                    <a:gd name="connsiteX67" fmla="*/ 1208599 w 1980454"/>
                    <a:gd name="connsiteY67" fmla="*/ 1602166 h 1876486"/>
                    <a:gd name="connsiteX68" fmla="*/ 1232453 w 1980454"/>
                    <a:gd name="connsiteY68" fmla="*/ 1610118 h 1876486"/>
                    <a:gd name="connsiteX69" fmla="*/ 1244380 w 1980454"/>
                    <a:gd name="connsiteY69" fmla="*/ 1614093 h 1876486"/>
                    <a:gd name="connsiteX70" fmla="*/ 1252331 w 1980454"/>
                    <a:gd name="connsiteY70" fmla="*/ 1602166 h 1876486"/>
                    <a:gd name="connsiteX71" fmla="*/ 1268233 w 1980454"/>
                    <a:gd name="connsiteY71" fmla="*/ 1606142 h 1876486"/>
                    <a:gd name="connsiteX72" fmla="*/ 1288112 w 1980454"/>
                    <a:gd name="connsiteY72" fmla="*/ 1622045 h 1876486"/>
                    <a:gd name="connsiteX73" fmla="*/ 1296063 w 1980454"/>
                    <a:gd name="connsiteY73" fmla="*/ 1633972 h 1876486"/>
                    <a:gd name="connsiteX74" fmla="*/ 1307990 w 1980454"/>
                    <a:gd name="connsiteY74" fmla="*/ 1641923 h 1876486"/>
                    <a:gd name="connsiteX75" fmla="*/ 1331844 w 1980454"/>
                    <a:gd name="connsiteY75" fmla="*/ 1669753 h 1876486"/>
                    <a:gd name="connsiteX76" fmla="*/ 1343771 w 1980454"/>
                    <a:gd name="connsiteY76" fmla="*/ 1673728 h 1876486"/>
                    <a:gd name="connsiteX77" fmla="*/ 1391479 w 1980454"/>
                    <a:gd name="connsiteY77" fmla="*/ 1661801 h 1876486"/>
                    <a:gd name="connsiteX78" fmla="*/ 1403406 w 1980454"/>
                    <a:gd name="connsiteY78" fmla="*/ 1657826 h 1876486"/>
                    <a:gd name="connsiteX79" fmla="*/ 1439187 w 1980454"/>
                    <a:gd name="connsiteY79" fmla="*/ 1669753 h 1876486"/>
                    <a:gd name="connsiteX80" fmla="*/ 1451113 w 1980454"/>
                    <a:gd name="connsiteY80" fmla="*/ 1673728 h 1876486"/>
                    <a:gd name="connsiteX81" fmla="*/ 1463040 w 1980454"/>
                    <a:gd name="connsiteY81" fmla="*/ 1677704 h 1876486"/>
                    <a:gd name="connsiteX82" fmla="*/ 1494846 w 1980454"/>
                    <a:gd name="connsiteY82" fmla="*/ 1701558 h 1876486"/>
                    <a:gd name="connsiteX83" fmla="*/ 1506773 w 1980454"/>
                    <a:gd name="connsiteY83" fmla="*/ 1709509 h 1876486"/>
                    <a:gd name="connsiteX84" fmla="*/ 1530627 w 1980454"/>
                    <a:gd name="connsiteY84" fmla="*/ 1713485 h 1876486"/>
                    <a:gd name="connsiteX85" fmla="*/ 1542553 w 1980454"/>
                    <a:gd name="connsiteY85" fmla="*/ 1721436 h 1876486"/>
                    <a:gd name="connsiteX86" fmla="*/ 1554480 w 1980454"/>
                    <a:gd name="connsiteY86" fmla="*/ 1725412 h 1876486"/>
                    <a:gd name="connsiteX87" fmla="*/ 1562432 w 1980454"/>
                    <a:gd name="connsiteY87" fmla="*/ 1733363 h 1876486"/>
                    <a:gd name="connsiteX88" fmla="*/ 1574359 w 1980454"/>
                    <a:gd name="connsiteY88" fmla="*/ 1737339 h 1876486"/>
                    <a:gd name="connsiteX89" fmla="*/ 1598213 w 1980454"/>
                    <a:gd name="connsiteY89" fmla="*/ 1753241 h 1876486"/>
                    <a:gd name="connsiteX90" fmla="*/ 1618091 w 1980454"/>
                    <a:gd name="connsiteY90" fmla="*/ 1773120 h 1876486"/>
                    <a:gd name="connsiteX91" fmla="*/ 1637969 w 1980454"/>
                    <a:gd name="connsiteY91" fmla="*/ 1792998 h 1876486"/>
                    <a:gd name="connsiteX92" fmla="*/ 1641945 w 1980454"/>
                    <a:gd name="connsiteY92" fmla="*/ 1804925 h 1876486"/>
                    <a:gd name="connsiteX93" fmla="*/ 1665799 w 1980454"/>
                    <a:gd name="connsiteY93" fmla="*/ 1828779 h 1876486"/>
                    <a:gd name="connsiteX94" fmla="*/ 1677726 w 1980454"/>
                    <a:gd name="connsiteY94" fmla="*/ 1840706 h 1876486"/>
                    <a:gd name="connsiteX95" fmla="*/ 1685677 w 1980454"/>
                    <a:gd name="connsiteY95" fmla="*/ 1852633 h 1876486"/>
                    <a:gd name="connsiteX96" fmla="*/ 1689653 w 1980454"/>
                    <a:gd name="connsiteY96" fmla="*/ 1864560 h 1876486"/>
                    <a:gd name="connsiteX97" fmla="*/ 1701580 w 1980454"/>
                    <a:gd name="connsiteY97" fmla="*/ 1876486 h 1876486"/>
                    <a:gd name="connsiteX98" fmla="*/ 1713507 w 1980454"/>
                    <a:gd name="connsiteY98" fmla="*/ 1872511 h 1876486"/>
                    <a:gd name="connsiteX99" fmla="*/ 1737360 w 1980454"/>
                    <a:gd name="connsiteY99" fmla="*/ 1824803 h 1876486"/>
                    <a:gd name="connsiteX100" fmla="*/ 1753263 w 1980454"/>
                    <a:gd name="connsiteY100" fmla="*/ 1804925 h 1876486"/>
                    <a:gd name="connsiteX101" fmla="*/ 1757239 w 1980454"/>
                    <a:gd name="connsiteY101" fmla="*/ 1792998 h 1876486"/>
                    <a:gd name="connsiteX102" fmla="*/ 1773141 w 1980454"/>
                    <a:gd name="connsiteY102" fmla="*/ 1769144 h 1876486"/>
                    <a:gd name="connsiteX103" fmla="*/ 1781093 w 1980454"/>
                    <a:gd name="connsiteY103" fmla="*/ 1757217 h 1876486"/>
                    <a:gd name="connsiteX104" fmla="*/ 1793020 w 1980454"/>
                    <a:gd name="connsiteY104" fmla="*/ 1749266 h 1876486"/>
                    <a:gd name="connsiteX105" fmla="*/ 1832776 w 1980454"/>
                    <a:gd name="connsiteY105" fmla="*/ 1737339 h 1876486"/>
                    <a:gd name="connsiteX106" fmla="*/ 1840727 w 1980454"/>
                    <a:gd name="connsiteY106" fmla="*/ 1729387 h 1876486"/>
                    <a:gd name="connsiteX107" fmla="*/ 1844703 w 1980454"/>
                    <a:gd name="connsiteY107" fmla="*/ 1717460 h 1876486"/>
                    <a:gd name="connsiteX108" fmla="*/ 1856630 w 1980454"/>
                    <a:gd name="connsiteY108" fmla="*/ 1713485 h 1876486"/>
                    <a:gd name="connsiteX109" fmla="*/ 1864581 w 1980454"/>
                    <a:gd name="connsiteY109" fmla="*/ 1705533 h 1876486"/>
                    <a:gd name="connsiteX110" fmla="*/ 1880484 w 1980454"/>
                    <a:gd name="connsiteY110" fmla="*/ 1681680 h 1876486"/>
                    <a:gd name="connsiteX111" fmla="*/ 1896387 w 1980454"/>
                    <a:gd name="connsiteY111" fmla="*/ 1665777 h 1876486"/>
                    <a:gd name="connsiteX112" fmla="*/ 1912289 w 1980454"/>
                    <a:gd name="connsiteY112" fmla="*/ 1649874 h 1876486"/>
                    <a:gd name="connsiteX113" fmla="*/ 1936143 w 1980454"/>
                    <a:gd name="connsiteY113" fmla="*/ 1633972 h 1876486"/>
                    <a:gd name="connsiteX114" fmla="*/ 1932167 w 1980454"/>
                    <a:gd name="connsiteY114" fmla="*/ 1618069 h 1876486"/>
                    <a:gd name="connsiteX115" fmla="*/ 1920240 w 1980454"/>
                    <a:gd name="connsiteY115" fmla="*/ 1610118 h 1876486"/>
                    <a:gd name="connsiteX116" fmla="*/ 1904338 w 1980454"/>
                    <a:gd name="connsiteY116" fmla="*/ 1590240 h 1876486"/>
                    <a:gd name="connsiteX117" fmla="*/ 1900362 w 1980454"/>
                    <a:gd name="connsiteY117" fmla="*/ 1578313 h 1876486"/>
                    <a:gd name="connsiteX118" fmla="*/ 1904338 w 1980454"/>
                    <a:gd name="connsiteY118" fmla="*/ 1566386 h 1876486"/>
                    <a:gd name="connsiteX119" fmla="*/ 1908313 w 1980454"/>
                    <a:gd name="connsiteY119" fmla="*/ 1546507 h 1876486"/>
                    <a:gd name="connsiteX120" fmla="*/ 1928192 w 1980454"/>
                    <a:gd name="connsiteY120" fmla="*/ 1530605 h 1876486"/>
                    <a:gd name="connsiteX121" fmla="*/ 1936143 w 1980454"/>
                    <a:gd name="connsiteY121" fmla="*/ 1522653 h 1876486"/>
                    <a:gd name="connsiteX122" fmla="*/ 1940119 w 1980454"/>
                    <a:gd name="connsiteY122" fmla="*/ 1510726 h 1876486"/>
                    <a:gd name="connsiteX123" fmla="*/ 1944094 w 1980454"/>
                    <a:gd name="connsiteY123" fmla="*/ 1494824 h 1876486"/>
                    <a:gd name="connsiteX124" fmla="*/ 1952046 w 1980454"/>
                    <a:gd name="connsiteY124" fmla="*/ 1486873 h 1876486"/>
                    <a:gd name="connsiteX125" fmla="*/ 1979875 w 1980454"/>
                    <a:gd name="connsiteY125" fmla="*/ 1486873 h 1876486"/>
                    <a:gd name="connsiteX126" fmla="*/ 1975900 w 1980454"/>
                    <a:gd name="connsiteY126" fmla="*/ 1466994 h 1876486"/>
                    <a:gd name="connsiteX127" fmla="*/ 1967948 w 1980454"/>
                    <a:gd name="connsiteY127" fmla="*/ 1443140 h 1876486"/>
                    <a:gd name="connsiteX128" fmla="*/ 1963973 w 1980454"/>
                    <a:gd name="connsiteY128" fmla="*/ 1431213 h 1876486"/>
                    <a:gd name="connsiteX129" fmla="*/ 1959997 w 1980454"/>
                    <a:gd name="connsiteY129" fmla="*/ 1419286 h 1876486"/>
                    <a:gd name="connsiteX130" fmla="*/ 1956021 w 1980454"/>
                    <a:gd name="connsiteY130" fmla="*/ 1407360 h 1876486"/>
                    <a:gd name="connsiteX131" fmla="*/ 1967948 w 1980454"/>
                    <a:gd name="connsiteY131" fmla="*/ 1371579 h 1876486"/>
                    <a:gd name="connsiteX132" fmla="*/ 1971924 w 1980454"/>
                    <a:gd name="connsiteY132" fmla="*/ 1359652 h 1876486"/>
                    <a:gd name="connsiteX133" fmla="*/ 1975900 w 1980454"/>
                    <a:gd name="connsiteY133" fmla="*/ 1347725 h 1876486"/>
                    <a:gd name="connsiteX134" fmla="*/ 1967948 w 1980454"/>
                    <a:gd name="connsiteY134" fmla="*/ 1300017 h 1876486"/>
                    <a:gd name="connsiteX135" fmla="*/ 1959997 w 1980454"/>
                    <a:gd name="connsiteY135" fmla="*/ 1276163 h 1876486"/>
                    <a:gd name="connsiteX136" fmla="*/ 1956021 w 1980454"/>
                    <a:gd name="connsiteY136" fmla="*/ 1264236 h 1876486"/>
                    <a:gd name="connsiteX137" fmla="*/ 1948070 w 1980454"/>
                    <a:gd name="connsiteY137" fmla="*/ 1208577 h 1876486"/>
                    <a:gd name="connsiteX138" fmla="*/ 1932167 w 1980454"/>
                    <a:gd name="connsiteY138" fmla="*/ 1188699 h 1876486"/>
                    <a:gd name="connsiteX139" fmla="*/ 1932167 w 1980454"/>
                    <a:gd name="connsiteY139" fmla="*/ 1140991 h 1876486"/>
                    <a:gd name="connsiteX140" fmla="*/ 1944094 w 1980454"/>
                    <a:gd name="connsiteY140" fmla="*/ 1137015 h 1876486"/>
                    <a:gd name="connsiteX141" fmla="*/ 1952046 w 1980454"/>
                    <a:gd name="connsiteY141" fmla="*/ 1129064 h 1876486"/>
                    <a:gd name="connsiteX142" fmla="*/ 1952046 w 1980454"/>
                    <a:gd name="connsiteY142" fmla="*/ 1093283 h 1876486"/>
                    <a:gd name="connsiteX143" fmla="*/ 1944094 w 1980454"/>
                    <a:gd name="connsiteY143" fmla="*/ 1069429 h 1876486"/>
                    <a:gd name="connsiteX144" fmla="*/ 1940119 w 1980454"/>
                    <a:gd name="connsiteY144" fmla="*/ 1045575 h 1876486"/>
                    <a:gd name="connsiteX145" fmla="*/ 1940119 w 1980454"/>
                    <a:gd name="connsiteY145" fmla="*/ 966062 h 1876486"/>
                    <a:gd name="connsiteX146" fmla="*/ 1932167 w 1980454"/>
                    <a:gd name="connsiteY146" fmla="*/ 958111 h 1876486"/>
                    <a:gd name="connsiteX147" fmla="*/ 1928192 w 1980454"/>
                    <a:gd name="connsiteY147" fmla="*/ 946184 h 1876486"/>
                    <a:gd name="connsiteX148" fmla="*/ 1920240 w 1980454"/>
                    <a:gd name="connsiteY148" fmla="*/ 938233 h 1876486"/>
                    <a:gd name="connsiteX149" fmla="*/ 1912289 w 1980454"/>
                    <a:gd name="connsiteY149" fmla="*/ 910403 h 1876486"/>
                    <a:gd name="connsiteX150" fmla="*/ 1900362 w 1980454"/>
                    <a:gd name="connsiteY150" fmla="*/ 902452 h 1876486"/>
                    <a:gd name="connsiteX151" fmla="*/ 1876508 w 1980454"/>
                    <a:gd name="connsiteY151" fmla="*/ 894500 h 1876486"/>
                    <a:gd name="connsiteX152" fmla="*/ 1864581 w 1980454"/>
                    <a:gd name="connsiteY152" fmla="*/ 890525 h 1876486"/>
                    <a:gd name="connsiteX153" fmla="*/ 1856630 w 1980454"/>
                    <a:gd name="connsiteY153" fmla="*/ 882573 h 1876486"/>
                    <a:gd name="connsiteX154" fmla="*/ 1844703 w 1980454"/>
                    <a:gd name="connsiteY154" fmla="*/ 878598 h 1876486"/>
                    <a:gd name="connsiteX155" fmla="*/ 1832776 w 1980454"/>
                    <a:gd name="connsiteY155" fmla="*/ 870646 h 1876486"/>
                    <a:gd name="connsiteX156" fmla="*/ 1824825 w 1980454"/>
                    <a:gd name="connsiteY156" fmla="*/ 858720 h 1876486"/>
                    <a:gd name="connsiteX157" fmla="*/ 1816873 w 1980454"/>
                    <a:gd name="connsiteY157" fmla="*/ 850768 h 1876486"/>
                    <a:gd name="connsiteX158" fmla="*/ 1820849 w 1980454"/>
                    <a:gd name="connsiteY158" fmla="*/ 830890 h 1876486"/>
                    <a:gd name="connsiteX159" fmla="*/ 1832776 w 1980454"/>
                    <a:gd name="connsiteY159" fmla="*/ 807036 h 1876486"/>
                    <a:gd name="connsiteX160" fmla="*/ 1836752 w 1980454"/>
                    <a:gd name="connsiteY160" fmla="*/ 795109 h 1876486"/>
                    <a:gd name="connsiteX161" fmla="*/ 1832776 w 1980454"/>
                    <a:gd name="connsiteY161" fmla="*/ 771255 h 1876486"/>
                    <a:gd name="connsiteX162" fmla="*/ 1824825 w 1980454"/>
                    <a:gd name="connsiteY162" fmla="*/ 759328 h 1876486"/>
                    <a:gd name="connsiteX163" fmla="*/ 1793020 w 1980454"/>
                    <a:gd name="connsiteY163" fmla="*/ 731499 h 1876486"/>
                    <a:gd name="connsiteX164" fmla="*/ 1793020 w 1980454"/>
                    <a:gd name="connsiteY164" fmla="*/ 663913 h 1876486"/>
                    <a:gd name="connsiteX165" fmla="*/ 1789044 w 1980454"/>
                    <a:gd name="connsiteY165" fmla="*/ 644034 h 1876486"/>
                    <a:gd name="connsiteX166" fmla="*/ 1785068 w 1980454"/>
                    <a:gd name="connsiteY166" fmla="*/ 632107 h 1876486"/>
                    <a:gd name="connsiteX167" fmla="*/ 1741336 w 1980454"/>
                    <a:gd name="connsiteY167" fmla="*/ 620180 h 1876486"/>
                    <a:gd name="connsiteX168" fmla="*/ 1721458 w 1980454"/>
                    <a:gd name="connsiteY168" fmla="*/ 596326 h 1876486"/>
                    <a:gd name="connsiteX169" fmla="*/ 1709531 w 1980454"/>
                    <a:gd name="connsiteY169" fmla="*/ 584400 h 1876486"/>
                    <a:gd name="connsiteX170" fmla="*/ 1709531 w 1980454"/>
                    <a:gd name="connsiteY170" fmla="*/ 552594 h 1876486"/>
                    <a:gd name="connsiteX171" fmla="*/ 1697604 w 1980454"/>
                    <a:gd name="connsiteY171" fmla="*/ 548619 h 1876486"/>
                    <a:gd name="connsiteX172" fmla="*/ 1673750 w 1980454"/>
                    <a:gd name="connsiteY172" fmla="*/ 552594 h 1876486"/>
                    <a:gd name="connsiteX173" fmla="*/ 1661823 w 1980454"/>
                    <a:gd name="connsiteY173" fmla="*/ 556570 h 1876486"/>
                    <a:gd name="connsiteX174" fmla="*/ 1657847 w 1980454"/>
                    <a:gd name="connsiteY174" fmla="*/ 520789 h 1876486"/>
                    <a:gd name="connsiteX175" fmla="*/ 1645920 w 1980454"/>
                    <a:gd name="connsiteY175" fmla="*/ 481033 h 1876486"/>
                    <a:gd name="connsiteX176" fmla="*/ 1637969 w 1980454"/>
                    <a:gd name="connsiteY176" fmla="*/ 453203 h 1876486"/>
                    <a:gd name="connsiteX177" fmla="*/ 1633993 w 1980454"/>
                    <a:gd name="connsiteY177" fmla="*/ 441276 h 1876486"/>
                    <a:gd name="connsiteX178" fmla="*/ 1633993 w 1980454"/>
                    <a:gd name="connsiteY178" fmla="*/ 417422 h 1876486"/>
                    <a:gd name="connsiteX179" fmla="*/ 1622067 w 1980454"/>
                    <a:gd name="connsiteY179" fmla="*/ 409471 h 1876486"/>
                    <a:gd name="connsiteX180" fmla="*/ 1594237 w 1980454"/>
                    <a:gd name="connsiteY180" fmla="*/ 385617 h 1876486"/>
                    <a:gd name="connsiteX181" fmla="*/ 1578334 w 1980454"/>
                    <a:gd name="connsiteY181" fmla="*/ 361763 h 1876486"/>
                    <a:gd name="connsiteX182" fmla="*/ 1566407 w 1980454"/>
                    <a:gd name="connsiteY182" fmla="*/ 337909 h 1876486"/>
                    <a:gd name="connsiteX183" fmla="*/ 1570383 w 1980454"/>
                    <a:gd name="connsiteY183" fmla="*/ 322006 h 1876486"/>
                    <a:gd name="connsiteX184" fmla="*/ 1578334 w 1980454"/>
                    <a:gd name="connsiteY184" fmla="*/ 310080 h 1876486"/>
                    <a:gd name="connsiteX185" fmla="*/ 1614115 w 1980454"/>
                    <a:gd name="connsiteY185" fmla="*/ 302128 h 1876486"/>
                    <a:gd name="connsiteX186" fmla="*/ 1622067 w 1980454"/>
                    <a:gd name="connsiteY186" fmla="*/ 294177 h 1876486"/>
                    <a:gd name="connsiteX187" fmla="*/ 1622067 w 1980454"/>
                    <a:gd name="connsiteY187" fmla="*/ 270323 h 1876486"/>
                    <a:gd name="connsiteX188" fmla="*/ 1614115 w 1980454"/>
                    <a:gd name="connsiteY188" fmla="*/ 262372 h 1876486"/>
                    <a:gd name="connsiteX189" fmla="*/ 1606164 w 1980454"/>
                    <a:gd name="connsiteY189" fmla="*/ 234542 h 1876486"/>
                    <a:gd name="connsiteX190" fmla="*/ 1610140 w 1980454"/>
                    <a:gd name="connsiteY190" fmla="*/ 194786 h 1876486"/>
                    <a:gd name="connsiteX191" fmla="*/ 1618091 w 1980454"/>
                    <a:gd name="connsiteY191" fmla="*/ 170932 h 1876486"/>
                    <a:gd name="connsiteX192" fmla="*/ 1598213 w 1980454"/>
                    <a:gd name="connsiteY192" fmla="*/ 127200 h 1876486"/>
                    <a:gd name="connsiteX193" fmla="*/ 1590261 w 1980454"/>
                    <a:gd name="connsiteY193" fmla="*/ 115273 h 1876486"/>
                    <a:gd name="connsiteX194" fmla="*/ 1598213 w 1980454"/>
                    <a:gd name="connsiteY194" fmla="*/ 147078 h 1876486"/>
                    <a:gd name="connsiteX195" fmla="*/ 1606164 w 1980454"/>
                    <a:gd name="connsiteY195" fmla="*/ 123224 h 1876486"/>
                    <a:gd name="connsiteX196" fmla="*/ 1610140 w 1980454"/>
                    <a:gd name="connsiteY196" fmla="*/ 111297 h 1876486"/>
                    <a:gd name="connsiteX197" fmla="*/ 1618091 w 1980454"/>
                    <a:gd name="connsiteY197" fmla="*/ 99370 h 1876486"/>
                    <a:gd name="connsiteX198" fmla="*/ 1606164 w 1980454"/>
                    <a:gd name="connsiteY198" fmla="*/ 107321 h 1876486"/>
                    <a:gd name="connsiteX199" fmla="*/ 1514724 w 1980454"/>
                    <a:gd name="connsiteY199" fmla="*/ 95394 h 1876486"/>
                    <a:gd name="connsiteX200" fmla="*/ 1490870 w 1980454"/>
                    <a:gd name="connsiteY200" fmla="*/ 87443 h 1876486"/>
                    <a:gd name="connsiteX201" fmla="*/ 1482919 w 1980454"/>
                    <a:gd name="connsiteY201" fmla="*/ 75516 h 1876486"/>
                    <a:gd name="connsiteX202" fmla="*/ 1463040 w 1980454"/>
                    <a:gd name="connsiteY202" fmla="*/ 71540 h 1876486"/>
                    <a:gd name="connsiteX203" fmla="*/ 1431235 w 1980454"/>
                    <a:gd name="connsiteY203" fmla="*/ 67565 h 1876486"/>
                    <a:gd name="connsiteX204" fmla="*/ 1391479 w 1980454"/>
                    <a:gd name="connsiteY204" fmla="*/ 55638 h 1876486"/>
                    <a:gd name="connsiteX205" fmla="*/ 1379552 w 1980454"/>
                    <a:gd name="connsiteY205" fmla="*/ 51662 h 1876486"/>
                    <a:gd name="connsiteX206" fmla="*/ 1319917 w 1980454"/>
                    <a:gd name="connsiteY206" fmla="*/ 43711 h 1876486"/>
                    <a:gd name="connsiteX207" fmla="*/ 1284136 w 1980454"/>
                    <a:gd name="connsiteY207" fmla="*/ 35760 h 1876486"/>
                    <a:gd name="connsiteX208" fmla="*/ 1272209 w 1980454"/>
                    <a:gd name="connsiteY208" fmla="*/ 31784 h 1876486"/>
                    <a:gd name="connsiteX209" fmla="*/ 1216550 w 1980454"/>
                    <a:gd name="connsiteY209" fmla="*/ 43711 h 1876486"/>
                    <a:gd name="connsiteX210" fmla="*/ 1192696 w 1980454"/>
                    <a:gd name="connsiteY210" fmla="*/ 55638 h 1876486"/>
                    <a:gd name="connsiteX211" fmla="*/ 1148964 w 1980454"/>
                    <a:gd name="connsiteY211" fmla="*/ 47686 h 1876486"/>
                    <a:gd name="connsiteX212" fmla="*/ 1091731 w 1980454"/>
                    <a:gd name="connsiteY212" fmla="*/ 25448 h 1876486"/>
                    <a:gd name="connsiteX213" fmla="*/ 1008201 w 1980454"/>
                    <a:gd name="connsiteY213" fmla="*/ 0 h 1876486"/>
                    <a:gd name="connsiteX214" fmla="*/ 940656 w 1980454"/>
                    <a:gd name="connsiteY214" fmla="*/ 8737 h 1876486"/>
                    <a:gd name="connsiteX215" fmla="*/ 870668 w 1980454"/>
                    <a:gd name="connsiteY215" fmla="*/ 7930 h 1876486"/>
                    <a:gd name="connsiteX216" fmla="*/ 826936 w 1980454"/>
                    <a:gd name="connsiteY216" fmla="*/ 11906 h 1876486"/>
                    <a:gd name="connsiteX217" fmla="*/ 822960 w 1980454"/>
                    <a:gd name="connsiteY217" fmla="*/ 35760 h 1876486"/>
                    <a:gd name="connsiteX218" fmla="*/ 811033 w 1980454"/>
                    <a:gd name="connsiteY218" fmla="*/ 39735 h 1876486"/>
                    <a:gd name="connsiteX219" fmla="*/ 783204 w 1980454"/>
                    <a:gd name="connsiteY219" fmla="*/ 51662 h 1876486"/>
                    <a:gd name="connsiteX220" fmla="*/ 759350 w 1980454"/>
                    <a:gd name="connsiteY220" fmla="*/ 59613 h 1876486"/>
                    <a:gd name="connsiteX221" fmla="*/ 751399 w 1980454"/>
                    <a:gd name="connsiteY221" fmla="*/ 67565 h 1876486"/>
                    <a:gd name="connsiteX222" fmla="*/ 731520 w 1980454"/>
                    <a:gd name="connsiteY222" fmla="*/ 79492 h 1876486"/>
                    <a:gd name="connsiteX223" fmla="*/ 723569 w 1980454"/>
                    <a:gd name="connsiteY223" fmla="*/ 91419 h 1876486"/>
                    <a:gd name="connsiteX224" fmla="*/ 719593 w 1980454"/>
                    <a:gd name="connsiteY224" fmla="*/ 103346 h 1876486"/>
                    <a:gd name="connsiteX225" fmla="*/ 695740 w 1980454"/>
                    <a:gd name="connsiteY225" fmla="*/ 107321 h 1876486"/>
                    <a:gd name="connsiteX226" fmla="*/ 683813 w 1980454"/>
                    <a:gd name="connsiteY226" fmla="*/ 111297 h 1876486"/>
                    <a:gd name="connsiteX227" fmla="*/ 667910 w 1980454"/>
                    <a:gd name="connsiteY227" fmla="*/ 127200 h 1876486"/>
                    <a:gd name="connsiteX228" fmla="*/ 659959 w 1980454"/>
                    <a:gd name="connsiteY228" fmla="*/ 162980 h 1876486"/>
                    <a:gd name="connsiteX229" fmla="*/ 655983 w 1980454"/>
                    <a:gd name="connsiteY229" fmla="*/ 174907 h 1876486"/>
                    <a:gd name="connsiteX230" fmla="*/ 632129 w 1980454"/>
                    <a:gd name="connsiteY230" fmla="*/ 182859 h 1876486"/>
                    <a:gd name="connsiteX231" fmla="*/ 612251 w 1980454"/>
                    <a:gd name="connsiteY231" fmla="*/ 170932 h 1876486"/>
                    <a:gd name="connsiteX232" fmla="*/ 600324 w 1980454"/>
                    <a:gd name="connsiteY232" fmla="*/ 174907 h 1876486"/>
                    <a:gd name="connsiteX233" fmla="*/ 588397 w 1980454"/>
                    <a:gd name="connsiteY233" fmla="*/ 202737 h 1876486"/>
                    <a:gd name="connsiteX234" fmla="*/ 580446 w 1980454"/>
                    <a:gd name="connsiteY234" fmla="*/ 226591 h 1876486"/>
                    <a:gd name="connsiteX235" fmla="*/ 548640 w 1980454"/>
                    <a:gd name="connsiteY235" fmla="*/ 234542 h 1876486"/>
                    <a:gd name="connsiteX236" fmla="*/ 552616 w 1980454"/>
                    <a:gd name="connsiteY236" fmla="*/ 262372 h 1876486"/>
                    <a:gd name="connsiteX237" fmla="*/ 548640 w 1980454"/>
                    <a:gd name="connsiteY237" fmla="*/ 274299 h 1876486"/>
                    <a:gd name="connsiteX238" fmla="*/ 544665 w 1980454"/>
                    <a:gd name="connsiteY238" fmla="*/ 294177 h 1876486"/>
                    <a:gd name="connsiteX239" fmla="*/ 540689 w 1980454"/>
                    <a:gd name="connsiteY239" fmla="*/ 306104 h 1876486"/>
                    <a:gd name="connsiteX240" fmla="*/ 528762 w 1980454"/>
                    <a:gd name="connsiteY240" fmla="*/ 314055 h 1876486"/>
                    <a:gd name="connsiteX241" fmla="*/ 496957 w 1980454"/>
                    <a:gd name="connsiteY241" fmla="*/ 353812 h 1876486"/>
                    <a:gd name="connsiteX242" fmla="*/ 485030 w 1980454"/>
                    <a:gd name="connsiteY242" fmla="*/ 357787 h 1876486"/>
                    <a:gd name="connsiteX243" fmla="*/ 469127 w 1980454"/>
                    <a:gd name="connsiteY243" fmla="*/ 377666 h 1876486"/>
                    <a:gd name="connsiteX244" fmla="*/ 477079 w 1980454"/>
                    <a:gd name="connsiteY244" fmla="*/ 401520 h 1876486"/>
                    <a:gd name="connsiteX245" fmla="*/ 481054 w 1980454"/>
                    <a:gd name="connsiteY245" fmla="*/ 413446 h 1876486"/>
                    <a:gd name="connsiteX246" fmla="*/ 462791 w 1980454"/>
                    <a:gd name="connsiteY246" fmla="*/ 453224 h 1876486"/>
                    <a:gd name="connsiteX247" fmla="*/ 473103 w 1980454"/>
                    <a:gd name="connsiteY247" fmla="*/ 496935 h 1876486"/>
                    <a:gd name="connsiteX248" fmla="*/ 465152 w 1980454"/>
                    <a:gd name="connsiteY248" fmla="*/ 588375 h 1876486"/>
                    <a:gd name="connsiteX249" fmla="*/ 461176 w 1980454"/>
                    <a:gd name="connsiteY249" fmla="*/ 616205 h 1876486"/>
                    <a:gd name="connsiteX250" fmla="*/ 453225 w 1980454"/>
                    <a:gd name="connsiteY250" fmla="*/ 640059 h 1876486"/>
                    <a:gd name="connsiteX251" fmla="*/ 449249 w 1980454"/>
                    <a:gd name="connsiteY251" fmla="*/ 655961 h 1876486"/>
                    <a:gd name="connsiteX252" fmla="*/ 441298 w 1980454"/>
                    <a:gd name="connsiteY252" fmla="*/ 679815 h 1876486"/>
                    <a:gd name="connsiteX253" fmla="*/ 425395 w 1980454"/>
                    <a:gd name="connsiteY253" fmla="*/ 727523 h 1876486"/>
                    <a:gd name="connsiteX254" fmla="*/ 417444 w 1980454"/>
                    <a:gd name="connsiteY254" fmla="*/ 759328 h 1876486"/>
                    <a:gd name="connsiteX255" fmla="*/ 409493 w 1980454"/>
                    <a:gd name="connsiteY255" fmla="*/ 783182 h 1876486"/>
                    <a:gd name="connsiteX256" fmla="*/ 373712 w 1980454"/>
                    <a:gd name="connsiteY256" fmla="*/ 795109 h 1876486"/>
                    <a:gd name="connsiteX257" fmla="*/ 349858 w 1980454"/>
                    <a:gd name="connsiteY257" fmla="*/ 803060 h 1876486"/>
                    <a:gd name="connsiteX258" fmla="*/ 314077 w 1980454"/>
                    <a:gd name="connsiteY258" fmla="*/ 811012 h 1876486"/>
                    <a:gd name="connsiteX259" fmla="*/ 302150 w 1980454"/>
                    <a:gd name="connsiteY259" fmla="*/ 814987 h 1876486"/>
                    <a:gd name="connsiteX260" fmla="*/ 286247 w 1980454"/>
                    <a:gd name="connsiteY260" fmla="*/ 822939 h 1876486"/>
                    <a:gd name="connsiteX261" fmla="*/ 218661 w 1980454"/>
                    <a:gd name="connsiteY261" fmla="*/ 830890 h 1876486"/>
                    <a:gd name="connsiteX262" fmla="*/ 194807 w 1980454"/>
                    <a:gd name="connsiteY262" fmla="*/ 838841 h 1876486"/>
                    <a:gd name="connsiteX263" fmla="*/ 178905 w 1980454"/>
                    <a:gd name="connsiteY263" fmla="*/ 842817 h 1876486"/>
                    <a:gd name="connsiteX264" fmla="*/ 151075 w 1980454"/>
                    <a:gd name="connsiteY264" fmla="*/ 850768 h 1876486"/>
                    <a:gd name="connsiteX265" fmla="*/ 112106 w 1980454"/>
                    <a:gd name="connsiteY265" fmla="*/ 857932 h 1876486"/>
                    <a:gd name="connsiteX266" fmla="*/ 63611 w 1980454"/>
                    <a:gd name="connsiteY266" fmla="*/ 890525 h 1876486"/>
                    <a:gd name="connsiteX267" fmla="*/ 39757 w 1980454"/>
                    <a:gd name="connsiteY267" fmla="*/ 918354 h 1876486"/>
                    <a:gd name="connsiteX268" fmla="*/ 7952 w 1980454"/>
                    <a:gd name="connsiteY268" fmla="*/ 958111 h 1876486"/>
                    <a:gd name="connsiteX269" fmla="*/ 0 w 1980454"/>
                    <a:gd name="connsiteY269" fmla="*/ 981965 h 1876486"/>
                    <a:gd name="connsiteX270" fmla="*/ 19879 w 1980454"/>
                    <a:gd name="connsiteY270" fmla="*/ 1009794 h 1876486"/>
                    <a:gd name="connsiteX271" fmla="*/ 7952 w 1980454"/>
                    <a:gd name="connsiteY271" fmla="*/ 1009794 h 1876486"/>
                    <a:gd name="connsiteX0" fmla="*/ 7952 w 1980454"/>
                    <a:gd name="connsiteY0" fmla="*/ 1009794 h 1876486"/>
                    <a:gd name="connsiteX1" fmla="*/ 35781 w 1980454"/>
                    <a:gd name="connsiteY1" fmla="*/ 1005819 h 1876486"/>
                    <a:gd name="connsiteX2" fmla="*/ 75538 w 1980454"/>
                    <a:gd name="connsiteY2" fmla="*/ 1013770 h 1876486"/>
                    <a:gd name="connsiteX3" fmla="*/ 87465 w 1980454"/>
                    <a:gd name="connsiteY3" fmla="*/ 1021721 h 1876486"/>
                    <a:gd name="connsiteX4" fmla="*/ 95416 w 1980454"/>
                    <a:gd name="connsiteY4" fmla="*/ 1029673 h 1876486"/>
                    <a:gd name="connsiteX5" fmla="*/ 115294 w 1980454"/>
                    <a:gd name="connsiteY5" fmla="*/ 1033648 h 1876486"/>
                    <a:gd name="connsiteX6" fmla="*/ 131197 w 1980454"/>
                    <a:gd name="connsiteY6" fmla="*/ 1057502 h 1876486"/>
                    <a:gd name="connsiteX7" fmla="*/ 178905 w 1980454"/>
                    <a:gd name="connsiteY7" fmla="*/ 1073405 h 1876486"/>
                    <a:gd name="connsiteX8" fmla="*/ 190832 w 1980454"/>
                    <a:gd name="connsiteY8" fmla="*/ 1077380 h 1876486"/>
                    <a:gd name="connsiteX9" fmla="*/ 202759 w 1980454"/>
                    <a:gd name="connsiteY9" fmla="*/ 1081356 h 1876486"/>
                    <a:gd name="connsiteX10" fmla="*/ 218661 w 1980454"/>
                    <a:gd name="connsiteY10" fmla="*/ 1085332 h 1876486"/>
                    <a:gd name="connsiteX11" fmla="*/ 230588 w 1980454"/>
                    <a:gd name="connsiteY11" fmla="*/ 1089307 h 1876486"/>
                    <a:gd name="connsiteX12" fmla="*/ 250467 w 1980454"/>
                    <a:gd name="connsiteY12" fmla="*/ 1093283 h 1876486"/>
                    <a:gd name="connsiteX13" fmla="*/ 262393 w 1980454"/>
                    <a:gd name="connsiteY13" fmla="*/ 1097259 h 1876486"/>
                    <a:gd name="connsiteX14" fmla="*/ 278296 w 1980454"/>
                    <a:gd name="connsiteY14" fmla="*/ 1101234 h 1876486"/>
                    <a:gd name="connsiteX15" fmla="*/ 290223 w 1980454"/>
                    <a:gd name="connsiteY15" fmla="*/ 1105210 h 1876486"/>
                    <a:gd name="connsiteX16" fmla="*/ 337931 w 1980454"/>
                    <a:gd name="connsiteY16" fmla="*/ 1113161 h 1876486"/>
                    <a:gd name="connsiteX17" fmla="*/ 381663 w 1980454"/>
                    <a:gd name="connsiteY17" fmla="*/ 1109186 h 1876486"/>
                    <a:gd name="connsiteX18" fmla="*/ 405517 w 1980454"/>
                    <a:gd name="connsiteY18" fmla="*/ 1101234 h 1876486"/>
                    <a:gd name="connsiteX19" fmla="*/ 417444 w 1980454"/>
                    <a:gd name="connsiteY19" fmla="*/ 1097259 h 1876486"/>
                    <a:gd name="connsiteX20" fmla="*/ 449249 w 1980454"/>
                    <a:gd name="connsiteY20" fmla="*/ 1101234 h 1876486"/>
                    <a:gd name="connsiteX21" fmla="*/ 473103 w 1980454"/>
                    <a:gd name="connsiteY21" fmla="*/ 1117137 h 1876486"/>
                    <a:gd name="connsiteX22" fmla="*/ 492981 w 1980454"/>
                    <a:gd name="connsiteY22" fmla="*/ 1133040 h 1876486"/>
                    <a:gd name="connsiteX23" fmla="*/ 512860 w 1980454"/>
                    <a:gd name="connsiteY23" fmla="*/ 1148942 h 1876486"/>
                    <a:gd name="connsiteX24" fmla="*/ 532738 w 1980454"/>
                    <a:gd name="connsiteY24" fmla="*/ 1172796 h 1876486"/>
                    <a:gd name="connsiteX25" fmla="*/ 568519 w 1980454"/>
                    <a:gd name="connsiteY25" fmla="*/ 1188699 h 1876486"/>
                    <a:gd name="connsiteX26" fmla="*/ 580446 w 1980454"/>
                    <a:gd name="connsiteY26" fmla="*/ 1192674 h 1876486"/>
                    <a:gd name="connsiteX27" fmla="*/ 592373 w 1980454"/>
                    <a:gd name="connsiteY27" fmla="*/ 1196650 h 1876486"/>
                    <a:gd name="connsiteX28" fmla="*/ 604300 w 1980454"/>
                    <a:gd name="connsiteY28" fmla="*/ 1204601 h 1876486"/>
                    <a:gd name="connsiteX29" fmla="*/ 612251 w 1980454"/>
                    <a:gd name="connsiteY29" fmla="*/ 1212553 h 1876486"/>
                    <a:gd name="connsiteX30" fmla="*/ 624178 w 1980454"/>
                    <a:gd name="connsiteY30" fmla="*/ 1216528 h 1876486"/>
                    <a:gd name="connsiteX31" fmla="*/ 632129 w 1980454"/>
                    <a:gd name="connsiteY31" fmla="*/ 1224480 h 1876486"/>
                    <a:gd name="connsiteX32" fmla="*/ 667910 w 1980454"/>
                    <a:gd name="connsiteY32" fmla="*/ 1236406 h 1876486"/>
                    <a:gd name="connsiteX33" fmla="*/ 679837 w 1980454"/>
                    <a:gd name="connsiteY33" fmla="*/ 1240382 h 1876486"/>
                    <a:gd name="connsiteX34" fmla="*/ 691764 w 1980454"/>
                    <a:gd name="connsiteY34" fmla="*/ 1248333 h 1876486"/>
                    <a:gd name="connsiteX35" fmla="*/ 715618 w 1980454"/>
                    <a:gd name="connsiteY35" fmla="*/ 1256285 h 1876486"/>
                    <a:gd name="connsiteX36" fmla="*/ 719593 w 1980454"/>
                    <a:gd name="connsiteY36" fmla="*/ 1268212 h 1876486"/>
                    <a:gd name="connsiteX37" fmla="*/ 739472 w 1980454"/>
                    <a:gd name="connsiteY37" fmla="*/ 1288090 h 1876486"/>
                    <a:gd name="connsiteX38" fmla="*/ 751399 w 1980454"/>
                    <a:gd name="connsiteY38" fmla="*/ 1307968 h 1876486"/>
                    <a:gd name="connsiteX39" fmla="*/ 755374 w 1980454"/>
                    <a:gd name="connsiteY39" fmla="*/ 1319895 h 1876486"/>
                    <a:gd name="connsiteX40" fmla="*/ 771277 w 1980454"/>
                    <a:gd name="connsiteY40" fmla="*/ 1335798 h 1876486"/>
                    <a:gd name="connsiteX41" fmla="*/ 783204 w 1980454"/>
                    <a:gd name="connsiteY41" fmla="*/ 1347725 h 1876486"/>
                    <a:gd name="connsiteX42" fmla="*/ 799107 w 1980454"/>
                    <a:gd name="connsiteY42" fmla="*/ 1367603 h 1876486"/>
                    <a:gd name="connsiteX43" fmla="*/ 803082 w 1980454"/>
                    <a:gd name="connsiteY43" fmla="*/ 1379530 h 1876486"/>
                    <a:gd name="connsiteX44" fmla="*/ 815009 w 1980454"/>
                    <a:gd name="connsiteY44" fmla="*/ 1383506 h 1876486"/>
                    <a:gd name="connsiteX45" fmla="*/ 838863 w 1980454"/>
                    <a:gd name="connsiteY45" fmla="*/ 1399408 h 1876486"/>
                    <a:gd name="connsiteX46" fmla="*/ 862717 w 1980454"/>
                    <a:gd name="connsiteY46" fmla="*/ 1407360 h 1876486"/>
                    <a:gd name="connsiteX47" fmla="*/ 874644 w 1980454"/>
                    <a:gd name="connsiteY47" fmla="*/ 1411335 h 1876486"/>
                    <a:gd name="connsiteX48" fmla="*/ 882595 w 1980454"/>
                    <a:gd name="connsiteY48" fmla="*/ 1423262 h 1876486"/>
                    <a:gd name="connsiteX49" fmla="*/ 894522 w 1980454"/>
                    <a:gd name="connsiteY49" fmla="*/ 1427238 h 1876486"/>
                    <a:gd name="connsiteX50" fmla="*/ 906449 w 1980454"/>
                    <a:gd name="connsiteY50" fmla="*/ 1435189 h 1876486"/>
                    <a:gd name="connsiteX51" fmla="*/ 914400 w 1980454"/>
                    <a:gd name="connsiteY51" fmla="*/ 1447116 h 1876486"/>
                    <a:gd name="connsiteX52" fmla="*/ 918376 w 1980454"/>
                    <a:gd name="connsiteY52" fmla="*/ 1459043 h 1876486"/>
                    <a:gd name="connsiteX53" fmla="*/ 934279 w 1980454"/>
                    <a:gd name="connsiteY53" fmla="*/ 1478921 h 1876486"/>
                    <a:gd name="connsiteX54" fmla="*/ 946206 w 1980454"/>
                    <a:gd name="connsiteY54" fmla="*/ 1482897 h 1876486"/>
                    <a:gd name="connsiteX55" fmla="*/ 966084 w 1980454"/>
                    <a:gd name="connsiteY55" fmla="*/ 1478921 h 1876486"/>
                    <a:gd name="connsiteX56" fmla="*/ 978011 w 1980454"/>
                    <a:gd name="connsiteY56" fmla="*/ 1474946 h 1876486"/>
                    <a:gd name="connsiteX57" fmla="*/ 1001865 w 1980454"/>
                    <a:gd name="connsiteY57" fmla="*/ 1478921 h 1876486"/>
                    <a:gd name="connsiteX58" fmla="*/ 1025719 w 1980454"/>
                    <a:gd name="connsiteY58" fmla="*/ 1486873 h 1876486"/>
                    <a:gd name="connsiteX59" fmla="*/ 1049573 w 1980454"/>
                    <a:gd name="connsiteY59" fmla="*/ 1502775 h 1876486"/>
                    <a:gd name="connsiteX60" fmla="*/ 1069451 w 1980454"/>
                    <a:gd name="connsiteY60" fmla="*/ 1522653 h 1876486"/>
                    <a:gd name="connsiteX61" fmla="*/ 1101256 w 1980454"/>
                    <a:gd name="connsiteY61" fmla="*/ 1546507 h 1876486"/>
                    <a:gd name="connsiteX62" fmla="*/ 1109207 w 1980454"/>
                    <a:gd name="connsiteY62" fmla="*/ 1554459 h 1876486"/>
                    <a:gd name="connsiteX63" fmla="*/ 1141013 w 1980454"/>
                    <a:gd name="connsiteY63" fmla="*/ 1562410 h 1876486"/>
                    <a:gd name="connsiteX64" fmla="*/ 1152940 w 1980454"/>
                    <a:gd name="connsiteY64" fmla="*/ 1570361 h 1876486"/>
                    <a:gd name="connsiteX65" fmla="*/ 1176793 w 1980454"/>
                    <a:gd name="connsiteY65" fmla="*/ 1578313 h 1876486"/>
                    <a:gd name="connsiteX66" fmla="*/ 1196672 w 1980454"/>
                    <a:gd name="connsiteY66" fmla="*/ 1590240 h 1876486"/>
                    <a:gd name="connsiteX67" fmla="*/ 1208599 w 1980454"/>
                    <a:gd name="connsiteY67" fmla="*/ 1602166 h 1876486"/>
                    <a:gd name="connsiteX68" fmla="*/ 1232453 w 1980454"/>
                    <a:gd name="connsiteY68" fmla="*/ 1610118 h 1876486"/>
                    <a:gd name="connsiteX69" fmla="*/ 1244380 w 1980454"/>
                    <a:gd name="connsiteY69" fmla="*/ 1614093 h 1876486"/>
                    <a:gd name="connsiteX70" fmla="*/ 1252331 w 1980454"/>
                    <a:gd name="connsiteY70" fmla="*/ 1602166 h 1876486"/>
                    <a:gd name="connsiteX71" fmla="*/ 1268233 w 1980454"/>
                    <a:gd name="connsiteY71" fmla="*/ 1606142 h 1876486"/>
                    <a:gd name="connsiteX72" fmla="*/ 1288112 w 1980454"/>
                    <a:gd name="connsiteY72" fmla="*/ 1622045 h 1876486"/>
                    <a:gd name="connsiteX73" fmla="*/ 1296063 w 1980454"/>
                    <a:gd name="connsiteY73" fmla="*/ 1633972 h 1876486"/>
                    <a:gd name="connsiteX74" fmla="*/ 1307990 w 1980454"/>
                    <a:gd name="connsiteY74" fmla="*/ 1641923 h 1876486"/>
                    <a:gd name="connsiteX75" fmla="*/ 1331844 w 1980454"/>
                    <a:gd name="connsiteY75" fmla="*/ 1669753 h 1876486"/>
                    <a:gd name="connsiteX76" fmla="*/ 1343771 w 1980454"/>
                    <a:gd name="connsiteY76" fmla="*/ 1673728 h 1876486"/>
                    <a:gd name="connsiteX77" fmla="*/ 1391479 w 1980454"/>
                    <a:gd name="connsiteY77" fmla="*/ 1661801 h 1876486"/>
                    <a:gd name="connsiteX78" fmla="*/ 1403406 w 1980454"/>
                    <a:gd name="connsiteY78" fmla="*/ 1657826 h 1876486"/>
                    <a:gd name="connsiteX79" fmla="*/ 1439187 w 1980454"/>
                    <a:gd name="connsiteY79" fmla="*/ 1669753 h 1876486"/>
                    <a:gd name="connsiteX80" fmla="*/ 1451113 w 1980454"/>
                    <a:gd name="connsiteY80" fmla="*/ 1673728 h 1876486"/>
                    <a:gd name="connsiteX81" fmla="*/ 1463040 w 1980454"/>
                    <a:gd name="connsiteY81" fmla="*/ 1677704 h 1876486"/>
                    <a:gd name="connsiteX82" fmla="*/ 1494846 w 1980454"/>
                    <a:gd name="connsiteY82" fmla="*/ 1701558 h 1876486"/>
                    <a:gd name="connsiteX83" fmla="*/ 1506773 w 1980454"/>
                    <a:gd name="connsiteY83" fmla="*/ 1709509 h 1876486"/>
                    <a:gd name="connsiteX84" fmla="*/ 1530627 w 1980454"/>
                    <a:gd name="connsiteY84" fmla="*/ 1713485 h 1876486"/>
                    <a:gd name="connsiteX85" fmla="*/ 1542553 w 1980454"/>
                    <a:gd name="connsiteY85" fmla="*/ 1721436 h 1876486"/>
                    <a:gd name="connsiteX86" fmla="*/ 1554480 w 1980454"/>
                    <a:gd name="connsiteY86" fmla="*/ 1725412 h 1876486"/>
                    <a:gd name="connsiteX87" fmla="*/ 1562432 w 1980454"/>
                    <a:gd name="connsiteY87" fmla="*/ 1733363 h 1876486"/>
                    <a:gd name="connsiteX88" fmla="*/ 1574359 w 1980454"/>
                    <a:gd name="connsiteY88" fmla="*/ 1737339 h 1876486"/>
                    <a:gd name="connsiteX89" fmla="*/ 1598213 w 1980454"/>
                    <a:gd name="connsiteY89" fmla="*/ 1753241 h 1876486"/>
                    <a:gd name="connsiteX90" fmla="*/ 1618091 w 1980454"/>
                    <a:gd name="connsiteY90" fmla="*/ 1773120 h 1876486"/>
                    <a:gd name="connsiteX91" fmla="*/ 1637969 w 1980454"/>
                    <a:gd name="connsiteY91" fmla="*/ 1792998 h 1876486"/>
                    <a:gd name="connsiteX92" fmla="*/ 1641945 w 1980454"/>
                    <a:gd name="connsiteY92" fmla="*/ 1804925 h 1876486"/>
                    <a:gd name="connsiteX93" fmla="*/ 1665799 w 1980454"/>
                    <a:gd name="connsiteY93" fmla="*/ 1828779 h 1876486"/>
                    <a:gd name="connsiteX94" fmla="*/ 1677726 w 1980454"/>
                    <a:gd name="connsiteY94" fmla="*/ 1840706 h 1876486"/>
                    <a:gd name="connsiteX95" fmla="*/ 1685677 w 1980454"/>
                    <a:gd name="connsiteY95" fmla="*/ 1852633 h 1876486"/>
                    <a:gd name="connsiteX96" fmla="*/ 1689653 w 1980454"/>
                    <a:gd name="connsiteY96" fmla="*/ 1864560 h 1876486"/>
                    <a:gd name="connsiteX97" fmla="*/ 1701580 w 1980454"/>
                    <a:gd name="connsiteY97" fmla="*/ 1876486 h 1876486"/>
                    <a:gd name="connsiteX98" fmla="*/ 1713507 w 1980454"/>
                    <a:gd name="connsiteY98" fmla="*/ 1872511 h 1876486"/>
                    <a:gd name="connsiteX99" fmla="*/ 1737360 w 1980454"/>
                    <a:gd name="connsiteY99" fmla="*/ 1824803 h 1876486"/>
                    <a:gd name="connsiteX100" fmla="*/ 1753263 w 1980454"/>
                    <a:gd name="connsiteY100" fmla="*/ 1804925 h 1876486"/>
                    <a:gd name="connsiteX101" fmla="*/ 1757239 w 1980454"/>
                    <a:gd name="connsiteY101" fmla="*/ 1792998 h 1876486"/>
                    <a:gd name="connsiteX102" fmla="*/ 1773141 w 1980454"/>
                    <a:gd name="connsiteY102" fmla="*/ 1769144 h 1876486"/>
                    <a:gd name="connsiteX103" fmla="*/ 1781093 w 1980454"/>
                    <a:gd name="connsiteY103" fmla="*/ 1757217 h 1876486"/>
                    <a:gd name="connsiteX104" fmla="*/ 1793020 w 1980454"/>
                    <a:gd name="connsiteY104" fmla="*/ 1749266 h 1876486"/>
                    <a:gd name="connsiteX105" fmla="*/ 1832776 w 1980454"/>
                    <a:gd name="connsiteY105" fmla="*/ 1737339 h 1876486"/>
                    <a:gd name="connsiteX106" fmla="*/ 1840727 w 1980454"/>
                    <a:gd name="connsiteY106" fmla="*/ 1729387 h 1876486"/>
                    <a:gd name="connsiteX107" fmla="*/ 1844703 w 1980454"/>
                    <a:gd name="connsiteY107" fmla="*/ 1717460 h 1876486"/>
                    <a:gd name="connsiteX108" fmla="*/ 1856630 w 1980454"/>
                    <a:gd name="connsiteY108" fmla="*/ 1713485 h 1876486"/>
                    <a:gd name="connsiteX109" fmla="*/ 1864581 w 1980454"/>
                    <a:gd name="connsiteY109" fmla="*/ 1705533 h 1876486"/>
                    <a:gd name="connsiteX110" fmla="*/ 1880484 w 1980454"/>
                    <a:gd name="connsiteY110" fmla="*/ 1681680 h 1876486"/>
                    <a:gd name="connsiteX111" fmla="*/ 1896387 w 1980454"/>
                    <a:gd name="connsiteY111" fmla="*/ 1665777 h 1876486"/>
                    <a:gd name="connsiteX112" fmla="*/ 1912289 w 1980454"/>
                    <a:gd name="connsiteY112" fmla="*/ 1649874 h 1876486"/>
                    <a:gd name="connsiteX113" fmla="*/ 1936143 w 1980454"/>
                    <a:gd name="connsiteY113" fmla="*/ 1633972 h 1876486"/>
                    <a:gd name="connsiteX114" fmla="*/ 1932167 w 1980454"/>
                    <a:gd name="connsiteY114" fmla="*/ 1618069 h 1876486"/>
                    <a:gd name="connsiteX115" fmla="*/ 1920240 w 1980454"/>
                    <a:gd name="connsiteY115" fmla="*/ 1610118 h 1876486"/>
                    <a:gd name="connsiteX116" fmla="*/ 1904338 w 1980454"/>
                    <a:gd name="connsiteY116" fmla="*/ 1590240 h 1876486"/>
                    <a:gd name="connsiteX117" fmla="*/ 1900362 w 1980454"/>
                    <a:gd name="connsiteY117" fmla="*/ 1578313 h 1876486"/>
                    <a:gd name="connsiteX118" fmla="*/ 1904338 w 1980454"/>
                    <a:gd name="connsiteY118" fmla="*/ 1566386 h 1876486"/>
                    <a:gd name="connsiteX119" fmla="*/ 1908313 w 1980454"/>
                    <a:gd name="connsiteY119" fmla="*/ 1546507 h 1876486"/>
                    <a:gd name="connsiteX120" fmla="*/ 1928192 w 1980454"/>
                    <a:gd name="connsiteY120" fmla="*/ 1530605 h 1876486"/>
                    <a:gd name="connsiteX121" fmla="*/ 1936143 w 1980454"/>
                    <a:gd name="connsiteY121" fmla="*/ 1522653 h 1876486"/>
                    <a:gd name="connsiteX122" fmla="*/ 1940119 w 1980454"/>
                    <a:gd name="connsiteY122" fmla="*/ 1510726 h 1876486"/>
                    <a:gd name="connsiteX123" fmla="*/ 1944094 w 1980454"/>
                    <a:gd name="connsiteY123" fmla="*/ 1494824 h 1876486"/>
                    <a:gd name="connsiteX124" fmla="*/ 1952046 w 1980454"/>
                    <a:gd name="connsiteY124" fmla="*/ 1486873 h 1876486"/>
                    <a:gd name="connsiteX125" fmla="*/ 1979875 w 1980454"/>
                    <a:gd name="connsiteY125" fmla="*/ 1486873 h 1876486"/>
                    <a:gd name="connsiteX126" fmla="*/ 1975900 w 1980454"/>
                    <a:gd name="connsiteY126" fmla="*/ 1466994 h 1876486"/>
                    <a:gd name="connsiteX127" fmla="*/ 1967948 w 1980454"/>
                    <a:gd name="connsiteY127" fmla="*/ 1443140 h 1876486"/>
                    <a:gd name="connsiteX128" fmla="*/ 1963973 w 1980454"/>
                    <a:gd name="connsiteY128" fmla="*/ 1431213 h 1876486"/>
                    <a:gd name="connsiteX129" fmla="*/ 1959997 w 1980454"/>
                    <a:gd name="connsiteY129" fmla="*/ 1419286 h 1876486"/>
                    <a:gd name="connsiteX130" fmla="*/ 1956021 w 1980454"/>
                    <a:gd name="connsiteY130" fmla="*/ 1407360 h 1876486"/>
                    <a:gd name="connsiteX131" fmla="*/ 1967948 w 1980454"/>
                    <a:gd name="connsiteY131" fmla="*/ 1371579 h 1876486"/>
                    <a:gd name="connsiteX132" fmla="*/ 1971924 w 1980454"/>
                    <a:gd name="connsiteY132" fmla="*/ 1359652 h 1876486"/>
                    <a:gd name="connsiteX133" fmla="*/ 1975900 w 1980454"/>
                    <a:gd name="connsiteY133" fmla="*/ 1347725 h 1876486"/>
                    <a:gd name="connsiteX134" fmla="*/ 1967948 w 1980454"/>
                    <a:gd name="connsiteY134" fmla="*/ 1300017 h 1876486"/>
                    <a:gd name="connsiteX135" fmla="*/ 1959997 w 1980454"/>
                    <a:gd name="connsiteY135" fmla="*/ 1276163 h 1876486"/>
                    <a:gd name="connsiteX136" fmla="*/ 1956021 w 1980454"/>
                    <a:gd name="connsiteY136" fmla="*/ 1264236 h 1876486"/>
                    <a:gd name="connsiteX137" fmla="*/ 1948070 w 1980454"/>
                    <a:gd name="connsiteY137" fmla="*/ 1208577 h 1876486"/>
                    <a:gd name="connsiteX138" fmla="*/ 1932167 w 1980454"/>
                    <a:gd name="connsiteY138" fmla="*/ 1188699 h 1876486"/>
                    <a:gd name="connsiteX139" fmla="*/ 1932167 w 1980454"/>
                    <a:gd name="connsiteY139" fmla="*/ 1140991 h 1876486"/>
                    <a:gd name="connsiteX140" fmla="*/ 1944094 w 1980454"/>
                    <a:gd name="connsiteY140" fmla="*/ 1137015 h 1876486"/>
                    <a:gd name="connsiteX141" fmla="*/ 1952046 w 1980454"/>
                    <a:gd name="connsiteY141" fmla="*/ 1129064 h 1876486"/>
                    <a:gd name="connsiteX142" fmla="*/ 1952046 w 1980454"/>
                    <a:gd name="connsiteY142" fmla="*/ 1093283 h 1876486"/>
                    <a:gd name="connsiteX143" fmla="*/ 1944094 w 1980454"/>
                    <a:gd name="connsiteY143" fmla="*/ 1069429 h 1876486"/>
                    <a:gd name="connsiteX144" fmla="*/ 1940119 w 1980454"/>
                    <a:gd name="connsiteY144" fmla="*/ 1045575 h 1876486"/>
                    <a:gd name="connsiteX145" fmla="*/ 1940119 w 1980454"/>
                    <a:gd name="connsiteY145" fmla="*/ 966062 h 1876486"/>
                    <a:gd name="connsiteX146" fmla="*/ 1932167 w 1980454"/>
                    <a:gd name="connsiteY146" fmla="*/ 958111 h 1876486"/>
                    <a:gd name="connsiteX147" fmla="*/ 1928192 w 1980454"/>
                    <a:gd name="connsiteY147" fmla="*/ 946184 h 1876486"/>
                    <a:gd name="connsiteX148" fmla="*/ 1920240 w 1980454"/>
                    <a:gd name="connsiteY148" fmla="*/ 938233 h 1876486"/>
                    <a:gd name="connsiteX149" fmla="*/ 1912289 w 1980454"/>
                    <a:gd name="connsiteY149" fmla="*/ 910403 h 1876486"/>
                    <a:gd name="connsiteX150" fmla="*/ 1900362 w 1980454"/>
                    <a:gd name="connsiteY150" fmla="*/ 902452 h 1876486"/>
                    <a:gd name="connsiteX151" fmla="*/ 1876508 w 1980454"/>
                    <a:gd name="connsiteY151" fmla="*/ 894500 h 1876486"/>
                    <a:gd name="connsiteX152" fmla="*/ 1864581 w 1980454"/>
                    <a:gd name="connsiteY152" fmla="*/ 890525 h 1876486"/>
                    <a:gd name="connsiteX153" fmla="*/ 1856630 w 1980454"/>
                    <a:gd name="connsiteY153" fmla="*/ 882573 h 1876486"/>
                    <a:gd name="connsiteX154" fmla="*/ 1844703 w 1980454"/>
                    <a:gd name="connsiteY154" fmla="*/ 878598 h 1876486"/>
                    <a:gd name="connsiteX155" fmla="*/ 1832776 w 1980454"/>
                    <a:gd name="connsiteY155" fmla="*/ 870646 h 1876486"/>
                    <a:gd name="connsiteX156" fmla="*/ 1824825 w 1980454"/>
                    <a:gd name="connsiteY156" fmla="*/ 858720 h 1876486"/>
                    <a:gd name="connsiteX157" fmla="*/ 1816873 w 1980454"/>
                    <a:gd name="connsiteY157" fmla="*/ 850768 h 1876486"/>
                    <a:gd name="connsiteX158" fmla="*/ 1820849 w 1980454"/>
                    <a:gd name="connsiteY158" fmla="*/ 830890 h 1876486"/>
                    <a:gd name="connsiteX159" fmla="*/ 1832776 w 1980454"/>
                    <a:gd name="connsiteY159" fmla="*/ 807036 h 1876486"/>
                    <a:gd name="connsiteX160" fmla="*/ 1836752 w 1980454"/>
                    <a:gd name="connsiteY160" fmla="*/ 795109 h 1876486"/>
                    <a:gd name="connsiteX161" fmla="*/ 1832776 w 1980454"/>
                    <a:gd name="connsiteY161" fmla="*/ 771255 h 1876486"/>
                    <a:gd name="connsiteX162" fmla="*/ 1824825 w 1980454"/>
                    <a:gd name="connsiteY162" fmla="*/ 759328 h 1876486"/>
                    <a:gd name="connsiteX163" fmla="*/ 1793020 w 1980454"/>
                    <a:gd name="connsiteY163" fmla="*/ 731499 h 1876486"/>
                    <a:gd name="connsiteX164" fmla="*/ 1793020 w 1980454"/>
                    <a:gd name="connsiteY164" fmla="*/ 663913 h 1876486"/>
                    <a:gd name="connsiteX165" fmla="*/ 1789044 w 1980454"/>
                    <a:gd name="connsiteY165" fmla="*/ 644034 h 1876486"/>
                    <a:gd name="connsiteX166" fmla="*/ 1785068 w 1980454"/>
                    <a:gd name="connsiteY166" fmla="*/ 632107 h 1876486"/>
                    <a:gd name="connsiteX167" fmla="*/ 1741336 w 1980454"/>
                    <a:gd name="connsiteY167" fmla="*/ 620180 h 1876486"/>
                    <a:gd name="connsiteX168" fmla="*/ 1721458 w 1980454"/>
                    <a:gd name="connsiteY168" fmla="*/ 596326 h 1876486"/>
                    <a:gd name="connsiteX169" fmla="*/ 1709531 w 1980454"/>
                    <a:gd name="connsiteY169" fmla="*/ 584400 h 1876486"/>
                    <a:gd name="connsiteX170" fmla="*/ 1709531 w 1980454"/>
                    <a:gd name="connsiteY170" fmla="*/ 552594 h 1876486"/>
                    <a:gd name="connsiteX171" fmla="*/ 1697604 w 1980454"/>
                    <a:gd name="connsiteY171" fmla="*/ 548619 h 1876486"/>
                    <a:gd name="connsiteX172" fmla="*/ 1673750 w 1980454"/>
                    <a:gd name="connsiteY172" fmla="*/ 552594 h 1876486"/>
                    <a:gd name="connsiteX173" fmla="*/ 1661823 w 1980454"/>
                    <a:gd name="connsiteY173" fmla="*/ 556570 h 1876486"/>
                    <a:gd name="connsiteX174" fmla="*/ 1657847 w 1980454"/>
                    <a:gd name="connsiteY174" fmla="*/ 520789 h 1876486"/>
                    <a:gd name="connsiteX175" fmla="*/ 1645920 w 1980454"/>
                    <a:gd name="connsiteY175" fmla="*/ 481033 h 1876486"/>
                    <a:gd name="connsiteX176" fmla="*/ 1637969 w 1980454"/>
                    <a:gd name="connsiteY176" fmla="*/ 453203 h 1876486"/>
                    <a:gd name="connsiteX177" fmla="*/ 1633993 w 1980454"/>
                    <a:gd name="connsiteY177" fmla="*/ 441276 h 1876486"/>
                    <a:gd name="connsiteX178" fmla="*/ 1633993 w 1980454"/>
                    <a:gd name="connsiteY178" fmla="*/ 417422 h 1876486"/>
                    <a:gd name="connsiteX179" fmla="*/ 1622067 w 1980454"/>
                    <a:gd name="connsiteY179" fmla="*/ 409471 h 1876486"/>
                    <a:gd name="connsiteX180" fmla="*/ 1594237 w 1980454"/>
                    <a:gd name="connsiteY180" fmla="*/ 385617 h 1876486"/>
                    <a:gd name="connsiteX181" fmla="*/ 1578334 w 1980454"/>
                    <a:gd name="connsiteY181" fmla="*/ 361763 h 1876486"/>
                    <a:gd name="connsiteX182" fmla="*/ 1566407 w 1980454"/>
                    <a:gd name="connsiteY182" fmla="*/ 337909 h 1876486"/>
                    <a:gd name="connsiteX183" fmla="*/ 1570383 w 1980454"/>
                    <a:gd name="connsiteY183" fmla="*/ 322006 h 1876486"/>
                    <a:gd name="connsiteX184" fmla="*/ 1578334 w 1980454"/>
                    <a:gd name="connsiteY184" fmla="*/ 310080 h 1876486"/>
                    <a:gd name="connsiteX185" fmla="*/ 1614115 w 1980454"/>
                    <a:gd name="connsiteY185" fmla="*/ 302128 h 1876486"/>
                    <a:gd name="connsiteX186" fmla="*/ 1622067 w 1980454"/>
                    <a:gd name="connsiteY186" fmla="*/ 294177 h 1876486"/>
                    <a:gd name="connsiteX187" fmla="*/ 1622067 w 1980454"/>
                    <a:gd name="connsiteY187" fmla="*/ 270323 h 1876486"/>
                    <a:gd name="connsiteX188" fmla="*/ 1614115 w 1980454"/>
                    <a:gd name="connsiteY188" fmla="*/ 262372 h 1876486"/>
                    <a:gd name="connsiteX189" fmla="*/ 1606164 w 1980454"/>
                    <a:gd name="connsiteY189" fmla="*/ 234542 h 1876486"/>
                    <a:gd name="connsiteX190" fmla="*/ 1610140 w 1980454"/>
                    <a:gd name="connsiteY190" fmla="*/ 194786 h 1876486"/>
                    <a:gd name="connsiteX191" fmla="*/ 1618091 w 1980454"/>
                    <a:gd name="connsiteY191" fmla="*/ 170932 h 1876486"/>
                    <a:gd name="connsiteX192" fmla="*/ 1598213 w 1980454"/>
                    <a:gd name="connsiteY192" fmla="*/ 127200 h 1876486"/>
                    <a:gd name="connsiteX193" fmla="*/ 1590261 w 1980454"/>
                    <a:gd name="connsiteY193" fmla="*/ 115273 h 1876486"/>
                    <a:gd name="connsiteX194" fmla="*/ 1598213 w 1980454"/>
                    <a:gd name="connsiteY194" fmla="*/ 147078 h 1876486"/>
                    <a:gd name="connsiteX195" fmla="*/ 1606164 w 1980454"/>
                    <a:gd name="connsiteY195" fmla="*/ 123224 h 1876486"/>
                    <a:gd name="connsiteX196" fmla="*/ 1610140 w 1980454"/>
                    <a:gd name="connsiteY196" fmla="*/ 111297 h 1876486"/>
                    <a:gd name="connsiteX197" fmla="*/ 1618091 w 1980454"/>
                    <a:gd name="connsiteY197" fmla="*/ 99370 h 1876486"/>
                    <a:gd name="connsiteX198" fmla="*/ 1606164 w 1980454"/>
                    <a:gd name="connsiteY198" fmla="*/ 107321 h 1876486"/>
                    <a:gd name="connsiteX199" fmla="*/ 1514724 w 1980454"/>
                    <a:gd name="connsiteY199" fmla="*/ 95394 h 1876486"/>
                    <a:gd name="connsiteX200" fmla="*/ 1490870 w 1980454"/>
                    <a:gd name="connsiteY200" fmla="*/ 87443 h 1876486"/>
                    <a:gd name="connsiteX201" fmla="*/ 1482919 w 1980454"/>
                    <a:gd name="connsiteY201" fmla="*/ 75516 h 1876486"/>
                    <a:gd name="connsiteX202" fmla="*/ 1463040 w 1980454"/>
                    <a:gd name="connsiteY202" fmla="*/ 71540 h 1876486"/>
                    <a:gd name="connsiteX203" fmla="*/ 1431235 w 1980454"/>
                    <a:gd name="connsiteY203" fmla="*/ 67565 h 1876486"/>
                    <a:gd name="connsiteX204" fmla="*/ 1391479 w 1980454"/>
                    <a:gd name="connsiteY204" fmla="*/ 55638 h 1876486"/>
                    <a:gd name="connsiteX205" fmla="*/ 1379552 w 1980454"/>
                    <a:gd name="connsiteY205" fmla="*/ 51662 h 1876486"/>
                    <a:gd name="connsiteX206" fmla="*/ 1319917 w 1980454"/>
                    <a:gd name="connsiteY206" fmla="*/ 43711 h 1876486"/>
                    <a:gd name="connsiteX207" fmla="*/ 1284136 w 1980454"/>
                    <a:gd name="connsiteY207" fmla="*/ 35760 h 1876486"/>
                    <a:gd name="connsiteX208" fmla="*/ 1272209 w 1980454"/>
                    <a:gd name="connsiteY208" fmla="*/ 31784 h 1876486"/>
                    <a:gd name="connsiteX209" fmla="*/ 1216550 w 1980454"/>
                    <a:gd name="connsiteY209" fmla="*/ 43711 h 1876486"/>
                    <a:gd name="connsiteX210" fmla="*/ 1183171 w 1980454"/>
                    <a:gd name="connsiteY210" fmla="*/ 55638 h 1876486"/>
                    <a:gd name="connsiteX211" fmla="*/ 1148964 w 1980454"/>
                    <a:gd name="connsiteY211" fmla="*/ 47686 h 1876486"/>
                    <a:gd name="connsiteX212" fmla="*/ 1091731 w 1980454"/>
                    <a:gd name="connsiteY212" fmla="*/ 25448 h 1876486"/>
                    <a:gd name="connsiteX213" fmla="*/ 1008201 w 1980454"/>
                    <a:gd name="connsiteY213" fmla="*/ 0 h 1876486"/>
                    <a:gd name="connsiteX214" fmla="*/ 940656 w 1980454"/>
                    <a:gd name="connsiteY214" fmla="*/ 8737 h 1876486"/>
                    <a:gd name="connsiteX215" fmla="*/ 870668 w 1980454"/>
                    <a:gd name="connsiteY215" fmla="*/ 7930 h 1876486"/>
                    <a:gd name="connsiteX216" fmla="*/ 826936 w 1980454"/>
                    <a:gd name="connsiteY216" fmla="*/ 11906 h 1876486"/>
                    <a:gd name="connsiteX217" fmla="*/ 822960 w 1980454"/>
                    <a:gd name="connsiteY217" fmla="*/ 35760 h 1876486"/>
                    <a:gd name="connsiteX218" fmla="*/ 811033 w 1980454"/>
                    <a:gd name="connsiteY218" fmla="*/ 39735 h 1876486"/>
                    <a:gd name="connsiteX219" fmla="*/ 783204 w 1980454"/>
                    <a:gd name="connsiteY219" fmla="*/ 51662 h 1876486"/>
                    <a:gd name="connsiteX220" fmla="*/ 759350 w 1980454"/>
                    <a:gd name="connsiteY220" fmla="*/ 59613 h 1876486"/>
                    <a:gd name="connsiteX221" fmla="*/ 751399 w 1980454"/>
                    <a:gd name="connsiteY221" fmla="*/ 67565 h 1876486"/>
                    <a:gd name="connsiteX222" fmla="*/ 731520 w 1980454"/>
                    <a:gd name="connsiteY222" fmla="*/ 79492 h 1876486"/>
                    <a:gd name="connsiteX223" fmla="*/ 723569 w 1980454"/>
                    <a:gd name="connsiteY223" fmla="*/ 91419 h 1876486"/>
                    <a:gd name="connsiteX224" fmla="*/ 719593 w 1980454"/>
                    <a:gd name="connsiteY224" fmla="*/ 103346 h 1876486"/>
                    <a:gd name="connsiteX225" fmla="*/ 695740 w 1980454"/>
                    <a:gd name="connsiteY225" fmla="*/ 107321 h 1876486"/>
                    <a:gd name="connsiteX226" fmla="*/ 683813 w 1980454"/>
                    <a:gd name="connsiteY226" fmla="*/ 111297 h 1876486"/>
                    <a:gd name="connsiteX227" fmla="*/ 667910 w 1980454"/>
                    <a:gd name="connsiteY227" fmla="*/ 127200 h 1876486"/>
                    <a:gd name="connsiteX228" fmla="*/ 659959 w 1980454"/>
                    <a:gd name="connsiteY228" fmla="*/ 162980 h 1876486"/>
                    <a:gd name="connsiteX229" fmla="*/ 655983 w 1980454"/>
                    <a:gd name="connsiteY229" fmla="*/ 174907 h 1876486"/>
                    <a:gd name="connsiteX230" fmla="*/ 632129 w 1980454"/>
                    <a:gd name="connsiteY230" fmla="*/ 182859 h 1876486"/>
                    <a:gd name="connsiteX231" fmla="*/ 612251 w 1980454"/>
                    <a:gd name="connsiteY231" fmla="*/ 170932 h 1876486"/>
                    <a:gd name="connsiteX232" fmla="*/ 600324 w 1980454"/>
                    <a:gd name="connsiteY232" fmla="*/ 174907 h 1876486"/>
                    <a:gd name="connsiteX233" fmla="*/ 588397 w 1980454"/>
                    <a:gd name="connsiteY233" fmla="*/ 202737 h 1876486"/>
                    <a:gd name="connsiteX234" fmla="*/ 580446 w 1980454"/>
                    <a:gd name="connsiteY234" fmla="*/ 226591 h 1876486"/>
                    <a:gd name="connsiteX235" fmla="*/ 548640 w 1980454"/>
                    <a:gd name="connsiteY235" fmla="*/ 234542 h 1876486"/>
                    <a:gd name="connsiteX236" fmla="*/ 552616 w 1980454"/>
                    <a:gd name="connsiteY236" fmla="*/ 262372 h 1876486"/>
                    <a:gd name="connsiteX237" fmla="*/ 548640 w 1980454"/>
                    <a:gd name="connsiteY237" fmla="*/ 274299 h 1876486"/>
                    <a:gd name="connsiteX238" fmla="*/ 544665 w 1980454"/>
                    <a:gd name="connsiteY238" fmla="*/ 294177 h 1876486"/>
                    <a:gd name="connsiteX239" fmla="*/ 540689 w 1980454"/>
                    <a:gd name="connsiteY239" fmla="*/ 306104 h 1876486"/>
                    <a:gd name="connsiteX240" fmla="*/ 528762 w 1980454"/>
                    <a:gd name="connsiteY240" fmla="*/ 314055 h 1876486"/>
                    <a:gd name="connsiteX241" fmla="*/ 496957 w 1980454"/>
                    <a:gd name="connsiteY241" fmla="*/ 353812 h 1876486"/>
                    <a:gd name="connsiteX242" fmla="*/ 485030 w 1980454"/>
                    <a:gd name="connsiteY242" fmla="*/ 357787 h 1876486"/>
                    <a:gd name="connsiteX243" fmla="*/ 469127 w 1980454"/>
                    <a:gd name="connsiteY243" fmla="*/ 377666 h 1876486"/>
                    <a:gd name="connsiteX244" fmla="*/ 477079 w 1980454"/>
                    <a:gd name="connsiteY244" fmla="*/ 401520 h 1876486"/>
                    <a:gd name="connsiteX245" fmla="*/ 481054 w 1980454"/>
                    <a:gd name="connsiteY245" fmla="*/ 413446 h 1876486"/>
                    <a:gd name="connsiteX246" fmla="*/ 462791 w 1980454"/>
                    <a:gd name="connsiteY246" fmla="*/ 453224 h 1876486"/>
                    <a:gd name="connsiteX247" fmla="*/ 473103 w 1980454"/>
                    <a:gd name="connsiteY247" fmla="*/ 496935 h 1876486"/>
                    <a:gd name="connsiteX248" fmla="*/ 465152 w 1980454"/>
                    <a:gd name="connsiteY248" fmla="*/ 588375 h 1876486"/>
                    <a:gd name="connsiteX249" fmla="*/ 461176 w 1980454"/>
                    <a:gd name="connsiteY249" fmla="*/ 616205 h 1876486"/>
                    <a:gd name="connsiteX250" fmla="*/ 453225 w 1980454"/>
                    <a:gd name="connsiteY250" fmla="*/ 640059 h 1876486"/>
                    <a:gd name="connsiteX251" fmla="*/ 449249 w 1980454"/>
                    <a:gd name="connsiteY251" fmla="*/ 655961 h 1876486"/>
                    <a:gd name="connsiteX252" fmla="*/ 441298 w 1980454"/>
                    <a:gd name="connsiteY252" fmla="*/ 679815 h 1876486"/>
                    <a:gd name="connsiteX253" fmla="*/ 425395 w 1980454"/>
                    <a:gd name="connsiteY253" fmla="*/ 727523 h 1876486"/>
                    <a:gd name="connsiteX254" fmla="*/ 417444 w 1980454"/>
                    <a:gd name="connsiteY254" fmla="*/ 759328 h 1876486"/>
                    <a:gd name="connsiteX255" fmla="*/ 409493 w 1980454"/>
                    <a:gd name="connsiteY255" fmla="*/ 783182 h 1876486"/>
                    <a:gd name="connsiteX256" fmla="*/ 373712 w 1980454"/>
                    <a:gd name="connsiteY256" fmla="*/ 795109 h 1876486"/>
                    <a:gd name="connsiteX257" fmla="*/ 349858 w 1980454"/>
                    <a:gd name="connsiteY257" fmla="*/ 803060 h 1876486"/>
                    <a:gd name="connsiteX258" fmla="*/ 314077 w 1980454"/>
                    <a:gd name="connsiteY258" fmla="*/ 811012 h 1876486"/>
                    <a:gd name="connsiteX259" fmla="*/ 302150 w 1980454"/>
                    <a:gd name="connsiteY259" fmla="*/ 814987 h 1876486"/>
                    <a:gd name="connsiteX260" fmla="*/ 286247 w 1980454"/>
                    <a:gd name="connsiteY260" fmla="*/ 822939 h 1876486"/>
                    <a:gd name="connsiteX261" fmla="*/ 218661 w 1980454"/>
                    <a:gd name="connsiteY261" fmla="*/ 830890 h 1876486"/>
                    <a:gd name="connsiteX262" fmla="*/ 194807 w 1980454"/>
                    <a:gd name="connsiteY262" fmla="*/ 838841 h 1876486"/>
                    <a:gd name="connsiteX263" fmla="*/ 178905 w 1980454"/>
                    <a:gd name="connsiteY263" fmla="*/ 842817 h 1876486"/>
                    <a:gd name="connsiteX264" fmla="*/ 151075 w 1980454"/>
                    <a:gd name="connsiteY264" fmla="*/ 850768 h 1876486"/>
                    <a:gd name="connsiteX265" fmla="*/ 112106 w 1980454"/>
                    <a:gd name="connsiteY265" fmla="*/ 857932 h 1876486"/>
                    <a:gd name="connsiteX266" fmla="*/ 63611 w 1980454"/>
                    <a:gd name="connsiteY266" fmla="*/ 890525 h 1876486"/>
                    <a:gd name="connsiteX267" fmla="*/ 39757 w 1980454"/>
                    <a:gd name="connsiteY267" fmla="*/ 918354 h 1876486"/>
                    <a:gd name="connsiteX268" fmla="*/ 7952 w 1980454"/>
                    <a:gd name="connsiteY268" fmla="*/ 958111 h 1876486"/>
                    <a:gd name="connsiteX269" fmla="*/ 0 w 1980454"/>
                    <a:gd name="connsiteY269" fmla="*/ 981965 h 1876486"/>
                    <a:gd name="connsiteX270" fmla="*/ 19879 w 1980454"/>
                    <a:gd name="connsiteY270" fmla="*/ 1009794 h 1876486"/>
                    <a:gd name="connsiteX271" fmla="*/ 7952 w 1980454"/>
                    <a:gd name="connsiteY271" fmla="*/ 1009794 h 1876486"/>
                    <a:gd name="connsiteX0" fmla="*/ 7952 w 1980454"/>
                    <a:gd name="connsiteY0" fmla="*/ 1009794 h 1876486"/>
                    <a:gd name="connsiteX1" fmla="*/ 35781 w 1980454"/>
                    <a:gd name="connsiteY1" fmla="*/ 1005819 h 1876486"/>
                    <a:gd name="connsiteX2" fmla="*/ 75538 w 1980454"/>
                    <a:gd name="connsiteY2" fmla="*/ 1013770 h 1876486"/>
                    <a:gd name="connsiteX3" fmla="*/ 87465 w 1980454"/>
                    <a:gd name="connsiteY3" fmla="*/ 1021721 h 1876486"/>
                    <a:gd name="connsiteX4" fmla="*/ 95416 w 1980454"/>
                    <a:gd name="connsiteY4" fmla="*/ 1029673 h 1876486"/>
                    <a:gd name="connsiteX5" fmla="*/ 115294 w 1980454"/>
                    <a:gd name="connsiteY5" fmla="*/ 1033648 h 1876486"/>
                    <a:gd name="connsiteX6" fmla="*/ 131197 w 1980454"/>
                    <a:gd name="connsiteY6" fmla="*/ 1057502 h 1876486"/>
                    <a:gd name="connsiteX7" fmla="*/ 178905 w 1980454"/>
                    <a:gd name="connsiteY7" fmla="*/ 1073405 h 1876486"/>
                    <a:gd name="connsiteX8" fmla="*/ 190832 w 1980454"/>
                    <a:gd name="connsiteY8" fmla="*/ 1077380 h 1876486"/>
                    <a:gd name="connsiteX9" fmla="*/ 202759 w 1980454"/>
                    <a:gd name="connsiteY9" fmla="*/ 1081356 h 1876486"/>
                    <a:gd name="connsiteX10" fmla="*/ 218661 w 1980454"/>
                    <a:gd name="connsiteY10" fmla="*/ 1085332 h 1876486"/>
                    <a:gd name="connsiteX11" fmla="*/ 230588 w 1980454"/>
                    <a:gd name="connsiteY11" fmla="*/ 1089307 h 1876486"/>
                    <a:gd name="connsiteX12" fmla="*/ 250467 w 1980454"/>
                    <a:gd name="connsiteY12" fmla="*/ 1093283 h 1876486"/>
                    <a:gd name="connsiteX13" fmla="*/ 262393 w 1980454"/>
                    <a:gd name="connsiteY13" fmla="*/ 1097259 h 1876486"/>
                    <a:gd name="connsiteX14" fmla="*/ 278296 w 1980454"/>
                    <a:gd name="connsiteY14" fmla="*/ 1101234 h 1876486"/>
                    <a:gd name="connsiteX15" fmla="*/ 290223 w 1980454"/>
                    <a:gd name="connsiteY15" fmla="*/ 1105210 h 1876486"/>
                    <a:gd name="connsiteX16" fmla="*/ 337931 w 1980454"/>
                    <a:gd name="connsiteY16" fmla="*/ 1113161 h 1876486"/>
                    <a:gd name="connsiteX17" fmla="*/ 381663 w 1980454"/>
                    <a:gd name="connsiteY17" fmla="*/ 1109186 h 1876486"/>
                    <a:gd name="connsiteX18" fmla="*/ 405517 w 1980454"/>
                    <a:gd name="connsiteY18" fmla="*/ 1101234 h 1876486"/>
                    <a:gd name="connsiteX19" fmla="*/ 417444 w 1980454"/>
                    <a:gd name="connsiteY19" fmla="*/ 1097259 h 1876486"/>
                    <a:gd name="connsiteX20" fmla="*/ 449249 w 1980454"/>
                    <a:gd name="connsiteY20" fmla="*/ 1101234 h 1876486"/>
                    <a:gd name="connsiteX21" fmla="*/ 473103 w 1980454"/>
                    <a:gd name="connsiteY21" fmla="*/ 1117137 h 1876486"/>
                    <a:gd name="connsiteX22" fmla="*/ 492981 w 1980454"/>
                    <a:gd name="connsiteY22" fmla="*/ 1133040 h 1876486"/>
                    <a:gd name="connsiteX23" fmla="*/ 512860 w 1980454"/>
                    <a:gd name="connsiteY23" fmla="*/ 1148942 h 1876486"/>
                    <a:gd name="connsiteX24" fmla="*/ 532738 w 1980454"/>
                    <a:gd name="connsiteY24" fmla="*/ 1172796 h 1876486"/>
                    <a:gd name="connsiteX25" fmla="*/ 568519 w 1980454"/>
                    <a:gd name="connsiteY25" fmla="*/ 1188699 h 1876486"/>
                    <a:gd name="connsiteX26" fmla="*/ 580446 w 1980454"/>
                    <a:gd name="connsiteY26" fmla="*/ 1192674 h 1876486"/>
                    <a:gd name="connsiteX27" fmla="*/ 592373 w 1980454"/>
                    <a:gd name="connsiteY27" fmla="*/ 1196650 h 1876486"/>
                    <a:gd name="connsiteX28" fmla="*/ 604300 w 1980454"/>
                    <a:gd name="connsiteY28" fmla="*/ 1204601 h 1876486"/>
                    <a:gd name="connsiteX29" fmla="*/ 612251 w 1980454"/>
                    <a:gd name="connsiteY29" fmla="*/ 1212553 h 1876486"/>
                    <a:gd name="connsiteX30" fmla="*/ 624178 w 1980454"/>
                    <a:gd name="connsiteY30" fmla="*/ 1216528 h 1876486"/>
                    <a:gd name="connsiteX31" fmla="*/ 632129 w 1980454"/>
                    <a:gd name="connsiteY31" fmla="*/ 1224480 h 1876486"/>
                    <a:gd name="connsiteX32" fmla="*/ 667910 w 1980454"/>
                    <a:gd name="connsiteY32" fmla="*/ 1236406 h 1876486"/>
                    <a:gd name="connsiteX33" fmla="*/ 679837 w 1980454"/>
                    <a:gd name="connsiteY33" fmla="*/ 1240382 h 1876486"/>
                    <a:gd name="connsiteX34" fmla="*/ 691764 w 1980454"/>
                    <a:gd name="connsiteY34" fmla="*/ 1248333 h 1876486"/>
                    <a:gd name="connsiteX35" fmla="*/ 715618 w 1980454"/>
                    <a:gd name="connsiteY35" fmla="*/ 1256285 h 1876486"/>
                    <a:gd name="connsiteX36" fmla="*/ 719593 w 1980454"/>
                    <a:gd name="connsiteY36" fmla="*/ 1268212 h 1876486"/>
                    <a:gd name="connsiteX37" fmla="*/ 739472 w 1980454"/>
                    <a:gd name="connsiteY37" fmla="*/ 1288090 h 1876486"/>
                    <a:gd name="connsiteX38" fmla="*/ 751399 w 1980454"/>
                    <a:gd name="connsiteY38" fmla="*/ 1307968 h 1876486"/>
                    <a:gd name="connsiteX39" fmla="*/ 755374 w 1980454"/>
                    <a:gd name="connsiteY39" fmla="*/ 1319895 h 1876486"/>
                    <a:gd name="connsiteX40" fmla="*/ 771277 w 1980454"/>
                    <a:gd name="connsiteY40" fmla="*/ 1335798 h 1876486"/>
                    <a:gd name="connsiteX41" fmla="*/ 783204 w 1980454"/>
                    <a:gd name="connsiteY41" fmla="*/ 1347725 h 1876486"/>
                    <a:gd name="connsiteX42" fmla="*/ 799107 w 1980454"/>
                    <a:gd name="connsiteY42" fmla="*/ 1367603 h 1876486"/>
                    <a:gd name="connsiteX43" fmla="*/ 803082 w 1980454"/>
                    <a:gd name="connsiteY43" fmla="*/ 1379530 h 1876486"/>
                    <a:gd name="connsiteX44" fmla="*/ 815009 w 1980454"/>
                    <a:gd name="connsiteY44" fmla="*/ 1383506 h 1876486"/>
                    <a:gd name="connsiteX45" fmla="*/ 838863 w 1980454"/>
                    <a:gd name="connsiteY45" fmla="*/ 1399408 h 1876486"/>
                    <a:gd name="connsiteX46" fmla="*/ 862717 w 1980454"/>
                    <a:gd name="connsiteY46" fmla="*/ 1407360 h 1876486"/>
                    <a:gd name="connsiteX47" fmla="*/ 874644 w 1980454"/>
                    <a:gd name="connsiteY47" fmla="*/ 1411335 h 1876486"/>
                    <a:gd name="connsiteX48" fmla="*/ 882595 w 1980454"/>
                    <a:gd name="connsiteY48" fmla="*/ 1423262 h 1876486"/>
                    <a:gd name="connsiteX49" fmla="*/ 894522 w 1980454"/>
                    <a:gd name="connsiteY49" fmla="*/ 1427238 h 1876486"/>
                    <a:gd name="connsiteX50" fmla="*/ 906449 w 1980454"/>
                    <a:gd name="connsiteY50" fmla="*/ 1435189 h 1876486"/>
                    <a:gd name="connsiteX51" fmla="*/ 914400 w 1980454"/>
                    <a:gd name="connsiteY51" fmla="*/ 1447116 h 1876486"/>
                    <a:gd name="connsiteX52" fmla="*/ 918376 w 1980454"/>
                    <a:gd name="connsiteY52" fmla="*/ 1459043 h 1876486"/>
                    <a:gd name="connsiteX53" fmla="*/ 934279 w 1980454"/>
                    <a:gd name="connsiteY53" fmla="*/ 1478921 h 1876486"/>
                    <a:gd name="connsiteX54" fmla="*/ 946206 w 1980454"/>
                    <a:gd name="connsiteY54" fmla="*/ 1482897 h 1876486"/>
                    <a:gd name="connsiteX55" fmla="*/ 966084 w 1980454"/>
                    <a:gd name="connsiteY55" fmla="*/ 1478921 h 1876486"/>
                    <a:gd name="connsiteX56" fmla="*/ 978011 w 1980454"/>
                    <a:gd name="connsiteY56" fmla="*/ 1474946 h 1876486"/>
                    <a:gd name="connsiteX57" fmla="*/ 1001865 w 1980454"/>
                    <a:gd name="connsiteY57" fmla="*/ 1478921 h 1876486"/>
                    <a:gd name="connsiteX58" fmla="*/ 1025719 w 1980454"/>
                    <a:gd name="connsiteY58" fmla="*/ 1486873 h 1876486"/>
                    <a:gd name="connsiteX59" fmla="*/ 1049573 w 1980454"/>
                    <a:gd name="connsiteY59" fmla="*/ 1502775 h 1876486"/>
                    <a:gd name="connsiteX60" fmla="*/ 1069451 w 1980454"/>
                    <a:gd name="connsiteY60" fmla="*/ 1522653 h 1876486"/>
                    <a:gd name="connsiteX61" fmla="*/ 1101256 w 1980454"/>
                    <a:gd name="connsiteY61" fmla="*/ 1546507 h 1876486"/>
                    <a:gd name="connsiteX62" fmla="*/ 1109207 w 1980454"/>
                    <a:gd name="connsiteY62" fmla="*/ 1554459 h 1876486"/>
                    <a:gd name="connsiteX63" fmla="*/ 1141013 w 1980454"/>
                    <a:gd name="connsiteY63" fmla="*/ 1562410 h 1876486"/>
                    <a:gd name="connsiteX64" fmla="*/ 1152940 w 1980454"/>
                    <a:gd name="connsiteY64" fmla="*/ 1570361 h 1876486"/>
                    <a:gd name="connsiteX65" fmla="*/ 1176793 w 1980454"/>
                    <a:gd name="connsiteY65" fmla="*/ 1578313 h 1876486"/>
                    <a:gd name="connsiteX66" fmla="*/ 1196672 w 1980454"/>
                    <a:gd name="connsiteY66" fmla="*/ 1590240 h 1876486"/>
                    <a:gd name="connsiteX67" fmla="*/ 1208599 w 1980454"/>
                    <a:gd name="connsiteY67" fmla="*/ 1602166 h 1876486"/>
                    <a:gd name="connsiteX68" fmla="*/ 1232453 w 1980454"/>
                    <a:gd name="connsiteY68" fmla="*/ 1610118 h 1876486"/>
                    <a:gd name="connsiteX69" fmla="*/ 1244380 w 1980454"/>
                    <a:gd name="connsiteY69" fmla="*/ 1614093 h 1876486"/>
                    <a:gd name="connsiteX70" fmla="*/ 1252331 w 1980454"/>
                    <a:gd name="connsiteY70" fmla="*/ 1602166 h 1876486"/>
                    <a:gd name="connsiteX71" fmla="*/ 1268233 w 1980454"/>
                    <a:gd name="connsiteY71" fmla="*/ 1606142 h 1876486"/>
                    <a:gd name="connsiteX72" fmla="*/ 1288112 w 1980454"/>
                    <a:gd name="connsiteY72" fmla="*/ 1622045 h 1876486"/>
                    <a:gd name="connsiteX73" fmla="*/ 1296063 w 1980454"/>
                    <a:gd name="connsiteY73" fmla="*/ 1633972 h 1876486"/>
                    <a:gd name="connsiteX74" fmla="*/ 1307990 w 1980454"/>
                    <a:gd name="connsiteY74" fmla="*/ 1641923 h 1876486"/>
                    <a:gd name="connsiteX75" fmla="*/ 1331844 w 1980454"/>
                    <a:gd name="connsiteY75" fmla="*/ 1669753 h 1876486"/>
                    <a:gd name="connsiteX76" fmla="*/ 1343771 w 1980454"/>
                    <a:gd name="connsiteY76" fmla="*/ 1673728 h 1876486"/>
                    <a:gd name="connsiteX77" fmla="*/ 1391479 w 1980454"/>
                    <a:gd name="connsiteY77" fmla="*/ 1661801 h 1876486"/>
                    <a:gd name="connsiteX78" fmla="*/ 1403406 w 1980454"/>
                    <a:gd name="connsiteY78" fmla="*/ 1657826 h 1876486"/>
                    <a:gd name="connsiteX79" fmla="*/ 1439187 w 1980454"/>
                    <a:gd name="connsiteY79" fmla="*/ 1669753 h 1876486"/>
                    <a:gd name="connsiteX80" fmla="*/ 1451113 w 1980454"/>
                    <a:gd name="connsiteY80" fmla="*/ 1673728 h 1876486"/>
                    <a:gd name="connsiteX81" fmla="*/ 1463040 w 1980454"/>
                    <a:gd name="connsiteY81" fmla="*/ 1677704 h 1876486"/>
                    <a:gd name="connsiteX82" fmla="*/ 1494846 w 1980454"/>
                    <a:gd name="connsiteY82" fmla="*/ 1701558 h 1876486"/>
                    <a:gd name="connsiteX83" fmla="*/ 1506773 w 1980454"/>
                    <a:gd name="connsiteY83" fmla="*/ 1709509 h 1876486"/>
                    <a:gd name="connsiteX84" fmla="*/ 1530627 w 1980454"/>
                    <a:gd name="connsiteY84" fmla="*/ 1713485 h 1876486"/>
                    <a:gd name="connsiteX85" fmla="*/ 1542553 w 1980454"/>
                    <a:gd name="connsiteY85" fmla="*/ 1721436 h 1876486"/>
                    <a:gd name="connsiteX86" fmla="*/ 1554480 w 1980454"/>
                    <a:gd name="connsiteY86" fmla="*/ 1725412 h 1876486"/>
                    <a:gd name="connsiteX87" fmla="*/ 1562432 w 1980454"/>
                    <a:gd name="connsiteY87" fmla="*/ 1733363 h 1876486"/>
                    <a:gd name="connsiteX88" fmla="*/ 1574359 w 1980454"/>
                    <a:gd name="connsiteY88" fmla="*/ 1737339 h 1876486"/>
                    <a:gd name="connsiteX89" fmla="*/ 1598213 w 1980454"/>
                    <a:gd name="connsiteY89" fmla="*/ 1753241 h 1876486"/>
                    <a:gd name="connsiteX90" fmla="*/ 1618091 w 1980454"/>
                    <a:gd name="connsiteY90" fmla="*/ 1773120 h 1876486"/>
                    <a:gd name="connsiteX91" fmla="*/ 1637969 w 1980454"/>
                    <a:gd name="connsiteY91" fmla="*/ 1792998 h 1876486"/>
                    <a:gd name="connsiteX92" fmla="*/ 1641945 w 1980454"/>
                    <a:gd name="connsiteY92" fmla="*/ 1804925 h 1876486"/>
                    <a:gd name="connsiteX93" fmla="*/ 1665799 w 1980454"/>
                    <a:gd name="connsiteY93" fmla="*/ 1828779 h 1876486"/>
                    <a:gd name="connsiteX94" fmla="*/ 1677726 w 1980454"/>
                    <a:gd name="connsiteY94" fmla="*/ 1840706 h 1876486"/>
                    <a:gd name="connsiteX95" fmla="*/ 1685677 w 1980454"/>
                    <a:gd name="connsiteY95" fmla="*/ 1852633 h 1876486"/>
                    <a:gd name="connsiteX96" fmla="*/ 1689653 w 1980454"/>
                    <a:gd name="connsiteY96" fmla="*/ 1864560 h 1876486"/>
                    <a:gd name="connsiteX97" fmla="*/ 1701580 w 1980454"/>
                    <a:gd name="connsiteY97" fmla="*/ 1876486 h 1876486"/>
                    <a:gd name="connsiteX98" fmla="*/ 1713507 w 1980454"/>
                    <a:gd name="connsiteY98" fmla="*/ 1872511 h 1876486"/>
                    <a:gd name="connsiteX99" fmla="*/ 1737360 w 1980454"/>
                    <a:gd name="connsiteY99" fmla="*/ 1824803 h 1876486"/>
                    <a:gd name="connsiteX100" fmla="*/ 1753263 w 1980454"/>
                    <a:gd name="connsiteY100" fmla="*/ 1804925 h 1876486"/>
                    <a:gd name="connsiteX101" fmla="*/ 1757239 w 1980454"/>
                    <a:gd name="connsiteY101" fmla="*/ 1792998 h 1876486"/>
                    <a:gd name="connsiteX102" fmla="*/ 1773141 w 1980454"/>
                    <a:gd name="connsiteY102" fmla="*/ 1769144 h 1876486"/>
                    <a:gd name="connsiteX103" fmla="*/ 1781093 w 1980454"/>
                    <a:gd name="connsiteY103" fmla="*/ 1757217 h 1876486"/>
                    <a:gd name="connsiteX104" fmla="*/ 1793020 w 1980454"/>
                    <a:gd name="connsiteY104" fmla="*/ 1749266 h 1876486"/>
                    <a:gd name="connsiteX105" fmla="*/ 1832776 w 1980454"/>
                    <a:gd name="connsiteY105" fmla="*/ 1737339 h 1876486"/>
                    <a:gd name="connsiteX106" fmla="*/ 1840727 w 1980454"/>
                    <a:gd name="connsiteY106" fmla="*/ 1729387 h 1876486"/>
                    <a:gd name="connsiteX107" fmla="*/ 1844703 w 1980454"/>
                    <a:gd name="connsiteY107" fmla="*/ 1717460 h 1876486"/>
                    <a:gd name="connsiteX108" fmla="*/ 1856630 w 1980454"/>
                    <a:gd name="connsiteY108" fmla="*/ 1713485 h 1876486"/>
                    <a:gd name="connsiteX109" fmla="*/ 1864581 w 1980454"/>
                    <a:gd name="connsiteY109" fmla="*/ 1705533 h 1876486"/>
                    <a:gd name="connsiteX110" fmla="*/ 1880484 w 1980454"/>
                    <a:gd name="connsiteY110" fmla="*/ 1681680 h 1876486"/>
                    <a:gd name="connsiteX111" fmla="*/ 1896387 w 1980454"/>
                    <a:gd name="connsiteY111" fmla="*/ 1665777 h 1876486"/>
                    <a:gd name="connsiteX112" fmla="*/ 1912289 w 1980454"/>
                    <a:gd name="connsiteY112" fmla="*/ 1649874 h 1876486"/>
                    <a:gd name="connsiteX113" fmla="*/ 1936143 w 1980454"/>
                    <a:gd name="connsiteY113" fmla="*/ 1633972 h 1876486"/>
                    <a:gd name="connsiteX114" fmla="*/ 1932167 w 1980454"/>
                    <a:gd name="connsiteY114" fmla="*/ 1618069 h 1876486"/>
                    <a:gd name="connsiteX115" fmla="*/ 1920240 w 1980454"/>
                    <a:gd name="connsiteY115" fmla="*/ 1610118 h 1876486"/>
                    <a:gd name="connsiteX116" fmla="*/ 1904338 w 1980454"/>
                    <a:gd name="connsiteY116" fmla="*/ 1590240 h 1876486"/>
                    <a:gd name="connsiteX117" fmla="*/ 1900362 w 1980454"/>
                    <a:gd name="connsiteY117" fmla="*/ 1578313 h 1876486"/>
                    <a:gd name="connsiteX118" fmla="*/ 1904338 w 1980454"/>
                    <a:gd name="connsiteY118" fmla="*/ 1566386 h 1876486"/>
                    <a:gd name="connsiteX119" fmla="*/ 1908313 w 1980454"/>
                    <a:gd name="connsiteY119" fmla="*/ 1546507 h 1876486"/>
                    <a:gd name="connsiteX120" fmla="*/ 1928192 w 1980454"/>
                    <a:gd name="connsiteY120" fmla="*/ 1530605 h 1876486"/>
                    <a:gd name="connsiteX121" fmla="*/ 1936143 w 1980454"/>
                    <a:gd name="connsiteY121" fmla="*/ 1522653 h 1876486"/>
                    <a:gd name="connsiteX122" fmla="*/ 1940119 w 1980454"/>
                    <a:gd name="connsiteY122" fmla="*/ 1510726 h 1876486"/>
                    <a:gd name="connsiteX123" fmla="*/ 1944094 w 1980454"/>
                    <a:gd name="connsiteY123" fmla="*/ 1494824 h 1876486"/>
                    <a:gd name="connsiteX124" fmla="*/ 1952046 w 1980454"/>
                    <a:gd name="connsiteY124" fmla="*/ 1486873 h 1876486"/>
                    <a:gd name="connsiteX125" fmla="*/ 1979875 w 1980454"/>
                    <a:gd name="connsiteY125" fmla="*/ 1486873 h 1876486"/>
                    <a:gd name="connsiteX126" fmla="*/ 1975900 w 1980454"/>
                    <a:gd name="connsiteY126" fmla="*/ 1466994 h 1876486"/>
                    <a:gd name="connsiteX127" fmla="*/ 1967948 w 1980454"/>
                    <a:gd name="connsiteY127" fmla="*/ 1443140 h 1876486"/>
                    <a:gd name="connsiteX128" fmla="*/ 1963973 w 1980454"/>
                    <a:gd name="connsiteY128" fmla="*/ 1431213 h 1876486"/>
                    <a:gd name="connsiteX129" fmla="*/ 1959997 w 1980454"/>
                    <a:gd name="connsiteY129" fmla="*/ 1419286 h 1876486"/>
                    <a:gd name="connsiteX130" fmla="*/ 1956021 w 1980454"/>
                    <a:gd name="connsiteY130" fmla="*/ 1407360 h 1876486"/>
                    <a:gd name="connsiteX131" fmla="*/ 1967948 w 1980454"/>
                    <a:gd name="connsiteY131" fmla="*/ 1371579 h 1876486"/>
                    <a:gd name="connsiteX132" fmla="*/ 1971924 w 1980454"/>
                    <a:gd name="connsiteY132" fmla="*/ 1359652 h 1876486"/>
                    <a:gd name="connsiteX133" fmla="*/ 1975900 w 1980454"/>
                    <a:gd name="connsiteY133" fmla="*/ 1347725 h 1876486"/>
                    <a:gd name="connsiteX134" fmla="*/ 1967948 w 1980454"/>
                    <a:gd name="connsiteY134" fmla="*/ 1300017 h 1876486"/>
                    <a:gd name="connsiteX135" fmla="*/ 1959997 w 1980454"/>
                    <a:gd name="connsiteY135" fmla="*/ 1276163 h 1876486"/>
                    <a:gd name="connsiteX136" fmla="*/ 1956021 w 1980454"/>
                    <a:gd name="connsiteY136" fmla="*/ 1264236 h 1876486"/>
                    <a:gd name="connsiteX137" fmla="*/ 1948070 w 1980454"/>
                    <a:gd name="connsiteY137" fmla="*/ 1208577 h 1876486"/>
                    <a:gd name="connsiteX138" fmla="*/ 1932167 w 1980454"/>
                    <a:gd name="connsiteY138" fmla="*/ 1188699 h 1876486"/>
                    <a:gd name="connsiteX139" fmla="*/ 1932167 w 1980454"/>
                    <a:gd name="connsiteY139" fmla="*/ 1140991 h 1876486"/>
                    <a:gd name="connsiteX140" fmla="*/ 1944094 w 1980454"/>
                    <a:gd name="connsiteY140" fmla="*/ 1137015 h 1876486"/>
                    <a:gd name="connsiteX141" fmla="*/ 1952046 w 1980454"/>
                    <a:gd name="connsiteY141" fmla="*/ 1129064 h 1876486"/>
                    <a:gd name="connsiteX142" fmla="*/ 1952046 w 1980454"/>
                    <a:gd name="connsiteY142" fmla="*/ 1093283 h 1876486"/>
                    <a:gd name="connsiteX143" fmla="*/ 1944094 w 1980454"/>
                    <a:gd name="connsiteY143" fmla="*/ 1069429 h 1876486"/>
                    <a:gd name="connsiteX144" fmla="*/ 1940119 w 1980454"/>
                    <a:gd name="connsiteY144" fmla="*/ 1045575 h 1876486"/>
                    <a:gd name="connsiteX145" fmla="*/ 1940119 w 1980454"/>
                    <a:gd name="connsiteY145" fmla="*/ 966062 h 1876486"/>
                    <a:gd name="connsiteX146" fmla="*/ 1932167 w 1980454"/>
                    <a:gd name="connsiteY146" fmla="*/ 958111 h 1876486"/>
                    <a:gd name="connsiteX147" fmla="*/ 1928192 w 1980454"/>
                    <a:gd name="connsiteY147" fmla="*/ 946184 h 1876486"/>
                    <a:gd name="connsiteX148" fmla="*/ 1920240 w 1980454"/>
                    <a:gd name="connsiteY148" fmla="*/ 938233 h 1876486"/>
                    <a:gd name="connsiteX149" fmla="*/ 1912289 w 1980454"/>
                    <a:gd name="connsiteY149" fmla="*/ 910403 h 1876486"/>
                    <a:gd name="connsiteX150" fmla="*/ 1900362 w 1980454"/>
                    <a:gd name="connsiteY150" fmla="*/ 902452 h 1876486"/>
                    <a:gd name="connsiteX151" fmla="*/ 1876508 w 1980454"/>
                    <a:gd name="connsiteY151" fmla="*/ 894500 h 1876486"/>
                    <a:gd name="connsiteX152" fmla="*/ 1864581 w 1980454"/>
                    <a:gd name="connsiteY152" fmla="*/ 890525 h 1876486"/>
                    <a:gd name="connsiteX153" fmla="*/ 1856630 w 1980454"/>
                    <a:gd name="connsiteY153" fmla="*/ 882573 h 1876486"/>
                    <a:gd name="connsiteX154" fmla="*/ 1844703 w 1980454"/>
                    <a:gd name="connsiteY154" fmla="*/ 878598 h 1876486"/>
                    <a:gd name="connsiteX155" fmla="*/ 1832776 w 1980454"/>
                    <a:gd name="connsiteY155" fmla="*/ 870646 h 1876486"/>
                    <a:gd name="connsiteX156" fmla="*/ 1824825 w 1980454"/>
                    <a:gd name="connsiteY156" fmla="*/ 858720 h 1876486"/>
                    <a:gd name="connsiteX157" fmla="*/ 1816873 w 1980454"/>
                    <a:gd name="connsiteY157" fmla="*/ 850768 h 1876486"/>
                    <a:gd name="connsiteX158" fmla="*/ 1820849 w 1980454"/>
                    <a:gd name="connsiteY158" fmla="*/ 830890 h 1876486"/>
                    <a:gd name="connsiteX159" fmla="*/ 1832776 w 1980454"/>
                    <a:gd name="connsiteY159" fmla="*/ 807036 h 1876486"/>
                    <a:gd name="connsiteX160" fmla="*/ 1836752 w 1980454"/>
                    <a:gd name="connsiteY160" fmla="*/ 795109 h 1876486"/>
                    <a:gd name="connsiteX161" fmla="*/ 1832776 w 1980454"/>
                    <a:gd name="connsiteY161" fmla="*/ 771255 h 1876486"/>
                    <a:gd name="connsiteX162" fmla="*/ 1824825 w 1980454"/>
                    <a:gd name="connsiteY162" fmla="*/ 759328 h 1876486"/>
                    <a:gd name="connsiteX163" fmla="*/ 1793020 w 1980454"/>
                    <a:gd name="connsiteY163" fmla="*/ 731499 h 1876486"/>
                    <a:gd name="connsiteX164" fmla="*/ 1793020 w 1980454"/>
                    <a:gd name="connsiteY164" fmla="*/ 663913 h 1876486"/>
                    <a:gd name="connsiteX165" fmla="*/ 1789044 w 1980454"/>
                    <a:gd name="connsiteY165" fmla="*/ 644034 h 1876486"/>
                    <a:gd name="connsiteX166" fmla="*/ 1785068 w 1980454"/>
                    <a:gd name="connsiteY166" fmla="*/ 632107 h 1876486"/>
                    <a:gd name="connsiteX167" fmla="*/ 1741336 w 1980454"/>
                    <a:gd name="connsiteY167" fmla="*/ 620180 h 1876486"/>
                    <a:gd name="connsiteX168" fmla="*/ 1721458 w 1980454"/>
                    <a:gd name="connsiteY168" fmla="*/ 596326 h 1876486"/>
                    <a:gd name="connsiteX169" fmla="*/ 1709531 w 1980454"/>
                    <a:gd name="connsiteY169" fmla="*/ 584400 h 1876486"/>
                    <a:gd name="connsiteX170" fmla="*/ 1709531 w 1980454"/>
                    <a:gd name="connsiteY170" fmla="*/ 552594 h 1876486"/>
                    <a:gd name="connsiteX171" fmla="*/ 1697604 w 1980454"/>
                    <a:gd name="connsiteY171" fmla="*/ 548619 h 1876486"/>
                    <a:gd name="connsiteX172" fmla="*/ 1673750 w 1980454"/>
                    <a:gd name="connsiteY172" fmla="*/ 552594 h 1876486"/>
                    <a:gd name="connsiteX173" fmla="*/ 1661823 w 1980454"/>
                    <a:gd name="connsiteY173" fmla="*/ 556570 h 1876486"/>
                    <a:gd name="connsiteX174" fmla="*/ 1657847 w 1980454"/>
                    <a:gd name="connsiteY174" fmla="*/ 520789 h 1876486"/>
                    <a:gd name="connsiteX175" fmla="*/ 1645920 w 1980454"/>
                    <a:gd name="connsiteY175" fmla="*/ 481033 h 1876486"/>
                    <a:gd name="connsiteX176" fmla="*/ 1637969 w 1980454"/>
                    <a:gd name="connsiteY176" fmla="*/ 453203 h 1876486"/>
                    <a:gd name="connsiteX177" fmla="*/ 1633993 w 1980454"/>
                    <a:gd name="connsiteY177" fmla="*/ 441276 h 1876486"/>
                    <a:gd name="connsiteX178" fmla="*/ 1633993 w 1980454"/>
                    <a:gd name="connsiteY178" fmla="*/ 417422 h 1876486"/>
                    <a:gd name="connsiteX179" fmla="*/ 1622067 w 1980454"/>
                    <a:gd name="connsiteY179" fmla="*/ 409471 h 1876486"/>
                    <a:gd name="connsiteX180" fmla="*/ 1594237 w 1980454"/>
                    <a:gd name="connsiteY180" fmla="*/ 385617 h 1876486"/>
                    <a:gd name="connsiteX181" fmla="*/ 1578334 w 1980454"/>
                    <a:gd name="connsiteY181" fmla="*/ 361763 h 1876486"/>
                    <a:gd name="connsiteX182" fmla="*/ 1566407 w 1980454"/>
                    <a:gd name="connsiteY182" fmla="*/ 337909 h 1876486"/>
                    <a:gd name="connsiteX183" fmla="*/ 1570383 w 1980454"/>
                    <a:gd name="connsiteY183" fmla="*/ 322006 h 1876486"/>
                    <a:gd name="connsiteX184" fmla="*/ 1578334 w 1980454"/>
                    <a:gd name="connsiteY184" fmla="*/ 310080 h 1876486"/>
                    <a:gd name="connsiteX185" fmla="*/ 1614115 w 1980454"/>
                    <a:gd name="connsiteY185" fmla="*/ 302128 h 1876486"/>
                    <a:gd name="connsiteX186" fmla="*/ 1622067 w 1980454"/>
                    <a:gd name="connsiteY186" fmla="*/ 294177 h 1876486"/>
                    <a:gd name="connsiteX187" fmla="*/ 1622067 w 1980454"/>
                    <a:gd name="connsiteY187" fmla="*/ 270323 h 1876486"/>
                    <a:gd name="connsiteX188" fmla="*/ 1614115 w 1980454"/>
                    <a:gd name="connsiteY188" fmla="*/ 262372 h 1876486"/>
                    <a:gd name="connsiteX189" fmla="*/ 1606164 w 1980454"/>
                    <a:gd name="connsiteY189" fmla="*/ 234542 h 1876486"/>
                    <a:gd name="connsiteX190" fmla="*/ 1610140 w 1980454"/>
                    <a:gd name="connsiteY190" fmla="*/ 194786 h 1876486"/>
                    <a:gd name="connsiteX191" fmla="*/ 1618091 w 1980454"/>
                    <a:gd name="connsiteY191" fmla="*/ 170932 h 1876486"/>
                    <a:gd name="connsiteX192" fmla="*/ 1598213 w 1980454"/>
                    <a:gd name="connsiteY192" fmla="*/ 127200 h 1876486"/>
                    <a:gd name="connsiteX193" fmla="*/ 1590261 w 1980454"/>
                    <a:gd name="connsiteY193" fmla="*/ 115273 h 1876486"/>
                    <a:gd name="connsiteX194" fmla="*/ 1598213 w 1980454"/>
                    <a:gd name="connsiteY194" fmla="*/ 147078 h 1876486"/>
                    <a:gd name="connsiteX195" fmla="*/ 1606164 w 1980454"/>
                    <a:gd name="connsiteY195" fmla="*/ 123224 h 1876486"/>
                    <a:gd name="connsiteX196" fmla="*/ 1610140 w 1980454"/>
                    <a:gd name="connsiteY196" fmla="*/ 111297 h 1876486"/>
                    <a:gd name="connsiteX197" fmla="*/ 1618091 w 1980454"/>
                    <a:gd name="connsiteY197" fmla="*/ 99370 h 1876486"/>
                    <a:gd name="connsiteX198" fmla="*/ 1606164 w 1980454"/>
                    <a:gd name="connsiteY198" fmla="*/ 107321 h 1876486"/>
                    <a:gd name="connsiteX199" fmla="*/ 1514724 w 1980454"/>
                    <a:gd name="connsiteY199" fmla="*/ 95394 h 1876486"/>
                    <a:gd name="connsiteX200" fmla="*/ 1490870 w 1980454"/>
                    <a:gd name="connsiteY200" fmla="*/ 87443 h 1876486"/>
                    <a:gd name="connsiteX201" fmla="*/ 1482919 w 1980454"/>
                    <a:gd name="connsiteY201" fmla="*/ 75516 h 1876486"/>
                    <a:gd name="connsiteX202" fmla="*/ 1463040 w 1980454"/>
                    <a:gd name="connsiteY202" fmla="*/ 71540 h 1876486"/>
                    <a:gd name="connsiteX203" fmla="*/ 1431235 w 1980454"/>
                    <a:gd name="connsiteY203" fmla="*/ 67565 h 1876486"/>
                    <a:gd name="connsiteX204" fmla="*/ 1391479 w 1980454"/>
                    <a:gd name="connsiteY204" fmla="*/ 55638 h 1876486"/>
                    <a:gd name="connsiteX205" fmla="*/ 1379552 w 1980454"/>
                    <a:gd name="connsiteY205" fmla="*/ 51662 h 1876486"/>
                    <a:gd name="connsiteX206" fmla="*/ 1319917 w 1980454"/>
                    <a:gd name="connsiteY206" fmla="*/ 43711 h 1876486"/>
                    <a:gd name="connsiteX207" fmla="*/ 1284136 w 1980454"/>
                    <a:gd name="connsiteY207" fmla="*/ 35760 h 1876486"/>
                    <a:gd name="connsiteX208" fmla="*/ 1272209 w 1980454"/>
                    <a:gd name="connsiteY208" fmla="*/ 31784 h 1876486"/>
                    <a:gd name="connsiteX209" fmla="*/ 1183171 w 1980454"/>
                    <a:gd name="connsiteY209" fmla="*/ 55638 h 1876486"/>
                    <a:gd name="connsiteX210" fmla="*/ 1148964 w 1980454"/>
                    <a:gd name="connsiteY210" fmla="*/ 47686 h 1876486"/>
                    <a:gd name="connsiteX211" fmla="*/ 1091731 w 1980454"/>
                    <a:gd name="connsiteY211" fmla="*/ 25448 h 1876486"/>
                    <a:gd name="connsiteX212" fmla="*/ 1008201 w 1980454"/>
                    <a:gd name="connsiteY212" fmla="*/ 0 h 1876486"/>
                    <a:gd name="connsiteX213" fmla="*/ 940656 w 1980454"/>
                    <a:gd name="connsiteY213" fmla="*/ 8737 h 1876486"/>
                    <a:gd name="connsiteX214" fmla="*/ 870668 w 1980454"/>
                    <a:gd name="connsiteY214" fmla="*/ 7930 h 1876486"/>
                    <a:gd name="connsiteX215" fmla="*/ 826936 w 1980454"/>
                    <a:gd name="connsiteY215" fmla="*/ 11906 h 1876486"/>
                    <a:gd name="connsiteX216" fmla="*/ 822960 w 1980454"/>
                    <a:gd name="connsiteY216" fmla="*/ 35760 h 1876486"/>
                    <a:gd name="connsiteX217" fmla="*/ 811033 w 1980454"/>
                    <a:gd name="connsiteY217" fmla="*/ 39735 h 1876486"/>
                    <a:gd name="connsiteX218" fmla="*/ 783204 w 1980454"/>
                    <a:gd name="connsiteY218" fmla="*/ 51662 h 1876486"/>
                    <a:gd name="connsiteX219" fmla="*/ 759350 w 1980454"/>
                    <a:gd name="connsiteY219" fmla="*/ 59613 h 1876486"/>
                    <a:gd name="connsiteX220" fmla="*/ 751399 w 1980454"/>
                    <a:gd name="connsiteY220" fmla="*/ 67565 h 1876486"/>
                    <a:gd name="connsiteX221" fmla="*/ 731520 w 1980454"/>
                    <a:gd name="connsiteY221" fmla="*/ 79492 h 1876486"/>
                    <a:gd name="connsiteX222" fmla="*/ 723569 w 1980454"/>
                    <a:gd name="connsiteY222" fmla="*/ 91419 h 1876486"/>
                    <a:gd name="connsiteX223" fmla="*/ 719593 w 1980454"/>
                    <a:gd name="connsiteY223" fmla="*/ 103346 h 1876486"/>
                    <a:gd name="connsiteX224" fmla="*/ 695740 w 1980454"/>
                    <a:gd name="connsiteY224" fmla="*/ 107321 h 1876486"/>
                    <a:gd name="connsiteX225" fmla="*/ 683813 w 1980454"/>
                    <a:gd name="connsiteY225" fmla="*/ 111297 h 1876486"/>
                    <a:gd name="connsiteX226" fmla="*/ 667910 w 1980454"/>
                    <a:gd name="connsiteY226" fmla="*/ 127200 h 1876486"/>
                    <a:gd name="connsiteX227" fmla="*/ 659959 w 1980454"/>
                    <a:gd name="connsiteY227" fmla="*/ 162980 h 1876486"/>
                    <a:gd name="connsiteX228" fmla="*/ 655983 w 1980454"/>
                    <a:gd name="connsiteY228" fmla="*/ 174907 h 1876486"/>
                    <a:gd name="connsiteX229" fmla="*/ 632129 w 1980454"/>
                    <a:gd name="connsiteY229" fmla="*/ 182859 h 1876486"/>
                    <a:gd name="connsiteX230" fmla="*/ 612251 w 1980454"/>
                    <a:gd name="connsiteY230" fmla="*/ 170932 h 1876486"/>
                    <a:gd name="connsiteX231" fmla="*/ 600324 w 1980454"/>
                    <a:gd name="connsiteY231" fmla="*/ 174907 h 1876486"/>
                    <a:gd name="connsiteX232" fmla="*/ 588397 w 1980454"/>
                    <a:gd name="connsiteY232" fmla="*/ 202737 h 1876486"/>
                    <a:gd name="connsiteX233" fmla="*/ 580446 w 1980454"/>
                    <a:gd name="connsiteY233" fmla="*/ 226591 h 1876486"/>
                    <a:gd name="connsiteX234" fmla="*/ 548640 w 1980454"/>
                    <a:gd name="connsiteY234" fmla="*/ 234542 h 1876486"/>
                    <a:gd name="connsiteX235" fmla="*/ 552616 w 1980454"/>
                    <a:gd name="connsiteY235" fmla="*/ 262372 h 1876486"/>
                    <a:gd name="connsiteX236" fmla="*/ 548640 w 1980454"/>
                    <a:gd name="connsiteY236" fmla="*/ 274299 h 1876486"/>
                    <a:gd name="connsiteX237" fmla="*/ 544665 w 1980454"/>
                    <a:gd name="connsiteY237" fmla="*/ 294177 h 1876486"/>
                    <a:gd name="connsiteX238" fmla="*/ 540689 w 1980454"/>
                    <a:gd name="connsiteY238" fmla="*/ 306104 h 1876486"/>
                    <a:gd name="connsiteX239" fmla="*/ 528762 w 1980454"/>
                    <a:gd name="connsiteY239" fmla="*/ 314055 h 1876486"/>
                    <a:gd name="connsiteX240" fmla="*/ 496957 w 1980454"/>
                    <a:gd name="connsiteY240" fmla="*/ 353812 h 1876486"/>
                    <a:gd name="connsiteX241" fmla="*/ 485030 w 1980454"/>
                    <a:gd name="connsiteY241" fmla="*/ 357787 h 1876486"/>
                    <a:gd name="connsiteX242" fmla="*/ 469127 w 1980454"/>
                    <a:gd name="connsiteY242" fmla="*/ 377666 h 1876486"/>
                    <a:gd name="connsiteX243" fmla="*/ 477079 w 1980454"/>
                    <a:gd name="connsiteY243" fmla="*/ 401520 h 1876486"/>
                    <a:gd name="connsiteX244" fmla="*/ 481054 w 1980454"/>
                    <a:gd name="connsiteY244" fmla="*/ 413446 h 1876486"/>
                    <a:gd name="connsiteX245" fmla="*/ 462791 w 1980454"/>
                    <a:gd name="connsiteY245" fmla="*/ 453224 h 1876486"/>
                    <a:gd name="connsiteX246" fmla="*/ 473103 w 1980454"/>
                    <a:gd name="connsiteY246" fmla="*/ 496935 h 1876486"/>
                    <a:gd name="connsiteX247" fmla="*/ 465152 w 1980454"/>
                    <a:gd name="connsiteY247" fmla="*/ 588375 h 1876486"/>
                    <a:gd name="connsiteX248" fmla="*/ 461176 w 1980454"/>
                    <a:gd name="connsiteY248" fmla="*/ 616205 h 1876486"/>
                    <a:gd name="connsiteX249" fmla="*/ 453225 w 1980454"/>
                    <a:gd name="connsiteY249" fmla="*/ 640059 h 1876486"/>
                    <a:gd name="connsiteX250" fmla="*/ 449249 w 1980454"/>
                    <a:gd name="connsiteY250" fmla="*/ 655961 h 1876486"/>
                    <a:gd name="connsiteX251" fmla="*/ 441298 w 1980454"/>
                    <a:gd name="connsiteY251" fmla="*/ 679815 h 1876486"/>
                    <a:gd name="connsiteX252" fmla="*/ 425395 w 1980454"/>
                    <a:gd name="connsiteY252" fmla="*/ 727523 h 1876486"/>
                    <a:gd name="connsiteX253" fmla="*/ 417444 w 1980454"/>
                    <a:gd name="connsiteY253" fmla="*/ 759328 h 1876486"/>
                    <a:gd name="connsiteX254" fmla="*/ 409493 w 1980454"/>
                    <a:gd name="connsiteY254" fmla="*/ 783182 h 1876486"/>
                    <a:gd name="connsiteX255" fmla="*/ 373712 w 1980454"/>
                    <a:gd name="connsiteY255" fmla="*/ 795109 h 1876486"/>
                    <a:gd name="connsiteX256" fmla="*/ 349858 w 1980454"/>
                    <a:gd name="connsiteY256" fmla="*/ 803060 h 1876486"/>
                    <a:gd name="connsiteX257" fmla="*/ 314077 w 1980454"/>
                    <a:gd name="connsiteY257" fmla="*/ 811012 h 1876486"/>
                    <a:gd name="connsiteX258" fmla="*/ 302150 w 1980454"/>
                    <a:gd name="connsiteY258" fmla="*/ 814987 h 1876486"/>
                    <a:gd name="connsiteX259" fmla="*/ 286247 w 1980454"/>
                    <a:gd name="connsiteY259" fmla="*/ 822939 h 1876486"/>
                    <a:gd name="connsiteX260" fmla="*/ 218661 w 1980454"/>
                    <a:gd name="connsiteY260" fmla="*/ 830890 h 1876486"/>
                    <a:gd name="connsiteX261" fmla="*/ 194807 w 1980454"/>
                    <a:gd name="connsiteY261" fmla="*/ 838841 h 1876486"/>
                    <a:gd name="connsiteX262" fmla="*/ 178905 w 1980454"/>
                    <a:gd name="connsiteY262" fmla="*/ 842817 h 1876486"/>
                    <a:gd name="connsiteX263" fmla="*/ 151075 w 1980454"/>
                    <a:gd name="connsiteY263" fmla="*/ 850768 h 1876486"/>
                    <a:gd name="connsiteX264" fmla="*/ 112106 w 1980454"/>
                    <a:gd name="connsiteY264" fmla="*/ 857932 h 1876486"/>
                    <a:gd name="connsiteX265" fmla="*/ 63611 w 1980454"/>
                    <a:gd name="connsiteY265" fmla="*/ 890525 h 1876486"/>
                    <a:gd name="connsiteX266" fmla="*/ 39757 w 1980454"/>
                    <a:gd name="connsiteY266" fmla="*/ 918354 h 1876486"/>
                    <a:gd name="connsiteX267" fmla="*/ 7952 w 1980454"/>
                    <a:gd name="connsiteY267" fmla="*/ 958111 h 1876486"/>
                    <a:gd name="connsiteX268" fmla="*/ 0 w 1980454"/>
                    <a:gd name="connsiteY268" fmla="*/ 981965 h 1876486"/>
                    <a:gd name="connsiteX269" fmla="*/ 19879 w 1980454"/>
                    <a:gd name="connsiteY269" fmla="*/ 1009794 h 1876486"/>
                    <a:gd name="connsiteX270" fmla="*/ 7952 w 1980454"/>
                    <a:gd name="connsiteY270" fmla="*/ 1009794 h 1876486"/>
                    <a:gd name="connsiteX0" fmla="*/ 7952 w 1980454"/>
                    <a:gd name="connsiteY0" fmla="*/ 1009794 h 1876486"/>
                    <a:gd name="connsiteX1" fmla="*/ 35781 w 1980454"/>
                    <a:gd name="connsiteY1" fmla="*/ 1005819 h 1876486"/>
                    <a:gd name="connsiteX2" fmla="*/ 75538 w 1980454"/>
                    <a:gd name="connsiteY2" fmla="*/ 1013770 h 1876486"/>
                    <a:gd name="connsiteX3" fmla="*/ 87465 w 1980454"/>
                    <a:gd name="connsiteY3" fmla="*/ 1021721 h 1876486"/>
                    <a:gd name="connsiteX4" fmla="*/ 95416 w 1980454"/>
                    <a:gd name="connsiteY4" fmla="*/ 1029673 h 1876486"/>
                    <a:gd name="connsiteX5" fmla="*/ 115294 w 1980454"/>
                    <a:gd name="connsiteY5" fmla="*/ 1033648 h 1876486"/>
                    <a:gd name="connsiteX6" fmla="*/ 131197 w 1980454"/>
                    <a:gd name="connsiteY6" fmla="*/ 1057502 h 1876486"/>
                    <a:gd name="connsiteX7" fmla="*/ 178905 w 1980454"/>
                    <a:gd name="connsiteY7" fmla="*/ 1073405 h 1876486"/>
                    <a:gd name="connsiteX8" fmla="*/ 190832 w 1980454"/>
                    <a:gd name="connsiteY8" fmla="*/ 1077380 h 1876486"/>
                    <a:gd name="connsiteX9" fmla="*/ 202759 w 1980454"/>
                    <a:gd name="connsiteY9" fmla="*/ 1081356 h 1876486"/>
                    <a:gd name="connsiteX10" fmla="*/ 218661 w 1980454"/>
                    <a:gd name="connsiteY10" fmla="*/ 1085332 h 1876486"/>
                    <a:gd name="connsiteX11" fmla="*/ 230588 w 1980454"/>
                    <a:gd name="connsiteY11" fmla="*/ 1089307 h 1876486"/>
                    <a:gd name="connsiteX12" fmla="*/ 250467 w 1980454"/>
                    <a:gd name="connsiteY12" fmla="*/ 1093283 h 1876486"/>
                    <a:gd name="connsiteX13" fmla="*/ 262393 w 1980454"/>
                    <a:gd name="connsiteY13" fmla="*/ 1097259 h 1876486"/>
                    <a:gd name="connsiteX14" fmla="*/ 278296 w 1980454"/>
                    <a:gd name="connsiteY14" fmla="*/ 1101234 h 1876486"/>
                    <a:gd name="connsiteX15" fmla="*/ 290223 w 1980454"/>
                    <a:gd name="connsiteY15" fmla="*/ 1105210 h 1876486"/>
                    <a:gd name="connsiteX16" fmla="*/ 337931 w 1980454"/>
                    <a:gd name="connsiteY16" fmla="*/ 1113161 h 1876486"/>
                    <a:gd name="connsiteX17" fmla="*/ 381663 w 1980454"/>
                    <a:gd name="connsiteY17" fmla="*/ 1109186 h 1876486"/>
                    <a:gd name="connsiteX18" fmla="*/ 405517 w 1980454"/>
                    <a:gd name="connsiteY18" fmla="*/ 1101234 h 1876486"/>
                    <a:gd name="connsiteX19" fmla="*/ 417444 w 1980454"/>
                    <a:gd name="connsiteY19" fmla="*/ 1097259 h 1876486"/>
                    <a:gd name="connsiteX20" fmla="*/ 449249 w 1980454"/>
                    <a:gd name="connsiteY20" fmla="*/ 1101234 h 1876486"/>
                    <a:gd name="connsiteX21" fmla="*/ 473103 w 1980454"/>
                    <a:gd name="connsiteY21" fmla="*/ 1117137 h 1876486"/>
                    <a:gd name="connsiteX22" fmla="*/ 492981 w 1980454"/>
                    <a:gd name="connsiteY22" fmla="*/ 1133040 h 1876486"/>
                    <a:gd name="connsiteX23" fmla="*/ 512860 w 1980454"/>
                    <a:gd name="connsiteY23" fmla="*/ 1148942 h 1876486"/>
                    <a:gd name="connsiteX24" fmla="*/ 532738 w 1980454"/>
                    <a:gd name="connsiteY24" fmla="*/ 1172796 h 1876486"/>
                    <a:gd name="connsiteX25" fmla="*/ 568519 w 1980454"/>
                    <a:gd name="connsiteY25" fmla="*/ 1188699 h 1876486"/>
                    <a:gd name="connsiteX26" fmla="*/ 580446 w 1980454"/>
                    <a:gd name="connsiteY26" fmla="*/ 1192674 h 1876486"/>
                    <a:gd name="connsiteX27" fmla="*/ 592373 w 1980454"/>
                    <a:gd name="connsiteY27" fmla="*/ 1196650 h 1876486"/>
                    <a:gd name="connsiteX28" fmla="*/ 604300 w 1980454"/>
                    <a:gd name="connsiteY28" fmla="*/ 1204601 h 1876486"/>
                    <a:gd name="connsiteX29" fmla="*/ 612251 w 1980454"/>
                    <a:gd name="connsiteY29" fmla="*/ 1212553 h 1876486"/>
                    <a:gd name="connsiteX30" fmla="*/ 624178 w 1980454"/>
                    <a:gd name="connsiteY30" fmla="*/ 1216528 h 1876486"/>
                    <a:gd name="connsiteX31" fmla="*/ 632129 w 1980454"/>
                    <a:gd name="connsiteY31" fmla="*/ 1224480 h 1876486"/>
                    <a:gd name="connsiteX32" fmla="*/ 667910 w 1980454"/>
                    <a:gd name="connsiteY32" fmla="*/ 1236406 h 1876486"/>
                    <a:gd name="connsiteX33" fmla="*/ 679837 w 1980454"/>
                    <a:gd name="connsiteY33" fmla="*/ 1240382 h 1876486"/>
                    <a:gd name="connsiteX34" fmla="*/ 691764 w 1980454"/>
                    <a:gd name="connsiteY34" fmla="*/ 1248333 h 1876486"/>
                    <a:gd name="connsiteX35" fmla="*/ 715618 w 1980454"/>
                    <a:gd name="connsiteY35" fmla="*/ 1256285 h 1876486"/>
                    <a:gd name="connsiteX36" fmla="*/ 719593 w 1980454"/>
                    <a:gd name="connsiteY36" fmla="*/ 1268212 h 1876486"/>
                    <a:gd name="connsiteX37" fmla="*/ 739472 w 1980454"/>
                    <a:gd name="connsiteY37" fmla="*/ 1288090 h 1876486"/>
                    <a:gd name="connsiteX38" fmla="*/ 751399 w 1980454"/>
                    <a:gd name="connsiteY38" fmla="*/ 1307968 h 1876486"/>
                    <a:gd name="connsiteX39" fmla="*/ 755374 w 1980454"/>
                    <a:gd name="connsiteY39" fmla="*/ 1319895 h 1876486"/>
                    <a:gd name="connsiteX40" fmla="*/ 771277 w 1980454"/>
                    <a:gd name="connsiteY40" fmla="*/ 1335798 h 1876486"/>
                    <a:gd name="connsiteX41" fmla="*/ 783204 w 1980454"/>
                    <a:gd name="connsiteY41" fmla="*/ 1347725 h 1876486"/>
                    <a:gd name="connsiteX42" fmla="*/ 799107 w 1980454"/>
                    <a:gd name="connsiteY42" fmla="*/ 1367603 h 1876486"/>
                    <a:gd name="connsiteX43" fmla="*/ 803082 w 1980454"/>
                    <a:gd name="connsiteY43" fmla="*/ 1379530 h 1876486"/>
                    <a:gd name="connsiteX44" fmla="*/ 815009 w 1980454"/>
                    <a:gd name="connsiteY44" fmla="*/ 1383506 h 1876486"/>
                    <a:gd name="connsiteX45" fmla="*/ 838863 w 1980454"/>
                    <a:gd name="connsiteY45" fmla="*/ 1399408 h 1876486"/>
                    <a:gd name="connsiteX46" fmla="*/ 862717 w 1980454"/>
                    <a:gd name="connsiteY46" fmla="*/ 1407360 h 1876486"/>
                    <a:gd name="connsiteX47" fmla="*/ 874644 w 1980454"/>
                    <a:gd name="connsiteY47" fmla="*/ 1411335 h 1876486"/>
                    <a:gd name="connsiteX48" fmla="*/ 882595 w 1980454"/>
                    <a:gd name="connsiteY48" fmla="*/ 1423262 h 1876486"/>
                    <a:gd name="connsiteX49" fmla="*/ 894522 w 1980454"/>
                    <a:gd name="connsiteY49" fmla="*/ 1427238 h 1876486"/>
                    <a:gd name="connsiteX50" fmla="*/ 906449 w 1980454"/>
                    <a:gd name="connsiteY50" fmla="*/ 1435189 h 1876486"/>
                    <a:gd name="connsiteX51" fmla="*/ 914400 w 1980454"/>
                    <a:gd name="connsiteY51" fmla="*/ 1447116 h 1876486"/>
                    <a:gd name="connsiteX52" fmla="*/ 918376 w 1980454"/>
                    <a:gd name="connsiteY52" fmla="*/ 1459043 h 1876486"/>
                    <a:gd name="connsiteX53" fmla="*/ 934279 w 1980454"/>
                    <a:gd name="connsiteY53" fmla="*/ 1478921 h 1876486"/>
                    <a:gd name="connsiteX54" fmla="*/ 946206 w 1980454"/>
                    <a:gd name="connsiteY54" fmla="*/ 1482897 h 1876486"/>
                    <a:gd name="connsiteX55" fmla="*/ 966084 w 1980454"/>
                    <a:gd name="connsiteY55" fmla="*/ 1478921 h 1876486"/>
                    <a:gd name="connsiteX56" fmla="*/ 978011 w 1980454"/>
                    <a:gd name="connsiteY56" fmla="*/ 1474946 h 1876486"/>
                    <a:gd name="connsiteX57" fmla="*/ 1001865 w 1980454"/>
                    <a:gd name="connsiteY57" fmla="*/ 1478921 h 1876486"/>
                    <a:gd name="connsiteX58" fmla="*/ 1025719 w 1980454"/>
                    <a:gd name="connsiteY58" fmla="*/ 1486873 h 1876486"/>
                    <a:gd name="connsiteX59" fmla="*/ 1049573 w 1980454"/>
                    <a:gd name="connsiteY59" fmla="*/ 1502775 h 1876486"/>
                    <a:gd name="connsiteX60" fmla="*/ 1069451 w 1980454"/>
                    <a:gd name="connsiteY60" fmla="*/ 1522653 h 1876486"/>
                    <a:gd name="connsiteX61" fmla="*/ 1101256 w 1980454"/>
                    <a:gd name="connsiteY61" fmla="*/ 1546507 h 1876486"/>
                    <a:gd name="connsiteX62" fmla="*/ 1109207 w 1980454"/>
                    <a:gd name="connsiteY62" fmla="*/ 1554459 h 1876486"/>
                    <a:gd name="connsiteX63" fmla="*/ 1141013 w 1980454"/>
                    <a:gd name="connsiteY63" fmla="*/ 1562410 h 1876486"/>
                    <a:gd name="connsiteX64" fmla="*/ 1152940 w 1980454"/>
                    <a:gd name="connsiteY64" fmla="*/ 1570361 h 1876486"/>
                    <a:gd name="connsiteX65" fmla="*/ 1176793 w 1980454"/>
                    <a:gd name="connsiteY65" fmla="*/ 1578313 h 1876486"/>
                    <a:gd name="connsiteX66" fmla="*/ 1196672 w 1980454"/>
                    <a:gd name="connsiteY66" fmla="*/ 1590240 h 1876486"/>
                    <a:gd name="connsiteX67" fmla="*/ 1208599 w 1980454"/>
                    <a:gd name="connsiteY67" fmla="*/ 1602166 h 1876486"/>
                    <a:gd name="connsiteX68" fmla="*/ 1232453 w 1980454"/>
                    <a:gd name="connsiteY68" fmla="*/ 1610118 h 1876486"/>
                    <a:gd name="connsiteX69" fmla="*/ 1244380 w 1980454"/>
                    <a:gd name="connsiteY69" fmla="*/ 1614093 h 1876486"/>
                    <a:gd name="connsiteX70" fmla="*/ 1252331 w 1980454"/>
                    <a:gd name="connsiteY70" fmla="*/ 1602166 h 1876486"/>
                    <a:gd name="connsiteX71" fmla="*/ 1268233 w 1980454"/>
                    <a:gd name="connsiteY71" fmla="*/ 1606142 h 1876486"/>
                    <a:gd name="connsiteX72" fmla="*/ 1288112 w 1980454"/>
                    <a:gd name="connsiteY72" fmla="*/ 1622045 h 1876486"/>
                    <a:gd name="connsiteX73" fmla="*/ 1296063 w 1980454"/>
                    <a:gd name="connsiteY73" fmla="*/ 1633972 h 1876486"/>
                    <a:gd name="connsiteX74" fmla="*/ 1307990 w 1980454"/>
                    <a:gd name="connsiteY74" fmla="*/ 1641923 h 1876486"/>
                    <a:gd name="connsiteX75" fmla="*/ 1331844 w 1980454"/>
                    <a:gd name="connsiteY75" fmla="*/ 1669753 h 1876486"/>
                    <a:gd name="connsiteX76" fmla="*/ 1343771 w 1980454"/>
                    <a:gd name="connsiteY76" fmla="*/ 1673728 h 1876486"/>
                    <a:gd name="connsiteX77" fmla="*/ 1391479 w 1980454"/>
                    <a:gd name="connsiteY77" fmla="*/ 1661801 h 1876486"/>
                    <a:gd name="connsiteX78" fmla="*/ 1403406 w 1980454"/>
                    <a:gd name="connsiteY78" fmla="*/ 1657826 h 1876486"/>
                    <a:gd name="connsiteX79" fmla="*/ 1439187 w 1980454"/>
                    <a:gd name="connsiteY79" fmla="*/ 1669753 h 1876486"/>
                    <a:gd name="connsiteX80" fmla="*/ 1451113 w 1980454"/>
                    <a:gd name="connsiteY80" fmla="*/ 1673728 h 1876486"/>
                    <a:gd name="connsiteX81" fmla="*/ 1463040 w 1980454"/>
                    <a:gd name="connsiteY81" fmla="*/ 1677704 h 1876486"/>
                    <a:gd name="connsiteX82" fmla="*/ 1494846 w 1980454"/>
                    <a:gd name="connsiteY82" fmla="*/ 1701558 h 1876486"/>
                    <a:gd name="connsiteX83" fmla="*/ 1506773 w 1980454"/>
                    <a:gd name="connsiteY83" fmla="*/ 1709509 h 1876486"/>
                    <a:gd name="connsiteX84" fmla="*/ 1530627 w 1980454"/>
                    <a:gd name="connsiteY84" fmla="*/ 1713485 h 1876486"/>
                    <a:gd name="connsiteX85" fmla="*/ 1542553 w 1980454"/>
                    <a:gd name="connsiteY85" fmla="*/ 1721436 h 1876486"/>
                    <a:gd name="connsiteX86" fmla="*/ 1554480 w 1980454"/>
                    <a:gd name="connsiteY86" fmla="*/ 1725412 h 1876486"/>
                    <a:gd name="connsiteX87" fmla="*/ 1562432 w 1980454"/>
                    <a:gd name="connsiteY87" fmla="*/ 1733363 h 1876486"/>
                    <a:gd name="connsiteX88" fmla="*/ 1574359 w 1980454"/>
                    <a:gd name="connsiteY88" fmla="*/ 1737339 h 1876486"/>
                    <a:gd name="connsiteX89" fmla="*/ 1598213 w 1980454"/>
                    <a:gd name="connsiteY89" fmla="*/ 1753241 h 1876486"/>
                    <a:gd name="connsiteX90" fmla="*/ 1618091 w 1980454"/>
                    <a:gd name="connsiteY90" fmla="*/ 1773120 h 1876486"/>
                    <a:gd name="connsiteX91" fmla="*/ 1637969 w 1980454"/>
                    <a:gd name="connsiteY91" fmla="*/ 1792998 h 1876486"/>
                    <a:gd name="connsiteX92" fmla="*/ 1641945 w 1980454"/>
                    <a:gd name="connsiteY92" fmla="*/ 1804925 h 1876486"/>
                    <a:gd name="connsiteX93" fmla="*/ 1665799 w 1980454"/>
                    <a:gd name="connsiteY93" fmla="*/ 1828779 h 1876486"/>
                    <a:gd name="connsiteX94" fmla="*/ 1677726 w 1980454"/>
                    <a:gd name="connsiteY94" fmla="*/ 1840706 h 1876486"/>
                    <a:gd name="connsiteX95" fmla="*/ 1685677 w 1980454"/>
                    <a:gd name="connsiteY95" fmla="*/ 1852633 h 1876486"/>
                    <a:gd name="connsiteX96" fmla="*/ 1689653 w 1980454"/>
                    <a:gd name="connsiteY96" fmla="*/ 1864560 h 1876486"/>
                    <a:gd name="connsiteX97" fmla="*/ 1701580 w 1980454"/>
                    <a:gd name="connsiteY97" fmla="*/ 1876486 h 1876486"/>
                    <a:gd name="connsiteX98" fmla="*/ 1713507 w 1980454"/>
                    <a:gd name="connsiteY98" fmla="*/ 1872511 h 1876486"/>
                    <a:gd name="connsiteX99" fmla="*/ 1737360 w 1980454"/>
                    <a:gd name="connsiteY99" fmla="*/ 1824803 h 1876486"/>
                    <a:gd name="connsiteX100" fmla="*/ 1753263 w 1980454"/>
                    <a:gd name="connsiteY100" fmla="*/ 1804925 h 1876486"/>
                    <a:gd name="connsiteX101" fmla="*/ 1757239 w 1980454"/>
                    <a:gd name="connsiteY101" fmla="*/ 1792998 h 1876486"/>
                    <a:gd name="connsiteX102" fmla="*/ 1773141 w 1980454"/>
                    <a:gd name="connsiteY102" fmla="*/ 1769144 h 1876486"/>
                    <a:gd name="connsiteX103" fmla="*/ 1781093 w 1980454"/>
                    <a:gd name="connsiteY103" fmla="*/ 1757217 h 1876486"/>
                    <a:gd name="connsiteX104" fmla="*/ 1793020 w 1980454"/>
                    <a:gd name="connsiteY104" fmla="*/ 1749266 h 1876486"/>
                    <a:gd name="connsiteX105" fmla="*/ 1832776 w 1980454"/>
                    <a:gd name="connsiteY105" fmla="*/ 1737339 h 1876486"/>
                    <a:gd name="connsiteX106" fmla="*/ 1840727 w 1980454"/>
                    <a:gd name="connsiteY106" fmla="*/ 1729387 h 1876486"/>
                    <a:gd name="connsiteX107" fmla="*/ 1844703 w 1980454"/>
                    <a:gd name="connsiteY107" fmla="*/ 1717460 h 1876486"/>
                    <a:gd name="connsiteX108" fmla="*/ 1856630 w 1980454"/>
                    <a:gd name="connsiteY108" fmla="*/ 1713485 h 1876486"/>
                    <a:gd name="connsiteX109" fmla="*/ 1864581 w 1980454"/>
                    <a:gd name="connsiteY109" fmla="*/ 1705533 h 1876486"/>
                    <a:gd name="connsiteX110" fmla="*/ 1880484 w 1980454"/>
                    <a:gd name="connsiteY110" fmla="*/ 1681680 h 1876486"/>
                    <a:gd name="connsiteX111" fmla="*/ 1896387 w 1980454"/>
                    <a:gd name="connsiteY111" fmla="*/ 1665777 h 1876486"/>
                    <a:gd name="connsiteX112" fmla="*/ 1912289 w 1980454"/>
                    <a:gd name="connsiteY112" fmla="*/ 1649874 h 1876486"/>
                    <a:gd name="connsiteX113" fmla="*/ 1936143 w 1980454"/>
                    <a:gd name="connsiteY113" fmla="*/ 1633972 h 1876486"/>
                    <a:gd name="connsiteX114" fmla="*/ 1932167 w 1980454"/>
                    <a:gd name="connsiteY114" fmla="*/ 1618069 h 1876486"/>
                    <a:gd name="connsiteX115" fmla="*/ 1920240 w 1980454"/>
                    <a:gd name="connsiteY115" fmla="*/ 1610118 h 1876486"/>
                    <a:gd name="connsiteX116" fmla="*/ 1904338 w 1980454"/>
                    <a:gd name="connsiteY116" fmla="*/ 1590240 h 1876486"/>
                    <a:gd name="connsiteX117" fmla="*/ 1900362 w 1980454"/>
                    <a:gd name="connsiteY117" fmla="*/ 1578313 h 1876486"/>
                    <a:gd name="connsiteX118" fmla="*/ 1904338 w 1980454"/>
                    <a:gd name="connsiteY118" fmla="*/ 1566386 h 1876486"/>
                    <a:gd name="connsiteX119" fmla="*/ 1908313 w 1980454"/>
                    <a:gd name="connsiteY119" fmla="*/ 1546507 h 1876486"/>
                    <a:gd name="connsiteX120" fmla="*/ 1928192 w 1980454"/>
                    <a:gd name="connsiteY120" fmla="*/ 1530605 h 1876486"/>
                    <a:gd name="connsiteX121" fmla="*/ 1936143 w 1980454"/>
                    <a:gd name="connsiteY121" fmla="*/ 1522653 h 1876486"/>
                    <a:gd name="connsiteX122" fmla="*/ 1940119 w 1980454"/>
                    <a:gd name="connsiteY122" fmla="*/ 1510726 h 1876486"/>
                    <a:gd name="connsiteX123" fmla="*/ 1944094 w 1980454"/>
                    <a:gd name="connsiteY123" fmla="*/ 1494824 h 1876486"/>
                    <a:gd name="connsiteX124" fmla="*/ 1952046 w 1980454"/>
                    <a:gd name="connsiteY124" fmla="*/ 1486873 h 1876486"/>
                    <a:gd name="connsiteX125" fmla="*/ 1979875 w 1980454"/>
                    <a:gd name="connsiteY125" fmla="*/ 1486873 h 1876486"/>
                    <a:gd name="connsiteX126" fmla="*/ 1975900 w 1980454"/>
                    <a:gd name="connsiteY126" fmla="*/ 1466994 h 1876486"/>
                    <a:gd name="connsiteX127" fmla="*/ 1967948 w 1980454"/>
                    <a:gd name="connsiteY127" fmla="*/ 1443140 h 1876486"/>
                    <a:gd name="connsiteX128" fmla="*/ 1963973 w 1980454"/>
                    <a:gd name="connsiteY128" fmla="*/ 1431213 h 1876486"/>
                    <a:gd name="connsiteX129" fmla="*/ 1959997 w 1980454"/>
                    <a:gd name="connsiteY129" fmla="*/ 1419286 h 1876486"/>
                    <a:gd name="connsiteX130" fmla="*/ 1956021 w 1980454"/>
                    <a:gd name="connsiteY130" fmla="*/ 1407360 h 1876486"/>
                    <a:gd name="connsiteX131" fmla="*/ 1967948 w 1980454"/>
                    <a:gd name="connsiteY131" fmla="*/ 1371579 h 1876486"/>
                    <a:gd name="connsiteX132" fmla="*/ 1971924 w 1980454"/>
                    <a:gd name="connsiteY132" fmla="*/ 1359652 h 1876486"/>
                    <a:gd name="connsiteX133" fmla="*/ 1975900 w 1980454"/>
                    <a:gd name="connsiteY133" fmla="*/ 1347725 h 1876486"/>
                    <a:gd name="connsiteX134" fmla="*/ 1967948 w 1980454"/>
                    <a:gd name="connsiteY134" fmla="*/ 1300017 h 1876486"/>
                    <a:gd name="connsiteX135" fmla="*/ 1959997 w 1980454"/>
                    <a:gd name="connsiteY135" fmla="*/ 1276163 h 1876486"/>
                    <a:gd name="connsiteX136" fmla="*/ 1956021 w 1980454"/>
                    <a:gd name="connsiteY136" fmla="*/ 1264236 h 1876486"/>
                    <a:gd name="connsiteX137" fmla="*/ 1948070 w 1980454"/>
                    <a:gd name="connsiteY137" fmla="*/ 1208577 h 1876486"/>
                    <a:gd name="connsiteX138" fmla="*/ 1932167 w 1980454"/>
                    <a:gd name="connsiteY138" fmla="*/ 1188699 h 1876486"/>
                    <a:gd name="connsiteX139" fmla="*/ 1932167 w 1980454"/>
                    <a:gd name="connsiteY139" fmla="*/ 1140991 h 1876486"/>
                    <a:gd name="connsiteX140" fmla="*/ 1944094 w 1980454"/>
                    <a:gd name="connsiteY140" fmla="*/ 1137015 h 1876486"/>
                    <a:gd name="connsiteX141" fmla="*/ 1952046 w 1980454"/>
                    <a:gd name="connsiteY141" fmla="*/ 1129064 h 1876486"/>
                    <a:gd name="connsiteX142" fmla="*/ 1952046 w 1980454"/>
                    <a:gd name="connsiteY142" fmla="*/ 1093283 h 1876486"/>
                    <a:gd name="connsiteX143" fmla="*/ 1944094 w 1980454"/>
                    <a:gd name="connsiteY143" fmla="*/ 1069429 h 1876486"/>
                    <a:gd name="connsiteX144" fmla="*/ 1940119 w 1980454"/>
                    <a:gd name="connsiteY144" fmla="*/ 1045575 h 1876486"/>
                    <a:gd name="connsiteX145" fmla="*/ 1940119 w 1980454"/>
                    <a:gd name="connsiteY145" fmla="*/ 966062 h 1876486"/>
                    <a:gd name="connsiteX146" fmla="*/ 1932167 w 1980454"/>
                    <a:gd name="connsiteY146" fmla="*/ 958111 h 1876486"/>
                    <a:gd name="connsiteX147" fmla="*/ 1928192 w 1980454"/>
                    <a:gd name="connsiteY147" fmla="*/ 946184 h 1876486"/>
                    <a:gd name="connsiteX148" fmla="*/ 1920240 w 1980454"/>
                    <a:gd name="connsiteY148" fmla="*/ 938233 h 1876486"/>
                    <a:gd name="connsiteX149" fmla="*/ 1912289 w 1980454"/>
                    <a:gd name="connsiteY149" fmla="*/ 910403 h 1876486"/>
                    <a:gd name="connsiteX150" fmla="*/ 1900362 w 1980454"/>
                    <a:gd name="connsiteY150" fmla="*/ 902452 h 1876486"/>
                    <a:gd name="connsiteX151" fmla="*/ 1876508 w 1980454"/>
                    <a:gd name="connsiteY151" fmla="*/ 894500 h 1876486"/>
                    <a:gd name="connsiteX152" fmla="*/ 1864581 w 1980454"/>
                    <a:gd name="connsiteY152" fmla="*/ 890525 h 1876486"/>
                    <a:gd name="connsiteX153" fmla="*/ 1856630 w 1980454"/>
                    <a:gd name="connsiteY153" fmla="*/ 882573 h 1876486"/>
                    <a:gd name="connsiteX154" fmla="*/ 1844703 w 1980454"/>
                    <a:gd name="connsiteY154" fmla="*/ 878598 h 1876486"/>
                    <a:gd name="connsiteX155" fmla="*/ 1832776 w 1980454"/>
                    <a:gd name="connsiteY155" fmla="*/ 870646 h 1876486"/>
                    <a:gd name="connsiteX156" fmla="*/ 1824825 w 1980454"/>
                    <a:gd name="connsiteY156" fmla="*/ 858720 h 1876486"/>
                    <a:gd name="connsiteX157" fmla="*/ 1816873 w 1980454"/>
                    <a:gd name="connsiteY157" fmla="*/ 850768 h 1876486"/>
                    <a:gd name="connsiteX158" fmla="*/ 1820849 w 1980454"/>
                    <a:gd name="connsiteY158" fmla="*/ 830890 h 1876486"/>
                    <a:gd name="connsiteX159" fmla="*/ 1832776 w 1980454"/>
                    <a:gd name="connsiteY159" fmla="*/ 807036 h 1876486"/>
                    <a:gd name="connsiteX160" fmla="*/ 1836752 w 1980454"/>
                    <a:gd name="connsiteY160" fmla="*/ 795109 h 1876486"/>
                    <a:gd name="connsiteX161" fmla="*/ 1832776 w 1980454"/>
                    <a:gd name="connsiteY161" fmla="*/ 771255 h 1876486"/>
                    <a:gd name="connsiteX162" fmla="*/ 1824825 w 1980454"/>
                    <a:gd name="connsiteY162" fmla="*/ 759328 h 1876486"/>
                    <a:gd name="connsiteX163" fmla="*/ 1793020 w 1980454"/>
                    <a:gd name="connsiteY163" fmla="*/ 731499 h 1876486"/>
                    <a:gd name="connsiteX164" fmla="*/ 1793020 w 1980454"/>
                    <a:gd name="connsiteY164" fmla="*/ 663913 h 1876486"/>
                    <a:gd name="connsiteX165" fmla="*/ 1789044 w 1980454"/>
                    <a:gd name="connsiteY165" fmla="*/ 644034 h 1876486"/>
                    <a:gd name="connsiteX166" fmla="*/ 1785068 w 1980454"/>
                    <a:gd name="connsiteY166" fmla="*/ 632107 h 1876486"/>
                    <a:gd name="connsiteX167" fmla="*/ 1741336 w 1980454"/>
                    <a:gd name="connsiteY167" fmla="*/ 620180 h 1876486"/>
                    <a:gd name="connsiteX168" fmla="*/ 1721458 w 1980454"/>
                    <a:gd name="connsiteY168" fmla="*/ 596326 h 1876486"/>
                    <a:gd name="connsiteX169" fmla="*/ 1709531 w 1980454"/>
                    <a:gd name="connsiteY169" fmla="*/ 584400 h 1876486"/>
                    <a:gd name="connsiteX170" fmla="*/ 1709531 w 1980454"/>
                    <a:gd name="connsiteY170" fmla="*/ 552594 h 1876486"/>
                    <a:gd name="connsiteX171" fmla="*/ 1697604 w 1980454"/>
                    <a:gd name="connsiteY171" fmla="*/ 548619 h 1876486"/>
                    <a:gd name="connsiteX172" fmla="*/ 1673750 w 1980454"/>
                    <a:gd name="connsiteY172" fmla="*/ 552594 h 1876486"/>
                    <a:gd name="connsiteX173" fmla="*/ 1661823 w 1980454"/>
                    <a:gd name="connsiteY173" fmla="*/ 556570 h 1876486"/>
                    <a:gd name="connsiteX174" fmla="*/ 1657847 w 1980454"/>
                    <a:gd name="connsiteY174" fmla="*/ 520789 h 1876486"/>
                    <a:gd name="connsiteX175" fmla="*/ 1645920 w 1980454"/>
                    <a:gd name="connsiteY175" fmla="*/ 481033 h 1876486"/>
                    <a:gd name="connsiteX176" fmla="*/ 1637969 w 1980454"/>
                    <a:gd name="connsiteY176" fmla="*/ 453203 h 1876486"/>
                    <a:gd name="connsiteX177" fmla="*/ 1633993 w 1980454"/>
                    <a:gd name="connsiteY177" fmla="*/ 441276 h 1876486"/>
                    <a:gd name="connsiteX178" fmla="*/ 1633993 w 1980454"/>
                    <a:gd name="connsiteY178" fmla="*/ 417422 h 1876486"/>
                    <a:gd name="connsiteX179" fmla="*/ 1622067 w 1980454"/>
                    <a:gd name="connsiteY179" fmla="*/ 409471 h 1876486"/>
                    <a:gd name="connsiteX180" fmla="*/ 1594237 w 1980454"/>
                    <a:gd name="connsiteY180" fmla="*/ 385617 h 1876486"/>
                    <a:gd name="connsiteX181" fmla="*/ 1578334 w 1980454"/>
                    <a:gd name="connsiteY181" fmla="*/ 361763 h 1876486"/>
                    <a:gd name="connsiteX182" fmla="*/ 1566407 w 1980454"/>
                    <a:gd name="connsiteY182" fmla="*/ 337909 h 1876486"/>
                    <a:gd name="connsiteX183" fmla="*/ 1570383 w 1980454"/>
                    <a:gd name="connsiteY183" fmla="*/ 322006 h 1876486"/>
                    <a:gd name="connsiteX184" fmla="*/ 1578334 w 1980454"/>
                    <a:gd name="connsiteY184" fmla="*/ 310080 h 1876486"/>
                    <a:gd name="connsiteX185" fmla="*/ 1614115 w 1980454"/>
                    <a:gd name="connsiteY185" fmla="*/ 302128 h 1876486"/>
                    <a:gd name="connsiteX186" fmla="*/ 1622067 w 1980454"/>
                    <a:gd name="connsiteY186" fmla="*/ 294177 h 1876486"/>
                    <a:gd name="connsiteX187" fmla="*/ 1622067 w 1980454"/>
                    <a:gd name="connsiteY187" fmla="*/ 270323 h 1876486"/>
                    <a:gd name="connsiteX188" fmla="*/ 1614115 w 1980454"/>
                    <a:gd name="connsiteY188" fmla="*/ 262372 h 1876486"/>
                    <a:gd name="connsiteX189" fmla="*/ 1606164 w 1980454"/>
                    <a:gd name="connsiteY189" fmla="*/ 234542 h 1876486"/>
                    <a:gd name="connsiteX190" fmla="*/ 1610140 w 1980454"/>
                    <a:gd name="connsiteY190" fmla="*/ 194786 h 1876486"/>
                    <a:gd name="connsiteX191" fmla="*/ 1618091 w 1980454"/>
                    <a:gd name="connsiteY191" fmla="*/ 170932 h 1876486"/>
                    <a:gd name="connsiteX192" fmla="*/ 1598213 w 1980454"/>
                    <a:gd name="connsiteY192" fmla="*/ 127200 h 1876486"/>
                    <a:gd name="connsiteX193" fmla="*/ 1590261 w 1980454"/>
                    <a:gd name="connsiteY193" fmla="*/ 115273 h 1876486"/>
                    <a:gd name="connsiteX194" fmla="*/ 1598213 w 1980454"/>
                    <a:gd name="connsiteY194" fmla="*/ 147078 h 1876486"/>
                    <a:gd name="connsiteX195" fmla="*/ 1606164 w 1980454"/>
                    <a:gd name="connsiteY195" fmla="*/ 123224 h 1876486"/>
                    <a:gd name="connsiteX196" fmla="*/ 1610140 w 1980454"/>
                    <a:gd name="connsiteY196" fmla="*/ 111297 h 1876486"/>
                    <a:gd name="connsiteX197" fmla="*/ 1618091 w 1980454"/>
                    <a:gd name="connsiteY197" fmla="*/ 99370 h 1876486"/>
                    <a:gd name="connsiteX198" fmla="*/ 1606164 w 1980454"/>
                    <a:gd name="connsiteY198" fmla="*/ 107321 h 1876486"/>
                    <a:gd name="connsiteX199" fmla="*/ 1514724 w 1980454"/>
                    <a:gd name="connsiteY199" fmla="*/ 95394 h 1876486"/>
                    <a:gd name="connsiteX200" fmla="*/ 1490870 w 1980454"/>
                    <a:gd name="connsiteY200" fmla="*/ 87443 h 1876486"/>
                    <a:gd name="connsiteX201" fmla="*/ 1482919 w 1980454"/>
                    <a:gd name="connsiteY201" fmla="*/ 75516 h 1876486"/>
                    <a:gd name="connsiteX202" fmla="*/ 1463040 w 1980454"/>
                    <a:gd name="connsiteY202" fmla="*/ 71540 h 1876486"/>
                    <a:gd name="connsiteX203" fmla="*/ 1431235 w 1980454"/>
                    <a:gd name="connsiteY203" fmla="*/ 67565 h 1876486"/>
                    <a:gd name="connsiteX204" fmla="*/ 1391479 w 1980454"/>
                    <a:gd name="connsiteY204" fmla="*/ 55638 h 1876486"/>
                    <a:gd name="connsiteX205" fmla="*/ 1379552 w 1980454"/>
                    <a:gd name="connsiteY205" fmla="*/ 51662 h 1876486"/>
                    <a:gd name="connsiteX206" fmla="*/ 1319917 w 1980454"/>
                    <a:gd name="connsiteY206" fmla="*/ 43711 h 1876486"/>
                    <a:gd name="connsiteX207" fmla="*/ 1284136 w 1980454"/>
                    <a:gd name="connsiteY207" fmla="*/ 35760 h 1876486"/>
                    <a:gd name="connsiteX208" fmla="*/ 1272209 w 1980454"/>
                    <a:gd name="connsiteY208" fmla="*/ 31784 h 1876486"/>
                    <a:gd name="connsiteX209" fmla="*/ 1187934 w 1980454"/>
                    <a:gd name="connsiteY209" fmla="*/ 50876 h 1876486"/>
                    <a:gd name="connsiteX210" fmla="*/ 1148964 w 1980454"/>
                    <a:gd name="connsiteY210" fmla="*/ 47686 h 1876486"/>
                    <a:gd name="connsiteX211" fmla="*/ 1091731 w 1980454"/>
                    <a:gd name="connsiteY211" fmla="*/ 25448 h 1876486"/>
                    <a:gd name="connsiteX212" fmla="*/ 1008201 w 1980454"/>
                    <a:gd name="connsiteY212" fmla="*/ 0 h 1876486"/>
                    <a:gd name="connsiteX213" fmla="*/ 940656 w 1980454"/>
                    <a:gd name="connsiteY213" fmla="*/ 8737 h 1876486"/>
                    <a:gd name="connsiteX214" fmla="*/ 870668 w 1980454"/>
                    <a:gd name="connsiteY214" fmla="*/ 7930 h 1876486"/>
                    <a:gd name="connsiteX215" fmla="*/ 826936 w 1980454"/>
                    <a:gd name="connsiteY215" fmla="*/ 11906 h 1876486"/>
                    <a:gd name="connsiteX216" fmla="*/ 822960 w 1980454"/>
                    <a:gd name="connsiteY216" fmla="*/ 35760 h 1876486"/>
                    <a:gd name="connsiteX217" fmla="*/ 811033 w 1980454"/>
                    <a:gd name="connsiteY217" fmla="*/ 39735 h 1876486"/>
                    <a:gd name="connsiteX218" fmla="*/ 783204 w 1980454"/>
                    <a:gd name="connsiteY218" fmla="*/ 51662 h 1876486"/>
                    <a:gd name="connsiteX219" fmla="*/ 759350 w 1980454"/>
                    <a:gd name="connsiteY219" fmla="*/ 59613 h 1876486"/>
                    <a:gd name="connsiteX220" fmla="*/ 751399 w 1980454"/>
                    <a:gd name="connsiteY220" fmla="*/ 67565 h 1876486"/>
                    <a:gd name="connsiteX221" fmla="*/ 731520 w 1980454"/>
                    <a:gd name="connsiteY221" fmla="*/ 79492 h 1876486"/>
                    <a:gd name="connsiteX222" fmla="*/ 723569 w 1980454"/>
                    <a:gd name="connsiteY222" fmla="*/ 91419 h 1876486"/>
                    <a:gd name="connsiteX223" fmla="*/ 719593 w 1980454"/>
                    <a:gd name="connsiteY223" fmla="*/ 103346 h 1876486"/>
                    <a:gd name="connsiteX224" fmla="*/ 695740 w 1980454"/>
                    <a:gd name="connsiteY224" fmla="*/ 107321 h 1876486"/>
                    <a:gd name="connsiteX225" fmla="*/ 683813 w 1980454"/>
                    <a:gd name="connsiteY225" fmla="*/ 111297 h 1876486"/>
                    <a:gd name="connsiteX226" fmla="*/ 667910 w 1980454"/>
                    <a:gd name="connsiteY226" fmla="*/ 127200 h 1876486"/>
                    <a:gd name="connsiteX227" fmla="*/ 659959 w 1980454"/>
                    <a:gd name="connsiteY227" fmla="*/ 162980 h 1876486"/>
                    <a:gd name="connsiteX228" fmla="*/ 655983 w 1980454"/>
                    <a:gd name="connsiteY228" fmla="*/ 174907 h 1876486"/>
                    <a:gd name="connsiteX229" fmla="*/ 632129 w 1980454"/>
                    <a:gd name="connsiteY229" fmla="*/ 182859 h 1876486"/>
                    <a:gd name="connsiteX230" fmla="*/ 612251 w 1980454"/>
                    <a:gd name="connsiteY230" fmla="*/ 170932 h 1876486"/>
                    <a:gd name="connsiteX231" fmla="*/ 600324 w 1980454"/>
                    <a:gd name="connsiteY231" fmla="*/ 174907 h 1876486"/>
                    <a:gd name="connsiteX232" fmla="*/ 588397 w 1980454"/>
                    <a:gd name="connsiteY232" fmla="*/ 202737 h 1876486"/>
                    <a:gd name="connsiteX233" fmla="*/ 580446 w 1980454"/>
                    <a:gd name="connsiteY233" fmla="*/ 226591 h 1876486"/>
                    <a:gd name="connsiteX234" fmla="*/ 548640 w 1980454"/>
                    <a:gd name="connsiteY234" fmla="*/ 234542 h 1876486"/>
                    <a:gd name="connsiteX235" fmla="*/ 552616 w 1980454"/>
                    <a:gd name="connsiteY235" fmla="*/ 262372 h 1876486"/>
                    <a:gd name="connsiteX236" fmla="*/ 548640 w 1980454"/>
                    <a:gd name="connsiteY236" fmla="*/ 274299 h 1876486"/>
                    <a:gd name="connsiteX237" fmla="*/ 544665 w 1980454"/>
                    <a:gd name="connsiteY237" fmla="*/ 294177 h 1876486"/>
                    <a:gd name="connsiteX238" fmla="*/ 540689 w 1980454"/>
                    <a:gd name="connsiteY238" fmla="*/ 306104 h 1876486"/>
                    <a:gd name="connsiteX239" fmla="*/ 528762 w 1980454"/>
                    <a:gd name="connsiteY239" fmla="*/ 314055 h 1876486"/>
                    <a:gd name="connsiteX240" fmla="*/ 496957 w 1980454"/>
                    <a:gd name="connsiteY240" fmla="*/ 353812 h 1876486"/>
                    <a:gd name="connsiteX241" fmla="*/ 485030 w 1980454"/>
                    <a:gd name="connsiteY241" fmla="*/ 357787 h 1876486"/>
                    <a:gd name="connsiteX242" fmla="*/ 469127 w 1980454"/>
                    <a:gd name="connsiteY242" fmla="*/ 377666 h 1876486"/>
                    <a:gd name="connsiteX243" fmla="*/ 477079 w 1980454"/>
                    <a:gd name="connsiteY243" fmla="*/ 401520 h 1876486"/>
                    <a:gd name="connsiteX244" fmla="*/ 481054 w 1980454"/>
                    <a:gd name="connsiteY244" fmla="*/ 413446 h 1876486"/>
                    <a:gd name="connsiteX245" fmla="*/ 462791 w 1980454"/>
                    <a:gd name="connsiteY245" fmla="*/ 453224 h 1876486"/>
                    <a:gd name="connsiteX246" fmla="*/ 473103 w 1980454"/>
                    <a:gd name="connsiteY246" fmla="*/ 496935 h 1876486"/>
                    <a:gd name="connsiteX247" fmla="*/ 465152 w 1980454"/>
                    <a:gd name="connsiteY247" fmla="*/ 588375 h 1876486"/>
                    <a:gd name="connsiteX248" fmla="*/ 461176 w 1980454"/>
                    <a:gd name="connsiteY248" fmla="*/ 616205 h 1876486"/>
                    <a:gd name="connsiteX249" fmla="*/ 453225 w 1980454"/>
                    <a:gd name="connsiteY249" fmla="*/ 640059 h 1876486"/>
                    <a:gd name="connsiteX250" fmla="*/ 449249 w 1980454"/>
                    <a:gd name="connsiteY250" fmla="*/ 655961 h 1876486"/>
                    <a:gd name="connsiteX251" fmla="*/ 441298 w 1980454"/>
                    <a:gd name="connsiteY251" fmla="*/ 679815 h 1876486"/>
                    <a:gd name="connsiteX252" fmla="*/ 425395 w 1980454"/>
                    <a:gd name="connsiteY252" fmla="*/ 727523 h 1876486"/>
                    <a:gd name="connsiteX253" fmla="*/ 417444 w 1980454"/>
                    <a:gd name="connsiteY253" fmla="*/ 759328 h 1876486"/>
                    <a:gd name="connsiteX254" fmla="*/ 409493 w 1980454"/>
                    <a:gd name="connsiteY254" fmla="*/ 783182 h 1876486"/>
                    <a:gd name="connsiteX255" fmla="*/ 373712 w 1980454"/>
                    <a:gd name="connsiteY255" fmla="*/ 795109 h 1876486"/>
                    <a:gd name="connsiteX256" fmla="*/ 349858 w 1980454"/>
                    <a:gd name="connsiteY256" fmla="*/ 803060 h 1876486"/>
                    <a:gd name="connsiteX257" fmla="*/ 314077 w 1980454"/>
                    <a:gd name="connsiteY257" fmla="*/ 811012 h 1876486"/>
                    <a:gd name="connsiteX258" fmla="*/ 302150 w 1980454"/>
                    <a:gd name="connsiteY258" fmla="*/ 814987 h 1876486"/>
                    <a:gd name="connsiteX259" fmla="*/ 286247 w 1980454"/>
                    <a:gd name="connsiteY259" fmla="*/ 822939 h 1876486"/>
                    <a:gd name="connsiteX260" fmla="*/ 218661 w 1980454"/>
                    <a:gd name="connsiteY260" fmla="*/ 830890 h 1876486"/>
                    <a:gd name="connsiteX261" fmla="*/ 194807 w 1980454"/>
                    <a:gd name="connsiteY261" fmla="*/ 838841 h 1876486"/>
                    <a:gd name="connsiteX262" fmla="*/ 178905 w 1980454"/>
                    <a:gd name="connsiteY262" fmla="*/ 842817 h 1876486"/>
                    <a:gd name="connsiteX263" fmla="*/ 151075 w 1980454"/>
                    <a:gd name="connsiteY263" fmla="*/ 850768 h 1876486"/>
                    <a:gd name="connsiteX264" fmla="*/ 112106 w 1980454"/>
                    <a:gd name="connsiteY264" fmla="*/ 857932 h 1876486"/>
                    <a:gd name="connsiteX265" fmla="*/ 63611 w 1980454"/>
                    <a:gd name="connsiteY265" fmla="*/ 890525 h 1876486"/>
                    <a:gd name="connsiteX266" fmla="*/ 39757 w 1980454"/>
                    <a:gd name="connsiteY266" fmla="*/ 918354 h 1876486"/>
                    <a:gd name="connsiteX267" fmla="*/ 7952 w 1980454"/>
                    <a:gd name="connsiteY267" fmla="*/ 958111 h 1876486"/>
                    <a:gd name="connsiteX268" fmla="*/ 0 w 1980454"/>
                    <a:gd name="connsiteY268" fmla="*/ 981965 h 1876486"/>
                    <a:gd name="connsiteX269" fmla="*/ 19879 w 1980454"/>
                    <a:gd name="connsiteY269" fmla="*/ 1009794 h 1876486"/>
                    <a:gd name="connsiteX270" fmla="*/ 7952 w 1980454"/>
                    <a:gd name="connsiteY270" fmla="*/ 1009794 h 1876486"/>
                    <a:gd name="connsiteX0" fmla="*/ 7952 w 1980454"/>
                    <a:gd name="connsiteY0" fmla="*/ 1009794 h 1876486"/>
                    <a:gd name="connsiteX1" fmla="*/ 35781 w 1980454"/>
                    <a:gd name="connsiteY1" fmla="*/ 1005819 h 1876486"/>
                    <a:gd name="connsiteX2" fmla="*/ 75538 w 1980454"/>
                    <a:gd name="connsiteY2" fmla="*/ 1013770 h 1876486"/>
                    <a:gd name="connsiteX3" fmla="*/ 87465 w 1980454"/>
                    <a:gd name="connsiteY3" fmla="*/ 1021721 h 1876486"/>
                    <a:gd name="connsiteX4" fmla="*/ 95416 w 1980454"/>
                    <a:gd name="connsiteY4" fmla="*/ 1029673 h 1876486"/>
                    <a:gd name="connsiteX5" fmla="*/ 115294 w 1980454"/>
                    <a:gd name="connsiteY5" fmla="*/ 1033648 h 1876486"/>
                    <a:gd name="connsiteX6" fmla="*/ 131197 w 1980454"/>
                    <a:gd name="connsiteY6" fmla="*/ 1057502 h 1876486"/>
                    <a:gd name="connsiteX7" fmla="*/ 178905 w 1980454"/>
                    <a:gd name="connsiteY7" fmla="*/ 1073405 h 1876486"/>
                    <a:gd name="connsiteX8" fmla="*/ 190832 w 1980454"/>
                    <a:gd name="connsiteY8" fmla="*/ 1077380 h 1876486"/>
                    <a:gd name="connsiteX9" fmla="*/ 202759 w 1980454"/>
                    <a:gd name="connsiteY9" fmla="*/ 1081356 h 1876486"/>
                    <a:gd name="connsiteX10" fmla="*/ 218661 w 1980454"/>
                    <a:gd name="connsiteY10" fmla="*/ 1085332 h 1876486"/>
                    <a:gd name="connsiteX11" fmla="*/ 230588 w 1980454"/>
                    <a:gd name="connsiteY11" fmla="*/ 1089307 h 1876486"/>
                    <a:gd name="connsiteX12" fmla="*/ 250467 w 1980454"/>
                    <a:gd name="connsiteY12" fmla="*/ 1093283 h 1876486"/>
                    <a:gd name="connsiteX13" fmla="*/ 262393 w 1980454"/>
                    <a:gd name="connsiteY13" fmla="*/ 1097259 h 1876486"/>
                    <a:gd name="connsiteX14" fmla="*/ 278296 w 1980454"/>
                    <a:gd name="connsiteY14" fmla="*/ 1101234 h 1876486"/>
                    <a:gd name="connsiteX15" fmla="*/ 290223 w 1980454"/>
                    <a:gd name="connsiteY15" fmla="*/ 1105210 h 1876486"/>
                    <a:gd name="connsiteX16" fmla="*/ 337931 w 1980454"/>
                    <a:gd name="connsiteY16" fmla="*/ 1113161 h 1876486"/>
                    <a:gd name="connsiteX17" fmla="*/ 381663 w 1980454"/>
                    <a:gd name="connsiteY17" fmla="*/ 1109186 h 1876486"/>
                    <a:gd name="connsiteX18" fmla="*/ 405517 w 1980454"/>
                    <a:gd name="connsiteY18" fmla="*/ 1101234 h 1876486"/>
                    <a:gd name="connsiteX19" fmla="*/ 417444 w 1980454"/>
                    <a:gd name="connsiteY19" fmla="*/ 1097259 h 1876486"/>
                    <a:gd name="connsiteX20" fmla="*/ 449249 w 1980454"/>
                    <a:gd name="connsiteY20" fmla="*/ 1101234 h 1876486"/>
                    <a:gd name="connsiteX21" fmla="*/ 473103 w 1980454"/>
                    <a:gd name="connsiteY21" fmla="*/ 1117137 h 1876486"/>
                    <a:gd name="connsiteX22" fmla="*/ 492981 w 1980454"/>
                    <a:gd name="connsiteY22" fmla="*/ 1133040 h 1876486"/>
                    <a:gd name="connsiteX23" fmla="*/ 512860 w 1980454"/>
                    <a:gd name="connsiteY23" fmla="*/ 1148942 h 1876486"/>
                    <a:gd name="connsiteX24" fmla="*/ 532738 w 1980454"/>
                    <a:gd name="connsiteY24" fmla="*/ 1172796 h 1876486"/>
                    <a:gd name="connsiteX25" fmla="*/ 568519 w 1980454"/>
                    <a:gd name="connsiteY25" fmla="*/ 1188699 h 1876486"/>
                    <a:gd name="connsiteX26" fmla="*/ 580446 w 1980454"/>
                    <a:gd name="connsiteY26" fmla="*/ 1192674 h 1876486"/>
                    <a:gd name="connsiteX27" fmla="*/ 592373 w 1980454"/>
                    <a:gd name="connsiteY27" fmla="*/ 1196650 h 1876486"/>
                    <a:gd name="connsiteX28" fmla="*/ 604300 w 1980454"/>
                    <a:gd name="connsiteY28" fmla="*/ 1204601 h 1876486"/>
                    <a:gd name="connsiteX29" fmla="*/ 612251 w 1980454"/>
                    <a:gd name="connsiteY29" fmla="*/ 1212553 h 1876486"/>
                    <a:gd name="connsiteX30" fmla="*/ 624178 w 1980454"/>
                    <a:gd name="connsiteY30" fmla="*/ 1216528 h 1876486"/>
                    <a:gd name="connsiteX31" fmla="*/ 632129 w 1980454"/>
                    <a:gd name="connsiteY31" fmla="*/ 1224480 h 1876486"/>
                    <a:gd name="connsiteX32" fmla="*/ 667910 w 1980454"/>
                    <a:gd name="connsiteY32" fmla="*/ 1236406 h 1876486"/>
                    <a:gd name="connsiteX33" fmla="*/ 679837 w 1980454"/>
                    <a:gd name="connsiteY33" fmla="*/ 1240382 h 1876486"/>
                    <a:gd name="connsiteX34" fmla="*/ 691764 w 1980454"/>
                    <a:gd name="connsiteY34" fmla="*/ 1248333 h 1876486"/>
                    <a:gd name="connsiteX35" fmla="*/ 715618 w 1980454"/>
                    <a:gd name="connsiteY35" fmla="*/ 1256285 h 1876486"/>
                    <a:gd name="connsiteX36" fmla="*/ 719593 w 1980454"/>
                    <a:gd name="connsiteY36" fmla="*/ 1268212 h 1876486"/>
                    <a:gd name="connsiteX37" fmla="*/ 739472 w 1980454"/>
                    <a:gd name="connsiteY37" fmla="*/ 1288090 h 1876486"/>
                    <a:gd name="connsiteX38" fmla="*/ 751399 w 1980454"/>
                    <a:gd name="connsiteY38" fmla="*/ 1307968 h 1876486"/>
                    <a:gd name="connsiteX39" fmla="*/ 755374 w 1980454"/>
                    <a:gd name="connsiteY39" fmla="*/ 1319895 h 1876486"/>
                    <a:gd name="connsiteX40" fmla="*/ 771277 w 1980454"/>
                    <a:gd name="connsiteY40" fmla="*/ 1335798 h 1876486"/>
                    <a:gd name="connsiteX41" fmla="*/ 783204 w 1980454"/>
                    <a:gd name="connsiteY41" fmla="*/ 1347725 h 1876486"/>
                    <a:gd name="connsiteX42" fmla="*/ 799107 w 1980454"/>
                    <a:gd name="connsiteY42" fmla="*/ 1367603 h 1876486"/>
                    <a:gd name="connsiteX43" fmla="*/ 803082 w 1980454"/>
                    <a:gd name="connsiteY43" fmla="*/ 1379530 h 1876486"/>
                    <a:gd name="connsiteX44" fmla="*/ 815009 w 1980454"/>
                    <a:gd name="connsiteY44" fmla="*/ 1383506 h 1876486"/>
                    <a:gd name="connsiteX45" fmla="*/ 838863 w 1980454"/>
                    <a:gd name="connsiteY45" fmla="*/ 1399408 h 1876486"/>
                    <a:gd name="connsiteX46" fmla="*/ 862717 w 1980454"/>
                    <a:gd name="connsiteY46" fmla="*/ 1407360 h 1876486"/>
                    <a:gd name="connsiteX47" fmla="*/ 874644 w 1980454"/>
                    <a:gd name="connsiteY47" fmla="*/ 1411335 h 1876486"/>
                    <a:gd name="connsiteX48" fmla="*/ 882595 w 1980454"/>
                    <a:gd name="connsiteY48" fmla="*/ 1423262 h 1876486"/>
                    <a:gd name="connsiteX49" fmla="*/ 894522 w 1980454"/>
                    <a:gd name="connsiteY49" fmla="*/ 1427238 h 1876486"/>
                    <a:gd name="connsiteX50" fmla="*/ 906449 w 1980454"/>
                    <a:gd name="connsiteY50" fmla="*/ 1435189 h 1876486"/>
                    <a:gd name="connsiteX51" fmla="*/ 914400 w 1980454"/>
                    <a:gd name="connsiteY51" fmla="*/ 1447116 h 1876486"/>
                    <a:gd name="connsiteX52" fmla="*/ 918376 w 1980454"/>
                    <a:gd name="connsiteY52" fmla="*/ 1459043 h 1876486"/>
                    <a:gd name="connsiteX53" fmla="*/ 934279 w 1980454"/>
                    <a:gd name="connsiteY53" fmla="*/ 1478921 h 1876486"/>
                    <a:gd name="connsiteX54" fmla="*/ 946206 w 1980454"/>
                    <a:gd name="connsiteY54" fmla="*/ 1482897 h 1876486"/>
                    <a:gd name="connsiteX55" fmla="*/ 966084 w 1980454"/>
                    <a:gd name="connsiteY55" fmla="*/ 1478921 h 1876486"/>
                    <a:gd name="connsiteX56" fmla="*/ 978011 w 1980454"/>
                    <a:gd name="connsiteY56" fmla="*/ 1474946 h 1876486"/>
                    <a:gd name="connsiteX57" fmla="*/ 1001865 w 1980454"/>
                    <a:gd name="connsiteY57" fmla="*/ 1478921 h 1876486"/>
                    <a:gd name="connsiteX58" fmla="*/ 1025719 w 1980454"/>
                    <a:gd name="connsiteY58" fmla="*/ 1486873 h 1876486"/>
                    <a:gd name="connsiteX59" fmla="*/ 1049573 w 1980454"/>
                    <a:gd name="connsiteY59" fmla="*/ 1502775 h 1876486"/>
                    <a:gd name="connsiteX60" fmla="*/ 1069451 w 1980454"/>
                    <a:gd name="connsiteY60" fmla="*/ 1522653 h 1876486"/>
                    <a:gd name="connsiteX61" fmla="*/ 1101256 w 1980454"/>
                    <a:gd name="connsiteY61" fmla="*/ 1546507 h 1876486"/>
                    <a:gd name="connsiteX62" fmla="*/ 1109207 w 1980454"/>
                    <a:gd name="connsiteY62" fmla="*/ 1554459 h 1876486"/>
                    <a:gd name="connsiteX63" fmla="*/ 1141013 w 1980454"/>
                    <a:gd name="connsiteY63" fmla="*/ 1562410 h 1876486"/>
                    <a:gd name="connsiteX64" fmla="*/ 1152940 w 1980454"/>
                    <a:gd name="connsiteY64" fmla="*/ 1570361 h 1876486"/>
                    <a:gd name="connsiteX65" fmla="*/ 1176793 w 1980454"/>
                    <a:gd name="connsiteY65" fmla="*/ 1578313 h 1876486"/>
                    <a:gd name="connsiteX66" fmla="*/ 1196672 w 1980454"/>
                    <a:gd name="connsiteY66" fmla="*/ 1590240 h 1876486"/>
                    <a:gd name="connsiteX67" fmla="*/ 1208599 w 1980454"/>
                    <a:gd name="connsiteY67" fmla="*/ 1602166 h 1876486"/>
                    <a:gd name="connsiteX68" fmla="*/ 1232453 w 1980454"/>
                    <a:gd name="connsiteY68" fmla="*/ 1610118 h 1876486"/>
                    <a:gd name="connsiteX69" fmla="*/ 1244380 w 1980454"/>
                    <a:gd name="connsiteY69" fmla="*/ 1614093 h 1876486"/>
                    <a:gd name="connsiteX70" fmla="*/ 1252331 w 1980454"/>
                    <a:gd name="connsiteY70" fmla="*/ 1602166 h 1876486"/>
                    <a:gd name="connsiteX71" fmla="*/ 1268233 w 1980454"/>
                    <a:gd name="connsiteY71" fmla="*/ 1606142 h 1876486"/>
                    <a:gd name="connsiteX72" fmla="*/ 1288112 w 1980454"/>
                    <a:gd name="connsiteY72" fmla="*/ 1622045 h 1876486"/>
                    <a:gd name="connsiteX73" fmla="*/ 1296063 w 1980454"/>
                    <a:gd name="connsiteY73" fmla="*/ 1633972 h 1876486"/>
                    <a:gd name="connsiteX74" fmla="*/ 1307990 w 1980454"/>
                    <a:gd name="connsiteY74" fmla="*/ 1641923 h 1876486"/>
                    <a:gd name="connsiteX75" fmla="*/ 1331844 w 1980454"/>
                    <a:gd name="connsiteY75" fmla="*/ 1669753 h 1876486"/>
                    <a:gd name="connsiteX76" fmla="*/ 1343771 w 1980454"/>
                    <a:gd name="connsiteY76" fmla="*/ 1673728 h 1876486"/>
                    <a:gd name="connsiteX77" fmla="*/ 1391479 w 1980454"/>
                    <a:gd name="connsiteY77" fmla="*/ 1661801 h 1876486"/>
                    <a:gd name="connsiteX78" fmla="*/ 1403406 w 1980454"/>
                    <a:gd name="connsiteY78" fmla="*/ 1657826 h 1876486"/>
                    <a:gd name="connsiteX79" fmla="*/ 1439187 w 1980454"/>
                    <a:gd name="connsiteY79" fmla="*/ 1669753 h 1876486"/>
                    <a:gd name="connsiteX80" fmla="*/ 1451113 w 1980454"/>
                    <a:gd name="connsiteY80" fmla="*/ 1673728 h 1876486"/>
                    <a:gd name="connsiteX81" fmla="*/ 1463040 w 1980454"/>
                    <a:gd name="connsiteY81" fmla="*/ 1677704 h 1876486"/>
                    <a:gd name="connsiteX82" fmla="*/ 1494846 w 1980454"/>
                    <a:gd name="connsiteY82" fmla="*/ 1701558 h 1876486"/>
                    <a:gd name="connsiteX83" fmla="*/ 1506773 w 1980454"/>
                    <a:gd name="connsiteY83" fmla="*/ 1709509 h 1876486"/>
                    <a:gd name="connsiteX84" fmla="*/ 1530627 w 1980454"/>
                    <a:gd name="connsiteY84" fmla="*/ 1713485 h 1876486"/>
                    <a:gd name="connsiteX85" fmla="*/ 1542553 w 1980454"/>
                    <a:gd name="connsiteY85" fmla="*/ 1721436 h 1876486"/>
                    <a:gd name="connsiteX86" fmla="*/ 1554480 w 1980454"/>
                    <a:gd name="connsiteY86" fmla="*/ 1725412 h 1876486"/>
                    <a:gd name="connsiteX87" fmla="*/ 1562432 w 1980454"/>
                    <a:gd name="connsiteY87" fmla="*/ 1733363 h 1876486"/>
                    <a:gd name="connsiteX88" fmla="*/ 1574359 w 1980454"/>
                    <a:gd name="connsiteY88" fmla="*/ 1737339 h 1876486"/>
                    <a:gd name="connsiteX89" fmla="*/ 1598213 w 1980454"/>
                    <a:gd name="connsiteY89" fmla="*/ 1753241 h 1876486"/>
                    <a:gd name="connsiteX90" fmla="*/ 1618091 w 1980454"/>
                    <a:gd name="connsiteY90" fmla="*/ 1773120 h 1876486"/>
                    <a:gd name="connsiteX91" fmla="*/ 1637969 w 1980454"/>
                    <a:gd name="connsiteY91" fmla="*/ 1792998 h 1876486"/>
                    <a:gd name="connsiteX92" fmla="*/ 1641945 w 1980454"/>
                    <a:gd name="connsiteY92" fmla="*/ 1804925 h 1876486"/>
                    <a:gd name="connsiteX93" fmla="*/ 1665799 w 1980454"/>
                    <a:gd name="connsiteY93" fmla="*/ 1828779 h 1876486"/>
                    <a:gd name="connsiteX94" fmla="*/ 1677726 w 1980454"/>
                    <a:gd name="connsiteY94" fmla="*/ 1840706 h 1876486"/>
                    <a:gd name="connsiteX95" fmla="*/ 1685677 w 1980454"/>
                    <a:gd name="connsiteY95" fmla="*/ 1852633 h 1876486"/>
                    <a:gd name="connsiteX96" fmla="*/ 1689653 w 1980454"/>
                    <a:gd name="connsiteY96" fmla="*/ 1864560 h 1876486"/>
                    <a:gd name="connsiteX97" fmla="*/ 1701580 w 1980454"/>
                    <a:gd name="connsiteY97" fmla="*/ 1876486 h 1876486"/>
                    <a:gd name="connsiteX98" fmla="*/ 1713507 w 1980454"/>
                    <a:gd name="connsiteY98" fmla="*/ 1872511 h 1876486"/>
                    <a:gd name="connsiteX99" fmla="*/ 1737360 w 1980454"/>
                    <a:gd name="connsiteY99" fmla="*/ 1824803 h 1876486"/>
                    <a:gd name="connsiteX100" fmla="*/ 1753263 w 1980454"/>
                    <a:gd name="connsiteY100" fmla="*/ 1804925 h 1876486"/>
                    <a:gd name="connsiteX101" fmla="*/ 1757239 w 1980454"/>
                    <a:gd name="connsiteY101" fmla="*/ 1792998 h 1876486"/>
                    <a:gd name="connsiteX102" fmla="*/ 1773141 w 1980454"/>
                    <a:gd name="connsiteY102" fmla="*/ 1769144 h 1876486"/>
                    <a:gd name="connsiteX103" fmla="*/ 1781093 w 1980454"/>
                    <a:gd name="connsiteY103" fmla="*/ 1757217 h 1876486"/>
                    <a:gd name="connsiteX104" fmla="*/ 1793020 w 1980454"/>
                    <a:gd name="connsiteY104" fmla="*/ 1749266 h 1876486"/>
                    <a:gd name="connsiteX105" fmla="*/ 1832776 w 1980454"/>
                    <a:gd name="connsiteY105" fmla="*/ 1737339 h 1876486"/>
                    <a:gd name="connsiteX106" fmla="*/ 1840727 w 1980454"/>
                    <a:gd name="connsiteY106" fmla="*/ 1729387 h 1876486"/>
                    <a:gd name="connsiteX107" fmla="*/ 1844703 w 1980454"/>
                    <a:gd name="connsiteY107" fmla="*/ 1717460 h 1876486"/>
                    <a:gd name="connsiteX108" fmla="*/ 1856630 w 1980454"/>
                    <a:gd name="connsiteY108" fmla="*/ 1713485 h 1876486"/>
                    <a:gd name="connsiteX109" fmla="*/ 1864581 w 1980454"/>
                    <a:gd name="connsiteY109" fmla="*/ 1705533 h 1876486"/>
                    <a:gd name="connsiteX110" fmla="*/ 1880484 w 1980454"/>
                    <a:gd name="connsiteY110" fmla="*/ 1681680 h 1876486"/>
                    <a:gd name="connsiteX111" fmla="*/ 1896387 w 1980454"/>
                    <a:gd name="connsiteY111" fmla="*/ 1665777 h 1876486"/>
                    <a:gd name="connsiteX112" fmla="*/ 1912289 w 1980454"/>
                    <a:gd name="connsiteY112" fmla="*/ 1649874 h 1876486"/>
                    <a:gd name="connsiteX113" fmla="*/ 1936143 w 1980454"/>
                    <a:gd name="connsiteY113" fmla="*/ 1633972 h 1876486"/>
                    <a:gd name="connsiteX114" fmla="*/ 1932167 w 1980454"/>
                    <a:gd name="connsiteY114" fmla="*/ 1618069 h 1876486"/>
                    <a:gd name="connsiteX115" fmla="*/ 1920240 w 1980454"/>
                    <a:gd name="connsiteY115" fmla="*/ 1610118 h 1876486"/>
                    <a:gd name="connsiteX116" fmla="*/ 1904338 w 1980454"/>
                    <a:gd name="connsiteY116" fmla="*/ 1590240 h 1876486"/>
                    <a:gd name="connsiteX117" fmla="*/ 1900362 w 1980454"/>
                    <a:gd name="connsiteY117" fmla="*/ 1578313 h 1876486"/>
                    <a:gd name="connsiteX118" fmla="*/ 1904338 w 1980454"/>
                    <a:gd name="connsiteY118" fmla="*/ 1566386 h 1876486"/>
                    <a:gd name="connsiteX119" fmla="*/ 1908313 w 1980454"/>
                    <a:gd name="connsiteY119" fmla="*/ 1546507 h 1876486"/>
                    <a:gd name="connsiteX120" fmla="*/ 1928192 w 1980454"/>
                    <a:gd name="connsiteY120" fmla="*/ 1530605 h 1876486"/>
                    <a:gd name="connsiteX121" fmla="*/ 1936143 w 1980454"/>
                    <a:gd name="connsiteY121" fmla="*/ 1522653 h 1876486"/>
                    <a:gd name="connsiteX122" fmla="*/ 1940119 w 1980454"/>
                    <a:gd name="connsiteY122" fmla="*/ 1510726 h 1876486"/>
                    <a:gd name="connsiteX123" fmla="*/ 1944094 w 1980454"/>
                    <a:gd name="connsiteY123" fmla="*/ 1494824 h 1876486"/>
                    <a:gd name="connsiteX124" fmla="*/ 1952046 w 1980454"/>
                    <a:gd name="connsiteY124" fmla="*/ 1486873 h 1876486"/>
                    <a:gd name="connsiteX125" fmla="*/ 1979875 w 1980454"/>
                    <a:gd name="connsiteY125" fmla="*/ 1486873 h 1876486"/>
                    <a:gd name="connsiteX126" fmla="*/ 1975900 w 1980454"/>
                    <a:gd name="connsiteY126" fmla="*/ 1466994 h 1876486"/>
                    <a:gd name="connsiteX127" fmla="*/ 1967948 w 1980454"/>
                    <a:gd name="connsiteY127" fmla="*/ 1443140 h 1876486"/>
                    <a:gd name="connsiteX128" fmla="*/ 1963973 w 1980454"/>
                    <a:gd name="connsiteY128" fmla="*/ 1431213 h 1876486"/>
                    <a:gd name="connsiteX129" fmla="*/ 1959997 w 1980454"/>
                    <a:gd name="connsiteY129" fmla="*/ 1419286 h 1876486"/>
                    <a:gd name="connsiteX130" fmla="*/ 1956021 w 1980454"/>
                    <a:gd name="connsiteY130" fmla="*/ 1407360 h 1876486"/>
                    <a:gd name="connsiteX131" fmla="*/ 1967948 w 1980454"/>
                    <a:gd name="connsiteY131" fmla="*/ 1371579 h 1876486"/>
                    <a:gd name="connsiteX132" fmla="*/ 1971924 w 1980454"/>
                    <a:gd name="connsiteY132" fmla="*/ 1359652 h 1876486"/>
                    <a:gd name="connsiteX133" fmla="*/ 1975900 w 1980454"/>
                    <a:gd name="connsiteY133" fmla="*/ 1347725 h 1876486"/>
                    <a:gd name="connsiteX134" fmla="*/ 1967948 w 1980454"/>
                    <a:gd name="connsiteY134" fmla="*/ 1300017 h 1876486"/>
                    <a:gd name="connsiteX135" fmla="*/ 1959997 w 1980454"/>
                    <a:gd name="connsiteY135" fmla="*/ 1276163 h 1876486"/>
                    <a:gd name="connsiteX136" fmla="*/ 1956021 w 1980454"/>
                    <a:gd name="connsiteY136" fmla="*/ 1264236 h 1876486"/>
                    <a:gd name="connsiteX137" fmla="*/ 1948070 w 1980454"/>
                    <a:gd name="connsiteY137" fmla="*/ 1208577 h 1876486"/>
                    <a:gd name="connsiteX138" fmla="*/ 1932167 w 1980454"/>
                    <a:gd name="connsiteY138" fmla="*/ 1188699 h 1876486"/>
                    <a:gd name="connsiteX139" fmla="*/ 1932167 w 1980454"/>
                    <a:gd name="connsiteY139" fmla="*/ 1140991 h 1876486"/>
                    <a:gd name="connsiteX140" fmla="*/ 1944094 w 1980454"/>
                    <a:gd name="connsiteY140" fmla="*/ 1137015 h 1876486"/>
                    <a:gd name="connsiteX141" fmla="*/ 1952046 w 1980454"/>
                    <a:gd name="connsiteY141" fmla="*/ 1129064 h 1876486"/>
                    <a:gd name="connsiteX142" fmla="*/ 1952046 w 1980454"/>
                    <a:gd name="connsiteY142" fmla="*/ 1093283 h 1876486"/>
                    <a:gd name="connsiteX143" fmla="*/ 1944094 w 1980454"/>
                    <a:gd name="connsiteY143" fmla="*/ 1069429 h 1876486"/>
                    <a:gd name="connsiteX144" fmla="*/ 1940119 w 1980454"/>
                    <a:gd name="connsiteY144" fmla="*/ 1045575 h 1876486"/>
                    <a:gd name="connsiteX145" fmla="*/ 1940119 w 1980454"/>
                    <a:gd name="connsiteY145" fmla="*/ 966062 h 1876486"/>
                    <a:gd name="connsiteX146" fmla="*/ 1932167 w 1980454"/>
                    <a:gd name="connsiteY146" fmla="*/ 958111 h 1876486"/>
                    <a:gd name="connsiteX147" fmla="*/ 1928192 w 1980454"/>
                    <a:gd name="connsiteY147" fmla="*/ 946184 h 1876486"/>
                    <a:gd name="connsiteX148" fmla="*/ 1920240 w 1980454"/>
                    <a:gd name="connsiteY148" fmla="*/ 938233 h 1876486"/>
                    <a:gd name="connsiteX149" fmla="*/ 1912289 w 1980454"/>
                    <a:gd name="connsiteY149" fmla="*/ 910403 h 1876486"/>
                    <a:gd name="connsiteX150" fmla="*/ 1900362 w 1980454"/>
                    <a:gd name="connsiteY150" fmla="*/ 902452 h 1876486"/>
                    <a:gd name="connsiteX151" fmla="*/ 1876508 w 1980454"/>
                    <a:gd name="connsiteY151" fmla="*/ 894500 h 1876486"/>
                    <a:gd name="connsiteX152" fmla="*/ 1864581 w 1980454"/>
                    <a:gd name="connsiteY152" fmla="*/ 890525 h 1876486"/>
                    <a:gd name="connsiteX153" fmla="*/ 1856630 w 1980454"/>
                    <a:gd name="connsiteY153" fmla="*/ 882573 h 1876486"/>
                    <a:gd name="connsiteX154" fmla="*/ 1844703 w 1980454"/>
                    <a:gd name="connsiteY154" fmla="*/ 878598 h 1876486"/>
                    <a:gd name="connsiteX155" fmla="*/ 1832776 w 1980454"/>
                    <a:gd name="connsiteY155" fmla="*/ 870646 h 1876486"/>
                    <a:gd name="connsiteX156" fmla="*/ 1824825 w 1980454"/>
                    <a:gd name="connsiteY156" fmla="*/ 858720 h 1876486"/>
                    <a:gd name="connsiteX157" fmla="*/ 1816873 w 1980454"/>
                    <a:gd name="connsiteY157" fmla="*/ 850768 h 1876486"/>
                    <a:gd name="connsiteX158" fmla="*/ 1820849 w 1980454"/>
                    <a:gd name="connsiteY158" fmla="*/ 830890 h 1876486"/>
                    <a:gd name="connsiteX159" fmla="*/ 1832776 w 1980454"/>
                    <a:gd name="connsiteY159" fmla="*/ 807036 h 1876486"/>
                    <a:gd name="connsiteX160" fmla="*/ 1836752 w 1980454"/>
                    <a:gd name="connsiteY160" fmla="*/ 795109 h 1876486"/>
                    <a:gd name="connsiteX161" fmla="*/ 1832776 w 1980454"/>
                    <a:gd name="connsiteY161" fmla="*/ 771255 h 1876486"/>
                    <a:gd name="connsiteX162" fmla="*/ 1824825 w 1980454"/>
                    <a:gd name="connsiteY162" fmla="*/ 759328 h 1876486"/>
                    <a:gd name="connsiteX163" fmla="*/ 1793020 w 1980454"/>
                    <a:gd name="connsiteY163" fmla="*/ 731499 h 1876486"/>
                    <a:gd name="connsiteX164" fmla="*/ 1793020 w 1980454"/>
                    <a:gd name="connsiteY164" fmla="*/ 663913 h 1876486"/>
                    <a:gd name="connsiteX165" fmla="*/ 1789044 w 1980454"/>
                    <a:gd name="connsiteY165" fmla="*/ 644034 h 1876486"/>
                    <a:gd name="connsiteX166" fmla="*/ 1785068 w 1980454"/>
                    <a:gd name="connsiteY166" fmla="*/ 632107 h 1876486"/>
                    <a:gd name="connsiteX167" fmla="*/ 1741336 w 1980454"/>
                    <a:gd name="connsiteY167" fmla="*/ 620180 h 1876486"/>
                    <a:gd name="connsiteX168" fmla="*/ 1721458 w 1980454"/>
                    <a:gd name="connsiteY168" fmla="*/ 596326 h 1876486"/>
                    <a:gd name="connsiteX169" fmla="*/ 1709531 w 1980454"/>
                    <a:gd name="connsiteY169" fmla="*/ 584400 h 1876486"/>
                    <a:gd name="connsiteX170" fmla="*/ 1709531 w 1980454"/>
                    <a:gd name="connsiteY170" fmla="*/ 552594 h 1876486"/>
                    <a:gd name="connsiteX171" fmla="*/ 1697604 w 1980454"/>
                    <a:gd name="connsiteY171" fmla="*/ 548619 h 1876486"/>
                    <a:gd name="connsiteX172" fmla="*/ 1673750 w 1980454"/>
                    <a:gd name="connsiteY172" fmla="*/ 552594 h 1876486"/>
                    <a:gd name="connsiteX173" fmla="*/ 1661823 w 1980454"/>
                    <a:gd name="connsiteY173" fmla="*/ 556570 h 1876486"/>
                    <a:gd name="connsiteX174" fmla="*/ 1657847 w 1980454"/>
                    <a:gd name="connsiteY174" fmla="*/ 520789 h 1876486"/>
                    <a:gd name="connsiteX175" fmla="*/ 1645920 w 1980454"/>
                    <a:gd name="connsiteY175" fmla="*/ 481033 h 1876486"/>
                    <a:gd name="connsiteX176" fmla="*/ 1637969 w 1980454"/>
                    <a:gd name="connsiteY176" fmla="*/ 453203 h 1876486"/>
                    <a:gd name="connsiteX177" fmla="*/ 1633993 w 1980454"/>
                    <a:gd name="connsiteY177" fmla="*/ 441276 h 1876486"/>
                    <a:gd name="connsiteX178" fmla="*/ 1633993 w 1980454"/>
                    <a:gd name="connsiteY178" fmla="*/ 417422 h 1876486"/>
                    <a:gd name="connsiteX179" fmla="*/ 1622067 w 1980454"/>
                    <a:gd name="connsiteY179" fmla="*/ 409471 h 1876486"/>
                    <a:gd name="connsiteX180" fmla="*/ 1594237 w 1980454"/>
                    <a:gd name="connsiteY180" fmla="*/ 385617 h 1876486"/>
                    <a:gd name="connsiteX181" fmla="*/ 1578334 w 1980454"/>
                    <a:gd name="connsiteY181" fmla="*/ 361763 h 1876486"/>
                    <a:gd name="connsiteX182" fmla="*/ 1566407 w 1980454"/>
                    <a:gd name="connsiteY182" fmla="*/ 337909 h 1876486"/>
                    <a:gd name="connsiteX183" fmla="*/ 1570383 w 1980454"/>
                    <a:gd name="connsiteY183" fmla="*/ 322006 h 1876486"/>
                    <a:gd name="connsiteX184" fmla="*/ 1578334 w 1980454"/>
                    <a:gd name="connsiteY184" fmla="*/ 310080 h 1876486"/>
                    <a:gd name="connsiteX185" fmla="*/ 1614115 w 1980454"/>
                    <a:gd name="connsiteY185" fmla="*/ 302128 h 1876486"/>
                    <a:gd name="connsiteX186" fmla="*/ 1622067 w 1980454"/>
                    <a:gd name="connsiteY186" fmla="*/ 294177 h 1876486"/>
                    <a:gd name="connsiteX187" fmla="*/ 1622067 w 1980454"/>
                    <a:gd name="connsiteY187" fmla="*/ 270323 h 1876486"/>
                    <a:gd name="connsiteX188" fmla="*/ 1614115 w 1980454"/>
                    <a:gd name="connsiteY188" fmla="*/ 262372 h 1876486"/>
                    <a:gd name="connsiteX189" fmla="*/ 1606164 w 1980454"/>
                    <a:gd name="connsiteY189" fmla="*/ 234542 h 1876486"/>
                    <a:gd name="connsiteX190" fmla="*/ 1610140 w 1980454"/>
                    <a:gd name="connsiteY190" fmla="*/ 194786 h 1876486"/>
                    <a:gd name="connsiteX191" fmla="*/ 1618091 w 1980454"/>
                    <a:gd name="connsiteY191" fmla="*/ 170932 h 1876486"/>
                    <a:gd name="connsiteX192" fmla="*/ 1598213 w 1980454"/>
                    <a:gd name="connsiteY192" fmla="*/ 127200 h 1876486"/>
                    <a:gd name="connsiteX193" fmla="*/ 1590261 w 1980454"/>
                    <a:gd name="connsiteY193" fmla="*/ 115273 h 1876486"/>
                    <a:gd name="connsiteX194" fmla="*/ 1598213 w 1980454"/>
                    <a:gd name="connsiteY194" fmla="*/ 147078 h 1876486"/>
                    <a:gd name="connsiteX195" fmla="*/ 1606164 w 1980454"/>
                    <a:gd name="connsiteY195" fmla="*/ 123224 h 1876486"/>
                    <a:gd name="connsiteX196" fmla="*/ 1610140 w 1980454"/>
                    <a:gd name="connsiteY196" fmla="*/ 111297 h 1876486"/>
                    <a:gd name="connsiteX197" fmla="*/ 1618091 w 1980454"/>
                    <a:gd name="connsiteY197" fmla="*/ 99370 h 1876486"/>
                    <a:gd name="connsiteX198" fmla="*/ 1606164 w 1980454"/>
                    <a:gd name="connsiteY198" fmla="*/ 107321 h 1876486"/>
                    <a:gd name="connsiteX199" fmla="*/ 1514724 w 1980454"/>
                    <a:gd name="connsiteY199" fmla="*/ 95394 h 1876486"/>
                    <a:gd name="connsiteX200" fmla="*/ 1490870 w 1980454"/>
                    <a:gd name="connsiteY200" fmla="*/ 87443 h 1876486"/>
                    <a:gd name="connsiteX201" fmla="*/ 1482919 w 1980454"/>
                    <a:gd name="connsiteY201" fmla="*/ 75516 h 1876486"/>
                    <a:gd name="connsiteX202" fmla="*/ 1463040 w 1980454"/>
                    <a:gd name="connsiteY202" fmla="*/ 71540 h 1876486"/>
                    <a:gd name="connsiteX203" fmla="*/ 1431235 w 1980454"/>
                    <a:gd name="connsiteY203" fmla="*/ 67565 h 1876486"/>
                    <a:gd name="connsiteX204" fmla="*/ 1391479 w 1980454"/>
                    <a:gd name="connsiteY204" fmla="*/ 55638 h 1876486"/>
                    <a:gd name="connsiteX205" fmla="*/ 1379552 w 1980454"/>
                    <a:gd name="connsiteY205" fmla="*/ 51662 h 1876486"/>
                    <a:gd name="connsiteX206" fmla="*/ 1319917 w 1980454"/>
                    <a:gd name="connsiteY206" fmla="*/ 43711 h 1876486"/>
                    <a:gd name="connsiteX207" fmla="*/ 1284136 w 1980454"/>
                    <a:gd name="connsiteY207" fmla="*/ 35760 h 1876486"/>
                    <a:gd name="connsiteX208" fmla="*/ 1248396 w 1980454"/>
                    <a:gd name="connsiteY208" fmla="*/ 24640 h 1876486"/>
                    <a:gd name="connsiteX209" fmla="*/ 1187934 w 1980454"/>
                    <a:gd name="connsiteY209" fmla="*/ 50876 h 1876486"/>
                    <a:gd name="connsiteX210" fmla="*/ 1148964 w 1980454"/>
                    <a:gd name="connsiteY210" fmla="*/ 47686 h 1876486"/>
                    <a:gd name="connsiteX211" fmla="*/ 1091731 w 1980454"/>
                    <a:gd name="connsiteY211" fmla="*/ 25448 h 1876486"/>
                    <a:gd name="connsiteX212" fmla="*/ 1008201 w 1980454"/>
                    <a:gd name="connsiteY212" fmla="*/ 0 h 1876486"/>
                    <a:gd name="connsiteX213" fmla="*/ 940656 w 1980454"/>
                    <a:gd name="connsiteY213" fmla="*/ 8737 h 1876486"/>
                    <a:gd name="connsiteX214" fmla="*/ 870668 w 1980454"/>
                    <a:gd name="connsiteY214" fmla="*/ 7930 h 1876486"/>
                    <a:gd name="connsiteX215" fmla="*/ 826936 w 1980454"/>
                    <a:gd name="connsiteY215" fmla="*/ 11906 h 1876486"/>
                    <a:gd name="connsiteX216" fmla="*/ 822960 w 1980454"/>
                    <a:gd name="connsiteY216" fmla="*/ 35760 h 1876486"/>
                    <a:gd name="connsiteX217" fmla="*/ 811033 w 1980454"/>
                    <a:gd name="connsiteY217" fmla="*/ 39735 h 1876486"/>
                    <a:gd name="connsiteX218" fmla="*/ 783204 w 1980454"/>
                    <a:gd name="connsiteY218" fmla="*/ 51662 h 1876486"/>
                    <a:gd name="connsiteX219" fmla="*/ 759350 w 1980454"/>
                    <a:gd name="connsiteY219" fmla="*/ 59613 h 1876486"/>
                    <a:gd name="connsiteX220" fmla="*/ 751399 w 1980454"/>
                    <a:gd name="connsiteY220" fmla="*/ 67565 h 1876486"/>
                    <a:gd name="connsiteX221" fmla="*/ 731520 w 1980454"/>
                    <a:gd name="connsiteY221" fmla="*/ 79492 h 1876486"/>
                    <a:gd name="connsiteX222" fmla="*/ 723569 w 1980454"/>
                    <a:gd name="connsiteY222" fmla="*/ 91419 h 1876486"/>
                    <a:gd name="connsiteX223" fmla="*/ 719593 w 1980454"/>
                    <a:gd name="connsiteY223" fmla="*/ 103346 h 1876486"/>
                    <a:gd name="connsiteX224" fmla="*/ 695740 w 1980454"/>
                    <a:gd name="connsiteY224" fmla="*/ 107321 h 1876486"/>
                    <a:gd name="connsiteX225" fmla="*/ 683813 w 1980454"/>
                    <a:gd name="connsiteY225" fmla="*/ 111297 h 1876486"/>
                    <a:gd name="connsiteX226" fmla="*/ 667910 w 1980454"/>
                    <a:gd name="connsiteY226" fmla="*/ 127200 h 1876486"/>
                    <a:gd name="connsiteX227" fmla="*/ 659959 w 1980454"/>
                    <a:gd name="connsiteY227" fmla="*/ 162980 h 1876486"/>
                    <a:gd name="connsiteX228" fmla="*/ 655983 w 1980454"/>
                    <a:gd name="connsiteY228" fmla="*/ 174907 h 1876486"/>
                    <a:gd name="connsiteX229" fmla="*/ 632129 w 1980454"/>
                    <a:gd name="connsiteY229" fmla="*/ 182859 h 1876486"/>
                    <a:gd name="connsiteX230" fmla="*/ 612251 w 1980454"/>
                    <a:gd name="connsiteY230" fmla="*/ 170932 h 1876486"/>
                    <a:gd name="connsiteX231" fmla="*/ 600324 w 1980454"/>
                    <a:gd name="connsiteY231" fmla="*/ 174907 h 1876486"/>
                    <a:gd name="connsiteX232" fmla="*/ 588397 w 1980454"/>
                    <a:gd name="connsiteY232" fmla="*/ 202737 h 1876486"/>
                    <a:gd name="connsiteX233" fmla="*/ 580446 w 1980454"/>
                    <a:gd name="connsiteY233" fmla="*/ 226591 h 1876486"/>
                    <a:gd name="connsiteX234" fmla="*/ 548640 w 1980454"/>
                    <a:gd name="connsiteY234" fmla="*/ 234542 h 1876486"/>
                    <a:gd name="connsiteX235" fmla="*/ 552616 w 1980454"/>
                    <a:gd name="connsiteY235" fmla="*/ 262372 h 1876486"/>
                    <a:gd name="connsiteX236" fmla="*/ 548640 w 1980454"/>
                    <a:gd name="connsiteY236" fmla="*/ 274299 h 1876486"/>
                    <a:gd name="connsiteX237" fmla="*/ 544665 w 1980454"/>
                    <a:gd name="connsiteY237" fmla="*/ 294177 h 1876486"/>
                    <a:gd name="connsiteX238" fmla="*/ 540689 w 1980454"/>
                    <a:gd name="connsiteY238" fmla="*/ 306104 h 1876486"/>
                    <a:gd name="connsiteX239" fmla="*/ 528762 w 1980454"/>
                    <a:gd name="connsiteY239" fmla="*/ 314055 h 1876486"/>
                    <a:gd name="connsiteX240" fmla="*/ 496957 w 1980454"/>
                    <a:gd name="connsiteY240" fmla="*/ 353812 h 1876486"/>
                    <a:gd name="connsiteX241" fmla="*/ 485030 w 1980454"/>
                    <a:gd name="connsiteY241" fmla="*/ 357787 h 1876486"/>
                    <a:gd name="connsiteX242" fmla="*/ 469127 w 1980454"/>
                    <a:gd name="connsiteY242" fmla="*/ 377666 h 1876486"/>
                    <a:gd name="connsiteX243" fmla="*/ 477079 w 1980454"/>
                    <a:gd name="connsiteY243" fmla="*/ 401520 h 1876486"/>
                    <a:gd name="connsiteX244" fmla="*/ 481054 w 1980454"/>
                    <a:gd name="connsiteY244" fmla="*/ 413446 h 1876486"/>
                    <a:gd name="connsiteX245" fmla="*/ 462791 w 1980454"/>
                    <a:gd name="connsiteY245" fmla="*/ 453224 h 1876486"/>
                    <a:gd name="connsiteX246" fmla="*/ 473103 w 1980454"/>
                    <a:gd name="connsiteY246" fmla="*/ 496935 h 1876486"/>
                    <a:gd name="connsiteX247" fmla="*/ 465152 w 1980454"/>
                    <a:gd name="connsiteY247" fmla="*/ 588375 h 1876486"/>
                    <a:gd name="connsiteX248" fmla="*/ 461176 w 1980454"/>
                    <a:gd name="connsiteY248" fmla="*/ 616205 h 1876486"/>
                    <a:gd name="connsiteX249" fmla="*/ 453225 w 1980454"/>
                    <a:gd name="connsiteY249" fmla="*/ 640059 h 1876486"/>
                    <a:gd name="connsiteX250" fmla="*/ 449249 w 1980454"/>
                    <a:gd name="connsiteY250" fmla="*/ 655961 h 1876486"/>
                    <a:gd name="connsiteX251" fmla="*/ 441298 w 1980454"/>
                    <a:gd name="connsiteY251" fmla="*/ 679815 h 1876486"/>
                    <a:gd name="connsiteX252" fmla="*/ 425395 w 1980454"/>
                    <a:gd name="connsiteY252" fmla="*/ 727523 h 1876486"/>
                    <a:gd name="connsiteX253" fmla="*/ 417444 w 1980454"/>
                    <a:gd name="connsiteY253" fmla="*/ 759328 h 1876486"/>
                    <a:gd name="connsiteX254" fmla="*/ 409493 w 1980454"/>
                    <a:gd name="connsiteY254" fmla="*/ 783182 h 1876486"/>
                    <a:gd name="connsiteX255" fmla="*/ 373712 w 1980454"/>
                    <a:gd name="connsiteY255" fmla="*/ 795109 h 1876486"/>
                    <a:gd name="connsiteX256" fmla="*/ 349858 w 1980454"/>
                    <a:gd name="connsiteY256" fmla="*/ 803060 h 1876486"/>
                    <a:gd name="connsiteX257" fmla="*/ 314077 w 1980454"/>
                    <a:gd name="connsiteY257" fmla="*/ 811012 h 1876486"/>
                    <a:gd name="connsiteX258" fmla="*/ 302150 w 1980454"/>
                    <a:gd name="connsiteY258" fmla="*/ 814987 h 1876486"/>
                    <a:gd name="connsiteX259" fmla="*/ 286247 w 1980454"/>
                    <a:gd name="connsiteY259" fmla="*/ 822939 h 1876486"/>
                    <a:gd name="connsiteX260" fmla="*/ 218661 w 1980454"/>
                    <a:gd name="connsiteY260" fmla="*/ 830890 h 1876486"/>
                    <a:gd name="connsiteX261" fmla="*/ 194807 w 1980454"/>
                    <a:gd name="connsiteY261" fmla="*/ 838841 h 1876486"/>
                    <a:gd name="connsiteX262" fmla="*/ 178905 w 1980454"/>
                    <a:gd name="connsiteY262" fmla="*/ 842817 h 1876486"/>
                    <a:gd name="connsiteX263" fmla="*/ 151075 w 1980454"/>
                    <a:gd name="connsiteY263" fmla="*/ 850768 h 1876486"/>
                    <a:gd name="connsiteX264" fmla="*/ 112106 w 1980454"/>
                    <a:gd name="connsiteY264" fmla="*/ 857932 h 1876486"/>
                    <a:gd name="connsiteX265" fmla="*/ 63611 w 1980454"/>
                    <a:gd name="connsiteY265" fmla="*/ 890525 h 1876486"/>
                    <a:gd name="connsiteX266" fmla="*/ 39757 w 1980454"/>
                    <a:gd name="connsiteY266" fmla="*/ 918354 h 1876486"/>
                    <a:gd name="connsiteX267" fmla="*/ 7952 w 1980454"/>
                    <a:gd name="connsiteY267" fmla="*/ 958111 h 1876486"/>
                    <a:gd name="connsiteX268" fmla="*/ 0 w 1980454"/>
                    <a:gd name="connsiteY268" fmla="*/ 981965 h 1876486"/>
                    <a:gd name="connsiteX269" fmla="*/ 19879 w 1980454"/>
                    <a:gd name="connsiteY269" fmla="*/ 1009794 h 1876486"/>
                    <a:gd name="connsiteX270" fmla="*/ 7952 w 1980454"/>
                    <a:gd name="connsiteY270" fmla="*/ 1009794 h 1876486"/>
                    <a:gd name="connsiteX0" fmla="*/ 7952 w 1980454"/>
                    <a:gd name="connsiteY0" fmla="*/ 1009794 h 1876486"/>
                    <a:gd name="connsiteX1" fmla="*/ 35781 w 1980454"/>
                    <a:gd name="connsiteY1" fmla="*/ 1005819 h 1876486"/>
                    <a:gd name="connsiteX2" fmla="*/ 75538 w 1980454"/>
                    <a:gd name="connsiteY2" fmla="*/ 1013770 h 1876486"/>
                    <a:gd name="connsiteX3" fmla="*/ 87465 w 1980454"/>
                    <a:gd name="connsiteY3" fmla="*/ 1021721 h 1876486"/>
                    <a:gd name="connsiteX4" fmla="*/ 95416 w 1980454"/>
                    <a:gd name="connsiteY4" fmla="*/ 1029673 h 1876486"/>
                    <a:gd name="connsiteX5" fmla="*/ 115294 w 1980454"/>
                    <a:gd name="connsiteY5" fmla="*/ 1033648 h 1876486"/>
                    <a:gd name="connsiteX6" fmla="*/ 131197 w 1980454"/>
                    <a:gd name="connsiteY6" fmla="*/ 1057502 h 1876486"/>
                    <a:gd name="connsiteX7" fmla="*/ 178905 w 1980454"/>
                    <a:gd name="connsiteY7" fmla="*/ 1073405 h 1876486"/>
                    <a:gd name="connsiteX8" fmla="*/ 190832 w 1980454"/>
                    <a:gd name="connsiteY8" fmla="*/ 1077380 h 1876486"/>
                    <a:gd name="connsiteX9" fmla="*/ 202759 w 1980454"/>
                    <a:gd name="connsiteY9" fmla="*/ 1081356 h 1876486"/>
                    <a:gd name="connsiteX10" fmla="*/ 218661 w 1980454"/>
                    <a:gd name="connsiteY10" fmla="*/ 1085332 h 1876486"/>
                    <a:gd name="connsiteX11" fmla="*/ 230588 w 1980454"/>
                    <a:gd name="connsiteY11" fmla="*/ 1089307 h 1876486"/>
                    <a:gd name="connsiteX12" fmla="*/ 250467 w 1980454"/>
                    <a:gd name="connsiteY12" fmla="*/ 1093283 h 1876486"/>
                    <a:gd name="connsiteX13" fmla="*/ 262393 w 1980454"/>
                    <a:gd name="connsiteY13" fmla="*/ 1097259 h 1876486"/>
                    <a:gd name="connsiteX14" fmla="*/ 278296 w 1980454"/>
                    <a:gd name="connsiteY14" fmla="*/ 1101234 h 1876486"/>
                    <a:gd name="connsiteX15" fmla="*/ 290223 w 1980454"/>
                    <a:gd name="connsiteY15" fmla="*/ 1105210 h 1876486"/>
                    <a:gd name="connsiteX16" fmla="*/ 337931 w 1980454"/>
                    <a:gd name="connsiteY16" fmla="*/ 1113161 h 1876486"/>
                    <a:gd name="connsiteX17" fmla="*/ 381663 w 1980454"/>
                    <a:gd name="connsiteY17" fmla="*/ 1109186 h 1876486"/>
                    <a:gd name="connsiteX18" fmla="*/ 405517 w 1980454"/>
                    <a:gd name="connsiteY18" fmla="*/ 1101234 h 1876486"/>
                    <a:gd name="connsiteX19" fmla="*/ 417444 w 1980454"/>
                    <a:gd name="connsiteY19" fmla="*/ 1097259 h 1876486"/>
                    <a:gd name="connsiteX20" fmla="*/ 449249 w 1980454"/>
                    <a:gd name="connsiteY20" fmla="*/ 1101234 h 1876486"/>
                    <a:gd name="connsiteX21" fmla="*/ 473103 w 1980454"/>
                    <a:gd name="connsiteY21" fmla="*/ 1117137 h 1876486"/>
                    <a:gd name="connsiteX22" fmla="*/ 492981 w 1980454"/>
                    <a:gd name="connsiteY22" fmla="*/ 1133040 h 1876486"/>
                    <a:gd name="connsiteX23" fmla="*/ 512860 w 1980454"/>
                    <a:gd name="connsiteY23" fmla="*/ 1148942 h 1876486"/>
                    <a:gd name="connsiteX24" fmla="*/ 532738 w 1980454"/>
                    <a:gd name="connsiteY24" fmla="*/ 1172796 h 1876486"/>
                    <a:gd name="connsiteX25" fmla="*/ 568519 w 1980454"/>
                    <a:gd name="connsiteY25" fmla="*/ 1188699 h 1876486"/>
                    <a:gd name="connsiteX26" fmla="*/ 580446 w 1980454"/>
                    <a:gd name="connsiteY26" fmla="*/ 1192674 h 1876486"/>
                    <a:gd name="connsiteX27" fmla="*/ 592373 w 1980454"/>
                    <a:gd name="connsiteY27" fmla="*/ 1196650 h 1876486"/>
                    <a:gd name="connsiteX28" fmla="*/ 604300 w 1980454"/>
                    <a:gd name="connsiteY28" fmla="*/ 1204601 h 1876486"/>
                    <a:gd name="connsiteX29" fmla="*/ 612251 w 1980454"/>
                    <a:gd name="connsiteY29" fmla="*/ 1212553 h 1876486"/>
                    <a:gd name="connsiteX30" fmla="*/ 624178 w 1980454"/>
                    <a:gd name="connsiteY30" fmla="*/ 1216528 h 1876486"/>
                    <a:gd name="connsiteX31" fmla="*/ 632129 w 1980454"/>
                    <a:gd name="connsiteY31" fmla="*/ 1224480 h 1876486"/>
                    <a:gd name="connsiteX32" fmla="*/ 667910 w 1980454"/>
                    <a:gd name="connsiteY32" fmla="*/ 1236406 h 1876486"/>
                    <a:gd name="connsiteX33" fmla="*/ 679837 w 1980454"/>
                    <a:gd name="connsiteY33" fmla="*/ 1240382 h 1876486"/>
                    <a:gd name="connsiteX34" fmla="*/ 691764 w 1980454"/>
                    <a:gd name="connsiteY34" fmla="*/ 1248333 h 1876486"/>
                    <a:gd name="connsiteX35" fmla="*/ 715618 w 1980454"/>
                    <a:gd name="connsiteY35" fmla="*/ 1256285 h 1876486"/>
                    <a:gd name="connsiteX36" fmla="*/ 719593 w 1980454"/>
                    <a:gd name="connsiteY36" fmla="*/ 1268212 h 1876486"/>
                    <a:gd name="connsiteX37" fmla="*/ 739472 w 1980454"/>
                    <a:gd name="connsiteY37" fmla="*/ 1288090 h 1876486"/>
                    <a:gd name="connsiteX38" fmla="*/ 751399 w 1980454"/>
                    <a:gd name="connsiteY38" fmla="*/ 1307968 h 1876486"/>
                    <a:gd name="connsiteX39" fmla="*/ 755374 w 1980454"/>
                    <a:gd name="connsiteY39" fmla="*/ 1319895 h 1876486"/>
                    <a:gd name="connsiteX40" fmla="*/ 771277 w 1980454"/>
                    <a:gd name="connsiteY40" fmla="*/ 1335798 h 1876486"/>
                    <a:gd name="connsiteX41" fmla="*/ 783204 w 1980454"/>
                    <a:gd name="connsiteY41" fmla="*/ 1347725 h 1876486"/>
                    <a:gd name="connsiteX42" fmla="*/ 799107 w 1980454"/>
                    <a:gd name="connsiteY42" fmla="*/ 1367603 h 1876486"/>
                    <a:gd name="connsiteX43" fmla="*/ 803082 w 1980454"/>
                    <a:gd name="connsiteY43" fmla="*/ 1379530 h 1876486"/>
                    <a:gd name="connsiteX44" fmla="*/ 815009 w 1980454"/>
                    <a:gd name="connsiteY44" fmla="*/ 1383506 h 1876486"/>
                    <a:gd name="connsiteX45" fmla="*/ 838863 w 1980454"/>
                    <a:gd name="connsiteY45" fmla="*/ 1399408 h 1876486"/>
                    <a:gd name="connsiteX46" fmla="*/ 862717 w 1980454"/>
                    <a:gd name="connsiteY46" fmla="*/ 1407360 h 1876486"/>
                    <a:gd name="connsiteX47" fmla="*/ 874644 w 1980454"/>
                    <a:gd name="connsiteY47" fmla="*/ 1411335 h 1876486"/>
                    <a:gd name="connsiteX48" fmla="*/ 882595 w 1980454"/>
                    <a:gd name="connsiteY48" fmla="*/ 1423262 h 1876486"/>
                    <a:gd name="connsiteX49" fmla="*/ 894522 w 1980454"/>
                    <a:gd name="connsiteY49" fmla="*/ 1427238 h 1876486"/>
                    <a:gd name="connsiteX50" fmla="*/ 906449 w 1980454"/>
                    <a:gd name="connsiteY50" fmla="*/ 1435189 h 1876486"/>
                    <a:gd name="connsiteX51" fmla="*/ 914400 w 1980454"/>
                    <a:gd name="connsiteY51" fmla="*/ 1447116 h 1876486"/>
                    <a:gd name="connsiteX52" fmla="*/ 918376 w 1980454"/>
                    <a:gd name="connsiteY52" fmla="*/ 1459043 h 1876486"/>
                    <a:gd name="connsiteX53" fmla="*/ 934279 w 1980454"/>
                    <a:gd name="connsiteY53" fmla="*/ 1478921 h 1876486"/>
                    <a:gd name="connsiteX54" fmla="*/ 946206 w 1980454"/>
                    <a:gd name="connsiteY54" fmla="*/ 1482897 h 1876486"/>
                    <a:gd name="connsiteX55" fmla="*/ 966084 w 1980454"/>
                    <a:gd name="connsiteY55" fmla="*/ 1478921 h 1876486"/>
                    <a:gd name="connsiteX56" fmla="*/ 978011 w 1980454"/>
                    <a:gd name="connsiteY56" fmla="*/ 1474946 h 1876486"/>
                    <a:gd name="connsiteX57" fmla="*/ 1001865 w 1980454"/>
                    <a:gd name="connsiteY57" fmla="*/ 1478921 h 1876486"/>
                    <a:gd name="connsiteX58" fmla="*/ 1025719 w 1980454"/>
                    <a:gd name="connsiteY58" fmla="*/ 1486873 h 1876486"/>
                    <a:gd name="connsiteX59" fmla="*/ 1049573 w 1980454"/>
                    <a:gd name="connsiteY59" fmla="*/ 1502775 h 1876486"/>
                    <a:gd name="connsiteX60" fmla="*/ 1069451 w 1980454"/>
                    <a:gd name="connsiteY60" fmla="*/ 1522653 h 1876486"/>
                    <a:gd name="connsiteX61" fmla="*/ 1101256 w 1980454"/>
                    <a:gd name="connsiteY61" fmla="*/ 1546507 h 1876486"/>
                    <a:gd name="connsiteX62" fmla="*/ 1109207 w 1980454"/>
                    <a:gd name="connsiteY62" fmla="*/ 1554459 h 1876486"/>
                    <a:gd name="connsiteX63" fmla="*/ 1141013 w 1980454"/>
                    <a:gd name="connsiteY63" fmla="*/ 1562410 h 1876486"/>
                    <a:gd name="connsiteX64" fmla="*/ 1152940 w 1980454"/>
                    <a:gd name="connsiteY64" fmla="*/ 1570361 h 1876486"/>
                    <a:gd name="connsiteX65" fmla="*/ 1176793 w 1980454"/>
                    <a:gd name="connsiteY65" fmla="*/ 1578313 h 1876486"/>
                    <a:gd name="connsiteX66" fmla="*/ 1196672 w 1980454"/>
                    <a:gd name="connsiteY66" fmla="*/ 1590240 h 1876486"/>
                    <a:gd name="connsiteX67" fmla="*/ 1208599 w 1980454"/>
                    <a:gd name="connsiteY67" fmla="*/ 1602166 h 1876486"/>
                    <a:gd name="connsiteX68" fmla="*/ 1232453 w 1980454"/>
                    <a:gd name="connsiteY68" fmla="*/ 1610118 h 1876486"/>
                    <a:gd name="connsiteX69" fmla="*/ 1244380 w 1980454"/>
                    <a:gd name="connsiteY69" fmla="*/ 1614093 h 1876486"/>
                    <a:gd name="connsiteX70" fmla="*/ 1252331 w 1980454"/>
                    <a:gd name="connsiteY70" fmla="*/ 1602166 h 1876486"/>
                    <a:gd name="connsiteX71" fmla="*/ 1268233 w 1980454"/>
                    <a:gd name="connsiteY71" fmla="*/ 1606142 h 1876486"/>
                    <a:gd name="connsiteX72" fmla="*/ 1288112 w 1980454"/>
                    <a:gd name="connsiteY72" fmla="*/ 1622045 h 1876486"/>
                    <a:gd name="connsiteX73" fmla="*/ 1296063 w 1980454"/>
                    <a:gd name="connsiteY73" fmla="*/ 1633972 h 1876486"/>
                    <a:gd name="connsiteX74" fmla="*/ 1307990 w 1980454"/>
                    <a:gd name="connsiteY74" fmla="*/ 1641923 h 1876486"/>
                    <a:gd name="connsiteX75" fmla="*/ 1331844 w 1980454"/>
                    <a:gd name="connsiteY75" fmla="*/ 1669753 h 1876486"/>
                    <a:gd name="connsiteX76" fmla="*/ 1343771 w 1980454"/>
                    <a:gd name="connsiteY76" fmla="*/ 1673728 h 1876486"/>
                    <a:gd name="connsiteX77" fmla="*/ 1391479 w 1980454"/>
                    <a:gd name="connsiteY77" fmla="*/ 1661801 h 1876486"/>
                    <a:gd name="connsiteX78" fmla="*/ 1403406 w 1980454"/>
                    <a:gd name="connsiteY78" fmla="*/ 1657826 h 1876486"/>
                    <a:gd name="connsiteX79" fmla="*/ 1439187 w 1980454"/>
                    <a:gd name="connsiteY79" fmla="*/ 1669753 h 1876486"/>
                    <a:gd name="connsiteX80" fmla="*/ 1451113 w 1980454"/>
                    <a:gd name="connsiteY80" fmla="*/ 1673728 h 1876486"/>
                    <a:gd name="connsiteX81" fmla="*/ 1463040 w 1980454"/>
                    <a:gd name="connsiteY81" fmla="*/ 1677704 h 1876486"/>
                    <a:gd name="connsiteX82" fmla="*/ 1494846 w 1980454"/>
                    <a:gd name="connsiteY82" fmla="*/ 1701558 h 1876486"/>
                    <a:gd name="connsiteX83" fmla="*/ 1506773 w 1980454"/>
                    <a:gd name="connsiteY83" fmla="*/ 1709509 h 1876486"/>
                    <a:gd name="connsiteX84" fmla="*/ 1530627 w 1980454"/>
                    <a:gd name="connsiteY84" fmla="*/ 1713485 h 1876486"/>
                    <a:gd name="connsiteX85" fmla="*/ 1542553 w 1980454"/>
                    <a:gd name="connsiteY85" fmla="*/ 1721436 h 1876486"/>
                    <a:gd name="connsiteX86" fmla="*/ 1554480 w 1980454"/>
                    <a:gd name="connsiteY86" fmla="*/ 1725412 h 1876486"/>
                    <a:gd name="connsiteX87" fmla="*/ 1562432 w 1980454"/>
                    <a:gd name="connsiteY87" fmla="*/ 1733363 h 1876486"/>
                    <a:gd name="connsiteX88" fmla="*/ 1574359 w 1980454"/>
                    <a:gd name="connsiteY88" fmla="*/ 1737339 h 1876486"/>
                    <a:gd name="connsiteX89" fmla="*/ 1598213 w 1980454"/>
                    <a:gd name="connsiteY89" fmla="*/ 1753241 h 1876486"/>
                    <a:gd name="connsiteX90" fmla="*/ 1618091 w 1980454"/>
                    <a:gd name="connsiteY90" fmla="*/ 1773120 h 1876486"/>
                    <a:gd name="connsiteX91" fmla="*/ 1637969 w 1980454"/>
                    <a:gd name="connsiteY91" fmla="*/ 1792998 h 1876486"/>
                    <a:gd name="connsiteX92" fmla="*/ 1641945 w 1980454"/>
                    <a:gd name="connsiteY92" fmla="*/ 1804925 h 1876486"/>
                    <a:gd name="connsiteX93" fmla="*/ 1665799 w 1980454"/>
                    <a:gd name="connsiteY93" fmla="*/ 1828779 h 1876486"/>
                    <a:gd name="connsiteX94" fmla="*/ 1677726 w 1980454"/>
                    <a:gd name="connsiteY94" fmla="*/ 1840706 h 1876486"/>
                    <a:gd name="connsiteX95" fmla="*/ 1685677 w 1980454"/>
                    <a:gd name="connsiteY95" fmla="*/ 1852633 h 1876486"/>
                    <a:gd name="connsiteX96" fmla="*/ 1689653 w 1980454"/>
                    <a:gd name="connsiteY96" fmla="*/ 1864560 h 1876486"/>
                    <a:gd name="connsiteX97" fmla="*/ 1701580 w 1980454"/>
                    <a:gd name="connsiteY97" fmla="*/ 1876486 h 1876486"/>
                    <a:gd name="connsiteX98" fmla="*/ 1713507 w 1980454"/>
                    <a:gd name="connsiteY98" fmla="*/ 1872511 h 1876486"/>
                    <a:gd name="connsiteX99" fmla="*/ 1737360 w 1980454"/>
                    <a:gd name="connsiteY99" fmla="*/ 1824803 h 1876486"/>
                    <a:gd name="connsiteX100" fmla="*/ 1753263 w 1980454"/>
                    <a:gd name="connsiteY100" fmla="*/ 1804925 h 1876486"/>
                    <a:gd name="connsiteX101" fmla="*/ 1757239 w 1980454"/>
                    <a:gd name="connsiteY101" fmla="*/ 1792998 h 1876486"/>
                    <a:gd name="connsiteX102" fmla="*/ 1773141 w 1980454"/>
                    <a:gd name="connsiteY102" fmla="*/ 1769144 h 1876486"/>
                    <a:gd name="connsiteX103" fmla="*/ 1781093 w 1980454"/>
                    <a:gd name="connsiteY103" fmla="*/ 1757217 h 1876486"/>
                    <a:gd name="connsiteX104" fmla="*/ 1793020 w 1980454"/>
                    <a:gd name="connsiteY104" fmla="*/ 1749266 h 1876486"/>
                    <a:gd name="connsiteX105" fmla="*/ 1832776 w 1980454"/>
                    <a:gd name="connsiteY105" fmla="*/ 1737339 h 1876486"/>
                    <a:gd name="connsiteX106" fmla="*/ 1840727 w 1980454"/>
                    <a:gd name="connsiteY106" fmla="*/ 1729387 h 1876486"/>
                    <a:gd name="connsiteX107" fmla="*/ 1844703 w 1980454"/>
                    <a:gd name="connsiteY107" fmla="*/ 1717460 h 1876486"/>
                    <a:gd name="connsiteX108" fmla="*/ 1856630 w 1980454"/>
                    <a:gd name="connsiteY108" fmla="*/ 1713485 h 1876486"/>
                    <a:gd name="connsiteX109" fmla="*/ 1864581 w 1980454"/>
                    <a:gd name="connsiteY109" fmla="*/ 1705533 h 1876486"/>
                    <a:gd name="connsiteX110" fmla="*/ 1880484 w 1980454"/>
                    <a:gd name="connsiteY110" fmla="*/ 1681680 h 1876486"/>
                    <a:gd name="connsiteX111" fmla="*/ 1896387 w 1980454"/>
                    <a:gd name="connsiteY111" fmla="*/ 1665777 h 1876486"/>
                    <a:gd name="connsiteX112" fmla="*/ 1912289 w 1980454"/>
                    <a:gd name="connsiteY112" fmla="*/ 1649874 h 1876486"/>
                    <a:gd name="connsiteX113" fmla="*/ 1936143 w 1980454"/>
                    <a:gd name="connsiteY113" fmla="*/ 1633972 h 1876486"/>
                    <a:gd name="connsiteX114" fmla="*/ 1932167 w 1980454"/>
                    <a:gd name="connsiteY114" fmla="*/ 1618069 h 1876486"/>
                    <a:gd name="connsiteX115" fmla="*/ 1920240 w 1980454"/>
                    <a:gd name="connsiteY115" fmla="*/ 1610118 h 1876486"/>
                    <a:gd name="connsiteX116" fmla="*/ 1904338 w 1980454"/>
                    <a:gd name="connsiteY116" fmla="*/ 1590240 h 1876486"/>
                    <a:gd name="connsiteX117" fmla="*/ 1900362 w 1980454"/>
                    <a:gd name="connsiteY117" fmla="*/ 1578313 h 1876486"/>
                    <a:gd name="connsiteX118" fmla="*/ 1904338 w 1980454"/>
                    <a:gd name="connsiteY118" fmla="*/ 1566386 h 1876486"/>
                    <a:gd name="connsiteX119" fmla="*/ 1908313 w 1980454"/>
                    <a:gd name="connsiteY119" fmla="*/ 1546507 h 1876486"/>
                    <a:gd name="connsiteX120" fmla="*/ 1928192 w 1980454"/>
                    <a:gd name="connsiteY120" fmla="*/ 1530605 h 1876486"/>
                    <a:gd name="connsiteX121" fmla="*/ 1936143 w 1980454"/>
                    <a:gd name="connsiteY121" fmla="*/ 1522653 h 1876486"/>
                    <a:gd name="connsiteX122" fmla="*/ 1940119 w 1980454"/>
                    <a:gd name="connsiteY122" fmla="*/ 1510726 h 1876486"/>
                    <a:gd name="connsiteX123" fmla="*/ 1944094 w 1980454"/>
                    <a:gd name="connsiteY123" fmla="*/ 1494824 h 1876486"/>
                    <a:gd name="connsiteX124" fmla="*/ 1952046 w 1980454"/>
                    <a:gd name="connsiteY124" fmla="*/ 1486873 h 1876486"/>
                    <a:gd name="connsiteX125" fmla="*/ 1979875 w 1980454"/>
                    <a:gd name="connsiteY125" fmla="*/ 1486873 h 1876486"/>
                    <a:gd name="connsiteX126" fmla="*/ 1975900 w 1980454"/>
                    <a:gd name="connsiteY126" fmla="*/ 1466994 h 1876486"/>
                    <a:gd name="connsiteX127" fmla="*/ 1967948 w 1980454"/>
                    <a:gd name="connsiteY127" fmla="*/ 1443140 h 1876486"/>
                    <a:gd name="connsiteX128" fmla="*/ 1963973 w 1980454"/>
                    <a:gd name="connsiteY128" fmla="*/ 1431213 h 1876486"/>
                    <a:gd name="connsiteX129" fmla="*/ 1959997 w 1980454"/>
                    <a:gd name="connsiteY129" fmla="*/ 1419286 h 1876486"/>
                    <a:gd name="connsiteX130" fmla="*/ 1956021 w 1980454"/>
                    <a:gd name="connsiteY130" fmla="*/ 1407360 h 1876486"/>
                    <a:gd name="connsiteX131" fmla="*/ 1967948 w 1980454"/>
                    <a:gd name="connsiteY131" fmla="*/ 1371579 h 1876486"/>
                    <a:gd name="connsiteX132" fmla="*/ 1971924 w 1980454"/>
                    <a:gd name="connsiteY132" fmla="*/ 1359652 h 1876486"/>
                    <a:gd name="connsiteX133" fmla="*/ 1975900 w 1980454"/>
                    <a:gd name="connsiteY133" fmla="*/ 1347725 h 1876486"/>
                    <a:gd name="connsiteX134" fmla="*/ 1967948 w 1980454"/>
                    <a:gd name="connsiteY134" fmla="*/ 1300017 h 1876486"/>
                    <a:gd name="connsiteX135" fmla="*/ 1959997 w 1980454"/>
                    <a:gd name="connsiteY135" fmla="*/ 1276163 h 1876486"/>
                    <a:gd name="connsiteX136" fmla="*/ 1956021 w 1980454"/>
                    <a:gd name="connsiteY136" fmla="*/ 1264236 h 1876486"/>
                    <a:gd name="connsiteX137" fmla="*/ 1948070 w 1980454"/>
                    <a:gd name="connsiteY137" fmla="*/ 1208577 h 1876486"/>
                    <a:gd name="connsiteX138" fmla="*/ 1932167 w 1980454"/>
                    <a:gd name="connsiteY138" fmla="*/ 1188699 h 1876486"/>
                    <a:gd name="connsiteX139" fmla="*/ 1932167 w 1980454"/>
                    <a:gd name="connsiteY139" fmla="*/ 1140991 h 1876486"/>
                    <a:gd name="connsiteX140" fmla="*/ 1944094 w 1980454"/>
                    <a:gd name="connsiteY140" fmla="*/ 1137015 h 1876486"/>
                    <a:gd name="connsiteX141" fmla="*/ 1952046 w 1980454"/>
                    <a:gd name="connsiteY141" fmla="*/ 1129064 h 1876486"/>
                    <a:gd name="connsiteX142" fmla="*/ 1952046 w 1980454"/>
                    <a:gd name="connsiteY142" fmla="*/ 1093283 h 1876486"/>
                    <a:gd name="connsiteX143" fmla="*/ 1944094 w 1980454"/>
                    <a:gd name="connsiteY143" fmla="*/ 1069429 h 1876486"/>
                    <a:gd name="connsiteX144" fmla="*/ 1940119 w 1980454"/>
                    <a:gd name="connsiteY144" fmla="*/ 1045575 h 1876486"/>
                    <a:gd name="connsiteX145" fmla="*/ 1940119 w 1980454"/>
                    <a:gd name="connsiteY145" fmla="*/ 966062 h 1876486"/>
                    <a:gd name="connsiteX146" fmla="*/ 1932167 w 1980454"/>
                    <a:gd name="connsiteY146" fmla="*/ 958111 h 1876486"/>
                    <a:gd name="connsiteX147" fmla="*/ 1928192 w 1980454"/>
                    <a:gd name="connsiteY147" fmla="*/ 946184 h 1876486"/>
                    <a:gd name="connsiteX148" fmla="*/ 1920240 w 1980454"/>
                    <a:gd name="connsiteY148" fmla="*/ 938233 h 1876486"/>
                    <a:gd name="connsiteX149" fmla="*/ 1912289 w 1980454"/>
                    <a:gd name="connsiteY149" fmla="*/ 910403 h 1876486"/>
                    <a:gd name="connsiteX150" fmla="*/ 1900362 w 1980454"/>
                    <a:gd name="connsiteY150" fmla="*/ 902452 h 1876486"/>
                    <a:gd name="connsiteX151" fmla="*/ 1876508 w 1980454"/>
                    <a:gd name="connsiteY151" fmla="*/ 894500 h 1876486"/>
                    <a:gd name="connsiteX152" fmla="*/ 1864581 w 1980454"/>
                    <a:gd name="connsiteY152" fmla="*/ 890525 h 1876486"/>
                    <a:gd name="connsiteX153" fmla="*/ 1856630 w 1980454"/>
                    <a:gd name="connsiteY153" fmla="*/ 882573 h 1876486"/>
                    <a:gd name="connsiteX154" fmla="*/ 1844703 w 1980454"/>
                    <a:gd name="connsiteY154" fmla="*/ 878598 h 1876486"/>
                    <a:gd name="connsiteX155" fmla="*/ 1832776 w 1980454"/>
                    <a:gd name="connsiteY155" fmla="*/ 870646 h 1876486"/>
                    <a:gd name="connsiteX156" fmla="*/ 1824825 w 1980454"/>
                    <a:gd name="connsiteY156" fmla="*/ 858720 h 1876486"/>
                    <a:gd name="connsiteX157" fmla="*/ 1816873 w 1980454"/>
                    <a:gd name="connsiteY157" fmla="*/ 850768 h 1876486"/>
                    <a:gd name="connsiteX158" fmla="*/ 1820849 w 1980454"/>
                    <a:gd name="connsiteY158" fmla="*/ 830890 h 1876486"/>
                    <a:gd name="connsiteX159" fmla="*/ 1832776 w 1980454"/>
                    <a:gd name="connsiteY159" fmla="*/ 807036 h 1876486"/>
                    <a:gd name="connsiteX160" fmla="*/ 1836752 w 1980454"/>
                    <a:gd name="connsiteY160" fmla="*/ 795109 h 1876486"/>
                    <a:gd name="connsiteX161" fmla="*/ 1832776 w 1980454"/>
                    <a:gd name="connsiteY161" fmla="*/ 771255 h 1876486"/>
                    <a:gd name="connsiteX162" fmla="*/ 1824825 w 1980454"/>
                    <a:gd name="connsiteY162" fmla="*/ 759328 h 1876486"/>
                    <a:gd name="connsiteX163" fmla="*/ 1793020 w 1980454"/>
                    <a:gd name="connsiteY163" fmla="*/ 731499 h 1876486"/>
                    <a:gd name="connsiteX164" fmla="*/ 1793020 w 1980454"/>
                    <a:gd name="connsiteY164" fmla="*/ 663913 h 1876486"/>
                    <a:gd name="connsiteX165" fmla="*/ 1789044 w 1980454"/>
                    <a:gd name="connsiteY165" fmla="*/ 644034 h 1876486"/>
                    <a:gd name="connsiteX166" fmla="*/ 1785068 w 1980454"/>
                    <a:gd name="connsiteY166" fmla="*/ 632107 h 1876486"/>
                    <a:gd name="connsiteX167" fmla="*/ 1741336 w 1980454"/>
                    <a:gd name="connsiteY167" fmla="*/ 620180 h 1876486"/>
                    <a:gd name="connsiteX168" fmla="*/ 1721458 w 1980454"/>
                    <a:gd name="connsiteY168" fmla="*/ 596326 h 1876486"/>
                    <a:gd name="connsiteX169" fmla="*/ 1709531 w 1980454"/>
                    <a:gd name="connsiteY169" fmla="*/ 584400 h 1876486"/>
                    <a:gd name="connsiteX170" fmla="*/ 1709531 w 1980454"/>
                    <a:gd name="connsiteY170" fmla="*/ 552594 h 1876486"/>
                    <a:gd name="connsiteX171" fmla="*/ 1697604 w 1980454"/>
                    <a:gd name="connsiteY171" fmla="*/ 548619 h 1876486"/>
                    <a:gd name="connsiteX172" fmla="*/ 1673750 w 1980454"/>
                    <a:gd name="connsiteY172" fmla="*/ 552594 h 1876486"/>
                    <a:gd name="connsiteX173" fmla="*/ 1661823 w 1980454"/>
                    <a:gd name="connsiteY173" fmla="*/ 556570 h 1876486"/>
                    <a:gd name="connsiteX174" fmla="*/ 1657847 w 1980454"/>
                    <a:gd name="connsiteY174" fmla="*/ 520789 h 1876486"/>
                    <a:gd name="connsiteX175" fmla="*/ 1645920 w 1980454"/>
                    <a:gd name="connsiteY175" fmla="*/ 481033 h 1876486"/>
                    <a:gd name="connsiteX176" fmla="*/ 1637969 w 1980454"/>
                    <a:gd name="connsiteY176" fmla="*/ 453203 h 1876486"/>
                    <a:gd name="connsiteX177" fmla="*/ 1633993 w 1980454"/>
                    <a:gd name="connsiteY177" fmla="*/ 441276 h 1876486"/>
                    <a:gd name="connsiteX178" fmla="*/ 1633993 w 1980454"/>
                    <a:gd name="connsiteY178" fmla="*/ 417422 h 1876486"/>
                    <a:gd name="connsiteX179" fmla="*/ 1622067 w 1980454"/>
                    <a:gd name="connsiteY179" fmla="*/ 409471 h 1876486"/>
                    <a:gd name="connsiteX180" fmla="*/ 1594237 w 1980454"/>
                    <a:gd name="connsiteY180" fmla="*/ 385617 h 1876486"/>
                    <a:gd name="connsiteX181" fmla="*/ 1578334 w 1980454"/>
                    <a:gd name="connsiteY181" fmla="*/ 361763 h 1876486"/>
                    <a:gd name="connsiteX182" fmla="*/ 1566407 w 1980454"/>
                    <a:gd name="connsiteY182" fmla="*/ 337909 h 1876486"/>
                    <a:gd name="connsiteX183" fmla="*/ 1570383 w 1980454"/>
                    <a:gd name="connsiteY183" fmla="*/ 322006 h 1876486"/>
                    <a:gd name="connsiteX184" fmla="*/ 1578334 w 1980454"/>
                    <a:gd name="connsiteY184" fmla="*/ 310080 h 1876486"/>
                    <a:gd name="connsiteX185" fmla="*/ 1614115 w 1980454"/>
                    <a:gd name="connsiteY185" fmla="*/ 302128 h 1876486"/>
                    <a:gd name="connsiteX186" fmla="*/ 1622067 w 1980454"/>
                    <a:gd name="connsiteY186" fmla="*/ 294177 h 1876486"/>
                    <a:gd name="connsiteX187" fmla="*/ 1622067 w 1980454"/>
                    <a:gd name="connsiteY187" fmla="*/ 270323 h 1876486"/>
                    <a:gd name="connsiteX188" fmla="*/ 1614115 w 1980454"/>
                    <a:gd name="connsiteY188" fmla="*/ 262372 h 1876486"/>
                    <a:gd name="connsiteX189" fmla="*/ 1606164 w 1980454"/>
                    <a:gd name="connsiteY189" fmla="*/ 234542 h 1876486"/>
                    <a:gd name="connsiteX190" fmla="*/ 1610140 w 1980454"/>
                    <a:gd name="connsiteY190" fmla="*/ 194786 h 1876486"/>
                    <a:gd name="connsiteX191" fmla="*/ 1618091 w 1980454"/>
                    <a:gd name="connsiteY191" fmla="*/ 170932 h 1876486"/>
                    <a:gd name="connsiteX192" fmla="*/ 1598213 w 1980454"/>
                    <a:gd name="connsiteY192" fmla="*/ 127200 h 1876486"/>
                    <a:gd name="connsiteX193" fmla="*/ 1590261 w 1980454"/>
                    <a:gd name="connsiteY193" fmla="*/ 115273 h 1876486"/>
                    <a:gd name="connsiteX194" fmla="*/ 1598213 w 1980454"/>
                    <a:gd name="connsiteY194" fmla="*/ 147078 h 1876486"/>
                    <a:gd name="connsiteX195" fmla="*/ 1606164 w 1980454"/>
                    <a:gd name="connsiteY195" fmla="*/ 123224 h 1876486"/>
                    <a:gd name="connsiteX196" fmla="*/ 1610140 w 1980454"/>
                    <a:gd name="connsiteY196" fmla="*/ 111297 h 1876486"/>
                    <a:gd name="connsiteX197" fmla="*/ 1618091 w 1980454"/>
                    <a:gd name="connsiteY197" fmla="*/ 99370 h 1876486"/>
                    <a:gd name="connsiteX198" fmla="*/ 1606164 w 1980454"/>
                    <a:gd name="connsiteY198" fmla="*/ 107321 h 1876486"/>
                    <a:gd name="connsiteX199" fmla="*/ 1514724 w 1980454"/>
                    <a:gd name="connsiteY199" fmla="*/ 95394 h 1876486"/>
                    <a:gd name="connsiteX200" fmla="*/ 1490870 w 1980454"/>
                    <a:gd name="connsiteY200" fmla="*/ 87443 h 1876486"/>
                    <a:gd name="connsiteX201" fmla="*/ 1482919 w 1980454"/>
                    <a:gd name="connsiteY201" fmla="*/ 75516 h 1876486"/>
                    <a:gd name="connsiteX202" fmla="*/ 1463040 w 1980454"/>
                    <a:gd name="connsiteY202" fmla="*/ 71540 h 1876486"/>
                    <a:gd name="connsiteX203" fmla="*/ 1431235 w 1980454"/>
                    <a:gd name="connsiteY203" fmla="*/ 67565 h 1876486"/>
                    <a:gd name="connsiteX204" fmla="*/ 1391479 w 1980454"/>
                    <a:gd name="connsiteY204" fmla="*/ 55638 h 1876486"/>
                    <a:gd name="connsiteX205" fmla="*/ 1379552 w 1980454"/>
                    <a:gd name="connsiteY205" fmla="*/ 51662 h 1876486"/>
                    <a:gd name="connsiteX206" fmla="*/ 1329442 w 1980454"/>
                    <a:gd name="connsiteY206" fmla="*/ 38948 h 1876486"/>
                    <a:gd name="connsiteX207" fmla="*/ 1284136 w 1980454"/>
                    <a:gd name="connsiteY207" fmla="*/ 35760 h 1876486"/>
                    <a:gd name="connsiteX208" fmla="*/ 1248396 w 1980454"/>
                    <a:gd name="connsiteY208" fmla="*/ 24640 h 1876486"/>
                    <a:gd name="connsiteX209" fmla="*/ 1187934 w 1980454"/>
                    <a:gd name="connsiteY209" fmla="*/ 50876 h 1876486"/>
                    <a:gd name="connsiteX210" fmla="*/ 1148964 w 1980454"/>
                    <a:gd name="connsiteY210" fmla="*/ 47686 h 1876486"/>
                    <a:gd name="connsiteX211" fmla="*/ 1091731 w 1980454"/>
                    <a:gd name="connsiteY211" fmla="*/ 25448 h 1876486"/>
                    <a:gd name="connsiteX212" fmla="*/ 1008201 w 1980454"/>
                    <a:gd name="connsiteY212" fmla="*/ 0 h 1876486"/>
                    <a:gd name="connsiteX213" fmla="*/ 940656 w 1980454"/>
                    <a:gd name="connsiteY213" fmla="*/ 8737 h 1876486"/>
                    <a:gd name="connsiteX214" fmla="*/ 870668 w 1980454"/>
                    <a:gd name="connsiteY214" fmla="*/ 7930 h 1876486"/>
                    <a:gd name="connsiteX215" fmla="*/ 826936 w 1980454"/>
                    <a:gd name="connsiteY215" fmla="*/ 11906 h 1876486"/>
                    <a:gd name="connsiteX216" fmla="*/ 822960 w 1980454"/>
                    <a:gd name="connsiteY216" fmla="*/ 35760 h 1876486"/>
                    <a:gd name="connsiteX217" fmla="*/ 811033 w 1980454"/>
                    <a:gd name="connsiteY217" fmla="*/ 39735 h 1876486"/>
                    <a:gd name="connsiteX218" fmla="*/ 783204 w 1980454"/>
                    <a:gd name="connsiteY218" fmla="*/ 51662 h 1876486"/>
                    <a:gd name="connsiteX219" fmla="*/ 759350 w 1980454"/>
                    <a:gd name="connsiteY219" fmla="*/ 59613 h 1876486"/>
                    <a:gd name="connsiteX220" fmla="*/ 751399 w 1980454"/>
                    <a:gd name="connsiteY220" fmla="*/ 67565 h 1876486"/>
                    <a:gd name="connsiteX221" fmla="*/ 731520 w 1980454"/>
                    <a:gd name="connsiteY221" fmla="*/ 79492 h 1876486"/>
                    <a:gd name="connsiteX222" fmla="*/ 723569 w 1980454"/>
                    <a:gd name="connsiteY222" fmla="*/ 91419 h 1876486"/>
                    <a:gd name="connsiteX223" fmla="*/ 719593 w 1980454"/>
                    <a:gd name="connsiteY223" fmla="*/ 103346 h 1876486"/>
                    <a:gd name="connsiteX224" fmla="*/ 695740 w 1980454"/>
                    <a:gd name="connsiteY224" fmla="*/ 107321 h 1876486"/>
                    <a:gd name="connsiteX225" fmla="*/ 683813 w 1980454"/>
                    <a:gd name="connsiteY225" fmla="*/ 111297 h 1876486"/>
                    <a:gd name="connsiteX226" fmla="*/ 667910 w 1980454"/>
                    <a:gd name="connsiteY226" fmla="*/ 127200 h 1876486"/>
                    <a:gd name="connsiteX227" fmla="*/ 659959 w 1980454"/>
                    <a:gd name="connsiteY227" fmla="*/ 162980 h 1876486"/>
                    <a:gd name="connsiteX228" fmla="*/ 655983 w 1980454"/>
                    <a:gd name="connsiteY228" fmla="*/ 174907 h 1876486"/>
                    <a:gd name="connsiteX229" fmla="*/ 632129 w 1980454"/>
                    <a:gd name="connsiteY229" fmla="*/ 182859 h 1876486"/>
                    <a:gd name="connsiteX230" fmla="*/ 612251 w 1980454"/>
                    <a:gd name="connsiteY230" fmla="*/ 170932 h 1876486"/>
                    <a:gd name="connsiteX231" fmla="*/ 600324 w 1980454"/>
                    <a:gd name="connsiteY231" fmla="*/ 174907 h 1876486"/>
                    <a:gd name="connsiteX232" fmla="*/ 588397 w 1980454"/>
                    <a:gd name="connsiteY232" fmla="*/ 202737 h 1876486"/>
                    <a:gd name="connsiteX233" fmla="*/ 580446 w 1980454"/>
                    <a:gd name="connsiteY233" fmla="*/ 226591 h 1876486"/>
                    <a:gd name="connsiteX234" fmla="*/ 548640 w 1980454"/>
                    <a:gd name="connsiteY234" fmla="*/ 234542 h 1876486"/>
                    <a:gd name="connsiteX235" fmla="*/ 552616 w 1980454"/>
                    <a:gd name="connsiteY235" fmla="*/ 262372 h 1876486"/>
                    <a:gd name="connsiteX236" fmla="*/ 548640 w 1980454"/>
                    <a:gd name="connsiteY236" fmla="*/ 274299 h 1876486"/>
                    <a:gd name="connsiteX237" fmla="*/ 544665 w 1980454"/>
                    <a:gd name="connsiteY237" fmla="*/ 294177 h 1876486"/>
                    <a:gd name="connsiteX238" fmla="*/ 540689 w 1980454"/>
                    <a:gd name="connsiteY238" fmla="*/ 306104 h 1876486"/>
                    <a:gd name="connsiteX239" fmla="*/ 528762 w 1980454"/>
                    <a:gd name="connsiteY239" fmla="*/ 314055 h 1876486"/>
                    <a:gd name="connsiteX240" fmla="*/ 496957 w 1980454"/>
                    <a:gd name="connsiteY240" fmla="*/ 353812 h 1876486"/>
                    <a:gd name="connsiteX241" fmla="*/ 485030 w 1980454"/>
                    <a:gd name="connsiteY241" fmla="*/ 357787 h 1876486"/>
                    <a:gd name="connsiteX242" fmla="*/ 469127 w 1980454"/>
                    <a:gd name="connsiteY242" fmla="*/ 377666 h 1876486"/>
                    <a:gd name="connsiteX243" fmla="*/ 477079 w 1980454"/>
                    <a:gd name="connsiteY243" fmla="*/ 401520 h 1876486"/>
                    <a:gd name="connsiteX244" fmla="*/ 481054 w 1980454"/>
                    <a:gd name="connsiteY244" fmla="*/ 413446 h 1876486"/>
                    <a:gd name="connsiteX245" fmla="*/ 462791 w 1980454"/>
                    <a:gd name="connsiteY245" fmla="*/ 453224 h 1876486"/>
                    <a:gd name="connsiteX246" fmla="*/ 473103 w 1980454"/>
                    <a:gd name="connsiteY246" fmla="*/ 496935 h 1876486"/>
                    <a:gd name="connsiteX247" fmla="*/ 465152 w 1980454"/>
                    <a:gd name="connsiteY247" fmla="*/ 588375 h 1876486"/>
                    <a:gd name="connsiteX248" fmla="*/ 461176 w 1980454"/>
                    <a:gd name="connsiteY248" fmla="*/ 616205 h 1876486"/>
                    <a:gd name="connsiteX249" fmla="*/ 453225 w 1980454"/>
                    <a:gd name="connsiteY249" fmla="*/ 640059 h 1876486"/>
                    <a:gd name="connsiteX250" fmla="*/ 449249 w 1980454"/>
                    <a:gd name="connsiteY250" fmla="*/ 655961 h 1876486"/>
                    <a:gd name="connsiteX251" fmla="*/ 441298 w 1980454"/>
                    <a:gd name="connsiteY251" fmla="*/ 679815 h 1876486"/>
                    <a:gd name="connsiteX252" fmla="*/ 425395 w 1980454"/>
                    <a:gd name="connsiteY252" fmla="*/ 727523 h 1876486"/>
                    <a:gd name="connsiteX253" fmla="*/ 417444 w 1980454"/>
                    <a:gd name="connsiteY253" fmla="*/ 759328 h 1876486"/>
                    <a:gd name="connsiteX254" fmla="*/ 409493 w 1980454"/>
                    <a:gd name="connsiteY254" fmla="*/ 783182 h 1876486"/>
                    <a:gd name="connsiteX255" fmla="*/ 373712 w 1980454"/>
                    <a:gd name="connsiteY255" fmla="*/ 795109 h 1876486"/>
                    <a:gd name="connsiteX256" fmla="*/ 349858 w 1980454"/>
                    <a:gd name="connsiteY256" fmla="*/ 803060 h 1876486"/>
                    <a:gd name="connsiteX257" fmla="*/ 314077 w 1980454"/>
                    <a:gd name="connsiteY257" fmla="*/ 811012 h 1876486"/>
                    <a:gd name="connsiteX258" fmla="*/ 302150 w 1980454"/>
                    <a:gd name="connsiteY258" fmla="*/ 814987 h 1876486"/>
                    <a:gd name="connsiteX259" fmla="*/ 286247 w 1980454"/>
                    <a:gd name="connsiteY259" fmla="*/ 822939 h 1876486"/>
                    <a:gd name="connsiteX260" fmla="*/ 218661 w 1980454"/>
                    <a:gd name="connsiteY260" fmla="*/ 830890 h 1876486"/>
                    <a:gd name="connsiteX261" fmla="*/ 194807 w 1980454"/>
                    <a:gd name="connsiteY261" fmla="*/ 838841 h 1876486"/>
                    <a:gd name="connsiteX262" fmla="*/ 178905 w 1980454"/>
                    <a:gd name="connsiteY262" fmla="*/ 842817 h 1876486"/>
                    <a:gd name="connsiteX263" fmla="*/ 151075 w 1980454"/>
                    <a:gd name="connsiteY263" fmla="*/ 850768 h 1876486"/>
                    <a:gd name="connsiteX264" fmla="*/ 112106 w 1980454"/>
                    <a:gd name="connsiteY264" fmla="*/ 857932 h 1876486"/>
                    <a:gd name="connsiteX265" fmla="*/ 63611 w 1980454"/>
                    <a:gd name="connsiteY265" fmla="*/ 890525 h 1876486"/>
                    <a:gd name="connsiteX266" fmla="*/ 39757 w 1980454"/>
                    <a:gd name="connsiteY266" fmla="*/ 918354 h 1876486"/>
                    <a:gd name="connsiteX267" fmla="*/ 7952 w 1980454"/>
                    <a:gd name="connsiteY267" fmla="*/ 958111 h 1876486"/>
                    <a:gd name="connsiteX268" fmla="*/ 0 w 1980454"/>
                    <a:gd name="connsiteY268" fmla="*/ 981965 h 1876486"/>
                    <a:gd name="connsiteX269" fmla="*/ 19879 w 1980454"/>
                    <a:gd name="connsiteY269" fmla="*/ 1009794 h 1876486"/>
                    <a:gd name="connsiteX270" fmla="*/ 7952 w 1980454"/>
                    <a:gd name="connsiteY270" fmla="*/ 1009794 h 1876486"/>
                    <a:gd name="connsiteX0" fmla="*/ 7952 w 1980454"/>
                    <a:gd name="connsiteY0" fmla="*/ 1009794 h 1876486"/>
                    <a:gd name="connsiteX1" fmla="*/ 35781 w 1980454"/>
                    <a:gd name="connsiteY1" fmla="*/ 1005819 h 1876486"/>
                    <a:gd name="connsiteX2" fmla="*/ 75538 w 1980454"/>
                    <a:gd name="connsiteY2" fmla="*/ 1013770 h 1876486"/>
                    <a:gd name="connsiteX3" fmla="*/ 87465 w 1980454"/>
                    <a:gd name="connsiteY3" fmla="*/ 1021721 h 1876486"/>
                    <a:gd name="connsiteX4" fmla="*/ 95416 w 1980454"/>
                    <a:gd name="connsiteY4" fmla="*/ 1029673 h 1876486"/>
                    <a:gd name="connsiteX5" fmla="*/ 115294 w 1980454"/>
                    <a:gd name="connsiteY5" fmla="*/ 1033648 h 1876486"/>
                    <a:gd name="connsiteX6" fmla="*/ 131197 w 1980454"/>
                    <a:gd name="connsiteY6" fmla="*/ 1057502 h 1876486"/>
                    <a:gd name="connsiteX7" fmla="*/ 178905 w 1980454"/>
                    <a:gd name="connsiteY7" fmla="*/ 1073405 h 1876486"/>
                    <a:gd name="connsiteX8" fmla="*/ 190832 w 1980454"/>
                    <a:gd name="connsiteY8" fmla="*/ 1077380 h 1876486"/>
                    <a:gd name="connsiteX9" fmla="*/ 202759 w 1980454"/>
                    <a:gd name="connsiteY9" fmla="*/ 1081356 h 1876486"/>
                    <a:gd name="connsiteX10" fmla="*/ 218661 w 1980454"/>
                    <a:gd name="connsiteY10" fmla="*/ 1085332 h 1876486"/>
                    <a:gd name="connsiteX11" fmla="*/ 230588 w 1980454"/>
                    <a:gd name="connsiteY11" fmla="*/ 1089307 h 1876486"/>
                    <a:gd name="connsiteX12" fmla="*/ 250467 w 1980454"/>
                    <a:gd name="connsiteY12" fmla="*/ 1093283 h 1876486"/>
                    <a:gd name="connsiteX13" fmla="*/ 262393 w 1980454"/>
                    <a:gd name="connsiteY13" fmla="*/ 1097259 h 1876486"/>
                    <a:gd name="connsiteX14" fmla="*/ 278296 w 1980454"/>
                    <a:gd name="connsiteY14" fmla="*/ 1101234 h 1876486"/>
                    <a:gd name="connsiteX15" fmla="*/ 290223 w 1980454"/>
                    <a:gd name="connsiteY15" fmla="*/ 1105210 h 1876486"/>
                    <a:gd name="connsiteX16" fmla="*/ 337931 w 1980454"/>
                    <a:gd name="connsiteY16" fmla="*/ 1113161 h 1876486"/>
                    <a:gd name="connsiteX17" fmla="*/ 381663 w 1980454"/>
                    <a:gd name="connsiteY17" fmla="*/ 1109186 h 1876486"/>
                    <a:gd name="connsiteX18" fmla="*/ 405517 w 1980454"/>
                    <a:gd name="connsiteY18" fmla="*/ 1101234 h 1876486"/>
                    <a:gd name="connsiteX19" fmla="*/ 417444 w 1980454"/>
                    <a:gd name="connsiteY19" fmla="*/ 1097259 h 1876486"/>
                    <a:gd name="connsiteX20" fmla="*/ 449249 w 1980454"/>
                    <a:gd name="connsiteY20" fmla="*/ 1101234 h 1876486"/>
                    <a:gd name="connsiteX21" fmla="*/ 473103 w 1980454"/>
                    <a:gd name="connsiteY21" fmla="*/ 1117137 h 1876486"/>
                    <a:gd name="connsiteX22" fmla="*/ 492981 w 1980454"/>
                    <a:gd name="connsiteY22" fmla="*/ 1133040 h 1876486"/>
                    <a:gd name="connsiteX23" fmla="*/ 512860 w 1980454"/>
                    <a:gd name="connsiteY23" fmla="*/ 1148942 h 1876486"/>
                    <a:gd name="connsiteX24" fmla="*/ 532738 w 1980454"/>
                    <a:gd name="connsiteY24" fmla="*/ 1172796 h 1876486"/>
                    <a:gd name="connsiteX25" fmla="*/ 568519 w 1980454"/>
                    <a:gd name="connsiteY25" fmla="*/ 1188699 h 1876486"/>
                    <a:gd name="connsiteX26" fmla="*/ 580446 w 1980454"/>
                    <a:gd name="connsiteY26" fmla="*/ 1192674 h 1876486"/>
                    <a:gd name="connsiteX27" fmla="*/ 592373 w 1980454"/>
                    <a:gd name="connsiteY27" fmla="*/ 1196650 h 1876486"/>
                    <a:gd name="connsiteX28" fmla="*/ 604300 w 1980454"/>
                    <a:gd name="connsiteY28" fmla="*/ 1204601 h 1876486"/>
                    <a:gd name="connsiteX29" fmla="*/ 612251 w 1980454"/>
                    <a:gd name="connsiteY29" fmla="*/ 1212553 h 1876486"/>
                    <a:gd name="connsiteX30" fmla="*/ 624178 w 1980454"/>
                    <a:gd name="connsiteY30" fmla="*/ 1216528 h 1876486"/>
                    <a:gd name="connsiteX31" fmla="*/ 632129 w 1980454"/>
                    <a:gd name="connsiteY31" fmla="*/ 1224480 h 1876486"/>
                    <a:gd name="connsiteX32" fmla="*/ 667910 w 1980454"/>
                    <a:gd name="connsiteY32" fmla="*/ 1236406 h 1876486"/>
                    <a:gd name="connsiteX33" fmla="*/ 679837 w 1980454"/>
                    <a:gd name="connsiteY33" fmla="*/ 1240382 h 1876486"/>
                    <a:gd name="connsiteX34" fmla="*/ 691764 w 1980454"/>
                    <a:gd name="connsiteY34" fmla="*/ 1248333 h 1876486"/>
                    <a:gd name="connsiteX35" fmla="*/ 715618 w 1980454"/>
                    <a:gd name="connsiteY35" fmla="*/ 1256285 h 1876486"/>
                    <a:gd name="connsiteX36" fmla="*/ 719593 w 1980454"/>
                    <a:gd name="connsiteY36" fmla="*/ 1268212 h 1876486"/>
                    <a:gd name="connsiteX37" fmla="*/ 739472 w 1980454"/>
                    <a:gd name="connsiteY37" fmla="*/ 1288090 h 1876486"/>
                    <a:gd name="connsiteX38" fmla="*/ 751399 w 1980454"/>
                    <a:gd name="connsiteY38" fmla="*/ 1307968 h 1876486"/>
                    <a:gd name="connsiteX39" fmla="*/ 755374 w 1980454"/>
                    <a:gd name="connsiteY39" fmla="*/ 1319895 h 1876486"/>
                    <a:gd name="connsiteX40" fmla="*/ 771277 w 1980454"/>
                    <a:gd name="connsiteY40" fmla="*/ 1335798 h 1876486"/>
                    <a:gd name="connsiteX41" fmla="*/ 783204 w 1980454"/>
                    <a:gd name="connsiteY41" fmla="*/ 1347725 h 1876486"/>
                    <a:gd name="connsiteX42" fmla="*/ 799107 w 1980454"/>
                    <a:gd name="connsiteY42" fmla="*/ 1367603 h 1876486"/>
                    <a:gd name="connsiteX43" fmla="*/ 803082 w 1980454"/>
                    <a:gd name="connsiteY43" fmla="*/ 1379530 h 1876486"/>
                    <a:gd name="connsiteX44" fmla="*/ 815009 w 1980454"/>
                    <a:gd name="connsiteY44" fmla="*/ 1383506 h 1876486"/>
                    <a:gd name="connsiteX45" fmla="*/ 838863 w 1980454"/>
                    <a:gd name="connsiteY45" fmla="*/ 1399408 h 1876486"/>
                    <a:gd name="connsiteX46" fmla="*/ 862717 w 1980454"/>
                    <a:gd name="connsiteY46" fmla="*/ 1407360 h 1876486"/>
                    <a:gd name="connsiteX47" fmla="*/ 874644 w 1980454"/>
                    <a:gd name="connsiteY47" fmla="*/ 1411335 h 1876486"/>
                    <a:gd name="connsiteX48" fmla="*/ 882595 w 1980454"/>
                    <a:gd name="connsiteY48" fmla="*/ 1423262 h 1876486"/>
                    <a:gd name="connsiteX49" fmla="*/ 894522 w 1980454"/>
                    <a:gd name="connsiteY49" fmla="*/ 1427238 h 1876486"/>
                    <a:gd name="connsiteX50" fmla="*/ 906449 w 1980454"/>
                    <a:gd name="connsiteY50" fmla="*/ 1435189 h 1876486"/>
                    <a:gd name="connsiteX51" fmla="*/ 914400 w 1980454"/>
                    <a:gd name="connsiteY51" fmla="*/ 1447116 h 1876486"/>
                    <a:gd name="connsiteX52" fmla="*/ 918376 w 1980454"/>
                    <a:gd name="connsiteY52" fmla="*/ 1459043 h 1876486"/>
                    <a:gd name="connsiteX53" fmla="*/ 934279 w 1980454"/>
                    <a:gd name="connsiteY53" fmla="*/ 1478921 h 1876486"/>
                    <a:gd name="connsiteX54" fmla="*/ 946206 w 1980454"/>
                    <a:gd name="connsiteY54" fmla="*/ 1482897 h 1876486"/>
                    <a:gd name="connsiteX55" fmla="*/ 966084 w 1980454"/>
                    <a:gd name="connsiteY55" fmla="*/ 1478921 h 1876486"/>
                    <a:gd name="connsiteX56" fmla="*/ 978011 w 1980454"/>
                    <a:gd name="connsiteY56" fmla="*/ 1474946 h 1876486"/>
                    <a:gd name="connsiteX57" fmla="*/ 1001865 w 1980454"/>
                    <a:gd name="connsiteY57" fmla="*/ 1478921 h 1876486"/>
                    <a:gd name="connsiteX58" fmla="*/ 1025719 w 1980454"/>
                    <a:gd name="connsiteY58" fmla="*/ 1486873 h 1876486"/>
                    <a:gd name="connsiteX59" fmla="*/ 1049573 w 1980454"/>
                    <a:gd name="connsiteY59" fmla="*/ 1502775 h 1876486"/>
                    <a:gd name="connsiteX60" fmla="*/ 1069451 w 1980454"/>
                    <a:gd name="connsiteY60" fmla="*/ 1522653 h 1876486"/>
                    <a:gd name="connsiteX61" fmla="*/ 1101256 w 1980454"/>
                    <a:gd name="connsiteY61" fmla="*/ 1546507 h 1876486"/>
                    <a:gd name="connsiteX62" fmla="*/ 1109207 w 1980454"/>
                    <a:gd name="connsiteY62" fmla="*/ 1554459 h 1876486"/>
                    <a:gd name="connsiteX63" fmla="*/ 1141013 w 1980454"/>
                    <a:gd name="connsiteY63" fmla="*/ 1562410 h 1876486"/>
                    <a:gd name="connsiteX64" fmla="*/ 1152940 w 1980454"/>
                    <a:gd name="connsiteY64" fmla="*/ 1570361 h 1876486"/>
                    <a:gd name="connsiteX65" fmla="*/ 1176793 w 1980454"/>
                    <a:gd name="connsiteY65" fmla="*/ 1578313 h 1876486"/>
                    <a:gd name="connsiteX66" fmla="*/ 1196672 w 1980454"/>
                    <a:gd name="connsiteY66" fmla="*/ 1590240 h 1876486"/>
                    <a:gd name="connsiteX67" fmla="*/ 1208599 w 1980454"/>
                    <a:gd name="connsiteY67" fmla="*/ 1602166 h 1876486"/>
                    <a:gd name="connsiteX68" fmla="*/ 1232453 w 1980454"/>
                    <a:gd name="connsiteY68" fmla="*/ 1610118 h 1876486"/>
                    <a:gd name="connsiteX69" fmla="*/ 1244380 w 1980454"/>
                    <a:gd name="connsiteY69" fmla="*/ 1614093 h 1876486"/>
                    <a:gd name="connsiteX70" fmla="*/ 1252331 w 1980454"/>
                    <a:gd name="connsiteY70" fmla="*/ 1602166 h 1876486"/>
                    <a:gd name="connsiteX71" fmla="*/ 1268233 w 1980454"/>
                    <a:gd name="connsiteY71" fmla="*/ 1606142 h 1876486"/>
                    <a:gd name="connsiteX72" fmla="*/ 1288112 w 1980454"/>
                    <a:gd name="connsiteY72" fmla="*/ 1622045 h 1876486"/>
                    <a:gd name="connsiteX73" fmla="*/ 1296063 w 1980454"/>
                    <a:gd name="connsiteY73" fmla="*/ 1633972 h 1876486"/>
                    <a:gd name="connsiteX74" fmla="*/ 1307990 w 1980454"/>
                    <a:gd name="connsiteY74" fmla="*/ 1641923 h 1876486"/>
                    <a:gd name="connsiteX75" fmla="*/ 1331844 w 1980454"/>
                    <a:gd name="connsiteY75" fmla="*/ 1669753 h 1876486"/>
                    <a:gd name="connsiteX76" fmla="*/ 1343771 w 1980454"/>
                    <a:gd name="connsiteY76" fmla="*/ 1673728 h 1876486"/>
                    <a:gd name="connsiteX77" fmla="*/ 1391479 w 1980454"/>
                    <a:gd name="connsiteY77" fmla="*/ 1661801 h 1876486"/>
                    <a:gd name="connsiteX78" fmla="*/ 1403406 w 1980454"/>
                    <a:gd name="connsiteY78" fmla="*/ 1657826 h 1876486"/>
                    <a:gd name="connsiteX79" fmla="*/ 1439187 w 1980454"/>
                    <a:gd name="connsiteY79" fmla="*/ 1669753 h 1876486"/>
                    <a:gd name="connsiteX80" fmla="*/ 1451113 w 1980454"/>
                    <a:gd name="connsiteY80" fmla="*/ 1673728 h 1876486"/>
                    <a:gd name="connsiteX81" fmla="*/ 1463040 w 1980454"/>
                    <a:gd name="connsiteY81" fmla="*/ 1677704 h 1876486"/>
                    <a:gd name="connsiteX82" fmla="*/ 1494846 w 1980454"/>
                    <a:gd name="connsiteY82" fmla="*/ 1701558 h 1876486"/>
                    <a:gd name="connsiteX83" fmla="*/ 1506773 w 1980454"/>
                    <a:gd name="connsiteY83" fmla="*/ 1709509 h 1876486"/>
                    <a:gd name="connsiteX84" fmla="*/ 1530627 w 1980454"/>
                    <a:gd name="connsiteY84" fmla="*/ 1713485 h 1876486"/>
                    <a:gd name="connsiteX85" fmla="*/ 1542553 w 1980454"/>
                    <a:gd name="connsiteY85" fmla="*/ 1721436 h 1876486"/>
                    <a:gd name="connsiteX86" fmla="*/ 1554480 w 1980454"/>
                    <a:gd name="connsiteY86" fmla="*/ 1725412 h 1876486"/>
                    <a:gd name="connsiteX87" fmla="*/ 1562432 w 1980454"/>
                    <a:gd name="connsiteY87" fmla="*/ 1733363 h 1876486"/>
                    <a:gd name="connsiteX88" fmla="*/ 1574359 w 1980454"/>
                    <a:gd name="connsiteY88" fmla="*/ 1737339 h 1876486"/>
                    <a:gd name="connsiteX89" fmla="*/ 1598213 w 1980454"/>
                    <a:gd name="connsiteY89" fmla="*/ 1753241 h 1876486"/>
                    <a:gd name="connsiteX90" fmla="*/ 1618091 w 1980454"/>
                    <a:gd name="connsiteY90" fmla="*/ 1773120 h 1876486"/>
                    <a:gd name="connsiteX91" fmla="*/ 1637969 w 1980454"/>
                    <a:gd name="connsiteY91" fmla="*/ 1792998 h 1876486"/>
                    <a:gd name="connsiteX92" fmla="*/ 1641945 w 1980454"/>
                    <a:gd name="connsiteY92" fmla="*/ 1804925 h 1876486"/>
                    <a:gd name="connsiteX93" fmla="*/ 1665799 w 1980454"/>
                    <a:gd name="connsiteY93" fmla="*/ 1828779 h 1876486"/>
                    <a:gd name="connsiteX94" fmla="*/ 1677726 w 1980454"/>
                    <a:gd name="connsiteY94" fmla="*/ 1840706 h 1876486"/>
                    <a:gd name="connsiteX95" fmla="*/ 1685677 w 1980454"/>
                    <a:gd name="connsiteY95" fmla="*/ 1852633 h 1876486"/>
                    <a:gd name="connsiteX96" fmla="*/ 1689653 w 1980454"/>
                    <a:gd name="connsiteY96" fmla="*/ 1864560 h 1876486"/>
                    <a:gd name="connsiteX97" fmla="*/ 1701580 w 1980454"/>
                    <a:gd name="connsiteY97" fmla="*/ 1876486 h 1876486"/>
                    <a:gd name="connsiteX98" fmla="*/ 1713507 w 1980454"/>
                    <a:gd name="connsiteY98" fmla="*/ 1872511 h 1876486"/>
                    <a:gd name="connsiteX99" fmla="*/ 1737360 w 1980454"/>
                    <a:gd name="connsiteY99" fmla="*/ 1824803 h 1876486"/>
                    <a:gd name="connsiteX100" fmla="*/ 1753263 w 1980454"/>
                    <a:gd name="connsiteY100" fmla="*/ 1804925 h 1876486"/>
                    <a:gd name="connsiteX101" fmla="*/ 1757239 w 1980454"/>
                    <a:gd name="connsiteY101" fmla="*/ 1792998 h 1876486"/>
                    <a:gd name="connsiteX102" fmla="*/ 1773141 w 1980454"/>
                    <a:gd name="connsiteY102" fmla="*/ 1769144 h 1876486"/>
                    <a:gd name="connsiteX103" fmla="*/ 1781093 w 1980454"/>
                    <a:gd name="connsiteY103" fmla="*/ 1757217 h 1876486"/>
                    <a:gd name="connsiteX104" fmla="*/ 1793020 w 1980454"/>
                    <a:gd name="connsiteY104" fmla="*/ 1749266 h 1876486"/>
                    <a:gd name="connsiteX105" fmla="*/ 1832776 w 1980454"/>
                    <a:gd name="connsiteY105" fmla="*/ 1737339 h 1876486"/>
                    <a:gd name="connsiteX106" fmla="*/ 1840727 w 1980454"/>
                    <a:gd name="connsiteY106" fmla="*/ 1729387 h 1876486"/>
                    <a:gd name="connsiteX107" fmla="*/ 1844703 w 1980454"/>
                    <a:gd name="connsiteY107" fmla="*/ 1717460 h 1876486"/>
                    <a:gd name="connsiteX108" fmla="*/ 1856630 w 1980454"/>
                    <a:gd name="connsiteY108" fmla="*/ 1713485 h 1876486"/>
                    <a:gd name="connsiteX109" fmla="*/ 1864581 w 1980454"/>
                    <a:gd name="connsiteY109" fmla="*/ 1705533 h 1876486"/>
                    <a:gd name="connsiteX110" fmla="*/ 1880484 w 1980454"/>
                    <a:gd name="connsiteY110" fmla="*/ 1681680 h 1876486"/>
                    <a:gd name="connsiteX111" fmla="*/ 1896387 w 1980454"/>
                    <a:gd name="connsiteY111" fmla="*/ 1665777 h 1876486"/>
                    <a:gd name="connsiteX112" fmla="*/ 1912289 w 1980454"/>
                    <a:gd name="connsiteY112" fmla="*/ 1649874 h 1876486"/>
                    <a:gd name="connsiteX113" fmla="*/ 1936143 w 1980454"/>
                    <a:gd name="connsiteY113" fmla="*/ 1633972 h 1876486"/>
                    <a:gd name="connsiteX114" fmla="*/ 1932167 w 1980454"/>
                    <a:gd name="connsiteY114" fmla="*/ 1618069 h 1876486"/>
                    <a:gd name="connsiteX115" fmla="*/ 1920240 w 1980454"/>
                    <a:gd name="connsiteY115" fmla="*/ 1610118 h 1876486"/>
                    <a:gd name="connsiteX116" fmla="*/ 1904338 w 1980454"/>
                    <a:gd name="connsiteY116" fmla="*/ 1590240 h 1876486"/>
                    <a:gd name="connsiteX117" fmla="*/ 1900362 w 1980454"/>
                    <a:gd name="connsiteY117" fmla="*/ 1578313 h 1876486"/>
                    <a:gd name="connsiteX118" fmla="*/ 1904338 w 1980454"/>
                    <a:gd name="connsiteY118" fmla="*/ 1566386 h 1876486"/>
                    <a:gd name="connsiteX119" fmla="*/ 1908313 w 1980454"/>
                    <a:gd name="connsiteY119" fmla="*/ 1546507 h 1876486"/>
                    <a:gd name="connsiteX120" fmla="*/ 1928192 w 1980454"/>
                    <a:gd name="connsiteY120" fmla="*/ 1530605 h 1876486"/>
                    <a:gd name="connsiteX121" fmla="*/ 1936143 w 1980454"/>
                    <a:gd name="connsiteY121" fmla="*/ 1522653 h 1876486"/>
                    <a:gd name="connsiteX122" fmla="*/ 1940119 w 1980454"/>
                    <a:gd name="connsiteY122" fmla="*/ 1510726 h 1876486"/>
                    <a:gd name="connsiteX123" fmla="*/ 1944094 w 1980454"/>
                    <a:gd name="connsiteY123" fmla="*/ 1494824 h 1876486"/>
                    <a:gd name="connsiteX124" fmla="*/ 1952046 w 1980454"/>
                    <a:gd name="connsiteY124" fmla="*/ 1486873 h 1876486"/>
                    <a:gd name="connsiteX125" fmla="*/ 1979875 w 1980454"/>
                    <a:gd name="connsiteY125" fmla="*/ 1486873 h 1876486"/>
                    <a:gd name="connsiteX126" fmla="*/ 1975900 w 1980454"/>
                    <a:gd name="connsiteY126" fmla="*/ 1466994 h 1876486"/>
                    <a:gd name="connsiteX127" fmla="*/ 1967948 w 1980454"/>
                    <a:gd name="connsiteY127" fmla="*/ 1443140 h 1876486"/>
                    <a:gd name="connsiteX128" fmla="*/ 1963973 w 1980454"/>
                    <a:gd name="connsiteY128" fmla="*/ 1431213 h 1876486"/>
                    <a:gd name="connsiteX129" fmla="*/ 1959997 w 1980454"/>
                    <a:gd name="connsiteY129" fmla="*/ 1419286 h 1876486"/>
                    <a:gd name="connsiteX130" fmla="*/ 1956021 w 1980454"/>
                    <a:gd name="connsiteY130" fmla="*/ 1407360 h 1876486"/>
                    <a:gd name="connsiteX131" fmla="*/ 1967948 w 1980454"/>
                    <a:gd name="connsiteY131" fmla="*/ 1371579 h 1876486"/>
                    <a:gd name="connsiteX132" fmla="*/ 1971924 w 1980454"/>
                    <a:gd name="connsiteY132" fmla="*/ 1359652 h 1876486"/>
                    <a:gd name="connsiteX133" fmla="*/ 1975900 w 1980454"/>
                    <a:gd name="connsiteY133" fmla="*/ 1347725 h 1876486"/>
                    <a:gd name="connsiteX134" fmla="*/ 1967948 w 1980454"/>
                    <a:gd name="connsiteY134" fmla="*/ 1300017 h 1876486"/>
                    <a:gd name="connsiteX135" fmla="*/ 1959997 w 1980454"/>
                    <a:gd name="connsiteY135" fmla="*/ 1276163 h 1876486"/>
                    <a:gd name="connsiteX136" fmla="*/ 1956021 w 1980454"/>
                    <a:gd name="connsiteY136" fmla="*/ 1264236 h 1876486"/>
                    <a:gd name="connsiteX137" fmla="*/ 1948070 w 1980454"/>
                    <a:gd name="connsiteY137" fmla="*/ 1208577 h 1876486"/>
                    <a:gd name="connsiteX138" fmla="*/ 1932167 w 1980454"/>
                    <a:gd name="connsiteY138" fmla="*/ 1188699 h 1876486"/>
                    <a:gd name="connsiteX139" fmla="*/ 1932167 w 1980454"/>
                    <a:gd name="connsiteY139" fmla="*/ 1140991 h 1876486"/>
                    <a:gd name="connsiteX140" fmla="*/ 1944094 w 1980454"/>
                    <a:gd name="connsiteY140" fmla="*/ 1137015 h 1876486"/>
                    <a:gd name="connsiteX141" fmla="*/ 1952046 w 1980454"/>
                    <a:gd name="connsiteY141" fmla="*/ 1129064 h 1876486"/>
                    <a:gd name="connsiteX142" fmla="*/ 1952046 w 1980454"/>
                    <a:gd name="connsiteY142" fmla="*/ 1093283 h 1876486"/>
                    <a:gd name="connsiteX143" fmla="*/ 1944094 w 1980454"/>
                    <a:gd name="connsiteY143" fmla="*/ 1069429 h 1876486"/>
                    <a:gd name="connsiteX144" fmla="*/ 1940119 w 1980454"/>
                    <a:gd name="connsiteY144" fmla="*/ 1045575 h 1876486"/>
                    <a:gd name="connsiteX145" fmla="*/ 1940119 w 1980454"/>
                    <a:gd name="connsiteY145" fmla="*/ 966062 h 1876486"/>
                    <a:gd name="connsiteX146" fmla="*/ 1932167 w 1980454"/>
                    <a:gd name="connsiteY146" fmla="*/ 958111 h 1876486"/>
                    <a:gd name="connsiteX147" fmla="*/ 1928192 w 1980454"/>
                    <a:gd name="connsiteY147" fmla="*/ 946184 h 1876486"/>
                    <a:gd name="connsiteX148" fmla="*/ 1920240 w 1980454"/>
                    <a:gd name="connsiteY148" fmla="*/ 938233 h 1876486"/>
                    <a:gd name="connsiteX149" fmla="*/ 1912289 w 1980454"/>
                    <a:gd name="connsiteY149" fmla="*/ 910403 h 1876486"/>
                    <a:gd name="connsiteX150" fmla="*/ 1900362 w 1980454"/>
                    <a:gd name="connsiteY150" fmla="*/ 902452 h 1876486"/>
                    <a:gd name="connsiteX151" fmla="*/ 1876508 w 1980454"/>
                    <a:gd name="connsiteY151" fmla="*/ 894500 h 1876486"/>
                    <a:gd name="connsiteX152" fmla="*/ 1864581 w 1980454"/>
                    <a:gd name="connsiteY152" fmla="*/ 890525 h 1876486"/>
                    <a:gd name="connsiteX153" fmla="*/ 1856630 w 1980454"/>
                    <a:gd name="connsiteY153" fmla="*/ 882573 h 1876486"/>
                    <a:gd name="connsiteX154" fmla="*/ 1844703 w 1980454"/>
                    <a:gd name="connsiteY154" fmla="*/ 878598 h 1876486"/>
                    <a:gd name="connsiteX155" fmla="*/ 1832776 w 1980454"/>
                    <a:gd name="connsiteY155" fmla="*/ 870646 h 1876486"/>
                    <a:gd name="connsiteX156" fmla="*/ 1824825 w 1980454"/>
                    <a:gd name="connsiteY156" fmla="*/ 858720 h 1876486"/>
                    <a:gd name="connsiteX157" fmla="*/ 1816873 w 1980454"/>
                    <a:gd name="connsiteY157" fmla="*/ 850768 h 1876486"/>
                    <a:gd name="connsiteX158" fmla="*/ 1820849 w 1980454"/>
                    <a:gd name="connsiteY158" fmla="*/ 830890 h 1876486"/>
                    <a:gd name="connsiteX159" fmla="*/ 1832776 w 1980454"/>
                    <a:gd name="connsiteY159" fmla="*/ 807036 h 1876486"/>
                    <a:gd name="connsiteX160" fmla="*/ 1836752 w 1980454"/>
                    <a:gd name="connsiteY160" fmla="*/ 795109 h 1876486"/>
                    <a:gd name="connsiteX161" fmla="*/ 1832776 w 1980454"/>
                    <a:gd name="connsiteY161" fmla="*/ 771255 h 1876486"/>
                    <a:gd name="connsiteX162" fmla="*/ 1824825 w 1980454"/>
                    <a:gd name="connsiteY162" fmla="*/ 759328 h 1876486"/>
                    <a:gd name="connsiteX163" fmla="*/ 1793020 w 1980454"/>
                    <a:gd name="connsiteY163" fmla="*/ 731499 h 1876486"/>
                    <a:gd name="connsiteX164" fmla="*/ 1793020 w 1980454"/>
                    <a:gd name="connsiteY164" fmla="*/ 663913 h 1876486"/>
                    <a:gd name="connsiteX165" fmla="*/ 1789044 w 1980454"/>
                    <a:gd name="connsiteY165" fmla="*/ 644034 h 1876486"/>
                    <a:gd name="connsiteX166" fmla="*/ 1785068 w 1980454"/>
                    <a:gd name="connsiteY166" fmla="*/ 632107 h 1876486"/>
                    <a:gd name="connsiteX167" fmla="*/ 1741336 w 1980454"/>
                    <a:gd name="connsiteY167" fmla="*/ 620180 h 1876486"/>
                    <a:gd name="connsiteX168" fmla="*/ 1721458 w 1980454"/>
                    <a:gd name="connsiteY168" fmla="*/ 596326 h 1876486"/>
                    <a:gd name="connsiteX169" fmla="*/ 1709531 w 1980454"/>
                    <a:gd name="connsiteY169" fmla="*/ 584400 h 1876486"/>
                    <a:gd name="connsiteX170" fmla="*/ 1709531 w 1980454"/>
                    <a:gd name="connsiteY170" fmla="*/ 552594 h 1876486"/>
                    <a:gd name="connsiteX171" fmla="*/ 1697604 w 1980454"/>
                    <a:gd name="connsiteY171" fmla="*/ 548619 h 1876486"/>
                    <a:gd name="connsiteX172" fmla="*/ 1673750 w 1980454"/>
                    <a:gd name="connsiteY172" fmla="*/ 552594 h 1876486"/>
                    <a:gd name="connsiteX173" fmla="*/ 1661823 w 1980454"/>
                    <a:gd name="connsiteY173" fmla="*/ 556570 h 1876486"/>
                    <a:gd name="connsiteX174" fmla="*/ 1657847 w 1980454"/>
                    <a:gd name="connsiteY174" fmla="*/ 520789 h 1876486"/>
                    <a:gd name="connsiteX175" fmla="*/ 1645920 w 1980454"/>
                    <a:gd name="connsiteY175" fmla="*/ 481033 h 1876486"/>
                    <a:gd name="connsiteX176" fmla="*/ 1637969 w 1980454"/>
                    <a:gd name="connsiteY176" fmla="*/ 453203 h 1876486"/>
                    <a:gd name="connsiteX177" fmla="*/ 1633993 w 1980454"/>
                    <a:gd name="connsiteY177" fmla="*/ 441276 h 1876486"/>
                    <a:gd name="connsiteX178" fmla="*/ 1633993 w 1980454"/>
                    <a:gd name="connsiteY178" fmla="*/ 417422 h 1876486"/>
                    <a:gd name="connsiteX179" fmla="*/ 1622067 w 1980454"/>
                    <a:gd name="connsiteY179" fmla="*/ 409471 h 1876486"/>
                    <a:gd name="connsiteX180" fmla="*/ 1594237 w 1980454"/>
                    <a:gd name="connsiteY180" fmla="*/ 385617 h 1876486"/>
                    <a:gd name="connsiteX181" fmla="*/ 1578334 w 1980454"/>
                    <a:gd name="connsiteY181" fmla="*/ 361763 h 1876486"/>
                    <a:gd name="connsiteX182" fmla="*/ 1566407 w 1980454"/>
                    <a:gd name="connsiteY182" fmla="*/ 337909 h 1876486"/>
                    <a:gd name="connsiteX183" fmla="*/ 1570383 w 1980454"/>
                    <a:gd name="connsiteY183" fmla="*/ 322006 h 1876486"/>
                    <a:gd name="connsiteX184" fmla="*/ 1578334 w 1980454"/>
                    <a:gd name="connsiteY184" fmla="*/ 310080 h 1876486"/>
                    <a:gd name="connsiteX185" fmla="*/ 1614115 w 1980454"/>
                    <a:gd name="connsiteY185" fmla="*/ 302128 h 1876486"/>
                    <a:gd name="connsiteX186" fmla="*/ 1622067 w 1980454"/>
                    <a:gd name="connsiteY186" fmla="*/ 294177 h 1876486"/>
                    <a:gd name="connsiteX187" fmla="*/ 1622067 w 1980454"/>
                    <a:gd name="connsiteY187" fmla="*/ 270323 h 1876486"/>
                    <a:gd name="connsiteX188" fmla="*/ 1614115 w 1980454"/>
                    <a:gd name="connsiteY188" fmla="*/ 262372 h 1876486"/>
                    <a:gd name="connsiteX189" fmla="*/ 1606164 w 1980454"/>
                    <a:gd name="connsiteY189" fmla="*/ 234542 h 1876486"/>
                    <a:gd name="connsiteX190" fmla="*/ 1610140 w 1980454"/>
                    <a:gd name="connsiteY190" fmla="*/ 194786 h 1876486"/>
                    <a:gd name="connsiteX191" fmla="*/ 1618091 w 1980454"/>
                    <a:gd name="connsiteY191" fmla="*/ 170932 h 1876486"/>
                    <a:gd name="connsiteX192" fmla="*/ 1598213 w 1980454"/>
                    <a:gd name="connsiteY192" fmla="*/ 127200 h 1876486"/>
                    <a:gd name="connsiteX193" fmla="*/ 1590261 w 1980454"/>
                    <a:gd name="connsiteY193" fmla="*/ 115273 h 1876486"/>
                    <a:gd name="connsiteX194" fmla="*/ 1598213 w 1980454"/>
                    <a:gd name="connsiteY194" fmla="*/ 147078 h 1876486"/>
                    <a:gd name="connsiteX195" fmla="*/ 1606164 w 1980454"/>
                    <a:gd name="connsiteY195" fmla="*/ 123224 h 1876486"/>
                    <a:gd name="connsiteX196" fmla="*/ 1610140 w 1980454"/>
                    <a:gd name="connsiteY196" fmla="*/ 111297 h 1876486"/>
                    <a:gd name="connsiteX197" fmla="*/ 1618091 w 1980454"/>
                    <a:gd name="connsiteY197" fmla="*/ 99370 h 1876486"/>
                    <a:gd name="connsiteX198" fmla="*/ 1606164 w 1980454"/>
                    <a:gd name="connsiteY198" fmla="*/ 107321 h 1876486"/>
                    <a:gd name="connsiteX199" fmla="*/ 1514724 w 1980454"/>
                    <a:gd name="connsiteY199" fmla="*/ 95394 h 1876486"/>
                    <a:gd name="connsiteX200" fmla="*/ 1490870 w 1980454"/>
                    <a:gd name="connsiteY200" fmla="*/ 87443 h 1876486"/>
                    <a:gd name="connsiteX201" fmla="*/ 1482919 w 1980454"/>
                    <a:gd name="connsiteY201" fmla="*/ 75516 h 1876486"/>
                    <a:gd name="connsiteX202" fmla="*/ 1463040 w 1980454"/>
                    <a:gd name="connsiteY202" fmla="*/ 71540 h 1876486"/>
                    <a:gd name="connsiteX203" fmla="*/ 1431235 w 1980454"/>
                    <a:gd name="connsiteY203" fmla="*/ 67565 h 1876486"/>
                    <a:gd name="connsiteX204" fmla="*/ 1391479 w 1980454"/>
                    <a:gd name="connsiteY204" fmla="*/ 55638 h 1876486"/>
                    <a:gd name="connsiteX205" fmla="*/ 1379552 w 1980454"/>
                    <a:gd name="connsiteY205" fmla="*/ 51662 h 1876486"/>
                    <a:gd name="connsiteX206" fmla="*/ 1329442 w 1980454"/>
                    <a:gd name="connsiteY206" fmla="*/ 38948 h 1876486"/>
                    <a:gd name="connsiteX207" fmla="*/ 1284136 w 1980454"/>
                    <a:gd name="connsiteY207" fmla="*/ 35760 h 1876486"/>
                    <a:gd name="connsiteX208" fmla="*/ 1248396 w 1980454"/>
                    <a:gd name="connsiteY208" fmla="*/ 24640 h 1876486"/>
                    <a:gd name="connsiteX209" fmla="*/ 1197459 w 1980454"/>
                    <a:gd name="connsiteY209" fmla="*/ 41351 h 1876486"/>
                    <a:gd name="connsiteX210" fmla="*/ 1148964 w 1980454"/>
                    <a:gd name="connsiteY210" fmla="*/ 47686 h 1876486"/>
                    <a:gd name="connsiteX211" fmla="*/ 1091731 w 1980454"/>
                    <a:gd name="connsiteY211" fmla="*/ 25448 h 1876486"/>
                    <a:gd name="connsiteX212" fmla="*/ 1008201 w 1980454"/>
                    <a:gd name="connsiteY212" fmla="*/ 0 h 1876486"/>
                    <a:gd name="connsiteX213" fmla="*/ 940656 w 1980454"/>
                    <a:gd name="connsiteY213" fmla="*/ 8737 h 1876486"/>
                    <a:gd name="connsiteX214" fmla="*/ 870668 w 1980454"/>
                    <a:gd name="connsiteY214" fmla="*/ 7930 h 1876486"/>
                    <a:gd name="connsiteX215" fmla="*/ 826936 w 1980454"/>
                    <a:gd name="connsiteY215" fmla="*/ 11906 h 1876486"/>
                    <a:gd name="connsiteX216" fmla="*/ 822960 w 1980454"/>
                    <a:gd name="connsiteY216" fmla="*/ 35760 h 1876486"/>
                    <a:gd name="connsiteX217" fmla="*/ 811033 w 1980454"/>
                    <a:gd name="connsiteY217" fmla="*/ 39735 h 1876486"/>
                    <a:gd name="connsiteX218" fmla="*/ 783204 w 1980454"/>
                    <a:gd name="connsiteY218" fmla="*/ 51662 h 1876486"/>
                    <a:gd name="connsiteX219" fmla="*/ 759350 w 1980454"/>
                    <a:gd name="connsiteY219" fmla="*/ 59613 h 1876486"/>
                    <a:gd name="connsiteX220" fmla="*/ 751399 w 1980454"/>
                    <a:gd name="connsiteY220" fmla="*/ 67565 h 1876486"/>
                    <a:gd name="connsiteX221" fmla="*/ 731520 w 1980454"/>
                    <a:gd name="connsiteY221" fmla="*/ 79492 h 1876486"/>
                    <a:gd name="connsiteX222" fmla="*/ 723569 w 1980454"/>
                    <a:gd name="connsiteY222" fmla="*/ 91419 h 1876486"/>
                    <a:gd name="connsiteX223" fmla="*/ 719593 w 1980454"/>
                    <a:gd name="connsiteY223" fmla="*/ 103346 h 1876486"/>
                    <a:gd name="connsiteX224" fmla="*/ 695740 w 1980454"/>
                    <a:gd name="connsiteY224" fmla="*/ 107321 h 1876486"/>
                    <a:gd name="connsiteX225" fmla="*/ 683813 w 1980454"/>
                    <a:gd name="connsiteY225" fmla="*/ 111297 h 1876486"/>
                    <a:gd name="connsiteX226" fmla="*/ 667910 w 1980454"/>
                    <a:gd name="connsiteY226" fmla="*/ 127200 h 1876486"/>
                    <a:gd name="connsiteX227" fmla="*/ 659959 w 1980454"/>
                    <a:gd name="connsiteY227" fmla="*/ 162980 h 1876486"/>
                    <a:gd name="connsiteX228" fmla="*/ 655983 w 1980454"/>
                    <a:gd name="connsiteY228" fmla="*/ 174907 h 1876486"/>
                    <a:gd name="connsiteX229" fmla="*/ 632129 w 1980454"/>
                    <a:gd name="connsiteY229" fmla="*/ 182859 h 1876486"/>
                    <a:gd name="connsiteX230" fmla="*/ 612251 w 1980454"/>
                    <a:gd name="connsiteY230" fmla="*/ 170932 h 1876486"/>
                    <a:gd name="connsiteX231" fmla="*/ 600324 w 1980454"/>
                    <a:gd name="connsiteY231" fmla="*/ 174907 h 1876486"/>
                    <a:gd name="connsiteX232" fmla="*/ 588397 w 1980454"/>
                    <a:gd name="connsiteY232" fmla="*/ 202737 h 1876486"/>
                    <a:gd name="connsiteX233" fmla="*/ 580446 w 1980454"/>
                    <a:gd name="connsiteY233" fmla="*/ 226591 h 1876486"/>
                    <a:gd name="connsiteX234" fmla="*/ 548640 w 1980454"/>
                    <a:gd name="connsiteY234" fmla="*/ 234542 h 1876486"/>
                    <a:gd name="connsiteX235" fmla="*/ 552616 w 1980454"/>
                    <a:gd name="connsiteY235" fmla="*/ 262372 h 1876486"/>
                    <a:gd name="connsiteX236" fmla="*/ 548640 w 1980454"/>
                    <a:gd name="connsiteY236" fmla="*/ 274299 h 1876486"/>
                    <a:gd name="connsiteX237" fmla="*/ 544665 w 1980454"/>
                    <a:gd name="connsiteY237" fmla="*/ 294177 h 1876486"/>
                    <a:gd name="connsiteX238" fmla="*/ 540689 w 1980454"/>
                    <a:gd name="connsiteY238" fmla="*/ 306104 h 1876486"/>
                    <a:gd name="connsiteX239" fmla="*/ 528762 w 1980454"/>
                    <a:gd name="connsiteY239" fmla="*/ 314055 h 1876486"/>
                    <a:gd name="connsiteX240" fmla="*/ 496957 w 1980454"/>
                    <a:gd name="connsiteY240" fmla="*/ 353812 h 1876486"/>
                    <a:gd name="connsiteX241" fmla="*/ 485030 w 1980454"/>
                    <a:gd name="connsiteY241" fmla="*/ 357787 h 1876486"/>
                    <a:gd name="connsiteX242" fmla="*/ 469127 w 1980454"/>
                    <a:gd name="connsiteY242" fmla="*/ 377666 h 1876486"/>
                    <a:gd name="connsiteX243" fmla="*/ 477079 w 1980454"/>
                    <a:gd name="connsiteY243" fmla="*/ 401520 h 1876486"/>
                    <a:gd name="connsiteX244" fmla="*/ 481054 w 1980454"/>
                    <a:gd name="connsiteY244" fmla="*/ 413446 h 1876486"/>
                    <a:gd name="connsiteX245" fmla="*/ 462791 w 1980454"/>
                    <a:gd name="connsiteY245" fmla="*/ 453224 h 1876486"/>
                    <a:gd name="connsiteX246" fmla="*/ 473103 w 1980454"/>
                    <a:gd name="connsiteY246" fmla="*/ 496935 h 1876486"/>
                    <a:gd name="connsiteX247" fmla="*/ 465152 w 1980454"/>
                    <a:gd name="connsiteY247" fmla="*/ 588375 h 1876486"/>
                    <a:gd name="connsiteX248" fmla="*/ 461176 w 1980454"/>
                    <a:gd name="connsiteY248" fmla="*/ 616205 h 1876486"/>
                    <a:gd name="connsiteX249" fmla="*/ 453225 w 1980454"/>
                    <a:gd name="connsiteY249" fmla="*/ 640059 h 1876486"/>
                    <a:gd name="connsiteX250" fmla="*/ 449249 w 1980454"/>
                    <a:gd name="connsiteY250" fmla="*/ 655961 h 1876486"/>
                    <a:gd name="connsiteX251" fmla="*/ 441298 w 1980454"/>
                    <a:gd name="connsiteY251" fmla="*/ 679815 h 1876486"/>
                    <a:gd name="connsiteX252" fmla="*/ 425395 w 1980454"/>
                    <a:gd name="connsiteY252" fmla="*/ 727523 h 1876486"/>
                    <a:gd name="connsiteX253" fmla="*/ 417444 w 1980454"/>
                    <a:gd name="connsiteY253" fmla="*/ 759328 h 1876486"/>
                    <a:gd name="connsiteX254" fmla="*/ 409493 w 1980454"/>
                    <a:gd name="connsiteY254" fmla="*/ 783182 h 1876486"/>
                    <a:gd name="connsiteX255" fmla="*/ 373712 w 1980454"/>
                    <a:gd name="connsiteY255" fmla="*/ 795109 h 1876486"/>
                    <a:gd name="connsiteX256" fmla="*/ 349858 w 1980454"/>
                    <a:gd name="connsiteY256" fmla="*/ 803060 h 1876486"/>
                    <a:gd name="connsiteX257" fmla="*/ 314077 w 1980454"/>
                    <a:gd name="connsiteY257" fmla="*/ 811012 h 1876486"/>
                    <a:gd name="connsiteX258" fmla="*/ 302150 w 1980454"/>
                    <a:gd name="connsiteY258" fmla="*/ 814987 h 1876486"/>
                    <a:gd name="connsiteX259" fmla="*/ 286247 w 1980454"/>
                    <a:gd name="connsiteY259" fmla="*/ 822939 h 1876486"/>
                    <a:gd name="connsiteX260" fmla="*/ 218661 w 1980454"/>
                    <a:gd name="connsiteY260" fmla="*/ 830890 h 1876486"/>
                    <a:gd name="connsiteX261" fmla="*/ 194807 w 1980454"/>
                    <a:gd name="connsiteY261" fmla="*/ 838841 h 1876486"/>
                    <a:gd name="connsiteX262" fmla="*/ 178905 w 1980454"/>
                    <a:gd name="connsiteY262" fmla="*/ 842817 h 1876486"/>
                    <a:gd name="connsiteX263" fmla="*/ 151075 w 1980454"/>
                    <a:gd name="connsiteY263" fmla="*/ 850768 h 1876486"/>
                    <a:gd name="connsiteX264" fmla="*/ 112106 w 1980454"/>
                    <a:gd name="connsiteY264" fmla="*/ 857932 h 1876486"/>
                    <a:gd name="connsiteX265" fmla="*/ 63611 w 1980454"/>
                    <a:gd name="connsiteY265" fmla="*/ 890525 h 1876486"/>
                    <a:gd name="connsiteX266" fmla="*/ 39757 w 1980454"/>
                    <a:gd name="connsiteY266" fmla="*/ 918354 h 1876486"/>
                    <a:gd name="connsiteX267" fmla="*/ 7952 w 1980454"/>
                    <a:gd name="connsiteY267" fmla="*/ 958111 h 1876486"/>
                    <a:gd name="connsiteX268" fmla="*/ 0 w 1980454"/>
                    <a:gd name="connsiteY268" fmla="*/ 981965 h 1876486"/>
                    <a:gd name="connsiteX269" fmla="*/ 19879 w 1980454"/>
                    <a:gd name="connsiteY269" fmla="*/ 1009794 h 1876486"/>
                    <a:gd name="connsiteX270" fmla="*/ 7952 w 1980454"/>
                    <a:gd name="connsiteY270" fmla="*/ 1009794 h 1876486"/>
                    <a:gd name="connsiteX0" fmla="*/ 7952 w 1980454"/>
                    <a:gd name="connsiteY0" fmla="*/ 1009794 h 1876486"/>
                    <a:gd name="connsiteX1" fmla="*/ 35781 w 1980454"/>
                    <a:gd name="connsiteY1" fmla="*/ 1005819 h 1876486"/>
                    <a:gd name="connsiteX2" fmla="*/ 75538 w 1980454"/>
                    <a:gd name="connsiteY2" fmla="*/ 1013770 h 1876486"/>
                    <a:gd name="connsiteX3" fmla="*/ 87465 w 1980454"/>
                    <a:gd name="connsiteY3" fmla="*/ 1021721 h 1876486"/>
                    <a:gd name="connsiteX4" fmla="*/ 95416 w 1980454"/>
                    <a:gd name="connsiteY4" fmla="*/ 1029673 h 1876486"/>
                    <a:gd name="connsiteX5" fmla="*/ 115294 w 1980454"/>
                    <a:gd name="connsiteY5" fmla="*/ 1033648 h 1876486"/>
                    <a:gd name="connsiteX6" fmla="*/ 131197 w 1980454"/>
                    <a:gd name="connsiteY6" fmla="*/ 1057502 h 1876486"/>
                    <a:gd name="connsiteX7" fmla="*/ 178905 w 1980454"/>
                    <a:gd name="connsiteY7" fmla="*/ 1073405 h 1876486"/>
                    <a:gd name="connsiteX8" fmla="*/ 190832 w 1980454"/>
                    <a:gd name="connsiteY8" fmla="*/ 1077380 h 1876486"/>
                    <a:gd name="connsiteX9" fmla="*/ 202759 w 1980454"/>
                    <a:gd name="connsiteY9" fmla="*/ 1081356 h 1876486"/>
                    <a:gd name="connsiteX10" fmla="*/ 218661 w 1980454"/>
                    <a:gd name="connsiteY10" fmla="*/ 1085332 h 1876486"/>
                    <a:gd name="connsiteX11" fmla="*/ 230588 w 1980454"/>
                    <a:gd name="connsiteY11" fmla="*/ 1089307 h 1876486"/>
                    <a:gd name="connsiteX12" fmla="*/ 250467 w 1980454"/>
                    <a:gd name="connsiteY12" fmla="*/ 1093283 h 1876486"/>
                    <a:gd name="connsiteX13" fmla="*/ 262393 w 1980454"/>
                    <a:gd name="connsiteY13" fmla="*/ 1097259 h 1876486"/>
                    <a:gd name="connsiteX14" fmla="*/ 278296 w 1980454"/>
                    <a:gd name="connsiteY14" fmla="*/ 1101234 h 1876486"/>
                    <a:gd name="connsiteX15" fmla="*/ 290223 w 1980454"/>
                    <a:gd name="connsiteY15" fmla="*/ 1105210 h 1876486"/>
                    <a:gd name="connsiteX16" fmla="*/ 337931 w 1980454"/>
                    <a:gd name="connsiteY16" fmla="*/ 1113161 h 1876486"/>
                    <a:gd name="connsiteX17" fmla="*/ 381663 w 1980454"/>
                    <a:gd name="connsiteY17" fmla="*/ 1109186 h 1876486"/>
                    <a:gd name="connsiteX18" fmla="*/ 405517 w 1980454"/>
                    <a:gd name="connsiteY18" fmla="*/ 1101234 h 1876486"/>
                    <a:gd name="connsiteX19" fmla="*/ 417444 w 1980454"/>
                    <a:gd name="connsiteY19" fmla="*/ 1097259 h 1876486"/>
                    <a:gd name="connsiteX20" fmla="*/ 449249 w 1980454"/>
                    <a:gd name="connsiteY20" fmla="*/ 1101234 h 1876486"/>
                    <a:gd name="connsiteX21" fmla="*/ 473103 w 1980454"/>
                    <a:gd name="connsiteY21" fmla="*/ 1117137 h 1876486"/>
                    <a:gd name="connsiteX22" fmla="*/ 492981 w 1980454"/>
                    <a:gd name="connsiteY22" fmla="*/ 1133040 h 1876486"/>
                    <a:gd name="connsiteX23" fmla="*/ 512860 w 1980454"/>
                    <a:gd name="connsiteY23" fmla="*/ 1148942 h 1876486"/>
                    <a:gd name="connsiteX24" fmla="*/ 532738 w 1980454"/>
                    <a:gd name="connsiteY24" fmla="*/ 1172796 h 1876486"/>
                    <a:gd name="connsiteX25" fmla="*/ 568519 w 1980454"/>
                    <a:gd name="connsiteY25" fmla="*/ 1188699 h 1876486"/>
                    <a:gd name="connsiteX26" fmla="*/ 580446 w 1980454"/>
                    <a:gd name="connsiteY26" fmla="*/ 1192674 h 1876486"/>
                    <a:gd name="connsiteX27" fmla="*/ 592373 w 1980454"/>
                    <a:gd name="connsiteY27" fmla="*/ 1196650 h 1876486"/>
                    <a:gd name="connsiteX28" fmla="*/ 604300 w 1980454"/>
                    <a:gd name="connsiteY28" fmla="*/ 1204601 h 1876486"/>
                    <a:gd name="connsiteX29" fmla="*/ 612251 w 1980454"/>
                    <a:gd name="connsiteY29" fmla="*/ 1212553 h 1876486"/>
                    <a:gd name="connsiteX30" fmla="*/ 624178 w 1980454"/>
                    <a:gd name="connsiteY30" fmla="*/ 1216528 h 1876486"/>
                    <a:gd name="connsiteX31" fmla="*/ 632129 w 1980454"/>
                    <a:gd name="connsiteY31" fmla="*/ 1224480 h 1876486"/>
                    <a:gd name="connsiteX32" fmla="*/ 667910 w 1980454"/>
                    <a:gd name="connsiteY32" fmla="*/ 1236406 h 1876486"/>
                    <a:gd name="connsiteX33" fmla="*/ 679837 w 1980454"/>
                    <a:gd name="connsiteY33" fmla="*/ 1240382 h 1876486"/>
                    <a:gd name="connsiteX34" fmla="*/ 691764 w 1980454"/>
                    <a:gd name="connsiteY34" fmla="*/ 1248333 h 1876486"/>
                    <a:gd name="connsiteX35" fmla="*/ 715618 w 1980454"/>
                    <a:gd name="connsiteY35" fmla="*/ 1256285 h 1876486"/>
                    <a:gd name="connsiteX36" fmla="*/ 719593 w 1980454"/>
                    <a:gd name="connsiteY36" fmla="*/ 1268212 h 1876486"/>
                    <a:gd name="connsiteX37" fmla="*/ 739472 w 1980454"/>
                    <a:gd name="connsiteY37" fmla="*/ 1288090 h 1876486"/>
                    <a:gd name="connsiteX38" fmla="*/ 751399 w 1980454"/>
                    <a:gd name="connsiteY38" fmla="*/ 1307968 h 1876486"/>
                    <a:gd name="connsiteX39" fmla="*/ 755374 w 1980454"/>
                    <a:gd name="connsiteY39" fmla="*/ 1319895 h 1876486"/>
                    <a:gd name="connsiteX40" fmla="*/ 771277 w 1980454"/>
                    <a:gd name="connsiteY40" fmla="*/ 1335798 h 1876486"/>
                    <a:gd name="connsiteX41" fmla="*/ 783204 w 1980454"/>
                    <a:gd name="connsiteY41" fmla="*/ 1347725 h 1876486"/>
                    <a:gd name="connsiteX42" fmla="*/ 799107 w 1980454"/>
                    <a:gd name="connsiteY42" fmla="*/ 1367603 h 1876486"/>
                    <a:gd name="connsiteX43" fmla="*/ 803082 w 1980454"/>
                    <a:gd name="connsiteY43" fmla="*/ 1379530 h 1876486"/>
                    <a:gd name="connsiteX44" fmla="*/ 815009 w 1980454"/>
                    <a:gd name="connsiteY44" fmla="*/ 1383506 h 1876486"/>
                    <a:gd name="connsiteX45" fmla="*/ 838863 w 1980454"/>
                    <a:gd name="connsiteY45" fmla="*/ 1399408 h 1876486"/>
                    <a:gd name="connsiteX46" fmla="*/ 862717 w 1980454"/>
                    <a:gd name="connsiteY46" fmla="*/ 1407360 h 1876486"/>
                    <a:gd name="connsiteX47" fmla="*/ 874644 w 1980454"/>
                    <a:gd name="connsiteY47" fmla="*/ 1411335 h 1876486"/>
                    <a:gd name="connsiteX48" fmla="*/ 882595 w 1980454"/>
                    <a:gd name="connsiteY48" fmla="*/ 1423262 h 1876486"/>
                    <a:gd name="connsiteX49" fmla="*/ 894522 w 1980454"/>
                    <a:gd name="connsiteY49" fmla="*/ 1427238 h 1876486"/>
                    <a:gd name="connsiteX50" fmla="*/ 906449 w 1980454"/>
                    <a:gd name="connsiteY50" fmla="*/ 1435189 h 1876486"/>
                    <a:gd name="connsiteX51" fmla="*/ 914400 w 1980454"/>
                    <a:gd name="connsiteY51" fmla="*/ 1447116 h 1876486"/>
                    <a:gd name="connsiteX52" fmla="*/ 918376 w 1980454"/>
                    <a:gd name="connsiteY52" fmla="*/ 1459043 h 1876486"/>
                    <a:gd name="connsiteX53" fmla="*/ 934279 w 1980454"/>
                    <a:gd name="connsiteY53" fmla="*/ 1478921 h 1876486"/>
                    <a:gd name="connsiteX54" fmla="*/ 946206 w 1980454"/>
                    <a:gd name="connsiteY54" fmla="*/ 1482897 h 1876486"/>
                    <a:gd name="connsiteX55" fmla="*/ 966084 w 1980454"/>
                    <a:gd name="connsiteY55" fmla="*/ 1478921 h 1876486"/>
                    <a:gd name="connsiteX56" fmla="*/ 978011 w 1980454"/>
                    <a:gd name="connsiteY56" fmla="*/ 1474946 h 1876486"/>
                    <a:gd name="connsiteX57" fmla="*/ 1001865 w 1980454"/>
                    <a:gd name="connsiteY57" fmla="*/ 1478921 h 1876486"/>
                    <a:gd name="connsiteX58" fmla="*/ 1025719 w 1980454"/>
                    <a:gd name="connsiteY58" fmla="*/ 1486873 h 1876486"/>
                    <a:gd name="connsiteX59" fmla="*/ 1049573 w 1980454"/>
                    <a:gd name="connsiteY59" fmla="*/ 1502775 h 1876486"/>
                    <a:gd name="connsiteX60" fmla="*/ 1069451 w 1980454"/>
                    <a:gd name="connsiteY60" fmla="*/ 1522653 h 1876486"/>
                    <a:gd name="connsiteX61" fmla="*/ 1101256 w 1980454"/>
                    <a:gd name="connsiteY61" fmla="*/ 1546507 h 1876486"/>
                    <a:gd name="connsiteX62" fmla="*/ 1109207 w 1980454"/>
                    <a:gd name="connsiteY62" fmla="*/ 1554459 h 1876486"/>
                    <a:gd name="connsiteX63" fmla="*/ 1141013 w 1980454"/>
                    <a:gd name="connsiteY63" fmla="*/ 1562410 h 1876486"/>
                    <a:gd name="connsiteX64" fmla="*/ 1152940 w 1980454"/>
                    <a:gd name="connsiteY64" fmla="*/ 1570361 h 1876486"/>
                    <a:gd name="connsiteX65" fmla="*/ 1176793 w 1980454"/>
                    <a:gd name="connsiteY65" fmla="*/ 1578313 h 1876486"/>
                    <a:gd name="connsiteX66" fmla="*/ 1196672 w 1980454"/>
                    <a:gd name="connsiteY66" fmla="*/ 1590240 h 1876486"/>
                    <a:gd name="connsiteX67" fmla="*/ 1208599 w 1980454"/>
                    <a:gd name="connsiteY67" fmla="*/ 1602166 h 1876486"/>
                    <a:gd name="connsiteX68" fmla="*/ 1232453 w 1980454"/>
                    <a:gd name="connsiteY68" fmla="*/ 1610118 h 1876486"/>
                    <a:gd name="connsiteX69" fmla="*/ 1244380 w 1980454"/>
                    <a:gd name="connsiteY69" fmla="*/ 1614093 h 1876486"/>
                    <a:gd name="connsiteX70" fmla="*/ 1252331 w 1980454"/>
                    <a:gd name="connsiteY70" fmla="*/ 1602166 h 1876486"/>
                    <a:gd name="connsiteX71" fmla="*/ 1268233 w 1980454"/>
                    <a:gd name="connsiteY71" fmla="*/ 1606142 h 1876486"/>
                    <a:gd name="connsiteX72" fmla="*/ 1288112 w 1980454"/>
                    <a:gd name="connsiteY72" fmla="*/ 1622045 h 1876486"/>
                    <a:gd name="connsiteX73" fmla="*/ 1296063 w 1980454"/>
                    <a:gd name="connsiteY73" fmla="*/ 1633972 h 1876486"/>
                    <a:gd name="connsiteX74" fmla="*/ 1307990 w 1980454"/>
                    <a:gd name="connsiteY74" fmla="*/ 1641923 h 1876486"/>
                    <a:gd name="connsiteX75" fmla="*/ 1331844 w 1980454"/>
                    <a:gd name="connsiteY75" fmla="*/ 1669753 h 1876486"/>
                    <a:gd name="connsiteX76" fmla="*/ 1343771 w 1980454"/>
                    <a:gd name="connsiteY76" fmla="*/ 1673728 h 1876486"/>
                    <a:gd name="connsiteX77" fmla="*/ 1391479 w 1980454"/>
                    <a:gd name="connsiteY77" fmla="*/ 1661801 h 1876486"/>
                    <a:gd name="connsiteX78" fmla="*/ 1403406 w 1980454"/>
                    <a:gd name="connsiteY78" fmla="*/ 1657826 h 1876486"/>
                    <a:gd name="connsiteX79" fmla="*/ 1439187 w 1980454"/>
                    <a:gd name="connsiteY79" fmla="*/ 1669753 h 1876486"/>
                    <a:gd name="connsiteX80" fmla="*/ 1451113 w 1980454"/>
                    <a:gd name="connsiteY80" fmla="*/ 1673728 h 1876486"/>
                    <a:gd name="connsiteX81" fmla="*/ 1463040 w 1980454"/>
                    <a:gd name="connsiteY81" fmla="*/ 1677704 h 1876486"/>
                    <a:gd name="connsiteX82" fmla="*/ 1494846 w 1980454"/>
                    <a:gd name="connsiteY82" fmla="*/ 1701558 h 1876486"/>
                    <a:gd name="connsiteX83" fmla="*/ 1506773 w 1980454"/>
                    <a:gd name="connsiteY83" fmla="*/ 1709509 h 1876486"/>
                    <a:gd name="connsiteX84" fmla="*/ 1530627 w 1980454"/>
                    <a:gd name="connsiteY84" fmla="*/ 1713485 h 1876486"/>
                    <a:gd name="connsiteX85" fmla="*/ 1542553 w 1980454"/>
                    <a:gd name="connsiteY85" fmla="*/ 1721436 h 1876486"/>
                    <a:gd name="connsiteX86" fmla="*/ 1554480 w 1980454"/>
                    <a:gd name="connsiteY86" fmla="*/ 1725412 h 1876486"/>
                    <a:gd name="connsiteX87" fmla="*/ 1562432 w 1980454"/>
                    <a:gd name="connsiteY87" fmla="*/ 1733363 h 1876486"/>
                    <a:gd name="connsiteX88" fmla="*/ 1574359 w 1980454"/>
                    <a:gd name="connsiteY88" fmla="*/ 1737339 h 1876486"/>
                    <a:gd name="connsiteX89" fmla="*/ 1598213 w 1980454"/>
                    <a:gd name="connsiteY89" fmla="*/ 1753241 h 1876486"/>
                    <a:gd name="connsiteX90" fmla="*/ 1618091 w 1980454"/>
                    <a:gd name="connsiteY90" fmla="*/ 1773120 h 1876486"/>
                    <a:gd name="connsiteX91" fmla="*/ 1637969 w 1980454"/>
                    <a:gd name="connsiteY91" fmla="*/ 1792998 h 1876486"/>
                    <a:gd name="connsiteX92" fmla="*/ 1641945 w 1980454"/>
                    <a:gd name="connsiteY92" fmla="*/ 1804925 h 1876486"/>
                    <a:gd name="connsiteX93" fmla="*/ 1665799 w 1980454"/>
                    <a:gd name="connsiteY93" fmla="*/ 1828779 h 1876486"/>
                    <a:gd name="connsiteX94" fmla="*/ 1677726 w 1980454"/>
                    <a:gd name="connsiteY94" fmla="*/ 1840706 h 1876486"/>
                    <a:gd name="connsiteX95" fmla="*/ 1685677 w 1980454"/>
                    <a:gd name="connsiteY95" fmla="*/ 1852633 h 1876486"/>
                    <a:gd name="connsiteX96" fmla="*/ 1689653 w 1980454"/>
                    <a:gd name="connsiteY96" fmla="*/ 1864560 h 1876486"/>
                    <a:gd name="connsiteX97" fmla="*/ 1701580 w 1980454"/>
                    <a:gd name="connsiteY97" fmla="*/ 1876486 h 1876486"/>
                    <a:gd name="connsiteX98" fmla="*/ 1713507 w 1980454"/>
                    <a:gd name="connsiteY98" fmla="*/ 1872511 h 1876486"/>
                    <a:gd name="connsiteX99" fmla="*/ 1737360 w 1980454"/>
                    <a:gd name="connsiteY99" fmla="*/ 1824803 h 1876486"/>
                    <a:gd name="connsiteX100" fmla="*/ 1753263 w 1980454"/>
                    <a:gd name="connsiteY100" fmla="*/ 1804925 h 1876486"/>
                    <a:gd name="connsiteX101" fmla="*/ 1757239 w 1980454"/>
                    <a:gd name="connsiteY101" fmla="*/ 1792998 h 1876486"/>
                    <a:gd name="connsiteX102" fmla="*/ 1773141 w 1980454"/>
                    <a:gd name="connsiteY102" fmla="*/ 1769144 h 1876486"/>
                    <a:gd name="connsiteX103" fmla="*/ 1781093 w 1980454"/>
                    <a:gd name="connsiteY103" fmla="*/ 1757217 h 1876486"/>
                    <a:gd name="connsiteX104" fmla="*/ 1793020 w 1980454"/>
                    <a:gd name="connsiteY104" fmla="*/ 1749266 h 1876486"/>
                    <a:gd name="connsiteX105" fmla="*/ 1832776 w 1980454"/>
                    <a:gd name="connsiteY105" fmla="*/ 1737339 h 1876486"/>
                    <a:gd name="connsiteX106" fmla="*/ 1840727 w 1980454"/>
                    <a:gd name="connsiteY106" fmla="*/ 1729387 h 1876486"/>
                    <a:gd name="connsiteX107" fmla="*/ 1844703 w 1980454"/>
                    <a:gd name="connsiteY107" fmla="*/ 1717460 h 1876486"/>
                    <a:gd name="connsiteX108" fmla="*/ 1856630 w 1980454"/>
                    <a:gd name="connsiteY108" fmla="*/ 1713485 h 1876486"/>
                    <a:gd name="connsiteX109" fmla="*/ 1864581 w 1980454"/>
                    <a:gd name="connsiteY109" fmla="*/ 1705533 h 1876486"/>
                    <a:gd name="connsiteX110" fmla="*/ 1880484 w 1980454"/>
                    <a:gd name="connsiteY110" fmla="*/ 1681680 h 1876486"/>
                    <a:gd name="connsiteX111" fmla="*/ 1896387 w 1980454"/>
                    <a:gd name="connsiteY111" fmla="*/ 1665777 h 1876486"/>
                    <a:gd name="connsiteX112" fmla="*/ 1912289 w 1980454"/>
                    <a:gd name="connsiteY112" fmla="*/ 1649874 h 1876486"/>
                    <a:gd name="connsiteX113" fmla="*/ 1936143 w 1980454"/>
                    <a:gd name="connsiteY113" fmla="*/ 1633972 h 1876486"/>
                    <a:gd name="connsiteX114" fmla="*/ 1932167 w 1980454"/>
                    <a:gd name="connsiteY114" fmla="*/ 1618069 h 1876486"/>
                    <a:gd name="connsiteX115" fmla="*/ 1920240 w 1980454"/>
                    <a:gd name="connsiteY115" fmla="*/ 1610118 h 1876486"/>
                    <a:gd name="connsiteX116" fmla="*/ 1904338 w 1980454"/>
                    <a:gd name="connsiteY116" fmla="*/ 1590240 h 1876486"/>
                    <a:gd name="connsiteX117" fmla="*/ 1900362 w 1980454"/>
                    <a:gd name="connsiteY117" fmla="*/ 1578313 h 1876486"/>
                    <a:gd name="connsiteX118" fmla="*/ 1904338 w 1980454"/>
                    <a:gd name="connsiteY118" fmla="*/ 1566386 h 1876486"/>
                    <a:gd name="connsiteX119" fmla="*/ 1908313 w 1980454"/>
                    <a:gd name="connsiteY119" fmla="*/ 1546507 h 1876486"/>
                    <a:gd name="connsiteX120" fmla="*/ 1928192 w 1980454"/>
                    <a:gd name="connsiteY120" fmla="*/ 1530605 h 1876486"/>
                    <a:gd name="connsiteX121" fmla="*/ 1936143 w 1980454"/>
                    <a:gd name="connsiteY121" fmla="*/ 1522653 h 1876486"/>
                    <a:gd name="connsiteX122" fmla="*/ 1940119 w 1980454"/>
                    <a:gd name="connsiteY122" fmla="*/ 1510726 h 1876486"/>
                    <a:gd name="connsiteX123" fmla="*/ 1944094 w 1980454"/>
                    <a:gd name="connsiteY123" fmla="*/ 1494824 h 1876486"/>
                    <a:gd name="connsiteX124" fmla="*/ 1952046 w 1980454"/>
                    <a:gd name="connsiteY124" fmla="*/ 1486873 h 1876486"/>
                    <a:gd name="connsiteX125" fmla="*/ 1979875 w 1980454"/>
                    <a:gd name="connsiteY125" fmla="*/ 1486873 h 1876486"/>
                    <a:gd name="connsiteX126" fmla="*/ 1975900 w 1980454"/>
                    <a:gd name="connsiteY126" fmla="*/ 1466994 h 1876486"/>
                    <a:gd name="connsiteX127" fmla="*/ 1967948 w 1980454"/>
                    <a:gd name="connsiteY127" fmla="*/ 1443140 h 1876486"/>
                    <a:gd name="connsiteX128" fmla="*/ 1963973 w 1980454"/>
                    <a:gd name="connsiteY128" fmla="*/ 1431213 h 1876486"/>
                    <a:gd name="connsiteX129" fmla="*/ 1959997 w 1980454"/>
                    <a:gd name="connsiteY129" fmla="*/ 1419286 h 1876486"/>
                    <a:gd name="connsiteX130" fmla="*/ 1956021 w 1980454"/>
                    <a:gd name="connsiteY130" fmla="*/ 1407360 h 1876486"/>
                    <a:gd name="connsiteX131" fmla="*/ 1967948 w 1980454"/>
                    <a:gd name="connsiteY131" fmla="*/ 1371579 h 1876486"/>
                    <a:gd name="connsiteX132" fmla="*/ 1971924 w 1980454"/>
                    <a:gd name="connsiteY132" fmla="*/ 1359652 h 1876486"/>
                    <a:gd name="connsiteX133" fmla="*/ 1975900 w 1980454"/>
                    <a:gd name="connsiteY133" fmla="*/ 1347725 h 1876486"/>
                    <a:gd name="connsiteX134" fmla="*/ 1967948 w 1980454"/>
                    <a:gd name="connsiteY134" fmla="*/ 1300017 h 1876486"/>
                    <a:gd name="connsiteX135" fmla="*/ 1959997 w 1980454"/>
                    <a:gd name="connsiteY135" fmla="*/ 1276163 h 1876486"/>
                    <a:gd name="connsiteX136" fmla="*/ 1956021 w 1980454"/>
                    <a:gd name="connsiteY136" fmla="*/ 1264236 h 1876486"/>
                    <a:gd name="connsiteX137" fmla="*/ 1948070 w 1980454"/>
                    <a:gd name="connsiteY137" fmla="*/ 1208577 h 1876486"/>
                    <a:gd name="connsiteX138" fmla="*/ 1932167 w 1980454"/>
                    <a:gd name="connsiteY138" fmla="*/ 1188699 h 1876486"/>
                    <a:gd name="connsiteX139" fmla="*/ 1932167 w 1980454"/>
                    <a:gd name="connsiteY139" fmla="*/ 1140991 h 1876486"/>
                    <a:gd name="connsiteX140" fmla="*/ 1944094 w 1980454"/>
                    <a:gd name="connsiteY140" fmla="*/ 1137015 h 1876486"/>
                    <a:gd name="connsiteX141" fmla="*/ 1952046 w 1980454"/>
                    <a:gd name="connsiteY141" fmla="*/ 1129064 h 1876486"/>
                    <a:gd name="connsiteX142" fmla="*/ 1952046 w 1980454"/>
                    <a:gd name="connsiteY142" fmla="*/ 1093283 h 1876486"/>
                    <a:gd name="connsiteX143" fmla="*/ 1944094 w 1980454"/>
                    <a:gd name="connsiteY143" fmla="*/ 1069429 h 1876486"/>
                    <a:gd name="connsiteX144" fmla="*/ 1940119 w 1980454"/>
                    <a:gd name="connsiteY144" fmla="*/ 1045575 h 1876486"/>
                    <a:gd name="connsiteX145" fmla="*/ 1940119 w 1980454"/>
                    <a:gd name="connsiteY145" fmla="*/ 966062 h 1876486"/>
                    <a:gd name="connsiteX146" fmla="*/ 1932167 w 1980454"/>
                    <a:gd name="connsiteY146" fmla="*/ 958111 h 1876486"/>
                    <a:gd name="connsiteX147" fmla="*/ 1928192 w 1980454"/>
                    <a:gd name="connsiteY147" fmla="*/ 946184 h 1876486"/>
                    <a:gd name="connsiteX148" fmla="*/ 1920240 w 1980454"/>
                    <a:gd name="connsiteY148" fmla="*/ 938233 h 1876486"/>
                    <a:gd name="connsiteX149" fmla="*/ 1912289 w 1980454"/>
                    <a:gd name="connsiteY149" fmla="*/ 910403 h 1876486"/>
                    <a:gd name="connsiteX150" fmla="*/ 1900362 w 1980454"/>
                    <a:gd name="connsiteY150" fmla="*/ 902452 h 1876486"/>
                    <a:gd name="connsiteX151" fmla="*/ 1876508 w 1980454"/>
                    <a:gd name="connsiteY151" fmla="*/ 894500 h 1876486"/>
                    <a:gd name="connsiteX152" fmla="*/ 1864581 w 1980454"/>
                    <a:gd name="connsiteY152" fmla="*/ 890525 h 1876486"/>
                    <a:gd name="connsiteX153" fmla="*/ 1856630 w 1980454"/>
                    <a:gd name="connsiteY153" fmla="*/ 882573 h 1876486"/>
                    <a:gd name="connsiteX154" fmla="*/ 1844703 w 1980454"/>
                    <a:gd name="connsiteY154" fmla="*/ 878598 h 1876486"/>
                    <a:gd name="connsiteX155" fmla="*/ 1832776 w 1980454"/>
                    <a:gd name="connsiteY155" fmla="*/ 870646 h 1876486"/>
                    <a:gd name="connsiteX156" fmla="*/ 1824825 w 1980454"/>
                    <a:gd name="connsiteY156" fmla="*/ 858720 h 1876486"/>
                    <a:gd name="connsiteX157" fmla="*/ 1816873 w 1980454"/>
                    <a:gd name="connsiteY157" fmla="*/ 850768 h 1876486"/>
                    <a:gd name="connsiteX158" fmla="*/ 1820849 w 1980454"/>
                    <a:gd name="connsiteY158" fmla="*/ 830890 h 1876486"/>
                    <a:gd name="connsiteX159" fmla="*/ 1832776 w 1980454"/>
                    <a:gd name="connsiteY159" fmla="*/ 807036 h 1876486"/>
                    <a:gd name="connsiteX160" fmla="*/ 1836752 w 1980454"/>
                    <a:gd name="connsiteY160" fmla="*/ 795109 h 1876486"/>
                    <a:gd name="connsiteX161" fmla="*/ 1832776 w 1980454"/>
                    <a:gd name="connsiteY161" fmla="*/ 771255 h 1876486"/>
                    <a:gd name="connsiteX162" fmla="*/ 1824825 w 1980454"/>
                    <a:gd name="connsiteY162" fmla="*/ 759328 h 1876486"/>
                    <a:gd name="connsiteX163" fmla="*/ 1793020 w 1980454"/>
                    <a:gd name="connsiteY163" fmla="*/ 731499 h 1876486"/>
                    <a:gd name="connsiteX164" fmla="*/ 1793020 w 1980454"/>
                    <a:gd name="connsiteY164" fmla="*/ 663913 h 1876486"/>
                    <a:gd name="connsiteX165" fmla="*/ 1789044 w 1980454"/>
                    <a:gd name="connsiteY165" fmla="*/ 644034 h 1876486"/>
                    <a:gd name="connsiteX166" fmla="*/ 1785068 w 1980454"/>
                    <a:gd name="connsiteY166" fmla="*/ 632107 h 1876486"/>
                    <a:gd name="connsiteX167" fmla="*/ 1741336 w 1980454"/>
                    <a:gd name="connsiteY167" fmla="*/ 620180 h 1876486"/>
                    <a:gd name="connsiteX168" fmla="*/ 1721458 w 1980454"/>
                    <a:gd name="connsiteY168" fmla="*/ 596326 h 1876486"/>
                    <a:gd name="connsiteX169" fmla="*/ 1709531 w 1980454"/>
                    <a:gd name="connsiteY169" fmla="*/ 584400 h 1876486"/>
                    <a:gd name="connsiteX170" fmla="*/ 1709531 w 1980454"/>
                    <a:gd name="connsiteY170" fmla="*/ 552594 h 1876486"/>
                    <a:gd name="connsiteX171" fmla="*/ 1697604 w 1980454"/>
                    <a:gd name="connsiteY171" fmla="*/ 548619 h 1876486"/>
                    <a:gd name="connsiteX172" fmla="*/ 1673750 w 1980454"/>
                    <a:gd name="connsiteY172" fmla="*/ 552594 h 1876486"/>
                    <a:gd name="connsiteX173" fmla="*/ 1661823 w 1980454"/>
                    <a:gd name="connsiteY173" fmla="*/ 556570 h 1876486"/>
                    <a:gd name="connsiteX174" fmla="*/ 1657847 w 1980454"/>
                    <a:gd name="connsiteY174" fmla="*/ 520789 h 1876486"/>
                    <a:gd name="connsiteX175" fmla="*/ 1645920 w 1980454"/>
                    <a:gd name="connsiteY175" fmla="*/ 481033 h 1876486"/>
                    <a:gd name="connsiteX176" fmla="*/ 1637969 w 1980454"/>
                    <a:gd name="connsiteY176" fmla="*/ 453203 h 1876486"/>
                    <a:gd name="connsiteX177" fmla="*/ 1633993 w 1980454"/>
                    <a:gd name="connsiteY177" fmla="*/ 441276 h 1876486"/>
                    <a:gd name="connsiteX178" fmla="*/ 1633993 w 1980454"/>
                    <a:gd name="connsiteY178" fmla="*/ 417422 h 1876486"/>
                    <a:gd name="connsiteX179" fmla="*/ 1622067 w 1980454"/>
                    <a:gd name="connsiteY179" fmla="*/ 409471 h 1876486"/>
                    <a:gd name="connsiteX180" fmla="*/ 1594237 w 1980454"/>
                    <a:gd name="connsiteY180" fmla="*/ 385617 h 1876486"/>
                    <a:gd name="connsiteX181" fmla="*/ 1578334 w 1980454"/>
                    <a:gd name="connsiteY181" fmla="*/ 361763 h 1876486"/>
                    <a:gd name="connsiteX182" fmla="*/ 1566407 w 1980454"/>
                    <a:gd name="connsiteY182" fmla="*/ 337909 h 1876486"/>
                    <a:gd name="connsiteX183" fmla="*/ 1570383 w 1980454"/>
                    <a:gd name="connsiteY183" fmla="*/ 322006 h 1876486"/>
                    <a:gd name="connsiteX184" fmla="*/ 1578334 w 1980454"/>
                    <a:gd name="connsiteY184" fmla="*/ 310080 h 1876486"/>
                    <a:gd name="connsiteX185" fmla="*/ 1614115 w 1980454"/>
                    <a:gd name="connsiteY185" fmla="*/ 302128 h 1876486"/>
                    <a:gd name="connsiteX186" fmla="*/ 1622067 w 1980454"/>
                    <a:gd name="connsiteY186" fmla="*/ 294177 h 1876486"/>
                    <a:gd name="connsiteX187" fmla="*/ 1622067 w 1980454"/>
                    <a:gd name="connsiteY187" fmla="*/ 270323 h 1876486"/>
                    <a:gd name="connsiteX188" fmla="*/ 1614115 w 1980454"/>
                    <a:gd name="connsiteY188" fmla="*/ 262372 h 1876486"/>
                    <a:gd name="connsiteX189" fmla="*/ 1606164 w 1980454"/>
                    <a:gd name="connsiteY189" fmla="*/ 234542 h 1876486"/>
                    <a:gd name="connsiteX190" fmla="*/ 1610140 w 1980454"/>
                    <a:gd name="connsiteY190" fmla="*/ 194786 h 1876486"/>
                    <a:gd name="connsiteX191" fmla="*/ 1618091 w 1980454"/>
                    <a:gd name="connsiteY191" fmla="*/ 170932 h 1876486"/>
                    <a:gd name="connsiteX192" fmla="*/ 1598213 w 1980454"/>
                    <a:gd name="connsiteY192" fmla="*/ 127200 h 1876486"/>
                    <a:gd name="connsiteX193" fmla="*/ 1590261 w 1980454"/>
                    <a:gd name="connsiteY193" fmla="*/ 115273 h 1876486"/>
                    <a:gd name="connsiteX194" fmla="*/ 1598213 w 1980454"/>
                    <a:gd name="connsiteY194" fmla="*/ 147078 h 1876486"/>
                    <a:gd name="connsiteX195" fmla="*/ 1606164 w 1980454"/>
                    <a:gd name="connsiteY195" fmla="*/ 123224 h 1876486"/>
                    <a:gd name="connsiteX196" fmla="*/ 1610140 w 1980454"/>
                    <a:gd name="connsiteY196" fmla="*/ 111297 h 1876486"/>
                    <a:gd name="connsiteX197" fmla="*/ 1618091 w 1980454"/>
                    <a:gd name="connsiteY197" fmla="*/ 99370 h 1876486"/>
                    <a:gd name="connsiteX198" fmla="*/ 1606164 w 1980454"/>
                    <a:gd name="connsiteY198" fmla="*/ 107321 h 1876486"/>
                    <a:gd name="connsiteX199" fmla="*/ 1514724 w 1980454"/>
                    <a:gd name="connsiteY199" fmla="*/ 95394 h 1876486"/>
                    <a:gd name="connsiteX200" fmla="*/ 1490870 w 1980454"/>
                    <a:gd name="connsiteY200" fmla="*/ 87443 h 1876486"/>
                    <a:gd name="connsiteX201" fmla="*/ 1482919 w 1980454"/>
                    <a:gd name="connsiteY201" fmla="*/ 75516 h 1876486"/>
                    <a:gd name="connsiteX202" fmla="*/ 1463040 w 1980454"/>
                    <a:gd name="connsiteY202" fmla="*/ 71540 h 1876486"/>
                    <a:gd name="connsiteX203" fmla="*/ 1431235 w 1980454"/>
                    <a:gd name="connsiteY203" fmla="*/ 67565 h 1876486"/>
                    <a:gd name="connsiteX204" fmla="*/ 1391479 w 1980454"/>
                    <a:gd name="connsiteY204" fmla="*/ 55638 h 1876486"/>
                    <a:gd name="connsiteX205" fmla="*/ 1379552 w 1980454"/>
                    <a:gd name="connsiteY205" fmla="*/ 51662 h 1876486"/>
                    <a:gd name="connsiteX206" fmla="*/ 1329442 w 1980454"/>
                    <a:gd name="connsiteY206" fmla="*/ 38948 h 1876486"/>
                    <a:gd name="connsiteX207" fmla="*/ 1284136 w 1980454"/>
                    <a:gd name="connsiteY207" fmla="*/ 35760 h 1876486"/>
                    <a:gd name="connsiteX208" fmla="*/ 1248396 w 1980454"/>
                    <a:gd name="connsiteY208" fmla="*/ 24640 h 1876486"/>
                    <a:gd name="connsiteX209" fmla="*/ 1197459 w 1980454"/>
                    <a:gd name="connsiteY209" fmla="*/ 41351 h 1876486"/>
                    <a:gd name="connsiteX210" fmla="*/ 1148964 w 1980454"/>
                    <a:gd name="connsiteY210" fmla="*/ 47686 h 1876486"/>
                    <a:gd name="connsiteX211" fmla="*/ 1091731 w 1980454"/>
                    <a:gd name="connsiteY211" fmla="*/ 25448 h 1876486"/>
                    <a:gd name="connsiteX212" fmla="*/ 1008201 w 1980454"/>
                    <a:gd name="connsiteY212" fmla="*/ 0 h 1876486"/>
                    <a:gd name="connsiteX213" fmla="*/ 940656 w 1980454"/>
                    <a:gd name="connsiteY213" fmla="*/ 8737 h 1876486"/>
                    <a:gd name="connsiteX214" fmla="*/ 870668 w 1980454"/>
                    <a:gd name="connsiteY214" fmla="*/ 7930 h 1876486"/>
                    <a:gd name="connsiteX215" fmla="*/ 826936 w 1980454"/>
                    <a:gd name="connsiteY215" fmla="*/ 11906 h 1876486"/>
                    <a:gd name="connsiteX216" fmla="*/ 822960 w 1980454"/>
                    <a:gd name="connsiteY216" fmla="*/ 35760 h 1876486"/>
                    <a:gd name="connsiteX217" fmla="*/ 811033 w 1980454"/>
                    <a:gd name="connsiteY217" fmla="*/ 39735 h 1876486"/>
                    <a:gd name="connsiteX218" fmla="*/ 783204 w 1980454"/>
                    <a:gd name="connsiteY218" fmla="*/ 51662 h 1876486"/>
                    <a:gd name="connsiteX219" fmla="*/ 759350 w 1980454"/>
                    <a:gd name="connsiteY219" fmla="*/ 59613 h 1876486"/>
                    <a:gd name="connsiteX220" fmla="*/ 751399 w 1980454"/>
                    <a:gd name="connsiteY220" fmla="*/ 67565 h 1876486"/>
                    <a:gd name="connsiteX221" fmla="*/ 731520 w 1980454"/>
                    <a:gd name="connsiteY221" fmla="*/ 79492 h 1876486"/>
                    <a:gd name="connsiteX222" fmla="*/ 723569 w 1980454"/>
                    <a:gd name="connsiteY222" fmla="*/ 91419 h 1876486"/>
                    <a:gd name="connsiteX223" fmla="*/ 719593 w 1980454"/>
                    <a:gd name="connsiteY223" fmla="*/ 103346 h 1876486"/>
                    <a:gd name="connsiteX224" fmla="*/ 695740 w 1980454"/>
                    <a:gd name="connsiteY224" fmla="*/ 107321 h 1876486"/>
                    <a:gd name="connsiteX225" fmla="*/ 683813 w 1980454"/>
                    <a:gd name="connsiteY225" fmla="*/ 111297 h 1876486"/>
                    <a:gd name="connsiteX226" fmla="*/ 667910 w 1980454"/>
                    <a:gd name="connsiteY226" fmla="*/ 127200 h 1876486"/>
                    <a:gd name="connsiteX227" fmla="*/ 659959 w 1980454"/>
                    <a:gd name="connsiteY227" fmla="*/ 162980 h 1876486"/>
                    <a:gd name="connsiteX228" fmla="*/ 655983 w 1980454"/>
                    <a:gd name="connsiteY228" fmla="*/ 174907 h 1876486"/>
                    <a:gd name="connsiteX229" fmla="*/ 632129 w 1980454"/>
                    <a:gd name="connsiteY229" fmla="*/ 182859 h 1876486"/>
                    <a:gd name="connsiteX230" fmla="*/ 612251 w 1980454"/>
                    <a:gd name="connsiteY230" fmla="*/ 170932 h 1876486"/>
                    <a:gd name="connsiteX231" fmla="*/ 600324 w 1980454"/>
                    <a:gd name="connsiteY231" fmla="*/ 174907 h 1876486"/>
                    <a:gd name="connsiteX232" fmla="*/ 588397 w 1980454"/>
                    <a:gd name="connsiteY232" fmla="*/ 202737 h 1876486"/>
                    <a:gd name="connsiteX233" fmla="*/ 580446 w 1980454"/>
                    <a:gd name="connsiteY233" fmla="*/ 226591 h 1876486"/>
                    <a:gd name="connsiteX234" fmla="*/ 548640 w 1980454"/>
                    <a:gd name="connsiteY234" fmla="*/ 234542 h 1876486"/>
                    <a:gd name="connsiteX235" fmla="*/ 552616 w 1980454"/>
                    <a:gd name="connsiteY235" fmla="*/ 262372 h 1876486"/>
                    <a:gd name="connsiteX236" fmla="*/ 548640 w 1980454"/>
                    <a:gd name="connsiteY236" fmla="*/ 274299 h 1876486"/>
                    <a:gd name="connsiteX237" fmla="*/ 544665 w 1980454"/>
                    <a:gd name="connsiteY237" fmla="*/ 294177 h 1876486"/>
                    <a:gd name="connsiteX238" fmla="*/ 540689 w 1980454"/>
                    <a:gd name="connsiteY238" fmla="*/ 306104 h 1876486"/>
                    <a:gd name="connsiteX239" fmla="*/ 528762 w 1980454"/>
                    <a:gd name="connsiteY239" fmla="*/ 314055 h 1876486"/>
                    <a:gd name="connsiteX240" fmla="*/ 496957 w 1980454"/>
                    <a:gd name="connsiteY240" fmla="*/ 353812 h 1876486"/>
                    <a:gd name="connsiteX241" fmla="*/ 485030 w 1980454"/>
                    <a:gd name="connsiteY241" fmla="*/ 357787 h 1876486"/>
                    <a:gd name="connsiteX242" fmla="*/ 469127 w 1980454"/>
                    <a:gd name="connsiteY242" fmla="*/ 377666 h 1876486"/>
                    <a:gd name="connsiteX243" fmla="*/ 477079 w 1980454"/>
                    <a:gd name="connsiteY243" fmla="*/ 401520 h 1876486"/>
                    <a:gd name="connsiteX244" fmla="*/ 481054 w 1980454"/>
                    <a:gd name="connsiteY244" fmla="*/ 413446 h 1876486"/>
                    <a:gd name="connsiteX245" fmla="*/ 462791 w 1980454"/>
                    <a:gd name="connsiteY245" fmla="*/ 453224 h 1876486"/>
                    <a:gd name="connsiteX246" fmla="*/ 473103 w 1980454"/>
                    <a:gd name="connsiteY246" fmla="*/ 496935 h 1876486"/>
                    <a:gd name="connsiteX247" fmla="*/ 465152 w 1980454"/>
                    <a:gd name="connsiteY247" fmla="*/ 588375 h 1876486"/>
                    <a:gd name="connsiteX248" fmla="*/ 461176 w 1980454"/>
                    <a:gd name="connsiteY248" fmla="*/ 616205 h 1876486"/>
                    <a:gd name="connsiteX249" fmla="*/ 453225 w 1980454"/>
                    <a:gd name="connsiteY249" fmla="*/ 640059 h 1876486"/>
                    <a:gd name="connsiteX250" fmla="*/ 449249 w 1980454"/>
                    <a:gd name="connsiteY250" fmla="*/ 655961 h 1876486"/>
                    <a:gd name="connsiteX251" fmla="*/ 441298 w 1980454"/>
                    <a:gd name="connsiteY251" fmla="*/ 679815 h 1876486"/>
                    <a:gd name="connsiteX252" fmla="*/ 425395 w 1980454"/>
                    <a:gd name="connsiteY252" fmla="*/ 727523 h 1876486"/>
                    <a:gd name="connsiteX253" fmla="*/ 417444 w 1980454"/>
                    <a:gd name="connsiteY253" fmla="*/ 759328 h 1876486"/>
                    <a:gd name="connsiteX254" fmla="*/ 397586 w 1980454"/>
                    <a:gd name="connsiteY254" fmla="*/ 783182 h 1876486"/>
                    <a:gd name="connsiteX255" fmla="*/ 373712 w 1980454"/>
                    <a:gd name="connsiteY255" fmla="*/ 795109 h 1876486"/>
                    <a:gd name="connsiteX256" fmla="*/ 349858 w 1980454"/>
                    <a:gd name="connsiteY256" fmla="*/ 803060 h 1876486"/>
                    <a:gd name="connsiteX257" fmla="*/ 314077 w 1980454"/>
                    <a:gd name="connsiteY257" fmla="*/ 811012 h 1876486"/>
                    <a:gd name="connsiteX258" fmla="*/ 302150 w 1980454"/>
                    <a:gd name="connsiteY258" fmla="*/ 814987 h 1876486"/>
                    <a:gd name="connsiteX259" fmla="*/ 286247 w 1980454"/>
                    <a:gd name="connsiteY259" fmla="*/ 822939 h 1876486"/>
                    <a:gd name="connsiteX260" fmla="*/ 218661 w 1980454"/>
                    <a:gd name="connsiteY260" fmla="*/ 830890 h 1876486"/>
                    <a:gd name="connsiteX261" fmla="*/ 194807 w 1980454"/>
                    <a:gd name="connsiteY261" fmla="*/ 838841 h 1876486"/>
                    <a:gd name="connsiteX262" fmla="*/ 178905 w 1980454"/>
                    <a:gd name="connsiteY262" fmla="*/ 842817 h 1876486"/>
                    <a:gd name="connsiteX263" fmla="*/ 151075 w 1980454"/>
                    <a:gd name="connsiteY263" fmla="*/ 850768 h 1876486"/>
                    <a:gd name="connsiteX264" fmla="*/ 112106 w 1980454"/>
                    <a:gd name="connsiteY264" fmla="*/ 857932 h 1876486"/>
                    <a:gd name="connsiteX265" fmla="*/ 63611 w 1980454"/>
                    <a:gd name="connsiteY265" fmla="*/ 890525 h 1876486"/>
                    <a:gd name="connsiteX266" fmla="*/ 39757 w 1980454"/>
                    <a:gd name="connsiteY266" fmla="*/ 918354 h 1876486"/>
                    <a:gd name="connsiteX267" fmla="*/ 7952 w 1980454"/>
                    <a:gd name="connsiteY267" fmla="*/ 958111 h 1876486"/>
                    <a:gd name="connsiteX268" fmla="*/ 0 w 1980454"/>
                    <a:gd name="connsiteY268" fmla="*/ 981965 h 1876486"/>
                    <a:gd name="connsiteX269" fmla="*/ 19879 w 1980454"/>
                    <a:gd name="connsiteY269" fmla="*/ 1009794 h 1876486"/>
                    <a:gd name="connsiteX270" fmla="*/ 7952 w 1980454"/>
                    <a:gd name="connsiteY270" fmla="*/ 1009794 h 1876486"/>
                    <a:gd name="connsiteX0" fmla="*/ 7952 w 1980454"/>
                    <a:gd name="connsiteY0" fmla="*/ 1009794 h 1876486"/>
                    <a:gd name="connsiteX1" fmla="*/ 35781 w 1980454"/>
                    <a:gd name="connsiteY1" fmla="*/ 1005819 h 1876486"/>
                    <a:gd name="connsiteX2" fmla="*/ 75538 w 1980454"/>
                    <a:gd name="connsiteY2" fmla="*/ 1013770 h 1876486"/>
                    <a:gd name="connsiteX3" fmla="*/ 87465 w 1980454"/>
                    <a:gd name="connsiteY3" fmla="*/ 1021721 h 1876486"/>
                    <a:gd name="connsiteX4" fmla="*/ 95416 w 1980454"/>
                    <a:gd name="connsiteY4" fmla="*/ 1029673 h 1876486"/>
                    <a:gd name="connsiteX5" fmla="*/ 115294 w 1980454"/>
                    <a:gd name="connsiteY5" fmla="*/ 1033648 h 1876486"/>
                    <a:gd name="connsiteX6" fmla="*/ 131197 w 1980454"/>
                    <a:gd name="connsiteY6" fmla="*/ 1057502 h 1876486"/>
                    <a:gd name="connsiteX7" fmla="*/ 178905 w 1980454"/>
                    <a:gd name="connsiteY7" fmla="*/ 1073405 h 1876486"/>
                    <a:gd name="connsiteX8" fmla="*/ 190832 w 1980454"/>
                    <a:gd name="connsiteY8" fmla="*/ 1077380 h 1876486"/>
                    <a:gd name="connsiteX9" fmla="*/ 202759 w 1980454"/>
                    <a:gd name="connsiteY9" fmla="*/ 1081356 h 1876486"/>
                    <a:gd name="connsiteX10" fmla="*/ 218661 w 1980454"/>
                    <a:gd name="connsiteY10" fmla="*/ 1085332 h 1876486"/>
                    <a:gd name="connsiteX11" fmla="*/ 230588 w 1980454"/>
                    <a:gd name="connsiteY11" fmla="*/ 1089307 h 1876486"/>
                    <a:gd name="connsiteX12" fmla="*/ 250467 w 1980454"/>
                    <a:gd name="connsiteY12" fmla="*/ 1093283 h 1876486"/>
                    <a:gd name="connsiteX13" fmla="*/ 262393 w 1980454"/>
                    <a:gd name="connsiteY13" fmla="*/ 1097259 h 1876486"/>
                    <a:gd name="connsiteX14" fmla="*/ 278296 w 1980454"/>
                    <a:gd name="connsiteY14" fmla="*/ 1101234 h 1876486"/>
                    <a:gd name="connsiteX15" fmla="*/ 290223 w 1980454"/>
                    <a:gd name="connsiteY15" fmla="*/ 1105210 h 1876486"/>
                    <a:gd name="connsiteX16" fmla="*/ 337931 w 1980454"/>
                    <a:gd name="connsiteY16" fmla="*/ 1113161 h 1876486"/>
                    <a:gd name="connsiteX17" fmla="*/ 381663 w 1980454"/>
                    <a:gd name="connsiteY17" fmla="*/ 1109186 h 1876486"/>
                    <a:gd name="connsiteX18" fmla="*/ 405517 w 1980454"/>
                    <a:gd name="connsiteY18" fmla="*/ 1101234 h 1876486"/>
                    <a:gd name="connsiteX19" fmla="*/ 417444 w 1980454"/>
                    <a:gd name="connsiteY19" fmla="*/ 1097259 h 1876486"/>
                    <a:gd name="connsiteX20" fmla="*/ 449249 w 1980454"/>
                    <a:gd name="connsiteY20" fmla="*/ 1101234 h 1876486"/>
                    <a:gd name="connsiteX21" fmla="*/ 473103 w 1980454"/>
                    <a:gd name="connsiteY21" fmla="*/ 1117137 h 1876486"/>
                    <a:gd name="connsiteX22" fmla="*/ 492981 w 1980454"/>
                    <a:gd name="connsiteY22" fmla="*/ 1133040 h 1876486"/>
                    <a:gd name="connsiteX23" fmla="*/ 512860 w 1980454"/>
                    <a:gd name="connsiteY23" fmla="*/ 1148942 h 1876486"/>
                    <a:gd name="connsiteX24" fmla="*/ 532738 w 1980454"/>
                    <a:gd name="connsiteY24" fmla="*/ 1172796 h 1876486"/>
                    <a:gd name="connsiteX25" fmla="*/ 568519 w 1980454"/>
                    <a:gd name="connsiteY25" fmla="*/ 1188699 h 1876486"/>
                    <a:gd name="connsiteX26" fmla="*/ 580446 w 1980454"/>
                    <a:gd name="connsiteY26" fmla="*/ 1192674 h 1876486"/>
                    <a:gd name="connsiteX27" fmla="*/ 592373 w 1980454"/>
                    <a:gd name="connsiteY27" fmla="*/ 1196650 h 1876486"/>
                    <a:gd name="connsiteX28" fmla="*/ 604300 w 1980454"/>
                    <a:gd name="connsiteY28" fmla="*/ 1204601 h 1876486"/>
                    <a:gd name="connsiteX29" fmla="*/ 612251 w 1980454"/>
                    <a:gd name="connsiteY29" fmla="*/ 1212553 h 1876486"/>
                    <a:gd name="connsiteX30" fmla="*/ 624178 w 1980454"/>
                    <a:gd name="connsiteY30" fmla="*/ 1216528 h 1876486"/>
                    <a:gd name="connsiteX31" fmla="*/ 632129 w 1980454"/>
                    <a:gd name="connsiteY31" fmla="*/ 1224480 h 1876486"/>
                    <a:gd name="connsiteX32" fmla="*/ 667910 w 1980454"/>
                    <a:gd name="connsiteY32" fmla="*/ 1236406 h 1876486"/>
                    <a:gd name="connsiteX33" fmla="*/ 679837 w 1980454"/>
                    <a:gd name="connsiteY33" fmla="*/ 1240382 h 1876486"/>
                    <a:gd name="connsiteX34" fmla="*/ 691764 w 1980454"/>
                    <a:gd name="connsiteY34" fmla="*/ 1248333 h 1876486"/>
                    <a:gd name="connsiteX35" fmla="*/ 715618 w 1980454"/>
                    <a:gd name="connsiteY35" fmla="*/ 1256285 h 1876486"/>
                    <a:gd name="connsiteX36" fmla="*/ 719593 w 1980454"/>
                    <a:gd name="connsiteY36" fmla="*/ 1268212 h 1876486"/>
                    <a:gd name="connsiteX37" fmla="*/ 739472 w 1980454"/>
                    <a:gd name="connsiteY37" fmla="*/ 1288090 h 1876486"/>
                    <a:gd name="connsiteX38" fmla="*/ 751399 w 1980454"/>
                    <a:gd name="connsiteY38" fmla="*/ 1307968 h 1876486"/>
                    <a:gd name="connsiteX39" fmla="*/ 755374 w 1980454"/>
                    <a:gd name="connsiteY39" fmla="*/ 1319895 h 1876486"/>
                    <a:gd name="connsiteX40" fmla="*/ 771277 w 1980454"/>
                    <a:gd name="connsiteY40" fmla="*/ 1335798 h 1876486"/>
                    <a:gd name="connsiteX41" fmla="*/ 783204 w 1980454"/>
                    <a:gd name="connsiteY41" fmla="*/ 1347725 h 1876486"/>
                    <a:gd name="connsiteX42" fmla="*/ 799107 w 1980454"/>
                    <a:gd name="connsiteY42" fmla="*/ 1367603 h 1876486"/>
                    <a:gd name="connsiteX43" fmla="*/ 803082 w 1980454"/>
                    <a:gd name="connsiteY43" fmla="*/ 1379530 h 1876486"/>
                    <a:gd name="connsiteX44" fmla="*/ 815009 w 1980454"/>
                    <a:gd name="connsiteY44" fmla="*/ 1383506 h 1876486"/>
                    <a:gd name="connsiteX45" fmla="*/ 838863 w 1980454"/>
                    <a:gd name="connsiteY45" fmla="*/ 1399408 h 1876486"/>
                    <a:gd name="connsiteX46" fmla="*/ 862717 w 1980454"/>
                    <a:gd name="connsiteY46" fmla="*/ 1407360 h 1876486"/>
                    <a:gd name="connsiteX47" fmla="*/ 874644 w 1980454"/>
                    <a:gd name="connsiteY47" fmla="*/ 1411335 h 1876486"/>
                    <a:gd name="connsiteX48" fmla="*/ 882595 w 1980454"/>
                    <a:gd name="connsiteY48" fmla="*/ 1423262 h 1876486"/>
                    <a:gd name="connsiteX49" fmla="*/ 894522 w 1980454"/>
                    <a:gd name="connsiteY49" fmla="*/ 1427238 h 1876486"/>
                    <a:gd name="connsiteX50" fmla="*/ 906449 w 1980454"/>
                    <a:gd name="connsiteY50" fmla="*/ 1435189 h 1876486"/>
                    <a:gd name="connsiteX51" fmla="*/ 914400 w 1980454"/>
                    <a:gd name="connsiteY51" fmla="*/ 1447116 h 1876486"/>
                    <a:gd name="connsiteX52" fmla="*/ 918376 w 1980454"/>
                    <a:gd name="connsiteY52" fmla="*/ 1459043 h 1876486"/>
                    <a:gd name="connsiteX53" fmla="*/ 934279 w 1980454"/>
                    <a:gd name="connsiteY53" fmla="*/ 1478921 h 1876486"/>
                    <a:gd name="connsiteX54" fmla="*/ 946206 w 1980454"/>
                    <a:gd name="connsiteY54" fmla="*/ 1482897 h 1876486"/>
                    <a:gd name="connsiteX55" fmla="*/ 966084 w 1980454"/>
                    <a:gd name="connsiteY55" fmla="*/ 1478921 h 1876486"/>
                    <a:gd name="connsiteX56" fmla="*/ 978011 w 1980454"/>
                    <a:gd name="connsiteY56" fmla="*/ 1474946 h 1876486"/>
                    <a:gd name="connsiteX57" fmla="*/ 1001865 w 1980454"/>
                    <a:gd name="connsiteY57" fmla="*/ 1478921 h 1876486"/>
                    <a:gd name="connsiteX58" fmla="*/ 1025719 w 1980454"/>
                    <a:gd name="connsiteY58" fmla="*/ 1486873 h 1876486"/>
                    <a:gd name="connsiteX59" fmla="*/ 1049573 w 1980454"/>
                    <a:gd name="connsiteY59" fmla="*/ 1502775 h 1876486"/>
                    <a:gd name="connsiteX60" fmla="*/ 1069451 w 1980454"/>
                    <a:gd name="connsiteY60" fmla="*/ 1522653 h 1876486"/>
                    <a:gd name="connsiteX61" fmla="*/ 1101256 w 1980454"/>
                    <a:gd name="connsiteY61" fmla="*/ 1546507 h 1876486"/>
                    <a:gd name="connsiteX62" fmla="*/ 1109207 w 1980454"/>
                    <a:gd name="connsiteY62" fmla="*/ 1554459 h 1876486"/>
                    <a:gd name="connsiteX63" fmla="*/ 1141013 w 1980454"/>
                    <a:gd name="connsiteY63" fmla="*/ 1562410 h 1876486"/>
                    <a:gd name="connsiteX64" fmla="*/ 1152940 w 1980454"/>
                    <a:gd name="connsiteY64" fmla="*/ 1570361 h 1876486"/>
                    <a:gd name="connsiteX65" fmla="*/ 1176793 w 1980454"/>
                    <a:gd name="connsiteY65" fmla="*/ 1578313 h 1876486"/>
                    <a:gd name="connsiteX66" fmla="*/ 1196672 w 1980454"/>
                    <a:gd name="connsiteY66" fmla="*/ 1590240 h 1876486"/>
                    <a:gd name="connsiteX67" fmla="*/ 1208599 w 1980454"/>
                    <a:gd name="connsiteY67" fmla="*/ 1602166 h 1876486"/>
                    <a:gd name="connsiteX68" fmla="*/ 1232453 w 1980454"/>
                    <a:gd name="connsiteY68" fmla="*/ 1610118 h 1876486"/>
                    <a:gd name="connsiteX69" fmla="*/ 1244380 w 1980454"/>
                    <a:gd name="connsiteY69" fmla="*/ 1614093 h 1876486"/>
                    <a:gd name="connsiteX70" fmla="*/ 1252331 w 1980454"/>
                    <a:gd name="connsiteY70" fmla="*/ 1602166 h 1876486"/>
                    <a:gd name="connsiteX71" fmla="*/ 1268233 w 1980454"/>
                    <a:gd name="connsiteY71" fmla="*/ 1606142 h 1876486"/>
                    <a:gd name="connsiteX72" fmla="*/ 1288112 w 1980454"/>
                    <a:gd name="connsiteY72" fmla="*/ 1622045 h 1876486"/>
                    <a:gd name="connsiteX73" fmla="*/ 1296063 w 1980454"/>
                    <a:gd name="connsiteY73" fmla="*/ 1633972 h 1876486"/>
                    <a:gd name="connsiteX74" fmla="*/ 1307990 w 1980454"/>
                    <a:gd name="connsiteY74" fmla="*/ 1641923 h 1876486"/>
                    <a:gd name="connsiteX75" fmla="*/ 1331844 w 1980454"/>
                    <a:gd name="connsiteY75" fmla="*/ 1669753 h 1876486"/>
                    <a:gd name="connsiteX76" fmla="*/ 1343771 w 1980454"/>
                    <a:gd name="connsiteY76" fmla="*/ 1673728 h 1876486"/>
                    <a:gd name="connsiteX77" fmla="*/ 1391479 w 1980454"/>
                    <a:gd name="connsiteY77" fmla="*/ 1661801 h 1876486"/>
                    <a:gd name="connsiteX78" fmla="*/ 1403406 w 1980454"/>
                    <a:gd name="connsiteY78" fmla="*/ 1657826 h 1876486"/>
                    <a:gd name="connsiteX79" fmla="*/ 1439187 w 1980454"/>
                    <a:gd name="connsiteY79" fmla="*/ 1669753 h 1876486"/>
                    <a:gd name="connsiteX80" fmla="*/ 1451113 w 1980454"/>
                    <a:gd name="connsiteY80" fmla="*/ 1673728 h 1876486"/>
                    <a:gd name="connsiteX81" fmla="*/ 1463040 w 1980454"/>
                    <a:gd name="connsiteY81" fmla="*/ 1677704 h 1876486"/>
                    <a:gd name="connsiteX82" fmla="*/ 1494846 w 1980454"/>
                    <a:gd name="connsiteY82" fmla="*/ 1701558 h 1876486"/>
                    <a:gd name="connsiteX83" fmla="*/ 1506773 w 1980454"/>
                    <a:gd name="connsiteY83" fmla="*/ 1709509 h 1876486"/>
                    <a:gd name="connsiteX84" fmla="*/ 1530627 w 1980454"/>
                    <a:gd name="connsiteY84" fmla="*/ 1713485 h 1876486"/>
                    <a:gd name="connsiteX85" fmla="*/ 1542553 w 1980454"/>
                    <a:gd name="connsiteY85" fmla="*/ 1721436 h 1876486"/>
                    <a:gd name="connsiteX86" fmla="*/ 1554480 w 1980454"/>
                    <a:gd name="connsiteY86" fmla="*/ 1725412 h 1876486"/>
                    <a:gd name="connsiteX87" fmla="*/ 1562432 w 1980454"/>
                    <a:gd name="connsiteY87" fmla="*/ 1733363 h 1876486"/>
                    <a:gd name="connsiteX88" fmla="*/ 1574359 w 1980454"/>
                    <a:gd name="connsiteY88" fmla="*/ 1737339 h 1876486"/>
                    <a:gd name="connsiteX89" fmla="*/ 1598213 w 1980454"/>
                    <a:gd name="connsiteY89" fmla="*/ 1753241 h 1876486"/>
                    <a:gd name="connsiteX90" fmla="*/ 1618091 w 1980454"/>
                    <a:gd name="connsiteY90" fmla="*/ 1773120 h 1876486"/>
                    <a:gd name="connsiteX91" fmla="*/ 1637969 w 1980454"/>
                    <a:gd name="connsiteY91" fmla="*/ 1792998 h 1876486"/>
                    <a:gd name="connsiteX92" fmla="*/ 1641945 w 1980454"/>
                    <a:gd name="connsiteY92" fmla="*/ 1804925 h 1876486"/>
                    <a:gd name="connsiteX93" fmla="*/ 1665799 w 1980454"/>
                    <a:gd name="connsiteY93" fmla="*/ 1828779 h 1876486"/>
                    <a:gd name="connsiteX94" fmla="*/ 1677726 w 1980454"/>
                    <a:gd name="connsiteY94" fmla="*/ 1840706 h 1876486"/>
                    <a:gd name="connsiteX95" fmla="*/ 1685677 w 1980454"/>
                    <a:gd name="connsiteY95" fmla="*/ 1852633 h 1876486"/>
                    <a:gd name="connsiteX96" fmla="*/ 1689653 w 1980454"/>
                    <a:gd name="connsiteY96" fmla="*/ 1864560 h 1876486"/>
                    <a:gd name="connsiteX97" fmla="*/ 1701580 w 1980454"/>
                    <a:gd name="connsiteY97" fmla="*/ 1876486 h 1876486"/>
                    <a:gd name="connsiteX98" fmla="*/ 1713507 w 1980454"/>
                    <a:gd name="connsiteY98" fmla="*/ 1872511 h 1876486"/>
                    <a:gd name="connsiteX99" fmla="*/ 1737360 w 1980454"/>
                    <a:gd name="connsiteY99" fmla="*/ 1824803 h 1876486"/>
                    <a:gd name="connsiteX100" fmla="*/ 1753263 w 1980454"/>
                    <a:gd name="connsiteY100" fmla="*/ 1804925 h 1876486"/>
                    <a:gd name="connsiteX101" fmla="*/ 1757239 w 1980454"/>
                    <a:gd name="connsiteY101" fmla="*/ 1792998 h 1876486"/>
                    <a:gd name="connsiteX102" fmla="*/ 1773141 w 1980454"/>
                    <a:gd name="connsiteY102" fmla="*/ 1769144 h 1876486"/>
                    <a:gd name="connsiteX103" fmla="*/ 1781093 w 1980454"/>
                    <a:gd name="connsiteY103" fmla="*/ 1757217 h 1876486"/>
                    <a:gd name="connsiteX104" fmla="*/ 1793020 w 1980454"/>
                    <a:gd name="connsiteY104" fmla="*/ 1749266 h 1876486"/>
                    <a:gd name="connsiteX105" fmla="*/ 1832776 w 1980454"/>
                    <a:gd name="connsiteY105" fmla="*/ 1737339 h 1876486"/>
                    <a:gd name="connsiteX106" fmla="*/ 1840727 w 1980454"/>
                    <a:gd name="connsiteY106" fmla="*/ 1729387 h 1876486"/>
                    <a:gd name="connsiteX107" fmla="*/ 1844703 w 1980454"/>
                    <a:gd name="connsiteY107" fmla="*/ 1717460 h 1876486"/>
                    <a:gd name="connsiteX108" fmla="*/ 1856630 w 1980454"/>
                    <a:gd name="connsiteY108" fmla="*/ 1713485 h 1876486"/>
                    <a:gd name="connsiteX109" fmla="*/ 1864581 w 1980454"/>
                    <a:gd name="connsiteY109" fmla="*/ 1705533 h 1876486"/>
                    <a:gd name="connsiteX110" fmla="*/ 1880484 w 1980454"/>
                    <a:gd name="connsiteY110" fmla="*/ 1681680 h 1876486"/>
                    <a:gd name="connsiteX111" fmla="*/ 1896387 w 1980454"/>
                    <a:gd name="connsiteY111" fmla="*/ 1665777 h 1876486"/>
                    <a:gd name="connsiteX112" fmla="*/ 1912289 w 1980454"/>
                    <a:gd name="connsiteY112" fmla="*/ 1649874 h 1876486"/>
                    <a:gd name="connsiteX113" fmla="*/ 1936143 w 1980454"/>
                    <a:gd name="connsiteY113" fmla="*/ 1633972 h 1876486"/>
                    <a:gd name="connsiteX114" fmla="*/ 1932167 w 1980454"/>
                    <a:gd name="connsiteY114" fmla="*/ 1618069 h 1876486"/>
                    <a:gd name="connsiteX115" fmla="*/ 1920240 w 1980454"/>
                    <a:gd name="connsiteY115" fmla="*/ 1610118 h 1876486"/>
                    <a:gd name="connsiteX116" fmla="*/ 1904338 w 1980454"/>
                    <a:gd name="connsiteY116" fmla="*/ 1590240 h 1876486"/>
                    <a:gd name="connsiteX117" fmla="*/ 1900362 w 1980454"/>
                    <a:gd name="connsiteY117" fmla="*/ 1578313 h 1876486"/>
                    <a:gd name="connsiteX118" fmla="*/ 1904338 w 1980454"/>
                    <a:gd name="connsiteY118" fmla="*/ 1566386 h 1876486"/>
                    <a:gd name="connsiteX119" fmla="*/ 1908313 w 1980454"/>
                    <a:gd name="connsiteY119" fmla="*/ 1546507 h 1876486"/>
                    <a:gd name="connsiteX120" fmla="*/ 1928192 w 1980454"/>
                    <a:gd name="connsiteY120" fmla="*/ 1530605 h 1876486"/>
                    <a:gd name="connsiteX121" fmla="*/ 1936143 w 1980454"/>
                    <a:gd name="connsiteY121" fmla="*/ 1522653 h 1876486"/>
                    <a:gd name="connsiteX122" fmla="*/ 1940119 w 1980454"/>
                    <a:gd name="connsiteY122" fmla="*/ 1510726 h 1876486"/>
                    <a:gd name="connsiteX123" fmla="*/ 1944094 w 1980454"/>
                    <a:gd name="connsiteY123" fmla="*/ 1494824 h 1876486"/>
                    <a:gd name="connsiteX124" fmla="*/ 1952046 w 1980454"/>
                    <a:gd name="connsiteY124" fmla="*/ 1486873 h 1876486"/>
                    <a:gd name="connsiteX125" fmla="*/ 1979875 w 1980454"/>
                    <a:gd name="connsiteY125" fmla="*/ 1486873 h 1876486"/>
                    <a:gd name="connsiteX126" fmla="*/ 1975900 w 1980454"/>
                    <a:gd name="connsiteY126" fmla="*/ 1466994 h 1876486"/>
                    <a:gd name="connsiteX127" fmla="*/ 1967948 w 1980454"/>
                    <a:gd name="connsiteY127" fmla="*/ 1443140 h 1876486"/>
                    <a:gd name="connsiteX128" fmla="*/ 1963973 w 1980454"/>
                    <a:gd name="connsiteY128" fmla="*/ 1431213 h 1876486"/>
                    <a:gd name="connsiteX129" fmla="*/ 1959997 w 1980454"/>
                    <a:gd name="connsiteY129" fmla="*/ 1419286 h 1876486"/>
                    <a:gd name="connsiteX130" fmla="*/ 1956021 w 1980454"/>
                    <a:gd name="connsiteY130" fmla="*/ 1407360 h 1876486"/>
                    <a:gd name="connsiteX131" fmla="*/ 1967948 w 1980454"/>
                    <a:gd name="connsiteY131" fmla="*/ 1371579 h 1876486"/>
                    <a:gd name="connsiteX132" fmla="*/ 1971924 w 1980454"/>
                    <a:gd name="connsiteY132" fmla="*/ 1359652 h 1876486"/>
                    <a:gd name="connsiteX133" fmla="*/ 1975900 w 1980454"/>
                    <a:gd name="connsiteY133" fmla="*/ 1347725 h 1876486"/>
                    <a:gd name="connsiteX134" fmla="*/ 1967948 w 1980454"/>
                    <a:gd name="connsiteY134" fmla="*/ 1300017 h 1876486"/>
                    <a:gd name="connsiteX135" fmla="*/ 1959997 w 1980454"/>
                    <a:gd name="connsiteY135" fmla="*/ 1276163 h 1876486"/>
                    <a:gd name="connsiteX136" fmla="*/ 1956021 w 1980454"/>
                    <a:gd name="connsiteY136" fmla="*/ 1264236 h 1876486"/>
                    <a:gd name="connsiteX137" fmla="*/ 1948070 w 1980454"/>
                    <a:gd name="connsiteY137" fmla="*/ 1208577 h 1876486"/>
                    <a:gd name="connsiteX138" fmla="*/ 1932167 w 1980454"/>
                    <a:gd name="connsiteY138" fmla="*/ 1188699 h 1876486"/>
                    <a:gd name="connsiteX139" fmla="*/ 1932167 w 1980454"/>
                    <a:gd name="connsiteY139" fmla="*/ 1140991 h 1876486"/>
                    <a:gd name="connsiteX140" fmla="*/ 1944094 w 1980454"/>
                    <a:gd name="connsiteY140" fmla="*/ 1137015 h 1876486"/>
                    <a:gd name="connsiteX141" fmla="*/ 1952046 w 1980454"/>
                    <a:gd name="connsiteY141" fmla="*/ 1129064 h 1876486"/>
                    <a:gd name="connsiteX142" fmla="*/ 1952046 w 1980454"/>
                    <a:gd name="connsiteY142" fmla="*/ 1093283 h 1876486"/>
                    <a:gd name="connsiteX143" fmla="*/ 1944094 w 1980454"/>
                    <a:gd name="connsiteY143" fmla="*/ 1069429 h 1876486"/>
                    <a:gd name="connsiteX144" fmla="*/ 1940119 w 1980454"/>
                    <a:gd name="connsiteY144" fmla="*/ 1045575 h 1876486"/>
                    <a:gd name="connsiteX145" fmla="*/ 1940119 w 1980454"/>
                    <a:gd name="connsiteY145" fmla="*/ 966062 h 1876486"/>
                    <a:gd name="connsiteX146" fmla="*/ 1932167 w 1980454"/>
                    <a:gd name="connsiteY146" fmla="*/ 958111 h 1876486"/>
                    <a:gd name="connsiteX147" fmla="*/ 1928192 w 1980454"/>
                    <a:gd name="connsiteY147" fmla="*/ 946184 h 1876486"/>
                    <a:gd name="connsiteX148" fmla="*/ 1920240 w 1980454"/>
                    <a:gd name="connsiteY148" fmla="*/ 938233 h 1876486"/>
                    <a:gd name="connsiteX149" fmla="*/ 1912289 w 1980454"/>
                    <a:gd name="connsiteY149" fmla="*/ 910403 h 1876486"/>
                    <a:gd name="connsiteX150" fmla="*/ 1900362 w 1980454"/>
                    <a:gd name="connsiteY150" fmla="*/ 902452 h 1876486"/>
                    <a:gd name="connsiteX151" fmla="*/ 1876508 w 1980454"/>
                    <a:gd name="connsiteY151" fmla="*/ 894500 h 1876486"/>
                    <a:gd name="connsiteX152" fmla="*/ 1864581 w 1980454"/>
                    <a:gd name="connsiteY152" fmla="*/ 890525 h 1876486"/>
                    <a:gd name="connsiteX153" fmla="*/ 1856630 w 1980454"/>
                    <a:gd name="connsiteY153" fmla="*/ 882573 h 1876486"/>
                    <a:gd name="connsiteX154" fmla="*/ 1844703 w 1980454"/>
                    <a:gd name="connsiteY154" fmla="*/ 878598 h 1876486"/>
                    <a:gd name="connsiteX155" fmla="*/ 1832776 w 1980454"/>
                    <a:gd name="connsiteY155" fmla="*/ 870646 h 1876486"/>
                    <a:gd name="connsiteX156" fmla="*/ 1824825 w 1980454"/>
                    <a:gd name="connsiteY156" fmla="*/ 858720 h 1876486"/>
                    <a:gd name="connsiteX157" fmla="*/ 1816873 w 1980454"/>
                    <a:gd name="connsiteY157" fmla="*/ 850768 h 1876486"/>
                    <a:gd name="connsiteX158" fmla="*/ 1820849 w 1980454"/>
                    <a:gd name="connsiteY158" fmla="*/ 830890 h 1876486"/>
                    <a:gd name="connsiteX159" fmla="*/ 1832776 w 1980454"/>
                    <a:gd name="connsiteY159" fmla="*/ 807036 h 1876486"/>
                    <a:gd name="connsiteX160" fmla="*/ 1836752 w 1980454"/>
                    <a:gd name="connsiteY160" fmla="*/ 795109 h 1876486"/>
                    <a:gd name="connsiteX161" fmla="*/ 1832776 w 1980454"/>
                    <a:gd name="connsiteY161" fmla="*/ 771255 h 1876486"/>
                    <a:gd name="connsiteX162" fmla="*/ 1824825 w 1980454"/>
                    <a:gd name="connsiteY162" fmla="*/ 759328 h 1876486"/>
                    <a:gd name="connsiteX163" fmla="*/ 1793020 w 1980454"/>
                    <a:gd name="connsiteY163" fmla="*/ 731499 h 1876486"/>
                    <a:gd name="connsiteX164" fmla="*/ 1793020 w 1980454"/>
                    <a:gd name="connsiteY164" fmla="*/ 663913 h 1876486"/>
                    <a:gd name="connsiteX165" fmla="*/ 1789044 w 1980454"/>
                    <a:gd name="connsiteY165" fmla="*/ 644034 h 1876486"/>
                    <a:gd name="connsiteX166" fmla="*/ 1785068 w 1980454"/>
                    <a:gd name="connsiteY166" fmla="*/ 632107 h 1876486"/>
                    <a:gd name="connsiteX167" fmla="*/ 1741336 w 1980454"/>
                    <a:gd name="connsiteY167" fmla="*/ 620180 h 1876486"/>
                    <a:gd name="connsiteX168" fmla="*/ 1721458 w 1980454"/>
                    <a:gd name="connsiteY168" fmla="*/ 596326 h 1876486"/>
                    <a:gd name="connsiteX169" fmla="*/ 1709531 w 1980454"/>
                    <a:gd name="connsiteY169" fmla="*/ 584400 h 1876486"/>
                    <a:gd name="connsiteX170" fmla="*/ 1709531 w 1980454"/>
                    <a:gd name="connsiteY170" fmla="*/ 552594 h 1876486"/>
                    <a:gd name="connsiteX171" fmla="*/ 1697604 w 1980454"/>
                    <a:gd name="connsiteY171" fmla="*/ 548619 h 1876486"/>
                    <a:gd name="connsiteX172" fmla="*/ 1673750 w 1980454"/>
                    <a:gd name="connsiteY172" fmla="*/ 552594 h 1876486"/>
                    <a:gd name="connsiteX173" fmla="*/ 1661823 w 1980454"/>
                    <a:gd name="connsiteY173" fmla="*/ 556570 h 1876486"/>
                    <a:gd name="connsiteX174" fmla="*/ 1657847 w 1980454"/>
                    <a:gd name="connsiteY174" fmla="*/ 520789 h 1876486"/>
                    <a:gd name="connsiteX175" fmla="*/ 1645920 w 1980454"/>
                    <a:gd name="connsiteY175" fmla="*/ 481033 h 1876486"/>
                    <a:gd name="connsiteX176" fmla="*/ 1637969 w 1980454"/>
                    <a:gd name="connsiteY176" fmla="*/ 453203 h 1876486"/>
                    <a:gd name="connsiteX177" fmla="*/ 1633993 w 1980454"/>
                    <a:gd name="connsiteY177" fmla="*/ 441276 h 1876486"/>
                    <a:gd name="connsiteX178" fmla="*/ 1633993 w 1980454"/>
                    <a:gd name="connsiteY178" fmla="*/ 417422 h 1876486"/>
                    <a:gd name="connsiteX179" fmla="*/ 1622067 w 1980454"/>
                    <a:gd name="connsiteY179" fmla="*/ 409471 h 1876486"/>
                    <a:gd name="connsiteX180" fmla="*/ 1594237 w 1980454"/>
                    <a:gd name="connsiteY180" fmla="*/ 385617 h 1876486"/>
                    <a:gd name="connsiteX181" fmla="*/ 1578334 w 1980454"/>
                    <a:gd name="connsiteY181" fmla="*/ 361763 h 1876486"/>
                    <a:gd name="connsiteX182" fmla="*/ 1566407 w 1980454"/>
                    <a:gd name="connsiteY182" fmla="*/ 337909 h 1876486"/>
                    <a:gd name="connsiteX183" fmla="*/ 1570383 w 1980454"/>
                    <a:gd name="connsiteY183" fmla="*/ 322006 h 1876486"/>
                    <a:gd name="connsiteX184" fmla="*/ 1578334 w 1980454"/>
                    <a:gd name="connsiteY184" fmla="*/ 310080 h 1876486"/>
                    <a:gd name="connsiteX185" fmla="*/ 1614115 w 1980454"/>
                    <a:gd name="connsiteY185" fmla="*/ 302128 h 1876486"/>
                    <a:gd name="connsiteX186" fmla="*/ 1622067 w 1980454"/>
                    <a:gd name="connsiteY186" fmla="*/ 294177 h 1876486"/>
                    <a:gd name="connsiteX187" fmla="*/ 1622067 w 1980454"/>
                    <a:gd name="connsiteY187" fmla="*/ 270323 h 1876486"/>
                    <a:gd name="connsiteX188" fmla="*/ 1614115 w 1980454"/>
                    <a:gd name="connsiteY188" fmla="*/ 262372 h 1876486"/>
                    <a:gd name="connsiteX189" fmla="*/ 1606164 w 1980454"/>
                    <a:gd name="connsiteY189" fmla="*/ 234542 h 1876486"/>
                    <a:gd name="connsiteX190" fmla="*/ 1610140 w 1980454"/>
                    <a:gd name="connsiteY190" fmla="*/ 194786 h 1876486"/>
                    <a:gd name="connsiteX191" fmla="*/ 1618091 w 1980454"/>
                    <a:gd name="connsiteY191" fmla="*/ 170932 h 1876486"/>
                    <a:gd name="connsiteX192" fmla="*/ 1598213 w 1980454"/>
                    <a:gd name="connsiteY192" fmla="*/ 127200 h 1876486"/>
                    <a:gd name="connsiteX193" fmla="*/ 1590261 w 1980454"/>
                    <a:gd name="connsiteY193" fmla="*/ 115273 h 1876486"/>
                    <a:gd name="connsiteX194" fmla="*/ 1598213 w 1980454"/>
                    <a:gd name="connsiteY194" fmla="*/ 147078 h 1876486"/>
                    <a:gd name="connsiteX195" fmla="*/ 1606164 w 1980454"/>
                    <a:gd name="connsiteY195" fmla="*/ 123224 h 1876486"/>
                    <a:gd name="connsiteX196" fmla="*/ 1610140 w 1980454"/>
                    <a:gd name="connsiteY196" fmla="*/ 111297 h 1876486"/>
                    <a:gd name="connsiteX197" fmla="*/ 1618091 w 1980454"/>
                    <a:gd name="connsiteY197" fmla="*/ 99370 h 1876486"/>
                    <a:gd name="connsiteX198" fmla="*/ 1606164 w 1980454"/>
                    <a:gd name="connsiteY198" fmla="*/ 107321 h 1876486"/>
                    <a:gd name="connsiteX199" fmla="*/ 1514724 w 1980454"/>
                    <a:gd name="connsiteY199" fmla="*/ 95394 h 1876486"/>
                    <a:gd name="connsiteX200" fmla="*/ 1490870 w 1980454"/>
                    <a:gd name="connsiteY200" fmla="*/ 87443 h 1876486"/>
                    <a:gd name="connsiteX201" fmla="*/ 1482919 w 1980454"/>
                    <a:gd name="connsiteY201" fmla="*/ 75516 h 1876486"/>
                    <a:gd name="connsiteX202" fmla="*/ 1463040 w 1980454"/>
                    <a:gd name="connsiteY202" fmla="*/ 71540 h 1876486"/>
                    <a:gd name="connsiteX203" fmla="*/ 1431235 w 1980454"/>
                    <a:gd name="connsiteY203" fmla="*/ 67565 h 1876486"/>
                    <a:gd name="connsiteX204" fmla="*/ 1391479 w 1980454"/>
                    <a:gd name="connsiteY204" fmla="*/ 55638 h 1876486"/>
                    <a:gd name="connsiteX205" fmla="*/ 1379552 w 1980454"/>
                    <a:gd name="connsiteY205" fmla="*/ 51662 h 1876486"/>
                    <a:gd name="connsiteX206" fmla="*/ 1329442 w 1980454"/>
                    <a:gd name="connsiteY206" fmla="*/ 38948 h 1876486"/>
                    <a:gd name="connsiteX207" fmla="*/ 1284136 w 1980454"/>
                    <a:gd name="connsiteY207" fmla="*/ 35760 h 1876486"/>
                    <a:gd name="connsiteX208" fmla="*/ 1248396 w 1980454"/>
                    <a:gd name="connsiteY208" fmla="*/ 24640 h 1876486"/>
                    <a:gd name="connsiteX209" fmla="*/ 1197459 w 1980454"/>
                    <a:gd name="connsiteY209" fmla="*/ 41351 h 1876486"/>
                    <a:gd name="connsiteX210" fmla="*/ 1148964 w 1980454"/>
                    <a:gd name="connsiteY210" fmla="*/ 47686 h 1876486"/>
                    <a:gd name="connsiteX211" fmla="*/ 1091731 w 1980454"/>
                    <a:gd name="connsiteY211" fmla="*/ 25448 h 1876486"/>
                    <a:gd name="connsiteX212" fmla="*/ 1008201 w 1980454"/>
                    <a:gd name="connsiteY212" fmla="*/ 0 h 1876486"/>
                    <a:gd name="connsiteX213" fmla="*/ 940656 w 1980454"/>
                    <a:gd name="connsiteY213" fmla="*/ 8737 h 1876486"/>
                    <a:gd name="connsiteX214" fmla="*/ 870668 w 1980454"/>
                    <a:gd name="connsiteY214" fmla="*/ 7930 h 1876486"/>
                    <a:gd name="connsiteX215" fmla="*/ 826936 w 1980454"/>
                    <a:gd name="connsiteY215" fmla="*/ 11906 h 1876486"/>
                    <a:gd name="connsiteX216" fmla="*/ 822960 w 1980454"/>
                    <a:gd name="connsiteY216" fmla="*/ 35760 h 1876486"/>
                    <a:gd name="connsiteX217" fmla="*/ 811033 w 1980454"/>
                    <a:gd name="connsiteY217" fmla="*/ 39735 h 1876486"/>
                    <a:gd name="connsiteX218" fmla="*/ 783204 w 1980454"/>
                    <a:gd name="connsiteY218" fmla="*/ 51662 h 1876486"/>
                    <a:gd name="connsiteX219" fmla="*/ 759350 w 1980454"/>
                    <a:gd name="connsiteY219" fmla="*/ 59613 h 1876486"/>
                    <a:gd name="connsiteX220" fmla="*/ 751399 w 1980454"/>
                    <a:gd name="connsiteY220" fmla="*/ 67565 h 1876486"/>
                    <a:gd name="connsiteX221" fmla="*/ 731520 w 1980454"/>
                    <a:gd name="connsiteY221" fmla="*/ 79492 h 1876486"/>
                    <a:gd name="connsiteX222" fmla="*/ 723569 w 1980454"/>
                    <a:gd name="connsiteY222" fmla="*/ 91419 h 1876486"/>
                    <a:gd name="connsiteX223" fmla="*/ 719593 w 1980454"/>
                    <a:gd name="connsiteY223" fmla="*/ 103346 h 1876486"/>
                    <a:gd name="connsiteX224" fmla="*/ 695740 w 1980454"/>
                    <a:gd name="connsiteY224" fmla="*/ 107321 h 1876486"/>
                    <a:gd name="connsiteX225" fmla="*/ 683813 w 1980454"/>
                    <a:gd name="connsiteY225" fmla="*/ 111297 h 1876486"/>
                    <a:gd name="connsiteX226" fmla="*/ 667910 w 1980454"/>
                    <a:gd name="connsiteY226" fmla="*/ 127200 h 1876486"/>
                    <a:gd name="connsiteX227" fmla="*/ 659959 w 1980454"/>
                    <a:gd name="connsiteY227" fmla="*/ 162980 h 1876486"/>
                    <a:gd name="connsiteX228" fmla="*/ 632129 w 1980454"/>
                    <a:gd name="connsiteY228" fmla="*/ 182859 h 1876486"/>
                    <a:gd name="connsiteX229" fmla="*/ 612251 w 1980454"/>
                    <a:gd name="connsiteY229" fmla="*/ 170932 h 1876486"/>
                    <a:gd name="connsiteX230" fmla="*/ 600324 w 1980454"/>
                    <a:gd name="connsiteY230" fmla="*/ 174907 h 1876486"/>
                    <a:gd name="connsiteX231" fmla="*/ 588397 w 1980454"/>
                    <a:gd name="connsiteY231" fmla="*/ 202737 h 1876486"/>
                    <a:gd name="connsiteX232" fmla="*/ 580446 w 1980454"/>
                    <a:gd name="connsiteY232" fmla="*/ 226591 h 1876486"/>
                    <a:gd name="connsiteX233" fmla="*/ 548640 w 1980454"/>
                    <a:gd name="connsiteY233" fmla="*/ 234542 h 1876486"/>
                    <a:gd name="connsiteX234" fmla="*/ 552616 w 1980454"/>
                    <a:gd name="connsiteY234" fmla="*/ 262372 h 1876486"/>
                    <a:gd name="connsiteX235" fmla="*/ 548640 w 1980454"/>
                    <a:gd name="connsiteY235" fmla="*/ 274299 h 1876486"/>
                    <a:gd name="connsiteX236" fmla="*/ 544665 w 1980454"/>
                    <a:gd name="connsiteY236" fmla="*/ 294177 h 1876486"/>
                    <a:gd name="connsiteX237" fmla="*/ 540689 w 1980454"/>
                    <a:gd name="connsiteY237" fmla="*/ 306104 h 1876486"/>
                    <a:gd name="connsiteX238" fmla="*/ 528762 w 1980454"/>
                    <a:gd name="connsiteY238" fmla="*/ 314055 h 1876486"/>
                    <a:gd name="connsiteX239" fmla="*/ 496957 w 1980454"/>
                    <a:gd name="connsiteY239" fmla="*/ 353812 h 1876486"/>
                    <a:gd name="connsiteX240" fmla="*/ 485030 w 1980454"/>
                    <a:gd name="connsiteY240" fmla="*/ 357787 h 1876486"/>
                    <a:gd name="connsiteX241" fmla="*/ 469127 w 1980454"/>
                    <a:gd name="connsiteY241" fmla="*/ 377666 h 1876486"/>
                    <a:gd name="connsiteX242" fmla="*/ 477079 w 1980454"/>
                    <a:gd name="connsiteY242" fmla="*/ 401520 h 1876486"/>
                    <a:gd name="connsiteX243" fmla="*/ 481054 w 1980454"/>
                    <a:gd name="connsiteY243" fmla="*/ 413446 h 1876486"/>
                    <a:gd name="connsiteX244" fmla="*/ 462791 w 1980454"/>
                    <a:gd name="connsiteY244" fmla="*/ 453224 h 1876486"/>
                    <a:gd name="connsiteX245" fmla="*/ 473103 w 1980454"/>
                    <a:gd name="connsiteY245" fmla="*/ 496935 h 1876486"/>
                    <a:gd name="connsiteX246" fmla="*/ 465152 w 1980454"/>
                    <a:gd name="connsiteY246" fmla="*/ 588375 h 1876486"/>
                    <a:gd name="connsiteX247" fmla="*/ 461176 w 1980454"/>
                    <a:gd name="connsiteY247" fmla="*/ 616205 h 1876486"/>
                    <a:gd name="connsiteX248" fmla="*/ 453225 w 1980454"/>
                    <a:gd name="connsiteY248" fmla="*/ 640059 h 1876486"/>
                    <a:gd name="connsiteX249" fmla="*/ 449249 w 1980454"/>
                    <a:gd name="connsiteY249" fmla="*/ 655961 h 1876486"/>
                    <a:gd name="connsiteX250" fmla="*/ 441298 w 1980454"/>
                    <a:gd name="connsiteY250" fmla="*/ 679815 h 1876486"/>
                    <a:gd name="connsiteX251" fmla="*/ 425395 w 1980454"/>
                    <a:gd name="connsiteY251" fmla="*/ 727523 h 1876486"/>
                    <a:gd name="connsiteX252" fmla="*/ 417444 w 1980454"/>
                    <a:gd name="connsiteY252" fmla="*/ 759328 h 1876486"/>
                    <a:gd name="connsiteX253" fmla="*/ 397586 w 1980454"/>
                    <a:gd name="connsiteY253" fmla="*/ 783182 h 1876486"/>
                    <a:gd name="connsiteX254" fmla="*/ 373712 w 1980454"/>
                    <a:gd name="connsiteY254" fmla="*/ 795109 h 1876486"/>
                    <a:gd name="connsiteX255" fmla="*/ 349858 w 1980454"/>
                    <a:gd name="connsiteY255" fmla="*/ 803060 h 1876486"/>
                    <a:gd name="connsiteX256" fmla="*/ 314077 w 1980454"/>
                    <a:gd name="connsiteY256" fmla="*/ 811012 h 1876486"/>
                    <a:gd name="connsiteX257" fmla="*/ 302150 w 1980454"/>
                    <a:gd name="connsiteY257" fmla="*/ 814987 h 1876486"/>
                    <a:gd name="connsiteX258" fmla="*/ 286247 w 1980454"/>
                    <a:gd name="connsiteY258" fmla="*/ 822939 h 1876486"/>
                    <a:gd name="connsiteX259" fmla="*/ 218661 w 1980454"/>
                    <a:gd name="connsiteY259" fmla="*/ 830890 h 1876486"/>
                    <a:gd name="connsiteX260" fmla="*/ 194807 w 1980454"/>
                    <a:gd name="connsiteY260" fmla="*/ 838841 h 1876486"/>
                    <a:gd name="connsiteX261" fmla="*/ 178905 w 1980454"/>
                    <a:gd name="connsiteY261" fmla="*/ 842817 h 1876486"/>
                    <a:gd name="connsiteX262" fmla="*/ 151075 w 1980454"/>
                    <a:gd name="connsiteY262" fmla="*/ 850768 h 1876486"/>
                    <a:gd name="connsiteX263" fmla="*/ 112106 w 1980454"/>
                    <a:gd name="connsiteY263" fmla="*/ 857932 h 1876486"/>
                    <a:gd name="connsiteX264" fmla="*/ 63611 w 1980454"/>
                    <a:gd name="connsiteY264" fmla="*/ 890525 h 1876486"/>
                    <a:gd name="connsiteX265" fmla="*/ 39757 w 1980454"/>
                    <a:gd name="connsiteY265" fmla="*/ 918354 h 1876486"/>
                    <a:gd name="connsiteX266" fmla="*/ 7952 w 1980454"/>
                    <a:gd name="connsiteY266" fmla="*/ 958111 h 1876486"/>
                    <a:gd name="connsiteX267" fmla="*/ 0 w 1980454"/>
                    <a:gd name="connsiteY267" fmla="*/ 981965 h 1876486"/>
                    <a:gd name="connsiteX268" fmla="*/ 19879 w 1980454"/>
                    <a:gd name="connsiteY268" fmla="*/ 1009794 h 1876486"/>
                    <a:gd name="connsiteX269" fmla="*/ 7952 w 1980454"/>
                    <a:gd name="connsiteY269" fmla="*/ 1009794 h 1876486"/>
                    <a:gd name="connsiteX0" fmla="*/ 7952 w 1980454"/>
                    <a:gd name="connsiteY0" fmla="*/ 1009794 h 1876486"/>
                    <a:gd name="connsiteX1" fmla="*/ 35781 w 1980454"/>
                    <a:gd name="connsiteY1" fmla="*/ 1005819 h 1876486"/>
                    <a:gd name="connsiteX2" fmla="*/ 75538 w 1980454"/>
                    <a:gd name="connsiteY2" fmla="*/ 1013770 h 1876486"/>
                    <a:gd name="connsiteX3" fmla="*/ 87465 w 1980454"/>
                    <a:gd name="connsiteY3" fmla="*/ 1021721 h 1876486"/>
                    <a:gd name="connsiteX4" fmla="*/ 95416 w 1980454"/>
                    <a:gd name="connsiteY4" fmla="*/ 1029673 h 1876486"/>
                    <a:gd name="connsiteX5" fmla="*/ 115294 w 1980454"/>
                    <a:gd name="connsiteY5" fmla="*/ 1033648 h 1876486"/>
                    <a:gd name="connsiteX6" fmla="*/ 131197 w 1980454"/>
                    <a:gd name="connsiteY6" fmla="*/ 1057502 h 1876486"/>
                    <a:gd name="connsiteX7" fmla="*/ 178905 w 1980454"/>
                    <a:gd name="connsiteY7" fmla="*/ 1073405 h 1876486"/>
                    <a:gd name="connsiteX8" fmla="*/ 190832 w 1980454"/>
                    <a:gd name="connsiteY8" fmla="*/ 1077380 h 1876486"/>
                    <a:gd name="connsiteX9" fmla="*/ 202759 w 1980454"/>
                    <a:gd name="connsiteY9" fmla="*/ 1081356 h 1876486"/>
                    <a:gd name="connsiteX10" fmla="*/ 218661 w 1980454"/>
                    <a:gd name="connsiteY10" fmla="*/ 1085332 h 1876486"/>
                    <a:gd name="connsiteX11" fmla="*/ 230588 w 1980454"/>
                    <a:gd name="connsiteY11" fmla="*/ 1089307 h 1876486"/>
                    <a:gd name="connsiteX12" fmla="*/ 250467 w 1980454"/>
                    <a:gd name="connsiteY12" fmla="*/ 1093283 h 1876486"/>
                    <a:gd name="connsiteX13" fmla="*/ 262393 w 1980454"/>
                    <a:gd name="connsiteY13" fmla="*/ 1097259 h 1876486"/>
                    <a:gd name="connsiteX14" fmla="*/ 278296 w 1980454"/>
                    <a:gd name="connsiteY14" fmla="*/ 1101234 h 1876486"/>
                    <a:gd name="connsiteX15" fmla="*/ 290223 w 1980454"/>
                    <a:gd name="connsiteY15" fmla="*/ 1105210 h 1876486"/>
                    <a:gd name="connsiteX16" fmla="*/ 337931 w 1980454"/>
                    <a:gd name="connsiteY16" fmla="*/ 1113161 h 1876486"/>
                    <a:gd name="connsiteX17" fmla="*/ 381663 w 1980454"/>
                    <a:gd name="connsiteY17" fmla="*/ 1109186 h 1876486"/>
                    <a:gd name="connsiteX18" fmla="*/ 405517 w 1980454"/>
                    <a:gd name="connsiteY18" fmla="*/ 1101234 h 1876486"/>
                    <a:gd name="connsiteX19" fmla="*/ 417444 w 1980454"/>
                    <a:gd name="connsiteY19" fmla="*/ 1097259 h 1876486"/>
                    <a:gd name="connsiteX20" fmla="*/ 449249 w 1980454"/>
                    <a:gd name="connsiteY20" fmla="*/ 1101234 h 1876486"/>
                    <a:gd name="connsiteX21" fmla="*/ 473103 w 1980454"/>
                    <a:gd name="connsiteY21" fmla="*/ 1117137 h 1876486"/>
                    <a:gd name="connsiteX22" fmla="*/ 492981 w 1980454"/>
                    <a:gd name="connsiteY22" fmla="*/ 1133040 h 1876486"/>
                    <a:gd name="connsiteX23" fmla="*/ 512860 w 1980454"/>
                    <a:gd name="connsiteY23" fmla="*/ 1148942 h 1876486"/>
                    <a:gd name="connsiteX24" fmla="*/ 532738 w 1980454"/>
                    <a:gd name="connsiteY24" fmla="*/ 1172796 h 1876486"/>
                    <a:gd name="connsiteX25" fmla="*/ 568519 w 1980454"/>
                    <a:gd name="connsiteY25" fmla="*/ 1188699 h 1876486"/>
                    <a:gd name="connsiteX26" fmla="*/ 580446 w 1980454"/>
                    <a:gd name="connsiteY26" fmla="*/ 1192674 h 1876486"/>
                    <a:gd name="connsiteX27" fmla="*/ 592373 w 1980454"/>
                    <a:gd name="connsiteY27" fmla="*/ 1196650 h 1876486"/>
                    <a:gd name="connsiteX28" fmla="*/ 604300 w 1980454"/>
                    <a:gd name="connsiteY28" fmla="*/ 1204601 h 1876486"/>
                    <a:gd name="connsiteX29" fmla="*/ 612251 w 1980454"/>
                    <a:gd name="connsiteY29" fmla="*/ 1212553 h 1876486"/>
                    <a:gd name="connsiteX30" fmla="*/ 624178 w 1980454"/>
                    <a:gd name="connsiteY30" fmla="*/ 1216528 h 1876486"/>
                    <a:gd name="connsiteX31" fmla="*/ 632129 w 1980454"/>
                    <a:gd name="connsiteY31" fmla="*/ 1224480 h 1876486"/>
                    <a:gd name="connsiteX32" fmla="*/ 667910 w 1980454"/>
                    <a:gd name="connsiteY32" fmla="*/ 1236406 h 1876486"/>
                    <a:gd name="connsiteX33" fmla="*/ 679837 w 1980454"/>
                    <a:gd name="connsiteY33" fmla="*/ 1240382 h 1876486"/>
                    <a:gd name="connsiteX34" fmla="*/ 691764 w 1980454"/>
                    <a:gd name="connsiteY34" fmla="*/ 1248333 h 1876486"/>
                    <a:gd name="connsiteX35" fmla="*/ 715618 w 1980454"/>
                    <a:gd name="connsiteY35" fmla="*/ 1256285 h 1876486"/>
                    <a:gd name="connsiteX36" fmla="*/ 719593 w 1980454"/>
                    <a:gd name="connsiteY36" fmla="*/ 1268212 h 1876486"/>
                    <a:gd name="connsiteX37" fmla="*/ 739472 w 1980454"/>
                    <a:gd name="connsiteY37" fmla="*/ 1288090 h 1876486"/>
                    <a:gd name="connsiteX38" fmla="*/ 751399 w 1980454"/>
                    <a:gd name="connsiteY38" fmla="*/ 1307968 h 1876486"/>
                    <a:gd name="connsiteX39" fmla="*/ 755374 w 1980454"/>
                    <a:gd name="connsiteY39" fmla="*/ 1319895 h 1876486"/>
                    <a:gd name="connsiteX40" fmla="*/ 771277 w 1980454"/>
                    <a:gd name="connsiteY40" fmla="*/ 1335798 h 1876486"/>
                    <a:gd name="connsiteX41" fmla="*/ 783204 w 1980454"/>
                    <a:gd name="connsiteY41" fmla="*/ 1347725 h 1876486"/>
                    <a:gd name="connsiteX42" fmla="*/ 799107 w 1980454"/>
                    <a:gd name="connsiteY42" fmla="*/ 1367603 h 1876486"/>
                    <a:gd name="connsiteX43" fmla="*/ 803082 w 1980454"/>
                    <a:gd name="connsiteY43" fmla="*/ 1379530 h 1876486"/>
                    <a:gd name="connsiteX44" fmla="*/ 815009 w 1980454"/>
                    <a:gd name="connsiteY44" fmla="*/ 1383506 h 1876486"/>
                    <a:gd name="connsiteX45" fmla="*/ 838863 w 1980454"/>
                    <a:gd name="connsiteY45" fmla="*/ 1399408 h 1876486"/>
                    <a:gd name="connsiteX46" fmla="*/ 862717 w 1980454"/>
                    <a:gd name="connsiteY46" fmla="*/ 1407360 h 1876486"/>
                    <a:gd name="connsiteX47" fmla="*/ 874644 w 1980454"/>
                    <a:gd name="connsiteY47" fmla="*/ 1411335 h 1876486"/>
                    <a:gd name="connsiteX48" fmla="*/ 882595 w 1980454"/>
                    <a:gd name="connsiteY48" fmla="*/ 1423262 h 1876486"/>
                    <a:gd name="connsiteX49" fmla="*/ 894522 w 1980454"/>
                    <a:gd name="connsiteY49" fmla="*/ 1427238 h 1876486"/>
                    <a:gd name="connsiteX50" fmla="*/ 906449 w 1980454"/>
                    <a:gd name="connsiteY50" fmla="*/ 1435189 h 1876486"/>
                    <a:gd name="connsiteX51" fmla="*/ 914400 w 1980454"/>
                    <a:gd name="connsiteY51" fmla="*/ 1447116 h 1876486"/>
                    <a:gd name="connsiteX52" fmla="*/ 918376 w 1980454"/>
                    <a:gd name="connsiteY52" fmla="*/ 1459043 h 1876486"/>
                    <a:gd name="connsiteX53" fmla="*/ 934279 w 1980454"/>
                    <a:gd name="connsiteY53" fmla="*/ 1478921 h 1876486"/>
                    <a:gd name="connsiteX54" fmla="*/ 946206 w 1980454"/>
                    <a:gd name="connsiteY54" fmla="*/ 1482897 h 1876486"/>
                    <a:gd name="connsiteX55" fmla="*/ 966084 w 1980454"/>
                    <a:gd name="connsiteY55" fmla="*/ 1478921 h 1876486"/>
                    <a:gd name="connsiteX56" fmla="*/ 978011 w 1980454"/>
                    <a:gd name="connsiteY56" fmla="*/ 1474946 h 1876486"/>
                    <a:gd name="connsiteX57" fmla="*/ 1001865 w 1980454"/>
                    <a:gd name="connsiteY57" fmla="*/ 1478921 h 1876486"/>
                    <a:gd name="connsiteX58" fmla="*/ 1025719 w 1980454"/>
                    <a:gd name="connsiteY58" fmla="*/ 1486873 h 1876486"/>
                    <a:gd name="connsiteX59" fmla="*/ 1049573 w 1980454"/>
                    <a:gd name="connsiteY59" fmla="*/ 1502775 h 1876486"/>
                    <a:gd name="connsiteX60" fmla="*/ 1069451 w 1980454"/>
                    <a:gd name="connsiteY60" fmla="*/ 1522653 h 1876486"/>
                    <a:gd name="connsiteX61" fmla="*/ 1101256 w 1980454"/>
                    <a:gd name="connsiteY61" fmla="*/ 1546507 h 1876486"/>
                    <a:gd name="connsiteX62" fmla="*/ 1109207 w 1980454"/>
                    <a:gd name="connsiteY62" fmla="*/ 1554459 h 1876486"/>
                    <a:gd name="connsiteX63" fmla="*/ 1141013 w 1980454"/>
                    <a:gd name="connsiteY63" fmla="*/ 1562410 h 1876486"/>
                    <a:gd name="connsiteX64" fmla="*/ 1152940 w 1980454"/>
                    <a:gd name="connsiteY64" fmla="*/ 1570361 h 1876486"/>
                    <a:gd name="connsiteX65" fmla="*/ 1176793 w 1980454"/>
                    <a:gd name="connsiteY65" fmla="*/ 1578313 h 1876486"/>
                    <a:gd name="connsiteX66" fmla="*/ 1196672 w 1980454"/>
                    <a:gd name="connsiteY66" fmla="*/ 1590240 h 1876486"/>
                    <a:gd name="connsiteX67" fmla="*/ 1208599 w 1980454"/>
                    <a:gd name="connsiteY67" fmla="*/ 1602166 h 1876486"/>
                    <a:gd name="connsiteX68" fmla="*/ 1232453 w 1980454"/>
                    <a:gd name="connsiteY68" fmla="*/ 1610118 h 1876486"/>
                    <a:gd name="connsiteX69" fmla="*/ 1244380 w 1980454"/>
                    <a:gd name="connsiteY69" fmla="*/ 1614093 h 1876486"/>
                    <a:gd name="connsiteX70" fmla="*/ 1252331 w 1980454"/>
                    <a:gd name="connsiteY70" fmla="*/ 1602166 h 1876486"/>
                    <a:gd name="connsiteX71" fmla="*/ 1268233 w 1980454"/>
                    <a:gd name="connsiteY71" fmla="*/ 1606142 h 1876486"/>
                    <a:gd name="connsiteX72" fmla="*/ 1288112 w 1980454"/>
                    <a:gd name="connsiteY72" fmla="*/ 1622045 h 1876486"/>
                    <a:gd name="connsiteX73" fmla="*/ 1296063 w 1980454"/>
                    <a:gd name="connsiteY73" fmla="*/ 1633972 h 1876486"/>
                    <a:gd name="connsiteX74" fmla="*/ 1307990 w 1980454"/>
                    <a:gd name="connsiteY74" fmla="*/ 1641923 h 1876486"/>
                    <a:gd name="connsiteX75" fmla="*/ 1331844 w 1980454"/>
                    <a:gd name="connsiteY75" fmla="*/ 1669753 h 1876486"/>
                    <a:gd name="connsiteX76" fmla="*/ 1343771 w 1980454"/>
                    <a:gd name="connsiteY76" fmla="*/ 1673728 h 1876486"/>
                    <a:gd name="connsiteX77" fmla="*/ 1391479 w 1980454"/>
                    <a:gd name="connsiteY77" fmla="*/ 1661801 h 1876486"/>
                    <a:gd name="connsiteX78" fmla="*/ 1403406 w 1980454"/>
                    <a:gd name="connsiteY78" fmla="*/ 1657826 h 1876486"/>
                    <a:gd name="connsiteX79" fmla="*/ 1439187 w 1980454"/>
                    <a:gd name="connsiteY79" fmla="*/ 1669753 h 1876486"/>
                    <a:gd name="connsiteX80" fmla="*/ 1451113 w 1980454"/>
                    <a:gd name="connsiteY80" fmla="*/ 1673728 h 1876486"/>
                    <a:gd name="connsiteX81" fmla="*/ 1463040 w 1980454"/>
                    <a:gd name="connsiteY81" fmla="*/ 1677704 h 1876486"/>
                    <a:gd name="connsiteX82" fmla="*/ 1494846 w 1980454"/>
                    <a:gd name="connsiteY82" fmla="*/ 1701558 h 1876486"/>
                    <a:gd name="connsiteX83" fmla="*/ 1506773 w 1980454"/>
                    <a:gd name="connsiteY83" fmla="*/ 1709509 h 1876486"/>
                    <a:gd name="connsiteX84" fmla="*/ 1530627 w 1980454"/>
                    <a:gd name="connsiteY84" fmla="*/ 1713485 h 1876486"/>
                    <a:gd name="connsiteX85" fmla="*/ 1542553 w 1980454"/>
                    <a:gd name="connsiteY85" fmla="*/ 1721436 h 1876486"/>
                    <a:gd name="connsiteX86" fmla="*/ 1554480 w 1980454"/>
                    <a:gd name="connsiteY86" fmla="*/ 1725412 h 1876486"/>
                    <a:gd name="connsiteX87" fmla="*/ 1562432 w 1980454"/>
                    <a:gd name="connsiteY87" fmla="*/ 1733363 h 1876486"/>
                    <a:gd name="connsiteX88" fmla="*/ 1574359 w 1980454"/>
                    <a:gd name="connsiteY88" fmla="*/ 1737339 h 1876486"/>
                    <a:gd name="connsiteX89" fmla="*/ 1598213 w 1980454"/>
                    <a:gd name="connsiteY89" fmla="*/ 1753241 h 1876486"/>
                    <a:gd name="connsiteX90" fmla="*/ 1618091 w 1980454"/>
                    <a:gd name="connsiteY90" fmla="*/ 1773120 h 1876486"/>
                    <a:gd name="connsiteX91" fmla="*/ 1637969 w 1980454"/>
                    <a:gd name="connsiteY91" fmla="*/ 1792998 h 1876486"/>
                    <a:gd name="connsiteX92" fmla="*/ 1641945 w 1980454"/>
                    <a:gd name="connsiteY92" fmla="*/ 1804925 h 1876486"/>
                    <a:gd name="connsiteX93" fmla="*/ 1665799 w 1980454"/>
                    <a:gd name="connsiteY93" fmla="*/ 1828779 h 1876486"/>
                    <a:gd name="connsiteX94" fmla="*/ 1677726 w 1980454"/>
                    <a:gd name="connsiteY94" fmla="*/ 1840706 h 1876486"/>
                    <a:gd name="connsiteX95" fmla="*/ 1685677 w 1980454"/>
                    <a:gd name="connsiteY95" fmla="*/ 1852633 h 1876486"/>
                    <a:gd name="connsiteX96" fmla="*/ 1689653 w 1980454"/>
                    <a:gd name="connsiteY96" fmla="*/ 1864560 h 1876486"/>
                    <a:gd name="connsiteX97" fmla="*/ 1701580 w 1980454"/>
                    <a:gd name="connsiteY97" fmla="*/ 1876486 h 1876486"/>
                    <a:gd name="connsiteX98" fmla="*/ 1713507 w 1980454"/>
                    <a:gd name="connsiteY98" fmla="*/ 1872511 h 1876486"/>
                    <a:gd name="connsiteX99" fmla="*/ 1737360 w 1980454"/>
                    <a:gd name="connsiteY99" fmla="*/ 1824803 h 1876486"/>
                    <a:gd name="connsiteX100" fmla="*/ 1753263 w 1980454"/>
                    <a:gd name="connsiteY100" fmla="*/ 1804925 h 1876486"/>
                    <a:gd name="connsiteX101" fmla="*/ 1757239 w 1980454"/>
                    <a:gd name="connsiteY101" fmla="*/ 1792998 h 1876486"/>
                    <a:gd name="connsiteX102" fmla="*/ 1773141 w 1980454"/>
                    <a:gd name="connsiteY102" fmla="*/ 1769144 h 1876486"/>
                    <a:gd name="connsiteX103" fmla="*/ 1781093 w 1980454"/>
                    <a:gd name="connsiteY103" fmla="*/ 1757217 h 1876486"/>
                    <a:gd name="connsiteX104" fmla="*/ 1793020 w 1980454"/>
                    <a:gd name="connsiteY104" fmla="*/ 1749266 h 1876486"/>
                    <a:gd name="connsiteX105" fmla="*/ 1832776 w 1980454"/>
                    <a:gd name="connsiteY105" fmla="*/ 1737339 h 1876486"/>
                    <a:gd name="connsiteX106" fmla="*/ 1840727 w 1980454"/>
                    <a:gd name="connsiteY106" fmla="*/ 1729387 h 1876486"/>
                    <a:gd name="connsiteX107" fmla="*/ 1844703 w 1980454"/>
                    <a:gd name="connsiteY107" fmla="*/ 1717460 h 1876486"/>
                    <a:gd name="connsiteX108" fmla="*/ 1856630 w 1980454"/>
                    <a:gd name="connsiteY108" fmla="*/ 1713485 h 1876486"/>
                    <a:gd name="connsiteX109" fmla="*/ 1864581 w 1980454"/>
                    <a:gd name="connsiteY109" fmla="*/ 1705533 h 1876486"/>
                    <a:gd name="connsiteX110" fmla="*/ 1880484 w 1980454"/>
                    <a:gd name="connsiteY110" fmla="*/ 1681680 h 1876486"/>
                    <a:gd name="connsiteX111" fmla="*/ 1896387 w 1980454"/>
                    <a:gd name="connsiteY111" fmla="*/ 1665777 h 1876486"/>
                    <a:gd name="connsiteX112" fmla="*/ 1912289 w 1980454"/>
                    <a:gd name="connsiteY112" fmla="*/ 1649874 h 1876486"/>
                    <a:gd name="connsiteX113" fmla="*/ 1936143 w 1980454"/>
                    <a:gd name="connsiteY113" fmla="*/ 1633972 h 1876486"/>
                    <a:gd name="connsiteX114" fmla="*/ 1932167 w 1980454"/>
                    <a:gd name="connsiteY114" fmla="*/ 1618069 h 1876486"/>
                    <a:gd name="connsiteX115" fmla="*/ 1920240 w 1980454"/>
                    <a:gd name="connsiteY115" fmla="*/ 1610118 h 1876486"/>
                    <a:gd name="connsiteX116" fmla="*/ 1904338 w 1980454"/>
                    <a:gd name="connsiteY116" fmla="*/ 1590240 h 1876486"/>
                    <a:gd name="connsiteX117" fmla="*/ 1900362 w 1980454"/>
                    <a:gd name="connsiteY117" fmla="*/ 1578313 h 1876486"/>
                    <a:gd name="connsiteX118" fmla="*/ 1904338 w 1980454"/>
                    <a:gd name="connsiteY118" fmla="*/ 1566386 h 1876486"/>
                    <a:gd name="connsiteX119" fmla="*/ 1908313 w 1980454"/>
                    <a:gd name="connsiteY119" fmla="*/ 1546507 h 1876486"/>
                    <a:gd name="connsiteX120" fmla="*/ 1928192 w 1980454"/>
                    <a:gd name="connsiteY120" fmla="*/ 1530605 h 1876486"/>
                    <a:gd name="connsiteX121" fmla="*/ 1936143 w 1980454"/>
                    <a:gd name="connsiteY121" fmla="*/ 1522653 h 1876486"/>
                    <a:gd name="connsiteX122" fmla="*/ 1940119 w 1980454"/>
                    <a:gd name="connsiteY122" fmla="*/ 1510726 h 1876486"/>
                    <a:gd name="connsiteX123" fmla="*/ 1944094 w 1980454"/>
                    <a:gd name="connsiteY123" fmla="*/ 1494824 h 1876486"/>
                    <a:gd name="connsiteX124" fmla="*/ 1952046 w 1980454"/>
                    <a:gd name="connsiteY124" fmla="*/ 1486873 h 1876486"/>
                    <a:gd name="connsiteX125" fmla="*/ 1979875 w 1980454"/>
                    <a:gd name="connsiteY125" fmla="*/ 1486873 h 1876486"/>
                    <a:gd name="connsiteX126" fmla="*/ 1975900 w 1980454"/>
                    <a:gd name="connsiteY126" fmla="*/ 1466994 h 1876486"/>
                    <a:gd name="connsiteX127" fmla="*/ 1967948 w 1980454"/>
                    <a:gd name="connsiteY127" fmla="*/ 1443140 h 1876486"/>
                    <a:gd name="connsiteX128" fmla="*/ 1963973 w 1980454"/>
                    <a:gd name="connsiteY128" fmla="*/ 1431213 h 1876486"/>
                    <a:gd name="connsiteX129" fmla="*/ 1959997 w 1980454"/>
                    <a:gd name="connsiteY129" fmla="*/ 1419286 h 1876486"/>
                    <a:gd name="connsiteX130" fmla="*/ 1956021 w 1980454"/>
                    <a:gd name="connsiteY130" fmla="*/ 1407360 h 1876486"/>
                    <a:gd name="connsiteX131" fmla="*/ 1967948 w 1980454"/>
                    <a:gd name="connsiteY131" fmla="*/ 1371579 h 1876486"/>
                    <a:gd name="connsiteX132" fmla="*/ 1971924 w 1980454"/>
                    <a:gd name="connsiteY132" fmla="*/ 1359652 h 1876486"/>
                    <a:gd name="connsiteX133" fmla="*/ 1975900 w 1980454"/>
                    <a:gd name="connsiteY133" fmla="*/ 1347725 h 1876486"/>
                    <a:gd name="connsiteX134" fmla="*/ 1967948 w 1980454"/>
                    <a:gd name="connsiteY134" fmla="*/ 1300017 h 1876486"/>
                    <a:gd name="connsiteX135" fmla="*/ 1959997 w 1980454"/>
                    <a:gd name="connsiteY135" fmla="*/ 1276163 h 1876486"/>
                    <a:gd name="connsiteX136" fmla="*/ 1956021 w 1980454"/>
                    <a:gd name="connsiteY136" fmla="*/ 1264236 h 1876486"/>
                    <a:gd name="connsiteX137" fmla="*/ 1948070 w 1980454"/>
                    <a:gd name="connsiteY137" fmla="*/ 1208577 h 1876486"/>
                    <a:gd name="connsiteX138" fmla="*/ 1932167 w 1980454"/>
                    <a:gd name="connsiteY138" fmla="*/ 1188699 h 1876486"/>
                    <a:gd name="connsiteX139" fmla="*/ 1932167 w 1980454"/>
                    <a:gd name="connsiteY139" fmla="*/ 1140991 h 1876486"/>
                    <a:gd name="connsiteX140" fmla="*/ 1944094 w 1980454"/>
                    <a:gd name="connsiteY140" fmla="*/ 1137015 h 1876486"/>
                    <a:gd name="connsiteX141" fmla="*/ 1952046 w 1980454"/>
                    <a:gd name="connsiteY141" fmla="*/ 1129064 h 1876486"/>
                    <a:gd name="connsiteX142" fmla="*/ 1952046 w 1980454"/>
                    <a:gd name="connsiteY142" fmla="*/ 1093283 h 1876486"/>
                    <a:gd name="connsiteX143" fmla="*/ 1944094 w 1980454"/>
                    <a:gd name="connsiteY143" fmla="*/ 1069429 h 1876486"/>
                    <a:gd name="connsiteX144" fmla="*/ 1940119 w 1980454"/>
                    <a:gd name="connsiteY144" fmla="*/ 1045575 h 1876486"/>
                    <a:gd name="connsiteX145" fmla="*/ 1940119 w 1980454"/>
                    <a:gd name="connsiteY145" fmla="*/ 966062 h 1876486"/>
                    <a:gd name="connsiteX146" fmla="*/ 1932167 w 1980454"/>
                    <a:gd name="connsiteY146" fmla="*/ 958111 h 1876486"/>
                    <a:gd name="connsiteX147" fmla="*/ 1928192 w 1980454"/>
                    <a:gd name="connsiteY147" fmla="*/ 946184 h 1876486"/>
                    <a:gd name="connsiteX148" fmla="*/ 1920240 w 1980454"/>
                    <a:gd name="connsiteY148" fmla="*/ 938233 h 1876486"/>
                    <a:gd name="connsiteX149" fmla="*/ 1912289 w 1980454"/>
                    <a:gd name="connsiteY149" fmla="*/ 910403 h 1876486"/>
                    <a:gd name="connsiteX150" fmla="*/ 1900362 w 1980454"/>
                    <a:gd name="connsiteY150" fmla="*/ 902452 h 1876486"/>
                    <a:gd name="connsiteX151" fmla="*/ 1876508 w 1980454"/>
                    <a:gd name="connsiteY151" fmla="*/ 894500 h 1876486"/>
                    <a:gd name="connsiteX152" fmla="*/ 1864581 w 1980454"/>
                    <a:gd name="connsiteY152" fmla="*/ 890525 h 1876486"/>
                    <a:gd name="connsiteX153" fmla="*/ 1856630 w 1980454"/>
                    <a:gd name="connsiteY153" fmla="*/ 882573 h 1876486"/>
                    <a:gd name="connsiteX154" fmla="*/ 1844703 w 1980454"/>
                    <a:gd name="connsiteY154" fmla="*/ 878598 h 1876486"/>
                    <a:gd name="connsiteX155" fmla="*/ 1832776 w 1980454"/>
                    <a:gd name="connsiteY155" fmla="*/ 870646 h 1876486"/>
                    <a:gd name="connsiteX156" fmla="*/ 1824825 w 1980454"/>
                    <a:gd name="connsiteY156" fmla="*/ 858720 h 1876486"/>
                    <a:gd name="connsiteX157" fmla="*/ 1816873 w 1980454"/>
                    <a:gd name="connsiteY157" fmla="*/ 850768 h 1876486"/>
                    <a:gd name="connsiteX158" fmla="*/ 1820849 w 1980454"/>
                    <a:gd name="connsiteY158" fmla="*/ 830890 h 1876486"/>
                    <a:gd name="connsiteX159" fmla="*/ 1832776 w 1980454"/>
                    <a:gd name="connsiteY159" fmla="*/ 807036 h 1876486"/>
                    <a:gd name="connsiteX160" fmla="*/ 1836752 w 1980454"/>
                    <a:gd name="connsiteY160" fmla="*/ 795109 h 1876486"/>
                    <a:gd name="connsiteX161" fmla="*/ 1832776 w 1980454"/>
                    <a:gd name="connsiteY161" fmla="*/ 771255 h 1876486"/>
                    <a:gd name="connsiteX162" fmla="*/ 1824825 w 1980454"/>
                    <a:gd name="connsiteY162" fmla="*/ 759328 h 1876486"/>
                    <a:gd name="connsiteX163" fmla="*/ 1793020 w 1980454"/>
                    <a:gd name="connsiteY163" fmla="*/ 731499 h 1876486"/>
                    <a:gd name="connsiteX164" fmla="*/ 1793020 w 1980454"/>
                    <a:gd name="connsiteY164" fmla="*/ 663913 h 1876486"/>
                    <a:gd name="connsiteX165" fmla="*/ 1789044 w 1980454"/>
                    <a:gd name="connsiteY165" fmla="*/ 644034 h 1876486"/>
                    <a:gd name="connsiteX166" fmla="*/ 1785068 w 1980454"/>
                    <a:gd name="connsiteY166" fmla="*/ 632107 h 1876486"/>
                    <a:gd name="connsiteX167" fmla="*/ 1741336 w 1980454"/>
                    <a:gd name="connsiteY167" fmla="*/ 620180 h 1876486"/>
                    <a:gd name="connsiteX168" fmla="*/ 1721458 w 1980454"/>
                    <a:gd name="connsiteY168" fmla="*/ 596326 h 1876486"/>
                    <a:gd name="connsiteX169" fmla="*/ 1709531 w 1980454"/>
                    <a:gd name="connsiteY169" fmla="*/ 584400 h 1876486"/>
                    <a:gd name="connsiteX170" fmla="*/ 1709531 w 1980454"/>
                    <a:gd name="connsiteY170" fmla="*/ 552594 h 1876486"/>
                    <a:gd name="connsiteX171" fmla="*/ 1697604 w 1980454"/>
                    <a:gd name="connsiteY171" fmla="*/ 548619 h 1876486"/>
                    <a:gd name="connsiteX172" fmla="*/ 1673750 w 1980454"/>
                    <a:gd name="connsiteY172" fmla="*/ 552594 h 1876486"/>
                    <a:gd name="connsiteX173" fmla="*/ 1661823 w 1980454"/>
                    <a:gd name="connsiteY173" fmla="*/ 556570 h 1876486"/>
                    <a:gd name="connsiteX174" fmla="*/ 1657847 w 1980454"/>
                    <a:gd name="connsiteY174" fmla="*/ 520789 h 1876486"/>
                    <a:gd name="connsiteX175" fmla="*/ 1645920 w 1980454"/>
                    <a:gd name="connsiteY175" fmla="*/ 481033 h 1876486"/>
                    <a:gd name="connsiteX176" fmla="*/ 1637969 w 1980454"/>
                    <a:gd name="connsiteY176" fmla="*/ 453203 h 1876486"/>
                    <a:gd name="connsiteX177" fmla="*/ 1633993 w 1980454"/>
                    <a:gd name="connsiteY177" fmla="*/ 441276 h 1876486"/>
                    <a:gd name="connsiteX178" fmla="*/ 1633993 w 1980454"/>
                    <a:gd name="connsiteY178" fmla="*/ 417422 h 1876486"/>
                    <a:gd name="connsiteX179" fmla="*/ 1622067 w 1980454"/>
                    <a:gd name="connsiteY179" fmla="*/ 409471 h 1876486"/>
                    <a:gd name="connsiteX180" fmla="*/ 1594237 w 1980454"/>
                    <a:gd name="connsiteY180" fmla="*/ 385617 h 1876486"/>
                    <a:gd name="connsiteX181" fmla="*/ 1578334 w 1980454"/>
                    <a:gd name="connsiteY181" fmla="*/ 361763 h 1876486"/>
                    <a:gd name="connsiteX182" fmla="*/ 1566407 w 1980454"/>
                    <a:gd name="connsiteY182" fmla="*/ 337909 h 1876486"/>
                    <a:gd name="connsiteX183" fmla="*/ 1570383 w 1980454"/>
                    <a:gd name="connsiteY183" fmla="*/ 322006 h 1876486"/>
                    <a:gd name="connsiteX184" fmla="*/ 1578334 w 1980454"/>
                    <a:gd name="connsiteY184" fmla="*/ 310080 h 1876486"/>
                    <a:gd name="connsiteX185" fmla="*/ 1614115 w 1980454"/>
                    <a:gd name="connsiteY185" fmla="*/ 302128 h 1876486"/>
                    <a:gd name="connsiteX186" fmla="*/ 1622067 w 1980454"/>
                    <a:gd name="connsiteY186" fmla="*/ 294177 h 1876486"/>
                    <a:gd name="connsiteX187" fmla="*/ 1622067 w 1980454"/>
                    <a:gd name="connsiteY187" fmla="*/ 270323 h 1876486"/>
                    <a:gd name="connsiteX188" fmla="*/ 1614115 w 1980454"/>
                    <a:gd name="connsiteY188" fmla="*/ 262372 h 1876486"/>
                    <a:gd name="connsiteX189" fmla="*/ 1606164 w 1980454"/>
                    <a:gd name="connsiteY189" fmla="*/ 234542 h 1876486"/>
                    <a:gd name="connsiteX190" fmla="*/ 1610140 w 1980454"/>
                    <a:gd name="connsiteY190" fmla="*/ 194786 h 1876486"/>
                    <a:gd name="connsiteX191" fmla="*/ 1618091 w 1980454"/>
                    <a:gd name="connsiteY191" fmla="*/ 170932 h 1876486"/>
                    <a:gd name="connsiteX192" fmla="*/ 1598213 w 1980454"/>
                    <a:gd name="connsiteY192" fmla="*/ 127200 h 1876486"/>
                    <a:gd name="connsiteX193" fmla="*/ 1590261 w 1980454"/>
                    <a:gd name="connsiteY193" fmla="*/ 115273 h 1876486"/>
                    <a:gd name="connsiteX194" fmla="*/ 1598213 w 1980454"/>
                    <a:gd name="connsiteY194" fmla="*/ 147078 h 1876486"/>
                    <a:gd name="connsiteX195" fmla="*/ 1606164 w 1980454"/>
                    <a:gd name="connsiteY195" fmla="*/ 123224 h 1876486"/>
                    <a:gd name="connsiteX196" fmla="*/ 1610140 w 1980454"/>
                    <a:gd name="connsiteY196" fmla="*/ 111297 h 1876486"/>
                    <a:gd name="connsiteX197" fmla="*/ 1618091 w 1980454"/>
                    <a:gd name="connsiteY197" fmla="*/ 99370 h 1876486"/>
                    <a:gd name="connsiteX198" fmla="*/ 1606164 w 1980454"/>
                    <a:gd name="connsiteY198" fmla="*/ 107321 h 1876486"/>
                    <a:gd name="connsiteX199" fmla="*/ 1514724 w 1980454"/>
                    <a:gd name="connsiteY199" fmla="*/ 95394 h 1876486"/>
                    <a:gd name="connsiteX200" fmla="*/ 1490870 w 1980454"/>
                    <a:gd name="connsiteY200" fmla="*/ 87443 h 1876486"/>
                    <a:gd name="connsiteX201" fmla="*/ 1482919 w 1980454"/>
                    <a:gd name="connsiteY201" fmla="*/ 75516 h 1876486"/>
                    <a:gd name="connsiteX202" fmla="*/ 1463040 w 1980454"/>
                    <a:gd name="connsiteY202" fmla="*/ 71540 h 1876486"/>
                    <a:gd name="connsiteX203" fmla="*/ 1431235 w 1980454"/>
                    <a:gd name="connsiteY203" fmla="*/ 67565 h 1876486"/>
                    <a:gd name="connsiteX204" fmla="*/ 1391479 w 1980454"/>
                    <a:gd name="connsiteY204" fmla="*/ 55638 h 1876486"/>
                    <a:gd name="connsiteX205" fmla="*/ 1379552 w 1980454"/>
                    <a:gd name="connsiteY205" fmla="*/ 51662 h 1876486"/>
                    <a:gd name="connsiteX206" fmla="*/ 1329442 w 1980454"/>
                    <a:gd name="connsiteY206" fmla="*/ 38948 h 1876486"/>
                    <a:gd name="connsiteX207" fmla="*/ 1284136 w 1980454"/>
                    <a:gd name="connsiteY207" fmla="*/ 35760 h 1876486"/>
                    <a:gd name="connsiteX208" fmla="*/ 1248396 w 1980454"/>
                    <a:gd name="connsiteY208" fmla="*/ 24640 h 1876486"/>
                    <a:gd name="connsiteX209" fmla="*/ 1197459 w 1980454"/>
                    <a:gd name="connsiteY209" fmla="*/ 41351 h 1876486"/>
                    <a:gd name="connsiteX210" fmla="*/ 1148964 w 1980454"/>
                    <a:gd name="connsiteY210" fmla="*/ 47686 h 1876486"/>
                    <a:gd name="connsiteX211" fmla="*/ 1091731 w 1980454"/>
                    <a:gd name="connsiteY211" fmla="*/ 25448 h 1876486"/>
                    <a:gd name="connsiteX212" fmla="*/ 1008201 w 1980454"/>
                    <a:gd name="connsiteY212" fmla="*/ 0 h 1876486"/>
                    <a:gd name="connsiteX213" fmla="*/ 940656 w 1980454"/>
                    <a:gd name="connsiteY213" fmla="*/ 8737 h 1876486"/>
                    <a:gd name="connsiteX214" fmla="*/ 870668 w 1980454"/>
                    <a:gd name="connsiteY214" fmla="*/ 7930 h 1876486"/>
                    <a:gd name="connsiteX215" fmla="*/ 826936 w 1980454"/>
                    <a:gd name="connsiteY215" fmla="*/ 11906 h 1876486"/>
                    <a:gd name="connsiteX216" fmla="*/ 822960 w 1980454"/>
                    <a:gd name="connsiteY216" fmla="*/ 35760 h 1876486"/>
                    <a:gd name="connsiteX217" fmla="*/ 811033 w 1980454"/>
                    <a:gd name="connsiteY217" fmla="*/ 39735 h 1876486"/>
                    <a:gd name="connsiteX218" fmla="*/ 783204 w 1980454"/>
                    <a:gd name="connsiteY218" fmla="*/ 51662 h 1876486"/>
                    <a:gd name="connsiteX219" fmla="*/ 759350 w 1980454"/>
                    <a:gd name="connsiteY219" fmla="*/ 59613 h 1876486"/>
                    <a:gd name="connsiteX220" fmla="*/ 751399 w 1980454"/>
                    <a:gd name="connsiteY220" fmla="*/ 67565 h 1876486"/>
                    <a:gd name="connsiteX221" fmla="*/ 731520 w 1980454"/>
                    <a:gd name="connsiteY221" fmla="*/ 79492 h 1876486"/>
                    <a:gd name="connsiteX222" fmla="*/ 723569 w 1980454"/>
                    <a:gd name="connsiteY222" fmla="*/ 91419 h 1876486"/>
                    <a:gd name="connsiteX223" fmla="*/ 719593 w 1980454"/>
                    <a:gd name="connsiteY223" fmla="*/ 103346 h 1876486"/>
                    <a:gd name="connsiteX224" fmla="*/ 695740 w 1980454"/>
                    <a:gd name="connsiteY224" fmla="*/ 107321 h 1876486"/>
                    <a:gd name="connsiteX225" fmla="*/ 683813 w 1980454"/>
                    <a:gd name="connsiteY225" fmla="*/ 111297 h 1876486"/>
                    <a:gd name="connsiteX226" fmla="*/ 667910 w 1980454"/>
                    <a:gd name="connsiteY226" fmla="*/ 127200 h 1876486"/>
                    <a:gd name="connsiteX227" fmla="*/ 648052 w 1980454"/>
                    <a:gd name="connsiteY227" fmla="*/ 155837 h 1876486"/>
                    <a:gd name="connsiteX228" fmla="*/ 632129 w 1980454"/>
                    <a:gd name="connsiteY228" fmla="*/ 182859 h 1876486"/>
                    <a:gd name="connsiteX229" fmla="*/ 612251 w 1980454"/>
                    <a:gd name="connsiteY229" fmla="*/ 170932 h 1876486"/>
                    <a:gd name="connsiteX230" fmla="*/ 600324 w 1980454"/>
                    <a:gd name="connsiteY230" fmla="*/ 174907 h 1876486"/>
                    <a:gd name="connsiteX231" fmla="*/ 588397 w 1980454"/>
                    <a:gd name="connsiteY231" fmla="*/ 202737 h 1876486"/>
                    <a:gd name="connsiteX232" fmla="*/ 580446 w 1980454"/>
                    <a:gd name="connsiteY232" fmla="*/ 226591 h 1876486"/>
                    <a:gd name="connsiteX233" fmla="*/ 548640 w 1980454"/>
                    <a:gd name="connsiteY233" fmla="*/ 234542 h 1876486"/>
                    <a:gd name="connsiteX234" fmla="*/ 552616 w 1980454"/>
                    <a:gd name="connsiteY234" fmla="*/ 262372 h 1876486"/>
                    <a:gd name="connsiteX235" fmla="*/ 548640 w 1980454"/>
                    <a:gd name="connsiteY235" fmla="*/ 274299 h 1876486"/>
                    <a:gd name="connsiteX236" fmla="*/ 544665 w 1980454"/>
                    <a:gd name="connsiteY236" fmla="*/ 294177 h 1876486"/>
                    <a:gd name="connsiteX237" fmla="*/ 540689 w 1980454"/>
                    <a:gd name="connsiteY237" fmla="*/ 306104 h 1876486"/>
                    <a:gd name="connsiteX238" fmla="*/ 528762 w 1980454"/>
                    <a:gd name="connsiteY238" fmla="*/ 314055 h 1876486"/>
                    <a:gd name="connsiteX239" fmla="*/ 496957 w 1980454"/>
                    <a:gd name="connsiteY239" fmla="*/ 353812 h 1876486"/>
                    <a:gd name="connsiteX240" fmla="*/ 485030 w 1980454"/>
                    <a:gd name="connsiteY240" fmla="*/ 357787 h 1876486"/>
                    <a:gd name="connsiteX241" fmla="*/ 469127 w 1980454"/>
                    <a:gd name="connsiteY241" fmla="*/ 377666 h 1876486"/>
                    <a:gd name="connsiteX242" fmla="*/ 477079 w 1980454"/>
                    <a:gd name="connsiteY242" fmla="*/ 401520 h 1876486"/>
                    <a:gd name="connsiteX243" fmla="*/ 481054 w 1980454"/>
                    <a:gd name="connsiteY243" fmla="*/ 413446 h 1876486"/>
                    <a:gd name="connsiteX244" fmla="*/ 462791 w 1980454"/>
                    <a:gd name="connsiteY244" fmla="*/ 453224 h 1876486"/>
                    <a:gd name="connsiteX245" fmla="*/ 473103 w 1980454"/>
                    <a:gd name="connsiteY245" fmla="*/ 496935 h 1876486"/>
                    <a:gd name="connsiteX246" fmla="*/ 465152 w 1980454"/>
                    <a:gd name="connsiteY246" fmla="*/ 588375 h 1876486"/>
                    <a:gd name="connsiteX247" fmla="*/ 461176 w 1980454"/>
                    <a:gd name="connsiteY247" fmla="*/ 616205 h 1876486"/>
                    <a:gd name="connsiteX248" fmla="*/ 453225 w 1980454"/>
                    <a:gd name="connsiteY248" fmla="*/ 640059 h 1876486"/>
                    <a:gd name="connsiteX249" fmla="*/ 449249 w 1980454"/>
                    <a:gd name="connsiteY249" fmla="*/ 655961 h 1876486"/>
                    <a:gd name="connsiteX250" fmla="*/ 441298 w 1980454"/>
                    <a:gd name="connsiteY250" fmla="*/ 679815 h 1876486"/>
                    <a:gd name="connsiteX251" fmla="*/ 425395 w 1980454"/>
                    <a:gd name="connsiteY251" fmla="*/ 727523 h 1876486"/>
                    <a:gd name="connsiteX252" fmla="*/ 417444 w 1980454"/>
                    <a:gd name="connsiteY252" fmla="*/ 759328 h 1876486"/>
                    <a:gd name="connsiteX253" fmla="*/ 397586 w 1980454"/>
                    <a:gd name="connsiteY253" fmla="*/ 783182 h 1876486"/>
                    <a:gd name="connsiteX254" fmla="*/ 373712 w 1980454"/>
                    <a:gd name="connsiteY254" fmla="*/ 795109 h 1876486"/>
                    <a:gd name="connsiteX255" fmla="*/ 349858 w 1980454"/>
                    <a:gd name="connsiteY255" fmla="*/ 803060 h 1876486"/>
                    <a:gd name="connsiteX256" fmla="*/ 314077 w 1980454"/>
                    <a:gd name="connsiteY256" fmla="*/ 811012 h 1876486"/>
                    <a:gd name="connsiteX257" fmla="*/ 302150 w 1980454"/>
                    <a:gd name="connsiteY257" fmla="*/ 814987 h 1876486"/>
                    <a:gd name="connsiteX258" fmla="*/ 286247 w 1980454"/>
                    <a:gd name="connsiteY258" fmla="*/ 822939 h 1876486"/>
                    <a:gd name="connsiteX259" fmla="*/ 218661 w 1980454"/>
                    <a:gd name="connsiteY259" fmla="*/ 830890 h 1876486"/>
                    <a:gd name="connsiteX260" fmla="*/ 194807 w 1980454"/>
                    <a:gd name="connsiteY260" fmla="*/ 838841 h 1876486"/>
                    <a:gd name="connsiteX261" fmla="*/ 178905 w 1980454"/>
                    <a:gd name="connsiteY261" fmla="*/ 842817 h 1876486"/>
                    <a:gd name="connsiteX262" fmla="*/ 151075 w 1980454"/>
                    <a:gd name="connsiteY262" fmla="*/ 850768 h 1876486"/>
                    <a:gd name="connsiteX263" fmla="*/ 112106 w 1980454"/>
                    <a:gd name="connsiteY263" fmla="*/ 857932 h 1876486"/>
                    <a:gd name="connsiteX264" fmla="*/ 63611 w 1980454"/>
                    <a:gd name="connsiteY264" fmla="*/ 890525 h 1876486"/>
                    <a:gd name="connsiteX265" fmla="*/ 39757 w 1980454"/>
                    <a:gd name="connsiteY265" fmla="*/ 918354 h 1876486"/>
                    <a:gd name="connsiteX266" fmla="*/ 7952 w 1980454"/>
                    <a:gd name="connsiteY266" fmla="*/ 958111 h 1876486"/>
                    <a:gd name="connsiteX267" fmla="*/ 0 w 1980454"/>
                    <a:gd name="connsiteY267" fmla="*/ 981965 h 1876486"/>
                    <a:gd name="connsiteX268" fmla="*/ 19879 w 1980454"/>
                    <a:gd name="connsiteY268" fmla="*/ 1009794 h 1876486"/>
                    <a:gd name="connsiteX269" fmla="*/ 7952 w 1980454"/>
                    <a:gd name="connsiteY269" fmla="*/ 1009794 h 1876486"/>
                    <a:gd name="connsiteX0" fmla="*/ 7952 w 1980454"/>
                    <a:gd name="connsiteY0" fmla="*/ 1009794 h 1876486"/>
                    <a:gd name="connsiteX1" fmla="*/ 35781 w 1980454"/>
                    <a:gd name="connsiteY1" fmla="*/ 1005819 h 1876486"/>
                    <a:gd name="connsiteX2" fmla="*/ 75538 w 1980454"/>
                    <a:gd name="connsiteY2" fmla="*/ 1013770 h 1876486"/>
                    <a:gd name="connsiteX3" fmla="*/ 87465 w 1980454"/>
                    <a:gd name="connsiteY3" fmla="*/ 1021721 h 1876486"/>
                    <a:gd name="connsiteX4" fmla="*/ 95416 w 1980454"/>
                    <a:gd name="connsiteY4" fmla="*/ 1029673 h 1876486"/>
                    <a:gd name="connsiteX5" fmla="*/ 115294 w 1980454"/>
                    <a:gd name="connsiteY5" fmla="*/ 1033648 h 1876486"/>
                    <a:gd name="connsiteX6" fmla="*/ 131197 w 1980454"/>
                    <a:gd name="connsiteY6" fmla="*/ 1057502 h 1876486"/>
                    <a:gd name="connsiteX7" fmla="*/ 178905 w 1980454"/>
                    <a:gd name="connsiteY7" fmla="*/ 1073405 h 1876486"/>
                    <a:gd name="connsiteX8" fmla="*/ 190832 w 1980454"/>
                    <a:gd name="connsiteY8" fmla="*/ 1077380 h 1876486"/>
                    <a:gd name="connsiteX9" fmla="*/ 202759 w 1980454"/>
                    <a:gd name="connsiteY9" fmla="*/ 1081356 h 1876486"/>
                    <a:gd name="connsiteX10" fmla="*/ 218661 w 1980454"/>
                    <a:gd name="connsiteY10" fmla="*/ 1085332 h 1876486"/>
                    <a:gd name="connsiteX11" fmla="*/ 230588 w 1980454"/>
                    <a:gd name="connsiteY11" fmla="*/ 1089307 h 1876486"/>
                    <a:gd name="connsiteX12" fmla="*/ 250467 w 1980454"/>
                    <a:gd name="connsiteY12" fmla="*/ 1093283 h 1876486"/>
                    <a:gd name="connsiteX13" fmla="*/ 262393 w 1980454"/>
                    <a:gd name="connsiteY13" fmla="*/ 1097259 h 1876486"/>
                    <a:gd name="connsiteX14" fmla="*/ 278296 w 1980454"/>
                    <a:gd name="connsiteY14" fmla="*/ 1101234 h 1876486"/>
                    <a:gd name="connsiteX15" fmla="*/ 290223 w 1980454"/>
                    <a:gd name="connsiteY15" fmla="*/ 1105210 h 1876486"/>
                    <a:gd name="connsiteX16" fmla="*/ 337931 w 1980454"/>
                    <a:gd name="connsiteY16" fmla="*/ 1113161 h 1876486"/>
                    <a:gd name="connsiteX17" fmla="*/ 381663 w 1980454"/>
                    <a:gd name="connsiteY17" fmla="*/ 1109186 h 1876486"/>
                    <a:gd name="connsiteX18" fmla="*/ 405517 w 1980454"/>
                    <a:gd name="connsiteY18" fmla="*/ 1101234 h 1876486"/>
                    <a:gd name="connsiteX19" fmla="*/ 417444 w 1980454"/>
                    <a:gd name="connsiteY19" fmla="*/ 1097259 h 1876486"/>
                    <a:gd name="connsiteX20" fmla="*/ 449249 w 1980454"/>
                    <a:gd name="connsiteY20" fmla="*/ 1101234 h 1876486"/>
                    <a:gd name="connsiteX21" fmla="*/ 473103 w 1980454"/>
                    <a:gd name="connsiteY21" fmla="*/ 1117137 h 1876486"/>
                    <a:gd name="connsiteX22" fmla="*/ 492981 w 1980454"/>
                    <a:gd name="connsiteY22" fmla="*/ 1133040 h 1876486"/>
                    <a:gd name="connsiteX23" fmla="*/ 512860 w 1980454"/>
                    <a:gd name="connsiteY23" fmla="*/ 1148942 h 1876486"/>
                    <a:gd name="connsiteX24" fmla="*/ 532738 w 1980454"/>
                    <a:gd name="connsiteY24" fmla="*/ 1172796 h 1876486"/>
                    <a:gd name="connsiteX25" fmla="*/ 568519 w 1980454"/>
                    <a:gd name="connsiteY25" fmla="*/ 1188699 h 1876486"/>
                    <a:gd name="connsiteX26" fmla="*/ 580446 w 1980454"/>
                    <a:gd name="connsiteY26" fmla="*/ 1192674 h 1876486"/>
                    <a:gd name="connsiteX27" fmla="*/ 592373 w 1980454"/>
                    <a:gd name="connsiteY27" fmla="*/ 1196650 h 1876486"/>
                    <a:gd name="connsiteX28" fmla="*/ 604300 w 1980454"/>
                    <a:gd name="connsiteY28" fmla="*/ 1204601 h 1876486"/>
                    <a:gd name="connsiteX29" fmla="*/ 612251 w 1980454"/>
                    <a:gd name="connsiteY29" fmla="*/ 1212553 h 1876486"/>
                    <a:gd name="connsiteX30" fmla="*/ 624178 w 1980454"/>
                    <a:gd name="connsiteY30" fmla="*/ 1216528 h 1876486"/>
                    <a:gd name="connsiteX31" fmla="*/ 632129 w 1980454"/>
                    <a:gd name="connsiteY31" fmla="*/ 1224480 h 1876486"/>
                    <a:gd name="connsiteX32" fmla="*/ 667910 w 1980454"/>
                    <a:gd name="connsiteY32" fmla="*/ 1236406 h 1876486"/>
                    <a:gd name="connsiteX33" fmla="*/ 679837 w 1980454"/>
                    <a:gd name="connsiteY33" fmla="*/ 1240382 h 1876486"/>
                    <a:gd name="connsiteX34" fmla="*/ 691764 w 1980454"/>
                    <a:gd name="connsiteY34" fmla="*/ 1248333 h 1876486"/>
                    <a:gd name="connsiteX35" fmla="*/ 715618 w 1980454"/>
                    <a:gd name="connsiteY35" fmla="*/ 1256285 h 1876486"/>
                    <a:gd name="connsiteX36" fmla="*/ 719593 w 1980454"/>
                    <a:gd name="connsiteY36" fmla="*/ 1268212 h 1876486"/>
                    <a:gd name="connsiteX37" fmla="*/ 739472 w 1980454"/>
                    <a:gd name="connsiteY37" fmla="*/ 1288090 h 1876486"/>
                    <a:gd name="connsiteX38" fmla="*/ 751399 w 1980454"/>
                    <a:gd name="connsiteY38" fmla="*/ 1307968 h 1876486"/>
                    <a:gd name="connsiteX39" fmla="*/ 755374 w 1980454"/>
                    <a:gd name="connsiteY39" fmla="*/ 1319895 h 1876486"/>
                    <a:gd name="connsiteX40" fmla="*/ 771277 w 1980454"/>
                    <a:gd name="connsiteY40" fmla="*/ 1335798 h 1876486"/>
                    <a:gd name="connsiteX41" fmla="*/ 783204 w 1980454"/>
                    <a:gd name="connsiteY41" fmla="*/ 1347725 h 1876486"/>
                    <a:gd name="connsiteX42" fmla="*/ 799107 w 1980454"/>
                    <a:gd name="connsiteY42" fmla="*/ 1367603 h 1876486"/>
                    <a:gd name="connsiteX43" fmla="*/ 803082 w 1980454"/>
                    <a:gd name="connsiteY43" fmla="*/ 1379530 h 1876486"/>
                    <a:gd name="connsiteX44" fmla="*/ 815009 w 1980454"/>
                    <a:gd name="connsiteY44" fmla="*/ 1383506 h 1876486"/>
                    <a:gd name="connsiteX45" fmla="*/ 838863 w 1980454"/>
                    <a:gd name="connsiteY45" fmla="*/ 1399408 h 1876486"/>
                    <a:gd name="connsiteX46" fmla="*/ 862717 w 1980454"/>
                    <a:gd name="connsiteY46" fmla="*/ 1407360 h 1876486"/>
                    <a:gd name="connsiteX47" fmla="*/ 874644 w 1980454"/>
                    <a:gd name="connsiteY47" fmla="*/ 1411335 h 1876486"/>
                    <a:gd name="connsiteX48" fmla="*/ 882595 w 1980454"/>
                    <a:gd name="connsiteY48" fmla="*/ 1423262 h 1876486"/>
                    <a:gd name="connsiteX49" fmla="*/ 894522 w 1980454"/>
                    <a:gd name="connsiteY49" fmla="*/ 1427238 h 1876486"/>
                    <a:gd name="connsiteX50" fmla="*/ 906449 w 1980454"/>
                    <a:gd name="connsiteY50" fmla="*/ 1435189 h 1876486"/>
                    <a:gd name="connsiteX51" fmla="*/ 914400 w 1980454"/>
                    <a:gd name="connsiteY51" fmla="*/ 1447116 h 1876486"/>
                    <a:gd name="connsiteX52" fmla="*/ 918376 w 1980454"/>
                    <a:gd name="connsiteY52" fmla="*/ 1459043 h 1876486"/>
                    <a:gd name="connsiteX53" fmla="*/ 934279 w 1980454"/>
                    <a:gd name="connsiteY53" fmla="*/ 1478921 h 1876486"/>
                    <a:gd name="connsiteX54" fmla="*/ 946206 w 1980454"/>
                    <a:gd name="connsiteY54" fmla="*/ 1482897 h 1876486"/>
                    <a:gd name="connsiteX55" fmla="*/ 966084 w 1980454"/>
                    <a:gd name="connsiteY55" fmla="*/ 1478921 h 1876486"/>
                    <a:gd name="connsiteX56" fmla="*/ 978011 w 1980454"/>
                    <a:gd name="connsiteY56" fmla="*/ 1474946 h 1876486"/>
                    <a:gd name="connsiteX57" fmla="*/ 1001865 w 1980454"/>
                    <a:gd name="connsiteY57" fmla="*/ 1478921 h 1876486"/>
                    <a:gd name="connsiteX58" fmla="*/ 1025719 w 1980454"/>
                    <a:gd name="connsiteY58" fmla="*/ 1486873 h 1876486"/>
                    <a:gd name="connsiteX59" fmla="*/ 1049573 w 1980454"/>
                    <a:gd name="connsiteY59" fmla="*/ 1502775 h 1876486"/>
                    <a:gd name="connsiteX60" fmla="*/ 1069451 w 1980454"/>
                    <a:gd name="connsiteY60" fmla="*/ 1522653 h 1876486"/>
                    <a:gd name="connsiteX61" fmla="*/ 1101256 w 1980454"/>
                    <a:gd name="connsiteY61" fmla="*/ 1546507 h 1876486"/>
                    <a:gd name="connsiteX62" fmla="*/ 1109207 w 1980454"/>
                    <a:gd name="connsiteY62" fmla="*/ 1554459 h 1876486"/>
                    <a:gd name="connsiteX63" fmla="*/ 1141013 w 1980454"/>
                    <a:gd name="connsiteY63" fmla="*/ 1562410 h 1876486"/>
                    <a:gd name="connsiteX64" fmla="*/ 1152940 w 1980454"/>
                    <a:gd name="connsiteY64" fmla="*/ 1570361 h 1876486"/>
                    <a:gd name="connsiteX65" fmla="*/ 1176793 w 1980454"/>
                    <a:gd name="connsiteY65" fmla="*/ 1578313 h 1876486"/>
                    <a:gd name="connsiteX66" fmla="*/ 1196672 w 1980454"/>
                    <a:gd name="connsiteY66" fmla="*/ 1590240 h 1876486"/>
                    <a:gd name="connsiteX67" fmla="*/ 1208599 w 1980454"/>
                    <a:gd name="connsiteY67" fmla="*/ 1602166 h 1876486"/>
                    <a:gd name="connsiteX68" fmla="*/ 1232453 w 1980454"/>
                    <a:gd name="connsiteY68" fmla="*/ 1610118 h 1876486"/>
                    <a:gd name="connsiteX69" fmla="*/ 1244380 w 1980454"/>
                    <a:gd name="connsiteY69" fmla="*/ 1614093 h 1876486"/>
                    <a:gd name="connsiteX70" fmla="*/ 1252331 w 1980454"/>
                    <a:gd name="connsiteY70" fmla="*/ 1602166 h 1876486"/>
                    <a:gd name="connsiteX71" fmla="*/ 1268233 w 1980454"/>
                    <a:gd name="connsiteY71" fmla="*/ 1606142 h 1876486"/>
                    <a:gd name="connsiteX72" fmla="*/ 1288112 w 1980454"/>
                    <a:gd name="connsiteY72" fmla="*/ 1622045 h 1876486"/>
                    <a:gd name="connsiteX73" fmla="*/ 1296063 w 1980454"/>
                    <a:gd name="connsiteY73" fmla="*/ 1633972 h 1876486"/>
                    <a:gd name="connsiteX74" fmla="*/ 1307990 w 1980454"/>
                    <a:gd name="connsiteY74" fmla="*/ 1641923 h 1876486"/>
                    <a:gd name="connsiteX75" fmla="*/ 1331844 w 1980454"/>
                    <a:gd name="connsiteY75" fmla="*/ 1669753 h 1876486"/>
                    <a:gd name="connsiteX76" fmla="*/ 1343771 w 1980454"/>
                    <a:gd name="connsiteY76" fmla="*/ 1673728 h 1876486"/>
                    <a:gd name="connsiteX77" fmla="*/ 1391479 w 1980454"/>
                    <a:gd name="connsiteY77" fmla="*/ 1661801 h 1876486"/>
                    <a:gd name="connsiteX78" fmla="*/ 1403406 w 1980454"/>
                    <a:gd name="connsiteY78" fmla="*/ 1657826 h 1876486"/>
                    <a:gd name="connsiteX79" fmla="*/ 1439187 w 1980454"/>
                    <a:gd name="connsiteY79" fmla="*/ 1669753 h 1876486"/>
                    <a:gd name="connsiteX80" fmla="*/ 1451113 w 1980454"/>
                    <a:gd name="connsiteY80" fmla="*/ 1673728 h 1876486"/>
                    <a:gd name="connsiteX81" fmla="*/ 1463040 w 1980454"/>
                    <a:gd name="connsiteY81" fmla="*/ 1677704 h 1876486"/>
                    <a:gd name="connsiteX82" fmla="*/ 1494846 w 1980454"/>
                    <a:gd name="connsiteY82" fmla="*/ 1701558 h 1876486"/>
                    <a:gd name="connsiteX83" fmla="*/ 1506773 w 1980454"/>
                    <a:gd name="connsiteY83" fmla="*/ 1709509 h 1876486"/>
                    <a:gd name="connsiteX84" fmla="*/ 1530627 w 1980454"/>
                    <a:gd name="connsiteY84" fmla="*/ 1713485 h 1876486"/>
                    <a:gd name="connsiteX85" fmla="*/ 1542553 w 1980454"/>
                    <a:gd name="connsiteY85" fmla="*/ 1721436 h 1876486"/>
                    <a:gd name="connsiteX86" fmla="*/ 1554480 w 1980454"/>
                    <a:gd name="connsiteY86" fmla="*/ 1725412 h 1876486"/>
                    <a:gd name="connsiteX87" fmla="*/ 1562432 w 1980454"/>
                    <a:gd name="connsiteY87" fmla="*/ 1733363 h 1876486"/>
                    <a:gd name="connsiteX88" fmla="*/ 1574359 w 1980454"/>
                    <a:gd name="connsiteY88" fmla="*/ 1737339 h 1876486"/>
                    <a:gd name="connsiteX89" fmla="*/ 1598213 w 1980454"/>
                    <a:gd name="connsiteY89" fmla="*/ 1753241 h 1876486"/>
                    <a:gd name="connsiteX90" fmla="*/ 1618091 w 1980454"/>
                    <a:gd name="connsiteY90" fmla="*/ 1773120 h 1876486"/>
                    <a:gd name="connsiteX91" fmla="*/ 1637969 w 1980454"/>
                    <a:gd name="connsiteY91" fmla="*/ 1792998 h 1876486"/>
                    <a:gd name="connsiteX92" fmla="*/ 1641945 w 1980454"/>
                    <a:gd name="connsiteY92" fmla="*/ 1804925 h 1876486"/>
                    <a:gd name="connsiteX93" fmla="*/ 1665799 w 1980454"/>
                    <a:gd name="connsiteY93" fmla="*/ 1828779 h 1876486"/>
                    <a:gd name="connsiteX94" fmla="*/ 1677726 w 1980454"/>
                    <a:gd name="connsiteY94" fmla="*/ 1840706 h 1876486"/>
                    <a:gd name="connsiteX95" fmla="*/ 1685677 w 1980454"/>
                    <a:gd name="connsiteY95" fmla="*/ 1852633 h 1876486"/>
                    <a:gd name="connsiteX96" fmla="*/ 1689653 w 1980454"/>
                    <a:gd name="connsiteY96" fmla="*/ 1864560 h 1876486"/>
                    <a:gd name="connsiteX97" fmla="*/ 1701580 w 1980454"/>
                    <a:gd name="connsiteY97" fmla="*/ 1876486 h 1876486"/>
                    <a:gd name="connsiteX98" fmla="*/ 1713507 w 1980454"/>
                    <a:gd name="connsiteY98" fmla="*/ 1872511 h 1876486"/>
                    <a:gd name="connsiteX99" fmla="*/ 1737360 w 1980454"/>
                    <a:gd name="connsiteY99" fmla="*/ 1824803 h 1876486"/>
                    <a:gd name="connsiteX100" fmla="*/ 1753263 w 1980454"/>
                    <a:gd name="connsiteY100" fmla="*/ 1804925 h 1876486"/>
                    <a:gd name="connsiteX101" fmla="*/ 1757239 w 1980454"/>
                    <a:gd name="connsiteY101" fmla="*/ 1792998 h 1876486"/>
                    <a:gd name="connsiteX102" fmla="*/ 1773141 w 1980454"/>
                    <a:gd name="connsiteY102" fmla="*/ 1769144 h 1876486"/>
                    <a:gd name="connsiteX103" fmla="*/ 1781093 w 1980454"/>
                    <a:gd name="connsiteY103" fmla="*/ 1757217 h 1876486"/>
                    <a:gd name="connsiteX104" fmla="*/ 1793020 w 1980454"/>
                    <a:gd name="connsiteY104" fmla="*/ 1749266 h 1876486"/>
                    <a:gd name="connsiteX105" fmla="*/ 1832776 w 1980454"/>
                    <a:gd name="connsiteY105" fmla="*/ 1737339 h 1876486"/>
                    <a:gd name="connsiteX106" fmla="*/ 1840727 w 1980454"/>
                    <a:gd name="connsiteY106" fmla="*/ 1729387 h 1876486"/>
                    <a:gd name="connsiteX107" fmla="*/ 1844703 w 1980454"/>
                    <a:gd name="connsiteY107" fmla="*/ 1717460 h 1876486"/>
                    <a:gd name="connsiteX108" fmla="*/ 1856630 w 1980454"/>
                    <a:gd name="connsiteY108" fmla="*/ 1713485 h 1876486"/>
                    <a:gd name="connsiteX109" fmla="*/ 1864581 w 1980454"/>
                    <a:gd name="connsiteY109" fmla="*/ 1705533 h 1876486"/>
                    <a:gd name="connsiteX110" fmla="*/ 1880484 w 1980454"/>
                    <a:gd name="connsiteY110" fmla="*/ 1681680 h 1876486"/>
                    <a:gd name="connsiteX111" fmla="*/ 1896387 w 1980454"/>
                    <a:gd name="connsiteY111" fmla="*/ 1665777 h 1876486"/>
                    <a:gd name="connsiteX112" fmla="*/ 1912289 w 1980454"/>
                    <a:gd name="connsiteY112" fmla="*/ 1649874 h 1876486"/>
                    <a:gd name="connsiteX113" fmla="*/ 1936143 w 1980454"/>
                    <a:gd name="connsiteY113" fmla="*/ 1633972 h 1876486"/>
                    <a:gd name="connsiteX114" fmla="*/ 1932167 w 1980454"/>
                    <a:gd name="connsiteY114" fmla="*/ 1618069 h 1876486"/>
                    <a:gd name="connsiteX115" fmla="*/ 1920240 w 1980454"/>
                    <a:gd name="connsiteY115" fmla="*/ 1610118 h 1876486"/>
                    <a:gd name="connsiteX116" fmla="*/ 1904338 w 1980454"/>
                    <a:gd name="connsiteY116" fmla="*/ 1590240 h 1876486"/>
                    <a:gd name="connsiteX117" fmla="*/ 1900362 w 1980454"/>
                    <a:gd name="connsiteY117" fmla="*/ 1578313 h 1876486"/>
                    <a:gd name="connsiteX118" fmla="*/ 1904338 w 1980454"/>
                    <a:gd name="connsiteY118" fmla="*/ 1566386 h 1876486"/>
                    <a:gd name="connsiteX119" fmla="*/ 1908313 w 1980454"/>
                    <a:gd name="connsiteY119" fmla="*/ 1546507 h 1876486"/>
                    <a:gd name="connsiteX120" fmla="*/ 1928192 w 1980454"/>
                    <a:gd name="connsiteY120" fmla="*/ 1530605 h 1876486"/>
                    <a:gd name="connsiteX121" fmla="*/ 1936143 w 1980454"/>
                    <a:gd name="connsiteY121" fmla="*/ 1522653 h 1876486"/>
                    <a:gd name="connsiteX122" fmla="*/ 1940119 w 1980454"/>
                    <a:gd name="connsiteY122" fmla="*/ 1510726 h 1876486"/>
                    <a:gd name="connsiteX123" fmla="*/ 1944094 w 1980454"/>
                    <a:gd name="connsiteY123" fmla="*/ 1494824 h 1876486"/>
                    <a:gd name="connsiteX124" fmla="*/ 1952046 w 1980454"/>
                    <a:gd name="connsiteY124" fmla="*/ 1486873 h 1876486"/>
                    <a:gd name="connsiteX125" fmla="*/ 1979875 w 1980454"/>
                    <a:gd name="connsiteY125" fmla="*/ 1486873 h 1876486"/>
                    <a:gd name="connsiteX126" fmla="*/ 1975900 w 1980454"/>
                    <a:gd name="connsiteY126" fmla="*/ 1466994 h 1876486"/>
                    <a:gd name="connsiteX127" fmla="*/ 1967948 w 1980454"/>
                    <a:gd name="connsiteY127" fmla="*/ 1443140 h 1876486"/>
                    <a:gd name="connsiteX128" fmla="*/ 1963973 w 1980454"/>
                    <a:gd name="connsiteY128" fmla="*/ 1431213 h 1876486"/>
                    <a:gd name="connsiteX129" fmla="*/ 1959997 w 1980454"/>
                    <a:gd name="connsiteY129" fmla="*/ 1419286 h 1876486"/>
                    <a:gd name="connsiteX130" fmla="*/ 1956021 w 1980454"/>
                    <a:gd name="connsiteY130" fmla="*/ 1407360 h 1876486"/>
                    <a:gd name="connsiteX131" fmla="*/ 1967948 w 1980454"/>
                    <a:gd name="connsiteY131" fmla="*/ 1371579 h 1876486"/>
                    <a:gd name="connsiteX132" fmla="*/ 1971924 w 1980454"/>
                    <a:gd name="connsiteY132" fmla="*/ 1359652 h 1876486"/>
                    <a:gd name="connsiteX133" fmla="*/ 1975900 w 1980454"/>
                    <a:gd name="connsiteY133" fmla="*/ 1347725 h 1876486"/>
                    <a:gd name="connsiteX134" fmla="*/ 1967948 w 1980454"/>
                    <a:gd name="connsiteY134" fmla="*/ 1300017 h 1876486"/>
                    <a:gd name="connsiteX135" fmla="*/ 1959997 w 1980454"/>
                    <a:gd name="connsiteY135" fmla="*/ 1276163 h 1876486"/>
                    <a:gd name="connsiteX136" fmla="*/ 1956021 w 1980454"/>
                    <a:gd name="connsiteY136" fmla="*/ 1264236 h 1876486"/>
                    <a:gd name="connsiteX137" fmla="*/ 1948070 w 1980454"/>
                    <a:gd name="connsiteY137" fmla="*/ 1208577 h 1876486"/>
                    <a:gd name="connsiteX138" fmla="*/ 1932167 w 1980454"/>
                    <a:gd name="connsiteY138" fmla="*/ 1188699 h 1876486"/>
                    <a:gd name="connsiteX139" fmla="*/ 1932167 w 1980454"/>
                    <a:gd name="connsiteY139" fmla="*/ 1140991 h 1876486"/>
                    <a:gd name="connsiteX140" fmla="*/ 1944094 w 1980454"/>
                    <a:gd name="connsiteY140" fmla="*/ 1137015 h 1876486"/>
                    <a:gd name="connsiteX141" fmla="*/ 1952046 w 1980454"/>
                    <a:gd name="connsiteY141" fmla="*/ 1129064 h 1876486"/>
                    <a:gd name="connsiteX142" fmla="*/ 1952046 w 1980454"/>
                    <a:gd name="connsiteY142" fmla="*/ 1093283 h 1876486"/>
                    <a:gd name="connsiteX143" fmla="*/ 1944094 w 1980454"/>
                    <a:gd name="connsiteY143" fmla="*/ 1069429 h 1876486"/>
                    <a:gd name="connsiteX144" fmla="*/ 1940119 w 1980454"/>
                    <a:gd name="connsiteY144" fmla="*/ 1045575 h 1876486"/>
                    <a:gd name="connsiteX145" fmla="*/ 1940119 w 1980454"/>
                    <a:gd name="connsiteY145" fmla="*/ 966062 h 1876486"/>
                    <a:gd name="connsiteX146" fmla="*/ 1932167 w 1980454"/>
                    <a:gd name="connsiteY146" fmla="*/ 958111 h 1876486"/>
                    <a:gd name="connsiteX147" fmla="*/ 1928192 w 1980454"/>
                    <a:gd name="connsiteY147" fmla="*/ 946184 h 1876486"/>
                    <a:gd name="connsiteX148" fmla="*/ 1920240 w 1980454"/>
                    <a:gd name="connsiteY148" fmla="*/ 938233 h 1876486"/>
                    <a:gd name="connsiteX149" fmla="*/ 1912289 w 1980454"/>
                    <a:gd name="connsiteY149" fmla="*/ 910403 h 1876486"/>
                    <a:gd name="connsiteX150" fmla="*/ 1900362 w 1980454"/>
                    <a:gd name="connsiteY150" fmla="*/ 902452 h 1876486"/>
                    <a:gd name="connsiteX151" fmla="*/ 1876508 w 1980454"/>
                    <a:gd name="connsiteY151" fmla="*/ 894500 h 1876486"/>
                    <a:gd name="connsiteX152" fmla="*/ 1864581 w 1980454"/>
                    <a:gd name="connsiteY152" fmla="*/ 890525 h 1876486"/>
                    <a:gd name="connsiteX153" fmla="*/ 1856630 w 1980454"/>
                    <a:gd name="connsiteY153" fmla="*/ 882573 h 1876486"/>
                    <a:gd name="connsiteX154" fmla="*/ 1844703 w 1980454"/>
                    <a:gd name="connsiteY154" fmla="*/ 878598 h 1876486"/>
                    <a:gd name="connsiteX155" fmla="*/ 1832776 w 1980454"/>
                    <a:gd name="connsiteY155" fmla="*/ 870646 h 1876486"/>
                    <a:gd name="connsiteX156" fmla="*/ 1824825 w 1980454"/>
                    <a:gd name="connsiteY156" fmla="*/ 858720 h 1876486"/>
                    <a:gd name="connsiteX157" fmla="*/ 1816873 w 1980454"/>
                    <a:gd name="connsiteY157" fmla="*/ 850768 h 1876486"/>
                    <a:gd name="connsiteX158" fmla="*/ 1820849 w 1980454"/>
                    <a:gd name="connsiteY158" fmla="*/ 830890 h 1876486"/>
                    <a:gd name="connsiteX159" fmla="*/ 1832776 w 1980454"/>
                    <a:gd name="connsiteY159" fmla="*/ 807036 h 1876486"/>
                    <a:gd name="connsiteX160" fmla="*/ 1836752 w 1980454"/>
                    <a:gd name="connsiteY160" fmla="*/ 795109 h 1876486"/>
                    <a:gd name="connsiteX161" fmla="*/ 1832776 w 1980454"/>
                    <a:gd name="connsiteY161" fmla="*/ 771255 h 1876486"/>
                    <a:gd name="connsiteX162" fmla="*/ 1824825 w 1980454"/>
                    <a:gd name="connsiteY162" fmla="*/ 759328 h 1876486"/>
                    <a:gd name="connsiteX163" fmla="*/ 1793020 w 1980454"/>
                    <a:gd name="connsiteY163" fmla="*/ 731499 h 1876486"/>
                    <a:gd name="connsiteX164" fmla="*/ 1793020 w 1980454"/>
                    <a:gd name="connsiteY164" fmla="*/ 663913 h 1876486"/>
                    <a:gd name="connsiteX165" fmla="*/ 1789044 w 1980454"/>
                    <a:gd name="connsiteY165" fmla="*/ 644034 h 1876486"/>
                    <a:gd name="connsiteX166" fmla="*/ 1785068 w 1980454"/>
                    <a:gd name="connsiteY166" fmla="*/ 632107 h 1876486"/>
                    <a:gd name="connsiteX167" fmla="*/ 1741336 w 1980454"/>
                    <a:gd name="connsiteY167" fmla="*/ 620180 h 1876486"/>
                    <a:gd name="connsiteX168" fmla="*/ 1721458 w 1980454"/>
                    <a:gd name="connsiteY168" fmla="*/ 596326 h 1876486"/>
                    <a:gd name="connsiteX169" fmla="*/ 1709531 w 1980454"/>
                    <a:gd name="connsiteY169" fmla="*/ 584400 h 1876486"/>
                    <a:gd name="connsiteX170" fmla="*/ 1709531 w 1980454"/>
                    <a:gd name="connsiteY170" fmla="*/ 552594 h 1876486"/>
                    <a:gd name="connsiteX171" fmla="*/ 1697604 w 1980454"/>
                    <a:gd name="connsiteY171" fmla="*/ 548619 h 1876486"/>
                    <a:gd name="connsiteX172" fmla="*/ 1673750 w 1980454"/>
                    <a:gd name="connsiteY172" fmla="*/ 552594 h 1876486"/>
                    <a:gd name="connsiteX173" fmla="*/ 1661823 w 1980454"/>
                    <a:gd name="connsiteY173" fmla="*/ 556570 h 1876486"/>
                    <a:gd name="connsiteX174" fmla="*/ 1657847 w 1980454"/>
                    <a:gd name="connsiteY174" fmla="*/ 520789 h 1876486"/>
                    <a:gd name="connsiteX175" fmla="*/ 1645920 w 1980454"/>
                    <a:gd name="connsiteY175" fmla="*/ 481033 h 1876486"/>
                    <a:gd name="connsiteX176" fmla="*/ 1637969 w 1980454"/>
                    <a:gd name="connsiteY176" fmla="*/ 453203 h 1876486"/>
                    <a:gd name="connsiteX177" fmla="*/ 1633993 w 1980454"/>
                    <a:gd name="connsiteY177" fmla="*/ 441276 h 1876486"/>
                    <a:gd name="connsiteX178" fmla="*/ 1633993 w 1980454"/>
                    <a:gd name="connsiteY178" fmla="*/ 417422 h 1876486"/>
                    <a:gd name="connsiteX179" fmla="*/ 1622067 w 1980454"/>
                    <a:gd name="connsiteY179" fmla="*/ 409471 h 1876486"/>
                    <a:gd name="connsiteX180" fmla="*/ 1594237 w 1980454"/>
                    <a:gd name="connsiteY180" fmla="*/ 385617 h 1876486"/>
                    <a:gd name="connsiteX181" fmla="*/ 1578334 w 1980454"/>
                    <a:gd name="connsiteY181" fmla="*/ 361763 h 1876486"/>
                    <a:gd name="connsiteX182" fmla="*/ 1566407 w 1980454"/>
                    <a:gd name="connsiteY182" fmla="*/ 337909 h 1876486"/>
                    <a:gd name="connsiteX183" fmla="*/ 1570383 w 1980454"/>
                    <a:gd name="connsiteY183" fmla="*/ 322006 h 1876486"/>
                    <a:gd name="connsiteX184" fmla="*/ 1578334 w 1980454"/>
                    <a:gd name="connsiteY184" fmla="*/ 310080 h 1876486"/>
                    <a:gd name="connsiteX185" fmla="*/ 1614115 w 1980454"/>
                    <a:gd name="connsiteY185" fmla="*/ 302128 h 1876486"/>
                    <a:gd name="connsiteX186" fmla="*/ 1622067 w 1980454"/>
                    <a:gd name="connsiteY186" fmla="*/ 294177 h 1876486"/>
                    <a:gd name="connsiteX187" fmla="*/ 1622067 w 1980454"/>
                    <a:gd name="connsiteY187" fmla="*/ 270323 h 1876486"/>
                    <a:gd name="connsiteX188" fmla="*/ 1614115 w 1980454"/>
                    <a:gd name="connsiteY188" fmla="*/ 262372 h 1876486"/>
                    <a:gd name="connsiteX189" fmla="*/ 1606164 w 1980454"/>
                    <a:gd name="connsiteY189" fmla="*/ 234542 h 1876486"/>
                    <a:gd name="connsiteX190" fmla="*/ 1610140 w 1980454"/>
                    <a:gd name="connsiteY190" fmla="*/ 194786 h 1876486"/>
                    <a:gd name="connsiteX191" fmla="*/ 1618091 w 1980454"/>
                    <a:gd name="connsiteY191" fmla="*/ 170932 h 1876486"/>
                    <a:gd name="connsiteX192" fmla="*/ 1598213 w 1980454"/>
                    <a:gd name="connsiteY192" fmla="*/ 127200 h 1876486"/>
                    <a:gd name="connsiteX193" fmla="*/ 1590261 w 1980454"/>
                    <a:gd name="connsiteY193" fmla="*/ 115273 h 1876486"/>
                    <a:gd name="connsiteX194" fmla="*/ 1598213 w 1980454"/>
                    <a:gd name="connsiteY194" fmla="*/ 147078 h 1876486"/>
                    <a:gd name="connsiteX195" fmla="*/ 1606164 w 1980454"/>
                    <a:gd name="connsiteY195" fmla="*/ 123224 h 1876486"/>
                    <a:gd name="connsiteX196" fmla="*/ 1610140 w 1980454"/>
                    <a:gd name="connsiteY196" fmla="*/ 111297 h 1876486"/>
                    <a:gd name="connsiteX197" fmla="*/ 1618091 w 1980454"/>
                    <a:gd name="connsiteY197" fmla="*/ 99370 h 1876486"/>
                    <a:gd name="connsiteX198" fmla="*/ 1606164 w 1980454"/>
                    <a:gd name="connsiteY198" fmla="*/ 107321 h 1876486"/>
                    <a:gd name="connsiteX199" fmla="*/ 1514724 w 1980454"/>
                    <a:gd name="connsiteY199" fmla="*/ 95394 h 1876486"/>
                    <a:gd name="connsiteX200" fmla="*/ 1490870 w 1980454"/>
                    <a:gd name="connsiteY200" fmla="*/ 87443 h 1876486"/>
                    <a:gd name="connsiteX201" fmla="*/ 1482919 w 1980454"/>
                    <a:gd name="connsiteY201" fmla="*/ 75516 h 1876486"/>
                    <a:gd name="connsiteX202" fmla="*/ 1463040 w 1980454"/>
                    <a:gd name="connsiteY202" fmla="*/ 71540 h 1876486"/>
                    <a:gd name="connsiteX203" fmla="*/ 1431235 w 1980454"/>
                    <a:gd name="connsiteY203" fmla="*/ 67565 h 1876486"/>
                    <a:gd name="connsiteX204" fmla="*/ 1391479 w 1980454"/>
                    <a:gd name="connsiteY204" fmla="*/ 55638 h 1876486"/>
                    <a:gd name="connsiteX205" fmla="*/ 1379552 w 1980454"/>
                    <a:gd name="connsiteY205" fmla="*/ 51662 h 1876486"/>
                    <a:gd name="connsiteX206" fmla="*/ 1329442 w 1980454"/>
                    <a:gd name="connsiteY206" fmla="*/ 38948 h 1876486"/>
                    <a:gd name="connsiteX207" fmla="*/ 1284136 w 1980454"/>
                    <a:gd name="connsiteY207" fmla="*/ 35760 h 1876486"/>
                    <a:gd name="connsiteX208" fmla="*/ 1248396 w 1980454"/>
                    <a:gd name="connsiteY208" fmla="*/ 24640 h 1876486"/>
                    <a:gd name="connsiteX209" fmla="*/ 1197459 w 1980454"/>
                    <a:gd name="connsiteY209" fmla="*/ 41351 h 1876486"/>
                    <a:gd name="connsiteX210" fmla="*/ 1139439 w 1980454"/>
                    <a:gd name="connsiteY210" fmla="*/ 38161 h 1876486"/>
                    <a:gd name="connsiteX211" fmla="*/ 1091731 w 1980454"/>
                    <a:gd name="connsiteY211" fmla="*/ 25448 h 1876486"/>
                    <a:gd name="connsiteX212" fmla="*/ 1008201 w 1980454"/>
                    <a:gd name="connsiteY212" fmla="*/ 0 h 1876486"/>
                    <a:gd name="connsiteX213" fmla="*/ 940656 w 1980454"/>
                    <a:gd name="connsiteY213" fmla="*/ 8737 h 1876486"/>
                    <a:gd name="connsiteX214" fmla="*/ 870668 w 1980454"/>
                    <a:gd name="connsiteY214" fmla="*/ 7930 h 1876486"/>
                    <a:gd name="connsiteX215" fmla="*/ 826936 w 1980454"/>
                    <a:gd name="connsiteY215" fmla="*/ 11906 h 1876486"/>
                    <a:gd name="connsiteX216" fmla="*/ 822960 w 1980454"/>
                    <a:gd name="connsiteY216" fmla="*/ 35760 h 1876486"/>
                    <a:gd name="connsiteX217" fmla="*/ 811033 w 1980454"/>
                    <a:gd name="connsiteY217" fmla="*/ 39735 h 1876486"/>
                    <a:gd name="connsiteX218" fmla="*/ 783204 w 1980454"/>
                    <a:gd name="connsiteY218" fmla="*/ 51662 h 1876486"/>
                    <a:gd name="connsiteX219" fmla="*/ 759350 w 1980454"/>
                    <a:gd name="connsiteY219" fmla="*/ 59613 h 1876486"/>
                    <a:gd name="connsiteX220" fmla="*/ 751399 w 1980454"/>
                    <a:gd name="connsiteY220" fmla="*/ 67565 h 1876486"/>
                    <a:gd name="connsiteX221" fmla="*/ 731520 w 1980454"/>
                    <a:gd name="connsiteY221" fmla="*/ 79492 h 1876486"/>
                    <a:gd name="connsiteX222" fmla="*/ 723569 w 1980454"/>
                    <a:gd name="connsiteY222" fmla="*/ 91419 h 1876486"/>
                    <a:gd name="connsiteX223" fmla="*/ 719593 w 1980454"/>
                    <a:gd name="connsiteY223" fmla="*/ 103346 h 1876486"/>
                    <a:gd name="connsiteX224" fmla="*/ 695740 w 1980454"/>
                    <a:gd name="connsiteY224" fmla="*/ 107321 h 1876486"/>
                    <a:gd name="connsiteX225" fmla="*/ 683813 w 1980454"/>
                    <a:gd name="connsiteY225" fmla="*/ 111297 h 1876486"/>
                    <a:gd name="connsiteX226" fmla="*/ 667910 w 1980454"/>
                    <a:gd name="connsiteY226" fmla="*/ 127200 h 1876486"/>
                    <a:gd name="connsiteX227" fmla="*/ 648052 w 1980454"/>
                    <a:gd name="connsiteY227" fmla="*/ 155837 h 1876486"/>
                    <a:gd name="connsiteX228" fmla="*/ 632129 w 1980454"/>
                    <a:gd name="connsiteY228" fmla="*/ 182859 h 1876486"/>
                    <a:gd name="connsiteX229" fmla="*/ 612251 w 1980454"/>
                    <a:gd name="connsiteY229" fmla="*/ 170932 h 1876486"/>
                    <a:gd name="connsiteX230" fmla="*/ 600324 w 1980454"/>
                    <a:gd name="connsiteY230" fmla="*/ 174907 h 1876486"/>
                    <a:gd name="connsiteX231" fmla="*/ 588397 w 1980454"/>
                    <a:gd name="connsiteY231" fmla="*/ 202737 h 1876486"/>
                    <a:gd name="connsiteX232" fmla="*/ 580446 w 1980454"/>
                    <a:gd name="connsiteY232" fmla="*/ 226591 h 1876486"/>
                    <a:gd name="connsiteX233" fmla="*/ 548640 w 1980454"/>
                    <a:gd name="connsiteY233" fmla="*/ 234542 h 1876486"/>
                    <a:gd name="connsiteX234" fmla="*/ 552616 w 1980454"/>
                    <a:gd name="connsiteY234" fmla="*/ 262372 h 1876486"/>
                    <a:gd name="connsiteX235" fmla="*/ 548640 w 1980454"/>
                    <a:gd name="connsiteY235" fmla="*/ 274299 h 1876486"/>
                    <a:gd name="connsiteX236" fmla="*/ 544665 w 1980454"/>
                    <a:gd name="connsiteY236" fmla="*/ 294177 h 1876486"/>
                    <a:gd name="connsiteX237" fmla="*/ 540689 w 1980454"/>
                    <a:gd name="connsiteY237" fmla="*/ 306104 h 1876486"/>
                    <a:gd name="connsiteX238" fmla="*/ 528762 w 1980454"/>
                    <a:gd name="connsiteY238" fmla="*/ 314055 h 1876486"/>
                    <a:gd name="connsiteX239" fmla="*/ 496957 w 1980454"/>
                    <a:gd name="connsiteY239" fmla="*/ 353812 h 1876486"/>
                    <a:gd name="connsiteX240" fmla="*/ 485030 w 1980454"/>
                    <a:gd name="connsiteY240" fmla="*/ 357787 h 1876486"/>
                    <a:gd name="connsiteX241" fmla="*/ 469127 w 1980454"/>
                    <a:gd name="connsiteY241" fmla="*/ 377666 h 1876486"/>
                    <a:gd name="connsiteX242" fmla="*/ 477079 w 1980454"/>
                    <a:gd name="connsiteY242" fmla="*/ 401520 h 1876486"/>
                    <a:gd name="connsiteX243" fmla="*/ 481054 w 1980454"/>
                    <a:gd name="connsiteY243" fmla="*/ 413446 h 1876486"/>
                    <a:gd name="connsiteX244" fmla="*/ 462791 w 1980454"/>
                    <a:gd name="connsiteY244" fmla="*/ 453224 h 1876486"/>
                    <a:gd name="connsiteX245" fmla="*/ 473103 w 1980454"/>
                    <a:gd name="connsiteY245" fmla="*/ 496935 h 1876486"/>
                    <a:gd name="connsiteX246" fmla="*/ 465152 w 1980454"/>
                    <a:gd name="connsiteY246" fmla="*/ 588375 h 1876486"/>
                    <a:gd name="connsiteX247" fmla="*/ 461176 w 1980454"/>
                    <a:gd name="connsiteY247" fmla="*/ 616205 h 1876486"/>
                    <a:gd name="connsiteX248" fmla="*/ 453225 w 1980454"/>
                    <a:gd name="connsiteY248" fmla="*/ 640059 h 1876486"/>
                    <a:gd name="connsiteX249" fmla="*/ 449249 w 1980454"/>
                    <a:gd name="connsiteY249" fmla="*/ 655961 h 1876486"/>
                    <a:gd name="connsiteX250" fmla="*/ 441298 w 1980454"/>
                    <a:gd name="connsiteY250" fmla="*/ 679815 h 1876486"/>
                    <a:gd name="connsiteX251" fmla="*/ 425395 w 1980454"/>
                    <a:gd name="connsiteY251" fmla="*/ 727523 h 1876486"/>
                    <a:gd name="connsiteX252" fmla="*/ 417444 w 1980454"/>
                    <a:gd name="connsiteY252" fmla="*/ 759328 h 1876486"/>
                    <a:gd name="connsiteX253" fmla="*/ 397586 w 1980454"/>
                    <a:gd name="connsiteY253" fmla="*/ 783182 h 1876486"/>
                    <a:gd name="connsiteX254" fmla="*/ 373712 w 1980454"/>
                    <a:gd name="connsiteY254" fmla="*/ 795109 h 1876486"/>
                    <a:gd name="connsiteX255" fmla="*/ 349858 w 1980454"/>
                    <a:gd name="connsiteY255" fmla="*/ 803060 h 1876486"/>
                    <a:gd name="connsiteX256" fmla="*/ 314077 w 1980454"/>
                    <a:gd name="connsiteY256" fmla="*/ 811012 h 1876486"/>
                    <a:gd name="connsiteX257" fmla="*/ 302150 w 1980454"/>
                    <a:gd name="connsiteY257" fmla="*/ 814987 h 1876486"/>
                    <a:gd name="connsiteX258" fmla="*/ 286247 w 1980454"/>
                    <a:gd name="connsiteY258" fmla="*/ 822939 h 1876486"/>
                    <a:gd name="connsiteX259" fmla="*/ 218661 w 1980454"/>
                    <a:gd name="connsiteY259" fmla="*/ 830890 h 1876486"/>
                    <a:gd name="connsiteX260" fmla="*/ 194807 w 1980454"/>
                    <a:gd name="connsiteY260" fmla="*/ 838841 h 1876486"/>
                    <a:gd name="connsiteX261" fmla="*/ 178905 w 1980454"/>
                    <a:gd name="connsiteY261" fmla="*/ 842817 h 1876486"/>
                    <a:gd name="connsiteX262" fmla="*/ 151075 w 1980454"/>
                    <a:gd name="connsiteY262" fmla="*/ 850768 h 1876486"/>
                    <a:gd name="connsiteX263" fmla="*/ 112106 w 1980454"/>
                    <a:gd name="connsiteY263" fmla="*/ 857932 h 1876486"/>
                    <a:gd name="connsiteX264" fmla="*/ 63611 w 1980454"/>
                    <a:gd name="connsiteY264" fmla="*/ 890525 h 1876486"/>
                    <a:gd name="connsiteX265" fmla="*/ 39757 w 1980454"/>
                    <a:gd name="connsiteY265" fmla="*/ 918354 h 1876486"/>
                    <a:gd name="connsiteX266" fmla="*/ 7952 w 1980454"/>
                    <a:gd name="connsiteY266" fmla="*/ 958111 h 1876486"/>
                    <a:gd name="connsiteX267" fmla="*/ 0 w 1980454"/>
                    <a:gd name="connsiteY267" fmla="*/ 981965 h 1876486"/>
                    <a:gd name="connsiteX268" fmla="*/ 19879 w 1980454"/>
                    <a:gd name="connsiteY268" fmla="*/ 1009794 h 1876486"/>
                    <a:gd name="connsiteX269" fmla="*/ 7952 w 1980454"/>
                    <a:gd name="connsiteY269" fmla="*/ 1009794 h 1876486"/>
                    <a:gd name="connsiteX0" fmla="*/ 7952 w 1980454"/>
                    <a:gd name="connsiteY0" fmla="*/ 1009794 h 1876486"/>
                    <a:gd name="connsiteX1" fmla="*/ 35781 w 1980454"/>
                    <a:gd name="connsiteY1" fmla="*/ 1005819 h 1876486"/>
                    <a:gd name="connsiteX2" fmla="*/ 75538 w 1980454"/>
                    <a:gd name="connsiteY2" fmla="*/ 1013770 h 1876486"/>
                    <a:gd name="connsiteX3" fmla="*/ 87465 w 1980454"/>
                    <a:gd name="connsiteY3" fmla="*/ 1021721 h 1876486"/>
                    <a:gd name="connsiteX4" fmla="*/ 95416 w 1980454"/>
                    <a:gd name="connsiteY4" fmla="*/ 1029673 h 1876486"/>
                    <a:gd name="connsiteX5" fmla="*/ 115294 w 1980454"/>
                    <a:gd name="connsiteY5" fmla="*/ 1033648 h 1876486"/>
                    <a:gd name="connsiteX6" fmla="*/ 131197 w 1980454"/>
                    <a:gd name="connsiteY6" fmla="*/ 1057502 h 1876486"/>
                    <a:gd name="connsiteX7" fmla="*/ 178905 w 1980454"/>
                    <a:gd name="connsiteY7" fmla="*/ 1073405 h 1876486"/>
                    <a:gd name="connsiteX8" fmla="*/ 190832 w 1980454"/>
                    <a:gd name="connsiteY8" fmla="*/ 1077380 h 1876486"/>
                    <a:gd name="connsiteX9" fmla="*/ 202759 w 1980454"/>
                    <a:gd name="connsiteY9" fmla="*/ 1081356 h 1876486"/>
                    <a:gd name="connsiteX10" fmla="*/ 218661 w 1980454"/>
                    <a:gd name="connsiteY10" fmla="*/ 1085332 h 1876486"/>
                    <a:gd name="connsiteX11" fmla="*/ 230588 w 1980454"/>
                    <a:gd name="connsiteY11" fmla="*/ 1089307 h 1876486"/>
                    <a:gd name="connsiteX12" fmla="*/ 250467 w 1980454"/>
                    <a:gd name="connsiteY12" fmla="*/ 1093283 h 1876486"/>
                    <a:gd name="connsiteX13" fmla="*/ 262393 w 1980454"/>
                    <a:gd name="connsiteY13" fmla="*/ 1097259 h 1876486"/>
                    <a:gd name="connsiteX14" fmla="*/ 278296 w 1980454"/>
                    <a:gd name="connsiteY14" fmla="*/ 1101234 h 1876486"/>
                    <a:gd name="connsiteX15" fmla="*/ 290223 w 1980454"/>
                    <a:gd name="connsiteY15" fmla="*/ 1105210 h 1876486"/>
                    <a:gd name="connsiteX16" fmla="*/ 337931 w 1980454"/>
                    <a:gd name="connsiteY16" fmla="*/ 1113161 h 1876486"/>
                    <a:gd name="connsiteX17" fmla="*/ 381663 w 1980454"/>
                    <a:gd name="connsiteY17" fmla="*/ 1109186 h 1876486"/>
                    <a:gd name="connsiteX18" fmla="*/ 405517 w 1980454"/>
                    <a:gd name="connsiteY18" fmla="*/ 1101234 h 1876486"/>
                    <a:gd name="connsiteX19" fmla="*/ 417444 w 1980454"/>
                    <a:gd name="connsiteY19" fmla="*/ 1097259 h 1876486"/>
                    <a:gd name="connsiteX20" fmla="*/ 449249 w 1980454"/>
                    <a:gd name="connsiteY20" fmla="*/ 1101234 h 1876486"/>
                    <a:gd name="connsiteX21" fmla="*/ 473103 w 1980454"/>
                    <a:gd name="connsiteY21" fmla="*/ 1117137 h 1876486"/>
                    <a:gd name="connsiteX22" fmla="*/ 492981 w 1980454"/>
                    <a:gd name="connsiteY22" fmla="*/ 1133040 h 1876486"/>
                    <a:gd name="connsiteX23" fmla="*/ 512860 w 1980454"/>
                    <a:gd name="connsiteY23" fmla="*/ 1148942 h 1876486"/>
                    <a:gd name="connsiteX24" fmla="*/ 532738 w 1980454"/>
                    <a:gd name="connsiteY24" fmla="*/ 1172796 h 1876486"/>
                    <a:gd name="connsiteX25" fmla="*/ 568519 w 1980454"/>
                    <a:gd name="connsiteY25" fmla="*/ 1188699 h 1876486"/>
                    <a:gd name="connsiteX26" fmla="*/ 580446 w 1980454"/>
                    <a:gd name="connsiteY26" fmla="*/ 1192674 h 1876486"/>
                    <a:gd name="connsiteX27" fmla="*/ 592373 w 1980454"/>
                    <a:gd name="connsiteY27" fmla="*/ 1196650 h 1876486"/>
                    <a:gd name="connsiteX28" fmla="*/ 604300 w 1980454"/>
                    <a:gd name="connsiteY28" fmla="*/ 1204601 h 1876486"/>
                    <a:gd name="connsiteX29" fmla="*/ 612251 w 1980454"/>
                    <a:gd name="connsiteY29" fmla="*/ 1212553 h 1876486"/>
                    <a:gd name="connsiteX30" fmla="*/ 624178 w 1980454"/>
                    <a:gd name="connsiteY30" fmla="*/ 1216528 h 1876486"/>
                    <a:gd name="connsiteX31" fmla="*/ 632129 w 1980454"/>
                    <a:gd name="connsiteY31" fmla="*/ 1224480 h 1876486"/>
                    <a:gd name="connsiteX32" fmla="*/ 667910 w 1980454"/>
                    <a:gd name="connsiteY32" fmla="*/ 1236406 h 1876486"/>
                    <a:gd name="connsiteX33" fmla="*/ 679837 w 1980454"/>
                    <a:gd name="connsiteY33" fmla="*/ 1240382 h 1876486"/>
                    <a:gd name="connsiteX34" fmla="*/ 691764 w 1980454"/>
                    <a:gd name="connsiteY34" fmla="*/ 1248333 h 1876486"/>
                    <a:gd name="connsiteX35" fmla="*/ 715618 w 1980454"/>
                    <a:gd name="connsiteY35" fmla="*/ 1256285 h 1876486"/>
                    <a:gd name="connsiteX36" fmla="*/ 719593 w 1980454"/>
                    <a:gd name="connsiteY36" fmla="*/ 1268212 h 1876486"/>
                    <a:gd name="connsiteX37" fmla="*/ 739472 w 1980454"/>
                    <a:gd name="connsiteY37" fmla="*/ 1288090 h 1876486"/>
                    <a:gd name="connsiteX38" fmla="*/ 751399 w 1980454"/>
                    <a:gd name="connsiteY38" fmla="*/ 1307968 h 1876486"/>
                    <a:gd name="connsiteX39" fmla="*/ 755374 w 1980454"/>
                    <a:gd name="connsiteY39" fmla="*/ 1319895 h 1876486"/>
                    <a:gd name="connsiteX40" fmla="*/ 771277 w 1980454"/>
                    <a:gd name="connsiteY40" fmla="*/ 1335798 h 1876486"/>
                    <a:gd name="connsiteX41" fmla="*/ 783204 w 1980454"/>
                    <a:gd name="connsiteY41" fmla="*/ 1347725 h 1876486"/>
                    <a:gd name="connsiteX42" fmla="*/ 799107 w 1980454"/>
                    <a:gd name="connsiteY42" fmla="*/ 1367603 h 1876486"/>
                    <a:gd name="connsiteX43" fmla="*/ 803082 w 1980454"/>
                    <a:gd name="connsiteY43" fmla="*/ 1379530 h 1876486"/>
                    <a:gd name="connsiteX44" fmla="*/ 815009 w 1980454"/>
                    <a:gd name="connsiteY44" fmla="*/ 1383506 h 1876486"/>
                    <a:gd name="connsiteX45" fmla="*/ 838863 w 1980454"/>
                    <a:gd name="connsiteY45" fmla="*/ 1399408 h 1876486"/>
                    <a:gd name="connsiteX46" fmla="*/ 862717 w 1980454"/>
                    <a:gd name="connsiteY46" fmla="*/ 1407360 h 1876486"/>
                    <a:gd name="connsiteX47" fmla="*/ 874644 w 1980454"/>
                    <a:gd name="connsiteY47" fmla="*/ 1411335 h 1876486"/>
                    <a:gd name="connsiteX48" fmla="*/ 882595 w 1980454"/>
                    <a:gd name="connsiteY48" fmla="*/ 1423262 h 1876486"/>
                    <a:gd name="connsiteX49" fmla="*/ 894522 w 1980454"/>
                    <a:gd name="connsiteY49" fmla="*/ 1427238 h 1876486"/>
                    <a:gd name="connsiteX50" fmla="*/ 906449 w 1980454"/>
                    <a:gd name="connsiteY50" fmla="*/ 1435189 h 1876486"/>
                    <a:gd name="connsiteX51" fmla="*/ 914400 w 1980454"/>
                    <a:gd name="connsiteY51" fmla="*/ 1447116 h 1876486"/>
                    <a:gd name="connsiteX52" fmla="*/ 918376 w 1980454"/>
                    <a:gd name="connsiteY52" fmla="*/ 1459043 h 1876486"/>
                    <a:gd name="connsiteX53" fmla="*/ 934279 w 1980454"/>
                    <a:gd name="connsiteY53" fmla="*/ 1478921 h 1876486"/>
                    <a:gd name="connsiteX54" fmla="*/ 946206 w 1980454"/>
                    <a:gd name="connsiteY54" fmla="*/ 1482897 h 1876486"/>
                    <a:gd name="connsiteX55" fmla="*/ 966084 w 1980454"/>
                    <a:gd name="connsiteY55" fmla="*/ 1478921 h 1876486"/>
                    <a:gd name="connsiteX56" fmla="*/ 978011 w 1980454"/>
                    <a:gd name="connsiteY56" fmla="*/ 1474946 h 1876486"/>
                    <a:gd name="connsiteX57" fmla="*/ 1001865 w 1980454"/>
                    <a:gd name="connsiteY57" fmla="*/ 1478921 h 1876486"/>
                    <a:gd name="connsiteX58" fmla="*/ 1025719 w 1980454"/>
                    <a:gd name="connsiteY58" fmla="*/ 1486873 h 1876486"/>
                    <a:gd name="connsiteX59" fmla="*/ 1049573 w 1980454"/>
                    <a:gd name="connsiteY59" fmla="*/ 1502775 h 1876486"/>
                    <a:gd name="connsiteX60" fmla="*/ 1069451 w 1980454"/>
                    <a:gd name="connsiteY60" fmla="*/ 1522653 h 1876486"/>
                    <a:gd name="connsiteX61" fmla="*/ 1101256 w 1980454"/>
                    <a:gd name="connsiteY61" fmla="*/ 1546507 h 1876486"/>
                    <a:gd name="connsiteX62" fmla="*/ 1109207 w 1980454"/>
                    <a:gd name="connsiteY62" fmla="*/ 1554459 h 1876486"/>
                    <a:gd name="connsiteX63" fmla="*/ 1141013 w 1980454"/>
                    <a:gd name="connsiteY63" fmla="*/ 1562410 h 1876486"/>
                    <a:gd name="connsiteX64" fmla="*/ 1152940 w 1980454"/>
                    <a:gd name="connsiteY64" fmla="*/ 1570361 h 1876486"/>
                    <a:gd name="connsiteX65" fmla="*/ 1176793 w 1980454"/>
                    <a:gd name="connsiteY65" fmla="*/ 1578313 h 1876486"/>
                    <a:gd name="connsiteX66" fmla="*/ 1196672 w 1980454"/>
                    <a:gd name="connsiteY66" fmla="*/ 1590240 h 1876486"/>
                    <a:gd name="connsiteX67" fmla="*/ 1208599 w 1980454"/>
                    <a:gd name="connsiteY67" fmla="*/ 1602166 h 1876486"/>
                    <a:gd name="connsiteX68" fmla="*/ 1232453 w 1980454"/>
                    <a:gd name="connsiteY68" fmla="*/ 1610118 h 1876486"/>
                    <a:gd name="connsiteX69" fmla="*/ 1244380 w 1980454"/>
                    <a:gd name="connsiteY69" fmla="*/ 1614093 h 1876486"/>
                    <a:gd name="connsiteX70" fmla="*/ 1252331 w 1980454"/>
                    <a:gd name="connsiteY70" fmla="*/ 1602166 h 1876486"/>
                    <a:gd name="connsiteX71" fmla="*/ 1268233 w 1980454"/>
                    <a:gd name="connsiteY71" fmla="*/ 1606142 h 1876486"/>
                    <a:gd name="connsiteX72" fmla="*/ 1288112 w 1980454"/>
                    <a:gd name="connsiteY72" fmla="*/ 1622045 h 1876486"/>
                    <a:gd name="connsiteX73" fmla="*/ 1296063 w 1980454"/>
                    <a:gd name="connsiteY73" fmla="*/ 1633972 h 1876486"/>
                    <a:gd name="connsiteX74" fmla="*/ 1307990 w 1980454"/>
                    <a:gd name="connsiteY74" fmla="*/ 1641923 h 1876486"/>
                    <a:gd name="connsiteX75" fmla="*/ 1331844 w 1980454"/>
                    <a:gd name="connsiteY75" fmla="*/ 1669753 h 1876486"/>
                    <a:gd name="connsiteX76" fmla="*/ 1343771 w 1980454"/>
                    <a:gd name="connsiteY76" fmla="*/ 1673728 h 1876486"/>
                    <a:gd name="connsiteX77" fmla="*/ 1391479 w 1980454"/>
                    <a:gd name="connsiteY77" fmla="*/ 1661801 h 1876486"/>
                    <a:gd name="connsiteX78" fmla="*/ 1403406 w 1980454"/>
                    <a:gd name="connsiteY78" fmla="*/ 1657826 h 1876486"/>
                    <a:gd name="connsiteX79" fmla="*/ 1439187 w 1980454"/>
                    <a:gd name="connsiteY79" fmla="*/ 1669753 h 1876486"/>
                    <a:gd name="connsiteX80" fmla="*/ 1451113 w 1980454"/>
                    <a:gd name="connsiteY80" fmla="*/ 1673728 h 1876486"/>
                    <a:gd name="connsiteX81" fmla="*/ 1463040 w 1980454"/>
                    <a:gd name="connsiteY81" fmla="*/ 1677704 h 1876486"/>
                    <a:gd name="connsiteX82" fmla="*/ 1494846 w 1980454"/>
                    <a:gd name="connsiteY82" fmla="*/ 1701558 h 1876486"/>
                    <a:gd name="connsiteX83" fmla="*/ 1506773 w 1980454"/>
                    <a:gd name="connsiteY83" fmla="*/ 1709509 h 1876486"/>
                    <a:gd name="connsiteX84" fmla="*/ 1530627 w 1980454"/>
                    <a:gd name="connsiteY84" fmla="*/ 1713485 h 1876486"/>
                    <a:gd name="connsiteX85" fmla="*/ 1542553 w 1980454"/>
                    <a:gd name="connsiteY85" fmla="*/ 1721436 h 1876486"/>
                    <a:gd name="connsiteX86" fmla="*/ 1554480 w 1980454"/>
                    <a:gd name="connsiteY86" fmla="*/ 1725412 h 1876486"/>
                    <a:gd name="connsiteX87" fmla="*/ 1562432 w 1980454"/>
                    <a:gd name="connsiteY87" fmla="*/ 1733363 h 1876486"/>
                    <a:gd name="connsiteX88" fmla="*/ 1574359 w 1980454"/>
                    <a:gd name="connsiteY88" fmla="*/ 1737339 h 1876486"/>
                    <a:gd name="connsiteX89" fmla="*/ 1598213 w 1980454"/>
                    <a:gd name="connsiteY89" fmla="*/ 1753241 h 1876486"/>
                    <a:gd name="connsiteX90" fmla="*/ 1618091 w 1980454"/>
                    <a:gd name="connsiteY90" fmla="*/ 1773120 h 1876486"/>
                    <a:gd name="connsiteX91" fmla="*/ 1637969 w 1980454"/>
                    <a:gd name="connsiteY91" fmla="*/ 1792998 h 1876486"/>
                    <a:gd name="connsiteX92" fmla="*/ 1641945 w 1980454"/>
                    <a:gd name="connsiteY92" fmla="*/ 1804925 h 1876486"/>
                    <a:gd name="connsiteX93" fmla="*/ 1665799 w 1980454"/>
                    <a:gd name="connsiteY93" fmla="*/ 1828779 h 1876486"/>
                    <a:gd name="connsiteX94" fmla="*/ 1677726 w 1980454"/>
                    <a:gd name="connsiteY94" fmla="*/ 1840706 h 1876486"/>
                    <a:gd name="connsiteX95" fmla="*/ 1685677 w 1980454"/>
                    <a:gd name="connsiteY95" fmla="*/ 1852633 h 1876486"/>
                    <a:gd name="connsiteX96" fmla="*/ 1689653 w 1980454"/>
                    <a:gd name="connsiteY96" fmla="*/ 1864560 h 1876486"/>
                    <a:gd name="connsiteX97" fmla="*/ 1701580 w 1980454"/>
                    <a:gd name="connsiteY97" fmla="*/ 1876486 h 1876486"/>
                    <a:gd name="connsiteX98" fmla="*/ 1713507 w 1980454"/>
                    <a:gd name="connsiteY98" fmla="*/ 1872511 h 1876486"/>
                    <a:gd name="connsiteX99" fmla="*/ 1737360 w 1980454"/>
                    <a:gd name="connsiteY99" fmla="*/ 1824803 h 1876486"/>
                    <a:gd name="connsiteX100" fmla="*/ 1753263 w 1980454"/>
                    <a:gd name="connsiteY100" fmla="*/ 1804925 h 1876486"/>
                    <a:gd name="connsiteX101" fmla="*/ 1757239 w 1980454"/>
                    <a:gd name="connsiteY101" fmla="*/ 1792998 h 1876486"/>
                    <a:gd name="connsiteX102" fmla="*/ 1773141 w 1980454"/>
                    <a:gd name="connsiteY102" fmla="*/ 1769144 h 1876486"/>
                    <a:gd name="connsiteX103" fmla="*/ 1781093 w 1980454"/>
                    <a:gd name="connsiteY103" fmla="*/ 1757217 h 1876486"/>
                    <a:gd name="connsiteX104" fmla="*/ 1793020 w 1980454"/>
                    <a:gd name="connsiteY104" fmla="*/ 1749266 h 1876486"/>
                    <a:gd name="connsiteX105" fmla="*/ 1832776 w 1980454"/>
                    <a:gd name="connsiteY105" fmla="*/ 1737339 h 1876486"/>
                    <a:gd name="connsiteX106" fmla="*/ 1840727 w 1980454"/>
                    <a:gd name="connsiteY106" fmla="*/ 1729387 h 1876486"/>
                    <a:gd name="connsiteX107" fmla="*/ 1844703 w 1980454"/>
                    <a:gd name="connsiteY107" fmla="*/ 1717460 h 1876486"/>
                    <a:gd name="connsiteX108" fmla="*/ 1856630 w 1980454"/>
                    <a:gd name="connsiteY108" fmla="*/ 1713485 h 1876486"/>
                    <a:gd name="connsiteX109" fmla="*/ 1864581 w 1980454"/>
                    <a:gd name="connsiteY109" fmla="*/ 1705533 h 1876486"/>
                    <a:gd name="connsiteX110" fmla="*/ 1880484 w 1980454"/>
                    <a:gd name="connsiteY110" fmla="*/ 1681680 h 1876486"/>
                    <a:gd name="connsiteX111" fmla="*/ 1896387 w 1980454"/>
                    <a:gd name="connsiteY111" fmla="*/ 1665777 h 1876486"/>
                    <a:gd name="connsiteX112" fmla="*/ 1912289 w 1980454"/>
                    <a:gd name="connsiteY112" fmla="*/ 1649874 h 1876486"/>
                    <a:gd name="connsiteX113" fmla="*/ 1936143 w 1980454"/>
                    <a:gd name="connsiteY113" fmla="*/ 1633972 h 1876486"/>
                    <a:gd name="connsiteX114" fmla="*/ 1932167 w 1980454"/>
                    <a:gd name="connsiteY114" fmla="*/ 1618069 h 1876486"/>
                    <a:gd name="connsiteX115" fmla="*/ 1920240 w 1980454"/>
                    <a:gd name="connsiteY115" fmla="*/ 1610118 h 1876486"/>
                    <a:gd name="connsiteX116" fmla="*/ 1904338 w 1980454"/>
                    <a:gd name="connsiteY116" fmla="*/ 1590240 h 1876486"/>
                    <a:gd name="connsiteX117" fmla="*/ 1900362 w 1980454"/>
                    <a:gd name="connsiteY117" fmla="*/ 1578313 h 1876486"/>
                    <a:gd name="connsiteX118" fmla="*/ 1904338 w 1980454"/>
                    <a:gd name="connsiteY118" fmla="*/ 1566386 h 1876486"/>
                    <a:gd name="connsiteX119" fmla="*/ 1908313 w 1980454"/>
                    <a:gd name="connsiteY119" fmla="*/ 1546507 h 1876486"/>
                    <a:gd name="connsiteX120" fmla="*/ 1928192 w 1980454"/>
                    <a:gd name="connsiteY120" fmla="*/ 1530605 h 1876486"/>
                    <a:gd name="connsiteX121" fmla="*/ 1936143 w 1980454"/>
                    <a:gd name="connsiteY121" fmla="*/ 1522653 h 1876486"/>
                    <a:gd name="connsiteX122" fmla="*/ 1940119 w 1980454"/>
                    <a:gd name="connsiteY122" fmla="*/ 1510726 h 1876486"/>
                    <a:gd name="connsiteX123" fmla="*/ 1944094 w 1980454"/>
                    <a:gd name="connsiteY123" fmla="*/ 1494824 h 1876486"/>
                    <a:gd name="connsiteX124" fmla="*/ 1952046 w 1980454"/>
                    <a:gd name="connsiteY124" fmla="*/ 1486873 h 1876486"/>
                    <a:gd name="connsiteX125" fmla="*/ 1979875 w 1980454"/>
                    <a:gd name="connsiteY125" fmla="*/ 1486873 h 1876486"/>
                    <a:gd name="connsiteX126" fmla="*/ 1975900 w 1980454"/>
                    <a:gd name="connsiteY126" fmla="*/ 1466994 h 1876486"/>
                    <a:gd name="connsiteX127" fmla="*/ 1967948 w 1980454"/>
                    <a:gd name="connsiteY127" fmla="*/ 1443140 h 1876486"/>
                    <a:gd name="connsiteX128" fmla="*/ 1963973 w 1980454"/>
                    <a:gd name="connsiteY128" fmla="*/ 1431213 h 1876486"/>
                    <a:gd name="connsiteX129" fmla="*/ 1959997 w 1980454"/>
                    <a:gd name="connsiteY129" fmla="*/ 1419286 h 1876486"/>
                    <a:gd name="connsiteX130" fmla="*/ 1956021 w 1980454"/>
                    <a:gd name="connsiteY130" fmla="*/ 1407360 h 1876486"/>
                    <a:gd name="connsiteX131" fmla="*/ 1967948 w 1980454"/>
                    <a:gd name="connsiteY131" fmla="*/ 1371579 h 1876486"/>
                    <a:gd name="connsiteX132" fmla="*/ 1971924 w 1980454"/>
                    <a:gd name="connsiteY132" fmla="*/ 1359652 h 1876486"/>
                    <a:gd name="connsiteX133" fmla="*/ 1975900 w 1980454"/>
                    <a:gd name="connsiteY133" fmla="*/ 1347725 h 1876486"/>
                    <a:gd name="connsiteX134" fmla="*/ 1967948 w 1980454"/>
                    <a:gd name="connsiteY134" fmla="*/ 1300017 h 1876486"/>
                    <a:gd name="connsiteX135" fmla="*/ 1959997 w 1980454"/>
                    <a:gd name="connsiteY135" fmla="*/ 1276163 h 1876486"/>
                    <a:gd name="connsiteX136" fmla="*/ 1956021 w 1980454"/>
                    <a:gd name="connsiteY136" fmla="*/ 1264236 h 1876486"/>
                    <a:gd name="connsiteX137" fmla="*/ 1948070 w 1980454"/>
                    <a:gd name="connsiteY137" fmla="*/ 1208577 h 1876486"/>
                    <a:gd name="connsiteX138" fmla="*/ 1932167 w 1980454"/>
                    <a:gd name="connsiteY138" fmla="*/ 1188699 h 1876486"/>
                    <a:gd name="connsiteX139" fmla="*/ 1932167 w 1980454"/>
                    <a:gd name="connsiteY139" fmla="*/ 1140991 h 1876486"/>
                    <a:gd name="connsiteX140" fmla="*/ 1944094 w 1980454"/>
                    <a:gd name="connsiteY140" fmla="*/ 1137015 h 1876486"/>
                    <a:gd name="connsiteX141" fmla="*/ 1952046 w 1980454"/>
                    <a:gd name="connsiteY141" fmla="*/ 1129064 h 1876486"/>
                    <a:gd name="connsiteX142" fmla="*/ 1952046 w 1980454"/>
                    <a:gd name="connsiteY142" fmla="*/ 1093283 h 1876486"/>
                    <a:gd name="connsiteX143" fmla="*/ 1944094 w 1980454"/>
                    <a:gd name="connsiteY143" fmla="*/ 1069429 h 1876486"/>
                    <a:gd name="connsiteX144" fmla="*/ 1940119 w 1980454"/>
                    <a:gd name="connsiteY144" fmla="*/ 1045575 h 1876486"/>
                    <a:gd name="connsiteX145" fmla="*/ 1940119 w 1980454"/>
                    <a:gd name="connsiteY145" fmla="*/ 966062 h 1876486"/>
                    <a:gd name="connsiteX146" fmla="*/ 1932167 w 1980454"/>
                    <a:gd name="connsiteY146" fmla="*/ 958111 h 1876486"/>
                    <a:gd name="connsiteX147" fmla="*/ 1928192 w 1980454"/>
                    <a:gd name="connsiteY147" fmla="*/ 946184 h 1876486"/>
                    <a:gd name="connsiteX148" fmla="*/ 1920240 w 1980454"/>
                    <a:gd name="connsiteY148" fmla="*/ 938233 h 1876486"/>
                    <a:gd name="connsiteX149" fmla="*/ 1912289 w 1980454"/>
                    <a:gd name="connsiteY149" fmla="*/ 910403 h 1876486"/>
                    <a:gd name="connsiteX150" fmla="*/ 1900362 w 1980454"/>
                    <a:gd name="connsiteY150" fmla="*/ 902452 h 1876486"/>
                    <a:gd name="connsiteX151" fmla="*/ 1876508 w 1980454"/>
                    <a:gd name="connsiteY151" fmla="*/ 894500 h 1876486"/>
                    <a:gd name="connsiteX152" fmla="*/ 1864581 w 1980454"/>
                    <a:gd name="connsiteY152" fmla="*/ 890525 h 1876486"/>
                    <a:gd name="connsiteX153" fmla="*/ 1856630 w 1980454"/>
                    <a:gd name="connsiteY153" fmla="*/ 882573 h 1876486"/>
                    <a:gd name="connsiteX154" fmla="*/ 1844703 w 1980454"/>
                    <a:gd name="connsiteY154" fmla="*/ 878598 h 1876486"/>
                    <a:gd name="connsiteX155" fmla="*/ 1832776 w 1980454"/>
                    <a:gd name="connsiteY155" fmla="*/ 870646 h 1876486"/>
                    <a:gd name="connsiteX156" fmla="*/ 1824825 w 1980454"/>
                    <a:gd name="connsiteY156" fmla="*/ 858720 h 1876486"/>
                    <a:gd name="connsiteX157" fmla="*/ 1816873 w 1980454"/>
                    <a:gd name="connsiteY157" fmla="*/ 850768 h 1876486"/>
                    <a:gd name="connsiteX158" fmla="*/ 1820849 w 1980454"/>
                    <a:gd name="connsiteY158" fmla="*/ 830890 h 1876486"/>
                    <a:gd name="connsiteX159" fmla="*/ 1832776 w 1980454"/>
                    <a:gd name="connsiteY159" fmla="*/ 807036 h 1876486"/>
                    <a:gd name="connsiteX160" fmla="*/ 1836752 w 1980454"/>
                    <a:gd name="connsiteY160" fmla="*/ 795109 h 1876486"/>
                    <a:gd name="connsiteX161" fmla="*/ 1832776 w 1980454"/>
                    <a:gd name="connsiteY161" fmla="*/ 771255 h 1876486"/>
                    <a:gd name="connsiteX162" fmla="*/ 1824825 w 1980454"/>
                    <a:gd name="connsiteY162" fmla="*/ 759328 h 1876486"/>
                    <a:gd name="connsiteX163" fmla="*/ 1793020 w 1980454"/>
                    <a:gd name="connsiteY163" fmla="*/ 731499 h 1876486"/>
                    <a:gd name="connsiteX164" fmla="*/ 1793020 w 1980454"/>
                    <a:gd name="connsiteY164" fmla="*/ 663913 h 1876486"/>
                    <a:gd name="connsiteX165" fmla="*/ 1789044 w 1980454"/>
                    <a:gd name="connsiteY165" fmla="*/ 644034 h 1876486"/>
                    <a:gd name="connsiteX166" fmla="*/ 1785068 w 1980454"/>
                    <a:gd name="connsiteY166" fmla="*/ 632107 h 1876486"/>
                    <a:gd name="connsiteX167" fmla="*/ 1741336 w 1980454"/>
                    <a:gd name="connsiteY167" fmla="*/ 620180 h 1876486"/>
                    <a:gd name="connsiteX168" fmla="*/ 1721458 w 1980454"/>
                    <a:gd name="connsiteY168" fmla="*/ 596326 h 1876486"/>
                    <a:gd name="connsiteX169" fmla="*/ 1709531 w 1980454"/>
                    <a:gd name="connsiteY169" fmla="*/ 584400 h 1876486"/>
                    <a:gd name="connsiteX170" fmla="*/ 1709531 w 1980454"/>
                    <a:gd name="connsiteY170" fmla="*/ 552594 h 1876486"/>
                    <a:gd name="connsiteX171" fmla="*/ 1697604 w 1980454"/>
                    <a:gd name="connsiteY171" fmla="*/ 548619 h 1876486"/>
                    <a:gd name="connsiteX172" fmla="*/ 1673750 w 1980454"/>
                    <a:gd name="connsiteY172" fmla="*/ 552594 h 1876486"/>
                    <a:gd name="connsiteX173" fmla="*/ 1661823 w 1980454"/>
                    <a:gd name="connsiteY173" fmla="*/ 556570 h 1876486"/>
                    <a:gd name="connsiteX174" fmla="*/ 1657847 w 1980454"/>
                    <a:gd name="connsiteY174" fmla="*/ 520789 h 1876486"/>
                    <a:gd name="connsiteX175" fmla="*/ 1645920 w 1980454"/>
                    <a:gd name="connsiteY175" fmla="*/ 481033 h 1876486"/>
                    <a:gd name="connsiteX176" fmla="*/ 1637969 w 1980454"/>
                    <a:gd name="connsiteY176" fmla="*/ 453203 h 1876486"/>
                    <a:gd name="connsiteX177" fmla="*/ 1633993 w 1980454"/>
                    <a:gd name="connsiteY177" fmla="*/ 441276 h 1876486"/>
                    <a:gd name="connsiteX178" fmla="*/ 1633993 w 1980454"/>
                    <a:gd name="connsiteY178" fmla="*/ 417422 h 1876486"/>
                    <a:gd name="connsiteX179" fmla="*/ 1622067 w 1980454"/>
                    <a:gd name="connsiteY179" fmla="*/ 409471 h 1876486"/>
                    <a:gd name="connsiteX180" fmla="*/ 1594237 w 1980454"/>
                    <a:gd name="connsiteY180" fmla="*/ 385617 h 1876486"/>
                    <a:gd name="connsiteX181" fmla="*/ 1578334 w 1980454"/>
                    <a:gd name="connsiteY181" fmla="*/ 361763 h 1876486"/>
                    <a:gd name="connsiteX182" fmla="*/ 1566407 w 1980454"/>
                    <a:gd name="connsiteY182" fmla="*/ 337909 h 1876486"/>
                    <a:gd name="connsiteX183" fmla="*/ 1570383 w 1980454"/>
                    <a:gd name="connsiteY183" fmla="*/ 322006 h 1876486"/>
                    <a:gd name="connsiteX184" fmla="*/ 1578334 w 1980454"/>
                    <a:gd name="connsiteY184" fmla="*/ 310080 h 1876486"/>
                    <a:gd name="connsiteX185" fmla="*/ 1614115 w 1980454"/>
                    <a:gd name="connsiteY185" fmla="*/ 302128 h 1876486"/>
                    <a:gd name="connsiteX186" fmla="*/ 1622067 w 1980454"/>
                    <a:gd name="connsiteY186" fmla="*/ 294177 h 1876486"/>
                    <a:gd name="connsiteX187" fmla="*/ 1622067 w 1980454"/>
                    <a:gd name="connsiteY187" fmla="*/ 270323 h 1876486"/>
                    <a:gd name="connsiteX188" fmla="*/ 1614115 w 1980454"/>
                    <a:gd name="connsiteY188" fmla="*/ 262372 h 1876486"/>
                    <a:gd name="connsiteX189" fmla="*/ 1606164 w 1980454"/>
                    <a:gd name="connsiteY189" fmla="*/ 234542 h 1876486"/>
                    <a:gd name="connsiteX190" fmla="*/ 1610140 w 1980454"/>
                    <a:gd name="connsiteY190" fmla="*/ 194786 h 1876486"/>
                    <a:gd name="connsiteX191" fmla="*/ 1618091 w 1980454"/>
                    <a:gd name="connsiteY191" fmla="*/ 170932 h 1876486"/>
                    <a:gd name="connsiteX192" fmla="*/ 1598213 w 1980454"/>
                    <a:gd name="connsiteY192" fmla="*/ 127200 h 1876486"/>
                    <a:gd name="connsiteX193" fmla="*/ 1590261 w 1980454"/>
                    <a:gd name="connsiteY193" fmla="*/ 115273 h 1876486"/>
                    <a:gd name="connsiteX194" fmla="*/ 1598213 w 1980454"/>
                    <a:gd name="connsiteY194" fmla="*/ 147078 h 1876486"/>
                    <a:gd name="connsiteX195" fmla="*/ 1606164 w 1980454"/>
                    <a:gd name="connsiteY195" fmla="*/ 123224 h 1876486"/>
                    <a:gd name="connsiteX196" fmla="*/ 1610140 w 1980454"/>
                    <a:gd name="connsiteY196" fmla="*/ 111297 h 1876486"/>
                    <a:gd name="connsiteX197" fmla="*/ 1618091 w 1980454"/>
                    <a:gd name="connsiteY197" fmla="*/ 99370 h 1876486"/>
                    <a:gd name="connsiteX198" fmla="*/ 1606164 w 1980454"/>
                    <a:gd name="connsiteY198" fmla="*/ 107321 h 1876486"/>
                    <a:gd name="connsiteX199" fmla="*/ 1514724 w 1980454"/>
                    <a:gd name="connsiteY199" fmla="*/ 95394 h 1876486"/>
                    <a:gd name="connsiteX200" fmla="*/ 1490870 w 1980454"/>
                    <a:gd name="connsiteY200" fmla="*/ 87443 h 1876486"/>
                    <a:gd name="connsiteX201" fmla="*/ 1482919 w 1980454"/>
                    <a:gd name="connsiteY201" fmla="*/ 75516 h 1876486"/>
                    <a:gd name="connsiteX202" fmla="*/ 1463040 w 1980454"/>
                    <a:gd name="connsiteY202" fmla="*/ 71540 h 1876486"/>
                    <a:gd name="connsiteX203" fmla="*/ 1431235 w 1980454"/>
                    <a:gd name="connsiteY203" fmla="*/ 67565 h 1876486"/>
                    <a:gd name="connsiteX204" fmla="*/ 1379552 w 1980454"/>
                    <a:gd name="connsiteY204" fmla="*/ 51662 h 1876486"/>
                    <a:gd name="connsiteX205" fmla="*/ 1329442 w 1980454"/>
                    <a:gd name="connsiteY205" fmla="*/ 38948 h 1876486"/>
                    <a:gd name="connsiteX206" fmla="*/ 1284136 w 1980454"/>
                    <a:gd name="connsiteY206" fmla="*/ 35760 h 1876486"/>
                    <a:gd name="connsiteX207" fmla="*/ 1248396 w 1980454"/>
                    <a:gd name="connsiteY207" fmla="*/ 24640 h 1876486"/>
                    <a:gd name="connsiteX208" fmla="*/ 1197459 w 1980454"/>
                    <a:gd name="connsiteY208" fmla="*/ 41351 h 1876486"/>
                    <a:gd name="connsiteX209" fmla="*/ 1139439 w 1980454"/>
                    <a:gd name="connsiteY209" fmla="*/ 38161 h 1876486"/>
                    <a:gd name="connsiteX210" fmla="*/ 1091731 w 1980454"/>
                    <a:gd name="connsiteY210" fmla="*/ 25448 h 1876486"/>
                    <a:gd name="connsiteX211" fmla="*/ 1008201 w 1980454"/>
                    <a:gd name="connsiteY211" fmla="*/ 0 h 1876486"/>
                    <a:gd name="connsiteX212" fmla="*/ 940656 w 1980454"/>
                    <a:gd name="connsiteY212" fmla="*/ 8737 h 1876486"/>
                    <a:gd name="connsiteX213" fmla="*/ 870668 w 1980454"/>
                    <a:gd name="connsiteY213" fmla="*/ 7930 h 1876486"/>
                    <a:gd name="connsiteX214" fmla="*/ 826936 w 1980454"/>
                    <a:gd name="connsiteY214" fmla="*/ 11906 h 1876486"/>
                    <a:gd name="connsiteX215" fmla="*/ 822960 w 1980454"/>
                    <a:gd name="connsiteY215" fmla="*/ 35760 h 1876486"/>
                    <a:gd name="connsiteX216" fmla="*/ 811033 w 1980454"/>
                    <a:gd name="connsiteY216" fmla="*/ 39735 h 1876486"/>
                    <a:gd name="connsiteX217" fmla="*/ 783204 w 1980454"/>
                    <a:gd name="connsiteY217" fmla="*/ 51662 h 1876486"/>
                    <a:gd name="connsiteX218" fmla="*/ 759350 w 1980454"/>
                    <a:gd name="connsiteY218" fmla="*/ 59613 h 1876486"/>
                    <a:gd name="connsiteX219" fmla="*/ 751399 w 1980454"/>
                    <a:gd name="connsiteY219" fmla="*/ 67565 h 1876486"/>
                    <a:gd name="connsiteX220" fmla="*/ 731520 w 1980454"/>
                    <a:gd name="connsiteY220" fmla="*/ 79492 h 1876486"/>
                    <a:gd name="connsiteX221" fmla="*/ 723569 w 1980454"/>
                    <a:gd name="connsiteY221" fmla="*/ 91419 h 1876486"/>
                    <a:gd name="connsiteX222" fmla="*/ 719593 w 1980454"/>
                    <a:gd name="connsiteY222" fmla="*/ 103346 h 1876486"/>
                    <a:gd name="connsiteX223" fmla="*/ 695740 w 1980454"/>
                    <a:gd name="connsiteY223" fmla="*/ 107321 h 1876486"/>
                    <a:gd name="connsiteX224" fmla="*/ 683813 w 1980454"/>
                    <a:gd name="connsiteY224" fmla="*/ 111297 h 1876486"/>
                    <a:gd name="connsiteX225" fmla="*/ 667910 w 1980454"/>
                    <a:gd name="connsiteY225" fmla="*/ 127200 h 1876486"/>
                    <a:gd name="connsiteX226" fmla="*/ 648052 w 1980454"/>
                    <a:gd name="connsiteY226" fmla="*/ 155837 h 1876486"/>
                    <a:gd name="connsiteX227" fmla="*/ 632129 w 1980454"/>
                    <a:gd name="connsiteY227" fmla="*/ 182859 h 1876486"/>
                    <a:gd name="connsiteX228" fmla="*/ 612251 w 1980454"/>
                    <a:gd name="connsiteY228" fmla="*/ 170932 h 1876486"/>
                    <a:gd name="connsiteX229" fmla="*/ 600324 w 1980454"/>
                    <a:gd name="connsiteY229" fmla="*/ 174907 h 1876486"/>
                    <a:gd name="connsiteX230" fmla="*/ 588397 w 1980454"/>
                    <a:gd name="connsiteY230" fmla="*/ 202737 h 1876486"/>
                    <a:gd name="connsiteX231" fmla="*/ 580446 w 1980454"/>
                    <a:gd name="connsiteY231" fmla="*/ 226591 h 1876486"/>
                    <a:gd name="connsiteX232" fmla="*/ 548640 w 1980454"/>
                    <a:gd name="connsiteY232" fmla="*/ 234542 h 1876486"/>
                    <a:gd name="connsiteX233" fmla="*/ 552616 w 1980454"/>
                    <a:gd name="connsiteY233" fmla="*/ 262372 h 1876486"/>
                    <a:gd name="connsiteX234" fmla="*/ 548640 w 1980454"/>
                    <a:gd name="connsiteY234" fmla="*/ 274299 h 1876486"/>
                    <a:gd name="connsiteX235" fmla="*/ 544665 w 1980454"/>
                    <a:gd name="connsiteY235" fmla="*/ 294177 h 1876486"/>
                    <a:gd name="connsiteX236" fmla="*/ 540689 w 1980454"/>
                    <a:gd name="connsiteY236" fmla="*/ 306104 h 1876486"/>
                    <a:gd name="connsiteX237" fmla="*/ 528762 w 1980454"/>
                    <a:gd name="connsiteY237" fmla="*/ 314055 h 1876486"/>
                    <a:gd name="connsiteX238" fmla="*/ 496957 w 1980454"/>
                    <a:gd name="connsiteY238" fmla="*/ 353812 h 1876486"/>
                    <a:gd name="connsiteX239" fmla="*/ 485030 w 1980454"/>
                    <a:gd name="connsiteY239" fmla="*/ 357787 h 1876486"/>
                    <a:gd name="connsiteX240" fmla="*/ 469127 w 1980454"/>
                    <a:gd name="connsiteY240" fmla="*/ 377666 h 1876486"/>
                    <a:gd name="connsiteX241" fmla="*/ 477079 w 1980454"/>
                    <a:gd name="connsiteY241" fmla="*/ 401520 h 1876486"/>
                    <a:gd name="connsiteX242" fmla="*/ 481054 w 1980454"/>
                    <a:gd name="connsiteY242" fmla="*/ 413446 h 1876486"/>
                    <a:gd name="connsiteX243" fmla="*/ 462791 w 1980454"/>
                    <a:gd name="connsiteY243" fmla="*/ 453224 h 1876486"/>
                    <a:gd name="connsiteX244" fmla="*/ 473103 w 1980454"/>
                    <a:gd name="connsiteY244" fmla="*/ 496935 h 1876486"/>
                    <a:gd name="connsiteX245" fmla="*/ 465152 w 1980454"/>
                    <a:gd name="connsiteY245" fmla="*/ 588375 h 1876486"/>
                    <a:gd name="connsiteX246" fmla="*/ 461176 w 1980454"/>
                    <a:gd name="connsiteY246" fmla="*/ 616205 h 1876486"/>
                    <a:gd name="connsiteX247" fmla="*/ 453225 w 1980454"/>
                    <a:gd name="connsiteY247" fmla="*/ 640059 h 1876486"/>
                    <a:gd name="connsiteX248" fmla="*/ 449249 w 1980454"/>
                    <a:gd name="connsiteY248" fmla="*/ 655961 h 1876486"/>
                    <a:gd name="connsiteX249" fmla="*/ 441298 w 1980454"/>
                    <a:gd name="connsiteY249" fmla="*/ 679815 h 1876486"/>
                    <a:gd name="connsiteX250" fmla="*/ 425395 w 1980454"/>
                    <a:gd name="connsiteY250" fmla="*/ 727523 h 1876486"/>
                    <a:gd name="connsiteX251" fmla="*/ 417444 w 1980454"/>
                    <a:gd name="connsiteY251" fmla="*/ 759328 h 1876486"/>
                    <a:gd name="connsiteX252" fmla="*/ 397586 w 1980454"/>
                    <a:gd name="connsiteY252" fmla="*/ 783182 h 1876486"/>
                    <a:gd name="connsiteX253" fmla="*/ 373712 w 1980454"/>
                    <a:gd name="connsiteY253" fmla="*/ 795109 h 1876486"/>
                    <a:gd name="connsiteX254" fmla="*/ 349858 w 1980454"/>
                    <a:gd name="connsiteY254" fmla="*/ 803060 h 1876486"/>
                    <a:gd name="connsiteX255" fmla="*/ 314077 w 1980454"/>
                    <a:gd name="connsiteY255" fmla="*/ 811012 h 1876486"/>
                    <a:gd name="connsiteX256" fmla="*/ 302150 w 1980454"/>
                    <a:gd name="connsiteY256" fmla="*/ 814987 h 1876486"/>
                    <a:gd name="connsiteX257" fmla="*/ 286247 w 1980454"/>
                    <a:gd name="connsiteY257" fmla="*/ 822939 h 1876486"/>
                    <a:gd name="connsiteX258" fmla="*/ 218661 w 1980454"/>
                    <a:gd name="connsiteY258" fmla="*/ 830890 h 1876486"/>
                    <a:gd name="connsiteX259" fmla="*/ 194807 w 1980454"/>
                    <a:gd name="connsiteY259" fmla="*/ 838841 h 1876486"/>
                    <a:gd name="connsiteX260" fmla="*/ 178905 w 1980454"/>
                    <a:gd name="connsiteY260" fmla="*/ 842817 h 1876486"/>
                    <a:gd name="connsiteX261" fmla="*/ 151075 w 1980454"/>
                    <a:gd name="connsiteY261" fmla="*/ 850768 h 1876486"/>
                    <a:gd name="connsiteX262" fmla="*/ 112106 w 1980454"/>
                    <a:gd name="connsiteY262" fmla="*/ 857932 h 1876486"/>
                    <a:gd name="connsiteX263" fmla="*/ 63611 w 1980454"/>
                    <a:gd name="connsiteY263" fmla="*/ 890525 h 1876486"/>
                    <a:gd name="connsiteX264" fmla="*/ 39757 w 1980454"/>
                    <a:gd name="connsiteY264" fmla="*/ 918354 h 1876486"/>
                    <a:gd name="connsiteX265" fmla="*/ 7952 w 1980454"/>
                    <a:gd name="connsiteY265" fmla="*/ 958111 h 1876486"/>
                    <a:gd name="connsiteX266" fmla="*/ 0 w 1980454"/>
                    <a:gd name="connsiteY266" fmla="*/ 981965 h 1876486"/>
                    <a:gd name="connsiteX267" fmla="*/ 19879 w 1980454"/>
                    <a:gd name="connsiteY267" fmla="*/ 1009794 h 1876486"/>
                    <a:gd name="connsiteX268" fmla="*/ 7952 w 1980454"/>
                    <a:gd name="connsiteY268" fmla="*/ 1009794 h 1876486"/>
                    <a:gd name="connsiteX0" fmla="*/ 7952 w 1980454"/>
                    <a:gd name="connsiteY0" fmla="*/ 1009794 h 1876486"/>
                    <a:gd name="connsiteX1" fmla="*/ 35781 w 1980454"/>
                    <a:gd name="connsiteY1" fmla="*/ 1005819 h 1876486"/>
                    <a:gd name="connsiteX2" fmla="*/ 75538 w 1980454"/>
                    <a:gd name="connsiteY2" fmla="*/ 1013770 h 1876486"/>
                    <a:gd name="connsiteX3" fmla="*/ 87465 w 1980454"/>
                    <a:gd name="connsiteY3" fmla="*/ 1021721 h 1876486"/>
                    <a:gd name="connsiteX4" fmla="*/ 95416 w 1980454"/>
                    <a:gd name="connsiteY4" fmla="*/ 1029673 h 1876486"/>
                    <a:gd name="connsiteX5" fmla="*/ 115294 w 1980454"/>
                    <a:gd name="connsiteY5" fmla="*/ 1033648 h 1876486"/>
                    <a:gd name="connsiteX6" fmla="*/ 131197 w 1980454"/>
                    <a:gd name="connsiteY6" fmla="*/ 1057502 h 1876486"/>
                    <a:gd name="connsiteX7" fmla="*/ 178905 w 1980454"/>
                    <a:gd name="connsiteY7" fmla="*/ 1073405 h 1876486"/>
                    <a:gd name="connsiteX8" fmla="*/ 190832 w 1980454"/>
                    <a:gd name="connsiteY8" fmla="*/ 1077380 h 1876486"/>
                    <a:gd name="connsiteX9" fmla="*/ 202759 w 1980454"/>
                    <a:gd name="connsiteY9" fmla="*/ 1081356 h 1876486"/>
                    <a:gd name="connsiteX10" fmla="*/ 218661 w 1980454"/>
                    <a:gd name="connsiteY10" fmla="*/ 1085332 h 1876486"/>
                    <a:gd name="connsiteX11" fmla="*/ 230588 w 1980454"/>
                    <a:gd name="connsiteY11" fmla="*/ 1089307 h 1876486"/>
                    <a:gd name="connsiteX12" fmla="*/ 250467 w 1980454"/>
                    <a:gd name="connsiteY12" fmla="*/ 1093283 h 1876486"/>
                    <a:gd name="connsiteX13" fmla="*/ 262393 w 1980454"/>
                    <a:gd name="connsiteY13" fmla="*/ 1097259 h 1876486"/>
                    <a:gd name="connsiteX14" fmla="*/ 278296 w 1980454"/>
                    <a:gd name="connsiteY14" fmla="*/ 1101234 h 1876486"/>
                    <a:gd name="connsiteX15" fmla="*/ 290223 w 1980454"/>
                    <a:gd name="connsiteY15" fmla="*/ 1105210 h 1876486"/>
                    <a:gd name="connsiteX16" fmla="*/ 337931 w 1980454"/>
                    <a:gd name="connsiteY16" fmla="*/ 1113161 h 1876486"/>
                    <a:gd name="connsiteX17" fmla="*/ 381663 w 1980454"/>
                    <a:gd name="connsiteY17" fmla="*/ 1109186 h 1876486"/>
                    <a:gd name="connsiteX18" fmla="*/ 405517 w 1980454"/>
                    <a:gd name="connsiteY18" fmla="*/ 1101234 h 1876486"/>
                    <a:gd name="connsiteX19" fmla="*/ 417444 w 1980454"/>
                    <a:gd name="connsiteY19" fmla="*/ 1097259 h 1876486"/>
                    <a:gd name="connsiteX20" fmla="*/ 449249 w 1980454"/>
                    <a:gd name="connsiteY20" fmla="*/ 1101234 h 1876486"/>
                    <a:gd name="connsiteX21" fmla="*/ 473103 w 1980454"/>
                    <a:gd name="connsiteY21" fmla="*/ 1117137 h 1876486"/>
                    <a:gd name="connsiteX22" fmla="*/ 492981 w 1980454"/>
                    <a:gd name="connsiteY22" fmla="*/ 1133040 h 1876486"/>
                    <a:gd name="connsiteX23" fmla="*/ 512860 w 1980454"/>
                    <a:gd name="connsiteY23" fmla="*/ 1148942 h 1876486"/>
                    <a:gd name="connsiteX24" fmla="*/ 532738 w 1980454"/>
                    <a:gd name="connsiteY24" fmla="*/ 1172796 h 1876486"/>
                    <a:gd name="connsiteX25" fmla="*/ 568519 w 1980454"/>
                    <a:gd name="connsiteY25" fmla="*/ 1188699 h 1876486"/>
                    <a:gd name="connsiteX26" fmla="*/ 580446 w 1980454"/>
                    <a:gd name="connsiteY26" fmla="*/ 1192674 h 1876486"/>
                    <a:gd name="connsiteX27" fmla="*/ 592373 w 1980454"/>
                    <a:gd name="connsiteY27" fmla="*/ 1196650 h 1876486"/>
                    <a:gd name="connsiteX28" fmla="*/ 604300 w 1980454"/>
                    <a:gd name="connsiteY28" fmla="*/ 1204601 h 1876486"/>
                    <a:gd name="connsiteX29" fmla="*/ 612251 w 1980454"/>
                    <a:gd name="connsiteY29" fmla="*/ 1212553 h 1876486"/>
                    <a:gd name="connsiteX30" fmla="*/ 624178 w 1980454"/>
                    <a:gd name="connsiteY30" fmla="*/ 1216528 h 1876486"/>
                    <a:gd name="connsiteX31" fmla="*/ 632129 w 1980454"/>
                    <a:gd name="connsiteY31" fmla="*/ 1224480 h 1876486"/>
                    <a:gd name="connsiteX32" fmla="*/ 667910 w 1980454"/>
                    <a:gd name="connsiteY32" fmla="*/ 1236406 h 1876486"/>
                    <a:gd name="connsiteX33" fmla="*/ 679837 w 1980454"/>
                    <a:gd name="connsiteY33" fmla="*/ 1240382 h 1876486"/>
                    <a:gd name="connsiteX34" fmla="*/ 691764 w 1980454"/>
                    <a:gd name="connsiteY34" fmla="*/ 1248333 h 1876486"/>
                    <a:gd name="connsiteX35" fmla="*/ 715618 w 1980454"/>
                    <a:gd name="connsiteY35" fmla="*/ 1256285 h 1876486"/>
                    <a:gd name="connsiteX36" fmla="*/ 719593 w 1980454"/>
                    <a:gd name="connsiteY36" fmla="*/ 1268212 h 1876486"/>
                    <a:gd name="connsiteX37" fmla="*/ 739472 w 1980454"/>
                    <a:gd name="connsiteY37" fmla="*/ 1288090 h 1876486"/>
                    <a:gd name="connsiteX38" fmla="*/ 751399 w 1980454"/>
                    <a:gd name="connsiteY38" fmla="*/ 1307968 h 1876486"/>
                    <a:gd name="connsiteX39" fmla="*/ 755374 w 1980454"/>
                    <a:gd name="connsiteY39" fmla="*/ 1319895 h 1876486"/>
                    <a:gd name="connsiteX40" fmla="*/ 771277 w 1980454"/>
                    <a:gd name="connsiteY40" fmla="*/ 1335798 h 1876486"/>
                    <a:gd name="connsiteX41" fmla="*/ 783204 w 1980454"/>
                    <a:gd name="connsiteY41" fmla="*/ 1347725 h 1876486"/>
                    <a:gd name="connsiteX42" fmla="*/ 799107 w 1980454"/>
                    <a:gd name="connsiteY42" fmla="*/ 1367603 h 1876486"/>
                    <a:gd name="connsiteX43" fmla="*/ 803082 w 1980454"/>
                    <a:gd name="connsiteY43" fmla="*/ 1379530 h 1876486"/>
                    <a:gd name="connsiteX44" fmla="*/ 815009 w 1980454"/>
                    <a:gd name="connsiteY44" fmla="*/ 1383506 h 1876486"/>
                    <a:gd name="connsiteX45" fmla="*/ 838863 w 1980454"/>
                    <a:gd name="connsiteY45" fmla="*/ 1399408 h 1876486"/>
                    <a:gd name="connsiteX46" fmla="*/ 862717 w 1980454"/>
                    <a:gd name="connsiteY46" fmla="*/ 1407360 h 1876486"/>
                    <a:gd name="connsiteX47" fmla="*/ 874644 w 1980454"/>
                    <a:gd name="connsiteY47" fmla="*/ 1411335 h 1876486"/>
                    <a:gd name="connsiteX48" fmla="*/ 882595 w 1980454"/>
                    <a:gd name="connsiteY48" fmla="*/ 1423262 h 1876486"/>
                    <a:gd name="connsiteX49" fmla="*/ 894522 w 1980454"/>
                    <a:gd name="connsiteY49" fmla="*/ 1427238 h 1876486"/>
                    <a:gd name="connsiteX50" fmla="*/ 906449 w 1980454"/>
                    <a:gd name="connsiteY50" fmla="*/ 1435189 h 1876486"/>
                    <a:gd name="connsiteX51" fmla="*/ 914400 w 1980454"/>
                    <a:gd name="connsiteY51" fmla="*/ 1447116 h 1876486"/>
                    <a:gd name="connsiteX52" fmla="*/ 918376 w 1980454"/>
                    <a:gd name="connsiteY52" fmla="*/ 1459043 h 1876486"/>
                    <a:gd name="connsiteX53" fmla="*/ 934279 w 1980454"/>
                    <a:gd name="connsiteY53" fmla="*/ 1478921 h 1876486"/>
                    <a:gd name="connsiteX54" fmla="*/ 946206 w 1980454"/>
                    <a:gd name="connsiteY54" fmla="*/ 1482897 h 1876486"/>
                    <a:gd name="connsiteX55" fmla="*/ 966084 w 1980454"/>
                    <a:gd name="connsiteY55" fmla="*/ 1478921 h 1876486"/>
                    <a:gd name="connsiteX56" fmla="*/ 978011 w 1980454"/>
                    <a:gd name="connsiteY56" fmla="*/ 1474946 h 1876486"/>
                    <a:gd name="connsiteX57" fmla="*/ 1001865 w 1980454"/>
                    <a:gd name="connsiteY57" fmla="*/ 1478921 h 1876486"/>
                    <a:gd name="connsiteX58" fmla="*/ 1025719 w 1980454"/>
                    <a:gd name="connsiteY58" fmla="*/ 1486873 h 1876486"/>
                    <a:gd name="connsiteX59" fmla="*/ 1049573 w 1980454"/>
                    <a:gd name="connsiteY59" fmla="*/ 1502775 h 1876486"/>
                    <a:gd name="connsiteX60" fmla="*/ 1069451 w 1980454"/>
                    <a:gd name="connsiteY60" fmla="*/ 1522653 h 1876486"/>
                    <a:gd name="connsiteX61" fmla="*/ 1101256 w 1980454"/>
                    <a:gd name="connsiteY61" fmla="*/ 1546507 h 1876486"/>
                    <a:gd name="connsiteX62" fmla="*/ 1109207 w 1980454"/>
                    <a:gd name="connsiteY62" fmla="*/ 1554459 h 1876486"/>
                    <a:gd name="connsiteX63" fmla="*/ 1141013 w 1980454"/>
                    <a:gd name="connsiteY63" fmla="*/ 1562410 h 1876486"/>
                    <a:gd name="connsiteX64" fmla="*/ 1152940 w 1980454"/>
                    <a:gd name="connsiteY64" fmla="*/ 1570361 h 1876486"/>
                    <a:gd name="connsiteX65" fmla="*/ 1176793 w 1980454"/>
                    <a:gd name="connsiteY65" fmla="*/ 1578313 h 1876486"/>
                    <a:gd name="connsiteX66" fmla="*/ 1196672 w 1980454"/>
                    <a:gd name="connsiteY66" fmla="*/ 1590240 h 1876486"/>
                    <a:gd name="connsiteX67" fmla="*/ 1208599 w 1980454"/>
                    <a:gd name="connsiteY67" fmla="*/ 1602166 h 1876486"/>
                    <a:gd name="connsiteX68" fmla="*/ 1232453 w 1980454"/>
                    <a:gd name="connsiteY68" fmla="*/ 1610118 h 1876486"/>
                    <a:gd name="connsiteX69" fmla="*/ 1244380 w 1980454"/>
                    <a:gd name="connsiteY69" fmla="*/ 1614093 h 1876486"/>
                    <a:gd name="connsiteX70" fmla="*/ 1252331 w 1980454"/>
                    <a:gd name="connsiteY70" fmla="*/ 1602166 h 1876486"/>
                    <a:gd name="connsiteX71" fmla="*/ 1268233 w 1980454"/>
                    <a:gd name="connsiteY71" fmla="*/ 1606142 h 1876486"/>
                    <a:gd name="connsiteX72" fmla="*/ 1288112 w 1980454"/>
                    <a:gd name="connsiteY72" fmla="*/ 1622045 h 1876486"/>
                    <a:gd name="connsiteX73" fmla="*/ 1296063 w 1980454"/>
                    <a:gd name="connsiteY73" fmla="*/ 1633972 h 1876486"/>
                    <a:gd name="connsiteX74" fmla="*/ 1307990 w 1980454"/>
                    <a:gd name="connsiteY74" fmla="*/ 1641923 h 1876486"/>
                    <a:gd name="connsiteX75" fmla="*/ 1331844 w 1980454"/>
                    <a:gd name="connsiteY75" fmla="*/ 1669753 h 1876486"/>
                    <a:gd name="connsiteX76" fmla="*/ 1343771 w 1980454"/>
                    <a:gd name="connsiteY76" fmla="*/ 1673728 h 1876486"/>
                    <a:gd name="connsiteX77" fmla="*/ 1391479 w 1980454"/>
                    <a:gd name="connsiteY77" fmla="*/ 1661801 h 1876486"/>
                    <a:gd name="connsiteX78" fmla="*/ 1403406 w 1980454"/>
                    <a:gd name="connsiteY78" fmla="*/ 1657826 h 1876486"/>
                    <a:gd name="connsiteX79" fmla="*/ 1439187 w 1980454"/>
                    <a:gd name="connsiteY79" fmla="*/ 1669753 h 1876486"/>
                    <a:gd name="connsiteX80" fmla="*/ 1451113 w 1980454"/>
                    <a:gd name="connsiteY80" fmla="*/ 1673728 h 1876486"/>
                    <a:gd name="connsiteX81" fmla="*/ 1463040 w 1980454"/>
                    <a:gd name="connsiteY81" fmla="*/ 1677704 h 1876486"/>
                    <a:gd name="connsiteX82" fmla="*/ 1494846 w 1980454"/>
                    <a:gd name="connsiteY82" fmla="*/ 1701558 h 1876486"/>
                    <a:gd name="connsiteX83" fmla="*/ 1506773 w 1980454"/>
                    <a:gd name="connsiteY83" fmla="*/ 1709509 h 1876486"/>
                    <a:gd name="connsiteX84" fmla="*/ 1530627 w 1980454"/>
                    <a:gd name="connsiteY84" fmla="*/ 1713485 h 1876486"/>
                    <a:gd name="connsiteX85" fmla="*/ 1542553 w 1980454"/>
                    <a:gd name="connsiteY85" fmla="*/ 1721436 h 1876486"/>
                    <a:gd name="connsiteX86" fmla="*/ 1554480 w 1980454"/>
                    <a:gd name="connsiteY86" fmla="*/ 1725412 h 1876486"/>
                    <a:gd name="connsiteX87" fmla="*/ 1562432 w 1980454"/>
                    <a:gd name="connsiteY87" fmla="*/ 1733363 h 1876486"/>
                    <a:gd name="connsiteX88" fmla="*/ 1574359 w 1980454"/>
                    <a:gd name="connsiteY88" fmla="*/ 1737339 h 1876486"/>
                    <a:gd name="connsiteX89" fmla="*/ 1598213 w 1980454"/>
                    <a:gd name="connsiteY89" fmla="*/ 1753241 h 1876486"/>
                    <a:gd name="connsiteX90" fmla="*/ 1618091 w 1980454"/>
                    <a:gd name="connsiteY90" fmla="*/ 1773120 h 1876486"/>
                    <a:gd name="connsiteX91" fmla="*/ 1637969 w 1980454"/>
                    <a:gd name="connsiteY91" fmla="*/ 1792998 h 1876486"/>
                    <a:gd name="connsiteX92" fmla="*/ 1641945 w 1980454"/>
                    <a:gd name="connsiteY92" fmla="*/ 1804925 h 1876486"/>
                    <a:gd name="connsiteX93" fmla="*/ 1665799 w 1980454"/>
                    <a:gd name="connsiteY93" fmla="*/ 1828779 h 1876486"/>
                    <a:gd name="connsiteX94" fmla="*/ 1677726 w 1980454"/>
                    <a:gd name="connsiteY94" fmla="*/ 1840706 h 1876486"/>
                    <a:gd name="connsiteX95" fmla="*/ 1685677 w 1980454"/>
                    <a:gd name="connsiteY95" fmla="*/ 1852633 h 1876486"/>
                    <a:gd name="connsiteX96" fmla="*/ 1689653 w 1980454"/>
                    <a:gd name="connsiteY96" fmla="*/ 1864560 h 1876486"/>
                    <a:gd name="connsiteX97" fmla="*/ 1701580 w 1980454"/>
                    <a:gd name="connsiteY97" fmla="*/ 1876486 h 1876486"/>
                    <a:gd name="connsiteX98" fmla="*/ 1713507 w 1980454"/>
                    <a:gd name="connsiteY98" fmla="*/ 1872511 h 1876486"/>
                    <a:gd name="connsiteX99" fmla="*/ 1737360 w 1980454"/>
                    <a:gd name="connsiteY99" fmla="*/ 1824803 h 1876486"/>
                    <a:gd name="connsiteX100" fmla="*/ 1753263 w 1980454"/>
                    <a:gd name="connsiteY100" fmla="*/ 1804925 h 1876486"/>
                    <a:gd name="connsiteX101" fmla="*/ 1757239 w 1980454"/>
                    <a:gd name="connsiteY101" fmla="*/ 1792998 h 1876486"/>
                    <a:gd name="connsiteX102" fmla="*/ 1773141 w 1980454"/>
                    <a:gd name="connsiteY102" fmla="*/ 1769144 h 1876486"/>
                    <a:gd name="connsiteX103" fmla="*/ 1781093 w 1980454"/>
                    <a:gd name="connsiteY103" fmla="*/ 1757217 h 1876486"/>
                    <a:gd name="connsiteX104" fmla="*/ 1793020 w 1980454"/>
                    <a:gd name="connsiteY104" fmla="*/ 1749266 h 1876486"/>
                    <a:gd name="connsiteX105" fmla="*/ 1832776 w 1980454"/>
                    <a:gd name="connsiteY105" fmla="*/ 1737339 h 1876486"/>
                    <a:gd name="connsiteX106" fmla="*/ 1840727 w 1980454"/>
                    <a:gd name="connsiteY106" fmla="*/ 1729387 h 1876486"/>
                    <a:gd name="connsiteX107" fmla="*/ 1844703 w 1980454"/>
                    <a:gd name="connsiteY107" fmla="*/ 1717460 h 1876486"/>
                    <a:gd name="connsiteX108" fmla="*/ 1856630 w 1980454"/>
                    <a:gd name="connsiteY108" fmla="*/ 1713485 h 1876486"/>
                    <a:gd name="connsiteX109" fmla="*/ 1864581 w 1980454"/>
                    <a:gd name="connsiteY109" fmla="*/ 1705533 h 1876486"/>
                    <a:gd name="connsiteX110" fmla="*/ 1880484 w 1980454"/>
                    <a:gd name="connsiteY110" fmla="*/ 1681680 h 1876486"/>
                    <a:gd name="connsiteX111" fmla="*/ 1896387 w 1980454"/>
                    <a:gd name="connsiteY111" fmla="*/ 1665777 h 1876486"/>
                    <a:gd name="connsiteX112" fmla="*/ 1912289 w 1980454"/>
                    <a:gd name="connsiteY112" fmla="*/ 1649874 h 1876486"/>
                    <a:gd name="connsiteX113" fmla="*/ 1936143 w 1980454"/>
                    <a:gd name="connsiteY113" fmla="*/ 1633972 h 1876486"/>
                    <a:gd name="connsiteX114" fmla="*/ 1932167 w 1980454"/>
                    <a:gd name="connsiteY114" fmla="*/ 1618069 h 1876486"/>
                    <a:gd name="connsiteX115" fmla="*/ 1920240 w 1980454"/>
                    <a:gd name="connsiteY115" fmla="*/ 1610118 h 1876486"/>
                    <a:gd name="connsiteX116" fmla="*/ 1904338 w 1980454"/>
                    <a:gd name="connsiteY116" fmla="*/ 1590240 h 1876486"/>
                    <a:gd name="connsiteX117" fmla="*/ 1900362 w 1980454"/>
                    <a:gd name="connsiteY117" fmla="*/ 1578313 h 1876486"/>
                    <a:gd name="connsiteX118" fmla="*/ 1904338 w 1980454"/>
                    <a:gd name="connsiteY118" fmla="*/ 1566386 h 1876486"/>
                    <a:gd name="connsiteX119" fmla="*/ 1908313 w 1980454"/>
                    <a:gd name="connsiteY119" fmla="*/ 1546507 h 1876486"/>
                    <a:gd name="connsiteX120" fmla="*/ 1928192 w 1980454"/>
                    <a:gd name="connsiteY120" fmla="*/ 1530605 h 1876486"/>
                    <a:gd name="connsiteX121" fmla="*/ 1936143 w 1980454"/>
                    <a:gd name="connsiteY121" fmla="*/ 1522653 h 1876486"/>
                    <a:gd name="connsiteX122" fmla="*/ 1940119 w 1980454"/>
                    <a:gd name="connsiteY122" fmla="*/ 1510726 h 1876486"/>
                    <a:gd name="connsiteX123" fmla="*/ 1944094 w 1980454"/>
                    <a:gd name="connsiteY123" fmla="*/ 1494824 h 1876486"/>
                    <a:gd name="connsiteX124" fmla="*/ 1952046 w 1980454"/>
                    <a:gd name="connsiteY124" fmla="*/ 1486873 h 1876486"/>
                    <a:gd name="connsiteX125" fmla="*/ 1979875 w 1980454"/>
                    <a:gd name="connsiteY125" fmla="*/ 1486873 h 1876486"/>
                    <a:gd name="connsiteX126" fmla="*/ 1975900 w 1980454"/>
                    <a:gd name="connsiteY126" fmla="*/ 1466994 h 1876486"/>
                    <a:gd name="connsiteX127" fmla="*/ 1967948 w 1980454"/>
                    <a:gd name="connsiteY127" fmla="*/ 1443140 h 1876486"/>
                    <a:gd name="connsiteX128" fmla="*/ 1963973 w 1980454"/>
                    <a:gd name="connsiteY128" fmla="*/ 1431213 h 1876486"/>
                    <a:gd name="connsiteX129" fmla="*/ 1959997 w 1980454"/>
                    <a:gd name="connsiteY129" fmla="*/ 1419286 h 1876486"/>
                    <a:gd name="connsiteX130" fmla="*/ 1956021 w 1980454"/>
                    <a:gd name="connsiteY130" fmla="*/ 1407360 h 1876486"/>
                    <a:gd name="connsiteX131" fmla="*/ 1967948 w 1980454"/>
                    <a:gd name="connsiteY131" fmla="*/ 1371579 h 1876486"/>
                    <a:gd name="connsiteX132" fmla="*/ 1971924 w 1980454"/>
                    <a:gd name="connsiteY132" fmla="*/ 1359652 h 1876486"/>
                    <a:gd name="connsiteX133" fmla="*/ 1975900 w 1980454"/>
                    <a:gd name="connsiteY133" fmla="*/ 1347725 h 1876486"/>
                    <a:gd name="connsiteX134" fmla="*/ 1967948 w 1980454"/>
                    <a:gd name="connsiteY134" fmla="*/ 1300017 h 1876486"/>
                    <a:gd name="connsiteX135" fmla="*/ 1959997 w 1980454"/>
                    <a:gd name="connsiteY135" fmla="*/ 1276163 h 1876486"/>
                    <a:gd name="connsiteX136" fmla="*/ 1956021 w 1980454"/>
                    <a:gd name="connsiteY136" fmla="*/ 1264236 h 1876486"/>
                    <a:gd name="connsiteX137" fmla="*/ 1948070 w 1980454"/>
                    <a:gd name="connsiteY137" fmla="*/ 1208577 h 1876486"/>
                    <a:gd name="connsiteX138" fmla="*/ 1932167 w 1980454"/>
                    <a:gd name="connsiteY138" fmla="*/ 1188699 h 1876486"/>
                    <a:gd name="connsiteX139" fmla="*/ 1932167 w 1980454"/>
                    <a:gd name="connsiteY139" fmla="*/ 1140991 h 1876486"/>
                    <a:gd name="connsiteX140" fmla="*/ 1944094 w 1980454"/>
                    <a:gd name="connsiteY140" fmla="*/ 1137015 h 1876486"/>
                    <a:gd name="connsiteX141" fmla="*/ 1952046 w 1980454"/>
                    <a:gd name="connsiteY141" fmla="*/ 1129064 h 1876486"/>
                    <a:gd name="connsiteX142" fmla="*/ 1952046 w 1980454"/>
                    <a:gd name="connsiteY142" fmla="*/ 1093283 h 1876486"/>
                    <a:gd name="connsiteX143" fmla="*/ 1944094 w 1980454"/>
                    <a:gd name="connsiteY143" fmla="*/ 1069429 h 1876486"/>
                    <a:gd name="connsiteX144" fmla="*/ 1940119 w 1980454"/>
                    <a:gd name="connsiteY144" fmla="*/ 1045575 h 1876486"/>
                    <a:gd name="connsiteX145" fmla="*/ 1940119 w 1980454"/>
                    <a:gd name="connsiteY145" fmla="*/ 966062 h 1876486"/>
                    <a:gd name="connsiteX146" fmla="*/ 1932167 w 1980454"/>
                    <a:gd name="connsiteY146" fmla="*/ 958111 h 1876486"/>
                    <a:gd name="connsiteX147" fmla="*/ 1928192 w 1980454"/>
                    <a:gd name="connsiteY147" fmla="*/ 946184 h 1876486"/>
                    <a:gd name="connsiteX148" fmla="*/ 1920240 w 1980454"/>
                    <a:gd name="connsiteY148" fmla="*/ 938233 h 1876486"/>
                    <a:gd name="connsiteX149" fmla="*/ 1912289 w 1980454"/>
                    <a:gd name="connsiteY149" fmla="*/ 910403 h 1876486"/>
                    <a:gd name="connsiteX150" fmla="*/ 1900362 w 1980454"/>
                    <a:gd name="connsiteY150" fmla="*/ 902452 h 1876486"/>
                    <a:gd name="connsiteX151" fmla="*/ 1876508 w 1980454"/>
                    <a:gd name="connsiteY151" fmla="*/ 894500 h 1876486"/>
                    <a:gd name="connsiteX152" fmla="*/ 1864581 w 1980454"/>
                    <a:gd name="connsiteY152" fmla="*/ 890525 h 1876486"/>
                    <a:gd name="connsiteX153" fmla="*/ 1856630 w 1980454"/>
                    <a:gd name="connsiteY153" fmla="*/ 882573 h 1876486"/>
                    <a:gd name="connsiteX154" fmla="*/ 1844703 w 1980454"/>
                    <a:gd name="connsiteY154" fmla="*/ 878598 h 1876486"/>
                    <a:gd name="connsiteX155" fmla="*/ 1832776 w 1980454"/>
                    <a:gd name="connsiteY155" fmla="*/ 870646 h 1876486"/>
                    <a:gd name="connsiteX156" fmla="*/ 1824825 w 1980454"/>
                    <a:gd name="connsiteY156" fmla="*/ 858720 h 1876486"/>
                    <a:gd name="connsiteX157" fmla="*/ 1816873 w 1980454"/>
                    <a:gd name="connsiteY157" fmla="*/ 850768 h 1876486"/>
                    <a:gd name="connsiteX158" fmla="*/ 1820849 w 1980454"/>
                    <a:gd name="connsiteY158" fmla="*/ 830890 h 1876486"/>
                    <a:gd name="connsiteX159" fmla="*/ 1832776 w 1980454"/>
                    <a:gd name="connsiteY159" fmla="*/ 807036 h 1876486"/>
                    <a:gd name="connsiteX160" fmla="*/ 1836752 w 1980454"/>
                    <a:gd name="connsiteY160" fmla="*/ 795109 h 1876486"/>
                    <a:gd name="connsiteX161" fmla="*/ 1832776 w 1980454"/>
                    <a:gd name="connsiteY161" fmla="*/ 771255 h 1876486"/>
                    <a:gd name="connsiteX162" fmla="*/ 1824825 w 1980454"/>
                    <a:gd name="connsiteY162" fmla="*/ 759328 h 1876486"/>
                    <a:gd name="connsiteX163" fmla="*/ 1793020 w 1980454"/>
                    <a:gd name="connsiteY163" fmla="*/ 731499 h 1876486"/>
                    <a:gd name="connsiteX164" fmla="*/ 1793020 w 1980454"/>
                    <a:gd name="connsiteY164" fmla="*/ 663913 h 1876486"/>
                    <a:gd name="connsiteX165" fmla="*/ 1789044 w 1980454"/>
                    <a:gd name="connsiteY165" fmla="*/ 644034 h 1876486"/>
                    <a:gd name="connsiteX166" fmla="*/ 1785068 w 1980454"/>
                    <a:gd name="connsiteY166" fmla="*/ 632107 h 1876486"/>
                    <a:gd name="connsiteX167" fmla="*/ 1741336 w 1980454"/>
                    <a:gd name="connsiteY167" fmla="*/ 620180 h 1876486"/>
                    <a:gd name="connsiteX168" fmla="*/ 1721458 w 1980454"/>
                    <a:gd name="connsiteY168" fmla="*/ 596326 h 1876486"/>
                    <a:gd name="connsiteX169" fmla="*/ 1709531 w 1980454"/>
                    <a:gd name="connsiteY169" fmla="*/ 584400 h 1876486"/>
                    <a:gd name="connsiteX170" fmla="*/ 1709531 w 1980454"/>
                    <a:gd name="connsiteY170" fmla="*/ 552594 h 1876486"/>
                    <a:gd name="connsiteX171" fmla="*/ 1697604 w 1980454"/>
                    <a:gd name="connsiteY171" fmla="*/ 548619 h 1876486"/>
                    <a:gd name="connsiteX172" fmla="*/ 1673750 w 1980454"/>
                    <a:gd name="connsiteY172" fmla="*/ 552594 h 1876486"/>
                    <a:gd name="connsiteX173" fmla="*/ 1661823 w 1980454"/>
                    <a:gd name="connsiteY173" fmla="*/ 556570 h 1876486"/>
                    <a:gd name="connsiteX174" fmla="*/ 1657847 w 1980454"/>
                    <a:gd name="connsiteY174" fmla="*/ 520789 h 1876486"/>
                    <a:gd name="connsiteX175" fmla="*/ 1645920 w 1980454"/>
                    <a:gd name="connsiteY175" fmla="*/ 481033 h 1876486"/>
                    <a:gd name="connsiteX176" fmla="*/ 1637969 w 1980454"/>
                    <a:gd name="connsiteY176" fmla="*/ 453203 h 1876486"/>
                    <a:gd name="connsiteX177" fmla="*/ 1633993 w 1980454"/>
                    <a:gd name="connsiteY177" fmla="*/ 441276 h 1876486"/>
                    <a:gd name="connsiteX178" fmla="*/ 1633993 w 1980454"/>
                    <a:gd name="connsiteY178" fmla="*/ 417422 h 1876486"/>
                    <a:gd name="connsiteX179" fmla="*/ 1622067 w 1980454"/>
                    <a:gd name="connsiteY179" fmla="*/ 409471 h 1876486"/>
                    <a:gd name="connsiteX180" fmla="*/ 1594237 w 1980454"/>
                    <a:gd name="connsiteY180" fmla="*/ 385617 h 1876486"/>
                    <a:gd name="connsiteX181" fmla="*/ 1578334 w 1980454"/>
                    <a:gd name="connsiteY181" fmla="*/ 361763 h 1876486"/>
                    <a:gd name="connsiteX182" fmla="*/ 1566407 w 1980454"/>
                    <a:gd name="connsiteY182" fmla="*/ 337909 h 1876486"/>
                    <a:gd name="connsiteX183" fmla="*/ 1570383 w 1980454"/>
                    <a:gd name="connsiteY183" fmla="*/ 322006 h 1876486"/>
                    <a:gd name="connsiteX184" fmla="*/ 1578334 w 1980454"/>
                    <a:gd name="connsiteY184" fmla="*/ 310080 h 1876486"/>
                    <a:gd name="connsiteX185" fmla="*/ 1614115 w 1980454"/>
                    <a:gd name="connsiteY185" fmla="*/ 302128 h 1876486"/>
                    <a:gd name="connsiteX186" fmla="*/ 1622067 w 1980454"/>
                    <a:gd name="connsiteY186" fmla="*/ 294177 h 1876486"/>
                    <a:gd name="connsiteX187" fmla="*/ 1622067 w 1980454"/>
                    <a:gd name="connsiteY187" fmla="*/ 270323 h 1876486"/>
                    <a:gd name="connsiteX188" fmla="*/ 1614115 w 1980454"/>
                    <a:gd name="connsiteY188" fmla="*/ 262372 h 1876486"/>
                    <a:gd name="connsiteX189" fmla="*/ 1606164 w 1980454"/>
                    <a:gd name="connsiteY189" fmla="*/ 234542 h 1876486"/>
                    <a:gd name="connsiteX190" fmla="*/ 1610140 w 1980454"/>
                    <a:gd name="connsiteY190" fmla="*/ 194786 h 1876486"/>
                    <a:gd name="connsiteX191" fmla="*/ 1618091 w 1980454"/>
                    <a:gd name="connsiteY191" fmla="*/ 170932 h 1876486"/>
                    <a:gd name="connsiteX192" fmla="*/ 1598213 w 1980454"/>
                    <a:gd name="connsiteY192" fmla="*/ 127200 h 1876486"/>
                    <a:gd name="connsiteX193" fmla="*/ 1590261 w 1980454"/>
                    <a:gd name="connsiteY193" fmla="*/ 115273 h 1876486"/>
                    <a:gd name="connsiteX194" fmla="*/ 1598213 w 1980454"/>
                    <a:gd name="connsiteY194" fmla="*/ 147078 h 1876486"/>
                    <a:gd name="connsiteX195" fmla="*/ 1606164 w 1980454"/>
                    <a:gd name="connsiteY195" fmla="*/ 123224 h 1876486"/>
                    <a:gd name="connsiteX196" fmla="*/ 1610140 w 1980454"/>
                    <a:gd name="connsiteY196" fmla="*/ 111297 h 1876486"/>
                    <a:gd name="connsiteX197" fmla="*/ 1618091 w 1980454"/>
                    <a:gd name="connsiteY197" fmla="*/ 99370 h 1876486"/>
                    <a:gd name="connsiteX198" fmla="*/ 1606164 w 1980454"/>
                    <a:gd name="connsiteY198" fmla="*/ 107321 h 1876486"/>
                    <a:gd name="connsiteX199" fmla="*/ 1514724 w 1980454"/>
                    <a:gd name="connsiteY199" fmla="*/ 95394 h 1876486"/>
                    <a:gd name="connsiteX200" fmla="*/ 1490870 w 1980454"/>
                    <a:gd name="connsiteY200" fmla="*/ 87443 h 1876486"/>
                    <a:gd name="connsiteX201" fmla="*/ 1482919 w 1980454"/>
                    <a:gd name="connsiteY201" fmla="*/ 75516 h 1876486"/>
                    <a:gd name="connsiteX202" fmla="*/ 1463040 w 1980454"/>
                    <a:gd name="connsiteY202" fmla="*/ 71540 h 1876486"/>
                    <a:gd name="connsiteX203" fmla="*/ 1424091 w 1980454"/>
                    <a:gd name="connsiteY203" fmla="*/ 55659 h 1876486"/>
                    <a:gd name="connsiteX204" fmla="*/ 1379552 w 1980454"/>
                    <a:gd name="connsiteY204" fmla="*/ 51662 h 1876486"/>
                    <a:gd name="connsiteX205" fmla="*/ 1329442 w 1980454"/>
                    <a:gd name="connsiteY205" fmla="*/ 38948 h 1876486"/>
                    <a:gd name="connsiteX206" fmla="*/ 1284136 w 1980454"/>
                    <a:gd name="connsiteY206" fmla="*/ 35760 h 1876486"/>
                    <a:gd name="connsiteX207" fmla="*/ 1248396 w 1980454"/>
                    <a:gd name="connsiteY207" fmla="*/ 24640 h 1876486"/>
                    <a:gd name="connsiteX208" fmla="*/ 1197459 w 1980454"/>
                    <a:gd name="connsiteY208" fmla="*/ 41351 h 1876486"/>
                    <a:gd name="connsiteX209" fmla="*/ 1139439 w 1980454"/>
                    <a:gd name="connsiteY209" fmla="*/ 38161 h 1876486"/>
                    <a:gd name="connsiteX210" fmla="*/ 1091731 w 1980454"/>
                    <a:gd name="connsiteY210" fmla="*/ 25448 h 1876486"/>
                    <a:gd name="connsiteX211" fmla="*/ 1008201 w 1980454"/>
                    <a:gd name="connsiteY211" fmla="*/ 0 h 1876486"/>
                    <a:gd name="connsiteX212" fmla="*/ 940656 w 1980454"/>
                    <a:gd name="connsiteY212" fmla="*/ 8737 h 1876486"/>
                    <a:gd name="connsiteX213" fmla="*/ 870668 w 1980454"/>
                    <a:gd name="connsiteY213" fmla="*/ 7930 h 1876486"/>
                    <a:gd name="connsiteX214" fmla="*/ 826936 w 1980454"/>
                    <a:gd name="connsiteY214" fmla="*/ 11906 h 1876486"/>
                    <a:gd name="connsiteX215" fmla="*/ 822960 w 1980454"/>
                    <a:gd name="connsiteY215" fmla="*/ 35760 h 1876486"/>
                    <a:gd name="connsiteX216" fmla="*/ 811033 w 1980454"/>
                    <a:gd name="connsiteY216" fmla="*/ 39735 h 1876486"/>
                    <a:gd name="connsiteX217" fmla="*/ 783204 w 1980454"/>
                    <a:gd name="connsiteY217" fmla="*/ 51662 h 1876486"/>
                    <a:gd name="connsiteX218" fmla="*/ 759350 w 1980454"/>
                    <a:gd name="connsiteY218" fmla="*/ 59613 h 1876486"/>
                    <a:gd name="connsiteX219" fmla="*/ 751399 w 1980454"/>
                    <a:gd name="connsiteY219" fmla="*/ 67565 h 1876486"/>
                    <a:gd name="connsiteX220" fmla="*/ 731520 w 1980454"/>
                    <a:gd name="connsiteY220" fmla="*/ 79492 h 1876486"/>
                    <a:gd name="connsiteX221" fmla="*/ 723569 w 1980454"/>
                    <a:gd name="connsiteY221" fmla="*/ 91419 h 1876486"/>
                    <a:gd name="connsiteX222" fmla="*/ 719593 w 1980454"/>
                    <a:gd name="connsiteY222" fmla="*/ 103346 h 1876486"/>
                    <a:gd name="connsiteX223" fmla="*/ 695740 w 1980454"/>
                    <a:gd name="connsiteY223" fmla="*/ 107321 h 1876486"/>
                    <a:gd name="connsiteX224" fmla="*/ 683813 w 1980454"/>
                    <a:gd name="connsiteY224" fmla="*/ 111297 h 1876486"/>
                    <a:gd name="connsiteX225" fmla="*/ 667910 w 1980454"/>
                    <a:gd name="connsiteY225" fmla="*/ 127200 h 1876486"/>
                    <a:gd name="connsiteX226" fmla="*/ 648052 w 1980454"/>
                    <a:gd name="connsiteY226" fmla="*/ 155837 h 1876486"/>
                    <a:gd name="connsiteX227" fmla="*/ 632129 w 1980454"/>
                    <a:gd name="connsiteY227" fmla="*/ 182859 h 1876486"/>
                    <a:gd name="connsiteX228" fmla="*/ 612251 w 1980454"/>
                    <a:gd name="connsiteY228" fmla="*/ 170932 h 1876486"/>
                    <a:gd name="connsiteX229" fmla="*/ 600324 w 1980454"/>
                    <a:gd name="connsiteY229" fmla="*/ 174907 h 1876486"/>
                    <a:gd name="connsiteX230" fmla="*/ 588397 w 1980454"/>
                    <a:gd name="connsiteY230" fmla="*/ 202737 h 1876486"/>
                    <a:gd name="connsiteX231" fmla="*/ 580446 w 1980454"/>
                    <a:gd name="connsiteY231" fmla="*/ 226591 h 1876486"/>
                    <a:gd name="connsiteX232" fmla="*/ 548640 w 1980454"/>
                    <a:gd name="connsiteY232" fmla="*/ 234542 h 1876486"/>
                    <a:gd name="connsiteX233" fmla="*/ 552616 w 1980454"/>
                    <a:gd name="connsiteY233" fmla="*/ 262372 h 1876486"/>
                    <a:gd name="connsiteX234" fmla="*/ 548640 w 1980454"/>
                    <a:gd name="connsiteY234" fmla="*/ 274299 h 1876486"/>
                    <a:gd name="connsiteX235" fmla="*/ 544665 w 1980454"/>
                    <a:gd name="connsiteY235" fmla="*/ 294177 h 1876486"/>
                    <a:gd name="connsiteX236" fmla="*/ 540689 w 1980454"/>
                    <a:gd name="connsiteY236" fmla="*/ 306104 h 1876486"/>
                    <a:gd name="connsiteX237" fmla="*/ 528762 w 1980454"/>
                    <a:gd name="connsiteY237" fmla="*/ 314055 h 1876486"/>
                    <a:gd name="connsiteX238" fmla="*/ 496957 w 1980454"/>
                    <a:gd name="connsiteY238" fmla="*/ 353812 h 1876486"/>
                    <a:gd name="connsiteX239" fmla="*/ 485030 w 1980454"/>
                    <a:gd name="connsiteY239" fmla="*/ 357787 h 1876486"/>
                    <a:gd name="connsiteX240" fmla="*/ 469127 w 1980454"/>
                    <a:gd name="connsiteY240" fmla="*/ 377666 h 1876486"/>
                    <a:gd name="connsiteX241" fmla="*/ 477079 w 1980454"/>
                    <a:gd name="connsiteY241" fmla="*/ 401520 h 1876486"/>
                    <a:gd name="connsiteX242" fmla="*/ 481054 w 1980454"/>
                    <a:gd name="connsiteY242" fmla="*/ 413446 h 1876486"/>
                    <a:gd name="connsiteX243" fmla="*/ 462791 w 1980454"/>
                    <a:gd name="connsiteY243" fmla="*/ 453224 h 1876486"/>
                    <a:gd name="connsiteX244" fmla="*/ 473103 w 1980454"/>
                    <a:gd name="connsiteY244" fmla="*/ 496935 h 1876486"/>
                    <a:gd name="connsiteX245" fmla="*/ 465152 w 1980454"/>
                    <a:gd name="connsiteY245" fmla="*/ 588375 h 1876486"/>
                    <a:gd name="connsiteX246" fmla="*/ 461176 w 1980454"/>
                    <a:gd name="connsiteY246" fmla="*/ 616205 h 1876486"/>
                    <a:gd name="connsiteX247" fmla="*/ 453225 w 1980454"/>
                    <a:gd name="connsiteY247" fmla="*/ 640059 h 1876486"/>
                    <a:gd name="connsiteX248" fmla="*/ 449249 w 1980454"/>
                    <a:gd name="connsiteY248" fmla="*/ 655961 h 1876486"/>
                    <a:gd name="connsiteX249" fmla="*/ 441298 w 1980454"/>
                    <a:gd name="connsiteY249" fmla="*/ 679815 h 1876486"/>
                    <a:gd name="connsiteX250" fmla="*/ 425395 w 1980454"/>
                    <a:gd name="connsiteY250" fmla="*/ 727523 h 1876486"/>
                    <a:gd name="connsiteX251" fmla="*/ 417444 w 1980454"/>
                    <a:gd name="connsiteY251" fmla="*/ 759328 h 1876486"/>
                    <a:gd name="connsiteX252" fmla="*/ 397586 w 1980454"/>
                    <a:gd name="connsiteY252" fmla="*/ 783182 h 1876486"/>
                    <a:gd name="connsiteX253" fmla="*/ 373712 w 1980454"/>
                    <a:gd name="connsiteY253" fmla="*/ 795109 h 1876486"/>
                    <a:gd name="connsiteX254" fmla="*/ 349858 w 1980454"/>
                    <a:gd name="connsiteY254" fmla="*/ 803060 h 1876486"/>
                    <a:gd name="connsiteX255" fmla="*/ 314077 w 1980454"/>
                    <a:gd name="connsiteY255" fmla="*/ 811012 h 1876486"/>
                    <a:gd name="connsiteX256" fmla="*/ 302150 w 1980454"/>
                    <a:gd name="connsiteY256" fmla="*/ 814987 h 1876486"/>
                    <a:gd name="connsiteX257" fmla="*/ 286247 w 1980454"/>
                    <a:gd name="connsiteY257" fmla="*/ 822939 h 1876486"/>
                    <a:gd name="connsiteX258" fmla="*/ 218661 w 1980454"/>
                    <a:gd name="connsiteY258" fmla="*/ 830890 h 1876486"/>
                    <a:gd name="connsiteX259" fmla="*/ 194807 w 1980454"/>
                    <a:gd name="connsiteY259" fmla="*/ 838841 h 1876486"/>
                    <a:gd name="connsiteX260" fmla="*/ 178905 w 1980454"/>
                    <a:gd name="connsiteY260" fmla="*/ 842817 h 1876486"/>
                    <a:gd name="connsiteX261" fmla="*/ 151075 w 1980454"/>
                    <a:gd name="connsiteY261" fmla="*/ 850768 h 1876486"/>
                    <a:gd name="connsiteX262" fmla="*/ 112106 w 1980454"/>
                    <a:gd name="connsiteY262" fmla="*/ 857932 h 1876486"/>
                    <a:gd name="connsiteX263" fmla="*/ 63611 w 1980454"/>
                    <a:gd name="connsiteY263" fmla="*/ 890525 h 1876486"/>
                    <a:gd name="connsiteX264" fmla="*/ 39757 w 1980454"/>
                    <a:gd name="connsiteY264" fmla="*/ 918354 h 1876486"/>
                    <a:gd name="connsiteX265" fmla="*/ 7952 w 1980454"/>
                    <a:gd name="connsiteY265" fmla="*/ 958111 h 1876486"/>
                    <a:gd name="connsiteX266" fmla="*/ 0 w 1980454"/>
                    <a:gd name="connsiteY266" fmla="*/ 981965 h 1876486"/>
                    <a:gd name="connsiteX267" fmla="*/ 19879 w 1980454"/>
                    <a:gd name="connsiteY267" fmla="*/ 1009794 h 1876486"/>
                    <a:gd name="connsiteX268" fmla="*/ 7952 w 1980454"/>
                    <a:gd name="connsiteY268" fmla="*/ 1009794 h 1876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Lst>
                  <a:rect l="l" t="t" r="r" b="b"/>
                  <a:pathLst>
                    <a:path w="1980454" h="1876486">
                      <a:moveTo>
                        <a:pt x="7952" y="1009794"/>
                      </a:moveTo>
                      <a:cubicBezTo>
                        <a:pt x="17228" y="1008469"/>
                        <a:pt x="26411" y="1005819"/>
                        <a:pt x="35781" y="1005819"/>
                      </a:cubicBezTo>
                      <a:cubicBezTo>
                        <a:pt x="43111" y="1005819"/>
                        <a:pt x="65744" y="1008873"/>
                        <a:pt x="75538" y="1013770"/>
                      </a:cubicBezTo>
                      <a:cubicBezTo>
                        <a:pt x="79812" y="1015907"/>
                        <a:pt x="83734" y="1018736"/>
                        <a:pt x="87465" y="1021721"/>
                      </a:cubicBezTo>
                      <a:cubicBezTo>
                        <a:pt x="90392" y="1024063"/>
                        <a:pt x="91971" y="1028196"/>
                        <a:pt x="95416" y="1029673"/>
                      </a:cubicBezTo>
                      <a:cubicBezTo>
                        <a:pt x="101627" y="1032335"/>
                        <a:pt x="108668" y="1032323"/>
                        <a:pt x="115294" y="1033648"/>
                      </a:cubicBezTo>
                      <a:cubicBezTo>
                        <a:pt x="120595" y="1041599"/>
                        <a:pt x="122131" y="1054480"/>
                        <a:pt x="131197" y="1057502"/>
                      </a:cubicBezTo>
                      <a:lnTo>
                        <a:pt x="178905" y="1073405"/>
                      </a:lnTo>
                      <a:lnTo>
                        <a:pt x="190832" y="1077380"/>
                      </a:lnTo>
                      <a:cubicBezTo>
                        <a:pt x="194808" y="1078705"/>
                        <a:pt x="198693" y="1080339"/>
                        <a:pt x="202759" y="1081356"/>
                      </a:cubicBezTo>
                      <a:cubicBezTo>
                        <a:pt x="208060" y="1082681"/>
                        <a:pt x="213407" y="1083831"/>
                        <a:pt x="218661" y="1085332"/>
                      </a:cubicBezTo>
                      <a:cubicBezTo>
                        <a:pt x="222690" y="1086483"/>
                        <a:pt x="226522" y="1088291"/>
                        <a:pt x="230588" y="1089307"/>
                      </a:cubicBezTo>
                      <a:cubicBezTo>
                        <a:pt x="237144" y="1090946"/>
                        <a:pt x="243911" y="1091644"/>
                        <a:pt x="250467" y="1093283"/>
                      </a:cubicBezTo>
                      <a:cubicBezTo>
                        <a:pt x="254532" y="1094299"/>
                        <a:pt x="258364" y="1096108"/>
                        <a:pt x="262393" y="1097259"/>
                      </a:cubicBezTo>
                      <a:cubicBezTo>
                        <a:pt x="267647" y="1098760"/>
                        <a:pt x="273042" y="1099733"/>
                        <a:pt x="278296" y="1101234"/>
                      </a:cubicBezTo>
                      <a:cubicBezTo>
                        <a:pt x="282326" y="1102385"/>
                        <a:pt x="286157" y="1104194"/>
                        <a:pt x="290223" y="1105210"/>
                      </a:cubicBezTo>
                      <a:cubicBezTo>
                        <a:pt x="305731" y="1109087"/>
                        <a:pt x="322215" y="1110916"/>
                        <a:pt x="337931" y="1113161"/>
                      </a:cubicBezTo>
                      <a:cubicBezTo>
                        <a:pt x="352508" y="1111836"/>
                        <a:pt x="367248" y="1111730"/>
                        <a:pt x="381663" y="1109186"/>
                      </a:cubicBezTo>
                      <a:cubicBezTo>
                        <a:pt x="389917" y="1107729"/>
                        <a:pt x="397566" y="1103884"/>
                        <a:pt x="405517" y="1101234"/>
                      </a:cubicBezTo>
                      <a:lnTo>
                        <a:pt x="417444" y="1097259"/>
                      </a:lnTo>
                      <a:cubicBezTo>
                        <a:pt x="428046" y="1098584"/>
                        <a:pt x="439187" y="1097641"/>
                        <a:pt x="449249" y="1101234"/>
                      </a:cubicBezTo>
                      <a:cubicBezTo>
                        <a:pt x="458249" y="1104448"/>
                        <a:pt x="465152" y="1111836"/>
                        <a:pt x="473103" y="1117137"/>
                      </a:cubicBezTo>
                      <a:cubicBezTo>
                        <a:pt x="509820" y="1141615"/>
                        <a:pt x="464651" y="1110375"/>
                        <a:pt x="492981" y="1133040"/>
                      </a:cubicBezTo>
                      <a:cubicBezTo>
                        <a:pt x="504460" y="1142223"/>
                        <a:pt x="504328" y="1138277"/>
                        <a:pt x="512860" y="1148942"/>
                      </a:cubicBezTo>
                      <a:cubicBezTo>
                        <a:pt x="525371" y="1164580"/>
                        <a:pt x="515736" y="1158628"/>
                        <a:pt x="532738" y="1172796"/>
                      </a:cubicBezTo>
                      <a:cubicBezTo>
                        <a:pt x="545337" y="1183295"/>
                        <a:pt x="551187" y="1182922"/>
                        <a:pt x="568519" y="1188699"/>
                      </a:cubicBezTo>
                      <a:lnTo>
                        <a:pt x="580446" y="1192674"/>
                      </a:lnTo>
                      <a:cubicBezTo>
                        <a:pt x="584422" y="1193999"/>
                        <a:pt x="588886" y="1194325"/>
                        <a:pt x="592373" y="1196650"/>
                      </a:cubicBezTo>
                      <a:cubicBezTo>
                        <a:pt x="596349" y="1199300"/>
                        <a:pt x="600569" y="1201616"/>
                        <a:pt x="604300" y="1204601"/>
                      </a:cubicBezTo>
                      <a:cubicBezTo>
                        <a:pt x="607227" y="1206943"/>
                        <a:pt x="609037" y="1210624"/>
                        <a:pt x="612251" y="1212553"/>
                      </a:cubicBezTo>
                      <a:cubicBezTo>
                        <a:pt x="615844" y="1214709"/>
                        <a:pt x="620202" y="1215203"/>
                        <a:pt x="624178" y="1216528"/>
                      </a:cubicBezTo>
                      <a:cubicBezTo>
                        <a:pt x="626828" y="1219179"/>
                        <a:pt x="628776" y="1222804"/>
                        <a:pt x="632129" y="1224480"/>
                      </a:cubicBezTo>
                      <a:cubicBezTo>
                        <a:pt x="632139" y="1224485"/>
                        <a:pt x="661941" y="1234416"/>
                        <a:pt x="667910" y="1236406"/>
                      </a:cubicBezTo>
                      <a:cubicBezTo>
                        <a:pt x="671886" y="1237731"/>
                        <a:pt x="676350" y="1238057"/>
                        <a:pt x="679837" y="1240382"/>
                      </a:cubicBezTo>
                      <a:cubicBezTo>
                        <a:pt x="683813" y="1243032"/>
                        <a:pt x="687398" y="1246392"/>
                        <a:pt x="691764" y="1248333"/>
                      </a:cubicBezTo>
                      <a:cubicBezTo>
                        <a:pt x="699423" y="1251737"/>
                        <a:pt x="715618" y="1256285"/>
                        <a:pt x="715618" y="1256285"/>
                      </a:cubicBezTo>
                      <a:cubicBezTo>
                        <a:pt x="716943" y="1260261"/>
                        <a:pt x="717079" y="1264859"/>
                        <a:pt x="719593" y="1268212"/>
                      </a:cubicBezTo>
                      <a:cubicBezTo>
                        <a:pt x="725216" y="1275709"/>
                        <a:pt x="739472" y="1288090"/>
                        <a:pt x="739472" y="1288090"/>
                      </a:cubicBezTo>
                      <a:cubicBezTo>
                        <a:pt x="750732" y="1321877"/>
                        <a:pt x="735027" y="1280682"/>
                        <a:pt x="751399" y="1307968"/>
                      </a:cubicBezTo>
                      <a:cubicBezTo>
                        <a:pt x="753555" y="1311561"/>
                        <a:pt x="752938" y="1316485"/>
                        <a:pt x="755374" y="1319895"/>
                      </a:cubicBezTo>
                      <a:cubicBezTo>
                        <a:pt x="759731" y="1325995"/>
                        <a:pt x="765976" y="1330497"/>
                        <a:pt x="771277" y="1335798"/>
                      </a:cubicBezTo>
                      <a:cubicBezTo>
                        <a:pt x="775253" y="1339774"/>
                        <a:pt x="780085" y="1343047"/>
                        <a:pt x="783204" y="1347725"/>
                      </a:cubicBezTo>
                      <a:cubicBezTo>
                        <a:pt x="793234" y="1362771"/>
                        <a:pt x="787776" y="1356274"/>
                        <a:pt x="799107" y="1367603"/>
                      </a:cubicBezTo>
                      <a:cubicBezTo>
                        <a:pt x="800432" y="1371579"/>
                        <a:pt x="800119" y="1376567"/>
                        <a:pt x="803082" y="1379530"/>
                      </a:cubicBezTo>
                      <a:cubicBezTo>
                        <a:pt x="806045" y="1382493"/>
                        <a:pt x="811346" y="1381471"/>
                        <a:pt x="815009" y="1383506"/>
                      </a:cubicBezTo>
                      <a:cubicBezTo>
                        <a:pt x="823363" y="1388147"/>
                        <a:pt x="829797" y="1396386"/>
                        <a:pt x="838863" y="1399408"/>
                      </a:cubicBezTo>
                      <a:lnTo>
                        <a:pt x="862717" y="1407360"/>
                      </a:lnTo>
                      <a:lnTo>
                        <a:pt x="874644" y="1411335"/>
                      </a:lnTo>
                      <a:cubicBezTo>
                        <a:pt x="877294" y="1415311"/>
                        <a:pt x="878864" y="1420277"/>
                        <a:pt x="882595" y="1423262"/>
                      </a:cubicBezTo>
                      <a:cubicBezTo>
                        <a:pt x="885867" y="1425880"/>
                        <a:pt x="890774" y="1425364"/>
                        <a:pt x="894522" y="1427238"/>
                      </a:cubicBezTo>
                      <a:cubicBezTo>
                        <a:pt x="898796" y="1429375"/>
                        <a:pt x="902473" y="1432539"/>
                        <a:pt x="906449" y="1435189"/>
                      </a:cubicBezTo>
                      <a:cubicBezTo>
                        <a:pt x="909099" y="1439165"/>
                        <a:pt x="912263" y="1442842"/>
                        <a:pt x="914400" y="1447116"/>
                      </a:cubicBezTo>
                      <a:cubicBezTo>
                        <a:pt x="916274" y="1450864"/>
                        <a:pt x="916502" y="1455295"/>
                        <a:pt x="918376" y="1459043"/>
                      </a:cubicBezTo>
                      <a:cubicBezTo>
                        <a:pt x="920699" y="1463689"/>
                        <a:pt x="928994" y="1475750"/>
                        <a:pt x="934279" y="1478921"/>
                      </a:cubicBezTo>
                      <a:cubicBezTo>
                        <a:pt x="937873" y="1481077"/>
                        <a:pt x="942230" y="1481572"/>
                        <a:pt x="946206" y="1482897"/>
                      </a:cubicBezTo>
                      <a:cubicBezTo>
                        <a:pt x="952832" y="1481572"/>
                        <a:pt x="959528" y="1480560"/>
                        <a:pt x="966084" y="1478921"/>
                      </a:cubicBezTo>
                      <a:cubicBezTo>
                        <a:pt x="970150" y="1477905"/>
                        <a:pt x="973820" y="1474946"/>
                        <a:pt x="978011" y="1474946"/>
                      </a:cubicBezTo>
                      <a:cubicBezTo>
                        <a:pt x="986072" y="1474946"/>
                        <a:pt x="993914" y="1477596"/>
                        <a:pt x="1001865" y="1478921"/>
                      </a:cubicBezTo>
                      <a:cubicBezTo>
                        <a:pt x="1009816" y="1481572"/>
                        <a:pt x="1019792" y="1480946"/>
                        <a:pt x="1025719" y="1486873"/>
                      </a:cubicBezTo>
                      <a:cubicBezTo>
                        <a:pt x="1040609" y="1501763"/>
                        <a:pt x="1032312" y="1497022"/>
                        <a:pt x="1049573" y="1502775"/>
                      </a:cubicBezTo>
                      <a:cubicBezTo>
                        <a:pt x="1065476" y="1526631"/>
                        <a:pt x="1048247" y="1504099"/>
                        <a:pt x="1069451" y="1522653"/>
                      </a:cubicBezTo>
                      <a:cubicBezTo>
                        <a:pt x="1097564" y="1547252"/>
                        <a:pt x="1078081" y="1538783"/>
                        <a:pt x="1101256" y="1546507"/>
                      </a:cubicBezTo>
                      <a:cubicBezTo>
                        <a:pt x="1103906" y="1549158"/>
                        <a:pt x="1105762" y="1552982"/>
                        <a:pt x="1109207" y="1554459"/>
                      </a:cubicBezTo>
                      <a:cubicBezTo>
                        <a:pt x="1140986" y="1568079"/>
                        <a:pt x="1117844" y="1550825"/>
                        <a:pt x="1141013" y="1562410"/>
                      </a:cubicBezTo>
                      <a:cubicBezTo>
                        <a:pt x="1145287" y="1564547"/>
                        <a:pt x="1148574" y="1568420"/>
                        <a:pt x="1152940" y="1570361"/>
                      </a:cubicBezTo>
                      <a:cubicBezTo>
                        <a:pt x="1160599" y="1573765"/>
                        <a:pt x="1176793" y="1578313"/>
                        <a:pt x="1176793" y="1578313"/>
                      </a:cubicBezTo>
                      <a:cubicBezTo>
                        <a:pt x="1201559" y="1603076"/>
                        <a:pt x="1165704" y="1569596"/>
                        <a:pt x="1196672" y="1590240"/>
                      </a:cubicBezTo>
                      <a:cubicBezTo>
                        <a:pt x="1201350" y="1593359"/>
                        <a:pt x="1203684" y="1599436"/>
                        <a:pt x="1208599" y="1602166"/>
                      </a:cubicBezTo>
                      <a:cubicBezTo>
                        <a:pt x="1215926" y="1606236"/>
                        <a:pt x="1224502" y="1607468"/>
                        <a:pt x="1232453" y="1610118"/>
                      </a:cubicBezTo>
                      <a:lnTo>
                        <a:pt x="1244380" y="1614093"/>
                      </a:lnTo>
                      <a:cubicBezTo>
                        <a:pt x="1247030" y="1610117"/>
                        <a:pt x="1247798" y="1603677"/>
                        <a:pt x="1252331" y="1602166"/>
                      </a:cubicBezTo>
                      <a:cubicBezTo>
                        <a:pt x="1257514" y="1600438"/>
                        <a:pt x="1263211" y="1603990"/>
                        <a:pt x="1268233" y="1606142"/>
                      </a:cubicBezTo>
                      <a:cubicBezTo>
                        <a:pt x="1274523" y="1608838"/>
                        <a:pt x="1283651" y="1616469"/>
                        <a:pt x="1288112" y="1622045"/>
                      </a:cubicBezTo>
                      <a:cubicBezTo>
                        <a:pt x="1291097" y="1625776"/>
                        <a:pt x="1292684" y="1630593"/>
                        <a:pt x="1296063" y="1633972"/>
                      </a:cubicBezTo>
                      <a:cubicBezTo>
                        <a:pt x="1299442" y="1637351"/>
                        <a:pt x="1304014" y="1639273"/>
                        <a:pt x="1307990" y="1641923"/>
                      </a:cubicBezTo>
                      <a:cubicBezTo>
                        <a:pt x="1313077" y="1649554"/>
                        <a:pt x="1323580" y="1666999"/>
                        <a:pt x="1331844" y="1669753"/>
                      </a:cubicBezTo>
                      <a:lnTo>
                        <a:pt x="1343771" y="1673728"/>
                      </a:lnTo>
                      <a:cubicBezTo>
                        <a:pt x="1375898" y="1668374"/>
                        <a:pt x="1359972" y="1672303"/>
                        <a:pt x="1391479" y="1661801"/>
                      </a:cubicBezTo>
                      <a:lnTo>
                        <a:pt x="1403406" y="1657826"/>
                      </a:lnTo>
                      <a:lnTo>
                        <a:pt x="1439187" y="1669753"/>
                      </a:lnTo>
                      <a:lnTo>
                        <a:pt x="1451113" y="1673728"/>
                      </a:lnTo>
                      <a:lnTo>
                        <a:pt x="1463040" y="1677704"/>
                      </a:lnTo>
                      <a:cubicBezTo>
                        <a:pt x="1477749" y="1692412"/>
                        <a:pt x="1467874" y="1683577"/>
                        <a:pt x="1494846" y="1701558"/>
                      </a:cubicBezTo>
                      <a:cubicBezTo>
                        <a:pt x="1498822" y="1704208"/>
                        <a:pt x="1502060" y="1708723"/>
                        <a:pt x="1506773" y="1709509"/>
                      </a:cubicBezTo>
                      <a:lnTo>
                        <a:pt x="1530627" y="1713485"/>
                      </a:lnTo>
                      <a:cubicBezTo>
                        <a:pt x="1534602" y="1716135"/>
                        <a:pt x="1538280" y="1719299"/>
                        <a:pt x="1542553" y="1721436"/>
                      </a:cubicBezTo>
                      <a:cubicBezTo>
                        <a:pt x="1546301" y="1723310"/>
                        <a:pt x="1550886" y="1723256"/>
                        <a:pt x="1554480" y="1725412"/>
                      </a:cubicBezTo>
                      <a:cubicBezTo>
                        <a:pt x="1557694" y="1727340"/>
                        <a:pt x="1559218" y="1731435"/>
                        <a:pt x="1562432" y="1733363"/>
                      </a:cubicBezTo>
                      <a:cubicBezTo>
                        <a:pt x="1566026" y="1735519"/>
                        <a:pt x="1570696" y="1735304"/>
                        <a:pt x="1574359" y="1737339"/>
                      </a:cubicBezTo>
                      <a:cubicBezTo>
                        <a:pt x="1582713" y="1741980"/>
                        <a:pt x="1598213" y="1753241"/>
                        <a:pt x="1598213" y="1753241"/>
                      </a:cubicBezTo>
                      <a:cubicBezTo>
                        <a:pt x="1614114" y="1777093"/>
                        <a:pt x="1596889" y="1754568"/>
                        <a:pt x="1618091" y="1773120"/>
                      </a:cubicBezTo>
                      <a:cubicBezTo>
                        <a:pt x="1625143" y="1779291"/>
                        <a:pt x="1637969" y="1792998"/>
                        <a:pt x="1637969" y="1792998"/>
                      </a:cubicBezTo>
                      <a:cubicBezTo>
                        <a:pt x="1639294" y="1796974"/>
                        <a:pt x="1639372" y="1801617"/>
                        <a:pt x="1641945" y="1804925"/>
                      </a:cubicBezTo>
                      <a:cubicBezTo>
                        <a:pt x="1648849" y="1813801"/>
                        <a:pt x="1657848" y="1820828"/>
                        <a:pt x="1665799" y="1828779"/>
                      </a:cubicBezTo>
                      <a:cubicBezTo>
                        <a:pt x="1669775" y="1832755"/>
                        <a:pt x="1674607" y="1836028"/>
                        <a:pt x="1677726" y="1840706"/>
                      </a:cubicBezTo>
                      <a:cubicBezTo>
                        <a:pt x="1680376" y="1844682"/>
                        <a:pt x="1683540" y="1848359"/>
                        <a:pt x="1685677" y="1852633"/>
                      </a:cubicBezTo>
                      <a:cubicBezTo>
                        <a:pt x="1687551" y="1856381"/>
                        <a:pt x="1687328" y="1861073"/>
                        <a:pt x="1689653" y="1864560"/>
                      </a:cubicBezTo>
                      <a:cubicBezTo>
                        <a:pt x="1692772" y="1869238"/>
                        <a:pt x="1697604" y="1872511"/>
                        <a:pt x="1701580" y="1876486"/>
                      </a:cubicBezTo>
                      <a:cubicBezTo>
                        <a:pt x="1705556" y="1875161"/>
                        <a:pt x="1711071" y="1875921"/>
                        <a:pt x="1713507" y="1872511"/>
                      </a:cubicBezTo>
                      <a:cubicBezTo>
                        <a:pt x="1745829" y="1827260"/>
                        <a:pt x="1692467" y="1869690"/>
                        <a:pt x="1737360" y="1824803"/>
                      </a:cubicBezTo>
                      <a:cubicBezTo>
                        <a:pt x="1744758" y="1817406"/>
                        <a:pt x="1748247" y="1814958"/>
                        <a:pt x="1753263" y="1804925"/>
                      </a:cubicBezTo>
                      <a:cubicBezTo>
                        <a:pt x="1755137" y="1801177"/>
                        <a:pt x="1755204" y="1796661"/>
                        <a:pt x="1757239" y="1792998"/>
                      </a:cubicBezTo>
                      <a:cubicBezTo>
                        <a:pt x="1761880" y="1784644"/>
                        <a:pt x="1767840" y="1777095"/>
                        <a:pt x="1773141" y="1769144"/>
                      </a:cubicBezTo>
                      <a:cubicBezTo>
                        <a:pt x="1775792" y="1765168"/>
                        <a:pt x="1777117" y="1759867"/>
                        <a:pt x="1781093" y="1757217"/>
                      </a:cubicBezTo>
                      <a:cubicBezTo>
                        <a:pt x="1785069" y="1754567"/>
                        <a:pt x="1788654" y="1751207"/>
                        <a:pt x="1793020" y="1749266"/>
                      </a:cubicBezTo>
                      <a:cubicBezTo>
                        <a:pt x="1805473" y="1743731"/>
                        <a:pt x="1819553" y="1740644"/>
                        <a:pt x="1832776" y="1737339"/>
                      </a:cubicBezTo>
                      <a:cubicBezTo>
                        <a:pt x="1835426" y="1734688"/>
                        <a:pt x="1838799" y="1732601"/>
                        <a:pt x="1840727" y="1729387"/>
                      </a:cubicBezTo>
                      <a:cubicBezTo>
                        <a:pt x="1842883" y="1725793"/>
                        <a:pt x="1841740" y="1720423"/>
                        <a:pt x="1844703" y="1717460"/>
                      </a:cubicBezTo>
                      <a:cubicBezTo>
                        <a:pt x="1847666" y="1714497"/>
                        <a:pt x="1852654" y="1714810"/>
                        <a:pt x="1856630" y="1713485"/>
                      </a:cubicBezTo>
                      <a:cubicBezTo>
                        <a:pt x="1859280" y="1710834"/>
                        <a:pt x="1862332" y="1708532"/>
                        <a:pt x="1864581" y="1705533"/>
                      </a:cubicBezTo>
                      <a:cubicBezTo>
                        <a:pt x="1870315" y="1697888"/>
                        <a:pt x="1873727" y="1688437"/>
                        <a:pt x="1880484" y="1681680"/>
                      </a:cubicBezTo>
                      <a:lnTo>
                        <a:pt x="1896387" y="1665777"/>
                      </a:lnTo>
                      <a:cubicBezTo>
                        <a:pt x="1903132" y="1645538"/>
                        <a:pt x="1894941" y="1659511"/>
                        <a:pt x="1912289" y="1649874"/>
                      </a:cubicBezTo>
                      <a:cubicBezTo>
                        <a:pt x="1920643" y="1645233"/>
                        <a:pt x="1936143" y="1633972"/>
                        <a:pt x="1936143" y="1633972"/>
                      </a:cubicBezTo>
                      <a:cubicBezTo>
                        <a:pt x="1934818" y="1628671"/>
                        <a:pt x="1935198" y="1622615"/>
                        <a:pt x="1932167" y="1618069"/>
                      </a:cubicBezTo>
                      <a:cubicBezTo>
                        <a:pt x="1929517" y="1614093"/>
                        <a:pt x="1923971" y="1613103"/>
                        <a:pt x="1920240" y="1610118"/>
                      </a:cubicBezTo>
                      <a:cubicBezTo>
                        <a:pt x="1914079" y="1605189"/>
                        <a:pt x="1907781" y="1597125"/>
                        <a:pt x="1904338" y="1590240"/>
                      </a:cubicBezTo>
                      <a:cubicBezTo>
                        <a:pt x="1902464" y="1586492"/>
                        <a:pt x="1901687" y="1582289"/>
                        <a:pt x="1900362" y="1578313"/>
                      </a:cubicBezTo>
                      <a:cubicBezTo>
                        <a:pt x="1901687" y="1574337"/>
                        <a:pt x="1903322" y="1570452"/>
                        <a:pt x="1904338" y="1566386"/>
                      </a:cubicBezTo>
                      <a:cubicBezTo>
                        <a:pt x="1905977" y="1559830"/>
                        <a:pt x="1905651" y="1552718"/>
                        <a:pt x="1908313" y="1546507"/>
                      </a:cubicBezTo>
                      <a:cubicBezTo>
                        <a:pt x="1910817" y="1540665"/>
                        <a:pt x="1924398" y="1533640"/>
                        <a:pt x="1928192" y="1530605"/>
                      </a:cubicBezTo>
                      <a:cubicBezTo>
                        <a:pt x="1931119" y="1528263"/>
                        <a:pt x="1933493" y="1525304"/>
                        <a:pt x="1936143" y="1522653"/>
                      </a:cubicBezTo>
                      <a:cubicBezTo>
                        <a:pt x="1937468" y="1518677"/>
                        <a:pt x="1938968" y="1514756"/>
                        <a:pt x="1940119" y="1510726"/>
                      </a:cubicBezTo>
                      <a:cubicBezTo>
                        <a:pt x="1941620" y="1505472"/>
                        <a:pt x="1941650" y="1499711"/>
                        <a:pt x="1944094" y="1494824"/>
                      </a:cubicBezTo>
                      <a:cubicBezTo>
                        <a:pt x="1945770" y="1491471"/>
                        <a:pt x="1949395" y="1489523"/>
                        <a:pt x="1952046" y="1486873"/>
                      </a:cubicBezTo>
                      <a:cubicBezTo>
                        <a:pt x="1953709" y="1487289"/>
                        <a:pt x="1976804" y="1496085"/>
                        <a:pt x="1979875" y="1486873"/>
                      </a:cubicBezTo>
                      <a:cubicBezTo>
                        <a:pt x="1982012" y="1480462"/>
                        <a:pt x="1977678" y="1473513"/>
                        <a:pt x="1975900" y="1466994"/>
                      </a:cubicBezTo>
                      <a:cubicBezTo>
                        <a:pt x="1973695" y="1458908"/>
                        <a:pt x="1970598" y="1451091"/>
                        <a:pt x="1967948" y="1443140"/>
                      </a:cubicBezTo>
                      <a:lnTo>
                        <a:pt x="1963973" y="1431213"/>
                      </a:lnTo>
                      <a:lnTo>
                        <a:pt x="1959997" y="1419286"/>
                      </a:lnTo>
                      <a:lnTo>
                        <a:pt x="1956021" y="1407360"/>
                      </a:lnTo>
                      <a:lnTo>
                        <a:pt x="1967948" y="1371579"/>
                      </a:lnTo>
                      <a:lnTo>
                        <a:pt x="1971924" y="1359652"/>
                      </a:lnTo>
                      <a:lnTo>
                        <a:pt x="1975900" y="1347725"/>
                      </a:lnTo>
                      <a:cubicBezTo>
                        <a:pt x="1973249" y="1331822"/>
                        <a:pt x="1973046" y="1315312"/>
                        <a:pt x="1967948" y="1300017"/>
                      </a:cubicBezTo>
                      <a:lnTo>
                        <a:pt x="1959997" y="1276163"/>
                      </a:lnTo>
                      <a:lnTo>
                        <a:pt x="1956021" y="1264236"/>
                      </a:lnTo>
                      <a:cubicBezTo>
                        <a:pt x="1955440" y="1259002"/>
                        <a:pt x="1952069" y="1219240"/>
                        <a:pt x="1948070" y="1208577"/>
                      </a:cubicBezTo>
                      <a:cubicBezTo>
                        <a:pt x="1945060" y="1200550"/>
                        <a:pt x="1937991" y="1194522"/>
                        <a:pt x="1932167" y="1188699"/>
                      </a:cubicBezTo>
                      <a:cubicBezTo>
                        <a:pt x="1930047" y="1182338"/>
                        <a:pt x="1913085" y="1147352"/>
                        <a:pt x="1932167" y="1140991"/>
                      </a:cubicBezTo>
                      <a:lnTo>
                        <a:pt x="1944094" y="1137015"/>
                      </a:lnTo>
                      <a:cubicBezTo>
                        <a:pt x="1946745" y="1134365"/>
                        <a:pt x="1950370" y="1132417"/>
                        <a:pt x="1952046" y="1129064"/>
                      </a:cubicBezTo>
                      <a:cubicBezTo>
                        <a:pt x="1958681" y="1115794"/>
                        <a:pt x="1955829" y="1107156"/>
                        <a:pt x="1952046" y="1093283"/>
                      </a:cubicBezTo>
                      <a:cubicBezTo>
                        <a:pt x="1949841" y="1085197"/>
                        <a:pt x="1944094" y="1069429"/>
                        <a:pt x="1944094" y="1069429"/>
                      </a:cubicBezTo>
                      <a:cubicBezTo>
                        <a:pt x="1942769" y="1061478"/>
                        <a:pt x="1940119" y="1053636"/>
                        <a:pt x="1940119" y="1045575"/>
                      </a:cubicBezTo>
                      <a:cubicBezTo>
                        <a:pt x="1940119" y="1038877"/>
                        <a:pt x="1950356" y="986535"/>
                        <a:pt x="1940119" y="966062"/>
                      </a:cubicBezTo>
                      <a:cubicBezTo>
                        <a:pt x="1938443" y="962709"/>
                        <a:pt x="1934818" y="960761"/>
                        <a:pt x="1932167" y="958111"/>
                      </a:cubicBezTo>
                      <a:cubicBezTo>
                        <a:pt x="1930842" y="954135"/>
                        <a:pt x="1930348" y="949777"/>
                        <a:pt x="1928192" y="946184"/>
                      </a:cubicBezTo>
                      <a:cubicBezTo>
                        <a:pt x="1926263" y="942970"/>
                        <a:pt x="1921916" y="941586"/>
                        <a:pt x="1920240" y="938233"/>
                      </a:cubicBezTo>
                      <a:cubicBezTo>
                        <a:pt x="1919285" y="936323"/>
                        <a:pt x="1914897" y="913663"/>
                        <a:pt x="1912289" y="910403"/>
                      </a:cubicBezTo>
                      <a:cubicBezTo>
                        <a:pt x="1909304" y="906672"/>
                        <a:pt x="1904728" y="904393"/>
                        <a:pt x="1900362" y="902452"/>
                      </a:cubicBezTo>
                      <a:cubicBezTo>
                        <a:pt x="1892703" y="899048"/>
                        <a:pt x="1884459" y="897150"/>
                        <a:pt x="1876508" y="894500"/>
                      </a:cubicBezTo>
                      <a:lnTo>
                        <a:pt x="1864581" y="890525"/>
                      </a:lnTo>
                      <a:cubicBezTo>
                        <a:pt x="1861931" y="887874"/>
                        <a:pt x="1859844" y="884502"/>
                        <a:pt x="1856630" y="882573"/>
                      </a:cubicBezTo>
                      <a:cubicBezTo>
                        <a:pt x="1853037" y="880417"/>
                        <a:pt x="1848451" y="880472"/>
                        <a:pt x="1844703" y="878598"/>
                      </a:cubicBezTo>
                      <a:cubicBezTo>
                        <a:pt x="1840429" y="876461"/>
                        <a:pt x="1836752" y="873297"/>
                        <a:pt x="1832776" y="870646"/>
                      </a:cubicBezTo>
                      <a:cubicBezTo>
                        <a:pt x="1830126" y="866671"/>
                        <a:pt x="1827810" y="862451"/>
                        <a:pt x="1824825" y="858720"/>
                      </a:cubicBezTo>
                      <a:cubicBezTo>
                        <a:pt x="1822483" y="855793"/>
                        <a:pt x="1817403" y="854479"/>
                        <a:pt x="1816873" y="850768"/>
                      </a:cubicBezTo>
                      <a:cubicBezTo>
                        <a:pt x="1815917" y="844079"/>
                        <a:pt x="1819210" y="837445"/>
                        <a:pt x="1820849" y="830890"/>
                      </a:cubicBezTo>
                      <a:cubicBezTo>
                        <a:pt x="1825846" y="810905"/>
                        <a:pt x="1823060" y="826469"/>
                        <a:pt x="1832776" y="807036"/>
                      </a:cubicBezTo>
                      <a:cubicBezTo>
                        <a:pt x="1834650" y="803288"/>
                        <a:pt x="1835427" y="799085"/>
                        <a:pt x="1836752" y="795109"/>
                      </a:cubicBezTo>
                      <a:cubicBezTo>
                        <a:pt x="1835427" y="787158"/>
                        <a:pt x="1835325" y="778902"/>
                        <a:pt x="1832776" y="771255"/>
                      </a:cubicBezTo>
                      <a:cubicBezTo>
                        <a:pt x="1831265" y="766722"/>
                        <a:pt x="1827971" y="762924"/>
                        <a:pt x="1824825" y="759328"/>
                      </a:cubicBezTo>
                      <a:cubicBezTo>
                        <a:pt x="1808545" y="740723"/>
                        <a:pt x="1809186" y="742276"/>
                        <a:pt x="1793020" y="731499"/>
                      </a:cubicBezTo>
                      <a:cubicBezTo>
                        <a:pt x="1797871" y="692684"/>
                        <a:pt x="1798862" y="704811"/>
                        <a:pt x="1793020" y="663913"/>
                      </a:cubicBezTo>
                      <a:cubicBezTo>
                        <a:pt x="1792064" y="657223"/>
                        <a:pt x="1790683" y="650590"/>
                        <a:pt x="1789044" y="644034"/>
                      </a:cubicBezTo>
                      <a:cubicBezTo>
                        <a:pt x="1788028" y="639968"/>
                        <a:pt x="1788478" y="634543"/>
                        <a:pt x="1785068" y="632107"/>
                      </a:cubicBezTo>
                      <a:cubicBezTo>
                        <a:pt x="1777223" y="626504"/>
                        <a:pt x="1751358" y="622185"/>
                        <a:pt x="1741336" y="620180"/>
                      </a:cubicBezTo>
                      <a:cubicBezTo>
                        <a:pt x="1706483" y="585327"/>
                        <a:pt x="1749140" y="629543"/>
                        <a:pt x="1721458" y="596326"/>
                      </a:cubicBezTo>
                      <a:cubicBezTo>
                        <a:pt x="1717859" y="592007"/>
                        <a:pt x="1713507" y="588375"/>
                        <a:pt x="1709531" y="584400"/>
                      </a:cubicBezTo>
                      <a:cubicBezTo>
                        <a:pt x="1712055" y="574303"/>
                        <a:pt x="1717609" y="562691"/>
                        <a:pt x="1709531" y="552594"/>
                      </a:cubicBezTo>
                      <a:cubicBezTo>
                        <a:pt x="1706913" y="549322"/>
                        <a:pt x="1701580" y="549944"/>
                        <a:pt x="1697604" y="548619"/>
                      </a:cubicBezTo>
                      <a:cubicBezTo>
                        <a:pt x="1689653" y="549944"/>
                        <a:pt x="1681619" y="550845"/>
                        <a:pt x="1673750" y="552594"/>
                      </a:cubicBezTo>
                      <a:cubicBezTo>
                        <a:pt x="1669659" y="553503"/>
                        <a:pt x="1663697" y="560318"/>
                        <a:pt x="1661823" y="556570"/>
                      </a:cubicBezTo>
                      <a:cubicBezTo>
                        <a:pt x="1656456" y="545837"/>
                        <a:pt x="1659672" y="532650"/>
                        <a:pt x="1657847" y="520789"/>
                      </a:cubicBezTo>
                      <a:cubicBezTo>
                        <a:pt x="1656129" y="509620"/>
                        <a:pt x="1649021" y="490336"/>
                        <a:pt x="1645920" y="481033"/>
                      </a:cubicBezTo>
                      <a:cubicBezTo>
                        <a:pt x="1636394" y="452455"/>
                        <a:pt x="1647947" y="488123"/>
                        <a:pt x="1637969" y="453203"/>
                      </a:cubicBezTo>
                      <a:cubicBezTo>
                        <a:pt x="1636818" y="449174"/>
                        <a:pt x="1635318" y="445252"/>
                        <a:pt x="1633993" y="441276"/>
                      </a:cubicBezTo>
                      <a:cubicBezTo>
                        <a:pt x="1637112" y="431921"/>
                        <a:pt x="1641477" y="426777"/>
                        <a:pt x="1633993" y="417422"/>
                      </a:cubicBezTo>
                      <a:cubicBezTo>
                        <a:pt x="1631008" y="413691"/>
                        <a:pt x="1625695" y="412580"/>
                        <a:pt x="1622067" y="409471"/>
                      </a:cubicBezTo>
                      <a:cubicBezTo>
                        <a:pt x="1588330" y="380553"/>
                        <a:pt x="1621615" y="403868"/>
                        <a:pt x="1594237" y="385617"/>
                      </a:cubicBezTo>
                      <a:cubicBezTo>
                        <a:pt x="1587249" y="364656"/>
                        <a:pt x="1594879" y="381618"/>
                        <a:pt x="1578334" y="361763"/>
                      </a:cubicBezTo>
                      <a:cubicBezTo>
                        <a:pt x="1569772" y="351488"/>
                        <a:pt x="1570392" y="349862"/>
                        <a:pt x="1566407" y="337909"/>
                      </a:cubicBezTo>
                      <a:cubicBezTo>
                        <a:pt x="1567732" y="332608"/>
                        <a:pt x="1568231" y="327028"/>
                        <a:pt x="1570383" y="322006"/>
                      </a:cubicBezTo>
                      <a:cubicBezTo>
                        <a:pt x="1572265" y="317615"/>
                        <a:pt x="1574603" y="313065"/>
                        <a:pt x="1578334" y="310080"/>
                      </a:cubicBezTo>
                      <a:cubicBezTo>
                        <a:pt x="1583486" y="305959"/>
                        <a:pt x="1613869" y="302169"/>
                        <a:pt x="1614115" y="302128"/>
                      </a:cubicBezTo>
                      <a:cubicBezTo>
                        <a:pt x="1616766" y="299478"/>
                        <a:pt x="1620138" y="297391"/>
                        <a:pt x="1622067" y="294177"/>
                      </a:cubicBezTo>
                      <a:cubicBezTo>
                        <a:pt x="1627367" y="285344"/>
                        <a:pt x="1627367" y="279156"/>
                        <a:pt x="1622067" y="270323"/>
                      </a:cubicBezTo>
                      <a:cubicBezTo>
                        <a:pt x="1620138" y="267109"/>
                        <a:pt x="1616766" y="265022"/>
                        <a:pt x="1614115" y="262372"/>
                      </a:cubicBezTo>
                      <a:cubicBezTo>
                        <a:pt x="1612241" y="256750"/>
                        <a:pt x="1606164" y="239531"/>
                        <a:pt x="1606164" y="234542"/>
                      </a:cubicBezTo>
                      <a:cubicBezTo>
                        <a:pt x="1606164" y="221224"/>
                        <a:pt x="1607686" y="207876"/>
                        <a:pt x="1610140" y="194786"/>
                      </a:cubicBezTo>
                      <a:cubicBezTo>
                        <a:pt x="1611685" y="186548"/>
                        <a:pt x="1618091" y="170932"/>
                        <a:pt x="1618091" y="170932"/>
                      </a:cubicBezTo>
                      <a:cubicBezTo>
                        <a:pt x="1612241" y="141684"/>
                        <a:pt x="1617863" y="156674"/>
                        <a:pt x="1598213" y="127200"/>
                      </a:cubicBezTo>
                      <a:cubicBezTo>
                        <a:pt x="1595562" y="123224"/>
                        <a:pt x="1588750" y="110740"/>
                        <a:pt x="1590261" y="115273"/>
                      </a:cubicBezTo>
                      <a:cubicBezTo>
                        <a:pt x="1596374" y="133610"/>
                        <a:pt x="1593415" y="123091"/>
                        <a:pt x="1598213" y="147078"/>
                      </a:cubicBezTo>
                      <a:lnTo>
                        <a:pt x="1606164" y="123224"/>
                      </a:lnTo>
                      <a:cubicBezTo>
                        <a:pt x="1607489" y="119248"/>
                        <a:pt x="1607815" y="114784"/>
                        <a:pt x="1610140" y="111297"/>
                      </a:cubicBezTo>
                      <a:cubicBezTo>
                        <a:pt x="1612790" y="107321"/>
                        <a:pt x="1621470" y="102749"/>
                        <a:pt x="1618091" y="99370"/>
                      </a:cubicBezTo>
                      <a:cubicBezTo>
                        <a:pt x="1614712" y="95991"/>
                        <a:pt x="1610140" y="104671"/>
                        <a:pt x="1606164" y="107321"/>
                      </a:cubicBezTo>
                      <a:cubicBezTo>
                        <a:pt x="1570356" y="83450"/>
                        <a:pt x="1609006" y="106273"/>
                        <a:pt x="1514724" y="95394"/>
                      </a:cubicBezTo>
                      <a:cubicBezTo>
                        <a:pt x="1506398" y="94433"/>
                        <a:pt x="1490870" y="87443"/>
                        <a:pt x="1490870" y="87443"/>
                      </a:cubicBezTo>
                      <a:cubicBezTo>
                        <a:pt x="1488220" y="83467"/>
                        <a:pt x="1487068" y="77887"/>
                        <a:pt x="1482919" y="75516"/>
                      </a:cubicBezTo>
                      <a:cubicBezTo>
                        <a:pt x="1477052" y="72163"/>
                        <a:pt x="1472845" y="74849"/>
                        <a:pt x="1463040" y="71540"/>
                      </a:cubicBezTo>
                      <a:cubicBezTo>
                        <a:pt x="1453235" y="68231"/>
                        <a:pt x="1434693" y="56984"/>
                        <a:pt x="1424091" y="55659"/>
                      </a:cubicBezTo>
                      <a:cubicBezTo>
                        <a:pt x="1410176" y="52346"/>
                        <a:pt x="1395327" y="54447"/>
                        <a:pt x="1379552" y="51662"/>
                      </a:cubicBezTo>
                      <a:cubicBezTo>
                        <a:pt x="1363777" y="48877"/>
                        <a:pt x="1375922" y="43595"/>
                        <a:pt x="1329442" y="38948"/>
                      </a:cubicBezTo>
                      <a:cubicBezTo>
                        <a:pt x="1302593" y="29997"/>
                        <a:pt x="1297644" y="38145"/>
                        <a:pt x="1284136" y="35760"/>
                      </a:cubicBezTo>
                      <a:cubicBezTo>
                        <a:pt x="1270628" y="33375"/>
                        <a:pt x="1252372" y="25965"/>
                        <a:pt x="1248396" y="24640"/>
                      </a:cubicBezTo>
                      <a:cubicBezTo>
                        <a:pt x="1231569" y="27953"/>
                        <a:pt x="1218000" y="38701"/>
                        <a:pt x="1197459" y="41351"/>
                      </a:cubicBezTo>
                      <a:cubicBezTo>
                        <a:pt x="1176918" y="44001"/>
                        <a:pt x="1157060" y="40811"/>
                        <a:pt x="1139439" y="38161"/>
                      </a:cubicBezTo>
                      <a:cubicBezTo>
                        <a:pt x="1121818" y="35511"/>
                        <a:pt x="1113604" y="31808"/>
                        <a:pt x="1091731" y="25448"/>
                      </a:cubicBezTo>
                      <a:cubicBezTo>
                        <a:pt x="1069858" y="19088"/>
                        <a:pt x="1033380" y="3976"/>
                        <a:pt x="1008201" y="0"/>
                      </a:cubicBezTo>
                      <a:cubicBezTo>
                        <a:pt x="993624" y="1325"/>
                        <a:pt x="963578" y="7415"/>
                        <a:pt x="940656" y="8737"/>
                      </a:cubicBezTo>
                      <a:cubicBezTo>
                        <a:pt x="917734" y="10059"/>
                        <a:pt x="902579" y="14312"/>
                        <a:pt x="870668" y="7930"/>
                      </a:cubicBezTo>
                      <a:cubicBezTo>
                        <a:pt x="856091" y="9255"/>
                        <a:pt x="839579" y="4531"/>
                        <a:pt x="826936" y="11906"/>
                      </a:cubicBezTo>
                      <a:cubicBezTo>
                        <a:pt x="819973" y="15968"/>
                        <a:pt x="826960" y="28761"/>
                        <a:pt x="822960" y="35760"/>
                      </a:cubicBezTo>
                      <a:cubicBezTo>
                        <a:pt x="820881" y="39398"/>
                        <a:pt x="815009" y="38410"/>
                        <a:pt x="811033" y="39735"/>
                      </a:cubicBezTo>
                      <a:cubicBezTo>
                        <a:pt x="792113" y="52349"/>
                        <a:pt x="806542" y="44661"/>
                        <a:pt x="783204" y="51662"/>
                      </a:cubicBezTo>
                      <a:cubicBezTo>
                        <a:pt x="775176" y="54070"/>
                        <a:pt x="759350" y="59613"/>
                        <a:pt x="759350" y="59613"/>
                      </a:cubicBezTo>
                      <a:cubicBezTo>
                        <a:pt x="756700" y="62264"/>
                        <a:pt x="754613" y="65636"/>
                        <a:pt x="751399" y="67565"/>
                      </a:cubicBezTo>
                      <a:cubicBezTo>
                        <a:pt x="734256" y="77851"/>
                        <a:pt x="743920" y="63991"/>
                        <a:pt x="731520" y="79492"/>
                      </a:cubicBezTo>
                      <a:cubicBezTo>
                        <a:pt x="728535" y="83223"/>
                        <a:pt x="725706" y="87145"/>
                        <a:pt x="723569" y="91419"/>
                      </a:cubicBezTo>
                      <a:cubicBezTo>
                        <a:pt x="721695" y="95167"/>
                        <a:pt x="723232" y="101267"/>
                        <a:pt x="719593" y="103346"/>
                      </a:cubicBezTo>
                      <a:cubicBezTo>
                        <a:pt x="712594" y="107345"/>
                        <a:pt x="703691" y="105996"/>
                        <a:pt x="695740" y="107321"/>
                      </a:cubicBezTo>
                      <a:cubicBezTo>
                        <a:pt x="691764" y="108646"/>
                        <a:pt x="687223" y="108861"/>
                        <a:pt x="683813" y="111297"/>
                      </a:cubicBezTo>
                      <a:cubicBezTo>
                        <a:pt x="677713" y="115654"/>
                        <a:pt x="673870" y="119777"/>
                        <a:pt x="667910" y="127200"/>
                      </a:cubicBezTo>
                      <a:cubicBezTo>
                        <a:pt x="661950" y="134623"/>
                        <a:pt x="654015" y="146561"/>
                        <a:pt x="648052" y="155837"/>
                      </a:cubicBezTo>
                      <a:cubicBezTo>
                        <a:pt x="642089" y="165113"/>
                        <a:pt x="638096" y="180343"/>
                        <a:pt x="632129" y="182859"/>
                      </a:cubicBezTo>
                      <a:cubicBezTo>
                        <a:pt x="626162" y="185375"/>
                        <a:pt x="622575" y="170932"/>
                        <a:pt x="612251" y="170932"/>
                      </a:cubicBezTo>
                      <a:cubicBezTo>
                        <a:pt x="608060" y="170932"/>
                        <a:pt x="604300" y="173582"/>
                        <a:pt x="600324" y="174907"/>
                      </a:cubicBezTo>
                      <a:cubicBezTo>
                        <a:pt x="586289" y="188944"/>
                        <a:pt x="595463" y="176828"/>
                        <a:pt x="588397" y="202737"/>
                      </a:cubicBezTo>
                      <a:cubicBezTo>
                        <a:pt x="586192" y="210823"/>
                        <a:pt x="588397" y="223941"/>
                        <a:pt x="580446" y="226591"/>
                      </a:cubicBezTo>
                      <a:cubicBezTo>
                        <a:pt x="562108" y="232703"/>
                        <a:pt x="572628" y="229744"/>
                        <a:pt x="548640" y="234542"/>
                      </a:cubicBezTo>
                      <a:cubicBezTo>
                        <a:pt x="549965" y="243819"/>
                        <a:pt x="552616" y="253001"/>
                        <a:pt x="552616" y="262372"/>
                      </a:cubicBezTo>
                      <a:cubicBezTo>
                        <a:pt x="552616" y="266563"/>
                        <a:pt x="549656" y="270233"/>
                        <a:pt x="548640" y="274299"/>
                      </a:cubicBezTo>
                      <a:cubicBezTo>
                        <a:pt x="547001" y="280854"/>
                        <a:pt x="546304" y="287622"/>
                        <a:pt x="544665" y="294177"/>
                      </a:cubicBezTo>
                      <a:cubicBezTo>
                        <a:pt x="543649" y="298243"/>
                        <a:pt x="543307" y="302832"/>
                        <a:pt x="540689" y="306104"/>
                      </a:cubicBezTo>
                      <a:cubicBezTo>
                        <a:pt x="537704" y="309835"/>
                        <a:pt x="532738" y="311405"/>
                        <a:pt x="528762" y="314055"/>
                      </a:cubicBezTo>
                      <a:cubicBezTo>
                        <a:pt x="525207" y="319387"/>
                        <a:pt x="506669" y="350575"/>
                        <a:pt x="496957" y="353812"/>
                      </a:cubicBezTo>
                      <a:lnTo>
                        <a:pt x="485030" y="357787"/>
                      </a:lnTo>
                      <a:cubicBezTo>
                        <a:pt x="477383" y="362886"/>
                        <a:pt x="467803" y="365747"/>
                        <a:pt x="469127" y="377666"/>
                      </a:cubicBezTo>
                      <a:cubicBezTo>
                        <a:pt x="470053" y="385996"/>
                        <a:pt x="474428" y="393569"/>
                        <a:pt x="477079" y="401520"/>
                      </a:cubicBezTo>
                      <a:cubicBezTo>
                        <a:pt x="478404" y="405495"/>
                        <a:pt x="483435" y="404829"/>
                        <a:pt x="481054" y="413446"/>
                      </a:cubicBezTo>
                      <a:cubicBezTo>
                        <a:pt x="478673" y="422063"/>
                        <a:pt x="464429" y="436023"/>
                        <a:pt x="462791" y="453224"/>
                      </a:cubicBezTo>
                      <a:cubicBezTo>
                        <a:pt x="461778" y="463860"/>
                        <a:pt x="472710" y="474410"/>
                        <a:pt x="473103" y="496935"/>
                      </a:cubicBezTo>
                      <a:cubicBezTo>
                        <a:pt x="473496" y="519460"/>
                        <a:pt x="472990" y="529587"/>
                        <a:pt x="465152" y="588375"/>
                      </a:cubicBezTo>
                      <a:cubicBezTo>
                        <a:pt x="463914" y="597664"/>
                        <a:pt x="463283" y="607074"/>
                        <a:pt x="461176" y="616205"/>
                      </a:cubicBezTo>
                      <a:cubicBezTo>
                        <a:pt x="459291" y="624372"/>
                        <a:pt x="455258" y="631928"/>
                        <a:pt x="453225" y="640059"/>
                      </a:cubicBezTo>
                      <a:cubicBezTo>
                        <a:pt x="451900" y="645360"/>
                        <a:pt x="450819" y="650728"/>
                        <a:pt x="449249" y="655961"/>
                      </a:cubicBezTo>
                      <a:cubicBezTo>
                        <a:pt x="446841" y="663989"/>
                        <a:pt x="443948" y="671864"/>
                        <a:pt x="441298" y="679815"/>
                      </a:cubicBezTo>
                      <a:lnTo>
                        <a:pt x="425395" y="727523"/>
                      </a:lnTo>
                      <a:cubicBezTo>
                        <a:pt x="413337" y="763700"/>
                        <a:pt x="422079" y="750052"/>
                        <a:pt x="417444" y="759328"/>
                      </a:cubicBezTo>
                      <a:cubicBezTo>
                        <a:pt x="412809" y="768604"/>
                        <a:pt x="405537" y="780532"/>
                        <a:pt x="397586" y="783182"/>
                      </a:cubicBezTo>
                      <a:cubicBezTo>
                        <a:pt x="389628" y="787158"/>
                        <a:pt x="381667" y="791796"/>
                        <a:pt x="373712" y="795109"/>
                      </a:cubicBezTo>
                      <a:cubicBezTo>
                        <a:pt x="365757" y="798422"/>
                        <a:pt x="357809" y="800410"/>
                        <a:pt x="349858" y="803060"/>
                      </a:cubicBezTo>
                      <a:cubicBezTo>
                        <a:pt x="336189" y="805794"/>
                        <a:pt x="327182" y="807268"/>
                        <a:pt x="314077" y="811012"/>
                      </a:cubicBezTo>
                      <a:cubicBezTo>
                        <a:pt x="310048" y="812163"/>
                        <a:pt x="306002" y="813336"/>
                        <a:pt x="302150" y="814987"/>
                      </a:cubicBezTo>
                      <a:cubicBezTo>
                        <a:pt x="296702" y="817322"/>
                        <a:pt x="292059" y="821777"/>
                        <a:pt x="286247" y="822939"/>
                      </a:cubicBezTo>
                      <a:cubicBezTo>
                        <a:pt x="237409" y="832707"/>
                        <a:pt x="255344" y="821719"/>
                        <a:pt x="218661" y="830890"/>
                      </a:cubicBezTo>
                      <a:cubicBezTo>
                        <a:pt x="210530" y="832923"/>
                        <a:pt x="202938" y="836808"/>
                        <a:pt x="194807" y="838841"/>
                      </a:cubicBezTo>
                      <a:cubicBezTo>
                        <a:pt x="189506" y="840166"/>
                        <a:pt x="184159" y="841316"/>
                        <a:pt x="178905" y="842817"/>
                      </a:cubicBezTo>
                      <a:cubicBezTo>
                        <a:pt x="155657" y="849460"/>
                        <a:pt x="162208" y="848249"/>
                        <a:pt x="151075" y="850768"/>
                      </a:cubicBezTo>
                      <a:cubicBezTo>
                        <a:pt x="139942" y="853287"/>
                        <a:pt x="126683" y="851306"/>
                        <a:pt x="112106" y="857932"/>
                      </a:cubicBezTo>
                      <a:cubicBezTo>
                        <a:pt x="97529" y="864558"/>
                        <a:pt x="72887" y="881911"/>
                        <a:pt x="63611" y="890525"/>
                      </a:cubicBezTo>
                      <a:cubicBezTo>
                        <a:pt x="51553" y="900595"/>
                        <a:pt x="49034" y="907090"/>
                        <a:pt x="39757" y="918354"/>
                      </a:cubicBezTo>
                      <a:cubicBezTo>
                        <a:pt x="28899" y="929212"/>
                        <a:pt x="12968" y="943063"/>
                        <a:pt x="7952" y="958111"/>
                      </a:cubicBezTo>
                      <a:lnTo>
                        <a:pt x="0" y="981965"/>
                      </a:lnTo>
                      <a:cubicBezTo>
                        <a:pt x="9277" y="1009795"/>
                        <a:pt x="0" y="1003169"/>
                        <a:pt x="19879" y="1009794"/>
                      </a:cubicBezTo>
                      <a:lnTo>
                        <a:pt x="7952" y="1009794"/>
                      </a:ln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PY"/>
                </a:p>
              </p:txBody>
            </p:sp>
            <p:sp>
              <p:nvSpPr>
                <p:cNvPr id="129" name="11 Forma libre">
                  <a:extLst>
                    <a:ext uri="{FF2B5EF4-FFF2-40B4-BE49-F238E27FC236}">
                      <a16:creationId xmlns:a16="http://schemas.microsoft.com/office/drawing/2014/main" id="{B3E2422E-345C-4863-8184-F8B320A23685}"/>
                    </a:ext>
                  </a:extLst>
                </p:cNvPr>
                <p:cNvSpPr/>
                <p:nvPr/>
              </p:nvSpPr>
              <p:spPr>
                <a:xfrm>
                  <a:off x="4891088" y="2543175"/>
                  <a:ext cx="1030287" cy="800100"/>
                </a:xfrm>
                <a:custGeom>
                  <a:avLst/>
                  <a:gdLst>
                    <a:gd name="connsiteX0" fmla="*/ 743 w 1030951"/>
                    <a:gd name="connsiteY0" fmla="*/ 1473 h 800196"/>
                    <a:gd name="connsiteX1" fmla="*/ 31040 w 1030951"/>
                    <a:gd name="connsiteY1" fmla="*/ 4228 h 800196"/>
                    <a:gd name="connsiteX2" fmla="*/ 39302 w 1030951"/>
                    <a:gd name="connsiteY2" fmla="*/ 15244 h 800196"/>
                    <a:gd name="connsiteX3" fmla="*/ 53073 w 1030951"/>
                    <a:gd name="connsiteY3" fmla="*/ 26261 h 800196"/>
                    <a:gd name="connsiteX4" fmla="*/ 69599 w 1030951"/>
                    <a:gd name="connsiteY4" fmla="*/ 20753 h 800196"/>
                    <a:gd name="connsiteX5" fmla="*/ 77861 w 1030951"/>
                    <a:gd name="connsiteY5" fmla="*/ 17999 h 800196"/>
                    <a:gd name="connsiteX6" fmla="*/ 86124 w 1030951"/>
                    <a:gd name="connsiteY6" fmla="*/ 20753 h 800196"/>
                    <a:gd name="connsiteX7" fmla="*/ 141208 w 1030951"/>
                    <a:gd name="connsiteY7" fmla="*/ 15244 h 800196"/>
                    <a:gd name="connsiteX8" fmla="*/ 146717 w 1030951"/>
                    <a:gd name="connsiteY8" fmla="*/ 6982 h 800196"/>
                    <a:gd name="connsiteX9" fmla="*/ 188030 w 1030951"/>
                    <a:gd name="connsiteY9" fmla="*/ 4228 h 800196"/>
                    <a:gd name="connsiteX10" fmla="*/ 193538 w 1030951"/>
                    <a:gd name="connsiteY10" fmla="*/ 12490 h 800196"/>
                    <a:gd name="connsiteX11" fmla="*/ 199047 w 1030951"/>
                    <a:gd name="connsiteY11" fmla="*/ 17999 h 800196"/>
                    <a:gd name="connsiteX12" fmla="*/ 204555 w 1030951"/>
                    <a:gd name="connsiteY12" fmla="*/ 34524 h 800196"/>
                    <a:gd name="connsiteX13" fmla="*/ 212818 w 1030951"/>
                    <a:gd name="connsiteY13" fmla="*/ 48295 h 800196"/>
                    <a:gd name="connsiteX14" fmla="*/ 221081 w 1030951"/>
                    <a:gd name="connsiteY14" fmla="*/ 51049 h 800196"/>
                    <a:gd name="connsiteX15" fmla="*/ 237606 w 1030951"/>
                    <a:gd name="connsiteY15" fmla="*/ 48295 h 800196"/>
                    <a:gd name="connsiteX16" fmla="*/ 245868 w 1030951"/>
                    <a:gd name="connsiteY16" fmla="*/ 45541 h 800196"/>
                    <a:gd name="connsiteX17" fmla="*/ 278919 w 1030951"/>
                    <a:gd name="connsiteY17" fmla="*/ 48295 h 800196"/>
                    <a:gd name="connsiteX18" fmla="*/ 287182 w 1030951"/>
                    <a:gd name="connsiteY18" fmla="*/ 51049 h 800196"/>
                    <a:gd name="connsiteX19" fmla="*/ 292690 w 1030951"/>
                    <a:gd name="connsiteY19" fmla="*/ 56558 h 800196"/>
                    <a:gd name="connsiteX20" fmla="*/ 309215 w 1030951"/>
                    <a:gd name="connsiteY20" fmla="*/ 62066 h 800196"/>
                    <a:gd name="connsiteX21" fmla="*/ 314724 w 1030951"/>
                    <a:gd name="connsiteY21" fmla="*/ 67575 h 800196"/>
                    <a:gd name="connsiteX22" fmla="*/ 339512 w 1030951"/>
                    <a:gd name="connsiteY22" fmla="*/ 73083 h 800196"/>
                    <a:gd name="connsiteX23" fmla="*/ 356037 w 1030951"/>
                    <a:gd name="connsiteY23" fmla="*/ 81346 h 800196"/>
                    <a:gd name="connsiteX24" fmla="*/ 372562 w 1030951"/>
                    <a:gd name="connsiteY24" fmla="*/ 75837 h 800196"/>
                    <a:gd name="connsiteX25" fmla="*/ 394596 w 1030951"/>
                    <a:gd name="connsiteY25" fmla="*/ 81346 h 800196"/>
                    <a:gd name="connsiteX26" fmla="*/ 427647 w 1030951"/>
                    <a:gd name="connsiteY26" fmla="*/ 75837 h 800196"/>
                    <a:gd name="connsiteX27" fmla="*/ 430401 w 1030951"/>
                    <a:gd name="connsiteY27" fmla="*/ 67575 h 800196"/>
                    <a:gd name="connsiteX28" fmla="*/ 438664 w 1030951"/>
                    <a:gd name="connsiteY28" fmla="*/ 64820 h 800196"/>
                    <a:gd name="connsiteX29" fmla="*/ 463452 w 1030951"/>
                    <a:gd name="connsiteY29" fmla="*/ 70329 h 800196"/>
                    <a:gd name="connsiteX30" fmla="*/ 479977 w 1030951"/>
                    <a:gd name="connsiteY30" fmla="*/ 84100 h 800196"/>
                    <a:gd name="connsiteX31" fmla="*/ 499256 w 1030951"/>
                    <a:gd name="connsiteY31" fmla="*/ 78591 h 800196"/>
                    <a:gd name="connsiteX32" fmla="*/ 504765 w 1030951"/>
                    <a:gd name="connsiteY32" fmla="*/ 73083 h 800196"/>
                    <a:gd name="connsiteX33" fmla="*/ 526799 w 1030951"/>
                    <a:gd name="connsiteY33" fmla="*/ 78591 h 800196"/>
                    <a:gd name="connsiteX34" fmla="*/ 532307 w 1030951"/>
                    <a:gd name="connsiteY34" fmla="*/ 84100 h 800196"/>
                    <a:gd name="connsiteX35" fmla="*/ 562603 w 1030951"/>
                    <a:gd name="connsiteY35" fmla="*/ 89608 h 800196"/>
                    <a:gd name="connsiteX36" fmla="*/ 570866 w 1030951"/>
                    <a:gd name="connsiteY36" fmla="*/ 92363 h 800196"/>
                    <a:gd name="connsiteX37" fmla="*/ 579129 w 1030951"/>
                    <a:gd name="connsiteY37" fmla="*/ 97871 h 800196"/>
                    <a:gd name="connsiteX38" fmla="*/ 603917 w 1030951"/>
                    <a:gd name="connsiteY38" fmla="*/ 100625 h 800196"/>
                    <a:gd name="connsiteX39" fmla="*/ 623196 w 1030951"/>
                    <a:gd name="connsiteY39" fmla="*/ 106134 h 800196"/>
                    <a:gd name="connsiteX40" fmla="*/ 645230 w 1030951"/>
                    <a:gd name="connsiteY40" fmla="*/ 111642 h 800196"/>
                    <a:gd name="connsiteX41" fmla="*/ 653493 w 1030951"/>
                    <a:gd name="connsiteY41" fmla="*/ 117150 h 800196"/>
                    <a:gd name="connsiteX42" fmla="*/ 661755 w 1030951"/>
                    <a:gd name="connsiteY42" fmla="*/ 119905 h 800196"/>
                    <a:gd name="connsiteX43" fmla="*/ 675526 w 1030951"/>
                    <a:gd name="connsiteY43" fmla="*/ 130922 h 800196"/>
                    <a:gd name="connsiteX44" fmla="*/ 703068 w 1030951"/>
                    <a:gd name="connsiteY44" fmla="*/ 139184 h 800196"/>
                    <a:gd name="connsiteX45" fmla="*/ 727856 w 1030951"/>
                    <a:gd name="connsiteY45" fmla="*/ 141938 h 800196"/>
                    <a:gd name="connsiteX46" fmla="*/ 705823 w 1030951"/>
                    <a:gd name="connsiteY46" fmla="*/ 169481 h 800196"/>
                    <a:gd name="connsiteX47" fmla="*/ 700314 w 1030951"/>
                    <a:gd name="connsiteY47" fmla="*/ 174989 h 800196"/>
                    <a:gd name="connsiteX48" fmla="*/ 689297 w 1030951"/>
                    <a:gd name="connsiteY48" fmla="*/ 188760 h 800196"/>
                    <a:gd name="connsiteX49" fmla="*/ 681035 w 1030951"/>
                    <a:gd name="connsiteY49" fmla="*/ 205285 h 800196"/>
                    <a:gd name="connsiteX50" fmla="*/ 678281 w 1030951"/>
                    <a:gd name="connsiteY50" fmla="*/ 230073 h 800196"/>
                    <a:gd name="connsiteX51" fmla="*/ 675526 w 1030951"/>
                    <a:gd name="connsiteY51" fmla="*/ 238336 h 800196"/>
                    <a:gd name="connsiteX52" fmla="*/ 661755 w 1030951"/>
                    <a:gd name="connsiteY52" fmla="*/ 249353 h 800196"/>
                    <a:gd name="connsiteX53" fmla="*/ 661755 w 1030951"/>
                    <a:gd name="connsiteY53" fmla="*/ 282404 h 800196"/>
                    <a:gd name="connsiteX54" fmla="*/ 667264 w 1030951"/>
                    <a:gd name="connsiteY54" fmla="*/ 290666 h 800196"/>
                    <a:gd name="connsiteX55" fmla="*/ 670018 w 1030951"/>
                    <a:gd name="connsiteY55" fmla="*/ 298929 h 800196"/>
                    <a:gd name="connsiteX56" fmla="*/ 681035 w 1030951"/>
                    <a:gd name="connsiteY56" fmla="*/ 312700 h 800196"/>
                    <a:gd name="connsiteX57" fmla="*/ 686543 w 1030951"/>
                    <a:gd name="connsiteY57" fmla="*/ 359522 h 800196"/>
                    <a:gd name="connsiteX58" fmla="*/ 689297 w 1030951"/>
                    <a:gd name="connsiteY58" fmla="*/ 367784 h 800196"/>
                    <a:gd name="connsiteX59" fmla="*/ 692052 w 1030951"/>
                    <a:gd name="connsiteY59" fmla="*/ 378801 h 800196"/>
                    <a:gd name="connsiteX60" fmla="*/ 705823 w 1030951"/>
                    <a:gd name="connsiteY60" fmla="*/ 389818 h 800196"/>
                    <a:gd name="connsiteX61" fmla="*/ 708577 w 1030951"/>
                    <a:gd name="connsiteY61" fmla="*/ 398081 h 800196"/>
                    <a:gd name="connsiteX62" fmla="*/ 694806 w 1030951"/>
                    <a:gd name="connsiteY62" fmla="*/ 422869 h 800196"/>
                    <a:gd name="connsiteX63" fmla="*/ 689297 w 1030951"/>
                    <a:gd name="connsiteY63" fmla="*/ 439394 h 800196"/>
                    <a:gd name="connsiteX64" fmla="*/ 686543 w 1030951"/>
                    <a:gd name="connsiteY64" fmla="*/ 447657 h 800196"/>
                    <a:gd name="connsiteX65" fmla="*/ 697560 w 1030951"/>
                    <a:gd name="connsiteY65" fmla="*/ 458673 h 800196"/>
                    <a:gd name="connsiteX66" fmla="*/ 705823 w 1030951"/>
                    <a:gd name="connsiteY66" fmla="*/ 464182 h 800196"/>
                    <a:gd name="connsiteX67" fmla="*/ 719594 w 1030951"/>
                    <a:gd name="connsiteY67" fmla="*/ 461428 h 800196"/>
                    <a:gd name="connsiteX68" fmla="*/ 733365 w 1030951"/>
                    <a:gd name="connsiteY68" fmla="*/ 464182 h 800196"/>
                    <a:gd name="connsiteX69" fmla="*/ 749890 w 1030951"/>
                    <a:gd name="connsiteY69" fmla="*/ 466936 h 800196"/>
                    <a:gd name="connsiteX70" fmla="*/ 766415 w 1030951"/>
                    <a:gd name="connsiteY70" fmla="*/ 472444 h 800196"/>
                    <a:gd name="connsiteX71" fmla="*/ 771924 w 1030951"/>
                    <a:gd name="connsiteY71" fmla="*/ 455919 h 800196"/>
                    <a:gd name="connsiteX72" fmla="*/ 774678 w 1030951"/>
                    <a:gd name="connsiteY72" fmla="*/ 444902 h 800196"/>
                    <a:gd name="connsiteX73" fmla="*/ 780187 w 1030951"/>
                    <a:gd name="connsiteY73" fmla="*/ 439394 h 800196"/>
                    <a:gd name="connsiteX74" fmla="*/ 785695 w 1030951"/>
                    <a:gd name="connsiteY74" fmla="*/ 431131 h 800196"/>
                    <a:gd name="connsiteX75" fmla="*/ 793958 w 1030951"/>
                    <a:gd name="connsiteY75" fmla="*/ 417360 h 800196"/>
                    <a:gd name="connsiteX76" fmla="*/ 796712 w 1030951"/>
                    <a:gd name="connsiteY76" fmla="*/ 409097 h 800196"/>
                    <a:gd name="connsiteX77" fmla="*/ 804974 w 1030951"/>
                    <a:gd name="connsiteY77" fmla="*/ 403589 h 800196"/>
                    <a:gd name="connsiteX78" fmla="*/ 802220 w 1030951"/>
                    <a:gd name="connsiteY78" fmla="*/ 395326 h 800196"/>
                    <a:gd name="connsiteX79" fmla="*/ 851796 w 1030951"/>
                    <a:gd name="connsiteY79" fmla="*/ 387064 h 800196"/>
                    <a:gd name="connsiteX80" fmla="*/ 865567 w 1030951"/>
                    <a:gd name="connsiteY80" fmla="*/ 367784 h 800196"/>
                    <a:gd name="connsiteX81" fmla="*/ 871076 w 1030951"/>
                    <a:gd name="connsiteY81" fmla="*/ 362276 h 800196"/>
                    <a:gd name="connsiteX82" fmla="*/ 906881 w 1030951"/>
                    <a:gd name="connsiteY82" fmla="*/ 354013 h 800196"/>
                    <a:gd name="connsiteX83" fmla="*/ 923406 w 1030951"/>
                    <a:gd name="connsiteY83" fmla="*/ 348505 h 800196"/>
                    <a:gd name="connsiteX84" fmla="*/ 945440 w 1030951"/>
                    <a:gd name="connsiteY84" fmla="*/ 367784 h 800196"/>
                    <a:gd name="connsiteX85" fmla="*/ 950948 w 1030951"/>
                    <a:gd name="connsiteY85" fmla="*/ 373293 h 800196"/>
                    <a:gd name="connsiteX86" fmla="*/ 959211 w 1030951"/>
                    <a:gd name="connsiteY86" fmla="*/ 376047 h 800196"/>
                    <a:gd name="connsiteX87" fmla="*/ 967473 w 1030951"/>
                    <a:gd name="connsiteY87" fmla="*/ 381555 h 800196"/>
                    <a:gd name="connsiteX88" fmla="*/ 972982 w 1030951"/>
                    <a:gd name="connsiteY88" fmla="*/ 387064 h 800196"/>
                    <a:gd name="connsiteX89" fmla="*/ 981244 w 1030951"/>
                    <a:gd name="connsiteY89" fmla="*/ 389818 h 800196"/>
                    <a:gd name="connsiteX90" fmla="*/ 1006032 w 1030951"/>
                    <a:gd name="connsiteY90" fmla="*/ 398081 h 800196"/>
                    <a:gd name="connsiteX91" fmla="*/ 1011541 w 1030951"/>
                    <a:gd name="connsiteY91" fmla="*/ 403589 h 800196"/>
                    <a:gd name="connsiteX92" fmla="*/ 1019803 w 1030951"/>
                    <a:gd name="connsiteY92" fmla="*/ 406343 h 800196"/>
                    <a:gd name="connsiteX93" fmla="*/ 1030820 w 1030951"/>
                    <a:gd name="connsiteY93" fmla="*/ 422869 h 800196"/>
                    <a:gd name="connsiteX94" fmla="*/ 1028066 w 1030951"/>
                    <a:gd name="connsiteY94" fmla="*/ 436640 h 800196"/>
                    <a:gd name="connsiteX95" fmla="*/ 1022558 w 1030951"/>
                    <a:gd name="connsiteY95" fmla="*/ 461428 h 800196"/>
                    <a:gd name="connsiteX96" fmla="*/ 1017049 w 1030951"/>
                    <a:gd name="connsiteY96" fmla="*/ 466936 h 800196"/>
                    <a:gd name="connsiteX97" fmla="*/ 1014295 w 1030951"/>
                    <a:gd name="connsiteY97" fmla="*/ 475199 h 800196"/>
                    <a:gd name="connsiteX98" fmla="*/ 1011541 w 1030951"/>
                    <a:gd name="connsiteY98" fmla="*/ 494478 h 800196"/>
                    <a:gd name="connsiteX99" fmla="*/ 1006032 w 1030951"/>
                    <a:gd name="connsiteY99" fmla="*/ 499987 h 800196"/>
                    <a:gd name="connsiteX100" fmla="*/ 997770 w 1030951"/>
                    <a:gd name="connsiteY100" fmla="*/ 541300 h 800196"/>
                    <a:gd name="connsiteX101" fmla="*/ 992261 w 1030951"/>
                    <a:gd name="connsiteY101" fmla="*/ 557825 h 800196"/>
                    <a:gd name="connsiteX102" fmla="*/ 972982 w 1030951"/>
                    <a:gd name="connsiteY102" fmla="*/ 574350 h 800196"/>
                    <a:gd name="connsiteX103" fmla="*/ 967473 w 1030951"/>
                    <a:gd name="connsiteY103" fmla="*/ 582613 h 800196"/>
                    <a:gd name="connsiteX104" fmla="*/ 956456 w 1030951"/>
                    <a:gd name="connsiteY104" fmla="*/ 593630 h 800196"/>
                    <a:gd name="connsiteX105" fmla="*/ 950948 w 1030951"/>
                    <a:gd name="connsiteY105" fmla="*/ 615664 h 800196"/>
                    <a:gd name="connsiteX106" fmla="*/ 945440 w 1030951"/>
                    <a:gd name="connsiteY106" fmla="*/ 632189 h 800196"/>
                    <a:gd name="connsiteX107" fmla="*/ 939931 w 1030951"/>
                    <a:gd name="connsiteY107" fmla="*/ 651469 h 800196"/>
                    <a:gd name="connsiteX108" fmla="*/ 923406 w 1030951"/>
                    <a:gd name="connsiteY108" fmla="*/ 659731 h 800196"/>
                    <a:gd name="connsiteX109" fmla="*/ 917897 w 1030951"/>
                    <a:gd name="connsiteY109" fmla="*/ 665240 h 800196"/>
                    <a:gd name="connsiteX110" fmla="*/ 906881 w 1030951"/>
                    <a:gd name="connsiteY110" fmla="*/ 690028 h 800196"/>
                    <a:gd name="connsiteX111" fmla="*/ 898618 w 1030951"/>
                    <a:gd name="connsiteY111" fmla="*/ 695536 h 800196"/>
                    <a:gd name="connsiteX112" fmla="*/ 887601 w 1030951"/>
                    <a:gd name="connsiteY112" fmla="*/ 706553 h 800196"/>
                    <a:gd name="connsiteX113" fmla="*/ 882093 w 1030951"/>
                    <a:gd name="connsiteY113" fmla="*/ 723078 h 800196"/>
                    <a:gd name="connsiteX114" fmla="*/ 865567 w 1030951"/>
                    <a:gd name="connsiteY114" fmla="*/ 728587 h 800196"/>
                    <a:gd name="connsiteX115" fmla="*/ 860059 w 1030951"/>
                    <a:gd name="connsiteY115" fmla="*/ 736849 h 800196"/>
                    <a:gd name="connsiteX116" fmla="*/ 846288 w 1030951"/>
                    <a:gd name="connsiteY116" fmla="*/ 739604 h 800196"/>
                    <a:gd name="connsiteX117" fmla="*/ 796712 w 1030951"/>
                    <a:gd name="connsiteY117" fmla="*/ 742358 h 800196"/>
                    <a:gd name="connsiteX118" fmla="*/ 780187 w 1030951"/>
                    <a:gd name="connsiteY118" fmla="*/ 750620 h 800196"/>
                    <a:gd name="connsiteX119" fmla="*/ 774678 w 1030951"/>
                    <a:gd name="connsiteY119" fmla="*/ 756129 h 800196"/>
                    <a:gd name="connsiteX120" fmla="*/ 766415 w 1030951"/>
                    <a:gd name="connsiteY120" fmla="*/ 761637 h 800196"/>
                    <a:gd name="connsiteX121" fmla="*/ 760907 w 1030951"/>
                    <a:gd name="connsiteY121" fmla="*/ 767146 h 800196"/>
                    <a:gd name="connsiteX122" fmla="*/ 752644 w 1030951"/>
                    <a:gd name="connsiteY122" fmla="*/ 769900 h 800196"/>
                    <a:gd name="connsiteX123" fmla="*/ 716840 w 1030951"/>
                    <a:gd name="connsiteY123" fmla="*/ 778163 h 800196"/>
                    <a:gd name="connsiteX124" fmla="*/ 692052 w 1030951"/>
                    <a:gd name="connsiteY124" fmla="*/ 775408 h 800196"/>
                    <a:gd name="connsiteX125" fmla="*/ 675526 w 1030951"/>
                    <a:gd name="connsiteY125" fmla="*/ 769900 h 800196"/>
                    <a:gd name="connsiteX126" fmla="*/ 647984 w 1030951"/>
                    <a:gd name="connsiteY126" fmla="*/ 772654 h 800196"/>
                    <a:gd name="connsiteX127" fmla="*/ 642476 w 1030951"/>
                    <a:gd name="connsiteY127" fmla="*/ 764391 h 800196"/>
                    <a:gd name="connsiteX128" fmla="*/ 625950 w 1030951"/>
                    <a:gd name="connsiteY128" fmla="*/ 756129 h 800196"/>
                    <a:gd name="connsiteX129" fmla="*/ 609425 w 1030951"/>
                    <a:gd name="connsiteY129" fmla="*/ 758883 h 800196"/>
                    <a:gd name="connsiteX130" fmla="*/ 592900 w 1030951"/>
                    <a:gd name="connsiteY130" fmla="*/ 764391 h 800196"/>
                    <a:gd name="connsiteX131" fmla="*/ 584637 w 1030951"/>
                    <a:gd name="connsiteY131" fmla="*/ 767146 h 800196"/>
                    <a:gd name="connsiteX132" fmla="*/ 565358 w 1030951"/>
                    <a:gd name="connsiteY132" fmla="*/ 769900 h 800196"/>
                    <a:gd name="connsiteX133" fmla="*/ 507519 w 1030951"/>
                    <a:gd name="connsiteY133" fmla="*/ 769900 h 800196"/>
                    <a:gd name="connsiteX134" fmla="*/ 490994 w 1030951"/>
                    <a:gd name="connsiteY134" fmla="*/ 775408 h 800196"/>
                    <a:gd name="connsiteX135" fmla="*/ 449681 w 1030951"/>
                    <a:gd name="connsiteY135" fmla="*/ 789179 h 800196"/>
                    <a:gd name="connsiteX136" fmla="*/ 433155 w 1030951"/>
                    <a:gd name="connsiteY136" fmla="*/ 794688 h 800196"/>
                    <a:gd name="connsiteX137" fmla="*/ 402859 w 1030951"/>
                    <a:gd name="connsiteY137" fmla="*/ 797442 h 800196"/>
                    <a:gd name="connsiteX138" fmla="*/ 361546 w 1030951"/>
                    <a:gd name="connsiteY138" fmla="*/ 794688 h 800196"/>
                    <a:gd name="connsiteX139" fmla="*/ 292690 w 1030951"/>
                    <a:gd name="connsiteY139" fmla="*/ 800196 h 800196"/>
                    <a:gd name="connsiteX140" fmla="*/ 287182 w 1030951"/>
                    <a:gd name="connsiteY140" fmla="*/ 791934 h 800196"/>
                    <a:gd name="connsiteX141" fmla="*/ 281673 w 1030951"/>
                    <a:gd name="connsiteY141" fmla="*/ 786425 h 800196"/>
                    <a:gd name="connsiteX142" fmla="*/ 276165 w 1030951"/>
                    <a:gd name="connsiteY142" fmla="*/ 769900 h 800196"/>
                    <a:gd name="connsiteX143" fmla="*/ 273411 w 1030951"/>
                    <a:gd name="connsiteY143" fmla="*/ 761637 h 800196"/>
                    <a:gd name="connsiteX144" fmla="*/ 267902 w 1030951"/>
                    <a:gd name="connsiteY144" fmla="*/ 753375 h 800196"/>
                    <a:gd name="connsiteX145" fmla="*/ 256885 w 1030951"/>
                    <a:gd name="connsiteY145" fmla="*/ 750620 h 800196"/>
                    <a:gd name="connsiteX146" fmla="*/ 248623 w 1030951"/>
                    <a:gd name="connsiteY146" fmla="*/ 745112 h 800196"/>
                    <a:gd name="connsiteX147" fmla="*/ 254131 w 1030951"/>
                    <a:gd name="connsiteY147" fmla="*/ 725832 h 800196"/>
                    <a:gd name="connsiteX148" fmla="*/ 251377 w 1030951"/>
                    <a:gd name="connsiteY148" fmla="*/ 701044 h 800196"/>
                    <a:gd name="connsiteX149" fmla="*/ 245868 w 1030951"/>
                    <a:gd name="connsiteY149" fmla="*/ 684519 h 800196"/>
                    <a:gd name="connsiteX150" fmla="*/ 243114 w 1030951"/>
                    <a:gd name="connsiteY150" fmla="*/ 673502 h 800196"/>
                    <a:gd name="connsiteX151" fmla="*/ 237606 w 1030951"/>
                    <a:gd name="connsiteY151" fmla="*/ 656977 h 800196"/>
                    <a:gd name="connsiteX152" fmla="*/ 201801 w 1030951"/>
                    <a:gd name="connsiteY152" fmla="*/ 651469 h 800196"/>
                    <a:gd name="connsiteX153" fmla="*/ 190784 w 1030951"/>
                    <a:gd name="connsiteY153" fmla="*/ 648714 h 800196"/>
                    <a:gd name="connsiteX154" fmla="*/ 179767 w 1030951"/>
                    <a:gd name="connsiteY154" fmla="*/ 632189 h 800196"/>
                    <a:gd name="connsiteX155" fmla="*/ 179767 w 1030951"/>
                    <a:gd name="connsiteY155" fmla="*/ 610155 h 800196"/>
                    <a:gd name="connsiteX156" fmla="*/ 177013 w 1030951"/>
                    <a:gd name="connsiteY156" fmla="*/ 599138 h 800196"/>
                    <a:gd name="connsiteX157" fmla="*/ 168750 w 1030951"/>
                    <a:gd name="connsiteY157" fmla="*/ 579859 h 800196"/>
                    <a:gd name="connsiteX158" fmla="*/ 138454 w 1030951"/>
                    <a:gd name="connsiteY158" fmla="*/ 582613 h 800196"/>
                    <a:gd name="connsiteX159" fmla="*/ 121929 w 1030951"/>
                    <a:gd name="connsiteY159" fmla="*/ 582613 h 800196"/>
                    <a:gd name="connsiteX160" fmla="*/ 116420 w 1030951"/>
                    <a:gd name="connsiteY160" fmla="*/ 577105 h 800196"/>
                    <a:gd name="connsiteX161" fmla="*/ 116420 w 1030951"/>
                    <a:gd name="connsiteY161" fmla="*/ 549563 h 800196"/>
                    <a:gd name="connsiteX162" fmla="*/ 110912 w 1030951"/>
                    <a:gd name="connsiteY162" fmla="*/ 497232 h 800196"/>
                    <a:gd name="connsiteX163" fmla="*/ 105403 w 1030951"/>
                    <a:gd name="connsiteY163" fmla="*/ 491724 h 800196"/>
                    <a:gd name="connsiteX164" fmla="*/ 88878 w 1030951"/>
                    <a:gd name="connsiteY164" fmla="*/ 483461 h 800196"/>
                    <a:gd name="connsiteX165" fmla="*/ 91632 w 1030951"/>
                    <a:gd name="connsiteY165" fmla="*/ 461428 h 800196"/>
                    <a:gd name="connsiteX166" fmla="*/ 94387 w 1030951"/>
                    <a:gd name="connsiteY166" fmla="*/ 450411 h 800196"/>
                    <a:gd name="connsiteX167" fmla="*/ 86124 w 1030951"/>
                    <a:gd name="connsiteY167" fmla="*/ 428377 h 800196"/>
                    <a:gd name="connsiteX168" fmla="*/ 77861 w 1030951"/>
                    <a:gd name="connsiteY168" fmla="*/ 425623 h 800196"/>
                    <a:gd name="connsiteX169" fmla="*/ 61336 w 1030951"/>
                    <a:gd name="connsiteY169" fmla="*/ 406343 h 800196"/>
                    <a:gd name="connsiteX170" fmla="*/ 55827 w 1030951"/>
                    <a:gd name="connsiteY170" fmla="*/ 400835 h 800196"/>
                    <a:gd name="connsiteX171" fmla="*/ 44811 w 1030951"/>
                    <a:gd name="connsiteY171" fmla="*/ 398081 h 800196"/>
                    <a:gd name="connsiteX172" fmla="*/ 39302 w 1030951"/>
                    <a:gd name="connsiteY172" fmla="*/ 392572 h 800196"/>
                    <a:gd name="connsiteX173" fmla="*/ 31040 w 1030951"/>
                    <a:gd name="connsiteY173" fmla="*/ 378801 h 800196"/>
                    <a:gd name="connsiteX174" fmla="*/ 33794 w 1030951"/>
                    <a:gd name="connsiteY174" fmla="*/ 340242 h 800196"/>
                    <a:gd name="connsiteX175" fmla="*/ 36548 w 1030951"/>
                    <a:gd name="connsiteY175" fmla="*/ 331979 h 800196"/>
                    <a:gd name="connsiteX176" fmla="*/ 58582 w 1030951"/>
                    <a:gd name="connsiteY176" fmla="*/ 326471 h 800196"/>
                    <a:gd name="connsiteX177" fmla="*/ 75107 w 1030951"/>
                    <a:gd name="connsiteY177" fmla="*/ 320963 h 800196"/>
                    <a:gd name="connsiteX178" fmla="*/ 83370 w 1030951"/>
                    <a:gd name="connsiteY178" fmla="*/ 318208 h 800196"/>
                    <a:gd name="connsiteX179" fmla="*/ 88878 w 1030951"/>
                    <a:gd name="connsiteY179" fmla="*/ 309946 h 800196"/>
                    <a:gd name="connsiteX180" fmla="*/ 86124 w 1030951"/>
                    <a:gd name="connsiteY180" fmla="*/ 285158 h 800196"/>
                    <a:gd name="connsiteX181" fmla="*/ 72353 w 1030951"/>
                    <a:gd name="connsiteY181" fmla="*/ 271387 h 800196"/>
                    <a:gd name="connsiteX182" fmla="*/ 66844 w 1030951"/>
                    <a:gd name="connsiteY182" fmla="*/ 265878 h 800196"/>
                    <a:gd name="connsiteX183" fmla="*/ 69599 w 1030951"/>
                    <a:gd name="connsiteY183" fmla="*/ 241090 h 800196"/>
                    <a:gd name="connsiteX184" fmla="*/ 75107 w 1030951"/>
                    <a:gd name="connsiteY184" fmla="*/ 224565 h 800196"/>
                    <a:gd name="connsiteX185" fmla="*/ 77861 w 1030951"/>
                    <a:gd name="connsiteY185" fmla="*/ 208040 h 800196"/>
                    <a:gd name="connsiteX186" fmla="*/ 75107 w 1030951"/>
                    <a:gd name="connsiteY186" fmla="*/ 197023 h 800196"/>
                    <a:gd name="connsiteX187" fmla="*/ 72353 w 1030951"/>
                    <a:gd name="connsiteY187" fmla="*/ 188760 h 800196"/>
                    <a:gd name="connsiteX188" fmla="*/ 69599 w 1030951"/>
                    <a:gd name="connsiteY188" fmla="*/ 174989 h 800196"/>
                    <a:gd name="connsiteX189" fmla="*/ 61336 w 1030951"/>
                    <a:gd name="connsiteY189" fmla="*/ 172235 h 800196"/>
                    <a:gd name="connsiteX190" fmla="*/ 53073 w 1030951"/>
                    <a:gd name="connsiteY190" fmla="*/ 158464 h 800196"/>
                    <a:gd name="connsiteX191" fmla="*/ 58582 w 1030951"/>
                    <a:gd name="connsiteY191" fmla="*/ 152955 h 800196"/>
                    <a:gd name="connsiteX192" fmla="*/ 61336 w 1030951"/>
                    <a:gd name="connsiteY192" fmla="*/ 144693 h 800196"/>
                    <a:gd name="connsiteX193" fmla="*/ 66844 w 1030951"/>
                    <a:gd name="connsiteY193" fmla="*/ 139184 h 800196"/>
                    <a:gd name="connsiteX194" fmla="*/ 55827 w 1030951"/>
                    <a:gd name="connsiteY194" fmla="*/ 122659 h 800196"/>
                    <a:gd name="connsiteX195" fmla="*/ 42056 w 1030951"/>
                    <a:gd name="connsiteY195" fmla="*/ 114396 h 800196"/>
                    <a:gd name="connsiteX196" fmla="*/ 36548 w 1030951"/>
                    <a:gd name="connsiteY196" fmla="*/ 81346 h 800196"/>
                    <a:gd name="connsiteX197" fmla="*/ 31040 w 1030951"/>
                    <a:gd name="connsiteY197" fmla="*/ 73083 h 800196"/>
                    <a:gd name="connsiteX198" fmla="*/ 17268 w 1030951"/>
                    <a:gd name="connsiteY198" fmla="*/ 51049 h 800196"/>
                    <a:gd name="connsiteX199" fmla="*/ 9006 w 1030951"/>
                    <a:gd name="connsiteY199" fmla="*/ 23507 h 800196"/>
                    <a:gd name="connsiteX200" fmla="*/ 743 w 1030951"/>
                    <a:gd name="connsiteY200" fmla="*/ 1473 h 800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Lst>
                  <a:rect l="l" t="t" r="r" b="b"/>
                  <a:pathLst>
                    <a:path w="1030951" h="800196">
                      <a:moveTo>
                        <a:pt x="743" y="1473"/>
                      </a:moveTo>
                      <a:cubicBezTo>
                        <a:pt x="4415" y="-1740"/>
                        <a:pt x="21490" y="817"/>
                        <a:pt x="31040" y="4228"/>
                      </a:cubicBezTo>
                      <a:cubicBezTo>
                        <a:pt x="35363" y="5772"/>
                        <a:pt x="36364" y="11718"/>
                        <a:pt x="39302" y="15244"/>
                      </a:cubicBezTo>
                      <a:cubicBezTo>
                        <a:pt x="44208" y="21131"/>
                        <a:pt x="46402" y="21813"/>
                        <a:pt x="53073" y="26261"/>
                      </a:cubicBezTo>
                      <a:lnTo>
                        <a:pt x="69599" y="20753"/>
                      </a:lnTo>
                      <a:lnTo>
                        <a:pt x="77861" y="17999"/>
                      </a:lnTo>
                      <a:cubicBezTo>
                        <a:pt x="80615" y="18917"/>
                        <a:pt x="83221" y="20753"/>
                        <a:pt x="86124" y="20753"/>
                      </a:cubicBezTo>
                      <a:cubicBezTo>
                        <a:pt x="111348" y="20753"/>
                        <a:pt x="120166" y="18752"/>
                        <a:pt x="141208" y="15244"/>
                      </a:cubicBezTo>
                      <a:cubicBezTo>
                        <a:pt x="143044" y="12490"/>
                        <a:pt x="144376" y="9323"/>
                        <a:pt x="146717" y="6982"/>
                      </a:cubicBezTo>
                      <a:cubicBezTo>
                        <a:pt x="158807" y="-5108"/>
                        <a:pt x="169616" y="2693"/>
                        <a:pt x="188030" y="4228"/>
                      </a:cubicBezTo>
                      <a:cubicBezTo>
                        <a:pt x="189866" y="6982"/>
                        <a:pt x="191470" y="9905"/>
                        <a:pt x="193538" y="12490"/>
                      </a:cubicBezTo>
                      <a:cubicBezTo>
                        <a:pt x="195160" y="14518"/>
                        <a:pt x="197886" y="15676"/>
                        <a:pt x="199047" y="17999"/>
                      </a:cubicBezTo>
                      <a:cubicBezTo>
                        <a:pt x="201644" y="23192"/>
                        <a:pt x="202719" y="29016"/>
                        <a:pt x="204555" y="34524"/>
                      </a:cubicBezTo>
                      <a:cubicBezTo>
                        <a:pt x="206722" y="41024"/>
                        <a:pt x="206516" y="44514"/>
                        <a:pt x="212818" y="48295"/>
                      </a:cubicBezTo>
                      <a:cubicBezTo>
                        <a:pt x="215308" y="49789"/>
                        <a:pt x="218327" y="50131"/>
                        <a:pt x="221081" y="51049"/>
                      </a:cubicBezTo>
                      <a:cubicBezTo>
                        <a:pt x="226589" y="50131"/>
                        <a:pt x="232155" y="49506"/>
                        <a:pt x="237606" y="48295"/>
                      </a:cubicBezTo>
                      <a:cubicBezTo>
                        <a:pt x="240440" y="47665"/>
                        <a:pt x="242965" y="45541"/>
                        <a:pt x="245868" y="45541"/>
                      </a:cubicBezTo>
                      <a:cubicBezTo>
                        <a:pt x="256923" y="45541"/>
                        <a:pt x="267902" y="47377"/>
                        <a:pt x="278919" y="48295"/>
                      </a:cubicBezTo>
                      <a:cubicBezTo>
                        <a:pt x="281673" y="49213"/>
                        <a:pt x="284692" y="49555"/>
                        <a:pt x="287182" y="51049"/>
                      </a:cubicBezTo>
                      <a:cubicBezTo>
                        <a:pt x="289409" y="52385"/>
                        <a:pt x="290367" y="55397"/>
                        <a:pt x="292690" y="56558"/>
                      </a:cubicBezTo>
                      <a:cubicBezTo>
                        <a:pt x="297883" y="59155"/>
                        <a:pt x="309215" y="62066"/>
                        <a:pt x="309215" y="62066"/>
                      </a:cubicBezTo>
                      <a:cubicBezTo>
                        <a:pt x="311051" y="63902"/>
                        <a:pt x="312497" y="66239"/>
                        <a:pt x="314724" y="67575"/>
                      </a:cubicBezTo>
                      <a:cubicBezTo>
                        <a:pt x="319939" y="70704"/>
                        <a:pt x="336176" y="72527"/>
                        <a:pt x="339512" y="73083"/>
                      </a:cubicBezTo>
                      <a:cubicBezTo>
                        <a:pt x="342760" y="75248"/>
                        <a:pt x="351151" y="81889"/>
                        <a:pt x="356037" y="81346"/>
                      </a:cubicBezTo>
                      <a:cubicBezTo>
                        <a:pt x="361808" y="80705"/>
                        <a:pt x="372562" y="75837"/>
                        <a:pt x="372562" y="75837"/>
                      </a:cubicBezTo>
                      <a:cubicBezTo>
                        <a:pt x="379907" y="77673"/>
                        <a:pt x="387128" y="82591"/>
                        <a:pt x="394596" y="81346"/>
                      </a:cubicBezTo>
                      <a:lnTo>
                        <a:pt x="427647" y="75837"/>
                      </a:lnTo>
                      <a:cubicBezTo>
                        <a:pt x="428565" y="73083"/>
                        <a:pt x="428348" y="69628"/>
                        <a:pt x="430401" y="67575"/>
                      </a:cubicBezTo>
                      <a:cubicBezTo>
                        <a:pt x="432454" y="65522"/>
                        <a:pt x="435761" y="64820"/>
                        <a:pt x="438664" y="64820"/>
                      </a:cubicBezTo>
                      <a:cubicBezTo>
                        <a:pt x="442155" y="64820"/>
                        <a:pt x="459207" y="69268"/>
                        <a:pt x="463452" y="70329"/>
                      </a:cubicBezTo>
                      <a:cubicBezTo>
                        <a:pt x="465783" y="72660"/>
                        <a:pt x="475504" y="83461"/>
                        <a:pt x="479977" y="84100"/>
                      </a:cubicBezTo>
                      <a:cubicBezTo>
                        <a:pt x="482401" y="84446"/>
                        <a:pt x="496153" y="79626"/>
                        <a:pt x="499256" y="78591"/>
                      </a:cubicBezTo>
                      <a:cubicBezTo>
                        <a:pt x="501092" y="76755"/>
                        <a:pt x="502194" y="73450"/>
                        <a:pt x="504765" y="73083"/>
                      </a:cubicBezTo>
                      <a:cubicBezTo>
                        <a:pt x="509418" y="72418"/>
                        <a:pt x="521516" y="76830"/>
                        <a:pt x="526799" y="78591"/>
                      </a:cubicBezTo>
                      <a:cubicBezTo>
                        <a:pt x="528635" y="80427"/>
                        <a:pt x="530080" y="82764"/>
                        <a:pt x="532307" y="84100"/>
                      </a:cubicBezTo>
                      <a:cubicBezTo>
                        <a:pt x="539009" y="88122"/>
                        <a:pt x="559569" y="89229"/>
                        <a:pt x="562603" y="89608"/>
                      </a:cubicBezTo>
                      <a:cubicBezTo>
                        <a:pt x="565357" y="90526"/>
                        <a:pt x="568269" y="91065"/>
                        <a:pt x="570866" y="92363"/>
                      </a:cubicBezTo>
                      <a:cubicBezTo>
                        <a:pt x="573827" y="93843"/>
                        <a:pt x="575918" y="97068"/>
                        <a:pt x="579129" y="97871"/>
                      </a:cubicBezTo>
                      <a:cubicBezTo>
                        <a:pt x="587194" y="99887"/>
                        <a:pt x="595654" y="99707"/>
                        <a:pt x="603917" y="100625"/>
                      </a:cubicBezTo>
                      <a:cubicBezTo>
                        <a:pt x="623720" y="107226"/>
                        <a:pt x="598996" y="99219"/>
                        <a:pt x="623196" y="106134"/>
                      </a:cubicBezTo>
                      <a:cubicBezTo>
                        <a:pt x="642946" y="111777"/>
                        <a:pt x="617252" y="106047"/>
                        <a:pt x="645230" y="111642"/>
                      </a:cubicBezTo>
                      <a:cubicBezTo>
                        <a:pt x="647984" y="113478"/>
                        <a:pt x="650532" y="115670"/>
                        <a:pt x="653493" y="117150"/>
                      </a:cubicBezTo>
                      <a:cubicBezTo>
                        <a:pt x="656090" y="118448"/>
                        <a:pt x="659266" y="118411"/>
                        <a:pt x="661755" y="119905"/>
                      </a:cubicBezTo>
                      <a:cubicBezTo>
                        <a:pt x="678091" y="129707"/>
                        <a:pt x="654286" y="121482"/>
                        <a:pt x="675526" y="130922"/>
                      </a:cubicBezTo>
                      <a:cubicBezTo>
                        <a:pt x="679497" y="132687"/>
                        <a:pt x="696944" y="138242"/>
                        <a:pt x="703068" y="139184"/>
                      </a:cubicBezTo>
                      <a:cubicBezTo>
                        <a:pt x="711285" y="140448"/>
                        <a:pt x="719593" y="141020"/>
                        <a:pt x="727856" y="141938"/>
                      </a:cubicBezTo>
                      <a:cubicBezTo>
                        <a:pt x="713962" y="162782"/>
                        <a:pt x="721519" y="153786"/>
                        <a:pt x="705823" y="169481"/>
                      </a:cubicBezTo>
                      <a:lnTo>
                        <a:pt x="700314" y="174989"/>
                      </a:lnTo>
                      <a:cubicBezTo>
                        <a:pt x="694952" y="191076"/>
                        <a:pt x="701756" y="176301"/>
                        <a:pt x="689297" y="188760"/>
                      </a:cubicBezTo>
                      <a:cubicBezTo>
                        <a:pt x="683959" y="194098"/>
                        <a:pt x="683275" y="198566"/>
                        <a:pt x="681035" y="205285"/>
                      </a:cubicBezTo>
                      <a:cubicBezTo>
                        <a:pt x="685625" y="219056"/>
                        <a:pt x="684707" y="210795"/>
                        <a:pt x="678281" y="230073"/>
                      </a:cubicBezTo>
                      <a:cubicBezTo>
                        <a:pt x="677363" y="232827"/>
                        <a:pt x="677942" y="236725"/>
                        <a:pt x="675526" y="238336"/>
                      </a:cubicBezTo>
                      <a:cubicBezTo>
                        <a:pt x="665103" y="245285"/>
                        <a:pt x="669604" y="241504"/>
                        <a:pt x="661755" y="249353"/>
                      </a:cubicBezTo>
                      <a:cubicBezTo>
                        <a:pt x="659687" y="263828"/>
                        <a:pt x="656756" y="269073"/>
                        <a:pt x="661755" y="282404"/>
                      </a:cubicBezTo>
                      <a:cubicBezTo>
                        <a:pt x="662917" y="285503"/>
                        <a:pt x="665428" y="287912"/>
                        <a:pt x="667264" y="290666"/>
                      </a:cubicBezTo>
                      <a:cubicBezTo>
                        <a:pt x="668182" y="293420"/>
                        <a:pt x="668720" y="296332"/>
                        <a:pt x="670018" y="298929"/>
                      </a:cubicBezTo>
                      <a:cubicBezTo>
                        <a:pt x="673492" y="305877"/>
                        <a:pt x="675912" y="307577"/>
                        <a:pt x="681035" y="312700"/>
                      </a:cubicBezTo>
                      <a:cubicBezTo>
                        <a:pt x="688531" y="335189"/>
                        <a:pt x="680621" y="309183"/>
                        <a:pt x="686543" y="359522"/>
                      </a:cubicBezTo>
                      <a:cubicBezTo>
                        <a:pt x="686882" y="362405"/>
                        <a:pt x="688499" y="364993"/>
                        <a:pt x="689297" y="367784"/>
                      </a:cubicBezTo>
                      <a:cubicBezTo>
                        <a:pt x="690337" y="371424"/>
                        <a:pt x="690359" y="375415"/>
                        <a:pt x="692052" y="378801"/>
                      </a:cubicBezTo>
                      <a:cubicBezTo>
                        <a:pt x="694016" y="382728"/>
                        <a:pt x="702901" y="387870"/>
                        <a:pt x="705823" y="389818"/>
                      </a:cubicBezTo>
                      <a:cubicBezTo>
                        <a:pt x="706741" y="392572"/>
                        <a:pt x="708898" y="395195"/>
                        <a:pt x="708577" y="398081"/>
                      </a:cubicBezTo>
                      <a:cubicBezTo>
                        <a:pt x="706892" y="413245"/>
                        <a:pt x="703782" y="413892"/>
                        <a:pt x="694806" y="422869"/>
                      </a:cubicBezTo>
                      <a:lnTo>
                        <a:pt x="689297" y="439394"/>
                      </a:lnTo>
                      <a:lnTo>
                        <a:pt x="686543" y="447657"/>
                      </a:lnTo>
                      <a:cubicBezTo>
                        <a:pt x="704571" y="453666"/>
                        <a:pt x="686878" y="445320"/>
                        <a:pt x="697560" y="458673"/>
                      </a:cubicBezTo>
                      <a:cubicBezTo>
                        <a:pt x="699628" y="461258"/>
                        <a:pt x="703069" y="462346"/>
                        <a:pt x="705823" y="464182"/>
                      </a:cubicBezTo>
                      <a:cubicBezTo>
                        <a:pt x="710413" y="463264"/>
                        <a:pt x="714913" y="461428"/>
                        <a:pt x="719594" y="461428"/>
                      </a:cubicBezTo>
                      <a:cubicBezTo>
                        <a:pt x="724275" y="461428"/>
                        <a:pt x="728759" y="463345"/>
                        <a:pt x="733365" y="464182"/>
                      </a:cubicBezTo>
                      <a:cubicBezTo>
                        <a:pt x="738859" y="465181"/>
                        <a:pt x="744472" y="465582"/>
                        <a:pt x="749890" y="466936"/>
                      </a:cubicBezTo>
                      <a:cubicBezTo>
                        <a:pt x="755523" y="468344"/>
                        <a:pt x="766415" y="472444"/>
                        <a:pt x="766415" y="472444"/>
                      </a:cubicBezTo>
                      <a:cubicBezTo>
                        <a:pt x="768251" y="466936"/>
                        <a:pt x="770516" y="461552"/>
                        <a:pt x="771924" y="455919"/>
                      </a:cubicBezTo>
                      <a:cubicBezTo>
                        <a:pt x="772842" y="452247"/>
                        <a:pt x="772985" y="448288"/>
                        <a:pt x="774678" y="444902"/>
                      </a:cubicBezTo>
                      <a:cubicBezTo>
                        <a:pt x="775839" y="442579"/>
                        <a:pt x="778565" y="441422"/>
                        <a:pt x="780187" y="439394"/>
                      </a:cubicBezTo>
                      <a:cubicBezTo>
                        <a:pt x="782255" y="436809"/>
                        <a:pt x="784215" y="434092"/>
                        <a:pt x="785695" y="431131"/>
                      </a:cubicBezTo>
                      <a:cubicBezTo>
                        <a:pt x="792845" y="416831"/>
                        <a:pt x="783199" y="428119"/>
                        <a:pt x="793958" y="417360"/>
                      </a:cubicBezTo>
                      <a:cubicBezTo>
                        <a:pt x="794876" y="414606"/>
                        <a:pt x="794898" y="411364"/>
                        <a:pt x="796712" y="409097"/>
                      </a:cubicBezTo>
                      <a:cubicBezTo>
                        <a:pt x="798780" y="406512"/>
                        <a:pt x="803745" y="406662"/>
                        <a:pt x="804974" y="403589"/>
                      </a:cubicBezTo>
                      <a:cubicBezTo>
                        <a:pt x="806052" y="400893"/>
                        <a:pt x="803138" y="398080"/>
                        <a:pt x="802220" y="395326"/>
                      </a:cubicBezTo>
                      <a:cubicBezTo>
                        <a:pt x="829234" y="386323"/>
                        <a:pt x="812959" y="390300"/>
                        <a:pt x="851796" y="387064"/>
                      </a:cubicBezTo>
                      <a:cubicBezTo>
                        <a:pt x="858223" y="367784"/>
                        <a:pt x="851796" y="372374"/>
                        <a:pt x="865567" y="367784"/>
                      </a:cubicBezTo>
                      <a:cubicBezTo>
                        <a:pt x="867403" y="365948"/>
                        <a:pt x="868753" y="363437"/>
                        <a:pt x="871076" y="362276"/>
                      </a:cubicBezTo>
                      <a:cubicBezTo>
                        <a:pt x="883177" y="356226"/>
                        <a:pt x="893685" y="355898"/>
                        <a:pt x="906881" y="354013"/>
                      </a:cubicBezTo>
                      <a:cubicBezTo>
                        <a:pt x="912389" y="352177"/>
                        <a:pt x="918575" y="345284"/>
                        <a:pt x="923406" y="348505"/>
                      </a:cubicBezTo>
                      <a:cubicBezTo>
                        <a:pt x="937068" y="357613"/>
                        <a:pt x="929331" y="351675"/>
                        <a:pt x="945440" y="367784"/>
                      </a:cubicBezTo>
                      <a:cubicBezTo>
                        <a:pt x="947276" y="369620"/>
                        <a:pt x="948484" y="372472"/>
                        <a:pt x="950948" y="373293"/>
                      </a:cubicBezTo>
                      <a:lnTo>
                        <a:pt x="959211" y="376047"/>
                      </a:lnTo>
                      <a:cubicBezTo>
                        <a:pt x="961965" y="377883"/>
                        <a:pt x="964888" y="379487"/>
                        <a:pt x="967473" y="381555"/>
                      </a:cubicBezTo>
                      <a:cubicBezTo>
                        <a:pt x="969501" y="383177"/>
                        <a:pt x="970755" y="385728"/>
                        <a:pt x="972982" y="387064"/>
                      </a:cubicBezTo>
                      <a:cubicBezTo>
                        <a:pt x="975471" y="388558"/>
                        <a:pt x="978490" y="388900"/>
                        <a:pt x="981244" y="389818"/>
                      </a:cubicBezTo>
                      <a:cubicBezTo>
                        <a:pt x="993841" y="402413"/>
                        <a:pt x="977939" y="388716"/>
                        <a:pt x="1006032" y="398081"/>
                      </a:cubicBezTo>
                      <a:cubicBezTo>
                        <a:pt x="1008495" y="398902"/>
                        <a:pt x="1009314" y="402253"/>
                        <a:pt x="1011541" y="403589"/>
                      </a:cubicBezTo>
                      <a:cubicBezTo>
                        <a:pt x="1014030" y="405082"/>
                        <a:pt x="1017049" y="405425"/>
                        <a:pt x="1019803" y="406343"/>
                      </a:cubicBezTo>
                      <a:cubicBezTo>
                        <a:pt x="1023475" y="411852"/>
                        <a:pt x="1032118" y="416377"/>
                        <a:pt x="1030820" y="422869"/>
                      </a:cubicBezTo>
                      <a:cubicBezTo>
                        <a:pt x="1029902" y="427459"/>
                        <a:pt x="1028903" y="432034"/>
                        <a:pt x="1028066" y="436640"/>
                      </a:cubicBezTo>
                      <a:cubicBezTo>
                        <a:pt x="1027438" y="440096"/>
                        <a:pt x="1025724" y="456151"/>
                        <a:pt x="1022558" y="461428"/>
                      </a:cubicBezTo>
                      <a:cubicBezTo>
                        <a:pt x="1021222" y="463655"/>
                        <a:pt x="1018885" y="465100"/>
                        <a:pt x="1017049" y="466936"/>
                      </a:cubicBezTo>
                      <a:cubicBezTo>
                        <a:pt x="1016131" y="469690"/>
                        <a:pt x="1014864" y="472352"/>
                        <a:pt x="1014295" y="475199"/>
                      </a:cubicBezTo>
                      <a:cubicBezTo>
                        <a:pt x="1013022" y="481565"/>
                        <a:pt x="1013594" y="488320"/>
                        <a:pt x="1011541" y="494478"/>
                      </a:cubicBezTo>
                      <a:cubicBezTo>
                        <a:pt x="1010720" y="496942"/>
                        <a:pt x="1007868" y="498151"/>
                        <a:pt x="1006032" y="499987"/>
                      </a:cubicBezTo>
                      <a:cubicBezTo>
                        <a:pt x="993151" y="538634"/>
                        <a:pt x="1007959" y="490360"/>
                        <a:pt x="997770" y="541300"/>
                      </a:cubicBezTo>
                      <a:cubicBezTo>
                        <a:pt x="996631" y="546994"/>
                        <a:pt x="996367" y="553719"/>
                        <a:pt x="992261" y="557825"/>
                      </a:cubicBezTo>
                      <a:cubicBezTo>
                        <a:pt x="978904" y="571182"/>
                        <a:pt x="985565" y="565961"/>
                        <a:pt x="972982" y="574350"/>
                      </a:cubicBezTo>
                      <a:cubicBezTo>
                        <a:pt x="971146" y="577104"/>
                        <a:pt x="969627" y="580100"/>
                        <a:pt x="967473" y="582613"/>
                      </a:cubicBezTo>
                      <a:cubicBezTo>
                        <a:pt x="964093" y="586556"/>
                        <a:pt x="956456" y="593630"/>
                        <a:pt x="956456" y="593630"/>
                      </a:cubicBezTo>
                      <a:cubicBezTo>
                        <a:pt x="948098" y="618706"/>
                        <a:pt x="960920" y="579098"/>
                        <a:pt x="950948" y="615664"/>
                      </a:cubicBezTo>
                      <a:cubicBezTo>
                        <a:pt x="949420" y="621266"/>
                        <a:pt x="946849" y="626556"/>
                        <a:pt x="945440" y="632189"/>
                      </a:cubicBezTo>
                      <a:cubicBezTo>
                        <a:pt x="945261" y="632906"/>
                        <a:pt x="941366" y="649675"/>
                        <a:pt x="939931" y="651469"/>
                      </a:cubicBezTo>
                      <a:cubicBezTo>
                        <a:pt x="936049" y="656322"/>
                        <a:pt x="928848" y="657917"/>
                        <a:pt x="923406" y="659731"/>
                      </a:cubicBezTo>
                      <a:cubicBezTo>
                        <a:pt x="921570" y="661567"/>
                        <a:pt x="919058" y="662917"/>
                        <a:pt x="917897" y="665240"/>
                      </a:cubicBezTo>
                      <a:cubicBezTo>
                        <a:pt x="912444" y="676145"/>
                        <a:pt x="914981" y="681928"/>
                        <a:pt x="906881" y="690028"/>
                      </a:cubicBezTo>
                      <a:cubicBezTo>
                        <a:pt x="904540" y="692369"/>
                        <a:pt x="901131" y="693382"/>
                        <a:pt x="898618" y="695536"/>
                      </a:cubicBezTo>
                      <a:cubicBezTo>
                        <a:pt x="894675" y="698916"/>
                        <a:pt x="887601" y="706553"/>
                        <a:pt x="887601" y="706553"/>
                      </a:cubicBezTo>
                      <a:cubicBezTo>
                        <a:pt x="885765" y="712061"/>
                        <a:pt x="887601" y="721242"/>
                        <a:pt x="882093" y="723078"/>
                      </a:cubicBezTo>
                      <a:lnTo>
                        <a:pt x="865567" y="728587"/>
                      </a:lnTo>
                      <a:cubicBezTo>
                        <a:pt x="863731" y="731341"/>
                        <a:pt x="862933" y="735207"/>
                        <a:pt x="860059" y="736849"/>
                      </a:cubicBezTo>
                      <a:cubicBezTo>
                        <a:pt x="855995" y="739172"/>
                        <a:pt x="850952" y="739198"/>
                        <a:pt x="846288" y="739604"/>
                      </a:cubicBezTo>
                      <a:cubicBezTo>
                        <a:pt x="829799" y="741038"/>
                        <a:pt x="813237" y="741440"/>
                        <a:pt x="796712" y="742358"/>
                      </a:cubicBezTo>
                      <a:cubicBezTo>
                        <a:pt x="787985" y="745267"/>
                        <a:pt x="787814" y="744518"/>
                        <a:pt x="780187" y="750620"/>
                      </a:cubicBezTo>
                      <a:cubicBezTo>
                        <a:pt x="778159" y="752242"/>
                        <a:pt x="776706" y="754507"/>
                        <a:pt x="774678" y="756129"/>
                      </a:cubicBezTo>
                      <a:cubicBezTo>
                        <a:pt x="772093" y="758197"/>
                        <a:pt x="769000" y="759569"/>
                        <a:pt x="766415" y="761637"/>
                      </a:cubicBezTo>
                      <a:cubicBezTo>
                        <a:pt x="764387" y="763259"/>
                        <a:pt x="763134" y="765810"/>
                        <a:pt x="760907" y="767146"/>
                      </a:cubicBezTo>
                      <a:cubicBezTo>
                        <a:pt x="758417" y="768640"/>
                        <a:pt x="755473" y="769247"/>
                        <a:pt x="752644" y="769900"/>
                      </a:cubicBezTo>
                      <a:cubicBezTo>
                        <a:pt x="713153" y="779013"/>
                        <a:pt x="736806" y="771505"/>
                        <a:pt x="716840" y="778163"/>
                      </a:cubicBezTo>
                      <a:cubicBezTo>
                        <a:pt x="708577" y="777245"/>
                        <a:pt x="700204" y="777038"/>
                        <a:pt x="692052" y="775408"/>
                      </a:cubicBezTo>
                      <a:cubicBezTo>
                        <a:pt x="686358" y="774269"/>
                        <a:pt x="675526" y="769900"/>
                        <a:pt x="675526" y="769900"/>
                      </a:cubicBezTo>
                      <a:cubicBezTo>
                        <a:pt x="666345" y="770818"/>
                        <a:pt x="657085" y="774171"/>
                        <a:pt x="647984" y="772654"/>
                      </a:cubicBezTo>
                      <a:cubicBezTo>
                        <a:pt x="644719" y="772110"/>
                        <a:pt x="644544" y="766976"/>
                        <a:pt x="642476" y="764391"/>
                      </a:cubicBezTo>
                      <a:cubicBezTo>
                        <a:pt x="636338" y="756719"/>
                        <a:pt x="636501" y="758767"/>
                        <a:pt x="625950" y="756129"/>
                      </a:cubicBezTo>
                      <a:cubicBezTo>
                        <a:pt x="620442" y="757047"/>
                        <a:pt x="614843" y="757529"/>
                        <a:pt x="609425" y="758883"/>
                      </a:cubicBezTo>
                      <a:cubicBezTo>
                        <a:pt x="603792" y="760291"/>
                        <a:pt x="598408" y="762555"/>
                        <a:pt x="592900" y="764391"/>
                      </a:cubicBezTo>
                      <a:cubicBezTo>
                        <a:pt x="590146" y="765309"/>
                        <a:pt x="587511" y="766735"/>
                        <a:pt x="584637" y="767146"/>
                      </a:cubicBezTo>
                      <a:lnTo>
                        <a:pt x="565358" y="769900"/>
                      </a:lnTo>
                      <a:cubicBezTo>
                        <a:pt x="539089" y="766617"/>
                        <a:pt x="538343" y="765033"/>
                        <a:pt x="507519" y="769900"/>
                      </a:cubicBezTo>
                      <a:cubicBezTo>
                        <a:pt x="501784" y="770805"/>
                        <a:pt x="496502" y="773572"/>
                        <a:pt x="490994" y="775408"/>
                      </a:cubicBezTo>
                      <a:lnTo>
                        <a:pt x="449681" y="789179"/>
                      </a:lnTo>
                      <a:cubicBezTo>
                        <a:pt x="449676" y="789181"/>
                        <a:pt x="433160" y="794688"/>
                        <a:pt x="433155" y="794688"/>
                      </a:cubicBezTo>
                      <a:lnTo>
                        <a:pt x="402859" y="797442"/>
                      </a:lnTo>
                      <a:cubicBezTo>
                        <a:pt x="389088" y="796524"/>
                        <a:pt x="375348" y="794688"/>
                        <a:pt x="361546" y="794688"/>
                      </a:cubicBezTo>
                      <a:cubicBezTo>
                        <a:pt x="306711" y="794688"/>
                        <a:pt x="318891" y="791463"/>
                        <a:pt x="292690" y="800196"/>
                      </a:cubicBezTo>
                      <a:cubicBezTo>
                        <a:pt x="290854" y="797442"/>
                        <a:pt x="289250" y="794519"/>
                        <a:pt x="287182" y="791934"/>
                      </a:cubicBezTo>
                      <a:cubicBezTo>
                        <a:pt x="285560" y="789906"/>
                        <a:pt x="282834" y="788748"/>
                        <a:pt x="281673" y="786425"/>
                      </a:cubicBezTo>
                      <a:cubicBezTo>
                        <a:pt x="279076" y="781232"/>
                        <a:pt x="278001" y="775408"/>
                        <a:pt x="276165" y="769900"/>
                      </a:cubicBezTo>
                      <a:cubicBezTo>
                        <a:pt x="275247" y="767146"/>
                        <a:pt x="275022" y="764053"/>
                        <a:pt x="273411" y="761637"/>
                      </a:cubicBezTo>
                      <a:cubicBezTo>
                        <a:pt x="271575" y="758883"/>
                        <a:pt x="270656" y="755211"/>
                        <a:pt x="267902" y="753375"/>
                      </a:cubicBezTo>
                      <a:cubicBezTo>
                        <a:pt x="264752" y="751275"/>
                        <a:pt x="260557" y="751538"/>
                        <a:pt x="256885" y="750620"/>
                      </a:cubicBezTo>
                      <a:cubicBezTo>
                        <a:pt x="254131" y="748784"/>
                        <a:pt x="249670" y="748252"/>
                        <a:pt x="248623" y="745112"/>
                      </a:cubicBezTo>
                      <a:cubicBezTo>
                        <a:pt x="248047" y="743383"/>
                        <a:pt x="253274" y="728402"/>
                        <a:pt x="254131" y="725832"/>
                      </a:cubicBezTo>
                      <a:cubicBezTo>
                        <a:pt x="253213" y="717569"/>
                        <a:pt x="253007" y="709196"/>
                        <a:pt x="251377" y="701044"/>
                      </a:cubicBezTo>
                      <a:cubicBezTo>
                        <a:pt x="250238" y="695350"/>
                        <a:pt x="247276" y="690152"/>
                        <a:pt x="245868" y="684519"/>
                      </a:cubicBezTo>
                      <a:cubicBezTo>
                        <a:pt x="244950" y="680847"/>
                        <a:pt x="244202" y="677128"/>
                        <a:pt x="243114" y="673502"/>
                      </a:cubicBezTo>
                      <a:cubicBezTo>
                        <a:pt x="241446" y="667941"/>
                        <a:pt x="243114" y="658813"/>
                        <a:pt x="237606" y="656977"/>
                      </a:cubicBezTo>
                      <a:cubicBezTo>
                        <a:pt x="220590" y="651306"/>
                        <a:pt x="232232" y="654512"/>
                        <a:pt x="201801" y="651469"/>
                      </a:cubicBezTo>
                      <a:cubicBezTo>
                        <a:pt x="198129" y="650551"/>
                        <a:pt x="193633" y="651207"/>
                        <a:pt x="190784" y="648714"/>
                      </a:cubicBezTo>
                      <a:cubicBezTo>
                        <a:pt x="185802" y="644354"/>
                        <a:pt x="179767" y="632189"/>
                        <a:pt x="179767" y="632189"/>
                      </a:cubicBezTo>
                      <a:cubicBezTo>
                        <a:pt x="173472" y="613301"/>
                        <a:pt x="179767" y="636744"/>
                        <a:pt x="179767" y="610155"/>
                      </a:cubicBezTo>
                      <a:cubicBezTo>
                        <a:pt x="179767" y="606370"/>
                        <a:pt x="177834" y="602833"/>
                        <a:pt x="177013" y="599138"/>
                      </a:cubicBezTo>
                      <a:cubicBezTo>
                        <a:pt x="173284" y="582355"/>
                        <a:pt x="177828" y="588935"/>
                        <a:pt x="168750" y="579859"/>
                      </a:cubicBezTo>
                      <a:cubicBezTo>
                        <a:pt x="158651" y="580777"/>
                        <a:pt x="148492" y="581179"/>
                        <a:pt x="138454" y="582613"/>
                      </a:cubicBezTo>
                      <a:cubicBezTo>
                        <a:pt x="123031" y="584816"/>
                        <a:pt x="137351" y="587754"/>
                        <a:pt x="121929" y="582613"/>
                      </a:cubicBezTo>
                      <a:cubicBezTo>
                        <a:pt x="120093" y="580777"/>
                        <a:pt x="117756" y="579332"/>
                        <a:pt x="116420" y="577105"/>
                      </a:cubicBezTo>
                      <a:cubicBezTo>
                        <a:pt x="110874" y="567862"/>
                        <a:pt x="114909" y="560138"/>
                        <a:pt x="116420" y="549563"/>
                      </a:cubicBezTo>
                      <a:cubicBezTo>
                        <a:pt x="116395" y="549260"/>
                        <a:pt x="113310" y="504427"/>
                        <a:pt x="110912" y="497232"/>
                      </a:cubicBezTo>
                      <a:cubicBezTo>
                        <a:pt x="110091" y="494769"/>
                        <a:pt x="107431" y="493346"/>
                        <a:pt x="105403" y="491724"/>
                      </a:cubicBezTo>
                      <a:cubicBezTo>
                        <a:pt x="97776" y="485623"/>
                        <a:pt x="97605" y="486371"/>
                        <a:pt x="88878" y="483461"/>
                      </a:cubicBezTo>
                      <a:cubicBezTo>
                        <a:pt x="89796" y="476117"/>
                        <a:pt x="90415" y="468729"/>
                        <a:pt x="91632" y="461428"/>
                      </a:cubicBezTo>
                      <a:cubicBezTo>
                        <a:pt x="92254" y="457694"/>
                        <a:pt x="94387" y="454196"/>
                        <a:pt x="94387" y="450411"/>
                      </a:cubicBezTo>
                      <a:cubicBezTo>
                        <a:pt x="94387" y="444143"/>
                        <a:pt x="91821" y="432935"/>
                        <a:pt x="86124" y="428377"/>
                      </a:cubicBezTo>
                      <a:cubicBezTo>
                        <a:pt x="83857" y="426563"/>
                        <a:pt x="80615" y="426541"/>
                        <a:pt x="77861" y="425623"/>
                      </a:cubicBezTo>
                      <a:cubicBezTo>
                        <a:pt x="69473" y="413040"/>
                        <a:pt x="74692" y="419698"/>
                        <a:pt x="61336" y="406343"/>
                      </a:cubicBezTo>
                      <a:cubicBezTo>
                        <a:pt x="59500" y="404507"/>
                        <a:pt x="58346" y="401465"/>
                        <a:pt x="55827" y="400835"/>
                      </a:cubicBezTo>
                      <a:lnTo>
                        <a:pt x="44811" y="398081"/>
                      </a:lnTo>
                      <a:cubicBezTo>
                        <a:pt x="42975" y="396245"/>
                        <a:pt x="40638" y="394799"/>
                        <a:pt x="39302" y="392572"/>
                      </a:cubicBezTo>
                      <a:cubicBezTo>
                        <a:pt x="28573" y="374692"/>
                        <a:pt x="44999" y="392763"/>
                        <a:pt x="31040" y="378801"/>
                      </a:cubicBezTo>
                      <a:cubicBezTo>
                        <a:pt x="26673" y="330777"/>
                        <a:pt x="23088" y="361653"/>
                        <a:pt x="33794" y="340242"/>
                      </a:cubicBezTo>
                      <a:cubicBezTo>
                        <a:pt x="35092" y="337645"/>
                        <a:pt x="34010" y="333389"/>
                        <a:pt x="36548" y="331979"/>
                      </a:cubicBezTo>
                      <a:cubicBezTo>
                        <a:pt x="43166" y="328302"/>
                        <a:pt x="51400" y="328865"/>
                        <a:pt x="58582" y="326471"/>
                      </a:cubicBezTo>
                      <a:lnTo>
                        <a:pt x="75107" y="320963"/>
                      </a:lnTo>
                      <a:lnTo>
                        <a:pt x="83370" y="318208"/>
                      </a:lnTo>
                      <a:cubicBezTo>
                        <a:pt x="85206" y="315454"/>
                        <a:pt x="88603" y="313244"/>
                        <a:pt x="88878" y="309946"/>
                      </a:cubicBezTo>
                      <a:cubicBezTo>
                        <a:pt x="89568" y="301661"/>
                        <a:pt x="88140" y="293223"/>
                        <a:pt x="86124" y="285158"/>
                      </a:cubicBezTo>
                      <a:cubicBezTo>
                        <a:pt x="84058" y="276895"/>
                        <a:pt x="78091" y="275977"/>
                        <a:pt x="72353" y="271387"/>
                      </a:cubicBezTo>
                      <a:cubicBezTo>
                        <a:pt x="70325" y="269765"/>
                        <a:pt x="68680" y="267714"/>
                        <a:pt x="66844" y="265878"/>
                      </a:cubicBezTo>
                      <a:cubicBezTo>
                        <a:pt x="67762" y="257615"/>
                        <a:pt x="67969" y="249242"/>
                        <a:pt x="69599" y="241090"/>
                      </a:cubicBezTo>
                      <a:cubicBezTo>
                        <a:pt x="70738" y="235397"/>
                        <a:pt x="74153" y="230292"/>
                        <a:pt x="75107" y="224565"/>
                      </a:cubicBezTo>
                      <a:lnTo>
                        <a:pt x="77861" y="208040"/>
                      </a:lnTo>
                      <a:cubicBezTo>
                        <a:pt x="76943" y="204368"/>
                        <a:pt x="76147" y="200663"/>
                        <a:pt x="75107" y="197023"/>
                      </a:cubicBezTo>
                      <a:cubicBezTo>
                        <a:pt x="74309" y="194231"/>
                        <a:pt x="73057" y="191577"/>
                        <a:pt x="72353" y="188760"/>
                      </a:cubicBezTo>
                      <a:cubicBezTo>
                        <a:pt x="71218" y="184219"/>
                        <a:pt x="72196" y="178884"/>
                        <a:pt x="69599" y="174989"/>
                      </a:cubicBezTo>
                      <a:cubicBezTo>
                        <a:pt x="67989" y="172573"/>
                        <a:pt x="64090" y="173153"/>
                        <a:pt x="61336" y="172235"/>
                      </a:cubicBezTo>
                      <a:cubicBezTo>
                        <a:pt x="58039" y="168938"/>
                        <a:pt x="51881" y="164422"/>
                        <a:pt x="53073" y="158464"/>
                      </a:cubicBezTo>
                      <a:cubicBezTo>
                        <a:pt x="53582" y="155917"/>
                        <a:pt x="56746" y="154791"/>
                        <a:pt x="58582" y="152955"/>
                      </a:cubicBezTo>
                      <a:cubicBezTo>
                        <a:pt x="59500" y="150201"/>
                        <a:pt x="59843" y="147182"/>
                        <a:pt x="61336" y="144693"/>
                      </a:cubicBezTo>
                      <a:cubicBezTo>
                        <a:pt x="62672" y="142466"/>
                        <a:pt x="66417" y="141745"/>
                        <a:pt x="66844" y="139184"/>
                      </a:cubicBezTo>
                      <a:cubicBezTo>
                        <a:pt x="68774" y="127604"/>
                        <a:pt x="62442" y="127951"/>
                        <a:pt x="55827" y="122659"/>
                      </a:cubicBezTo>
                      <a:cubicBezTo>
                        <a:pt x="45024" y="114016"/>
                        <a:pt x="56408" y="119179"/>
                        <a:pt x="42056" y="114396"/>
                      </a:cubicBezTo>
                      <a:cubicBezTo>
                        <a:pt x="41183" y="106540"/>
                        <a:pt x="41162" y="90575"/>
                        <a:pt x="36548" y="81346"/>
                      </a:cubicBezTo>
                      <a:cubicBezTo>
                        <a:pt x="35068" y="78385"/>
                        <a:pt x="32384" y="76108"/>
                        <a:pt x="31040" y="73083"/>
                      </a:cubicBezTo>
                      <a:cubicBezTo>
                        <a:pt x="21380" y="51348"/>
                        <a:pt x="32132" y="60959"/>
                        <a:pt x="17268" y="51049"/>
                      </a:cubicBezTo>
                      <a:cubicBezTo>
                        <a:pt x="7995" y="37139"/>
                        <a:pt x="12550" y="46547"/>
                        <a:pt x="9006" y="23507"/>
                      </a:cubicBezTo>
                      <a:cubicBezTo>
                        <a:pt x="8157" y="17988"/>
                        <a:pt x="-2929" y="4686"/>
                        <a:pt x="743" y="1473"/>
                      </a:cubicBez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PY"/>
                </a:p>
              </p:txBody>
            </p:sp>
            <p:sp>
              <p:nvSpPr>
                <p:cNvPr id="130" name="12 Forma libre">
                  <a:extLst>
                    <a:ext uri="{FF2B5EF4-FFF2-40B4-BE49-F238E27FC236}">
                      <a16:creationId xmlns:a16="http://schemas.microsoft.com/office/drawing/2014/main" id="{00EA5145-A51A-47ED-9D8E-2684C698FFDF}"/>
                    </a:ext>
                  </a:extLst>
                </p:cNvPr>
                <p:cNvSpPr/>
                <p:nvPr/>
              </p:nvSpPr>
              <p:spPr>
                <a:xfrm>
                  <a:off x="5522913" y="2533650"/>
                  <a:ext cx="687387" cy="1017588"/>
                </a:xfrm>
                <a:custGeom>
                  <a:avLst/>
                  <a:gdLst>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25119 w 687179"/>
                    <a:gd name="connsiteY171" fmla="*/ 377917 h 1017468"/>
                    <a:gd name="connsiteX172" fmla="*/ 317191 w 687179"/>
                    <a:gd name="connsiteY172" fmla="*/ 362060 h 1017468"/>
                    <a:gd name="connsiteX173" fmla="*/ 309262 w 687179"/>
                    <a:gd name="connsiteY173" fmla="*/ 356774 h 1017468"/>
                    <a:gd name="connsiteX174" fmla="*/ 301334 w 687179"/>
                    <a:gd name="connsiteY174" fmla="*/ 354132 h 1017468"/>
                    <a:gd name="connsiteX175" fmla="*/ 264335 w 687179"/>
                    <a:gd name="connsiteY175" fmla="*/ 359417 h 1017468"/>
                    <a:gd name="connsiteX176" fmla="*/ 256407 w 687179"/>
                    <a:gd name="connsiteY176" fmla="*/ 362060 h 1017468"/>
                    <a:gd name="connsiteX177" fmla="*/ 248479 w 687179"/>
                    <a:gd name="connsiteY177" fmla="*/ 367345 h 1017468"/>
                    <a:gd name="connsiteX178" fmla="*/ 237908 w 687179"/>
                    <a:gd name="connsiteY178" fmla="*/ 369988 h 1017468"/>
                    <a:gd name="connsiteX179" fmla="*/ 222051 w 687179"/>
                    <a:gd name="connsiteY179" fmla="*/ 375274 h 1017468"/>
                    <a:gd name="connsiteX180" fmla="*/ 214123 w 687179"/>
                    <a:gd name="connsiteY180" fmla="*/ 377917 h 1017468"/>
                    <a:gd name="connsiteX181" fmla="*/ 211480 w 687179"/>
                    <a:gd name="connsiteY181" fmla="*/ 388488 h 1017468"/>
                    <a:gd name="connsiteX182" fmla="*/ 208837 w 687179"/>
                    <a:gd name="connsiteY182" fmla="*/ 396416 h 1017468"/>
                    <a:gd name="connsiteX183" fmla="*/ 182409 w 687179"/>
                    <a:gd name="connsiteY183" fmla="*/ 399059 h 1017468"/>
                    <a:gd name="connsiteX184" fmla="*/ 174481 w 687179"/>
                    <a:gd name="connsiteY184" fmla="*/ 401702 h 1017468"/>
                    <a:gd name="connsiteX185" fmla="*/ 158624 w 687179"/>
                    <a:gd name="connsiteY185" fmla="*/ 414915 h 1017468"/>
                    <a:gd name="connsiteX186" fmla="*/ 148053 w 687179"/>
                    <a:gd name="connsiteY186" fmla="*/ 430772 h 1017468"/>
                    <a:gd name="connsiteX187" fmla="*/ 145410 w 687179"/>
                    <a:gd name="connsiteY187" fmla="*/ 438700 h 1017468"/>
                    <a:gd name="connsiteX188" fmla="*/ 134839 w 687179"/>
                    <a:gd name="connsiteY188" fmla="*/ 454557 h 1017468"/>
                    <a:gd name="connsiteX189" fmla="*/ 132197 w 687179"/>
                    <a:gd name="connsiteY189" fmla="*/ 462485 h 1017468"/>
                    <a:gd name="connsiteX190" fmla="*/ 126911 w 687179"/>
                    <a:gd name="connsiteY190" fmla="*/ 483628 h 1017468"/>
                    <a:gd name="connsiteX191" fmla="*/ 95198 w 687179"/>
                    <a:gd name="connsiteY191" fmla="*/ 478342 h 1017468"/>
                    <a:gd name="connsiteX192" fmla="*/ 79341 w 687179"/>
                    <a:gd name="connsiteY192" fmla="*/ 470414 h 1017468"/>
                    <a:gd name="connsiteX193" fmla="*/ 68770 w 687179"/>
                    <a:gd name="connsiteY193" fmla="*/ 467771 h 1017468"/>
                    <a:gd name="connsiteX194" fmla="*/ 60842 w 687179"/>
                    <a:gd name="connsiteY194" fmla="*/ 465128 h 1017468"/>
                    <a:gd name="connsiteX195" fmla="*/ 60842 w 687179"/>
                    <a:gd name="connsiteY195" fmla="*/ 441343 h 1017468"/>
                    <a:gd name="connsiteX196" fmla="*/ 71413 w 687179"/>
                    <a:gd name="connsiteY196" fmla="*/ 425487 h 1017468"/>
                    <a:gd name="connsiteX197" fmla="*/ 66127 w 687179"/>
                    <a:gd name="connsiteY197" fmla="*/ 393773 h 1017468"/>
                    <a:gd name="connsiteX198" fmla="*/ 55556 w 687179"/>
                    <a:gd name="connsiteY198" fmla="*/ 369988 h 1017468"/>
                    <a:gd name="connsiteX199" fmla="*/ 50271 w 687179"/>
                    <a:gd name="connsiteY199" fmla="*/ 340918 h 1017468"/>
                    <a:gd name="connsiteX200" fmla="*/ 42342 w 687179"/>
                    <a:gd name="connsiteY200" fmla="*/ 314490 h 1017468"/>
                    <a:gd name="connsiteX201" fmla="*/ 31771 w 687179"/>
                    <a:gd name="connsiteY201" fmla="*/ 298633 h 1017468"/>
                    <a:gd name="connsiteX202" fmla="*/ 29128 w 687179"/>
                    <a:gd name="connsiteY202" fmla="*/ 288062 h 1017468"/>
                    <a:gd name="connsiteX203" fmla="*/ 34414 w 687179"/>
                    <a:gd name="connsiteY203" fmla="*/ 258992 h 1017468"/>
                    <a:gd name="connsiteX204" fmla="*/ 39699 w 687179"/>
                    <a:gd name="connsiteY204" fmla="*/ 243135 h 1017468"/>
                    <a:gd name="connsiteX205" fmla="*/ 47628 w 687179"/>
                    <a:gd name="connsiteY205" fmla="*/ 235207 h 1017468"/>
                    <a:gd name="connsiteX206" fmla="*/ 63484 w 687179"/>
                    <a:gd name="connsiteY206" fmla="*/ 229921 h 1017468"/>
                    <a:gd name="connsiteX207" fmla="*/ 63484 w 687179"/>
                    <a:gd name="connsiteY207" fmla="*/ 211422 h 1017468"/>
                    <a:gd name="connsiteX208" fmla="*/ 66127 w 687179"/>
                    <a:gd name="connsiteY208" fmla="*/ 203493 h 1017468"/>
                    <a:gd name="connsiteX209" fmla="*/ 74056 w 687179"/>
                    <a:gd name="connsiteY209" fmla="*/ 198208 h 1017468"/>
                    <a:gd name="connsiteX210" fmla="*/ 79341 w 687179"/>
                    <a:gd name="connsiteY210" fmla="*/ 190280 h 1017468"/>
                    <a:gd name="connsiteX211" fmla="*/ 87269 w 687179"/>
                    <a:gd name="connsiteY211" fmla="*/ 184994 h 1017468"/>
                    <a:gd name="connsiteX212" fmla="*/ 92555 w 687179"/>
                    <a:gd name="connsiteY212" fmla="*/ 169137 h 1017468"/>
                    <a:gd name="connsiteX213" fmla="*/ 89912 w 687179"/>
                    <a:gd name="connsiteY213" fmla="*/ 158566 h 1017468"/>
                    <a:gd name="connsiteX214" fmla="*/ 74056 w 687179"/>
                    <a:gd name="connsiteY214" fmla="*/ 150638 h 1017468"/>
                    <a:gd name="connsiteX215" fmla="*/ 66127 w 687179"/>
                    <a:gd name="connsiteY215" fmla="*/ 153281 h 1017468"/>
                    <a:gd name="connsiteX216" fmla="*/ 44985 w 687179"/>
                    <a:gd name="connsiteY216" fmla="*/ 145352 h 1017468"/>
                    <a:gd name="connsiteX217" fmla="*/ 39699 w 687179"/>
                    <a:gd name="connsiteY217" fmla="*/ 137424 h 1017468"/>
                    <a:gd name="connsiteX218" fmla="*/ 15914 w 687179"/>
                    <a:gd name="connsiteY218" fmla="*/ 124210 h 1017468"/>
                    <a:gd name="connsiteX219" fmla="*/ 7986 w 687179"/>
                    <a:gd name="connsiteY219" fmla="*/ 118925 h 1017468"/>
                    <a:gd name="connsiteX220" fmla="*/ 58 w 687179"/>
                    <a:gd name="connsiteY220"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25119 w 687179"/>
                    <a:gd name="connsiteY171" fmla="*/ 377917 h 1017468"/>
                    <a:gd name="connsiteX172" fmla="*/ 317191 w 687179"/>
                    <a:gd name="connsiteY172" fmla="*/ 362060 h 1017468"/>
                    <a:gd name="connsiteX173" fmla="*/ 309262 w 687179"/>
                    <a:gd name="connsiteY173" fmla="*/ 356774 h 1017468"/>
                    <a:gd name="connsiteX174" fmla="*/ 301334 w 687179"/>
                    <a:gd name="connsiteY174" fmla="*/ 354132 h 1017468"/>
                    <a:gd name="connsiteX175" fmla="*/ 264335 w 687179"/>
                    <a:gd name="connsiteY175" fmla="*/ 359417 h 1017468"/>
                    <a:gd name="connsiteX176" fmla="*/ 256407 w 687179"/>
                    <a:gd name="connsiteY176" fmla="*/ 362060 h 1017468"/>
                    <a:gd name="connsiteX177" fmla="*/ 248479 w 687179"/>
                    <a:gd name="connsiteY177" fmla="*/ 367345 h 1017468"/>
                    <a:gd name="connsiteX178" fmla="*/ 237908 w 687179"/>
                    <a:gd name="connsiteY178" fmla="*/ 369988 h 1017468"/>
                    <a:gd name="connsiteX179" fmla="*/ 222051 w 687179"/>
                    <a:gd name="connsiteY179" fmla="*/ 375274 h 1017468"/>
                    <a:gd name="connsiteX180" fmla="*/ 214123 w 687179"/>
                    <a:gd name="connsiteY180" fmla="*/ 377917 h 1017468"/>
                    <a:gd name="connsiteX181" fmla="*/ 211480 w 687179"/>
                    <a:gd name="connsiteY181" fmla="*/ 388488 h 1017468"/>
                    <a:gd name="connsiteX182" fmla="*/ 208837 w 687179"/>
                    <a:gd name="connsiteY182" fmla="*/ 396416 h 1017468"/>
                    <a:gd name="connsiteX183" fmla="*/ 182409 w 687179"/>
                    <a:gd name="connsiteY183" fmla="*/ 399059 h 1017468"/>
                    <a:gd name="connsiteX184" fmla="*/ 174481 w 687179"/>
                    <a:gd name="connsiteY184" fmla="*/ 401702 h 1017468"/>
                    <a:gd name="connsiteX185" fmla="*/ 158624 w 687179"/>
                    <a:gd name="connsiteY185" fmla="*/ 414915 h 1017468"/>
                    <a:gd name="connsiteX186" fmla="*/ 148053 w 687179"/>
                    <a:gd name="connsiteY186" fmla="*/ 430772 h 1017468"/>
                    <a:gd name="connsiteX187" fmla="*/ 145410 w 687179"/>
                    <a:gd name="connsiteY187" fmla="*/ 438700 h 1017468"/>
                    <a:gd name="connsiteX188" fmla="*/ 134839 w 687179"/>
                    <a:gd name="connsiteY188" fmla="*/ 454557 h 1017468"/>
                    <a:gd name="connsiteX189" fmla="*/ 132197 w 687179"/>
                    <a:gd name="connsiteY189" fmla="*/ 462485 h 1017468"/>
                    <a:gd name="connsiteX190" fmla="*/ 126911 w 687179"/>
                    <a:gd name="connsiteY190" fmla="*/ 483628 h 1017468"/>
                    <a:gd name="connsiteX191" fmla="*/ 95198 w 687179"/>
                    <a:gd name="connsiteY191" fmla="*/ 478342 h 1017468"/>
                    <a:gd name="connsiteX192" fmla="*/ 79341 w 687179"/>
                    <a:gd name="connsiteY192" fmla="*/ 470414 h 1017468"/>
                    <a:gd name="connsiteX193" fmla="*/ 68770 w 687179"/>
                    <a:gd name="connsiteY193" fmla="*/ 467771 h 1017468"/>
                    <a:gd name="connsiteX194" fmla="*/ 60842 w 687179"/>
                    <a:gd name="connsiteY194" fmla="*/ 465128 h 1017468"/>
                    <a:gd name="connsiteX195" fmla="*/ 60842 w 687179"/>
                    <a:gd name="connsiteY195" fmla="*/ 441343 h 1017468"/>
                    <a:gd name="connsiteX196" fmla="*/ 71413 w 687179"/>
                    <a:gd name="connsiteY196" fmla="*/ 425487 h 1017468"/>
                    <a:gd name="connsiteX197" fmla="*/ 66127 w 687179"/>
                    <a:gd name="connsiteY197" fmla="*/ 393773 h 1017468"/>
                    <a:gd name="connsiteX198" fmla="*/ 55556 w 687179"/>
                    <a:gd name="connsiteY198" fmla="*/ 369988 h 1017468"/>
                    <a:gd name="connsiteX199" fmla="*/ 50271 w 687179"/>
                    <a:gd name="connsiteY199" fmla="*/ 340918 h 1017468"/>
                    <a:gd name="connsiteX200" fmla="*/ 42342 w 687179"/>
                    <a:gd name="connsiteY200" fmla="*/ 314490 h 1017468"/>
                    <a:gd name="connsiteX201" fmla="*/ 31771 w 687179"/>
                    <a:gd name="connsiteY201" fmla="*/ 298633 h 1017468"/>
                    <a:gd name="connsiteX202" fmla="*/ 29128 w 687179"/>
                    <a:gd name="connsiteY202" fmla="*/ 288062 h 1017468"/>
                    <a:gd name="connsiteX203" fmla="*/ 34414 w 687179"/>
                    <a:gd name="connsiteY203" fmla="*/ 258992 h 1017468"/>
                    <a:gd name="connsiteX204" fmla="*/ 39699 w 687179"/>
                    <a:gd name="connsiteY204" fmla="*/ 243135 h 1017468"/>
                    <a:gd name="connsiteX205" fmla="*/ 47628 w 687179"/>
                    <a:gd name="connsiteY205" fmla="*/ 235207 h 1017468"/>
                    <a:gd name="connsiteX206" fmla="*/ 63484 w 687179"/>
                    <a:gd name="connsiteY206" fmla="*/ 229921 h 1017468"/>
                    <a:gd name="connsiteX207" fmla="*/ 63484 w 687179"/>
                    <a:gd name="connsiteY207" fmla="*/ 211422 h 1017468"/>
                    <a:gd name="connsiteX208" fmla="*/ 74056 w 687179"/>
                    <a:gd name="connsiteY208" fmla="*/ 198208 h 1017468"/>
                    <a:gd name="connsiteX209" fmla="*/ 79341 w 687179"/>
                    <a:gd name="connsiteY209" fmla="*/ 190280 h 1017468"/>
                    <a:gd name="connsiteX210" fmla="*/ 87269 w 687179"/>
                    <a:gd name="connsiteY210" fmla="*/ 184994 h 1017468"/>
                    <a:gd name="connsiteX211" fmla="*/ 92555 w 687179"/>
                    <a:gd name="connsiteY211" fmla="*/ 169137 h 1017468"/>
                    <a:gd name="connsiteX212" fmla="*/ 89912 w 687179"/>
                    <a:gd name="connsiteY212" fmla="*/ 158566 h 1017468"/>
                    <a:gd name="connsiteX213" fmla="*/ 74056 w 687179"/>
                    <a:gd name="connsiteY213" fmla="*/ 150638 h 1017468"/>
                    <a:gd name="connsiteX214" fmla="*/ 66127 w 687179"/>
                    <a:gd name="connsiteY214" fmla="*/ 153281 h 1017468"/>
                    <a:gd name="connsiteX215" fmla="*/ 44985 w 687179"/>
                    <a:gd name="connsiteY215" fmla="*/ 145352 h 1017468"/>
                    <a:gd name="connsiteX216" fmla="*/ 39699 w 687179"/>
                    <a:gd name="connsiteY216" fmla="*/ 137424 h 1017468"/>
                    <a:gd name="connsiteX217" fmla="*/ 15914 w 687179"/>
                    <a:gd name="connsiteY217" fmla="*/ 124210 h 1017468"/>
                    <a:gd name="connsiteX218" fmla="*/ 7986 w 687179"/>
                    <a:gd name="connsiteY218" fmla="*/ 118925 h 1017468"/>
                    <a:gd name="connsiteX219" fmla="*/ 58 w 687179"/>
                    <a:gd name="connsiteY219"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25119 w 687179"/>
                    <a:gd name="connsiteY171" fmla="*/ 377917 h 1017468"/>
                    <a:gd name="connsiteX172" fmla="*/ 317191 w 687179"/>
                    <a:gd name="connsiteY172" fmla="*/ 362060 h 1017468"/>
                    <a:gd name="connsiteX173" fmla="*/ 309262 w 687179"/>
                    <a:gd name="connsiteY173" fmla="*/ 356774 h 1017468"/>
                    <a:gd name="connsiteX174" fmla="*/ 301334 w 687179"/>
                    <a:gd name="connsiteY174" fmla="*/ 354132 h 1017468"/>
                    <a:gd name="connsiteX175" fmla="*/ 264335 w 687179"/>
                    <a:gd name="connsiteY175" fmla="*/ 359417 h 1017468"/>
                    <a:gd name="connsiteX176" fmla="*/ 256407 w 687179"/>
                    <a:gd name="connsiteY176" fmla="*/ 362060 h 1017468"/>
                    <a:gd name="connsiteX177" fmla="*/ 248479 w 687179"/>
                    <a:gd name="connsiteY177" fmla="*/ 367345 h 1017468"/>
                    <a:gd name="connsiteX178" fmla="*/ 237908 w 687179"/>
                    <a:gd name="connsiteY178" fmla="*/ 369988 h 1017468"/>
                    <a:gd name="connsiteX179" fmla="*/ 222051 w 687179"/>
                    <a:gd name="connsiteY179" fmla="*/ 375274 h 1017468"/>
                    <a:gd name="connsiteX180" fmla="*/ 214123 w 687179"/>
                    <a:gd name="connsiteY180" fmla="*/ 377917 h 1017468"/>
                    <a:gd name="connsiteX181" fmla="*/ 211480 w 687179"/>
                    <a:gd name="connsiteY181" fmla="*/ 388488 h 1017468"/>
                    <a:gd name="connsiteX182" fmla="*/ 208837 w 687179"/>
                    <a:gd name="connsiteY182" fmla="*/ 396416 h 1017468"/>
                    <a:gd name="connsiteX183" fmla="*/ 182409 w 687179"/>
                    <a:gd name="connsiteY183" fmla="*/ 399059 h 1017468"/>
                    <a:gd name="connsiteX184" fmla="*/ 174481 w 687179"/>
                    <a:gd name="connsiteY184" fmla="*/ 401702 h 1017468"/>
                    <a:gd name="connsiteX185" fmla="*/ 158624 w 687179"/>
                    <a:gd name="connsiteY185" fmla="*/ 414915 h 1017468"/>
                    <a:gd name="connsiteX186" fmla="*/ 148053 w 687179"/>
                    <a:gd name="connsiteY186" fmla="*/ 430772 h 1017468"/>
                    <a:gd name="connsiteX187" fmla="*/ 145410 w 687179"/>
                    <a:gd name="connsiteY187" fmla="*/ 438700 h 1017468"/>
                    <a:gd name="connsiteX188" fmla="*/ 134839 w 687179"/>
                    <a:gd name="connsiteY188" fmla="*/ 454557 h 1017468"/>
                    <a:gd name="connsiteX189" fmla="*/ 132197 w 687179"/>
                    <a:gd name="connsiteY189" fmla="*/ 462485 h 1017468"/>
                    <a:gd name="connsiteX190" fmla="*/ 126911 w 687179"/>
                    <a:gd name="connsiteY190" fmla="*/ 483628 h 1017468"/>
                    <a:gd name="connsiteX191" fmla="*/ 95198 w 687179"/>
                    <a:gd name="connsiteY191" fmla="*/ 478342 h 1017468"/>
                    <a:gd name="connsiteX192" fmla="*/ 79341 w 687179"/>
                    <a:gd name="connsiteY192" fmla="*/ 470414 h 1017468"/>
                    <a:gd name="connsiteX193" fmla="*/ 68770 w 687179"/>
                    <a:gd name="connsiteY193" fmla="*/ 467771 h 1017468"/>
                    <a:gd name="connsiteX194" fmla="*/ 60842 w 687179"/>
                    <a:gd name="connsiteY194" fmla="*/ 465128 h 1017468"/>
                    <a:gd name="connsiteX195" fmla="*/ 60842 w 687179"/>
                    <a:gd name="connsiteY195" fmla="*/ 441343 h 1017468"/>
                    <a:gd name="connsiteX196" fmla="*/ 71413 w 687179"/>
                    <a:gd name="connsiteY196" fmla="*/ 425487 h 1017468"/>
                    <a:gd name="connsiteX197" fmla="*/ 66127 w 687179"/>
                    <a:gd name="connsiteY197" fmla="*/ 393773 h 1017468"/>
                    <a:gd name="connsiteX198" fmla="*/ 55556 w 687179"/>
                    <a:gd name="connsiteY198" fmla="*/ 369988 h 1017468"/>
                    <a:gd name="connsiteX199" fmla="*/ 50271 w 687179"/>
                    <a:gd name="connsiteY199" fmla="*/ 340918 h 1017468"/>
                    <a:gd name="connsiteX200" fmla="*/ 42342 w 687179"/>
                    <a:gd name="connsiteY200" fmla="*/ 314490 h 1017468"/>
                    <a:gd name="connsiteX201" fmla="*/ 31771 w 687179"/>
                    <a:gd name="connsiteY201" fmla="*/ 298633 h 1017468"/>
                    <a:gd name="connsiteX202" fmla="*/ 29128 w 687179"/>
                    <a:gd name="connsiteY202" fmla="*/ 288062 h 1017468"/>
                    <a:gd name="connsiteX203" fmla="*/ 34414 w 687179"/>
                    <a:gd name="connsiteY203" fmla="*/ 258992 h 1017468"/>
                    <a:gd name="connsiteX204" fmla="*/ 39699 w 687179"/>
                    <a:gd name="connsiteY204" fmla="*/ 243135 h 1017468"/>
                    <a:gd name="connsiteX205" fmla="*/ 47628 w 687179"/>
                    <a:gd name="connsiteY205" fmla="*/ 235207 h 1017468"/>
                    <a:gd name="connsiteX206" fmla="*/ 63484 w 687179"/>
                    <a:gd name="connsiteY206" fmla="*/ 229921 h 1017468"/>
                    <a:gd name="connsiteX207" fmla="*/ 63484 w 687179"/>
                    <a:gd name="connsiteY207" fmla="*/ 211422 h 1017468"/>
                    <a:gd name="connsiteX208" fmla="*/ 79341 w 687179"/>
                    <a:gd name="connsiteY208" fmla="*/ 190280 h 1017468"/>
                    <a:gd name="connsiteX209" fmla="*/ 87269 w 687179"/>
                    <a:gd name="connsiteY209" fmla="*/ 184994 h 1017468"/>
                    <a:gd name="connsiteX210" fmla="*/ 92555 w 687179"/>
                    <a:gd name="connsiteY210" fmla="*/ 169137 h 1017468"/>
                    <a:gd name="connsiteX211" fmla="*/ 89912 w 687179"/>
                    <a:gd name="connsiteY211" fmla="*/ 158566 h 1017468"/>
                    <a:gd name="connsiteX212" fmla="*/ 74056 w 687179"/>
                    <a:gd name="connsiteY212" fmla="*/ 150638 h 1017468"/>
                    <a:gd name="connsiteX213" fmla="*/ 66127 w 687179"/>
                    <a:gd name="connsiteY213" fmla="*/ 153281 h 1017468"/>
                    <a:gd name="connsiteX214" fmla="*/ 44985 w 687179"/>
                    <a:gd name="connsiteY214" fmla="*/ 145352 h 1017468"/>
                    <a:gd name="connsiteX215" fmla="*/ 39699 w 687179"/>
                    <a:gd name="connsiteY215" fmla="*/ 137424 h 1017468"/>
                    <a:gd name="connsiteX216" fmla="*/ 15914 w 687179"/>
                    <a:gd name="connsiteY216" fmla="*/ 124210 h 1017468"/>
                    <a:gd name="connsiteX217" fmla="*/ 7986 w 687179"/>
                    <a:gd name="connsiteY217" fmla="*/ 118925 h 1017468"/>
                    <a:gd name="connsiteX218" fmla="*/ 58 w 687179"/>
                    <a:gd name="connsiteY218"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25119 w 687179"/>
                    <a:gd name="connsiteY171" fmla="*/ 377917 h 1017468"/>
                    <a:gd name="connsiteX172" fmla="*/ 317191 w 687179"/>
                    <a:gd name="connsiteY172" fmla="*/ 362060 h 1017468"/>
                    <a:gd name="connsiteX173" fmla="*/ 309262 w 687179"/>
                    <a:gd name="connsiteY173" fmla="*/ 356774 h 1017468"/>
                    <a:gd name="connsiteX174" fmla="*/ 301334 w 687179"/>
                    <a:gd name="connsiteY174" fmla="*/ 354132 h 1017468"/>
                    <a:gd name="connsiteX175" fmla="*/ 264335 w 687179"/>
                    <a:gd name="connsiteY175" fmla="*/ 359417 h 1017468"/>
                    <a:gd name="connsiteX176" fmla="*/ 256407 w 687179"/>
                    <a:gd name="connsiteY176" fmla="*/ 362060 h 1017468"/>
                    <a:gd name="connsiteX177" fmla="*/ 248479 w 687179"/>
                    <a:gd name="connsiteY177" fmla="*/ 367345 h 1017468"/>
                    <a:gd name="connsiteX178" fmla="*/ 237908 w 687179"/>
                    <a:gd name="connsiteY178" fmla="*/ 369988 h 1017468"/>
                    <a:gd name="connsiteX179" fmla="*/ 222051 w 687179"/>
                    <a:gd name="connsiteY179" fmla="*/ 375274 h 1017468"/>
                    <a:gd name="connsiteX180" fmla="*/ 214123 w 687179"/>
                    <a:gd name="connsiteY180" fmla="*/ 377917 h 1017468"/>
                    <a:gd name="connsiteX181" fmla="*/ 211480 w 687179"/>
                    <a:gd name="connsiteY181" fmla="*/ 388488 h 1017468"/>
                    <a:gd name="connsiteX182" fmla="*/ 208837 w 687179"/>
                    <a:gd name="connsiteY182" fmla="*/ 396416 h 1017468"/>
                    <a:gd name="connsiteX183" fmla="*/ 182409 w 687179"/>
                    <a:gd name="connsiteY183" fmla="*/ 399059 h 1017468"/>
                    <a:gd name="connsiteX184" fmla="*/ 174481 w 687179"/>
                    <a:gd name="connsiteY184" fmla="*/ 401702 h 1017468"/>
                    <a:gd name="connsiteX185" fmla="*/ 158624 w 687179"/>
                    <a:gd name="connsiteY185" fmla="*/ 414915 h 1017468"/>
                    <a:gd name="connsiteX186" fmla="*/ 148053 w 687179"/>
                    <a:gd name="connsiteY186" fmla="*/ 430772 h 1017468"/>
                    <a:gd name="connsiteX187" fmla="*/ 145410 w 687179"/>
                    <a:gd name="connsiteY187" fmla="*/ 438700 h 1017468"/>
                    <a:gd name="connsiteX188" fmla="*/ 134839 w 687179"/>
                    <a:gd name="connsiteY188" fmla="*/ 454557 h 1017468"/>
                    <a:gd name="connsiteX189" fmla="*/ 132197 w 687179"/>
                    <a:gd name="connsiteY189" fmla="*/ 462485 h 1017468"/>
                    <a:gd name="connsiteX190" fmla="*/ 126911 w 687179"/>
                    <a:gd name="connsiteY190" fmla="*/ 483628 h 1017468"/>
                    <a:gd name="connsiteX191" fmla="*/ 95198 w 687179"/>
                    <a:gd name="connsiteY191" fmla="*/ 478342 h 1017468"/>
                    <a:gd name="connsiteX192" fmla="*/ 79341 w 687179"/>
                    <a:gd name="connsiteY192" fmla="*/ 470414 h 1017468"/>
                    <a:gd name="connsiteX193" fmla="*/ 68770 w 687179"/>
                    <a:gd name="connsiteY193" fmla="*/ 467771 h 1017468"/>
                    <a:gd name="connsiteX194" fmla="*/ 60842 w 687179"/>
                    <a:gd name="connsiteY194" fmla="*/ 465128 h 1017468"/>
                    <a:gd name="connsiteX195" fmla="*/ 60842 w 687179"/>
                    <a:gd name="connsiteY195" fmla="*/ 441343 h 1017468"/>
                    <a:gd name="connsiteX196" fmla="*/ 71413 w 687179"/>
                    <a:gd name="connsiteY196" fmla="*/ 425487 h 1017468"/>
                    <a:gd name="connsiteX197" fmla="*/ 66127 w 687179"/>
                    <a:gd name="connsiteY197" fmla="*/ 393773 h 1017468"/>
                    <a:gd name="connsiteX198" fmla="*/ 55556 w 687179"/>
                    <a:gd name="connsiteY198" fmla="*/ 369988 h 1017468"/>
                    <a:gd name="connsiteX199" fmla="*/ 50271 w 687179"/>
                    <a:gd name="connsiteY199" fmla="*/ 340918 h 1017468"/>
                    <a:gd name="connsiteX200" fmla="*/ 42342 w 687179"/>
                    <a:gd name="connsiteY200" fmla="*/ 314490 h 1017468"/>
                    <a:gd name="connsiteX201" fmla="*/ 31771 w 687179"/>
                    <a:gd name="connsiteY201" fmla="*/ 298633 h 1017468"/>
                    <a:gd name="connsiteX202" fmla="*/ 29128 w 687179"/>
                    <a:gd name="connsiteY202" fmla="*/ 288062 h 1017468"/>
                    <a:gd name="connsiteX203" fmla="*/ 34414 w 687179"/>
                    <a:gd name="connsiteY203" fmla="*/ 258992 h 1017468"/>
                    <a:gd name="connsiteX204" fmla="*/ 39699 w 687179"/>
                    <a:gd name="connsiteY204" fmla="*/ 243135 h 1017468"/>
                    <a:gd name="connsiteX205" fmla="*/ 47628 w 687179"/>
                    <a:gd name="connsiteY205" fmla="*/ 235207 h 1017468"/>
                    <a:gd name="connsiteX206" fmla="*/ 63484 w 687179"/>
                    <a:gd name="connsiteY206" fmla="*/ 229921 h 1017468"/>
                    <a:gd name="connsiteX207" fmla="*/ 79341 w 687179"/>
                    <a:gd name="connsiteY207" fmla="*/ 190280 h 1017468"/>
                    <a:gd name="connsiteX208" fmla="*/ 87269 w 687179"/>
                    <a:gd name="connsiteY208" fmla="*/ 184994 h 1017468"/>
                    <a:gd name="connsiteX209" fmla="*/ 92555 w 687179"/>
                    <a:gd name="connsiteY209" fmla="*/ 169137 h 1017468"/>
                    <a:gd name="connsiteX210" fmla="*/ 89912 w 687179"/>
                    <a:gd name="connsiteY210" fmla="*/ 158566 h 1017468"/>
                    <a:gd name="connsiteX211" fmla="*/ 74056 w 687179"/>
                    <a:gd name="connsiteY211" fmla="*/ 150638 h 1017468"/>
                    <a:gd name="connsiteX212" fmla="*/ 66127 w 687179"/>
                    <a:gd name="connsiteY212" fmla="*/ 153281 h 1017468"/>
                    <a:gd name="connsiteX213" fmla="*/ 44985 w 687179"/>
                    <a:gd name="connsiteY213" fmla="*/ 145352 h 1017468"/>
                    <a:gd name="connsiteX214" fmla="*/ 39699 w 687179"/>
                    <a:gd name="connsiteY214" fmla="*/ 137424 h 1017468"/>
                    <a:gd name="connsiteX215" fmla="*/ 15914 w 687179"/>
                    <a:gd name="connsiteY215" fmla="*/ 124210 h 1017468"/>
                    <a:gd name="connsiteX216" fmla="*/ 7986 w 687179"/>
                    <a:gd name="connsiteY216" fmla="*/ 118925 h 1017468"/>
                    <a:gd name="connsiteX217" fmla="*/ 58 w 687179"/>
                    <a:gd name="connsiteY217"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25119 w 687179"/>
                    <a:gd name="connsiteY171" fmla="*/ 377917 h 1017468"/>
                    <a:gd name="connsiteX172" fmla="*/ 317191 w 687179"/>
                    <a:gd name="connsiteY172" fmla="*/ 362060 h 1017468"/>
                    <a:gd name="connsiteX173" fmla="*/ 309262 w 687179"/>
                    <a:gd name="connsiteY173" fmla="*/ 356774 h 1017468"/>
                    <a:gd name="connsiteX174" fmla="*/ 301334 w 687179"/>
                    <a:gd name="connsiteY174" fmla="*/ 354132 h 1017468"/>
                    <a:gd name="connsiteX175" fmla="*/ 264335 w 687179"/>
                    <a:gd name="connsiteY175" fmla="*/ 359417 h 1017468"/>
                    <a:gd name="connsiteX176" fmla="*/ 256407 w 687179"/>
                    <a:gd name="connsiteY176" fmla="*/ 362060 h 1017468"/>
                    <a:gd name="connsiteX177" fmla="*/ 248479 w 687179"/>
                    <a:gd name="connsiteY177" fmla="*/ 367345 h 1017468"/>
                    <a:gd name="connsiteX178" fmla="*/ 237908 w 687179"/>
                    <a:gd name="connsiteY178" fmla="*/ 369988 h 1017468"/>
                    <a:gd name="connsiteX179" fmla="*/ 222051 w 687179"/>
                    <a:gd name="connsiteY179" fmla="*/ 375274 h 1017468"/>
                    <a:gd name="connsiteX180" fmla="*/ 214123 w 687179"/>
                    <a:gd name="connsiteY180" fmla="*/ 377917 h 1017468"/>
                    <a:gd name="connsiteX181" fmla="*/ 211480 w 687179"/>
                    <a:gd name="connsiteY181" fmla="*/ 388488 h 1017468"/>
                    <a:gd name="connsiteX182" fmla="*/ 208837 w 687179"/>
                    <a:gd name="connsiteY182" fmla="*/ 396416 h 1017468"/>
                    <a:gd name="connsiteX183" fmla="*/ 182409 w 687179"/>
                    <a:gd name="connsiteY183" fmla="*/ 399059 h 1017468"/>
                    <a:gd name="connsiteX184" fmla="*/ 174481 w 687179"/>
                    <a:gd name="connsiteY184" fmla="*/ 401702 h 1017468"/>
                    <a:gd name="connsiteX185" fmla="*/ 158624 w 687179"/>
                    <a:gd name="connsiteY185" fmla="*/ 414915 h 1017468"/>
                    <a:gd name="connsiteX186" fmla="*/ 148053 w 687179"/>
                    <a:gd name="connsiteY186" fmla="*/ 430772 h 1017468"/>
                    <a:gd name="connsiteX187" fmla="*/ 145410 w 687179"/>
                    <a:gd name="connsiteY187" fmla="*/ 438700 h 1017468"/>
                    <a:gd name="connsiteX188" fmla="*/ 134839 w 687179"/>
                    <a:gd name="connsiteY188" fmla="*/ 454557 h 1017468"/>
                    <a:gd name="connsiteX189" fmla="*/ 132197 w 687179"/>
                    <a:gd name="connsiteY189" fmla="*/ 462485 h 1017468"/>
                    <a:gd name="connsiteX190" fmla="*/ 126911 w 687179"/>
                    <a:gd name="connsiteY190" fmla="*/ 483628 h 1017468"/>
                    <a:gd name="connsiteX191" fmla="*/ 95198 w 687179"/>
                    <a:gd name="connsiteY191" fmla="*/ 478342 h 1017468"/>
                    <a:gd name="connsiteX192" fmla="*/ 79341 w 687179"/>
                    <a:gd name="connsiteY192" fmla="*/ 470414 h 1017468"/>
                    <a:gd name="connsiteX193" fmla="*/ 68770 w 687179"/>
                    <a:gd name="connsiteY193" fmla="*/ 467771 h 1017468"/>
                    <a:gd name="connsiteX194" fmla="*/ 60842 w 687179"/>
                    <a:gd name="connsiteY194" fmla="*/ 465128 h 1017468"/>
                    <a:gd name="connsiteX195" fmla="*/ 60842 w 687179"/>
                    <a:gd name="connsiteY195" fmla="*/ 441343 h 1017468"/>
                    <a:gd name="connsiteX196" fmla="*/ 71413 w 687179"/>
                    <a:gd name="connsiteY196" fmla="*/ 425487 h 1017468"/>
                    <a:gd name="connsiteX197" fmla="*/ 66127 w 687179"/>
                    <a:gd name="connsiteY197" fmla="*/ 393773 h 1017468"/>
                    <a:gd name="connsiteX198" fmla="*/ 55556 w 687179"/>
                    <a:gd name="connsiteY198" fmla="*/ 369988 h 1017468"/>
                    <a:gd name="connsiteX199" fmla="*/ 50271 w 687179"/>
                    <a:gd name="connsiteY199" fmla="*/ 340918 h 1017468"/>
                    <a:gd name="connsiteX200" fmla="*/ 42342 w 687179"/>
                    <a:gd name="connsiteY200" fmla="*/ 314490 h 1017468"/>
                    <a:gd name="connsiteX201" fmla="*/ 31771 w 687179"/>
                    <a:gd name="connsiteY201" fmla="*/ 298633 h 1017468"/>
                    <a:gd name="connsiteX202" fmla="*/ 29128 w 687179"/>
                    <a:gd name="connsiteY202" fmla="*/ 288062 h 1017468"/>
                    <a:gd name="connsiteX203" fmla="*/ 34414 w 687179"/>
                    <a:gd name="connsiteY203" fmla="*/ 258992 h 1017468"/>
                    <a:gd name="connsiteX204" fmla="*/ 39699 w 687179"/>
                    <a:gd name="connsiteY204" fmla="*/ 243135 h 1017468"/>
                    <a:gd name="connsiteX205" fmla="*/ 47628 w 687179"/>
                    <a:gd name="connsiteY205" fmla="*/ 235207 h 1017468"/>
                    <a:gd name="connsiteX206" fmla="*/ 56340 w 687179"/>
                    <a:gd name="connsiteY206" fmla="*/ 201346 h 1017468"/>
                    <a:gd name="connsiteX207" fmla="*/ 79341 w 687179"/>
                    <a:gd name="connsiteY207" fmla="*/ 190280 h 1017468"/>
                    <a:gd name="connsiteX208" fmla="*/ 87269 w 687179"/>
                    <a:gd name="connsiteY208" fmla="*/ 184994 h 1017468"/>
                    <a:gd name="connsiteX209" fmla="*/ 92555 w 687179"/>
                    <a:gd name="connsiteY209" fmla="*/ 169137 h 1017468"/>
                    <a:gd name="connsiteX210" fmla="*/ 89912 w 687179"/>
                    <a:gd name="connsiteY210" fmla="*/ 158566 h 1017468"/>
                    <a:gd name="connsiteX211" fmla="*/ 74056 w 687179"/>
                    <a:gd name="connsiteY211" fmla="*/ 150638 h 1017468"/>
                    <a:gd name="connsiteX212" fmla="*/ 66127 w 687179"/>
                    <a:gd name="connsiteY212" fmla="*/ 153281 h 1017468"/>
                    <a:gd name="connsiteX213" fmla="*/ 44985 w 687179"/>
                    <a:gd name="connsiteY213" fmla="*/ 145352 h 1017468"/>
                    <a:gd name="connsiteX214" fmla="*/ 39699 w 687179"/>
                    <a:gd name="connsiteY214" fmla="*/ 137424 h 1017468"/>
                    <a:gd name="connsiteX215" fmla="*/ 15914 w 687179"/>
                    <a:gd name="connsiteY215" fmla="*/ 124210 h 1017468"/>
                    <a:gd name="connsiteX216" fmla="*/ 7986 w 687179"/>
                    <a:gd name="connsiteY216" fmla="*/ 118925 h 1017468"/>
                    <a:gd name="connsiteX217" fmla="*/ 58 w 687179"/>
                    <a:gd name="connsiteY217"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25119 w 687179"/>
                    <a:gd name="connsiteY171" fmla="*/ 377917 h 1017468"/>
                    <a:gd name="connsiteX172" fmla="*/ 317191 w 687179"/>
                    <a:gd name="connsiteY172" fmla="*/ 362060 h 1017468"/>
                    <a:gd name="connsiteX173" fmla="*/ 309262 w 687179"/>
                    <a:gd name="connsiteY173" fmla="*/ 356774 h 1017468"/>
                    <a:gd name="connsiteX174" fmla="*/ 301334 w 687179"/>
                    <a:gd name="connsiteY174" fmla="*/ 354132 h 1017468"/>
                    <a:gd name="connsiteX175" fmla="*/ 264335 w 687179"/>
                    <a:gd name="connsiteY175" fmla="*/ 359417 h 1017468"/>
                    <a:gd name="connsiteX176" fmla="*/ 256407 w 687179"/>
                    <a:gd name="connsiteY176" fmla="*/ 362060 h 1017468"/>
                    <a:gd name="connsiteX177" fmla="*/ 248479 w 687179"/>
                    <a:gd name="connsiteY177" fmla="*/ 367345 h 1017468"/>
                    <a:gd name="connsiteX178" fmla="*/ 237908 w 687179"/>
                    <a:gd name="connsiteY178" fmla="*/ 369988 h 1017468"/>
                    <a:gd name="connsiteX179" fmla="*/ 222051 w 687179"/>
                    <a:gd name="connsiteY179" fmla="*/ 375274 h 1017468"/>
                    <a:gd name="connsiteX180" fmla="*/ 214123 w 687179"/>
                    <a:gd name="connsiteY180" fmla="*/ 377917 h 1017468"/>
                    <a:gd name="connsiteX181" fmla="*/ 211480 w 687179"/>
                    <a:gd name="connsiteY181" fmla="*/ 388488 h 1017468"/>
                    <a:gd name="connsiteX182" fmla="*/ 208837 w 687179"/>
                    <a:gd name="connsiteY182" fmla="*/ 396416 h 1017468"/>
                    <a:gd name="connsiteX183" fmla="*/ 182409 w 687179"/>
                    <a:gd name="connsiteY183" fmla="*/ 399059 h 1017468"/>
                    <a:gd name="connsiteX184" fmla="*/ 174481 w 687179"/>
                    <a:gd name="connsiteY184" fmla="*/ 401702 h 1017468"/>
                    <a:gd name="connsiteX185" fmla="*/ 158624 w 687179"/>
                    <a:gd name="connsiteY185" fmla="*/ 414915 h 1017468"/>
                    <a:gd name="connsiteX186" fmla="*/ 148053 w 687179"/>
                    <a:gd name="connsiteY186" fmla="*/ 430772 h 1017468"/>
                    <a:gd name="connsiteX187" fmla="*/ 145410 w 687179"/>
                    <a:gd name="connsiteY187" fmla="*/ 438700 h 1017468"/>
                    <a:gd name="connsiteX188" fmla="*/ 134839 w 687179"/>
                    <a:gd name="connsiteY188" fmla="*/ 454557 h 1017468"/>
                    <a:gd name="connsiteX189" fmla="*/ 132197 w 687179"/>
                    <a:gd name="connsiteY189" fmla="*/ 462485 h 1017468"/>
                    <a:gd name="connsiteX190" fmla="*/ 126911 w 687179"/>
                    <a:gd name="connsiteY190" fmla="*/ 483628 h 1017468"/>
                    <a:gd name="connsiteX191" fmla="*/ 95198 w 687179"/>
                    <a:gd name="connsiteY191" fmla="*/ 478342 h 1017468"/>
                    <a:gd name="connsiteX192" fmla="*/ 79341 w 687179"/>
                    <a:gd name="connsiteY192" fmla="*/ 470414 h 1017468"/>
                    <a:gd name="connsiteX193" fmla="*/ 68770 w 687179"/>
                    <a:gd name="connsiteY193" fmla="*/ 467771 h 1017468"/>
                    <a:gd name="connsiteX194" fmla="*/ 60842 w 687179"/>
                    <a:gd name="connsiteY194" fmla="*/ 465128 h 1017468"/>
                    <a:gd name="connsiteX195" fmla="*/ 60842 w 687179"/>
                    <a:gd name="connsiteY195" fmla="*/ 441343 h 1017468"/>
                    <a:gd name="connsiteX196" fmla="*/ 71413 w 687179"/>
                    <a:gd name="connsiteY196" fmla="*/ 425487 h 1017468"/>
                    <a:gd name="connsiteX197" fmla="*/ 66127 w 687179"/>
                    <a:gd name="connsiteY197" fmla="*/ 393773 h 1017468"/>
                    <a:gd name="connsiteX198" fmla="*/ 55556 w 687179"/>
                    <a:gd name="connsiteY198" fmla="*/ 369988 h 1017468"/>
                    <a:gd name="connsiteX199" fmla="*/ 50271 w 687179"/>
                    <a:gd name="connsiteY199" fmla="*/ 340918 h 1017468"/>
                    <a:gd name="connsiteX200" fmla="*/ 42342 w 687179"/>
                    <a:gd name="connsiteY200" fmla="*/ 314490 h 1017468"/>
                    <a:gd name="connsiteX201" fmla="*/ 31771 w 687179"/>
                    <a:gd name="connsiteY201" fmla="*/ 298633 h 1017468"/>
                    <a:gd name="connsiteX202" fmla="*/ 29128 w 687179"/>
                    <a:gd name="connsiteY202" fmla="*/ 288062 h 1017468"/>
                    <a:gd name="connsiteX203" fmla="*/ 34414 w 687179"/>
                    <a:gd name="connsiteY203" fmla="*/ 258992 h 1017468"/>
                    <a:gd name="connsiteX204" fmla="*/ 39699 w 687179"/>
                    <a:gd name="connsiteY204" fmla="*/ 243135 h 1017468"/>
                    <a:gd name="connsiteX205" fmla="*/ 47628 w 687179"/>
                    <a:gd name="connsiteY205" fmla="*/ 235207 h 1017468"/>
                    <a:gd name="connsiteX206" fmla="*/ 56340 w 687179"/>
                    <a:gd name="connsiteY206" fmla="*/ 201346 h 1017468"/>
                    <a:gd name="connsiteX207" fmla="*/ 79341 w 687179"/>
                    <a:gd name="connsiteY207" fmla="*/ 190280 h 1017468"/>
                    <a:gd name="connsiteX208" fmla="*/ 92555 w 687179"/>
                    <a:gd name="connsiteY208" fmla="*/ 169137 h 1017468"/>
                    <a:gd name="connsiteX209" fmla="*/ 89912 w 687179"/>
                    <a:gd name="connsiteY209" fmla="*/ 158566 h 1017468"/>
                    <a:gd name="connsiteX210" fmla="*/ 74056 w 687179"/>
                    <a:gd name="connsiteY210" fmla="*/ 150638 h 1017468"/>
                    <a:gd name="connsiteX211" fmla="*/ 66127 w 687179"/>
                    <a:gd name="connsiteY211" fmla="*/ 153281 h 1017468"/>
                    <a:gd name="connsiteX212" fmla="*/ 44985 w 687179"/>
                    <a:gd name="connsiteY212" fmla="*/ 145352 h 1017468"/>
                    <a:gd name="connsiteX213" fmla="*/ 39699 w 687179"/>
                    <a:gd name="connsiteY213" fmla="*/ 137424 h 1017468"/>
                    <a:gd name="connsiteX214" fmla="*/ 15914 w 687179"/>
                    <a:gd name="connsiteY214" fmla="*/ 124210 h 1017468"/>
                    <a:gd name="connsiteX215" fmla="*/ 7986 w 687179"/>
                    <a:gd name="connsiteY215" fmla="*/ 118925 h 1017468"/>
                    <a:gd name="connsiteX216" fmla="*/ 58 w 687179"/>
                    <a:gd name="connsiteY216"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25119 w 687179"/>
                    <a:gd name="connsiteY171" fmla="*/ 377917 h 1017468"/>
                    <a:gd name="connsiteX172" fmla="*/ 317191 w 687179"/>
                    <a:gd name="connsiteY172" fmla="*/ 362060 h 1017468"/>
                    <a:gd name="connsiteX173" fmla="*/ 309262 w 687179"/>
                    <a:gd name="connsiteY173" fmla="*/ 356774 h 1017468"/>
                    <a:gd name="connsiteX174" fmla="*/ 301334 w 687179"/>
                    <a:gd name="connsiteY174" fmla="*/ 354132 h 1017468"/>
                    <a:gd name="connsiteX175" fmla="*/ 264335 w 687179"/>
                    <a:gd name="connsiteY175" fmla="*/ 359417 h 1017468"/>
                    <a:gd name="connsiteX176" fmla="*/ 256407 w 687179"/>
                    <a:gd name="connsiteY176" fmla="*/ 362060 h 1017468"/>
                    <a:gd name="connsiteX177" fmla="*/ 248479 w 687179"/>
                    <a:gd name="connsiteY177" fmla="*/ 367345 h 1017468"/>
                    <a:gd name="connsiteX178" fmla="*/ 237908 w 687179"/>
                    <a:gd name="connsiteY178" fmla="*/ 369988 h 1017468"/>
                    <a:gd name="connsiteX179" fmla="*/ 222051 w 687179"/>
                    <a:gd name="connsiteY179" fmla="*/ 375274 h 1017468"/>
                    <a:gd name="connsiteX180" fmla="*/ 214123 w 687179"/>
                    <a:gd name="connsiteY180" fmla="*/ 377917 h 1017468"/>
                    <a:gd name="connsiteX181" fmla="*/ 211480 w 687179"/>
                    <a:gd name="connsiteY181" fmla="*/ 388488 h 1017468"/>
                    <a:gd name="connsiteX182" fmla="*/ 208837 w 687179"/>
                    <a:gd name="connsiteY182" fmla="*/ 396416 h 1017468"/>
                    <a:gd name="connsiteX183" fmla="*/ 182409 w 687179"/>
                    <a:gd name="connsiteY183" fmla="*/ 399059 h 1017468"/>
                    <a:gd name="connsiteX184" fmla="*/ 174481 w 687179"/>
                    <a:gd name="connsiteY184" fmla="*/ 401702 h 1017468"/>
                    <a:gd name="connsiteX185" fmla="*/ 158624 w 687179"/>
                    <a:gd name="connsiteY185" fmla="*/ 414915 h 1017468"/>
                    <a:gd name="connsiteX186" fmla="*/ 148053 w 687179"/>
                    <a:gd name="connsiteY186" fmla="*/ 430772 h 1017468"/>
                    <a:gd name="connsiteX187" fmla="*/ 145410 w 687179"/>
                    <a:gd name="connsiteY187" fmla="*/ 438700 h 1017468"/>
                    <a:gd name="connsiteX188" fmla="*/ 134839 w 687179"/>
                    <a:gd name="connsiteY188" fmla="*/ 454557 h 1017468"/>
                    <a:gd name="connsiteX189" fmla="*/ 132197 w 687179"/>
                    <a:gd name="connsiteY189" fmla="*/ 462485 h 1017468"/>
                    <a:gd name="connsiteX190" fmla="*/ 126911 w 687179"/>
                    <a:gd name="connsiteY190" fmla="*/ 483628 h 1017468"/>
                    <a:gd name="connsiteX191" fmla="*/ 95198 w 687179"/>
                    <a:gd name="connsiteY191" fmla="*/ 478342 h 1017468"/>
                    <a:gd name="connsiteX192" fmla="*/ 79341 w 687179"/>
                    <a:gd name="connsiteY192" fmla="*/ 470414 h 1017468"/>
                    <a:gd name="connsiteX193" fmla="*/ 68770 w 687179"/>
                    <a:gd name="connsiteY193" fmla="*/ 467771 h 1017468"/>
                    <a:gd name="connsiteX194" fmla="*/ 60842 w 687179"/>
                    <a:gd name="connsiteY194" fmla="*/ 465128 h 1017468"/>
                    <a:gd name="connsiteX195" fmla="*/ 60842 w 687179"/>
                    <a:gd name="connsiteY195" fmla="*/ 441343 h 1017468"/>
                    <a:gd name="connsiteX196" fmla="*/ 71413 w 687179"/>
                    <a:gd name="connsiteY196" fmla="*/ 425487 h 1017468"/>
                    <a:gd name="connsiteX197" fmla="*/ 66127 w 687179"/>
                    <a:gd name="connsiteY197" fmla="*/ 393773 h 1017468"/>
                    <a:gd name="connsiteX198" fmla="*/ 55556 w 687179"/>
                    <a:gd name="connsiteY198" fmla="*/ 369988 h 1017468"/>
                    <a:gd name="connsiteX199" fmla="*/ 50271 w 687179"/>
                    <a:gd name="connsiteY199" fmla="*/ 340918 h 1017468"/>
                    <a:gd name="connsiteX200" fmla="*/ 42342 w 687179"/>
                    <a:gd name="connsiteY200" fmla="*/ 314490 h 1017468"/>
                    <a:gd name="connsiteX201" fmla="*/ 31771 w 687179"/>
                    <a:gd name="connsiteY201" fmla="*/ 298633 h 1017468"/>
                    <a:gd name="connsiteX202" fmla="*/ 29128 w 687179"/>
                    <a:gd name="connsiteY202" fmla="*/ 288062 h 1017468"/>
                    <a:gd name="connsiteX203" fmla="*/ 34414 w 687179"/>
                    <a:gd name="connsiteY203" fmla="*/ 258992 h 1017468"/>
                    <a:gd name="connsiteX204" fmla="*/ 39699 w 687179"/>
                    <a:gd name="connsiteY204" fmla="*/ 243135 h 1017468"/>
                    <a:gd name="connsiteX205" fmla="*/ 47628 w 687179"/>
                    <a:gd name="connsiteY205" fmla="*/ 235207 h 1017468"/>
                    <a:gd name="connsiteX206" fmla="*/ 56340 w 687179"/>
                    <a:gd name="connsiteY206" fmla="*/ 201346 h 1017468"/>
                    <a:gd name="connsiteX207" fmla="*/ 65054 w 687179"/>
                    <a:gd name="connsiteY207" fmla="*/ 178374 h 1017468"/>
                    <a:gd name="connsiteX208" fmla="*/ 92555 w 687179"/>
                    <a:gd name="connsiteY208" fmla="*/ 169137 h 1017468"/>
                    <a:gd name="connsiteX209" fmla="*/ 89912 w 687179"/>
                    <a:gd name="connsiteY209" fmla="*/ 158566 h 1017468"/>
                    <a:gd name="connsiteX210" fmla="*/ 74056 w 687179"/>
                    <a:gd name="connsiteY210" fmla="*/ 150638 h 1017468"/>
                    <a:gd name="connsiteX211" fmla="*/ 66127 w 687179"/>
                    <a:gd name="connsiteY211" fmla="*/ 153281 h 1017468"/>
                    <a:gd name="connsiteX212" fmla="*/ 44985 w 687179"/>
                    <a:gd name="connsiteY212" fmla="*/ 145352 h 1017468"/>
                    <a:gd name="connsiteX213" fmla="*/ 39699 w 687179"/>
                    <a:gd name="connsiteY213" fmla="*/ 137424 h 1017468"/>
                    <a:gd name="connsiteX214" fmla="*/ 15914 w 687179"/>
                    <a:gd name="connsiteY214" fmla="*/ 124210 h 1017468"/>
                    <a:gd name="connsiteX215" fmla="*/ 7986 w 687179"/>
                    <a:gd name="connsiteY215" fmla="*/ 118925 h 1017468"/>
                    <a:gd name="connsiteX216" fmla="*/ 58 w 687179"/>
                    <a:gd name="connsiteY216"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25119 w 687179"/>
                    <a:gd name="connsiteY171" fmla="*/ 377917 h 1017468"/>
                    <a:gd name="connsiteX172" fmla="*/ 317191 w 687179"/>
                    <a:gd name="connsiteY172" fmla="*/ 362060 h 1017468"/>
                    <a:gd name="connsiteX173" fmla="*/ 309262 w 687179"/>
                    <a:gd name="connsiteY173" fmla="*/ 356774 h 1017468"/>
                    <a:gd name="connsiteX174" fmla="*/ 301334 w 687179"/>
                    <a:gd name="connsiteY174" fmla="*/ 354132 h 1017468"/>
                    <a:gd name="connsiteX175" fmla="*/ 264335 w 687179"/>
                    <a:gd name="connsiteY175" fmla="*/ 359417 h 1017468"/>
                    <a:gd name="connsiteX176" fmla="*/ 256407 w 687179"/>
                    <a:gd name="connsiteY176" fmla="*/ 362060 h 1017468"/>
                    <a:gd name="connsiteX177" fmla="*/ 248479 w 687179"/>
                    <a:gd name="connsiteY177" fmla="*/ 367345 h 1017468"/>
                    <a:gd name="connsiteX178" fmla="*/ 237908 w 687179"/>
                    <a:gd name="connsiteY178" fmla="*/ 369988 h 1017468"/>
                    <a:gd name="connsiteX179" fmla="*/ 222051 w 687179"/>
                    <a:gd name="connsiteY179" fmla="*/ 375274 h 1017468"/>
                    <a:gd name="connsiteX180" fmla="*/ 214123 w 687179"/>
                    <a:gd name="connsiteY180" fmla="*/ 377917 h 1017468"/>
                    <a:gd name="connsiteX181" fmla="*/ 211480 w 687179"/>
                    <a:gd name="connsiteY181" fmla="*/ 388488 h 1017468"/>
                    <a:gd name="connsiteX182" fmla="*/ 208837 w 687179"/>
                    <a:gd name="connsiteY182" fmla="*/ 396416 h 1017468"/>
                    <a:gd name="connsiteX183" fmla="*/ 182409 w 687179"/>
                    <a:gd name="connsiteY183" fmla="*/ 399059 h 1017468"/>
                    <a:gd name="connsiteX184" fmla="*/ 174481 w 687179"/>
                    <a:gd name="connsiteY184" fmla="*/ 401702 h 1017468"/>
                    <a:gd name="connsiteX185" fmla="*/ 158624 w 687179"/>
                    <a:gd name="connsiteY185" fmla="*/ 414915 h 1017468"/>
                    <a:gd name="connsiteX186" fmla="*/ 148053 w 687179"/>
                    <a:gd name="connsiteY186" fmla="*/ 430772 h 1017468"/>
                    <a:gd name="connsiteX187" fmla="*/ 145410 w 687179"/>
                    <a:gd name="connsiteY187" fmla="*/ 438700 h 1017468"/>
                    <a:gd name="connsiteX188" fmla="*/ 134839 w 687179"/>
                    <a:gd name="connsiteY188" fmla="*/ 454557 h 1017468"/>
                    <a:gd name="connsiteX189" fmla="*/ 132197 w 687179"/>
                    <a:gd name="connsiteY189" fmla="*/ 462485 h 1017468"/>
                    <a:gd name="connsiteX190" fmla="*/ 126911 w 687179"/>
                    <a:gd name="connsiteY190" fmla="*/ 483628 h 1017468"/>
                    <a:gd name="connsiteX191" fmla="*/ 95198 w 687179"/>
                    <a:gd name="connsiteY191" fmla="*/ 478342 h 1017468"/>
                    <a:gd name="connsiteX192" fmla="*/ 79341 w 687179"/>
                    <a:gd name="connsiteY192" fmla="*/ 470414 h 1017468"/>
                    <a:gd name="connsiteX193" fmla="*/ 68770 w 687179"/>
                    <a:gd name="connsiteY193" fmla="*/ 467771 h 1017468"/>
                    <a:gd name="connsiteX194" fmla="*/ 60842 w 687179"/>
                    <a:gd name="connsiteY194" fmla="*/ 465128 h 1017468"/>
                    <a:gd name="connsiteX195" fmla="*/ 60842 w 687179"/>
                    <a:gd name="connsiteY195" fmla="*/ 441343 h 1017468"/>
                    <a:gd name="connsiteX196" fmla="*/ 71413 w 687179"/>
                    <a:gd name="connsiteY196" fmla="*/ 425487 h 1017468"/>
                    <a:gd name="connsiteX197" fmla="*/ 66127 w 687179"/>
                    <a:gd name="connsiteY197" fmla="*/ 393773 h 1017468"/>
                    <a:gd name="connsiteX198" fmla="*/ 55556 w 687179"/>
                    <a:gd name="connsiteY198" fmla="*/ 369988 h 1017468"/>
                    <a:gd name="connsiteX199" fmla="*/ 50271 w 687179"/>
                    <a:gd name="connsiteY199" fmla="*/ 340918 h 1017468"/>
                    <a:gd name="connsiteX200" fmla="*/ 42342 w 687179"/>
                    <a:gd name="connsiteY200" fmla="*/ 314490 h 1017468"/>
                    <a:gd name="connsiteX201" fmla="*/ 31771 w 687179"/>
                    <a:gd name="connsiteY201" fmla="*/ 298633 h 1017468"/>
                    <a:gd name="connsiteX202" fmla="*/ 29128 w 687179"/>
                    <a:gd name="connsiteY202" fmla="*/ 288062 h 1017468"/>
                    <a:gd name="connsiteX203" fmla="*/ 34414 w 687179"/>
                    <a:gd name="connsiteY203" fmla="*/ 258992 h 1017468"/>
                    <a:gd name="connsiteX204" fmla="*/ 39699 w 687179"/>
                    <a:gd name="connsiteY204" fmla="*/ 243135 h 1017468"/>
                    <a:gd name="connsiteX205" fmla="*/ 47628 w 687179"/>
                    <a:gd name="connsiteY205" fmla="*/ 235207 h 1017468"/>
                    <a:gd name="connsiteX206" fmla="*/ 56340 w 687179"/>
                    <a:gd name="connsiteY206" fmla="*/ 201346 h 1017468"/>
                    <a:gd name="connsiteX207" fmla="*/ 65054 w 687179"/>
                    <a:gd name="connsiteY207" fmla="*/ 178374 h 1017468"/>
                    <a:gd name="connsiteX208" fmla="*/ 89912 w 687179"/>
                    <a:gd name="connsiteY208" fmla="*/ 158566 h 1017468"/>
                    <a:gd name="connsiteX209" fmla="*/ 74056 w 687179"/>
                    <a:gd name="connsiteY209" fmla="*/ 150638 h 1017468"/>
                    <a:gd name="connsiteX210" fmla="*/ 66127 w 687179"/>
                    <a:gd name="connsiteY210" fmla="*/ 153281 h 1017468"/>
                    <a:gd name="connsiteX211" fmla="*/ 44985 w 687179"/>
                    <a:gd name="connsiteY211" fmla="*/ 145352 h 1017468"/>
                    <a:gd name="connsiteX212" fmla="*/ 39699 w 687179"/>
                    <a:gd name="connsiteY212" fmla="*/ 137424 h 1017468"/>
                    <a:gd name="connsiteX213" fmla="*/ 15914 w 687179"/>
                    <a:gd name="connsiteY213" fmla="*/ 124210 h 1017468"/>
                    <a:gd name="connsiteX214" fmla="*/ 7986 w 687179"/>
                    <a:gd name="connsiteY214" fmla="*/ 118925 h 1017468"/>
                    <a:gd name="connsiteX215" fmla="*/ 58 w 687179"/>
                    <a:gd name="connsiteY215"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25119 w 687179"/>
                    <a:gd name="connsiteY171" fmla="*/ 377917 h 1017468"/>
                    <a:gd name="connsiteX172" fmla="*/ 317191 w 687179"/>
                    <a:gd name="connsiteY172" fmla="*/ 362060 h 1017468"/>
                    <a:gd name="connsiteX173" fmla="*/ 309262 w 687179"/>
                    <a:gd name="connsiteY173" fmla="*/ 356774 h 1017468"/>
                    <a:gd name="connsiteX174" fmla="*/ 264335 w 687179"/>
                    <a:gd name="connsiteY174" fmla="*/ 359417 h 1017468"/>
                    <a:gd name="connsiteX175" fmla="*/ 256407 w 687179"/>
                    <a:gd name="connsiteY175" fmla="*/ 362060 h 1017468"/>
                    <a:gd name="connsiteX176" fmla="*/ 248479 w 687179"/>
                    <a:gd name="connsiteY176" fmla="*/ 367345 h 1017468"/>
                    <a:gd name="connsiteX177" fmla="*/ 237908 w 687179"/>
                    <a:gd name="connsiteY177" fmla="*/ 369988 h 1017468"/>
                    <a:gd name="connsiteX178" fmla="*/ 222051 w 687179"/>
                    <a:gd name="connsiteY178" fmla="*/ 375274 h 1017468"/>
                    <a:gd name="connsiteX179" fmla="*/ 214123 w 687179"/>
                    <a:gd name="connsiteY179" fmla="*/ 377917 h 1017468"/>
                    <a:gd name="connsiteX180" fmla="*/ 211480 w 687179"/>
                    <a:gd name="connsiteY180" fmla="*/ 388488 h 1017468"/>
                    <a:gd name="connsiteX181" fmla="*/ 208837 w 687179"/>
                    <a:gd name="connsiteY181" fmla="*/ 396416 h 1017468"/>
                    <a:gd name="connsiteX182" fmla="*/ 182409 w 687179"/>
                    <a:gd name="connsiteY182" fmla="*/ 399059 h 1017468"/>
                    <a:gd name="connsiteX183" fmla="*/ 174481 w 687179"/>
                    <a:gd name="connsiteY183" fmla="*/ 401702 h 1017468"/>
                    <a:gd name="connsiteX184" fmla="*/ 158624 w 687179"/>
                    <a:gd name="connsiteY184" fmla="*/ 414915 h 1017468"/>
                    <a:gd name="connsiteX185" fmla="*/ 148053 w 687179"/>
                    <a:gd name="connsiteY185" fmla="*/ 430772 h 1017468"/>
                    <a:gd name="connsiteX186" fmla="*/ 145410 w 687179"/>
                    <a:gd name="connsiteY186" fmla="*/ 438700 h 1017468"/>
                    <a:gd name="connsiteX187" fmla="*/ 134839 w 687179"/>
                    <a:gd name="connsiteY187" fmla="*/ 454557 h 1017468"/>
                    <a:gd name="connsiteX188" fmla="*/ 132197 w 687179"/>
                    <a:gd name="connsiteY188" fmla="*/ 462485 h 1017468"/>
                    <a:gd name="connsiteX189" fmla="*/ 126911 w 687179"/>
                    <a:gd name="connsiteY189" fmla="*/ 483628 h 1017468"/>
                    <a:gd name="connsiteX190" fmla="*/ 95198 w 687179"/>
                    <a:gd name="connsiteY190" fmla="*/ 478342 h 1017468"/>
                    <a:gd name="connsiteX191" fmla="*/ 79341 w 687179"/>
                    <a:gd name="connsiteY191" fmla="*/ 470414 h 1017468"/>
                    <a:gd name="connsiteX192" fmla="*/ 68770 w 687179"/>
                    <a:gd name="connsiteY192" fmla="*/ 467771 h 1017468"/>
                    <a:gd name="connsiteX193" fmla="*/ 60842 w 687179"/>
                    <a:gd name="connsiteY193" fmla="*/ 465128 h 1017468"/>
                    <a:gd name="connsiteX194" fmla="*/ 60842 w 687179"/>
                    <a:gd name="connsiteY194" fmla="*/ 441343 h 1017468"/>
                    <a:gd name="connsiteX195" fmla="*/ 71413 w 687179"/>
                    <a:gd name="connsiteY195" fmla="*/ 425487 h 1017468"/>
                    <a:gd name="connsiteX196" fmla="*/ 66127 w 687179"/>
                    <a:gd name="connsiteY196" fmla="*/ 393773 h 1017468"/>
                    <a:gd name="connsiteX197" fmla="*/ 55556 w 687179"/>
                    <a:gd name="connsiteY197" fmla="*/ 369988 h 1017468"/>
                    <a:gd name="connsiteX198" fmla="*/ 50271 w 687179"/>
                    <a:gd name="connsiteY198" fmla="*/ 340918 h 1017468"/>
                    <a:gd name="connsiteX199" fmla="*/ 42342 w 687179"/>
                    <a:gd name="connsiteY199" fmla="*/ 314490 h 1017468"/>
                    <a:gd name="connsiteX200" fmla="*/ 31771 w 687179"/>
                    <a:gd name="connsiteY200" fmla="*/ 298633 h 1017468"/>
                    <a:gd name="connsiteX201" fmla="*/ 29128 w 687179"/>
                    <a:gd name="connsiteY201" fmla="*/ 288062 h 1017468"/>
                    <a:gd name="connsiteX202" fmla="*/ 34414 w 687179"/>
                    <a:gd name="connsiteY202" fmla="*/ 258992 h 1017468"/>
                    <a:gd name="connsiteX203" fmla="*/ 39699 w 687179"/>
                    <a:gd name="connsiteY203" fmla="*/ 243135 h 1017468"/>
                    <a:gd name="connsiteX204" fmla="*/ 47628 w 687179"/>
                    <a:gd name="connsiteY204" fmla="*/ 235207 h 1017468"/>
                    <a:gd name="connsiteX205" fmla="*/ 56340 w 687179"/>
                    <a:gd name="connsiteY205" fmla="*/ 201346 h 1017468"/>
                    <a:gd name="connsiteX206" fmla="*/ 65054 w 687179"/>
                    <a:gd name="connsiteY206" fmla="*/ 178374 h 1017468"/>
                    <a:gd name="connsiteX207" fmla="*/ 89912 w 687179"/>
                    <a:gd name="connsiteY207" fmla="*/ 158566 h 1017468"/>
                    <a:gd name="connsiteX208" fmla="*/ 74056 w 687179"/>
                    <a:gd name="connsiteY208" fmla="*/ 150638 h 1017468"/>
                    <a:gd name="connsiteX209" fmla="*/ 66127 w 687179"/>
                    <a:gd name="connsiteY209" fmla="*/ 153281 h 1017468"/>
                    <a:gd name="connsiteX210" fmla="*/ 44985 w 687179"/>
                    <a:gd name="connsiteY210" fmla="*/ 145352 h 1017468"/>
                    <a:gd name="connsiteX211" fmla="*/ 39699 w 687179"/>
                    <a:gd name="connsiteY211" fmla="*/ 137424 h 1017468"/>
                    <a:gd name="connsiteX212" fmla="*/ 15914 w 687179"/>
                    <a:gd name="connsiteY212" fmla="*/ 124210 h 1017468"/>
                    <a:gd name="connsiteX213" fmla="*/ 7986 w 687179"/>
                    <a:gd name="connsiteY213" fmla="*/ 118925 h 1017468"/>
                    <a:gd name="connsiteX214" fmla="*/ 58 w 687179"/>
                    <a:gd name="connsiteY214"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25119 w 687179"/>
                    <a:gd name="connsiteY171" fmla="*/ 377917 h 1017468"/>
                    <a:gd name="connsiteX172" fmla="*/ 317191 w 687179"/>
                    <a:gd name="connsiteY172" fmla="*/ 362060 h 1017468"/>
                    <a:gd name="connsiteX173" fmla="*/ 264335 w 687179"/>
                    <a:gd name="connsiteY173" fmla="*/ 359417 h 1017468"/>
                    <a:gd name="connsiteX174" fmla="*/ 256407 w 687179"/>
                    <a:gd name="connsiteY174" fmla="*/ 362060 h 1017468"/>
                    <a:gd name="connsiteX175" fmla="*/ 248479 w 687179"/>
                    <a:gd name="connsiteY175" fmla="*/ 367345 h 1017468"/>
                    <a:gd name="connsiteX176" fmla="*/ 237908 w 687179"/>
                    <a:gd name="connsiteY176" fmla="*/ 369988 h 1017468"/>
                    <a:gd name="connsiteX177" fmla="*/ 222051 w 687179"/>
                    <a:gd name="connsiteY177" fmla="*/ 375274 h 1017468"/>
                    <a:gd name="connsiteX178" fmla="*/ 214123 w 687179"/>
                    <a:gd name="connsiteY178" fmla="*/ 377917 h 1017468"/>
                    <a:gd name="connsiteX179" fmla="*/ 211480 w 687179"/>
                    <a:gd name="connsiteY179" fmla="*/ 388488 h 1017468"/>
                    <a:gd name="connsiteX180" fmla="*/ 208837 w 687179"/>
                    <a:gd name="connsiteY180" fmla="*/ 396416 h 1017468"/>
                    <a:gd name="connsiteX181" fmla="*/ 182409 w 687179"/>
                    <a:gd name="connsiteY181" fmla="*/ 399059 h 1017468"/>
                    <a:gd name="connsiteX182" fmla="*/ 174481 w 687179"/>
                    <a:gd name="connsiteY182" fmla="*/ 401702 h 1017468"/>
                    <a:gd name="connsiteX183" fmla="*/ 158624 w 687179"/>
                    <a:gd name="connsiteY183" fmla="*/ 414915 h 1017468"/>
                    <a:gd name="connsiteX184" fmla="*/ 148053 w 687179"/>
                    <a:gd name="connsiteY184" fmla="*/ 430772 h 1017468"/>
                    <a:gd name="connsiteX185" fmla="*/ 145410 w 687179"/>
                    <a:gd name="connsiteY185" fmla="*/ 438700 h 1017468"/>
                    <a:gd name="connsiteX186" fmla="*/ 134839 w 687179"/>
                    <a:gd name="connsiteY186" fmla="*/ 454557 h 1017468"/>
                    <a:gd name="connsiteX187" fmla="*/ 132197 w 687179"/>
                    <a:gd name="connsiteY187" fmla="*/ 462485 h 1017468"/>
                    <a:gd name="connsiteX188" fmla="*/ 126911 w 687179"/>
                    <a:gd name="connsiteY188" fmla="*/ 483628 h 1017468"/>
                    <a:gd name="connsiteX189" fmla="*/ 95198 w 687179"/>
                    <a:gd name="connsiteY189" fmla="*/ 478342 h 1017468"/>
                    <a:gd name="connsiteX190" fmla="*/ 79341 w 687179"/>
                    <a:gd name="connsiteY190" fmla="*/ 470414 h 1017468"/>
                    <a:gd name="connsiteX191" fmla="*/ 68770 w 687179"/>
                    <a:gd name="connsiteY191" fmla="*/ 467771 h 1017468"/>
                    <a:gd name="connsiteX192" fmla="*/ 60842 w 687179"/>
                    <a:gd name="connsiteY192" fmla="*/ 465128 h 1017468"/>
                    <a:gd name="connsiteX193" fmla="*/ 60842 w 687179"/>
                    <a:gd name="connsiteY193" fmla="*/ 441343 h 1017468"/>
                    <a:gd name="connsiteX194" fmla="*/ 71413 w 687179"/>
                    <a:gd name="connsiteY194" fmla="*/ 425487 h 1017468"/>
                    <a:gd name="connsiteX195" fmla="*/ 66127 w 687179"/>
                    <a:gd name="connsiteY195" fmla="*/ 393773 h 1017468"/>
                    <a:gd name="connsiteX196" fmla="*/ 55556 w 687179"/>
                    <a:gd name="connsiteY196" fmla="*/ 369988 h 1017468"/>
                    <a:gd name="connsiteX197" fmla="*/ 50271 w 687179"/>
                    <a:gd name="connsiteY197" fmla="*/ 340918 h 1017468"/>
                    <a:gd name="connsiteX198" fmla="*/ 42342 w 687179"/>
                    <a:gd name="connsiteY198" fmla="*/ 314490 h 1017468"/>
                    <a:gd name="connsiteX199" fmla="*/ 31771 w 687179"/>
                    <a:gd name="connsiteY199" fmla="*/ 298633 h 1017468"/>
                    <a:gd name="connsiteX200" fmla="*/ 29128 w 687179"/>
                    <a:gd name="connsiteY200" fmla="*/ 288062 h 1017468"/>
                    <a:gd name="connsiteX201" fmla="*/ 34414 w 687179"/>
                    <a:gd name="connsiteY201" fmla="*/ 258992 h 1017468"/>
                    <a:gd name="connsiteX202" fmla="*/ 39699 w 687179"/>
                    <a:gd name="connsiteY202" fmla="*/ 243135 h 1017468"/>
                    <a:gd name="connsiteX203" fmla="*/ 47628 w 687179"/>
                    <a:gd name="connsiteY203" fmla="*/ 235207 h 1017468"/>
                    <a:gd name="connsiteX204" fmla="*/ 56340 w 687179"/>
                    <a:gd name="connsiteY204" fmla="*/ 201346 h 1017468"/>
                    <a:gd name="connsiteX205" fmla="*/ 65054 w 687179"/>
                    <a:gd name="connsiteY205" fmla="*/ 178374 h 1017468"/>
                    <a:gd name="connsiteX206" fmla="*/ 89912 w 687179"/>
                    <a:gd name="connsiteY206" fmla="*/ 158566 h 1017468"/>
                    <a:gd name="connsiteX207" fmla="*/ 74056 w 687179"/>
                    <a:gd name="connsiteY207" fmla="*/ 150638 h 1017468"/>
                    <a:gd name="connsiteX208" fmla="*/ 66127 w 687179"/>
                    <a:gd name="connsiteY208" fmla="*/ 153281 h 1017468"/>
                    <a:gd name="connsiteX209" fmla="*/ 44985 w 687179"/>
                    <a:gd name="connsiteY209" fmla="*/ 145352 h 1017468"/>
                    <a:gd name="connsiteX210" fmla="*/ 39699 w 687179"/>
                    <a:gd name="connsiteY210" fmla="*/ 137424 h 1017468"/>
                    <a:gd name="connsiteX211" fmla="*/ 15914 w 687179"/>
                    <a:gd name="connsiteY211" fmla="*/ 124210 h 1017468"/>
                    <a:gd name="connsiteX212" fmla="*/ 7986 w 687179"/>
                    <a:gd name="connsiteY212" fmla="*/ 118925 h 1017468"/>
                    <a:gd name="connsiteX213" fmla="*/ 58 w 687179"/>
                    <a:gd name="connsiteY213"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25119 w 687179"/>
                    <a:gd name="connsiteY171" fmla="*/ 377917 h 1017468"/>
                    <a:gd name="connsiteX172" fmla="*/ 293379 w 687179"/>
                    <a:gd name="connsiteY172" fmla="*/ 362060 h 1017468"/>
                    <a:gd name="connsiteX173" fmla="*/ 264335 w 687179"/>
                    <a:gd name="connsiteY173" fmla="*/ 359417 h 1017468"/>
                    <a:gd name="connsiteX174" fmla="*/ 256407 w 687179"/>
                    <a:gd name="connsiteY174" fmla="*/ 362060 h 1017468"/>
                    <a:gd name="connsiteX175" fmla="*/ 248479 w 687179"/>
                    <a:gd name="connsiteY175" fmla="*/ 367345 h 1017468"/>
                    <a:gd name="connsiteX176" fmla="*/ 237908 w 687179"/>
                    <a:gd name="connsiteY176" fmla="*/ 369988 h 1017468"/>
                    <a:gd name="connsiteX177" fmla="*/ 222051 w 687179"/>
                    <a:gd name="connsiteY177" fmla="*/ 375274 h 1017468"/>
                    <a:gd name="connsiteX178" fmla="*/ 214123 w 687179"/>
                    <a:gd name="connsiteY178" fmla="*/ 377917 h 1017468"/>
                    <a:gd name="connsiteX179" fmla="*/ 211480 w 687179"/>
                    <a:gd name="connsiteY179" fmla="*/ 388488 h 1017468"/>
                    <a:gd name="connsiteX180" fmla="*/ 208837 w 687179"/>
                    <a:gd name="connsiteY180" fmla="*/ 396416 h 1017468"/>
                    <a:gd name="connsiteX181" fmla="*/ 182409 w 687179"/>
                    <a:gd name="connsiteY181" fmla="*/ 399059 h 1017468"/>
                    <a:gd name="connsiteX182" fmla="*/ 174481 w 687179"/>
                    <a:gd name="connsiteY182" fmla="*/ 401702 h 1017468"/>
                    <a:gd name="connsiteX183" fmla="*/ 158624 w 687179"/>
                    <a:gd name="connsiteY183" fmla="*/ 414915 h 1017468"/>
                    <a:gd name="connsiteX184" fmla="*/ 148053 w 687179"/>
                    <a:gd name="connsiteY184" fmla="*/ 430772 h 1017468"/>
                    <a:gd name="connsiteX185" fmla="*/ 145410 w 687179"/>
                    <a:gd name="connsiteY185" fmla="*/ 438700 h 1017468"/>
                    <a:gd name="connsiteX186" fmla="*/ 134839 w 687179"/>
                    <a:gd name="connsiteY186" fmla="*/ 454557 h 1017468"/>
                    <a:gd name="connsiteX187" fmla="*/ 132197 w 687179"/>
                    <a:gd name="connsiteY187" fmla="*/ 462485 h 1017468"/>
                    <a:gd name="connsiteX188" fmla="*/ 126911 w 687179"/>
                    <a:gd name="connsiteY188" fmla="*/ 483628 h 1017468"/>
                    <a:gd name="connsiteX189" fmla="*/ 95198 w 687179"/>
                    <a:gd name="connsiteY189" fmla="*/ 478342 h 1017468"/>
                    <a:gd name="connsiteX190" fmla="*/ 79341 w 687179"/>
                    <a:gd name="connsiteY190" fmla="*/ 470414 h 1017468"/>
                    <a:gd name="connsiteX191" fmla="*/ 68770 w 687179"/>
                    <a:gd name="connsiteY191" fmla="*/ 467771 h 1017468"/>
                    <a:gd name="connsiteX192" fmla="*/ 60842 w 687179"/>
                    <a:gd name="connsiteY192" fmla="*/ 465128 h 1017468"/>
                    <a:gd name="connsiteX193" fmla="*/ 60842 w 687179"/>
                    <a:gd name="connsiteY193" fmla="*/ 441343 h 1017468"/>
                    <a:gd name="connsiteX194" fmla="*/ 71413 w 687179"/>
                    <a:gd name="connsiteY194" fmla="*/ 425487 h 1017468"/>
                    <a:gd name="connsiteX195" fmla="*/ 66127 w 687179"/>
                    <a:gd name="connsiteY195" fmla="*/ 393773 h 1017468"/>
                    <a:gd name="connsiteX196" fmla="*/ 55556 w 687179"/>
                    <a:gd name="connsiteY196" fmla="*/ 369988 h 1017468"/>
                    <a:gd name="connsiteX197" fmla="*/ 50271 w 687179"/>
                    <a:gd name="connsiteY197" fmla="*/ 340918 h 1017468"/>
                    <a:gd name="connsiteX198" fmla="*/ 42342 w 687179"/>
                    <a:gd name="connsiteY198" fmla="*/ 314490 h 1017468"/>
                    <a:gd name="connsiteX199" fmla="*/ 31771 w 687179"/>
                    <a:gd name="connsiteY199" fmla="*/ 298633 h 1017468"/>
                    <a:gd name="connsiteX200" fmla="*/ 29128 w 687179"/>
                    <a:gd name="connsiteY200" fmla="*/ 288062 h 1017468"/>
                    <a:gd name="connsiteX201" fmla="*/ 34414 w 687179"/>
                    <a:gd name="connsiteY201" fmla="*/ 258992 h 1017468"/>
                    <a:gd name="connsiteX202" fmla="*/ 39699 w 687179"/>
                    <a:gd name="connsiteY202" fmla="*/ 243135 h 1017468"/>
                    <a:gd name="connsiteX203" fmla="*/ 47628 w 687179"/>
                    <a:gd name="connsiteY203" fmla="*/ 235207 h 1017468"/>
                    <a:gd name="connsiteX204" fmla="*/ 56340 w 687179"/>
                    <a:gd name="connsiteY204" fmla="*/ 201346 h 1017468"/>
                    <a:gd name="connsiteX205" fmla="*/ 65054 w 687179"/>
                    <a:gd name="connsiteY205" fmla="*/ 178374 h 1017468"/>
                    <a:gd name="connsiteX206" fmla="*/ 89912 w 687179"/>
                    <a:gd name="connsiteY206" fmla="*/ 158566 h 1017468"/>
                    <a:gd name="connsiteX207" fmla="*/ 74056 w 687179"/>
                    <a:gd name="connsiteY207" fmla="*/ 150638 h 1017468"/>
                    <a:gd name="connsiteX208" fmla="*/ 66127 w 687179"/>
                    <a:gd name="connsiteY208" fmla="*/ 153281 h 1017468"/>
                    <a:gd name="connsiteX209" fmla="*/ 44985 w 687179"/>
                    <a:gd name="connsiteY209" fmla="*/ 145352 h 1017468"/>
                    <a:gd name="connsiteX210" fmla="*/ 39699 w 687179"/>
                    <a:gd name="connsiteY210" fmla="*/ 137424 h 1017468"/>
                    <a:gd name="connsiteX211" fmla="*/ 15914 w 687179"/>
                    <a:gd name="connsiteY211" fmla="*/ 124210 h 1017468"/>
                    <a:gd name="connsiteX212" fmla="*/ 7986 w 687179"/>
                    <a:gd name="connsiteY212" fmla="*/ 118925 h 1017468"/>
                    <a:gd name="connsiteX213" fmla="*/ 58 w 687179"/>
                    <a:gd name="connsiteY213"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15594 w 687179"/>
                    <a:gd name="connsiteY171" fmla="*/ 385061 h 1017468"/>
                    <a:gd name="connsiteX172" fmla="*/ 293379 w 687179"/>
                    <a:gd name="connsiteY172" fmla="*/ 362060 h 1017468"/>
                    <a:gd name="connsiteX173" fmla="*/ 264335 w 687179"/>
                    <a:gd name="connsiteY173" fmla="*/ 359417 h 1017468"/>
                    <a:gd name="connsiteX174" fmla="*/ 256407 w 687179"/>
                    <a:gd name="connsiteY174" fmla="*/ 362060 h 1017468"/>
                    <a:gd name="connsiteX175" fmla="*/ 248479 w 687179"/>
                    <a:gd name="connsiteY175" fmla="*/ 367345 h 1017468"/>
                    <a:gd name="connsiteX176" fmla="*/ 237908 w 687179"/>
                    <a:gd name="connsiteY176" fmla="*/ 369988 h 1017468"/>
                    <a:gd name="connsiteX177" fmla="*/ 222051 w 687179"/>
                    <a:gd name="connsiteY177" fmla="*/ 375274 h 1017468"/>
                    <a:gd name="connsiteX178" fmla="*/ 214123 w 687179"/>
                    <a:gd name="connsiteY178" fmla="*/ 377917 h 1017468"/>
                    <a:gd name="connsiteX179" fmla="*/ 211480 w 687179"/>
                    <a:gd name="connsiteY179" fmla="*/ 388488 h 1017468"/>
                    <a:gd name="connsiteX180" fmla="*/ 208837 w 687179"/>
                    <a:gd name="connsiteY180" fmla="*/ 396416 h 1017468"/>
                    <a:gd name="connsiteX181" fmla="*/ 182409 w 687179"/>
                    <a:gd name="connsiteY181" fmla="*/ 399059 h 1017468"/>
                    <a:gd name="connsiteX182" fmla="*/ 174481 w 687179"/>
                    <a:gd name="connsiteY182" fmla="*/ 401702 h 1017468"/>
                    <a:gd name="connsiteX183" fmla="*/ 158624 w 687179"/>
                    <a:gd name="connsiteY183" fmla="*/ 414915 h 1017468"/>
                    <a:gd name="connsiteX184" fmla="*/ 148053 w 687179"/>
                    <a:gd name="connsiteY184" fmla="*/ 430772 h 1017468"/>
                    <a:gd name="connsiteX185" fmla="*/ 145410 w 687179"/>
                    <a:gd name="connsiteY185" fmla="*/ 438700 h 1017468"/>
                    <a:gd name="connsiteX186" fmla="*/ 134839 w 687179"/>
                    <a:gd name="connsiteY186" fmla="*/ 454557 h 1017468"/>
                    <a:gd name="connsiteX187" fmla="*/ 132197 w 687179"/>
                    <a:gd name="connsiteY187" fmla="*/ 462485 h 1017468"/>
                    <a:gd name="connsiteX188" fmla="*/ 126911 w 687179"/>
                    <a:gd name="connsiteY188" fmla="*/ 483628 h 1017468"/>
                    <a:gd name="connsiteX189" fmla="*/ 95198 w 687179"/>
                    <a:gd name="connsiteY189" fmla="*/ 478342 h 1017468"/>
                    <a:gd name="connsiteX190" fmla="*/ 79341 w 687179"/>
                    <a:gd name="connsiteY190" fmla="*/ 470414 h 1017468"/>
                    <a:gd name="connsiteX191" fmla="*/ 68770 w 687179"/>
                    <a:gd name="connsiteY191" fmla="*/ 467771 h 1017468"/>
                    <a:gd name="connsiteX192" fmla="*/ 60842 w 687179"/>
                    <a:gd name="connsiteY192" fmla="*/ 465128 h 1017468"/>
                    <a:gd name="connsiteX193" fmla="*/ 60842 w 687179"/>
                    <a:gd name="connsiteY193" fmla="*/ 441343 h 1017468"/>
                    <a:gd name="connsiteX194" fmla="*/ 71413 w 687179"/>
                    <a:gd name="connsiteY194" fmla="*/ 425487 h 1017468"/>
                    <a:gd name="connsiteX195" fmla="*/ 66127 w 687179"/>
                    <a:gd name="connsiteY195" fmla="*/ 393773 h 1017468"/>
                    <a:gd name="connsiteX196" fmla="*/ 55556 w 687179"/>
                    <a:gd name="connsiteY196" fmla="*/ 369988 h 1017468"/>
                    <a:gd name="connsiteX197" fmla="*/ 50271 w 687179"/>
                    <a:gd name="connsiteY197" fmla="*/ 340918 h 1017468"/>
                    <a:gd name="connsiteX198" fmla="*/ 42342 w 687179"/>
                    <a:gd name="connsiteY198" fmla="*/ 314490 h 1017468"/>
                    <a:gd name="connsiteX199" fmla="*/ 31771 w 687179"/>
                    <a:gd name="connsiteY199" fmla="*/ 298633 h 1017468"/>
                    <a:gd name="connsiteX200" fmla="*/ 29128 w 687179"/>
                    <a:gd name="connsiteY200" fmla="*/ 288062 h 1017468"/>
                    <a:gd name="connsiteX201" fmla="*/ 34414 w 687179"/>
                    <a:gd name="connsiteY201" fmla="*/ 258992 h 1017468"/>
                    <a:gd name="connsiteX202" fmla="*/ 39699 w 687179"/>
                    <a:gd name="connsiteY202" fmla="*/ 243135 h 1017468"/>
                    <a:gd name="connsiteX203" fmla="*/ 47628 w 687179"/>
                    <a:gd name="connsiteY203" fmla="*/ 235207 h 1017468"/>
                    <a:gd name="connsiteX204" fmla="*/ 56340 w 687179"/>
                    <a:gd name="connsiteY204" fmla="*/ 201346 h 1017468"/>
                    <a:gd name="connsiteX205" fmla="*/ 65054 w 687179"/>
                    <a:gd name="connsiteY205" fmla="*/ 178374 h 1017468"/>
                    <a:gd name="connsiteX206" fmla="*/ 89912 w 687179"/>
                    <a:gd name="connsiteY206" fmla="*/ 158566 h 1017468"/>
                    <a:gd name="connsiteX207" fmla="*/ 74056 w 687179"/>
                    <a:gd name="connsiteY207" fmla="*/ 150638 h 1017468"/>
                    <a:gd name="connsiteX208" fmla="*/ 66127 w 687179"/>
                    <a:gd name="connsiteY208" fmla="*/ 153281 h 1017468"/>
                    <a:gd name="connsiteX209" fmla="*/ 44985 w 687179"/>
                    <a:gd name="connsiteY209" fmla="*/ 145352 h 1017468"/>
                    <a:gd name="connsiteX210" fmla="*/ 39699 w 687179"/>
                    <a:gd name="connsiteY210" fmla="*/ 137424 h 1017468"/>
                    <a:gd name="connsiteX211" fmla="*/ 15914 w 687179"/>
                    <a:gd name="connsiteY211" fmla="*/ 124210 h 1017468"/>
                    <a:gd name="connsiteX212" fmla="*/ 7986 w 687179"/>
                    <a:gd name="connsiteY212" fmla="*/ 118925 h 1017468"/>
                    <a:gd name="connsiteX213" fmla="*/ 58 w 687179"/>
                    <a:gd name="connsiteY213"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15594 w 687179"/>
                    <a:gd name="connsiteY171" fmla="*/ 385061 h 1017468"/>
                    <a:gd name="connsiteX172" fmla="*/ 293379 w 687179"/>
                    <a:gd name="connsiteY172" fmla="*/ 362060 h 1017468"/>
                    <a:gd name="connsiteX173" fmla="*/ 264335 w 687179"/>
                    <a:gd name="connsiteY173" fmla="*/ 359417 h 1017468"/>
                    <a:gd name="connsiteX174" fmla="*/ 256407 w 687179"/>
                    <a:gd name="connsiteY174" fmla="*/ 362060 h 1017468"/>
                    <a:gd name="connsiteX175" fmla="*/ 248479 w 687179"/>
                    <a:gd name="connsiteY175" fmla="*/ 367345 h 1017468"/>
                    <a:gd name="connsiteX176" fmla="*/ 237908 w 687179"/>
                    <a:gd name="connsiteY176" fmla="*/ 369988 h 1017468"/>
                    <a:gd name="connsiteX177" fmla="*/ 222051 w 687179"/>
                    <a:gd name="connsiteY177" fmla="*/ 375274 h 1017468"/>
                    <a:gd name="connsiteX178" fmla="*/ 214123 w 687179"/>
                    <a:gd name="connsiteY178" fmla="*/ 377917 h 1017468"/>
                    <a:gd name="connsiteX179" fmla="*/ 211480 w 687179"/>
                    <a:gd name="connsiteY179" fmla="*/ 388488 h 1017468"/>
                    <a:gd name="connsiteX180" fmla="*/ 208837 w 687179"/>
                    <a:gd name="connsiteY180" fmla="*/ 396416 h 1017468"/>
                    <a:gd name="connsiteX181" fmla="*/ 182409 w 687179"/>
                    <a:gd name="connsiteY181" fmla="*/ 399059 h 1017468"/>
                    <a:gd name="connsiteX182" fmla="*/ 174481 w 687179"/>
                    <a:gd name="connsiteY182" fmla="*/ 401702 h 1017468"/>
                    <a:gd name="connsiteX183" fmla="*/ 158624 w 687179"/>
                    <a:gd name="connsiteY183" fmla="*/ 414915 h 1017468"/>
                    <a:gd name="connsiteX184" fmla="*/ 148053 w 687179"/>
                    <a:gd name="connsiteY184" fmla="*/ 430772 h 1017468"/>
                    <a:gd name="connsiteX185" fmla="*/ 134839 w 687179"/>
                    <a:gd name="connsiteY185" fmla="*/ 454557 h 1017468"/>
                    <a:gd name="connsiteX186" fmla="*/ 132197 w 687179"/>
                    <a:gd name="connsiteY186" fmla="*/ 462485 h 1017468"/>
                    <a:gd name="connsiteX187" fmla="*/ 126911 w 687179"/>
                    <a:gd name="connsiteY187" fmla="*/ 483628 h 1017468"/>
                    <a:gd name="connsiteX188" fmla="*/ 95198 w 687179"/>
                    <a:gd name="connsiteY188" fmla="*/ 478342 h 1017468"/>
                    <a:gd name="connsiteX189" fmla="*/ 79341 w 687179"/>
                    <a:gd name="connsiteY189" fmla="*/ 470414 h 1017468"/>
                    <a:gd name="connsiteX190" fmla="*/ 68770 w 687179"/>
                    <a:gd name="connsiteY190" fmla="*/ 467771 h 1017468"/>
                    <a:gd name="connsiteX191" fmla="*/ 60842 w 687179"/>
                    <a:gd name="connsiteY191" fmla="*/ 465128 h 1017468"/>
                    <a:gd name="connsiteX192" fmla="*/ 60842 w 687179"/>
                    <a:gd name="connsiteY192" fmla="*/ 441343 h 1017468"/>
                    <a:gd name="connsiteX193" fmla="*/ 71413 w 687179"/>
                    <a:gd name="connsiteY193" fmla="*/ 425487 h 1017468"/>
                    <a:gd name="connsiteX194" fmla="*/ 66127 w 687179"/>
                    <a:gd name="connsiteY194" fmla="*/ 393773 h 1017468"/>
                    <a:gd name="connsiteX195" fmla="*/ 55556 w 687179"/>
                    <a:gd name="connsiteY195" fmla="*/ 369988 h 1017468"/>
                    <a:gd name="connsiteX196" fmla="*/ 50271 w 687179"/>
                    <a:gd name="connsiteY196" fmla="*/ 340918 h 1017468"/>
                    <a:gd name="connsiteX197" fmla="*/ 42342 w 687179"/>
                    <a:gd name="connsiteY197" fmla="*/ 314490 h 1017468"/>
                    <a:gd name="connsiteX198" fmla="*/ 31771 w 687179"/>
                    <a:gd name="connsiteY198" fmla="*/ 298633 h 1017468"/>
                    <a:gd name="connsiteX199" fmla="*/ 29128 w 687179"/>
                    <a:gd name="connsiteY199" fmla="*/ 288062 h 1017468"/>
                    <a:gd name="connsiteX200" fmla="*/ 34414 w 687179"/>
                    <a:gd name="connsiteY200" fmla="*/ 258992 h 1017468"/>
                    <a:gd name="connsiteX201" fmla="*/ 39699 w 687179"/>
                    <a:gd name="connsiteY201" fmla="*/ 243135 h 1017468"/>
                    <a:gd name="connsiteX202" fmla="*/ 47628 w 687179"/>
                    <a:gd name="connsiteY202" fmla="*/ 235207 h 1017468"/>
                    <a:gd name="connsiteX203" fmla="*/ 56340 w 687179"/>
                    <a:gd name="connsiteY203" fmla="*/ 201346 h 1017468"/>
                    <a:gd name="connsiteX204" fmla="*/ 65054 w 687179"/>
                    <a:gd name="connsiteY204" fmla="*/ 178374 h 1017468"/>
                    <a:gd name="connsiteX205" fmla="*/ 89912 w 687179"/>
                    <a:gd name="connsiteY205" fmla="*/ 158566 h 1017468"/>
                    <a:gd name="connsiteX206" fmla="*/ 74056 w 687179"/>
                    <a:gd name="connsiteY206" fmla="*/ 150638 h 1017468"/>
                    <a:gd name="connsiteX207" fmla="*/ 66127 w 687179"/>
                    <a:gd name="connsiteY207" fmla="*/ 153281 h 1017468"/>
                    <a:gd name="connsiteX208" fmla="*/ 44985 w 687179"/>
                    <a:gd name="connsiteY208" fmla="*/ 145352 h 1017468"/>
                    <a:gd name="connsiteX209" fmla="*/ 39699 w 687179"/>
                    <a:gd name="connsiteY209" fmla="*/ 137424 h 1017468"/>
                    <a:gd name="connsiteX210" fmla="*/ 15914 w 687179"/>
                    <a:gd name="connsiteY210" fmla="*/ 124210 h 1017468"/>
                    <a:gd name="connsiteX211" fmla="*/ 7986 w 687179"/>
                    <a:gd name="connsiteY211" fmla="*/ 118925 h 1017468"/>
                    <a:gd name="connsiteX212" fmla="*/ 58 w 687179"/>
                    <a:gd name="connsiteY212"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15594 w 687179"/>
                    <a:gd name="connsiteY171" fmla="*/ 385061 h 1017468"/>
                    <a:gd name="connsiteX172" fmla="*/ 293379 w 687179"/>
                    <a:gd name="connsiteY172" fmla="*/ 362060 h 1017468"/>
                    <a:gd name="connsiteX173" fmla="*/ 264335 w 687179"/>
                    <a:gd name="connsiteY173" fmla="*/ 359417 h 1017468"/>
                    <a:gd name="connsiteX174" fmla="*/ 256407 w 687179"/>
                    <a:gd name="connsiteY174" fmla="*/ 362060 h 1017468"/>
                    <a:gd name="connsiteX175" fmla="*/ 248479 w 687179"/>
                    <a:gd name="connsiteY175" fmla="*/ 367345 h 1017468"/>
                    <a:gd name="connsiteX176" fmla="*/ 237908 w 687179"/>
                    <a:gd name="connsiteY176" fmla="*/ 369988 h 1017468"/>
                    <a:gd name="connsiteX177" fmla="*/ 222051 w 687179"/>
                    <a:gd name="connsiteY177" fmla="*/ 375274 h 1017468"/>
                    <a:gd name="connsiteX178" fmla="*/ 214123 w 687179"/>
                    <a:gd name="connsiteY178" fmla="*/ 377917 h 1017468"/>
                    <a:gd name="connsiteX179" fmla="*/ 211480 w 687179"/>
                    <a:gd name="connsiteY179" fmla="*/ 388488 h 1017468"/>
                    <a:gd name="connsiteX180" fmla="*/ 208837 w 687179"/>
                    <a:gd name="connsiteY180" fmla="*/ 396416 h 1017468"/>
                    <a:gd name="connsiteX181" fmla="*/ 182409 w 687179"/>
                    <a:gd name="connsiteY181" fmla="*/ 399059 h 1017468"/>
                    <a:gd name="connsiteX182" fmla="*/ 174481 w 687179"/>
                    <a:gd name="connsiteY182" fmla="*/ 401702 h 1017468"/>
                    <a:gd name="connsiteX183" fmla="*/ 158624 w 687179"/>
                    <a:gd name="connsiteY183" fmla="*/ 414915 h 1017468"/>
                    <a:gd name="connsiteX184" fmla="*/ 148053 w 687179"/>
                    <a:gd name="connsiteY184" fmla="*/ 430772 h 1017468"/>
                    <a:gd name="connsiteX185" fmla="*/ 134839 w 687179"/>
                    <a:gd name="connsiteY185" fmla="*/ 454557 h 1017468"/>
                    <a:gd name="connsiteX186" fmla="*/ 126911 w 687179"/>
                    <a:gd name="connsiteY186" fmla="*/ 483628 h 1017468"/>
                    <a:gd name="connsiteX187" fmla="*/ 95198 w 687179"/>
                    <a:gd name="connsiteY187" fmla="*/ 478342 h 1017468"/>
                    <a:gd name="connsiteX188" fmla="*/ 79341 w 687179"/>
                    <a:gd name="connsiteY188" fmla="*/ 470414 h 1017468"/>
                    <a:gd name="connsiteX189" fmla="*/ 68770 w 687179"/>
                    <a:gd name="connsiteY189" fmla="*/ 467771 h 1017468"/>
                    <a:gd name="connsiteX190" fmla="*/ 60842 w 687179"/>
                    <a:gd name="connsiteY190" fmla="*/ 465128 h 1017468"/>
                    <a:gd name="connsiteX191" fmla="*/ 60842 w 687179"/>
                    <a:gd name="connsiteY191" fmla="*/ 441343 h 1017468"/>
                    <a:gd name="connsiteX192" fmla="*/ 71413 w 687179"/>
                    <a:gd name="connsiteY192" fmla="*/ 425487 h 1017468"/>
                    <a:gd name="connsiteX193" fmla="*/ 66127 w 687179"/>
                    <a:gd name="connsiteY193" fmla="*/ 393773 h 1017468"/>
                    <a:gd name="connsiteX194" fmla="*/ 55556 w 687179"/>
                    <a:gd name="connsiteY194" fmla="*/ 369988 h 1017468"/>
                    <a:gd name="connsiteX195" fmla="*/ 50271 w 687179"/>
                    <a:gd name="connsiteY195" fmla="*/ 340918 h 1017468"/>
                    <a:gd name="connsiteX196" fmla="*/ 42342 w 687179"/>
                    <a:gd name="connsiteY196" fmla="*/ 314490 h 1017468"/>
                    <a:gd name="connsiteX197" fmla="*/ 31771 w 687179"/>
                    <a:gd name="connsiteY197" fmla="*/ 298633 h 1017468"/>
                    <a:gd name="connsiteX198" fmla="*/ 29128 w 687179"/>
                    <a:gd name="connsiteY198" fmla="*/ 288062 h 1017468"/>
                    <a:gd name="connsiteX199" fmla="*/ 34414 w 687179"/>
                    <a:gd name="connsiteY199" fmla="*/ 258992 h 1017468"/>
                    <a:gd name="connsiteX200" fmla="*/ 39699 w 687179"/>
                    <a:gd name="connsiteY200" fmla="*/ 243135 h 1017468"/>
                    <a:gd name="connsiteX201" fmla="*/ 47628 w 687179"/>
                    <a:gd name="connsiteY201" fmla="*/ 235207 h 1017468"/>
                    <a:gd name="connsiteX202" fmla="*/ 56340 w 687179"/>
                    <a:gd name="connsiteY202" fmla="*/ 201346 h 1017468"/>
                    <a:gd name="connsiteX203" fmla="*/ 65054 w 687179"/>
                    <a:gd name="connsiteY203" fmla="*/ 178374 h 1017468"/>
                    <a:gd name="connsiteX204" fmla="*/ 89912 w 687179"/>
                    <a:gd name="connsiteY204" fmla="*/ 158566 h 1017468"/>
                    <a:gd name="connsiteX205" fmla="*/ 74056 w 687179"/>
                    <a:gd name="connsiteY205" fmla="*/ 150638 h 1017468"/>
                    <a:gd name="connsiteX206" fmla="*/ 66127 w 687179"/>
                    <a:gd name="connsiteY206" fmla="*/ 153281 h 1017468"/>
                    <a:gd name="connsiteX207" fmla="*/ 44985 w 687179"/>
                    <a:gd name="connsiteY207" fmla="*/ 145352 h 1017468"/>
                    <a:gd name="connsiteX208" fmla="*/ 39699 w 687179"/>
                    <a:gd name="connsiteY208" fmla="*/ 137424 h 1017468"/>
                    <a:gd name="connsiteX209" fmla="*/ 15914 w 687179"/>
                    <a:gd name="connsiteY209" fmla="*/ 124210 h 1017468"/>
                    <a:gd name="connsiteX210" fmla="*/ 7986 w 687179"/>
                    <a:gd name="connsiteY210" fmla="*/ 118925 h 1017468"/>
                    <a:gd name="connsiteX211" fmla="*/ 58 w 687179"/>
                    <a:gd name="connsiteY211"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15594 w 687179"/>
                    <a:gd name="connsiteY171" fmla="*/ 385061 h 1017468"/>
                    <a:gd name="connsiteX172" fmla="*/ 293379 w 687179"/>
                    <a:gd name="connsiteY172" fmla="*/ 362060 h 1017468"/>
                    <a:gd name="connsiteX173" fmla="*/ 264335 w 687179"/>
                    <a:gd name="connsiteY173" fmla="*/ 359417 h 1017468"/>
                    <a:gd name="connsiteX174" fmla="*/ 256407 w 687179"/>
                    <a:gd name="connsiteY174" fmla="*/ 362060 h 1017468"/>
                    <a:gd name="connsiteX175" fmla="*/ 248479 w 687179"/>
                    <a:gd name="connsiteY175" fmla="*/ 367345 h 1017468"/>
                    <a:gd name="connsiteX176" fmla="*/ 237908 w 687179"/>
                    <a:gd name="connsiteY176" fmla="*/ 369988 h 1017468"/>
                    <a:gd name="connsiteX177" fmla="*/ 222051 w 687179"/>
                    <a:gd name="connsiteY177" fmla="*/ 375274 h 1017468"/>
                    <a:gd name="connsiteX178" fmla="*/ 214123 w 687179"/>
                    <a:gd name="connsiteY178" fmla="*/ 377917 h 1017468"/>
                    <a:gd name="connsiteX179" fmla="*/ 211480 w 687179"/>
                    <a:gd name="connsiteY179" fmla="*/ 388488 h 1017468"/>
                    <a:gd name="connsiteX180" fmla="*/ 208837 w 687179"/>
                    <a:gd name="connsiteY180" fmla="*/ 396416 h 1017468"/>
                    <a:gd name="connsiteX181" fmla="*/ 182409 w 687179"/>
                    <a:gd name="connsiteY181" fmla="*/ 399059 h 1017468"/>
                    <a:gd name="connsiteX182" fmla="*/ 174481 w 687179"/>
                    <a:gd name="connsiteY182" fmla="*/ 401702 h 1017468"/>
                    <a:gd name="connsiteX183" fmla="*/ 158624 w 687179"/>
                    <a:gd name="connsiteY183" fmla="*/ 414915 h 1017468"/>
                    <a:gd name="connsiteX184" fmla="*/ 148053 w 687179"/>
                    <a:gd name="connsiteY184" fmla="*/ 430772 h 1017468"/>
                    <a:gd name="connsiteX185" fmla="*/ 146745 w 687179"/>
                    <a:gd name="connsiteY185" fmla="*/ 459320 h 1017468"/>
                    <a:gd name="connsiteX186" fmla="*/ 126911 w 687179"/>
                    <a:gd name="connsiteY186" fmla="*/ 483628 h 1017468"/>
                    <a:gd name="connsiteX187" fmla="*/ 95198 w 687179"/>
                    <a:gd name="connsiteY187" fmla="*/ 478342 h 1017468"/>
                    <a:gd name="connsiteX188" fmla="*/ 79341 w 687179"/>
                    <a:gd name="connsiteY188" fmla="*/ 470414 h 1017468"/>
                    <a:gd name="connsiteX189" fmla="*/ 68770 w 687179"/>
                    <a:gd name="connsiteY189" fmla="*/ 467771 h 1017468"/>
                    <a:gd name="connsiteX190" fmla="*/ 60842 w 687179"/>
                    <a:gd name="connsiteY190" fmla="*/ 465128 h 1017468"/>
                    <a:gd name="connsiteX191" fmla="*/ 60842 w 687179"/>
                    <a:gd name="connsiteY191" fmla="*/ 441343 h 1017468"/>
                    <a:gd name="connsiteX192" fmla="*/ 71413 w 687179"/>
                    <a:gd name="connsiteY192" fmla="*/ 425487 h 1017468"/>
                    <a:gd name="connsiteX193" fmla="*/ 66127 w 687179"/>
                    <a:gd name="connsiteY193" fmla="*/ 393773 h 1017468"/>
                    <a:gd name="connsiteX194" fmla="*/ 55556 w 687179"/>
                    <a:gd name="connsiteY194" fmla="*/ 369988 h 1017468"/>
                    <a:gd name="connsiteX195" fmla="*/ 50271 w 687179"/>
                    <a:gd name="connsiteY195" fmla="*/ 340918 h 1017468"/>
                    <a:gd name="connsiteX196" fmla="*/ 42342 w 687179"/>
                    <a:gd name="connsiteY196" fmla="*/ 314490 h 1017468"/>
                    <a:gd name="connsiteX197" fmla="*/ 31771 w 687179"/>
                    <a:gd name="connsiteY197" fmla="*/ 298633 h 1017468"/>
                    <a:gd name="connsiteX198" fmla="*/ 29128 w 687179"/>
                    <a:gd name="connsiteY198" fmla="*/ 288062 h 1017468"/>
                    <a:gd name="connsiteX199" fmla="*/ 34414 w 687179"/>
                    <a:gd name="connsiteY199" fmla="*/ 258992 h 1017468"/>
                    <a:gd name="connsiteX200" fmla="*/ 39699 w 687179"/>
                    <a:gd name="connsiteY200" fmla="*/ 243135 h 1017468"/>
                    <a:gd name="connsiteX201" fmla="*/ 47628 w 687179"/>
                    <a:gd name="connsiteY201" fmla="*/ 235207 h 1017468"/>
                    <a:gd name="connsiteX202" fmla="*/ 56340 w 687179"/>
                    <a:gd name="connsiteY202" fmla="*/ 201346 h 1017468"/>
                    <a:gd name="connsiteX203" fmla="*/ 65054 w 687179"/>
                    <a:gd name="connsiteY203" fmla="*/ 178374 h 1017468"/>
                    <a:gd name="connsiteX204" fmla="*/ 89912 w 687179"/>
                    <a:gd name="connsiteY204" fmla="*/ 158566 h 1017468"/>
                    <a:gd name="connsiteX205" fmla="*/ 74056 w 687179"/>
                    <a:gd name="connsiteY205" fmla="*/ 150638 h 1017468"/>
                    <a:gd name="connsiteX206" fmla="*/ 66127 w 687179"/>
                    <a:gd name="connsiteY206" fmla="*/ 153281 h 1017468"/>
                    <a:gd name="connsiteX207" fmla="*/ 44985 w 687179"/>
                    <a:gd name="connsiteY207" fmla="*/ 145352 h 1017468"/>
                    <a:gd name="connsiteX208" fmla="*/ 39699 w 687179"/>
                    <a:gd name="connsiteY208" fmla="*/ 137424 h 1017468"/>
                    <a:gd name="connsiteX209" fmla="*/ 15914 w 687179"/>
                    <a:gd name="connsiteY209" fmla="*/ 124210 h 1017468"/>
                    <a:gd name="connsiteX210" fmla="*/ 7986 w 687179"/>
                    <a:gd name="connsiteY210" fmla="*/ 118925 h 1017468"/>
                    <a:gd name="connsiteX211" fmla="*/ 58 w 687179"/>
                    <a:gd name="connsiteY211"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15594 w 687179"/>
                    <a:gd name="connsiteY171" fmla="*/ 385061 h 1017468"/>
                    <a:gd name="connsiteX172" fmla="*/ 293379 w 687179"/>
                    <a:gd name="connsiteY172" fmla="*/ 362060 h 1017468"/>
                    <a:gd name="connsiteX173" fmla="*/ 264335 w 687179"/>
                    <a:gd name="connsiteY173" fmla="*/ 359417 h 1017468"/>
                    <a:gd name="connsiteX174" fmla="*/ 256407 w 687179"/>
                    <a:gd name="connsiteY174" fmla="*/ 362060 h 1017468"/>
                    <a:gd name="connsiteX175" fmla="*/ 248479 w 687179"/>
                    <a:gd name="connsiteY175" fmla="*/ 367345 h 1017468"/>
                    <a:gd name="connsiteX176" fmla="*/ 237908 w 687179"/>
                    <a:gd name="connsiteY176" fmla="*/ 369988 h 1017468"/>
                    <a:gd name="connsiteX177" fmla="*/ 222051 w 687179"/>
                    <a:gd name="connsiteY177" fmla="*/ 375274 h 1017468"/>
                    <a:gd name="connsiteX178" fmla="*/ 214123 w 687179"/>
                    <a:gd name="connsiteY178" fmla="*/ 377917 h 1017468"/>
                    <a:gd name="connsiteX179" fmla="*/ 211480 w 687179"/>
                    <a:gd name="connsiteY179" fmla="*/ 388488 h 1017468"/>
                    <a:gd name="connsiteX180" fmla="*/ 208837 w 687179"/>
                    <a:gd name="connsiteY180" fmla="*/ 396416 h 1017468"/>
                    <a:gd name="connsiteX181" fmla="*/ 182409 w 687179"/>
                    <a:gd name="connsiteY181" fmla="*/ 399059 h 1017468"/>
                    <a:gd name="connsiteX182" fmla="*/ 174481 w 687179"/>
                    <a:gd name="connsiteY182" fmla="*/ 401702 h 1017468"/>
                    <a:gd name="connsiteX183" fmla="*/ 158624 w 687179"/>
                    <a:gd name="connsiteY183" fmla="*/ 414915 h 1017468"/>
                    <a:gd name="connsiteX184" fmla="*/ 146745 w 687179"/>
                    <a:gd name="connsiteY184" fmla="*/ 459320 h 1017468"/>
                    <a:gd name="connsiteX185" fmla="*/ 126911 w 687179"/>
                    <a:gd name="connsiteY185" fmla="*/ 483628 h 1017468"/>
                    <a:gd name="connsiteX186" fmla="*/ 95198 w 687179"/>
                    <a:gd name="connsiteY186" fmla="*/ 478342 h 1017468"/>
                    <a:gd name="connsiteX187" fmla="*/ 79341 w 687179"/>
                    <a:gd name="connsiteY187" fmla="*/ 470414 h 1017468"/>
                    <a:gd name="connsiteX188" fmla="*/ 68770 w 687179"/>
                    <a:gd name="connsiteY188" fmla="*/ 467771 h 1017468"/>
                    <a:gd name="connsiteX189" fmla="*/ 60842 w 687179"/>
                    <a:gd name="connsiteY189" fmla="*/ 465128 h 1017468"/>
                    <a:gd name="connsiteX190" fmla="*/ 60842 w 687179"/>
                    <a:gd name="connsiteY190" fmla="*/ 441343 h 1017468"/>
                    <a:gd name="connsiteX191" fmla="*/ 71413 w 687179"/>
                    <a:gd name="connsiteY191" fmla="*/ 425487 h 1017468"/>
                    <a:gd name="connsiteX192" fmla="*/ 66127 w 687179"/>
                    <a:gd name="connsiteY192" fmla="*/ 393773 h 1017468"/>
                    <a:gd name="connsiteX193" fmla="*/ 55556 w 687179"/>
                    <a:gd name="connsiteY193" fmla="*/ 369988 h 1017468"/>
                    <a:gd name="connsiteX194" fmla="*/ 50271 w 687179"/>
                    <a:gd name="connsiteY194" fmla="*/ 340918 h 1017468"/>
                    <a:gd name="connsiteX195" fmla="*/ 42342 w 687179"/>
                    <a:gd name="connsiteY195" fmla="*/ 314490 h 1017468"/>
                    <a:gd name="connsiteX196" fmla="*/ 31771 w 687179"/>
                    <a:gd name="connsiteY196" fmla="*/ 298633 h 1017468"/>
                    <a:gd name="connsiteX197" fmla="*/ 29128 w 687179"/>
                    <a:gd name="connsiteY197" fmla="*/ 288062 h 1017468"/>
                    <a:gd name="connsiteX198" fmla="*/ 34414 w 687179"/>
                    <a:gd name="connsiteY198" fmla="*/ 258992 h 1017468"/>
                    <a:gd name="connsiteX199" fmla="*/ 39699 w 687179"/>
                    <a:gd name="connsiteY199" fmla="*/ 243135 h 1017468"/>
                    <a:gd name="connsiteX200" fmla="*/ 47628 w 687179"/>
                    <a:gd name="connsiteY200" fmla="*/ 235207 h 1017468"/>
                    <a:gd name="connsiteX201" fmla="*/ 56340 w 687179"/>
                    <a:gd name="connsiteY201" fmla="*/ 201346 h 1017468"/>
                    <a:gd name="connsiteX202" fmla="*/ 65054 w 687179"/>
                    <a:gd name="connsiteY202" fmla="*/ 178374 h 1017468"/>
                    <a:gd name="connsiteX203" fmla="*/ 89912 w 687179"/>
                    <a:gd name="connsiteY203" fmla="*/ 158566 h 1017468"/>
                    <a:gd name="connsiteX204" fmla="*/ 74056 w 687179"/>
                    <a:gd name="connsiteY204" fmla="*/ 150638 h 1017468"/>
                    <a:gd name="connsiteX205" fmla="*/ 66127 w 687179"/>
                    <a:gd name="connsiteY205" fmla="*/ 153281 h 1017468"/>
                    <a:gd name="connsiteX206" fmla="*/ 44985 w 687179"/>
                    <a:gd name="connsiteY206" fmla="*/ 145352 h 1017468"/>
                    <a:gd name="connsiteX207" fmla="*/ 39699 w 687179"/>
                    <a:gd name="connsiteY207" fmla="*/ 137424 h 1017468"/>
                    <a:gd name="connsiteX208" fmla="*/ 15914 w 687179"/>
                    <a:gd name="connsiteY208" fmla="*/ 124210 h 1017468"/>
                    <a:gd name="connsiteX209" fmla="*/ 7986 w 687179"/>
                    <a:gd name="connsiteY209" fmla="*/ 118925 h 1017468"/>
                    <a:gd name="connsiteX210" fmla="*/ 58 w 687179"/>
                    <a:gd name="connsiteY210"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15594 w 687179"/>
                    <a:gd name="connsiteY171" fmla="*/ 385061 h 1017468"/>
                    <a:gd name="connsiteX172" fmla="*/ 293379 w 687179"/>
                    <a:gd name="connsiteY172" fmla="*/ 362060 h 1017468"/>
                    <a:gd name="connsiteX173" fmla="*/ 264335 w 687179"/>
                    <a:gd name="connsiteY173" fmla="*/ 359417 h 1017468"/>
                    <a:gd name="connsiteX174" fmla="*/ 256407 w 687179"/>
                    <a:gd name="connsiteY174" fmla="*/ 362060 h 1017468"/>
                    <a:gd name="connsiteX175" fmla="*/ 248479 w 687179"/>
                    <a:gd name="connsiteY175" fmla="*/ 367345 h 1017468"/>
                    <a:gd name="connsiteX176" fmla="*/ 237908 w 687179"/>
                    <a:gd name="connsiteY176" fmla="*/ 369988 h 1017468"/>
                    <a:gd name="connsiteX177" fmla="*/ 222051 w 687179"/>
                    <a:gd name="connsiteY177" fmla="*/ 375274 h 1017468"/>
                    <a:gd name="connsiteX178" fmla="*/ 214123 w 687179"/>
                    <a:gd name="connsiteY178" fmla="*/ 377917 h 1017468"/>
                    <a:gd name="connsiteX179" fmla="*/ 211480 w 687179"/>
                    <a:gd name="connsiteY179" fmla="*/ 388488 h 1017468"/>
                    <a:gd name="connsiteX180" fmla="*/ 208837 w 687179"/>
                    <a:gd name="connsiteY180" fmla="*/ 396416 h 1017468"/>
                    <a:gd name="connsiteX181" fmla="*/ 182409 w 687179"/>
                    <a:gd name="connsiteY181" fmla="*/ 399059 h 1017468"/>
                    <a:gd name="connsiteX182" fmla="*/ 174481 w 687179"/>
                    <a:gd name="connsiteY182" fmla="*/ 401702 h 1017468"/>
                    <a:gd name="connsiteX183" fmla="*/ 161006 w 687179"/>
                    <a:gd name="connsiteY183" fmla="*/ 429202 h 1017468"/>
                    <a:gd name="connsiteX184" fmla="*/ 146745 w 687179"/>
                    <a:gd name="connsiteY184" fmla="*/ 459320 h 1017468"/>
                    <a:gd name="connsiteX185" fmla="*/ 126911 w 687179"/>
                    <a:gd name="connsiteY185" fmla="*/ 483628 h 1017468"/>
                    <a:gd name="connsiteX186" fmla="*/ 95198 w 687179"/>
                    <a:gd name="connsiteY186" fmla="*/ 478342 h 1017468"/>
                    <a:gd name="connsiteX187" fmla="*/ 79341 w 687179"/>
                    <a:gd name="connsiteY187" fmla="*/ 470414 h 1017468"/>
                    <a:gd name="connsiteX188" fmla="*/ 68770 w 687179"/>
                    <a:gd name="connsiteY188" fmla="*/ 467771 h 1017468"/>
                    <a:gd name="connsiteX189" fmla="*/ 60842 w 687179"/>
                    <a:gd name="connsiteY189" fmla="*/ 465128 h 1017468"/>
                    <a:gd name="connsiteX190" fmla="*/ 60842 w 687179"/>
                    <a:gd name="connsiteY190" fmla="*/ 441343 h 1017468"/>
                    <a:gd name="connsiteX191" fmla="*/ 71413 w 687179"/>
                    <a:gd name="connsiteY191" fmla="*/ 425487 h 1017468"/>
                    <a:gd name="connsiteX192" fmla="*/ 66127 w 687179"/>
                    <a:gd name="connsiteY192" fmla="*/ 393773 h 1017468"/>
                    <a:gd name="connsiteX193" fmla="*/ 55556 w 687179"/>
                    <a:gd name="connsiteY193" fmla="*/ 369988 h 1017468"/>
                    <a:gd name="connsiteX194" fmla="*/ 50271 w 687179"/>
                    <a:gd name="connsiteY194" fmla="*/ 340918 h 1017468"/>
                    <a:gd name="connsiteX195" fmla="*/ 42342 w 687179"/>
                    <a:gd name="connsiteY195" fmla="*/ 314490 h 1017468"/>
                    <a:gd name="connsiteX196" fmla="*/ 31771 w 687179"/>
                    <a:gd name="connsiteY196" fmla="*/ 298633 h 1017468"/>
                    <a:gd name="connsiteX197" fmla="*/ 29128 w 687179"/>
                    <a:gd name="connsiteY197" fmla="*/ 288062 h 1017468"/>
                    <a:gd name="connsiteX198" fmla="*/ 34414 w 687179"/>
                    <a:gd name="connsiteY198" fmla="*/ 258992 h 1017468"/>
                    <a:gd name="connsiteX199" fmla="*/ 39699 w 687179"/>
                    <a:gd name="connsiteY199" fmla="*/ 243135 h 1017468"/>
                    <a:gd name="connsiteX200" fmla="*/ 47628 w 687179"/>
                    <a:gd name="connsiteY200" fmla="*/ 235207 h 1017468"/>
                    <a:gd name="connsiteX201" fmla="*/ 56340 w 687179"/>
                    <a:gd name="connsiteY201" fmla="*/ 201346 h 1017468"/>
                    <a:gd name="connsiteX202" fmla="*/ 65054 w 687179"/>
                    <a:gd name="connsiteY202" fmla="*/ 178374 h 1017468"/>
                    <a:gd name="connsiteX203" fmla="*/ 89912 w 687179"/>
                    <a:gd name="connsiteY203" fmla="*/ 158566 h 1017468"/>
                    <a:gd name="connsiteX204" fmla="*/ 74056 w 687179"/>
                    <a:gd name="connsiteY204" fmla="*/ 150638 h 1017468"/>
                    <a:gd name="connsiteX205" fmla="*/ 66127 w 687179"/>
                    <a:gd name="connsiteY205" fmla="*/ 153281 h 1017468"/>
                    <a:gd name="connsiteX206" fmla="*/ 44985 w 687179"/>
                    <a:gd name="connsiteY206" fmla="*/ 145352 h 1017468"/>
                    <a:gd name="connsiteX207" fmla="*/ 39699 w 687179"/>
                    <a:gd name="connsiteY207" fmla="*/ 137424 h 1017468"/>
                    <a:gd name="connsiteX208" fmla="*/ 15914 w 687179"/>
                    <a:gd name="connsiteY208" fmla="*/ 124210 h 1017468"/>
                    <a:gd name="connsiteX209" fmla="*/ 7986 w 687179"/>
                    <a:gd name="connsiteY209" fmla="*/ 118925 h 1017468"/>
                    <a:gd name="connsiteX210" fmla="*/ 58 w 687179"/>
                    <a:gd name="connsiteY210"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7975 w 687179"/>
                    <a:gd name="connsiteY161" fmla="*/ 523269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15594 w 687179"/>
                    <a:gd name="connsiteY171" fmla="*/ 385061 h 1017468"/>
                    <a:gd name="connsiteX172" fmla="*/ 293379 w 687179"/>
                    <a:gd name="connsiteY172" fmla="*/ 362060 h 1017468"/>
                    <a:gd name="connsiteX173" fmla="*/ 264335 w 687179"/>
                    <a:gd name="connsiteY173" fmla="*/ 359417 h 1017468"/>
                    <a:gd name="connsiteX174" fmla="*/ 256407 w 687179"/>
                    <a:gd name="connsiteY174" fmla="*/ 362060 h 1017468"/>
                    <a:gd name="connsiteX175" fmla="*/ 248479 w 687179"/>
                    <a:gd name="connsiteY175" fmla="*/ 367345 h 1017468"/>
                    <a:gd name="connsiteX176" fmla="*/ 237908 w 687179"/>
                    <a:gd name="connsiteY176" fmla="*/ 369988 h 1017468"/>
                    <a:gd name="connsiteX177" fmla="*/ 222051 w 687179"/>
                    <a:gd name="connsiteY177" fmla="*/ 375274 h 1017468"/>
                    <a:gd name="connsiteX178" fmla="*/ 214123 w 687179"/>
                    <a:gd name="connsiteY178" fmla="*/ 377917 h 1017468"/>
                    <a:gd name="connsiteX179" fmla="*/ 211480 w 687179"/>
                    <a:gd name="connsiteY179" fmla="*/ 388488 h 1017468"/>
                    <a:gd name="connsiteX180" fmla="*/ 208837 w 687179"/>
                    <a:gd name="connsiteY180" fmla="*/ 396416 h 1017468"/>
                    <a:gd name="connsiteX181" fmla="*/ 182409 w 687179"/>
                    <a:gd name="connsiteY181" fmla="*/ 399059 h 1017468"/>
                    <a:gd name="connsiteX182" fmla="*/ 174481 w 687179"/>
                    <a:gd name="connsiteY182" fmla="*/ 401702 h 1017468"/>
                    <a:gd name="connsiteX183" fmla="*/ 161006 w 687179"/>
                    <a:gd name="connsiteY183" fmla="*/ 429202 h 1017468"/>
                    <a:gd name="connsiteX184" fmla="*/ 146745 w 687179"/>
                    <a:gd name="connsiteY184" fmla="*/ 459320 h 1017468"/>
                    <a:gd name="connsiteX185" fmla="*/ 126911 w 687179"/>
                    <a:gd name="connsiteY185" fmla="*/ 483628 h 1017468"/>
                    <a:gd name="connsiteX186" fmla="*/ 95198 w 687179"/>
                    <a:gd name="connsiteY186" fmla="*/ 478342 h 1017468"/>
                    <a:gd name="connsiteX187" fmla="*/ 79341 w 687179"/>
                    <a:gd name="connsiteY187" fmla="*/ 470414 h 1017468"/>
                    <a:gd name="connsiteX188" fmla="*/ 68770 w 687179"/>
                    <a:gd name="connsiteY188" fmla="*/ 467771 h 1017468"/>
                    <a:gd name="connsiteX189" fmla="*/ 60842 w 687179"/>
                    <a:gd name="connsiteY189" fmla="*/ 465128 h 1017468"/>
                    <a:gd name="connsiteX190" fmla="*/ 60842 w 687179"/>
                    <a:gd name="connsiteY190" fmla="*/ 441343 h 1017468"/>
                    <a:gd name="connsiteX191" fmla="*/ 71413 w 687179"/>
                    <a:gd name="connsiteY191" fmla="*/ 425487 h 1017468"/>
                    <a:gd name="connsiteX192" fmla="*/ 66127 w 687179"/>
                    <a:gd name="connsiteY192" fmla="*/ 393773 h 1017468"/>
                    <a:gd name="connsiteX193" fmla="*/ 55556 w 687179"/>
                    <a:gd name="connsiteY193" fmla="*/ 369988 h 1017468"/>
                    <a:gd name="connsiteX194" fmla="*/ 50271 w 687179"/>
                    <a:gd name="connsiteY194" fmla="*/ 340918 h 1017468"/>
                    <a:gd name="connsiteX195" fmla="*/ 42342 w 687179"/>
                    <a:gd name="connsiteY195" fmla="*/ 314490 h 1017468"/>
                    <a:gd name="connsiteX196" fmla="*/ 31771 w 687179"/>
                    <a:gd name="connsiteY196" fmla="*/ 298633 h 1017468"/>
                    <a:gd name="connsiteX197" fmla="*/ 29128 w 687179"/>
                    <a:gd name="connsiteY197" fmla="*/ 288062 h 1017468"/>
                    <a:gd name="connsiteX198" fmla="*/ 34414 w 687179"/>
                    <a:gd name="connsiteY198" fmla="*/ 258992 h 1017468"/>
                    <a:gd name="connsiteX199" fmla="*/ 39699 w 687179"/>
                    <a:gd name="connsiteY199" fmla="*/ 243135 h 1017468"/>
                    <a:gd name="connsiteX200" fmla="*/ 47628 w 687179"/>
                    <a:gd name="connsiteY200" fmla="*/ 235207 h 1017468"/>
                    <a:gd name="connsiteX201" fmla="*/ 46815 w 687179"/>
                    <a:gd name="connsiteY201" fmla="*/ 213252 h 1017468"/>
                    <a:gd name="connsiteX202" fmla="*/ 65054 w 687179"/>
                    <a:gd name="connsiteY202" fmla="*/ 178374 h 1017468"/>
                    <a:gd name="connsiteX203" fmla="*/ 89912 w 687179"/>
                    <a:gd name="connsiteY203" fmla="*/ 158566 h 1017468"/>
                    <a:gd name="connsiteX204" fmla="*/ 74056 w 687179"/>
                    <a:gd name="connsiteY204" fmla="*/ 150638 h 1017468"/>
                    <a:gd name="connsiteX205" fmla="*/ 66127 w 687179"/>
                    <a:gd name="connsiteY205" fmla="*/ 153281 h 1017468"/>
                    <a:gd name="connsiteX206" fmla="*/ 44985 w 687179"/>
                    <a:gd name="connsiteY206" fmla="*/ 145352 h 1017468"/>
                    <a:gd name="connsiteX207" fmla="*/ 39699 w 687179"/>
                    <a:gd name="connsiteY207" fmla="*/ 137424 h 1017468"/>
                    <a:gd name="connsiteX208" fmla="*/ 15914 w 687179"/>
                    <a:gd name="connsiteY208" fmla="*/ 124210 h 1017468"/>
                    <a:gd name="connsiteX209" fmla="*/ 7986 w 687179"/>
                    <a:gd name="connsiteY209" fmla="*/ 118925 h 1017468"/>
                    <a:gd name="connsiteX210" fmla="*/ 58 w 687179"/>
                    <a:gd name="connsiteY210"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46261 w 687179"/>
                    <a:gd name="connsiteY157" fmla="*/ 589339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0831 w 687179"/>
                    <a:gd name="connsiteY161" fmla="*/ 513744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15594 w 687179"/>
                    <a:gd name="connsiteY171" fmla="*/ 385061 h 1017468"/>
                    <a:gd name="connsiteX172" fmla="*/ 293379 w 687179"/>
                    <a:gd name="connsiteY172" fmla="*/ 362060 h 1017468"/>
                    <a:gd name="connsiteX173" fmla="*/ 264335 w 687179"/>
                    <a:gd name="connsiteY173" fmla="*/ 359417 h 1017468"/>
                    <a:gd name="connsiteX174" fmla="*/ 256407 w 687179"/>
                    <a:gd name="connsiteY174" fmla="*/ 362060 h 1017468"/>
                    <a:gd name="connsiteX175" fmla="*/ 248479 w 687179"/>
                    <a:gd name="connsiteY175" fmla="*/ 367345 h 1017468"/>
                    <a:gd name="connsiteX176" fmla="*/ 237908 w 687179"/>
                    <a:gd name="connsiteY176" fmla="*/ 369988 h 1017468"/>
                    <a:gd name="connsiteX177" fmla="*/ 222051 w 687179"/>
                    <a:gd name="connsiteY177" fmla="*/ 375274 h 1017468"/>
                    <a:gd name="connsiteX178" fmla="*/ 214123 w 687179"/>
                    <a:gd name="connsiteY178" fmla="*/ 377917 h 1017468"/>
                    <a:gd name="connsiteX179" fmla="*/ 211480 w 687179"/>
                    <a:gd name="connsiteY179" fmla="*/ 388488 h 1017468"/>
                    <a:gd name="connsiteX180" fmla="*/ 208837 w 687179"/>
                    <a:gd name="connsiteY180" fmla="*/ 396416 h 1017468"/>
                    <a:gd name="connsiteX181" fmla="*/ 182409 w 687179"/>
                    <a:gd name="connsiteY181" fmla="*/ 399059 h 1017468"/>
                    <a:gd name="connsiteX182" fmla="*/ 174481 w 687179"/>
                    <a:gd name="connsiteY182" fmla="*/ 401702 h 1017468"/>
                    <a:gd name="connsiteX183" fmla="*/ 161006 w 687179"/>
                    <a:gd name="connsiteY183" fmla="*/ 429202 h 1017468"/>
                    <a:gd name="connsiteX184" fmla="*/ 146745 w 687179"/>
                    <a:gd name="connsiteY184" fmla="*/ 459320 h 1017468"/>
                    <a:gd name="connsiteX185" fmla="*/ 126911 w 687179"/>
                    <a:gd name="connsiteY185" fmla="*/ 483628 h 1017468"/>
                    <a:gd name="connsiteX186" fmla="*/ 95198 w 687179"/>
                    <a:gd name="connsiteY186" fmla="*/ 478342 h 1017468"/>
                    <a:gd name="connsiteX187" fmla="*/ 79341 w 687179"/>
                    <a:gd name="connsiteY187" fmla="*/ 470414 h 1017468"/>
                    <a:gd name="connsiteX188" fmla="*/ 68770 w 687179"/>
                    <a:gd name="connsiteY188" fmla="*/ 467771 h 1017468"/>
                    <a:gd name="connsiteX189" fmla="*/ 60842 w 687179"/>
                    <a:gd name="connsiteY189" fmla="*/ 465128 h 1017468"/>
                    <a:gd name="connsiteX190" fmla="*/ 60842 w 687179"/>
                    <a:gd name="connsiteY190" fmla="*/ 441343 h 1017468"/>
                    <a:gd name="connsiteX191" fmla="*/ 71413 w 687179"/>
                    <a:gd name="connsiteY191" fmla="*/ 425487 h 1017468"/>
                    <a:gd name="connsiteX192" fmla="*/ 66127 w 687179"/>
                    <a:gd name="connsiteY192" fmla="*/ 393773 h 1017468"/>
                    <a:gd name="connsiteX193" fmla="*/ 55556 w 687179"/>
                    <a:gd name="connsiteY193" fmla="*/ 369988 h 1017468"/>
                    <a:gd name="connsiteX194" fmla="*/ 50271 w 687179"/>
                    <a:gd name="connsiteY194" fmla="*/ 340918 h 1017468"/>
                    <a:gd name="connsiteX195" fmla="*/ 42342 w 687179"/>
                    <a:gd name="connsiteY195" fmla="*/ 314490 h 1017468"/>
                    <a:gd name="connsiteX196" fmla="*/ 31771 w 687179"/>
                    <a:gd name="connsiteY196" fmla="*/ 298633 h 1017468"/>
                    <a:gd name="connsiteX197" fmla="*/ 29128 w 687179"/>
                    <a:gd name="connsiteY197" fmla="*/ 288062 h 1017468"/>
                    <a:gd name="connsiteX198" fmla="*/ 34414 w 687179"/>
                    <a:gd name="connsiteY198" fmla="*/ 258992 h 1017468"/>
                    <a:gd name="connsiteX199" fmla="*/ 39699 w 687179"/>
                    <a:gd name="connsiteY199" fmla="*/ 243135 h 1017468"/>
                    <a:gd name="connsiteX200" fmla="*/ 47628 w 687179"/>
                    <a:gd name="connsiteY200" fmla="*/ 235207 h 1017468"/>
                    <a:gd name="connsiteX201" fmla="*/ 46815 w 687179"/>
                    <a:gd name="connsiteY201" fmla="*/ 213252 h 1017468"/>
                    <a:gd name="connsiteX202" fmla="*/ 65054 w 687179"/>
                    <a:gd name="connsiteY202" fmla="*/ 178374 h 1017468"/>
                    <a:gd name="connsiteX203" fmla="*/ 89912 w 687179"/>
                    <a:gd name="connsiteY203" fmla="*/ 158566 h 1017468"/>
                    <a:gd name="connsiteX204" fmla="*/ 74056 w 687179"/>
                    <a:gd name="connsiteY204" fmla="*/ 150638 h 1017468"/>
                    <a:gd name="connsiteX205" fmla="*/ 66127 w 687179"/>
                    <a:gd name="connsiteY205" fmla="*/ 153281 h 1017468"/>
                    <a:gd name="connsiteX206" fmla="*/ 44985 w 687179"/>
                    <a:gd name="connsiteY206" fmla="*/ 145352 h 1017468"/>
                    <a:gd name="connsiteX207" fmla="*/ 39699 w 687179"/>
                    <a:gd name="connsiteY207" fmla="*/ 137424 h 1017468"/>
                    <a:gd name="connsiteX208" fmla="*/ 15914 w 687179"/>
                    <a:gd name="connsiteY208" fmla="*/ 124210 h 1017468"/>
                    <a:gd name="connsiteX209" fmla="*/ 7986 w 687179"/>
                    <a:gd name="connsiteY209" fmla="*/ 118925 h 1017468"/>
                    <a:gd name="connsiteX210" fmla="*/ 58 w 687179"/>
                    <a:gd name="connsiteY210"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70046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39117 w 687179"/>
                    <a:gd name="connsiteY157" fmla="*/ 584577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0831 w 687179"/>
                    <a:gd name="connsiteY161" fmla="*/ 513744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15594 w 687179"/>
                    <a:gd name="connsiteY171" fmla="*/ 385061 h 1017468"/>
                    <a:gd name="connsiteX172" fmla="*/ 293379 w 687179"/>
                    <a:gd name="connsiteY172" fmla="*/ 362060 h 1017468"/>
                    <a:gd name="connsiteX173" fmla="*/ 264335 w 687179"/>
                    <a:gd name="connsiteY173" fmla="*/ 359417 h 1017468"/>
                    <a:gd name="connsiteX174" fmla="*/ 256407 w 687179"/>
                    <a:gd name="connsiteY174" fmla="*/ 362060 h 1017468"/>
                    <a:gd name="connsiteX175" fmla="*/ 248479 w 687179"/>
                    <a:gd name="connsiteY175" fmla="*/ 367345 h 1017468"/>
                    <a:gd name="connsiteX176" fmla="*/ 237908 w 687179"/>
                    <a:gd name="connsiteY176" fmla="*/ 369988 h 1017468"/>
                    <a:gd name="connsiteX177" fmla="*/ 222051 w 687179"/>
                    <a:gd name="connsiteY177" fmla="*/ 375274 h 1017468"/>
                    <a:gd name="connsiteX178" fmla="*/ 214123 w 687179"/>
                    <a:gd name="connsiteY178" fmla="*/ 377917 h 1017468"/>
                    <a:gd name="connsiteX179" fmla="*/ 211480 w 687179"/>
                    <a:gd name="connsiteY179" fmla="*/ 388488 h 1017468"/>
                    <a:gd name="connsiteX180" fmla="*/ 208837 w 687179"/>
                    <a:gd name="connsiteY180" fmla="*/ 396416 h 1017468"/>
                    <a:gd name="connsiteX181" fmla="*/ 182409 w 687179"/>
                    <a:gd name="connsiteY181" fmla="*/ 399059 h 1017468"/>
                    <a:gd name="connsiteX182" fmla="*/ 174481 w 687179"/>
                    <a:gd name="connsiteY182" fmla="*/ 401702 h 1017468"/>
                    <a:gd name="connsiteX183" fmla="*/ 161006 w 687179"/>
                    <a:gd name="connsiteY183" fmla="*/ 429202 h 1017468"/>
                    <a:gd name="connsiteX184" fmla="*/ 146745 w 687179"/>
                    <a:gd name="connsiteY184" fmla="*/ 459320 h 1017468"/>
                    <a:gd name="connsiteX185" fmla="*/ 126911 w 687179"/>
                    <a:gd name="connsiteY185" fmla="*/ 483628 h 1017468"/>
                    <a:gd name="connsiteX186" fmla="*/ 95198 w 687179"/>
                    <a:gd name="connsiteY186" fmla="*/ 478342 h 1017468"/>
                    <a:gd name="connsiteX187" fmla="*/ 79341 w 687179"/>
                    <a:gd name="connsiteY187" fmla="*/ 470414 h 1017468"/>
                    <a:gd name="connsiteX188" fmla="*/ 68770 w 687179"/>
                    <a:gd name="connsiteY188" fmla="*/ 467771 h 1017468"/>
                    <a:gd name="connsiteX189" fmla="*/ 60842 w 687179"/>
                    <a:gd name="connsiteY189" fmla="*/ 465128 h 1017468"/>
                    <a:gd name="connsiteX190" fmla="*/ 60842 w 687179"/>
                    <a:gd name="connsiteY190" fmla="*/ 441343 h 1017468"/>
                    <a:gd name="connsiteX191" fmla="*/ 71413 w 687179"/>
                    <a:gd name="connsiteY191" fmla="*/ 425487 h 1017468"/>
                    <a:gd name="connsiteX192" fmla="*/ 66127 w 687179"/>
                    <a:gd name="connsiteY192" fmla="*/ 393773 h 1017468"/>
                    <a:gd name="connsiteX193" fmla="*/ 55556 w 687179"/>
                    <a:gd name="connsiteY193" fmla="*/ 369988 h 1017468"/>
                    <a:gd name="connsiteX194" fmla="*/ 50271 w 687179"/>
                    <a:gd name="connsiteY194" fmla="*/ 340918 h 1017468"/>
                    <a:gd name="connsiteX195" fmla="*/ 42342 w 687179"/>
                    <a:gd name="connsiteY195" fmla="*/ 314490 h 1017468"/>
                    <a:gd name="connsiteX196" fmla="*/ 31771 w 687179"/>
                    <a:gd name="connsiteY196" fmla="*/ 298633 h 1017468"/>
                    <a:gd name="connsiteX197" fmla="*/ 29128 w 687179"/>
                    <a:gd name="connsiteY197" fmla="*/ 288062 h 1017468"/>
                    <a:gd name="connsiteX198" fmla="*/ 34414 w 687179"/>
                    <a:gd name="connsiteY198" fmla="*/ 258992 h 1017468"/>
                    <a:gd name="connsiteX199" fmla="*/ 39699 w 687179"/>
                    <a:gd name="connsiteY199" fmla="*/ 243135 h 1017468"/>
                    <a:gd name="connsiteX200" fmla="*/ 47628 w 687179"/>
                    <a:gd name="connsiteY200" fmla="*/ 235207 h 1017468"/>
                    <a:gd name="connsiteX201" fmla="*/ 46815 w 687179"/>
                    <a:gd name="connsiteY201" fmla="*/ 213252 h 1017468"/>
                    <a:gd name="connsiteX202" fmla="*/ 65054 w 687179"/>
                    <a:gd name="connsiteY202" fmla="*/ 178374 h 1017468"/>
                    <a:gd name="connsiteX203" fmla="*/ 89912 w 687179"/>
                    <a:gd name="connsiteY203" fmla="*/ 158566 h 1017468"/>
                    <a:gd name="connsiteX204" fmla="*/ 74056 w 687179"/>
                    <a:gd name="connsiteY204" fmla="*/ 150638 h 1017468"/>
                    <a:gd name="connsiteX205" fmla="*/ 66127 w 687179"/>
                    <a:gd name="connsiteY205" fmla="*/ 153281 h 1017468"/>
                    <a:gd name="connsiteX206" fmla="*/ 44985 w 687179"/>
                    <a:gd name="connsiteY206" fmla="*/ 145352 h 1017468"/>
                    <a:gd name="connsiteX207" fmla="*/ 39699 w 687179"/>
                    <a:gd name="connsiteY207" fmla="*/ 137424 h 1017468"/>
                    <a:gd name="connsiteX208" fmla="*/ 15914 w 687179"/>
                    <a:gd name="connsiteY208" fmla="*/ 124210 h 1017468"/>
                    <a:gd name="connsiteX209" fmla="*/ 7986 w 687179"/>
                    <a:gd name="connsiteY209" fmla="*/ 118925 h 1017468"/>
                    <a:gd name="connsiteX210" fmla="*/ 58 w 687179"/>
                    <a:gd name="connsiteY210"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17616 w 687179"/>
                    <a:gd name="connsiteY126" fmla="*/ 845688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46233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39117 w 687179"/>
                    <a:gd name="connsiteY157" fmla="*/ 584577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0831 w 687179"/>
                    <a:gd name="connsiteY161" fmla="*/ 513744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15594 w 687179"/>
                    <a:gd name="connsiteY171" fmla="*/ 385061 h 1017468"/>
                    <a:gd name="connsiteX172" fmla="*/ 293379 w 687179"/>
                    <a:gd name="connsiteY172" fmla="*/ 362060 h 1017468"/>
                    <a:gd name="connsiteX173" fmla="*/ 264335 w 687179"/>
                    <a:gd name="connsiteY173" fmla="*/ 359417 h 1017468"/>
                    <a:gd name="connsiteX174" fmla="*/ 256407 w 687179"/>
                    <a:gd name="connsiteY174" fmla="*/ 362060 h 1017468"/>
                    <a:gd name="connsiteX175" fmla="*/ 248479 w 687179"/>
                    <a:gd name="connsiteY175" fmla="*/ 367345 h 1017468"/>
                    <a:gd name="connsiteX176" fmla="*/ 237908 w 687179"/>
                    <a:gd name="connsiteY176" fmla="*/ 369988 h 1017468"/>
                    <a:gd name="connsiteX177" fmla="*/ 222051 w 687179"/>
                    <a:gd name="connsiteY177" fmla="*/ 375274 h 1017468"/>
                    <a:gd name="connsiteX178" fmla="*/ 214123 w 687179"/>
                    <a:gd name="connsiteY178" fmla="*/ 377917 h 1017468"/>
                    <a:gd name="connsiteX179" fmla="*/ 211480 w 687179"/>
                    <a:gd name="connsiteY179" fmla="*/ 388488 h 1017468"/>
                    <a:gd name="connsiteX180" fmla="*/ 208837 w 687179"/>
                    <a:gd name="connsiteY180" fmla="*/ 396416 h 1017468"/>
                    <a:gd name="connsiteX181" fmla="*/ 182409 w 687179"/>
                    <a:gd name="connsiteY181" fmla="*/ 399059 h 1017468"/>
                    <a:gd name="connsiteX182" fmla="*/ 174481 w 687179"/>
                    <a:gd name="connsiteY182" fmla="*/ 401702 h 1017468"/>
                    <a:gd name="connsiteX183" fmla="*/ 161006 w 687179"/>
                    <a:gd name="connsiteY183" fmla="*/ 429202 h 1017468"/>
                    <a:gd name="connsiteX184" fmla="*/ 146745 w 687179"/>
                    <a:gd name="connsiteY184" fmla="*/ 459320 h 1017468"/>
                    <a:gd name="connsiteX185" fmla="*/ 126911 w 687179"/>
                    <a:gd name="connsiteY185" fmla="*/ 483628 h 1017468"/>
                    <a:gd name="connsiteX186" fmla="*/ 95198 w 687179"/>
                    <a:gd name="connsiteY186" fmla="*/ 478342 h 1017468"/>
                    <a:gd name="connsiteX187" fmla="*/ 79341 w 687179"/>
                    <a:gd name="connsiteY187" fmla="*/ 470414 h 1017468"/>
                    <a:gd name="connsiteX188" fmla="*/ 68770 w 687179"/>
                    <a:gd name="connsiteY188" fmla="*/ 467771 h 1017468"/>
                    <a:gd name="connsiteX189" fmla="*/ 60842 w 687179"/>
                    <a:gd name="connsiteY189" fmla="*/ 465128 h 1017468"/>
                    <a:gd name="connsiteX190" fmla="*/ 60842 w 687179"/>
                    <a:gd name="connsiteY190" fmla="*/ 441343 h 1017468"/>
                    <a:gd name="connsiteX191" fmla="*/ 71413 w 687179"/>
                    <a:gd name="connsiteY191" fmla="*/ 425487 h 1017468"/>
                    <a:gd name="connsiteX192" fmla="*/ 66127 w 687179"/>
                    <a:gd name="connsiteY192" fmla="*/ 393773 h 1017468"/>
                    <a:gd name="connsiteX193" fmla="*/ 55556 w 687179"/>
                    <a:gd name="connsiteY193" fmla="*/ 369988 h 1017468"/>
                    <a:gd name="connsiteX194" fmla="*/ 50271 w 687179"/>
                    <a:gd name="connsiteY194" fmla="*/ 340918 h 1017468"/>
                    <a:gd name="connsiteX195" fmla="*/ 42342 w 687179"/>
                    <a:gd name="connsiteY195" fmla="*/ 314490 h 1017468"/>
                    <a:gd name="connsiteX196" fmla="*/ 31771 w 687179"/>
                    <a:gd name="connsiteY196" fmla="*/ 298633 h 1017468"/>
                    <a:gd name="connsiteX197" fmla="*/ 29128 w 687179"/>
                    <a:gd name="connsiteY197" fmla="*/ 288062 h 1017468"/>
                    <a:gd name="connsiteX198" fmla="*/ 34414 w 687179"/>
                    <a:gd name="connsiteY198" fmla="*/ 258992 h 1017468"/>
                    <a:gd name="connsiteX199" fmla="*/ 39699 w 687179"/>
                    <a:gd name="connsiteY199" fmla="*/ 243135 h 1017468"/>
                    <a:gd name="connsiteX200" fmla="*/ 47628 w 687179"/>
                    <a:gd name="connsiteY200" fmla="*/ 235207 h 1017468"/>
                    <a:gd name="connsiteX201" fmla="*/ 46815 w 687179"/>
                    <a:gd name="connsiteY201" fmla="*/ 213252 h 1017468"/>
                    <a:gd name="connsiteX202" fmla="*/ 65054 w 687179"/>
                    <a:gd name="connsiteY202" fmla="*/ 178374 h 1017468"/>
                    <a:gd name="connsiteX203" fmla="*/ 89912 w 687179"/>
                    <a:gd name="connsiteY203" fmla="*/ 158566 h 1017468"/>
                    <a:gd name="connsiteX204" fmla="*/ 74056 w 687179"/>
                    <a:gd name="connsiteY204" fmla="*/ 150638 h 1017468"/>
                    <a:gd name="connsiteX205" fmla="*/ 66127 w 687179"/>
                    <a:gd name="connsiteY205" fmla="*/ 153281 h 1017468"/>
                    <a:gd name="connsiteX206" fmla="*/ 44985 w 687179"/>
                    <a:gd name="connsiteY206" fmla="*/ 145352 h 1017468"/>
                    <a:gd name="connsiteX207" fmla="*/ 39699 w 687179"/>
                    <a:gd name="connsiteY207" fmla="*/ 137424 h 1017468"/>
                    <a:gd name="connsiteX208" fmla="*/ 15914 w 687179"/>
                    <a:gd name="connsiteY208" fmla="*/ 124210 h 1017468"/>
                    <a:gd name="connsiteX209" fmla="*/ 7986 w 687179"/>
                    <a:gd name="connsiteY209" fmla="*/ 118925 h 1017468"/>
                    <a:gd name="connsiteX210" fmla="*/ 58 w 687179"/>
                    <a:gd name="connsiteY210"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29523 w 687179"/>
                    <a:gd name="connsiteY126" fmla="*/ 852832 h 1017468"/>
                    <a:gd name="connsiteX127" fmla="*/ 409688 w 687179"/>
                    <a:gd name="connsiteY127" fmla="*/ 853616 h 1017468"/>
                    <a:gd name="connsiteX128" fmla="*/ 393831 w 687179"/>
                    <a:gd name="connsiteY128" fmla="*/ 858902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46233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39117 w 687179"/>
                    <a:gd name="connsiteY157" fmla="*/ 584577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0831 w 687179"/>
                    <a:gd name="connsiteY161" fmla="*/ 513744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15594 w 687179"/>
                    <a:gd name="connsiteY171" fmla="*/ 385061 h 1017468"/>
                    <a:gd name="connsiteX172" fmla="*/ 293379 w 687179"/>
                    <a:gd name="connsiteY172" fmla="*/ 362060 h 1017468"/>
                    <a:gd name="connsiteX173" fmla="*/ 264335 w 687179"/>
                    <a:gd name="connsiteY173" fmla="*/ 359417 h 1017468"/>
                    <a:gd name="connsiteX174" fmla="*/ 256407 w 687179"/>
                    <a:gd name="connsiteY174" fmla="*/ 362060 h 1017468"/>
                    <a:gd name="connsiteX175" fmla="*/ 248479 w 687179"/>
                    <a:gd name="connsiteY175" fmla="*/ 367345 h 1017468"/>
                    <a:gd name="connsiteX176" fmla="*/ 237908 w 687179"/>
                    <a:gd name="connsiteY176" fmla="*/ 369988 h 1017468"/>
                    <a:gd name="connsiteX177" fmla="*/ 222051 w 687179"/>
                    <a:gd name="connsiteY177" fmla="*/ 375274 h 1017468"/>
                    <a:gd name="connsiteX178" fmla="*/ 214123 w 687179"/>
                    <a:gd name="connsiteY178" fmla="*/ 377917 h 1017468"/>
                    <a:gd name="connsiteX179" fmla="*/ 211480 w 687179"/>
                    <a:gd name="connsiteY179" fmla="*/ 388488 h 1017468"/>
                    <a:gd name="connsiteX180" fmla="*/ 208837 w 687179"/>
                    <a:gd name="connsiteY180" fmla="*/ 396416 h 1017468"/>
                    <a:gd name="connsiteX181" fmla="*/ 182409 w 687179"/>
                    <a:gd name="connsiteY181" fmla="*/ 399059 h 1017468"/>
                    <a:gd name="connsiteX182" fmla="*/ 174481 w 687179"/>
                    <a:gd name="connsiteY182" fmla="*/ 401702 h 1017468"/>
                    <a:gd name="connsiteX183" fmla="*/ 161006 w 687179"/>
                    <a:gd name="connsiteY183" fmla="*/ 429202 h 1017468"/>
                    <a:gd name="connsiteX184" fmla="*/ 146745 w 687179"/>
                    <a:gd name="connsiteY184" fmla="*/ 459320 h 1017468"/>
                    <a:gd name="connsiteX185" fmla="*/ 126911 w 687179"/>
                    <a:gd name="connsiteY185" fmla="*/ 483628 h 1017468"/>
                    <a:gd name="connsiteX186" fmla="*/ 95198 w 687179"/>
                    <a:gd name="connsiteY186" fmla="*/ 478342 h 1017468"/>
                    <a:gd name="connsiteX187" fmla="*/ 79341 w 687179"/>
                    <a:gd name="connsiteY187" fmla="*/ 470414 h 1017468"/>
                    <a:gd name="connsiteX188" fmla="*/ 68770 w 687179"/>
                    <a:gd name="connsiteY188" fmla="*/ 467771 h 1017468"/>
                    <a:gd name="connsiteX189" fmla="*/ 60842 w 687179"/>
                    <a:gd name="connsiteY189" fmla="*/ 465128 h 1017468"/>
                    <a:gd name="connsiteX190" fmla="*/ 60842 w 687179"/>
                    <a:gd name="connsiteY190" fmla="*/ 441343 h 1017468"/>
                    <a:gd name="connsiteX191" fmla="*/ 71413 w 687179"/>
                    <a:gd name="connsiteY191" fmla="*/ 425487 h 1017468"/>
                    <a:gd name="connsiteX192" fmla="*/ 66127 w 687179"/>
                    <a:gd name="connsiteY192" fmla="*/ 393773 h 1017468"/>
                    <a:gd name="connsiteX193" fmla="*/ 55556 w 687179"/>
                    <a:gd name="connsiteY193" fmla="*/ 369988 h 1017468"/>
                    <a:gd name="connsiteX194" fmla="*/ 50271 w 687179"/>
                    <a:gd name="connsiteY194" fmla="*/ 340918 h 1017468"/>
                    <a:gd name="connsiteX195" fmla="*/ 42342 w 687179"/>
                    <a:gd name="connsiteY195" fmla="*/ 314490 h 1017468"/>
                    <a:gd name="connsiteX196" fmla="*/ 31771 w 687179"/>
                    <a:gd name="connsiteY196" fmla="*/ 298633 h 1017468"/>
                    <a:gd name="connsiteX197" fmla="*/ 29128 w 687179"/>
                    <a:gd name="connsiteY197" fmla="*/ 288062 h 1017468"/>
                    <a:gd name="connsiteX198" fmla="*/ 34414 w 687179"/>
                    <a:gd name="connsiteY198" fmla="*/ 258992 h 1017468"/>
                    <a:gd name="connsiteX199" fmla="*/ 39699 w 687179"/>
                    <a:gd name="connsiteY199" fmla="*/ 243135 h 1017468"/>
                    <a:gd name="connsiteX200" fmla="*/ 47628 w 687179"/>
                    <a:gd name="connsiteY200" fmla="*/ 235207 h 1017468"/>
                    <a:gd name="connsiteX201" fmla="*/ 46815 w 687179"/>
                    <a:gd name="connsiteY201" fmla="*/ 213252 h 1017468"/>
                    <a:gd name="connsiteX202" fmla="*/ 65054 w 687179"/>
                    <a:gd name="connsiteY202" fmla="*/ 178374 h 1017468"/>
                    <a:gd name="connsiteX203" fmla="*/ 89912 w 687179"/>
                    <a:gd name="connsiteY203" fmla="*/ 158566 h 1017468"/>
                    <a:gd name="connsiteX204" fmla="*/ 74056 w 687179"/>
                    <a:gd name="connsiteY204" fmla="*/ 150638 h 1017468"/>
                    <a:gd name="connsiteX205" fmla="*/ 66127 w 687179"/>
                    <a:gd name="connsiteY205" fmla="*/ 153281 h 1017468"/>
                    <a:gd name="connsiteX206" fmla="*/ 44985 w 687179"/>
                    <a:gd name="connsiteY206" fmla="*/ 145352 h 1017468"/>
                    <a:gd name="connsiteX207" fmla="*/ 39699 w 687179"/>
                    <a:gd name="connsiteY207" fmla="*/ 137424 h 1017468"/>
                    <a:gd name="connsiteX208" fmla="*/ 15914 w 687179"/>
                    <a:gd name="connsiteY208" fmla="*/ 124210 h 1017468"/>
                    <a:gd name="connsiteX209" fmla="*/ 7986 w 687179"/>
                    <a:gd name="connsiteY209" fmla="*/ 118925 h 1017468"/>
                    <a:gd name="connsiteX210" fmla="*/ 58 w 687179"/>
                    <a:gd name="connsiteY210"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29523 w 687179"/>
                    <a:gd name="connsiteY126" fmla="*/ 852832 h 1017468"/>
                    <a:gd name="connsiteX127" fmla="*/ 409688 w 687179"/>
                    <a:gd name="connsiteY127" fmla="*/ 853616 h 1017468"/>
                    <a:gd name="connsiteX128" fmla="*/ 400975 w 687179"/>
                    <a:gd name="connsiteY128" fmla="*/ 873189 h 1017468"/>
                    <a:gd name="connsiteX129" fmla="*/ 377975 w 687179"/>
                    <a:gd name="connsiteY129" fmla="*/ 869473 h 1017468"/>
                    <a:gd name="connsiteX130" fmla="*/ 370046 w 687179"/>
                    <a:gd name="connsiteY130" fmla="*/ 874758 h 1017468"/>
                    <a:gd name="connsiteX131" fmla="*/ 362118 w 687179"/>
                    <a:gd name="connsiteY131" fmla="*/ 869473 h 1017468"/>
                    <a:gd name="connsiteX132" fmla="*/ 359475 w 687179"/>
                    <a:gd name="connsiteY132" fmla="*/ 858902 h 1017468"/>
                    <a:gd name="connsiteX133" fmla="*/ 354190 w 687179"/>
                    <a:gd name="connsiteY133" fmla="*/ 843045 h 1017468"/>
                    <a:gd name="connsiteX134" fmla="*/ 351547 w 687179"/>
                    <a:gd name="connsiteY134" fmla="*/ 835117 h 1017468"/>
                    <a:gd name="connsiteX135" fmla="*/ 348904 w 687179"/>
                    <a:gd name="connsiteY135" fmla="*/ 827188 h 1017468"/>
                    <a:gd name="connsiteX136" fmla="*/ 351547 w 687179"/>
                    <a:gd name="connsiteY136" fmla="*/ 819260 h 1017468"/>
                    <a:gd name="connsiteX137" fmla="*/ 359475 w 687179"/>
                    <a:gd name="connsiteY137" fmla="*/ 813974 h 1017468"/>
                    <a:gd name="connsiteX138" fmla="*/ 375332 w 687179"/>
                    <a:gd name="connsiteY138" fmla="*/ 800761 h 1017468"/>
                    <a:gd name="connsiteX139" fmla="*/ 380617 w 687179"/>
                    <a:gd name="connsiteY139" fmla="*/ 792832 h 1017468"/>
                    <a:gd name="connsiteX140" fmla="*/ 385903 w 687179"/>
                    <a:gd name="connsiteY140" fmla="*/ 776976 h 1017468"/>
                    <a:gd name="connsiteX141" fmla="*/ 380617 w 687179"/>
                    <a:gd name="connsiteY141" fmla="*/ 737334 h 1017468"/>
                    <a:gd name="connsiteX142" fmla="*/ 346233 w 687179"/>
                    <a:gd name="connsiteY142" fmla="*/ 721477 h 1017468"/>
                    <a:gd name="connsiteX143" fmla="*/ 311905 w 687179"/>
                    <a:gd name="connsiteY143" fmla="*/ 726763 h 1017468"/>
                    <a:gd name="connsiteX144" fmla="*/ 285477 w 687179"/>
                    <a:gd name="connsiteY144" fmla="*/ 732048 h 1017468"/>
                    <a:gd name="connsiteX145" fmla="*/ 256407 w 687179"/>
                    <a:gd name="connsiteY145" fmla="*/ 729406 h 1017468"/>
                    <a:gd name="connsiteX146" fmla="*/ 259050 w 687179"/>
                    <a:gd name="connsiteY146" fmla="*/ 708263 h 1017468"/>
                    <a:gd name="connsiteX147" fmla="*/ 266978 w 687179"/>
                    <a:gd name="connsiteY147" fmla="*/ 705621 h 1017468"/>
                    <a:gd name="connsiteX148" fmla="*/ 280192 w 687179"/>
                    <a:gd name="connsiteY148" fmla="*/ 695050 h 1017468"/>
                    <a:gd name="connsiteX149" fmla="*/ 285477 w 687179"/>
                    <a:gd name="connsiteY149" fmla="*/ 687121 h 1017468"/>
                    <a:gd name="connsiteX150" fmla="*/ 290763 w 687179"/>
                    <a:gd name="connsiteY150" fmla="*/ 671265 h 1017468"/>
                    <a:gd name="connsiteX151" fmla="*/ 298691 w 687179"/>
                    <a:gd name="connsiteY151" fmla="*/ 665979 h 1017468"/>
                    <a:gd name="connsiteX152" fmla="*/ 309262 w 687179"/>
                    <a:gd name="connsiteY152" fmla="*/ 650122 h 1017468"/>
                    <a:gd name="connsiteX153" fmla="*/ 314548 w 687179"/>
                    <a:gd name="connsiteY153" fmla="*/ 642194 h 1017468"/>
                    <a:gd name="connsiteX154" fmla="*/ 317191 w 687179"/>
                    <a:gd name="connsiteY154" fmla="*/ 634266 h 1017468"/>
                    <a:gd name="connsiteX155" fmla="*/ 322476 w 687179"/>
                    <a:gd name="connsiteY155" fmla="*/ 626337 h 1017468"/>
                    <a:gd name="connsiteX156" fmla="*/ 327762 w 687179"/>
                    <a:gd name="connsiteY156" fmla="*/ 610481 h 1017468"/>
                    <a:gd name="connsiteX157" fmla="*/ 339117 w 687179"/>
                    <a:gd name="connsiteY157" fmla="*/ 584577 h 1017468"/>
                    <a:gd name="connsiteX158" fmla="*/ 359475 w 687179"/>
                    <a:gd name="connsiteY158" fmla="*/ 576125 h 1017468"/>
                    <a:gd name="connsiteX159" fmla="*/ 370046 w 687179"/>
                    <a:gd name="connsiteY159" fmla="*/ 552340 h 1017468"/>
                    <a:gd name="connsiteX160" fmla="*/ 372689 w 687179"/>
                    <a:gd name="connsiteY160" fmla="*/ 539126 h 1017468"/>
                    <a:gd name="connsiteX161" fmla="*/ 370831 w 687179"/>
                    <a:gd name="connsiteY161" fmla="*/ 513744 h 1017468"/>
                    <a:gd name="connsiteX162" fmla="*/ 383260 w 687179"/>
                    <a:gd name="connsiteY162" fmla="*/ 483628 h 1017468"/>
                    <a:gd name="connsiteX163" fmla="*/ 388546 w 687179"/>
                    <a:gd name="connsiteY163" fmla="*/ 467771 h 1017468"/>
                    <a:gd name="connsiteX164" fmla="*/ 396474 w 687179"/>
                    <a:gd name="connsiteY164" fmla="*/ 443986 h 1017468"/>
                    <a:gd name="connsiteX165" fmla="*/ 399117 w 687179"/>
                    <a:gd name="connsiteY165" fmla="*/ 436058 h 1017468"/>
                    <a:gd name="connsiteX166" fmla="*/ 396474 w 687179"/>
                    <a:gd name="connsiteY166" fmla="*/ 425487 h 1017468"/>
                    <a:gd name="connsiteX167" fmla="*/ 393831 w 687179"/>
                    <a:gd name="connsiteY167" fmla="*/ 417558 h 1017468"/>
                    <a:gd name="connsiteX168" fmla="*/ 377975 w 687179"/>
                    <a:gd name="connsiteY168" fmla="*/ 412273 h 1017468"/>
                    <a:gd name="connsiteX169" fmla="*/ 370046 w 687179"/>
                    <a:gd name="connsiteY169" fmla="*/ 409630 h 1017468"/>
                    <a:gd name="connsiteX170" fmla="*/ 346261 w 687179"/>
                    <a:gd name="connsiteY170" fmla="*/ 396416 h 1017468"/>
                    <a:gd name="connsiteX171" fmla="*/ 315594 w 687179"/>
                    <a:gd name="connsiteY171" fmla="*/ 385061 h 1017468"/>
                    <a:gd name="connsiteX172" fmla="*/ 293379 w 687179"/>
                    <a:gd name="connsiteY172" fmla="*/ 362060 h 1017468"/>
                    <a:gd name="connsiteX173" fmla="*/ 264335 w 687179"/>
                    <a:gd name="connsiteY173" fmla="*/ 359417 h 1017468"/>
                    <a:gd name="connsiteX174" fmla="*/ 256407 w 687179"/>
                    <a:gd name="connsiteY174" fmla="*/ 362060 h 1017468"/>
                    <a:gd name="connsiteX175" fmla="*/ 248479 w 687179"/>
                    <a:gd name="connsiteY175" fmla="*/ 367345 h 1017468"/>
                    <a:gd name="connsiteX176" fmla="*/ 237908 w 687179"/>
                    <a:gd name="connsiteY176" fmla="*/ 369988 h 1017468"/>
                    <a:gd name="connsiteX177" fmla="*/ 222051 w 687179"/>
                    <a:gd name="connsiteY177" fmla="*/ 375274 h 1017468"/>
                    <a:gd name="connsiteX178" fmla="*/ 214123 w 687179"/>
                    <a:gd name="connsiteY178" fmla="*/ 377917 h 1017468"/>
                    <a:gd name="connsiteX179" fmla="*/ 211480 w 687179"/>
                    <a:gd name="connsiteY179" fmla="*/ 388488 h 1017468"/>
                    <a:gd name="connsiteX180" fmla="*/ 208837 w 687179"/>
                    <a:gd name="connsiteY180" fmla="*/ 396416 h 1017468"/>
                    <a:gd name="connsiteX181" fmla="*/ 182409 w 687179"/>
                    <a:gd name="connsiteY181" fmla="*/ 399059 h 1017468"/>
                    <a:gd name="connsiteX182" fmla="*/ 174481 w 687179"/>
                    <a:gd name="connsiteY182" fmla="*/ 401702 h 1017468"/>
                    <a:gd name="connsiteX183" fmla="*/ 161006 w 687179"/>
                    <a:gd name="connsiteY183" fmla="*/ 429202 h 1017468"/>
                    <a:gd name="connsiteX184" fmla="*/ 146745 w 687179"/>
                    <a:gd name="connsiteY184" fmla="*/ 459320 h 1017468"/>
                    <a:gd name="connsiteX185" fmla="*/ 126911 w 687179"/>
                    <a:gd name="connsiteY185" fmla="*/ 483628 h 1017468"/>
                    <a:gd name="connsiteX186" fmla="*/ 95198 w 687179"/>
                    <a:gd name="connsiteY186" fmla="*/ 478342 h 1017468"/>
                    <a:gd name="connsiteX187" fmla="*/ 79341 w 687179"/>
                    <a:gd name="connsiteY187" fmla="*/ 470414 h 1017468"/>
                    <a:gd name="connsiteX188" fmla="*/ 68770 w 687179"/>
                    <a:gd name="connsiteY188" fmla="*/ 467771 h 1017468"/>
                    <a:gd name="connsiteX189" fmla="*/ 60842 w 687179"/>
                    <a:gd name="connsiteY189" fmla="*/ 465128 h 1017468"/>
                    <a:gd name="connsiteX190" fmla="*/ 60842 w 687179"/>
                    <a:gd name="connsiteY190" fmla="*/ 441343 h 1017468"/>
                    <a:gd name="connsiteX191" fmla="*/ 71413 w 687179"/>
                    <a:gd name="connsiteY191" fmla="*/ 425487 h 1017468"/>
                    <a:gd name="connsiteX192" fmla="*/ 66127 w 687179"/>
                    <a:gd name="connsiteY192" fmla="*/ 393773 h 1017468"/>
                    <a:gd name="connsiteX193" fmla="*/ 55556 w 687179"/>
                    <a:gd name="connsiteY193" fmla="*/ 369988 h 1017468"/>
                    <a:gd name="connsiteX194" fmla="*/ 50271 w 687179"/>
                    <a:gd name="connsiteY194" fmla="*/ 340918 h 1017468"/>
                    <a:gd name="connsiteX195" fmla="*/ 42342 w 687179"/>
                    <a:gd name="connsiteY195" fmla="*/ 314490 h 1017468"/>
                    <a:gd name="connsiteX196" fmla="*/ 31771 w 687179"/>
                    <a:gd name="connsiteY196" fmla="*/ 298633 h 1017468"/>
                    <a:gd name="connsiteX197" fmla="*/ 29128 w 687179"/>
                    <a:gd name="connsiteY197" fmla="*/ 288062 h 1017468"/>
                    <a:gd name="connsiteX198" fmla="*/ 34414 w 687179"/>
                    <a:gd name="connsiteY198" fmla="*/ 258992 h 1017468"/>
                    <a:gd name="connsiteX199" fmla="*/ 39699 w 687179"/>
                    <a:gd name="connsiteY199" fmla="*/ 243135 h 1017468"/>
                    <a:gd name="connsiteX200" fmla="*/ 47628 w 687179"/>
                    <a:gd name="connsiteY200" fmla="*/ 235207 h 1017468"/>
                    <a:gd name="connsiteX201" fmla="*/ 46815 w 687179"/>
                    <a:gd name="connsiteY201" fmla="*/ 213252 h 1017468"/>
                    <a:gd name="connsiteX202" fmla="*/ 65054 w 687179"/>
                    <a:gd name="connsiteY202" fmla="*/ 178374 h 1017468"/>
                    <a:gd name="connsiteX203" fmla="*/ 89912 w 687179"/>
                    <a:gd name="connsiteY203" fmla="*/ 158566 h 1017468"/>
                    <a:gd name="connsiteX204" fmla="*/ 74056 w 687179"/>
                    <a:gd name="connsiteY204" fmla="*/ 150638 h 1017468"/>
                    <a:gd name="connsiteX205" fmla="*/ 66127 w 687179"/>
                    <a:gd name="connsiteY205" fmla="*/ 153281 h 1017468"/>
                    <a:gd name="connsiteX206" fmla="*/ 44985 w 687179"/>
                    <a:gd name="connsiteY206" fmla="*/ 145352 h 1017468"/>
                    <a:gd name="connsiteX207" fmla="*/ 39699 w 687179"/>
                    <a:gd name="connsiteY207" fmla="*/ 137424 h 1017468"/>
                    <a:gd name="connsiteX208" fmla="*/ 15914 w 687179"/>
                    <a:gd name="connsiteY208" fmla="*/ 124210 h 1017468"/>
                    <a:gd name="connsiteX209" fmla="*/ 7986 w 687179"/>
                    <a:gd name="connsiteY209" fmla="*/ 118925 h 1017468"/>
                    <a:gd name="connsiteX210" fmla="*/ 58 w 687179"/>
                    <a:gd name="connsiteY210"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29523 w 687179"/>
                    <a:gd name="connsiteY126" fmla="*/ 852832 h 1017468"/>
                    <a:gd name="connsiteX127" fmla="*/ 409688 w 687179"/>
                    <a:gd name="connsiteY127" fmla="*/ 853616 h 1017468"/>
                    <a:gd name="connsiteX128" fmla="*/ 400975 w 687179"/>
                    <a:gd name="connsiteY128" fmla="*/ 873189 h 1017468"/>
                    <a:gd name="connsiteX129" fmla="*/ 370046 w 687179"/>
                    <a:gd name="connsiteY129" fmla="*/ 874758 h 1017468"/>
                    <a:gd name="connsiteX130" fmla="*/ 362118 w 687179"/>
                    <a:gd name="connsiteY130" fmla="*/ 869473 h 1017468"/>
                    <a:gd name="connsiteX131" fmla="*/ 359475 w 687179"/>
                    <a:gd name="connsiteY131" fmla="*/ 858902 h 1017468"/>
                    <a:gd name="connsiteX132" fmla="*/ 354190 w 687179"/>
                    <a:gd name="connsiteY132" fmla="*/ 843045 h 1017468"/>
                    <a:gd name="connsiteX133" fmla="*/ 351547 w 687179"/>
                    <a:gd name="connsiteY133" fmla="*/ 835117 h 1017468"/>
                    <a:gd name="connsiteX134" fmla="*/ 348904 w 687179"/>
                    <a:gd name="connsiteY134" fmla="*/ 827188 h 1017468"/>
                    <a:gd name="connsiteX135" fmla="*/ 351547 w 687179"/>
                    <a:gd name="connsiteY135" fmla="*/ 819260 h 1017468"/>
                    <a:gd name="connsiteX136" fmla="*/ 359475 w 687179"/>
                    <a:gd name="connsiteY136" fmla="*/ 813974 h 1017468"/>
                    <a:gd name="connsiteX137" fmla="*/ 375332 w 687179"/>
                    <a:gd name="connsiteY137" fmla="*/ 800761 h 1017468"/>
                    <a:gd name="connsiteX138" fmla="*/ 380617 w 687179"/>
                    <a:gd name="connsiteY138" fmla="*/ 792832 h 1017468"/>
                    <a:gd name="connsiteX139" fmla="*/ 385903 w 687179"/>
                    <a:gd name="connsiteY139" fmla="*/ 776976 h 1017468"/>
                    <a:gd name="connsiteX140" fmla="*/ 380617 w 687179"/>
                    <a:gd name="connsiteY140" fmla="*/ 737334 h 1017468"/>
                    <a:gd name="connsiteX141" fmla="*/ 346233 w 687179"/>
                    <a:gd name="connsiteY141" fmla="*/ 721477 h 1017468"/>
                    <a:gd name="connsiteX142" fmla="*/ 311905 w 687179"/>
                    <a:gd name="connsiteY142" fmla="*/ 726763 h 1017468"/>
                    <a:gd name="connsiteX143" fmla="*/ 285477 w 687179"/>
                    <a:gd name="connsiteY143" fmla="*/ 732048 h 1017468"/>
                    <a:gd name="connsiteX144" fmla="*/ 256407 w 687179"/>
                    <a:gd name="connsiteY144" fmla="*/ 729406 h 1017468"/>
                    <a:gd name="connsiteX145" fmla="*/ 259050 w 687179"/>
                    <a:gd name="connsiteY145" fmla="*/ 708263 h 1017468"/>
                    <a:gd name="connsiteX146" fmla="*/ 266978 w 687179"/>
                    <a:gd name="connsiteY146" fmla="*/ 705621 h 1017468"/>
                    <a:gd name="connsiteX147" fmla="*/ 280192 w 687179"/>
                    <a:gd name="connsiteY147" fmla="*/ 695050 h 1017468"/>
                    <a:gd name="connsiteX148" fmla="*/ 285477 w 687179"/>
                    <a:gd name="connsiteY148" fmla="*/ 687121 h 1017468"/>
                    <a:gd name="connsiteX149" fmla="*/ 290763 w 687179"/>
                    <a:gd name="connsiteY149" fmla="*/ 671265 h 1017468"/>
                    <a:gd name="connsiteX150" fmla="*/ 298691 w 687179"/>
                    <a:gd name="connsiteY150" fmla="*/ 665979 h 1017468"/>
                    <a:gd name="connsiteX151" fmla="*/ 309262 w 687179"/>
                    <a:gd name="connsiteY151" fmla="*/ 650122 h 1017468"/>
                    <a:gd name="connsiteX152" fmla="*/ 314548 w 687179"/>
                    <a:gd name="connsiteY152" fmla="*/ 642194 h 1017468"/>
                    <a:gd name="connsiteX153" fmla="*/ 317191 w 687179"/>
                    <a:gd name="connsiteY153" fmla="*/ 634266 h 1017468"/>
                    <a:gd name="connsiteX154" fmla="*/ 322476 w 687179"/>
                    <a:gd name="connsiteY154" fmla="*/ 626337 h 1017468"/>
                    <a:gd name="connsiteX155" fmla="*/ 327762 w 687179"/>
                    <a:gd name="connsiteY155" fmla="*/ 610481 h 1017468"/>
                    <a:gd name="connsiteX156" fmla="*/ 339117 w 687179"/>
                    <a:gd name="connsiteY156" fmla="*/ 584577 h 1017468"/>
                    <a:gd name="connsiteX157" fmla="*/ 359475 w 687179"/>
                    <a:gd name="connsiteY157" fmla="*/ 576125 h 1017468"/>
                    <a:gd name="connsiteX158" fmla="*/ 370046 w 687179"/>
                    <a:gd name="connsiteY158" fmla="*/ 552340 h 1017468"/>
                    <a:gd name="connsiteX159" fmla="*/ 372689 w 687179"/>
                    <a:gd name="connsiteY159" fmla="*/ 539126 h 1017468"/>
                    <a:gd name="connsiteX160" fmla="*/ 370831 w 687179"/>
                    <a:gd name="connsiteY160" fmla="*/ 513744 h 1017468"/>
                    <a:gd name="connsiteX161" fmla="*/ 383260 w 687179"/>
                    <a:gd name="connsiteY161" fmla="*/ 483628 h 1017468"/>
                    <a:gd name="connsiteX162" fmla="*/ 388546 w 687179"/>
                    <a:gd name="connsiteY162" fmla="*/ 467771 h 1017468"/>
                    <a:gd name="connsiteX163" fmla="*/ 396474 w 687179"/>
                    <a:gd name="connsiteY163" fmla="*/ 443986 h 1017468"/>
                    <a:gd name="connsiteX164" fmla="*/ 399117 w 687179"/>
                    <a:gd name="connsiteY164" fmla="*/ 436058 h 1017468"/>
                    <a:gd name="connsiteX165" fmla="*/ 396474 w 687179"/>
                    <a:gd name="connsiteY165" fmla="*/ 425487 h 1017468"/>
                    <a:gd name="connsiteX166" fmla="*/ 393831 w 687179"/>
                    <a:gd name="connsiteY166" fmla="*/ 417558 h 1017468"/>
                    <a:gd name="connsiteX167" fmla="*/ 377975 w 687179"/>
                    <a:gd name="connsiteY167" fmla="*/ 412273 h 1017468"/>
                    <a:gd name="connsiteX168" fmla="*/ 370046 w 687179"/>
                    <a:gd name="connsiteY168" fmla="*/ 409630 h 1017468"/>
                    <a:gd name="connsiteX169" fmla="*/ 346261 w 687179"/>
                    <a:gd name="connsiteY169" fmla="*/ 396416 h 1017468"/>
                    <a:gd name="connsiteX170" fmla="*/ 315594 w 687179"/>
                    <a:gd name="connsiteY170" fmla="*/ 385061 h 1017468"/>
                    <a:gd name="connsiteX171" fmla="*/ 293379 w 687179"/>
                    <a:gd name="connsiteY171" fmla="*/ 362060 h 1017468"/>
                    <a:gd name="connsiteX172" fmla="*/ 264335 w 687179"/>
                    <a:gd name="connsiteY172" fmla="*/ 359417 h 1017468"/>
                    <a:gd name="connsiteX173" fmla="*/ 256407 w 687179"/>
                    <a:gd name="connsiteY173" fmla="*/ 362060 h 1017468"/>
                    <a:gd name="connsiteX174" fmla="*/ 248479 w 687179"/>
                    <a:gd name="connsiteY174" fmla="*/ 367345 h 1017468"/>
                    <a:gd name="connsiteX175" fmla="*/ 237908 w 687179"/>
                    <a:gd name="connsiteY175" fmla="*/ 369988 h 1017468"/>
                    <a:gd name="connsiteX176" fmla="*/ 222051 w 687179"/>
                    <a:gd name="connsiteY176" fmla="*/ 375274 h 1017468"/>
                    <a:gd name="connsiteX177" fmla="*/ 214123 w 687179"/>
                    <a:gd name="connsiteY177" fmla="*/ 377917 h 1017468"/>
                    <a:gd name="connsiteX178" fmla="*/ 211480 w 687179"/>
                    <a:gd name="connsiteY178" fmla="*/ 388488 h 1017468"/>
                    <a:gd name="connsiteX179" fmla="*/ 208837 w 687179"/>
                    <a:gd name="connsiteY179" fmla="*/ 396416 h 1017468"/>
                    <a:gd name="connsiteX180" fmla="*/ 182409 w 687179"/>
                    <a:gd name="connsiteY180" fmla="*/ 399059 h 1017468"/>
                    <a:gd name="connsiteX181" fmla="*/ 174481 w 687179"/>
                    <a:gd name="connsiteY181" fmla="*/ 401702 h 1017468"/>
                    <a:gd name="connsiteX182" fmla="*/ 161006 w 687179"/>
                    <a:gd name="connsiteY182" fmla="*/ 429202 h 1017468"/>
                    <a:gd name="connsiteX183" fmla="*/ 146745 w 687179"/>
                    <a:gd name="connsiteY183" fmla="*/ 459320 h 1017468"/>
                    <a:gd name="connsiteX184" fmla="*/ 126911 w 687179"/>
                    <a:gd name="connsiteY184" fmla="*/ 483628 h 1017468"/>
                    <a:gd name="connsiteX185" fmla="*/ 95198 w 687179"/>
                    <a:gd name="connsiteY185" fmla="*/ 478342 h 1017468"/>
                    <a:gd name="connsiteX186" fmla="*/ 79341 w 687179"/>
                    <a:gd name="connsiteY186" fmla="*/ 470414 h 1017468"/>
                    <a:gd name="connsiteX187" fmla="*/ 68770 w 687179"/>
                    <a:gd name="connsiteY187" fmla="*/ 467771 h 1017468"/>
                    <a:gd name="connsiteX188" fmla="*/ 60842 w 687179"/>
                    <a:gd name="connsiteY188" fmla="*/ 465128 h 1017468"/>
                    <a:gd name="connsiteX189" fmla="*/ 60842 w 687179"/>
                    <a:gd name="connsiteY189" fmla="*/ 441343 h 1017468"/>
                    <a:gd name="connsiteX190" fmla="*/ 71413 w 687179"/>
                    <a:gd name="connsiteY190" fmla="*/ 425487 h 1017468"/>
                    <a:gd name="connsiteX191" fmla="*/ 66127 w 687179"/>
                    <a:gd name="connsiteY191" fmla="*/ 393773 h 1017468"/>
                    <a:gd name="connsiteX192" fmla="*/ 55556 w 687179"/>
                    <a:gd name="connsiteY192" fmla="*/ 369988 h 1017468"/>
                    <a:gd name="connsiteX193" fmla="*/ 50271 w 687179"/>
                    <a:gd name="connsiteY193" fmla="*/ 340918 h 1017468"/>
                    <a:gd name="connsiteX194" fmla="*/ 42342 w 687179"/>
                    <a:gd name="connsiteY194" fmla="*/ 314490 h 1017468"/>
                    <a:gd name="connsiteX195" fmla="*/ 31771 w 687179"/>
                    <a:gd name="connsiteY195" fmla="*/ 298633 h 1017468"/>
                    <a:gd name="connsiteX196" fmla="*/ 29128 w 687179"/>
                    <a:gd name="connsiteY196" fmla="*/ 288062 h 1017468"/>
                    <a:gd name="connsiteX197" fmla="*/ 34414 w 687179"/>
                    <a:gd name="connsiteY197" fmla="*/ 258992 h 1017468"/>
                    <a:gd name="connsiteX198" fmla="*/ 39699 w 687179"/>
                    <a:gd name="connsiteY198" fmla="*/ 243135 h 1017468"/>
                    <a:gd name="connsiteX199" fmla="*/ 47628 w 687179"/>
                    <a:gd name="connsiteY199" fmla="*/ 235207 h 1017468"/>
                    <a:gd name="connsiteX200" fmla="*/ 46815 w 687179"/>
                    <a:gd name="connsiteY200" fmla="*/ 213252 h 1017468"/>
                    <a:gd name="connsiteX201" fmla="*/ 65054 w 687179"/>
                    <a:gd name="connsiteY201" fmla="*/ 178374 h 1017468"/>
                    <a:gd name="connsiteX202" fmla="*/ 89912 w 687179"/>
                    <a:gd name="connsiteY202" fmla="*/ 158566 h 1017468"/>
                    <a:gd name="connsiteX203" fmla="*/ 74056 w 687179"/>
                    <a:gd name="connsiteY203" fmla="*/ 150638 h 1017468"/>
                    <a:gd name="connsiteX204" fmla="*/ 66127 w 687179"/>
                    <a:gd name="connsiteY204" fmla="*/ 153281 h 1017468"/>
                    <a:gd name="connsiteX205" fmla="*/ 44985 w 687179"/>
                    <a:gd name="connsiteY205" fmla="*/ 145352 h 1017468"/>
                    <a:gd name="connsiteX206" fmla="*/ 39699 w 687179"/>
                    <a:gd name="connsiteY206" fmla="*/ 137424 h 1017468"/>
                    <a:gd name="connsiteX207" fmla="*/ 15914 w 687179"/>
                    <a:gd name="connsiteY207" fmla="*/ 124210 h 1017468"/>
                    <a:gd name="connsiteX208" fmla="*/ 7986 w 687179"/>
                    <a:gd name="connsiteY208" fmla="*/ 118925 h 1017468"/>
                    <a:gd name="connsiteX209" fmla="*/ 58 w 687179"/>
                    <a:gd name="connsiteY209"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29523 w 687179"/>
                    <a:gd name="connsiteY126" fmla="*/ 852832 h 1017468"/>
                    <a:gd name="connsiteX127" fmla="*/ 409688 w 687179"/>
                    <a:gd name="connsiteY127" fmla="*/ 853616 h 1017468"/>
                    <a:gd name="connsiteX128" fmla="*/ 400975 w 687179"/>
                    <a:gd name="connsiteY128" fmla="*/ 873189 h 1017468"/>
                    <a:gd name="connsiteX129" fmla="*/ 379571 w 687179"/>
                    <a:gd name="connsiteY129" fmla="*/ 881902 h 1017468"/>
                    <a:gd name="connsiteX130" fmla="*/ 362118 w 687179"/>
                    <a:gd name="connsiteY130" fmla="*/ 869473 h 1017468"/>
                    <a:gd name="connsiteX131" fmla="*/ 359475 w 687179"/>
                    <a:gd name="connsiteY131" fmla="*/ 858902 h 1017468"/>
                    <a:gd name="connsiteX132" fmla="*/ 354190 w 687179"/>
                    <a:gd name="connsiteY132" fmla="*/ 843045 h 1017468"/>
                    <a:gd name="connsiteX133" fmla="*/ 351547 w 687179"/>
                    <a:gd name="connsiteY133" fmla="*/ 835117 h 1017468"/>
                    <a:gd name="connsiteX134" fmla="*/ 348904 w 687179"/>
                    <a:gd name="connsiteY134" fmla="*/ 827188 h 1017468"/>
                    <a:gd name="connsiteX135" fmla="*/ 351547 w 687179"/>
                    <a:gd name="connsiteY135" fmla="*/ 819260 h 1017468"/>
                    <a:gd name="connsiteX136" fmla="*/ 359475 w 687179"/>
                    <a:gd name="connsiteY136" fmla="*/ 813974 h 1017468"/>
                    <a:gd name="connsiteX137" fmla="*/ 375332 w 687179"/>
                    <a:gd name="connsiteY137" fmla="*/ 800761 h 1017468"/>
                    <a:gd name="connsiteX138" fmla="*/ 380617 w 687179"/>
                    <a:gd name="connsiteY138" fmla="*/ 792832 h 1017468"/>
                    <a:gd name="connsiteX139" fmla="*/ 385903 w 687179"/>
                    <a:gd name="connsiteY139" fmla="*/ 776976 h 1017468"/>
                    <a:gd name="connsiteX140" fmla="*/ 380617 w 687179"/>
                    <a:gd name="connsiteY140" fmla="*/ 737334 h 1017468"/>
                    <a:gd name="connsiteX141" fmla="*/ 346233 w 687179"/>
                    <a:gd name="connsiteY141" fmla="*/ 721477 h 1017468"/>
                    <a:gd name="connsiteX142" fmla="*/ 311905 w 687179"/>
                    <a:gd name="connsiteY142" fmla="*/ 726763 h 1017468"/>
                    <a:gd name="connsiteX143" fmla="*/ 285477 w 687179"/>
                    <a:gd name="connsiteY143" fmla="*/ 732048 h 1017468"/>
                    <a:gd name="connsiteX144" fmla="*/ 256407 w 687179"/>
                    <a:gd name="connsiteY144" fmla="*/ 729406 h 1017468"/>
                    <a:gd name="connsiteX145" fmla="*/ 259050 w 687179"/>
                    <a:gd name="connsiteY145" fmla="*/ 708263 h 1017468"/>
                    <a:gd name="connsiteX146" fmla="*/ 266978 w 687179"/>
                    <a:gd name="connsiteY146" fmla="*/ 705621 h 1017468"/>
                    <a:gd name="connsiteX147" fmla="*/ 280192 w 687179"/>
                    <a:gd name="connsiteY147" fmla="*/ 695050 h 1017468"/>
                    <a:gd name="connsiteX148" fmla="*/ 285477 w 687179"/>
                    <a:gd name="connsiteY148" fmla="*/ 687121 h 1017468"/>
                    <a:gd name="connsiteX149" fmla="*/ 290763 w 687179"/>
                    <a:gd name="connsiteY149" fmla="*/ 671265 h 1017468"/>
                    <a:gd name="connsiteX150" fmla="*/ 298691 w 687179"/>
                    <a:gd name="connsiteY150" fmla="*/ 665979 h 1017468"/>
                    <a:gd name="connsiteX151" fmla="*/ 309262 w 687179"/>
                    <a:gd name="connsiteY151" fmla="*/ 650122 h 1017468"/>
                    <a:gd name="connsiteX152" fmla="*/ 314548 w 687179"/>
                    <a:gd name="connsiteY152" fmla="*/ 642194 h 1017468"/>
                    <a:gd name="connsiteX153" fmla="*/ 317191 w 687179"/>
                    <a:gd name="connsiteY153" fmla="*/ 634266 h 1017468"/>
                    <a:gd name="connsiteX154" fmla="*/ 322476 w 687179"/>
                    <a:gd name="connsiteY154" fmla="*/ 626337 h 1017468"/>
                    <a:gd name="connsiteX155" fmla="*/ 327762 w 687179"/>
                    <a:gd name="connsiteY155" fmla="*/ 610481 h 1017468"/>
                    <a:gd name="connsiteX156" fmla="*/ 339117 w 687179"/>
                    <a:gd name="connsiteY156" fmla="*/ 584577 h 1017468"/>
                    <a:gd name="connsiteX157" fmla="*/ 359475 w 687179"/>
                    <a:gd name="connsiteY157" fmla="*/ 576125 h 1017468"/>
                    <a:gd name="connsiteX158" fmla="*/ 370046 w 687179"/>
                    <a:gd name="connsiteY158" fmla="*/ 552340 h 1017468"/>
                    <a:gd name="connsiteX159" fmla="*/ 372689 w 687179"/>
                    <a:gd name="connsiteY159" fmla="*/ 539126 h 1017468"/>
                    <a:gd name="connsiteX160" fmla="*/ 370831 w 687179"/>
                    <a:gd name="connsiteY160" fmla="*/ 513744 h 1017468"/>
                    <a:gd name="connsiteX161" fmla="*/ 383260 w 687179"/>
                    <a:gd name="connsiteY161" fmla="*/ 483628 h 1017468"/>
                    <a:gd name="connsiteX162" fmla="*/ 388546 w 687179"/>
                    <a:gd name="connsiteY162" fmla="*/ 467771 h 1017468"/>
                    <a:gd name="connsiteX163" fmla="*/ 396474 w 687179"/>
                    <a:gd name="connsiteY163" fmla="*/ 443986 h 1017468"/>
                    <a:gd name="connsiteX164" fmla="*/ 399117 w 687179"/>
                    <a:gd name="connsiteY164" fmla="*/ 436058 h 1017468"/>
                    <a:gd name="connsiteX165" fmla="*/ 396474 w 687179"/>
                    <a:gd name="connsiteY165" fmla="*/ 425487 h 1017468"/>
                    <a:gd name="connsiteX166" fmla="*/ 393831 w 687179"/>
                    <a:gd name="connsiteY166" fmla="*/ 417558 h 1017468"/>
                    <a:gd name="connsiteX167" fmla="*/ 377975 w 687179"/>
                    <a:gd name="connsiteY167" fmla="*/ 412273 h 1017468"/>
                    <a:gd name="connsiteX168" fmla="*/ 370046 w 687179"/>
                    <a:gd name="connsiteY168" fmla="*/ 409630 h 1017468"/>
                    <a:gd name="connsiteX169" fmla="*/ 346261 w 687179"/>
                    <a:gd name="connsiteY169" fmla="*/ 396416 h 1017468"/>
                    <a:gd name="connsiteX170" fmla="*/ 315594 w 687179"/>
                    <a:gd name="connsiteY170" fmla="*/ 385061 h 1017468"/>
                    <a:gd name="connsiteX171" fmla="*/ 293379 w 687179"/>
                    <a:gd name="connsiteY171" fmla="*/ 362060 h 1017468"/>
                    <a:gd name="connsiteX172" fmla="*/ 264335 w 687179"/>
                    <a:gd name="connsiteY172" fmla="*/ 359417 h 1017468"/>
                    <a:gd name="connsiteX173" fmla="*/ 256407 w 687179"/>
                    <a:gd name="connsiteY173" fmla="*/ 362060 h 1017468"/>
                    <a:gd name="connsiteX174" fmla="*/ 248479 w 687179"/>
                    <a:gd name="connsiteY174" fmla="*/ 367345 h 1017468"/>
                    <a:gd name="connsiteX175" fmla="*/ 237908 w 687179"/>
                    <a:gd name="connsiteY175" fmla="*/ 369988 h 1017468"/>
                    <a:gd name="connsiteX176" fmla="*/ 222051 w 687179"/>
                    <a:gd name="connsiteY176" fmla="*/ 375274 h 1017468"/>
                    <a:gd name="connsiteX177" fmla="*/ 214123 w 687179"/>
                    <a:gd name="connsiteY177" fmla="*/ 377917 h 1017468"/>
                    <a:gd name="connsiteX178" fmla="*/ 211480 w 687179"/>
                    <a:gd name="connsiteY178" fmla="*/ 388488 h 1017468"/>
                    <a:gd name="connsiteX179" fmla="*/ 208837 w 687179"/>
                    <a:gd name="connsiteY179" fmla="*/ 396416 h 1017468"/>
                    <a:gd name="connsiteX180" fmla="*/ 182409 w 687179"/>
                    <a:gd name="connsiteY180" fmla="*/ 399059 h 1017468"/>
                    <a:gd name="connsiteX181" fmla="*/ 174481 w 687179"/>
                    <a:gd name="connsiteY181" fmla="*/ 401702 h 1017468"/>
                    <a:gd name="connsiteX182" fmla="*/ 161006 w 687179"/>
                    <a:gd name="connsiteY182" fmla="*/ 429202 h 1017468"/>
                    <a:gd name="connsiteX183" fmla="*/ 146745 w 687179"/>
                    <a:gd name="connsiteY183" fmla="*/ 459320 h 1017468"/>
                    <a:gd name="connsiteX184" fmla="*/ 126911 w 687179"/>
                    <a:gd name="connsiteY184" fmla="*/ 483628 h 1017468"/>
                    <a:gd name="connsiteX185" fmla="*/ 95198 w 687179"/>
                    <a:gd name="connsiteY185" fmla="*/ 478342 h 1017468"/>
                    <a:gd name="connsiteX186" fmla="*/ 79341 w 687179"/>
                    <a:gd name="connsiteY186" fmla="*/ 470414 h 1017468"/>
                    <a:gd name="connsiteX187" fmla="*/ 68770 w 687179"/>
                    <a:gd name="connsiteY187" fmla="*/ 467771 h 1017468"/>
                    <a:gd name="connsiteX188" fmla="*/ 60842 w 687179"/>
                    <a:gd name="connsiteY188" fmla="*/ 465128 h 1017468"/>
                    <a:gd name="connsiteX189" fmla="*/ 60842 w 687179"/>
                    <a:gd name="connsiteY189" fmla="*/ 441343 h 1017468"/>
                    <a:gd name="connsiteX190" fmla="*/ 71413 w 687179"/>
                    <a:gd name="connsiteY190" fmla="*/ 425487 h 1017468"/>
                    <a:gd name="connsiteX191" fmla="*/ 66127 w 687179"/>
                    <a:gd name="connsiteY191" fmla="*/ 393773 h 1017468"/>
                    <a:gd name="connsiteX192" fmla="*/ 55556 w 687179"/>
                    <a:gd name="connsiteY192" fmla="*/ 369988 h 1017468"/>
                    <a:gd name="connsiteX193" fmla="*/ 50271 w 687179"/>
                    <a:gd name="connsiteY193" fmla="*/ 340918 h 1017468"/>
                    <a:gd name="connsiteX194" fmla="*/ 42342 w 687179"/>
                    <a:gd name="connsiteY194" fmla="*/ 314490 h 1017468"/>
                    <a:gd name="connsiteX195" fmla="*/ 31771 w 687179"/>
                    <a:gd name="connsiteY195" fmla="*/ 298633 h 1017468"/>
                    <a:gd name="connsiteX196" fmla="*/ 29128 w 687179"/>
                    <a:gd name="connsiteY196" fmla="*/ 288062 h 1017468"/>
                    <a:gd name="connsiteX197" fmla="*/ 34414 w 687179"/>
                    <a:gd name="connsiteY197" fmla="*/ 258992 h 1017468"/>
                    <a:gd name="connsiteX198" fmla="*/ 39699 w 687179"/>
                    <a:gd name="connsiteY198" fmla="*/ 243135 h 1017468"/>
                    <a:gd name="connsiteX199" fmla="*/ 47628 w 687179"/>
                    <a:gd name="connsiteY199" fmla="*/ 235207 h 1017468"/>
                    <a:gd name="connsiteX200" fmla="*/ 46815 w 687179"/>
                    <a:gd name="connsiteY200" fmla="*/ 213252 h 1017468"/>
                    <a:gd name="connsiteX201" fmla="*/ 65054 w 687179"/>
                    <a:gd name="connsiteY201" fmla="*/ 178374 h 1017468"/>
                    <a:gd name="connsiteX202" fmla="*/ 89912 w 687179"/>
                    <a:gd name="connsiteY202" fmla="*/ 158566 h 1017468"/>
                    <a:gd name="connsiteX203" fmla="*/ 74056 w 687179"/>
                    <a:gd name="connsiteY203" fmla="*/ 150638 h 1017468"/>
                    <a:gd name="connsiteX204" fmla="*/ 66127 w 687179"/>
                    <a:gd name="connsiteY204" fmla="*/ 153281 h 1017468"/>
                    <a:gd name="connsiteX205" fmla="*/ 44985 w 687179"/>
                    <a:gd name="connsiteY205" fmla="*/ 145352 h 1017468"/>
                    <a:gd name="connsiteX206" fmla="*/ 39699 w 687179"/>
                    <a:gd name="connsiteY206" fmla="*/ 137424 h 1017468"/>
                    <a:gd name="connsiteX207" fmla="*/ 15914 w 687179"/>
                    <a:gd name="connsiteY207" fmla="*/ 124210 h 1017468"/>
                    <a:gd name="connsiteX208" fmla="*/ 7986 w 687179"/>
                    <a:gd name="connsiteY208" fmla="*/ 118925 h 1017468"/>
                    <a:gd name="connsiteX209" fmla="*/ 58 w 687179"/>
                    <a:gd name="connsiteY209"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29523 w 687179"/>
                    <a:gd name="connsiteY126" fmla="*/ 852832 h 1017468"/>
                    <a:gd name="connsiteX127" fmla="*/ 409688 w 687179"/>
                    <a:gd name="connsiteY127" fmla="*/ 853616 h 1017468"/>
                    <a:gd name="connsiteX128" fmla="*/ 400975 w 687179"/>
                    <a:gd name="connsiteY128" fmla="*/ 873189 h 1017468"/>
                    <a:gd name="connsiteX129" fmla="*/ 379571 w 687179"/>
                    <a:gd name="connsiteY129" fmla="*/ 881902 h 1017468"/>
                    <a:gd name="connsiteX130" fmla="*/ 350212 w 687179"/>
                    <a:gd name="connsiteY130" fmla="*/ 871854 h 1017468"/>
                    <a:gd name="connsiteX131" fmla="*/ 359475 w 687179"/>
                    <a:gd name="connsiteY131" fmla="*/ 858902 h 1017468"/>
                    <a:gd name="connsiteX132" fmla="*/ 354190 w 687179"/>
                    <a:gd name="connsiteY132" fmla="*/ 843045 h 1017468"/>
                    <a:gd name="connsiteX133" fmla="*/ 351547 w 687179"/>
                    <a:gd name="connsiteY133" fmla="*/ 835117 h 1017468"/>
                    <a:gd name="connsiteX134" fmla="*/ 348904 w 687179"/>
                    <a:gd name="connsiteY134" fmla="*/ 827188 h 1017468"/>
                    <a:gd name="connsiteX135" fmla="*/ 351547 w 687179"/>
                    <a:gd name="connsiteY135" fmla="*/ 819260 h 1017468"/>
                    <a:gd name="connsiteX136" fmla="*/ 359475 w 687179"/>
                    <a:gd name="connsiteY136" fmla="*/ 813974 h 1017468"/>
                    <a:gd name="connsiteX137" fmla="*/ 375332 w 687179"/>
                    <a:gd name="connsiteY137" fmla="*/ 800761 h 1017468"/>
                    <a:gd name="connsiteX138" fmla="*/ 380617 w 687179"/>
                    <a:gd name="connsiteY138" fmla="*/ 792832 h 1017468"/>
                    <a:gd name="connsiteX139" fmla="*/ 385903 w 687179"/>
                    <a:gd name="connsiteY139" fmla="*/ 776976 h 1017468"/>
                    <a:gd name="connsiteX140" fmla="*/ 380617 w 687179"/>
                    <a:gd name="connsiteY140" fmla="*/ 737334 h 1017468"/>
                    <a:gd name="connsiteX141" fmla="*/ 346233 w 687179"/>
                    <a:gd name="connsiteY141" fmla="*/ 721477 h 1017468"/>
                    <a:gd name="connsiteX142" fmla="*/ 311905 w 687179"/>
                    <a:gd name="connsiteY142" fmla="*/ 726763 h 1017468"/>
                    <a:gd name="connsiteX143" fmla="*/ 285477 w 687179"/>
                    <a:gd name="connsiteY143" fmla="*/ 732048 h 1017468"/>
                    <a:gd name="connsiteX144" fmla="*/ 256407 w 687179"/>
                    <a:gd name="connsiteY144" fmla="*/ 729406 h 1017468"/>
                    <a:gd name="connsiteX145" fmla="*/ 259050 w 687179"/>
                    <a:gd name="connsiteY145" fmla="*/ 708263 h 1017468"/>
                    <a:gd name="connsiteX146" fmla="*/ 266978 w 687179"/>
                    <a:gd name="connsiteY146" fmla="*/ 705621 h 1017468"/>
                    <a:gd name="connsiteX147" fmla="*/ 280192 w 687179"/>
                    <a:gd name="connsiteY147" fmla="*/ 695050 h 1017468"/>
                    <a:gd name="connsiteX148" fmla="*/ 285477 w 687179"/>
                    <a:gd name="connsiteY148" fmla="*/ 687121 h 1017468"/>
                    <a:gd name="connsiteX149" fmla="*/ 290763 w 687179"/>
                    <a:gd name="connsiteY149" fmla="*/ 671265 h 1017468"/>
                    <a:gd name="connsiteX150" fmla="*/ 298691 w 687179"/>
                    <a:gd name="connsiteY150" fmla="*/ 665979 h 1017468"/>
                    <a:gd name="connsiteX151" fmla="*/ 309262 w 687179"/>
                    <a:gd name="connsiteY151" fmla="*/ 650122 h 1017468"/>
                    <a:gd name="connsiteX152" fmla="*/ 314548 w 687179"/>
                    <a:gd name="connsiteY152" fmla="*/ 642194 h 1017468"/>
                    <a:gd name="connsiteX153" fmla="*/ 317191 w 687179"/>
                    <a:gd name="connsiteY153" fmla="*/ 634266 h 1017468"/>
                    <a:gd name="connsiteX154" fmla="*/ 322476 w 687179"/>
                    <a:gd name="connsiteY154" fmla="*/ 626337 h 1017468"/>
                    <a:gd name="connsiteX155" fmla="*/ 327762 w 687179"/>
                    <a:gd name="connsiteY155" fmla="*/ 610481 h 1017468"/>
                    <a:gd name="connsiteX156" fmla="*/ 339117 w 687179"/>
                    <a:gd name="connsiteY156" fmla="*/ 584577 h 1017468"/>
                    <a:gd name="connsiteX157" fmla="*/ 359475 w 687179"/>
                    <a:gd name="connsiteY157" fmla="*/ 576125 h 1017468"/>
                    <a:gd name="connsiteX158" fmla="*/ 370046 w 687179"/>
                    <a:gd name="connsiteY158" fmla="*/ 552340 h 1017468"/>
                    <a:gd name="connsiteX159" fmla="*/ 372689 w 687179"/>
                    <a:gd name="connsiteY159" fmla="*/ 539126 h 1017468"/>
                    <a:gd name="connsiteX160" fmla="*/ 370831 w 687179"/>
                    <a:gd name="connsiteY160" fmla="*/ 513744 h 1017468"/>
                    <a:gd name="connsiteX161" fmla="*/ 383260 w 687179"/>
                    <a:gd name="connsiteY161" fmla="*/ 483628 h 1017468"/>
                    <a:gd name="connsiteX162" fmla="*/ 388546 w 687179"/>
                    <a:gd name="connsiteY162" fmla="*/ 467771 h 1017468"/>
                    <a:gd name="connsiteX163" fmla="*/ 396474 w 687179"/>
                    <a:gd name="connsiteY163" fmla="*/ 443986 h 1017468"/>
                    <a:gd name="connsiteX164" fmla="*/ 399117 w 687179"/>
                    <a:gd name="connsiteY164" fmla="*/ 436058 h 1017468"/>
                    <a:gd name="connsiteX165" fmla="*/ 396474 w 687179"/>
                    <a:gd name="connsiteY165" fmla="*/ 425487 h 1017468"/>
                    <a:gd name="connsiteX166" fmla="*/ 393831 w 687179"/>
                    <a:gd name="connsiteY166" fmla="*/ 417558 h 1017468"/>
                    <a:gd name="connsiteX167" fmla="*/ 377975 w 687179"/>
                    <a:gd name="connsiteY167" fmla="*/ 412273 h 1017468"/>
                    <a:gd name="connsiteX168" fmla="*/ 370046 w 687179"/>
                    <a:gd name="connsiteY168" fmla="*/ 409630 h 1017468"/>
                    <a:gd name="connsiteX169" fmla="*/ 346261 w 687179"/>
                    <a:gd name="connsiteY169" fmla="*/ 396416 h 1017468"/>
                    <a:gd name="connsiteX170" fmla="*/ 315594 w 687179"/>
                    <a:gd name="connsiteY170" fmla="*/ 385061 h 1017468"/>
                    <a:gd name="connsiteX171" fmla="*/ 293379 w 687179"/>
                    <a:gd name="connsiteY171" fmla="*/ 362060 h 1017468"/>
                    <a:gd name="connsiteX172" fmla="*/ 264335 w 687179"/>
                    <a:gd name="connsiteY172" fmla="*/ 359417 h 1017468"/>
                    <a:gd name="connsiteX173" fmla="*/ 256407 w 687179"/>
                    <a:gd name="connsiteY173" fmla="*/ 362060 h 1017468"/>
                    <a:gd name="connsiteX174" fmla="*/ 248479 w 687179"/>
                    <a:gd name="connsiteY174" fmla="*/ 367345 h 1017468"/>
                    <a:gd name="connsiteX175" fmla="*/ 237908 w 687179"/>
                    <a:gd name="connsiteY175" fmla="*/ 369988 h 1017468"/>
                    <a:gd name="connsiteX176" fmla="*/ 222051 w 687179"/>
                    <a:gd name="connsiteY176" fmla="*/ 375274 h 1017468"/>
                    <a:gd name="connsiteX177" fmla="*/ 214123 w 687179"/>
                    <a:gd name="connsiteY177" fmla="*/ 377917 h 1017468"/>
                    <a:gd name="connsiteX178" fmla="*/ 211480 w 687179"/>
                    <a:gd name="connsiteY178" fmla="*/ 388488 h 1017468"/>
                    <a:gd name="connsiteX179" fmla="*/ 208837 w 687179"/>
                    <a:gd name="connsiteY179" fmla="*/ 396416 h 1017468"/>
                    <a:gd name="connsiteX180" fmla="*/ 182409 w 687179"/>
                    <a:gd name="connsiteY180" fmla="*/ 399059 h 1017468"/>
                    <a:gd name="connsiteX181" fmla="*/ 174481 w 687179"/>
                    <a:gd name="connsiteY181" fmla="*/ 401702 h 1017468"/>
                    <a:gd name="connsiteX182" fmla="*/ 161006 w 687179"/>
                    <a:gd name="connsiteY182" fmla="*/ 429202 h 1017468"/>
                    <a:gd name="connsiteX183" fmla="*/ 146745 w 687179"/>
                    <a:gd name="connsiteY183" fmla="*/ 459320 h 1017468"/>
                    <a:gd name="connsiteX184" fmla="*/ 126911 w 687179"/>
                    <a:gd name="connsiteY184" fmla="*/ 483628 h 1017468"/>
                    <a:gd name="connsiteX185" fmla="*/ 95198 w 687179"/>
                    <a:gd name="connsiteY185" fmla="*/ 478342 h 1017468"/>
                    <a:gd name="connsiteX186" fmla="*/ 79341 w 687179"/>
                    <a:gd name="connsiteY186" fmla="*/ 470414 h 1017468"/>
                    <a:gd name="connsiteX187" fmla="*/ 68770 w 687179"/>
                    <a:gd name="connsiteY187" fmla="*/ 467771 h 1017468"/>
                    <a:gd name="connsiteX188" fmla="*/ 60842 w 687179"/>
                    <a:gd name="connsiteY188" fmla="*/ 465128 h 1017468"/>
                    <a:gd name="connsiteX189" fmla="*/ 60842 w 687179"/>
                    <a:gd name="connsiteY189" fmla="*/ 441343 h 1017468"/>
                    <a:gd name="connsiteX190" fmla="*/ 71413 w 687179"/>
                    <a:gd name="connsiteY190" fmla="*/ 425487 h 1017468"/>
                    <a:gd name="connsiteX191" fmla="*/ 66127 w 687179"/>
                    <a:gd name="connsiteY191" fmla="*/ 393773 h 1017468"/>
                    <a:gd name="connsiteX192" fmla="*/ 55556 w 687179"/>
                    <a:gd name="connsiteY192" fmla="*/ 369988 h 1017468"/>
                    <a:gd name="connsiteX193" fmla="*/ 50271 w 687179"/>
                    <a:gd name="connsiteY193" fmla="*/ 340918 h 1017468"/>
                    <a:gd name="connsiteX194" fmla="*/ 42342 w 687179"/>
                    <a:gd name="connsiteY194" fmla="*/ 314490 h 1017468"/>
                    <a:gd name="connsiteX195" fmla="*/ 31771 w 687179"/>
                    <a:gd name="connsiteY195" fmla="*/ 298633 h 1017468"/>
                    <a:gd name="connsiteX196" fmla="*/ 29128 w 687179"/>
                    <a:gd name="connsiteY196" fmla="*/ 288062 h 1017468"/>
                    <a:gd name="connsiteX197" fmla="*/ 34414 w 687179"/>
                    <a:gd name="connsiteY197" fmla="*/ 258992 h 1017468"/>
                    <a:gd name="connsiteX198" fmla="*/ 39699 w 687179"/>
                    <a:gd name="connsiteY198" fmla="*/ 243135 h 1017468"/>
                    <a:gd name="connsiteX199" fmla="*/ 47628 w 687179"/>
                    <a:gd name="connsiteY199" fmla="*/ 235207 h 1017468"/>
                    <a:gd name="connsiteX200" fmla="*/ 46815 w 687179"/>
                    <a:gd name="connsiteY200" fmla="*/ 213252 h 1017468"/>
                    <a:gd name="connsiteX201" fmla="*/ 65054 w 687179"/>
                    <a:gd name="connsiteY201" fmla="*/ 178374 h 1017468"/>
                    <a:gd name="connsiteX202" fmla="*/ 89912 w 687179"/>
                    <a:gd name="connsiteY202" fmla="*/ 158566 h 1017468"/>
                    <a:gd name="connsiteX203" fmla="*/ 74056 w 687179"/>
                    <a:gd name="connsiteY203" fmla="*/ 150638 h 1017468"/>
                    <a:gd name="connsiteX204" fmla="*/ 66127 w 687179"/>
                    <a:gd name="connsiteY204" fmla="*/ 153281 h 1017468"/>
                    <a:gd name="connsiteX205" fmla="*/ 44985 w 687179"/>
                    <a:gd name="connsiteY205" fmla="*/ 145352 h 1017468"/>
                    <a:gd name="connsiteX206" fmla="*/ 39699 w 687179"/>
                    <a:gd name="connsiteY206" fmla="*/ 137424 h 1017468"/>
                    <a:gd name="connsiteX207" fmla="*/ 15914 w 687179"/>
                    <a:gd name="connsiteY207" fmla="*/ 124210 h 1017468"/>
                    <a:gd name="connsiteX208" fmla="*/ 7986 w 687179"/>
                    <a:gd name="connsiteY208" fmla="*/ 118925 h 1017468"/>
                    <a:gd name="connsiteX209" fmla="*/ 58 w 687179"/>
                    <a:gd name="connsiteY209"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29523 w 687179"/>
                    <a:gd name="connsiteY126" fmla="*/ 852832 h 1017468"/>
                    <a:gd name="connsiteX127" fmla="*/ 409688 w 687179"/>
                    <a:gd name="connsiteY127" fmla="*/ 853616 h 1017468"/>
                    <a:gd name="connsiteX128" fmla="*/ 400975 w 687179"/>
                    <a:gd name="connsiteY128" fmla="*/ 873189 h 1017468"/>
                    <a:gd name="connsiteX129" fmla="*/ 379571 w 687179"/>
                    <a:gd name="connsiteY129" fmla="*/ 881902 h 1017468"/>
                    <a:gd name="connsiteX130" fmla="*/ 350212 w 687179"/>
                    <a:gd name="connsiteY130" fmla="*/ 871854 h 1017468"/>
                    <a:gd name="connsiteX131" fmla="*/ 354190 w 687179"/>
                    <a:gd name="connsiteY131" fmla="*/ 843045 h 1017468"/>
                    <a:gd name="connsiteX132" fmla="*/ 351547 w 687179"/>
                    <a:gd name="connsiteY132" fmla="*/ 835117 h 1017468"/>
                    <a:gd name="connsiteX133" fmla="*/ 348904 w 687179"/>
                    <a:gd name="connsiteY133" fmla="*/ 827188 h 1017468"/>
                    <a:gd name="connsiteX134" fmla="*/ 351547 w 687179"/>
                    <a:gd name="connsiteY134" fmla="*/ 819260 h 1017468"/>
                    <a:gd name="connsiteX135" fmla="*/ 359475 w 687179"/>
                    <a:gd name="connsiteY135" fmla="*/ 813974 h 1017468"/>
                    <a:gd name="connsiteX136" fmla="*/ 375332 w 687179"/>
                    <a:gd name="connsiteY136" fmla="*/ 800761 h 1017468"/>
                    <a:gd name="connsiteX137" fmla="*/ 380617 w 687179"/>
                    <a:gd name="connsiteY137" fmla="*/ 792832 h 1017468"/>
                    <a:gd name="connsiteX138" fmla="*/ 385903 w 687179"/>
                    <a:gd name="connsiteY138" fmla="*/ 776976 h 1017468"/>
                    <a:gd name="connsiteX139" fmla="*/ 380617 w 687179"/>
                    <a:gd name="connsiteY139" fmla="*/ 737334 h 1017468"/>
                    <a:gd name="connsiteX140" fmla="*/ 346233 w 687179"/>
                    <a:gd name="connsiteY140" fmla="*/ 721477 h 1017468"/>
                    <a:gd name="connsiteX141" fmla="*/ 311905 w 687179"/>
                    <a:gd name="connsiteY141" fmla="*/ 726763 h 1017468"/>
                    <a:gd name="connsiteX142" fmla="*/ 285477 w 687179"/>
                    <a:gd name="connsiteY142" fmla="*/ 732048 h 1017468"/>
                    <a:gd name="connsiteX143" fmla="*/ 256407 w 687179"/>
                    <a:gd name="connsiteY143" fmla="*/ 729406 h 1017468"/>
                    <a:gd name="connsiteX144" fmla="*/ 259050 w 687179"/>
                    <a:gd name="connsiteY144" fmla="*/ 708263 h 1017468"/>
                    <a:gd name="connsiteX145" fmla="*/ 266978 w 687179"/>
                    <a:gd name="connsiteY145" fmla="*/ 705621 h 1017468"/>
                    <a:gd name="connsiteX146" fmla="*/ 280192 w 687179"/>
                    <a:gd name="connsiteY146" fmla="*/ 695050 h 1017468"/>
                    <a:gd name="connsiteX147" fmla="*/ 285477 w 687179"/>
                    <a:gd name="connsiteY147" fmla="*/ 687121 h 1017468"/>
                    <a:gd name="connsiteX148" fmla="*/ 290763 w 687179"/>
                    <a:gd name="connsiteY148" fmla="*/ 671265 h 1017468"/>
                    <a:gd name="connsiteX149" fmla="*/ 298691 w 687179"/>
                    <a:gd name="connsiteY149" fmla="*/ 665979 h 1017468"/>
                    <a:gd name="connsiteX150" fmla="*/ 309262 w 687179"/>
                    <a:gd name="connsiteY150" fmla="*/ 650122 h 1017468"/>
                    <a:gd name="connsiteX151" fmla="*/ 314548 w 687179"/>
                    <a:gd name="connsiteY151" fmla="*/ 642194 h 1017468"/>
                    <a:gd name="connsiteX152" fmla="*/ 317191 w 687179"/>
                    <a:gd name="connsiteY152" fmla="*/ 634266 h 1017468"/>
                    <a:gd name="connsiteX153" fmla="*/ 322476 w 687179"/>
                    <a:gd name="connsiteY153" fmla="*/ 626337 h 1017468"/>
                    <a:gd name="connsiteX154" fmla="*/ 327762 w 687179"/>
                    <a:gd name="connsiteY154" fmla="*/ 610481 h 1017468"/>
                    <a:gd name="connsiteX155" fmla="*/ 339117 w 687179"/>
                    <a:gd name="connsiteY155" fmla="*/ 584577 h 1017468"/>
                    <a:gd name="connsiteX156" fmla="*/ 359475 w 687179"/>
                    <a:gd name="connsiteY156" fmla="*/ 576125 h 1017468"/>
                    <a:gd name="connsiteX157" fmla="*/ 370046 w 687179"/>
                    <a:gd name="connsiteY157" fmla="*/ 552340 h 1017468"/>
                    <a:gd name="connsiteX158" fmla="*/ 372689 w 687179"/>
                    <a:gd name="connsiteY158" fmla="*/ 539126 h 1017468"/>
                    <a:gd name="connsiteX159" fmla="*/ 370831 w 687179"/>
                    <a:gd name="connsiteY159" fmla="*/ 513744 h 1017468"/>
                    <a:gd name="connsiteX160" fmla="*/ 383260 w 687179"/>
                    <a:gd name="connsiteY160" fmla="*/ 483628 h 1017468"/>
                    <a:gd name="connsiteX161" fmla="*/ 388546 w 687179"/>
                    <a:gd name="connsiteY161" fmla="*/ 467771 h 1017468"/>
                    <a:gd name="connsiteX162" fmla="*/ 396474 w 687179"/>
                    <a:gd name="connsiteY162" fmla="*/ 443986 h 1017468"/>
                    <a:gd name="connsiteX163" fmla="*/ 399117 w 687179"/>
                    <a:gd name="connsiteY163" fmla="*/ 436058 h 1017468"/>
                    <a:gd name="connsiteX164" fmla="*/ 396474 w 687179"/>
                    <a:gd name="connsiteY164" fmla="*/ 425487 h 1017468"/>
                    <a:gd name="connsiteX165" fmla="*/ 393831 w 687179"/>
                    <a:gd name="connsiteY165" fmla="*/ 417558 h 1017468"/>
                    <a:gd name="connsiteX166" fmla="*/ 377975 w 687179"/>
                    <a:gd name="connsiteY166" fmla="*/ 412273 h 1017468"/>
                    <a:gd name="connsiteX167" fmla="*/ 370046 w 687179"/>
                    <a:gd name="connsiteY167" fmla="*/ 409630 h 1017468"/>
                    <a:gd name="connsiteX168" fmla="*/ 346261 w 687179"/>
                    <a:gd name="connsiteY168" fmla="*/ 396416 h 1017468"/>
                    <a:gd name="connsiteX169" fmla="*/ 315594 w 687179"/>
                    <a:gd name="connsiteY169" fmla="*/ 385061 h 1017468"/>
                    <a:gd name="connsiteX170" fmla="*/ 293379 w 687179"/>
                    <a:gd name="connsiteY170" fmla="*/ 362060 h 1017468"/>
                    <a:gd name="connsiteX171" fmla="*/ 264335 w 687179"/>
                    <a:gd name="connsiteY171" fmla="*/ 359417 h 1017468"/>
                    <a:gd name="connsiteX172" fmla="*/ 256407 w 687179"/>
                    <a:gd name="connsiteY172" fmla="*/ 362060 h 1017468"/>
                    <a:gd name="connsiteX173" fmla="*/ 248479 w 687179"/>
                    <a:gd name="connsiteY173" fmla="*/ 367345 h 1017468"/>
                    <a:gd name="connsiteX174" fmla="*/ 237908 w 687179"/>
                    <a:gd name="connsiteY174" fmla="*/ 369988 h 1017468"/>
                    <a:gd name="connsiteX175" fmla="*/ 222051 w 687179"/>
                    <a:gd name="connsiteY175" fmla="*/ 375274 h 1017468"/>
                    <a:gd name="connsiteX176" fmla="*/ 214123 w 687179"/>
                    <a:gd name="connsiteY176" fmla="*/ 377917 h 1017468"/>
                    <a:gd name="connsiteX177" fmla="*/ 211480 w 687179"/>
                    <a:gd name="connsiteY177" fmla="*/ 388488 h 1017468"/>
                    <a:gd name="connsiteX178" fmla="*/ 208837 w 687179"/>
                    <a:gd name="connsiteY178" fmla="*/ 396416 h 1017468"/>
                    <a:gd name="connsiteX179" fmla="*/ 182409 w 687179"/>
                    <a:gd name="connsiteY179" fmla="*/ 399059 h 1017468"/>
                    <a:gd name="connsiteX180" fmla="*/ 174481 w 687179"/>
                    <a:gd name="connsiteY180" fmla="*/ 401702 h 1017468"/>
                    <a:gd name="connsiteX181" fmla="*/ 161006 w 687179"/>
                    <a:gd name="connsiteY181" fmla="*/ 429202 h 1017468"/>
                    <a:gd name="connsiteX182" fmla="*/ 146745 w 687179"/>
                    <a:gd name="connsiteY182" fmla="*/ 459320 h 1017468"/>
                    <a:gd name="connsiteX183" fmla="*/ 126911 w 687179"/>
                    <a:gd name="connsiteY183" fmla="*/ 483628 h 1017468"/>
                    <a:gd name="connsiteX184" fmla="*/ 95198 w 687179"/>
                    <a:gd name="connsiteY184" fmla="*/ 478342 h 1017468"/>
                    <a:gd name="connsiteX185" fmla="*/ 79341 w 687179"/>
                    <a:gd name="connsiteY185" fmla="*/ 470414 h 1017468"/>
                    <a:gd name="connsiteX186" fmla="*/ 68770 w 687179"/>
                    <a:gd name="connsiteY186" fmla="*/ 467771 h 1017468"/>
                    <a:gd name="connsiteX187" fmla="*/ 60842 w 687179"/>
                    <a:gd name="connsiteY187" fmla="*/ 465128 h 1017468"/>
                    <a:gd name="connsiteX188" fmla="*/ 60842 w 687179"/>
                    <a:gd name="connsiteY188" fmla="*/ 441343 h 1017468"/>
                    <a:gd name="connsiteX189" fmla="*/ 71413 w 687179"/>
                    <a:gd name="connsiteY189" fmla="*/ 425487 h 1017468"/>
                    <a:gd name="connsiteX190" fmla="*/ 66127 w 687179"/>
                    <a:gd name="connsiteY190" fmla="*/ 393773 h 1017468"/>
                    <a:gd name="connsiteX191" fmla="*/ 55556 w 687179"/>
                    <a:gd name="connsiteY191" fmla="*/ 369988 h 1017468"/>
                    <a:gd name="connsiteX192" fmla="*/ 50271 w 687179"/>
                    <a:gd name="connsiteY192" fmla="*/ 340918 h 1017468"/>
                    <a:gd name="connsiteX193" fmla="*/ 42342 w 687179"/>
                    <a:gd name="connsiteY193" fmla="*/ 314490 h 1017468"/>
                    <a:gd name="connsiteX194" fmla="*/ 31771 w 687179"/>
                    <a:gd name="connsiteY194" fmla="*/ 298633 h 1017468"/>
                    <a:gd name="connsiteX195" fmla="*/ 29128 w 687179"/>
                    <a:gd name="connsiteY195" fmla="*/ 288062 h 1017468"/>
                    <a:gd name="connsiteX196" fmla="*/ 34414 w 687179"/>
                    <a:gd name="connsiteY196" fmla="*/ 258992 h 1017468"/>
                    <a:gd name="connsiteX197" fmla="*/ 39699 w 687179"/>
                    <a:gd name="connsiteY197" fmla="*/ 243135 h 1017468"/>
                    <a:gd name="connsiteX198" fmla="*/ 47628 w 687179"/>
                    <a:gd name="connsiteY198" fmla="*/ 235207 h 1017468"/>
                    <a:gd name="connsiteX199" fmla="*/ 46815 w 687179"/>
                    <a:gd name="connsiteY199" fmla="*/ 213252 h 1017468"/>
                    <a:gd name="connsiteX200" fmla="*/ 65054 w 687179"/>
                    <a:gd name="connsiteY200" fmla="*/ 178374 h 1017468"/>
                    <a:gd name="connsiteX201" fmla="*/ 89912 w 687179"/>
                    <a:gd name="connsiteY201" fmla="*/ 158566 h 1017468"/>
                    <a:gd name="connsiteX202" fmla="*/ 74056 w 687179"/>
                    <a:gd name="connsiteY202" fmla="*/ 150638 h 1017468"/>
                    <a:gd name="connsiteX203" fmla="*/ 66127 w 687179"/>
                    <a:gd name="connsiteY203" fmla="*/ 153281 h 1017468"/>
                    <a:gd name="connsiteX204" fmla="*/ 44985 w 687179"/>
                    <a:gd name="connsiteY204" fmla="*/ 145352 h 1017468"/>
                    <a:gd name="connsiteX205" fmla="*/ 39699 w 687179"/>
                    <a:gd name="connsiteY205" fmla="*/ 137424 h 1017468"/>
                    <a:gd name="connsiteX206" fmla="*/ 15914 w 687179"/>
                    <a:gd name="connsiteY206" fmla="*/ 124210 h 1017468"/>
                    <a:gd name="connsiteX207" fmla="*/ 7986 w 687179"/>
                    <a:gd name="connsiteY207" fmla="*/ 118925 h 1017468"/>
                    <a:gd name="connsiteX208" fmla="*/ 58 w 687179"/>
                    <a:gd name="connsiteY208"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29523 w 687179"/>
                    <a:gd name="connsiteY126" fmla="*/ 852832 h 1017468"/>
                    <a:gd name="connsiteX127" fmla="*/ 409688 w 687179"/>
                    <a:gd name="connsiteY127" fmla="*/ 853616 h 1017468"/>
                    <a:gd name="connsiteX128" fmla="*/ 400975 w 687179"/>
                    <a:gd name="connsiteY128" fmla="*/ 873189 h 1017468"/>
                    <a:gd name="connsiteX129" fmla="*/ 379571 w 687179"/>
                    <a:gd name="connsiteY129" fmla="*/ 881902 h 1017468"/>
                    <a:gd name="connsiteX130" fmla="*/ 350212 w 687179"/>
                    <a:gd name="connsiteY130" fmla="*/ 871854 h 1017468"/>
                    <a:gd name="connsiteX131" fmla="*/ 354190 w 687179"/>
                    <a:gd name="connsiteY131" fmla="*/ 843045 h 1017468"/>
                    <a:gd name="connsiteX132" fmla="*/ 351547 w 687179"/>
                    <a:gd name="connsiteY132" fmla="*/ 835117 h 1017468"/>
                    <a:gd name="connsiteX133" fmla="*/ 348904 w 687179"/>
                    <a:gd name="connsiteY133" fmla="*/ 827188 h 1017468"/>
                    <a:gd name="connsiteX134" fmla="*/ 351547 w 687179"/>
                    <a:gd name="connsiteY134" fmla="*/ 819260 h 1017468"/>
                    <a:gd name="connsiteX135" fmla="*/ 359475 w 687179"/>
                    <a:gd name="connsiteY135" fmla="*/ 813974 h 1017468"/>
                    <a:gd name="connsiteX136" fmla="*/ 375332 w 687179"/>
                    <a:gd name="connsiteY136" fmla="*/ 800761 h 1017468"/>
                    <a:gd name="connsiteX137" fmla="*/ 380617 w 687179"/>
                    <a:gd name="connsiteY137" fmla="*/ 792832 h 1017468"/>
                    <a:gd name="connsiteX138" fmla="*/ 385903 w 687179"/>
                    <a:gd name="connsiteY138" fmla="*/ 776976 h 1017468"/>
                    <a:gd name="connsiteX139" fmla="*/ 380617 w 687179"/>
                    <a:gd name="connsiteY139" fmla="*/ 737334 h 1017468"/>
                    <a:gd name="connsiteX140" fmla="*/ 346233 w 687179"/>
                    <a:gd name="connsiteY140" fmla="*/ 721477 h 1017468"/>
                    <a:gd name="connsiteX141" fmla="*/ 311905 w 687179"/>
                    <a:gd name="connsiteY141" fmla="*/ 726763 h 1017468"/>
                    <a:gd name="connsiteX142" fmla="*/ 285477 w 687179"/>
                    <a:gd name="connsiteY142" fmla="*/ 732048 h 1017468"/>
                    <a:gd name="connsiteX143" fmla="*/ 256407 w 687179"/>
                    <a:gd name="connsiteY143" fmla="*/ 729406 h 1017468"/>
                    <a:gd name="connsiteX144" fmla="*/ 259050 w 687179"/>
                    <a:gd name="connsiteY144" fmla="*/ 708263 h 1017468"/>
                    <a:gd name="connsiteX145" fmla="*/ 266978 w 687179"/>
                    <a:gd name="connsiteY145" fmla="*/ 705621 h 1017468"/>
                    <a:gd name="connsiteX146" fmla="*/ 280192 w 687179"/>
                    <a:gd name="connsiteY146" fmla="*/ 695050 h 1017468"/>
                    <a:gd name="connsiteX147" fmla="*/ 285477 w 687179"/>
                    <a:gd name="connsiteY147" fmla="*/ 687121 h 1017468"/>
                    <a:gd name="connsiteX148" fmla="*/ 290763 w 687179"/>
                    <a:gd name="connsiteY148" fmla="*/ 671265 h 1017468"/>
                    <a:gd name="connsiteX149" fmla="*/ 298691 w 687179"/>
                    <a:gd name="connsiteY149" fmla="*/ 665979 h 1017468"/>
                    <a:gd name="connsiteX150" fmla="*/ 309262 w 687179"/>
                    <a:gd name="connsiteY150" fmla="*/ 650122 h 1017468"/>
                    <a:gd name="connsiteX151" fmla="*/ 314548 w 687179"/>
                    <a:gd name="connsiteY151" fmla="*/ 642194 h 1017468"/>
                    <a:gd name="connsiteX152" fmla="*/ 317191 w 687179"/>
                    <a:gd name="connsiteY152" fmla="*/ 634266 h 1017468"/>
                    <a:gd name="connsiteX153" fmla="*/ 322476 w 687179"/>
                    <a:gd name="connsiteY153" fmla="*/ 626337 h 1017468"/>
                    <a:gd name="connsiteX154" fmla="*/ 327762 w 687179"/>
                    <a:gd name="connsiteY154" fmla="*/ 610481 h 1017468"/>
                    <a:gd name="connsiteX155" fmla="*/ 339117 w 687179"/>
                    <a:gd name="connsiteY155" fmla="*/ 584577 h 1017468"/>
                    <a:gd name="connsiteX156" fmla="*/ 359475 w 687179"/>
                    <a:gd name="connsiteY156" fmla="*/ 576125 h 1017468"/>
                    <a:gd name="connsiteX157" fmla="*/ 370046 w 687179"/>
                    <a:gd name="connsiteY157" fmla="*/ 552340 h 1017468"/>
                    <a:gd name="connsiteX158" fmla="*/ 372689 w 687179"/>
                    <a:gd name="connsiteY158" fmla="*/ 539126 h 1017468"/>
                    <a:gd name="connsiteX159" fmla="*/ 370831 w 687179"/>
                    <a:gd name="connsiteY159" fmla="*/ 513744 h 1017468"/>
                    <a:gd name="connsiteX160" fmla="*/ 383260 w 687179"/>
                    <a:gd name="connsiteY160" fmla="*/ 483628 h 1017468"/>
                    <a:gd name="connsiteX161" fmla="*/ 388546 w 687179"/>
                    <a:gd name="connsiteY161" fmla="*/ 467771 h 1017468"/>
                    <a:gd name="connsiteX162" fmla="*/ 396474 w 687179"/>
                    <a:gd name="connsiteY162" fmla="*/ 443986 h 1017468"/>
                    <a:gd name="connsiteX163" fmla="*/ 399117 w 687179"/>
                    <a:gd name="connsiteY163" fmla="*/ 436058 h 1017468"/>
                    <a:gd name="connsiteX164" fmla="*/ 396474 w 687179"/>
                    <a:gd name="connsiteY164" fmla="*/ 425487 h 1017468"/>
                    <a:gd name="connsiteX165" fmla="*/ 393831 w 687179"/>
                    <a:gd name="connsiteY165" fmla="*/ 417558 h 1017468"/>
                    <a:gd name="connsiteX166" fmla="*/ 377975 w 687179"/>
                    <a:gd name="connsiteY166" fmla="*/ 412273 h 1017468"/>
                    <a:gd name="connsiteX167" fmla="*/ 370046 w 687179"/>
                    <a:gd name="connsiteY167" fmla="*/ 409630 h 1017468"/>
                    <a:gd name="connsiteX168" fmla="*/ 346261 w 687179"/>
                    <a:gd name="connsiteY168" fmla="*/ 396416 h 1017468"/>
                    <a:gd name="connsiteX169" fmla="*/ 315594 w 687179"/>
                    <a:gd name="connsiteY169" fmla="*/ 385061 h 1017468"/>
                    <a:gd name="connsiteX170" fmla="*/ 293379 w 687179"/>
                    <a:gd name="connsiteY170" fmla="*/ 362060 h 1017468"/>
                    <a:gd name="connsiteX171" fmla="*/ 264335 w 687179"/>
                    <a:gd name="connsiteY171" fmla="*/ 359417 h 1017468"/>
                    <a:gd name="connsiteX172" fmla="*/ 256407 w 687179"/>
                    <a:gd name="connsiteY172" fmla="*/ 362060 h 1017468"/>
                    <a:gd name="connsiteX173" fmla="*/ 248479 w 687179"/>
                    <a:gd name="connsiteY173" fmla="*/ 367345 h 1017468"/>
                    <a:gd name="connsiteX174" fmla="*/ 237908 w 687179"/>
                    <a:gd name="connsiteY174" fmla="*/ 369988 h 1017468"/>
                    <a:gd name="connsiteX175" fmla="*/ 222051 w 687179"/>
                    <a:gd name="connsiteY175" fmla="*/ 375274 h 1017468"/>
                    <a:gd name="connsiteX176" fmla="*/ 214123 w 687179"/>
                    <a:gd name="connsiteY176" fmla="*/ 377917 h 1017468"/>
                    <a:gd name="connsiteX177" fmla="*/ 208837 w 687179"/>
                    <a:gd name="connsiteY177" fmla="*/ 396416 h 1017468"/>
                    <a:gd name="connsiteX178" fmla="*/ 182409 w 687179"/>
                    <a:gd name="connsiteY178" fmla="*/ 399059 h 1017468"/>
                    <a:gd name="connsiteX179" fmla="*/ 174481 w 687179"/>
                    <a:gd name="connsiteY179" fmla="*/ 401702 h 1017468"/>
                    <a:gd name="connsiteX180" fmla="*/ 161006 w 687179"/>
                    <a:gd name="connsiteY180" fmla="*/ 429202 h 1017468"/>
                    <a:gd name="connsiteX181" fmla="*/ 146745 w 687179"/>
                    <a:gd name="connsiteY181" fmla="*/ 459320 h 1017468"/>
                    <a:gd name="connsiteX182" fmla="*/ 126911 w 687179"/>
                    <a:gd name="connsiteY182" fmla="*/ 483628 h 1017468"/>
                    <a:gd name="connsiteX183" fmla="*/ 95198 w 687179"/>
                    <a:gd name="connsiteY183" fmla="*/ 478342 h 1017468"/>
                    <a:gd name="connsiteX184" fmla="*/ 79341 w 687179"/>
                    <a:gd name="connsiteY184" fmla="*/ 470414 h 1017468"/>
                    <a:gd name="connsiteX185" fmla="*/ 68770 w 687179"/>
                    <a:gd name="connsiteY185" fmla="*/ 467771 h 1017468"/>
                    <a:gd name="connsiteX186" fmla="*/ 60842 w 687179"/>
                    <a:gd name="connsiteY186" fmla="*/ 465128 h 1017468"/>
                    <a:gd name="connsiteX187" fmla="*/ 60842 w 687179"/>
                    <a:gd name="connsiteY187" fmla="*/ 441343 h 1017468"/>
                    <a:gd name="connsiteX188" fmla="*/ 71413 w 687179"/>
                    <a:gd name="connsiteY188" fmla="*/ 425487 h 1017468"/>
                    <a:gd name="connsiteX189" fmla="*/ 66127 w 687179"/>
                    <a:gd name="connsiteY189" fmla="*/ 393773 h 1017468"/>
                    <a:gd name="connsiteX190" fmla="*/ 55556 w 687179"/>
                    <a:gd name="connsiteY190" fmla="*/ 369988 h 1017468"/>
                    <a:gd name="connsiteX191" fmla="*/ 50271 w 687179"/>
                    <a:gd name="connsiteY191" fmla="*/ 340918 h 1017468"/>
                    <a:gd name="connsiteX192" fmla="*/ 42342 w 687179"/>
                    <a:gd name="connsiteY192" fmla="*/ 314490 h 1017468"/>
                    <a:gd name="connsiteX193" fmla="*/ 31771 w 687179"/>
                    <a:gd name="connsiteY193" fmla="*/ 298633 h 1017468"/>
                    <a:gd name="connsiteX194" fmla="*/ 29128 w 687179"/>
                    <a:gd name="connsiteY194" fmla="*/ 288062 h 1017468"/>
                    <a:gd name="connsiteX195" fmla="*/ 34414 w 687179"/>
                    <a:gd name="connsiteY195" fmla="*/ 258992 h 1017468"/>
                    <a:gd name="connsiteX196" fmla="*/ 39699 w 687179"/>
                    <a:gd name="connsiteY196" fmla="*/ 243135 h 1017468"/>
                    <a:gd name="connsiteX197" fmla="*/ 47628 w 687179"/>
                    <a:gd name="connsiteY197" fmla="*/ 235207 h 1017468"/>
                    <a:gd name="connsiteX198" fmla="*/ 46815 w 687179"/>
                    <a:gd name="connsiteY198" fmla="*/ 213252 h 1017468"/>
                    <a:gd name="connsiteX199" fmla="*/ 65054 w 687179"/>
                    <a:gd name="connsiteY199" fmla="*/ 178374 h 1017468"/>
                    <a:gd name="connsiteX200" fmla="*/ 89912 w 687179"/>
                    <a:gd name="connsiteY200" fmla="*/ 158566 h 1017468"/>
                    <a:gd name="connsiteX201" fmla="*/ 74056 w 687179"/>
                    <a:gd name="connsiteY201" fmla="*/ 150638 h 1017468"/>
                    <a:gd name="connsiteX202" fmla="*/ 66127 w 687179"/>
                    <a:gd name="connsiteY202" fmla="*/ 153281 h 1017468"/>
                    <a:gd name="connsiteX203" fmla="*/ 44985 w 687179"/>
                    <a:gd name="connsiteY203" fmla="*/ 145352 h 1017468"/>
                    <a:gd name="connsiteX204" fmla="*/ 39699 w 687179"/>
                    <a:gd name="connsiteY204" fmla="*/ 137424 h 1017468"/>
                    <a:gd name="connsiteX205" fmla="*/ 15914 w 687179"/>
                    <a:gd name="connsiteY205" fmla="*/ 124210 h 1017468"/>
                    <a:gd name="connsiteX206" fmla="*/ 7986 w 687179"/>
                    <a:gd name="connsiteY206" fmla="*/ 118925 h 1017468"/>
                    <a:gd name="connsiteX207" fmla="*/ 58 w 687179"/>
                    <a:gd name="connsiteY207" fmla="*/ 118925 h 1017468"/>
                    <a:gd name="connsiteX0" fmla="*/ 58 w 687179"/>
                    <a:gd name="connsiteY0" fmla="*/ 118925 h 1017468"/>
                    <a:gd name="connsiteX1" fmla="*/ 10629 w 687179"/>
                    <a:gd name="connsiteY1" fmla="*/ 105711 h 1017468"/>
                    <a:gd name="connsiteX2" fmla="*/ 13272 w 687179"/>
                    <a:gd name="connsiteY2" fmla="*/ 97782 h 1017468"/>
                    <a:gd name="connsiteX3" fmla="*/ 21200 w 687179"/>
                    <a:gd name="connsiteY3" fmla="*/ 92497 h 1017468"/>
                    <a:gd name="connsiteX4" fmla="*/ 29128 w 687179"/>
                    <a:gd name="connsiteY4" fmla="*/ 84569 h 1017468"/>
                    <a:gd name="connsiteX5" fmla="*/ 55556 w 687179"/>
                    <a:gd name="connsiteY5" fmla="*/ 79283 h 1017468"/>
                    <a:gd name="connsiteX6" fmla="*/ 63484 w 687179"/>
                    <a:gd name="connsiteY6" fmla="*/ 76640 h 1017468"/>
                    <a:gd name="connsiteX7" fmla="*/ 76698 w 687179"/>
                    <a:gd name="connsiteY7" fmla="*/ 87211 h 1017468"/>
                    <a:gd name="connsiteX8" fmla="*/ 84627 w 687179"/>
                    <a:gd name="connsiteY8" fmla="*/ 92497 h 1017468"/>
                    <a:gd name="connsiteX9" fmla="*/ 92555 w 687179"/>
                    <a:gd name="connsiteY9" fmla="*/ 89854 h 1017468"/>
                    <a:gd name="connsiteX10" fmla="*/ 95198 w 687179"/>
                    <a:gd name="connsiteY10" fmla="*/ 81926 h 1017468"/>
                    <a:gd name="connsiteX11" fmla="*/ 100483 w 687179"/>
                    <a:gd name="connsiteY11" fmla="*/ 73997 h 1017468"/>
                    <a:gd name="connsiteX12" fmla="*/ 103126 w 687179"/>
                    <a:gd name="connsiteY12" fmla="*/ 66069 h 1017468"/>
                    <a:gd name="connsiteX13" fmla="*/ 118983 w 687179"/>
                    <a:gd name="connsiteY13" fmla="*/ 58141 h 1017468"/>
                    <a:gd name="connsiteX14" fmla="*/ 124268 w 687179"/>
                    <a:gd name="connsiteY14" fmla="*/ 29070 h 1017468"/>
                    <a:gd name="connsiteX15" fmla="*/ 129554 w 687179"/>
                    <a:gd name="connsiteY15" fmla="*/ 21142 h 1017468"/>
                    <a:gd name="connsiteX16" fmla="*/ 132197 w 687179"/>
                    <a:gd name="connsiteY16" fmla="*/ 10571 h 1017468"/>
                    <a:gd name="connsiteX17" fmla="*/ 140125 w 687179"/>
                    <a:gd name="connsiteY17" fmla="*/ 5285 h 1017468"/>
                    <a:gd name="connsiteX18" fmla="*/ 158624 w 687179"/>
                    <a:gd name="connsiteY18" fmla="*/ 0 h 1017468"/>
                    <a:gd name="connsiteX19" fmla="*/ 169195 w 687179"/>
                    <a:gd name="connsiteY19" fmla="*/ 2643 h 1017468"/>
                    <a:gd name="connsiteX20" fmla="*/ 185052 w 687179"/>
                    <a:gd name="connsiteY20" fmla="*/ 7928 h 1017468"/>
                    <a:gd name="connsiteX21" fmla="*/ 219408 w 687179"/>
                    <a:gd name="connsiteY21" fmla="*/ 10571 h 1017468"/>
                    <a:gd name="connsiteX22" fmla="*/ 227336 w 687179"/>
                    <a:gd name="connsiteY22" fmla="*/ 15856 h 1017468"/>
                    <a:gd name="connsiteX23" fmla="*/ 243193 w 687179"/>
                    <a:gd name="connsiteY23" fmla="*/ 47570 h 1017468"/>
                    <a:gd name="connsiteX24" fmla="*/ 251121 w 687179"/>
                    <a:gd name="connsiteY24" fmla="*/ 50213 h 1017468"/>
                    <a:gd name="connsiteX25" fmla="*/ 266978 w 687179"/>
                    <a:gd name="connsiteY25" fmla="*/ 60784 h 1017468"/>
                    <a:gd name="connsiteX26" fmla="*/ 285477 w 687179"/>
                    <a:gd name="connsiteY26" fmla="*/ 79283 h 1017468"/>
                    <a:gd name="connsiteX27" fmla="*/ 301334 w 687179"/>
                    <a:gd name="connsiteY27" fmla="*/ 84569 h 1017468"/>
                    <a:gd name="connsiteX28" fmla="*/ 303977 w 687179"/>
                    <a:gd name="connsiteY28" fmla="*/ 92497 h 1017468"/>
                    <a:gd name="connsiteX29" fmla="*/ 311905 w 687179"/>
                    <a:gd name="connsiteY29" fmla="*/ 97782 h 1017468"/>
                    <a:gd name="connsiteX30" fmla="*/ 317191 w 687179"/>
                    <a:gd name="connsiteY30" fmla="*/ 105711 h 1017468"/>
                    <a:gd name="connsiteX31" fmla="*/ 319834 w 687179"/>
                    <a:gd name="connsiteY31" fmla="*/ 116282 h 1017468"/>
                    <a:gd name="connsiteX32" fmla="*/ 335690 w 687179"/>
                    <a:gd name="connsiteY32" fmla="*/ 121567 h 1017468"/>
                    <a:gd name="connsiteX33" fmla="*/ 351547 w 687179"/>
                    <a:gd name="connsiteY33" fmla="*/ 118925 h 1017468"/>
                    <a:gd name="connsiteX34" fmla="*/ 359475 w 687179"/>
                    <a:gd name="connsiteY34" fmla="*/ 116282 h 1017468"/>
                    <a:gd name="connsiteX35" fmla="*/ 375332 w 687179"/>
                    <a:gd name="connsiteY35" fmla="*/ 113639 h 1017468"/>
                    <a:gd name="connsiteX36" fmla="*/ 396474 w 687179"/>
                    <a:gd name="connsiteY36" fmla="*/ 116282 h 1017468"/>
                    <a:gd name="connsiteX37" fmla="*/ 412331 w 687179"/>
                    <a:gd name="connsiteY37" fmla="*/ 118925 h 1017468"/>
                    <a:gd name="connsiteX38" fmla="*/ 467829 w 687179"/>
                    <a:gd name="connsiteY38" fmla="*/ 116282 h 1017468"/>
                    <a:gd name="connsiteX39" fmla="*/ 494257 w 687179"/>
                    <a:gd name="connsiteY39" fmla="*/ 113639 h 1017468"/>
                    <a:gd name="connsiteX40" fmla="*/ 502185 w 687179"/>
                    <a:gd name="connsiteY40" fmla="*/ 116282 h 1017468"/>
                    <a:gd name="connsiteX41" fmla="*/ 510113 w 687179"/>
                    <a:gd name="connsiteY41" fmla="*/ 124210 h 1017468"/>
                    <a:gd name="connsiteX42" fmla="*/ 520684 w 687179"/>
                    <a:gd name="connsiteY42" fmla="*/ 140067 h 1017468"/>
                    <a:gd name="connsiteX43" fmla="*/ 528613 w 687179"/>
                    <a:gd name="connsiteY43" fmla="*/ 147995 h 1017468"/>
                    <a:gd name="connsiteX44" fmla="*/ 531256 w 687179"/>
                    <a:gd name="connsiteY44" fmla="*/ 155924 h 1017468"/>
                    <a:gd name="connsiteX45" fmla="*/ 533898 w 687179"/>
                    <a:gd name="connsiteY45" fmla="*/ 166495 h 1017468"/>
                    <a:gd name="connsiteX46" fmla="*/ 552398 w 687179"/>
                    <a:gd name="connsiteY46" fmla="*/ 169137 h 1017468"/>
                    <a:gd name="connsiteX47" fmla="*/ 562969 w 687179"/>
                    <a:gd name="connsiteY47" fmla="*/ 184994 h 1017468"/>
                    <a:gd name="connsiteX48" fmla="*/ 568254 w 687179"/>
                    <a:gd name="connsiteY48" fmla="*/ 208779 h 1017468"/>
                    <a:gd name="connsiteX49" fmla="*/ 570897 w 687179"/>
                    <a:gd name="connsiteY49" fmla="*/ 235207 h 1017468"/>
                    <a:gd name="connsiteX50" fmla="*/ 586754 w 687179"/>
                    <a:gd name="connsiteY50" fmla="*/ 251063 h 1017468"/>
                    <a:gd name="connsiteX51" fmla="*/ 592039 w 687179"/>
                    <a:gd name="connsiteY51" fmla="*/ 258992 h 1017468"/>
                    <a:gd name="connsiteX52" fmla="*/ 594682 w 687179"/>
                    <a:gd name="connsiteY52" fmla="*/ 266920 h 1017468"/>
                    <a:gd name="connsiteX53" fmla="*/ 610539 w 687179"/>
                    <a:gd name="connsiteY53" fmla="*/ 280134 h 1017468"/>
                    <a:gd name="connsiteX54" fmla="*/ 607896 w 687179"/>
                    <a:gd name="connsiteY54" fmla="*/ 303919 h 1017468"/>
                    <a:gd name="connsiteX55" fmla="*/ 605253 w 687179"/>
                    <a:gd name="connsiteY55" fmla="*/ 311847 h 1017468"/>
                    <a:gd name="connsiteX56" fmla="*/ 607896 w 687179"/>
                    <a:gd name="connsiteY56" fmla="*/ 319776 h 1017468"/>
                    <a:gd name="connsiteX57" fmla="*/ 623753 w 687179"/>
                    <a:gd name="connsiteY57" fmla="*/ 327704 h 1017468"/>
                    <a:gd name="connsiteX58" fmla="*/ 636967 w 687179"/>
                    <a:gd name="connsiteY58" fmla="*/ 351489 h 1017468"/>
                    <a:gd name="connsiteX59" fmla="*/ 629038 w 687179"/>
                    <a:gd name="connsiteY59" fmla="*/ 377917 h 1017468"/>
                    <a:gd name="connsiteX60" fmla="*/ 626395 w 687179"/>
                    <a:gd name="connsiteY60" fmla="*/ 385845 h 1017468"/>
                    <a:gd name="connsiteX61" fmla="*/ 623753 w 687179"/>
                    <a:gd name="connsiteY61" fmla="*/ 404344 h 1017468"/>
                    <a:gd name="connsiteX62" fmla="*/ 621110 w 687179"/>
                    <a:gd name="connsiteY62" fmla="*/ 412273 h 1017468"/>
                    <a:gd name="connsiteX63" fmla="*/ 623753 w 687179"/>
                    <a:gd name="connsiteY63" fmla="*/ 436058 h 1017468"/>
                    <a:gd name="connsiteX64" fmla="*/ 629038 w 687179"/>
                    <a:gd name="connsiteY64" fmla="*/ 451914 h 1017468"/>
                    <a:gd name="connsiteX65" fmla="*/ 626395 w 687179"/>
                    <a:gd name="connsiteY65" fmla="*/ 459843 h 1017468"/>
                    <a:gd name="connsiteX66" fmla="*/ 621110 w 687179"/>
                    <a:gd name="connsiteY66" fmla="*/ 499484 h 1017468"/>
                    <a:gd name="connsiteX67" fmla="*/ 615824 w 687179"/>
                    <a:gd name="connsiteY67" fmla="*/ 507413 h 1017468"/>
                    <a:gd name="connsiteX68" fmla="*/ 610539 w 687179"/>
                    <a:gd name="connsiteY68" fmla="*/ 523269 h 1017468"/>
                    <a:gd name="connsiteX69" fmla="*/ 607896 w 687179"/>
                    <a:gd name="connsiteY69" fmla="*/ 531197 h 1017468"/>
                    <a:gd name="connsiteX70" fmla="*/ 610539 w 687179"/>
                    <a:gd name="connsiteY70" fmla="*/ 539126 h 1017468"/>
                    <a:gd name="connsiteX71" fmla="*/ 621110 w 687179"/>
                    <a:gd name="connsiteY71" fmla="*/ 554982 h 1017468"/>
                    <a:gd name="connsiteX72" fmla="*/ 626395 w 687179"/>
                    <a:gd name="connsiteY72" fmla="*/ 570839 h 1017468"/>
                    <a:gd name="connsiteX73" fmla="*/ 629038 w 687179"/>
                    <a:gd name="connsiteY73" fmla="*/ 578767 h 1017468"/>
                    <a:gd name="connsiteX74" fmla="*/ 631681 w 687179"/>
                    <a:gd name="connsiteY74" fmla="*/ 602552 h 1017468"/>
                    <a:gd name="connsiteX75" fmla="*/ 634324 w 687179"/>
                    <a:gd name="connsiteY75" fmla="*/ 610481 h 1017468"/>
                    <a:gd name="connsiteX76" fmla="*/ 636967 w 687179"/>
                    <a:gd name="connsiteY76" fmla="*/ 626337 h 1017468"/>
                    <a:gd name="connsiteX77" fmla="*/ 644895 w 687179"/>
                    <a:gd name="connsiteY77" fmla="*/ 628980 h 1017468"/>
                    <a:gd name="connsiteX78" fmla="*/ 663394 w 687179"/>
                    <a:gd name="connsiteY78" fmla="*/ 631623 h 1017468"/>
                    <a:gd name="connsiteX79" fmla="*/ 671323 w 687179"/>
                    <a:gd name="connsiteY79" fmla="*/ 634266 h 1017468"/>
                    <a:gd name="connsiteX80" fmla="*/ 687179 w 687179"/>
                    <a:gd name="connsiteY80" fmla="*/ 660693 h 1017468"/>
                    <a:gd name="connsiteX81" fmla="*/ 684536 w 687179"/>
                    <a:gd name="connsiteY81" fmla="*/ 687121 h 1017468"/>
                    <a:gd name="connsiteX82" fmla="*/ 681894 w 687179"/>
                    <a:gd name="connsiteY82" fmla="*/ 700335 h 1017468"/>
                    <a:gd name="connsiteX83" fmla="*/ 687179 w 687179"/>
                    <a:gd name="connsiteY83" fmla="*/ 745262 h 1017468"/>
                    <a:gd name="connsiteX84" fmla="*/ 684536 w 687179"/>
                    <a:gd name="connsiteY84" fmla="*/ 758476 h 1017468"/>
                    <a:gd name="connsiteX85" fmla="*/ 681894 w 687179"/>
                    <a:gd name="connsiteY85" fmla="*/ 766404 h 1017468"/>
                    <a:gd name="connsiteX86" fmla="*/ 679251 w 687179"/>
                    <a:gd name="connsiteY86" fmla="*/ 790189 h 1017468"/>
                    <a:gd name="connsiteX87" fmla="*/ 681894 w 687179"/>
                    <a:gd name="connsiteY87" fmla="*/ 840402 h 1017468"/>
                    <a:gd name="connsiteX88" fmla="*/ 681894 w 687179"/>
                    <a:gd name="connsiteY88" fmla="*/ 880044 h 1017468"/>
                    <a:gd name="connsiteX89" fmla="*/ 679251 w 687179"/>
                    <a:gd name="connsiteY89" fmla="*/ 887972 h 1017468"/>
                    <a:gd name="connsiteX90" fmla="*/ 668680 w 687179"/>
                    <a:gd name="connsiteY90" fmla="*/ 890615 h 1017468"/>
                    <a:gd name="connsiteX91" fmla="*/ 660751 w 687179"/>
                    <a:gd name="connsiteY91" fmla="*/ 893258 h 1017468"/>
                    <a:gd name="connsiteX92" fmla="*/ 652823 w 687179"/>
                    <a:gd name="connsiteY92" fmla="*/ 898543 h 1017468"/>
                    <a:gd name="connsiteX93" fmla="*/ 636967 w 687179"/>
                    <a:gd name="connsiteY93" fmla="*/ 903829 h 1017468"/>
                    <a:gd name="connsiteX94" fmla="*/ 621110 w 687179"/>
                    <a:gd name="connsiteY94" fmla="*/ 911757 h 1017468"/>
                    <a:gd name="connsiteX95" fmla="*/ 613182 w 687179"/>
                    <a:gd name="connsiteY95" fmla="*/ 917043 h 1017468"/>
                    <a:gd name="connsiteX96" fmla="*/ 597325 w 687179"/>
                    <a:gd name="connsiteY96" fmla="*/ 922328 h 1017468"/>
                    <a:gd name="connsiteX97" fmla="*/ 589397 w 687179"/>
                    <a:gd name="connsiteY97" fmla="*/ 919685 h 1017468"/>
                    <a:gd name="connsiteX98" fmla="*/ 581468 w 687179"/>
                    <a:gd name="connsiteY98" fmla="*/ 911757 h 1017468"/>
                    <a:gd name="connsiteX99" fmla="*/ 570897 w 687179"/>
                    <a:gd name="connsiteY99" fmla="*/ 914400 h 1017468"/>
                    <a:gd name="connsiteX100" fmla="*/ 562969 w 687179"/>
                    <a:gd name="connsiteY100" fmla="*/ 930256 h 1017468"/>
                    <a:gd name="connsiteX101" fmla="*/ 560326 w 687179"/>
                    <a:gd name="connsiteY101" fmla="*/ 938185 h 1017468"/>
                    <a:gd name="connsiteX102" fmla="*/ 547112 w 687179"/>
                    <a:gd name="connsiteY102" fmla="*/ 954041 h 1017468"/>
                    <a:gd name="connsiteX103" fmla="*/ 539184 w 687179"/>
                    <a:gd name="connsiteY103" fmla="*/ 969898 h 1017468"/>
                    <a:gd name="connsiteX104" fmla="*/ 536541 w 687179"/>
                    <a:gd name="connsiteY104" fmla="*/ 977826 h 1017468"/>
                    <a:gd name="connsiteX105" fmla="*/ 525970 w 687179"/>
                    <a:gd name="connsiteY105" fmla="*/ 993683 h 1017468"/>
                    <a:gd name="connsiteX106" fmla="*/ 512756 w 687179"/>
                    <a:gd name="connsiteY106" fmla="*/ 996326 h 1017468"/>
                    <a:gd name="connsiteX107" fmla="*/ 504828 w 687179"/>
                    <a:gd name="connsiteY107" fmla="*/ 998969 h 1017468"/>
                    <a:gd name="connsiteX108" fmla="*/ 494257 w 687179"/>
                    <a:gd name="connsiteY108" fmla="*/ 1001611 h 1017468"/>
                    <a:gd name="connsiteX109" fmla="*/ 486328 w 687179"/>
                    <a:gd name="connsiteY109" fmla="*/ 1004254 h 1017468"/>
                    <a:gd name="connsiteX110" fmla="*/ 475757 w 687179"/>
                    <a:gd name="connsiteY110" fmla="*/ 1006897 h 1017468"/>
                    <a:gd name="connsiteX111" fmla="*/ 467829 w 687179"/>
                    <a:gd name="connsiteY111" fmla="*/ 1009540 h 1017468"/>
                    <a:gd name="connsiteX112" fmla="*/ 454615 w 687179"/>
                    <a:gd name="connsiteY112" fmla="*/ 1012182 h 1017468"/>
                    <a:gd name="connsiteX113" fmla="*/ 444044 w 687179"/>
                    <a:gd name="connsiteY113" fmla="*/ 1014825 h 1017468"/>
                    <a:gd name="connsiteX114" fmla="*/ 417616 w 687179"/>
                    <a:gd name="connsiteY114" fmla="*/ 1017468 h 1017468"/>
                    <a:gd name="connsiteX115" fmla="*/ 425545 w 687179"/>
                    <a:gd name="connsiteY115" fmla="*/ 991040 h 1017468"/>
                    <a:gd name="connsiteX116" fmla="*/ 430830 w 687179"/>
                    <a:gd name="connsiteY116" fmla="*/ 980469 h 1017468"/>
                    <a:gd name="connsiteX117" fmla="*/ 441401 w 687179"/>
                    <a:gd name="connsiteY117" fmla="*/ 961970 h 1017468"/>
                    <a:gd name="connsiteX118" fmla="*/ 444044 w 687179"/>
                    <a:gd name="connsiteY118" fmla="*/ 954041 h 1017468"/>
                    <a:gd name="connsiteX119" fmla="*/ 438758 w 687179"/>
                    <a:gd name="connsiteY119" fmla="*/ 938185 h 1017468"/>
                    <a:gd name="connsiteX120" fmla="*/ 444044 w 687179"/>
                    <a:gd name="connsiteY120" fmla="*/ 917043 h 1017468"/>
                    <a:gd name="connsiteX121" fmla="*/ 449330 w 687179"/>
                    <a:gd name="connsiteY121" fmla="*/ 901186 h 1017468"/>
                    <a:gd name="connsiteX122" fmla="*/ 454615 w 687179"/>
                    <a:gd name="connsiteY122" fmla="*/ 885329 h 1017468"/>
                    <a:gd name="connsiteX123" fmla="*/ 459901 w 687179"/>
                    <a:gd name="connsiteY123" fmla="*/ 877401 h 1017468"/>
                    <a:gd name="connsiteX124" fmla="*/ 465186 w 687179"/>
                    <a:gd name="connsiteY124" fmla="*/ 840402 h 1017468"/>
                    <a:gd name="connsiteX125" fmla="*/ 457258 w 687179"/>
                    <a:gd name="connsiteY125" fmla="*/ 845688 h 1017468"/>
                    <a:gd name="connsiteX126" fmla="*/ 429523 w 687179"/>
                    <a:gd name="connsiteY126" fmla="*/ 852832 h 1017468"/>
                    <a:gd name="connsiteX127" fmla="*/ 409688 w 687179"/>
                    <a:gd name="connsiteY127" fmla="*/ 853616 h 1017468"/>
                    <a:gd name="connsiteX128" fmla="*/ 400975 w 687179"/>
                    <a:gd name="connsiteY128" fmla="*/ 873189 h 1017468"/>
                    <a:gd name="connsiteX129" fmla="*/ 379571 w 687179"/>
                    <a:gd name="connsiteY129" fmla="*/ 881902 h 1017468"/>
                    <a:gd name="connsiteX130" fmla="*/ 350212 w 687179"/>
                    <a:gd name="connsiteY130" fmla="*/ 871854 h 1017468"/>
                    <a:gd name="connsiteX131" fmla="*/ 354190 w 687179"/>
                    <a:gd name="connsiteY131" fmla="*/ 843045 h 1017468"/>
                    <a:gd name="connsiteX132" fmla="*/ 351547 w 687179"/>
                    <a:gd name="connsiteY132" fmla="*/ 835117 h 1017468"/>
                    <a:gd name="connsiteX133" fmla="*/ 348904 w 687179"/>
                    <a:gd name="connsiteY133" fmla="*/ 827188 h 1017468"/>
                    <a:gd name="connsiteX134" fmla="*/ 351547 w 687179"/>
                    <a:gd name="connsiteY134" fmla="*/ 819260 h 1017468"/>
                    <a:gd name="connsiteX135" fmla="*/ 359475 w 687179"/>
                    <a:gd name="connsiteY135" fmla="*/ 813974 h 1017468"/>
                    <a:gd name="connsiteX136" fmla="*/ 375332 w 687179"/>
                    <a:gd name="connsiteY136" fmla="*/ 800761 h 1017468"/>
                    <a:gd name="connsiteX137" fmla="*/ 380617 w 687179"/>
                    <a:gd name="connsiteY137" fmla="*/ 792832 h 1017468"/>
                    <a:gd name="connsiteX138" fmla="*/ 385903 w 687179"/>
                    <a:gd name="connsiteY138" fmla="*/ 776976 h 1017468"/>
                    <a:gd name="connsiteX139" fmla="*/ 380617 w 687179"/>
                    <a:gd name="connsiteY139" fmla="*/ 737334 h 1017468"/>
                    <a:gd name="connsiteX140" fmla="*/ 346233 w 687179"/>
                    <a:gd name="connsiteY140" fmla="*/ 721477 h 1017468"/>
                    <a:gd name="connsiteX141" fmla="*/ 311905 w 687179"/>
                    <a:gd name="connsiteY141" fmla="*/ 726763 h 1017468"/>
                    <a:gd name="connsiteX142" fmla="*/ 285477 w 687179"/>
                    <a:gd name="connsiteY142" fmla="*/ 732048 h 1017468"/>
                    <a:gd name="connsiteX143" fmla="*/ 256407 w 687179"/>
                    <a:gd name="connsiteY143" fmla="*/ 729406 h 1017468"/>
                    <a:gd name="connsiteX144" fmla="*/ 259050 w 687179"/>
                    <a:gd name="connsiteY144" fmla="*/ 708263 h 1017468"/>
                    <a:gd name="connsiteX145" fmla="*/ 266978 w 687179"/>
                    <a:gd name="connsiteY145" fmla="*/ 705621 h 1017468"/>
                    <a:gd name="connsiteX146" fmla="*/ 280192 w 687179"/>
                    <a:gd name="connsiteY146" fmla="*/ 695050 h 1017468"/>
                    <a:gd name="connsiteX147" fmla="*/ 285477 w 687179"/>
                    <a:gd name="connsiteY147" fmla="*/ 687121 h 1017468"/>
                    <a:gd name="connsiteX148" fmla="*/ 290763 w 687179"/>
                    <a:gd name="connsiteY148" fmla="*/ 671265 h 1017468"/>
                    <a:gd name="connsiteX149" fmla="*/ 298691 w 687179"/>
                    <a:gd name="connsiteY149" fmla="*/ 665979 h 1017468"/>
                    <a:gd name="connsiteX150" fmla="*/ 309262 w 687179"/>
                    <a:gd name="connsiteY150" fmla="*/ 650122 h 1017468"/>
                    <a:gd name="connsiteX151" fmla="*/ 314548 w 687179"/>
                    <a:gd name="connsiteY151" fmla="*/ 642194 h 1017468"/>
                    <a:gd name="connsiteX152" fmla="*/ 317191 w 687179"/>
                    <a:gd name="connsiteY152" fmla="*/ 634266 h 1017468"/>
                    <a:gd name="connsiteX153" fmla="*/ 322476 w 687179"/>
                    <a:gd name="connsiteY153" fmla="*/ 626337 h 1017468"/>
                    <a:gd name="connsiteX154" fmla="*/ 327762 w 687179"/>
                    <a:gd name="connsiteY154" fmla="*/ 610481 h 1017468"/>
                    <a:gd name="connsiteX155" fmla="*/ 339117 w 687179"/>
                    <a:gd name="connsiteY155" fmla="*/ 584577 h 1017468"/>
                    <a:gd name="connsiteX156" fmla="*/ 359475 w 687179"/>
                    <a:gd name="connsiteY156" fmla="*/ 576125 h 1017468"/>
                    <a:gd name="connsiteX157" fmla="*/ 370046 w 687179"/>
                    <a:gd name="connsiteY157" fmla="*/ 552340 h 1017468"/>
                    <a:gd name="connsiteX158" fmla="*/ 372689 w 687179"/>
                    <a:gd name="connsiteY158" fmla="*/ 539126 h 1017468"/>
                    <a:gd name="connsiteX159" fmla="*/ 370831 w 687179"/>
                    <a:gd name="connsiteY159" fmla="*/ 513744 h 1017468"/>
                    <a:gd name="connsiteX160" fmla="*/ 383260 w 687179"/>
                    <a:gd name="connsiteY160" fmla="*/ 483628 h 1017468"/>
                    <a:gd name="connsiteX161" fmla="*/ 388546 w 687179"/>
                    <a:gd name="connsiteY161" fmla="*/ 467771 h 1017468"/>
                    <a:gd name="connsiteX162" fmla="*/ 396474 w 687179"/>
                    <a:gd name="connsiteY162" fmla="*/ 443986 h 1017468"/>
                    <a:gd name="connsiteX163" fmla="*/ 399117 w 687179"/>
                    <a:gd name="connsiteY163" fmla="*/ 436058 h 1017468"/>
                    <a:gd name="connsiteX164" fmla="*/ 396474 w 687179"/>
                    <a:gd name="connsiteY164" fmla="*/ 425487 h 1017468"/>
                    <a:gd name="connsiteX165" fmla="*/ 393831 w 687179"/>
                    <a:gd name="connsiteY165" fmla="*/ 417558 h 1017468"/>
                    <a:gd name="connsiteX166" fmla="*/ 377975 w 687179"/>
                    <a:gd name="connsiteY166" fmla="*/ 412273 h 1017468"/>
                    <a:gd name="connsiteX167" fmla="*/ 370046 w 687179"/>
                    <a:gd name="connsiteY167" fmla="*/ 409630 h 1017468"/>
                    <a:gd name="connsiteX168" fmla="*/ 346261 w 687179"/>
                    <a:gd name="connsiteY168" fmla="*/ 396416 h 1017468"/>
                    <a:gd name="connsiteX169" fmla="*/ 315594 w 687179"/>
                    <a:gd name="connsiteY169" fmla="*/ 385061 h 1017468"/>
                    <a:gd name="connsiteX170" fmla="*/ 293379 w 687179"/>
                    <a:gd name="connsiteY170" fmla="*/ 362060 h 1017468"/>
                    <a:gd name="connsiteX171" fmla="*/ 264335 w 687179"/>
                    <a:gd name="connsiteY171" fmla="*/ 359417 h 1017468"/>
                    <a:gd name="connsiteX172" fmla="*/ 256407 w 687179"/>
                    <a:gd name="connsiteY172" fmla="*/ 362060 h 1017468"/>
                    <a:gd name="connsiteX173" fmla="*/ 248479 w 687179"/>
                    <a:gd name="connsiteY173" fmla="*/ 367345 h 1017468"/>
                    <a:gd name="connsiteX174" fmla="*/ 237908 w 687179"/>
                    <a:gd name="connsiteY174" fmla="*/ 369988 h 1017468"/>
                    <a:gd name="connsiteX175" fmla="*/ 222051 w 687179"/>
                    <a:gd name="connsiteY175" fmla="*/ 375274 h 1017468"/>
                    <a:gd name="connsiteX176" fmla="*/ 221267 w 687179"/>
                    <a:gd name="connsiteY176" fmla="*/ 392205 h 1017468"/>
                    <a:gd name="connsiteX177" fmla="*/ 208837 w 687179"/>
                    <a:gd name="connsiteY177" fmla="*/ 396416 h 1017468"/>
                    <a:gd name="connsiteX178" fmla="*/ 182409 w 687179"/>
                    <a:gd name="connsiteY178" fmla="*/ 399059 h 1017468"/>
                    <a:gd name="connsiteX179" fmla="*/ 174481 w 687179"/>
                    <a:gd name="connsiteY179" fmla="*/ 401702 h 1017468"/>
                    <a:gd name="connsiteX180" fmla="*/ 161006 w 687179"/>
                    <a:gd name="connsiteY180" fmla="*/ 429202 h 1017468"/>
                    <a:gd name="connsiteX181" fmla="*/ 146745 w 687179"/>
                    <a:gd name="connsiteY181" fmla="*/ 459320 h 1017468"/>
                    <a:gd name="connsiteX182" fmla="*/ 126911 w 687179"/>
                    <a:gd name="connsiteY182" fmla="*/ 483628 h 1017468"/>
                    <a:gd name="connsiteX183" fmla="*/ 95198 w 687179"/>
                    <a:gd name="connsiteY183" fmla="*/ 478342 h 1017468"/>
                    <a:gd name="connsiteX184" fmla="*/ 79341 w 687179"/>
                    <a:gd name="connsiteY184" fmla="*/ 470414 h 1017468"/>
                    <a:gd name="connsiteX185" fmla="*/ 68770 w 687179"/>
                    <a:gd name="connsiteY185" fmla="*/ 467771 h 1017468"/>
                    <a:gd name="connsiteX186" fmla="*/ 60842 w 687179"/>
                    <a:gd name="connsiteY186" fmla="*/ 465128 h 1017468"/>
                    <a:gd name="connsiteX187" fmla="*/ 60842 w 687179"/>
                    <a:gd name="connsiteY187" fmla="*/ 441343 h 1017468"/>
                    <a:gd name="connsiteX188" fmla="*/ 71413 w 687179"/>
                    <a:gd name="connsiteY188" fmla="*/ 425487 h 1017468"/>
                    <a:gd name="connsiteX189" fmla="*/ 66127 w 687179"/>
                    <a:gd name="connsiteY189" fmla="*/ 393773 h 1017468"/>
                    <a:gd name="connsiteX190" fmla="*/ 55556 w 687179"/>
                    <a:gd name="connsiteY190" fmla="*/ 369988 h 1017468"/>
                    <a:gd name="connsiteX191" fmla="*/ 50271 w 687179"/>
                    <a:gd name="connsiteY191" fmla="*/ 340918 h 1017468"/>
                    <a:gd name="connsiteX192" fmla="*/ 42342 w 687179"/>
                    <a:gd name="connsiteY192" fmla="*/ 314490 h 1017468"/>
                    <a:gd name="connsiteX193" fmla="*/ 31771 w 687179"/>
                    <a:gd name="connsiteY193" fmla="*/ 298633 h 1017468"/>
                    <a:gd name="connsiteX194" fmla="*/ 29128 w 687179"/>
                    <a:gd name="connsiteY194" fmla="*/ 288062 h 1017468"/>
                    <a:gd name="connsiteX195" fmla="*/ 34414 w 687179"/>
                    <a:gd name="connsiteY195" fmla="*/ 258992 h 1017468"/>
                    <a:gd name="connsiteX196" fmla="*/ 39699 w 687179"/>
                    <a:gd name="connsiteY196" fmla="*/ 243135 h 1017468"/>
                    <a:gd name="connsiteX197" fmla="*/ 47628 w 687179"/>
                    <a:gd name="connsiteY197" fmla="*/ 235207 h 1017468"/>
                    <a:gd name="connsiteX198" fmla="*/ 46815 w 687179"/>
                    <a:gd name="connsiteY198" fmla="*/ 213252 h 1017468"/>
                    <a:gd name="connsiteX199" fmla="*/ 65054 w 687179"/>
                    <a:gd name="connsiteY199" fmla="*/ 178374 h 1017468"/>
                    <a:gd name="connsiteX200" fmla="*/ 89912 w 687179"/>
                    <a:gd name="connsiteY200" fmla="*/ 158566 h 1017468"/>
                    <a:gd name="connsiteX201" fmla="*/ 74056 w 687179"/>
                    <a:gd name="connsiteY201" fmla="*/ 150638 h 1017468"/>
                    <a:gd name="connsiteX202" fmla="*/ 66127 w 687179"/>
                    <a:gd name="connsiteY202" fmla="*/ 153281 h 1017468"/>
                    <a:gd name="connsiteX203" fmla="*/ 44985 w 687179"/>
                    <a:gd name="connsiteY203" fmla="*/ 145352 h 1017468"/>
                    <a:gd name="connsiteX204" fmla="*/ 39699 w 687179"/>
                    <a:gd name="connsiteY204" fmla="*/ 137424 h 1017468"/>
                    <a:gd name="connsiteX205" fmla="*/ 15914 w 687179"/>
                    <a:gd name="connsiteY205" fmla="*/ 124210 h 1017468"/>
                    <a:gd name="connsiteX206" fmla="*/ 7986 w 687179"/>
                    <a:gd name="connsiteY206" fmla="*/ 118925 h 1017468"/>
                    <a:gd name="connsiteX207" fmla="*/ 58 w 687179"/>
                    <a:gd name="connsiteY207" fmla="*/ 118925 h 1017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Lst>
                  <a:rect l="l" t="t" r="r" b="b"/>
                  <a:pathLst>
                    <a:path w="687179" h="1017468">
                      <a:moveTo>
                        <a:pt x="58" y="118925"/>
                      </a:moveTo>
                      <a:cubicBezTo>
                        <a:pt x="498" y="116723"/>
                        <a:pt x="7640" y="110494"/>
                        <a:pt x="10629" y="105711"/>
                      </a:cubicBezTo>
                      <a:cubicBezTo>
                        <a:pt x="12106" y="103348"/>
                        <a:pt x="11532" y="99957"/>
                        <a:pt x="13272" y="97782"/>
                      </a:cubicBezTo>
                      <a:cubicBezTo>
                        <a:pt x="15256" y="95302"/>
                        <a:pt x="18760" y="94530"/>
                        <a:pt x="21200" y="92497"/>
                      </a:cubicBezTo>
                      <a:cubicBezTo>
                        <a:pt x="24071" y="90104"/>
                        <a:pt x="26018" y="86642"/>
                        <a:pt x="29128" y="84569"/>
                      </a:cubicBezTo>
                      <a:cubicBezTo>
                        <a:pt x="34160" y="81214"/>
                        <a:pt x="53988" y="79507"/>
                        <a:pt x="55556" y="79283"/>
                      </a:cubicBezTo>
                      <a:cubicBezTo>
                        <a:pt x="58199" y="78402"/>
                        <a:pt x="60698" y="76640"/>
                        <a:pt x="63484" y="76640"/>
                      </a:cubicBezTo>
                      <a:cubicBezTo>
                        <a:pt x="73775" y="76640"/>
                        <a:pt x="70610" y="81123"/>
                        <a:pt x="76698" y="87211"/>
                      </a:cubicBezTo>
                      <a:cubicBezTo>
                        <a:pt x="78944" y="89457"/>
                        <a:pt x="81984" y="90735"/>
                        <a:pt x="84627" y="92497"/>
                      </a:cubicBezTo>
                      <a:cubicBezTo>
                        <a:pt x="87270" y="91616"/>
                        <a:pt x="90585" y="91824"/>
                        <a:pt x="92555" y="89854"/>
                      </a:cubicBezTo>
                      <a:cubicBezTo>
                        <a:pt x="94525" y="87884"/>
                        <a:pt x="93952" y="84418"/>
                        <a:pt x="95198" y="81926"/>
                      </a:cubicBezTo>
                      <a:cubicBezTo>
                        <a:pt x="96618" y="79085"/>
                        <a:pt x="99063" y="76838"/>
                        <a:pt x="100483" y="73997"/>
                      </a:cubicBezTo>
                      <a:cubicBezTo>
                        <a:pt x="101729" y="71505"/>
                        <a:pt x="101386" y="68244"/>
                        <a:pt x="103126" y="66069"/>
                      </a:cubicBezTo>
                      <a:cubicBezTo>
                        <a:pt x="106852" y="61412"/>
                        <a:pt x="113761" y="59882"/>
                        <a:pt x="118983" y="58141"/>
                      </a:cubicBezTo>
                      <a:cubicBezTo>
                        <a:pt x="119894" y="50852"/>
                        <a:pt x="120194" y="37218"/>
                        <a:pt x="124268" y="29070"/>
                      </a:cubicBezTo>
                      <a:cubicBezTo>
                        <a:pt x="125689" y="26229"/>
                        <a:pt x="127792" y="23785"/>
                        <a:pt x="129554" y="21142"/>
                      </a:cubicBezTo>
                      <a:cubicBezTo>
                        <a:pt x="130435" y="17618"/>
                        <a:pt x="130182" y="13593"/>
                        <a:pt x="132197" y="10571"/>
                      </a:cubicBezTo>
                      <a:cubicBezTo>
                        <a:pt x="133959" y="7928"/>
                        <a:pt x="137284" y="6705"/>
                        <a:pt x="140125" y="5285"/>
                      </a:cubicBezTo>
                      <a:cubicBezTo>
                        <a:pt x="143912" y="3392"/>
                        <a:pt x="155244" y="845"/>
                        <a:pt x="158624" y="0"/>
                      </a:cubicBezTo>
                      <a:cubicBezTo>
                        <a:pt x="162148" y="881"/>
                        <a:pt x="165716" y="1599"/>
                        <a:pt x="169195" y="2643"/>
                      </a:cubicBezTo>
                      <a:cubicBezTo>
                        <a:pt x="174532" y="4244"/>
                        <a:pt x="179497" y="7501"/>
                        <a:pt x="185052" y="7928"/>
                      </a:cubicBezTo>
                      <a:lnTo>
                        <a:pt x="219408" y="10571"/>
                      </a:lnTo>
                      <a:cubicBezTo>
                        <a:pt x="222051" y="12333"/>
                        <a:pt x="225653" y="13163"/>
                        <a:pt x="227336" y="15856"/>
                      </a:cubicBezTo>
                      <a:cubicBezTo>
                        <a:pt x="231656" y="22769"/>
                        <a:pt x="232923" y="44146"/>
                        <a:pt x="243193" y="47570"/>
                      </a:cubicBezTo>
                      <a:cubicBezTo>
                        <a:pt x="245836" y="48451"/>
                        <a:pt x="248686" y="48860"/>
                        <a:pt x="251121" y="50213"/>
                      </a:cubicBezTo>
                      <a:cubicBezTo>
                        <a:pt x="256674" y="53298"/>
                        <a:pt x="266978" y="60784"/>
                        <a:pt x="266978" y="60784"/>
                      </a:cubicBezTo>
                      <a:cubicBezTo>
                        <a:pt x="270634" y="71749"/>
                        <a:pt x="269575" y="73982"/>
                        <a:pt x="285477" y="79283"/>
                      </a:cubicBezTo>
                      <a:lnTo>
                        <a:pt x="301334" y="84569"/>
                      </a:lnTo>
                      <a:cubicBezTo>
                        <a:pt x="302215" y="87212"/>
                        <a:pt x="302237" y="90322"/>
                        <a:pt x="303977" y="92497"/>
                      </a:cubicBezTo>
                      <a:cubicBezTo>
                        <a:pt x="305961" y="94977"/>
                        <a:pt x="309659" y="95536"/>
                        <a:pt x="311905" y="97782"/>
                      </a:cubicBezTo>
                      <a:cubicBezTo>
                        <a:pt x="314151" y="100028"/>
                        <a:pt x="315429" y="103068"/>
                        <a:pt x="317191" y="105711"/>
                      </a:cubicBezTo>
                      <a:cubicBezTo>
                        <a:pt x="318072" y="109235"/>
                        <a:pt x="317076" y="113918"/>
                        <a:pt x="319834" y="116282"/>
                      </a:cubicBezTo>
                      <a:cubicBezTo>
                        <a:pt x="324064" y="119908"/>
                        <a:pt x="335690" y="121567"/>
                        <a:pt x="335690" y="121567"/>
                      </a:cubicBezTo>
                      <a:cubicBezTo>
                        <a:pt x="340976" y="120686"/>
                        <a:pt x="346316" y="120087"/>
                        <a:pt x="351547" y="118925"/>
                      </a:cubicBezTo>
                      <a:cubicBezTo>
                        <a:pt x="354266" y="118321"/>
                        <a:pt x="356756" y="116886"/>
                        <a:pt x="359475" y="116282"/>
                      </a:cubicBezTo>
                      <a:cubicBezTo>
                        <a:pt x="364706" y="115119"/>
                        <a:pt x="370046" y="114520"/>
                        <a:pt x="375332" y="113639"/>
                      </a:cubicBezTo>
                      <a:lnTo>
                        <a:pt x="396474" y="116282"/>
                      </a:lnTo>
                      <a:cubicBezTo>
                        <a:pt x="401779" y="117040"/>
                        <a:pt x="406972" y="118925"/>
                        <a:pt x="412331" y="118925"/>
                      </a:cubicBezTo>
                      <a:cubicBezTo>
                        <a:pt x="430851" y="118925"/>
                        <a:pt x="449330" y="117163"/>
                        <a:pt x="467829" y="116282"/>
                      </a:cubicBezTo>
                      <a:cubicBezTo>
                        <a:pt x="485718" y="110319"/>
                        <a:pt x="479203" y="109337"/>
                        <a:pt x="494257" y="113639"/>
                      </a:cubicBezTo>
                      <a:cubicBezTo>
                        <a:pt x="496935" y="114404"/>
                        <a:pt x="499542" y="115401"/>
                        <a:pt x="502185" y="116282"/>
                      </a:cubicBezTo>
                      <a:cubicBezTo>
                        <a:pt x="504828" y="118925"/>
                        <a:pt x="507819" y="121260"/>
                        <a:pt x="510113" y="124210"/>
                      </a:cubicBezTo>
                      <a:cubicBezTo>
                        <a:pt x="514013" y="129224"/>
                        <a:pt x="516192" y="135575"/>
                        <a:pt x="520684" y="140067"/>
                      </a:cubicBezTo>
                      <a:lnTo>
                        <a:pt x="528613" y="147995"/>
                      </a:lnTo>
                      <a:cubicBezTo>
                        <a:pt x="529494" y="150638"/>
                        <a:pt x="530491" y="153245"/>
                        <a:pt x="531256" y="155924"/>
                      </a:cubicBezTo>
                      <a:cubicBezTo>
                        <a:pt x="532254" y="159416"/>
                        <a:pt x="530818" y="164570"/>
                        <a:pt x="533898" y="166495"/>
                      </a:cubicBezTo>
                      <a:cubicBezTo>
                        <a:pt x="539180" y="169796"/>
                        <a:pt x="546231" y="168256"/>
                        <a:pt x="552398" y="169137"/>
                      </a:cubicBezTo>
                      <a:cubicBezTo>
                        <a:pt x="555922" y="174423"/>
                        <a:pt x="561925" y="178728"/>
                        <a:pt x="562969" y="184994"/>
                      </a:cubicBezTo>
                      <a:cubicBezTo>
                        <a:pt x="566070" y="203599"/>
                        <a:pt x="563918" y="195767"/>
                        <a:pt x="568254" y="208779"/>
                      </a:cubicBezTo>
                      <a:cubicBezTo>
                        <a:pt x="569135" y="217588"/>
                        <a:pt x="567348" y="227096"/>
                        <a:pt x="570897" y="235207"/>
                      </a:cubicBezTo>
                      <a:cubicBezTo>
                        <a:pt x="573893" y="242055"/>
                        <a:pt x="582608" y="244843"/>
                        <a:pt x="586754" y="251063"/>
                      </a:cubicBezTo>
                      <a:cubicBezTo>
                        <a:pt x="588516" y="253706"/>
                        <a:pt x="590619" y="256151"/>
                        <a:pt x="592039" y="258992"/>
                      </a:cubicBezTo>
                      <a:cubicBezTo>
                        <a:pt x="593285" y="261484"/>
                        <a:pt x="593137" y="264602"/>
                        <a:pt x="594682" y="266920"/>
                      </a:cubicBezTo>
                      <a:cubicBezTo>
                        <a:pt x="598752" y="273025"/>
                        <a:pt x="604689" y="276234"/>
                        <a:pt x="610539" y="280134"/>
                      </a:cubicBezTo>
                      <a:cubicBezTo>
                        <a:pt x="614944" y="293348"/>
                        <a:pt x="614063" y="285420"/>
                        <a:pt x="607896" y="303919"/>
                      </a:cubicBezTo>
                      <a:lnTo>
                        <a:pt x="605253" y="311847"/>
                      </a:lnTo>
                      <a:cubicBezTo>
                        <a:pt x="606134" y="314490"/>
                        <a:pt x="606156" y="317601"/>
                        <a:pt x="607896" y="319776"/>
                      </a:cubicBezTo>
                      <a:cubicBezTo>
                        <a:pt x="611621" y="324433"/>
                        <a:pt x="618531" y="325963"/>
                        <a:pt x="623753" y="327704"/>
                      </a:cubicBezTo>
                      <a:cubicBezTo>
                        <a:pt x="635869" y="345879"/>
                        <a:pt x="632315" y="337535"/>
                        <a:pt x="636967" y="351489"/>
                      </a:cubicBezTo>
                      <a:cubicBezTo>
                        <a:pt x="632973" y="367464"/>
                        <a:pt x="635472" y="358616"/>
                        <a:pt x="629038" y="377917"/>
                      </a:cubicBezTo>
                      <a:lnTo>
                        <a:pt x="626395" y="385845"/>
                      </a:lnTo>
                      <a:cubicBezTo>
                        <a:pt x="625514" y="392011"/>
                        <a:pt x="624974" y="398236"/>
                        <a:pt x="623753" y="404344"/>
                      </a:cubicBezTo>
                      <a:cubicBezTo>
                        <a:pt x="623207" y="407076"/>
                        <a:pt x="621110" y="409487"/>
                        <a:pt x="621110" y="412273"/>
                      </a:cubicBezTo>
                      <a:cubicBezTo>
                        <a:pt x="621110" y="420250"/>
                        <a:pt x="622189" y="428236"/>
                        <a:pt x="623753" y="436058"/>
                      </a:cubicBezTo>
                      <a:cubicBezTo>
                        <a:pt x="624846" y="441521"/>
                        <a:pt x="629038" y="451914"/>
                        <a:pt x="629038" y="451914"/>
                      </a:cubicBezTo>
                      <a:cubicBezTo>
                        <a:pt x="628157" y="454557"/>
                        <a:pt x="626789" y="457085"/>
                        <a:pt x="626395" y="459843"/>
                      </a:cubicBezTo>
                      <a:cubicBezTo>
                        <a:pt x="625662" y="464975"/>
                        <a:pt x="625278" y="489760"/>
                        <a:pt x="621110" y="499484"/>
                      </a:cubicBezTo>
                      <a:cubicBezTo>
                        <a:pt x="619859" y="502404"/>
                        <a:pt x="617586" y="504770"/>
                        <a:pt x="615824" y="507413"/>
                      </a:cubicBezTo>
                      <a:lnTo>
                        <a:pt x="610539" y="523269"/>
                      </a:lnTo>
                      <a:lnTo>
                        <a:pt x="607896" y="531197"/>
                      </a:lnTo>
                      <a:cubicBezTo>
                        <a:pt x="608777" y="533840"/>
                        <a:pt x="609186" y="536691"/>
                        <a:pt x="610539" y="539126"/>
                      </a:cubicBezTo>
                      <a:cubicBezTo>
                        <a:pt x="613624" y="544679"/>
                        <a:pt x="621110" y="554982"/>
                        <a:pt x="621110" y="554982"/>
                      </a:cubicBezTo>
                      <a:lnTo>
                        <a:pt x="626395" y="570839"/>
                      </a:lnTo>
                      <a:lnTo>
                        <a:pt x="629038" y="578767"/>
                      </a:lnTo>
                      <a:cubicBezTo>
                        <a:pt x="629919" y="586695"/>
                        <a:pt x="630369" y="594683"/>
                        <a:pt x="631681" y="602552"/>
                      </a:cubicBezTo>
                      <a:cubicBezTo>
                        <a:pt x="632139" y="605300"/>
                        <a:pt x="633720" y="607761"/>
                        <a:pt x="634324" y="610481"/>
                      </a:cubicBezTo>
                      <a:cubicBezTo>
                        <a:pt x="635486" y="615712"/>
                        <a:pt x="634309" y="621685"/>
                        <a:pt x="636967" y="626337"/>
                      </a:cubicBezTo>
                      <a:cubicBezTo>
                        <a:pt x="638349" y="628756"/>
                        <a:pt x="642163" y="628434"/>
                        <a:pt x="644895" y="628980"/>
                      </a:cubicBezTo>
                      <a:cubicBezTo>
                        <a:pt x="651003" y="630202"/>
                        <a:pt x="657228" y="630742"/>
                        <a:pt x="663394" y="631623"/>
                      </a:cubicBezTo>
                      <a:cubicBezTo>
                        <a:pt x="666037" y="632504"/>
                        <a:pt x="669353" y="632296"/>
                        <a:pt x="671323" y="634266"/>
                      </a:cubicBezTo>
                      <a:cubicBezTo>
                        <a:pt x="677703" y="640645"/>
                        <a:pt x="683008" y="652350"/>
                        <a:pt x="687179" y="660693"/>
                      </a:cubicBezTo>
                      <a:cubicBezTo>
                        <a:pt x="686298" y="669502"/>
                        <a:pt x="685706" y="678345"/>
                        <a:pt x="684536" y="687121"/>
                      </a:cubicBezTo>
                      <a:cubicBezTo>
                        <a:pt x="683942" y="691573"/>
                        <a:pt x="681894" y="695843"/>
                        <a:pt x="681894" y="700335"/>
                      </a:cubicBezTo>
                      <a:cubicBezTo>
                        <a:pt x="681894" y="731592"/>
                        <a:pt x="681266" y="727524"/>
                        <a:pt x="687179" y="745262"/>
                      </a:cubicBezTo>
                      <a:cubicBezTo>
                        <a:pt x="686298" y="749667"/>
                        <a:pt x="685625" y="754118"/>
                        <a:pt x="684536" y="758476"/>
                      </a:cubicBezTo>
                      <a:cubicBezTo>
                        <a:pt x="683860" y="761178"/>
                        <a:pt x="682352" y="763656"/>
                        <a:pt x="681894" y="766404"/>
                      </a:cubicBezTo>
                      <a:cubicBezTo>
                        <a:pt x="680583" y="774273"/>
                        <a:pt x="680132" y="782261"/>
                        <a:pt x="679251" y="790189"/>
                      </a:cubicBezTo>
                      <a:cubicBezTo>
                        <a:pt x="680132" y="806927"/>
                        <a:pt x="680502" y="823699"/>
                        <a:pt x="681894" y="840402"/>
                      </a:cubicBezTo>
                      <a:cubicBezTo>
                        <a:pt x="684319" y="869504"/>
                        <a:pt x="688832" y="834943"/>
                        <a:pt x="681894" y="880044"/>
                      </a:cubicBezTo>
                      <a:cubicBezTo>
                        <a:pt x="681470" y="882797"/>
                        <a:pt x="681426" y="886232"/>
                        <a:pt x="679251" y="887972"/>
                      </a:cubicBezTo>
                      <a:cubicBezTo>
                        <a:pt x="676415" y="890241"/>
                        <a:pt x="672172" y="889617"/>
                        <a:pt x="668680" y="890615"/>
                      </a:cubicBezTo>
                      <a:cubicBezTo>
                        <a:pt x="666001" y="891380"/>
                        <a:pt x="663243" y="892012"/>
                        <a:pt x="660751" y="893258"/>
                      </a:cubicBezTo>
                      <a:cubicBezTo>
                        <a:pt x="657910" y="894678"/>
                        <a:pt x="655725" y="897253"/>
                        <a:pt x="652823" y="898543"/>
                      </a:cubicBezTo>
                      <a:cubicBezTo>
                        <a:pt x="647732" y="900806"/>
                        <a:pt x="641603" y="900739"/>
                        <a:pt x="636967" y="903829"/>
                      </a:cubicBezTo>
                      <a:cubicBezTo>
                        <a:pt x="614229" y="918985"/>
                        <a:pt x="643006" y="900807"/>
                        <a:pt x="621110" y="911757"/>
                      </a:cubicBezTo>
                      <a:cubicBezTo>
                        <a:pt x="618269" y="913178"/>
                        <a:pt x="616084" y="915753"/>
                        <a:pt x="613182" y="917043"/>
                      </a:cubicBezTo>
                      <a:cubicBezTo>
                        <a:pt x="608091" y="919306"/>
                        <a:pt x="597325" y="922328"/>
                        <a:pt x="597325" y="922328"/>
                      </a:cubicBezTo>
                      <a:cubicBezTo>
                        <a:pt x="594682" y="921447"/>
                        <a:pt x="591715" y="921230"/>
                        <a:pt x="589397" y="919685"/>
                      </a:cubicBezTo>
                      <a:cubicBezTo>
                        <a:pt x="586287" y="917612"/>
                        <a:pt x="585062" y="912784"/>
                        <a:pt x="581468" y="911757"/>
                      </a:cubicBezTo>
                      <a:cubicBezTo>
                        <a:pt x="577976" y="910759"/>
                        <a:pt x="574421" y="913519"/>
                        <a:pt x="570897" y="914400"/>
                      </a:cubicBezTo>
                      <a:cubicBezTo>
                        <a:pt x="564253" y="934331"/>
                        <a:pt x="573216" y="909760"/>
                        <a:pt x="562969" y="930256"/>
                      </a:cubicBezTo>
                      <a:cubicBezTo>
                        <a:pt x="561723" y="932748"/>
                        <a:pt x="561572" y="935693"/>
                        <a:pt x="560326" y="938185"/>
                      </a:cubicBezTo>
                      <a:cubicBezTo>
                        <a:pt x="556646" y="945545"/>
                        <a:pt x="552958" y="948195"/>
                        <a:pt x="547112" y="954041"/>
                      </a:cubicBezTo>
                      <a:cubicBezTo>
                        <a:pt x="540469" y="973969"/>
                        <a:pt x="549429" y="949408"/>
                        <a:pt x="539184" y="969898"/>
                      </a:cubicBezTo>
                      <a:cubicBezTo>
                        <a:pt x="537938" y="972390"/>
                        <a:pt x="537894" y="975391"/>
                        <a:pt x="536541" y="977826"/>
                      </a:cubicBezTo>
                      <a:cubicBezTo>
                        <a:pt x="533456" y="983379"/>
                        <a:pt x="532199" y="992437"/>
                        <a:pt x="525970" y="993683"/>
                      </a:cubicBezTo>
                      <a:cubicBezTo>
                        <a:pt x="521565" y="994564"/>
                        <a:pt x="517114" y="995236"/>
                        <a:pt x="512756" y="996326"/>
                      </a:cubicBezTo>
                      <a:cubicBezTo>
                        <a:pt x="510054" y="997002"/>
                        <a:pt x="507506" y="998204"/>
                        <a:pt x="504828" y="998969"/>
                      </a:cubicBezTo>
                      <a:cubicBezTo>
                        <a:pt x="501336" y="999967"/>
                        <a:pt x="497749" y="1000613"/>
                        <a:pt x="494257" y="1001611"/>
                      </a:cubicBezTo>
                      <a:cubicBezTo>
                        <a:pt x="491578" y="1002376"/>
                        <a:pt x="489007" y="1003489"/>
                        <a:pt x="486328" y="1004254"/>
                      </a:cubicBezTo>
                      <a:cubicBezTo>
                        <a:pt x="482836" y="1005252"/>
                        <a:pt x="479249" y="1005899"/>
                        <a:pt x="475757" y="1006897"/>
                      </a:cubicBezTo>
                      <a:cubicBezTo>
                        <a:pt x="473079" y="1007662"/>
                        <a:pt x="470531" y="1008864"/>
                        <a:pt x="467829" y="1009540"/>
                      </a:cubicBezTo>
                      <a:cubicBezTo>
                        <a:pt x="463471" y="1010629"/>
                        <a:pt x="459000" y="1011208"/>
                        <a:pt x="454615" y="1012182"/>
                      </a:cubicBezTo>
                      <a:cubicBezTo>
                        <a:pt x="451069" y="1012970"/>
                        <a:pt x="447640" y="1014311"/>
                        <a:pt x="444044" y="1014825"/>
                      </a:cubicBezTo>
                      <a:cubicBezTo>
                        <a:pt x="435280" y="1016077"/>
                        <a:pt x="426425" y="1016587"/>
                        <a:pt x="417616" y="1017468"/>
                      </a:cubicBezTo>
                      <a:cubicBezTo>
                        <a:pt x="419513" y="1009880"/>
                        <a:pt x="422327" y="997476"/>
                        <a:pt x="425545" y="991040"/>
                      </a:cubicBezTo>
                      <a:cubicBezTo>
                        <a:pt x="427307" y="987516"/>
                        <a:pt x="428875" y="983889"/>
                        <a:pt x="430830" y="980469"/>
                      </a:cubicBezTo>
                      <a:cubicBezTo>
                        <a:pt x="438417" y="967193"/>
                        <a:pt x="434553" y="977950"/>
                        <a:pt x="441401" y="961970"/>
                      </a:cubicBezTo>
                      <a:cubicBezTo>
                        <a:pt x="442498" y="959409"/>
                        <a:pt x="443163" y="956684"/>
                        <a:pt x="444044" y="954041"/>
                      </a:cubicBezTo>
                      <a:cubicBezTo>
                        <a:pt x="442282" y="948756"/>
                        <a:pt x="436996" y="943470"/>
                        <a:pt x="438758" y="938185"/>
                      </a:cubicBezTo>
                      <a:cubicBezTo>
                        <a:pt x="446779" y="914122"/>
                        <a:pt x="434474" y="952130"/>
                        <a:pt x="444044" y="917043"/>
                      </a:cubicBezTo>
                      <a:cubicBezTo>
                        <a:pt x="445510" y="911668"/>
                        <a:pt x="447568" y="906472"/>
                        <a:pt x="449330" y="901186"/>
                      </a:cubicBezTo>
                      <a:cubicBezTo>
                        <a:pt x="449331" y="901182"/>
                        <a:pt x="454613" y="885332"/>
                        <a:pt x="454615" y="885329"/>
                      </a:cubicBezTo>
                      <a:lnTo>
                        <a:pt x="459901" y="877401"/>
                      </a:lnTo>
                      <a:cubicBezTo>
                        <a:pt x="463907" y="865381"/>
                        <a:pt x="468273" y="854296"/>
                        <a:pt x="465186" y="840402"/>
                      </a:cubicBezTo>
                      <a:cubicBezTo>
                        <a:pt x="464497" y="837301"/>
                        <a:pt x="459901" y="843926"/>
                        <a:pt x="457258" y="845688"/>
                      </a:cubicBezTo>
                      <a:cubicBezTo>
                        <a:pt x="445806" y="844415"/>
                        <a:pt x="441387" y="847559"/>
                        <a:pt x="429523" y="852832"/>
                      </a:cubicBezTo>
                      <a:cubicBezTo>
                        <a:pt x="426108" y="854350"/>
                        <a:pt x="414446" y="850223"/>
                        <a:pt x="409688" y="853616"/>
                      </a:cubicBezTo>
                      <a:cubicBezTo>
                        <a:pt x="404930" y="857009"/>
                        <a:pt x="405995" y="868475"/>
                        <a:pt x="400975" y="873189"/>
                      </a:cubicBezTo>
                      <a:cubicBezTo>
                        <a:pt x="395956" y="877903"/>
                        <a:pt x="388031" y="882124"/>
                        <a:pt x="379571" y="881902"/>
                      </a:cubicBezTo>
                      <a:cubicBezTo>
                        <a:pt x="371111" y="881680"/>
                        <a:pt x="354442" y="878330"/>
                        <a:pt x="350212" y="871854"/>
                      </a:cubicBezTo>
                      <a:cubicBezTo>
                        <a:pt x="345982" y="865378"/>
                        <a:pt x="353968" y="849168"/>
                        <a:pt x="354190" y="843045"/>
                      </a:cubicBezTo>
                      <a:cubicBezTo>
                        <a:pt x="354412" y="836922"/>
                        <a:pt x="352428" y="837760"/>
                        <a:pt x="351547" y="835117"/>
                      </a:cubicBezTo>
                      <a:lnTo>
                        <a:pt x="348904" y="827188"/>
                      </a:lnTo>
                      <a:cubicBezTo>
                        <a:pt x="349785" y="824545"/>
                        <a:pt x="349807" y="821435"/>
                        <a:pt x="351547" y="819260"/>
                      </a:cubicBezTo>
                      <a:cubicBezTo>
                        <a:pt x="353531" y="816780"/>
                        <a:pt x="357035" y="816007"/>
                        <a:pt x="359475" y="813974"/>
                      </a:cubicBezTo>
                      <a:cubicBezTo>
                        <a:pt x="379816" y="797023"/>
                        <a:pt x="355655" y="813878"/>
                        <a:pt x="375332" y="800761"/>
                      </a:cubicBezTo>
                      <a:cubicBezTo>
                        <a:pt x="377094" y="798118"/>
                        <a:pt x="379327" y="795735"/>
                        <a:pt x="380617" y="792832"/>
                      </a:cubicBezTo>
                      <a:cubicBezTo>
                        <a:pt x="382880" y="787741"/>
                        <a:pt x="385903" y="776976"/>
                        <a:pt x="385903" y="776976"/>
                      </a:cubicBezTo>
                      <a:cubicBezTo>
                        <a:pt x="384141" y="763762"/>
                        <a:pt x="387229" y="746584"/>
                        <a:pt x="380617" y="737334"/>
                      </a:cubicBezTo>
                      <a:cubicBezTo>
                        <a:pt x="374005" y="728084"/>
                        <a:pt x="346233" y="721477"/>
                        <a:pt x="346233" y="721477"/>
                      </a:cubicBezTo>
                      <a:cubicBezTo>
                        <a:pt x="333202" y="722479"/>
                        <a:pt x="322031" y="725001"/>
                        <a:pt x="311905" y="726763"/>
                      </a:cubicBezTo>
                      <a:cubicBezTo>
                        <a:pt x="301779" y="728525"/>
                        <a:pt x="285477" y="732048"/>
                        <a:pt x="285477" y="732048"/>
                      </a:cubicBezTo>
                      <a:cubicBezTo>
                        <a:pt x="275787" y="731167"/>
                        <a:pt x="265921" y="731445"/>
                        <a:pt x="256407" y="729406"/>
                      </a:cubicBezTo>
                      <a:cubicBezTo>
                        <a:pt x="245415" y="727051"/>
                        <a:pt x="242275" y="713853"/>
                        <a:pt x="259050" y="708263"/>
                      </a:cubicBezTo>
                      <a:lnTo>
                        <a:pt x="266978" y="705621"/>
                      </a:lnTo>
                      <a:cubicBezTo>
                        <a:pt x="282130" y="682893"/>
                        <a:pt x="261954" y="709642"/>
                        <a:pt x="280192" y="695050"/>
                      </a:cubicBezTo>
                      <a:cubicBezTo>
                        <a:pt x="282672" y="693066"/>
                        <a:pt x="284187" y="690024"/>
                        <a:pt x="285477" y="687121"/>
                      </a:cubicBezTo>
                      <a:cubicBezTo>
                        <a:pt x="287740" y="682030"/>
                        <a:pt x="286128" y="674356"/>
                        <a:pt x="290763" y="671265"/>
                      </a:cubicBezTo>
                      <a:lnTo>
                        <a:pt x="298691" y="665979"/>
                      </a:lnTo>
                      <a:lnTo>
                        <a:pt x="309262" y="650122"/>
                      </a:lnTo>
                      <a:cubicBezTo>
                        <a:pt x="311024" y="647479"/>
                        <a:pt x="313543" y="645207"/>
                        <a:pt x="314548" y="642194"/>
                      </a:cubicBezTo>
                      <a:cubicBezTo>
                        <a:pt x="315429" y="639551"/>
                        <a:pt x="315945" y="636758"/>
                        <a:pt x="317191" y="634266"/>
                      </a:cubicBezTo>
                      <a:cubicBezTo>
                        <a:pt x="318611" y="631425"/>
                        <a:pt x="321186" y="629240"/>
                        <a:pt x="322476" y="626337"/>
                      </a:cubicBezTo>
                      <a:cubicBezTo>
                        <a:pt x="324739" y="621246"/>
                        <a:pt x="324989" y="617441"/>
                        <a:pt x="327762" y="610481"/>
                      </a:cubicBezTo>
                      <a:cubicBezTo>
                        <a:pt x="330536" y="603521"/>
                        <a:pt x="325903" y="593386"/>
                        <a:pt x="339117" y="584577"/>
                      </a:cubicBezTo>
                      <a:cubicBezTo>
                        <a:pt x="353214" y="563431"/>
                        <a:pt x="354320" y="581498"/>
                        <a:pt x="359475" y="576125"/>
                      </a:cubicBezTo>
                      <a:cubicBezTo>
                        <a:pt x="364630" y="570752"/>
                        <a:pt x="368737" y="558883"/>
                        <a:pt x="370046" y="552340"/>
                      </a:cubicBezTo>
                      <a:cubicBezTo>
                        <a:pt x="370927" y="547935"/>
                        <a:pt x="372558" y="545559"/>
                        <a:pt x="372689" y="539126"/>
                      </a:cubicBezTo>
                      <a:cubicBezTo>
                        <a:pt x="372820" y="532693"/>
                        <a:pt x="370831" y="513744"/>
                        <a:pt x="370831" y="513744"/>
                      </a:cubicBezTo>
                      <a:cubicBezTo>
                        <a:pt x="371223" y="510604"/>
                        <a:pt x="380308" y="491290"/>
                        <a:pt x="383260" y="483628"/>
                      </a:cubicBezTo>
                      <a:cubicBezTo>
                        <a:pt x="386212" y="475966"/>
                        <a:pt x="386784" y="473057"/>
                        <a:pt x="388546" y="467771"/>
                      </a:cubicBezTo>
                      <a:lnTo>
                        <a:pt x="396474" y="443986"/>
                      </a:lnTo>
                      <a:lnTo>
                        <a:pt x="399117" y="436058"/>
                      </a:lnTo>
                      <a:cubicBezTo>
                        <a:pt x="398236" y="432534"/>
                        <a:pt x="397472" y="428979"/>
                        <a:pt x="396474" y="425487"/>
                      </a:cubicBezTo>
                      <a:cubicBezTo>
                        <a:pt x="395709" y="422808"/>
                        <a:pt x="396098" y="419177"/>
                        <a:pt x="393831" y="417558"/>
                      </a:cubicBezTo>
                      <a:cubicBezTo>
                        <a:pt x="389298" y="414320"/>
                        <a:pt x="383260" y="414035"/>
                        <a:pt x="377975" y="412273"/>
                      </a:cubicBezTo>
                      <a:lnTo>
                        <a:pt x="370046" y="409630"/>
                      </a:lnTo>
                      <a:cubicBezTo>
                        <a:pt x="351872" y="397514"/>
                        <a:pt x="360216" y="401068"/>
                        <a:pt x="346261" y="396416"/>
                      </a:cubicBezTo>
                      <a:cubicBezTo>
                        <a:pt x="327762" y="384083"/>
                        <a:pt x="324404" y="398274"/>
                        <a:pt x="315594" y="385061"/>
                      </a:cubicBezTo>
                      <a:cubicBezTo>
                        <a:pt x="313445" y="378613"/>
                        <a:pt x="301922" y="366334"/>
                        <a:pt x="293379" y="362060"/>
                      </a:cubicBezTo>
                      <a:cubicBezTo>
                        <a:pt x="284836" y="357786"/>
                        <a:pt x="270497" y="359417"/>
                        <a:pt x="264335" y="359417"/>
                      </a:cubicBezTo>
                      <a:cubicBezTo>
                        <a:pt x="258173" y="359417"/>
                        <a:pt x="258899" y="360814"/>
                        <a:pt x="256407" y="362060"/>
                      </a:cubicBezTo>
                      <a:cubicBezTo>
                        <a:pt x="253566" y="363480"/>
                        <a:pt x="251398" y="366094"/>
                        <a:pt x="248479" y="367345"/>
                      </a:cubicBezTo>
                      <a:cubicBezTo>
                        <a:pt x="245141" y="368776"/>
                        <a:pt x="241387" y="368944"/>
                        <a:pt x="237908" y="369988"/>
                      </a:cubicBezTo>
                      <a:cubicBezTo>
                        <a:pt x="232571" y="371589"/>
                        <a:pt x="224824" y="371571"/>
                        <a:pt x="222051" y="375274"/>
                      </a:cubicBezTo>
                      <a:cubicBezTo>
                        <a:pt x="219278" y="378977"/>
                        <a:pt x="223469" y="388681"/>
                        <a:pt x="221267" y="392205"/>
                      </a:cubicBezTo>
                      <a:cubicBezTo>
                        <a:pt x="219065" y="395729"/>
                        <a:pt x="215313" y="395274"/>
                        <a:pt x="208837" y="396416"/>
                      </a:cubicBezTo>
                      <a:cubicBezTo>
                        <a:pt x="202361" y="397558"/>
                        <a:pt x="191218" y="398178"/>
                        <a:pt x="182409" y="399059"/>
                      </a:cubicBezTo>
                      <a:cubicBezTo>
                        <a:pt x="179766" y="399940"/>
                        <a:pt x="178048" y="396678"/>
                        <a:pt x="174481" y="401702"/>
                      </a:cubicBezTo>
                      <a:cubicBezTo>
                        <a:pt x="170914" y="406726"/>
                        <a:pt x="166851" y="423358"/>
                        <a:pt x="161006" y="429202"/>
                      </a:cubicBezTo>
                      <a:cubicBezTo>
                        <a:pt x="156383" y="438805"/>
                        <a:pt x="152427" y="450249"/>
                        <a:pt x="146745" y="459320"/>
                      </a:cubicBezTo>
                      <a:cubicBezTo>
                        <a:pt x="141063" y="468391"/>
                        <a:pt x="135502" y="480458"/>
                        <a:pt x="126911" y="483628"/>
                      </a:cubicBezTo>
                      <a:cubicBezTo>
                        <a:pt x="118320" y="486798"/>
                        <a:pt x="105503" y="480918"/>
                        <a:pt x="95198" y="478342"/>
                      </a:cubicBezTo>
                      <a:cubicBezTo>
                        <a:pt x="77379" y="473887"/>
                        <a:pt x="97427" y="478165"/>
                        <a:pt x="79341" y="470414"/>
                      </a:cubicBezTo>
                      <a:cubicBezTo>
                        <a:pt x="76003" y="468983"/>
                        <a:pt x="72262" y="468769"/>
                        <a:pt x="68770" y="467771"/>
                      </a:cubicBezTo>
                      <a:cubicBezTo>
                        <a:pt x="66092" y="467006"/>
                        <a:pt x="63485" y="466009"/>
                        <a:pt x="60842" y="465128"/>
                      </a:cubicBezTo>
                      <a:cubicBezTo>
                        <a:pt x="57579" y="455340"/>
                        <a:pt x="55674" y="453747"/>
                        <a:pt x="60842" y="441343"/>
                      </a:cubicBezTo>
                      <a:cubicBezTo>
                        <a:pt x="63285" y="435479"/>
                        <a:pt x="71413" y="425487"/>
                        <a:pt x="71413" y="425487"/>
                      </a:cubicBezTo>
                      <a:cubicBezTo>
                        <a:pt x="70575" y="417948"/>
                        <a:pt x="70555" y="402629"/>
                        <a:pt x="66127" y="393773"/>
                      </a:cubicBezTo>
                      <a:cubicBezTo>
                        <a:pt x="59394" y="380306"/>
                        <a:pt x="58966" y="390443"/>
                        <a:pt x="55556" y="369988"/>
                      </a:cubicBezTo>
                      <a:cubicBezTo>
                        <a:pt x="53647" y="358535"/>
                        <a:pt x="52729" y="351981"/>
                        <a:pt x="50271" y="340918"/>
                      </a:cubicBezTo>
                      <a:cubicBezTo>
                        <a:pt x="49040" y="335378"/>
                        <a:pt x="44537" y="317783"/>
                        <a:pt x="42342" y="314490"/>
                      </a:cubicBezTo>
                      <a:lnTo>
                        <a:pt x="31771" y="298633"/>
                      </a:lnTo>
                      <a:cubicBezTo>
                        <a:pt x="30890" y="295109"/>
                        <a:pt x="29128" y="291694"/>
                        <a:pt x="29128" y="288062"/>
                      </a:cubicBezTo>
                      <a:cubicBezTo>
                        <a:pt x="29128" y="281236"/>
                        <a:pt x="32101" y="266703"/>
                        <a:pt x="34414" y="258992"/>
                      </a:cubicBezTo>
                      <a:cubicBezTo>
                        <a:pt x="36015" y="253655"/>
                        <a:pt x="35759" y="247074"/>
                        <a:pt x="39699" y="243135"/>
                      </a:cubicBezTo>
                      <a:cubicBezTo>
                        <a:pt x="42342" y="240492"/>
                        <a:pt x="46442" y="240187"/>
                        <a:pt x="47628" y="235207"/>
                      </a:cubicBezTo>
                      <a:cubicBezTo>
                        <a:pt x="48814" y="230227"/>
                        <a:pt x="43911" y="222724"/>
                        <a:pt x="46815" y="213252"/>
                      </a:cubicBezTo>
                      <a:cubicBezTo>
                        <a:pt x="49719" y="203780"/>
                        <a:pt x="57871" y="187488"/>
                        <a:pt x="65054" y="178374"/>
                      </a:cubicBezTo>
                      <a:cubicBezTo>
                        <a:pt x="72237" y="169260"/>
                        <a:pt x="88412" y="163189"/>
                        <a:pt x="89912" y="158566"/>
                      </a:cubicBezTo>
                      <a:cubicBezTo>
                        <a:pt x="91412" y="153943"/>
                        <a:pt x="78578" y="152145"/>
                        <a:pt x="74056" y="150638"/>
                      </a:cubicBezTo>
                      <a:cubicBezTo>
                        <a:pt x="71413" y="151519"/>
                        <a:pt x="68913" y="153281"/>
                        <a:pt x="66127" y="153281"/>
                      </a:cubicBezTo>
                      <a:cubicBezTo>
                        <a:pt x="54697" y="153281"/>
                        <a:pt x="53187" y="150821"/>
                        <a:pt x="44985" y="145352"/>
                      </a:cubicBezTo>
                      <a:cubicBezTo>
                        <a:pt x="43223" y="142709"/>
                        <a:pt x="42089" y="139516"/>
                        <a:pt x="39699" y="137424"/>
                      </a:cubicBezTo>
                      <a:cubicBezTo>
                        <a:pt x="17481" y="117984"/>
                        <a:pt x="31643" y="132074"/>
                        <a:pt x="15914" y="124210"/>
                      </a:cubicBezTo>
                      <a:cubicBezTo>
                        <a:pt x="13073" y="122790"/>
                        <a:pt x="10629" y="120687"/>
                        <a:pt x="7986" y="118925"/>
                      </a:cubicBezTo>
                      <a:cubicBezTo>
                        <a:pt x="1608" y="109357"/>
                        <a:pt x="-382" y="121127"/>
                        <a:pt x="58" y="118925"/>
                      </a:cubicBez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PY"/>
                </a:p>
              </p:txBody>
            </p:sp>
            <p:sp>
              <p:nvSpPr>
                <p:cNvPr id="131" name="13 Forma libre">
                  <a:extLst>
                    <a:ext uri="{FF2B5EF4-FFF2-40B4-BE49-F238E27FC236}">
                      <a16:creationId xmlns:a16="http://schemas.microsoft.com/office/drawing/2014/main" id="{61A4B2E3-B3BF-4569-B991-9DD62665AEA8}"/>
                    </a:ext>
                  </a:extLst>
                </p:cNvPr>
                <p:cNvSpPr/>
                <p:nvPr/>
              </p:nvSpPr>
              <p:spPr>
                <a:xfrm>
                  <a:off x="5172075" y="3259138"/>
                  <a:ext cx="866775" cy="995362"/>
                </a:xfrm>
                <a:custGeom>
                  <a:avLst/>
                  <a:gdLst>
                    <a:gd name="connsiteX0" fmla="*/ 10571 w 867255"/>
                    <a:gd name="connsiteY0" fmla="*/ 84569 h 996326"/>
                    <a:gd name="connsiteX1" fmla="*/ 23785 w 867255"/>
                    <a:gd name="connsiteY1" fmla="*/ 81926 h 996326"/>
                    <a:gd name="connsiteX2" fmla="*/ 31713 w 867255"/>
                    <a:gd name="connsiteY2" fmla="*/ 87212 h 996326"/>
                    <a:gd name="connsiteX3" fmla="*/ 52855 w 867255"/>
                    <a:gd name="connsiteY3" fmla="*/ 84569 h 996326"/>
                    <a:gd name="connsiteX4" fmla="*/ 142710 w 867255"/>
                    <a:gd name="connsiteY4" fmla="*/ 76641 h 996326"/>
                    <a:gd name="connsiteX5" fmla="*/ 169137 w 867255"/>
                    <a:gd name="connsiteY5" fmla="*/ 71355 h 996326"/>
                    <a:gd name="connsiteX6" fmla="*/ 177066 w 867255"/>
                    <a:gd name="connsiteY6" fmla="*/ 68712 h 996326"/>
                    <a:gd name="connsiteX7" fmla="*/ 187637 w 867255"/>
                    <a:gd name="connsiteY7" fmla="*/ 66069 h 996326"/>
                    <a:gd name="connsiteX8" fmla="*/ 206136 w 867255"/>
                    <a:gd name="connsiteY8" fmla="*/ 63427 h 996326"/>
                    <a:gd name="connsiteX9" fmla="*/ 232564 w 867255"/>
                    <a:gd name="connsiteY9" fmla="*/ 55498 h 996326"/>
                    <a:gd name="connsiteX10" fmla="*/ 245778 w 867255"/>
                    <a:gd name="connsiteY10" fmla="*/ 52856 h 996326"/>
                    <a:gd name="connsiteX11" fmla="*/ 280134 w 867255"/>
                    <a:gd name="connsiteY11" fmla="*/ 50213 h 996326"/>
                    <a:gd name="connsiteX12" fmla="*/ 311847 w 867255"/>
                    <a:gd name="connsiteY12" fmla="*/ 44927 h 996326"/>
                    <a:gd name="connsiteX13" fmla="*/ 367345 w 867255"/>
                    <a:gd name="connsiteY13" fmla="*/ 47570 h 996326"/>
                    <a:gd name="connsiteX14" fmla="*/ 372631 w 867255"/>
                    <a:gd name="connsiteY14" fmla="*/ 55498 h 996326"/>
                    <a:gd name="connsiteX15" fmla="*/ 380559 w 867255"/>
                    <a:gd name="connsiteY15" fmla="*/ 58141 h 996326"/>
                    <a:gd name="connsiteX16" fmla="*/ 388488 w 867255"/>
                    <a:gd name="connsiteY16" fmla="*/ 63427 h 996326"/>
                    <a:gd name="connsiteX17" fmla="*/ 449272 w 867255"/>
                    <a:gd name="connsiteY17" fmla="*/ 60784 h 996326"/>
                    <a:gd name="connsiteX18" fmla="*/ 465128 w 867255"/>
                    <a:gd name="connsiteY18" fmla="*/ 58141 h 996326"/>
                    <a:gd name="connsiteX19" fmla="*/ 470414 w 867255"/>
                    <a:gd name="connsiteY19" fmla="*/ 50213 h 996326"/>
                    <a:gd name="connsiteX20" fmla="*/ 478342 w 867255"/>
                    <a:gd name="connsiteY20" fmla="*/ 44927 h 996326"/>
                    <a:gd name="connsiteX21" fmla="*/ 517984 w 867255"/>
                    <a:gd name="connsiteY21" fmla="*/ 36999 h 996326"/>
                    <a:gd name="connsiteX22" fmla="*/ 525912 w 867255"/>
                    <a:gd name="connsiteY22" fmla="*/ 34356 h 996326"/>
                    <a:gd name="connsiteX23" fmla="*/ 541769 w 867255"/>
                    <a:gd name="connsiteY23" fmla="*/ 31713 h 996326"/>
                    <a:gd name="connsiteX24" fmla="*/ 549697 w 867255"/>
                    <a:gd name="connsiteY24" fmla="*/ 26428 h 996326"/>
                    <a:gd name="connsiteX25" fmla="*/ 597267 w 867255"/>
                    <a:gd name="connsiteY25" fmla="*/ 18499 h 996326"/>
                    <a:gd name="connsiteX26" fmla="*/ 605195 w 867255"/>
                    <a:gd name="connsiteY26" fmla="*/ 13214 h 996326"/>
                    <a:gd name="connsiteX27" fmla="*/ 644837 w 867255"/>
                    <a:gd name="connsiteY27" fmla="*/ 7928 h 996326"/>
                    <a:gd name="connsiteX28" fmla="*/ 668622 w 867255"/>
                    <a:gd name="connsiteY28" fmla="*/ 2643 h 996326"/>
                    <a:gd name="connsiteX29" fmla="*/ 687121 w 867255"/>
                    <a:gd name="connsiteY29" fmla="*/ 0 h 996326"/>
                    <a:gd name="connsiteX30" fmla="*/ 710906 w 867255"/>
                    <a:gd name="connsiteY30" fmla="*/ 2643 h 996326"/>
                    <a:gd name="connsiteX31" fmla="*/ 726763 w 867255"/>
                    <a:gd name="connsiteY31" fmla="*/ 7928 h 996326"/>
                    <a:gd name="connsiteX32" fmla="*/ 734691 w 867255"/>
                    <a:gd name="connsiteY32" fmla="*/ 15857 h 996326"/>
                    <a:gd name="connsiteX33" fmla="*/ 739977 w 867255"/>
                    <a:gd name="connsiteY33" fmla="*/ 34356 h 996326"/>
                    <a:gd name="connsiteX34" fmla="*/ 732048 w 867255"/>
                    <a:gd name="connsiteY34" fmla="*/ 71355 h 996326"/>
                    <a:gd name="connsiteX35" fmla="*/ 729406 w 867255"/>
                    <a:gd name="connsiteY35" fmla="*/ 79283 h 996326"/>
                    <a:gd name="connsiteX36" fmla="*/ 713549 w 867255"/>
                    <a:gd name="connsiteY36" fmla="*/ 89854 h 996326"/>
                    <a:gd name="connsiteX37" fmla="*/ 700335 w 867255"/>
                    <a:gd name="connsiteY37" fmla="*/ 113639 h 996326"/>
                    <a:gd name="connsiteX38" fmla="*/ 708263 w 867255"/>
                    <a:gd name="connsiteY38" fmla="*/ 147995 h 996326"/>
                    <a:gd name="connsiteX39" fmla="*/ 724120 w 867255"/>
                    <a:gd name="connsiteY39" fmla="*/ 155924 h 996326"/>
                    <a:gd name="connsiteX40" fmla="*/ 747905 w 867255"/>
                    <a:gd name="connsiteY40" fmla="*/ 147995 h 996326"/>
                    <a:gd name="connsiteX41" fmla="*/ 753191 w 867255"/>
                    <a:gd name="connsiteY41" fmla="*/ 132139 h 996326"/>
                    <a:gd name="connsiteX42" fmla="*/ 784904 w 867255"/>
                    <a:gd name="connsiteY42" fmla="*/ 126853 h 996326"/>
                    <a:gd name="connsiteX43" fmla="*/ 792832 w 867255"/>
                    <a:gd name="connsiteY43" fmla="*/ 124210 h 996326"/>
                    <a:gd name="connsiteX44" fmla="*/ 819260 w 867255"/>
                    <a:gd name="connsiteY44" fmla="*/ 126853 h 996326"/>
                    <a:gd name="connsiteX45" fmla="*/ 816617 w 867255"/>
                    <a:gd name="connsiteY45" fmla="*/ 147995 h 996326"/>
                    <a:gd name="connsiteX46" fmla="*/ 808689 w 867255"/>
                    <a:gd name="connsiteY46" fmla="*/ 155924 h 996326"/>
                    <a:gd name="connsiteX47" fmla="*/ 795475 w 867255"/>
                    <a:gd name="connsiteY47" fmla="*/ 169138 h 996326"/>
                    <a:gd name="connsiteX48" fmla="*/ 792832 w 867255"/>
                    <a:gd name="connsiteY48" fmla="*/ 177066 h 996326"/>
                    <a:gd name="connsiteX49" fmla="*/ 800761 w 867255"/>
                    <a:gd name="connsiteY49" fmla="*/ 192923 h 996326"/>
                    <a:gd name="connsiteX50" fmla="*/ 798118 w 867255"/>
                    <a:gd name="connsiteY50" fmla="*/ 214065 h 996326"/>
                    <a:gd name="connsiteX51" fmla="*/ 790189 w 867255"/>
                    <a:gd name="connsiteY51" fmla="*/ 219350 h 996326"/>
                    <a:gd name="connsiteX52" fmla="*/ 784904 w 867255"/>
                    <a:gd name="connsiteY52" fmla="*/ 235207 h 996326"/>
                    <a:gd name="connsiteX53" fmla="*/ 779618 w 867255"/>
                    <a:gd name="connsiteY53" fmla="*/ 261635 h 996326"/>
                    <a:gd name="connsiteX54" fmla="*/ 771690 w 867255"/>
                    <a:gd name="connsiteY54" fmla="*/ 290705 h 996326"/>
                    <a:gd name="connsiteX55" fmla="*/ 766404 w 867255"/>
                    <a:gd name="connsiteY55" fmla="*/ 298634 h 996326"/>
                    <a:gd name="connsiteX56" fmla="*/ 766404 w 867255"/>
                    <a:gd name="connsiteY56" fmla="*/ 332990 h 996326"/>
                    <a:gd name="connsiteX57" fmla="*/ 763762 w 867255"/>
                    <a:gd name="connsiteY57" fmla="*/ 401702 h 996326"/>
                    <a:gd name="connsiteX58" fmla="*/ 761119 w 867255"/>
                    <a:gd name="connsiteY58" fmla="*/ 412273 h 996326"/>
                    <a:gd name="connsiteX59" fmla="*/ 753191 w 867255"/>
                    <a:gd name="connsiteY59" fmla="*/ 414916 h 996326"/>
                    <a:gd name="connsiteX60" fmla="*/ 745262 w 867255"/>
                    <a:gd name="connsiteY60" fmla="*/ 422844 h 996326"/>
                    <a:gd name="connsiteX61" fmla="*/ 729406 w 867255"/>
                    <a:gd name="connsiteY61" fmla="*/ 433415 h 996326"/>
                    <a:gd name="connsiteX62" fmla="*/ 721477 w 867255"/>
                    <a:gd name="connsiteY62" fmla="*/ 441343 h 996326"/>
                    <a:gd name="connsiteX63" fmla="*/ 713549 w 867255"/>
                    <a:gd name="connsiteY63" fmla="*/ 467771 h 996326"/>
                    <a:gd name="connsiteX64" fmla="*/ 710906 w 867255"/>
                    <a:gd name="connsiteY64" fmla="*/ 475699 h 996326"/>
                    <a:gd name="connsiteX65" fmla="*/ 702978 w 867255"/>
                    <a:gd name="connsiteY65" fmla="*/ 478342 h 996326"/>
                    <a:gd name="connsiteX66" fmla="*/ 700335 w 867255"/>
                    <a:gd name="connsiteY66" fmla="*/ 486271 h 996326"/>
                    <a:gd name="connsiteX67" fmla="*/ 692407 w 867255"/>
                    <a:gd name="connsiteY67" fmla="*/ 494199 h 996326"/>
                    <a:gd name="connsiteX68" fmla="*/ 687121 w 867255"/>
                    <a:gd name="connsiteY68" fmla="*/ 502127 h 996326"/>
                    <a:gd name="connsiteX69" fmla="*/ 684478 w 867255"/>
                    <a:gd name="connsiteY69" fmla="*/ 510056 h 996326"/>
                    <a:gd name="connsiteX70" fmla="*/ 689764 w 867255"/>
                    <a:gd name="connsiteY70" fmla="*/ 525912 h 996326"/>
                    <a:gd name="connsiteX71" fmla="*/ 692407 w 867255"/>
                    <a:gd name="connsiteY71" fmla="*/ 557625 h 996326"/>
                    <a:gd name="connsiteX72" fmla="*/ 700335 w 867255"/>
                    <a:gd name="connsiteY72" fmla="*/ 560268 h 996326"/>
                    <a:gd name="connsiteX73" fmla="*/ 710906 w 867255"/>
                    <a:gd name="connsiteY73" fmla="*/ 576125 h 996326"/>
                    <a:gd name="connsiteX74" fmla="*/ 716192 w 867255"/>
                    <a:gd name="connsiteY74" fmla="*/ 584053 h 996326"/>
                    <a:gd name="connsiteX75" fmla="*/ 710906 w 867255"/>
                    <a:gd name="connsiteY75" fmla="*/ 591982 h 996326"/>
                    <a:gd name="connsiteX76" fmla="*/ 716192 w 867255"/>
                    <a:gd name="connsiteY76" fmla="*/ 607838 h 996326"/>
                    <a:gd name="connsiteX77" fmla="*/ 718835 w 867255"/>
                    <a:gd name="connsiteY77" fmla="*/ 615767 h 996326"/>
                    <a:gd name="connsiteX78" fmla="*/ 721477 w 867255"/>
                    <a:gd name="connsiteY78" fmla="*/ 623695 h 996326"/>
                    <a:gd name="connsiteX79" fmla="*/ 729406 w 867255"/>
                    <a:gd name="connsiteY79" fmla="*/ 628980 h 996326"/>
                    <a:gd name="connsiteX80" fmla="*/ 734691 w 867255"/>
                    <a:gd name="connsiteY80" fmla="*/ 636909 h 996326"/>
                    <a:gd name="connsiteX81" fmla="*/ 750548 w 867255"/>
                    <a:gd name="connsiteY81" fmla="*/ 650123 h 996326"/>
                    <a:gd name="connsiteX82" fmla="*/ 755833 w 867255"/>
                    <a:gd name="connsiteY82" fmla="*/ 665979 h 996326"/>
                    <a:gd name="connsiteX83" fmla="*/ 761119 w 867255"/>
                    <a:gd name="connsiteY83" fmla="*/ 673908 h 996326"/>
                    <a:gd name="connsiteX84" fmla="*/ 766404 w 867255"/>
                    <a:gd name="connsiteY84" fmla="*/ 689764 h 996326"/>
                    <a:gd name="connsiteX85" fmla="*/ 769047 w 867255"/>
                    <a:gd name="connsiteY85" fmla="*/ 697693 h 996326"/>
                    <a:gd name="connsiteX86" fmla="*/ 776976 w 867255"/>
                    <a:gd name="connsiteY86" fmla="*/ 702978 h 996326"/>
                    <a:gd name="connsiteX87" fmla="*/ 779618 w 867255"/>
                    <a:gd name="connsiteY87" fmla="*/ 718835 h 996326"/>
                    <a:gd name="connsiteX88" fmla="*/ 784904 w 867255"/>
                    <a:gd name="connsiteY88" fmla="*/ 734691 h 996326"/>
                    <a:gd name="connsiteX89" fmla="*/ 798118 w 867255"/>
                    <a:gd name="connsiteY89" fmla="*/ 758476 h 996326"/>
                    <a:gd name="connsiteX90" fmla="*/ 813974 w 867255"/>
                    <a:gd name="connsiteY90" fmla="*/ 769047 h 996326"/>
                    <a:gd name="connsiteX91" fmla="*/ 829831 w 867255"/>
                    <a:gd name="connsiteY91" fmla="*/ 779619 h 996326"/>
                    <a:gd name="connsiteX92" fmla="*/ 840402 w 867255"/>
                    <a:gd name="connsiteY92" fmla="*/ 795475 h 996326"/>
                    <a:gd name="connsiteX93" fmla="*/ 843045 w 867255"/>
                    <a:gd name="connsiteY93" fmla="*/ 803404 h 996326"/>
                    <a:gd name="connsiteX94" fmla="*/ 850973 w 867255"/>
                    <a:gd name="connsiteY94" fmla="*/ 808689 h 996326"/>
                    <a:gd name="connsiteX95" fmla="*/ 856259 w 867255"/>
                    <a:gd name="connsiteY95" fmla="*/ 816617 h 996326"/>
                    <a:gd name="connsiteX96" fmla="*/ 864187 w 867255"/>
                    <a:gd name="connsiteY96" fmla="*/ 821903 h 996326"/>
                    <a:gd name="connsiteX97" fmla="*/ 861544 w 867255"/>
                    <a:gd name="connsiteY97" fmla="*/ 829831 h 996326"/>
                    <a:gd name="connsiteX98" fmla="*/ 866830 w 867255"/>
                    <a:gd name="connsiteY98" fmla="*/ 837760 h 996326"/>
                    <a:gd name="connsiteX99" fmla="*/ 850973 w 867255"/>
                    <a:gd name="connsiteY99" fmla="*/ 843045 h 996326"/>
                    <a:gd name="connsiteX100" fmla="*/ 843045 w 867255"/>
                    <a:gd name="connsiteY100" fmla="*/ 845688 h 996326"/>
                    <a:gd name="connsiteX101" fmla="*/ 835117 w 867255"/>
                    <a:gd name="connsiteY101" fmla="*/ 848331 h 996326"/>
                    <a:gd name="connsiteX102" fmla="*/ 819260 w 867255"/>
                    <a:gd name="connsiteY102" fmla="*/ 850973 h 996326"/>
                    <a:gd name="connsiteX103" fmla="*/ 803403 w 867255"/>
                    <a:gd name="connsiteY103" fmla="*/ 856259 h 996326"/>
                    <a:gd name="connsiteX104" fmla="*/ 787547 w 867255"/>
                    <a:gd name="connsiteY104" fmla="*/ 866830 h 996326"/>
                    <a:gd name="connsiteX105" fmla="*/ 779618 w 867255"/>
                    <a:gd name="connsiteY105" fmla="*/ 872116 h 996326"/>
                    <a:gd name="connsiteX106" fmla="*/ 771690 w 867255"/>
                    <a:gd name="connsiteY106" fmla="*/ 874758 h 996326"/>
                    <a:gd name="connsiteX107" fmla="*/ 763762 w 867255"/>
                    <a:gd name="connsiteY107" fmla="*/ 882687 h 996326"/>
                    <a:gd name="connsiteX108" fmla="*/ 755833 w 867255"/>
                    <a:gd name="connsiteY108" fmla="*/ 887972 h 996326"/>
                    <a:gd name="connsiteX109" fmla="*/ 750548 w 867255"/>
                    <a:gd name="connsiteY109" fmla="*/ 895901 h 996326"/>
                    <a:gd name="connsiteX110" fmla="*/ 742619 w 867255"/>
                    <a:gd name="connsiteY110" fmla="*/ 901186 h 996326"/>
                    <a:gd name="connsiteX111" fmla="*/ 726763 w 867255"/>
                    <a:gd name="connsiteY111" fmla="*/ 911757 h 996326"/>
                    <a:gd name="connsiteX112" fmla="*/ 705621 w 867255"/>
                    <a:gd name="connsiteY112" fmla="*/ 930257 h 996326"/>
                    <a:gd name="connsiteX113" fmla="*/ 697692 w 867255"/>
                    <a:gd name="connsiteY113" fmla="*/ 935542 h 996326"/>
                    <a:gd name="connsiteX114" fmla="*/ 689764 w 867255"/>
                    <a:gd name="connsiteY114" fmla="*/ 940828 h 996326"/>
                    <a:gd name="connsiteX115" fmla="*/ 681836 w 867255"/>
                    <a:gd name="connsiteY115" fmla="*/ 914400 h 996326"/>
                    <a:gd name="connsiteX116" fmla="*/ 676550 w 867255"/>
                    <a:gd name="connsiteY116" fmla="*/ 895901 h 996326"/>
                    <a:gd name="connsiteX117" fmla="*/ 660693 w 867255"/>
                    <a:gd name="connsiteY117" fmla="*/ 885330 h 996326"/>
                    <a:gd name="connsiteX118" fmla="*/ 658051 w 867255"/>
                    <a:gd name="connsiteY118" fmla="*/ 877401 h 996326"/>
                    <a:gd name="connsiteX119" fmla="*/ 652765 w 867255"/>
                    <a:gd name="connsiteY119" fmla="*/ 869473 h 996326"/>
                    <a:gd name="connsiteX120" fmla="*/ 650122 w 867255"/>
                    <a:gd name="connsiteY120" fmla="*/ 858902 h 996326"/>
                    <a:gd name="connsiteX121" fmla="*/ 647480 w 867255"/>
                    <a:gd name="connsiteY121" fmla="*/ 850973 h 996326"/>
                    <a:gd name="connsiteX122" fmla="*/ 631623 w 867255"/>
                    <a:gd name="connsiteY122" fmla="*/ 845688 h 996326"/>
                    <a:gd name="connsiteX123" fmla="*/ 626337 w 867255"/>
                    <a:gd name="connsiteY123" fmla="*/ 853616 h 996326"/>
                    <a:gd name="connsiteX124" fmla="*/ 621052 w 867255"/>
                    <a:gd name="connsiteY124" fmla="*/ 869473 h 996326"/>
                    <a:gd name="connsiteX125" fmla="*/ 615766 w 867255"/>
                    <a:gd name="connsiteY125" fmla="*/ 877401 h 996326"/>
                    <a:gd name="connsiteX126" fmla="*/ 610481 w 867255"/>
                    <a:gd name="connsiteY126" fmla="*/ 893258 h 996326"/>
                    <a:gd name="connsiteX127" fmla="*/ 607838 w 867255"/>
                    <a:gd name="connsiteY127" fmla="*/ 901186 h 996326"/>
                    <a:gd name="connsiteX128" fmla="*/ 610481 w 867255"/>
                    <a:gd name="connsiteY128" fmla="*/ 909114 h 996326"/>
                    <a:gd name="connsiteX129" fmla="*/ 607838 w 867255"/>
                    <a:gd name="connsiteY129" fmla="*/ 930257 h 996326"/>
                    <a:gd name="connsiteX130" fmla="*/ 599910 w 867255"/>
                    <a:gd name="connsiteY130" fmla="*/ 932899 h 996326"/>
                    <a:gd name="connsiteX131" fmla="*/ 584053 w 867255"/>
                    <a:gd name="connsiteY131" fmla="*/ 935542 h 996326"/>
                    <a:gd name="connsiteX132" fmla="*/ 568196 w 867255"/>
                    <a:gd name="connsiteY132" fmla="*/ 940828 h 996326"/>
                    <a:gd name="connsiteX133" fmla="*/ 560268 w 867255"/>
                    <a:gd name="connsiteY133" fmla="*/ 943471 h 996326"/>
                    <a:gd name="connsiteX134" fmla="*/ 531198 w 867255"/>
                    <a:gd name="connsiteY134" fmla="*/ 946113 h 996326"/>
                    <a:gd name="connsiteX135" fmla="*/ 520626 w 867255"/>
                    <a:gd name="connsiteY135" fmla="*/ 948756 h 996326"/>
                    <a:gd name="connsiteX136" fmla="*/ 512698 w 867255"/>
                    <a:gd name="connsiteY136" fmla="*/ 972541 h 996326"/>
                    <a:gd name="connsiteX137" fmla="*/ 502127 w 867255"/>
                    <a:gd name="connsiteY137" fmla="*/ 988398 h 996326"/>
                    <a:gd name="connsiteX138" fmla="*/ 496841 w 867255"/>
                    <a:gd name="connsiteY138" fmla="*/ 996326 h 996326"/>
                    <a:gd name="connsiteX139" fmla="*/ 491556 w 867255"/>
                    <a:gd name="connsiteY139" fmla="*/ 988398 h 996326"/>
                    <a:gd name="connsiteX140" fmla="*/ 488913 w 867255"/>
                    <a:gd name="connsiteY140" fmla="*/ 980469 h 996326"/>
                    <a:gd name="connsiteX141" fmla="*/ 480985 w 867255"/>
                    <a:gd name="connsiteY141" fmla="*/ 977827 h 996326"/>
                    <a:gd name="connsiteX142" fmla="*/ 473056 w 867255"/>
                    <a:gd name="connsiteY142" fmla="*/ 972541 h 996326"/>
                    <a:gd name="connsiteX143" fmla="*/ 457200 w 867255"/>
                    <a:gd name="connsiteY143" fmla="*/ 967256 h 996326"/>
                    <a:gd name="connsiteX144" fmla="*/ 449272 w 867255"/>
                    <a:gd name="connsiteY144" fmla="*/ 961970 h 996326"/>
                    <a:gd name="connsiteX145" fmla="*/ 443986 w 867255"/>
                    <a:gd name="connsiteY145" fmla="*/ 946113 h 996326"/>
                    <a:gd name="connsiteX146" fmla="*/ 428129 w 867255"/>
                    <a:gd name="connsiteY146" fmla="*/ 938185 h 996326"/>
                    <a:gd name="connsiteX147" fmla="*/ 414915 w 867255"/>
                    <a:gd name="connsiteY147" fmla="*/ 924971 h 996326"/>
                    <a:gd name="connsiteX148" fmla="*/ 412273 w 867255"/>
                    <a:gd name="connsiteY148" fmla="*/ 917043 h 996326"/>
                    <a:gd name="connsiteX149" fmla="*/ 393773 w 867255"/>
                    <a:gd name="connsiteY149" fmla="*/ 911757 h 996326"/>
                    <a:gd name="connsiteX150" fmla="*/ 351489 w 867255"/>
                    <a:gd name="connsiteY150" fmla="*/ 919686 h 996326"/>
                    <a:gd name="connsiteX151" fmla="*/ 343561 w 867255"/>
                    <a:gd name="connsiteY151" fmla="*/ 924971 h 996326"/>
                    <a:gd name="connsiteX152" fmla="*/ 327704 w 867255"/>
                    <a:gd name="connsiteY152" fmla="*/ 938185 h 996326"/>
                    <a:gd name="connsiteX153" fmla="*/ 322418 w 867255"/>
                    <a:gd name="connsiteY153" fmla="*/ 946113 h 996326"/>
                    <a:gd name="connsiteX154" fmla="*/ 314490 w 867255"/>
                    <a:gd name="connsiteY154" fmla="*/ 948756 h 996326"/>
                    <a:gd name="connsiteX155" fmla="*/ 248421 w 867255"/>
                    <a:gd name="connsiteY155" fmla="*/ 951399 h 996326"/>
                    <a:gd name="connsiteX156" fmla="*/ 237850 w 867255"/>
                    <a:gd name="connsiteY156" fmla="*/ 954042 h 996326"/>
                    <a:gd name="connsiteX157" fmla="*/ 227278 w 867255"/>
                    <a:gd name="connsiteY157" fmla="*/ 969898 h 996326"/>
                    <a:gd name="connsiteX158" fmla="*/ 211422 w 867255"/>
                    <a:gd name="connsiteY158" fmla="*/ 975184 h 996326"/>
                    <a:gd name="connsiteX159" fmla="*/ 203493 w 867255"/>
                    <a:gd name="connsiteY159" fmla="*/ 980469 h 996326"/>
                    <a:gd name="connsiteX160" fmla="*/ 187637 w 867255"/>
                    <a:gd name="connsiteY160" fmla="*/ 985755 h 996326"/>
                    <a:gd name="connsiteX161" fmla="*/ 171780 w 867255"/>
                    <a:gd name="connsiteY161" fmla="*/ 977827 h 996326"/>
                    <a:gd name="connsiteX162" fmla="*/ 163852 w 867255"/>
                    <a:gd name="connsiteY162" fmla="*/ 975184 h 996326"/>
                    <a:gd name="connsiteX163" fmla="*/ 145352 w 867255"/>
                    <a:gd name="connsiteY163" fmla="*/ 964613 h 996326"/>
                    <a:gd name="connsiteX164" fmla="*/ 134781 w 867255"/>
                    <a:gd name="connsiteY164" fmla="*/ 959327 h 996326"/>
                    <a:gd name="connsiteX165" fmla="*/ 118925 w 867255"/>
                    <a:gd name="connsiteY165" fmla="*/ 946113 h 996326"/>
                    <a:gd name="connsiteX166" fmla="*/ 110996 w 867255"/>
                    <a:gd name="connsiteY166" fmla="*/ 943471 h 996326"/>
                    <a:gd name="connsiteX167" fmla="*/ 116282 w 867255"/>
                    <a:gd name="connsiteY167" fmla="*/ 935542 h 996326"/>
                    <a:gd name="connsiteX168" fmla="*/ 105711 w 867255"/>
                    <a:gd name="connsiteY168" fmla="*/ 911757 h 996326"/>
                    <a:gd name="connsiteX169" fmla="*/ 97782 w 867255"/>
                    <a:gd name="connsiteY169" fmla="*/ 909114 h 996326"/>
                    <a:gd name="connsiteX170" fmla="*/ 89854 w 867255"/>
                    <a:gd name="connsiteY170" fmla="*/ 903829 h 996326"/>
                    <a:gd name="connsiteX171" fmla="*/ 84569 w 867255"/>
                    <a:gd name="connsiteY171" fmla="*/ 882687 h 996326"/>
                    <a:gd name="connsiteX172" fmla="*/ 87211 w 867255"/>
                    <a:gd name="connsiteY172" fmla="*/ 864187 h 996326"/>
                    <a:gd name="connsiteX173" fmla="*/ 89854 w 867255"/>
                    <a:gd name="connsiteY173" fmla="*/ 856259 h 996326"/>
                    <a:gd name="connsiteX174" fmla="*/ 97782 w 867255"/>
                    <a:gd name="connsiteY174" fmla="*/ 853616 h 996326"/>
                    <a:gd name="connsiteX175" fmla="*/ 105711 w 867255"/>
                    <a:gd name="connsiteY175" fmla="*/ 845688 h 996326"/>
                    <a:gd name="connsiteX176" fmla="*/ 110996 w 867255"/>
                    <a:gd name="connsiteY176" fmla="*/ 829831 h 996326"/>
                    <a:gd name="connsiteX177" fmla="*/ 113639 w 867255"/>
                    <a:gd name="connsiteY177" fmla="*/ 821903 h 996326"/>
                    <a:gd name="connsiteX178" fmla="*/ 118925 w 867255"/>
                    <a:gd name="connsiteY178" fmla="*/ 813975 h 996326"/>
                    <a:gd name="connsiteX179" fmla="*/ 134781 w 867255"/>
                    <a:gd name="connsiteY179" fmla="*/ 800761 h 996326"/>
                    <a:gd name="connsiteX180" fmla="*/ 142710 w 867255"/>
                    <a:gd name="connsiteY180" fmla="*/ 784904 h 996326"/>
                    <a:gd name="connsiteX181" fmla="*/ 158566 w 867255"/>
                    <a:gd name="connsiteY181" fmla="*/ 792832 h 996326"/>
                    <a:gd name="connsiteX182" fmla="*/ 166495 w 867255"/>
                    <a:gd name="connsiteY182" fmla="*/ 787547 h 996326"/>
                    <a:gd name="connsiteX183" fmla="*/ 153281 w 867255"/>
                    <a:gd name="connsiteY183" fmla="*/ 763762 h 996326"/>
                    <a:gd name="connsiteX184" fmla="*/ 150638 w 867255"/>
                    <a:gd name="connsiteY184" fmla="*/ 737334 h 996326"/>
                    <a:gd name="connsiteX185" fmla="*/ 142710 w 867255"/>
                    <a:gd name="connsiteY185" fmla="*/ 729406 h 996326"/>
                    <a:gd name="connsiteX186" fmla="*/ 137424 w 867255"/>
                    <a:gd name="connsiteY186" fmla="*/ 721477 h 996326"/>
                    <a:gd name="connsiteX187" fmla="*/ 142710 w 867255"/>
                    <a:gd name="connsiteY187" fmla="*/ 687121 h 996326"/>
                    <a:gd name="connsiteX188" fmla="*/ 147995 w 867255"/>
                    <a:gd name="connsiteY188" fmla="*/ 679193 h 996326"/>
                    <a:gd name="connsiteX189" fmla="*/ 153281 w 867255"/>
                    <a:gd name="connsiteY189" fmla="*/ 663336 h 996326"/>
                    <a:gd name="connsiteX190" fmla="*/ 155924 w 867255"/>
                    <a:gd name="connsiteY190" fmla="*/ 655408 h 996326"/>
                    <a:gd name="connsiteX191" fmla="*/ 150638 w 867255"/>
                    <a:gd name="connsiteY191" fmla="*/ 605195 h 996326"/>
                    <a:gd name="connsiteX192" fmla="*/ 147995 w 867255"/>
                    <a:gd name="connsiteY192" fmla="*/ 578768 h 996326"/>
                    <a:gd name="connsiteX193" fmla="*/ 137424 w 867255"/>
                    <a:gd name="connsiteY193" fmla="*/ 554983 h 996326"/>
                    <a:gd name="connsiteX194" fmla="*/ 132139 w 867255"/>
                    <a:gd name="connsiteY194" fmla="*/ 523269 h 996326"/>
                    <a:gd name="connsiteX195" fmla="*/ 126853 w 867255"/>
                    <a:gd name="connsiteY195" fmla="*/ 507413 h 996326"/>
                    <a:gd name="connsiteX196" fmla="*/ 121567 w 867255"/>
                    <a:gd name="connsiteY196" fmla="*/ 499484 h 996326"/>
                    <a:gd name="connsiteX197" fmla="*/ 113639 w 867255"/>
                    <a:gd name="connsiteY197" fmla="*/ 475699 h 996326"/>
                    <a:gd name="connsiteX198" fmla="*/ 110996 w 867255"/>
                    <a:gd name="connsiteY198" fmla="*/ 467771 h 996326"/>
                    <a:gd name="connsiteX199" fmla="*/ 113639 w 867255"/>
                    <a:gd name="connsiteY199" fmla="*/ 459843 h 996326"/>
                    <a:gd name="connsiteX200" fmla="*/ 121567 w 867255"/>
                    <a:gd name="connsiteY200" fmla="*/ 457200 h 996326"/>
                    <a:gd name="connsiteX201" fmla="*/ 129496 w 867255"/>
                    <a:gd name="connsiteY201" fmla="*/ 451914 h 996326"/>
                    <a:gd name="connsiteX202" fmla="*/ 137424 w 867255"/>
                    <a:gd name="connsiteY202" fmla="*/ 436058 h 996326"/>
                    <a:gd name="connsiteX203" fmla="*/ 134781 w 867255"/>
                    <a:gd name="connsiteY203" fmla="*/ 428130 h 996326"/>
                    <a:gd name="connsiteX204" fmla="*/ 132139 w 867255"/>
                    <a:gd name="connsiteY204" fmla="*/ 417558 h 996326"/>
                    <a:gd name="connsiteX205" fmla="*/ 129496 w 867255"/>
                    <a:gd name="connsiteY205" fmla="*/ 393773 h 996326"/>
                    <a:gd name="connsiteX206" fmla="*/ 124210 w 867255"/>
                    <a:gd name="connsiteY206" fmla="*/ 377917 h 996326"/>
                    <a:gd name="connsiteX207" fmla="*/ 121567 w 867255"/>
                    <a:gd name="connsiteY207" fmla="*/ 369988 h 996326"/>
                    <a:gd name="connsiteX208" fmla="*/ 129496 w 867255"/>
                    <a:gd name="connsiteY208" fmla="*/ 335632 h 996326"/>
                    <a:gd name="connsiteX209" fmla="*/ 132139 w 867255"/>
                    <a:gd name="connsiteY209" fmla="*/ 327704 h 996326"/>
                    <a:gd name="connsiteX210" fmla="*/ 129496 w 867255"/>
                    <a:gd name="connsiteY210" fmla="*/ 280134 h 996326"/>
                    <a:gd name="connsiteX211" fmla="*/ 121567 w 867255"/>
                    <a:gd name="connsiteY211" fmla="*/ 274849 h 996326"/>
                    <a:gd name="connsiteX212" fmla="*/ 105711 w 867255"/>
                    <a:gd name="connsiteY212" fmla="*/ 266920 h 996326"/>
                    <a:gd name="connsiteX213" fmla="*/ 100425 w 867255"/>
                    <a:gd name="connsiteY213" fmla="*/ 243135 h 996326"/>
                    <a:gd name="connsiteX214" fmla="*/ 92497 w 867255"/>
                    <a:gd name="connsiteY214" fmla="*/ 235207 h 996326"/>
                    <a:gd name="connsiteX215" fmla="*/ 81926 w 867255"/>
                    <a:gd name="connsiteY215" fmla="*/ 219350 h 996326"/>
                    <a:gd name="connsiteX216" fmla="*/ 76640 w 867255"/>
                    <a:gd name="connsiteY216" fmla="*/ 211422 h 996326"/>
                    <a:gd name="connsiteX217" fmla="*/ 68712 w 867255"/>
                    <a:gd name="connsiteY217" fmla="*/ 206136 h 996326"/>
                    <a:gd name="connsiteX218" fmla="*/ 60784 w 867255"/>
                    <a:gd name="connsiteY218" fmla="*/ 198208 h 996326"/>
                    <a:gd name="connsiteX219" fmla="*/ 50213 w 867255"/>
                    <a:gd name="connsiteY219" fmla="*/ 195565 h 996326"/>
                    <a:gd name="connsiteX220" fmla="*/ 26428 w 867255"/>
                    <a:gd name="connsiteY220" fmla="*/ 187637 h 996326"/>
                    <a:gd name="connsiteX221" fmla="*/ 18499 w 867255"/>
                    <a:gd name="connsiteY221" fmla="*/ 184994 h 996326"/>
                    <a:gd name="connsiteX222" fmla="*/ 10571 w 867255"/>
                    <a:gd name="connsiteY222" fmla="*/ 177066 h 996326"/>
                    <a:gd name="connsiteX223" fmla="*/ 5285 w 867255"/>
                    <a:gd name="connsiteY223" fmla="*/ 153281 h 996326"/>
                    <a:gd name="connsiteX224" fmla="*/ 0 w 867255"/>
                    <a:gd name="connsiteY224" fmla="*/ 137424 h 996326"/>
                    <a:gd name="connsiteX225" fmla="*/ 5285 w 867255"/>
                    <a:gd name="connsiteY225" fmla="*/ 121568 h 996326"/>
                    <a:gd name="connsiteX226" fmla="*/ 7928 w 867255"/>
                    <a:gd name="connsiteY226" fmla="*/ 113639 h 996326"/>
                    <a:gd name="connsiteX227" fmla="*/ 13214 w 867255"/>
                    <a:gd name="connsiteY227" fmla="*/ 105711 h 996326"/>
                    <a:gd name="connsiteX228" fmla="*/ 10571 w 867255"/>
                    <a:gd name="connsiteY228" fmla="*/ 84569 h 996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Lst>
                  <a:rect l="l" t="t" r="r" b="b"/>
                  <a:pathLst>
                    <a:path w="867255" h="996326">
                      <a:moveTo>
                        <a:pt x="10571" y="84569"/>
                      </a:moveTo>
                      <a:cubicBezTo>
                        <a:pt x="14976" y="83688"/>
                        <a:pt x="19328" y="81369"/>
                        <a:pt x="23785" y="81926"/>
                      </a:cubicBezTo>
                      <a:cubicBezTo>
                        <a:pt x="26937" y="82320"/>
                        <a:pt x="28550" y="86924"/>
                        <a:pt x="31713" y="87212"/>
                      </a:cubicBezTo>
                      <a:cubicBezTo>
                        <a:pt x="38786" y="87855"/>
                        <a:pt x="45808" y="85450"/>
                        <a:pt x="52855" y="84569"/>
                      </a:cubicBezTo>
                      <a:cubicBezTo>
                        <a:pt x="92127" y="71478"/>
                        <a:pt x="63144" y="79482"/>
                        <a:pt x="142710" y="76641"/>
                      </a:cubicBezTo>
                      <a:cubicBezTo>
                        <a:pt x="160620" y="70670"/>
                        <a:pt x="138772" y="77428"/>
                        <a:pt x="169137" y="71355"/>
                      </a:cubicBezTo>
                      <a:cubicBezTo>
                        <a:pt x="171869" y="70809"/>
                        <a:pt x="174387" y="69477"/>
                        <a:pt x="177066" y="68712"/>
                      </a:cubicBezTo>
                      <a:cubicBezTo>
                        <a:pt x="180558" y="67714"/>
                        <a:pt x="184063" y="66719"/>
                        <a:pt x="187637" y="66069"/>
                      </a:cubicBezTo>
                      <a:cubicBezTo>
                        <a:pt x="193765" y="64955"/>
                        <a:pt x="199970" y="64308"/>
                        <a:pt x="206136" y="63427"/>
                      </a:cubicBezTo>
                      <a:cubicBezTo>
                        <a:pt x="219304" y="59037"/>
                        <a:pt x="220587" y="58159"/>
                        <a:pt x="232564" y="55498"/>
                      </a:cubicBezTo>
                      <a:cubicBezTo>
                        <a:pt x="236949" y="54524"/>
                        <a:pt x="241314" y="53352"/>
                        <a:pt x="245778" y="52856"/>
                      </a:cubicBezTo>
                      <a:cubicBezTo>
                        <a:pt x="257194" y="51588"/>
                        <a:pt x="268705" y="51356"/>
                        <a:pt x="280134" y="50213"/>
                      </a:cubicBezTo>
                      <a:cubicBezTo>
                        <a:pt x="293245" y="48902"/>
                        <a:pt x="299617" y="47373"/>
                        <a:pt x="311847" y="44927"/>
                      </a:cubicBezTo>
                      <a:cubicBezTo>
                        <a:pt x="330346" y="45808"/>
                        <a:pt x="349099" y="44397"/>
                        <a:pt x="367345" y="47570"/>
                      </a:cubicBezTo>
                      <a:cubicBezTo>
                        <a:pt x="370474" y="48114"/>
                        <a:pt x="370151" y="53514"/>
                        <a:pt x="372631" y="55498"/>
                      </a:cubicBezTo>
                      <a:cubicBezTo>
                        <a:pt x="374806" y="57238"/>
                        <a:pt x="378067" y="56895"/>
                        <a:pt x="380559" y="58141"/>
                      </a:cubicBezTo>
                      <a:cubicBezTo>
                        <a:pt x="383400" y="59562"/>
                        <a:pt x="385845" y="61665"/>
                        <a:pt x="388488" y="63427"/>
                      </a:cubicBezTo>
                      <a:cubicBezTo>
                        <a:pt x="408749" y="62546"/>
                        <a:pt x="429040" y="62179"/>
                        <a:pt x="449272" y="60784"/>
                      </a:cubicBezTo>
                      <a:cubicBezTo>
                        <a:pt x="454618" y="60415"/>
                        <a:pt x="460335" y="60537"/>
                        <a:pt x="465128" y="58141"/>
                      </a:cubicBezTo>
                      <a:cubicBezTo>
                        <a:pt x="467969" y="56721"/>
                        <a:pt x="468168" y="52459"/>
                        <a:pt x="470414" y="50213"/>
                      </a:cubicBezTo>
                      <a:cubicBezTo>
                        <a:pt x="472660" y="47967"/>
                        <a:pt x="475440" y="46217"/>
                        <a:pt x="478342" y="44927"/>
                      </a:cubicBezTo>
                      <a:cubicBezTo>
                        <a:pt x="493956" y="37988"/>
                        <a:pt x="499845" y="39015"/>
                        <a:pt x="517984" y="36999"/>
                      </a:cubicBezTo>
                      <a:cubicBezTo>
                        <a:pt x="520627" y="36118"/>
                        <a:pt x="523193" y="34960"/>
                        <a:pt x="525912" y="34356"/>
                      </a:cubicBezTo>
                      <a:cubicBezTo>
                        <a:pt x="531143" y="33193"/>
                        <a:pt x="536685" y="33407"/>
                        <a:pt x="541769" y="31713"/>
                      </a:cubicBezTo>
                      <a:cubicBezTo>
                        <a:pt x="544782" y="30709"/>
                        <a:pt x="546795" y="27718"/>
                        <a:pt x="549697" y="26428"/>
                      </a:cubicBezTo>
                      <a:cubicBezTo>
                        <a:pt x="567643" y="18452"/>
                        <a:pt x="575183" y="20340"/>
                        <a:pt x="597267" y="18499"/>
                      </a:cubicBezTo>
                      <a:cubicBezTo>
                        <a:pt x="599910" y="16737"/>
                        <a:pt x="602354" y="14634"/>
                        <a:pt x="605195" y="13214"/>
                      </a:cubicBezTo>
                      <a:cubicBezTo>
                        <a:pt x="615991" y="7816"/>
                        <a:pt x="637748" y="8519"/>
                        <a:pt x="644837" y="7928"/>
                      </a:cubicBezTo>
                      <a:cubicBezTo>
                        <a:pt x="654335" y="5554"/>
                        <a:pt x="658564" y="4320"/>
                        <a:pt x="668622" y="2643"/>
                      </a:cubicBezTo>
                      <a:cubicBezTo>
                        <a:pt x="674766" y="1619"/>
                        <a:pt x="680955" y="881"/>
                        <a:pt x="687121" y="0"/>
                      </a:cubicBezTo>
                      <a:cubicBezTo>
                        <a:pt x="695049" y="881"/>
                        <a:pt x="703084" y="1079"/>
                        <a:pt x="710906" y="2643"/>
                      </a:cubicBezTo>
                      <a:cubicBezTo>
                        <a:pt x="716369" y="3736"/>
                        <a:pt x="726763" y="7928"/>
                        <a:pt x="726763" y="7928"/>
                      </a:cubicBezTo>
                      <a:cubicBezTo>
                        <a:pt x="729406" y="10571"/>
                        <a:pt x="732618" y="12747"/>
                        <a:pt x="734691" y="15857"/>
                      </a:cubicBezTo>
                      <a:cubicBezTo>
                        <a:pt x="736208" y="18132"/>
                        <a:pt x="739624" y="32945"/>
                        <a:pt x="739977" y="34356"/>
                      </a:cubicBezTo>
                      <a:cubicBezTo>
                        <a:pt x="736642" y="61031"/>
                        <a:pt x="739581" y="48757"/>
                        <a:pt x="732048" y="71355"/>
                      </a:cubicBezTo>
                      <a:cubicBezTo>
                        <a:pt x="731167" y="73998"/>
                        <a:pt x="731724" y="77738"/>
                        <a:pt x="729406" y="79283"/>
                      </a:cubicBezTo>
                      <a:lnTo>
                        <a:pt x="713549" y="89854"/>
                      </a:lnTo>
                      <a:cubicBezTo>
                        <a:pt x="701433" y="108029"/>
                        <a:pt x="704987" y="99685"/>
                        <a:pt x="700335" y="113639"/>
                      </a:cubicBezTo>
                      <a:cubicBezTo>
                        <a:pt x="700777" y="116733"/>
                        <a:pt x="703681" y="144941"/>
                        <a:pt x="708263" y="147995"/>
                      </a:cubicBezTo>
                      <a:cubicBezTo>
                        <a:pt x="718510" y="154826"/>
                        <a:pt x="713179" y="152276"/>
                        <a:pt x="724120" y="155924"/>
                      </a:cubicBezTo>
                      <a:cubicBezTo>
                        <a:pt x="729504" y="155027"/>
                        <a:pt x="743583" y="154909"/>
                        <a:pt x="747905" y="147995"/>
                      </a:cubicBezTo>
                      <a:cubicBezTo>
                        <a:pt x="750858" y="143271"/>
                        <a:pt x="747906" y="133901"/>
                        <a:pt x="753191" y="132139"/>
                      </a:cubicBezTo>
                      <a:cubicBezTo>
                        <a:pt x="768687" y="126973"/>
                        <a:pt x="758350" y="129804"/>
                        <a:pt x="784904" y="126853"/>
                      </a:cubicBezTo>
                      <a:cubicBezTo>
                        <a:pt x="787547" y="125972"/>
                        <a:pt x="790046" y="124210"/>
                        <a:pt x="792832" y="124210"/>
                      </a:cubicBezTo>
                      <a:cubicBezTo>
                        <a:pt x="801685" y="124210"/>
                        <a:pt x="813000" y="120593"/>
                        <a:pt x="819260" y="126853"/>
                      </a:cubicBezTo>
                      <a:cubicBezTo>
                        <a:pt x="824282" y="131875"/>
                        <a:pt x="819044" y="141320"/>
                        <a:pt x="816617" y="147995"/>
                      </a:cubicBezTo>
                      <a:cubicBezTo>
                        <a:pt x="815340" y="151508"/>
                        <a:pt x="811082" y="153053"/>
                        <a:pt x="808689" y="155924"/>
                      </a:cubicBezTo>
                      <a:cubicBezTo>
                        <a:pt x="797679" y="169137"/>
                        <a:pt x="810008" y="159448"/>
                        <a:pt x="795475" y="169138"/>
                      </a:cubicBezTo>
                      <a:cubicBezTo>
                        <a:pt x="794594" y="171781"/>
                        <a:pt x="792832" y="174280"/>
                        <a:pt x="792832" y="177066"/>
                      </a:cubicBezTo>
                      <a:cubicBezTo>
                        <a:pt x="792832" y="182536"/>
                        <a:pt x="798089" y="188915"/>
                        <a:pt x="800761" y="192923"/>
                      </a:cubicBezTo>
                      <a:cubicBezTo>
                        <a:pt x="799880" y="199970"/>
                        <a:pt x="800756" y="207471"/>
                        <a:pt x="798118" y="214065"/>
                      </a:cubicBezTo>
                      <a:cubicBezTo>
                        <a:pt x="796938" y="217014"/>
                        <a:pt x="791872" y="216657"/>
                        <a:pt x="790189" y="219350"/>
                      </a:cubicBezTo>
                      <a:cubicBezTo>
                        <a:pt x="787236" y="224075"/>
                        <a:pt x="785997" y="229744"/>
                        <a:pt x="784904" y="235207"/>
                      </a:cubicBezTo>
                      <a:lnTo>
                        <a:pt x="779618" y="261635"/>
                      </a:lnTo>
                      <a:cubicBezTo>
                        <a:pt x="778199" y="268731"/>
                        <a:pt x="775525" y="284953"/>
                        <a:pt x="771690" y="290705"/>
                      </a:cubicBezTo>
                      <a:lnTo>
                        <a:pt x="766404" y="298634"/>
                      </a:lnTo>
                      <a:cubicBezTo>
                        <a:pt x="771307" y="328046"/>
                        <a:pt x="768369" y="300570"/>
                        <a:pt x="766404" y="332990"/>
                      </a:cubicBezTo>
                      <a:cubicBezTo>
                        <a:pt x="765018" y="355869"/>
                        <a:pt x="765287" y="378832"/>
                        <a:pt x="763762" y="401702"/>
                      </a:cubicBezTo>
                      <a:cubicBezTo>
                        <a:pt x="763520" y="405326"/>
                        <a:pt x="763388" y="409437"/>
                        <a:pt x="761119" y="412273"/>
                      </a:cubicBezTo>
                      <a:cubicBezTo>
                        <a:pt x="759379" y="414448"/>
                        <a:pt x="755834" y="414035"/>
                        <a:pt x="753191" y="414916"/>
                      </a:cubicBezTo>
                      <a:cubicBezTo>
                        <a:pt x="750548" y="417559"/>
                        <a:pt x="748212" y="420549"/>
                        <a:pt x="745262" y="422844"/>
                      </a:cubicBezTo>
                      <a:cubicBezTo>
                        <a:pt x="740248" y="426744"/>
                        <a:pt x="733898" y="428924"/>
                        <a:pt x="729406" y="433415"/>
                      </a:cubicBezTo>
                      <a:lnTo>
                        <a:pt x="721477" y="441343"/>
                      </a:lnTo>
                      <a:cubicBezTo>
                        <a:pt x="708907" y="479058"/>
                        <a:pt x="721544" y="439792"/>
                        <a:pt x="713549" y="467771"/>
                      </a:cubicBezTo>
                      <a:cubicBezTo>
                        <a:pt x="712784" y="470449"/>
                        <a:pt x="712876" y="473729"/>
                        <a:pt x="710906" y="475699"/>
                      </a:cubicBezTo>
                      <a:cubicBezTo>
                        <a:pt x="708936" y="477669"/>
                        <a:pt x="705621" y="477461"/>
                        <a:pt x="702978" y="478342"/>
                      </a:cubicBezTo>
                      <a:cubicBezTo>
                        <a:pt x="702097" y="480985"/>
                        <a:pt x="701880" y="483953"/>
                        <a:pt x="700335" y="486271"/>
                      </a:cubicBezTo>
                      <a:cubicBezTo>
                        <a:pt x="698262" y="489381"/>
                        <a:pt x="694800" y="491328"/>
                        <a:pt x="692407" y="494199"/>
                      </a:cubicBezTo>
                      <a:cubicBezTo>
                        <a:pt x="690374" y="496639"/>
                        <a:pt x="688883" y="499484"/>
                        <a:pt x="687121" y="502127"/>
                      </a:cubicBezTo>
                      <a:cubicBezTo>
                        <a:pt x="686240" y="504770"/>
                        <a:pt x="684170" y="507287"/>
                        <a:pt x="684478" y="510056"/>
                      </a:cubicBezTo>
                      <a:cubicBezTo>
                        <a:pt x="685093" y="515593"/>
                        <a:pt x="689764" y="525912"/>
                        <a:pt x="689764" y="525912"/>
                      </a:cubicBezTo>
                      <a:cubicBezTo>
                        <a:pt x="690645" y="536483"/>
                        <a:pt x="689287" y="547486"/>
                        <a:pt x="692407" y="557625"/>
                      </a:cubicBezTo>
                      <a:cubicBezTo>
                        <a:pt x="693226" y="560287"/>
                        <a:pt x="698365" y="558298"/>
                        <a:pt x="700335" y="560268"/>
                      </a:cubicBezTo>
                      <a:cubicBezTo>
                        <a:pt x="704827" y="564760"/>
                        <a:pt x="707382" y="570839"/>
                        <a:pt x="710906" y="576125"/>
                      </a:cubicBezTo>
                      <a:lnTo>
                        <a:pt x="716192" y="584053"/>
                      </a:lnTo>
                      <a:cubicBezTo>
                        <a:pt x="714430" y="586696"/>
                        <a:pt x="710906" y="588806"/>
                        <a:pt x="710906" y="591982"/>
                      </a:cubicBezTo>
                      <a:cubicBezTo>
                        <a:pt x="710906" y="597553"/>
                        <a:pt x="714430" y="602553"/>
                        <a:pt x="716192" y="607838"/>
                      </a:cubicBezTo>
                      <a:lnTo>
                        <a:pt x="718835" y="615767"/>
                      </a:lnTo>
                      <a:cubicBezTo>
                        <a:pt x="719716" y="618410"/>
                        <a:pt x="719159" y="622150"/>
                        <a:pt x="721477" y="623695"/>
                      </a:cubicBezTo>
                      <a:lnTo>
                        <a:pt x="729406" y="628980"/>
                      </a:lnTo>
                      <a:cubicBezTo>
                        <a:pt x="731168" y="631623"/>
                        <a:pt x="732658" y="634469"/>
                        <a:pt x="734691" y="636909"/>
                      </a:cubicBezTo>
                      <a:cubicBezTo>
                        <a:pt x="741049" y="644539"/>
                        <a:pt x="742753" y="644926"/>
                        <a:pt x="750548" y="650123"/>
                      </a:cubicBezTo>
                      <a:cubicBezTo>
                        <a:pt x="752310" y="655408"/>
                        <a:pt x="752743" y="661343"/>
                        <a:pt x="755833" y="665979"/>
                      </a:cubicBezTo>
                      <a:cubicBezTo>
                        <a:pt x="757595" y="668622"/>
                        <a:pt x="759829" y="671005"/>
                        <a:pt x="761119" y="673908"/>
                      </a:cubicBezTo>
                      <a:cubicBezTo>
                        <a:pt x="763382" y="678999"/>
                        <a:pt x="764642" y="684479"/>
                        <a:pt x="766404" y="689764"/>
                      </a:cubicBezTo>
                      <a:cubicBezTo>
                        <a:pt x="767285" y="692407"/>
                        <a:pt x="766729" y="696148"/>
                        <a:pt x="769047" y="697693"/>
                      </a:cubicBezTo>
                      <a:lnTo>
                        <a:pt x="776976" y="702978"/>
                      </a:lnTo>
                      <a:cubicBezTo>
                        <a:pt x="777857" y="708264"/>
                        <a:pt x="778318" y="713636"/>
                        <a:pt x="779618" y="718835"/>
                      </a:cubicBezTo>
                      <a:cubicBezTo>
                        <a:pt x="780969" y="724240"/>
                        <a:pt x="783142" y="729406"/>
                        <a:pt x="784904" y="734691"/>
                      </a:cubicBezTo>
                      <a:cubicBezTo>
                        <a:pt x="787658" y="742953"/>
                        <a:pt x="790328" y="753282"/>
                        <a:pt x="798118" y="758476"/>
                      </a:cubicBezTo>
                      <a:cubicBezTo>
                        <a:pt x="803403" y="762000"/>
                        <a:pt x="809482" y="764555"/>
                        <a:pt x="813974" y="769047"/>
                      </a:cubicBezTo>
                      <a:cubicBezTo>
                        <a:pt x="823873" y="778946"/>
                        <a:pt x="818357" y="775794"/>
                        <a:pt x="829831" y="779619"/>
                      </a:cubicBezTo>
                      <a:cubicBezTo>
                        <a:pt x="833355" y="784904"/>
                        <a:pt x="838393" y="789449"/>
                        <a:pt x="840402" y="795475"/>
                      </a:cubicBezTo>
                      <a:cubicBezTo>
                        <a:pt x="841283" y="798118"/>
                        <a:pt x="841305" y="801229"/>
                        <a:pt x="843045" y="803404"/>
                      </a:cubicBezTo>
                      <a:cubicBezTo>
                        <a:pt x="845029" y="805884"/>
                        <a:pt x="848330" y="806927"/>
                        <a:pt x="850973" y="808689"/>
                      </a:cubicBezTo>
                      <a:cubicBezTo>
                        <a:pt x="852735" y="811332"/>
                        <a:pt x="854013" y="814371"/>
                        <a:pt x="856259" y="816617"/>
                      </a:cubicBezTo>
                      <a:cubicBezTo>
                        <a:pt x="858505" y="818863"/>
                        <a:pt x="863007" y="818954"/>
                        <a:pt x="864187" y="821903"/>
                      </a:cubicBezTo>
                      <a:cubicBezTo>
                        <a:pt x="865221" y="824489"/>
                        <a:pt x="862425" y="827188"/>
                        <a:pt x="861544" y="829831"/>
                      </a:cubicBezTo>
                      <a:cubicBezTo>
                        <a:pt x="863306" y="832474"/>
                        <a:pt x="868814" y="835280"/>
                        <a:pt x="866830" y="837760"/>
                      </a:cubicBezTo>
                      <a:cubicBezTo>
                        <a:pt x="863350" y="842111"/>
                        <a:pt x="856259" y="841283"/>
                        <a:pt x="850973" y="843045"/>
                      </a:cubicBezTo>
                      <a:lnTo>
                        <a:pt x="843045" y="845688"/>
                      </a:lnTo>
                      <a:cubicBezTo>
                        <a:pt x="840402" y="846569"/>
                        <a:pt x="837865" y="847873"/>
                        <a:pt x="835117" y="848331"/>
                      </a:cubicBezTo>
                      <a:lnTo>
                        <a:pt x="819260" y="850973"/>
                      </a:lnTo>
                      <a:cubicBezTo>
                        <a:pt x="813974" y="852735"/>
                        <a:pt x="808039" y="853168"/>
                        <a:pt x="803403" y="856259"/>
                      </a:cubicBezTo>
                      <a:lnTo>
                        <a:pt x="787547" y="866830"/>
                      </a:lnTo>
                      <a:cubicBezTo>
                        <a:pt x="784904" y="868592"/>
                        <a:pt x="782632" y="871112"/>
                        <a:pt x="779618" y="872116"/>
                      </a:cubicBezTo>
                      <a:lnTo>
                        <a:pt x="771690" y="874758"/>
                      </a:lnTo>
                      <a:cubicBezTo>
                        <a:pt x="769047" y="877401"/>
                        <a:pt x="766633" y="880294"/>
                        <a:pt x="763762" y="882687"/>
                      </a:cubicBezTo>
                      <a:cubicBezTo>
                        <a:pt x="761322" y="884720"/>
                        <a:pt x="758079" y="885726"/>
                        <a:pt x="755833" y="887972"/>
                      </a:cubicBezTo>
                      <a:cubicBezTo>
                        <a:pt x="753587" y="890218"/>
                        <a:pt x="752794" y="893655"/>
                        <a:pt x="750548" y="895901"/>
                      </a:cubicBezTo>
                      <a:cubicBezTo>
                        <a:pt x="748302" y="898147"/>
                        <a:pt x="745059" y="899153"/>
                        <a:pt x="742619" y="901186"/>
                      </a:cubicBezTo>
                      <a:cubicBezTo>
                        <a:pt x="729420" y="912184"/>
                        <a:pt x="740697" y="907112"/>
                        <a:pt x="726763" y="911757"/>
                      </a:cubicBezTo>
                      <a:cubicBezTo>
                        <a:pt x="717954" y="924971"/>
                        <a:pt x="724119" y="917926"/>
                        <a:pt x="705621" y="930257"/>
                      </a:cubicBezTo>
                      <a:lnTo>
                        <a:pt x="697692" y="935542"/>
                      </a:lnTo>
                      <a:lnTo>
                        <a:pt x="689764" y="940828"/>
                      </a:lnTo>
                      <a:cubicBezTo>
                        <a:pt x="680431" y="926829"/>
                        <a:pt x="686087" y="937784"/>
                        <a:pt x="681836" y="914400"/>
                      </a:cubicBezTo>
                      <a:cubicBezTo>
                        <a:pt x="681821" y="914316"/>
                        <a:pt x="677808" y="897159"/>
                        <a:pt x="676550" y="895901"/>
                      </a:cubicBezTo>
                      <a:cubicBezTo>
                        <a:pt x="672058" y="891409"/>
                        <a:pt x="660693" y="885330"/>
                        <a:pt x="660693" y="885330"/>
                      </a:cubicBezTo>
                      <a:cubicBezTo>
                        <a:pt x="659812" y="882687"/>
                        <a:pt x="659297" y="879893"/>
                        <a:pt x="658051" y="877401"/>
                      </a:cubicBezTo>
                      <a:cubicBezTo>
                        <a:pt x="656631" y="874560"/>
                        <a:pt x="654016" y="872392"/>
                        <a:pt x="652765" y="869473"/>
                      </a:cubicBezTo>
                      <a:cubicBezTo>
                        <a:pt x="651334" y="866135"/>
                        <a:pt x="651120" y="862394"/>
                        <a:pt x="650122" y="858902"/>
                      </a:cubicBezTo>
                      <a:cubicBezTo>
                        <a:pt x="649357" y="856223"/>
                        <a:pt x="649747" y="852592"/>
                        <a:pt x="647480" y="850973"/>
                      </a:cubicBezTo>
                      <a:cubicBezTo>
                        <a:pt x="642946" y="847735"/>
                        <a:pt x="631623" y="845688"/>
                        <a:pt x="631623" y="845688"/>
                      </a:cubicBezTo>
                      <a:cubicBezTo>
                        <a:pt x="629861" y="848331"/>
                        <a:pt x="627627" y="850714"/>
                        <a:pt x="626337" y="853616"/>
                      </a:cubicBezTo>
                      <a:cubicBezTo>
                        <a:pt x="624074" y="858707"/>
                        <a:pt x="624143" y="864837"/>
                        <a:pt x="621052" y="869473"/>
                      </a:cubicBezTo>
                      <a:lnTo>
                        <a:pt x="615766" y="877401"/>
                      </a:lnTo>
                      <a:lnTo>
                        <a:pt x="610481" y="893258"/>
                      </a:lnTo>
                      <a:lnTo>
                        <a:pt x="607838" y="901186"/>
                      </a:lnTo>
                      <a:cubicBezTo>
                        <a:pt x="608719" y="903829"/>
                        <a:pt x="610481" y="906328"/>
                        <a:pt x="610481" y="909114"/>
                      </a:cubicBezTo>
                      <a:cubicBezTo>
                        <a:pt x="610481" y="916217"/>
                        <a:pt x="610723" y="923767"/>
                        <a:pt x="607838" y="930257"/>
                      </a:cubicBezTo>
                      <a:cubicBezTo>
                        <a:pt x="606707" y="932802"/>
                        <a:pt x="602629" y="932295"/>
                        <a:pt x="599910" y="932899"/>
                      </a:cubicBezTo>
                      <a:cubicBezTo>
                        <a:pt x="594679" y="934061"/>
                        <a:pt x="589339" y="934661"/>
                        <a:pt x="584053" y="935542"/>
                      </a:cubicBezTo>
                      <a:lnTo>
                        <a:pt x="568196" y="940828"/>
                      </a:lnTo>
                      <a:cubicBezTo>
                        <a:pt x="565553" y="941709"/>
                        <a:pt x="563042" y="943219"/>
                        <a:pt x="560268" y="943471"/>
                      </a:cubicBezTo>
                      <a:lnTo>
                        <a:pt x="531198" y="946113"/>
                      </a:lnTo>
                      <a:cubicBezTo>
                        <a:pt x="527674" y="946994"/>
                        <a:pt x="522990" y="945998"/>
                        <a:pt x="520626" y="948756"/>
                      </a:cubicBezTo>
                      <a:cubicBezTo>
                        <a:pt x="508744" y="962619"/>
                        <a:pt x="519961" y="961646"/>
                        <a:pt x="512698" y="972541"/>
                      </a:cubicBezTo>
                      <a:lnTo>
                        <a:pt x="502127" y="988398"/>
                      </a:lnTo>
                      <a:lnTo>
                        <a:pt x="496841" y="996326"/>
                      </a:lnTo>
                      <a:cubicBezTo>
                        <a:pt x="495079" y="993683"/>
                        <a:pt x="492976" y="991239"/>
                        <a:pt x="491556" y="988398"/>
                      </a:cubicBezTo>
                      <a:cubicBezTo>
                        <a:pt x="490310" y="985906"/>
                        <a:pt x="490883" y="982439"/>
                        <a:pt x="488913" y="980469"/>
                      </a:cubicBezTo>
                      <a:cubicBezTo>
                        <a:pt x="486943" y="978499"/>
                        <a:pt x="483628" y="978708"/>
                        <a:pt x="480985" y="977827"/>
                      </a:cubicBezTo>
                      <a:cubicBezTo>
                        <a:pt x="478342" y="976065"/>
                        <a:pt x="475959" y="973831"/>
                        <a:pt x="473056" y="972541"/>
                      </a:cubicBezTo>
                      <a:cubicBezTo>
                        <a:pt x="467965" y="970278"/>
                        <a:pt x="457200" y="967256"/>
                        <a:pt x="457200" y="967256"/>
                      </a:cubicBezTo>
                      <a:cubicBezTo>
                        <a:pt x="454557" y="965494"/>
                        <a:pt x="450955" y="964663"/>
                        <a:pt x="449272" y="961970"/>
                      </a:cubicBezTo>
                      <a:cubicBezTo>
                        <a:pt x="446319" y="957245"/>
                        <a:pt x="448622" y="949203"/>
                        <a:pt x="443986" y="946113"/>
                      </a:cubicBezTo>
                      <a:cubicBezTo>
                        <a:pt x="433740" y="939283"/>
                        <a:pt x="439071" y="941832"/>
                        <a:pt x="428129" y="938185"/>
                      </a:cubicBezTo>
                      <a:cubicBezTo>
                        <a:pt x="420203" y="932900"/>
                        <a:pt x="419319" y="933779"/>
                        <a:pt x="414915" y="924971"/>
                      </a:cubicBezTo>
                      <a:cubicBezTo>
                        <a:pt x="413669" y="922480"/>
                        <a:pt x="414243" y="919013"/>
                        <a:pt x="412273" y="917043"/>
                      </a:cubicBezTo>
                      <a:cubicBezTo>
                        <a:pt x="411009" y="915779"/>
                        <a:pt x="393865" y="911780"/>
                        <a:pt x="393773" y="911757"/>
                      </a:cubicBezTo>
                      <a:cubicBezTo>
                        <a:pt x="369518" y="919843"/>
                        <a:pt x="383461" y="916489"/>
                        <a:pt x="351489" y="919686"/>
                      </a:cubicBezTo>
                      <a:cubicBezTo>
                        <a:pt x="348846" y="921448"/>
                        <a:pt x="346001" y="922938"/>
                        <a:pt x="343561" y="924971"/>
                      </a:cubicBezTo>
                      <a:cubicBezTo>
                        <a:pt x="323204" y="941933"/>
                        <a:pt x="347394" y="925057"/>
                        <a:pt x="327704" y="938185"/>
                      </a:cubicBezTo>
                      <a:cubicBezTo>
                        <a:pt x="325942" y="940828"/>
                        <a:pt x="324898" y="944129"/>
                        <a:pt x="322418" y="946113"/>
                      </a:cubicBezTo>
                      <a:cubicBezTo>
                        <a:pt x="320243" y="947853"/>
                        <a:pt x="317269" y="948558"/>
                        <a:pt x="314490" y="948756"/>
                      </a:cubicBezTo>
                      <a:cubicBezTo>
                        <a:pt x="292505" y="950326"/>
                        <a:pt x="270444" y="950518"/>
                        <a:pt x="248421" y="951399"/>
                      </a:cubicBezTo>
                      <a:cubicBezTo>
                        <a:pt x="244897" y="952280"/>
                        <a:pt x="240584" y="951650"/>
                        <a:pt x="237850" y="954042"/>
                      </a:cubicBezTo>
                      <a:cubicBezTo>
                        <a:pt x="233069" y="958225"/>
                        <a:pt x="233304" y="967889"/>
                        <a:pt x="227278" y="969898"/>
                      </a:cubicBezTo>
                      <a:cubicBezTo>
                        <a:pt x="221993" y="971660"/>
                        <a:pt x="216058" y="972094"/>
                        <a:pt x="211422" y="975184"/>
                      </a:cubicBezTo>
                      <a:cubicBezTo>
                        <a:pt x="208779" y="976946"/>
                        <a:pt x="206396" y="979179"/>
                        <a:pt x="203493" y="980469"/>
                      </a:cubicBezTo>
                      <a:cubicBezTo>
                        <a:pt x="198402" y="982732"/>
                        <a:pt x="187637" y="985755"/>
                        <a:pt x="187637" y="985755"/>
                      </a:cubicBezTo>
                      <a:cubicBezTo>
                        <a:pt x="167709" y="979112"/>
                        <a:pt x="192270" y="988072"/>
                        <a:pt x="171780" y="977827"/>
                      </a:cubicBezTo>
                      <a:cubicBezTo>
                        <a:pt x="169288" y="976581"/>
                        <a:pt x="166412" y="976281"/>
                        <a:pt x="163852" y="975184"/>
                      </a:cubicBezTo>
                      <a:cubicBezTo>
                        <a:pt x="147888" y="968341"/>
                        <a:pt x="158617" y="972193"/>
                        <a:pt x="145352" y="964613"/>
                      </a:cubicBezTo>
                      <a:cubicBezTo>
                        <a:pt x="141931" y="962658"/>
                        <a:pt x="138202" y="961282"/>
                        <a:pt x="134781" y="959327"/>
                      </a:cubicBezTo>
                      <a:cubicBezTo>
                        <a:pt x="104498" y="942022"/>
                        <a:pt x="151746" y="967993"/>
                        <a:pt x="118925" y="946113"/>
                      </a:cubicBezTo>
                      <a:cubicBezTo>
                        <a:pt x="116607" y="944568"/>
                        <a:pt x="113639" y="944352"/>
                        <a:pt x="110996" y="943471"/>
                      </a:cubicBezTo>
                      <a:cubicBezTo>
                        <a:pt x="112758" y="940828"/>
                        <a:pt x="116282" y="938718"/>
                        <a:pt x="116282" y="935542"/>
                      </a:cubicBezTo>
                      <a:cubicBezTo>
                        <a:pt x="116282" y="931992"/>
                        <a:pt x="110500" y="915588"/>
                        <a:pt x="105711" y="911757"/>
                      </a:cubicBezTo>
                      <a:cubicBezTo>
                        <a:pt x="103536" y="910017"/>
                        <a:pt x="100274" y="910360"/>
                        <a:pt x="97782" y="909114"/>
                      </a:cubicBezTo>
                      <a:cubicBezTo>
                        <a:pt x="94941" y="907694"/>
                        <a:pt x="92497" y="905591"/>
                        <a:pt x="89854" y="903829"/>
                      </a:cubicBezTo>
                      <a:cubicBezTo>
                        <a:pt x="87768" y="897570"/>
                        <a:pt x="84569" y="889069"/>
                        <a:pt x="84569" y="882687"/>
                      </a:cubicBezTo>
                      <a:cubicBezTo>
                        <a:pt x="84569" y="876458"/>
                        <a:pt x="85989" y="870295"/>
                        <a:pt x="87211" y="864187"/>
                      </a:cubicBezTo>
                      <a:cubicBezTo>
                        <a:pt x="87757" y="861455"/>
                        <a:pt x="87884" y="858229"/>
                        <a:pt x="89854" y="856259"/>
                      </a:cubicBezTo>
                      <a:cubicBezTo>
                        <a:pt x="91824" y="854289"/>
                        <a:pt x="95139" y="854497"/>
                        <a:pt x="97782" y="853616"/>
                      </a:cubicBezTo>
                      <a:cubicBezTo>
                        <a:pt x="100425" y="850973"/>
                        <a:pt x="103896" y="848955"/>
                        <a:pt x="105711" y="845688"/>
                      </a:cubicBezTo>
                      <a:cubicBezTo>
                        <a:pt x="108417" y="840818"/>
                        <a:pt x="109234" y="835117"/>
                        <a:pt x="110996" y="829831"/>
                      </a:cubicBezTo>
                      <a:cubicBezTo>
                        <a:pt x="111877" y="827188"/>
                        <a:pt x="112094" y="824221"/>
                        <a:pt x="113639" y="821903"/>
                      </a:cubicBezTo>
                      <a:cubicBezTo>
                        <a:pt x="115401" y="819260"/>
                        <a:pt x="116679" y="816221"/>
                        <a:pt x="118925" y="813975"/>
                      </a:cubicBezTo>
                      <a:cubicBezTo>
                        <a:pt x="139706" y="793194"/>
                        <a:pt x="113143" y="826727"/>
                        <a:pt x="134781" y="800761"/>
                      </a:cubicBezTo>
                      <a:cubicBezTo>
                        <a:pt x="140473" y="793930"/>
                        <a:pt x="140061" y="792850"/>
                        <a:pt x="142710" y="784904"/>
                      </a:cubicBezTo>
                      <a:cubicBezTo>
                        <a:pt x="145472" y="786746"/>
                        <a:pt x="154188" y="793562"/>
                        <a:pt x="158566" y="792832"/>
                      </a:cubicBezTo>
                      <a:cubicBezTo>
                        <a:pt x="161699" y="792310"/>
                        <a:pt x="163852" y="789309"/>
                        <a:pt x="166495" y="787547"/>
                      </a:cubicBezTo>
                      <a:cubicBezTo>
                        <a:pt x="154379" y="769372"/>
                        <a:pt x="157933" y="777716"/>
                        <a:pt x="153281" y="763762"/>
                      </a:cubicBezTo>
                      <a:cubicBezTo>
                        <a:pt x="152400" y="754953"/>
                        <a:pt x="153242" y="745796"/>
                        <a:pt x="150638" y="737334"/>
                      </a:cubicBezTo>
                      <a:cubicBezTo>
                        <a:pt x="149539" y="733762"/>
                        <a:pt x="145103" y="732277"/>
                        <a:pt x="142710" y="729406"/>
                      </a:cubicBezTo>
                      <a:cubicBezTo>
                        <a:pt x="140676" y="726966"/>
                        <a:pt x="139186" y="724120"/>
                        <a:pt x="137424" y="721477"/>
                      </a:cubicBezTo>
                      <a:cubicBezTo>
                        <a:pt x="138182" y="713895"/>
                        <a:pt x="137948" y="696646"/>
                        <a:pt x="142710" y="687121"/>
                      </a:cubicBezTo>
                      <a:cubicBezTo>
                        <a:pt x="144130" y="684280"/>
                        <a:pt x="146705" y="682095"/>
                        <a:pt x="147995" y="679193"/>
                      </a:cubicBezTo>
                      <a:cubicBezTo>
                        <a:pt x="150258" y="674102"/>
                        <a:pt x="151519" y="668622"/>
                        <a:pt x="153281" y="663336"/>
                      </a:cubicBezTo>
                      <a:lnTo>
                        <a:pt x="155924" y="655408"/>
                      </a:lnTo>
                      <a:cubicBezTo>
                        <a:pt x="149740" y="581211"/>
                        <a:pt x="156557" y="655499"/>
                        <a:pt x="150638" y="605195"/>
                      </a:cubicBezTo>
                      <a:cubicBezTo>
                        <a:pt x="149604" y="596403"/>
                        <a:pt x="149626" y="587469"/>
                        <a:pt x="147995" y="578768"/>
                      </a:cubicBezTo>
                      <a:cubicBezTo>
                        <a:pt x="145533" y="565638"/>
                        <a:pt x="143619" y="564274"/>
                        <a:pt x="137424" y="554983"/>
                      </a:cubicBezTo>
                      <a:cubicBezTo>
                        <a:pt x="136291" y="547055"/>
                        <a:pt x="134455" y="531762"/>
                        <a:pt x="132139" y="523269"/>
                      </a:cubicBezTo>
                      <a:cubicBezTo>
                        <a:pt x="130673" y="517894"/>
                        <a:pt x="129943" y="512049"/>
                        <a:pt x="126853" y="507413"/>
                      </a:cubicBezTo>
                      <a:lnTo>
                        <a:pt x="121567" y="499484"/>
                      </a:lnTo>
                      <a:lnTo>
                        <a:pt x="113639" y="475699"/>
                      </a:lnTo>
                      <a:lnTo>
                        <a:pt x="110996" y="467771"/>
                      </a:lnTo>
                      <a:cubicBezTo>
                        <a:pt x="111877" y="465128"/>
                        <a:pt x="111669" y="461813"/>
                        <a:pt x="113639" y="459843"/>
                      </a:cubicBezTo>
                      <a:cubicBezTo>
                        <a:pt x="115609" y="457873"/>
                        <a:pt x="119075" y="458446"/>
                        <a:pt x="121567" y="457200"/>
                      </a:cubicBezTo>
                      <a:cubicBezTo>
                        <a:pt x="124408" y="455779"/>
                        <a:pt x="126853" y="453676"/>
                        <a:pt x="129496" y="451914"/>
                      </a:cubicBezTo>
                      <a:cubicBezTo>
                        <a:pt x="132168" y="447906"/>
                        <a:pt x="137424" y="441527"/>
                        <a:pt x="137424" y="436058"/>
                      </a:cubicBezTo>
                      <a:cubicBezTo>
                        <a:pt x="137424" y="433272"/>
                        <a:pt x="135546" y="430808"/>
                        <a:pt x="134781" y="428130"/>
                      </a:cubicBezTo>
                      <a:cubicBezTo>
                        <a:pt x="133783" y="424637"/>
                        <a:pt x="133020" y="421082"/>
                        <a:pt x="132139" y="417558"/>
                      </a:cubicBezTo>
                      <a:cubicBezTo>
                        <a:pt x="131258" y="409630"/>
                        <a:pt x="131061" y="401595"/>
                        <a:pt x="129496" y="393773"/>
                      </a:cubicBezTo>
                      <a:cubicBezTo>
                        <a:pt x="128403" y="388310"/>
                        <a:pt x="125972" y="383202"/>
                        <a:pt x="124210" y="377917"/>
                      </a:cubicBezTo>
                      <a:lnTo>
                        <a:pt x="121567" y="369988"/>
                      </a:lnTo>
                      <a:cubicBezTo>
                        <a:pt x="124998" y="345974"/>
                        <a:pt x="122240" y="357397"/>
                        <a:pt x="129496" y="335632"/>
                      </a:cubicBezTo>
                      <a:lnTo>
                        <a:pt x="132139" y="327704"/>
                      </a:lnTo>
                      <a:cubicBezTo>
                        <a:pt x="131258" y="311847"/>
                        <a:pt x="132611" y="295707"/>
                        <a:pt x="129496" y="280134"/>
                      </a:cubicBezTo>
                      <a:cubicBezTo>
                        <a:pt x="128873" y="277019"/>
                        <a:pt x="124408" y="276269"/>
                        <a:pt x="121567" y="274849"/>
                      </a:cubicBezTo>
                      <a:cubicBezTo>
                        <a:pt x="99697" y="263915"/>
                        <a:pt x="128418" y="282060"/>
                        <a:pt x="105711" y="266920"/>
                      </a:cubicBezTo>
                      <a:cubicBezTo>
                        <a:pt x="105391" y="265001"/>
                        <a:pt x="103316" y="247472"/>
                        <a:pt x="100425" y="243135"/>
                      </a:cubicBezTo>
                      <a:cubicBezTo>
                        <a:pt x="98352" y="240025"/>
                        <a:pt x="95140" y="237850"/>
                        <a:pt x="92497" y="235207"/>
                      </a:cubicBezTo>
                      <a:cubicBezTo>
                        <a:pt x="87853" y="221275"/>
                        <a:pt x="92923" y="232547"/>
                        <a:pt x="81926" y="219350"/>
                      </a:cubicBezTo>
                      <a:cubicBezTo>
                        <a:pt x="79893" y="216910"/>
                        <a:pt x="78886" y="213668"/>
                        <a:pt x="76640" y="211422"/>
                      </a:cubicBezTo>
                      <a:cubicBezTo>
                        <a:pt x="74394" y="209176"/>
                        <a:pt x="71152" y="208169"/>
                        <a:pt x="68712" y="206136"/>
                      </a:cubicBezTo>
                      <a:cubicBezTo>
                        <a:pt x="65841" y="203743"/>
                        <a:pt x="64029" y="200062"/>
                        <a:pt x="60784" y="198208"/>
                      </a:cubicBezTo>
                      <a:cubicBezTo>
                        <a:pt x="57630" y="196406"/>
                        <a:pt x="53692" y="196609"/>
                        <a:pt x="50213" y="195565"/>
                      </a:cubicBezTo>
                      <a:cubicBezTo>
                        <a:pt x="50161" y="195550"/>
                        <a:pt x="30418" y="188967"/>
                        <a:pt x="26428" y="187637"/>
                      </a:cubicBezTo>
                      <a:lnTo>
                        <a:pt x="18499" y="184994"/>
                      </a:lnTo>
                      <a:cubicBezTo>
                        <a:pt x="15856" y="182351"/>
                        <a:pt x="12644" y="180176"/>
                        <a:pt x="10571" y="177066"/>
                      </a:cubicBezTo>
                      <a:cubicBezTo>
                        <a:pt x="7546" y="172529"/>
                        <a:pt x="5861" y="155585"/>
                        <a:pt x="5285" y="153281"/>
                      </a:cubicBezTo>
                      <a:cubicBezTo>
                        <a:pt x="3934" y="147876"/>
                        <a:pt x="0" y="137424"/>
                        <a:pt x="0" y="137424"/>
                      </a:cubicBezTo>
                      <a:lnTo>
                        <a:pt x="5285" y="121568"/>
                      </a:lnTo>
                      <a:cubicBezTo>
                        <a:pt x="6166" y="118925"/>
                        <a:pt x="6382" y="115957"/>
                        <a:pt x="7928" y="113639"/>
                      </a:cubicBezTo>
                      <a:lnTo>
                        <a:pt x="13214" y="105711"/>
                      </a:lnTo>
                      <a:lnTo>
                        <a:pt x="10571" y="84569"/>
                      </a:ln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PY"/>
                </a:p>
              </p:txBody>
            </p:sp>
            <p:sp>
              <p:nvSpPr>
                <p:cNvPr id="132" name="15 Forma libre">
                  <a:extLst>
                    <a:ext uri="{FF2B5EF4-FFF2-40B4-BE49-F238E27FC236}">
                      <a16:creationId xmlns:a16="http://schemas.microsoft.com/office/drawing/2014/main" id="{C648A4F4-26DF-4C75-992A-B14EABC0021F}"/>
                    </a:ext>
                  </a:extLst>
                </p:cNvPr>
                <p:cNvSpPr/>
                <p:nvPr/>
              </p:nvSpPr>
              <p:spPr>
                <a:xfrm>
                  <a:off x="5856288" y="3424238"/>
                  <a:ext cx="1022350" cy="674687"/>
                </a:xfrm>
                <a:custGeom>
                  <a:avLst/>
                  <a:gdLst>
                    <a:gd name="connsiteX0" fmla="*/ 343561 w 1022754"/>
                    <a:gd name="connsiteY0" fmla="*/ 269 h 674176"/>
                    <a:gd name="connsiteX1" fmla="*/ 359418 w 1022754"/>
                    <a:gd name="connsiteY1" fmla="*/ 10840 h 674176"/>
                    <a:gd name="connsiteX2" fmla="*/ 375274 w 1022754"/>
                    <a:gd name="connsiteY2" fmla="*/ 21411 h 674176"/>
                    <a:gd name="connsiteX3" fmla="*/ 383203 w 1022754"/>
                    <a:gd name="connsiteY3" fmla="*/ 29339 h 674176"/>
                    <a:gd name="connsiteX4" fmla="*/ 391131 w 1022754"/>
                    <a:gd name="connsiteY4" fmla="*/ 34625 h 674176"/>
                    <a:gd name="connsiteX5" fmla="*/ 396417 w 1022754"/>
                    <a:gd name="connsiteY5" fmla="*/ 50482 h 674176"/>
                    <a:gd name="connsiteX6" fmla="*/ 399059 w 1022754"/>
                    <a:gd name="connsiteY6" fmla="*/ 100694 h 674176"/>
                    <a:gd name="connsiteX7" fmla="*/ 404345 w 1022754"/>
                    <a:gd name="connsiteY7" fmla="*/ 116551 h 674176"/>
                    <a:gd name="connsiteX8" fmla="*/ 406988 w 1022754"/>
                    <a:gd name="connsiteY8" fmla="*/ 145621 h 674176"/>
                    <a:gd name="connsiteX9" fmla="*/ 412273 w 1022754"/>
                    <a:gd name="connsiteY9" fmla="*/ 161478 h 674176"/>
                    <a:gd name="connsiteX10" fmla="*/ 414916 w 1022754"/>
                    <a:gd name="connsiteY10" fmla="*/ 169406 h 674176"/>
                    <a:gd name="connsiteX11" fmla="*/ 420202 w 1022754"/>
                    <a:gd name="connsiteY11" fmla="*/ 190549 h 674176"/>
                    <a:gd name="connsiteX12" fmla="*/ 425487 w 1022754"/>
                    <a:gd name="connsiteY12" fmla="*/ 198477 h 674176"/>
                    <a:gd name="connsiteX13" fmla="*/ 428130 w 1022754"/>
                    <a:gd name="connsiteY13" fmla="*/ 206405 h 674176"/>
                    <a:gd name="connsiteX14" fmla="*/ 443987 w 1022754"/>
                    <a:gd name="connsiteY14" fmla="*/ 214334 h 674176"/>
                    <a:gd name="connsiteX15" fmla="*/ 459843 w 1022754"/>
                    <a:gd name="connsiteY15" fmla="*/ 209048 h 674176"/>
                    <a:gd name="connsiteX16" fmla="*/ 475700 w 1022754"/>
                    <a:gd name="connsiteY16" fmla="*/ 216976 h 674176"/>
                    <a:gd name="connsiteX17" fmla="*/ 502128 w 1022754"/>
                    <a:gd name="connsiteY17" fmla="*/ 224905 h 674176"/>
                    <a:gd name="connsiteX18" fmla="*/ 539126 w 1022754"/>
                    <a:gd name="connsiteY18" fmla="*/ 222262 h 674176"/>
                    <a:gd name="connsiteX19" fmla="*/ 544412 w 1022754"/>
                    <a:gd name="connsiteY19" fmla="*/ 206405 h 674176"/>
                    <a:gd name="connsiteX20" fmla="*/ 562911 w 1022754"/>
                    <a:gd name="connsiteY20" fmla="*/ 203762 h 674176"/>
                    <a:gd name="connsiteX21" fmla="*/ 584054 w 1022754"/>
                    <a:gd name="connsiteY21" fmla="*/ 206405 h 674176"/>
                    <a:gd name="connsiteX22" fmla="*/ 591982 w 1022754"/>
                    <a:gd name="connsiteY22" fmla="*/ 209048 h 674176"/>
                    <a:gd name="connsiteX23" fmla="*/ 610481 w 1022754"/>
                    <a:gd name="connsiteY23" fmla="*/ 201120 h 674176"/>
                    <a:gd name="connsiteX24" fmla="*/ 613124 w 1022754"/>
                    <a:gd name="connsiteY24" fmla="*/ 193191 h 674176"/>
                    <a:gd name="connsiteX25" fmla="*/ 642195 w 1022754"/>
                    <a:gd name="connsiteY25" fmla="*/ 190549 h 674176"/>
                    <a:gd name="connsiteX26" fmla="*/ 665980 w 1022754"/>
                    <a:gd name="connsiteY26" fmla="*/ 190549 h 674176"/>
                    <a:gd name="connsiteX27" fmla="*/ 668622 w 1022754"/>
                    <a:gd name="connsiteY27" fmla="*/ 182620 h 674176"/>
                    <a:gd name="connsiteX28" fmla="*/ 665980 w 1022754"/>
                    <a:gd name="connsiteY28" fmla="*/ 174692 h 674176"/>
                    <a:gd name="connsiteX29" fmla="*/ 668622 w 1022754"/>
                    <a:gd name="connsiteY29" fmla="*/ 164121 h 674176"/>
                    <a:gd name="connsiteX30" fmla="*/ 721478 w 1022754"/>
                    <a:gd name="connsiteY30" fmla="*/ 150907 h 674176"/>
                    <a:gd name="connsiteX31" fmla="*/ 724121 w 1022754"/>
                    <a:gd name="connsiteY31" fmla="*/ 142979 h 674176"/>
                    <a:gd name="connsiteX32" fmla="*/ 761120 w 1022754"/>
                    <a:gd name="connsiteY32" fmla="*/ 135050 h 674176"/>
                    <a:gd name="connsiteX33" fmla="*/ 766405 w 1022754"/>
                    <a:gd name="connsiteY33" fmla="*/ 127122 h 674176"/>
                    <a:gd name="connsiteX34" fmla="*/ 782262 w 1022754"/>
                    <a:gd name="connsiteY34" fmla="*/ 116551 h 674176"/>
                    <a:gd name="connsiteX35" fmla="*/ 795476 w 1022754"/>
                    <a:gd name="connsiteY35" fmla="*/ 119194 h 674176"/>
                    <a:gd name="connsiteX36" fmla="*/ 803404 w 1022754"/>
                    <a:gd name="connsiteY36" fmla="*/ 121836 h 674176"/>
                    <a:gd name="connsiteX37" fmla="*/ 829832 w 1022754"/>
                    <a:gd name="connsiteY37" fmla="*/ 124479 h 674176"/>
                    <a:gd name="connsiteX38" fmla="*/ 837760 w 1022754"/>
                    <a:gd name="connsiteY38" fmla="*/ 127122 h 674176"/>
                    <a:gd name="connsiteX39" fmla="*/ 853617 w 1022754"/>
                    <a:gd name="connsiteY39" fmla="*/ 137693 h 674176"/>
                    <a:gd name="connsiteX40" fmla="*/ 861545 w 1022754"/>
                    <a:gd name="connsiteY40" fmla="*/ 140336 h 674176"/>
                    <a:gd name="connsiteX41" fmla="*/ 869473 w 1022754"/>
                    <a:gd name="connsiteY41" fmla="*/ 145621 h 674176"/>
                    <a:gd name="connsiteX42" fmla="*/ 885330 w 1022754"/>
                    <a:gd name="connsiteY42" fmla="*/ 150907 h 674176"/>
                    <a:gd name="connsiteX43" fmla="*/ 890615 w 1022754"/>
                    <a:gd name="connsiteY43" fmla="*/ 158835 h 674176"/>
                    <a:gd name="connsiteX44" fmla="*/ 906472 w 1022754"/>
                    <a:gd name="connsiteY44" fmla="*/ 164121 h 674176"/>
                    <a:gd name="connsiteX45" fmla="*/ 911758 w 1022754"/>
                    <a:gd name="connsiteY45" fmla="*/ 172049 h 674176"/>
                    <a:gd name="connsiteX46" fmla="*/ 930257 w 1022754"/>
                    <a:gd name="connsiteY46" fmla="*/ 179978 h 674176"/>
                    <a:gd name="connsiteX47" fmla="*/ 938185 w 1022754"/>
                    <a:gd name="connsiteY47" fmla="*/ 182620 h 674176"/>
                    <a:gd name="connsiteX48" fmla="*/ 948757 w 1022754"/>
                    <a:gd name="connsiteY48" fmla="*/ 198477 h 674176"/>
                    <a:gd name="connsiteX49" fmla="*/ 951399 w 1022754"/>
                    <a:gd name="connsiteY49" fmla="*/ 206405 h 674176"/>
                    <a:gd name="connsiteX50" fmla="*/ 956685 w 1022754"/>
                    <a:gd name="connsiteY50" fmla="*/ 214334 h 674176"/>
                    <a:gd name="connsiteX51" fmla="*/ 972541 w 1022754"/>
                    <a:gd name="connsiteY51" fmla="*/ 219619 h 674176"/>
                    <a:gd name="connsiteX52" fmla="*/ 988398 w 1022754"/>
                    <a:gd name="connsiteY52" fmla="*/ 227547 h 674176"/>
                    <a:gd name="connsiteX53" fmla="*/ 1004255 w 1022754"/>
                    <a:gd name="connsiteY53" fmla="*/ 238119 h 674176"/>
                    <a:gd name="connsiteX54" fmla="*/ 1017469 w 1022754"/>
                    <a:gd name="connsiteY54" fmla="*/ 248690 h 674176"/>
                    <a:gd name="connsiteX55" fmla="*/ 1014826 w 1022754"/>
                    <a:gd name="connsiteY55" fmla="*/ 264546 h 674176"/>
                    <a:gd name="connsiteX56" fmla="*/ 1012183 w 1022754"/>
                    <a:gd name="connsiteY56" fmla="*/ 280403 h 674176"/>
                    <a:gd name="connsiteX57" fmla="*/ 1001612 w 1022754"/>
                    <a:gd name="connsiteY57" fmla="*/ 296260 h 674176"/>
                    <a:gd name="connsiteX58" fmla="*/ 996326 w 1022754"/>
                    <a:gd name="connsiteY58" fmla="*/ 304188 h 674176"/>
                    <a:gd name="connsiteX59" fmla="*/ 993684 w 1022754"/>
                    <a:gd name="connsiteY59" fmla="*/ 327973 h 674176"/>
                    <a:gd name="connsiteX60" fmla="*/ 993684 w 1022754"/>
                    <a:gd name="connsiteY60" fmla="*/ 354401 h 674176"/>
                    <a:gd name="connsiteX61" fmla="*/ 1006898 w 1022754"/>
                    <a:gd name="connsiteY61" fmla="*/ 370257 h 674176"/>
                    <a:gd name="connsiteX62" fmla="*/ 1020111 w 1022754"/>
                    <a:gd name="connsiteY62" fmla="*/ 386114 h 674176"/>
                    <a:gd name="connsiteX63" fmla="*/ 1022754 w 1022754"/>
                    <a:gd name="connsiteY63" fmla="*/ 394042 h 674176"/>
                    <a:gd name="connsiteX64" fmla="*/ 1017469 w 1022754"/>
                    <a:gd name="connsiteY64" fmla="*/ 436327 h 674176"/>
                    <a:gd name="connsiteX65" fmla="*/ 1014826 w 1022754"/>
                    <a:gd name="connsiteY65" fmla="*/ 475968 h 674176"/>
                    <a:gd name="connsiteX66" fmla="*/ 998969 w 1022754"/>
                    <a:gd name="connsiteY66" fmla="*/ 486539 h 674176"/>
                    <a:gd name="connsiteX67" fmla="*/ 991041 w 1022754"/>
                    <a:gd name="connsiteY67" fmla="*/ 494468 h 674176"/>
                    <a:gd name="connsiteX68" fmla="*/ 983113 w 1022754"/>
                    <a:gd name="connsiteY68" fmla="*/ 499753 h 674176"/>
                    <a:gd name="connsiteX69" fmla="*/ 991041 w 1022754"/>
                    <a:gd name="connsiteY69" fmla="*/ 539395 h 674176"/>
                    <a:gd name="connsiteX70" fmla="*/ 993684 w 1022754"/>
                    <a:gd name="connsiteY70" fmla="*/ 547323 h 674176"/>
                    <a:gd name="connsiteX71" fmla="*/ 996326 w 1022754"/>
                    <a:gd name="connsiteY71" fmla="*/ 555251 h 674176"/>
                    <a:gd name="connsiteX72" fmla="*/ 991041 w 1022754"/>
                    <a:gd name="connsiteY72" fmla="*/ 589608 h 674176"/>
                    <a:gd name="connsiteX73" fmla="*/ 988398 w 1022754"/>
                    <a:gd name="connsiteY73" fmla="*/ 597536 h 674176"/>
                    <a:gd name="connsiteX74" fmla="*/ 985755 w 1022754"/>
                    <a:gd name="connsiteY74" fmla="*/ 616035 h 674176"/>
                    <a:gd name="connsiteX75" fmla="*/ 977827 w 1022754"/>
                    <a:gd name="connsiteY75" fmla="*/ 639820 h 674176"/>
                    <a:gd name="connsiteX76" fmla="*/ 975184 w 1022754"/>
                    <a:gd name="connsiteY76" fmla="*/ 647749 h 674176"/>
                    <a:gd name="connsiteX77" fmla="*/ 967256 w 1022754"/>
                    <a:gd name="connsiteY77" fmla="*/ 650391 h 674176"/>
                    <a:gd name="connsiteX78" fmla="*/ 954042 w 1022754"/>
                    <a:gd name="connsiteY78" fmla="*/ 647749 h 674176"/>
                    <a:gd name="connsiteX79" fmla="*/ 935543 w 1022754"/>
                    <a:gd name="connsiteY79" fmla="*/ 650391 h 674176"/>
                    <a:gd name="connsiteX80" fmla="*/ 914400 w 1022754"/>
                    <a:gd name="connsiteY80" fmla="*/ 653034 h 674176"/>
                    <a:gd name="connsiteX81" fmla="*/ 901187 w 1022754"/>
                    <a:gd name="connsiteY81" fmla="*/ 655677 h 674176"/>
                    <a:gd name="connsiteX82" fmla="*/ 885330 w 1022754"/>
                    <a:gd name="connsiteY82" fmla="*/ 660962 h 674176"/>
                    <a:gd name="connsiteX83" fmla="*/ 861545 w 1022754"/>
                    <a:gd name="connsiteY83" fmla="*/ 647749 h 674176"/>
                    <a:gd name="connsiteX84" fmla="*/ 853617 w 1022754"/>
                    <a:gd name="connsiteY84" fmla="*/ 642463 h 674176"/>
                    <a:gd name="connsiteX85" fmla="*/ 835117 w 1022754"/>
                    <a:gd name="connsiteY85" fmla="*/ 637178 h 674176"/>
                    <a:gd name="connsiteX86" fmla="*/ 827189 w 1022754"/>
                    <a:gd name="connsiteY86" fmla="*/ 634535 h 674176"/>
                    <a:gd name="connsiteX87" fmla="*/ 813975 w 1022754"/>
                    <a:gd name="connsiteY87" fmla="*/ 637178 h 674176"/>
                    <a:gd name="connsiteX88" fmla="*/ 806047 w 1022754"/>
                    <a:gd name="connsiteY88" fmla="*/ 639820 h 674176"/>
                    <a:gd name="connsiteX89" fmla="*/ 784904 w 1022754"/>
                    <a:gd name="connsiteY89" fmla="*/ 637178 h 674176"/>
                    <a:gd name="connsiteX90" fmla="*/ 776976 w 1022754"/>
                    <a:gd name="connsiteY90" fmla="*/ 631892 h 674176"/>
                    <a:gd name="connsiteX91" fmla="*/ 769048 w 1022754"/>
                    <a:gd name="connsiteY91" fmla="*/ 629249 h 674176"/>
                    <a:gd name="connsiteX92" fmla="*/ 753191 w 1022754"/>
                    <a:gd name="connsiteY92" fmla="*/ 618678 h 674176"/>
                    <a:gd name="connsiteX93" fmla="*/ 716192 w 1022754"/>
                    <a:gd name="connsiteY93" fmla="*/ 623964 h 674176"/>
                    <a:gd name="connsiteX94" fmla="*/ 708264 w 1022754"/>
                    <a:gd name="connsiteY94" fmla="*/ 621321 h 674176"/>
                    <a:gd name="connsiteX95" fmla="*/ 695050 w 1022754"/>
                    <a:gd name="connsiteY95" fmla="*/ 605464 h 674176"/>
                    <a:gd name="connsiteX96" fmla="*/ 692407 w 1022754"/>
                    <a:gd name="connsiteY96" fmla="*/ 597536 h 674176"/>
                    <a:gd name="connsiteX97" fmla="*/ 684479 w 1022754"/>
                    <a:gd name="connsiteY97" fmla="*/ 592250 h 674176"/>
                    <a:gd name="connsiteX98" fmla="*/ 681836 w 1022754"/>
                    <a:gd name="connsiteY98" fmla="*/ 584322 h 674176"/>
                    <a:gd name="connsiteX99" fmla="*/ 658051 w 1022754"/>
                    <a:gd name="connsiteY99" fmla="*/ 571108 h 674176"/>
                    <a:gd name="connsiteX100" fmla="*/ 655409 w 1022754"/>
                    <a:gd name="connsiteY100" fmla="*/ 563180 h 674176"/>
                    <a:gd name="connsiteX101" fmla="*/ 647480 w 1022754"/>
                    <a:gd name="connsiteY101" fmla="*/ 560537 h 674176"/>
                    <a:gd name="connsiteX102" fmla="*/ 610481 w 1022754"/>
                    <a:gd name="connsiteY102" fmla="*/ 557894 h 674176"/>
                    <a:gd name="connsiteX103" fmla="*/ 602553 w 1022754"/>
                    <a:gd name="connsiteY103" fmla="*/ 552609 h 674176"/>
                    <a:gd name="connsiteX104" fmla="*/ 581411 w 1022754"/>
                    <a:gd name="connsiteY104" fmla="*/ 547323 h 674176"/>
                    <a:gd name="connsiteX105" fmla="*/ 573483 w 1022754"/>
                    <a:gd name="connsiteY105" fmla="*/ 544680 h 674176"/>
                    <a:gd name="connsiteX106" fmla="*/ 562911 w 1022754"/>
                    <a:gd name="connsiteY106" fmla="*/ 528824 h 674176"/>
                    <a:gd name="connsiteX107" fmla="*/ 557626 w 1022754"/>
                    <a:gd name="connsiteY107" fmla="*/ 507682 h 674176"/>
                    <a:gd name="connsiteX108" fmla="*/ 549698 w 1022754"/>
                    <a:gd name="connsiteY108" fmla="*/ 502396 h 674176"/>
                    <a:gd name="connsiteX109" fmla="*/ 541769 w 1022754"/>
                    <a:gd name="connsiteY109" fmla="*/ 505039 h 674176"/>
                    <a:gd name="connsiteX110" fmla="*/ 539126 w 1022754"/>
                    <a:gd name="connsiteY110" fmla="*/ 512967 h 674176"/>
                    <a:gd name="connsiteX111" fmla="*/ 502128 w 1022754"/>
                    <a:gd name="connsiteY111" fmla="*/ 518253 h 674176"/>
                    <a:gd name="connsiteX112" fmla="*/ 475700 w 1022754"/>
                    <a:gd name="connsiteY112" fmla="*/ 526181 h 674176"/>
                    <a:gd name="connsiteX113" fmla="*/ 467772 w 1022754"/>
                    <a:gd name="connsiteY113" fmla="*/ 528824 h 674176"/>
                    <a:gd name="connsiteX114" fmla="*/ 414916 w 1022754"/>
                    <a:gd name="connsiteY114" fmla="*/ 526181 h 674176"/>
                    <a:gd name="connsiteX115" fmla="*/ 399059 w 1022754"/>
                    <a:gd name="connsiteY115" fmla="*/ 531467 h 674176"/>
                    <a:gd name="connsiteX116" fmla="*/ 380560 w 1022754"/>
                    <a:gd name="connsiteY116" fmla="*/ 542038 h 674176"/>
                    <a:gd name="connsiteX117" fmla="*/ 362061 w 1022754"/>
                    <a:gd name="connsiteY117" fmla="*/ 547323 h 674176"/>
                    <a:gd name="connsiteX118" fmla="*/ 346204 w 1022754"/>
                    <a:gd name="connsiteY118" fmla="*/ 552609 h 674176"/>
                    <a:gd name="connsiteX119" fmla="*/ 330347 w 1022754"/>
                    <a:gd name="connsiteY119" fmla="*/ 560537 h 674176"/>
                    <a:gd name="connsiteX120" fmla="*/ 298634 w 1022754"/>
                    <a:gd name="connsiteY120" fmla="*/ 576394 h 674176"/>
                    <a:gd name="connsiteX121" fmla="*/ 290706 w 1022754"/>
                    <a:gd name="connsiteY121" fmla="*/ 579036 h 674176"/>
                    <a:gd name="connsiteX122" fmla="*/ 282777 w 1022754"/>
                    <a:gd name="connsiteY122" fmla="*/ 581679 h 674176"/>
                    <a:gd name="connsiteX123" fmla="*/ 277492 w 1022754"/>
                    <a:gd name="connsiteY123" fmla="*/ 589608 h 674176"/>
                    <a:gd name="connsiteX124" fmla="*/ 272206 w 1022754"/>
                    <a:gd name="connsiteY124" fmla="*/ 605464 h 674176"/>
                    <a:gd name="connsiteX125" fmla="*/ 253707 w 1022754"/>
                    <a:gd name="connsiteY125" fmla="*/ 610750 h 674176"/>
                    <a:gd name="connsiteX126" fmla="*/ 237850 w 1022754"/>
                    <a:gd name="connsiteY126" fmla="*/ 621321 h 674176"/>
                    <a:gd name="connsiteX127" fmla="*/ 235207 w 1022754"/>
                    <a:gd name="connsiteY127" fmla="*/ 629249 h 674176"/>
                    <a:gd name="connsiteX128" fmla="*/ 229922 w 1022754"/>
                    <a:gd name="connsiteY128" fmla="*/ 637178 h 674176"/>
                    <a:gd name="connsiteX129" fmla="*/ 227279 w 1022754"/>
                    <a:gd name="connsiteY129" fmla="*/ 647749 h 674176"/>
                    <a:gd name="connsiteX130" fmla="*/ 211422 w 1022754"/>
                    <a:gd name="connsiteY130" fmla="*/ 658320 h 674176"/>
                    <a:gd name="connsiteX131" fmla="*/ 195566 w 1022754"/>
                    <a:gd name="connsiteY131" fmla="*/ 666248 h 674176"/>
                    <a:gd name="connsiteX132" fmla="*/ 177066 w 1022754"/>
                    <a:gd name="connsiteY132" fmla="*/ 674176 h 674176"/>
                    <a:gd name="connsiteX133" fmla="*/ 166495 w 1022754"/>
                    <a:gd name="connsiteY133" fmla="*/ 658320 h 674176"/>
                    <a:gd name="connsiteX134" fmla="*/ 150639 w 1022754"/>
                    <a:gd name="connsiteY134" fmla="*/ 647749 h 674176"/>
                    <a:gd name="connsiteX135" fmla="*/ 145353 w 1022754"/>
                    <a:gd name="connsiteY135" fmla="*/ 639820 h 674176"/>
                    <a:gd name="connsiteX136" fmla="*/ 142710 w 1022754"/>
                    <a:gd name="connsiteY136" fmla="*/ 631892 h 674176"/>
                    <a:gd name="connsiteX137" fmla="*/ 134782 w 1022754"/>
                    <a:gd name="connsiteY137" fmla="*/ 626606 h 674176"/>
                    <a:gd name="connsiteX138" fmla="*/ 118925 w 1022754"/>
                    <a:gd name="connsiteY138" fmla="*/ 613393 h 674176"/>
                    <a:gd name="connsiteX139" fmla="*/ 110997 w 1022754"/>
                    <a:gd name="connsiteY139" fmla="*/ 597536 h 674176"/>
                    <a:gd name="connsiteX140" fmla="*/ 103069 w 1022754"/>
                    <a:gd name="connsiteY140" fmla="*/ 592250 h 674176"/>
                    <a:gd name="connsiteX141" fmla="*/ 95140 w 1022754"/>
                    <a:gd name="connsiteY141" fmla="*/ 576394 h 674176"/>
                    <a:gd name="connsiteX142" fmla="*/ 92498 w 1022754"/>
                    <a:gd name="connsiteY142" fmla="*/ 568465 h 674176"/>
                    <a:gd name="connsiteX143" fmla="*/ 89855 w 1022754"/>
                    <a:gd name="connsiteY143" fmla="*/ 549966 h 674176"/>
                    <a:gd name="connsiteX144" fmla="*/ 81926 w 1022754"/>
                    <a:gd name="connsiteY144" fmla="*/ 526181 h 674176"/>
                    <a:gd name="connsiteX145" fmla="*/ 71355 w 1022754"/>
                    <a:gd name="connsiteY145" fmla="*/ 494468 h 674176"/>
                    <a:gd name="connsiteX146" fmla="*/ 63427 w 1022754"/>
                    <a:gd name="connsiteY146" fmla="*/ 478611 h 674176"/>
                    <a:gd name="connsiteX147" fmla="*/ 55499 w 1022754"/>
                    <a:gd name="connsiteY147" fmla="*/ 475968 h 674176"/>
                    <a:gd name="connsiteX148" fmla="*/ 44928 w 1022754"/>
                    <a:gd name="connsiteY148" fmla="*/ 460112 h 674176"/>
                    <a:gd name="connsiteX149" fmla="*/ 39642 w 1022754"/>
                    <a:gd name="connsiteY149" fmla="*/ 452183 h 674176"/>
                    <a:gd name="connsiteX150" fmla="*/ 31714 w 1022754"/>
                    <a:gd name="connsiteY150" fmla="*/ 436327 h 674176"/>
                    <a:gd name="connsiteX151" fmla="*/ 23785 w 1022754"/>
                    <a:gd name="connsiteY151" fmla="*/ 399328 h 674176"/>
                    <a:gd name="connsiteX152" fmla="*/ 13214 w 1022754"/>
                    <a:gd name="connsiteY152" fmla="*/ 383471 h 674176"/>
                    <a:gd name="connsiteX153" fmla="*/ 7929 w 1022754"/>
                    <a:gd name="connsiteY153" fmla="*/ 375543 h 674176"/>
                    <a:gd name="connsiteX154" fmla="*/ 7929 w 1022754"/>
                    <a:gd name="connsiteY154" fmla="*/ 357043 h 674176"/>
                    <a:gd name="connsiteX155" fmla="*/ 0 w 1022754"/>
                    <a:gd name="connsiteY155" fmla="*/ 351758 h 674176"/>
                    <a:gd name="connsiteX156" fmla="*/ 13214 w 1022754"/>
                    <a:gd name="connsiteY156" fmla="*/ 333258 h 674176"/>
                    <a:gd name="connsiteX157" fmla="*/ 18500 w 1022754"/>
                    <a:gd name="connsiteY157" fmla="*/ 306831 h 674176"/>
                    <a:gd name="connsiteX158" fmla="*/ 23785 w 1022754"/>
                    <a:gd name="connsiteY158" fmla="*/ 290974 h 674176"/>
                    <a:gd name="connsiteX159" fmla="*/ 47570 w 1022754"/>
                    <a:gd name="connsiteY159" fmla="*/ 277760 h 674176"/>
                    <a:gd name="connsiteX160" fmla="*/ 52856 w 1022754"/>
                    <a:gd name="connsiteY160" fmla="*/ 269832 h 674176"/>
                    <a:gd name="connsiteX161" fmla="*/ 68713 w 1022754"/>
                    <a:gd name="connsiteY161" fmla="*/ 256618 h 674176"/>
                    <a:gd name="connsiteX162" fmla="*/ 84569 w 1022754"/>
                    <a:gd name="connsiteY162" fmla="*/ 251332 h 674176"/>
                    <a:gd name="connsiteX163" fmla="*/ 84569 w 1022754"/>
                    <a:gd name="connsiteY163" fmla="*/ 235476 h 674176"/>
                    <a:gd name="connsiteX164" fmla="*/ 87212 w 1022754"/>
                    <a:gd name="connsiteY164" fmla="*/ 201120 h 674176"/>
                    <a:gd name="connsiteX165" fmla="*/ 89855 w 1022754"/>
                    <a:gd name="connsiteY165" fmla="*/ 137693 h 674176"/>
                    <a:gd name="connsiteX166" fmla="*/ 92498 w 1022754"/>
                    <a:gd name="connsiteY166" fmla="*/ 129765 h 674176"/>
                    <a:gd name="connsiteX167" fmla="*/ 124211 w 1022754"/>
                    <a:gd name="connsiteY167" fmla="*/ 121836 h 674176"/>
                    <a:gd name="connsiteX168" fmla="*/ 134782 w 1022754"/>
                    <a:gd name="connsiteY168" fmla="*/ 116551 h 674176"/>
                    <a:gd name="connsiteX169" fmla="*/ 142710 w 1022754"/>
                    <a:gd name="connsiteY169" fmla="*/ 113908 h 674176"/>
                    <a:gd name="connsiteX170" fmla="*/ 150639 w 1022754"/>
                    <a:gd name="connsiteY170" fmla="*/ 108623 h 674176"/>
                    <a:gd name="connsiteX171" fmla="*/ 161210 w 1022754"/>
                    <a:gd name="connsiteY171" fmla="*/ 105980 h 674176"/>
                    <a:gd name="connsiteX172" fmla="*/ 184995 w 1022754"/>
                    <a:gd name="connsiteY172" fmla="*/ 98051 h 674176"/>
                    <a:gd name="connsiteX173" fmla="*/ 200851 w 1022754"/>
                    <a:gd name="connsiteY173" fmla="*/ 92766 h 674176"/>
                    <a:gd name="connsiteX174" fmla="*/ 208780 w 1022754"/>
                    <a:gd name="connsiteY174" fmla="*/ 87480 h 674176"/>
                    <a:gd name="connsiteX175" fmla="*/ 216708 w 1022754"/>
                    <a:gd name="connsiteY175" fmla="*/ 71624 h 674176"/>
                    <a:gd name="connsiteX176" fmla="*/ 221994 w 1022754"/>
                    <a:gd name="connsiteY176" fmla="*/ 61053 h 674176"/>
                    <a:gd name="connsiteX177" fmla="*/ 232565 w 1022754"/>
                    <a:gd name="connsiteY177" fmla="*/ 37268 h 674176"/>
                    <a:gd name="connsiteX178" fmla="*/ 235207 w 1022754"/>
                    <a:gd name="connsiteY178" fmla="*/ 26697 h 674176"/>
                    <a:gd name="connsiteX179" fmla="*/ 253707 w 1022754"/>
                    <a:gd name="connsiteY179" fmla="*/ 24054 h 674176"/>
                    <a:gd name="connsiteX180" fmla="*/ 269563 w 1022754"/>
                    <a:gd name="connsiteY180" fmla="*/ 31982 h 674176"/>
                    <a:gd name="connsiteX181" fmla="*/ 288063 w 1022754"/>
                    <a:gd name="connsiteY181" fmla="*/ 24054 h 674176"/>
                    <a:gd name="connsiteX182" fmla="*/ 303920 w 1022754"/>
                    <a:gd name="connsiteY182" fmla="*/ 18768 h 674176"/>
                    <a:gd name="connsiteX183" fmla="*/ 311848 w 1022754"/>
                    <a:gd name="connsiteY183" fmla="*/ 16125 h 674176"/>
                    <a:gd name="connsiteX184" fmla="*/ 335633 w 1022754"/>
                    <a:gd name="connsiteY184" fmla="*/ 5554 h 674176"/>
                    <a:gd name="connsiteX185" fmla="*/ 346204 w 1022754"/>
                    <a:gd name="connsiteY185" fmla="*/ 2912 h 674176"/>
                    <a:gd name="connsiteX186" fmla="*/ 343561 w 1022754"/>
                    <a:gd name="connsiteY186" fmla="*/ 269 h 67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22754" h="674176">
                      <a:moveTo>
                        <a:pt x="343561" y="269"/>
                      </a:moveTo>
                      <a:cubicBezTo>
                        <a:pt x="345763" y="1590"/>
                        <a:pt x="354404" y="6940"/>
                        <a:pt x="359418" y="10840"/>
                      </a:cubicBezTo>
                      <a:cubicBezTo>
                        <a:pt x="374266" y="22388"/>
                        <a:pt x="360111" y="16356"/>
                        <a:pt x="375274" y="21411"/>
                      </a:cubicBezTo>
                      <a:cubicBezTo>
                        <a:pt x="377917" y="24054"/>
                        <a:pt x="380332" y="26946"/>
                        <a:pt x="383203" y="29339"/>
                      </a:cubicBezTo>
                      <a:cubicBezTo>
                        <a:pt x="385643" y="31372"/>
                        <a:pt x="389448" y="31932"/>
                        <a:pt x="391131" y="34625"/>
                      </a:cubicBezTo>
                      <a:cubicBezTo>
                        <a:pt x="394084" y="39350"/>
                        <a:pt x="396417" y="50482"/>
                        <a:pt x="396417" y="50482"/>
                      </a:cubicBezTo>
                      <a:cubicBezTo>
                        <a:pt x="397298" y="67219"/>
                        <a:pt x="397062" y="84053"/>
                        <a:pt x="399059" y="100694"/>
                      </a:cubicBezTo>
                      <a:cubicBezTo>
                        <a:pt x="399723" y="106226"/>
                        <a:pt x="404345" y="116551"/>
                        <a:pt x="404345" y="116551"/>
                      </a:cubicBezTo>
                      <a:cubicBezTo>
                        <a:pt x="405226" y="126241"/>
                        <a:pt x="405297" y="136039"/>
                        <a:pt x="406988" y="145621"/>
                      </a:cubicBezTo>
                      <a:cubicBezTo>
                        <a:pt x="407956" y="151108"/>
                        <a:pt x="410511" y="156192"/>
                        <a:pt x="412273" y="161478"/>
                      </a:cubicBezTo>
                      <a:cubicBezTo>
                        <a:pt x="413154" y="164121"/>
                        <a:pt x="414370" y="166674"/>
                        <a:pt x="414916" y="169406"/>
                      </a:cubicBezTo>
                      <a:cubicBezTo>
                        <a:pt x="415921" y="174433"/>
                        <a:pt x="417493" y="185131"/>
                        <a:pt x="420202" y="190549"/>
                      </a:cubicBezTo>
                      <a:cubicBezTo>
                        <a:pt x="421622" y="193390"/>
                        <a:pt x="424067" y="195636"/>
                        <a:pt x="425487" y="198477"/>
                      </a:cubicBezTo>
                      <a:cubicBezTo>
                        <a:pt x="426733" y="200969"/>
                        <a:pt x="426390" y="204230"/>
                        <a:pt x="428130" y="206405"/>
                      </a:cubicBezTo>
                      <a:cubicBezTo>
                        <a:pt x="431857" y="211063"/>
                        <a:pt x="438763" y="212593"/>
                        <a:pt x="443987" y="214334"/>
                      </a:cubicBezTo>
                      <a:cubicBezTo>
                        <a:pt x="449272" y="212572"/>
                        <a:pt x="454558" y="207286"/>
                        <a:pt x="459843" y="209048"/>
                      </a:cubicBezTo>
                      <a:cubicBezTo>
                        <a:pt x="488758" y="218686"/>
                        <a:pt x="444964" y="203316"/>
                        <a:pt x="475700" y="216976"/>
                      </a:cubicBezTo>
                      <a:cubicBezTo>
                        <a:pt x="483974" y="220653"/>
                        <a:pt x="493342" y="222708"/>
                        <a:pt x="502128" y="224905"/>
                      </a:cubicBezTo>
                      <a:cubicBezTo>
                        <a:pt x="514461" y="224024"/>
                        <a:pt x="527799" y="227218"/>
                        <a:pt x="539126" y="222262"/>
                      </a:cubicBezTo>
                      <a:cubicBezTo>
                        <a:pt x="544230" y="220029"/>
                        <a:pt x="538896" y="207193"/>
                        <a:pt x="544412" y="206405"/>
                      </a:cubicBezTo>
                      <a:lnTo>
                        <a:pt x="562911" y="203762"/>
                      </a:lnTo>
                      <a:cubicBezTo>
                        <a:pt x="569959" y="204643"/>
                        <a:pt x="577066" y="205134"/>
                        <a:pt x="584054" y="206405"/>
                      </a:cubicBezTo>
                      <a:cubicBezTo>
                        <a:pt x="586795" y="206903"/>
                        <a:pt x="589196" y="209048"/>
                        <a:pt x="591982" y="209048"/>
                      </a:cubicBezTo>
                      <a:cubicBezTo>
                        <a:pt x="595869" y="209048"/>
                        <a:pt x="608419" y="202151"/>
                        <a:pt x="610481" y="201120"/>
                      </a:cubicBezTo>
                      <a:cubicBezTo>
                        <a:pt x="611362" y="198477"/>
                        <a:pt x="611384" y="195366"/>
                        <a:pt x="613124" y="193191"/>
                      </a:cubicBezTo>
                      <a:cubicBezTo>
                        <a:pt x="621091" y="183232"/>
                        <a:pt x="631030" y="189153"/>
                        <a:pt x="642195" y="190549"/>
                      </a:cubicBezTo>
                      <a:cubicBezTo>
                        <a:pt x="650879" y="193443"/>
                        <a:pt x="655700" y="196423"/>
                        <a:pt x="665980" y="190549"/>
                      </a:cubicBezTo>
                      <a:cubicBezTo>
                        <a:pt x="668399" y="189167"/>
                        <a:pt x="667741" y="185263"/>
                        <a:pt x="668622" y="182620"/>
                      </a:cubicBezTo>
                      <a:cubicBezTo>
                        <a:pt x="667741" y="179977"/>
                        <a:pt x="665980" y="177478"/>
                        <a:pt x="665980" y="174692"/>
                      </a:cubicBezTo>
                      <a:cubicBezTo>
                        <a:pt x="665980" y="171060"/>
                        <a:pt x="666230" y="166854"/>
                        <a:pt x="668622" y="164121"/>
                      </a:cubicBezTo>
                      <a:cubicBezTo>
                        <a:pt x="683146" y="147522"/>
                        <a:pt x="700761" y="152387"/>
                        <a:pt x="721478" y="150907"/>
                      </a:cubicBezTo>
                      <a:cubicBezTo>
                        <a:pt x="722359" y="148264"/>
                        <a:pt x="722381" y="145154"/>
                        <a:pt x="724121" y="142979"/>
                      </a:cubicBezTo>
                      <a:cubicBezTo>
                        <a:pt x="732081" y="133028"/>
                        <a:pt x="753588" y="135735"/>
                        <a:pt x="761120" y="135050"/>
                      </a:cubicBezTo>
                      <a:cubicBezTo>
                        <a:pt x="762882" y="132407"/>
                        <a:pt x="764015" y="129213"/>
                        <a:pt x="766405" y="127122"/>
                      </a:cubicBezTo>
                      <a:cubicBezTo>
                        <a:pt x="771186" y="122939"/>
                        <a:pt x="782262" y="116551"/>
                        <a:pt x="782262" y="116551"/>
                      </a:cubicBezTo>
                      <a:cubicBezTo>
                        <a:pt x="786667" y="117432"/>
                        <a:pt x="791118" y="118105"/>
                        <a:pt x="795476" y="119194"/>
                      </a:cubicBezTo>
                      <a:cubicBezTo>
                        <a:pt x="798178" y="119870"/>
                        <a:pt x="800651" y="121412"/>
                        <a:pt x="803404" y="121836"/>
                      </a:cubicBezTo>
                      <a:cubicBezTo>
                        <a:pt x="812154" y="123182"/>
                        <a:pt x="821023" y="123598"/>
                        <a:pt x="829832" y="124479"/>
                      </a:cubicBezTo>
                      <a:cubicBezTo>
                        <a:pt x="832475" y="125360"/>
                        <a:pt x="835325" y="125769"/>
                        <a:pt x="837760" y="127122"/>
                      </a:cubicBezTo>
                      <a:cubicBezTo>
                        <a:pt x="843313" y="130207"/>
                        <a:pt x="847591" y="135684"/>
                        <a:pt x="853617" y="137693"/>
                      </a:cubicBezTo>
                      <a:cubicBezTo>
                        <a:pt x="856260" y="138574"/>
                        <a:pt x="859053" y="139090"/>
                        <a:pt x="861545" y="140336"/>
                      </a:cubicBezTo>
                      <a:cubicBezTo>
                        <a:pt x="864386" y="141756"/>
                        <a:pt x="866571" y="144331"/>
                        <a:pt x="869473" y="145621"/>
                      </a:cubicBezTo>
                      <a:cubicBezTo>
                        <a:pt x="874564" y="147884"/>
                        <a:pt x="885330" y="150907"/>
                        <a:pt x="885330" y="150907"/>
                      </a:cubicBezTo>
                      <a:cubicBezTo>
                        <a:pt x="887092" y="153550"/>
                        <a:pt x="887922" y="157152"/>
                        <a:pt x="890615" y="158835"/>
                      </a:cubicBezTo>
                      <a:cubicBezTo>
                        <a:pt x="895340" y="161788"/>
                        <a:pt x="906472" y="164121"/>
                        <a:pt x="906472" y="164121"/>
                      </a:cubicBezTo>
                      <a:cubicBezTo>
                        <a:pt x="908234" y="166764"/>
                        <a:pt x="909512" y="169803"/>
                        <a:pt x="911758" y="172049"/>
                      </a:cubicBezTo>
                      <a:cubicBezTo>
                        <a:pt x="918196" y="178487"/>
                        <a:pt x="921765" y="177552"/>
                        <a:pt x="930257" y="179978"/>
                      </a:cubicBezTo>
                      <a:cubicBezTo>
                        <a:pt x="932935" y="180743"/>
                        <a:pt x="935542" y="181739"/>
                        <a:pt x="938185" y="182620"/>
                      </a:cubicBezTo>
                      <a:cubicBezTo>
                        <a:pt x="941709" y="187906"/>
                        <a:pt x="946749" y="192450"/>
                        <a:pt x="948757" y="198477"/>
                      </a:cubicBezTo>
                      <a:cubicBezTo>
                        <a:pt x="949638" y="201120"/>
                        <a:pt x="950153" y="203914"/>
                        <a:pt x="951399" y="206405"/>
                      </a:cubicBezTo>
                      <a:cubicBezTo>
                        <a:pt x="952819" y="209246"/>
                        <a:pt x="953991" y="212650"/>
                        <a:pt x="956685" y="214334"/>
                      </a:cubicBezTo>
                      <a:cubicBezTo>
                        <a:pt x="961409" y="217287"/>
                        <a:pt x="967905" y="216529"/>
                        <a:pt x="972541" y="219619"/>
                      </a:cubicBezTo>
                      <a:cubicBezTo>
                        <a:pt x="982788" y="226450"/>
                        <a:pt x="977456" y="223901"/>
                        <a:pt x="988398" y="227547"/>
                      </a:cubicBezTo>
                      <a:cubicBezTo>
                        <a:pt x="993684" y="231071"/>
                        <a:pt x="1000731" y="232833"/>
                        <a:pt x="1004255" y="238119"/>
                      </a:cubicBezTo>
                      <a:cubicBezTo>
                        <a:pt x="1011085" y="248365"/>
                        <a:pt x="1006527" y="245043"/>
                        <a:pt x="1017469" y="248690"/>
                      </a:cubicBezTo>
                      <a:cubicBezTo>
                        <a:pt x="1022613" y="264124"/>
                        <a:pt x="1019949" y="249177"/>
                        <a:pt x="1014826" y="264546"/>
                      </a:cubicBezTo>
                      <a:cubicBezTo>
                        <a:pt x="1013132" y="269630"/>
                        <a:pt x="1014244" y="275457"/>
                        <a:pt x="1012183" y="280403"/>
                      </a:cubicBezTo>
                      <a:cubicBezTo>
                        <a:pt x="1009740" y="286267"/>
                        <a:pt x="1005136" y="290974"/>
                        <a:pt x="1001612" y="296260"/>
                      </a:cubicBezTo>
                      <a:lnTo>
                        <a:pt x="996326" y="304188"/>
                      </a:lnTo>
                      <a:cubicBezTo>
                        <a:pt x="995445" y="312116"/>
                        <a:pt x="994995" y="320104"/>
                        <a:pt x="993684" y="327973"/>
                      </a:cubicBezTo>
                      <a:cubicBezTo>
                        <a:pt x="991087" y="343554"/>
                        <a:pt x="986138" y="329245"/>
                        <a:pt x="993684" y="354401"/>
                      </a:cubicBezTo>
                      <a:cubicBezTo>
                        <a:pt x="995530" y="360555"/>
                        <a:pt x="1003210" y="365831"/>
                        <a:pt x="1006898" y="370257"/>
                      </a:cubicBezTo>
                      <a:cubicBezTo>
                        <a:pt x="1025302" y="392342"/>
                        <a:pt x="996940" y="362943"/>
                        <a:pt x="1020111" y="386114"/>
                      </a:cubicBezTo>
                      <a:cubicBezTo>
                        <a:pt x="1020992" y="388757"/>
                        <a:pt x="1022754" y="391256"/>
                        <a:pt x="1022754" y="394042"/>
                      </a:cubicBezTo>
                      <a:cubicBezTo>
                        <a:pt x="1022754" y="406739"/>
                        <a:pt x="1019644" y="423275"/>
                        <a:pt x="1017469" y="436327"/>
                      </a:cubicBezTo>
                      <a:cubicBezTo>
                        <a:pt x="1016588" y="449541"/>
                        <a:pt x="1019404" y="463542"/>
                        <a:pt x="1014826" y="475968"/>
                      </a:cubicBezTo>
                      <a:cubicBezTo>
                        <a:pt x="1012630" y="481929"/>
                        <a:pt x="1003461" y="482047"/>
                        <a:pt x="998969" y="486539"/>
                      </a:cubicBezTo>
                      <a:cubicBezTo>
                        <a:pt x="996326" y="489182"/>
                        <a:pt x="993912" y="492075"/>
                        <a:pt x="991041" y="494468"/>
                      </a:cubicBezTo>
                      <a:cubicBezTo>
                        <a:pt x="988601" y="496501"/>
                        <a:pt x="985756" y="497991"/>
                        <a:pt x="983113" y="499753"/>
                      </a:cubicBezTo>
                      <a:cubicBezTo>
                        <a:pt x="986370" y="529075"/>
                        <a:pt x="983232" y="515971"/>
                        <a:pt x="991041" y="539395"/>
                      </a:cubicBezTo>
                      <a:lnTo>
                        <a:pt x="993684" y="547323"/>
                      </a:lnTo>
                      <a:lnTo>
                        <a:pt x="996326" y="555251"/>
                      </a:lnTo>
                      <a:cubicBezTo>
                        <a:pt x="994721" y="568093"/>
                        <a:pt x="994069" y="577498"/>
                        <a:pt x="991041" y="589608"/>
                      </a:cubicBezTo>
                      <a:cubicBezTo>
                        <a:pt x="990365" y="592310"/>
                        <a:pt x="989279" y="594893"/>
                        <a:pt x="988398" y="597536"/>
                      </a:cubicBezTo>
                      <a:cubicBezTo>
                        <a:pt x="987517" y="603702"/>
                        <a:pt x="987156" y="609966"/>
                        <a:pt x="985755" y="616035"/>
                      </a:cubicBezTo>
                      <a:cubicBezTo>
                        <a:pt x="985751" y="616052"/>
                        <a:pt x="979151" y="635848"/>
                        <a:pt x="977827" y="639820"/>
                      </a:cubicBezTo>
                      <a:cubicBezTo>
                        <a:pt x="976946" y="642463"/>
                        <a:pt x="977827" y="646868"/>
                        <a:pt x="975184" y="647749"/>
                      </a:cubicBezTo>
                      <a:lnTo>
                        <a:pt x="967256" y="650391"/>
                      </a:lnTo>
                      <a:cubicBezTo>
                        <a:pt x="962851" y="649510"/>
                        <a:pt x="958534" y="647749"/>
                        <a:pt x="954042" y="647749"/>
                      </a:cubicBezTo>
                      <a:cubicBezTo>
                        <a:pt x="947813" y="647749"/>
                        <a:pt x="941717" y="649568"/>
                        <a:pt x="935543" y="650391"/>
                      </a:cubicBezTo>
                      <a:cubicBezTo>
                        <a:pt x="928503" y="651330"/>
                        <a:pt x="921420" y="651954"/>
                        <a:pt x="914400" y="653034"/>
                      </a:cubicBezTo>
                      <a:cubicBezTo>
                        <a:pt x="909961" y="653717"/>
                        <a:pt x="905520" y="654495"/>
                        <a:pt x="901187" y="655677"/>
                      </a:cubicBezTo>
                      <a:cubicBezTo>
                        <a:pt x="895812" y="657143"/>
                        <a:pt x="885330" y="660962"/>
                        <a:pt x="885330" y="660962"/>
                      </a:cubicBezTo>
                      <a:cubicBezTo>
                        <a:pt x="871376" y="656312"/>
                        <a:pt x="879718" y="659864"/>
                        <a:pt x="861545" y="647749"/>
                      </a:cubicBezTo>
                      <a:cubicBezTo>
                        <a:pt x="858902" y="645987"/>
                        <a:pt x="856630" y="643467"/>
                        <a:pt x="853617" y="642463"/>
                      </a:cubicBezTo>
                      <a:cubicBezTo>
                        <a:pt x="834600" y="636124"/>
                        <a:pt x="858355" y="643817"/>
                        <a:pt x="835117" y="637178"/>
                      </a:cubicBezTo>
                      <a:cubicBezTo>
                        <a:pt x="832439" y="636413"/>
                        <a:pt x="829832" y="635416"/>
                        <a:pt x="827189" y="634535"/>
                      </a:cubicBezTo>
                      <a:cubicBezTo>
                        <a:pt x="822784" y="635416"/>
                        <a:pt x="818333" y="636089"/>
                        <a:pt x="813975" y="637178"/>
                      </a:cubicBezTo>
                      <a:cubicBezTo>
                        <a:pt x="811273" y="637854"/>
                        <a:pt x="808833" y="639820"/>
                        <a:pt x="806047" y="639820"/>
                      </a:cubicBezTo>
                      <a:cubicBezTo>
                        <a:pt x="798945" y="639820"/>
                        <a:pt x="791952" y="638059"/>
                        <a:pt x="784904" y="637178"/>
                      </a:cubicBezTo>
                      <a:cubicBezTo>
                        <a:pt x="782261" y="635416"/>
                        <a:pt x="779817" y="633313"/>
                        <a:pt x="776976" y="631892"/>
                      </a:cubicBezTo>
                      <a:cubicBezTo>
                        <a:pt x="774485" y="630646"/>
                        <a:pt x="771483" y="630602"/>
                        <a:pt x="769048" y="629249"/>
                      </a:cubicBezTo>
                      <a:cubicBezTo>
                        <a:pt x="763495" y="626164"/>
                        <a:pt x="753191" y="618678"/>
                        <a:pt x="753191" y="618678"/>
                      </a:cubicBezTo>
                      <a:cubicBezTo>
                        <a:pt x="745299" y="619993"/>
                        <a:pt x="722809" y="623964"/>
                        <a:pt x="716192" y="623964"/>
                      </a:cubicBezTo>
                      <a:cubicBezTo>
                        <a:pt x="713406" y="623964"/>
                        <a:pt x="710907" y="622202"/>
                        <a:pt x="708264" y="621321"/>
                      </a:cubicBezTo>
                      <a:cubicBezTo>
                        <a:pt x="702418" y="615475"/>
                        <a:pt x="698730" y="612824"/>
                        <a:pt x="695050" y="605464"/>
                      </a:cubicBezTo>
                      <a:cubicBezTo>
                        <a:pt x="693804" y="602972"/>
                        <a:pt x="694147" y="599711"/>
                        <a:pt x="692407" y="597536"/>
                      </a:cubicBezTo>
                      <a:cubicBezTo>
                        <a:pt x="690423" y="595056"/>
                        <a:pt x="687122" y="594012"/>
                        <a:pt x="684479" y="592250"/>
                      </a:cubicBezTo>
                      <a:cubicBezTo>
                        <a:pt x="683598" y="589607"/>
                        <a:pt x="683806" y="586292"/>
                        <a:pt x="681836" y="584322"/>
                      </a:cubicBezTo>
                      <a:cubicBezTo>
                        <a:pt x="672748" y="575234"/>
                        <a:pt x="668021" y="574431"/>
                        <a:pt x="658051" y="571108"/>
                      </a:cubicBezTo>
                      <a:cubicBezTo>
                        <a:pt x="657170" y="568465"/>
                        <a:pt x="657379" y="565150"/>
                        <a:pt x="655409" y="563180"/>
                      </a:cubicBezTo>
                      <a:cubicBezTo>
                        <a:pt x="653439" y="561210"/>
                        <a:pt x="650247" y="560863"/>
                        <a:pt x="647480" y="560537"/>
                      </a:cubicBezTo>
                      <a:cubicBezTo>
                        <a:pt x="635200" y="559092"/>
                        <a:pt x="622814" y="558775"/>
                        <a:pt x="610481" y="557894"/>
                      </a:cubicBezTo>
                      <a:cubicBezTo>
                        <a:pt x="607838" y="556132"/>
                        <a:pt x="605394" y="554029"/>
                        <a:pt x="602553" y="552609"/>
                      </a:cubicBezTo>
                      <a:cubicBezTo>
                        <a:pt x="596510" y="549588"/>
                        <a:pt x="587445" y="548832"/>
                        <a:pt x="581411" y="547323"/>
                      </a:cubicBezTo>
                      <a:cubicBezTo>
                        <a:pt x="578709" y="546647"/>
                        <a:pt x="576126" y="545561"/>
                        <a:pt x="573483" y="544680"/>
                      </a:cubicBezTo>
                      <a:cubicBezTo>
                        <a:pt x="569959" y="539395"/>
                        <a:pt x="564156" y="535053"/>
                        <a:pt x="562911" y="528824"/>
                      </a:cubicBezTo>
                      <a:cubicBezTo>
                        <a:pt x="562779" y="528163"/>
                        <a:pt x="559794" y="510393"/>
                        <a:pt x="557626" y="507682"/>
                      </a:cubicBezTo>
                      <a:cubicBezTo>
                        <a:pt x="555642" y="505202"/>
                        <a:pt x="552341" y="504158"/>
                        <a:pt x="549698" y="502396"/>
                      </a:cubicBezTo>
                      <a:cubicBezTo>
                        <a:pt x="547055" y="503277"/>
                        <a:pt x="543739" y="503069"/>
                        <a:pt x="541769" y="505039"/>
                      </a:cubicBezTo>
                      <a:cubicBezTo>
                        <a:pt x="539799" y="507009"/>
                        <a:pt x="541769" y="512086"/>
                        <a:pt x="539126" y="512967"/>
                      </a:cubicBezTo>
                      <a:cubicBezTo>
                        <a:pt x="527307" y="516907"/>
                        <a:pt x="514214" y="515232"/>
                        <a:pt x="502128" y="518253"/>
                      </a:cubicBezTo>
                      <a:cubicBezTo>
                        <a:pt x="486153" y="522246"/>
                        <a:pt x="495001" y="519747"/>
                        <a:pt x="475700" y="526181"/>
                      </a:cubicBezTo>
                      <a:lnTo>
                        <a:pt x="467772" y="528824"/>
                      </a:lnTo>
                      <a:cubicBezTo>
                        <a:pt x="440185" y="519628"/>
                        <a:pt x="457472" y="523141"/>
                        <a:pt x="414916" y="526181"/>
                      </a:cubicBezTo>
                      <a:cubicBezTo>
                        <a:pt x="409630" y="527943"/>
                        <a:pt x="403695" y="528377"/>
                        <a:pt x="399059" y="531467"/>
                      </a:cubicBezTo>
                      <a:cubicBezTo>
                        <a:pt x="391100" y="536773"/>
                        <a:pt x="389944" y="538016"/>
                        <a:pt x="380560" y="542038"/>
                      </a:cubicBezTo>
                      <a:cubicBezTo>
                        <a:pt x="373660" y="544995"/>
                        <a:pt x="369500" y="545091"/>
                        <a:pt x="362061" y="547323"/>
                      </a:cubicBezTo>
                      <a:cubicBezTo>
                        <a:pt x="356724" y="548924"/>
                        <a:pt x="350840" y="549519"/>
                        <a:pt x="346204" y="552609"/>
                      </a:cubicBezTo>
                      <a:cubicBezTo>
                        <a:pt x="335958" y="559439"/>
                        <a:pt x="341289" y="556890"/>
                        <a:pt x="330347" y="560537"/>
                      </a:cubicBezTo>
                      <a:cubicBezTo>
                        <a:pt x="309858" y="574197"/>
                        <a:pt x="320515" y="569101"/>
                        <a:pt x="298634" y="576394"/>
                      </a:cubicBezTo>
                      <a:lnTo>
                        <a:pt x="290706" y="579036"/>
                      </a:lnTo>
                      <a:lnTo>
                        <a:pt x="282777" y="581679"/>
                      </a:lnTo>
                      <a:cubicBezTo>
                        <a:pt x="281015" y="584322"/>
                        <a:pt x="278782" y="586705"/>
                        <a:pt x="277492" y="589608"/>
                      </a:cubicBezTo>
                      <a:cubicBezTo>
                        <a:pt x="275229" y="594699"/>
                        <a:pt x="277611" y="604113"/>
                        <a:pt x="272206" y="605464"/>
                      </a:cubicBezTo>
                      <a:cubicBezTo>
                        <a:pt x="269717" y="606086"/>
                        <a:pt x="256810" y="609026"/>
                        <a:pt x="253707" y="610750"/>
                      </a:cubicBezTo>
                      <a:cubicBezTo>
                        <a:pt x="248154" y="613835"/>
                        <a:pt x="237850" y="621321"/>
                        <a:pt x="237850" y="621321"/>
                      </a:cubicBezTo>
                      <a:cubicBezTo>
                        <a:pt x="236969" y="623964"/>
                        <a:pt x="236453" y="626757"/>
                        <a:pt x="235207" y="629249"/>
                      </a:cubicBezTo>
                      <a:cubicBezTo>
                        <a:pt x="233787" y="632090"/>
                        <a:pt x="231173" y="634258"/>
                        <a:pt x="229922" y="637178"/>
                      </a:cubicBezTo>
                      <a:cubicBezTo>
                        <a:pt x="228491" y="640516"/>
                        <a:pt x="229671" y="645016"/>
                        <a:pt x="227279" y="647749"/>
                      </a:cubicBezTo>
                      <a:cubicBezTo>
                        <a:pt x="223096" y="652530"/>
                        <a:pt x="216708" y="654796"/>
                        <a:pt x="211422" y="658320"/>
                      </a:cubicBezTo>
                      <a:cubicBezTo>
                        <a:pt x="188699" y="673468"/>
                        <a:pt x="217450" y="655305"/>
                        <a:pt x="195566" y="666248"/>
                      </a:cubicBezTo>
                      <a:cubicBezTo>
                        <a:pt x="177319" y="675372"/>
                        <a:pt x="199061" y="668679"/>
                        <a:pt x="177066" y="674176"/>
                      </a:cubicBezTo>
                      <a:cubicBezTo>
                        <a:pt x="173979" y="664914"/>
                        <a:pt x="175405" y="665250"/>
                        <a:pt x="166495" y="658320"/>
                      </a:cubicBezTo>
                      <a:cubicBezTo>
                        <a:pt x="161481" y="654420"/>
                        <a:pt x="150639" y="647749"/>
                        <a:pt x="150639" y="647749"/>
                      </a:cubicBezTo>
                      <a:cubicBezTo>
                        <a:pt x="148877" y="645106"/>
                        <a:pt x="146774" y="642661"/>
                        <a:pt x="145353" y="639820"/>
                      </a:cubicBezTo>
                      <a:cubicBezTo>
                        <a:pt x="144107" y="637328"/>
                        <a:pt x="144450" y="634067"/>
                        <a:pt x="142710" y="631892"/>
                      </a:cubicBezTo>
                      <a:cubicBezTo>
                        <a:pt x="140726" y="629412"/>
                        <a:pt x="137222" y="628639"/>
                        <a:pt x="134782" y="626606"/>
                      </a:cubicBezTo>
                      <a:cubicBezTo>
                        <a:pt x="114447" y="609659"/>
                        <a:pt x="138600" y="626507"/>
                        <a:pt x="118925" y="613393"/>
                      </a:cubicBezTo>
                      <a:cubicBezTo>
                        <a:pt x="116775" y="606942"/>
                        <a:pt x="116122" y="602661"/>
                        <a:pt x="110997" y="597536"/>
                      </a:cubicBezTo>
                      <a:cubicBezTo>
                        <a:pt x="108751" y="595290"/>
                        <a:pt x="105712" y="594012"/>
                        <a:pt x="103069" y="592250"/>
                      </a:cubicBezTo>
                      <a:cubicBezTo>
                        <a:pt x="96422" y="572313"/>
                        <a:pt x="105391" y="596897"/>
                        <a:pt x="95140" y="576394"/>
                      </a:cubicBezTo>
                      <a:cubicBezTo>
                        <a:pt x="93894" y="573902"/>
                        <a:pt x="93379" y="571108"/>
                        <a:pt x="92498" y="568465"/>
                      </a:cubicBezTo>
                      <a:cubicBezTo>
                        <a:pt x="91617" y="562299"/>
                        <a:pt x="91256" y="556035"/>
                        <a:pt x="89855" y="549966"/>
                      </a:cubicBezTo>
                      <a:cubicBezTo>
                        <a:pt x="89853" y="549957"/>
                        <a:pt x="83249" y="530150"/>
                        <a:pt x="81926" y="526181"/>
                      </a:cubicBezTo>
                      <a:lnTo>
                        <a:pt x="71355" y="494468"/>
                      </a:lnTo>
                      <a:cubicBezTo>
                        <a:pt x="69613" y="489242"/>
                        <a:pt x="68087" y="482339"/>
                        <a:pt x="63427" y="478611"/>
                      </a:cubicBezTo>
                      <a:cubicBezTo>
                        <a:pt x="61252" y="476871"/>
                        <a:pt x="58142" y="476849"/>
                        <a:pt x="55499" y="475968"/>
                      </a:cubicBezTo>
                      <a:lnTo>
                        <a:pt x="44928" y="460112"/>
                      </a:lnTo>
                      <a:cubicBezTo>
                        <a:pt x="43166" y="457469"/>
                        <a:pt x="40647" y="455196"/>
                        <a:pt x="39642" y="452183"/>
                      </a:cubicBezTo>
                      <a:cubicBezTo>
                        <a:pt x="35995" y="441242"/>
                        <a:pt x="38544" y="446573"/>
                        <a:pt x="31714" y="436327"/>
                      </a:cubicBezTo>
                      <a:cubicBezTo>
                        <a:pt x="30595" y="427379"/>
                        <a:pt x="29579" y="408020"/>
                        <a:pt x="23785" y="399328"/>
                      </a:cubicBezTo>
                      <a:lnTo>
                        <a:pt x="13214" y="383471"/>
                      </a:lnTo>
                      <a:lnTo>
                        <a:pt x="7929" y="375543"/>
                      </a:lnTo>
                      <a:cubicBezTo>
                        <a:pt x="9600" y="368860"/>
                        <a:pt x="12985" y="363362"/>
                        <a:pt x="7929" y="357043"/>
                      </a:cubicBezTo>
                      <a:cubicBezTo>
                        <a:pt x="5945" y="354563"/>
                        <a:pt x="2643" y="353520"/>
                        <a:pt x="0" y="351758"/>
                      </a:cubicBezTo>
                      <a:cubicBezTo>
                        <a:pt x="6167" y="333258"/>
                        <a:pt x="0" y="337663"/>
                        <a:pt x="13214" y="333258"/>
                      </a:cubicBezTo>
                      <a:cubicBezTo>
                        <a:pt x="14976" y="324449"/>
                        <a:pt x="15659" y="315354"/>
                        <a:pt x="18500" y="306831"/>
                      </a:cubicBezTo>
                      <a:cubicBezTo>
                        <a:pt x="20262" y="301545"/>
                        <a:pt x="19149" y="294064"/>
                        <a:pt x="23785" y="290974"/>
                      </a:cubicBezTo>
                      <a:cubicBezTo>
                        <a:pt x="41960" y="278858"/>
                        <a:pt x="33616" y="282412"/>
                        <a:pt x="47570" y="277760"/>
                      </a:cubicBezTo>
                      <a:cubicBezTo>
                        <a:pt x="49332" y="275117"/>
                        <a:pt x="50823" y="272272"/>
                        <a:pt x="52856" y="269832"/>
                      </a:cubicBezTo>
                      <a:cubicBezTo>
                        <a:pt x="56518" y="265438"/>
                        <a:pt x="63210" y="259064"/>
                        <a:pt x="68713" y="256618"/>
                      </a:cubicBezTo>
                      <a:cubicBezTo>
                        <a:pt x="73804" y="254355"/>
                        <a:pt x="84569" y="251332"/>
                        <a:pt x="84569" y="251332"/>
                      </a:cubicBezTo>
                      <a:cubicBezTo>
                        <a:pt x="91617" y="230191"/>
                        <a:pt x="84569" y="256617"/>
                        <a:pt x="84569" y="235476"/>
                      </a:cubicBezTo>
                      <a:cubicBezTo>
                        <a:pt x="84569" y="223990"/>
                        <a:pt x="86331" y="212572"/>
                        <a:pt x="87212" y="201120"/>
                      </a:cubicBezTo>
                      <a:cubicBezTo>
                        <a:pt x="85178" y="172640"/>
                        <a:pt x="81237" y="163545"/>
                        <a:pt x="89855" y="137693"/>
                      </a:cubicBezTo>
                      <a:cubicBezTo>
                        <a:pt x="90736" y="135050"/>
                        <a:pt x="90231" y="131384"/>
                        <a:pt x="92498" y="129765"/>
                      </a:cubicBezTo>
                      <a:cubicBezTo>
                        <a:pt x="98872" y="125212"/>
                        <a:pt x="116868" y="123060"/>
                        <a:pt x="124211" y="121836"/>
                      </a:cubicBezTo>
                      <a:cubicBezTo>
                        <a:pt x="127735" y="120074"/>
                        <a:pt x="131161" y="118103"/>
                        <a:pt x="134782" y="116551"/>
                      </a:cubicBezTo>
                      <a:cubicBezTo>
                        <a:pt x="137342" y="115454"/>
                        <a:pt x="140218" y="115154"/>
                        <a:pt x="142710" y="113908"/>
                      </a:cubicBezTo>
                      <a:cubicBezTo>
                        <a:pt x="145551" y="112488"/>
                        <a:pt x="147719" y="109874"/>
                        <a:pt x="150639" y="108623"/>
                      </a:cubicBezTo>
                      <a:cubicBezTo>
                        <a:pt x="153977" y="107192"/>
                        <a:pt x="157731" y="107024"/>
                        <a:pt x="161210" y="105980"/>
                      </a:cubicBezTo>
                      <a:cubicBezTo>
                        <a:pt x="169215" y="103578"/>
                        <a:pt x="177067" y="100693"/>
                        <a:pt x="184995" y="98051"/>
                      </a:cubicBezTo>
                      <a:cubicBezTo>
                        <a:pt x="185000" y="98049"/>
                        <a:pt x="200847" y="92769"/>
                        <a:pt x="200851" y="92766"/>
                      </a:cubicBezTo>
                      <a:lnTo>
                        <a:pt x="208780" y="87480"/>
                      </a:lnTo>
                      <a:cubicBezTo>
                        <a:pt x="218938" y="72242"/>
                        <a:pt x="210142" y="86943"/>
                        <a:pt x="216708" y="71624"/>
                      </a:cubicBezTo>
                      <a:cubicBezTo>
                        <a:pt x="218260" y="68003"/>
                        <a:pt x="220531" y="64711"/>
                        <a:pt x="221994" y="61053"/>
                      </a:cubicBezTo>
                      <a:cubicBezTo>
                        <a:pt x="231429" y="37464"/>
                        <a:pt x="222395" y="52521"/>
                        <a:pt x="232565" y="37268"/>
                      </a:cubicBezTo>
                      <a:cubicBezTo>
                        <a:pt x="233446" y="33744"/>
                        <a:pt x="233192" y="29719"/>
                        <a:pt x="235207" y="26697"/>
                      </a:cubicBezTo>
                      <a:cubicBezTo>
                        <a:pt x="240809" y="18294"/>
                        <a:pt x="246171" y="21901"/>
                        <a:pt x="253707" y="24054"/>
                      </a:cubicBezTo>
                      <a:cubicBezTo>
                        <a:pt x="263280" y="26789"/>
                        <a:pt x="260877" y="26192"/>
                        <a:pt x="269563" y="31982"/>
                      </a:cubicBezTo>
                      <a:cubicBezTo>
                        <a:pt x="297527" y="24991"/>
                        <a:pt x="264600" y="34482"/>
                        <a:pt x="288063" y="24054"/>
                      </a:cubicBezTo>
                      <a:cubicBezTo>
                        <a:pt x="293154" y="21791"/>
                        <a:pt x="298634" y="20530"/>
                        <a:pt x="303920" y="18768"/>
                      </a:cubicBezTo>
                      <a:cubicBezTo>
                        <a:pt x="306563" y="17887"/>
                        <a:pt x="309530" y="17670"/>
                        <a:pt x="311848" y="16125"/>
                      </a:cubicBezTo>
                      <a:cubicBezTo>
                        <a:pt x="322258" y="9185"/>
                        <a:pt x="320541" y="9326"/>
                        <a:pt x="335633" y="5554"/>
                      </a:cubicBezTo>
                      <a:cubicBezTo>
                        <a:pt x="339157" y="4673"/>
                        <a:pt x="342572" y="2912"/>
                        <a:pt x="346204" y="2912"/>
                      </a:cubicBezTo>
                      <a:cubicBezTo>
                        <a:pt x="348174" y="2912"/>
                        <a:pt x="341359" y="-1052"/>
                        <a:pt x="343561" y="269"/>
                      </a:cubicBez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PY"/>
                </a:p>
              </p:txBody>
            </p:sp>
            <p:sp>
              <p:nvSpPr>
                <p:cNvPr id="133" name="16 Forma libre">
                  <a:extLst>
                    <a:ext uri="{FF2B5EF4-FFF2-40B4-BE49-F238E27FC236}">
                      <a16:creationId xmlns:a16="http://schemas.microsoft.com/office/drawing/2014/main" id="{C6A936F8-A56B-4F29-ACD7-0E3372A9CA6D}"/>
                    </a:ext>
                  </a:extLst>
                </p:cNvPr>
                <p:cNvSpPr/>
                <p:nvPr/>
              </p:nvSpPr>
              <p:spPr>
                <a:xfrm>
                  <a:off x="5175250" y="4167188"/>
                  <a:ext cx="501650" cy="427037"/>
                </a:xfrm>
                <a:custGeom>
                  <a:avLst/>
                  <a:gdLst>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17558 w 502127"/>
                    <a:gd name="connsiteY30" fmla="*/ 34357 h 426087"/>
                    <a:gd name="connsiteX31" fmla="*/ 428129 w 502127"/>
                    <a:gd name="connsiteY31" fmla="*/ 50213 h 426087"/>
                    <a:gd name="connsiteX32" fmla="*/ 470413 w 502127"/>
                    <a:gd name="connsiteY32" fmla="*/ 58142 h 426087"/>
                    <a:gd name="connsiteX33" fmla="*/ 486270 w 502127"/>
                    <a:gd name="connsiteY33" fmla="*/ 66070 h 426087"/>
                    <a:gd name="connsiteX34" fmla="*/ 499484 w 502127"/>
                    <a:gd name="connsiteY34" fmla="*/ 79284 h 426087"/>
                    <a:gd name="connsiteX35" fmla="*/ 502127 w 502127"/>
                    <a:gd name="connsiteY35" fmla="*/ 92498 h 426087"/>
                    <a:gd name="connsiteX36" fmla="*/ 494198 w 502127"/>
                    <a:gd name="connsiteY36" fmla="*/ 121568 h 426087"/>
                    <a:gd name="connsiteX37" fmla="*/ 491556 w 502127"/>
                    <a:gd name="connsiteY37" fmla="*/ 129496 h 426087"/>
                    <a:gd name="connsiteX38" fmla="*/ 483627 w 502127"/>
                    <a:gd name="connsiteY38" fmla="*/ 145353 h 426087"/>
                    <a:gd name="connsiteX39" fmla="*/ 478342 w 502127"/>
                    <a:gd name="connsiteY39" fmla="*/ 171781 h 426087"/>
                    <a:gd name="connsiteX40" fmla="*/ 475699 w 502127"/>
                    <a:gd name="connsiteY40" fmla="*/ 179709 h 426087"/>
                    <a:gd name="connsiteX41" fmla="*/ 470413 w 502127"/>
                    <a:gd name="connsiteY41" fmla="*/ 187637 h 426087"/>
                    <a:gd name="connsiteX42" fmla="*/ 473056 w 502127"/>
                    <a:gd name="connsiteY42" fmla="*/ 195566 h 426087"/>
                    <a:gd name="connsiteX43" fmla="*/ 470413 w 502127"/>
                    <a:gd name="connsiteY43" fmla="*/ 203494 h 426087"/>
                    <a:gd name="connsiteX44" fmla="*/ 465128 w 502127"/>
                    <a:gd name="connsiteY44" fmla="*/ 227279 h 426087"/>
                    <a:gd name="connsiteX45" fmla="*/ 467771 w 502127"/>
                    <a:gd name="connsiteY45" fmla="*/ 235207 h 426087"/>
                    <a:gd name="connsiteX46" fmla="*/ 462485 w 502127"/>
                    <a:gd name="connsiteY46" fmla="*/ 251064 h 426087"/>
                    <a:gd name="connsiteX47" fmla="*/ 465128 w 502127"/>
                    <a:gd name="connsiteY47" fmla="*/ 264278 h 426087"/>
                    <a:gd name="connsiteX48" fmla="*/ 467771 w 502127"/>
                    <a:gd name="connsiteY48" fmla="*/ 272206 h 426087"/>
                    <a:gd name="connsiteX49" fmla="*/ 459842 w 502127"/>
                    <a:gd name="connsiteY49" fmla="*/ 274849 h 426087"/>
                    <a:gd name="connsiteX50" fmla="*/ 436057 w 502127"/>
                    <a:gd name="connsiteY50" fmla="*/ 293348 h 426087"/>
                    <a:gd name="connsiteX51" fmla="*/ 428129 w 502127"/>
                    <a:gd name="connsiteY51" fmla="*/ 298634 h 426087"/>
                    <a:gd name="connsiteX52" fmla="*/ 420201 w 502127"/>
                    <a:gd name="connsiteY52" fmla="*/ 306562 h 426087"/>
                    <a:gd name="connsiteX53" fmla="*/ 404344 w 502127"/>
                    <a:gd name="connsiteY53" fmla="*/ 317133 h 426087"/>
                    <a:gd name="connsiteX54" fmla="*/ 396416 w 502127"/>
                    <a:gd name="connsiteY54" fmla="*/ 322419 h 426087"/>
                    <a:gd name="connsiteX55" fmla="*/ 388487 w 502127"/>
                    <a:gd name="connsiteY55" fmla="*/ 330347 h 426087"/>
                    <a:gd name="connsiteX56" fmla="*/ 369988 w 502127"/>
                    <a:gd name="connsiteY56" fmla="*/ 335633 h 426087"/>
                    <a:gd name="connsiteX57" fmla="*/ 362060 w 502127"/>
                    <a:gd name="connsiteY57" fmla="*/ 340918 h 426087"/>
                    <a:gd name="connsiteX58" fmla="*/ 354131 w 502127"/>
                    <a:gd name="connsiteY58" fmla="*/ 348847 h 426087"/>
                    <a:gd name="connsiteX59" fmla="*/ 338275 w 502127"/>
                    <a:gd name="connsiteY59" fmla="*/ 351490 h 426087"/>
                    <a:gd name="connsiteX60" fmla="*/ 327704 w 502127"/>
                    <a:gd name="connsiteY60" fmla="*/ 367346 h 426087"/>
                    <a:gd name="connsiteX61" fmla="*/ 325061 w 502127"/>
                    <a:gd name="connsiteY61" fmla="*/ 388488 h 426087"/>
                    <a:gd name="connsiteX62" fmla="*/ 319775 w 502127"/>
                    <a:gd name="connsiteY62" fmla="*/ 417559 h 426087"/>
                    <a:gd name="connsiteX63" fmla="*/ 322418 w 502127"/>
                    <a:gd name="connsiteY63" fmla="*/ 425487 h 426087"/>
                    <a:gd name="connsiteX64" fmla="*/ 311847 w 502127"/>
                    <a:gd name="connsiteY64" fmla="*/ 422844 h 426087"/>
                    <a:gd name="connsiteX65" fmla="*/ 295990 w 502127"/>
                    <a:gd name="connsiteY65" fmla="*/ 417559 h 426087"/>
                    <a:gd name="connsiteX66" fmla="*/ 288062 w 502127"/>
                    <a:gd name="connsiteY66" fmla="*/ 412273 h 426087"/>
                    <a:gd name="connsiteX67" fmla="*/ 272205 w 502127"/>
                    <a:gd name="connsiteY67" fmla="*/ 406988 h 426087"/>
                    <a:gd name="connsiteX68" fmla="*/ 264277 w 502127"/>
                    <a:gd name="connsiteY68" fmla="*/ 380560 h 426087"/>
                    <a:gd name="connsiteX69" fmla="*/ 258992 w 502127"/>
                    <a:gd name="connsiteY69" fmla="*/ 372632 h 426087"/>
                    <a:gd name="connsiteX70" fmla="*/ 258992 w 502127"/>
                    <a:gd name="connsiteY70" fmla="*/ 346204 h 426087"/>
                    <a:gd name="connsiteX71" fmla="*/ 243135 w 502127"/>
                    <a:gd name="connsiteY71" fmla="*/ 351490 h 426087"/>
                    <a:gd name="connsiteX72" fmla="*/ 235207 w 502127"/>
                    <a:gd name="connsiteY72" fmla="*/ 354132 h 426087"/>
                    <a:gd name="connsiteX73" fmla="*/ 208779 w 502127"/>
                    <a:gd name="connsiteY73" fmla="*/ 367346 h 426087"/>
                    <a:gd name="connsiteX74" fmla="*/ 192922 w 502127"/>
                    <a:gd name="connsiteY74" fmla="*/ 362061 h 426087"/>
                    <a:gd name="connsiteX75" fmla="*/ 184994 w 502127"/>
                    <a:gd name="connsiteY75" fmla="*/ 356775 h 426087"/>
                    <a:gd name="connsiteX76" fmla="*/ 169137 w 502127"/>
                    <a:gd name="connsiteY76" fmla="*/ 354132 h 426087"/>
                    <a:gd name="connsiteX77" fmla="*/ 161209 w 502127"/>
                    <a:gd name="connsiteY77" fmla="*/ 351490 h 426087"/>
                    <a:gd name="connsiteX78" fmla="*/ 140067 w 502127"/>
                    <a:gd name="connsiteY78" fmla="*/ 354132 h 426087"/>
                    <a:gd name="connsiteX79" fmla="*/ 137424 w 502127"/>
                    <a:gd name="connsiteY79" fmla="*/ 346204 h 426087"/>
                    <a:gd name="connsiteX80" fmla="*/ 126853 w 502127"/>
                    <a:gd name="connsiteY80" fmla="*/ 330347 h 426087"/>
                    <a:gd name="connsiteX81" fmla="*/ 124210 w 502127"/>
                    <a:gd name="connsiteY81" fmla="*/ 303920 h 426087"/>
                    <a:gd name="connsiteX82" fmla="*/ 110996 w 502127"/>
                    <a:gd name="connsiteY82" fmla="*/ 290706 h 426087"/>
                    <a:gd name="connsiteX83" fmla="*/ 103068 w 502127"/>
                    <a:gd name="connsiteY83" fmla="*/ 288063 h 426087"/>
                    <a:gd name="connsiteX84" fmla="*/ 95139 w 502127"/>
                    <a:gd name="connsiteY84" fmla="*/ 282777 h 426087"/>
                    <a:gd name="connsiteX85" fmla="*/ 87211 w 502127"/>
                    <a:gd name="connsiteY85" fmla="*/ 274849 h 426087"/>
                    <a:gd name="connsiteX86" fmla="*/ 73997 w 502127"/>
                    <a:gd name="connsiteY86" fmla="*/ 272206 h 426087"/>
                    <a:gd name="connsiteX87" fmla="*/ 66069 w 502127"/>
                    <a:gd name="connsiteY87" fmla="*/ 266921 h 426087"/>
                    <a:gd name="connsiteX88" fmla="*/ 60783 w 502127"/>
                    <a:gd name="connsiteY88" fmla="*/ 251064 h 426087"/>
                    <a:gd name="connsiteX89" fmla="*/ 58141 w 502127"/>
                    <a:gd name="connsiteY89" fmla="*/ 243136 h 426087"/>
                    <a:gd name="connsiteX90" fmla="*/ 55498 w 502127"/>
                    <a:gd name="connsiteY90" fmla="*/ 235207 h 426087"/>
                    <a:gd name="connsiteX91" fmla="*/ 52855 w 502127"/>
                    <a:gd name="connsiteY91" fmla="*/ 221994 h 426087"/>
                    <a:gd name="connsiteX92" fmla="*/ 47570 w 502127"/>
                    <a:gd name="connsiteY92" fmla="*/ 214065 h 426087"/>
                    <a:gd name="connsiteX93" fmla="*/ 39641 w 502127"/>
                    <a:gd name="connsiteY93" fmla="*/ 184995 h 426087"/>
                    <a:gd name="connsiteX94" fmla="*/ 34356 w 502127"/>
                    <a:gd name="connsiteY94" fmla="*/ 177066 h 426087"/>
                    <a:gd name="connsiteX95" fmla="*/ 26427 w 502127"/>
                    <a:gd name="connsiteY95" fmla="*/ 171781 h 426087"/>
                    <a:gd name="connsiteX96" fmla="*/ 23785 w 502127"/>
                    <a:gd name="connsiteY96" fmla="*/ 163853 h 426087"/>
                    <a:gd name="connsiteX97" fmla="*/ 13213 w 502127"/>
                    <a:gd name="connsiteY97" fmla="*/ 147996 h 426087"/>
                    <a:gd name="connsiteX98" fmla="*/ 0 w 502127"/>
                    <a:gd name="connsiteY98" fmla="*/ 137425 h 426087"/>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17558 w 502127"/>
                    <a:gd name="connsiteY30" fmla="*/ 34357 h 426087"/>
                    <a:gd name="connsiteX31" fmla="*/ 470413 w 502127"/>
                    <a:gd name="connsiteY31" fmla="*/ 58142 h 426087"/>
                    <a:gd name="connsiteX32" fmla="*/ 486270 w 502127"/>
                    <a:gd name="connsiteY32" fmla="*/ 66070 h 426087"/>
                    <a:gd name="connsiteX33" fmla="*/ 499484 w 502127"/>
                    <a:gd name="connsiteY33" fmla="*/ 79284 h 426087"/>
                    <a:gd name="connsiteX34" fmla="*/ 502127 w 502127"/>
                    <a:gd name="connsiteY34" fmla="*/ 92498 h 426087"/>
                    <a:gd name="connsiteX35" fmla="*/ 494198 w 502127"/>
                    <a:gd name="connsiteY35" fmla="*/ 121568 h 426087"/>
                    <a:gd name="connsiteX36" fmla="*/ 491556 w 502127"/>
                    <a:gd name="connsiteY36" fmla="*/ 129496 h 426087"/>
                    <a:gd name="connsiteX37" fmla="*/ 483627 w 502127"/>
                    <a:gd name="connsiteY37" fmla="*/ 145353 h 426087"/>
                    <a:gd name="connsiteX38" fmla="*/ 478342 w 502127"/>
                    <a:gd name="connsiteY38" fmla="*/ 171781 h 426087"/>
                    <a:gd name="connsiteX39" fmla="*/ 475699 w 502127"/>
                    <a:gd name="connsiteY39" fmla="*/ 179709 h 426087"/>
                    <a:gd name="connsiteX40" fmla="*/ 470413 w 502127"/>
                    <a:gd name="connsiteY40" fmla="*/ 187637 h 426087"/>
                    <a:gd name="connsiteX41" fmla="*/ 473056 w 502127"/>
                    <a:gd name="connsiteY41" fmla="*/ 195566 h 426087"/>
                    <a:gd name="connsiteX42" fmla="*/ 470413 w 502127"/>
                    <a:gd name="connsiteY42" fmla="*/ 203494 h 426087"/>
                    <a:gd name="connsiteX43" fmla="*/ 465128 w 502127"/>
                    <a:gd name="connsiteY43" fmla="*/ 227279 h 426087"/>
                    <a:gd name="connsiteX44" fmla="*/ 467771 w 502127"/>
                    <a:gd name="connsiteY44" fmla="*/ 235207 h 426087"/>
                    <a:gd name="connsiteX45" fmla="*/ 462485 w 502127"/>
                    <a:gd name="connsiteY45" fmla="*/ 251064 h 426087"/>
                    <a:gd name="connsiteX46" fmla="*/ 465128 w 502127"/>
                    <a:gd name="connsiteY46" fmla="*/ 264278 h 426087"/>
                    <a:gd name="connsiteX47" fmla="*/ 467771 w 502127"/>
                    <a:gd name="connsiteY47" fmla="*/ 272206 h 426087"/>
                    <a:gd name="connsiteX48" fmla="*/ 459842 w 502127"/>
                    <a:gd name="connsiteY48" fmla="*/ 274849 h 426087"/>
                    <a:gd name="connsiteX49" fmla="*/ 436057 w 502127"/>
                    <a:gd name="connsiteY49" fmla="*/ 293348 h 426087"/>
                    <a:gd name="connsiteX50" fmla="*/ 428129 w 502127"/>
                    <a:gd name="connsiteY50" fmla="*/ 298634 h 426087"/>
                    <a:gd name="connsiteX51" fmla="*/ 420201 w 502127"/>
                    <a:gd name="connsiteY51" fmla="*/ 306562 h 426087"/>
                    <a:gd name="connsiteX52" fmla="*/ 404344 w 502127"/>
                    <a:gd name="connsiteY52" fmla="*/ 317133 h 426087"/>
                    <a:gd name="connsiteX53" fmla="*/ 396416 w 502127"/>
                    <a:gd name="connsiteY53" fmla="*/ 322419 h 426087"/>
                    <a:gd name="connsiteX54" fmla="*/ 388487 w 502127"/>
                    <a:gd name="connsiteY54" fmla="*/ 330347 h 426087"/>
                    <a:gd name="connsiteX55" fmla="*/ 369988 w 502127"/>
                    <a:gd name="connsiteY55" fmla="*/ 335633 h 426087"/>
                    <a:gd name="connsiteX56" fmla="*/ 362060 w 502127"/>
                    <a:gd name="connsiteY56" fmla="*/ 340918 h 426087"/>
                    <a:gd name="connsiteX57" fmla="*/ 354131 w 502127"/>
                    <a:gd name="connsiteY57" fmla="*/ 348847 h 426087"/>
                    <a:gd name="connsiteX58" fmla="*/ 338275 w 502127"/>
                    <a:gd name="connsiteY58" fmla="*/ 351490 h 426087"/>
                    <a:gd name="connsiteX59" fmla="*/ 327704 w 502127"/>
                    <a:gd name="connsiteY59" fmla="*/ 367346 h 426087"/>
                    <a:gd name="connsiteX60" fmla="*/ 325061 w 502127"/>
                    <a:gd name="connsiteY60" fmla="*/ 388488 h 426087"/>
                    <a:gd name="connsiteX61" fmla="*/ 319775 w 502127"/>
                    <a:gd name="connsiteY61" fmla="*/ 417559 h 426087"/>
                    <a:gd name="connsiteX62" fmla="*/ 322418 w 502127"/>
                    <a:gd name="connsiteY62" fmla="*/ 425487 h 426087"/>
                    <a:gd name="connsiteX63" fmla="*/ 311847 w 502127"/>
                    <a:gd name="connsiteY63" fmla="*/ 422844 h 426087"/>
                    <a:gd name="connsiteX64" fmla="*/ 295990 w 502127"/>
                    <a:gd name="connsiteY64" fmla="*/ 417559 h 426087"/>
                    <a:gd name="connsiteX65" fmla="*/ 288062 w 502127"/>
                    <a:gd name="connsiteY65" fmla="*/ 412273 h 426087"/>
                    <a:gd name="connsiteX66" fmla="*/ 272205 w 502127"/>
                    <a:gd name="connsiteY66" fmla="*/ 406988 h 426087"/>
                    <a:gd name="connsiteX67" fmla="*/ 264277 w 502127"/>
                    <a:gd name="connsiteY67" fmla="*/ 380560 h 426087"/>
                    <a:gd name="connsiteX68" fmla="*/ 258992 w 502127"/>
                    <a:gd name="connsiteY68" fmla="*/ 372632 h 426087"/>
                    <a:gd name="connsiteX69" fmla="*/ 258992 w 502127"/>
                    <a:gd name="connsiteY69" fmla="*/ 346204 h 426087"/>
                    <a:gd name="connsiteX70" fmla="*/ 243135 w 502127"/>
                    <a:gd name="connsiteY70" fmla="*/ 351490 h 426087"/>
                    <a:gd name="connsiteX71" fmla="*/ 235207 w 502127"/>
                    <a:gd name="connsiteY71" fmla="*/ 354132 h 426087"/>
                    <a:gd name="connsiteX72" fmla="*/ 208779 w 502127"/>
                    <a:gd name="connsiteY72" fmla="*/ 367346 h 426087"/>
                    <a:gd name="connsiteX73" fmla="*/ 192922 w 502127"/>
                    <a:gd name="connsiteY73" fmla="*/ 362061 h 426087"/>
                    <a:gd name="connsiteX74" fmla="*/ 184994 w 502127"/>
                    <a:gd name="connsiteY74" fmla="*/ 356775 h 426087"/>
                    <a:gd name="connsiteX75" fmla="*/ 169137 w 502127"/>
                    <a:gd name="connsiteY75" fmla="*/ 354132 h 426087"/>
                    <a:gd name="connsiteX76" fmla="*/ 161209 w 502127"/>
                    <a:gd name="connsiteY76" fmla="*/ 351490 h 426087"/>
                    <a:gd name="connsiteX77" fmla="*/ 140067 w 502127"/>
                    <a:gd name="connsiteY77" fmla="*/ 354132 h 426087"/>
                    <a:gd name="connsiteX78" fmla="*/ 137424 w 502127"/>
                    <a:gd name="connsiteY78" fmla="*/ 346204 h 426087"/>
                    <a:gd name="connsiteX79" fmla="*/ 126853 w 502127"/>
                    <a:gd name="connsiteY79" fmla="*/ 330347 h 426087"/>
                    <a:gd name="connsiteX80" fmla="*/ 124210 w 502127"/>
                    <a:gd name="connsiteY80" fmla="*/ 303920 h 426087"/>
                    <a:gd name="connsiteX81" fmla="*/ 110996 w 502127"/>
                    <a:gd name="connsiteY81" fmla="*/ 290706 h 426087"/>
                    <a:gd name="connsiteX82" fmla="*/ 103068 w 502127"/>
                    <a:gd name="connsiteY82" fmla="*/ 288063 h 426087"/>
                    <a:gd name="connsiteX83" fmla="*/ 95139 w 502127"/>
                    <a:gd name="connsiteY83" fmla="*/ 282777 h 426087"/>
                    <a:gd name="connsiteX84" fmla="*/ 87211 w 502127"/>
                    <a:gd name="connsiteY84" fmla="*/ 274849 h 426087"/>
                    <a:gd name="connsiteX85" fmla="*/ 73997 w 502127"/>
                    <a:gd name="connsiteY85" fmla="*/ 272206 h 426087"/>
                    <a:gd name="connsiteX86" fmla="*/ 66069 w 502127"/>
                    <a:gd name="connsiteY86" fmla="*/ 266921 h 426087"/>
                    <a:gd name="connsiteX87" fmla="*/ 60783 w 502127"/>
                    <a:gd name="connsiteY87" fmla="*/ 251064 h 426087"/>
                    <a:gd name="connsiteX88" fmla="*/ 58141 w 502127"/>
                    <a:gd name="connsiteY88" fmla="*/ 243136 h 426087"/>
                    <a:gd name="connsiteX89" fmla="*/ 55498 w 502127"/>
                    <a:gd name="connsiteY89" fmla="*/ 235207 h 426087"/>
                    <a:gd name="connsiteX90" fmla="*/ 52855 w 502127"/>
                    <a:gd name="connsiteY90" fmla="*/ 221994 h 426087"/>
                    <a:gd name="connsiteX91" fmla="*/ 47570 w 502127"/>
                    <a:gd name="connsiteY91" fmla="*/ 214065 h 426087"/>
                    <a:gd name="connsiteX92" fmla="*/ 39641 w 502127"/>
                    <a:gd name="connsiteY92" fmla="*/ 184995 h 426087"/>
                    <a:gd name="connsiteX93" fmla="*/ 34356 w 502127"/>
                    <a:gd name="connsiteY93" fmla="*/ 177066 h 426087"/>
                    <a:gd name="connsiteX94" fmla="*/ 26427 w 502127"/>
                    <a:gd name="connsiteY94" fmla="*/ 171781 h 426087"/>
                    <a:gd name="connsiteX95" fmla="*/ 23785 w 502127"/>
                    <a:gd name="connsiteY95" fmla="*/ 163853 h 426087"/>
                    <a:gd name="connsiteX96" fmla="*/ 13213 w 502127"/>
                    <a:gd name="connsiteY96" fmla="*/ 147996 h 426087"/>
                    <a:gd name="connsiteX97" fmla="*/ 0 w 502127"/>
                    <a:gd name="connsiteY97" fmla="*/ 137425 h 426087"/>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43751 w 502127"/>
                    <a:gd name="connsiteY30" fmla="*/ 24832 h 426087"/>
                    <a:gd name="connsiteX31" fmla="*/ 470413 w 502127"/>
                    <a:gd name="connsiteY31" fmla="*/ 58142 h 426087"/>
                    <a:gd name="connsiteX32" fmla="*/ 486270 w 502127"/>
                    <a:gd name="connsiteY32" fmla="*/ 66070 h 426087"/>
                    <a:gd name="connsiteX33" fmla="*/ 499484 w 502127"/>
                    <a:gd name="connsiteY33" fmla="*/ 79284 h 426087"/>
                    <a:gd name="connsiteX34" fmla="*/ 502127 w 502127"/>
                    <a:gd name="connsiteY34" fmla="*/ 92498 h 426087"/>
                    <a:gd name="connsiteX35" fmla="*/ 494198 w 502127"/>
                    <a:gd name="connsiteY35" fmla="*/ 121568 h 426087"/>
                    <a:gd name="connsiteX36" fmla="*/ 491556 w 502127"/>
                    <a:gd name="connsiteY36" fmla="*/ 129496 h 426087"/>
                    <a:gd name="connsiteX37" fmla="*/ 483627 w 502127"/>
                    <a:gd name="connsiteY37" fmla="*/ 145353 h 426087"/>
                    <a:gd name="connsiteX38" fmla="*/ 478342 w 502127"/>
                    <a:gd name="connsiteY38" fmla="*/ 171781 h 426087"/>
                    <a:gd name="connsiteX39" fmla="*/ 475699 w 502127"/>
                    <a:gd name="connsiteY39" fmla="*/ 179709 h 426087"/>
                    <a:gd name="connsiteX40" fmla="*/ 470413 w 502127"/>
                    <a:gd name="connsiteY40" fmla="*/ 187637 h 426087"/>
                    <a:gd name="connsiteX41" fmla="*/ 473056 w 502127"/>
                    <a:gd name="connsiteY41" fmla="*/ 195566 h 426087"/>
                    <a:gd name="connsiteX42" fmla="*/ 470413 w 502127"/>
                    <a:gd name="connsiteY42" fmla="*/ 203494 h 426087"/>
                    <a:gd name="connsiteX43" fmla="*/ 465128 w 502127"/>
                    <a:gd name="connsiteY43" fmla="*/ 227279 h 426087"/>
                    <a:gd name="connsiteX44" fmla="*/ 467771 w 502127"/>
                    <a:gd name="connsiteY44" fmla="*/ 235207 h 426087"/>
                    <a:gd name="connsiteX45" fmla="*/ 462485 w 502127"/>
                    <a:gd name="connsiteY45" fmla="*/ 251064 h 426087"/>
                    <a:gd name="connsiteX46" fmla="*/ 465128 w 502127"/>
                    <a:gd name="connsiteY46" fmla="*/ 264278 h 426087"/>
                    <a:gd name="connsiteX47" fmla="*/ 467771 w 502127"/>
                    <a:gd name="connsiteY47" fmla="*/ 272206 h 426087"/>
                    <a:gd name="connsiteX48" fmla="*/ 459842 w 502127"/>
                    <a:gd name="connsiteY48" fmla="*/ 274849 h 426087"/>
                    <a:gd name="connsiteX49" fmla="*/ 436057 w 502127"/>
                    <a:gd name="connsiteY49" fmla="*/ 293348 h 426087"/>
                    <a:gd name="connsiteX50" fmla="*/ 428129 w 502127"/>
                    <a:gd name="connsiteY50" fmla="*/ 298634 h 426087"/>
                    <a:gd name="connsiteX51" fmla="*/ 420201 w 502127"/>
                    <a:gd name="connsiteY51" fmla="*/ 306562 h 426087"/>
                    <a:gd name="connsiteX52" fmla="*/ 404344 w 502127"/>
                    <a:gd name="connsiteY52" fmla="*/ 317133 h 426087"/>
                    <a:gd name="connsiteX53" fmla="*/ 396416 w 502127"/>
                    <a:gd name="connsiteY53" fmla="*/ 322419 h 426087"/>
                    <a:gd name="connsiteX54" fmla="*/ 388487 w 502127"/>
                    <a:gd name="connsiteY54" fmla="*/ 330347 h 426087"/>
                    <a:gd name="connsiteX55" fmla="*/ 369988 w 502127"/>
                    <a:gd name="connsiteY55" fmla="*/ 335633 h 426087"/>
                    <a:gd name="connsiteX56" fmla="*/ 362060 w 502127"/>
                    <a:gd name="connsiteY56" fmla="*/ 340918 h 426087"/>
                    <a:gd name="connsiteX57" fmla="*/ 354131 w 502127"/>
                    <a:gd name="connsiteY57" fmla="*/ 348847 h 426087"/>
                    <a:gd name="connsiteX58" fmla="*/ 338275 w 502127"/>
                    <a:gd name="connsiteY58" fmla="*/ 351490 h 426087"/>
                    <a:gd name="connsiteX59" fmla="*/ 327704 w 502127"/>
                    <a:gd name="connsiteY59" fmla="*/ 367346 h 426087"/>
                    <a:gd name="connsiteX60" fmla="*/ 325061 w 502127"/>
                    <a:gd name="connsiteY60" fmla="*/ 388488 h 426087"/>
                    <a:gd name="connsiteX61" fmla="*/ 319775 w 502127"/>
                    <a:gd name="connsiteY61" fmla="*/ 417559 h 426087"/>
                    <a:gd name="connsiteX62" fmla="*/ 322418 w 502127"/>
                    <a:gd name="connsiteY62" fmla="*/ 425487 h 426087"/>
                    <a:gd name="connsiteX63" fmla="*/ 311847 w 502127"/>
                    <a:gd name="connsiteY63" fmla="*/ 422844 h 426087"/>
                    <a:gd name="connsiteX64" fmla="*/ 295990 w 502127"/>
                    <a:gd name="connsiteY64" fmla="*/ 417559 h 426087"/>
                    <a:gd name="connsiteX65" fmla="*/ 288062 w 502127"/>
                    <a:gd name="connsiteY65" fmla="*/ 412273 h 426087"/>
                    <a:gd name="connsiteX66" fmla="*/ 272205 w 502127"/>
                    <a:gd name="connsiteY66" fmla="*/ 406988 h 426087"/>
                    <a:gd name="connsiteX67" fmla="*/ 264277 w 502127"/>
                    <a:gd name="connsiteY67" fmla="*/ 380560 h 426087"/>
                    <a:gd name="connsiteX68" fmla="*/ 258992 w 502127"/>
                    <a:gd name="connsiteY68" fmla="*/ 372632 h 426087"/>
                    <a:gd name="connsiteX69" fmla="*/ 258992 w 502127"/>
                    <a:gd name="connsiteY69" fmla="*/ 346204 h 426087"/>
                    <a:gd name="connsiteX70" fmla="*/ 243135 w 502127"/>
                    <a:gd name="connsiteY70" fmla="*/ 351490 h 426087"/>
                    <a:gd name="connsiteX71" fmla="*/ 235207 w 502127"/>
                    <a:gd name="connsiteY71" fmla="*/ 354132 h 426087"/>
                    <a:gd name="connsiteX72" fmla="*/ 208779 w 502127"/>
                    <a:gd name="connsiteY72" fmla="*/ 367346 h 426087"/>
                    <a:gd name="connsiteX73" fmla="*/ 192922 w 502127"/>
                    <a:gd name="connsiteY73" fmla="*/ 362061 h 426087"/>
                    <a:gd name="connsiteX74" fmla="*/ 184994 w 502127"/>
                    <a:gd name="connsiteY74" fmla="*/ 356775 h 426087"/>
                    <a:gd name="connsiteX75" fmla="*/ 169137 w 502127"/>
                    <a:gd name="connsiteY75" fmla="*/ 354132 h 426087"/>
                    <a:gd name="connsiteX76" fmla="*/ 161209 w 502127"/>
                    <a:gd name="connsiteY76" fmla="*/ 351490 h 426087"/>
                    <a:gd name="connsiteX77" fmla="*/ 140067 w 502127"/>
                    <a:gd name="connsiteY77" fmla="*/ 354132 h 426087"/>
                    <a:gd name="connsiteX78" fmla="*/ 137424 w 502127"/>
                    <a:gd name="connsiteY78" fmla="*/ 346204 h 426087"/>
                    <a:gd name="connsiteX79" fmla="*/ 126853 w 502127"/>
                    <a:gd name="connsiteY79" fmla="*/ 330347 h 426087"/>
                    <a:gd name="connsiteX80" fmla="*/ 124210 w 502127"/>
                    <a:gd name="connsiteY80" fmla="*/ 303920 h 426087"/>
                    <a:gd name="connsiteX81" fmla="*/ 110996 w 502127"/>
                    <a:gd name="connsiteY81" fmla="*/ 290706 h 426087"/>
                    <a:gd name="connsiteX82" fmla="*/ 103068 w 502127"/>
                    <a:gd name="connsiteY82" fmla="*/ 288063 h 426087"/>
                    <a:gd name="connsiteX83" fmla="*/ 95139 w 502127"/>
                    <a:gd name="connsiteY83" fmla="*/ 282777 h 426087"/>
                    <a:gd name="connsiteX84" fmla="*/ 87211 w 502127"/>
                    <a:gd name="connsiteY84" fmla="*/ 274849 h 426087"/>
                    <a:gd name="connsiteX85" fmla="*/ 73997 w 502127"/>
                    <a:gd name="connsiteY85" fmla="*/ 272206 h 426087"/>
                    <a:gd name="connsiteX86" fmla="*/ 66069 w 502127"/>
                    <a:gd name="connsiteY86" fmla="*/ 266921 h 426087"/>
                    <a:gd name="connsiteX87" fmla="*/ 60783 w 502127"/>
                    <a:gd name="connsiteY87" fmla="*/ 251064 h 426087"/>
                    <a:gd name="connsiteX88" fmla="*/ 58141 w 502127"/>
                    <a:gd name="connsiteY88" fmla="*/ 243136 h 426087"/>
                    <a:gd name="connsiteX89" fmla="*/ 55498 w 502127"/>
                    <a:gd name="connsiteY89" fmla="*/ 235207 h 426087"/>
                    <a:gd name="connsiteX90" fmla="*/ 52855 w 502127"/>
                    <a:gd name="connsiteY90" fmla="*/ 221994 h 426087"/>
                    <a:gd name="connsiteX91" fmla="*/ 47570 w 502127"/>
                    <a:gd name="connsiteY91" fmla="*/ 214065 h 426087"/>
                    <a:gd name="connsiteX92" fmla="*/ 39641 w 502127"/>
                    <a:gd name="connsiteY92" fmla="*/ 184995 h 426087"/>
                    <a:gd name="connsiteX93" fmla="*/ 34356 w 502127"/>
                    <a:gd name="connsiteY93" fmla="*/ 177066 h 426087"/>
                    <a:gd name="connsiteX94" fmla="*/ 26427 w 502127"/>
                    <a:gd name="connsiteY94" fmla="*/ 171781 h 426087"/>
                    <a:gd name="connsiteX95" fmla="*/ 23785 w 502127"/>
                    <a:gd name="connsiteY95" fmla="*/ 163853 h 426087"/>
                    <a:gd name="connsiteX96" fmla="*/ 13213 w 502127"/>
                    <a:gd name="connsiteY96" fmla="*/ 147996 h 426087"/>
                    <a:gd name="connsiteX97" fmla="*/ 0 w 502127"/>
                    <a:gd name="connsiteY97" fmla="*/ 137425 h 426087"/>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43751 w 502127"/>
                    <a:gd name="connsiteY30" fmla="*/ 24832 h 426087"/>
                    <a:gd name="connsiteX31" fmla="*/ 470413 w 502127"/>
                    <a:gd name="connsiteY31" fmla="*/ 58142 h 426087"/>
                    <a:gd name="connsiteX32" fmla="*/ 486270 w 502127"/>
                    <a:gd name="connsiteY32" fmla="*/ 66070 h 426087"/>
                    <a:gd name="connsiteX33" fmla="*/ 499484 w 502127"/>
                    <a:gd name="connsiteY33" fmla="*/ 79284 h 426087"/>
                    <a:gd name="connsiteX34" fmla="*/ 502127 w 502127"/>
                    <a:gd name="connsiteY34" fmla="*/ 92498 h 426087"/>
                    <a:gd name="connsiteX35" fmla="*/ 494198 w 502127"/>
                    <a:gd name="connsiteY35" fmla="*/ 121568 h 426087"/>
                    <a:gd name="connsiteX36" fmla="*/ 491556 w 502127"/>
                    <a:gd name="connsiteY36" fmla="*/ 129496 h 426087"/>
                    <a:gd name="connsiteX37" fmla="*/ 483627 w 502127"/>
                    <a:gd name="connsiteY37" fmla="*/ 145353 h 426087"/>
                    <a:gd name="connsiteX38" fmla="*/ 478342 w 502127"/>
                    <a:gd name="connsiteY38" fmla="*/ 171781 h 426087"/>
                    <a:gd name="connsiteX39" fmla="*/ 475699 w 502127"/>
                    <a:gd name="connsiteY39" fmla="*/ 179709 h 426087"/>
                    <a:gd name="connsiteX40" fmla="*/ 470413 w 502127"/>
                    <a:gd name="connsiteY40" fmla="*/ 187637 h 426087"/>
                    <a:gd name="connsiteX41" fmla="*/ 473056 w 502127"/>
                    <a:gd name="connsiteY41" fmla="*/ 195566 h 426087"/>
                    <a:gd name="connsiteX42" fmla="*/ 470413 w 502127"/>
                    <a:gd name="connsiteY42" fmla="*/ 203494 h 426087"/>
                    <a:gd name="connsiteX43" fmla="*/ 465128 w 502127"/>
                    <a:gd name="connsiteY43" fmla="*/ 227279 h 426087"/>
                    <a:gd name="connsiteX44" fmla="*/ 467771 w 502127"/>
                    <a:gd name="connsiteY44" fmla="*/ 235207 h 426087"/>
                    <a:gd name="connsiteX45" fmla="*/ 462485 w 502127"/>
                    <a:gd name="connsiteY45" fmla="*/ 251064 h 426087"/>
                    <a:gd name="connsiteX46" fmla="*/ 465128 w 502127"/>
                    <a:gd name="connsiteY46" fmla="*/ 264278 h 426087"/>
                    <a:gd name="connsiteX47" fmla="*/ 467771 w 502127"/>
                    <a:gd name="connsiteY47" fmla="*/ 272206 h 426087"/>
                    <a:gd name="connsiteX48" fmla="*/ 459842 w 502127"/>
                    <a:gd name="connsiteY48" fmla="*/ 274849 h 426087"/>
                    <a:gd name="connsiteX49" fmla="*/ 436057 w 502127"/>
                    <a:gd name="connsiteY49" fmla="*/ 293348 h 426087"/>
                    <a:gd name="connsiteX50" fmla="*/ 428129 w 502127"/>
                    <a:gd name="connsiteY50" fmla="*/ 298634 h 426087"/>
                    <a:gd name="connsiteX51" fmla="*/ 420201 w 502127"/>
                    <a:gd name="connsiteY51" fmla="*/ 306562 h 426087"/>
                    <a:gd name="connsiteX52" fmla="*/ 404344 w 502127"/>
                    <a:gd name="connsiteY52" fmla="*/ 317133 h 426087"/>
                    <a:gd name="connsiteX53" fmla="*/ 396416 w 502127"/>
                    <a:gd name="connsiteY53" fmla="*/ 322419 h 426087"/>
                    <a:gd name="connsiteX54" fmla="*/ 388487 w 502127"/>
                    <a:gd name="connsiteY54" fmla="*/ 330347 h 426087"/>
                    <a:gd name="connsiteX55" fmla="*/ 369988 w 502127"/>
                    <a:gd name="connsiteY55" fmla="*/ 335633 h 426087"/>
                    <a:gd name="connsiteX56" fmla="*/ 362060 w 502127"/>
                    <a:gd name="connsiteY56" fmla="*/ 340918 h 426087"/>
                    <a:gd name="connsiteX57" fmla="*/ 354131 w 502127"/>
                    <a:gd name="connsiteY57" fmla="*/ 348847 h 426087"/>
                    <a:gd name="connsiteX58" fmla="*/ 338275 w 502127"/>
                    <a:gd name="connsiteY58" fmla="*/ 351490 h 426087"/>
                    <a:gd name="connsiteX59" fmla="*/ 327704 w 502127"/>
                    <a:gd name="connsiteY59" fmla="*/ 367346 h 426087"/>
                    <a:gd name="connsiteX60" fmla="*/ 325061 w 502127"/>
                    <a:gd name="connsiteY60" fmla="*/ 388488 h 426087"/>
                    <a:gd name="connsiteX61" fmla="*/ 319775 w 502127"/>
                    <a:gd name="connsiteY61" fmla="*/ 417559 h 426087"/>
                    <a:gd name="connsiteX62" fmla="*/ 322418 w 502127"/>
                    <a:gd name="connsiteY62" fmla="*/ 425487 h 426087"/>
                    <a:gd name="connsiteX63" fmla="*/ 311847 w 502127"/>
                    <a:gd name="connsiteY63" fmla="*/ 422844 h 426087"/>
                    <a:gd name="connsiteX64" fmla="*/ 295990 w 502127"/>
                    <a:gd name="connsiteY64" fmla="*/ 417559 h 426087"/>
                    <a:gd name="connsiteX65" fmla="*/ 288062 w 502127"/>
                    <a:gd name="connsiteY65" fmla="*/ 412273 h 426087"/>
                    <a:gd name="connsiteX66" fmla="*/ 250774 w 502127"/>
                    <a:gd name="connsiteY66" fmla="*/ 409370 h 426087"/>
                    <a:gd name="connsiteX67" fmla="*/ 264277 w 502127"/>
                    <a:gd name="connsiteY67" fmla="*/ 380560 h 426087"/>
                    <a:gd name="connsiteX68" fmla="*/ 258992 w 502127"/>
                    <a:gd name="connsiteY68" fmla="*/ 372632 h 426087"/>
                    <a:gd name="connsiteX69" fmla="*/ 258992 w 502127"/>
                    <a:gd name="connsiteY69" fmla="*/ 346204 h 426087"/>
                    <a:gd name="connsiteX70" fmla="*/ 243135 w 502127"/>
                    <a:gd name="connsiteY70" fmla="*/ 351490 h 426087"/>
                    <a:gd name="connsiteX71" fmla="*/ 235207 w 502127"/>
                    <a:gd name="connsiteY71" fmla="*/ 354132 h 426087"/>
                    <a:gd name="connsiteX72" fmla="*/ 208779 w 502127"/>
                    <a:gd name="connsiteY72" fmla="*/ 367346 h 426087"/>
                    <a:gd name="connsiteX73" fmla="*/ 192922 w 502127"/>
                    <a:gd name="connsiteY73" fmla="*/ 362061 h 426087"/>
                    <a:gd name="connsiteX74" fmla="*/ 184994 w 502127"/>
                    <a:gd name="connsiteY74" fmla="*/ 356775 h 426087"/>
                    <a:gd name="connsiteX75" fmla="*/ 169137 w 502127"/>
                    <a:gd name="connsiteY75" fmla="*/ 354132 h 426087"/>
                    <a:gd name="connsiteX76" fmla="*/ 161209 w 502127"/>
                    <a:gd name="connsiteY76" fmla="*/ 351490 h 426087"/>
                    <a:gd name="connsiteX77" fmla="*/ 140067 w 502127"/>
                    <a:gd name="connsiteY77" fmla="*/ 354132 h 426087"/>
                    <a:gd name="connsiteX78" fmla="*/ 137424 w 502127"/>
                    <a:gd name="connsiteY78" fmla="*/ 346204 h 426087"/>
                    <a:gd name="connsiteX79" fmla="*/ 126853 w 502127"/>
                    <a:gd name="connsiteY79" fmla="*/ 330347 h 426087"/>
                    <a:gd name="connsiteX80" fmla="*/ 124210 w 502127"/>
                    <a:gd name="connsiteY80" fmla="*/ 303920 h 426087"/>
                    <a:gd name="connsiteX81" fmla="*/ 110996 w 502127"/>
                    <a:gd name="connsiteY81" fmla="*/ 290706 h 426087"/>
                    <a:gd name="connsiteX82" fmla="*/ 103068 w 502127"/>
                    <a:gd name="connsiteY82" fmla="*/ 288063 h 426087"/>
                    <a:gd name="connsiteX83" fmla="*/ 95139 w 502127"/>
                    <a:gd name="connsiteY83" fmla="*/ 282777 h 426087"/>
                    <a:gd name="connsiteX84" fmla="*/ 87211 w 502127"/>
                    <a:gd name="connsiteY84" fmla="*/ 274849 h 426087"/>
                    <a:gd name="connsiteX85" fmla="*/ 73997 w 502127"/>
                    <a:gd name="connsiteY85" fmla="*/ 272206 h 426087"/>
                    <a:gd name="connsiteX86" fmla="*/ 66069 w 502127"/>
                    <a:gd name="connsiteY86" fmla="*/ 266921 h 426087"/>
                    <a:gd name="connsiteX87" fmla="*/ 60783 w 502127"/>
                    <a:gd name="connsiteY87" fmla="*/ 251064 h 426087"/>
                    <a:gd name="connsiteX88" fmla="*/ 58141 w 502127"/>
                    <a:gd name="connsiteY88" fmla="*/ 243136 h 426087"/>
                    <a:gd name="connsiteX89" fmla="*/ 55498 w 502127"/>
                    <a:gd name="connsiteY89" fmla="*/ 235207 h 426087"/>
                    <a:gd name="connsiteX90" fmla="*/ 52855 w 502127"/>
                    <a:gd name="connsiteY90" fmla="*/ 221994 h 426087"/>
                    <a:gd name="connsiteX91" fmla="*/ 47570 w 502127"/>
                    <a:gd name="connsiteY91" fmla="*/ 214065 h 426087"/>
                    <a:gd name="connsiteX92" fmla="*/ 39641 w 502127"/>
                    <a:gd name="connsiteY92" fmla="*/ 184995 h 426087"/>
                    <a:gd name="connsiteX93" fmla="*/ 34356 w 502127"/>
                    <a:gd name="connsiteY93" fmla="*/ 177066 h 426087"/>
                    <a:gd name="connsiteX94" fmla="*/ 26427 w 502127"/>
                    <a:gd name="connsiteY94" fmla="*/ 171781 h 426087"/>
                    <a:gd name="connsiteX95" fmla="*/ 23785 w 502127"/>
                    <a:gd name="connsiteY95" fmla="*/ 163853 h 426087"/>
                    <a:gd name="connsiteX96" fmla="*/ 13213 w 502127"/>
                    <a:gd name="connsiteY96" fmla="*/ 147996 h 426087"/>
                    <a:gd name="connsiteX97" fmla="*/ 0 w 502127"/>
                    <a:gd name="connsiteY97" fmla="*/ 137425 h 426087"/>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43751 w 502127"/>
                    <a:gd name="connsiteY30" fmla="*/ 24832 h 426087"/>
                    <a:gd name="connsiteX31" fmla="*/ 470413 w 502127"/>
                    <a:gd name="connsiteY31" fmla="*/ 58142 h 426087"/>
                    <a:gd name="connsiteX32" fmla="*/ 486270 w 502127"/>
                    <a:gd name="connsiteY32" fmla="*/ 66070 h 426087"/>
                    <a:gd name="connsiteX33" fmla="*/ 499484 w 502127"/>
                    <a:gd name="connsiteY33" fmla="*/ 79284 h 426087"/>
                    <a:gd name="connsiteX34" fmla="*/ 502127 w 502127"/>
                    <a:gd name="connsiteY34" fmla="*/ 92498 h 426087"/>
                    <a:gd name="connsiteX35" fmla="*/ 494198 w 502127"/>
                    <a:gd name="connsiteY35" fmla="*/ 121568 h 426087"/>
                    <a:gd name="connsiteX36" fmla="*/ 491556 w 502127"/>
                    <a:gd name="connsiteY36" fmla="*/ 129496 h 426087"/>
                    <a:gd name="connsiteX37" fmla="*/ 483627 w 502127"/>
                    <a:gd name="connsiteY37" fmla="*/ 145353 h 426087"/>
                    <a:gd name="connsiteX38" fmla="*/ 478342 w 502127"/>
                    <a:gd name="connsiteY38" fmla="*/ 171781 h 426087"/>
                    <a:gd name="connsiteX39" fmla="*/ 475699 w 502127"/>
                    <a:gd name="connsiteY39" fmla="*/ 179709 h 426087"/>
                    <a:gd name="connsiteX40" fmla="*/ 470413 w 502127"/>
                    <a:gd name="connsiteY40" fmla="*/ 187637 h 426087"/>
                    <a:gd name="connsiteX41" fmla="*/ 473056 w 502127"/>
                    <a:gd name="connsiteY41" fmla="*/ 195566 h 426087"/>
                    <a:gd name="connsiteX42" fmla="*/ 470413 w 502127"/>
                    <a:gd name="connsiteY42" fmla="*/ 203494 h 426087"/>
                    <a:gd name="connsiteX43" fmla="*/ 465128 w 502127"/>
                    <a:gd name="connsiteY43" fmla="*/ 227279 h 426087"/>
                    <a:gd name="connsiteX44" fmla="*/ 467771 w 502127"/>
                    <a:gd name="connsiteY44" fmla="*/ 235207 h 426087"/>
                    <a:gd name="connsiteX45" fmla="*/ 462485 w 502127"/>
                    <a:gd name="connsiteY45" fmla="*/ 251064 h 426087"/>
                    <a:gd name="connsiteX46" fmla="*/ 465128 w 502127"/>
                    <a:gd name="connsiteY46" fmla="*/ 264278 h 426087"/>
                    <a:gd name="connsiteX47" fmla="*/ 467771 w 502127"/>
                    <a:gd name="connsiteY47" fmla="*/ 272206 h 426087"/>
                    <a:gd name="connsiteX48" fmla="*/ 459842 w 502127"/>
                    <a:gd name="connsiteY48" fmla="*/ 274849 h 426087"/>
                    <a:gd name="connsiteX49" fmla="*/ 436057 w 502127"/>
                    <a:gd name="connsiteY49" fmla="*/ 293348 h 426087"/>
                    <a:gd name="connsiteX50" fmla="*/ 428129 w 502127"/>
                    <a:gd name="connsiteY50" fmla="*/ 298634 h 426087"/>
                    <a:gd name="connsiteX51" fmla="*/ 420201 w 502127"/>
                    <a:gd name="connsiteY51" fmla="*/ 306562 h 426087"/>
                    <a:gd name="connsiteX52" fmla="*/ 404344 w 502127"/>
                    <a:gd name="connsiteY52" fmla="*/ 317133 h 426087"/>
                    <a:gd name="connsiteX53" fmla="*/ 396416 w 502127"/>
                    <a:gd name="connsiteY53" fmla="*/ 322419 h 426087"/>
                    <a:gd name="connsiteX54" fmla="*/ 388487 w 502127"/>
                    <a:gd name="connsiteY54" fmla="*/ 330347 h 426087"/>
                    <a:gd name="connsiteX55" fmla="*/ 369988 w 502127"/>
                    <a:gd name="connsiteY55" fmla="*/ 335633 h 426087"/>
                    <a:gd name="connsiteX56" fmla="*/ 362060 w 502127"/>
                    <a:gd name="connsiteY56" fmla="*/ 340918 h 426087"/>
                    <a:gd name="connsiteX57" fmla="*/ 354131 w 502127"/>
                    <a:gd name="connsiteY57" fmla="*/ 348847 h 426087"/>
                    <a:gd name="connsiteX58" fmla="*/ 338275 w 502127"/>
                    <a:gd name="connsiteY58" fmla="*/ 351490 h 426087"/>
                    <a:gd name="connsiteX59" fmla="*/ 327704 w 502127"/>
                    <a:gd name="connsiteY59" fmla="*/ 367346 h 426087"/>
                    <a:gd name="connsiteX60" fmla="*/ 325061 w 502127"/>
                    <a:gd name="connsiteY60" fmla="*/ 388488 h 426087"/>
                    <a:gd name="connsiteX61" fmla="*/ 319775 w 502127"/>
                    <a:gd name="connsiteY61" fmla="*/ 417559 h 426087"/>
                    <a:gd name="connsiteX62" fmla="*/ 322418 w 502127"/>
                    <a:gd name="connsiteY62" fmla="*/ 425487 h 426087"/>
                    <a:gd name="connsiteX63" fmla="*/ 311847 w 502127"/>
                    <a:gd name="connsiteY63" fmla="*/ 422844 h 426087"/>
                    <a:gd name="connsiteX64" fmla="*/ 295990 w 502127"/>
                    <a:gd name="connsiteY64" fmla="*/ 417559 h 426087"/>
                    <a:gd name="connsiteX65" fmla="*/ 280918 w 502127"/>
                    <a:gd name="connsiteY65" fmla="*/ 417036 h 426087"/>
                    <a:gd name="connsiteX66" fmla="*/ 250774 w 502127"/>
                    <a:gd name="connsiteY66" fmla="*/ 409370 h 426087"/>
                    <a:gd name="connsiteX67" fmla="*/ 264277 w 502127"/>
                    <a:gd name="connsiteY67" fmla="*/ 380560 h 426087"/>
                    <a:gd name="connsiteX68" fmla="*/ 258992 w 502127"/>
                    <a:gd name="connsiteY68" fmla="*/ 372632 h 426087"/>
                    <a:gd name="connsiteX69" fmla="*/ 258992 w 502127"/>
                    <a:gd name="connsiteY69" fmla="*/ 346204 h 426087"/>
                    <a:gd name="connsiteX70" fmla="*/ 243135 w 502127"/>
                    <a:gd name="connsiteY70" fmla="*/ 351490 h 426087"/>
                    <a:gd name="connsiteX71" fmla="*/ 235207 w 502127"/>
                    <a:gd name="connsiteY71" fmla="*/ 354132 h 426087"/>
                    <a:gd name="connsiteX72" fmla="*/ 208779 w 502127"/>
                    <a:gd name="connsiteY72" fmla="*/ 367346 h 426087"/>
                    <a:gd name="connsiteX73" fmla="*/ 192922 w 502127"/>
                    <a:gd name="connsiteY73" fmla="*/ 362061 h 426087"/>
                    <a:gd name="connsiteX74" fmla="*/ 184994 w 502127"/>
                    <a:gd name="connsiteY74" fmla="*/ 356775 h 426087"/>
                    <a:gd name="connsiteX75" fmla="*/ 169137 w 502127"/>
                    <a:gd name="connsiteY75" fmla="*/ 354132 h 426087"/>
                    <a:gd name="connsiteX76" fmla="*/ 161209 w 502127"/>
                    <a:gd name="connsiteY76" fmla="*/ 351490 h 426087"/>
                    <a:gd name="connsiteX77" fmla="*/ 140067 w 502127"/>
                    <a:gd name="connsiteY77" fmla="*/ 354132 h 426087"/>
                    <a:gd name="connsiteX78" fmla="*/ 137424 w 502127"/>
                    <a:gd name="connsiteY78" fmla="*/ 346204 h 426087"/>
                    <a:gd name="connsiteX79" fmla="*/ 126853 w 502127"/>
                    <a:gd name="connsiteY79" fmla="*/ 330347 h 426087"/>
                    <a:gd name="connsiteX80" fmla="*/ 124210 w 502127"/>
                    <a:gd name="connsiteY80" fmla="*/ 303920 h 426087"/>
                    <a:gd name="connsiteX81" fmla="*/ 110996 w 502127"/>
                    <a:gd name="connsiteY81" fmla="*/ 290706 h 426087"/>
                    <a:gd name="connsiteX82" fmla="*/ 103068 w 502127"/>
                    <a:gd name="connsiteY82" fmla="*/ 288063 h 426087"/>
                    <a:gd name="connsiteX83" fmla="*/ 95139 w 502127"/>
                    <a:gd name="connsiteY83" fmla="*/ 282777 h 426087"/>
                    <a:gd name="connsiteX84" fmla="*/ 87211 w 502127"/>
                    <a:gd name="connsiteY84" fmla="*/ 274849 h 426087"/>
                    <a:gd name="connsiteX85" fmla="*/ 73997 w 502127"/>
                    <a:gd name="connsiteY85" fmla="*/ 272206 h 426087"/>
                    <a:gd name="connsiteX86" fmla="*/ 66069 w 502127"/>
                    <a:gd name="connsiteY86" fmla="*/ 266921 h 426087"/>
                    <a:gd name="connsiteX87" fmla="*/ 60783 w 502127"/>
                    <a:gd name="connsiteY87" fmla="*/ 251064 h 426087"/>
                    <a:gd name="connsiteX88" fmla="*/ 58141 w 502127"/>
                    <a:gd name="connsiteY88" fmla="*/ 243136 h 426087"/>
                    <a:gd name="connsiteX89" fmla="*/ 55498 w 502127"/>
                    <a:gd name="connsiteY89" fmla="*/ 235207 h 426087"/>
                    <a:gd name="connsiteX90" fmla="*/ 52855 w 502127"/>
                    <a:gd name="connsiteY90" fmla="*/ 221994 h 426087"/>
                    <a:gd name="connsiteX91" fmla="*/ 47570 w 502127"/>
                    <a:gd name="connsiteY91" fmla="*/ 214065 h 426087"/>
                    <a:gd name="connsiteX92" fmla="*/ 39641 w 502127"/>
                    <a:gd name="connsiteY92" fmla="*/ 184995 h 426087"/>
                    <a:gd name="connsiteX93" fmla="*/ 34356 w 502127"/>
                    <a:gd name="connsiteY93" fmla="*/ 177066 h 426087"/>
                    <a:gd name="connsiteX94" fmla="*/ 26427 w 502127"/>
                    <a:gd name="connsiteY94" fmla="*/ 171781 h 426087"/>
                    <a:gd name="connsiteX95" fmla="*/ 23785 w 502127"/>
                    <a:gd name="connsiteY95" fmla="*/ 163853 h 426087"/>
                    <a:gd name="connsiteX96" fmla="*/ 13213 w 502127"/>
                    <a:gd name="connsiteY96" fmla="*/ 147996 h 426087"/>
                    <a:gd name="connsiteX97" fmla="*/ 0 w 502127"/>
                    <a:gd name="connsiteY97" fmla="*/ 137425 h 426087"/>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43751 w 502127"/>
                    <a:gd name="connsiteY30" fmla="*/ 24832 h 426087"/>
                    <a:gd name="connsiteX31" fmla="*/ 470413 w 502127"/>
                    <a:gd name="connsiteY31" fmla="*/ 58142 h 426087"/>
                    <a:gd name="connsiteX32" fmla="*/ 486270 w 502127"/>
                    <a:gd name="connsiteY32" fmla="*/ 66070 h 426087"/>
                    <a:gd name="connsiteX33" fmla="*/ 499484 w 502127"/>
                    <a:gd name="connsiteY33" fmla="*/ 79284 h 426087"/>
                    <a:gd name="connsiteX34" fmla="*/ 502127 w 502127"/>
                    <a:gd name="connsiteY34" fmla="*/ 92498 h 426087"/>
                    <a:gd name="connsiteX35" fmla="*/ 494198 w 502127"/>
                    <a:gd name="connsiteY35" fmla="*/ 121568 h 426087"/>
                    <a:gd name="connsiteX36" fmla="*/ 491556 w 502127"/>
                    <a:gd name="connsiteY36" fmla="*/ 129496 h 426087"/>
                    <a:gd name="connsiteX37" fmla="*/ 483627 w 502127"/>
                    <a:gd name="connsiteY37" fmla="*/ 145353 h 426087"/>
                    <a:gd name="connsiteX38" fmla="*/ 478342 w 502127"/>
                    <a:gd name="connsiteY38" fmla="*/ 171781 h 426087"/>
                    <a:gd name="connsiteX39" fmla="*/ 475699 w 502127"/>
                    <a:gd name="connsiteY39" fmla="*/ 179709 h 426087"/>
                    <a:gd name="connsiteX40" fmla="*/ 470413 w 502127"/>
                    <a:gd name="connsiteY40" fmla="*/ 187637 h 426087"/>
                    <a:gd name="connsiteX41" fmla="*/ 473056 w 502127"/>
                    <a:gd name="connsiteY41" fmla="*/ 195566 h 426087"/>
                    <a:gd name="connsiteX42" fmla="*/ 470413 w 502127"/>
                    <a:gd name="connsiteY42" fmla="*/ 203494 h 426087"/>
                    <a:gd name="connsiteX43" fmla="*/ 465128 w 502127"/>
                    <a:gd name="connsiteY43" fmla="*/ 227279 h 426087"/>
                    <a:gd name="connsiteX44" fmla="*/ 467771 w 502127"/>
                    <a:gd name="connsiteY44" fmla="*/ 235207 h 426087"/>
                    <a:gd name="connsiteX45" fmla="*/ 462485 w 502127"/>
                    <a:gd name="connsiteY45" fmla="*/ 251064 h 426087"/>
                    <a:gd name="connsiteX46" fmla="*/ 465128 w 502127"/>
                    <a:gd name="connsiteY46" fmla="*/ 264278 h 426087"/>
                    <a:gd name="connsiteX47" fmla="*/ 467771 w 502127"/>
                    <a:gd name="connsiteY47" fmla="*/ 272206 h 426087"/>
                    <a:gd name="connsiteX48" fmla="*/ 459842 w 502127"/>
                    <a:gd name="connsiteY48" fmla="*/ 274849 h 426087"/>
                    <a:gd name="connsiteX49" fmla="*/ 436057 w 502127"/>
                    <a:gd name="connsiteY49" fmla="*/ 293348 h 426087"/>
                    <a:gd name="connsiteX50" fmla="*/ 428129 w 502127"/>
                    <a:gd name="connsiteY50" fmla="*/ 298634 h 426087"/>
                    <a:gd name="connsiteX51" fmla="*/ 420201 w 502127"/>
                    <a:gd name="connsiteY51" fmla="*/ 306562 h 426087"/>
                    <a:gd name="connsiteX52" fmla="*/ 404344 w 502127"/>
                    <a:gd name="connsiteY52" fmla="*/ 317133 h 426087"/>
                    <a:gd name="connsiteX53" fmla="*/ 396416 w 502127"/>
                    <a:gd name="connsiteY53" fmla="*/ 322419 h 426087"/>
                    <a:gd name="connsiteX54" fmla="*/ 388487 w 502127"/>
                    <a:gd name="connsiteY54" fmla="*/ 330347 h 426087"/>
                    <a:gd name="connsiteX55" fmla="*/ 369988 w 502127"/>
                    <a:gd name="connsiteY55" fmla="*/ 335633 h 426087"/>
                    <a:gd name="connsiteX56" fmla="*/ 362060 w 502127"/>
                    <a:gd name="connsiteY56" fmla="*/ 340918 h 426087"/>
                    <a:gd name="connsiteX57" fmla="*/ 354131 w 502127"/>
                    <a:gd name="connsiteY57" fmla="*/ 348847 h 426087"/>
                    <a:gd name="connsiteX58" fmla="*/ 338275 w 502127"/>
                    <a:gd name="connsiteY58" fmla="*/ 351490 h 426087"/>
                    <a:gd name="connsiteX59" fmla="*/ 327704 w 502127"/>
                    <a:gd name="connsiteY59" fmla="*/ 367346 h 426087"/>
                    <a:gd name="connsiteX60" fmla="*/ 325061 w 502127"/>
                    <a:gd name="connsiteY60" fmla="*/ 388488 h 426087"/>
                    <a:gd name="connsiteX61" fmla="*/ 319775 w 502127"/>
                    <a:gd name="connsiteY61" fmla="*/ 417559 h 426087"/>
                    <a:gd name="connsiteX62" fmla="*/ 322418 w 502127"/>
                    <a:gd name="connsiteY62" fmla="*/ 425487 h 426087"/>
                    <a:gd name="connsiteX63" fmla="*/ 311847 w 502127"/>
                    <a:gd name="connsiteY63" fmla="*/ 422844 h 426087"/>
                    <a:gd name="connsiteX64" fmla="*/ 295990 w 502127"/>
                    <a:gd name="connsiteY64" fmla="*/ 417559 h 426087"/>
                    <a:gd name="connsiteX65" fmla="*/ 280918 w 502127"/>
                    <a:gd name="connsiteY65" fmla="*/ 417036 h 426087"/>
                    <a:gd name="connsiteX66" fmla="*/ 250774 w 502127"/>
                    <a:gd name="connsiteY66" fmla="*/ 409370 h 426087"/>
                    <a:gd name="connsiteX67" fmla="*/ 258992 w 502127"/>
                    <a:gd name="connsiteY67" fmla="*/ 372632 h 426087"/>
                    <a:gd name="connsiteX68" fmla="*/ 258992 w 502127"/>
                    <a:gd name="connsiteY68" fmla="*/ 346204 h 426087"/>
                    <a:gd name="connsiteX69" fmla="*/ 243135 w 502127"/>
                    <a:gd name="connsiteY69" fmla="*/ 351490 h 426087"/>
                    <a:gd name="connsiteX70" fmla="*/ 235207 w 502127"/>
                    <a:gd name="connsiteY70" fmla="*/ 354132 h 426087"/>
                    <a:gd name="connsiteX71" fmla="*/ 208779 w 502127"/>
                    <a:gd name="connsiteY71" fmla="*/ 367346 h 426087"/>
                    <a:gd name="connsiteX72" fmla="*/ 192922 w 502127"/>
                    <a:gd name="connsiteY72" fmla="*/ 362061 h 426087"/>
                    <a:gd name="connsiteX73" fmla="*/ 184994 w 502127"/>
                    <a:gd name="connsiteY73" fmla="*/ 356775 h 426087"/>
                    <a:gd name="connsiteX74" fmla="*/ 169137 w 502127"/>
                    <a:gd name="connsiteY74" fmla="*/ 354132 h 426087"/>
                    <a:gd name="connsiteX75" fmla="*/ 161209 w 502127"/>
                    <a:gd name="connsiteY75" fmla="*/ 351490 h 426087"/>
                    <a:gd name="connsiteX76" fmla="*/ 140067 w 502127"/>
                    <a:gd name="connsiteY76" fmla="*/ 354132 h 426087"/>
                    <a:gd name="connsiteX77" fmla="*/ 137424 w 502127"/>
                    <a:gd name="connsiteY77" fmla="*/ 346204 h 426087"/>
                    <a:gd name="connsiteX78" fmla="*/ 126853 w 502127"/>
                    <a:gd name="connsiteY78" fmla="*/ 330347 h 426087"/>
                    <a:gd name="connsiteX79" fmla="*/ 124210 w 502127"/>
                    <a:gd name="connsiteY79" fmla="*/ 303920 h 426087"/>
                    <a:gd name="connsiteX80" fmla="*/ 110996 w 502127"/>
                    <a:gd name="connsiteY80" fmla="*/ 290706 h 426087"/>
                    <a:gd name="connsiteX81" fmla="*/ 103068 w 502127"/>
                    <a:gd name="connsiteY81" fmla="*/ 288063 h 426087"/>
                    <a:gd name="connsiteX82" fmla="*/ 95139 w 502127"/>
                    <a:gd name="connsiteY82" fmla="*/ 282777 h 426087"/>
                    <a:gd name="connsiteX83" fmla="*/ 87211 w 502127"/>
                    <a:gd name="connsiteY83" fmla="*/ 274849 h 426087"/>
                    <a:gd name="connsiteX84" fmla="*/ 73997 w 502127"/>
                    <a:gd name="connsiteY84" fmla="*/ 272206 h 426087"/>
                    <a:gd name="connsiteX85" fmla="*/ 66069 w 502127"/>
                    <a:gd name="connsiteY85" fmla="*/ 266921 h 426087"/>
                    <a:gd name="connsiteX86" fmla="*/ 60783 w 502127"/>
                    <a:gd name="connsiteY86" fmla="*/ 251064 h 426087"/>
                    <a:gd name="connsiteX87" fmla="*/ 58141 w 502127"/>
                    <a:gd name="connsiteY87" fmla="*/ 243136 h 426087"/>
                    <a:gd name="connsiteX88" fmla="*/ 55498 w 502127"/>
                    <a:gd name="connsiteY88" fmla="*/ 235207 h 426087"/>
                    <a:gd name="connsiteX89" fmla="*/ 52855 w 502127"/>
                    <a:gd name="connsiteY89" fmla="*/ 221994 h 426087"/>
                    <a:gd name="connsiteX90" fmla="*/ 47570 w 502127"/>
                    <a:gd name="connsiteY90" fmla="*/ 214065 h 426087"/>
                    <a:gd name="connsiteX91" fmla="*/ 39641 w 502127"/>
                    <a:gd name="connsiteY91" fmla="*/ 184995 h 426087"/>
                    <a:gd name="connsiteX92" fmla="*/ 34356 w 502127"/>
                    <a:gd name="connsiteY92" fmla="*/ 177066 h 426087"/>
                    <a:gd name="connsiteX93" fmla="*/ 26427 w 502127"/>
                    <a:gd name="connsiteY93" fmla="*/ 171781 h 426087"/>
                    <a:gd name="connsiteX94" fmla="*/ 23785 w 502127"/>
                    <a:gd name="connsiteY94" fmla="*/ 163853 h 426087"/>
                    <a:gd name="connsiteX95" fmla="*/ 13213 w 502127"/>
                    <a:gd name="connsiteY95" fmla="*/ 147996 h 426087"/>
                    <a:gd name="connsiteX96" fmla="*/ 0 w 502127"/>
                    <a:gd name="connsiteY96" fmla="*/ 137425 h 426087"/>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43751 w 502127"/>
                    <a:gd name="connsiteY30" fmla="*/ 24832 h 426087"/>
                    <a:gd name="connsiteX31" fmla="*/ 470413 w 502127"/>
                    <a:gd name="connsiteY31" fmla="*/ 58142 h 426087"/>
                    <a:gd name="connsiteX32" fmla="*/ 486270 w 502127"/>
                    <a:gd name="connsiteY32" fmla="*/ 66070 h 426087"/>
                    <a:gd name="connsiteX33" fmla="*/ 499484 w 502127"/>
                    <a:gd name="connsiteY33" fmla="*/ 79284 h 426087"/>
                    <a:gd name="connsiteX34" fmla="*/ 502127 w 502127"/>
                    <a:gd name="connsiteY34" fmla="*/ 92498 h 426087"/>
                    <a:gd name="connsiteX35" fmla="*/ 494198 w 502127"/>
                    <a:gd name="connsiteY35" fmla="*/ 121568 h 426087"/>
                    <a:gd name="connsiteX36" fmla="*/ 491556 w 502127"/>
                    <a:gd name="connsiteY36" fmla="*/ 129496 h 426087"/>
                    <a:gd name="connsiteX37" fmla="*/ 483627 w 502127"/>
                    <a:gd name="connsiteY37" fmla="*/ 145353 h 426087"/>
                    <a:gd name="connsiteX38" fmla="*/ 478342 w 502127"/>
                    <a:gd name="connsiteY38" fmla="*/ 171781 h 426087"/>
                    <a:gd name="connsiteX39" fmla="*/ 475699 w 502127"/>
                    <a:gd name="connsiteY39" fmla="*/ 179709 h 426087"/>
                    <a:gd name="connsiteX40" fmla="*/ 470413 w 502127"/>
                    <a:gd name="connsiteY40" fmla="*/ 187637 h 426087"/>
                    <a:gd name="connsiteX41" fmla="*/ 473056 w 502127"/>
                    <a:gd name="connsiteY41" fmla="*/ 195566 h 426087"/>
                    <a:gd name="connsiteX42" fmla="*/ 470413 w 502127"/>
                    <a:gd name="connsiteY42" fmla="*/ 203494 h 426087"/>
                    <a:gd name="connsiteX43" fmla="*/ 465128 w 502127"/>
                    <a:gd name="connsiteY43" fmla="*/ 227279 h 426087"/>
                    <a:gd name="connsiteX44" fmla="*/ 467771 w 502127"/>
                    <a:gd name="connsiteY44" fmla="*/ 235207 h 426087"/>
                    <a:gd name="connsiteX45" fmla="*/ 462485 w 502127"/>
                    <a:gd name="connsiteY45" fmla="*/ 251064 h 426087"/>
                    <a:gd name="connsiteX46" fmla="*/ 465128 w 502127"/>
                    <a:gd name="connsiteY46" fmla="*/ 264278 h 426087"/>
                    <a:gd name="connsiteX47" fmla="*/ 467771 w 502127"/>
                    <a:gd name="connsiteY47" fmla="*/ 272206 h 426087"/>
                    <a:gd name="connsiteX48" fmla="*/ 459842 w 502127"/>
                    <a:gd name="connsiteY48" fmla="*/ 274849 h 426087"/>
                    <a:gd name="connsiteX49" fmla="*/ 436057 w 502127"/>
                    <a:gd name="connsiteY49" fmla="*/ 293348 h 426087"/>
                    <a:gd name="connsiteX50" fmla="*/ 428129 w 502127"/>
                    <a:gd name="connsiteY50" fmla="*/ 298634 h 426087"/>
                    <a:gd name="connsiteX51" fmla="*/ 420201 w 502127"/>
                    <a:gd name="connsiteY51" fmla="*/ 306562 h 426087"/>
                    <a:gd name="connsiteX52" fmla="*/ 404344 w 502127"/>
                    <a:gd name="connsiteY52" fmla="*/ 317133 h 426087"/>
                    <a:gd name="connsiteX53" fmla="*/ 396416 w 502127"/>
                    <a:gd name="connsiteY53" fmla="*/ 322419 h 426087"/>
                    <a:gd name="connsiteX54" fmla="*/ 388487 w 502127"/>
                    <a:gd name="connsiteY54" fmla="*/ 330347 h 426087"/>
                    <a:gd name="connsiteX55" fmla="*/ 369988 w 502127"/>
                    <a:gd name="connsiteY55" fmla="*/ 335633 h 426087"/>
                    <a:gd name="connsiteX56" fmla="*/ 362060 w 502127"/>
                    <a:gd name="connsiteY56" fmla="*/ 340918 h 426087"/>
                    <a:gd name="connsiteX57" fmla="*/ 354131 w 502127"/>
                    <a:gd name="connsiteY57" fmla="*/ 348847 h 426087"/>
                    <a:gd name="connsiteX58" fmla="*/ 338275 w 502127"/>
                    <a:gd name="connsiteY58" fmla="*/ 351490 h 426087"/>
                    <a:gd name="connsiteX59" fmla="*/ 327704 w 502127"/>
                    <a:gd name="connsiteY59" fmla="*/ 367346 h 426087"/>
                    <a:gd name="connsiteX60" fmla="*/ 325061 w 502127"/>
                    <a:gd name="connsiteY60" fmla="*/ 388488 h 426087"/>
                    <a:gd name="connsiteX61" fmla="*/ 319775 w 502127"/>
                    <a:gd name="connsiteY61" fmla="*/ 417559 h 426087"/>
                    <a:gd name="connsiteX62" fmla="*/ 322418 w 502127"/>
                    <a:gd name="connsiteY62" fmla="*/ 425487 h 426087"/>
                    <a:gd name="connsiteX63" fmla="*/ 311847 w 502127"/>
                    <a:gd name="connsiteY63" fmla="*/ 422844 h 426087"/>
                    <a:gd name="connsiteX64" fmla="*/ 295990 w 502127"/>
                    <a:gd name="connsiteY64" fmla="*/ 417559 h 426087"/>
                    <a:gd name="connsiteX65" fmla="*/ 280918 w 502127"/>
                    <a:gd name="connsiteY65" fmla="*/ 417036 h 426087"/>
                    <a:gd name="connsiteX66" fmla="*/ 250774 w 502127"/>
                    <a:gd name="connsiteY66" fmla="*/ 409370 h 426087"/>
                    <a:gd name="connsiteX67" fmla="*/ 258992 w 502127"/>
                    <a:gd name="connsiteY67" fmla="*/ 372632 h 426087"/>
                    <a:gd name="connsiteX68" fmla="*/ 258992 w 502127"/>
                    <a:gd name="connsiteY68" fmla="*/ 346204 h 426087"/>
                    <a:gd name="connsiteX69" fmla="*/ 243135 w 502127"/>
                    <a:gd name="connsiteY69" fmla="*/ 351490 h 426087"/>
                    <a:gd name="connsiteX70" fmla="*/ 235207 w 502127"/>
                    <a:gd name="connsiteY70" fmla="*/ 354132 h 426087"/>
                    <a:gd name="connsiteX71" fmla="*/ 208779 w 502127"/>
                    <a:gd name="connsiteY71" fmla="*/ 367346 h 426087"/>
                    <a:gd name="connsiteX72" fmla="*/ 192922 w 502127"/>
                    <a:gd name="connsiteY72" fmla="*/ 362061 h 426087"/>
                    <a:gd name="connsiteX73" fmla="*/ 184994 w 502127"/>
                    <a:gd name="connsiteY73" fmla="*/ 356775 h 426087"/>
                    <a:gd name="connsiteX74" fmla="*/ 161994 w 502127"/>
                    <a:gd name="connsiteY74" fmla="*/ 363657 h 426087"/>
                    <a:gd name="connsiteX75" fmla="*/ 161209 w 502127"/>
                    <a:gd name="connsiteY75" fmla="*/ 351490 h 426087"/>
                    <a:gd name="connsiteX76" fmla="*/ 140067 w 502127"/>
                    <a:gd name="connsiteY76" fmla="*/ 354132 h 426087"/>
                    <a:gd name="connsiteX77" fmla="*/ 137424 w 502127"/>
                    <a:gd name="connsiteY77" fmla="*/ 346204 h 426087"/>
                    <a:gd name="connsiteX78" fmla="*/ 126853 w 502127"/>
                    <a:gd name="connsiteY78" fmla="*/ 330347 h 426087"/>
                    <a:gd name="connsiteX79" fmla="*/ 124210 w 502127"/>
                    <a:gd name="connsiteY79" fmla="*/ 303920 h 426087"/>
                    <a:gd name="connsiteX80" fmla="*/ 110996 w 502127"/>
                    <a:gd name="connsiteY80" fmla="*/ 290706 h 426087"/>
                    <a:gd name="connsiteX81" fmla="*/ 103068 w 502127"/>
                    <a:gd name="connsiteY81" fmla="*/ 288063 h 426087"/>
                    <a:gd name="connsiteX82" fmla="*/ 95139 w 502127"/>
                    <a:gd name="connsiteY82" fmla="*/ 282777 h 426087"/>
                    <a:gd name="connsiteX83" fmla="*/ 87211 w 502127"/>
                    <a:gd name="connsiteY83" fmla="*/ 274849 h 426087"/>
                    <a:gd name="connsiteX84" fmla="*/ 73997 w 502127"/>
                    <a:gd name="connsiteY84" fmla="*/ 272206 h 426087"/>
                    <a:gd name="connsiteX85" fmla="*/ 66069 w 502127"/>
                    <a:gd name="connsiteY85" fmla="*/ 266921 h 426087"/>
                    <a:gd name="connsiteX86" fmla="*/ 60783 w 502127"/>
                    <a:gd name="connsiteY86" fmla="*/ 251064 h 426087"/>
                    <a:gd name="connsiteX87" fmla="*/ 58141 w 502127"/>
                    <a:gd name="connsiteY87" fmla="*/ 243136 h 426087"/>
                    <a:gd name="connsiteX88" fmla="*/ 55498 w 502127"/>
                    <a:gd name="connsiteY88" fmla="*/ 235207 h 426087"/>
                    <a:gd name="connsiteX89" fmla="*/ 52855 w 502127"/>
                    <a:gd name="connsiteY89" fmla="*/ 221994 h 426087"/>
                    <a:gd name="connsiteX90" fmla="*/ 47570 w 502127"/>
                    <a:gd name="connsiteY90" fmla="*/ 214065 h 426087"/>
                    <a:gd name="connsiteX91" fmla="*/ 39641 w 502127"/>
                    <a:gd name="connsiteY91" fmla="*/ 184995 h 426087"/>
                    <a:gd name="connsiteX92" fmla="*/ 34356 w 502127"/>
                    <a:gd name="connsiteY92" fmla="*/ 177066 h 426087"/>
                    <a:gd name="connsiteX93" fmla="*/ 26427 w 502127"/>
                    <a:gd name="connsiteY93" fmla="*/ 171781 h 426087"/>
                    <a:gd name="connsiteX94" fmla="*/ 23785 w 502127"/>
                    <a:gd name="connsiteY94" fmla="*/ 163853 h 426087"/>
                    <a:gd name="connsiteX95" fmla="*/ 13213 w 502127"/>
                    <a:gd name="connsiteY95" fmla="*/ 147996 h 426087"/>
                    <a:gd name="connsiteX96" fmla="*/ 0 w 502127"/>
                    <a:gd name="connsiteY96" fmla="*/ 137425 h 426087"/>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43751 w 502127"/>
                    <a:gd name="connsiteY30" fmla="*/ 24832 h 426087"/>
                    <a:gd name="connsiteX31" fmla="*/ 470413 w 502127"/>
                    <a:gd name="connsiteY31" fmla="*/ 58142 h 426087"/>
                    <a:gd name="connsiteX32" fmla="*/ 486270 w 502127"/>
                    <a:gd name="connsiteY32" fmla="*/ 66070 h 426087"/>
                    <a:gd name="connsiteX33" fmla="*/ 499484 w 502127"/>
                    <a:gd name="connsiteY33" fmla="*/ 79284 h 426087"/>
                    <a:gd name="connsiteX34" fmla="*/ 502127 w 502127"/>
                    <a:gd name="connsiteY34" fmla="*/ 92498 h 426087"/>
                    <a:gd name="connsiteX35" fmla="*/ 494198 w 502127"/>
                    <a:gd name="connsiteY35" fmla="*/ 121568 h 426087"/>
                    <a:gd name="connsiteX36" fmla="*/ 491556 w 502127"/>
                    <a:gd name="connsiteY36" fmla="*/ 129496 h 426087"/>
                    <a:gd name="connsiteX37" fmla="*/ 483627 w 502127"/>
                    <a:gd name="connsiteY37" fmla="*/ 145353 h 426087"/>
                    <a:gd name="connsiteX38" fmla="*/ 478342 w 502127"/>
                    <a:gd name="connsiteY38" fmla="*/ 171781 h 426087"/>
                    <a:gd name="connsiteX39" fmla="*/ 475699 w 502127"/>
                    <a:gd name="connsiteY39" fmla="*/ 179709 h 426087"/>
                    <a:gd name="connsiteX40" fmla="*/ 470413 w 502127"/>
                    <a:gd name="connsiteY40" fmla="*/ 187637 h 426087"/>
                    <a:gd name="connsiteX41" fmla="*/ 473056 w 502127"/>
                    <a:gd name="connsiteY41" fmla="*/ 195566 h 426087"/>
                    <a:gd name="connsiteX42" fmla="*/ 470413 w 502127"/>
                    <a:gd name="connsiteY42" fmla="*/ 203494 h 426087"/>
                    <a:gd name="connsiteX43" fmla="*/ 465128 w 502127"/>
                    <a:gd name="connsiteY43" fmla="*/ 227279 h 426087"/>
                    <a:gd name="connsiteX44" fmla="*/ 467771 w 502127"/>
                    <a:gd name="connsiteY44" fmla="*/ 235207 h 426087"/>
                    <a:gd name="connsiteX45" fmla="*/ 462485 w 502127"/>
                    <a:gd name="connsiteY45" fmla="*/ 251064 h 426087"/>
                    <a:gd name="connsiteX46" fmla="*/ 465128 w 502127"/>
                    <a:gd name="connsiteY46" fmla="*/ 264278 h 426087"/>
                    <a:gd name="connsiteX47" fmla="*/ 467771 w 502127"/>
                    <a:gd name="connsiteY47" fmla="*/ 272206 h 426087"/>
                    <a:gd name="connsiteX48" fmla="*/ 459842 w 502127"/>
                    <a:gd name="connsiteY48" fmla="*/ 274849 h 426087"/>
                    <a:gd name="connsiteX49" fmla="*/ 436057 w 502127"/>
                    <a:gd name="connsiteY49" fmla="*/ 293348 h 426087"/>
                    <a:gd name="connsiteX50" fmla="*/ 428129 w 502127"/>
                    <a:gd name="connsiteY50" fmla="*/ 298634 h 426087"/>
                    <a:gd name="connsiteX51" fmla="*/ 420201 w 502127"/>
                    <a:gd name="connsiteY51" fmla="*/ 306562 h 426087"/>
                    <a:gd name="connsiteX52" fmla="*/ 404344 w 502127"/>
                    <a:gd name="connsiteY52" fmla="*/ 317133 h 426087"/>
                    <a:gd name="connsiteX53" fmla="*/ 396416 w 502127"/>
                    <a:gd name="connsiteY53" fmla="*/ 322419 h 426087"/>
                    <a:gd name="connsiteX54" fmla="*/ 388487 w 502127"/>
                    <a:gd name="connsiteY54" fmla="*/ 330347 h 426087"/>
                    <a:gd name="connsiteX55" fmla="*/ 369988 w 502127"/>
                    <a:gd name="connsiteY55" fmla="*/ 335633 h 426087"/>
                    <a:gd name="connsiteX56" fmla="*/ 362060 w 502127"/>
                    <a:gd name="connsiteY56" fmla="*/ 340918 h 426087"/>
                    <a:gd name="connsiteX57" fmla="*/ 354131 w 502127"/>
                    <a:gd name="connsiteY57" fmla="*/ 348847 h 426087"/>
                    <a:gd name="connsiteX58" fmla="*/ 338275 w 502127"/>
                    <a:gd name="connsiteY58" fmla="*/ 351490 h 426087"/>
                    <a:gd name="connsiteX59" fmla="*/ 327704 w 502127"/>
                    <a:gd name="connsiteY59" fmla="*/ 367346 h 426087"/>
                    <a:gd name="connsiteX60" fmla="*/ 325061 w 502127"/>
                    <a:gd name="connsiteY60" fmla="*/ 388488 h 426087"/>
                    <a:gd name="connsiteX61" fmla="*/ 319775 w 502127"/>
                    <a:gd name="connsiteY61" fmla="*/ 417559 h 426087"/>
                    <a:gd name="connsiteX62" fmla="*/ 322418 w 502127"/>
                    <a:gd name="connsiteY62" fmla="*/ 425487 h 426087"/>
                    <a:gd name="connsiteX63" fmla="*/ 311847 w 502127"/>
                    <a:gd name="connsiteY63" fmla="*/ 422844 h 426087"/>
                    <a:gd name="connsiteX64" fmla="*/ 295990 w 502127"/>
                    <a:gd name="connsiteY64" fmla="*/ 417559 h 426087"/>
                    <a:gd name="connsiteX65" fmla="*/ 280918 w 502127"/>
                    <a:gd name="connsiteY65" fmla="*/ 417036 h 426087"/>
                    <a:gd name="connsiteX66" fmla="*/ 250774 w 502127"/>
                    <a:gd name="connsiteY66" fmla="*/ 409370 h 426087"/>
                    <a:gd name="connsiteX67" fmla="*/ 258992 w 502127"/>
                    <a:gd name="connsiteY67" fmla="*/ 372632 h 426087"/>
                    <a:gd name="connsiteX68" fmla="*/ 258992 w 502127"/>
                    <a:gd name="connsiteY68" fmla="*/ 346204 h 426087"/>
                    <a:gd name="connsiteX69" fmla="*/ 243135 w 502127"/>
                    <a:gd name="connsiteY69" fmla="*/ 351490 h 426087"/>
                    <a:gd name="connsiteX70" fmla="*/ 235207 w 502127"/>
                    <a:gd name="connsiteY70" fmla="*/ 354132 h 426087"/>
                    <a:gd name="connsiteX71" fmla="*/ 208779 w 502127"/>
                    <a:gd name="connsiteY71" fmla="*/ 367346 h 426087"/>
                    <a:gd name="connsiteX72" fmla="*/ 192922 w 502127"/>
                    <a:gd name="connsiteY72" fmla="*/ 362061 h 426087"/>
                    <a:gd name="connsiteX73" fmla="*/ 180231 w 502127"/>
                    <a:gd name="connsiteY73" fmla="*/ 371063 h 426087"/>
                    <a:gd name="connsiteX74" fmla="*/ 161994 w 502127"/>
                    <a:gd name="connsiteY74" fmla="*/ 363657 h 426087"/>
                    <a:gd name="connsiteX75" fmla="*/ 161209 w 502127"/>
                    <a:gd name="connsiteY75" fmla="*/ 351490 h 426087"/>
                    <a:gd name="connsiteX76" fmla="*/ 140067 w 502127"/>
                    <a:gd name="connsiteY76" fmla="*/ 354132 h 426087"/>
                    <a:gd name="connsiteX77" fmla="*/ 137424 w 502127"/>
                    <a:gd name="connsiteY77" fmla="*/ 346204 h 426087"/>
                    <a:gd name="connsiteX78" fmla="*/ 126853 w 502127"/>
                    <a:gd name="connsiteY78" fmla="*/ 330347 h 426087"/>
                    <a:gd name="connsiteX79" fmla="*/ 124210 w 502127"/>
                    <a:gd name="connsiteY79" fmla="*/ 303920 h 426087"/>
                    <a:gd name="connsiteX80" fmla="*/ 110996 w 502127"/>
                    <a:gd name="connsiteY80" fmla="*/ 290706 h 426087"/>
                    <a:gd name="connsiteX81" fmla="*/ 103068 w 502127"/>
                    <a:gd name="connsiteY81" fmla="*/ 288063 h 426087"/>
                    <a:gd name="connsiteX82" fmla="*/ 95139 w 502127"/>
                    <a:gd name="connsiteY82" fmla="*/ 282777 h 426087"/>
                    <a:gd name="connsiteX83" fmla="*/ 87211 w 502127"/>
                    <a:gd name="connsiteY83" fmla="*/ 274849 h 426087"/>
                    <a:gd name="connsiteX84" fmla="*/ 73997 w 502127"/>
                    <a:gd name="connsiteY84" fmla="*/ 272206 h 426087"/>
                    <a:gd name="connsiteX85" fmla="*/ 66069 w 502127"/>
                    <a:gd name="connsiteY85" fmla="*/ 266921 h 426087"/>
                    <a:gd name="connsiteX86" fmla="*/ 60783 w 502127"/>
                    <a:gd name="connsiteY86" fmla="*/ 251064 h 426087"/>
                    <a:gd name="connsiteX87" fmla="*/ 58141 w 502127"/>
                    <a:gd name="connsiteY87" fmla="*/ 243136 h 426087"/>
                    <a:gd name="connsiteX88" fmla="*/ 55498 w 502127"/>
                    <a:gd name="connsiteY88" fmla="*/ 235207 h 426087"/>
                    <a:gd name="connsiteX89" fmla="*/ 52855 w 502127"/>
                    <a:gd name="connsiteY89" fmla="*/ 221994 h 426087"/>
                    <a:gd name="connsiteX90" fmla="*/ 47570 w 502127"/>
                    <a:gd name="connsiteY90" fmla="*/ 214065 h 426087"/>
                    <a:gd name="connsiteX91" fmla="*/ 39641 w 502127"/>
                    <a:gd name="connsiteY91" fmla="*/ 184995 h 426087"/>
                    <a:gd name="connsiteX92" fmla="*/ 34356 w 502127"/>
                    <a:gd name="connsiteY92" fmla="*/ 177066 h 426087"/>
                    <a:gd name="connsiteX93" fmla="*/ 26427 w 502127"/>
                    <a:gd name="connsiteY93" fmla="*/ 171781 h 426087"/>
                    <a:gd name="connsiteX94" fmla="*/ 23785 w 502127"/>
                    <a:gd name="connsiteY94" fmla="*/ 163853 h 426087"/>
                    <a:gd name="connsiteX95" fmla="*/ 13213 w 502127"/>
                    <a:gd name="connsiteY95" fmla="*/ 147996 h 426087"/>
                    <a:gd name="connsiteX96" fmla="*/ 0 w 502127"/>
                    <a:gd name="connsiteY96" fmla="*/ 137425 h 426087"/>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43751 w 502127"/>
                    <a:gd name="connsiteY30" fmla="*/ 24832 h 426087"/>
                    <a:gd name="connsiteX31" fmla="*/ 470413 w 502127"/>
                    <a:gd name="connsiteY31" fmla="*/ 58142 h 426087"/>
                    <a:gd name="connsiteX32" fmla="*/ 486270 w 502127"/>
                    <a:gd name="connsiteY32" fmla="*/ 66070 h 426087"/>
                    <a:gd name="connsiteX33" fmla="*/ 499484 w 502127"/>
                    <a:gd name="connsiteY33" fmla="*/ 79284 h 426087"/>
                    <a:gd name="connsiteX34" fmla="*/ 502127 w 502127"/>
                    <a:gd name="connsiteY34" fmla="*/ 92498 h 426087"/>
                    <a:gd name="connsiteX35" fmla="*/ 494198 w 502127"/>
                    <a:gd name="connsiteY35" fmla="*/ 121568 h 426087"/>
                    <a:gd name="connsiteX36" fmla="*/ 491556 w 502127"/>
                    <a:gd name="connsiteY36" fmla="*/ 129496 h 426087"/>
                    <a:gd name="connsiteX37" fmla="*/ 483627 w 502127"/>
                    <a:gd name="connsiteY37" fmla="*/ 145353 h 426087"/>
                    <a:gd name="connsiteX38" fmla="*/ 478342 w 502127"/>
                    <a:gd name="connsiteY38" fmla="*/ 171781 h 426087"/>
                    <a:gd name="connsiteX39" fmla="*/ 475699 w 502127"/>
                    <a:gd name="connsiteY39" fmla="*/ 179709 h 426087"/>
                    <a:gd name="connsiteX40" fmla="*/ 470413 w 502127"/>
                    <a:gd name="connsiteY40" fmla="*/ 187637 h 426087"/>
                    <a:gd name="connsiteX41" fmla="*/ 473056 w 502127"/>
                    <a:gd name="connsiteY41" fmla="*/ 195566 h 426087"/>
                    <a:gd name="connsiteX42" fmla="*/ 470413 w 502127"/>
                    <a:gd name="connsiteY42" fmla="*/ 203494 h 426087"/>
                    <a:gd name="connsiteX43" fmla="*/ 465128 w 502127"/>
                    <a:gd name="connsiteY43" fmla="*/ 227279 h 426087"/>
                    <a:gd name="connsiteX44" fmla="*/ 467771 w 502127"/>
                    <a:gd name="connsiteY44" fmla="*/ 235207 h 426087"/>
                    <a:gd name="connsiteX45" fmla="*/ 462485 w 502127"/>
                    <a:gd name="connsiteY45" fmla="*/ 251064 h 426087"/>
                    <a:gd name="connsiteX46" fmla="*/ 465128 w 502127"/>
                    <a:gd name="connsiteY46" fmla="*/ 264278 h 426087"/>
                    <a:gd name="connsiteX47" fmla="*/ 467771 w 502127"/>
                    <a:gd name="connsiteY47" fmla="*/ 272206 h 426087"/>
                    <a:gd name="connsiteX48" fmla="*/ 459842 w 502127"/>
                    <a:gd name="connsiteY48" fmla="*/ 274849 h 426087"/>
                    <a:gd name="connsiteX49" fmla="*/ 436057 w 502127"/>
                    <a:gd name="connsiteY49" fmla="*/ 293348 h 426087"/>
                    <a:gd name="connsiteX50" fmla="*/ 428129 w 502127"/>
                    <a:gd name="connsiteY50" fmla="*/ 298634 h 426087"/>
                    <a:gd name="connsiteX51" fmla="*/ 420201 w 502127"/>
                    <a:gd name="connsiteY51" fmla="*/ 306562 h 426087"/>
                    <a:gd name="connsiteX52" fmla="*/ 404344 w 502127"/>
                    <a:gd name="connsiteY52" fmla="*/ 317133 h 426087"/>
                    <a:gd name="connsiteX53" fmla="*/ 396416 w 502127"/>
                    <a:gd name="connsiteY53" fmla="*/ 322419 h 426087"/>
                    <a:gd name="connsiteX54" fmla="*/ 388487 w 502127"/>
                    <a:gd name="connsiteY54" fmla="*/ 330347 h 426087"/>
                    <a:gd name="connsiteX55" fmla="*/ 369988 w 502127"/>
                    <a:gd name="connsiteY55" fmla="*/ 335633 h 426087"/>
                    <a:gd name="connsiteX56" fmla="*/ 362060 w 502127"/>
                    <a:gd name="connsiteY56" fmla="*/ 340918 h 426087"/>
                    <a:gd name="connsiteX57" fmla="*/ 354131 w 502127"/>
                    <a:gd name="connsiteY57" fmla="*/ 348847 h 426087"/>
                    <a:gd name="connsiteX58" fmla="*/ 338275 w 502127"/>
                    <a:gd name="connsiteY58" fmla="*/ 351490 h 426087"/>
                    <a:gd name="connsiteX59" fmla="*/ 327704 w 502127"/>
                    <a:gd name="connsiteY59" fmla="*/ 367346 h 426087"/>
                    <a:gd name="connsiteX60" fmla="*/ 325061 w 502127"/>
                    <a:gd name="connsiteY60" fmla="*/ 388488 h 426087"/>
                    <a:gd name="connsiteX61" fmla="*/ 319775 w 502127"/>
                    <a:gd name="connsiteY61" fmla="*/ 417559 h 426087"/>
                    <a:gd name="connsiteX62" fmla="*/ 322418 w 502127"/>
                    <a:gd name="connsiteY62" fmla="*/ 425487 h 426087"/>
                    <a:gd name="connsiteX63" fmla="*/ 311847 w 502127"/>
                    <a:gd name="connsiteY63" fmla="*/ 422844 h 426087"/>
                    <a:gd name="connsiteX64" fmla="*/ 295990 w 502127"/>
                    <a:gd name="connsiteY64" fmla="*/ 417559 h 426087"/>
                    <a:gd name="connsiteX65" fmla="*/ 280918 w 502127"/>
                    <a:gd name="connsiteY65" fmla="*/ 417036 h 426087"/>
                    <a:gd name="connsiteX66" fmla="*/ 250774 w 502127"/>
                    <a:gd name="connsiteY66" fmla="*/ 409370 h 426087"/>
                    <a:gd name="connsiteX67" fmla="*/ 258992 w 502127"/>
                    <a:gd name="connsiteY67" fmla="*/ 372632 h 426087"/>
                    <a:gd name="connsiteX68" fmla="*/ 258992 w 502127"/>
                    <a:gd name="connsiteY68" fmla="*/ 346204 h 426087"/>
                    <a:gd name="connsiteX69" fmla="*/ 243135 w 502127"/>
                    <a:gd name="connsiteY69" fmla="*/ 351490 h 426087"/>
                    <a:gd name="connsiteX70" fmla="*/ 235207 w 502127"/>
                    <a:gd name="connsiteY70" fmla="*/ 354132 h 426087"/>
                    <a:gd name="connsiteX71" fmla="*/ 208779 w 502127"/>
                    <a:gd name="connsiteY71" fmla="*/ 367346 h 426087"/>
                    <a:gd name="connsiteX72" fmla="*/ 192922 w 502127"/>
                    <a:gd name="connsiteY72" fmla="*/ 362061 h 426087"/>
                    <a:gd name="connsiteX73" fmla="*/ 180231 w 502127"/>
                    <a:gd name="connsiteY73" fmla="*/ 371063 h 426087"/>
                    <a:gd name="connsiteX74" fmla="*/ 161994 w 502127"/>
                    <a:gd name="connsiteY74" fmla="*/ 363657 h 426087"/>
                    <a:gd name="connsiteX75" fmla="*/ 140067 w 502127"/>
                    <a:gd name="connsiteY75" fmla="*/ 354132 h 426087"/>
                    <a:gd name="connsiteX76" fmla="*/ 137424 w 502127"/>
                    <a:gd name="connsiteY76" fmla="*/ 346204 h 426087"/>
                    <a:gd name="connsiteX77" fmla="*/ 126853 w 502127"/>
                    <a:gd name="connsiteY77" fmla="*/ 330347 h 426087"/>
                    <a:gd name="connsiteX78" fmla="*/ 124210 w 502127"/>
                    <a:gd name="connsiteY78" fmla="*/ 303920 h 426087"/>
                    <a:gd name="connsiteX79" fmla="*/ 110996 w 502127"/>
                    <a:gd name="connsiteY79" fmla="*/ 290706 h 426087"/>
                    <a:gd name="connsiteX80" fmla="*/ 103068 w 502127"/>
                    <a:gd name="connsiteY80" fmla="*/ 288063 h 426087"/>
                    <a:gd name="connsiteX81" fmla="*/ 95139 w 502127"/>
                    <a:gd name="connsiteY81" fmla="*/ 282777 h 426087"/>
                    <a:gd name="connsiteX82" fmla="*/ 87211 w 502127"/>
                    <a:gd name="connsiteY82" fmla="*/ 274849 h 426087"/>
                    <a:gd name="connsiteX83" fmla="*/ 73997 w 502127"/>
                    <a:gd name="connsiteY83" fmla="*/ 272206 h 426087"/>
                    <a:gd name="connsiteX84" fmla="*/ 66069 w 502127"/>
                    <a:gd name="connsiteY84" fmla="*/ 266921 h 426087"/>
                    <a:gd name="connsiteX85" fmla="*/ 60783 w 502127"/>
                    <a:gd name="connsiteY85" fmla="*/ 251064 h 426087"/>
                    <a:gd name="connsiteX86" fmla="*/ 58141 w 502127"/>
                    <a:gd name="connsiteY86" fmla="*/ 243136 h 426087"/>
                    <a:gd name="connsiteX87" fmla="*/ 55498 w 502127"/>
                    <a:gd name="connsiteY87" fmla="*/ 235207 h 426087"/>
                    <a:gd name="connsiteX88" fmla="*/ 52855 w 502127"/>
                    <a:gd name="connsiteY88" fmla="*/ 221994 h 426087"/>
                    <a:gd name="connsiteX89" fmla="*/ 47570 w 502127"/>
                    <a:gd name="connsiteY89" fmla="*/ 214065 h 426087"/>
                    <a:gd name="connsiteX90" fmla="*/ 39641 w 502127"/>
                    <a:gd name="connsiteY90" fmla="*/ 184995 h 426087"/>
                    <a:gd name="connsiteX91" fmla="*/ 34356 w 502127"/>
                    <a:gd name="connsiteY91" fmla="*/ 177066 h 426087"/>
                    <a:gd name="connsiteX92" fmla="*/ 26427 w 502127"/>
                    <a:gd name="connsiteY92" fmla="*/ 171781 h 426087"/>
                    <a:gd name="connsiteX93" fmla="*/ 23785 w 502127"/>
                    <a:gd name="connsiteY93" fmla="*/ 163853 h 426087"/>
                    <a:gd name="connsiteX94" fmla="*/ 13213 w 502127"/>
                    <a:gd name="connsiteY94" fmla="*/ 147996 h 426087"/>
                    <a:gd name="connsiteX95" fmla="*/ 0 w 502127"/>
                    <a:gd name="connsiteY95" fmla="*/ 137425 h 426087"/>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43751 w 502127"/>
                    <a:gd name="connsiteY30" fmla="*/ 24832 h 426087"/>
                    <a:gd name="connsiteX31" fmla="*/ 470413 w 502127"/>
                    <a:gd name="connsiteY31" fmla="*/ 58142 h 426087"/>
                    <a:gd name="connsiteX32" fmla="*/ 486270 w 502127"/>
                    <a:gd name="connsiteY32" fmla="*/ 66070 h 426087"/>
                    <a:gd name="connsiteX33" fmla="*/ 499484 w 502127"/>
                    <a:gd name="connsiteY33" fmla="*/ 79284 h 426087"/>
                    <a:gd name="connsiteX34" fmla="*/ 502127 w 502127"/>
                    <a:gd name="connsiteY34" fmla="*/ 92498 h 426087"/>
                    <a:gd name="connsiteX35" fmla="*/ 494198 w 502127"/>
                    <a:gd name="connsiteY35" fmla="*/ 121568 h 426087"/>
                    <a:gd name="connsiteX36" fmla="*/ 491556 w 502127"/>
                    <a:gd name="connsiteY36" fmla="*/ 129496 h 426087"/>
                    <a:gd name="connsiteX37" fmla="*/ 483627 w 502127"/>
                    <a:gd name="connsiteY37" fmla="*/ 145353 h 426087"/>
                    <a:gd name="connsiteX38" fmla="*/ 478342 w 502127"/>
                    <a:gd name="connsiteY38" fmla="*/ 171781 h 426087"/>
                    <a:gd name="connsiteX39" fmla="*/ 475699 w 502127"/>
                    <a:gd name="connsiteY39" fmla="*/ 179709 h 426087"/>
                    <a:gd name="connsiteX40" fmla="*/ 470413 w 502127"/>
                    <a:gd name="connsiteY40" fmla="*/ 187637 h 426087"/>
                    <a:gd name="connsiteX41" fmla="*/ 473056 w 502127"/>
                    <a:gd name="connsiteY41" fmla="*/ 195566 h 426087"/>
                    <a:gd name="connsiteX42" fmla="*/ 470413 w 502127"/>
                    <a:gd name="connsiteY42" fmla="*/ 203494 h 426087"/>
                    <a:gd name="connsiteX43" fmla="*/ 465128 w 502127"/>
                    <a:gd name="connsiteY43" fmla="*/ 227279 h 426087"/>
                    <a:gd name="connsiteX44" fmla="*/ 467771 w 502127"/>
                    <a:gd name="connsiteY44" fmla="*/ 235207 h 426087"/>
                    <a:gd name="connsiteX45" fmla="*/ 462485 w 502127"/>
                    <a:gd name="connsiteY45" fmla="*/ 251064 h 426087"/>
                    <a:gd name="connsiteX46" fmla="*/ 465128 w 502127"/>
                    <a:gd name="connsiteY46" fmla="*/ 264278 h 426087"/>
                    <a:gd name="connsiteX47" fmla="*/ 467771 w 502127"/>
                    <a:gd name="connsiteY47" fmla="*/ 272206 h 426087"/>
                    <a:gd name="connsiteX48" fmla="*/ 459842 w 502127"/>
                    <a:gd name="connsiteY48" fmla="*/ 274849 h 426087"/>
                    <a:gd name="connsiteX49" fmla="*/ 436057 w 502127"/>
                    <a:gd name="connsiteY49" fmla="*/ 293348 h 426087"/>
                    <a:gd name="connsiteX50" fmla="*/ 428129 w 502127"/>
                    <a:gd name="connsiteY50" fmla="*/ 298634 h 426087"/>
                    <a:gd name="connsiteX51" fmla="*/ 420201 w 502127"/>
                    <a:gd name="connsiteY51" fmla="*/ 306562 h 426087"/>
                    <a:gd name="connsiteX52" fmla="*/ 404344 w 502127"/>
                    <a:gd name="connsiteY52" fmla="*/ 317133 h 426087"/>
                    <a:gd name="connsiteX53" fmla="*/ 396416 w 502127"/>
                    <a:gd name="connsiteY53" fmla="*/ 322419 h 426087"/>
                    <a:gd name="connsiteX54" fmla="*/ 388487 w 502127"/>
                    <a:gd name="connsiteY54" fmla="*/ 330347 h 426087"/>
                    <a:gd name="connsiteX55" fmla="*/ 369988 w 502127"/>
                    <a:gd name="connsiteY55" fmla="*/ 335633 h 426087"/>
                    <a:gd name="connsiteX56" fmla="*/ 362060 w 502127"/>
                    <a:gd name="connsiteY56" fmla="*/ 340918 h 426087"/>
                    <a:gd name="connsiteX57" fmla="*/ 354131 w 502127"/>
                    <a:gd name="connsiteY57" fmla="*/ 348847 h 426087"/>
                    <a:gd name="connsiteX58" fmla="*/ 338275 w 502127"/>
                    <a:gd name="connsiteY58" fmla="*/ 351490 h 426087"/>
                    <a:gd name="connsiteX59" fmla="*/ 327704 w 502127"/>
                    <a:gd name="connsiteY59" fmla="*/ 367346 h 426087"/>
                    <a:gd name="connsiteX60" fmla="*/ 325061 w 502127"/>
                    <a:gd name="connsiteY60" fmla="*/ 388488 h 426087"/>
                    <a:gd name="connsiteX61" fmla="*/ 319775 w 502127"/>
                    <a:gd name="connsiteY61" fmla="*/ 417559 h 426087"/>
                    <a:gd name="connsiteX62" fmla="*/ 322418 w 502127"/>
                    <a:gd name="connsiteY62" fmla="*/ 425487 h 426087"/>
                    <a:gd name="connsiteX63" fmla="*/ 311847 w 502127"/>
                    <a:gd name="connsiteY63" fmla="*/ 422844 h 426087"/>
                    <a:gd name="connsiteX64" fmla="*/ 295990 w 502127"/>
                    <a:gd name="connsiteY64" fmla="*/ 417559 h 426087"/>
                    <a:gd name="connsiteX65" fmla="*/ 280918 w 502127"/>
                    <a:gd name="connsiteY65" fmla="*/ 417036 h 426087"/>
                    <a:gd name="connsiteX66" fmla="*/ 250774 w 502127"/>
                    <a:gd name="connsiteY66" fmla="*/ 409370 h 426087"/>
                    <a:gd name="connsiteX67" fmla="*/ 258992 w 502127"/>
                    <a:gd name="connsiteY67" fmla="*/ 372632 h 426087"/>
                    <a:gd name="connsiteX68" fmla="*/ 258992 w 502127"/>
                    <a:gd name="connsiteY68" fmla="*/ 346204 h 426087"/>
                    <a:gd name="connsiteX69" fmla="*/ 243135 w 502127"/>
                    <a:gd name="connsiteY69" fmla="*/ 351490 h 426087"/>
                    <a:gd name="connsiteX70" fmla="*/ 235207 w 502127"/>
                    <a:gd name="connsiteY70" fmla="*/ 354132 h 426087"/>
                    <a:gd name="connsiteX71" fmla="*/ 208779 w 502127"/>
                    <a:gd name="connsiteY71" fmla="*/ 367346 h 426087"/>
                    <a:gd name="connsiteX72" fmla="*/ 192922 w 502127"/>
                    <a:gd name="connsiteY72" fmla="*/ 362061 h 426087"/>
                    <a:gd name="connsiteX73" fmla="*/ 180231 w 502127"/>
                    <a:gd name="connsiteY73" fmla="*/ 371063 h 426087"/>
                    <a:gd name="connsiteX74" fmla="*/ 161994 w 502127"/>
                    <a:gd name="connsiteY74" fmla="*/ 363657 h 426087"/>
                    <a:gd name="connsiteX75" fmla="*/ 140067 w 502127"/>
                    <a:gd name="connsiteY75" fmla="*/ 354132 h 426087"/>
                    <a:gd name="connsiteX76" fmla="*/ 137424 w 502127"/>
                    <a:gd name="connsiteY76" fmla="*/ 346204 h 426087"/>
                    <a:gd name="connsiteX77" fmla="*/ 126853 w 502127"/>
                    <a:gd name="connsiteY77" fmla="*/ 330347 h 426087"/>
                    <a:gd name="connsiteX78" fmla="*/ 124210 w 502127"/>
                    <a:gd name="connsiteY78" fmla="*/ 303920 h 426087"/>
                    <a:gd name="connsiteX79" fmla="*/ 110996 w 502127"/>
                    <a:gd name="connsiteY79" fmla="*/ 290706 h 426087"/>
                    <a:gd name="connsiteX80" fmla="*/ 103068 w 502127"/>
                    <a:gd name="connsiteY80" fmla="*/ 288063 h 426087"/>
                    <a:gd name="connsiteX81" fmla="*/ 95139 w 502127"/>
                    <a:gd name="connsiteY81" fmla="*/ 282777 h 426087"/>
                    <a:gd name="connsiteX82" fmla="*/ 82449 w 502127"/>
                    <a:gd name="connsiteY82" fmla="*/ 279612 h 426087"/>
                    <a:gd name="connsiteX83" fmla="*/ 73997 w 502127"/>
                    <a:gd name="connsiteY83" fmla="*/ 272206 h 426087"/>
                    <a:gd name="connsiteX84" fmla="*/ 66069 w 502127"/>
                    <a:gd name="connsiteY84" fmla="*/ 266921 h 426087"/>
                    <a:gd name="connsiteX85" fmla="*/ 60783 w 502127"/>
                    <a:gd name="connsiteY85" fmla="*/ 251064 h 426087"/>
                    <a:gd name="connsiteX86" fmla="*/ 58141 w 502127"/>
                    <a:gd name="connsiteY86" fmla="*/ 243136 h 426087"/>
                    <a:gd name="connsiteX87" fmla="*/ 55498 w 502127"/>
                    <a:gd name="connsiteY87" fmla="*/ 235207 h 426087"/>
                    <a:gd name="connsiteX88" fmla="*/ 52855 w 502127"/>
                    <a:gd name="connsiteY88" fmla="*/ 221994 h 426087"/>
                    <a:gd name="connsiteX89" fmla="*/ 47570 w 502127"/>
                    <a:gd name="connsiteY89" fmla="*/ 214065 h 426087"/>
                    <a:gd name="connsiteX90" fmla="*/ 39641 w 502127"/>
                    <a:gd name="connsiteY90" fmla="*/ 184995 h 426087"/>
                    <a:gd name="connsiteX91" fmla="*/ 34356 w 502127"/>
                    <a:gd name="connsiteY91" fmla="*/ 177066 h 426087"/>
                    <a:gd name="connsiteX92" fmla="*/ 26427 w 502127"/>
                    <a:gd name="connsiteY92" fmla="*/ 171781 h 426087"/>
                    <a:gd name="connsiteX93" fmla="*/ 23785 w 502127"/>
                    <a:gd name="connsiteY93" fmla="*/ 163853 h 426087"/>
                    <a:gd name="connsiteX94" fmla="*/ 13213 w 502127"/>
                    <a:gd name="connsiteY94" fmla="*/ 147996 h 426087"/>
                    <a:gd name="connsiteX95" fmla="*/ 0 w 502127"/>
                    <a:gd name="connsiteY95" fmla="*/ 137425 h 426087"/>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43751 w 502127"/>
                    <a:gd name="connsiteY30" fmla="*/ 24832 h 426087"/>
                    <a:gd name="connsiteX31" fmla="*/ 470413 w 502127"/>
                    <a:gd name="connsiteY31" fmla="*/ 58142 h 426087"/>
                    <a:gd name="connsiteX32" fmla="*/ 486270 w 502127"/>
                    <a:gd name="connsiteY32" fmla="*/ 66070 h 426087"/>
                    <a:gd name="connsiteX33" fmla="*/ 499484 w 502127"/>
                    <a:gd name="connsiteY33" fmla="*/ 79284 h 426087"/>
                    <a:gd name="connsiteX34" fmla="*/ 502127 w 502127"/>
                    <a:gd name="connsiteY34" fmla="*/ 92498 h 426087"/>
                    <a:gd name="connsiteX35" fmla="*/ 494198 w 502127"/>
                    <a:gd name="connsiteY35" fmla="*/ 121568 h 426087"/>
                    <a:gd name="connsiteX36" fmla="*/ 491556 w 502127"/>
                    <a:gd name="connsiteY36" fmla="*/ 129496 h 426087"/>
                    <a:gd name="connsiteX37" fmla="*/ 483627 w 502127"/>
                    <a:gd name="connsiteY37" fmla="*/ 145353 h 426087"/>
                    <a:gd name="connsiteX38" fmla="*/ 478342 w 502127"/>
                    <a:gd name="connsiteY38" fmla="*/ 171781 h 426087"/>
                    <a:gd name="connsiteX39" fmla="*/ 475699 w 502127"/>
                    <a:gd name="connsiteY39" fmla="*/ 179709 h 426087"/>
                    <a:gd name="connsiteX40" fmla="*/ 470413 w 502127"/>
                    <a:gd name="connsiteY40" fmla="*/ 187637 h 426087"/>
                    <a:gd name="connsiteX41" fmla="*/ 473056 w 502127"/>
                    <a:gd name="connsiteY41" fmla="*/ 195566 h 426087"/>
                    <a:gd name="connsiteX42" fmla="*/ 482319 w 502127"/>
                    <a:gd name="connsiteY42" fmla="*/ 201113 h 426087"/>
                    <a:gd name="connsiteX43" fmla="*/ 465128 w 502127"/>
                    <a:gd name="connsiteY43" fmla="*/ 227279 h 426087"/>
                    <a:gd name="connsiteX44" fmla="*/ 467771 w 502127"/>
                    <a:gd name="connsiteY44" fmla="*/ 235207 h 426087"/>
                    <a:gd name="connsiteX45" fmla="*/ 462485 w 502127"/>
                    <a:gd name="connsiteY45" fmla="*/ 251064 h 426087"/>
                    <a:gd name="connsiteX46" fmla="*/ 465128 w 502127"/>
                    <a:gd name="connsiteY46" fmla="*/ 264278 h 426087"/>
                    <a:gd name="connsiteX47" fmla="*/ 467771 w 502127"/>
                    <a:gd name="connsiteY47" fmla="*/ 272206 h 426087"/>
                    <a:gd name="connsiteX48" fmla="*/ 459842 w 502127"/>
                    <a:gd name="connsiteY48" fmla="*/ 274849 h 426087"/>
                    <a:gd name="connsiteX49" fmla="*/ 436057 w 502127"/>
                    <a:gd name="connsiteY49" fmla="*/ 293348 h 426087"/>
                    <a:gd name="connsiteX50" fmla="*/ 428129 w 502127"/>
                    <a:gd name="connsiteY50" fmla="*/ 298634 h 426087"/>
                    <a:gd name="connsiteX51" fmla="*/ 420201 w 502127"/>
                    <a:gd name="connsiteY51" fmla="*/ 306562 h 426087"/>
                    <a:gd name="connsiteX52" fmla="*/ 404344 w 502127"/>
                    <a:gd name="connsiteY52" fmla="*/ 317133 h 426087"/>
                    <a:gd name="connsiteX53" fmla="*/ 396416 w 502127"/>
                    <a:gd name="connsiteY53" fmla="*/ 322419 h 426087"/>
                    <a:gd name="connsiteX54" fmla="*/ 388487 w 502127"/>
                    <a:gd name="connsiteY54" fmla="*/ 330347 h 426087"/>
                    <a:gd name="connsiteX55" fmla="*/ 369988 w 502127"/>
                    <a:gd name="connsiteY55" fmla="*/ 335633 h 426087"/>
                    <a:gd name="connsiteX56" fmla="*/ 362060 w 502127"/>
                    <a:gd name="connsiteY56" fmla="*/ 340918 h 426087"/>
                    <a:gd name="connsiteX57" fmla="*/ 354131 w 502127"/>
                    <a:gd name="connsiteY57" fmla="*/ 348847 h 426087"/>
                    <a:gd name="connsiteX58" fmla="*/ 338275 w 502127"/>
                    <a:gd name="connsiteY58" fmla="*/ 351490 h 426087"/>
                    <a:gd name="connsiteX59" fmla="*/ 327704 w 502127"/>
                    <a:gd name="connsiteY59" fmla="*/ 367346 h 426087"/>
                    <a:gd name="connsiteX60" fmla="*/ 325061 w 502127"/>
                    <a:gd name="connsiteY60" fmla="*/ 388488 h 426087"/>
                    <a:gd name="connsiteX61" fmla="*/ 319775 w 502127"/>
                    <a:gd name="connsiteY61" fmla="*/ 417559 h 426087"/>
                    <a:gd name="connsiteX62" fmla="*/ 322418 w 502127"/>
                    <a:gd name="connsiteY62" fmla="*/ 425487 h 426087"/>
                    <a:gd name="connsiteX63" fmla="*/ 311847 w 502127"/>
                    <a:gd name="connsiteY63" fmla="*/ 422844 h 426087"/>
                    <a:gd name="connsiteX64" fmla="*/ 295990 w 502127"/>
                    <a:gd name="connsiteY64" fmla="*/ 417559 h 426087"/>
                    <a:gd name="connsiteX65" fmla="*/ 280918 w 502127"/>
                    <a:gd name="connsiteY65" fmla="*/ 417036 h 426087"/>
                    <a:gd name="connsiteX66" fmla="*/ 250774 w 502127"/>
                    <a:gd name="connsiteY66" fmla="*/ 409370 h 426087"/>
                    <a:gd name="connsiteX67" fmla="*/ 258992 w 502127"/>
                    <a:gd name="connsiteY67" fmla="*/ 372632 h 426087"/>
                    <a:gd name="connsiteX68" fmla="*/ 258992 w 502127"/>
                    <a:gd name="connsiteY68" fmla="*/ 346204 h 426087"/>
                    <a:gd name="connsiteX69" fmla="*/ 243135 w 502127"/>
                    <a:gd name="connsiteY69" fmla="*/ 351490 h 426087"/>
                    <a:gd name="connsiteX70" fmla="*/ 235207 w 502127"/>
                    <a:gd name="connsiteY70" fmla="*/ 354132 h 426087"/>
                    <a:gd name="connsiteX71" fmla="*/ 208779 w 502127"/>
                    <a:gd name="connsiteY71" fmla="*/ 367346 h 426087"/>
                    <a:gd name="connsiteX72" fmla="*/ 192922 w 502127"/>
                    <a:gd name="connsiteY72" fmla="*/ 362061 h 426087"/>
                    <a:gd name="connsiteX73" fmla="*/ 180231 w 502127"/>
                    <a:gd name="connsiteY73" fmla="*/ 371063 h 426087"/>
                    <a:gd name="connsiteX74" fmla="*/ 161994 w 502127"/>
                    <a:gd name="connsiteY74" fmla="*/ 363657 h 426087"/>
                    <a:gd name="connsiteX75" fmla="*/ 140067 w 502127"/>
                    <a:gd name="connsiteY75" fmla="*/ 354132 h 426087"/>
                    <a:gd name="connsiteX76" fmla="*/ 137424 w 502127"/>
                    <a:gd name="connsiteY76" fmla="*/ 346204 h 426087"/>
                    <a:gd name="connsiteX77" fmla="*/ 126853 w 502127"/>
                    <a:gd name="connsiteY77" fmla="*/ 330347 h 426087"/>
                    <a:gd name="connsiteX78" fmla="*/ 124210 w 502127"/>
                    <a:gd name="connsiteY78" fmla="*/ 303920 h 426087"/>
                    <a:gd name="connsiteX79" fmla="*/ 110996 w 502127"/>
                    <a:gd name="connsiteY79" fmla="*/ 290706 h 426087"/>
                    <a:gd name="connsiteX80" fmla="*/ 103068 w 502127"/>
                    <a:gd name="connsiteY80" fmla="*/ 288063 h 426087"/>
                    <a:gd name="connsiteX81" fmla="*/ 95139 w 502127"/>
                    <a:gd name="connsiteY81" fmla="*/ 282777 h 426087"/>
                    <a:gd name="connsiteX82" fmla="*/ 82449 w 502127"/>
                    <a:gd name="connsiteY82" fmla="*/ 279612 h 426087"/>
                    <a:gd name="connsiteX83" fmla="*/ 73997 w 502127"/>
                    <a:gd name="connsiteY83" fmla="*/ 272206 h 426087"/>
                    <a:gd name="connsiteX84" fmla="*/ 66069 w 502127"/>
                    <a:gd name="connsiteY84" fmla="*/ 266921 h 426087"/>
                    <a:gd name="connsiteX85" fmla="*/ 60783 w 502127"/>
                    <a:gd name="connsiteY85" fmla="*/ 251064 h 426087"/>
                    <a:gd name="connsiteX86" fmla="*/ 58141 w 502127"/>
                    <a:gd name="connsiteY86" fmla="*/ 243136 h 426087"/>
                    <a:gd name="connsiteX87" fmla="*/ 55498 w 502127"/>
                    <a:gd name="connsiteY87" fmla="*/ 235207 h 426087"/>
                    <a:gd name="connsiteX88" fmla="*/ 52855 w 502127"/>
                    <a:gd name="connsiteY88" fmla="*/ 221994 h 426087"/>
                    <a:gd name="connsiteX89" fmla="*/ 47570 w 502127"/>
                    <a:gd name="connsiteY89" fmla="*/ 214065 h 426087"/>
                    <a:gd name="connsiteX90" fmla="*/ 39641 w 502127"/>
                    <a:gd name="connsiteY90" fmla="*/ 184995 h 426087"/>
                    <a:gd name="connsiteX91" fmla="*/ 34356 w 502127"/>
                    <a:gd name="connsiteY91" fmla="*/ 177066 h 426087"/>
                    <a:gd name="connsiteX92" fmla="*/ 26427 w 502127"/>
                    <a:gd name="connsiteY92" fmla="*/ 171781 h 426087"/>
                    <a:gd name="connsiteX93" fmla="*/ 23785 w 502127"/>
                    <a:gd name="connsiteY93" fmla="*/ 163853 h 426087"/>
                    <a:gd name="connsiteX94" fmla="*/ 13213 w 502127"/>
                    <a:gd name="connsiteY94" fmla="*/ 147996 h 426087"/>
                    <a:gd name="connsiteX95" fmla="*/ 0 w 502127"/>
                    <a:gd name="connsiteY95" fmla="*/ 137425 h 426087"/>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43751 w 502127"/>
                    <a:gd name="connsiteY30" fmla="*/ 24832 h 426087"/>
                    <a:gd name="connsiteX31" fmla="*/ 470413 w 502127"/>
                    <a:gd name="connsiteY31" fmla="*/ 58142 h 426087"/>
                    <a:gd name="connsiteX32" fmla="*/ 486270 w 502127"/>
                    <a:gd name="connsiteY32" fmla="*/ 66070 h 426087"/>
                    <a:gd name="connsiteX33" fmla="*/ 499484 w 502127"/>
                    <a:gd name="connsiteY33" fmla="*/ 79284 h 426087"/>
                    <a:gd name="connsiteX34" fmla="*/ 502127 w 502127"/>
                    <a:gd name="connsiteY34" fmla="*/ 92498 h 426087"/>
                    <a:gd name="connsiteX35" fmla="*/ 494198 w 502127"/>
                    <a:gd name="connsiteY35" fmla="*/ 121568 h 426087"/>
                    <a:gd name="connsiteX36" fmla="*/ 491556 w 502127"/>
                    <a:gd name="connsiteY36" fmla="*/ 129496 h 426087"/>
                    <a:gd name="connsiteX37" fmla="*/ 483627 w 502127"/>
                    <a:gd name="connsiteY37" fmla="*/ 145353 h 426087"/>
                    <a:gd name="connsiteX38" fmla="*/ 478342 w 502127"/>
                    <a:gd name="connsiteY38" fmla="*/ 171781 h 426087"/>
                    <a:gd name="connsiteX39" fmla="*/ 475699 w 502127"/>
                    <a:gd name="connsiteY39" fmla="*/ 179709 h 426087"/>
                    <a:gd name="connsiteX40" fmla="*/ 482319 w 502127"/>
                    <a:gd name="connsiteY40" fmla="*/ 185256 h 426087"/>
                    <a:gd name="connsiteX41" fmla="*/ 473056 w 502127"/>
                    <a:gd name="connsiteY41" fmla="*/ 195566 h 426087"/>
                    <a:gd name="connsiteX42" fmla="*/ 482319 w 502127"/>
                    <a:gd name="connsiteY42" fmla="*/ 201113 h 426087"/>
                    <a:gd name="connsiteX43" fmla="*/ 465128 w 502127"/>
                    <a:gd name="connsiteY43" fmla="*/ 227279 h 426087"/>
                    <a:gd name="connsiteX44" fmla="*/ 467771 w 502127"/>
                    <a:gd name="connsiteY44" fmla="*/ 235207 h 426087"/>
                    <a:gd name="connsiteX45" fmla="*/ 462485 w 502127"/>
                    <a:gd name="connsiteY45" fmla="*/ 251064 h 426087"/>
                    <a:gd name="connsiteX46" fmla="*/ 465128 w 502127"/>
                    <a:gd name="connsiteY46" fmla="*/ 264278 h 426087"/>
                    <a:gd name="connsiteX47" fmla="*/ 467771 w 502127"/>
                    <a:gd name="connsiteY47" fmla="*/ 272206 h 426087"/>
                    <a:gd name="connsiteX48" fmla="*/ 459842 w 502127"/>
                    <a:gd name="connsiteY48" fmla="*/ 274849 h 426087"/>
                    <a:gd name="connsiteX49" fmla="*/ 436057 w 502127"/>
                    <a:gd name="connsiteY49" fmla="*/ 293348 h 426087"/>
                    <a:gd name="connsiteX50" fmla="*/ 428129 w 502127"/>
                    <a:gd name="connsiteY50" fmla="*/ 298634 h 426087"/>
                    <a:gd name="connsiteX51" fmla="*/ 420201 w 502127"/>
                    <a:gd name="connsiteY51" fmla="*/ 306562 h 426087"/>
                    <a:gd name="connsiteX52" fmla="*/ 404344 w 502127"/>
                    <a:gd name="connsiteY52" fmla="*/ 317133 h 426087"/>
                    <a:gd name="connsiteX53" fmla="*/ 396416 w 502127"/>
                    <a:gd name="connsiteY53" fmla="*/ 322419 h 426087"/>
                    <a:gd name="connsiteX54" fmla="*/ 388487 w 502127"/>
                    <a:gd name="connsiteY54" fmla="*/ 330347 h 426087"/>
                    <a:gd name="connsiteX55" fmla="*/ 369988 w 502127"/>
                    <a:gd name="connsiteY55" fmla="*/ 335633 h 426087"/>
                    <a:gd name="connsiteX56" fmla="*/ 362060 w 502127"/>
                    <a:gd name="connsiteY56" fmla="*/ 340918 h 426087"/>
                    <a:gd name="connsiteX57" fmla="*/ 354131 w 502127"/>
                    <a:gd name="connsiteY57" fmla="*/ 348847 h 426087"/>
                    <a:gd name="connsiteX58" fmla="*/ 338275 w 502127"/>
                    <a:gd name="connsiteY58" fmla="*/ 351490 h 426087"/>
                    <a:gd name="connsiteX59" fmla="*/ 327704 w 502127"/>
                    <a:gd name="connsiteY59" fmla="*/ 367346 h 426087"/>
                    <a:gd name="connsiteX60" fmla="*/ 325061 w 502127"/>
                    <a:gd name="connsiteY60" fmla="*/ 388488 h 426087"/>
                    <a:gd name="connsiteX61" fmla="*/ 319775 w 502127"/>
                    <a:gd name="connsiteY61" fmla="*/ 417559 h 426087"/>
                    <a:gd name="connsiteX62" fmla="*/ 322418 w 502127"/>
                    <a:gd name="connsiteY62" fmla="*/ 425487 h 426087"/>
                    <a:gd name="connsiteX63" fmla="*/ 311847 w 502127"/>
                    <a:gd name="connsiteY63" fmla="*/ 422844 h 426087"/>
                    <a:gd name="connsiteX64" fmla="*/ 295990 w 502127"/>
                    <a:gd name="connsiteY64" fmla="*/ 417559 h 426087"/>
                    <a:gd name="connsiteX65" fmla="*/ 280918 w 502127"/>
                    <a:gd name="connsiteY65" fmla="*/ 417036 h 426087"/>
                    <a:gd name="connsiteX66" fmla="*/ 250774 w 502127"/>
                    <a:gd name="connsiteY66" fmla="*/ 409370 h 426087"/>
                    <a:gd name="connsiteX67" fmla="*/ 258992 w 502127"/>
                    <a:gd name="connsiteY67" fmla="*/ 372632 h 426087"/>
                    <a:gd name="connsiteX68" fmla="*/ 258992 w 502127"/>
                    <a:gd name="connsiteY68" fmla="*/ 346204 h 426087"/>
                    <a:gd name="connsiteX69" fmla="*/ 243135 w 502127"/>
                    <a:gd name="connsiteY69" fmla="*/ 351490 h 426087"/>
                    <a:gd name="connsiteX70" fmla="*/ 235207 w 502127"/>
                    <a:gd name="connsiteY70" fmla="*/ 354132 h 426087"/>
                    <a:gd name="connsiteX71" fmla="*/ 208779 w 502127"/>
                    <a:gd name="connsiteY71" fmla="*/ 367346 h 426087"/>
                    <a:gd name="connsiteX72" fmla="*/ 192922 w 502127"/>
                    <a:gd name="connsiteY72" fmla="*/ 362061 h 426087"/>
                    <a:gd name="connsiteX73" fmla="*/ 180231 w 502127"/>
                    <a:gd name="connsiteY73" fmla="*/ 371063 h 426087"/>
                    <a:gd name="connsiteX74" fmla="*/ 161994 w 502127"/>
                    <a:gd name="connsiteY74" fmla="*/ 363657 h 426087"/>
                    <a:gd name="connsiteX75" fmla="*/ 140067 w 502127"/>
                    <a:gd name="connsiteY75" fmla="*/ 354132 h 426087"/>
                    <a:gd name="connsiteX76" fmla="*/ 137424 w 502127"/>
                    <a:gd name="connsiteY76" fmla="*/ 346204 h 426087"/>
                    <a:gd name="connsiteX77" fmla="*/ 126853 w 502127"/>
                    <a:gd name="connsiteY77" fmla="*/ 330347 h 426087"/>
                    <a:gd name="connsiteX78" fmla="*/ 124210 w 502127"/>
                    <a:gd name="connsiteY78" fmla="*/ 303920 h 426087"/>
                    <a:gd name="connsiteX79" fmla="*/ 110996 w 502127"/>
                    <a:gd name="connsiteY79" fmla="*/ 290706 h 426087"/>
                    <a:gd name="connsiteX80" fmla="*/ 103068 w 502127"/>
                    <a:gd name="connsiteY80" fmla="*/ 288063 h 426087"/>
                    <a:gd name="connsiteX81" fmla="*/ 95139 w 502127"/>
                    <a:gd name="connsiteY81" fmla="*/ 282777 h 426087"/>
                    <a:gd name="connsiteX82" fmla="*/ 82449 w 502127"/>
                    <a:gd name="connsiteY82" fmla="*/ 279612 h 426087"/>
                    <a:gd name="connsiteX83" fmla="*/ 73997 w 502127"/>
                    <a:gd name="connsiteY83" fmla="*/ 272206 h 426087"/>
                    <a:gd name="connsiteX84" fmla="*/ 66069 w 502127"/>
                    <a:gd name="connsiteY84" fmla="*/ 266921 h 426087"/>
                    <a:gd name="connsiteX85" fmla="*/ 60783 w 502127"/>
                    <a:gd name="connsiteY85" fmla="*/ 251064 h 426087"/>
                    <a:gd name="connsiteX86" fmla="*/ 58141 w 502127"/>
                    <a:gd name="connsiteY86" fmla="*/ 243136 h 426087"/>
                    <a:gd name="connsiteX87" fmla="*/ 55498 w 502127"/>
                    <a:gd name="connsiteY87" fmla="*/ 235207 h 426087"/>
                    <a:gd name="connsiteX88" fmla="*/ 52855 w 502127"/>
                    <a:gd name="connsiteY88" fmla="*/ 221994 h 426087"/>
                    <a:gd name="connsiteX89" fmla="*/ 47570 w 502127"/>
                    <a:gd name="connsiteY89" fmla="*/ 214065 h 426087"/>
                    <a:gd name="connsiteX90" fmla="*/ 39641 w 502127"/>
                    <a:gd name="connsiteY90" fmla="*/ 184995 h 426087"/>
                    <a:gd name="connsiteX91" fmla="*/ 34356 w 502127"/>
                    <a:gd name="connsiteY91" fmla="*/ 177066 h 426087"/>
                    <a:gd name="connsiteX92" fmla="*/ 26427 w 502127"/>
                    <a:gd name="connsiteY92" fmla="*/ 171781 h 426087"/>
                    <a:gd name="connsiteX93" fmla="*/ 23785 w 502127"/>
                    <a:gd name="connsiteY93" fmla="*/ 163853 h 426087"/>
                    <a:gd name="connsiteX94" fmla="*/ 13213 w 502127"/>
                    <a:gd name="connsiteY94" fmla="*/ 147996 h 426087"/>
                    <a:gd name="connsiteX95" fmla="*/ 0 w 502127"/>
                    <a:gd name="connsiteY95" fmla="*/ 137425 h 426087"/>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43751 w 502127"/>
                    <a:gd name="connsiteY30" fmla="*/ 24832 h 426087"/>
                    <a:gd name="connsiteX31" fmla="*/ 470413 w 502127"/>
                    <a:gd name="connsiteY31" fmla="*/ 58142 h 426087"/>
                    <a:gd name="connsiteX32" fmla="*/ 486270 w 502127"/>
                    <a:gd name="connsiteY32" fmla="*/ 66070 h 426087"/>
                    <a:gd name="connsiteX33" fmla="*/ 499484 w 502127"/>
                    <a:gd name="connsiteY33" fmla="*/ 79284 h 426087"/>
                    <a:gd name="connsiteX34" fmla="*/ 502127 w 502127"/>
                    <a:gd name="connsiteY34" fmla="*/ 92498 h 426087"/>
                    <a:gd name="connsiteX35" fmla="*/ 494198 w 502127"/>
                    <a:gd name="connsiteY35" fmla="*/ 121568 h 426087"/>
                    <a:gd name="connsiteX36" fmla="*/ 491556 w 502127"/>
                    <a:gd name="connsiteY36" fmla="*/ 129496 h 426087"/>
                    <a:gd name="connsiteX37" fmla="*/ 483627 w 502127"/>
                    <a:gd name="connsiteY37" fmla="*/ 145353 h 426087"/>
                    <a:gd name="connsiteX38" fmla="*/ 478342 w 502127"/>
                    <a:gd name="connsiteY38" fmla="*/ 171781 h 426087"/>
                    <a:gd name="connsiteX39" fmla="*/ 482319 w 502127"/>
                    <a:gd name="connsiteY39" fmla="*/ 185256 h 426087"/>
                    <a:gd name="connsiteX40" fmla="*/ 473056 w 502127"/>
                    <a:gd name="connsiteY40" fmla="*/ 195566 h 426087"/>
                    <a:gd name="connsiteX41" fmla="*/ 482319 w 502127"/>
                    <a:gd name="connsiteY41" fmla="*/ 201113 h 426087"/>
                    <a:gd name="connsiteX42" fmla="*/ 465128 w 502127"/>
                    <a:gd name="connsiteY42" fmla="*/ 227279 h 426087"/>
                    <a:gd name="connsiteX43" fmla="*/ 467771 w 502127"/>
                    <a:gd name="connsiteY43" fmla="*/ 235207 h 426087"/>
                    <a:gd name="connsiteX44" fmla="*/ 462485 w 502127"/>
                    <a:gd name="connsiteY44" fmla="*/ 251064 h 426087"/>
                    <a:gd name="connsiteX45" fmla="*/ 465128 w 502127"/>
                    <a:gd name="connsiteY45" fmla="*/ 264278 h 426087"/>
                    <a:gd name="connsiteX46" fmla="*/ 467771 w 502127"/>
                    <a:gd name="connsiteY46" fmla="*/ 272206 h 426087"/>
                    <a:gd name="connsiteX47" fmla="*/ 459842 w 502127"/>
                    <a:gd name="connsiteY47" fmla="*/ 274849 h 426087"/>
                    <a:gd name="connsiteX48" fmla="*/ 436057 w 502127"/>
                    <a:gd name="connsiteY48" fmla="*/ 293348 h 426087"/>
                    <a:gd name="connsiteX49" fmla="*/ 428129 w 502127"/>
                    <a:gd name="connsiteY49" fmla="*/ 298634 h 426087"/>
                    <a:gd name="connsiteX50" fmla="*/ 420201 w 502127"/>
                    <a:gd name="connsiteY50" fmla="*/ 306562 h 426087"/>
                    <a:gd name="connsiteX51" fmla="*/ 404344 w 502127"/>
                    <a:gd name="connsiteY51" fmla="*/ 317133 h 426087"/>
                    <a:gd name="connsiteX52" fmla="*/ 396416 w 502127"/>
                    <a:gd name="connsiteY52" fmla="*/ 322419 h 426087"/>
                    <a:gd name="connsiteX53" fmla="*/ 388487 w 502127"/>
                    <a:gd name="connsiteY53" fmla="*/ 330347 h 426087"/>
                    <a:gd name="connsiteX54" fmla="*/ 369988 w 502127"/>
                    <a:gd name="connsiteY54" fmla="*/ 335633 h 426087"/>
                    <a:gd name="connsiteX55" fmla="*/ 362060 w 502127"/>
                    <a:gd name="connsiteY55" fmla="*/ 340918 h 426087"/>
                    <a:gd name="connsiteX56" fmla="*/ 354131 w 502127"/>
                    <a:gd name="connsiteY56" fmla="*/ 348847 h 426087"/>
                    <a:gd name="connsiteX57" fmla="*/ 338275 w 502127"/>
                    <a:gd name="connsiteY57" fmla="*/ 351490 h 426087"/>
                    <a:gd name="connsiteX58" fmla="*/ 327704 w 502127"/>
                    <a:gd name="connsiteY58" fmla="*/ 367346 h 426087"/>
                    <a:gd name="connsiteX59" fmla="*/ 325061 w 502127"/>
                    <a:gd name="connsiteY59" fmla="*/ 388488 h 426087"/>
                    <a:gd name="connsiteX60" fmla="*/ 319775 w 502127"/>
                    <a:gd name="connsiteY60" fmla="*/ 417559 h 426087"/>
                    <a:gd name="connsiteX61" fmla="*/ 322418 w 502127"/>
                    <a:gd name="connsiteY61" fmla="*/ 425487 h 426087"/>
                    <a:gd name="connsiteX62" fmla="*/ 311847 w 502127"/>
                    <a:gd name="connsiteY62" fmla="*/ 422844 h 426087"/>
                    <a:gd name="connsiteX63" fmla="*/ 295990 w 502127"/>
                    <a:gd name="connsiteY63" fmla="*/ 417559 h 426087"/>
                    <a:gd name="connsiteX64" fmla="*/ 280918 w 502127"/>
                    <a:gd name="connsiteY64" fmla="*/ 417036 h 426087"/>
                    <a:gd name="connsiteX65" fmla="*/ 250774 w 502127"/>
                    <a:gd name="connsiteY65" fmla="*/ 409370 h 426087"/>
                    <a:gd name="connsiteX66" fmla="*/ 258992 w 502127"/>
                    <a:gd name="connsiteY66" fmla="*/ 372632 h 426087"/>
                    <a:gd name="connsiteX67" fmla="*/ 258992 w 502127"/>
                    <a:gd name="connsiteY67" fmla="*/ 346204 h 426087"/>
                    <a:gd name="connsiteX68" fmla="*/ 243135 w 502127"/>
                    <a:gd name="connsiteY68" fmla="*/ 351490 h 426087"/>
                    <a:gd name="connsiteX69" fmla="*/ 235207 w 502127"/>
                    <a:gd name="connsiteY69" fmla="*/ 354132 h 426087"/>
                    <a:gd name="connsiteX70" fmla="*/ 208779 w 502127"/>
                    <a:gd name="connsiteY70" fmla="*/ 367346 h 426087"/>
                    <a:gd name="connsiteX71" fmla="*/ 192922 w 502127"/>
                    <a:gd name="connsiteY71" fmla="*/ 362061 h 426087"/>
                    <a:gd name="connsiteX72" fmla="*/ 180231 w 502127"/>
                    <a:gd name="connsiteY72" fmla="*/ 371063 h 426087"/>
                    <a:gd name="connsiteX73" fmla="*/ 161994 w 502127"/>
                    <a:gd name="connsiteY73" fmla="*/ 363657 h 426087"/>
                    <a:gd name="connsiteX74" fmla="*/ 140067 w 502127"/>
                    <a:gd name="connsiteY74" fmla="*/ 354132 h 426087"/>
                    <a:gd name="connsiteX75" fmla="*/ 137424 w 502127"/>
                    <a:gd name="connsiteY75" fmla="*/ 346204 h 426087"/>
                    <a:gd name="connsiteX76" fmla="*/ 126853 w 502127"/>
                    <a:gd name="connsiteY76" fmla="*/ 330347 h 426087"/>
                    <a:gd name="connsiteX77" fmla="*/ 124210 w 502127"/>
                    <a:gd name="connsiteY77" fmla="*/ 303920 h 426087"/>
                    <a:gd name="connsiteX78" fmla="*/ 110996 w 502127"/>
                    <a:gd name="connsiteY78" fmla="*/ 290706 h 426087"/>
                    <a:gd name="connsiteX79" fmla="*/ 103068 w 502127"/>
                    <a:gd name="connsiteY79" fmla="*/ 288063 h 426087"/>
                    <a:gd name="connsiteX80" fmla="*/ 95139 w 502127"/>
                    <a:gd name="connsiteY80" fmla="*/ 282777 h 426087"/>
                    <a:gd name="connsiteX81" fmla="*/ 82449 w 502127"/>
                    <a:gd name="connsiteY81" fmla="*/ 279612 h 426087"/>
                    <a:gd name="connsiteX82" fmla="*/ 73997 w 502127"/>
                    <a:gd name="connsiteY82" fmla="*/ 272206 h 426087"/>
                    <a:gd name="connsiteX83" fmla="*/ 66069 w 502127"/>
                    <a:gd name="connsiteY83" fmla="*/ 266921 h 426087"/>
                    <a:gd name="connsiteX84" fmla="*/ 60783 w 502127"/>
                    <a:gd name="connsiteY84" fmla="*/ 251064 h 426087"/>
                    <a:gd name="connsiteX85" fmla="*/ 58141 w 502127"/>
                    <a:gd name="connsiteY85" fmla="*/ 243136 h 426087"/>
                    <a:gd name="connsiteX86" fmla="*/ 55498 w 502127"/>
                    <a:gd name="connsiteY86" fmla="*/ 235207 h 426087"/>
                    <a:gd name="connsiteX87" fmla="*/ 52855 w 502127"/>
                    <a:gd name="connsiteY87" fmla="*/ 221994 h 426087"/>
                    <a:gd name="connsiteX88" fmla="*/ 47570 w 502127"/>
                    <a:gd name="connsiteY88" fmla="*/ 214065 h 426087"/>
                    <a:gd name="connsiteX89" fmla="*/ 39641 w 502127"/>
                    <a:gd name="connsiteY89" fmla="*/ 184995 h 426087"/>
                    <a:gd name="connsiteX90" fmla="*/ 34356 w 502127"/>
                    <a:gd name="connsiteY90" fmla="*/ 177066 h 426087"/>
                    <a:gd name="connsiteX91" fmla="*/ 26427 w 502127"/>
                    <a:gd name="connsiteY91" fmla="*/ 171781 h 426087"/>
                    <a:gd name="connsiteX92" fmla="*/ 23785 w 502127"/>
                    <a:gd name="connsiteY92" fmla="*/ 163853 h 426087"/>
                    <a:gd name="connsiteX93" fmla="*/ 13213 w 502127"/>
                    <a:gd name="connsiteY93" fmla="*/ 147996 h 426087"/>
                    <a:gd name="connsiteX94" fmla="*/ 0 w 502127"/>
                    <a:gd name="connsiteY94" fmla="*/ 137425 h 426087"/>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43751 w 502127"/>
                    <a:gd name="connsiteY30" fmla="*/ 24832 h 426087"/>
                    <a:gd name="connsiteX31" fmla="*/ 470413 w 502127"/>
                    <a:gd name="connsiteY31" fmla="*/ 58142 h 426087"/>
                    <a:gd name="connsiteX32" fmla="*/ 486270 w 502127"/>
                    <a:gd name="connsiteY32" fmla="*/ 66070 h 426087"/>
                    <a:gd name="connsiteX33" fmla="*/ 499484 w 502127"/>
                    <a:gd name="connsiteY33" fmla="*/ 79284 h 426087"/>
                    <a:gd name="connsiteX34" fmla="*/ 502127 w 502127"/>
                    <a:gd name="connsiteY34" fmla="*/ 92498 h 426087"/>
                    <a:gd name="connsiteX35" fmla="*/ 494198 w 502127"/>
                    <a:gd name="connsiteY35" fmla="*/ 121568 h 426087"/>
                    <a:gd name="connsiteX36" fmla="*/ 491556 w 502127"/>
                    <a:gd name="connsiteY36" fmla="*/ 129496 h 426087"/>
                    <a:gd name="connsiteX37" fmla="*/ 483627 w 502127"/>
                    <a:gd name="connsiteY37" fmla="*/ 145353 h 426087"/>
                    <a:gd name="connsiteX38" fmla="*/ 480723 w 502127"/>
                    <a:gd name="connsiteY38" fmla="*/ 171781 h 426087"/>
                    <a:gd name="connsiteX39" fmla="*/ 482319 w 502127"/>
                    <a:gd name="connsiteY39" fmla="*/ 185256 h 426087"/>
                    <a:gd name="connsiteX40" fmla="*/ 473056 w 502127"/>
                    <a:gd name="connsiteY40" fmla="*/ 195566 h 426087"/>
                    <a:gd name="connsiteX41" fmla="*/ 482319 w 502127"/>
                    <a:gd name="connsiteY41" fmla="*/ 201113 h 426087"/>
                    <a:gd name="connsiteX42" fmla="*/ 465128 w 502127"/>
                    <a:gd name="connsiteY42" fmla="*/ 227279 h 426087"/>
                    <a:gd name="connsiteX43" fmla="*/ 467771 w 502127"/>
                    <a:gd name="connsiteY43" fmla="*/ 235207 h 426087"/>
                    <a:gd name="connsiteX44" fmla="*/ 462485 w 502127"/>
                    <a:gd name="connsiteY44" fmla="*/ 251064 h 426087"/>
                    <a:gd name="connsiteX45" fmla="*/ 465128 w 502127"/>
                    <a:gd name="connsiteY45" fmla="*/ 264278 h 426087"/>
                    <a:gd name="connsiteX46" fmla="*/ 467771 w 502127"/>
                    <a:gd name="connsiteY46" fmla="*/ 272206 h 426087"/>
                    <a:gd name="connsiteX47" fmla="*/ 459842 w 502127"/>
                    <a:gd name="connsiteY47" fmla="*/ 274849 h 426087"/>
                    <a:gd name="connsiteX48" fmla="*/ 436057 w 502127"/>
                    <a:gd name="connsiteY48" fmla="*/ 293348 h 426087"/>
                    <a:gd name="connsiteX49" fmla="*/ 428129 w 502127"/>
                    <a:gd name="connsiteY49" fmla="*/ 298634 h 426087"/>
                    <a:gd name="connsiteX50" fmla="*/ 420201 w 502127"/>
                    <a:gd name="connsiteY50" fmla="*/ 306562 h 426087"/>
                    <a:gd name="connsiteX51" fmla="*/ 404344 w 502127"/>
                    <a:gd name="connsiteY51" fmla="*/ 317133 h 426087"/>
                    <a:gd name="connsiteX52" fmla="*/ 396416 w 502127"/>
                    <a:gd name="connsiteY52" fmla="*/ 322419 h 426087"/>
                    <a:gd name="connsiteX53" fmla="*/ 388487 w 502127"/>
                    <a:gd name="connsiteY53" fmla="*/ 330347 h 426087"/>
                    <a:gd name="connsiteX54" fmla="*/ 369988 w 502127"/>
                    <a:gd name="connsiteY54" fmla="*/ 335633 h 426087"/>
                    <a:gd name="connsiteX55" fmla="*/ 362060 w 502127"/>
                    <a:gd name="connsiteY55" fmla="*/ 340918 h 426087"/>
                    <a:gd name="connsiteX56" fmla="*/ 354131 w 502127"/>
                    <a:gd name="connsiteY56" fmla="*/ 348847 h 426087"/>
                    <a:gd name="connsiteX57" fmla="*/ 338275 w 502127"/>
                    <a:gd name="connsiteY57" fmla="*/ 351490 h 426087"/>
                    <a:gd name="connsiteX58" fmla="*/ 327704 w 502127"/>
                    <a:gd name="connsiteY58" fmla="*/ 367346 h 426087"/>
                    <a:gd name="connsiteX59" fmla="*/ 325061 w 502127"/>
                    <a:gd name="connsiteY59" fmla="*/ 388488 h 426087"/>
                    <a:gd name="connsiteX60" fmla="*/ 319775 w 502127"/>
                    <a:gd name="connsiteY60" fmla="*/ 417559 h 426087"/>
                    <a:gd name="connsiteX61" fmla="*/ 322418 w 502127"/>
                    <a:gd name="connsiteY61" fmla="*/ 425487 h 426087"/>
                    <a:gd name="connsiteX62" fmla="*/ 311847 w 502127"/>
                    <a:gd name="connsiteY62" fmla="*/ 422844 h 426087"/>
                    <a:gd name="connsiteX63" fmla="*/ 295990 w 502127"/>
                    <a:gd name="connsiteY63" fmla="*/ 417559 h 426087"/>
                    <a:gd name="connsiteX64" fmla="*/ 280918 w 502127"/>
                    <a:gd name="connsiteY64" fmla="*/ 417036 h 426087"/>
                    <a:gd name="connsiteX65" fmla="*/ 250774 w 502127"/>
                    <a:gd name="connsiteY65" fmla="*/ 409370 h 426087"/>
                    <a:gd name="connsiteX66" fmla="*/ 258992 w 502127"/>
                    <a:gd name="connsiteY66" fmla="*/ 372632 h 426087"/>
                    <a:gd name="connsiteX67" fmla="*/ 258992 w 502127"/>
                    <a:gd name="connsiteY67" fmla="*/ 346204 h 426087"/>
                    <a:gd name="connsiteX68" fmla="*/ 243135 w 502127"/>
                    <a:gd name="connsiteY68" fmla="*/ 351490 h 426087"/>
                    <a:gd name="connsiteX69" fmla="*/ 235207 w 502127"/>
                    <a:gd name="connsiteY69" fmla="*/ 354132 h 426087"/>
                    <a:gd name="connsiteX70" fmla="*/ 208779 w 502127"/>
                    <a:gd name="connsiteY70" fmla="*/ 367346 h 426087"/>
                    <a:gd name="connsiteX71" fmla="*/ 192922 w 502127"/>
                    <a:gd name="connsiteY71" fmla="*/ 362061 h 426087"/>
                    <a:gd name="connsiteX72" fmla="*/ 180231 w 502127"/>
                    <a:gd name="connsiteY72" fmla="*/ 371063 h 426087"/>
                    <a:gd name="connsiteX73" fmla="*/ 161994 w 502127"/>
                    <a:gd name="connsiteY73" fmla="*/ 363657 h 426087"/>
                    <a:gd name="connsiteX74" fmla="*/ 140067 w 502127"/>
                    <a:gd name="connsiteY74" fmla="*/ 354132 h 426087"/>
                    <a:gd name="connsiteX75" fmla="*/ 137424 w 502127"/>
                    <a:gd name="connsiteY75" fmla="*/ 346204 h 426087"/>
                    <a:gd name="connsiteX76" fmla="*/ 126853 w 502127"/>
                    <a:gd name="connsiteY76" fmla="*/ 330347 h 426087"/>
                    <a:gd name="connsiteX77" fmla="*/ 124210 w 502127"/>
                    <a:gd name="connsiteY77" fmla="*/ 303920 h 426087"/>
                    <a:gd name="connsiteX78" fmla="*/ 110996 w 502127"/>
                    <a:gd name="connsiteY78" fmla="*/ 290706 h 426087"/>
                    <a:gd name="connsiteX79" fmla="*/ 103068 w 502127"/>
                    <a:gd name="connsiteY79" fmla="*/ 288063 h 426087"/>
                    <a:gd name="connsiteX80" fmla="*/ 95139 w 502127"/>
                    <a:gd name="connsiteY80" fmla="*/ 282777 h 426087"/>
                    <a:gd name="connsiteX81" fmla="*/ 82449 w 502127"/>
                    <a:gd name="connsiteY81" fmla="*/ 279612 h 426087"/>
                    <a:gd name="connsiteX82" fmla="*/ 73997 w 502127"/>
                    <a:gd name="connsiteY82" fmla="*/ 272206 h 426087"/>
                    <a:gd name="connsiteX83" fmla="*/ 66069 w 502127"/>
                    <a:gd name="connsiteY83" fmla="*/ 266921 h 426087"/>
                    <a:gd name="connsiteX84" fmla="*/ 60783 w 502127"/>
                    <a:gd name="connsiteY84" fmla="*/ 251064 h 426087"/>
                    <a:gd name="connsiteX85" fmla="*/ 58141 w 502127"/>
                    <a:gd name="connsiteY85" fmla="*/ 243136 h 426087"/>
                    <a:gd name="connsiteX86" fmla="*/ 55498 w 502127"/>
                    <a:gd name="connsiteY86" fmla="*/ 235207 h 426087"/>
                    <a:gd name="connsiteX87" fmla="*/ 52855 w 502127"/>
                    <a:gd name="connsiteY87" fmla="*/ 221994 h 426087"/>
                    <a:gd name="connsiteX88" fmla="*/ 47570 w 502127"/>
                    <a:gd name="connsiteY88" fmla="*/ 214065 h 426087"/>
                    <a:gd name="connsiteX89" fmla="*/ 39641 w 502127"/>
                    <a:gd name="connsiteY89" fmla="*/ 184995 h 426087"/>
                    <a:gd name="connsiteX90" fmla="*/ 34356 w 502127"/>
                    <a:gd name="connsiteY90" fmla="*/ 177066 h 426087"/>
                    <a:gd name="connsiteX91" fmla="*/ 26427 w 502127"/>
                    <a:gd name="connsiteY91" fmla="*/ 171781 h 426087"/>
                    <a:gd name="connsiteX92" fmla="*/ 23785 w 502127"/>
                    <a:gd name="connsiteY92" fmla="*/ 163853 h 426087"/>
                    <a:gd name="connsiteX93" fmla="*/ 13213 w 502127"/>
                    <a:gd name="connsiteY93" fmla="*/ 147996 h 426087"/>
                    <a:gd name="connsiteX94" fmla="*/ 0 w 502127"/>
                    <a:gd name="connsiteY94" fmla="*/ 137425 h 426087"/>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43751 w 502127"/>
                    <a:gd name="connsiteY30" fmla="*/ 24832 h 426087"/>
                    <a:gd name="connsiteX31" fmla="*/ 470413 w 502127"/>
                    <a:gd name="connsiteY31" fmla="*/ 58142 h 426087"/>
                    <a:gd name="connsiteX32" fmla="*/ 486270 w 502127"/>
                    <a:gd name="connsiteY32" fmla="*/ 66070 h 426087"/>
                    <a:gd name="connsiteX33" fmla="*/ 499484 w 502127"/>
                    <a:gd name="connsiteY33" fmla="*/ 79284 h 426087"/>
                    <a:gd name="connsiteX34" fmla="*/ 502127 w 502127"/>
                    <a:gd name="connsiteY34" fmla="*/ 92498 h 426087"/>
                    <a:gd name="connsiteX35" fmla="*/ 494198 w 502127"/>
                    <a:gd name="connsiteY35" fmla="*/ 121568 h 426087"/>
                    <a:gd name="connsiteX36" fmla="*/ 491556 w 502127"/>
                    <a:gd name="connsiteY36" fmla="*/ 129496 h 426087"/>
                    <a:gd name="connsiteX37" fmla="*/ 483627 w 502127"/>
                    <a:gd name="connsiteY37" fmla="*/ 145353 h 426087"/>
                    <a:gd name="connsiteX38" fmla="*/ 480723 w 502127"/>
                    <a:gd name="connsiteY38" fmla="*/ 171781 h 426087"/>
                    <a:gd name="connsiteX39" fmla="*/ 482319 w 502127"/>
                    <a:gd name="connsiteY39" fmla="*/ 185256 h 426087"/>
                    <a:gd name="connsiteX40" fmla="*/ 473056 w 502127"/>
                    <a:gd name="connsiteY40" fmla="*/ 195566 h 426087"/>
                    <a:gd name="connsiteX41" fmla="*/ 482319 w 502127"/>
                    <a:gd name="connsiteY41" fmla="*/ 201113 h 426087"/>
                    <a:gd name="connsiteX42" fmla="*/ 465128 w 502127"/>
                    <a:gd name="connsiteY42" fmla="*/ 227279 h 426087"/>
                    <a:gd name="connsiteX43" fmla="*/ 467771 w 502127"/>
                    <a:gd name="connsiteY43" fmla="*/ 235207 h 426087"/>
                    <a:gd name="connsiteX44" fmla="*/ 462485 w 502127"/>
                    <a:gd name="connsiteY44" fmla="*/ 251064 h 426087"/>
                    <a:gd name="connsiteX45" fmla="*/ 465128 w 502127"/>
                    <a:gd name="connsiteY45" fmla="*/ 264278 h 426087"/>
                    <a:gd name="connsiteX46" fmla="*/ 467771 w 502127"/>
                    <a:gd name="connsiteY46" fmla="*/ 272206 h 426087"/>
                    <a:gd name="connsiteX47" fmla="*/ 459842 w 502127"/>
                    <a:gd name="connsiteY47" fmla="*/ 274849 h 426087"/>
                    <a:gd name="connsiteX48" fmla="*/ 447963 w 502127"/>
                    <a:gd name="connsiteY48" fmla="*/ 298110 h 426087"/>
                    <a:gd name="connsiteX49" fmla="*/ 428129 w 502127"/>
                    <a:gd name="connsiteY49" fmla="*/ 298634 h 426087"/>
                    <a:gd name="connsiteX50" fmla="*/ 420201 w 502127"/>
                    <a:gd name="connsiteY50" fmla="*/ 306562 h 426087"/>
                    <a:gd name="connsiteX51" fmla="*/ 404344 w 502127"/>
                    <a:gd name="connsiteY51" fmla="*/ 317133 h 426087"/>
                    <a:gd name="connsiteX52" fmla="*/ 396416 w 502127"/>
                    <a:gd name="connsiteY52" fmla="*/ 322419 h 426087"/>
                    <a:gd name="connsiteX53" fmla="*/ 388487 w 502127"/>
                    <a:gd name="connsiteY53" fmla="*/ 330347 h 426087"/>
                    <a:gd name="connsiteX54" fmla="*/ 369988 w 502127"/>
                    <a:gd name="connsiteY54" fmla="*/ 335633 h 426087"/>
                    <a:gd name="connsiteX55" fmla="*/ 362060 w 502127"/>
                    <a:gd name="connsiteY55" fmla="*/ 340918 h 426087"/>
                    <a:gd name="connsiteX56" fmla="*/ 354131 w 502127"/>
                    <a:gd name="connsiteY56" fmla="*/ 348847 h 426087"/>
                    <a:gd name="connsiteX57" fmla="*/ 338275 w 502127"/>
                    <a:gd name="connsiteY57" fmla="*/ 351490 h 426087"/>
                    <a:gd name="connsiteX58" fmla="*/ 327704 w 502127"/>
                    <a:gd name="connsiteY58" fmla="*/ 367346 h 426087"/>
                    <a:gd name="connsiteX59" fmla="*/ 325061 w 502127"/>
                    <a:gd name="connsiteY59" fmla="*/ 388488 h 426087"/>
                    <a:gd name="connsiteX60" fmla="*/ 319775 w 502127"/>
                    <a:gd name="connsiteY60" fmla="*/ 417559 h 426087"/>
                    <a:gd name="connsiteX61" fmla="*/ 322418 w 502127"/>
                    <a:gd name="connsiteY61" fmla="*/ 425487 h 426087"/>
                    <a:gd name="connsiteX62" fmla="*/ 311847 w 502127"/>
                    <a:gd name="connsiteY62" fmla="*/ 422844 h 426087"/>
                    <a:gd name="connsiteX63" fmla="*/ 295990 w 502127"/>
                    <a:gd name="connsiteY63" fmla="*/ 417559 h 426087"/>
                    <a:gd name="connsiteX64" fmla="*/ 280918 w 502127"/>
                    <a:gd name="connsiteY64" fmla="*/ 417036 h 426087"/>
                    <a:gd name="connsiteX65" fmla="*/ 250774 w 502127"/>
                    <a:gd name="connsiteY65" fmla="*/ 409370 h 426087"/>
                    <a:gd name="connsiteX66" fmla="*/ 258992 w 502127"/>
                    <a:gd name="connsiteY66" fmla="*/ 372632 h 426087"/>
                    <a:gd name="connsiteX67" fmla="*/ 258992 w 502127"/>
                    <a:gd name="connsiteY67" fmla="*/ 346204 h 426087"/>
                    <a:gd name="connsiteX68" fmla="*/ 243135 w 502127"/>
                    <a:gd name="connsiteY68" fmla="*/ 351490 h 426087"/>
                    <a:gd name="connsiteX69" fmla="*/ 235207 w 502127"/>
                    <a:gd name="connsiteY69" fmla="*/ 354132 h 426087"/>
                    <a:gd name="connsiteX70" fmla="*/ 208779 w 502127"/>
                    <a:gd name="connsiteY70" fmla="*/ 367346 h 426087"/>
                    <a:gd name="connsiteX71" fmla="*/ 192922 w 502127"/>
                    <a:gd name="connsiteY71" fmla="*/ 362061 h 426087"/>
                    <a:gd name="connsiteX72" fmla="*/ 180231 w 502127"/>
                    <a:gd name="connsiteY72" fmla="*/ 371063 h 426087"/>
                    <a:gd name="connsiteX73" fmla="*/ 161994 w 502127"/>
                    <a:gd name="connsiteY73" fmla="*/ 363657 h 426087"/>
                    <a:gd name="connsiteX74" fmla="*/ 140067 w 502127"/>
                    <a:gd name="connsiteY74" fmla="*/ 354132 h 426087"/>
                    <a:gd name="connsiteX75" fmla="*/ 137424 w 502127"/>
                    <a:gd name="connsiteY75" fmla="*/ 346204 h 426087"/>
                    <a:gd name="connsiteX76" fmla="*/ 126853 w 502127"/>
                    <a:gd name="connsiteY76" fmla="*/ 330347 h 426087"/>
                    <a:gd name="connsiteX77" fmla="*/ 124210 w 502127"/>
                    <a:gd name="connsiteY77" fmla="*/ 303920 h 426087"/>
                    <a:gd name="connsiteX78" fmla="*/ 110996 w 502127"/>
                    <a:gd name="connsiteY78" fmla="*/ 290706 h 426087"/>
                    <a:gd name="connsiteX79" fmla="*/ 103068 w 502127"/>
                    <a:gd name="connsiteY79" fmla="*/ 288063 h 426087"/>
                    <a:gd name="connsiteX80" fmla="*/ 95139 w 502127"/>
                    <a:gd name="connsiteY80" fmla="*/ 282777 h 426087"/>
                    <a:gd name="connsiteX81" fmla="*/ 82449 w 502127"/>
                    <a:gd name="connsiteY81" fmla="*/ 279612 h 426087"/>
                    <a:gd name="connsiteX82" fmla="*/ 73997 w 502127"/>
                    <a:gd name="connsiteY82" fmla="*/ 272206 h 426087"/>
                    <a:gd name="connsiteX83" fmla="*/ 66069 w 502127"/>
                    <a:gd name="connsiteY83" fmla="*/ 266921 h 426087"/>
                    <a:gd name="connsiteX84" fmla="*/ 60783 w 502127"/>
                    <a:gd name="connsiteY84" fmla="*/ 251064 h 426087"/>
                    <a:gd name="connsiteX85" fmla="*/ 58141 w 502127"/>
                    <a:gd name="connsiteY85" fmla="*/ 243136 h 426087"/>
                    <a:gd name="connsiteX86" fmla="*/ 55498 w 502127"/>
                    <a:gd name="connsiteY86" fmla="*/ 235207 h 426087"/>
                    <a:gd name="connsiteX87" fmla="*/ 52855 w 502127"/>
                    <a:gd name="connsiteY87" fmla="*/ 221994 h 426087"/>
                    <a:gd name="connsiteX88" fmla="*/ 47570 w 502127"/>
                    <a:gd name="connsiteY88" fmla="*/ 214065 h 426087"/>
                    <a:gd name="connsiteX89" fmla="*/ 39641 w 502127"/>
                    <a:gd name="connsiteY89" fmla="*/ 184995 h 426087"/>
                    <a:gd name="connsiteX90" fmla="*/ 34356 w 502127"/>
                    <a:gd name="connsiteY90" fmla="*/ 177066 h 426087"/>
                    <a:gd name="connsiteX91" fmla="*/ 26427 w 502127"/>
                    <a:gd name="connsiteY91" fmla="*/ 171781 h 426087"/>
                    <a:gd name="connsiteX92" fmla="*/ 23785 w 502127"/>
                    <a:gd name="connsiteY92" fmla="*/ 163853 h 426087"/>
                    <a:gd name="connsiteX93" fmla="*/ 13213 w 502127"/>
                    <a:gd name="connsiteY93" fmla="*/ 147996 h 426087"/>
                    <a:gd name="connsiteX94" fmla="*/ 0 w 502127"/>
                    <a:gd name="connsiteY94" fmla="*/ 137425 h 426087"/>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43751 w 502127"/>
                    <a:gd name="connsiteY30" fmla="*/ 24832 h 426087"/>
                    <a:gd name="connsiteX31" fmla="*/ 470413 w 502127"/>
                    <a:gd name="connsiteY31" fmla="*/ 58142 h 426087"/>
                    <a:gd name="connsiteX32" fmla="*/ 486270 w 502127"/>
                    <a:gd name="connsiteY32" fmla="*/ 66070 h 426087"/>
                    <a:gd name="connsiteX33" fmla="*/ 499484 w 502127"/>
                    <a:gd name="connsiteY33" fmla="*/ 79284 h 426087"/>
                    <a:gd name="connsiteX34" fmla="*/ 502127 w 502127"/>
                    <a:gd name="connsiteY34" fmla="*/ 92498 h 426087"/>
                    <a:gd name="connsiteX35" fmla="*/ 494198 w 502127"/>
                    <a:gd name="connsiteY35" fmla="*/ 121568 h 426087"/>
                    <a:gd name="connsiteX36" fmla="*/ 491556 w 502127"/>
                    <a:gd name="connsiteY36" fmla="*/ 129496 h 426087"/>
                    <a:gd name="connsiteX37" fmla="*/ 483627 w 502127"/>
                    <a:gd name="connsiteY37" fmla="*/ 145353 h 426087"/>
                    <a:gd name="connsiteX38" fmla="*/ 480723 w 502127"/>
                    <a:gd name="connsiteY38" fmla="*/ 171781 h 426087"/>
                    <a:gd name="connsiteX39" fmla="*/ 482319 w 502127"/>
                    <a:gd name="connsiteY39" fmla="*/ 185256 h 426087"/>
                    <a:gd name="connsiteX40" fmla="*/ 473056 w 502127"/>
                    <a:gd name="connsiteY40" fmla="*/ 195566 h 426087"/>
                    <a:gd name="connsiteX41" fmla="*/ 482319 w 502127"/>
                    <a:gd name="connsiteY41" fmla="*/ 201113 h 426087"/>
                    <a:gd name="connsiteX42" fmla="*/ 465128 w 502127"/>
                    <a:gd name="connsiteY42" fmla="*/ 227279 h 426087"/>
                    <a:gd name="connsiteX43" fmla="*/ 467771 w 502127"/>
                    <a:gd name="connsiteY43" fmla="*/ 235207 h 426087"/>
                    <a:gd name="connsiteX44" fmla="*/ 462485 w 502127"/>
                    <a:gd name="connsiteY44" fmla="*/ 251064 h 426087"/>
                    <a:gd name="connsiteX45" fmla="*/ 465128 w 502127"/>
                    <a:gd name="connsiteY45" fmla="*/ 264278 h 426087"/>
                    <a:gd name="connsiteX46" fmla="*/ 467771 w 502127"/>
                    <a:gd name="connsiteY46" fmla="*/ 272206 h 426087"/>
                    <a:gd name="connsiteX47" fmla="*/ 459842 w 502127"/>
                    <a:gd name="connsiteY47" fmla="*/ 274849 h 426087"/>
                    <a:gd name="connsiteX48" fmla="*/ 447963 w 502127"/>
                    <a:gd name="connsiteY48" fmla="*/ 298110 h 426087"/>
                    <a:gd name="connsiteX49" fmla="*/ 420201 w 502127"/>
                    <a:gd name="connsiteY49" fmla="*/ 306562 h 426087"/>
                    <a:gd name="connsiteX50" fmla="*/ 404344 w 502127"/>
                    <a:gd name="connsiteY50" fmla="*/ 317133 h 426087"/>
                    <a:gd name="connsiteX51" fmla="*/ 396416 w 502127"/>
                    <a:gd name="connsiteY51" fmla="*/ 322419 h 426087"/>
                    <a:gd name="connsiteX52" fmla="*/ 388487 w 502127"/>
                    <a:gd name="connsiteY52" fmla="*/ 330347 h 426087"/>
                    <a:gd name="connsiteX53" fmla="*/ 369988 w 502127"/>
                    <a:gd name="connsiteY53" fmla="*/ 335633 h 426087"/>
                    <a:gd name="connsiteX54" fmla="*/ 362060 w 502127"/>
                    <a:gd name="connsiteY54" fmla="*/ 340918 h 426087"/>
                    <a:gd name="connsiteX55" fmla="*/ 354131 w 502127"/>
                    <a:gd name="connsiteY55" fmla="*/ 348847 h 426087"/>
                    <a:gd name="connsiteX56" fmla="*/ 338275 w 502127"/>
                    <a:gd name="connsiteY56" fmla="*/ 351490 h 426087"/>
                    <a:gd name="connsiteX57" fmla="*/ 327704 w 502127"/>
                    <a:gd name="connsiteY57" fmla="*/ 367346 h 426087"/>
                    <a:gd name="connsiteX58" fmla="*/ 325061 w 502127"/>
                    <a:gd name="connsiteY58" fmla="*/ 388488 h 426087"/>
                    <a:gd name="connsiteX59" fmla="*/ 319775 w 502127"/>
                    <a:gd name="connsiteY59" fmla="*/ 417559 h 426087"/>
                    <a:gd name="connsiteX60" fmla="*/ 322418 w 502127"/>
                    <a:gd name="connsiteY60" fmla="*/ 425487 h 426087"/>
                    <a:gd name="connsiteX61" fmla="*/ 311847 w 502127"/>
                    <a:gd name="connsiteY61" fmla="*/ 422844 h 426087"/>
                    <a:gd name="connsiteX62" fmla="*/ 295990 w 502127"/>
                    <a:gd name="connsiteY62" fmla="*/ 417559 h 426087"/>
                    <a:gd name="connsiteX63" fmla="*/ 280918 w 502127"/>
                    <a:gd name="connsiteY63" fmla="*/ 417036 h 426087"/>
                    <a:gd name="connsiteX64" fmla="*/ 250774 w 502127"/>
                    <a:gd name="connsiteY64" fmla="*/ 409370 h 426087"/>
                    <a:gd name="connsiteX65" fmla="*/ 258992 w 502127"/>
                    <a:gd name="connsiteY65" fmla="*/ 372632 h 426087"/>
                    <a:gd name="connsiteX66" fmla="*/ 258992 w 502127"/>
                    <a:gd name="connsiteY66" fmla="*/ 346204 h 426087"/>
                    <a:gd name="connsiteX67" fmla="*/ 243135 w 502127"/>
                    <a:gd name="connsiteY67" fmla="*/ 351490 h 426087"/>
                    <a:gd name="connsiteX68" fmla="*/ 235207 w 502127"/>
                    <a:gd name="connsiteY68" fmla="*/ 354132 h 426087"/>
                    <a:gd name="connsiteX69" fmla="*/ 208779 w 502127"/>
                    <a:gd name="connsiteY69" fmla="*/ 367346 h 426087"/>
                    <a:gd name="connsiteX70" fmla="*/ 192922 w 502127"/>
                    <a:gd name="connsiteY70" fmla="*/ 362061 h 426087"/>
                    <a:gd name="connsiteX71" fmla="*/ 180231 w 502127"/>
                    <a:gd name="connsiteY71" fmla="*/ 371063 h 426087"/>
                    <a:gd name="connsiteX72" fmla="*/ 161994 w 502127"/>
                    <a:gd name="connsiteY72" fmla="*/ 363657 h 426087"/>
                    <a:gd name="connsiteX73" fmla="*/ 140067 w 502127"/>
                    <a:gd name="connsiteY73" fmla="*/ 354132 h 426087"/>
                    <a:gd name="connsiteX74" fmla="*/ 137424 w 502127"/>
                    <a:gd name="connsiteY74" fmla="*/ 346204 h 426087"/>
                    <a:gd name="connsiteX75" fmla="*/ 126853 w 502127"/>
                    <a:gd name="connsiteY75" fmla="*/ 330347 h 426087"/>
                    <a:gd name="connsiteX76" fmla="*/ 124210 w 502127"/>
                    <a:gd name="connsiteY76" fmla="*/ 303920 h 426087"/>
                    <a:gd name="connsiteX77" fmla="*/ 110996 w 502127"/>
                    <a:gd name="connsiteY77" fmla="*/ 290706 h 426087"/>
                    <a:gd name="connsiteX78" fmla="*/ 103068 w 502127"/>
                    <a:gd name="connsiteY78" fmla="*/ 288063 h 426087"/>
                    <a:gd name="connsiteX79" fmla="*/ 95139 w 502127"/>
                    <a:gd name="connsiteY79" fmla="*/ 282777 h 426087"/>
                    <a:gd name="connsiteX80" fmla="*/ 82449 w 502127"/>
                    <a:gd name="connsiteY80" fmla="*/ 279612 h 426087"/>
                    <a:gd name="connsiteX81" fmla="*/ 73997 w 502127"/>
                    <a:gd name="connsiteY81" fmla="*/ 272206 h 426087"/>
                    <a:gd name="connsiteX82" fmla="*/ 66069 w 502127"/>
                    <a:gd name="connsiteY82" fmla="*/ 266921 h 426087"/>
                    <a:gd name="connsiteX83" fmla="*/ 60783 w 502127"/>
                    <a:gd name="connsiteY83" fmla="*/ 251064 h 426087"/>
                    <a:gd name="connsiteX84" fmla="*/ 58141 w 502127"/>
                    <a:gd name="connsiteY84" fmla="*/ 243136 h 426087"/>
                    <a:gd name="connsiteX85" fmla="*/ 55498 w 502127"/>
                    <a:gd name="connsiteY85" fmla="*/ 235207 h 426087"/>
                    <a:gd name="connsiteX86" fmla="*/ 52855 w 502127"/>
                    <a:gd name="connsiteY86" fmla="*/ 221994 h 426087"/>
                    <a:gd name="connsiteX87" fmla="*/ 47570 w 502127"/>
                    <a:gd name="connsiteY87" fmla="*/ 214065 h 426087"/>
                    <a:gd name="connsiteX88" fmla="*/ 39641 w 502127"/>
                    <a:gd name="connsiteY88" fmla="*/ 184995 h 426087"/>
                    <a:gd name="connsiteX89" fmla="*/ 34356 w 502127"/>
                    <a:gd name="connsiteY89" fmla="*/ 177066 h 426087"/>
                    <a:gd name="connsiteX90" fmla="*/ 26427 w 502127"/>
                    <a:gd name="connsiteY90" fmla="*/ 171781 h 426087"/>
                    <a:gd name="connsiteX91" fmla="*/ 23785 w 502127"/>
                    <a:gd name="connsiteY91" fmla="*/ 163853 h 426087"/>
                    <a:gd name="connsiteX92" fmla="*/ 13213 w 502127"/>
                    <a:gd name="connsiteY92" fmla="*/ 147996 h 426087"/>
                    <a:gd name="connsiteX93" fmla="*/ 0 w 502127"/>
                    <a:gd name="connsiteY93" fmla="*/ 137425 h 426087"/>
                    <a:gd name="connsiteX0" fmla="*/ 0 w 502127"/>
                    <a:gd name="connsiteY0" fmla="*/ 137425 h 426087"/>
                    <a:gd name="connsiteX1" fmla="*/ 23785 w 502127"/>
                    <a:gd name="connsiteY1" fmla="*/ 124211 h 426087"/>
                    <a:gd name="connsiteX2" fmla="*/ 36998 w 502127"/>
                    <a:gd name="connsiteY2" fmla="*/ 110997 h 426087"/>
                    <a:gd name="connsiteX3" fmla="*/ 50212 w 502127"/>
                    <a:gd name="connsiteY3" fmla="*/ 89855 h 426087"/>
                    <a:gd name="connsiteX4" fmla="*/ 58141 w 502127"/>
                    <a:gd name="connsiteY4" fmla="*/ 87212 h 426087"/>
                    <a:gd name="connsiteX5" fmla="*/ 71355 w 502127"/>
                    <a:gd name="connsiteY5" fmla="*/ 63427 h 426087"/>
                    <a:gd name="connsiteX6" fmla="*/ 81926 w 502127"/>
                    <a:gd name="connsiteY6" fmla="*/ 47570 h 426087"/>
                    <a:gd name="connsiteX7" fmla="*/ 89854 w 502127"/>
                    <a:gd name="connsiteY7" fmla="*/ 42285 h 426087"/>
                    <a:gd name="connsiteX8" fmla="*/ 95139 w 502127"/>
                    <a:gd name="connsiteY8" fmla="*/ 34357 h 426087"/>
                    <a:gd name="connsiteX9" fmla="*/ 132138 w 502127"/>
                    <a:gd name="connsiteY9" fmla="*/ 47570 h 426087"/>
                    <a:gd name="connsiteX10" fmla="*/ 140067 w 502127"/>
                    <a:gd name="connsiteY10" fmla="*/ 50213 h 426087"/>
                    <a:gd name="connsiteX11" fmla="*/ 163852 w 502127"/>
                    <a:gd name="connsiteY11" fmla="*/ 63427 h 426087"/>
                    <a:gd name="connsiteX12" fmla="*/ 187637 w 502127"/>
                    <a:gd name="connsiteY12" fmla="*/ 73998 h 426087"/>
                    <a:gd name="connsiteX13" fmla="*/ 195565 w 502127"/>
                    <a:gd name="connsiteY13" fmla="*/ 76641 h 426087"/>
                    <a:gd name="connsiteX14" fmla="*/ 211422 w 502127"/>
                    <a:gd name="connsiteY14" fmla="*/ 73998 h 426087"/>
                    <a:gd name="connsiteX15" fmla="*/ 219350 w 502127"/>
                    <a:gd name="connsiteY15" fmla="*/ 71355 h 426087"/>
                    <a:gd name="connsiteX16" fmla="*/ 216707 w 502127"/>
                    <a:gd name="connsiteY16" fmla="*/ 60784 h 426087"/>
                    <a:gd name="connsiteX17" fmla="*/ 224635 w 502127"/>
                    <a:gd name="connsiteY17" fmla="*/ 52856 h 426087"/>
                    <a:gd name="connsiteX18" fmla="*/ 240492 w 502127"/>
                    <a:gd name="connsiteY18" fmla="*/ 47570 h 426087"/>
                    <a:gd name="connsiteX19" fmla="*/ 245778 w 502127"/>
                    <a:gd name="connsiteY19" fmla="*/ 39642 h 426087"/>
                    <a:gd name="connsiteX20" fmla="*/ 261634 w 502127"/>
                    <a:gd name="connsiteY20" fmla="*/ 36999 h 426087"/>
                    <a:gd name="connsiteX21" fmla="*/ 311847 w 502127"/>
                    <a:gd name="connsiteY21" fmla="*/ 34357 h 426087"/>
                    <a:gd name="connsiteX22" fmla="*/ 327704 w 502127"/>
                    <a:gd name="connsiteY22" fmla="*/ 26428 h 426087"/>
                    <a:gd name="connsiteX23" fmla="*/ 343560 w 502127"/>
                    <a:gd name="connsiteY23" fmla="*/ 18500 h 426087"/>
                    <a:gd name="connsiteX24" fmla="*/ 348846 w 502127"/>
                    <a:gd name="connsiteY24" fmla="*/ 10572 h 426087"/>
                    <a:gd name="connsiteX25" fmla="*/ 359417 w 502127"/>
                    <a:gd name="connsiteY25" fmla="*/ 7929 h 426087"/>
                    <a:gd name="connsiteX26" fmla="*/ 367345 w 502127"/>
                    <a:gd name="connsiteY26" fmla="*/ 5286 h 426087"/>
                    <a:gd name="connsiteX27" fmla="*/ 385845 w 502127"/>
                    <a:gd name="connsiteY27" fmla="*/ 0 h 426087"/>
                    <a:gd name="connsiteX28" fmla="*/ 406987 w 502127"/>
                    <a:gd name="connsiteY28" fmla="*/ 2643 h 426087"/>
                    <a:gd name="connsiteX29" fmla="*/ 412272 w 502127"/>
                    <a:gd name="connsiteY29" fmla="*/ 10572 h 426087"/>
                    <a:gd name="connsiteX30" fmla="*/ 443751 w 502127"/>
                    <a:gd name="connsiteY30" fmla="*/ 24832 h 426087"/>
                    <a:gd name="connsiteX31" fmla="*/ 470413 w 502127"/>
                    <a:gd name="connsiteY31" fmla="*/ 58142 h 426087"/>
                    <a:gd name="connsiteX32" fmla="*/ 486270 w 502127"/>
                    <a:gd name="connsiteY32" fmla="*/ 66070 h 426087"/>
                    <a:gd name="connsiteX33" fmla="*/ 499484 w 502127"/>
                    <a:gd name="connsiteY33" fmla="*/ 79284 h 426087"/>
                    <a:gd name="connsiteX34" fmla="*/ 502127 w 502127"/>
                    <a:gd name="connsiteY34" fmla="*/ 92498 h 426087"/>
                    <a:gd name="connsiteX35" fmla="*/ 494198 w 502127"/>
                    <a:gd name="connsiteY35" fmla="*/ 121568 h 426087"/>
                    <a:gd name="connsiteX36" fmla="*/ 491556 w 502127"/>
                    <a:gd name="connsiteY36" fmla="*/ 129496 h 426087"/>
                    <a:gd name="connsiteX37" fmla="*/ 483627 w 502127"/>
                    <a:gd name="connsiteY37" fmla="*/ 145353 h 426087"/>
                    <a:gd name="connsiteX38" fmla="*/ 480723 w 502127"/>
                    <a:gd name="connsiteY38" fmla="*/ 171781 h 426087"/>
                    <a:gd name="connsiteX39" fmla="*/ 482319 w 502127"/>
                    <a:gd name="connsiteY39" fmla="*/ 185256 h 426087"/>
                    <a:gd name="connsiteX40" fmla="*/ 473056 w 502127"/>
                    <a:gd name="connsiteY40" fmla="*/ 195566 h 426087"/>
                    <a:gd name="connsiteX41" fmla="*/ 482319 w 502127"/>
                    <a:gd name="connsiteY41" fmla="*/ 201113 h 426087"/>
                    <a:gd name="connsiteX42" fmla="*/ 465128 w 502127"/>
                    <a:gd name="connsiteY42" fmla="*/ 227279 h 426087"/>
                    <a:gd name="connsiteX43" fmla="*/ 467771 w 502127"/>
                    <a:gd name="connsiteY43" fmla="*/ 235207 h 426087"/>
                    <a:gd name="connsiteX44" fmla="*/ 462485 w 502127"/>
                    <a:gd name="connsiteY44" fmla="*/ 251064 h 426087"/>
                    <a:gd name="connsiteX45" fmla="*/ 465128 w 502127"/>
                    <a:gd name="connsiteY45" fmla="*/ 264278 h 426087"/>
                    <a:gd name="connsiteX46" fmla="*/ 467771 w 502127"/>
                    <a:gd name="connsiteY46" fmla="*/ 272206 h 426087"/>
                    <a:gd name="connsiteX47" fmla="*/ 459842 w 502127"/>
                    <a:gd name="connsiteY47" fmla="*/ 274849 h 426087"/>
                    <a:gd name="connsiteX48" fmla="*/ 447963 w 502127"/>
                    <a:gd name="connsiteY48" fmla="*/ 298110 h 426087"/>
                    <a:gd name="connsiteX49" fmla="*/ 422582 w 502127"/>
                    <a:gd name="connsiteY49" fmla="*/ 311324 h 426087"/>
                    <a:gd name="connsiteX50" fmla="*/ 404344 w 502127"/>
                    <a:gd name="connsiteY50" fmla="*/ 317133 h 426087"/>
                    <a:gd name="connsiteX51" fmla="*/ 396416 w 502127"/>
                    <a:gd name="connsiteY51" fmla="*/ 322419 h 426087"/>
                    <a:gd name="connsiteX52" fmla="*/ 388487 w 502127"/>
                    <a:gd name="connsiteY52" fmla="*/ 330347 h 426087"/>
                    <a:gd name="connsiteX53" fmla="*/ 369988 w 502127"/>
                    <a:gd name="connsiteY53" fmla="*/ 335633 h 426087"/>
                    <a:gd name="connsiteX54" fmla="*/ 362060 w 502127"/>
                    <a:gd name="connsiteY54" fmla="*/ 340918 h 426087"/>
                    <a:gd name="connsiteX55" fmla="*/ 354131 w 502127"/>
                    <a:gd name="connsiteY55" fmla="*/ 348847 h 426087"/>
                    <a:gd name="connsiteX56" fmla="*/ 338275 w 502127"/>
                    <a:gd name="connsiteY56" fmla="*/ 351490 h 426087"/>
                    <a:gd name="connsiteX57" fmla="*/ 327704 w 502127"/>
                    <a:gd name="connsiteY57" fmla="*/ 367346 h 426087"/>
                    <a:gd name="connsiteX58" fmla="*/ 325061 w 502127"/>
                    <a:gd name="connsiteY58" fmla="*/ 388488 h 426087"/>
                    <a:gd name="connsiteX59" fmla="*/ 319775 w 502127"/>
                    <a:gd name="connsiteY59" fmla="*/ 417559 h 426087"/>
                    <a:gd name="connsiteX60" fmla="*/ 322418 w 502127"/>
                    <a:gd name="connsiteY60" fmla="*/ 425487 h 426087"/>
                    <a:gd name="connsiteX61" fmla="*/ 311847 w 502127"/>
                    <a:gd name="connsiteY61" fmla="*/ 422844 h 426087"/>
                    <a:gd name="connsiteX62" fmla="*/ 295990 w 502127"/>
                    <a:gd name="connsiteY62" fmla="*/ 417559 h 426087"/>
                    <a:gd name="connsiteX63" fmla="*/ 280918 w 502127"/>
                    <a:gd name="connsiteY63" fmla="*/ 417036 h 426087"/>
                    <a:gd name="connsiteX64" fmla="*/ 250774 w 502127"/>
                    <a:gd name="connsiteY64" fmla="*/ 409370 h 426087"/>
                    <a:gd name="connsiteX65" fmla="*/ 258992 w 502127"/>
                    <a:gd name="connsiteY65" fmla="*/ 372632 h 426087"/>
                    <a:gd name="connsiteX66" fmla="*/ 258992 w 502127"/>
                    <a:gd name="connsiteY66" fmla="*/ 346204 h 426087"/>
                    <a:gd name="connsiteX67" fmla="*/ 243135 w 502127"/>
                    <a:gd name="connsiteY67" fmla="*/ 351490 h 426087"/>
                    <a:gd name="connsiteX68" fmla="*/ 235207 w 502127"/>
                    <a:gd name="connsiteY68" fmla="*/ 354132 h 426087"/>
                    <a:gd name="connsiteX69" fmla="*/ 208779 w 502127"/>
                    <a:gd name="connsiteY69" fmla="*/ 367346 h 426087"/>
                    <a:gd name="connsiteX70" fmla="*/ 192922 w 502127"/>
                    <a:gd name="connsiteY70" fmla="*/ 362061 h 426087"/>
                    <a:gd name="connsiteX71" fmla="*/ 180231 w 502127"/>
                    <a:gd name="connsiteY71" fmla="*/ 371063 h 426087"/>
                    <a:gd name="connsiteX72" fmla="*/ 161994 w 502127"/>
                    <a:gd name="connsiteY72" fmla="*/ 363657 h 426087"/>
                    <a:gd name="connsiteX73" fmla="*/ 140067 w 502127"/>
                    <a:gd name="connsiteY73" fmla="*/ 354132 h 426087"/>
                    <a:gd name="connsiteX74" fmla="*/ 137424 w 502127"/>
                    <a:gd name="connsiteY74" fmla="*/ 346204 h 426087"/>
                    <a:gd name="connsiteX75" fmla="*/ 126853 w 502127"/>
                    <a:gd name="connsiteY75" fmla="*/ 330347 h 426087"/>
                    <a:gd name="connsiteX76" fmla="*/ 124210 w 502127"/>
                    <a:gd name="connsiteY76" fmla="*/ 303920 h 426087"/>
                    <a:gd name="connsiteX77" fmla="*/ 110996 w 502127"/>
                    <a:gd name="connsiteY77" fmla="*/ 290706 h 426087"/>
                    <a:gd name="connsiteX78" fmla="*/ 103068 w 502127"/>
                    <a:gd name="connsiteY78" fmla="*/ 288063 h 426087"/>
                    <a:gd name="connsiteX79" fmla="*/ 95139 w 502127"/>
                    <a:gd name="connsiteY79" fmla="*/ 282777 h 426087"/>
                    <a:gd name="connsiteX80" fmla="*/ 82449 w 502127"/>
                    <a:gd name="connsiteY80" fmla="*/ 279612 h 426087"/>
                    <a:gd name="connsiteX81" fmla="*/ 73997 w 502127"/>
                    <a:gd name="connsiteY81" fmla="*/ 272206 h 426087"/>
                    <a:gd name="connsiteX82" fmla="*/ 66069 w 502127"/>
                    <a:gd name="connsiteY82" fmla="*/ 266921 h 426087"/>
                    <a:gd name="connsiteX83" fmla="*/ 60783 w 502127"/>
                    <a:gd name="connsiteY83" fmla="*/ 251064 h 426087"/>
                    <a:gd name="connsiteX84" fmla="*/ 58141 w 502127"/>
                    <a:gd name="connsiteY84" fmla="*/ 243136 h 426087"/>
                    <a:gd name="connsiteX85" fmla="*/ 55498 w 502127"/>
                    <a:gd name="connsiteY85" fmla="*/ 235207 h 426087"/>
                    <a:gd name="connsiteX86" fmla="*/ 52855 w 502127"/>
                    <a:gd name="connsiteY86" fmla="*/ 221994 h 426087"/>
                    <a:gd name="connsiteX87" fmla="*/ 47570 w 502127"/>
                    <a:gd name="connsiteY87" fmla="*/ 214065 h 426087"/>
                    <a:gd name="connsiteX88" fmla="*/ 39641 w 502127"/>
                    <a:gd name="connsiteY88" fmla="*/ 184995 h 426087"/>
                    <a:gd name="connsiteX89" fmla="*/ 34356 w 502127"/>
                    <a:gd name="connsiteY89" fmla="*/ 177066 h 426087"/>
                    <a:gd name="connsiteX90" fmla="*/ 26427 w 502127"/>
                    <a:gd name="connsiteY90" fmla="*/ 171781 h 426087"/>
                    <a:gd name="connsiteX91" fmla="*/ 23785 w 502127"/>
                    <a:gd name="connsiteY91" fmla="*/ 163853 h 426087"/>
                    <a:gd name="connsiteX92" fmla="*/ 13213 w 502127"/>
                    <a:gd name="connsiteY92" fmla="*/ 147996 h 426087"/>
                    <a:gd name="connsiteX93" fmla="*/ 0 w 502127"/>
                    <a:gd name="connsiteY93" fmla="*/ 137425 h 42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502127" h="426087">
                      <a:moveTo>
                        <a:pt x="0" y="137425"/>
                      </a:moveTo>
                      <a:cubicBezTo>
                        <a:pt x="2757" y="136046"/>
                        <a:pt x="19507" y="128489"/>
                        <a:pt x="23785" y="124211"/>
                      </a:cubicBezTo>
                      <a:cubicBezTo>
                        <a:pt x="41411" y="106587"/>
                        <a:pt x="15848" y="125099"/>
                        <a:pt x="36998" y="110997"/>
                      </a:cubicBezTo>
                      <a:cubicBezTo>
                        <a:pt x="41819" y="96535"/>
                        <a:pt x="38486" y="95718"/>
                        <a:pt x="50212" y="89855"/>
                      </a:cubicBezTo>
                      <a:cubicBezTo>
                        <a:pt x="52704" y="88609"/>
                        <a:pt x="55498" y="88093"/>
                        <a:pt x="58141" y="87212"/>
                      </a:cubicBezTo>
                      <a:cubicBezTo>
                        <a:pt x="62792" y="73256"/>
                        <a:pt x="59237" y="81603"/>
                        <a:pt x="71355" y="63427"/>
                      </a:cubicBezTo>
                      <a:cubicBezTo>
                        <a:pt x="71356" y="63425"/>
                        <a:pt x="81925" y="47571"/>
                        <a:pt x="81926" y="47570"/>
                      </a:cubicBezTo>
                      <a:lnTo>
                        <a:pt x="89854" y="42285"/>
                      </a:lnTo>
                      <a:cubicBezTo>
                        <a:pt x="91616" y="39642"/>
                        <a:pt x="92025" y="34980"/>
                        <a:pt x="95139" y="34357"/>
                      </a:cubicBezTo>
                      <a:cubicBezTo>
                        <a:pt x="121073" y="29170"/>
                        <a:pt x="111725" y="40766"/>
                        <a:pt x="132138" y="47570"/>
                      </a:cubicBezTo>
                      <a:lnTo>
                        <a:pt x="140067" y="50213"/>
                      </a:lnTo>
                      <a:cubicBezTo>
                        <a:pt x="158241" y="62329"/>
                        <a:pt x="149897" y="58775"/>
                        <a:pt x="163852" y="63427"/>
                      </a:cubicBezTo>
                      <a:cubicBezTo>
                        <a:pt x="176417" y="71804"/>
                        <a:pt x="168765" y="67708"/>
                        <a:pt x="187637" y="73998"/>
                      </a:cubicBezTo>
                      <a:lnTo>
                        <a:pt x="195565" y="76641"/>
                      </a:lnTo>
                      <a:cubicBezTo>
                        <a:pt x="200851" y="75760"/>
                        <a:pt x="206191" y="75161"/>
                        <a:pt x="211422" y="73998"/>
                      </a:cubicBezTo>
                      <a:cubicBezTo>
                        <a:pt x="214141" y="73394"/>
                        <a:pt x="218316" y="73941"/>
                        <a:pt x="219350" y="71355"/>
                      </a:cubicBezTo>
                      <a:cubicBezTo>
                        <a:pt x="220699" y="67983"/>
                        <a:pt x="217588" y="64308"/>
                        <a:pt x="216707" y="60784"/>
                      </a:cubicBezTo>
                      <a:cubicBezTo>
                        <a:pt x="219350" y="58141"/>
                        <a:pt x="221368" y="54671"/>
                        <a:pt x="224635" y="52856"/>
                      </a:cubicBezTo>
                      <a:cubicBezTo>
                        <a:pt x="229505" y="50150"/>
                        <a:pt x="240492" y="47570"/>
                        <a:pt x="240492" y="47570"/>
                      </a:cubicBezTo>
                      <a:cubicBezTo>
                        <a:pt x="242254" y="44927"/>
                        <a:pt x="242937" y="41062"/>
                        <a:pt x="245778" y="39642"/>
                      </a:cubicBezTo>
                      <a:cubicBezTo>
                        <a:pt x="250571" y="37246"/>
                        <a:pt x="256293" y="37426"/>
                        <a:pt x="261634" y="36999"/>
                      </a:cubicBezTo>
                      <a:cubicBezTo>
                        <a:pt x="278341" y="35663"/>
                        <a:pt x="295109" y="35238"/>
                        <a:pt x="311847" y="34357"/>
                      </a:cubicBezTo>
                      <a:cubicBezTo>
                        <a:pt x="331773" y="27714"/>
                        <a:pt x="307212" y="36675"/>
                        <a:pt x="327704" y="26428"/>
                      </a:cubicBezTo>
                      <a:cubicBezTo>
                        <a:pt x="349590" y="15484"/>
                        <a:pt x="320835" y="33649"/>
                        <a:pt x="343560" y="18500"/>
                      </a:cubicBezTo>
                      <a:cubicBezTo>
                        <a:pt x="345322" y="15857"/>
                        <a:pt x="346203" y="12334"/>
                        <a:pt x="348846" y="10572"/>
                      </a:cubicBezTo>
                      <a:cubicBezTo>
                        <a:pt x="351868" y="8557"/>
                        <a:pt x="355925" y="8927"/>
                        <a:pt x="359417" y="7929"/>
                      </a:cubicBezTo>
                      <a:cubicBezTo>
                        <a:pt x="362095" y="7164"/>
                        <a:pt x="364667" y="6051"/>
                        <a:pt x="367345" y="5286"/>
                      </a:cubicBezTo>
                      <a:cubicBezTo>
                        <a:pt x="390583" y="-1354"/>
                        <a:pt x="366828" y="6339"/>
                        <a:pt x="385845" y="0"/>
                      </a:cubicBezTo>
                      <a:cubicBezTo>
                        <a:pt x="392892" y="881"/>
                        <a:pt x="400393" y="5"/>
                        <a:pt x="406987" y="2643"/>
                      </a:cubicBezTo>
                      <a:cubicBezTo>
                        <a:pt x="409936" y="3823"/>
                        <a:pt x="406145" y="6874"/>
                        <a:pt x="412272" y="10572"/>
                      </a:cubicBezTo>
                      <a:cubicBezTo>
                        <a:pt x="418399" y="14270"/>
                        <a:pt x="434061" y="16904"/>
                        <a:pt x="443751" y="24832"/>
                      </a:cubicBezTo>
                      <a:cubicBezTo>
                        <a:pt x="453441" y="32760"/>
                        <a:pt x="458961" y="52857"/>
                        <a:pt x="470413" y="58142"/>
                      </a:cubicBezTo>
                      <a:cubicBezTo>
                        <a:pt x="476864" y="60292"/>
                        <a:pt x="481145" y="60945"/>
                        <a:pt x="486270" y="66070"/>
                      </a:cubicBezTo>
                      <a:cubicBezTo>
                        <a:pt x="503889" y="83689"/>
                        <a:pt x="478343" y="65188"/>
                        <a:pt x="499484" y="79284"/>
                      </a:cubicBezTo>
                      <a:cubicBezTo>
                        <a:pt x="500365" y="83689"/>
                        <a:pt x="502127" y="88006"/>
                        <a:pt x="502127" y="92498"/>
                      </a:cubicBezTo>
                      <a:cubicBezTo>
                        <a:pt x="502127" y="99968"/>
                        <a:pt x="496270" y="115351"/>
                        <a:pt x="494198" y="121568"/>
                      </a:cubicBezTo>
                      <a:cubicBezTo>
                        <a:pt x="493317" y="124211"/>
                        <a:pt x="493101" y="127178"/>
                        <a:pt x="491556" y="129496"/>
                      </a:cubicBezTo>
                      <a:cubicBezTo>
                        <a:pt x="486683" y="136806"/>
                        <a:pt x="485432" y="138306"/>
                        <a:pt x="483627" y="145353"/>
                      </a:cubicBezTo>
                      <a:cubicBezTo>
                        <a:pt x="481822" y="152400"/>
                        <a:pt x="480941" y="165131"/>
                        <a:pt x="480723" y="171781"/>
                      </a:cubicBezTo>
                      <a:cubicBezTo>
                        <a:pt x="480505" y="178431"/>
                        <a:pt x="483200" y="181292"/>
                        <a:pt x="482319" y="185256"/>
                      </a:cubicBezTo>
                      <a:cubicBezTo>
                        <a:pt x="481438" y="189220"/>
                        <a:pt x="473056" y="192923"/>
                        <a:pt x="473056" y="195566"/>
                      </a:cubicBezTo>
                      <a:cubicBezTo>
                        <a:pt x="473056" y="198209"/>
                        <a:pt x="482923" y="198394"/>
                        <a:pt x="482319" y="201113"/>
                      </a:cubicBezTo>
                      <a:cubicBezTo>
                        <a:pt x="476118" y="229020"/>
                        <a:pt x="471078" y="209432"/>
                        <a:pt x="465128" y="227279"/>
                      </a:cubicBezTo>
                      <a:cubicBezTo>
                        <a:pt x="466009" y="229922"/>
                        <a:pt x="468079" y="232438"/>
                        <a:pt x="467771" y="235207"/>
                      </a:cubicBezTo>
                      <a:cubicBezTo>
                        <a:pt x="467156" y="240745"/>
                        <a:pt x="462485" y="251064"/>
                        <a:pt x="462485" y="251064"/>
                      </a:cubicBezTo>
                      <a:cubicBezTo>
                        <a:pt x="463366" y="255469"/>
                        <a:pt x="464038" y="259920"/>
                        <a:pt x="465128" y="264278"/>
                      </a:cubicBezTo>
                      <a:cubicBezTo>
                        <a:pt x="465804" y="266980"/>
                        <a:pt x="469017" y="269714"/>
                        <a:pt x="467771" y="272206"/>
                      </a:cubicBezTo>
                      <a:cubicBezTo>
                        <a:pt x="466525" y="274698"/>
                        <a:pt x="462485" y="273968"/>
                        <a:pt x="459842" y="274849"/>
                      </a:cubicBezTo>
                      <a:cubicBezTo>
                        <a:pt x="419776" y="301560"/>
                        <a:pt x="454173" y="292031"/>
                        <a:pt x="447963" y="298110"/>
                      </a:cubicBezTo>
                      <a:cubicBezTo>
                        <a:pt x="441753" y="304189"/>
                        <a:pt x="429852" y="308154"/>
                        <a:pt x="422582" y="311324"/>
                      </a:cubicBezTo>
                      <a:cubicBezTo>
                        <a:pt x="415312" y="314495"/>
                        <a:pt x="408705" y="315284"/>
                        <a:pt x="404344" y="317133"/>
                      </a:cubicBezTo>
                      <a:cubicBezTo>
                        <a:pt x="399983" y="318982"/>
                        <a:pt x="398662" y="320173"/>
                        <a:pt x="396416" y="322419"/>
                      </a:cubicBezTo>
                      <a:cubicBezTo>
                        <a:pt x="393773" y="325062"/>
                        <a:pt x="391597" y="328274"/>
                        <a:pt x="388487" y="330347"/>
                      </a:cubicBezTo>
                      <a:cubicBezTo>
                        <a:pt x="386212" y="331864"/>
                        <a:pt x="371399" y="335280"/>
                        <a:pt x="369988" y="335633"/>
                      </a:cubicBezTo>
                      <a:cubicBezTo>
                        <a:pt x="367345" y="337395"/>
                        <a:pt x="364500" y="338885"/>
                        <a:pt x="362060" y="340918"/>
                      </a:cubicBezTo>
                      <a:cubicBezTo>
                        <a:pt x="359189" y="343311"/>
                        <a:pt x="357547" y="347329"/>
                        <a:pt x="354131" y="348847"/>
                      </a:cubicBezTo>
                      <a:cubicBezTo>
                        <a:pt x="349235" y="351023"/>
                        <a:pt x="343560" y="350609"/>
                        <a:pt x="338275" y="351490"/>
                      </a:cubicBezTo>
                      <a:cubicBezTo>
                        <a:pt x="334751" y="356775"/>
                        <a:pt x="328492" y="361043"/>
                        <a:pt x="327704" y="367346"/>
                      </a:cubicBezTo>
                      <a:cubicBezTo>
                        <a:pt x="326823" y="374393"/>
                        <a:pt x="326065" y="381457"/>
                        <a:pt x="325061" y="388488"/>
                      </a:cubicBezTo>
                      <a:cubicBezTo>
                        <a:pt x="323370" y="400323"/>
                        <a:pt x="322052" y="406176"/>
                        <a:pt x="319775" y="417559"/>
                      </a:cubicBezTo>
                      <a:cubicBezTo>
                        <a:pt x="320656" y="420202"/>
                        <a:pt x="324736" y="423942"/>
                        <a:pt x="322418" y="425487"/>
                      </a:cubicBezTo>
                      <a:cubicBezTo>
                        <a:pt x="319396" y="427502"/>
                        <a:pt x="315326" y="423888"/>
                        <a:pt x="311847" y="422844"/>
                      </a:cubicBezTo>
                      <a:cubicBezTo>
                        <a:pt x="306510" y="421243"/>
                        <a:pt x="301145" y="418527"/>
                        <a:pt x="295990" y="417559"/>
                      </a:cubicBezTo>
                      <a:cubicBezTo>
                        <a:pt x="290835" y="416591"/>
                        <a:pt x="288454" y="418401"/>
                        <a:pt x="280918" y="417036"/>
                      </a:cubicBezTo>
                      <a:cubicBezTo>
                        <a:pt x="273382" y="415671"/>
                        <a:pt x="254428" y="416771"/>
                        <a:pt x="250774" y="409370"/>
                      </a:cubicBezTo>
                      <a:cubicBezTo>
                        <a:pt x="247120" y="401969"/>
                        <a:pt x="257622" y="383160"/>
                        <a:pt x="258992" y="372632"/>
                      </a:cubicBezTo>
                      <a:cubicBezTo>
                        <a:pt x="259548" y="369851"/>
                        <a:pt x="265481" y="348985"/>
                        <a:pt x="258992" y="346204"/>
                      </a:cubicBezTo>
                      <a:cubicBezTo>
                        <a:pt x="253871" y="344009"/>
                        <a:pt x="248421" y="349728"/>
                        <a:pt x="243135" y="351490"/>
                      </a:cubicBezTo>
                      <a:lnTo>
                        <a:pt x="235207" y="354132"/>
                      </a:lnTo>
                      <a:cubicBezTo>
                        <a:pt x="216328" y="366718"/>
                        <a:pt x="225513" y="363162"/>
                        <a:pt x="208779" y="367346"/>
                      </a:cubicBezTo>
                      <a:cubicBezTo>
                        <a:pt x="203493" y="365584"/>
                        <a:pt x="197680" y="361442"/>
                        <a:pt x="192922" y="362061"/>
                      </a:cubicBezTo>
                      <a:cubicBezTo>
                        <a:pt x="188164" y="362681"/>
                        <a:pt x="185386" y="370797"/>
                        <a:pt x="180231" y="371063"/>
                      </a:cubicBezTo>
                      <a:cubicBezTo>
                        <a:pt x="175076" y="371329"/>
                        <a:pt x="168688" y="366479"/>
                        <a:pt x="161994" y="363657"/>
                      </a:cubicBezTo>
                      <a:cubicBezTo>
                        <a:pt x="155300" y="360835"/>
                        <a:pt x="144162" y="357041"/>
                        <a:pt x="140067" y="354132"/>
                      </a:cubicBezTo>
                      <a:cubicBezTo>
                        <a:pt x="135972" y="351223"/>
                        <a:pt x="138777" y="348639"/>
                        <a:pt x="137424" y="346204"/>
                      </a:cubicBezTo>
                      <a:cubicBezTo>
                        <a:pt x="134339" y="340651"/>
                        <a:pt x="126853" y="330347"/>
                        <a:pt x="126853" y="330347"/>
                      </a:cubicBezTo>
                      <a:cubicBezTo>
                        <a:pt x="125972" y="321538"/>
                        <a:pt x="126201" y="312546"/>
                        <a:pt x="124210" y="303920"/>
                      </a:cubicBezTo>
                      <a:cubicBezTo>
                        <a:pt x="122831" y="297944"/>
                        <a:pt x="115899" y="293158"/>
                        <a:pt x="110996" y="290706"/>
                      </a:cubicBezTo>
                      <a:cubicBezTo>
                        <a:pt x="108504" y="289460"/>
                        <a:pt x="105560" y="289309"/>
                        <a:pt x="103068" y="288063"/>
                      </a:cubicBezTo>
                      <a:cubicBezTo>
                        <a:pt x="100227" y="286642"/>
                        <a:pt x="98575" y="284185"/>
                        <a:pt x="95139" y="282777"/>
                      </a:cubicBezTo>
                      <a:cubicBezTo>
                        <a:pt x="91703" y="281369"/>
                        <a:pt x="85792" y="281283"/>
                        <a:pt x="82449" y="279612"/>
                      </a:cubicBezTo>
                      <a:cubicBezTo>
                        <a:pt x="78431" y="277603"/>
                        <a:pt x="78402" y="273087"/>
                        <a:pt x="73997" y="272206"/>
                      </a:cubicBezTo>
                      <a:cubicBezTo>
                        <a:pt x="71354" y="270444"/>
                        <a:pt x="67752" y="269614"/>
                        <a:pt x="66069" y="266921"/>
                      </a:cubicBezTo>
                      <a:cubicBezTo>
                        <a:pt x="63116" y="262196"/>
                        <a:pt x="62545" y="256350"/>
                        <a:pt x="60783" y="251064"/>
                      </a:cubicBezTo>
                      <a:lnTo>
                        <a:pt x="58141" y="243136"/>
                      </a:lnTo>
                      <a:cubicBezTo>
                        <a:pt x="57260" y="240493"/>
                        <a:pt x="56044" y="237939"/>
                        <a:pt x="55498" y="235207"/>
                      </a:cubicBezTo>
                      <a:cubicBezTo>
                        <a:pt x="54617" y="230803"/>
                        <a:pt x="54432" y="226200"/>
                        <a:pt x="52855" y="221994"/>
                      </a:cubicBezTo>
                      <a:cubicBezTo>
                        <a:pt x="51740" y="219020"/>
                        <a:pt x="49332" y="216708"/>
                        <a:pt x="47570" y="214065"/>
                      </a:cubicBezTo>
                      <a:cubicBezTo>
                        <a:pt x="46151" y="206971"/>
                        <a:pt x="43474" y="190746"/>
                        <a:pt x="39641" y="184995"/>
                      </a:cubicBezTo>
                      <a:cubicBezTo>
                        <a:pt x="37879" y="182352"/>
                        <a:pt x="36602" y="179312"/>
                        <a:pt x="34356" y="177066"/>
                      </a:cubicBezTo>
                      <a:cubicBezTo>
                        <a:pt x="32110" y="174820"/>
                        <a:pt x="29070" y="173543"/>
                        <a:pt x="26427" y="171781"/>
                      </a:cubicBezTo>
                      <a:cubicBezTo>
                        <a:pt x="25546" y="169138"/>
                        <a:pt x="25138" y="166288"/>
                        <a:pt x="23785" y="163853"/>
                      </a:cubicBezTo>
                      <a:cubicBezTo>
                        <a:pt x="20700" y="158300"/>
                        <a:pt x="16053" y="153678"/>
                        <a:pt x="13213" y="147996"/>
                      </a:cubicBezTo>
                      <a:lnTo>
                        <a:pt x="0" y="137425"/>
                      </a:ln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PY"/>
                </a:p>
              </p:txBody>
            </p:sp>
            <p:sp>
              <p:nvSpPr>
                <p:cNvPr id="134" name="17 Forma libre">
                  <a:extLst>
                    <a:ext uri="{FF2B5EF4-FFF2-40B4-BE49-F238E27FC236}">
                      <a16:creationId xmlns:a16="http://schemas.microsoft.com/office/drawing/2014/main" id="{A5239FF6-521C-4E65-969E-265F66D80FE5}"/>
                    </a:ext>
                  </a:extLst>
                </p:cNvPr>
                <p:cNvSpPr/>
                <p:nvPr/>
              </p:nvSpPr>
              <p:spPr>
                <a:xfrm>
                  <a:off x="5492750" y="3948113"/>
                  <a:ext cx="1036638" cy="706437"/>
                </a:xfrm>
                <a:custGeom>
                  <a:avLst/>
                  <a:gdLst>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8062 w 1025815"/>
                    <a:gd name="connsiteY7" fmla="*/ 240493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58992 h 705621"/>
                    <a:gd name="connsiteX20" fmla="*/ 391131 w 1025815"/>
                    <a:gd name="connsiteY20" fmla="*/ 245778 h 705621"/>
                    <a:gd name="connsiteX21" fmla="*/ 393773 w 1025815"/>
                    <a:gd name="connsiteY21" fmla="*/ 237850 h 705621"/>
                    <a:gd name="connsiteX22" fmla="*/ 409630 w 1025815"/>
                    <a:gd name="connsiteY22" fmla="*/ 227279 h 705621"/>
                    <a:gd name="connsiteX23" fmla="*/ 425487 w 1025815"/>
                    <a:gd name="connsiteY23" fmla="*/ 216708 h 705621"/>
                    <a:gd name="connsiteX24" fmla="*/ 433415 w 1025815"/>
                    <a:gd name="connsiteY24" fmla="*/ 211422 h 705621"/>
                    <a:gd name="connsiteX25" fmla="*/ 443986 w 1025815"/>
                    <a:gd name="connsiteY25" fmla="*/ 195566 h 705621"/>
                    <a:gd name="connsiteX26" fmla="*/ 459843 w 1025815"/>
                    <a:gd name="connsiteY26" fmla="*/ 184994 h 705621"/>
                    <a:gd name="connsiteX27" fmla="*/ 467771 w 1025815"/>
                    <a:gd name="connsiteY27" fmla="*/ 179709 h 705621"/>
                    <a:gd name="connsiteX28" fmla="*/ 475699 w 1025815"/>
                    <a:gd name="connsiteY28" fmla="*/ 177066 h 705621"/>
                    <a:gd name="connsiteX29" fmla="*/ 483628 w 1025815"/>
                    <a:gd name="connsiteY29" fmla="*/ 169138 h 705621"/>
                    <a:gd name="connsiteX30" fmla="*/ 491556 w 1025815"/>
                    <a:gd name="connsiteY30" fmla="*/ 166495 h 705621"/>
                    <a:gd name="connsiteX31" fmla="*/ 499484 w 1025815"/>
                    <a:gd name="connsiteY31" fmla="*/ 161209 h 705621"/>
                    <a:gd name="connsiteX32" fmla="*/ 510055 w 1025815"/>
                    <a:gd name="connsiteY32" fmla="*/ 158567 h 705621"/>
                    <a:gd name="connsiteX33" fmla="*/ 525912 w 1025815"/>
                    <a:gd name="connsiteY33" fmla="*/ 153281 h 705621"/>
                    <a:gd name="connsiteX34" fmla="*/ 533840 w 1025815"/>
                    <a:gd name="connsiteY34" fmla="*/ 150638 h 705621"/>
                    <a:gd name="connsiteX35" fmla="*/ 560268 w 1025815"/>
                    <a:gd name="connsiteY35" fmla="*/ 142710 h 705621"/>
                    <a:gd name="connsiteX36" fmla="*/ 584053 w 1025815"/>
                    <a:gd name="connsiteY36" fmla="*/ 132139 h 705621"/>
                    <a:gd name="connsiteX37" fmla="*/ 591981 w 1025815"/>
                    <a:gd name="connsiteY37" fmla="*/ 129496 h 705621"/>
                    <a:gd name="connsiteX38" fmla="*/ 602552 w 1025815"/>
                    <a:gd name="connsiteY38" fmla="*/ 116282 h 705621"/>
                    <a:gd name="connsiteX39" fmla="*/ 605195 w 1025815"/>
                    <a:gd name="connsiteY39" fmla="*/ 108354 h 705621"/>
                    <a:gd name="connsiteX40" fmla="*/ 610481 w 1025815"/>
                    <a:gd name="connsiteY40" fmla="*/ 100426 h 705621"/>
                    <a:gd name="connsiteX41" fmla="*/ 623695 w 1025815"/>
                    <a:gd name="connsiteY41" fmla="*/ 79283 h 705621"/>
                    <a:gd name="connsiteX42" fmla="*/ 631623 w 1025815"/>
                    <a:gd name="connsiteY42" fmla="*/ 76641 h 705621"/>
                    <a:gd name="connsiteX43" fmla="*/ 639551 w 1025815"/>
                    <a:gd name="connsiteY43" fmla="*/ 71355 h 705621"/>
                    <a:gd name="connsiteX44" fmla="*/ 647480 w 1025815"/>
                    <a:gd name="connsiteY44" fmla="*/ 68712 h 705621"/>
                    <a:gd name="connsiteX45" fmla="*/ 652765 w 1025815"/>
                    <a:gd name="connsiteY45" fmla="*/ 60784 h 705621"/>
                    <a:gd name="connsiteX46" fmla="*/ 668622 w 1025815"/>
                    <a:gd name="connsiteY46" fmla="*/ 52856 h 705621"/>
                    <a:gd name="connsiteX47" fmla="*/ 684478 w 1025815"/>
                    <a:gd name="connsiteY47" fmla="*/ 44927 h 705621"/>
                    <a:gd name="connsiteX48" fmla="*/ 692407 w 1025815"/>
                    <a:gd name="connsiteY48" fmla="*/ 39642 h 705621"/>
                    <a:gd name="connsiteX49" fmla="*/ 708263 w 1025815"/>
                    <a:gd name="connsiteY49" fmla="*/ 34356 h 705621"/>
                    <a:gd name="connsiteX50" fmla="*/ 724120 w 1025815"/>
                    <a:gd name="connsiteY50" fmla="*/ 29071 h 705621"/>
                    <a:gd name="connsiteX51" fmla="*/ 739977 w 1025815"/>
                    <a:gd name="connsiteY51" fmla="*/ 21142 h 705621"/>
                    <a:gd name="connsiteX52" fmla="*/ 755833 w 1025815"/>
                    <a:gd name="connsiteY52" fmla="*/ 15857 h 705621"/>
                    <a:gd name="connsiteX53" fmla="*/ 763762 w 1025815"/>
                    <a:gd name="connsiteY53" fmla="*/ 13214 h 705621"/>
                    <a:gd name="connsiteX54" fmla="*/ 798118 w 1025815"/>
                    <a:gd name="connsiteY54" fmla="*/ 10571 h 705621"/>
                    <a:gd name="connsiteX55" fmla="*/ 808689 w 1025815"/>
                    <a:gd name="connsiteY55" fmla="*/ 7929 h 705621"/>
                    <a:gd name="connsiteX56" fmla="*/ 816617 w 1025815"/>
                    <a:gd name="connsiteY56" fmla="*/ 5286 h 705621"/>
                    <a:gd name="connsiteX57" fmla="*/ 843045 w 1025815"/>
                    <a:gd name="connsiteY57" fmla="*/ 0 h 705621"/>
                    <a:gd name="connsiteX58" fmla="*/ 840402 w 1025815"/>
                    <a:gd name="connsiteY58" fmla="*/ 7929 h 705621"/>
                    <a:gd name="connsiteX59" fmla="*/ 835117 w 1025815"/>
                    <a:gd name="connsiteY59" fmla="*/ 15857 h 705621"/>
                    <a:gd name="connsiteX60" fmla="*/ 829831 w 1025815"/>
                    <a:gd name="connsiteY60" fmla="*/ 31713 h 705621"/>
                    <a:gd name="connsiteX61" fmla="*/ 832474 w 1025815"/>
                    <a:gd name="connsiteY61" fmla="*/ 39642 h 705621"/>
                    <a:gd name="connsiteX62" fmla="*/ 821903 w 1025815"/>
                    <a:gd name="connsiteY62" fmla="*/ 55498 h 705621"/>
                    <a:gd name="connsiteX63" fmla="*/ 816617 w 1025815"/>
                    <a:gd name="connsiteY63" fmla="*/ 87212 h 705621"/>
                    <a:gd name="connsiteX64" fmla="*/ 824546 w 1025815"/>
                    <a:gd name="connsiteY64" fmla="*/ 121568 h 705621"/>
                    <a:gd name="connsiteX65" fmla="*/ 816617 w 1025815"/>
                    <a:gd name="connsiteY65" fmla="*/ 140067 h 705621"/>
                    <a:gd name="connsiteX66" fmla="*/ 806046 w 1025815"/>
                    <a:gd name="connsiteY66" fmla="*/ 184994 h 705621"/>
                    <a:gd name="connsiteX67" fmla="*/ 798118 w 1025815"/>
                    <a:gd name="connsiteY67" fmla="*/ 187637 h 705621"/>
                    <a:gd name="connsiteX68" fmla="*/ 790189 w 1025815"/>
                    <a:gd name="connsiteY68" fmla="*/ 195566 h 705621"/>
                    <a:gd name="connsiteX69" fmla="*/ 806046 w 1025815"/>
                    <a:gd name="connsiteY69" fmla="*/ 227279 h 705621"/>
                    <a:gd name="connsiteX70" fmla="*/ 811332 w 1025815"/>
                    <a:gd name="connsiteY70" fmla="*/ 235207 h 705621"/>
                    <a:gd name="connsiteX71" fmla="*/ 819260 w 1025815"/>
                    <a:gd name="connsiteY71" fmla="*/ 261635 h 705621"/>
                    <a:gd name="connsiteX72" fmla="*/ 821903 w 1025815"/>
                    <a:gd name="connsiteY72" fmla="*/ 269563 h 705621"/>
                    <a:gd name="connsiteX73" fmla="*/ 824546 w 1025815"/>
                    <a:gd name="connsiteY73" fmla="*/ 277492 h 705621"/>
                    <a:gd name="connsiteX74" fmla="*/ 829831 w 1025815"/>
                    <a:gd name="connsiteY74" fmla="*/ 285420 h 705621"/>
                    <a:gd name="connsiteX75" fmla="*/ 832474 w 1025815"/>
                    <a:gd name="connsiteY75" fmla="*/ 293348 h 705621"/>
                    <a:gd name="connsiteX76" fmla="*/ 856259 w 1025815"/>
                    <a:gd name="connsiteY76" fmla="*/ 306562 h 705621"/>
                    <a:gd name="connsiteX77" fmla="*/ 864187 w 1025815"/>
                    <a:gd name="connsiteY77" fmla="*/ 314490 h 705621"/>
                    <a:gd name="connsiteX78" fmla="*/ 872115 w 1025815"/>
                    <a:gd name="connsiteY78" fmla="*/ 319776 h 705621"/>
                    <a:gd name="connsiteX79" fmla="*/ 877401 w 1025815"/>
                    <a:gd name="connsiteY79" fmla="*/ 335633 h 705621"/>
                    <a:gd name="connsiteX80" fmla="*/ 882687 w 1025815"/>
                    <a:gd name="connsiteY80" fmla="*/ 343561 h 705621"/>
                    <a:gd name="connsiteX81" fmla="*/ 885329 w 1025815"/>
                    <a:gd name="connsiteY81" fmla="*/ 351489 h 705621"/>
                    <a:gd name="connsiteX82" fmla="*/ 917043 w 1025815"/>
                    <a:gd name="connsiteY82" fmla="*/ 362060 h 705621"/>
                    <a:gd name="connsiteX83" fmla="*/ 932899 w 1025815"/>
                    <a:gd name="connsiteY83" fmla="*/ 369989 h 705621"/>
                    <a:gd name="connsiteX84" fmla="*/ 940828 w 1025815"/>
                    <a:gd name="connsiteY84" fmla="*/ 372631 h 705621"/>
                    <a:gd name="connsiteX85" fmla="*/ 964613 w 1025815"/>
                    <a:gd name="connsiteY85" fmla="*/ 385845 h 705621"/>
                    <a:gd name="connsiteX86" fmla="*/ 972541 w 1025815"/>
                    <a:gd name="connsiteY86" fmla="*/ 393774 h 705621"/>
                    <a:gd name="connsiteX87" fmla="*/ 977826 w 1025815"/>
                    <a:gd name="connsiteY87" fmla="*/ 409630 h 705621"/>
                    <a:gd name="connsiteX88" fmla="*/ 983112 w 1025815"/>
                    <a:gd name="connsiteY88" fmla="*/ 417559 h 705621"/>
                    <a:gd name="connsiteX89" fmla="*/ 993683 w 1025815"/>
                    <a:gd name="connsiteY89" fmla="*/ 441344 h 705621"/>
                    <a:gd name="connsiteX90" fmla="*/ 998969 w 1025815"/>
                    <a:gd name="connsiteY90" fmla="*/ 462486 h 705621"/>
                    <a:gd name="connsiteX91" fmla="*/ 1006897 w 1025815"/>
                    <a:gd name="connsiteY91" fmla="*/ 473057 h 705621"/>
                    <a:gd name="connsiteX92" fmla="*/ 1017468 w 1025815"/>
                    <a:gd name="connsiteY92" fmla="*/ 488913 h 705621"/>
                    <a:gd name="connsiteX93" fmla="*/ 1022754 w 1025815"/>
                    <a:gd name="connsiteY93" fmla="*/ 496842 h 705621"/>
                    <a:gd name="connsiteX94" fmla="*/ 1022754 w 1025815"/>
                    <a:gd name="connsiteY94" fmla="*/ 512698 h 705621"/>
                    <a:gd name="connsiteX95" fmla="*/ 1006897 w 1025815"/>
                    <a:gd name="connsiteY95" fmla="*/ 507413 h 705621"/>
                    <a:gd name="connsiteX96" fmla="*/ 988398 w 1025815"/>
                    <a:gd name="connsiteY96" fmla="*/ 502127 h 705621"/>
                    <a:gd name="connsiteX97" fmla="*/ 972541 w 1025815"/>
                    <a:gd name="connsiteY97" fmla="*/ 488913 h 705621"/>
                    <a:gd name="connsiteX98" fmla="*/ 964613 w 1025815"/>
                    <a:gd name="connsiteY98" fmla="*/ 486271 h 705621"/>
                    <a:gd name="connsiteX99" fmla="*/ 922328 w 1025815"/>
                    <a:gd name="connsiteY99" fmla="*/ 483628 h 705621"/>
                    <a:gd name="connsiteX100" fmla="*/ 903829 w 1025815"/>
                    <a:gd name="connsiteY100" fmla="*/ 480985 h 705621"/>
                    <a:gd name="connsiteX101" fmla="*/ 893258 w 1025815"/>
                    <a:gd name="connsiteY101" fmla="*/ 467771 h 705621"/>
                    <a:gd name="connsiteX102" fmla="*/ 882687 w 1025815"/>
                    <a:gd name="connsiteY102" fmla="*/ 451915 h 705621"/>
                    <a:gd name="connsiteX103" fmla="*/ 866830 w 1025815"/>
                    <a:gd name="connsiteY103" fmla="*/ 446629 h 705621"/>
                    <a:gd name="connsiteX104" fmla="*/ 858902 w 1025815"/>
                    <a:gd name="connsiteY104" fmla="*/ 443986 h 705621"/>
                    <a:gd name="connsiteX105" fmla="*/ 837759 w 1025815"/>
                    <a:gd name="connsiteY105" fmla="*/ 449272 h 705621"/>
                    <a:gd name="connsiteX106" fmla="*/ 829831 w 1025815"/>
                    <a:gd name="connsiteY106" fmla="*/ 454557 h 705621"/>
                    <a:gd name="connsiteX107" fmla="*/ 824546 w 1025815"/>
                    <a:gd name="connsiteY107" fmla="*/ 462486 h 705621"/>
                    <a:gd name="connsiteX108" fmla="*/ 821903 w 1025815"/>
                    <a:gd name="connsiteY108" fmla="*/ 470414 h 705621"/>
                    <a:gd name="connsiteX109" fmla="*/ 813974 w 1025815"/>
                    <a:gd name="connsiteY109" fmla="*/ 478342 h 705621"/>
                    <a:gd name="connsiteX110" fmla="*/ 808689 w 1025815"/>
                    <a:gd name="connsiteY110" fmla="*/ 486271 h 705621"/>
                    <a:gd name="connsiteX111" fmla="*/ 792832 w 1025815"/>
                    <a:gd name="connsiteY111" fmla="*/ 502127 h 705621"/>
                    <a:gd name="connsiteX112" fmla="*/ 782261 w 1025815"/>
                    <a:gd name="connsiteY112" fmla="*/ 517984 h 705621"/>
                    <a:gd name="connsiteX113" fmla="*/ 776976 w 1025815"/>
                    <a:gd name="connsiteY113" fmla="*/ 525912 h 705621"/>
                    <a:gd name="connsiteX114" fmla="*/ 753191 w 1025815"/>
                    <a:gd name="connsiteY114" fmla="*/ 547055 h 705621"/>
                    <a:gd name="connsiteX115" fmla="*/ 747905 w 1025815"/>
                    <a:gd name="connsiteY115" fmla="*/ 554983 h 705621"/>
                    <a:gd name="connsiteX116" fmla="*/ 745262 w 1025815"/>
                    <a:gd name="connsiteY116" fmla="*/ 562911 h 705621"/>
                    <a:gd name="connsiteX117" fmla="*/ 734691 w 1025815"/>
                    <a:gd name="connsiteY117" fmla="*/ 578768 h 705621"/>
                    <a:gd name="connsiteX118" fmla="*/ 729406 w 1025815"/>
                    <a:gd name="connsiteY118" fmla="*/ 586696 h 705621"/>
                    <a:gd name="connsiteX119" fmla="*/ 724120 w 1025815"/>
                    <a:gd name="connsiteY119" fmla="*/ 594624 h 705621"/>
                    <a:gd name="connsiteX120" fmla="*/ 718835 w 1025815"/>
                    <a:gd name="connsiteY120" fmla="*/ 610481 h 705621"/>
                    <a:gd name="connsiteX121" fmla="*/ 716192 w 1025815"/>
                    <a:gd name="connsiteY121" fmla="*/ 618409 h 705621"/>
                    <a:gd name="connsiteX122" fmla="*/ 705621 w 1025815"/>
                    <a:gd name="connsiteY122" fmla="*/ 634266 h 705621"/>
                    <a:gd name="connsiteX123" fmla="*/ 697692 w 1025815"/>
                    <a:gd name="connsiteY123" fmla="*/ 650123 h 705621"/>
                    <a:gd name="connsiteX124" fmla="*/ 695050 w 1025815"/>
                    <a:gd name="connsiteY124" fmla="*/ 665979 h 705621"/>
                    <a:gd name="connsiteX125" fmla="*/ 687121 w 1025815"/>
                    <a:gd name="connsiteY125" fmla="*/ 663337 h 705621"/>
                    <a:gd name="connsiteX126" fmla="*/ 679193 w 1025815"/>
                    <a:gd name="connsiteY126" fmla="*/ 658051 h 705621"/>
                    <a:gd name="connsiteX127" fmla="*/ 665979 w 1025815"/>
                    <a:gd name="connsiteY127" fmla="*/ 655408 h 705621"/>
                    <a:gd name="connsiteX128" fmla="*/ 658051 w 1025815"/>
                    <a:gd name="connsiteY128" fmla="*/ 650123 h 705621"/>
                    <a:gd name="connsiteX129" fmla="*/ 642194 w 1025815"/>
                    <a:gd name="connsiteY129" fmla="*/ 655408 h 705621"/>
                    <a:gd name="connsiteX130" fmla="*/ 639551 w 1025815"/>
                    <a:gd name="connsiteY130" fmla="*/ 647480 h 705621"/>
                    <a:gd name="connsiteX131" fmla="*/ 610481 w 1025815"/>
                    <a:gd name="connsiteY131" fmla="*/ 647480 h 705621"/>
                    <a:gd name="connsiteX132" fmla="*/ 602552 w 1025815"/>
                    <a:gd name="connsiteY132" fmla="*/ 650123 h 705621"/>
                    <a:gd name="connsiteX133" fmla="*/ 541769 w 1025815"/>
                    <a:gd name="connsiteY133" fmla="*/ 655408 h 705621"/>
                    <a:gd name="connsiteX134" fmla="*/ 517984 w 1025815"/>
                    <a:gd name="connsiteY134" fmla="*/ 652766 h 705621"/>
                    <a:gd name="connsiteX135" fmla="*/ 441343 w 1025815"/>
                    <a:gd name="connsiteY135" fmla="*/ 647480 h 705621"/>
                    <a:gd name="connsiteX136" fmla="*/ 430772 w 1025815"/>
                    <a:gd name="connsiteY136" fmla="*/ 644837 h 705621"/>
                    <a:gd name="connsiteX137" fmla="*/ 417558 w 1025815"/>
                    <a:gd name="connsiteY137" fmla="*/ 642194 h 705621"/>
                    <a:gd name="connsiteX138" fmla="*/ 409630 w 1025815"/>
                    <a:gd name="connsiteY138" fmla="*/ 639552 h 705621"/>
                    <a:gd name="connsiteX139" fmla="*/ 399059 w 1025815"/>
                    <a:gd name="connsiteY139" fmla="*/ 636909 h 705621"/>
                    <a:gd name="connsiteX140" fmla="*/ 383202 w 1025815"/>
                    <a:gd name="connsiteY140" fmla="*/ 631623 h 705621"/>
                    <a:gd name="connsiteX141" fmla="*/ 375274 w 1025815"/>
                    <a:gd name="connsiteY141" fmla="*/ 628981 h 705621"/>
                    <a:gd name="connsiteX142" fmla="*/ 359417 w 1025815"/>
                    <a:gd name="connsiteY142" fmla="*/ 621052 h 705621"/>
                    <a:gd name="connsiteX143" fmla="*/ 335632 w 1025815"/>
                    <a:gd name="connsiteY143" fmla="*/ 623695 h 705621"/>
                    <a:gd name="connsiteX144" fmla="*/ 306562 w 1025815"/>
                    <a:gd name="connsiteY144" fmla="*/ 626338 h 705621"/>
                    <a:gd name="connsiteX145" fmla="*/ 282777 w 1025815"/>
                    <a:gd name="connsiteY145" fmla="*/ 623695 h 705621"/>
                    <a:gd name="connsiteX146" fmla="*/ 274848 w 1025815"/>
                    <a:gd name="connsiteY146" fmla="*/ 621052 h 705621"/>
                    <a:gd name="connsiteX147" fmla="*/ 258992 w 1025815"/>
                    <a:gd name="connsiteY147" fmla="*/ 626338 h 705621"/>
                    <a:gd name="connsiteX148" fmla="*/ 251063 w 1025815"/>
                    <a:gd name="connsiteY148" fmla="*/ 628981 h 705621"/>
                    <a:gd name="connsiteX149" fmla="*/ 243135 w 1025815"/>
                    <a:gd name="connsiteY149" fmla="*/ 634266 h 705621"/>
                    <a:gd name="connsiteX150" fmla="*/ 227278 w 1025815"/>
                    <a:gd name="connsiteY150" fmla="*/ 639552 h 705621"/>
                    <a:gd name="connsiteX151" fmla="*/ 219350 w 1025815"/>
                    <a:gd name="connsiteY151" fmla="*/ 647480 h 705621"/>
                    <a:gd name="connsiteX152" fmla="*/ 211422 w 1025815"/>
                    <a:gd name="connsiteY152" fmla="*/ 652766 h 705621"/>
                    <a:gd name="connsiteX153" fmla="*/ 206136 w 1025815"/>
                    <a:gd name="connsiteY153" fmla="*/ 660694 h 705621"/>
                    <a:gd name="connsiteX154" fmla="*/ 190280 w 1025815"/>
                    <a:gd name="connsiteY154" fmla="*/ 668622 h 705621"/>
                    <a:gd name="connsiteX155" fmla="*/ 182351 w 1025815"/>
                    <a:gd name="connsiteY155" fmla="*/ 673908 h 705621"/>
                    <a:gd name="connsiteX156" fmla="*/ 177066 w 1025815"/>
                    <a:gd name="connsiteY156" fmla="*/ 665979 h 705621"/>
                    <a:gd name="connsiteX157" fmla="*/ 150638 w 1025815"/>
                    <a:gd name="connsiteY157" fmla="*/ 673908 h 705621"/>
                    <a:gd name="connsiteX158" fmla="*/ 142710 w 1025815"/>
                    <a:gd name="connsiteY158" fmla="*/ 681836 h 705621"/>
                    <a:gd name="connsiteX159" fmla="*/ 124210 w 1025815"/>
                    <a:gd name="connsiteY159" fmla="*/ 684479 h 705621"/>
                    <a:gd name="connsiteX160" fmla="*/ 100425 w 1025815"/>
                    <a:gd name="connsiteY160" fmla="*/ 697693 h 705621"/>
                    <a:gd name="connsiteX161" fmla="*/ 92497 w 1025815"/>
                    <a:gd name="connsiteY161" fmla="*/ 702978 h 705621"/>
                    <a:gd name="connsiteX162" fmla="*/ 84569 w 1025815"/>
                    <a:gd name="connsiteY162" fmla="*/ 705621 h 705621"/>
                    <a:gd name="connsiteX163" fmla="*/ 81926 w 1025815"/>
                    <a:gd name="connsiteY163" fmla="*/ 697693 h 705621"/>
                    <a:gd name="connsiteX164" fmla="*/ 66069 w 1025815"/>
                    <a:gd name="connsiteY164" fmla="*/ 684479 h 705621"/>
                    <a:gd name="connsiteX165" fmla="*/ 58141 w 1025815"/>
                    <a:gd name="connsiteY165" fmla="*/ 681836 h 705621"/>
                    <a:gd name="connsiteX166" fmla="*/ 42284 w 1025815"/>
                    <a:gd name="connsiteY166" fmla="*/ 671265 h 705621"/>
                    <a:gd name="connsiteX167" fmla="*/ 26428 w 1025815"/>
                    <a:gd name="connsiteY167" fmla="*/ 660694 h 705621"/>
                    <a:gd name="connsiteX168" fmla="*/ 18499 w 1025815"/>
                    <a:gd name="connsiteY168" fmla="*/ 655408 h 705621"/>
                    <a:gd name="connsiteX169" fmla="*/ 15857 w 1025815"/>
                    <a:gd name="connsiteY169" fmla="*/ 647480 h 705621"/>
                    <a:gd name="connsiteX170" fmla="*/ 0 w 1025815"/>
                    <a:gd name="connsiteY170" fmla="*/ 642194 h 705621"/>
                    <a:gd name="connsiteX171" fmla="*/ 2643 w 1025815"/>
                    <a:gd name="connsiteY171" fmla="*/ 581411 h 705621"/>
                    <a:gd name="connsiteX172" fmla="*/ 5285 w 1025815"/>
                    <a:gd name="connsiteY172" fmla="*/ 573482 h 705621"/>
                    <a:gd name="connsiteX173" fmla="*/ 13214 w 1025815"/>
                    <a:gd name="connsiteY173" fmla="*/ 570840 h 705621"/>
                    <a:gd name="connsiteX174" fmla="*/ 31713 w 1025815"/>
                    <a:gd name="connsiteY174" fmla="*/ 568197 h 705621"/>
                    <a:gd name="connsiteX175" fmla="*/ 39641 w 1025815"/>
                    <a:gd name="connsiteY175" fmla="*/ 562911 h 705621"/>
                    <a:gd name="connsiteX176" fmla="*/ 47570 w 1025815"/>
                    <a:gd name="connsiteY176" fmla="*/ 554983 h 705621"/>
                    <a:gd name="connsiteX177" fmla="*/ 63426 w 1025815"/>
                    <a:gd name="connsiteY177" fmla="*/ 549697 h 705621"/>
                    <a:gd name="connsiteX178" fmla="*/ 87211 w 1025815"/>
                    <a:gd name="connsiteY178" fmla="*/ 533841 h 705621"/>
                    <a:gd name="connsiteX179" fmla="*/ 95140 w 1025815"/>
                    <a:gd name="connsiteY179" fmla="*/ 528555 h 705621"/>
                    <a:gd name="connsiteX180" fmla="*/ 110996 w 1025815"/>
                    <a:gd name="connsiteY180" fmla="*/ 523270 h 705621"/>
                    <a:gd name="connsiteX181" fmla="*/ 118925 w 1025815"/>
                    <a:gd name="connsiteY181" fmla="*/ 517984 h 705621"/>
                    <a:gd name="connsiteX182" fmla="*/ 132139 w 1025815"/>
                    <a:gd name="connsiteY182" fmla="*/ 496842 h 705621"/>
                    <a:gd name="connsiteX183" fmla="*/ 134781 w 1025815"/>
                    <a:gd name="connsiteY183" fmla="*/ 488913 h 705621"/>
                    <a:gd name="connsiteX184" fmla="*/ 134781 w 1025815"/>
                    <a:gd name="connsiteY184" fmla="*/ 470414 h 705621"/>
                    <a:gd name="connsiteX185" fmla="*/ 132139 w 1025815"/>
                    <a:gd name="connsiteY185" fmla="*/ 462486 h 705621"/>
                    <a:gd name="connsiteX186" fmla="*/ 140067 w 1025815"/>
                    <a:gd name="connsiteY186" fmla="*/ 446629 h 705621"/>
                    <a:gd name="connsiteX187" fmla="*/ 145352 w 1025815"/>
                    <a:gd name="connsiteY187" fmla="*/ 430772 h 705621"/>
                    <a:gd name="connsiteX188" fmla="*/ 150638 w 1025815"/>
                    <a:gd name="connsiteY188" fmla="*/ 422844 h 705621"/>
                    <a:gd name="connsiteX189" fmla="*/ 155924 w 1025815"/>
                    <a:gd name="connsiteY189" fmla="*/ 406987 h 705621"/>
                    <a:gd name="connsiteX190" fmla="*/ 161209 w 1025815"/>
                    <a:gd name="connsiteY190" fmla="*/ 364703 h 705621"/>
                    <a:gd name="connsiteX191" fmla="*/ 166495 w 1025815"/>
                    <a:gd name="connsiteY191" fmla="*/ 356775 h 705621"/>
                    <a:gd name="connsiteX192" fmla="*/ 169137 w 1025815"/>
                    <a:gd name="connsiteY192" fmla="*/ 343561 h 705621"/>
                    <a:gd name="connsiteX193" fmla="*/ 171780 w 1025815"/>
                    <a:gd name="connsiteY193" fmla="*/ 325061 h 705621"/>
                    <a:gd name="connsiteX194" fmla="*/ 179709 w 1025815"/>
                    <a:gd name="connsiteY194" fmla="*/ 317133 h 705621"/>
                    <a:gd name="connsiteX195" fmla="*/ 174423 w 1025815"/>
                    <a:gd name="connsiteY195"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8062 w 1025815"/>
                    <a:gd name="connsiteY7" fmla="*/ 219062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58992 h 705621"/>
                    <a:gd name="connsiteX20" fmla="*/ 391131 w 1025815"/>
                    <a:gd name="connsiteY20" fmla="*/ 245778 h 705621"/>
                    <a:gd name="connsiteX21" fmla="*/ 393773 w 1025815"/>
                    <a:gd name="connsiteY21" fmla="*/ 237850 h 705621"/>
                    <a:gd name="connsiteX22" fmla="*/ 409630 w 1025815"/>
                    <a:gd name="connsiteY22" fmla="*/ 227279 h 705621"/>
                    <a:gd name="connsiteX23" fmla="*/ 425487 w 1025815"/>
                    <a:gd name="connsiteY23" fmla="*/ 216708 h 705621"/>
                    <a:gd name="connsiteX24" fmla="*/ 433415 w 1025815"/>
                    <a:gd name="connsiteY24" fmla="*/ 211422 h 705621"/>
                    <a:gd name="connsiteX25" fmla="*/ 443986 w 1025815"/>
                    <a:gd name="connsiteY25" fmla="*/ 195566 h 705621"/>
                    <a:gd name="connsiteX26" fmla="*/ 459843 w 1025815"/>
                    <a:gd name="connsiteY26" fmla="*/ 184994 h 705621"/>
                    <a:gd name="connsiteX27" fmla="*/ 467771 w 1025815"/>
                    <a:gd name="connsiteY27" fmla="*/ 179709 h 705621"/>
                    <a:gd name="connsiteX28" fmla="*/ 475699 w 1025815"/>
                    <a:gd name="connsiteY28" fmla="*/ 177066 h 705621"/>
                    <a:gd name="connsiteX29" fmla="*/ 483628 w 1025815"/>
                    <a:gd name="connsiteY29" fmla="*/ 169138 h 705621"/>
                    <a:gd name="connsiteX30" fmla="*/ 491556 w 1025815"/>
                    <a:gd name="connsiteY30" fmla="*/ 166495 h 705621"/>
                    <a:gd name="connsiteX31" fmla="*/ 499484 w 1025815"/>
                    <a:gd name="connsiteY31" fmla="*/ 161209 h 705621"/>
                    <a:gd name="connsiteX32" fmla="*/ 510055 w 1025815"/>
                    <a:gd name="connsiteY32" fmla="*/ 158567 h 705621"/>
                    <a:gd name="connsiteX33" fmla="*/ 525912 w 1025815"/>
                    <a:gd name="connsiteY33" fmla="*/ 153281 h 705621"/>
                    <a:gd name="connsiteX34" fmla="*/ 533840 w 1025815"/>
                    <a:gd name="connsiteY34" fmla="*/ 150638 h 705621"/>
                    <a:gd name="connsiteX35" fmla="*/ 560268 w 1025815"/>
                    <a:gd name="connsiteY35" fmla="*/ 142710 h 705621"/>
                    <a:gd name="connsiteX36" fmla="*/ 584053 w 1025815"/>
                    <a:gd name="connsiteY36" fmla="*/ 132139 h 705621"/>
                    <a:gd name="connsiteX37" fmla="*/ 591981 w 1025815"/>
                    <a:gd name="connsiteY37" fmla="*/ 129496 h 705621"/>
                    <a:gd name="connsiteX38" fmla="*/ 602552 w 1025815"/>
                    <a:gd name="connsiteY38" fmla="*/ 116282 h 705621"/>
                    <a:gd name="connsiteX39" fmla="*/ 605195 w 1025815"/>
                    <a:gd name="connsiteY39" fmla="*/ 108354 h 705621"/>
                    <a:gd name="connsiteX40" fmla="*/ 610481 w 1025815"/>
                    <a:gd name="connsiteY40" fmla="*/ 100426 h 705621"/>
                    <a:gd name="connsiteX41" fmla="*/ 623695 w 1025815"/>
                    <a:gd name="connsiteY41" fmla="*/ 79283 h 705621"/>
                    <a:gd name="connsiteX42" fmla="*/ 631623 w 1025815"/>
                    <a:gd name="connsiteY42" fmla="*/ 76641 h 705621"/>
                    <a:gd name="connsiteX43" fmla="*/ 639551 w 1025815"/>
                    <a:gd name="connsiteY43" fmla="*/ 71355 h 705621"/>
                    <a:gd name="connsiteX44" fmla="*/ 647480 w 1025815"/>
                    <a:gd name="connsiteY44" fmla="*/ 68712 h 705621"/>
                    <a:gd name="connsiteX45" fmla="*/ 652765 w 1025815"/>
                    <a:gd name="connsiteY45" fmla="*/ 60784 h 705621"/>
                    <a:gd name="connsiteX46" fmla="*/ 668622 w 1025815"/>
                    <a:gd name="connsiteY46" fmla="*/ 52856 h 705621"/>
                    <a:gd name="connsiteX47" fmla="*/ 684478 w 1025815"/>
                    <a:gd name="connsiteY47" fmla="*/ 44927 h 705621"/>
                    <a:gd name="connsiteX48" fmla="*/ 692407 w 1025815"/>
                    <a:gd name="connsiteY48" fmla="*/ 39642 h 705621"/>
                    <a:gd name="connsiteX49" fmla="*/ 708263 w 1025815"/>
                    <a:gd name="connsiteY49" fmla="*/ 34356 h 705621"/>
                    <a:gd name="connsiteX50" fmla="*/ 724120 w 1025815"/>
                    <a:gd name="connsiteY50" fmla="*/ 29071 h 705621"/>
                    <a:gd name="connsiteX51" fmla="*/ 739977 w 1025815"/>
                    <a:gd name="connsiteY51" fmla="*/ 21142 h 705621"/>
                    <a:gd name="connsiteX52" fmla="*/ 755833 w 1025815"/>
                    <a:gd name="connsiteY52" fmla="*/ 15857 h 705621"/>
                    <a:gd name="connsiteX53" fmla="*/ 763762 w 1025815"/>
                    <a:gd name="connsiteY53" fmla="*/ 13214 h 705621"/>
                    <a:gd name="connsiteX54" fmla="*/ 798118 w 1025815"/>
                    <a:gd name="connsiteY54" fmla="*/ 10571 h 705621"/>
                    <a:gd name="connsiteX55" fmla="*/ 808689 w 1025815"/>
                    <a:gd name="connsiteY55" fmla="*/ 7929 h 705621"/>
                    <a:gd name="connsiteX56" fmla="*/ 816617 w 1025815"/>
                    <a:gd name="connsiteY56" fmla="*/ 5286 h 705621"/>
                    <a:gd name="connsiteX57" fmla="*/ 843045 w 1025815"/>
                    <a:gd name="connsiteY57" fmla="*/ 0 h 705621"/>
                    <a:gd name="connsiteX58" fmla="*/ 840402 w 1025815"/>
                    <a:gd name="connsiteY58" fmla="*/ 7929 h 705621"/>
                    <a:gd name="connsiteX59" fmla="*/ 835117 w 1025815"/>
                    <a:gd name="connsiteY59" fmla="*/ 15857 h 705621"/>
                    <a:gd name="connsiteX60" fmla="*/ 829831 w 1025815"/>
                    <a:gd name="connsiteY60" fmla="*/ 31713 h 705621"/>
                    <a:gd name="connsiteX61" fmla="*/ 832474 w 1025815"/>
                    <a:gd name="connsiteY61" fmla="*/ 39642 h 705621"/>
                    <a:gd name="connsiteX62" fmla="*/ 821903 w 1025815"/>
                    <a:gd name="connsiteY62" fmla="*/ 55498 h 705621"/>
                    <a:gd name="connsiteX63" fmla="*/ 816617 w 1025815"/>
                    <a:gd name="connsiteY63" fmla="*/ 87212 h 705621"/>
                    <a:gd name="connsiteX64" fmla="*/ 824546 w 1025815"/>
                    <a:gd name="connsiteY64" fmla="*/ 121568 h 705621"/>
                    <a:gd name="connsiteX65" fmla="*/ 816617 w 1025815"/>
                    <a:gd name="connsiteY65" fmla="*/ 140067 h 705621"/>
                    <a:gd name="connsiteX66" fmla="*/ 806046 w 1025815"/>
                    <a:gd name="connsiteY66" fmla="*/ 184994 h 705621"/>
                    <a:gd name="connsiteX67" fmla="*/ 798118 w 1025815"/>
                    <a:gd name="connsiteY67" fmla="*/ 187637 h 705621"/>
                    <a:gd name="connsiteX68" fmla="*/ 790189 w 1025815"/>
                    <a:gd name="connsiteY68" fmla="*/ 195566 h 705621"/>
                    <a:gd name="connsiteX69" fmla="*/ 806046 w 1025815"/>
                    <a:gd name="connsiteY69" fmla="*/ 227279 h 705621"/>
                    <a:gd name="connsiteX70" fmla="*/ 811332 w 1025815"/>
                    <a:gd name="connsiteY70" fmla="*/ 235207 h 705621"/>
                    <a:gd name="connsiteX71" fmla="*/ 819260 w 1025815"/>
                    <a:gd name="connsiteY71" fmla="*/ 261635 h 705621"/>
                    <a:gd name="connsiteX72" fmla="*/ 821903 w 1025815"/>
                    <a:gd name="connsiteY72" fmla="*/ 269563 h 705621"/>
                    <a:gd name="connsiteX73" fmla="*/ 824546 w 1025815"/>
                    <a:gd name="connsiteY73" fmla="*/ 277492 h 705621"/>
                    <a:gd name="connsiteX74" fmla="*/ 829831 w 1025815"/>
                    <a:gd name="connsiteY74" fmla="*/ 285420 h 705621"/>
                    <a:gd name="connsiteX75" fmla="*/ 832474 w 1025815"/>
                    <a:gd name="connsiteY75" fmla="*/ 293348 h 705621"/>
                    <a:gd name="connsiteX76" fmla="*/ 856259 w 1025815"/>
                    <a:gd name="connsiteY76" fmla="*/ 306562 h 705621"/>
                    <a:gd name="connsiteX77" fmla="*/ 864187 w 1025815"/>
                    <a:gd name="connsiteY77" fmla="*/ 314490 h 705621"/>
                    <a:gd name="connsiteX78" fmla="*/ 872115 w 1025815"/>
                    <a:gd name="connsiteY78" fmla="*/ 319776 h 705621"/>
                    <a:gd name="connsiteX79" fmla="*/ 877401 w 1025815"/>
                    <a:gd name="connsiteY79" fmla="*/ 335633 h 705621"/>
                    <a:gd name="connsiteX80" fmla="*/ 882687 w 1025815"/>
                    <a:gd name="connsiteY80" fmla="*/ 343561 h 705621"/>
                    <a:gd name="connsiteX81" fmla="*/ 885329 w 1025815"/>
                    <a:gd name="connsiteY81" fmla="*/ 351489 h 705621"/>
                    <a:gd name="connsiteX82" fmla="*/ 917043 w 1025815"/>
                    <a:gd name="connsiteY82" fmla="*/ 362060 h 705621"/>
                    <a:gd name="connsiteX83" fmla="*/ 932899 w 1025815"/>
                    <a:gd name="connsiteY83" fmla="*/ 369989 h 705621"/>
                    <a:gd name="connsiteX84" fmla="*/ 940828 w 1025815"/>
                    <a:gd name="connsiteY84" fmla="*/ 372631 h 705621"/>
                    <a:gd name="connsiteX85" fmla="*/ 964613 w 1025815"/>
                    <a:gd name="connsiteY85" fmla="*/ 385845 h 705621"/>
                    <a:gd name="connsiteX86" fmla="*/ 972541 w 1025815"/>
                    <a:gd name="connsiteY86" fmla="*/ 393774 h 705621"/>
                    <a:gd name="connsiteX87" fmla="*/ 977826 w 1025815"/>
                    <a:gd name="connsiteY87" fmla="*/ 409630 h 705621"/>
                    <a:gd name="connsiteX88" fmla="*/ 983112 w 1025815"/>
                    <a:gd name="connsiteY88" fmla="*/ 417559 h 705621"/>
                    <a:gd name="connsiteX89" fmla="*/ 993683 w 1025815"/>
                    <a:gd name="connsiteY89" fmla="*/ 441344 h 705621"/>
                    <a:gd name="connsiteX90" fmla="*/ 998969 w 1025815"/>
                    <a:gd name="connsiteY90" fmla="*/ 462486 h 705621"/>
                    <a:gd name="connsiteX91" fmla="*/ 1006897 w 1025815"/>
                    <a:gd name="connsiteY91" fmla="*/ 473057 h 705621"/>
                    <a:gd name="connsiteX92" fmla="*/ 1017468 w 1025815"/>
                    <a:gd name="connsiteY92" fmla="*/ 488913 h 705621"/>
                    <a:gd name="connsiteX93" fmla="*/ 1022754 w 1025815"/>
                    <a:gd name="connsiteY93" fmla="*/ 496842 h 705621"/>
                    <a:gd name="connsiteX94" fmla="*/ 1022754 w 1025815"/>
                    <a:gd name="connsiteY94" fmla="*/ 512698 h 705621"/>
                    <a:gd name="connsiteX95" fmla="*/ 1006897 w 1025815"/>
                    <a:gd name="connsiteY95" fmla="*/ 507413 h 705621"/>
                    <a:gd name="connsiteX96" fmla="*/ 988398 w 1025815"/>
                    <a:gd name="connsiteY96" fmla="*/ 502127 h 705621"/>
                    <a:gd name="connsiteX97" fmla="*/ 972541 w 1025815"/>
                    <a:gd name="connsiteY97" fmla="*/ 488913 h 705621"/>
                    <a:gd name="connsiteX98" fmla="*/ 964613 w 1025815"/>
                    <a:gd name="connsiteY98" fmla="*/ 486271 h 705621"/>
                    <a:gd name="connsiteX99" fmla="*/ 922328 w 1025815"/>
                    <a:gd name="connsiteY99" fmla="*/ 483628 h 705621"/>
                    <a:gd name="connsiteX100" fmla="*/ 903829 w 1025815"/>
                    <a:gd name="connsiteY100" fmla="*/ 480985 h 705621"/>
                    <a:gd name="connsiteX101" fmla="*/ 893258 w 1025815"/>
                    <a:gd name="connsiteY101" fmla="*/ 467771 h 705621"/>
                    <a:gd name="connsiteX102" fmla="*/ 882687 w 1025815"/>
                    <a:gd name="connsiteY102" fmla="*/ 451915 h 705621"/>
                    <a:gd name="connsiteX103" fmla="*/ 866830 w 1025815"/>
                    <a:gd name="connsiteY103" fmla="*/ 446629 h 705621"/>
                    <a:gd name="connsiteX104" fmla="*/ 858902 w 1025815"/>
                    <a:gd name="connsiteY104" fmla="*/ 443986 h 705621"/>
                    <a:gd name="connsiteX105" fmla="*/ 837759 w 1025815"/>
                    <a:gd name="connsiteY105" fmla="*/ 449272 h 705621"/>
                    <a:gd name="connsiteX106" fmla="*/ 829831 w 1025815"/>
                    <a:gd name="connsiteY106" fmla="*/ 454557 h 705621"/>
                    <a:gd name="connsiteX107" fmla="*/ 824546 w 1025815"/>
                    <a:gd name="connsiteY107" fmla="*/ 462486 h 705621"/>
                    <a:gd name="connsiteX108" fmla="*/ 821903 w 1025815"/>
                    <a:gd name="connsiteY108" fmla="*/ 470414 h 705621"/>
                    <a:gd name="connsiteX109" fmla="*/ 813974 w 1025815"/>
                    <a:gd name="connsiteY109" fmla="*/ 478342 h 705621"/>
                    <a:gd name="connsiteX110" fmla="*/ 808689 w 1025815"/>
                    <a:gd name="connsiteY110" fmla="*/ 486271 h 705621"/>
                    <a:gd name="connsiteX111" fmla="*/ 792832 w 1025815"/>
                    <a:gd name="connsiteY111" fmla="*/ 502127 h 705621"/>
                    <a:gd name="connsiteX112" fmla="*/ 782261 w 1025815"/>
                    <a:gd name="connsiteY112" fmla="*/ 517984 h 705621"/>
                    <a:gd name="connsiteX113" fmla="*/ 776976 w 1025815"/>
                    <a:gd name="connsiteY113" fmla="*/ 525912 h 705621"/>
                    <a:gd name="connsiteX114" fmla="*/ 753191 w 1025815"/>
                    <a:gd name="connsiteY114" fmla="*/ 547055 h 705621"/>
                    <a:gd name="connsiteX115" fmla="*/ 747905 w 1025815"/>
                    <a:gd name="connsiteY115" fmla="*/ 554983 h 705621"/>
                    <a:gd name="connsiteX116" fmla="*/ 745262 w 1025815"/>
                    <a:gd name="connsiteY116" fmla="*/ 562911 h 705621"/>
                    <a:gd name="connsiteX117" fmla="*/ 734691 w 1025815"/>
                    <a:gd name="connsiteY117" fmla="*/ 578768 h 705621"/>
                    <a:gd name="connsiteX118" fmla="*/ 729406 w 1025815"/>
                    <a:gd name="connsiteY118" fmla="*/ 586696 h 705621"/>
                    <a:gd name="connsiteX119" fmla="*/ 724120 w 1025815"/>
                    <a:gd name="connsiteY119" fmla="*/ 594624 h 705621"/>
                    <a:gd name="connsiteX120" fmla="*/ 718835 w 1025815"/>
                    <a:gd name="connsiteY120" fmla="*/ 610481 h 705621"/>
                    <a:gd name="connsiteX121" fmla="*/ 716192 w 1025815"/>
                    <a:gd name="connsiteY121" fmla="*/ 618409 h 705621"/>
                    <a:gd name="connsiteX122" fmla="*/ 705621 w 1025815"/>
                    <a:gd name="connsiteY122" fmla="*/ 634266 h 705621"/>
                    <a:gd name="connsiteX123" fmla="*/ 697692 w 1025815"/>
                    <a:gd name="connsiteY123" fmla="*/ 650123 h 705621"/>
                    <a:gd name="connsiteX124" fmla="*/ 695050 w 1025815"/>
                    <a:gd name="connsiteY124" fmla="*/ 665979 h 705621"/>
                    <a:gd name="connsiteX125" fmla="*/ 687121 w 1025815"/>
                    <a:gd name="connsiteY125" fmla="*/ 663337 h 705621"/>
                    <a:gd name="connsiteX126" fmla="*/ 679193 w 1025815"/>
                    <a:gd name="connsiteY126" fmla="*/ 658051 h 705621"/>
                    <a:gd name="connsiteX127" fmla="*/ 665979 w 1025815"/>
                    <a:gd name="connsiteY127" fmla="*/ 655408 h 705621"/>
                    <a:gd name="connsiteX128" fmla="*/ 658051 w 1025815"/>
                    <a:gd name="connsiteY128" fmla="*/ 650123 h 705621"/>
                    <a:gd name="connsiteX129" fmla="*/ 642194 w 1025815"/>
                    <a:gd name="connsiteY129" fmla="*/ 655408 h 705621"/>
                    <a:gd name="connsiteX130" fmla="*/ 639551 w 1025815"/>
                    <a:gd name="connsiteY130" fmla="*/ 647480 h 705621"/>
                    <a:gd name="connsiteX131" fmla="*/ 610481 w 1025815"/>
                    <a:gd name="connsiteY131" fmla="*/ 647480 h 705621"/>
                    <a:gd name="connsiteX132" fmla="*/ 602552 w 1025815"/>
                    <a:gd name="connsiteY132" fmla="*/ 650123 h 705621"/>
                    <a:gd name="connsiteX133" fmla="*/ 541769 w 1025815"/>
                    <a:gd name="connsiteY133" fmla="*/ 655408 h 705621"/>
                    <a:gd name="connsiteX134" fmla="*/ 517984 w 1025815"/>
                    <a:gd name="connsiteY134" fmla="*/ 652766 h 705621"/>
                    <a:gd name="connsiteX135" fmla="*/ 441343 w 1025815"/>
                    <a:gd name="connsiteY135" fmla="*/ 647480 h 705621"/>
                    <a:gd name="connsiteX136" fmla="*/ 430772 w 1025815"/>
                    <a:gd name="connsiteY136" fmla="*/ 644837 h 705621"/>
                    <a:gd name="connsiteX137" fmla="*/ 417558 w 1025815"/>
                    <a:gd name="connsiteY137" fmla="*/ 642194 h 705621"/>
                    <a:gd name="connsiteX138" fmla="*/ 409630 w 1025815"/>
                    <a:gd name="connsiteY138" fmla="*/ 639552 h 705621"/>
                    <a:gd name="connsiteX139" fmla="*/ 399059 w 1025815"/>
                    <a:gd name="connsiteY139" fmla="*/ 636909 h 705621"/>
                    <a:gd name="connsiteX140" fmla="*/ 383202 w 1025815"/>
                    <a:gd name="connsiteY140" fmla="*/ 631623 h 705621"/>
                    <a:gd name="connsiteX141" fmla="*/ 375274 w 1025815"/>
                    <a:gd name="connsiteY141" fmla="*/ 628981 h 705621"/>
                    <a:gd name="connsiteX142" fmla="*/ 359417 w 1025815"/>
                    <a:gd name="connsiteY142" fmla="*/ 621052 h 705621"/>
                    <a:gd name="connsiteX143" fmla="*/ 335632 w 1025815"/>
                    <a:gd name="connsiteY143" fmla="*/ 623695 h 705621"/>
                    <a:gd name="connsiteX144" fmla="*/ 306562 w 1025815"/>
                    <a:gd name="connsiteY144" fmla="*/ 626338 h 705621"/>
                    <a:gd name="connsiteX145" fmla="*/ 282777 w 1025815"/>
                    <a:gd name="connsiteY145" fmla="*/ 623695 h 705621"/>
                    <a:gd name="connsiteX146" fmla="*/ 274848 w 1025815"/>
                    <a:gd name="connsiteY146" fmla="*/ 621052 h 705621"/>
                    <a:gd name="connsiteX147" fmla="*/ 258992 w 1025815"/>
                    <a:gd name="connsiteY147" fmla="*/ 626338 h 705621"/>
                    <a:gd name="connsiteX148" fmla="*/ 251063 w 1025815"/>
                    <a:gd name="connsiteY148" fmla="*/ 628981 h 705621"/>
                    <a:gd name="connsiteX149" fmla="*/ 243135 w 1025815"/>
                    <a:gd name="connsiteY149" fmla="*/ 634266 h 705621"/>
                    <a:gd name="connsiteX150" fmla="*/ 227278 w 1025815"/>
                    <a:gd name="connsiteY150" fmla="*/ 639552 h 705621"/>
                    <a:gd name="connsiteX151" fmla="*/ 219350 w 1025815"/>
                    <a:gd name="connsiteY151" fmla="*/ 647480 h 705621"/>
                    <a:gd name="connsiteX152" fmla="*/ 211422 w 1025815"/>
                    <a:gd name="connsiteY152" fmla="*/ 652766 h 705621"/>
                    <a:gd name="connsiteX153" fmla="*/ 206136 w 1025815"/>
                    <a:gd name="connsiteY153" fmla="*/ 660694 h 705621"/>
                    <a:gd name="connsiteX154" fmla="*/ 190280 w 1025815"/>
                    <a:gd name="connsiteY154" fmla="*/ 668622 h 705621"/>
                    <a:gd name="connsiteX155" fmla="*/ 182351 w 1025815"/>
                    <a:gd name="connsiteY155" fmla="*/ 673908 h 705621"/>
                    <a:gd name="connsiteX156" fmla="*/ 177066 w 1025815"/>
                    <a:gd name="connsiteY156" fmla="*/ 665979 h 705621"/>
                    <a:gd name="connsiteX157" fmla="*/ 150638 w 1025815"/>
                    <a:gd name="connsiteY157" fmla="*/ 673908 h 705621"/>
                    <a:gd name="connsiteX158" fmla="*/ 142710 w 1025815"/>
                    <a:gd name="connsiteY158" fmla="*/ 681836 h 705621"/>
                    <a:gd name="connsiteX159" fmla="*/ 124210 w 1025815"/>
                    <a:gd name="connsiteY159" fmla="*/ 684479 h 705621"/>
                    <a:gd name="connsiteX160" fmla="*/ 100425 w 1025815"/>
                    <a:gd name="connsiteY160" fmla="*/ 697693 h 705621"/>
                    <a:gd name="connsiteX161" fmla="*/ 92497 w 1025815"/>
                    <a:gd name="connsiteY161" fmla="*/ 702978 h 705621"/>
                    <a:gd name="connsiteX162" fmla="*/ 84569 w 1025815"/>
                    <a:gd name="connsiteY162" fmla="*/ 705621 h 705621"/>
                    <a:gd name="connsiteX163" fmla="*/ 81926 w 1025815"/>
                    <a:gd name="connsiteY163" fmla="*/ 697693 h 705621"/>
                    <a:gd name="connsiteX164" fmla="*/ 66069 w 1025815"/>
                    <a:gd name="connsiteY164" fmla="*/ 684479 h 705621"/>
                    <a:gd name="connsiteX165" fmla="*/ 58141 w 1025815"/>
                    <a:gd name="connsiteY165" fmla="*/ 681836 h 705621"/>
                    <a:gd name="connsiteX166" fmla="*/ 42284 w 1025815"/>
                    <a:gd name="connsiteY166" fmla="*/ 671265 h 705621"/>
                    <a:gd name="connsiteX167" fmla="*/ 26428 w 1025815"/>
                    <a:gd name="connsiteY167" fmla="*/ 660694 h 705621"/>
                    <a:gd name="connsiteX168" fmla="*/ 18499 w 1025815"/>
                    <a:gd name="connsiteY168" fmla="*/ 655408 h 705621"/>
                    <a:gd name="connsiteX169" fmla="*/ 15857 w 1025815"/>
                    <a:gd name="connsiteY169" fmla="*/ 647480 h 705621"/>
                    <a:gd name="connsiteX170" fmla="*/ 0 w 1025815"/>
                    <a:gd name="connsiteY170" fmla="*/ 642194 h 705621"/>
                    <a:gd name="connsiteX171" fmla="*/ 2643 w 1025815"/>
                    <a:gd name="connsiteY171" fmla="*/ 581411 h 705621"/>
                    <a:gd name="connsiteX172" fmla="*/ 5285 w 1025815"/>
                    <a:gd name="connsiteY172" fmla="*/ 573482 h 705621"/>
                    <a:gd name="connsiteX173" fmla="*/ 13214 w 1025815"/>
                    <a:gd name="connsiteY173" fmla="*/ 570840 h 705621"/>
                    <a:gd name="connsiteX174" fmla="*/ 31713 w 1025815"/>
                    <a:gd name="connsiteY174" fmla="*/ 568197 h 705621"/>
                    <a:gd name="connsiteX175" fmla="*/ 39641 w 1025815"/>
                    <a:gd name="connsiteY175" fmla="*/ 562911 h 705621"/>
                    <a:gd name="connsiteX176" fmla="*/ 47570 w 1025815"/>
                    <a:gd name="connsiteY176" fmla="*/ 554983 h 705621"/>
                    <a:gd name="connsiteX177" fmla="*/ 63426 w 1025815"/>
                    <a:gd name="connsiteY177" fmla="*/ 549697 h 705621"/>
                    <a:gd name="connsiteX178" fmla="*/ 87211 w 1025815"/>
                    <a:gd name="connsiteY178" fmla="*/ 533841 h 705621"/>
                    <a:gd name="connsiteX179" fmla="*/ 95140 w 1025815"/>
                    <a:gd name="connsiteY179" fmla="*/ 528555 h 705621"/>
                    <a:gd name="connsiteX180" fmla="*/ 110996 w 1025815"/>
                    <a:gd name="connsiteY180" fmla="*/ 523270 h 705621"/>
                    <a:gd name="connsiteX181" fmla="*/ 118925 w 1025815"/>
                    <a:gd name="connsiteY181" fmla="*/ 517984 h 705621"/>
                    <a:gd name="connsiteX182" fmla="*/ 132139 w 1025815"/>
                    <a:gd name="connsiteY182" fmla="*/ 496842 h 705621"/>
                    <a:gd name="connsiteX183" fmla="*/ 134781 w 1025815"/>
                    <a:gd name="connsiteY183" fmla="*/ 488913 h 705621"/>
                    <a:gd name="connsiteX184" fmla="*/ 134781 w 1025815"/>
                    <a:gd name="connsiteY184" fmla="*/ 470414 h 705621"/>
                    <a:gd name="connsiteX185" fmla="*/ 132139 w 1025815"/>
                    <a:gd name="connsiteY185" fmla="*/ 462486 h 705621"/>
                    <a:gd name="connsiteX186" fmla="*/ 140067 w 1025815"/>
                    <a:gd name="connsiteY186" fmla="*/ 446629 h 705621"/>
                    <a:gd name="connsiteX187" fmla="*/ 145352 w 1025815"/>
                    <a:gd name="connsiteY187" fmla="*/ 430772 h 705621"/>
                    <a:gd name="connsiteX188" fmla="*/ 150638 w 1025815"/>
                    <a:gd name="connsiteY188" fmla="*/ 422844 h 705621"/>
                    <a:gd name="connsiteX189" fmla="*/ 155924 w 1025815"/>
                    <a:gd name="connsiteY189" fmla="*/ 406987 h 705621"/>
                    <a:gd name="connsiteX190" fmla="*/ 161209 w 1025815"/>
                    <a:gd name="connsiteY190" fmla="*/ 364703 h 705621"/>
                    <a:gd name="connsiteX191" fmla="*/ 166495 w 1025815"/>
                    <a:gd name="connsiteY191" fmla="*/ 356775 h 705621"/>
                    <a:gd name="connsiteX192" fmla="*/ 169137 w 1025815"/>
                    <a:gd name="connsiteY192" fmla="*/ 343561 h 705621"/>
                    <a:gd name="connsiteX193" fmla="*/ 171780 w 1025815"/>
                    <a:gd name="connsiteY193" fmla="*/ 325061 h 705621"/>
                    <a:gd name="connsiteX194" fmla="*/ 179709 w 1025815"/>
                    <a:gd name="connsiteY194" fmla="*/ 317133 h 705621"/>
                    <a:gd name="connsiteX195" fmla="*/ 174423 w 1025815"/>
                    <a:gd name="connsiteY195"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8062 w 1025815"/>
                    <a:gd name="connsiteY7" fmla="*/ 219062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58992 h 705621"/>
                    <a:gd name="connsiteX20" fmla="*/ 391131 w 1025815"/>
                    <a:gd name="connsiteY20" fmla="*/ 245778 h 705621"/>
                    <a:gd name="connsiteX21" fmla="*/ 393773 w 1025815"/>
                    <a:gd name="connsiteY21" fmla="*/ 237850 h 705621"/>
                    <a:gd name="connsiteX22" fmla="*/ 409630 w 1025815"/>
                    <a:gd name="connsiteY22" fmla="*/ 227279 h 705621"/>
                    <a:gd name="connsiteX23" fmla="*/ 425487 w 1025815"/>
                    <a:gd name="connsiteY23" fmla="*/ 216708 h 705621"/>
                    <a:gd name="connsiteX24" fmla="*/ 433415 w 1025815"/>
                    <a:gd name="connsiteY24" fmla="*/ 211422 h 705621"/>
                    <a:gd name="connsiteX25" fmla="*/ 443986 w 1025815"/>
                    <a:gd name="connsiteY25" fmla="*/ 195566 h 705621"/>
                    <a:gd name="connsiteX26" fmla="*/ 459843 w 1025815"/>
                    <a:gd name="connsiteY26" fmla="*/ 184994 h 705621"/>
                    <a:gd name="connsiteX27" fmla="*/ 467771 w 1025815"/>
                    <a:gd name="connsiteY27" fmla="*/ 179709 h 705621"/>
                    <a:gd name="connsiteX28" fmla="*/ 475699 w 1025815"/>
                    <a:gd name="connsiteY28" fmla="*/ 177066 h 705621"/>
                    <a:gd name="connsiteX29" fmla="*/ 483628 w 1025815"/>
                    <a:gd name="connsiteY29" fmla="*/ 169138 h 705621"/>
                    <a:gd name="connsiteX30" fmla="*/ 491556 w 1025815"/>
                    <a:gd name="connsiteY30" fmla="*/ 166495 h 705621"/>
                    <a:gd name="connsiteX31" fmla="*/ 499484 w 1025815"/>
                    <a:gd name="connsiteY31" fmla="*/ 161209 h 705621"/>
                    <a:gd name="connsiteX32" fmla="*/ 510055 w 1025815"/>
                    <a:gd name="connsiteY32" fmla="*/ 158567 h 705621"/>
                    <a:gd name="connsiteX33" fmla="*/ 525912 w 1025815"/>
                    <a:gd name="connsiteY33" fmla="*/ 153281 h 705621"/>
                    <a:gd name="connsiteX34" fmla="*/ 533840 w 1025815"/>
                    <a:gd name="connsiteY34" fmla="*/ 150638 h 705621"/>
                    <a:gd name="connsiteX35" fmla="*/ 560268 w 1025815"/>
                    <a:gd name="connsiteY35" fmla="*/ 142710 h 705621"/>
                    <a:gd name="connsiteX36" fmla="*/ 584053 w 1025815"/>
                    <a:gd name="connsiteY36" fmla="*/ 132139 h 705621"/>
                    <a:gd name="connsiteX37" fmla="*/ 591981 w 1025815"/>
                    <a:gd name="connsiteY37" fmla="*/ 129496 h 705621"/>
                    <a:gd name="connsiteX38" fmla="*/ 605195 w 1025815"/>
                    <a:gd name="connsiteY38" fmla="*/ 108354 h 705621"/>
                    <a:gd name="connsiteX39" fmla="*/ 610481 w 1025815"/>
                    <a:gd name="connsiteY39" fmla="*/ 100426 h 705621"/>
                    <a:gd name="connsiteX40" fmla="*/ 623695 w 1025815"/>
                    <a:gd name="connsiteY40" fmla="*/ 79283 h 705621"/>
                    <a:gd name="connsiteX41" fmla="*/ 631623 w 1025815"/>
                    <a:gd name="connsiteY41" fmla="*/ 76641 h 705621"/>
                    <a:gd name="connsiteX42" fmla="*/ 639551 w 1025815"/>
                    <a:gd name="connsiteY42" fmla="*/ 71355 h 705621"/>
                    <a:gd name="connsiteX43" fmla="*/ 647480 w 1025815"/>
                    <a:gd name="connsiteY43" fmla="*/ 68712 h 705621"/>
                    <a:gd name="connsiteX44" fmla="*/ 652765 w 1025815"/>
                    <a:gd name="connsiteY44" fmla="*/ 60784 h 705621"/>
                    <a:gd name="connsiteX45" fmla="*/ 668622 w 1025815"/>
                    <a:gd name="connsiteY45" fmla="*/ 52856 h 705621"/>
                    <a:gd name="connsiteX46" fmla="*/ 684478 w 1025815"/>
                    <a:gd name="connsiteY46" fmla="*/ 44927 h 705621"/>
                    <a:gd name="connsiteX47" fmla="*/ 692407 w 1025815"/>
                    <a:gd name="connsiteY47" fmla="*/ 39642 h 705621"/>
                    <a:gd name="connsiteX48" fmla="*/ 708263 w 1025815"/>
                    <a:gd name="connsiteY48" fmla="*/ 34356 h 705621"/>
                    <a:gd name="connsiteX49" fmla="*/ 724120 w 1025815"/>
                    <a:gd name="connsiteY49" fmla="*/ 29071 h 705621"/>
                    <a:gd name="connsiteX50" fmla="*/ 739977 w 1025815"/>
                    <a:gd name="connsiteY50" fmla="*/ 21142 h 705621"/>
                    <a:gd name="connsiteX51" fmla="*/ 755833 w 1025815"/>
                    <a:gd name="connsiteY51" fmla="*/ 15857 h 705621"/>
                    <a:gd name="connsiteX52" fmla="*/ 763762 w 1025815"/>
                    <a:gd name="connsiteY52" fmla="*/ 13214 h 705621"/>
                    <a:gd name="connsiteX53" fmla="*/ 798118 w 1025815"/>
                    <a:gd name="connsiteY53" fmla="*/ 10571 h 705621"/>
                    <a:gd name="connsiteX54" fmla="*/ 808689 w 1025815"/>
                    <a:gd name="connsiteY54" fmla="*/ 7929 h 705621"/>
                    <a:gd name="connsiteX55" fmla="*/ 816617 w 1025815"/>
                    <a:gd name="connsiteY55" fmla="*/ 5286 h 705621"/>
                    <a:gd name="connsiteX56" fmla="*/ 843045 w 1025815"/>
                    <a:gd name="connsiteY56" fmla="*/ 0 h 705621"/>
                    <a:gd name="connsiteX57" fmla="*/ 840402 w 1025815"/>
                    <a:gd name="connsiteY57" fmla="*/ 7929 h 705621"/>
                    <a:gd name="connsiteX58" fmla="*/ 835117 w 1025815"/>
                    <a:gd name="connsiteY58" fmla="*/ 15857 h 705621"/>
                    <a:gd name="connsiteX59" fmla="*/ 829831 w 1025815"/>
                    <a:gd name="connsiteY59" fmla="*/ 31713 h 705621"/>
                    <a:gd name="connsiteX60" fmla="*/ 832474 w 1025815"/>
                    <a:gd name="connsiteY60" fmla="*/ 39642 h 705621"/>
                    <a:gd name="connsiteX61" fmla="*/ 821903 w 1025815"/>
                    <a:gd name="connsiteY61" fmla="*/ 55498 h 705621"/>
                    <a:gd name="connsiteX62" fmla="*/ 816617 w 1025815"/>
                    <a:gd name="connsiteY62" fmla="*/ 87212 h 705621"/>
                    <a:gd name="connsiteX63" fmla="*/ 824546 w 1025815"/>
                    <a:gd name="connsiteY63" fmla="*/ 121568 h 705621"/>
                    <a:gd name="connsiteX64" fmla="*/ 816617 w 1025815"/>
                    <a:gd name="connsiteY64" fmla="*/ 140067 h 705621"/>
                    <a:gd name="connsiteX65" fmla="*/ 806046 w 1025815"/>
                    <a:gd name="connsiteY65" fmla="*/ 184994 h 705621"/>
                    <a:gd name="connsiteX66" fmla="*/ 798118 w 1025815"/>
                    <a:gd name="connsiteY66" fmla="*/ 187637 h 705621"/>
                    <a:gd name="connsiteX67" fmla="*/ 790189 w 1025815"/>
                    <a:gd name="connsiteY67" fmla="*/ 195566 h 705621"/>
                    <a:gd name="connsiteX68" fmla="*/ 806046 w 1025815"/>
                    <a:gd name="connsiteY68" fmla="*/ 227279 h 705621"/>
                    <a:gd name="connsiteX69" fmla="*/ 811332 w 1025815"/>
                    <a:gd name="connsiteY69" fmla="*/ 235207 h 705621"/>
                    <a:gd name="connsiteX70" fmla="*/ 819260 w 1025815"/>
                    <a:gd name="connsiteY70" fmla="*/ 261635 h 705621"/>
                    <a:gd name="connsiteX71" fmla="*/ 821903 w 1025815"/>
                    <a:gd name="connsiteY71" fmla="*/ 269563 h 705621"/>
                    <a:gd name="connsiteX72" fmla="*/ 824546 w 1025815"/>
                    <a:gd name="connsiteY72" fmla="*/ 277492 h 705621"/>
                    <a:gd name="connsiteX73" fmla="*/ 829831 w 1025815"/>
                    <a:gd name="connsiteY73" fmla="*/ 285420 h 705621"/>
                    <a:gd name="connsiteX74" fmla="*/ 832474 w 1025815"/>
                    <a:gd name="connsiteY74" fmla="*/ 293348 h 705621"/>
                    <a:gd name="connsiteX75" fmla="*/ 856259 w 1025815"/>
                    <a:gd name="connsiteY75" fmla="*/ 306562 h 705621"/>
                    <a:gd name="connsiteX76" fmla="*/ 864187 w 1025815"/>
                    <a:gd name="connsiteY76" fmla="*/ 314490 h 705621"/>
                    <a:gd name="connsiteX77" fmla="*/ 872115 w 1025815"/>
                    <a:gd name="connsiteY77" fmla="*/ 319776 h 705621"/>
                    <a:gd name="connsiteX78" fmla="*/ 877401 w 1025815"/>
                    <a:gd name="connsiteY78" fmla="*/ 335633 h 705621"/>
                    <a:gd name="connsiteX79" fmla="*/ 882687 w 1025815"/>
                    <a:gd name="connsiteY79" fmla="*/ 343561 h 705621"/>
                    <a:gd name="connsiteX80" fmla="*/ 885329 w 1025815"/>
                    <a:gd name="connsiteY80" fmla="*/ 351489 h 705621"/>
                    <a:gd name="connsiteX81" fmla="*/ 917043 w 1025815"/>
                    <a:gd name="connsiteY81" fmla="*/ 362060 h 705621"/>
                    <a:gd name="connsiteX82" fmla="*/ 932899 w 1025815"/>
                    <a:gd name="connsiteY82" fmla="*/ 369989 h 705621"/>
                    <a:gd name="connsiteX83" fmla="*/ 940828 w 1025815"/>
                    <a:gd name="connsiteY83" fmla="*/ 372631 h 705621"/>
                    <a:gd name="connsiteX84" fmla="*/ 964613 w 1025815"/>
                    <a:gd name="connsiteY84" fmla="*/ 385845 h 705621"/>
                    <a:gd name="connsiteX85" fmla="*/ 972541 w 1025815"/>
                    <a:gd name="connsiteY85" fmla="*/ 393774 h 705621"/>
                    <a:gd name="connsiteX86" fmla="*/ 977826 w 1025815"/>
                    <a:gd name="connsiteY86" fmla="*/ 409630 h 705621"/>
                    <a:gd name="connsiteX87" fmla="*/ 983112 w 1025815"/>
                    <a:gd name="connsiteY87" fmla="*/ 417559 h 705621"/>
                    <a:gd name="connsiteX88" fmla="*/ 993683 w 1025815"/>
                    <a:gd name="connsiteY88" fmla="*/ 441344 h 705621"/>
                    <a:gd name="connsiteX89" fmla="*/ 998969 w 1025815"/>
                    <a:gd name="connsiteY89" fmla="*/ 462486 h 705621"/>
                    <a:gd name="connsiteX90" fmla="*/ 1006897 w 1025815"/>
                    <a:gd name="connsiteY90" fmla="*/ 473057 h 705621"/>
                    <a:gd name="connsiteX91" fmla="*/ 1017468 w 1025815"/>
                    <a:gd name="connsiteY91" fmla="*/ 488913 h 705621"/>
                    <a:gd name="connsiteX92" fmla="*/ 1022754 w 1025815"/>
                    <a:gd name="connsiteY92" fmla="*/ 496842 h 705621"/>
                    <a:gd name="connsiteX93" fmla="*/ 1022754 w 1025815"/>
                    <a:gd name="connsiteY93" fmla="*/ 512698 h 705621"/>
                    <a:gd name="connsiteX94" fmla="*/ 1006897 w 1025815"/>
                    <a:gd name="connsiteY94" fmla="*/ 507413 h 705621"/>
                    <a:gd name="connsiteX95" fmla="*/ 988398 w 1025815"/>
                    <a:gd name="connsiteY95" fmla="*/ 502127 h 705621"/>
                    <a:gd name="connsiteX96" fmla="*/ 972541 w 1025815"/>
                    <a:gd name="connsiteY96" fmla="*/ 488913 h 705621"/>
                    <a:gd name="connsiteX97" fmla="*/ 964613 w 1025815"/>
                    <a:gd name="connsiteY97" fmla="*/ 486271 h 705621"/>
                    <a:gd name="connsiteX98" fmla="*/ 922328 w 1025815"/>
                    <a:gd name="connsiteY98" fmla="*/ 483628 h 705621"/>
                    <a:gd name="connsiteX99" fmla="*/ 903829 w 1025815"/>
                    <a:gd name="connsiteY99" fmla="*/ 480985 h 705621"/>
                    <a:gd name="connsiteX100" fmla="*/ 893258 w 1025815"/>
                    <a:gd name="connsiteY100" fmla="*/ 467771 h 705621"/>
                    <a:gd name="connsiteX101" fmla="*/ 882687 w 1025815"/>
                    <a:gd name="connsiteY101" fmla="*/ 451915 h 705621"/>
                    <a:gd name="connsiteX102" fmla="*/ 866830 w 1025815"/>
                    <a:gd name="connsiteY102" fmla="*/ 446629 h 705621"/>
                    <a:gd name="connsiteX103" fmla="*/ 858902 w 1025815"/>
                    <a:gd name="connsiteY103" fmla="*/ 443986 h 705621"/>
                    <a:gd name="connsiteX104" fmla="*/ 837759 w 1025815"/>
                    <a:gd name="connsiteY104" fmla="*/ 449272 h 705621"/>
                    <a:gd name="connsiteX105" fmla="*/ 829831 w 1025815"/>
                    <a:gd name="connsiteY105" fmla="*/ 454557 h 705621"/>
                    <a:gd name="connsiteX106" fmla="*/ 824546 w 1025815"/>
                    <a:gd name="connsiteY106" fmla="*/ 462486 h 705621"/>
                    <a:gd name="connsiteX107" fmla="*/ 821903 w 1025815"/>
                    <a:gd name="connsiteY107" fmla="*/ 470414 h 705621"/>
                    <a:gd name="connsiteX108" fmla="*/ 813974 w 1025815"/>
                    <a:gd name="connsiteY108" fmla="*/ 478342 h 705621"/>
                    <a:gd name="connsiteX109" fmla="*/ 808689 w 1025815"/>
                    <a:gd name="connsiteY109" fmla="*/ 486271 h 705621"/>
                    <a:gd name="connsiteX110" fmla="*/ 792832 w 1025815"/>
                    <a:gd name="connsiteY110" fmla="*/ 502127 h 705621"/>
                    <a:gd name="connsiteX111" fmla="*/ 782261 w 1025815"/>
                    <a:gd name="connsiteY111" fmla="*/ 517984 h 705621"/>
                    <a:gd name="connsiteX112" fmla="*/ 776976 w 1025815"/>
                    <a:gd name="connsiteY112" fmla="*/ 525912 h 705621"/>
                    <a:gd name="connsiteX113" fmla="*/ 753191 w 1025815"/>
                    <a:gd name="connsiteY113" fmla="*/ 547055 h 705621"/>
                    <a:gd name="connsiteX114" fmla="*/ 747905 w 1025815"/>
                    <a:gd name="connsiteY114" fmla="*/ 554983 h 705621"/>
                    <a:gd name="connsiteX115" fmla="*/ 745262 w 1025815"/>
                    <a:gd name="connsiteY115" fmla="*/ 562911 h 705621"/>
                    <a:gd name="connsiteX116" fmla="*/ 734691 w 1025815"/>
                    <a:gd name="connsiteY116" fmla="*/ 578768 h 705621"/>
                    <a:gd name="connsiteX117" fmla="*/ 729406 w 1025815"/>
                    <a:gd name="connsiteY117" fmla="*/ 586696 h 705621"/>
                    <a:gd name="connsiteX118" fmla="*/ 724120 w 1025815"/>
                    <a:gd name="connsiteY118" fmla="*/ 594624 h 705621"/>
                    <a:gd name="connsiteX119" fmla="*/ 718835 w 1025815"/>
                    <a:gd name="connsiteY119" fmla="*/ 610481 h 705621"/>
                    <a:gd name="connsiteX120" fmla="*/ 716192 w 1025815"/>
                    <a:gd name="connsiteY120" fmla="*/ 618409 h 705621"/>
                    <a:gd name="connsiteX121" fmla="*/ 705621 w 1025815"/>
                    <a:gd name="connsiteY121" fmla="*/ 634266 h 705621"/>
                    <a:gd name="connsiteX122" fmla="*/ 697692 w 1025815"/>
                    <a:gd name="connsiteY122" fmla="*/ 650123 h 705621"/>
                    <a:gd name="connsiteX123" fmla="*/ 695050 w 1025815"/>
                    <a:gd name="connsiteY123" fmla="*/ 665979 h 705621"/>
                    <a:gd name="connsiteX124" fmla="*/ 687121 w 1025815"/>
                    <a:gd name="connsiteY124" fmla="*/ 663337 h 705621"/>
                    <a:gd name="connsiteX125" fmla="*/ 679193 w 1025815"/>
                    <a:gd name="connsiteY125" fmla="*/ 658051 h 705621"/>
                    <a:gd name="connsiteX126" fmla="*/ 665979 w 1025815"/>
                    <a:gd name="connsiteY126" fmla="*/ 655408 h 705621"/>
                    <a:gd name="connsiteX127" fmla="*/ 658051 w 1025815"/>
                    <a:gd name="connsiteY127" fmla="*/ 650123 h 705621"/>
                    <a:gd name="connsiteX128" fmla="*/ 642194 w 1025815"/>
                    <a:gd name="connsiteY128" fmla="*/ 655408 h 705621"/>
                    <a:gd name="connsiteX129" fmla="*/ 639551 w 1025815"/>
                    <a:gd name="connsiteY129" fmla="*/ 647480 h 705621"/>
                    <a:gd name="connsiteX130" fmla="*/ 610481 w 1025815"/>
                    <a:gd name="connsiteY130" fmla="*/ 647480 h 705621"/>
                    <a:gd name="connsiteX131" fmla="*/ 602552 w 1025815"/>
                    <a:gd name="connsiteY131" fmla="*/ 650123 h 705621"/>
                    <a:gd name="connsiteX132" fmla="*/ 541769 w 1025815"/>
                    <a:gd name="connsiteY132" fmla="*/ 655408 h 705621"/>
                    <a:gd name="connsiteX133" fmla="*/ 517984 w 1025815"/>
                    <a:gd name="connsiteY133" fmla="*/ 652766 h 705621"/>
                    <a:gd name="connsiteX134" fmla="*/ 441343 w 1025815"/>
                    <a:gd name="connsiteY134" fmla="*/ 647480 h 705621"/>
                    <a:gd name="connsiteX135" fmla="*/ 430772 w 1025815"/>
                    <a:gd name="connsiteY135" fmla="*/ 644837 h 705621"/>
                    <a:gd name="connsiteX136" fmla="*/ 417558 w 1025815"/>
                    <a:gd name="connsiteY136" fmla="*/ 642194 h 705621"/>
                    <a:gd name="connsiteX137" fmla="*/ 409630 w 1025815"/>
                    <a:gd name="connsiteY137" fmla="*/ 639552 h 705621"/>
                    <a:gd name="connsiteX138" fmla="*/ 399059 w 1025815"/>
                    <a:gd name="connsiteY138" fmla="*/ 636909 h 705621"/>
                    <a:gd name="connsiteX139" fmla="*/ 383202 w 1025815"/>
                    <a:gd name="connsiteY139" fmla="*/ 631623 h 705621"/>
                    <a:gd name="connsiteX140" fmla="*/ 375274 w 1025815"/>
                    <a:gd name="connsiteY140" fmla="*/ 628981 h 705621"/>
                    <a:gd name="connsiteX141" fmla="*/ 359417 w 1025815"/>
                    <a:gd name="connsiteY141" fmla="*/ 621052 h 705621"/>
                    <a:gd name="connsiteX142" fmla="*/ 335632 w 1025815"/>
                    <a:gd name="connsiteY142" fmla="*/ 623695 h 705621"/>
                    <a:gd name="connsiteX143" fmla="*/ 306562 w 1025815"/>
                    <a:gd name="connsiteY143" fmla="*/ 626338 h 705621"/>
                    <a:gd name="connsiteX144" fmla="*/ 282777 w 1025815"/>
                    <a:gd name="connsiteY144" fmla="*/ 623695 h 705621"/>
                    <a:gd name="connsiteX145" fmla="*/ 274848 w 1025815"/>
                    <a:gd name="connsiteY145" fmla="*/ 621052 h 705621"/>
                    <a:gd name="connsiteX146" fmla="*/ 258992 w 1025815"/>
                    <a:gd name="connsiteY146" fmla="*/ 626338 h 705621"/>
                    <a:gd name="connsiteX147" fmla="*/ 251063 w 1025815"/>
                    <a:gd name="connsiteY147" fmla="*/ 628981 h 705621"/>
                    <a:gd name="connsiteX148" fmla="*/ 243135 w 1025815"/>
                    <a:gd name="connsiteY148" fmla="*/ 634266 h 705621"/>
                    <a:gd name="connsiteX149" fmla="*/ 227278 w 1025815"/>
                    <a:gd name="connsiteY149" fmla="*/ 639552 h 705621"/>
                    <a:gd name="connsiteX150" fmla="*/ 219350 w 1025815"/>
                    <a:gd name="connsiteY150" fmla="*/ 647480 h 705621"/>
                    <a:gd name="connsiteX151" fmla="*/ 211422 w 1025815"/>
                    <a:gd name="connsiteY151" fmla="*/ 652766 h 705621"/>
                    <a:gd name="connsiteX152" fmla="*/ 206136 w 1025815"/>
                    <a:gd name="connsiteY152" fmla="*/ 660694 h 705621"/>
                    <a:gd name="connsiteX153" fmla="*/ 190280 w 1025815"/>
                    <a:gd name="connsiteY153" fmla="*/ 668622 h 705621"/>
                    <a:gd name="connsiteX154" fmla="*/ 182351 w 1025815"/>
                    <a:gd name="connsiteY154" fmla="*/ 673908 h 705621"/>
                    <a:gd name="connsiteX155" fmla="*/ 177066 w 1025815"/>
                    <a:gd name="connsiteY155" fmla="*/ 665979 h 705621"/>
                    <a:gd name="connsiteX156" fmla="*/ 150638 w 1025815"/>
                    <a:gd name="connsiteY156" fmla="*/ 673908 h 705621"/>
                    <a:gd name="connsiteX157" fmla="*/ 142710 w 1025815"/>
                    <a:gd name="connsiteY157" fmla="*/ 681836 h 705621"/>
                    <a:gd name="connsiteX158" fmla="*/ 124210 w 1025815"/>
                    <a:gd name="connsiteY158" fmla="*/ 684479 h 705621"/>
                    <a:gd name="connsiteX159" fmla="*/ 100425 w 1025815"/>
                    <a:gd name="connsiteY159" fmla="*/ 697693 h 705621"/>
                    <a:gd name="connsiteX160" fmla="*/ 92497 w 1025815"/>
                    <a:gd name="connsiteY160" fmla="*/ 702978 h 705621"/>
                    <a:gd name="connsiteX161" fmla="*/ 84569 w 1025815"/>
                    <a:gd name="connsiteY161" fmla="*/ 705621 h 705621"/>
                    <a:gd name="connsiteX162" fmla="*/ 81926 w 1025815"/>
                    <a:gd name="connsiteY162" fmla="*/ 697693 h 705621"/>
                    <a:gd name="connsiteX163" fmla="*/ 66069 w 1025815"/>
                    <a:gd name="connsiteY163" fmla="*/ 684479 h 705621"/>
                    <a:gd name="connsiteX164" fmla="*/ 58141 w 1025815"/>
                    <a:gd name="connsiteY164" fmla="*/ 681836 h 705621"/>
                    <a:gd name="connsiteX165" fmla="*/ 42284 w 1025815"/>
                    <a:gd name="connsiteY165" fmla="*/ 671265 h 705621"/>
                    <a:gd name="connsiteX166" fmla="*/ 26428 w 1025815"/>
                    <a:gd name="connsiteY166" fmla="*/ 660694 h 705621"/>
                    <a:gd name="connsiteX167" fmla="*/ 18499 w 1025815"/>
                    <a:gd name="connsiteY167" fmla="*/ 655408 h 705621"/>
                    <a:gd name="connsiteX168" fmla="*/ 15857 w 1025815"/>
                    <a:gd name="connsiteY168" fmla="*/ 647480 h 705621"/>
                    <a:gd name="connsiteX169" fmla="*/ 0 w 1025815"/>
                    <a:gd name="connsiteY169" fmla="*/ 642194 h 705621"/>
                    <a:gd name="connsiteX170" fmla="*/ 2643 w 1025815"/>
                    <a:gd name="connsiteY170" fmla="*/ 581411 h 705621"/>
                    <a:gd name="connsiteX171" fmla="*/ 5285 w 1025815"/>
                    <a:gd name="connsiteY171" fmla="*/ 573482 h 705621"/>
                    <a:gd name="connsiteX172" fmla="*/ 13214 w 1025815"/>
                    <a:gd name="connsiteY172" fmla="*/ 570840 h 705621"/>
                    <a:gd name="connsiteX173" fmla="*/ 31713 w 1025815"/>
                    <a:gd name="connsiteY173" fmla="*/ 568197 h 705621"/>
                    <a:gd name="connsiteX174" fmla="*/ 39641 w 1025815"/>
                    <a:gd name="connsiteY174" fmla="*/ 562911 h 705621"/>
                    <a:gd name="connsiteX175" fmla="*/ 47570 w 1025815"/>
                    <a:gd name="connsiteY175" fmla="*/ 554983 h 705621"/>
                    <a:gd name="connsiteX176" fmla="*/ 63426 w 1025815"/>
                    <a:gd name="connsiteY176" fmla="*/ 549697 h 705621"/>
                    <a:gd name="connsiteX177" fmla="*/ 87211 w 1025815"/>
                    <a:gd name="connsiteY177" fmla="*/ 533841 h 705621"/>
                    <a:gd name="connsiteX178" fmla="*/ 95140 w 1025815"/>
                    <a:gd name="connsiteY178" fmla="*/ 528555 h 705621"/>
                    <a:gd name="connsiteX179" fmla="*/ 110996 w 1025815"/>
                    <a:gd name="connsiteY179" fmla="*/ 523270 h 705621"/>
                    <a:gd name="connsiteX180" fmla="*/ 118925 w 1025815"/>
                    <a:gd name="connsiteY180" fmla="*/ 517984 h 705621"/>
                    <a:gd name="connsiteX181" fmla="*/ 132139 w 1025815"/>
                    <a:gd name="connsiteY181" fmla="*/ 496842 h 705621"/>
                    <a:gd name="connsiteX182" fmla="*/ 134781 w 1025815"/>
                    <a:gd name="connsiteY182" fmla="*/ 488913 h 705621"/>
                    <a:gd name="connsiteX183" fmla="*/ 134781 w 1025815"/>
                    <a:gd name="connsiteY183" fmla="*/ 470414 h 705621"/>
                    <a:gd name="connsiteX184" fmla="*/ 132139 w 1025815"/>
                    <a:gd name="connsiteY184" fmla="*/ 462486 h 705621"/>
                    <a:gd name="connsiteX185" fmla="*/ 140067 w 1025815"/>
                    <a:gd name="connsiteY185" fmla="*/ 446629 h 705621"/>
                    <a:gd name="connsiteX186" fmla="*/ 145352 w 1025815"/>
                    <a:gd name="connsiteY186" fmla="*/ 430772 h 705621"/>
                    <a:gd name="connsiteX187" fmla="*/ 150638 w 1025815"/>
                    <a:gd name="connsiteY187" fmla="*/ 422844 h 705621"/>
                    <a:gd name="connsiteX188" fmla="*/ 155924 w 1025815"/>
                    <a:gd name="connsiteY188" fmla="*/ 406987 h 705621"/>
                    <a:gd name="connsiteX189" fmla="*/ 161209 w 1025815"/>
                    <a:gd name="connsiteY189" fmla="*/ 364703 h 705621"/>
                    <a:gd name="connsiteX190" fmla="*/ 166495 w 1025815"/>
                    <a:gd name="connsiteY190" fmla="*/ 356775 h 705621"/>
                    <a:gd name="connsiteX191" fmla="*/ 169137 w 1025815"/>
                    <a:gd name="connsiteY191" fmla="*/ 343561 h 705621"/>
                    <a:gd name="connsiteX192" fmla="*/ 171780 w 1025815"/>
                    <a:gd name="connsiteY192" fmla="*/ 325061 h 705621"/>
                    <a:gd name="connsiteX193" fmla="*/ 179709 w 1025815"/>
                    <a:gd name="connsiteY193" fmla="*/ 317133 h 705621"/>
                    <a:gd name="connsiteX194" fmla="*/ 174423 w 1025815"/>
                    <a:gd name="connsiteY194"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8062 w 1025815"/>
                    <a:gd name="connsiteY7" fmla="*/ 219062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58992 h 705621"/>
                    <a:gd name="connsiteX20" fmla="*/ 391131 w 1025815"/>
                    <a:gd name="connsiteY20" fmla="*/ 245778 h 705621"/>
                    <a:gd name="connsiteX21" fmla="*/ 393773 w 1025815"/>
                    <a:gd name="connsiteY21" fmla="*/ 237850 h 705621"/>
                    <a:gd name="connsiteX22" fmla="*/ 409630 w 1025815"/>
                    <a:gd name="connsiteY22" fmla="*/ 227279 h 705621"/>
                    <a:gd name="connsiteX23" fmla="*/ 425487 w 1025815"/>
                    <a:gd name="connsiteY23" fmla="*/ 216708 h 705621"/>
                    <a:gd name="connsiteX24" fmla="*/ 433415 w 1025815"/>
                    <a:gd name="connsiteY24" fmla="*/ 211422 h 705621"/>
                    <a:gd name="connsiteX25" fmla="*/ 443986 w 1025815"/>
                    <a:gd name="connsiteY25" fmla="*/ 195566 h 705621"/>
                    <a:gd name="connsiteX26" fmla="*/ 459843 w 1025815"/>
                    <a:gd name="connsiteY26" fmla="*/ 184994 h 705621"/>
                    <a:gd name="connsiteX27" fmla="*/ 467771 w 1025815"/>
                    <a:gd name="connsiteY27" fmla="*/ 179709 h 705621"/>
                    <a:gd name="connsiteX28" fmla="*/ 475699 w 1025815"/>
                    <a:gd name="connsiteY28" fmla="*/ 177066 h 705621"/>
                    <a:gd name="connsiteX29" fmla="*/ 483628 w 1025815"/>
                    <a:gd name="connsiteY29" fmla="*/ 169138 h 705621"/>
                    <a:gd name="connsiteX30" fmla="*/ 491556 w 1025815"/>
                    <a:gd name="connsiteY30" fmla="*/ 166495 h 705621"/>
                    <a:gd name="connsiteX31" fmla="*/ 499484 w 1025815"/>
                    <a:gd name="connsiteY31" fmla="*/ 161209 h 705621"/>
                    <a:gd name="connsiteX32" fmla="*/ 510055 w 1025815"/>
                    <a:gd name="connsiteY32" fmla="*/ 158567 h 705621"/>
                    <a:gd name="connsiteX33" fmla="*/ 525912 w 1025815"/>
                    <a:gd name="connsiteY33" fmla="*/ 153281 h 705621"/>
                    <a:gd name="connsiteX34" fmla="*/ 533840 w 1025815"/>
                    <a:gd name="connsiteY34" fmla="*/ 150638 h 705621"/>
                    <a:gd name="connsiteX35" fmla="*/ 560268 w 1025815"/>
                    <a:gd name="connsiteY35" fmla="*/ 142710 h 705621"/>
                    <a:gd name="connsiteX36" fmla="*/ 584053 w 1025815"/>
                    <a:gd name="connsiteY36" fmla="*/ 132139 h 705621"/>
                    <a:gd name="connsiteX37" fmla="*/ 591981 w 1025815"/>
                    <a:gd name="connsiteY37" fmla="*/ 129496 h 705621"/>
                    <a:gd name="connsiteX38" fmla="*/ 610481 w 1025815"/>
                    <a:gd name="connsiteY38" fmla="*/ 100426 h 705621"/>
                    <a:gd name="connsiteX39" fmla="*/ 623695 w 1025815"/>
                    <a:gd name="connsiteY39" fmla="*/ 79283 h 705621"/>
                    <a:gd name="connsiteX40" fmla="*/ 631623 w 1025815"/>
                    <a:gd name="connsiteY40" fmla="*/ 76641 h 705621"/>
                    <a:gd name="connsiteX41" fmla="*/ 639551 w 1025815"/>
                    <a:gd name="connsiteY41" fmla="*/ 71355 h 705621"/>
                    <a:gd name="connsiteX42" fmla="*/ 647480 w 1025815"/>
                    <a:gd name="connsiteY42" fmla="*/ 68712 h 705621"/>
                    <a:gd name="connsiteX43" fmla="*/ 652765 w 1025815"/>
                    <a:gd name="connsiteY43" fmla="*/ 60784 h 705621"/>
                    <a:gd name="connsiteX44" fmla="*/ 668622 w 1025815"/>
                    <a:gd name="connsiteY44" fmla="*/ 52856 h 705621"/>
                    <a:gd name="connsiteX45" fmla="*/ 684478 w 1025815"/>
                    <a:gd name="connsiteY45" fmla="*/ 44927 h 705621"/>
                    <a:gd name="connsiteX46" fmla="*/ 692407 w 1025815"/>
                    <a:gd name="connsiteY46" fmla="*/ 39642 h 705621"/>
                    <a:gd name="connsiteX47" fmla="*/ 708263 w 1025815"/>
                    <a:gd name="connsiteY47" fmla="*/ 34356 h 705621"/>
                    <a:gd name="connsiteX48" fmla="*/ 724120 w 1025815"/>
                    <a:gd name="connsiteY48" fmla="*/ 29071 h 705621"/>
                    <a:gd name="connsiteX49" fmla="*/ 739977 w 1025815"/>
                    <a:gd name="connsiteY49" fmla="*/ 21142 h 705621"/>
                    <a:gd name="connsiteX50" fmla="*/ 755833 w 1025815"/>
                    <a:gd name="connsiteY50" fmla="*/ 15857 h 705621"/>
                    <a:gd name="connsiteX51" fmla="*/ 763762 w 1025815"/>
                    <a:gd name="connsiteY51" fmla="*/ 13214 h 705621"/>
                    <a:gd name="connsiteX52" fmla="*/ 798118 w 1025815"/>
                    <a:gd name="connsiteY52" fmla="*/ 10571 h 705621"/>
                    <a:gd name="connsiteX53" fmla="*/ 808689 w 1025815"/>
                    <a:gd name="connsiteY53" fmla="*/ 7929 h 705621"/>
                    <a:gd name="connsiteX54" fmla="*/ 816617 w 1025815"/>
                    <a:gd name="connsiteY54" fmla="*/ 5286 h 705621"/>
                    <a:gd name="connsiteX55" fmla="*/ 843045 w 1025815"/>
                    <a:gd name="connsiteY55" fmla="*/ 0 h 705621"/>
                    <a:gd name="connsiteX56" fmla="*/ 840402 w 1025815"/>
                    <a:gd name="connsiteY56" fmla="*/ 7929 h 705621"/>
                    <a:gd name="connsiteX57" fmla="*/ 835117 w 1025815"/>
                    <a:gd name="connsiteY57" fmla="*/ 15857 h 705621"/>
                    <a:gd name="connsiteX58" fmla="*/ 829831 w 1025815"/>
                    <a:gd name="connsiteY58" fmla="*/ 31713 h 705621"/>
                    <a:gd name="connsiteX59" fmla="*/ 832474 w 1025815"/>
                    <a:gd name="connsiteY59" fmla="*/ 39642 h 705621"/>
                    <a:gd name="connsiteX60" fmla="*/ 821903 w 1025815"/>
                    <a:gd name="connsiteY60" fmla="*/ 55498 h 705621"/>
                    <a:gd name="connsiteX61" fmla="*/ 816617 w 1025815"/>
                    <a:gd name="connsiteY61" fmla="*/ 87212 h 705621"/>
                    <a:gd name="connsiteX62" fmla="*/ 824546 w 1025815"/>
                    <a:gd name="connsiteY62" fmla="*/ 121568 h 705621"/>
                    <a:gd name="connsiteX63" fmla="*/ 816617 w 1025815"/>
                    <a:gd name="connsiteY63" fmla="*/ 140067 h 705621"/>
                    <a:gd name="connsiteX64" fmla="*/ 806046 w 1025815"/>
                    <a:gd name="connsiteY64" fmla="*/ 184994 h 705621"/>
                    <a:gd name="connsiteX65" fmla="*/ 798118 w 1025815"/>
                    <a:gd name="connsiteY65" fmla="*/ 187637 h 705621"/>
                    <a:gd name="connsiteX66" fmla="*/ 790189 w 1025815"/>
                    <a:gd name="connsiteY66" fmla="*/ 195566 h 705621"/>
                    <a:gd name="connsiteX67" fmla="*/ 806046 w 1025815"/>
                    <a:gd name="connsiteY67" fmla="*/ 227279 h 705621"/>
                    <a:gd name="connsiteX68" fmla="*/ 811332 w 1025815"/>
                    <a:gd name="connsiteY68" fmla="*/ 235207 h 705621"/>
                    <a:gd name="connsiteX69" fmla="*/ 819260 w 1025815"/>
                    <a:gd name="connsiteY69" fmla="*/ 261635 h 705621"/>
                    <a:gd name="connsiteX70" fmla="*/ 821903 w 1025815"/>
                    <a:gd name="connsiteY70" fmla="*/ 269563 h 705621"/>
                    <a:gd name="connsiteX71" fmla="*/ 824546 w 1025815"/>
                    <a:gd name="connsiteY71" fmla="*/ 277492 h 705621"/>
                    <a:gd name="connsiteX72" fmla="*/ 829831 w 1025815"/>
                    <a:gd name="connsiteY72" fmla="*/ 285420 h 705621"/>
                    <a:gd name="connsiteX73" fmla="*/ 832474 w 1025815"/>
                    <a:gd name="connsiteY73" fmla="*/ 293348 h 705621"/>
                    <a:gd name="connsiteX74" fmla="*/ 856259 w 1025815"/>
                    <a:gd name="connsiteY74" fmla="*/ 306562 h 705621"/>
                    <a:gd name="connsiteX75" fmla="*/ 864187 w 1025815"/>
                    <a:gd name="connsiteY75" fmla="*/ 314490 h 705621"/>
                    <a:gd name="connsiteX76" fmla="*/ 872115 w 1025815"/>
                    <a:gd name="connsiteY76" fmla="*/ 319776 h 705621"/>
                    <a:gd name="connsiteX77" fmla="*/ 877401 w 1025815"/>
                    <a:gd name="connsiteY77" fmla="*/ 335633 h 705621"/>
                    <a:gd name="connsiteX78" fmla="*/ 882687 w 1025815"/>
                    <a:gd name="connsiteY78" fmla="*/ 343561 h 705621"/>
                    <a:gd name="connsiteX79" fmla="*/ 885329 w 1025815"/>
                    <a:gd name="connsiteY79" fmla="*/ 351489 h 705621"/>
                    <a:gd name="connsiteX80" fmla="*/ 917043 w 1025815"/>
                    <a:gd name="connsiteY80" fmla="*/ 362060 h 705621"/>
                    <a:gd name="connsiteX81" fmla="*/ 932899 w 1025815"/>
                    <a:gd name="connsiteY81" fmla="*/ 369989 h 705621"/>
                    <a:gd name="connsiteX82" fmla="*/ 940828 w 1025815"/>
                    <a:gd name="connsiteY82" fmla="*/ 372631 h 705621"/>
                    <a:gd name="connsiteX83" fmla="*/ 964613 w 1025815"/>
                    <a:gd name="connsiteY83" fmla="*/ 385845 h 705621"/>
                    <a:gd name="connsiteX84" fmla="*/ 972541 w 1025815"/>
                    <a:gd name="connsiteY84" fmla="*/ 393774 h 705621"/>
                    <a:gd name="connsiteX85" fmla="*/ 977826 w 1025815"/>
                    <a:gd name="connsiteY85" fmla="*/ 409630 h 705621"/>
                    <a:gd name="connsiteX86" fmla="*/ 983112 w 1025815"/>
                    <a:gd name="connsiteY86" fmla="*/ 417559 h 705621"/>
                    <a:gd name="connsiteX87" fmla="*/ 993683 w 1025815"/>
                    <a:gd name="connsiteY87" fmla="*/ 441344 h 705621"/>
                    <a:gd name="connsiteX88" fmla="*/ 998969 w 1025815"/>
                    <a:gd name="connsiteY88" fmla="*/ 462486 h 705621"/>
                    <a:gd name="connsiteX89" fmla="*/ 1006897 w 1025815"/>
                    <a:gd name="connsiteY89" fmla="*/ 473057 h 705621"/>
                    <a:gd name="connsiteX90" fmla="*/ 1017468 w 1025815"/>
                    <a:gd name="connsiteY90" fmla="*/ 488913 h 705621"/>
                    <a:gd name="connsiteX91" fmla="*/ 1022754 w 1025815"/>
                    <a:gd name="connsiteY91" fmla="*/ 496842 h 705621"/>
                    <a:gd name="connsiteX92" fmla="*/ 1022754 w 1025815"/>
                    <a:gd name="connsiteY92" fmla="*/ 512698 h 705621"/>
                    <a:gd name="connsiteX93" fmla="*/ 1006897 w 1025815"/>
                    <a:gd name="connsiteY93" fmla="*/ 507413 h 705621"/>
                    <a:gd name="connsiteX94" fmla="*/ 988398 w 1025815"/>
                    <a:gd name="connsiteY94" fmla="*/ 502127 h 705621"/>
                    <a:gd name="connsiteX95" fmla="*/ 972541 w 1025815"/>
                    <a:gd name="connsiteY95" fmla="*/ 488913 h 705621"/>
                    <a:gd name="connsiteX96" fmla="*/ 964613 w 1025815"/>
                    <a:gd name="connsiteY96" fmla="*/ 486271 h 705621"/>
                    <a:gd name="connsiteX97" fmla="*/ 922328 w 1025815"/>
                    <a:gd name="connsiteY97" fmla="*/ 483628 h 705621"/>
                    <a:gd name="connsiteX98" fmla="*/ 903829 w 1025815"/>
                    <a:gd name="connsiteY98" fmla="*/ 480985 h 705621"/>
                    <a:gd name="connsiteX99" fmla="*/ 893258 w 1025815"/>
                    <a:gd name="connsiteY99" fmla="*/ 467771 h 705621"/>
                    <a:gd name="connsiteX100" fmla="*/ 882687 w 1025815"/>
                    <a:gd name="connsiteY100" fmla="*/ 451915 h 705621"/>
                    <a:gd name="connsiteX101" fmla="*/ 866830 w 1025815"/>
                    <a:gd name="connsiteY101" fmla="*/ 446629 h 705621"/>
                    <a:gd name="connsiteX102" fmla="*/ 858902 w 1025815"/>
                    <a:gd name="connsiteY102" fmla="*/ 443986 h 705621"/>
                    <a:gd name="connsiteX103" fmla="*/ 837759 w 1025815"/>
                    <a:gd name="connsiteY103" fmla="*/ 449272 h 705621"/>
                    <a:gd name="connsiteX104" fmla="*/ 829831 w 1025815"/>
                    <a:gd name="connsiteY104" fmla="*/ 454557 h 705621"/>
                    <a:gd name="connsiteX105" fmla="*/ 824546 w 1025815"/>
                    <a:gd name="connsiteY105" fmla="*/ 462486 h 705621"/>
                    <a:gd name="connsiteX106" fmla="*/ 821903 w 1025815"/>
                    <a:gd name="connsiteY106" fmla="*/ 470414 h 705621"/>
                    <a:gd name="connsiteX107" fmla="*/ 813974 w 1025815"/>
                    <a:gd name="connsiteY107" fmla="*/ 478342 h 705621"/>
                    <a:gd name="connsiteX108" fmla="*/ 808689 w 1025815"/>
                    <a:gd name="connsiteY108" fmla="*/ 486271 h 705621"/>
                    <a:gd name="connsiteX109" fmla="*/ 792832 w 1025815"/>
                    <a:gd name="connsiteY109" fmla="*/ 502127 h 705621"/>
                    <a:gd name="connsiteX110" fmla="*/ 782261 w 1025815"/>
                    <a:gd name="connsiteY110" fmla="*/ 517984 h 705621"/>
                    <a:gd name="connsiteX111" fmla="*/ 776976 w 1025815"/>
                    <a:gd name="connsiteY111" fmla="*/ 525912 h 705621"/>
                    <a:gd name="connsiteX112" fmla="*/ 753191 w 1025815"/>
                    <a:gd name="connsiteY112" fmla="*/ 547055 h 705621"/>
                    <a:gd name="connsiteX113" fmla="*/ 747905 w 1025815"/>
                    <a:gd name="connsiteY113" fmla="*/ 554983 h 705621"/>
                    <a:gd name="connsiteX114" fmla="*/ 745262 w 1025815"/>
                    <a:gd name="connsiteY114" fmla="*/ 562911 h 705621"/>
                    <a:gd name="connsiteX115" fmla="*/ 734691 w 1025815"/>
                    <a:gd name="connsiteY115" fmla="*/ 578768 h 705621"/>
                    <a:gd name="connsiteX116" fmla="*/ 729406 w 1025815"/>
                    <a:gd name="connsiteY116" fmla="*/ 586696 h 705621"/>
                    <a:gd name="connsiteX117" fmla="*/ 724120 w 1025815"/>
                    <a:gd name="connsiteY117" fmla="*/ 594624 h 705621"/>
                    <a:gd name="connsiteX118" fmla="*/ 718835 w 1025815"/>
                    <a:gd name="connsiteY118" fmla="*/ 610481 h 705621"/>
                    <a:gd name="connsiteX119" fmla="*/ 716192 w 1025815"/>
                    <a:gd name="connsiteY119" fmla="*/ 618409 h 705621"/>
                    <a:gd name="connsiteX120" fmla="*/ 705621 w 1025815"/>
                    <a:gd name="connsiteY120" fmla="*/ 634266 h 705621"/>
                    <a:gd name="connsiteX121" fmla="*/ 697692 w 1025815"/>
                    <a:gd name="connsiteY121" fmla="*/ 650123 h 705621"/>
                    <a:gd name="connsiteX122" fmla="*/ 695050 w 1025815"/>
                    <a:gd name="connsiteY122" fmla="*/ 665979 h 705621"/>
                    <a:gd name="connsiteX123" fmla="*/ 687121 w 1025815"/>
                    <a:gd name="connsiteY123" fmla="*/ 663337 h 705621"/>
                    <a:gd name="connsiteX124" fmla="*/ 679193 w 1025815"/>
                    <a:gd name="connsiteY124" fmla="*/ 658051 h 705621"/>
                    <a:gd name="connsiteX125" fmla="*/ 665979 w 1025815"/>
                    <a:gd name="connsiteY125" fmla="*/ 655408 h 705621"/>
                    <a:gd name="connsiteX126" fmla="*/ 658051 w 1025815"/>
                    <a:gd name="connsiteY126" fmla="*/ 650123 h 705621"/>
                    <a:gd name="connsiteX127" fmla="*/ 642194 w 1025815"/>
                    <a:gd name="connsiteY127" fmla="*/ 655408 h 705621"/>
                    <a:gd name="connsiteX128" fmla="*/ 639551 w 1025815"/>
                    <a:gd name="connsiteY128" fmla="*/ 647480 h 705621"/>
                    <a:gd name="connsiteX129" fmla="*/ 610481 w 1025815"/>
                    <a:gd name="connsiteY129" fmla="*/ 647480 h 705621"/>
                    <a:gd name="connsiteX130" fmla="*/ 602552 w 1025815"/>
                    <a:gd name="connsiteY130" fmla="*/ 650123 h 705621"/>
                    <a:gd name="connsiteX131" fmla="*/ 541769 w 1025815"/>
                    <a:gd name="connsiteY131" fmla="*/ 655408 h 705621"/>
                    <a:gd name="connsiteX132" fmla="*/ 517984 w 1025815"/>
                    <a:gd name="connsiteY132" fmla="*/ 652766 h 705621"/>
                    <a:gd name="connsiteX133" fmla="*/ 441343 w 1025815"/>
                    <a:gd name="connsiteY133" fmla="*/ 647480 h 705621"/>
                    <a:gd name="connsiteX134" fmla="*/ 430772 w 1025815"/>
                    <a:gd name="connsiteY134" fmla="*/ 644837 h 705621"/>
                    <a:gd name="connsiteX135" fmla="*/ 417558 w 1025815"/>
                    <a:gd name="connsiteY135" fmla="*/ 642194 h 705621"/>
                    <a:gd name="connsiteX136" fmla="*/ 409630 w 1025815"/>
                    <a:gd name="connsiteY136" fmla="*/ 639552 h 705621"/>
                    <a:gd name="connsiteX137" fmla="*/ 399059 w 1025815"/>
                    <a:gd name="connsiteY137" fmla="*/ 636909 h 705621"/>
                    <a:gd name="connsiteX138" fmla="*/ 383202 w 1025815"/>
                    <a:gd name="connsiteY138" fmla="*/ 631623 h 705621"/>
                    <a:gd name="connsiteX139" fmla="*/ 375274 w 1025815"/>
                    <a:gd name="connsiteY139" fmla="*/ 628981 h 705621"/>
                    <a:gd name="connsiteX140" fmla="*/ 359417 w 1025815"/>
                    <a:gd name="connsiteY140" fmla="*/ 621052 h 705621"/>
                    <a:gd name="connsiteX141" fmla="*/ 335632 w 1025815"/>
                    <a:gd name="connsiteY141" fmla="*/ 623695 h 705621"/>
                    <a:gd name="connsiteX142" fmla="*/ 306562 w 1025815"/>
                    <a:gd name="connsiteY142" fmla="*/ 626338 h 705621"/>
                    <a:gd name="connsiteX143" fmla="*/ 282777 w 1025815"/>
                    <a:gd name="connsiteY143" fmla="*/ 623695 h 705621"/>
                    <a:gd name="connsiteX144" fmla="*/ 274848 w 1025815"/>
                    <a:gd name="connsiteY144" fmla="*/ 621052 h 705621"/>
                    <a:gd name="connsiteX145" fmla="*/ 258992 w 1025815"/>
                    <a:gd name="connsiteY145" fmla="*/ 626338 h 705621"/>
                    <a:gd name="connsiteX146" fmla="*/ 251063 w 1025815"/>
                    <a:gd name="connsiteY146" fmla="*/ 628981 h 705621"/>
                    <a:gd name="connsiteX147" fmla="*/ 243135 w 1025815"/>
                    <a:gd name="connsiteY147" fmla="*/ 634266 h 705621"/>
                    <a:gd name="connsiteX148" fmla="*/ 227278 w 1025815"/>
                    <a:gd name="connsiteY148" fmla="*/ 639552 h 705621"/>
                    <a:gd name="connsiteX149" fmla="*/ 219350 w 1025815"/>
                    <a:gd name="connsiteY149" fmla="*/ 647480 h 705621"/>
                    <a:gd name="connsiteX150" fmla="*/ 211422 w 1025815"/>
                    <a:gd name="connsiteY150" fmla="*/ 652766 h 705621"/>
                    <a:gd name="connsiteX151" fmla="*/ 206136 w 1025815"/>
                    <a:gd name="connsiteY151" fmla="*/ 660694 h 705621"/>
                    <a:gd name="connsiteX152" fmla="*/ 190280 w 1025815"/>
                    <a:gd name="connsiteY152" fmla="*/ 668622 h 705621"/>
                    <a:gd name="connsiteX153" fmla="*/ 182351 w 1025815"/>
                    <a:gd name="connsiteY153" fmla="*/ 673908 h 705621"/>
                    <a:gd name="connsiteX154" fmla="*/ 177066 w 1025815"/>
                    <a:gd name="connsiteY154" fmla="*/ 665979 h 705621"/>
                    <a:gd name="connsiteX155" fmla="*/ 150638 w 1025815"/>
                    <a:gd name="connsiteY155" fmla="*/ 673908 h 705621"/>
                    <a:gd name="connsiteX156" fmla="*/ 142710 w 1025815"/>
                    <a:gd name="connsiteY156" fmla="*/ 681836 h 705621"/>
                    <a:gd name="connsiteX157" fmla="*/ 124210 w 1025815"/>
                    <a:gd name="connsiteY157" fmla="*/ 684479 h 705621"/>
                    <a:gd name="connsiteX158" fmla="*/ 100425 w 1025815"/>
                    <a:gd name="connsiteY158" fmla="*/ 697693 h 705621"/>
                    <a:gd name="connsiteX159" fmla="*/ 92497 w 1025815"/>
                    <a:gd name="connsiteY159" fmla="*/ 702978 h 705621"/>
                    <a:gd name="connsiteX160" fmla="*/ 84569 w 1025815"/>
                    <a:gd name="connsiteY160" fmla="*/ 705621 h 705621"/>
                    <a:gd name="connsiteX161" fmla="*/ 81926 w 1025815"/>
                    <a:gd name="connsiteY161" fmla="*/ 697693 h 705621"/>
                    <a:gd name="connsiteX162" fmla="*/ 66069 w 1025815"/>
                    <a:gd name="connsiteY162" fmla="*/ 684479 h 705621"/>
                    <a:gd name="connsiteX163" fmla="*/ 58141 w 1025815"/>
                    <a:gd name="connsiteY163" fmla="*/ 681836 h 705621"/>
                    <a:gd name="connsiteX164" fmla="*/ 42284 w 1025815"/>
                    <a:gd name="connsiteY164" fmla="*/ 671265 h 705621"/>
                    <a:gd name="connsiteX165" fmla="*/ 26428 w 1025815"/>
                    <a:gd name="connsiteY165" fmla="*/ 660694 h 705621"/>
                    <a:gd name="connsiteX166" fmla="*/ 18499 w 1025815"/>
                    <a:gd name="connsiteY166" fmla="*/ 655408 h 705621"/>
                    <a:gd name="connsiteX167" fmla="*/ 15857 w 1025815"/>
                    <a:gd name="connsiteY167" fmla="*/ 647480 h 705621"/>
                    <a:gd name="connsiteX168" fmla="*/ 0 w 1025815"/>
                    <a:gd name="connsiteY168" fmla="*/ 642194 h 705621"/>
                    <a:gd name="connsiteX169" fmla="*/ 2643 w 1025815"/>
                    <a:gd name="connsiteY169" fmla="*/ 581411 h 705621"/>
                    <a:gd name="connsiteX170" fmla="*/ 5285 w 1025815"/>
                    <a:gd name="connsiteY170" fmla="*/ 573482 h 705621"/>
                    <a:gd name="connsiteX171" fmla="*/ 13214 w 1025815"/>
                    <a:gd name="connsiteY171" fmla="*/ 570840 h 705621"/>
                    <a:gd name="connsiteX172" fmla="*/ 31713 w 1025815"/>
                    <a:gd name="connsiteY172" fmla="*/ 568197 h 705621"/>
                    <a:gd name="connsiteX173" fmla="*/ 39641 w 1025815"/>
                    <a:gd name="connsiteY173" fmla="*/ 562911 h 705621"/>
                    <a:gd name="connsiteX174" fmla="*/ 47570 w 1025815"/>
                    <a:gd name="connsiteY174" fmla="*/ 554983 h 705621"/>
                    <a:gd name="connsiteX175" fmla="*/ 63426 w 1025815"/>
                    <a:gd name="connsiteY175" fmla="*/ 549697 h 705621"/>
                    <a:gd name="connsiteX176" fmla="*/ 87211 w 1025815"/>
                    <a:gd name="connsiteY176" fmla="*/ 533841 h 705621"/>
                    <a:gd name="connsiteX177" fmla="*/ 95140 w 1025815"/>
                    <a:gd name="connsiteY177" fmla="*/ 528555 h 705621"/>
                    <a:gd name="connsiteX178" fmla="*/ 110996 w 1025815"/>
                    <a:gd name="connsiteY178" fmla="*/ 523270 h 705621"/>
                    <a:gd name="connsiteX179" fmla="*/ 118925 w 1025815"/>
                    <a:gd name="connsiteY179" fmla="*/ 517984 h 705621"/>
                    <a:gd name="connsiteX180" fmla="*/ 132139 w 1025815"/>
                    <a:gd name="connsiteY180" fmla="*/ 496842 h 705621"/>
                    <a:gd name="connsiteX181" fmla="*/ 134781 w 1025815"/>
                    <a:gd name="connsiteY181" fmla="*/ 488913 h 705621"/>
                    <a:gd name="connsiteX182" fmla="*/ 134781 w 1025815"/>
                    <a:gd name="connsiteY182" fmla="*/ 470414 h 705621"/>
                    <a:gd name="connsiteX183" fmla="*/ 132139 w 1025815"/>
                    <a:gd name="connsiteY183" fmla="*/ 462486 h 705621"/>
                    <a:gd name="connsiteX184" fmla="*/ 140067 w 1025815"/>
                    <a:gd name="connsiteY184" fmla="*/ 446629 h 705621"/>
                    <a:gd name="connsiteX185" fmla="*/ 145352 w 1025815"/>
                    <a:gd name="connsiteY185" fmla="*/ 430772 h 705621"/>
                    <a:gd name="connsiteX186" fmla="*/ 150638 w 1025815"/>
                    <a:gd name="connsiteY186" fmla="*/ 422844 h 705621"/>
                    <a:gd name="connsiteX187" fmla="*/ 155924 w 1025815"/>
                    <a:gd name="connsiteY187" fmla="*/ 406987 h 705621"/>
                    <a:gd name="connsiteX188" fmla="*/ 161209 w 1025815"/>
                    <a:gd name="connsiteY188" fmla="*/ 364703 h 705621"/>
                    <a:gd name="connsiteX189" fmla="*/ 166495 w 1025815"/>
                    <a:gd name="connsiteY189" fmla="*/ 356775 h 705621"/>
                    <a:gd name="connsiteX190" fmla="*/ 169137 w 1025815"/>
                    <a:gd name="connsiteY190" fmla="*/ 343561 h 705621"/>
                    <a:gd name="connsiteX191" fmla="*/ 171780 w 1025815"/>
                    <a:gd name="connsiteY191" fmla="*/ 325061 h 705621"/>
                    <a:gd name="connsiteX192" fmla="*/ 179709 w 1025815"/>
                    <a:gd name="connsiteY192" fmla="*/ 317133 h 705621"/>
                    <a:gd name="connsiteX193" fmla="*/ 174423 w 1025815"/>
                    <a:gd name="connsiteY193"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8062 w 1025815"/>
                    <a:gd name="connsiteY7" fmla="*/ 219062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58992 h 705621"/>
                    <a:gd name="connsiteX20" fmla="*/ 391131 w 1025815"/>
                    <a:gd name="connsiteY20" fmla="*/ 245778 h 705621"/>
                    <a:gd name="connsiteX21" fmla="*/ 393773 w 1025815"/>
                    <a:gd name="connsiteY21" fmla="*/ 237850 h 705621"/>
                    <a:gd name="connsiteX22" fmla="*/ 409630 w 1025815"/>
                    <a:gd name="connsiteY22" fmla="*/ 227279 h 705621"/>
                    <a:gd name="connsiteX23" fmla="*/ 425487 w 1025815"/>
                    <a:gd name="connsiteY23" fmla="*/ 216708 h 705621"/>
                    <a:gd name="connsiteX24" fmla="*/ 433415 w 1025815"/>
                    <a:gd name="connsiteY24" fmla="*/ 211422 h 705621"/>
                    <a:gd name="connsiteX25" fmla="*/ 443986 w 1025815"/>
                    <a:gd name="connsiteY25" fmla="*/ 195566 h 705621"/>
                    <a:gd name="connsiteX26" fmla="*/ 459843 w 1025815"/>
                    <a:gd name="connsiteY26" fmla="*/ 184994 h 705621"/>
                    <a:gd name="connsiteX27" fmla="*/ 467771 w 1025815"/>
                    <a:gd name="connsiteY27" fmla="*/ 179709 h 705621"/>
                    <a:gd name="connsiteX28" fmla="*/ 475699 w 1025815"/>
                    <a:gd name="connsiteY28" fmla="*/ 177066 h 705621"/>
                    <a:gd name="connsiteX29" fmla="*/ 483628 w 1025815"/>
                    <a:gd name="connsiteY29" fmla="*/ 169138 h 705621"/>
                    <a:gd name="connsiteX30" fmla="*/ 491556 w 1025815"/>
                    <a:gd name="connsiteY30" fmla="*/ 166495 h 705621"/>
                    <a:gd name="connsiteX31" fmla="*/ 499484 w 1025815"/>
                    <a:gd name="connsiteY31" fmla="*/ 161209 h 705621"/>
                    <a:gd name="connsiteX32" fmla="*/ 510055 w 1025815"/>
                    <a:gd name="connsiteY32" fmla="*/ 158567 h 705621"/>
                    <a:gd name="connsiteX33" fmla="*/ 525912 w 1025815"/>
                    <a:gd name="connsiteY33" fmla="*/ 153281 h 705621"/>
                    <a:gd name="connsiteX34" fmla="*/ 533840 w 1025815"/>
                    <a:gd name="connsiteY34" fmla="*/ 150638 h 705621"/>
                    <a:gd name="connsiteX35" fmla="*/ 560268 w 1025815"/>
                    <a:gd name="connsiteY35" fmla="*/ 142710 h 705621"/>
                    <a:gd name="connsiteX36" fmla="*/ 584053 w 1025815"/>
                    <a:gd name="connsiteY36" fmla="*/ 132139 h 705621"/>
                    <a:gd name="connsiteX37" fmla="*/ 591981 w 1025815"/>
                    <a:gd name="connsiteY37" fmla="*/ 129496 h 705621"/>
                    <a:gd name="connsiteX38" fmla="*/ 600956 w 1025815"/>
                    <a:gd name="connsiteY38" fmla="*/ 95663 h 705621"/>
                    <a:gd name="connsiteX39" fmla="*/ 623695 w 1025815"/>
                    <a:gd name="connsiteY39" fmla="*/ 79283 h 705621"/>
                    <a:gd name="connsiteX40" fmla="*/ 631623 w 1025815"/>
                    <a:gd name="connsiteY40" fmla="*/ 76641 h 705621"/>
                    <a:gd name="connsiteX41" fmla="*/ 639551 w 1025815"/>
                    <a:gd name="connsiteY41" fmla="*/ 71355 h 705621"/>
                    <a:gd name="connsiteX42" fmla="*/ 647480 w 1025815"/>
                    <a:gd name="connsiteY42" fmla="*/ 68712 h 705621"/>
                    <a:gd name="connsiteX43" fmla="*/ 652765 w 1025815"/>
                    <a:gd name="connsiteY43" fmla="*/ 60784 h 705621"/>
                    <a:gd name="connsiteX44" fmla="*/ 668622 w 1025815"/>
                    <a:gd name="connsiteY44" fmla="*/ 52856 h 705621"/>
                    <a:gd name="connsiteX45" fmla="*/ 684478 w 1025815"/>
                    <a:gd name="connsiteY45" fmla="*/ 44927 h 705621"/>
                    <a:gd name="connsiteX46" fmla="*/ 692407 w 1025815"/>
                    <a:gd name="connsiteY46" fmla="*/ 39642 h 705621"/>
                    <a:gd name="connsiteX47" fmla="*/ 708263 w 1025815"/>
                    <a:gd name="connsiteY47" fmla="*/ 34356 h 705621"/>
                    <a:gd name="connsiteX48" fmla="*/ 724120 w 1025815"/>
                    <a:gd name="connsiteY48" fmla="*/ 29071 h 705621"/>
                    <a:gd name="connsiteX49" fmla="*/ 739977 w 1025815"/>
                    <a:gd name="connsiteY49" fmla="*/ 21142 h 705621"/>
                    <a:gd name="connsiteX50" fmla="*/ 755833 w 1025815"/>
                    <a:gd name="connsiteY50" fmla="*/ 15857 h 705621"/>
                    <a:gd name="connsiteX51" fmla="*/ 763762 w 1025815"/>
                    <a:gd name="connsiteY51" fmla="*/ 13214 h 705621"/>
                    <a:gd name="connsiteX52" fmla="*/ 798118 w 1025815"/>
                    <a:gd name="connsiteY52" fmla="*/ 10571 h 705621"/>
                    <a:gd name="connsiteX53" fmla="*/ 808689 w 1025815"/>
                    <a:gd name="connsiteY53" fmla="*/ 7929 h 705621"/>
                    <a:gd name="connsiteX54" fmla="*/ 816617 w 1025815"/>
                    <a:gd name="connsiteY54" fmla="*/ 5286 h 705621"/>
                    <a:gd name="connsiteX55" fmla="*/ 843045 w 1025815"/>
                    <a:gd name="connsiteY55" fmla="*/ 0 h 705621"/>
                    <a:gd name="connsiteX56" fmla="*/ 840402 w 1025815"/>
                    <a:gd name="connsiteY56" fmla="*/ 7929 h 705621"/>
                    <a:gd name="connsiteX57" fmla="*/ 835117 w 1025815"/>
                    <a:gd name="connsiteY57" fmla="*/ 15857 h 705621"/>
                    <a:gd name="connsiteX58" fmla="*/ 829831 w 1025815"/>
                    <a:gd name="connsiteY58" fmla="*/ 31713 h 705621"/>
                    <a:gd name="connsiteX59" fmla="*/ 832474 w 1025815"/>
                    <a:gd name="connsiteY59" fmla="*/ 39642 h 705621"/>
                    <a:gd name="connsiteX60" fmla="*/ 821903 w 1025815"/>
                    <a:gd name="connsiteY60" fmla="*/ 55498 h 705621"/>
                    <a:gd name="connsiteX61" fmla="*/ 816617 w 1025815"/>
                    <a:gd name="connsiteY61" fmla="*/ 87212 h 705621"/>
                    <a:gd name="connsiteX62" fmla="*/ 824546 w 1025815"/>
                    <a:gd name="connsiteY62" fmla="*/ 121568 h 705621"/>
                    <a:gd name="connsiteX63" fmla="*/ 816617 w 1025815"/>
                    <a:gd name="connsiteY63" fmla="*/ 140067 h 705621"/>
                    <a:gd name="connsiteX64" fmla="*/ 806046 w 1025815"/>
                    <a:gd name="connsiteY64" fmla="*/ 184994 h 705621"/>
                    <a:gd name="connsiteX65" fmla="*/ 798118 w 1025815"/>
                    <a:gd name="connsiteY65" fmla="*/ 187637 h 705621"/>
                    <a:gd name="connsiteX66" fmla="*/ 790189 w 1025815"/>
                    <a:gd name="connsiteY66" fmla="*/ 195566 h 705621"/>
                    <a:gd name="connsiteX67" fmla="*/ 806046 w 1025815"/>
                    <a:gd name="connsiteY67" fmla="*/ 227279 h 705621"/>
                    <a:gd name="connsiteX68" fmla="*/ 811332 w 1025815"/>
                    <a:gd name="connsiteY68" fmla="*/ 235207 h 705621"/>
                    <a:gd name="connsiteX69" fmla="*/ 819260 w 1025815"/>
                    <a:gd name="connsiteY69" fmla="*/ 261635 h 705621"/>
                    <a:gd name="connsiteX70" fmla="*/ 821903 w 1025815"/>
                    <a:gd name="connsiteY70" fmla="*/ 269563 h 705621"/>
                    <a:gd name="connsiteX71" fmla="*/ 824546 w 1025815"/>
                    <a:gd name="connsiteY71" fmla="*/ 277492 h 705621"/>
                    <a:gd name="connsiteX72" fmla="*/ 829831 w 1025815"/>
                    <a:gd name="connsiteY72" fmla="*/ 285420 h 705621"/>
                    <a:gd name="connsiteX73" fmla="*/ 832474 w 1025815"/>
                    <a:gd name="connsiteY73" fmla="*/ 293348 h 705621"/>
                    <a:gd name="connsiteX74" fmla="*/ 856259 w 1025815"/>
                    <a:gd name="connsiteY74" fmla="*/ 306562 h 705621"/>
                    <a:gd name="connsiteX75" fmla="*/ 864187 w 1025815"/>
                    <a:gd name="connsiteY75" fmla="*/ 314490 h 705621"/>
                    <a:gd name="connsiteX76" fmla="*/ 872115 w 1025815"/>
                    <a:gd name="connsiteY76" fmla="*/ 319776 h 705621"/>
                    <a:gd name="connsiteX77" fmla="*/ 877401 w 1025815"/>
                    <a:gd name="connsiteY77" fmla="*/ 335633 h 705621"/>
                    <a:gd name="connsiteX78" fmla="*/ 882687 w 1025815"/>
                    <a:gd name="connsiteY78" fmla="*/ 343561 h 705621"/>
                    <a:gd name="connsiteX79" fmla="*/ 885329 w 1025815"/>
                    <a:gd name="connsiteY79" fmla="*/ 351489 h 705621"/>
                    <a:gd name="connsiteX80" fmla="*/ 917043 w 1025815"/>
                    <a:gd name="connsiteY80" fmla="*/ 362060 h 705621"/>
                    <a:gd name="connsiteX81" fmla="*/ 932899 w 1025815"/>
                    <a:gd name="connsiteY81" fmla="*/ 369989 h 705621"/>
                    <a:gd name="connsiteX82" fmla="*/ 940828 w 1025815"/>
                    <a:gd name="connsiteY82" fmla="*/ 372631 h 705621"/>
                    <a:gd name="connsiteX83" fmla="*/ 964613 w 1025815"/>
                    <a:gd name="connsiteY83" fmla="*/ 385845 h 705621"/>
                    <a:gd name="connsiteX84" fmla="*/ 972541 w 1025815"/>
                    <a:gd name="connsiteY84" fmla="*/ 393774 h 705621"/>
                    <a:gd name="connsiteX85" fmla="*/ 977826 w 1025815"/>
                    <a:gd name="connsiteY85" fmla="*/ 409630 h 705621"/>
                    <a:gd name="connsiteX86" fmla="*/ 983112 w 1025815"/>
                    <a:gd name="connsiteY86" fmla="*/ 417559 h 705621"/>
                    <a:gd name="connsiteX87" fmla="*/ 993683 w 1025815"/>
                    <a:gd name="connsiteY87" fmla="*/ 441344 h 705621"/>
                    <a:gd name="connsiteX88" fmla="*/ 998969 w 1025815"/>
                    <a:gd name="connsiteY88" fmla="*/ 462486 h 705621"/>
                    <a:gd name="connsiteX89" fmla="*/ 1006897 w 1025815"/>
                    <a:gd name="connsiteY89" fmla="*/ 473057 h 705621"/>
                    <a:gd name="connsiteX90" fmla="*/ 1017468 w 1025815"/>
                    <a:gd name="connsiteY90" fmla="*/ 488913 h 705621"/>
                    <a:gd name="connsiteX91" fmla="*/ 1022754 w 1025815"/>
                    <a:gd name="connsiteY91" fmla="*/ 496842 h 705621"/>
                    <a:gd name="connsiteX92" fmla="*/ 1022754 w 1025815"/>
                    <a:gd name="connsiteY92" fmla="*/ 512698 h 705621"/>
                    <a:gd name="connsiteX93" fmla="*/ 1006897 w 1025815"/>
                    <a:gd name="connsiteY93" fmla="*/ 507413 h 705621"/>
                    <a:gd name="connsiteX94" fmla="*/ 988398 w 1025815"/>
                    <a:gd name="connsiteY94" fmla="*/ 502127 h 705621"/>
                    <a:gd name="connsiteX95" fmla="*/ 972541 w 1025815"/>
                    <a:gd name="connsiteY95" fmla="*/ 488913 h 705621"/>
                    <a:gd name="connsiteX96" fmla="*/ 964613 w 1025815"/>
                    <a:gd name="connsiteY96" fmla="*/ 486271 h 705621"/>
                    <a:gd name="connsiteX97" fmla="*/ 922328 w 1025815"/>
                    <a:gd name="connsiteY97" fmla="*/ 483628 h 705621"/>
                    <a:gd name="connsiteX98" fmla="*/ 903829 w 1025815"/>
                    <a:gd name="connsiteY98" fmla="*/ 480985 h 705621"/>
                    <a:gd name="connsiteX99" fmla="*/ 893258 w 1025815"/>
                    <a:gd name="connsiteY99" fmla="*/ 467771 h 705621"/>
                    <a:gd name="connsiteX100" fmla="*/ 882687 w 1025815"/>
                    <a:gd name="connsiteY100" fmla="*/ 451915 h 705621"/>
                    <a:gd name="connsiteX101" fmla="*/ 866830 w 1025815"/>
                    <a:gd name="connsiteY101" fmla="*/ 446629 h 705621"/>
                    <a:gd name="connsiteX102" fmla="*/ 858902 w 1025815"/>
                    <a:gd name="connsiteY102" fmla="*/ 443986 h 705621"/>
                    <a:gd name="connsiteX103" fmla="*/ 837759 w 1025815"/>
                    <a:gd name="connsiteY103" fmla="*/ 449272 h 705621"/>
                    <a:gd name="connsiteX104" fmla="*/ 829831 w 1025815"/>
                    <a:gd name="connsiteY104" fmla="*/ 454557 h 705621"/>
                    <a:gd name="connsiteX105" fmla="*/ 824546 w 1025815"/>
                    <a:gd name="connsiteY105" fmla="*/ 462486 h 705621"/>
                    <a:gd name="connsiteX106" fmla="*/ 821903 w 1025815"/>
                    <a:gd name="connsiteY106" fmla="*/ 470414 h 705621"/>
                    <a:gd name="connsiteX107" fmla="*/ 813974 w 1025815"/>
                    <a:gd name="connsiteY107" fmla="*/ 478342 h 705621"/>
                    <a:gd name="connsiteX108" fmla="*/ 808689 w 1025815"/>
                    <a:gd name="connsiteY108" fmla="*/ 486271 h 705621"/>
                    <a:gd name="connsiteX109" fmla="*/ 792832 w 1025815"/>
                    <a:gd name="connsiteY109" fmla="*/ 502127 h 705621"/>
                    <a:gd name="connsiteX110" fmla="*/ 782261 w 1025815"/>
                    <a:gd name="connsiteY110" fmla="*/ 517984 h 705621"/>
                    <a:gd name="connsiteX111" fmla="*/ 776976 w 1025815"/>
                    <a:gd name="connsiteY111" fmla="*/ 525912 h 705621"/>
                    <a:gd name="connsiteX112" fmla="*/ 753191 w 1025815"/>
                    <a:gd name="connsiteY112" fmla="*/ 547055 h 705621"/>
                    <a:gd name="connsiteX113" fmla="*/ 747905 w 1025815"/>
                    <a:gd name="connsiteY113" fmla="*/ 554983 h 705621"/>
                    <a:gd name="connsiteX114" fmla="*/ 745262 w 1025815"/>
                    <a:gd name="connsiteY114" fmla="*/ 562911 h 705621"/>
                    <a:gd name="connsiteX115" fmla="*/ 734691 w 1025815"/>
                    <a:gd name="connsiteY115" fmla="*/ 578768 h 705621"/>
                    <a:gd name="connsiteX116" fmla="*/ 729406 w 1025815"/>
                    <a:gd name="connsiteY116" fmla="*/ 586696 h 705621"/>
                    <a:gd name="connsiteX117" fmla="*/ 724120 w 1025815"/>
                    <a:gd name="connsiteY117" fmla="*/ 594624 h 705621"/>
                    <a:gd name="connsiteX118" fmla="*/ 718835 w 1025815"/>
                    <a:gd name="connsiteY118" fmla="*/ 610481 h 705621"/>
                    <a:gd name="connsiteX119" fmla="*/ 716192 w 1025815"/>
                    <a:gd name="connsiteY119" fmla="*/ 618409 h 705621"/>
                    <a:gd name="connsiteX120" fmla="*/ 705621 w 1025815"/>
                    <a:gd name="connsiteY120" fmla="*/ 634266 h 705621"/>
                    <a:gd name="connsiteX121" fmla="*/ 697692 w 1025815"/>
                    <a:gd name="connsiteY121" fmla="*/ 650123 h 705621"/>
                    <a:gd name="connsiteX122" fmla="*/ 695050 w 1025815"/>
                    <a:gd name="connsiteY122" fmla="*/ 665979 h 705621"/>
                    <a:gd name="connsiteX123" fmla="*/ 687121 w 1025815"/>
                    <a:gd name="connsiteY123" fmla="*/ 663337 h 705621"/>
                    <a:gd name="connsiteX124" fmla="*/ 679193 w 1025815"/>
                    <a:gd name="connsiteY124" fmla="*/ 658051 h 705621"/>
                    <a:gd name="connsiteX125" fmla="*/ 665979 w 1025815"/>
                    <a:gd name="connsiteY125" fmla="*/ 655408 h 705621"/>
                    <a:gd name="connsiteX126" fmla="*/ 658051 w 1025815"/>
                    <a:gd name="connsiteY126" fmla="*/ 650123 h 705621"/>
                    <a:gd name="connsiteX127" fmla="*/ 642194 w 1025815"/>
                    <a:gd name="connsiteY127" fmla="*/ 655408 h 705621"/>
                    <a:gd name="connsiteX128" fmla="*/ 639551 w 1025815"/>
                    <a:gd name="connsiteY128" fmla="*/ 647480 h 705621"/>
                    <a:gd name="connsiteX129" fmla="*/ 610481 w 1025815"/>
                    <a:gd name="connsiteY129" fmla="*/ 647480 h 705621"/>
                    <a:gd name="connsiteX130" fmla="*/ 602552 w 1025815"/>
                    <a:gd name="connsiteY130" fmla="*/ 650123 h 705621"/>
                    <a:gd name="connsiteX131" fmla="*/ 541769 w 1025815"/>
                    <a:gd name="connsiteY131" fmla="*/ 655408 h 705621"/>
                    <a:gd name="connsiteX132" fmla="*/ 517984 w 1025815"/>
                    <a:gd name="connsiteY132" fmla="*/ 652766 h 705621"/>
                    <a:gd name="connsiteX133" fmla="*/ 441343 w 1025815"/>
                    <a:gd name="connsiteY133" fmla="*/ 647480 h 705621"/>
                    <a:gd name="connsiteX134" fmla="*/ 430772 w 1025815"/>
                    <a:gd name="connsiteY134" fmla="*/ 644837 h 705621"/>
                    <a:gd name="connsiteX135" fmla="*/ 417558 w 1025815"/>
                    <a:gd name="connsiteY135" fmla="*/ 642194 h 705621"/>
                    <a:gd name="connsiteX136" fmla="*/ 409630 w 1025815"/>
                    <a:gd name="connsiteY136" fmla="*/ 639552 h 705621"/>
                    <a:gd name="connsiteX137" fmla="*/ 399059 w 1025815"/>
                    <a:gd name="connsiteY137" fmla="*/ 636909 h 705621"/>
                    <a:gd name="connsiteX138" fmla="*/ 383202 w 1025815"/>
                    <a:gd name="connsiteY138" fmla="*/ 631623 h 705621"/>
                    <a:gd name="connsiteX139" fmla="*/ 375274 w 1025815"/>
                    <a:gd name="connsiteY139" fmla="*/ 628981 h 705621"/>
                    <a:gd name="connsiteX140" fmla="*/ 359417 w 1025815"/>
                    <a:gd name="connsiteY140" fmla="*/ 621052 h 705621"/>
                    <a:gd name="connsiteX141" fmla="*/ 335632 w 1025815"/>
                    <a:gd name="connsiteY141" fmla="*/ 623695 h 705621"/>
                    <a:gd name="connsiteX142" fmla="*/ 306562 w 1025815"/>
                    <a:gd name="connsiteY142" fmla="*/ 626338 h 705621"/>
                    <a:gd name="connsiteX143" fmla="*/ 282777 w 1025815"/>
                    <a:gd name="connsiteY143" fmla="*/ 623695 h 705621"/>
                    <a:gd name="connsiteX144" fmla="*/ 274848 w 1025815"/>
                    <a:gd name="connsiteY144" fmla="*/ 621052 h 705621"/>
                    <a:gd name="connsiteX145" fmla="*/ 258992 w 1025815"/>
                    <a:gd name="connsiteY145" fmla="*/ 626338 h 705621"/>
                    <a:gd name="connsiteX146" fmla="*/ 251063 w 1025815"/>
                    <a:gd name="connsiteY146" fmla="*/ 628981 h 705621"/>
                    <a:gd name="connsiteX147" fmla="*/ 243135 w 1025815"/>
                    <a:gd name="connsiteY147" fmla="*/ 634266 h 705621"/>
                    <a:gd name="connsiteX148" fmla="*/ 227278 w 1025815"/>
                    <a:gd name="connsiteY148" fmla="*/ 639552 h 705621"/>
                    <a:gd name="connsiteX149" fmla="*/ 219350 w 1025815"/>
                    <a:gd name="connsiteY149" fmla="*/ 647480 h 705621"/>
                    <a:gd name="connsiteX150" fmla="*/ 211422 w 1025815"/>
                    <a:gd name="connsiteY150" fmla="*/ 652766 h 705621"/>
                    <a:gd name="connsiteX151" fmla="*/ 206136 w 1025815"/>
                    <a:gd name="connsiteY151" fmla="*/ 660694 h 705621"/>
                    <a:gd name="connsiteX152" fmla="*/ 190280 w 1025815"/>
                    <a:gd name="connsiteY152" fmla="*/ 668622 h 705621"/>
                    <a:gd name="connsiteX153" fmla="*/ 182351 w 1025815"/>
                    <a:gd name="connsiteY153" fmla="*/ 673908 h 705621"/>
                    <a:gd name="connsiteX154" fmla="*/ 177066 w 1025815"/>
                    <a:gd name="connsiteY154" fmla="*/ 665979 h 705621"/>
                    <a:gd name="connsiteX155" fmla="*/ 150638 w 1025815"/>
                    <a:gd name="connsiteY155" fmla="*/ 673908 h 705621"/>
                    <a:gd name="connsiteX156" fmla="*/ 142710 w 1025815"/>
                    <a:gd name="connsiteY156" fmla="*/ 681836 h 705621"/>
                    <a:gd name="connsiteX157" fmla="*/ 124210 w 1025815"/>
                    <a:gd name="connsiteY157" fmla="*/ 684479 h 705621"/>
                    <a:gd name="connsiteX158" fmla="*/ 100425 w 1025815"/>
                    <a:gd name="connsiteY158" fmla="*/ 697693 h 705621"/>
                    <a:gd name="connsiteX159" fmla="*/ 92497 w 1025815"/>
                    <a:gd name="connsiteY159" fmla="*/ 702978 h 705621"/>
                    <a:gd name="connsiteX160" fmla="*/ 84569 w 1025815"/>
                    <a:gd name="connsiteY160" fmla="*/ 705621 h 705621"/>
                    <a:gd name="connsiteX161" fmla="*/ 81926 w 1025815"/>
                    <a:gd name="connsiteY161" fmla="*/ 697693 h 705621"/>
                    <a:gd name="connsiteX162" fmla="*/ 66069 w 1025815"/>
                    <a:gd name="connsiteY162" fmla="*/ 684479 h 705621"/>
                    <a:gd name="connsiteX163" fmla="*/ 58141 w 1025815"/>
                    <a:gd name="connsiteY163" fmla="*/ 681836 h 705621"/>
                    <a:gd name="connsiteX164" fmla="*/ 42284 w 1025815"/>
                    <a:gd name="connsiteY164" fmla="*/ 671265 h 705621"/>
                    <a:gd name="connsiteX165" fmla="*/ 26428 w 1025815"/>
                    <a:gd name="connsiteY165" fmla="*/ 660694 h 705621"/>
                    <a:gd name="connsiteX166" fmla="*/ 18499 w 1025815"/>
                    <a:gd name="connsiteY166" fmla="*/ 655408 h 705621"/>
                    <a:gd name="connsiteX167" fmla="*/ 15857 w 1025815"/>
                    <a:gd name="connsiteY167" fmla="*/ 647480 h 705621"/>
                    <a:gd name="connsiteX168" fmla="*/ 0 w 1025815"/>
                    <a:gd name="connsiteY168" fmla="*/ 642194 h 705621"/>
                    <a:gd name="connsiteX169" fmla="*/ 2643 w 1025815"/>
                    <a:gd name="connsiteY169" fmla="*/ 581411 h 705621"/>
                    <a:gd name="connsiteX170" fmla="*/ 5285 w 1025815"/>
                    <a:gd name="connsiteY170" fmla="*/ 573482 h 705621"/>
                    <a:gd name="connsiteX171" fmla="*/ 13214 w 1025815"/>
                    <a:gd name="connsiteY171" fmla="*/ 570840 h 705621"/>
                    <a:gd name="connsiteX172" fmla="*/ 31713 w 1025815"/>
                    <a:gd name="connsiteY172" fmla="*/ 568197 h 705621"/>
                    <a:gd name="connsiteX173" fmla="*/ 39641 w 1025815"/>
                    <a:gd name="connsiteY173" fmla="*/ 562911 h 705621"/>
                    <a:gd name="connsiteX174" fmla="*/ 47570 w 1025815"/>
                    <a:gd name="connsiteY174" fmla="*/ 554983 h 705621"/>
                    <a:gd name="connsiteX175" fmla="*/ 63426 w 1025815"/>
                    <a:gd name="connsiteY175" fmla="*/ 549697 h 705621"/>
                    <a:gd name="connsiteX176" fmla="*/ 87211 w 1025815"/>
                    <a:gd name="connsiteY176" fmla="*/ 533841 h 705621"/>
                    <a:gd name="connsiteX177" fmla="*/ 95140 w 1025815"/>
                    <a:gd name="connsiteY177" fmla="*/ 528555 h 705621"/>
                    <a:gd name="connsiteX178" fmla="*/ 110996 w 1025815"/>
                    <a:gd name="connsiteY178" fmla="*/ 523270 h 705621"/>
                    <a:gd name="connsiteX179" fmla="*/ 118925 w 1025815"/>
                    <a:gd name="connsiteY179" fmla="*/ 517984 h 705621"/>
                    <a:gd name="connsiteX180" fmla="*/ 132139 w 1025815"/>
                    <a:gd name="connsiteY180" fmla="*/ 496842 h 705621"/>
                    <a:gd name="connsiteX181" fmla="*/ 134781 w 1025815"/>
                    <a:gd name="connsiteY181" fmla="*/ 488913 h 705621"/>
                    <a:gd name="connsiteX182" fmla="*/ 134781 w 1025815"/>
                    <a:gd name="connsiteY182" fmla="*/ 470414 h 705621"/>
                    <a:gd name="connsiteX183" fmla="*/ 132139 w 1025815"/>
                    <a:gd name="connsiteY183" fmla="*/ 462486 h 705621"/>
                    <a:gd name="connsiteX184" fmla="*/ 140067 w 1025815"/>
                    <a:gd name="connsiteY184" fmla="*/ 446629 h 705621"/>
                    <a:gd name="connsiteX185" fmla="*/ 145352 w 1025815"/>
                    <a:gd name="connsiteY185" fmla="*/ 430772 h 705621"/>
                    <a:gd name="connsiteX186" fmla="*/ 150638 w 1025815"/>
                    <a:gd name="connsiteY186" fmla="*/ 422844 h 705621"/>
                    <a:gd name="connsiteX187" fmla="*/ 155924 w 1025815"/>
                    <a:gd name="connsiteY187" fmla="*/ 406987 h 705621"/>
                    <a:gd name="connsiteX188" fmla="*/ 161209 w 1025815"/>
                    <a:gd name="connsiteY188" fmla="*/ 364703 h 705621"/>
                    <a:gd name="connsiteX189" fmla="*/ 166495 w 1025815"/>
                    <a:gd name="connsiteY189" fmla="*/ 356775 h 705621"/>
                    <a:gd name="connsiteX190" fmla="*/ 169137 w 1025815"/>
                    <a:gd name="connsiteY190" fmla="*/ 343561 h 705621"/>
                    <a:gd name="connsiteX191" fmla="*/ 171780 w 1025815"/>
                    <a:gd name="connsiteY191" fmla="*/ 325061 h 705621"/>
                    <a:gd name="connsiteX192" fmla="*/ 179709 w 1025815"/>
                    <a:gd name="connsiteY192" fmla="*/ 317133 h 705621"/>
                    <a:gd name="connsiteX193" fmla="*/ 174423 w 1025815"/>
                    <a:gd name="connsiteY193"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8062 w 1025815"/>
                    <a:gd name="connsiteY7" fmla="*/ 219062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58992 h 705621"/>
                    <a:gd name="connsiteX20" fmla="*/ 391131 w 1025815"/>
                    <a:gd name="connsiteY20" fmla="*/ 245778 h 705621"/>
                    <a:gd name="connsiteX21" fmla="*/ 393773 w 1025815"/>
                    <a:gd name="connsiteY21" fmla="*/ 237850 h 705621"/>
                    <a:gd name="connsiteX22" fmla="*/ 409630 w 1025815"/>
                    <a:gd name="connsiteY22" fmla="*/ 227279 h 705621"/>
                    <a:gd name="connsiteX23" fmla="*/ 425487 w 1025815"/>
                    <a:gd name="connsiteY23" fmla="*/ 216708 h 705621"/>
                    <a:gd name="connsiteX24" fmla="*/ 433415 w 1025815"/>
                    <a:gd name="connsiteY24" fmla="*/ 211422 h 705621"/>
                    <a:gd name="connsiteX25" fmla="*/ 443986 w 1025815"/>
                    <a:gd name="connsiteY25" fmla="*/ 195566 h 705621"/>
                    <a:gd name="connsiteX26" fmla="*/ 459843 w 1025815"/>
                    <a:gd name="connsiteY26" fmla="*/ 184994 h 705621"/>
                    <a:gd name="connsiteX27" fmla="*/ 467771 w 1025815"/>
                    <a:gd name="connsiteY27" fmla="*/ 179709 h 705621"/>
                    <a:gd name="connsiteX28" fmla="*/ 475699 w 1025815"/>
                    <a:gd name="connsiteY28" fmla="*/ 177066 h 705621"/>
                    <a:gd name="connsiteX29" fmla="*/ 483628 w 1025815"/>
                    <a:gd name="connsiteY29" fmla="*/ 169138 h 705621"/>
                    <a:gd name="connsiteX30" fmla="*/ 491556 w 1025815"/>
                    <a:gd name="connsiteY30" fmla="*/ 166495 h 705621"/>
                    <a:gd name="connsiteX31" fmla="*/ 499484 w 1025815"/>
                    <a:gd name="connsiteY31" fmla="*/ 161209 h 705621"/>
                    <a:gd name="connsiteX32" fmla="*/ 510055 w 1025815"/>
                    <a:gd name="connsiteY32" fmla="*/ 158567 h 705621"/>
                    <a:gd name="connsiteX33" fmla="*/ 525912 w 1025815"/>
                    <a:gd name="connsiteY33" fmla="*/ 153281 h 705621"/>
                    <a:gd name="connsiteX34" fmla="*/ 533840 w 1025815"/>
                    <a:gd name="connsiteY34" fmla="*/ 150638 h 705621"/>
                    <a:gd name="connsiteX35" fmla="*/ 560268 w 1025815"/>
                    <a:gd name="connsiteY35" fmla="*/ 142710 h 705621"/>
                    <a:gd name="connsiteX36" fmla="*/ 584053 w 1025815"/>
                    <a:gd name="connsiteY36" fmla="*/ 132139 h 705621"/>
                    <a:gd name="connsiteX37" fmla="*/ 589600 w 1025815"/>
                    <a:gd name="connsiteY37" fmla="*/ 117590 h 705621"/>
                    <a:gd name="connsiteX38" fmla="*/ 600956 w 1025815"/>
                    <a:gd name="connsiteY38" fmla="*/ 95663 h 705621"/>
                    <a:gd name="connsiteX39" fmla="*/ 623695 w 1025815"/>
                    <a:gd name="connsiteY39" fmla="*/ 79283 h 705621"/>
                    <a:gd name="connsiteX40" fmla="*/ 631623 w 1025815"/>
                    <a:gd name="connsiteY40" fmla="*/ 76641 h 705621"/>
                    <a:gd name="connsiteX41" fmla="*/ 639551 w 1025815"/>
                    <a:gd name="connsiteY41" fmla="*/ 71355 h 705621"/>
                    <a:gd name="connsiteX42" fmla="*/ 647480 w 1025815"/>
                    <a:gd name="connsiteY42" fmla="*/ 68712 h 705621"/>
                    <a:gd name="connsiteX43" fmla="*/ 652765 w 1025815"/>
                    <a:gd name="connsiteY43" fmla="*/ 60784 h 705621"/>
                    <a:gd name="connsiteX44" fmla="*/ 668622 w 1025815"/>
                    <a:gd name="connsiteY44" fmla="*/ 52856 h 705621"/>
                    <a:gd name="connsiteX45" fmla="*/ 684478 w 1025815"/>
                    <a:gd name="connsiteY45" fmla="*/ 44927 h 705621"/>
                    <a:gd name="connsiteX46" fmla="*/ 692407 w 1025815"/>
                    <a:gd name="connsiteY46" fmla="*/ 39642 h 705621"/>
                    <a:gd name="connsiteX47" fmla="*/ 708263 w 1025815"/>
                    <a:gd name="connsiteY47" fmla="*/ 34356 h 705621"/>
                    <a:gd name="connsiteX48" fmla="*/ 724120 w 1025815"/>
                    <a:gd name="connsiteY48" fmla="*/ 29071 h 705621"/>
                    <a:gd name="connsiteX49" fmla="*/ 739977 w 1025815"/>
                    <a:gd name="connsiteY49" fmla="*/ 21142 h 705621"/>
                    <a:gd name="connsiteX50" fmla="*/ 755833 w 1025815"/>
                    <a:gd name="connsiteY50" fmla="*/ 15857 h 705621"/>
                    <a:gd name="connsiteX51" fmla="*/ 763762 w 1025815"/>
                    <a:gd name="connsiteY51" fmla="*/ 13214 h 705621"/>
                    <a:gd name="connsiteX52" fmla="*/ 798118 w 1025815"/>
                    <a:gd name="connsiteY52" fmla="*/ 10571 h 705621"/>
                    <a:gd name="connsiteX53" fmla="*/ 808689 w 1025815"/>
                    <a:gd name="connsiteY53" fmla="*/ 7929 h 705621"/>
                    <a:gd name="connsiteX54" fmla="*/ 816617 w 1025815"/>
                    <a:gd name="connsiteY54" fmla="*/ 5286 h 705621"/>
                    <a:gd name="connsiteX55" fmla="*/ 843045 w 1025815"/>
                    <a:gd name="connsiteY55" fmla="*/ 0 h 705621"/>
                    <a:gd name="connsiteX56" fmla="*/ 840402 w 1025815"/>
                    <a:gd name="connsiteY56" fmla="*/ 7929 h 705621"/>
                    <a:gd name="connsiteX57" fmla="*/ 835117 w 1025815"/>
                    <a:gd name="connsiteY57" fmla="*/ 15857 h 705621"/>
                    <a:gd name="connsiteX58" fmla="*/ 829831 w 1025815"/>
                    <a:gd name="connsiteY58" fmla="*/ 31713 h 705621"/>
                    <a:gd name="connsiteX59" fmla="*/ 832474 w 1025815"/>
                    <a:gd name="connsiteY59" fmla="*/ 39642 h 705621"/>
                    <a:gd name="connsiteX60" fmla="*/ 821903 w 1025815"/>
                    <a:gd name="connsiteY60" fmla="*/ 55498 h 705621"/>
                    <a:gd name="connsiteX61" fmla="*/ 816617 w 1025815"/>
                    <a:gd name="connsiteY61" fmla="*/ 87212 h 705621"/>
                    <a:gd name="connsiteX62" fmla="*/ 824546 w 1025815"/>
                    <a:gd name="connsiteY62" fmla="*/ 121568 h 705621"/>
                    <a:gd name="connsiteX63" fmla="*/ 816617 w 1025815"/>
                    <a:gd name="connsiteY63" fmla="*/ 140067 h 705621"/>
                    <a:gd name="connsiteX64" fmla="*/ 806046 w 1025815"/>
                    <a:gd name="connsiteY64" fmla="*/ 184994 h 705621"/>
                    <a:gd name="connsiteX65" fmla="*/ 798118 w 1025815"/>
                    <a:gd name="connsiteY65" fmla="*/ 187637 h 705621"/>
                    <a:gd name="connsiteX66" fmla="*/ 790189 w 1025815"/>
                    <a:gd name="connsiteY66" fmla="*/ 195566 h 705621"/>
                    <a:gd name="connsiteX67" fmla="*/ 806046 w 1025815"/>
                    <a:gd name="connsiteY67" fmla="*/ 227279 h 705621"/>
                    <a:gd name="connsiteX68" fmla="*/ 811332 w 1025815"/>
                    <a:gd name="connsiteY68" fmla="*/ 235207 h 705621"/>
                    <a:gd name="connsiteX69" fmla="*/ 819260 w 1025815"/>
                    <a:gd name="connsiteY69" fmla="*/ 261635 h 705621"/>
                    <a:gd name="connsiteX70" fmla="*/ 821903 w 1025815"/>
                    <a:gd name="connsiteY70" fmla="*/ 269563 h 705621"/>
                    <a:gd name="connsiteX71" fmla="*/ 824546 w 1025815"/>
                    <a:gd name="connsiteY71" fmla="*/ 277492 h 705621"/>
                    <a:gd name="connsiteX72" fmla="*/ 829831 w 1025815"/>
                    <a:gd name="connsiteY72" fmla="*/ 285420 h 705621"/>
                    <a:gd name="connsiteX73" fmla="*/ 832474 w 1025815"/>
                    <a:gd name="connsiteY73" fmla="*/ 293348 h 705621"/>
                    <a:gd name="connsiteX74" fmla="*/ 856259 w 1025815"/>
                    <a:gd name="connsiteY74" fmla="*/ 306562 h 705621"/>
                    <a:gd name="connsiteX75" fmla="*/ 864187 w 1025815"/>
                    <a:gd name="connsiteY75" fmla="*/ 314490 h 705621"/>
                    <a:gd name="connsiteX76" fmla="*/ 872115 w 1025815"/>
                    <a:gd name="connsiteY76" fmla="*/ 319776 h 705621"/>
                    <a:gd name="connsiteX77" fmla="*/ 877401 w 1025815"/>
                    <a:gd name="connsiteY77" fmla="*/ 335633 h 705621"/>
                    <a:gd name="connsiteX78" fmla="*/ 882687 w 1025815"/>
                    <a:gd name="connsiteY78" fmla="*/ 343561 h 705621"/>
                    <a:gd name="connsiteX79" fmla="*/ 885329 w 1025815"/>
                    <a:gd name="connsiteY79" fmla="*/ 351489 h 705621"/>
                    <a:gd name="connsiteX80" fmla="*/ 917043 w 1025815"/>
                    <a:gd name="connsiteY80" fmla="*/ 362060 h 705621"/>
                    <a:gd name="connsiteX81" fmla="*/ 932899 w 1025815"/>
                    <a:gd name="connsiteY81" fmla="*/ 369989 h 705621"/>
                    <a:gd name="connsiteX82" fmla="*/ 940828 w 1025815"/>
                    <a:gd name="connsiteY82" fmla="*/ 372631 h 705621"/>
                    <a:gd name="connsiteX83" fmla="*/ 964613 w 1025815"/>
                    <a:gd name="connsiteY83" fmla="*/ 385845 h 705621"/>
                    <a:gd name="connsiteX84" fmla="*/ 972541 w 1025815"/>
                    <a:gd name="connsiteY84" fmla="*/ 393774 h 705621"/>
                    <a:gd name="connsiteX85" fmla="*/ 977826 w 1025815"/>
                    <a:gd name="connsiteY85" fmla="*/ 409630 h 705621"/>
                    <a:gd name="connsiteX86" fmla="*/ 983112 w 1025815"/>
                    <a:gd name="connsiteY86" fmla="*/ 417559 h 705621"/>
                    <a:gd name="connsiteX87" fmla="*/ 993683 w 1025815"/>
                    <a:gd name="connsiteY87" fmla="*/ 441344 h 705621"/>
                    <a:gd name="connsiteX88" fmla="*/ 998969 w 1025815"/>
                    <a:gd name="connsiteY88" fmla="*/ 462486 h 705621"/>
                    <a:gd name="connsiteX89" fmla="*/ 1006897 w 1025815"/>
                    <a:gd name="connsiteY89" fmla="*/ 473057 h 705621"/>
                    <a:gd name="connsiteX90" fmla="*/ 1017468 w 1025815"/>
                    <a:gd name="connsiteY90" fmla="*/ 488913 h 705621"/>
                    <a:gd name="connsiteX91" fmla="*/ 1022754 w 1025815"/>
                    <a:gd name="connsiteY91" fmla="*/ 496842 h 705621"/>
                    <a:gd name="connsiteX92" fmla="*/ 1022754 w 1025815"/>
                    <a:gd name="connsiteY92" fmla="*/ 512698 h 705621"/>
                    <a:gd name="connsiteX93" fmla="*/ 1006897 w 1025815"/>
                    <a:gd name="connsiteY93" fmla="*/ 507413 h 705621"/>
                    <a:gd name="connsiteX94" fmla="*/ 988398 w 1025815"/>
                    <a:gd name="connsiteY94" fmla="*/ 502127 h 705621"/>
                    <a:gd name="connsiteX95" fmla="*/ 972541 w 1025815"/>
                    <a:gd name="connsiteY95" fmla="*/ 488913 h 705621"/>
                    <a:gd name="connsiteX96" fmla="*/ 964613 w 1025815"/>
                    <a:gd name="connsiteY96" fmla="*/ 486271 h 705621"/>
                    <a:gd name="connsiteX97" fmla="*/ 922328 w 1025815"/>
                    <a:gd name="connsiteY97" fmla="*/ 483628 h 705621"/>
                    <a:gd name="connsiteX98" fmla="*/ 903829 w 1025815"/>
                    <a:gd name="connsiteY98" fmla="*/ 480985 h 705621"/>
                    <a:gd name="connsiteX99" fmla="*/ 893258 w 1025815"/>
                    <a:gd name="connsiteY99" fmla="*/ 467771 h 705621"/>
                    <a:gd name="connsiteX100" fmla="*/ 882687 w 1025815"/>
                    <a:gd name="connsiteY100" fmla="*/ 451915 h 705621"/>
                    <a:gd name="connsiteX101" fmla="*/ 866830 w 1025815"/>
                    <a:gd name="connsiteY101" fmla="*/ 446629 h 705621"/>
                    <a:gd name="connsiteX102" fmla="*/ 858902 w 1025815"/>
                    <a:gd name="connsiteY102" fmla="*/ 443986 h 705621"/>
                    <a:gd name="connsiteX103" fmla="*/ 837759 w 1025815"/>
                    <a:gd name="connsiteY103" fmla="*/ 449272 h 705621"/>
                    <a:gd name="connsiteX104" fmla="*/ 829831 w 1025815"/>
                    <a:gd name="connsiteY104" fmla="*/ 454557 h 705621"/>
                    <a:gd name="connsiteX105" fmla="*/ 824546 w 1025815"/>
                    <a:gd name="connsiteY105" fmla="*/ 462486 h 705621"/>
                    <a:gd name="connsiteX106" fmla="*/ 821903 w 1025815"/>
                    <a:gd name="connsiteY106" fmla="*/ 470414 h 705621"/>
                    <a:gd name="connsiteX107" fmla="*/ 813974 w 1025815"/>
                    <a:gd name="connsiteY107" fmla="*/ 478342 h 705621"/>
                    <a:gd name="connsiteX108" fmla="*/ 808689 w 1025815"/>
                    <a:gd name="connsiteY108" fmla="*/ 486271 h 705621"/>
                    <a:gd name="connsiteX109" fmla="*/ 792832 w 1025815"/>
                    <a:gd name="connsiteY109" fmla="*/ 502127 h 705621"/>
                    <a:gd name="connsiteX110" fmla="*/ 782261 w 1025815"/>
                    <a:gd name="connsiteY110" fmla="*/ 517984 h 705621"/>
                    <a:gd name="connsiteX111" fmla="*/ 776976 w 1025815"/>
                    <a:gd name="connsiteY111" fmla="*/ 525912 h 705621"/>
                    <a:gd name="connsiteX112" fmla="*/ 753191 w 1025815"/>
                    <a:gd name="connsiteY112" fmla="*/ 547055 h 705621"/>
                    <a:gd name="connsiteX113" fmla="*/ 747905 w 1025815"/>
                    <a:gd name="connsiteY113" fmla="*/ 554983 h 705621"/>
                    <a:gd name="connsiteX114" fmla="*/ 745262 w 1025815"/>
                    <a:gd name="connsiteY114" fmla="*/ 562911 h 705621"/>
                    <a:gd name="connsiteX115" fmla="*/ 734691 w 1025815"/>
                    <a:gd name="connsiteY115" fmla="*/ 578768 h 705621"/>
                    <a:gd name="connsiteX116" fmla="*/ 729406 w 1025815"/>
                    <a:gd name="connsiteY116" fmla="*/ 586696 h 705621"/>
                    <a:gd name="connsiteX117" fmla="*/ 724120 w 1025815"/>
                    <a:gd name="connsiteY117" fmla="*/ 594624 h 705621"/>
                    <a:gd name="connsiteX118" fmla="*/ 718835 w 1025815"/>
                    <a:gd name="connsiteY118" fmla="*/ 610481 h 705621"/>
                    <a:gd name="connsiteX119" fmla="*/ 716192 w 1025815"/>
                    <a:gd name="connsiteY119" fmla="*/ 618409 h 705621"/>
                    <a:gd name="connsiteX120" fmla="*/ 705621 w 1025815"/>
                    <a:gd name="connsiteY120" fmla="*/ 634266 h 705621"/>
                    <a:gd name="connsiteX121" fmla="*/ 697692 w 1025815"/>
                    <a:gd name="connsiteY121" fmla="*/ 650123 h 705621"/>
                    <a:gd name="connsiteX122" fmla="*/ 695050 w 1025815"/>
                    <a:gd name="connsiteY122" fmla="*/ 665979 h 705621"/>
                    <a:gd name="connsiteX123" fmla="*/ 687121 w 1025815"/>
                    <a:gd name="connsiteY123" fmla="*/ 663337 h 705621"/>
                    <a:gd name="connsiteX124" fmla="*/ 679193 w 1025815"/>
                    <a:gd name="connsiteY124" fmla="*/ 658051 h 705621"/>
                    <a:gd name="connsiteX125" fmla="*/ 665979 w 1025815"/>
                    <a:gd name="connsiteY125" fmla="*/ 655408 h 705621"/>
                    <a:gd name="connsiteX126" fmla="*/ 658051 w 1025815"/>
                    <a:gd name="connsiteY126" fmla="*/ 650123 h 705621"/>
                    <a:gd name="connsiteX127" fmla="*/ 642194 w 1025815"/>
                    <a:gd name="connsiteY127" fmla="*/ 655408 h 705621"/>
                    <a:gd name="connsiteX128" fmla="*/ 639551 w 1025815"/>
                    <a:gd name="connsiteY128" fmla="*/ 647480 h 705621"/>
                    <a:gd name="connsiteX129" fmla="*/ 610481 w 1025815"/>
                    <a:gd name="connsiteY129" fmla="*/ 647480 h 705621"/>
                    <a:gd name="connsiteX130" fmla="*/ 602552 w 1025815"/>
                    <a:gd name="connsiteY130" fmla="*/ 650123 h 705621"/>
                    <a:gd name="connsiteX131" fmla="*/ 541769 w 1025815"/>
                    <a:gd name="connsiteY131" fmla="*/ 655408 h 705621"/>
                    <a:gd name="connsiteX132" fmla="*/ 517984 w 1025815"/>
                    <a:gd name="connsiteY132" fmla="*/ 652766 h 705621"/>
                    <a:gd name="connsiteX133" fmla="*/ 441343 w 1025815"/>
                    <a:gd name="connsiteY133" fmla="*/ 647480 h 705621"/>
                    <a:gd name="connsiteX134" fmla="*/ 430772 w 1025815"/>
                    <a:gd name="connsiteY134" fmla="*/ 644837 h 705621"/>
                    <a:gd name="connsiteX135" fmla="*/ 417558 w 1025815"/>
                    <a:gd name="connsiteY135" fmla="*/ 642194 h 705621"/>
                    <a:gd name="connsiteX136" fmla="*/ 409630 w 1025815"/>
                    <a:gd name="connsiteY136" fmla="*/ 639552 h 705621"/>
                    <a:gd name="connsiteX137" fmla="*/ 399059 w 1025815"/>
                    <a:gd name="connsiteY137" fmla="*/ 636909 h 705621"/>
                    <a:gd name="connsiteX138" fmla="*/ 383202 w 1025815"/>
                    <a:gd name="connsiteY138" fmla="*/ 631623 h 705621"/>
                    <a:gd name="connsiteX139" fmla="*/ 375274 w 1025815"/>
                    <a:gd name="connsiteY139" fmla="*/ 628981 h 705621"/>
                    <a:gd name="connsiteX140" fmla="*/ 359417 w 1025815"/>
                    <a:gd name="connsiteY140" fmla="*/ 621052 h 705621"/>
                    <a:gd name="connsiteX141" fmla="*/ 335632 w 1025815"/>
                    <a:gd name="connsiteY141" fmla="*/ 623695 h 705621"/>
                    <a:gd name="connsiteX142" fmla="*/ 306562 w 1025815"/>
                    <a:gd name="connsiteY142" fmla="*/ 626338 h 705621"/>
                    <a:gd name="connsiteX143" fmla="*/ 282777 w 1025815"/>
                    <a:gd name="connsiteY143" fmla="*/ 623695 h 705621"/>
                    <a:gd name="connsiteX144" fmla="*/ 274848 w 1025815"/>
                    <a:gd name="connsiteY144" fmla="*/ 621052 h 705621"/>
                    <a:gd name="connsiteX145" fmla="*/ 258992 w 1025815"/>
                    <a:gd name="connsiteY145" fmla="*/ 626338 h 705621"/>
                    <a:gd name="connsiteX146" fmla="*/ 251063 w 1025815"/>
                    <a:gd name="connsiteY146" fmla="*/ 628981 h 705621"/>
                    <a:gd name="connsiteX147" fmla="*/ 243135 w 1025815"/>
                    <a:gd name="connsiteY147" fmla="*/ 634266 h 705621"/>
                    <a:gd name="connsiteX148" fmla="*/ 227278 w 1025815"/>
                    <a:gd name="connsiteY148" fmla="*/ 639552 h 705621"/>
                    <a:gd name="connsiteX149" fmla="*/ 219350 w 1025815"/>
                    <a:gd name="connsiteY149" fmla="*/ 647480 h 705621"/>
                    <a:gd name="connsiteX150" fmla="*/ 211422 w 1025815"/>
                    <a:gd name="connsiteY150" fmla="*/ 652766 h 705621"/>
                    <a:gd name="connsiteX151" fmla="*/ 206136 w 1025815"/>
                    <a:gd name="connsiteY151" fmla="*/ 660694 h 705621"/>
                    <a:gd name="connsiteX152" fmla="*/ 190280 w 1025815"/>
                    <a:gd name="connsiteY152" fmla="*/ 668622 h 705621"/>
                    <a:gd name="connsiteX153" fmla="*/ 182351 w 1025815"/>
                    <a:gd name="connsiteY153" fmla="*/ 673908 h 705621"/>
                    <a:gd name="connsiteX154" fmla="*/ 177066 w 1025815"/>
                    <a:gd name="connsiteY154" fmla="*/ 665979 h 705621"/>
                    <a:gd name="connsiteX155" fmla="*/ 150638 w 1025815"/>
                    <a:gd name="connsiteY155" fmla="*/ 673908 h 705621"/>
                    <a:gd name="connsiteX156" fmla="*/ 142710 w 1025815"/>
                    <a:gd name="connsiteY156" fmla="*/ 681836 h 705621"/>
                    <a:gd name="connsiteX157" fmla="*/ 124210 w 1025815"/>
                    <a:gd name="connsiteY157" fmla="*/ 684479 h 705621"/>
                    <a:gd name="connsiteX158" fmla="*/ 100425 w 1025815"/>
                    <a:gd name="connsiteY158" fmla="*/ 697693 h 705621"/>
                    <a:gd name="connsiteX159" fmla="*/ 92497 w 1025815"/>
                    <a:gd name="connsiteY159" fmla="*/ 702978 h 705621"/>
                    <a:gd name="connsiteX160" fmla="*/ 84569 w 1025815"/>
                    <a:gd name="connsiteY160" fmla="*/ 705621 h 705621"/>
                    <a:gd name="connsiteX161" fmla="*/ 81926 w 1025815"/>
                    <a:gd name="connsiteY161" fmla="*/ 697693 h 705621"/>
                    <a:gd name="connsiteX162" fmla="*/ 66069 w 1025815"/>
                    <a:gd name="connsiteY162" fmla="*/ 684479 h 705621"/>
                    <a:gd name="connsiteX163" fmla="*/ 58141 w 1025815"/>
                    <a:gd name="connsiteY163" fmla="*/ 681836 h 705621"/>
                    <a:gd name="connsiteX164" fmla="*/ 42284 w 1025815"/>
                    <a:gd name="connsiteY164" fmla="*/ 671265 h 705621"/>
                    <a:gd name="connsiteX165" fmla="*/ 26428 w 1025815"/>
                    <a:gd name="connsiteY165" fmla="*/ 660694 h 705621"/>
                    <a:gd name="connsiteX166" fmla="*/ 18499 w 1025815"/>
                    <a:gd name="connsiteY166" fmla="*/ 655408 h 705621"/>
                    <a:gd name="connsiteX167" fmla="*/ 15857 w 1025815"/>
                    <a:gd name="connsiteY167" fmla="*/ 647480 h 705621"/>
                    <a:gd name="connsiteX168" fmla="*/ 0 w 1025815"/>
                    <a:gd name="connsiteY168" fmla="*/ 642194 h 705621"/>
                    <a:gd name="connsiteX169" fmla="*/ 2643 w 1025815"/>
                    <a:gd name="connsiteY169" fmla="*/ 581411 h 705621"/>
                    <a:gd name="connsiteX170" fmla="*/ 5285 w 1025815"/>
                    <a:gd name="connsiteY170" fmla="*/ 573482 h 705621"/>
                    <a:gd name="connsiteX171" fmla="*/ 13214 w 1025815"/>
                    <a:gd name="connsiteY171" fmla="*/ 570840 h 705621"/>
                    <a:gd name="connsiteX172" fmla="*/ 31713 w 1025815"/>
                    <a:gd name="connsiteY172" fmla="*/ 568197 h 705621"/>
                    <a:gd name="connsiteX173" fmla="*/ 39641 w 1025815"/>
                    <a:gd name="connsiteY173" fmla="*/ 562911 h 705621"/>
                    <a:gd name="connsiteX174" fmla="*/ 47570 w 1025815"/>
                    <a:gd name="connsiteY174" fmla="*/ 554983 h 705621"/>
                    <a:gd name="connsiteX175" fmla="*/ 63426 w 1025815"/>
                    <a:gd name="connsiteY175" fmla="*/ 549697 h 705621"/>
                    <a:gd name="connsiteX176" fmla="*/ 87211 w 1025815"/>
                    <a:gd name="connsiteY176" fmla="*/ 533841 h 705621"/>
                    <a:gd name="connsiteX177" fmla="*/ 95140 w 1025815"/>
                    <a:gd name="connsiteY177" fmla="*/ 528555 h 705621"/>
                    <a:gd name="connsiteX178" fmla="*/ 110996 w 1025815"/>
                    <a:gd name="connsiteY178" fmla="*/ 523270 h 705621"/>
                    <a:gd name="connsiteX179" fmla="*/ 118925 w 1025815"/>
                    <a:gd name="connsiteY179" fmla="*/ 517984 h 705621"/>
                    <a:gd name="connsiteX180" fmla="*/ 132139 w 1025815"/>
                    <a:gd name="connsiteY180" fmla="*/ 496842 h 705621"/>
                    <a:gd name="connsiteX181" fmla="*/ 134781 w 1025815"/>
                    <a:gd name="connsiteY181" fmla="*/ 488913 h 705621"/>
                    <a:gd name="connsiteX182" fmla="*/ 134781 w 1025815"/>
                    <a:gd name="connsiteY182" fmla="*/ 470414 h 705621"/>
                    <a:gd name="connsiteX183" fmla="*/ 132139 w 1025815"/>
                    <a:gd name="connsiteY183" fmla="*/ 462486 h 705621"/>
                    <a:gd name="connsiteX184" fmla="*/ 140067 w 1025815"/>
                    <a:gd name="connsiteY184" fmla="*/ 446629 h 705621"/>
                    <a:gd name="connsiteX185" fmla="*/ 145352 w 1025815"/>
                    <a:gd name="connsiteY185" fmla="*/ 430772 h 705621"/>
                    <a:gd name="connsiteX186" fmla="*/ 150638 w 1025815"/>
                    <a:gd name="connsiteY186" fmla="*/ 422844 h 705621"/>
                    <a:gd name="connsiteX187" fmla="*/ 155924 w 1025815"/>
                    <a:gd name="connsiteY187" fmla="*/ 406987 h 705621"/>
                    <a:gd name="connsiteX188" fmla="*/ 161209 w 1025815"/>
                    <a:gd name="connsiteY188" fmla="*/ 364703 h 705621"/>
                    <a:gd name="connsiteX189" fmla="*/ 166495 w 1025815"/>
                    <a:gd name="connsiteY189" fmla="*/ 356775 h 705621"/>
                    <a:gd name="connsiteX190" fmla="*/ 169137 w 1025815"/>
                    <a:gd name="connsiteY190" fmla="*/ 343561 h 705621"/>
                    <a:gd name="connsiteX191" fmla="*/ 171780 w 1025815"/>
                    <a:gd name="connsiteY191" fmla="*/ 325061 h 705621"/>
                    <a:gd name="connsiteX192" fmla="*/ 179709 w 1025815"/>
                    <a:gd name="connsiteY192" fmla="*/ 317133 h 705621"/>
                    <a:gd name="connsiteX193" fmla="*/ 174423 w 1025815"/>
                    <a:gd name="connsiteY193"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8062 w 1025815"/>
                    <a:gd name="connsiteY7" fmla="*/ 219062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1131 w 1025815"/>
                    <a:gd name="connsiteY20" fmla="*/ 245778 h 705621"/>
                    <a:gd name="connsiteX21" fmla="*/ 393773 w 1025815"/>
                    <a:gd name="connsiteY21" fmla="*/ 237850 h 705621"/>
                    <a:gd name="connsiteX22" fmla="*/ 409630 w 1025815"/>
                    <a:gd name="connsiteY22" fmla="*/ 227279 h 705621"/>
                    <a:gd name="connsiteX23" fmla="*/ 425487 w 1025815"/>
                    <a:gd name="connsiteY23" fmla="*/ 216708 h 705621"/>
                    <a:gd name="connsiteX24" fmla="*/ 433415 w 1025815"/>
                    <a:gd name="connsiteY24" fmla="*/ 211422 h 705621"/>
                    <a:gd name="connsiteX25" fmla="*/ 443986 w 1025815"/>
                    <a:gd name="connsiteY25" fmla="*/ 195566 h 705621"/>
                    <a:gd name="connsiteX26" fmla="*/ 459843 w 1025815"/>
                    <a:gd name="connsiteY26" fmla="*/ 184994 h 705621"/>
                    <a:gd name="connsiteX27" fmla="*/ 467771 w 1025815"/>
                    <a:gd name="connsiteY27" fmla="*/ 179709 h 705621"/>
                    <a:gd name="connsiteX28" fmla="*/ 475699 w 1025815"/>
                    <a:gd name="connsiteY28" fmla="*/ 177066 h 705621"/>
                    <a:gd name="connsiteX29" fmla="*/ 483628 w 1025815"/>
                    <a:gd name="connsiteY29" fmla="*/ 169138 h 705621"/>
                    <a:gd name="connsiteX30" fmla="*/ 491556 w 1025815"/>
                    <a:gd name="connsiteY30" fmla="*/ 166495 h 705621"/>
                    <a:gd name="connsiteX31" fmla="*/ 499484 w 1025815"/>
                    <a:gd name="connsiteY31" fmla="*/ 161209 h 705621"/>
                    <a:gd name="connsiteX32" fmla="*/ 510055 w 1025815"/>
                    <a:gd name="connsiteY32" fmla="*/ 158567 h 705621"/>
                    <a:gd name="connsiteX33" fmla="*/ 525912 w 1025815"/>
                    <a:gd name="connsiteY33" fmla="*/ 153281 h 705621"/>
                    <a:gd name="connsiteX34" fmla="*/ 533840 w 1025815"/>
                    <a:gd name="connsiteY34" fmla="*/ 150638 h 705621"/>
                    <a:gd name="connsiteX35" fmla="*/ 560268 w 1025815"/>
                    <a:gd name="connsiteY35" fmla="*/ 142710 h 705621"/>
                    <a:gd name="connsiteX36" fmla="*/ 584053 w 1025815"/>
                    <a:gd name="connsiteY36" fmla="*/ 132139 h 705621"/>
                    <a:gd name="connsiteX37" fmla="*/ 589600 w 1025815"/>
                    <a:gd name="connsiteY37" fmla="*/ 117590 h 705621"/>
                    <a:gd name="connsiteX38" fmla="*/ 600956 w 1025815"/>
                    <a:gd name="connsiteY38" fmla="*/ 95663 h 705621"/>
                    <a:gd name="connsiteX39" fmla="*/ 623695 w 1025815"/>
                    <a:gd name="connsiteY39" fmla="*/ 79283 h 705621"/>
                    <a:gd name="connsiteX40" fmla="*/ 631623 w 1025815"/>
                    <a:gd name="connsiteY40" fmla="*/ 76641 h 705621"/>
                    <a:gd name="connsiteX41" fmla="*/ 639551 w 1025815"/>
                    <a:gd name="connsiteY41" fmla="*/ 71355 h 705621"/>
                    <a:gd name="connsiteX42" fmla="*/ 647480 w 1025815"/>
                    <a:gd name="connsiteY42" fmla="*/ 68712 h 705621"/>
                    <a:gd name="connsiteX43" fmla="*/ 652765 w 1025815"/>
                    <a:gd name="connsiteY43" fmla="*/ 60784 h 705621"/>
                    <a:gd name="connsiteX44" fmla="*/ 668622 w 1025815"/>
                    <a:gd name="connsiteY44" fmla="*/ 52856 h 705621"/>
                    <a:gd name="connsiteX45" fmla="*/ 684478 w 1025815"/>
                    <a:gd name="connsiteY45" fmla="*/ 44927 h 705621"/>
                    <a:gd name="connsiteX46" fmla="*/ 692407 w 1025815"/>
                    <a:gd name="connsiteY46" fmla="*/ 39642 h 705621"/>
                    <a:gd name="connsiteX47" fmla="*/ 708263 w 1025815"/>
                    <a:gd name="connsiteY47" fmla="*/ 34356 h 705621"/>
                    <a:gd name="connsiteX48" fmla="*/ 724120 w 1025815"/>
                    <a:gd name="connsiteY48" fmla="*/ 29071 h 705621"/>
                    <a:gd name="connsiteX49" fmla="*/ 739977 w 1025815"/>
                    <a:gd name="connsiteY49" fmla="*/ 21142 h 705621"/>
                    <a:gd name="connsiteX50" fmla="*/ 755833 w 1025815"/>
                    <a:gd name="connsiteY50" fmla="*/ 15857 h 705621"/>
                    <a:gd name="connsiteX51" fmla="*/ 763762 w 1025815"/>
                    <a:gd name="connsiteY51" fmla="*/ 13214 h 705621"/>
                    <a:gd name="connsiteX52" fmla="*/ 798118 w 1025815"/>
                    <a:gd name="connsiteY52" fmla="*/ 10571 h 705621"/>
                    <a:gd name="connsiteX53" fmla="*/ 808689 w 1025815"/>
                    <a:gd name="connsiteY53" fmla="*/ 7929 h 705621"/>
                    <a:gd name="connsiteX54" fmla="*/ 816617 w 1025815"/>
                    <a:gd name="connsiteY54" fmla="*/ 5286 h 705621"/>
                    <a:gd name="connsiteX55" fmla="*/ 843045 w 1025815"/>
                    <a:gd name="connsiteY55" fmla="*/ 0 h 705621"/>
                    <a:gd name="connsiteX56" fmla="*/ 840402 w 1025815"/>
                    <a:gd name="connsiteY56" fmla="*/ 7929 h 705621"/>
                    <a:gd name="connsiteX57" fmla="*/ 835117 w 1025815"/>
                    <a:gd name="connsiteY57" fmla="*/ 15857 h 705621"/>
                    <a:gd name="connsiteX58" fmla="*/ 829831 w 1025815"/>
                    <a:gd name="connsiteY58" fmla="*/ 31713 h 705621"/>
                    <a:gd name="connsiteX59" fmla="*/ 832474 w 1025815"/>
                    <a:gd name="connsiteY59" fmla="*/ 39642 h 705621"/>
                    <a:gd name="connsiteX60" fmla="*/ 821903 w 1025815"/>
                    <a:gd name="connsiteY60" fmla="*/ 55498 h 705621"/>
                    <a:gd name="connsiteX61" fmla="*/ 816617 w 1025815"/>
                    <a:gd name="connsiteY61" fmla="*/ 87212 h 705621"/>
                    <a:gd name="connsiteX62" fmla="*/ 824546 w 1025815"/>
                    <a:gd name="connsiteY62" fmla="*/ 121568 h 705621"/>
                    <a:gd name="connsiteX63" fmla="*/ 816617 w 1025815"/>
                    <a:gd name="connsiteY63" fmla="*/ 140067 h 705621"/>
                    <a:gd name="connsiteX64" fmla="*/ 806046 w 1025815"/>
                    <a:gd name="connsiteY64" fmla="*/ 184994 h 705621"/>
                    <a:gd name="connsiteX65" fmla="*/ 798118 w 1025815"/>
                    <a:gd name="connsiteY65" fmla="*/ 187637 h 705621"/>
                    <a:gd name="connsiteX66" fmla="*/ 790189 w 1025815"/>
                    <a:gd name="connsiteY66" fmla="*/ 195566 h 705621"/>
                    <a:gd name="connsiteX67" fmla="*/ 806046 w 1025815"/>
                    <a:gd name="connsiteY67" fmla="*/ 227279 h 705621"/>
                    <a:gd name="connsiteX68" fmla="*/ 811332 w 1025815"/>
                    <a:gd name="connsiteY68" fmla="*/ 235207 h 705621"/>
                    <a:gd name="connsiteX69" fmla="*/ 819260 w 1025815"/>
                    <a:gd name="connsiteY69" fmla="*/ 261635 h 705621"/>
                    <a:gd name="connsiteX70" fmla="*/ 821903 w 1025815"/>
                    <a:gd name="connsiteY70" fmla="*/ 269563 h 705621"/>
                    <a:gd name="connsiteX71" fmla="*/ 824546 w 1025815"/>
                    <a:gd name="connsiteY71" fmla="*/ 277492 h 705621"/>
                    <a:gd name="connsiteX72" fmla="*/ 829831 w 1025815"/>
                    <a:gd name="connsiteY72" fmla="*/ 285420 h 705621"/>
                    <a:gd name="connsiteX73" fmla="*/ 832474 w 1025815"/>
                    <a:gd name="connsiteY73" fmla="*/ 293348 h 705621"/>
                    <a:gd name="connsiteX74" fmla="*/ 856259 w 1025815"/>
                    <a:gd name="connsiteY74" fmla="*/ 306562 h 705621"/>
                    <a:gd name="connsiteX75" fmla="*/ 864187 w 1025815"/>
                    <a:gd name="connsiteY75" fmla="*/ 314490 h 705621"/>
                    <a:gd name="connsiteX76" fmla="*/ 872115 w 1025815"/>
                    <a:gd name="connsiteY76" fmla="*/ 319776 h 705621"/>
                    <a:gd name="connsiteX77" fmla="*/ 877401 w 1025815"/>
                    <a:gd name="connsiteY77" fmla="*/ 335633 h 705621"/>
                    <a:gd name="connsiteX78" fmla="*/ 882687 w 1025815"/>
                    <a:gd name="connsiteY78" fmla="*/ 343561 h 705621"/>
                    <a:gd name="connsiteX79" fmla="*/ 885329 w 1025815"/>
                    <a:gd name="connsiteY79" fmla="*/ 351489 h 705621"/>
                    <a:gd name="connsiteX80" fmla="*/ 917043 w 1025815"/>
                    <a:gd name="connsiteY80" fmla="*/ 362060 h 705621"/>
                    <a:gd name="connsiteX81" fmla="*/ 932899 w 1025815"/>
                    <a:gd name="connsiteY81" fmla="*/ 369989 h 705621"/>
                    <a:gd name="connsiteX82" fmla="*/ 940828 w 1025815"/>
                    <a:gd name="connsiteY82" fmla="*/ 372631 h 705621"/>
                    <a:gd name="connsiteX83" fmla="*/ 964613 w 1025815"/>
                    <a:gd name="connsiteY83" fmla="*/ 385845 h 705621"/>
                    <a:gd name="connsiteX84" fmla="*/ 972541 w 1025815"/>
                    <a:gd name="connsiteY84" fmla="*/ 393774 h 705621"/>
                    <a:gd name="connsiteX85" fmla="*/ 977826 w 1025815"/>
                    <a:gd name="connsiteY85" fmla="*/ 409630 h 705621"/>
                    <a:gd name="connsiteX86" fmla="*/ 983112 w 1025815"/>
                    <a:gd name="connsiteY86" fmla="*/ 417559 h 705621"/>
                    <a:gd name="connsiteX87" fmla="*/ 993683 w 1025815"/>
                    <a:gd name="connsiteY87" fmla="*/ 441344 h 705621"/>
                    <a:gd name="connsiteX88" fmla="*/ 998969 w 1025815"/>
                    <a:gd name="connsiteY88" fmla="*/ 462486 h 705621"/>
                    <a:gd name="connsiteX89" fmla="*/ 1006897 w 1025815"/>
                    <a:gd name="connsiteY89" fmla="*/ 473057 h 705621"/>
                    <a:gd name="connsiteX90" fmla="*/ 1017468 w 1025815"/>
                    <a:gd name="connsiteY90" fmla="*/ 488913 h 705621"/>
                    <a:gd name="connsiteX91" fmla="*/ 1022754 w 1025815"/>
                    <a:gd name="connsiteY91" fmla="*/ 496842 h 705621"/>
                    <a:gd name="connsiteX92" fmla="*/ 1022754 w 1025815"/>
                    <a:gd name="connsiteY92" fmla="*/ 512698 h 705621"/>
                    <a:gd name="connsiteX93" fmla="*/ 1006897 w 1025815"/>
                    <a:gd name="connsiteY93" fmla="*/ 507413 h 705621"/>
                    <a:gd name="connsiteX94" fmla="*/ 988398 w 1025815"/>
                    <a:gd name="connsiteY94" fmla="*/ 502127 h 705621"/>
                    <a:gd name="connsiteX95" fmla="*/ 972541 w 1025815"/>
                    <a:gd name="connsiteY95" fmla="*/ 488913 h 705621"/>
                    <a:gd name="connsiteX96" fmla="*/ 964613 w 1025815"/>
                    <a:gd name="connsiteY96" fmla="*/ 486271 h 705621"/>
                    <a:gd name="connsiteX97" fmla="*/ 922328 w 1025815"/>
                    <a:gd name="connsiteY97" fmla="*/ 483628 h 705621"/>
                    <a:gd name="connsiteX98" fmla="*/ 903829 w 1025815"/>
                    <a:gd name="connsiteY98" fmla="*/ 480985 h 705621"/>
                    <a:gd name="connsiteX99" fmla="*/ 893258 w 1025815"/>
                    <a:gd name="connsiteY99" fmla="*/ 467771 h 705621"/>
                    <a:gd name="connsiteX100" fmla="*/ 882687 w 1025815"/>
                    <a:gd name="connsiteY100" fmla="*/ 451915 h 705621"/>
                    <a:gd name="connsiteX101" fmla="*/ 866830 w 1025815"/>
                    <a:gd name="connsiteY101" fmla="*/ 446629 h 705621"/>
                    <a:gd name="connsiteX102" fmla="*/ 858902 w 1025815"/>
                    <a:gd name="connsiteY102" fmla="*/ 443986 h 705621"/>
                    <a:gd name="connsiteX103" fmla="*/ 837759 w 1025815"/>
                    <a:gd name="connsiteY103" fmla="*/ 449272 h 705621"/>
                    <a:gd name="connsiteX104" fmla="*/ 829831 w 1025815"/>
                    <a:gd name="connsiteY104" fmla="*/ 454557 h 705621"/>
                    <a:gd name="connsiteX105" fmla="*/ 824546 w 1025815"/>
                    <a:gd name="connsiteY105" fmla="*/ 462486 h 705621"/>
                    <a:gd name="connsiteX106" fmla="*/ 821903 w 1025815"/>
                    <a:gd name="connsiteY106" fmla="*/ 470414 h 705621"/>
                    <a:gd name="connsiteX107" fmla="*/ 813974 w 1025815"/>
                    <a:gd name="connsiteY107" fmla="*/ 478342 h 705621"/>
                    <a:gd name="connsiteX108" fmla="*/ 808689 w 1025815"/>
                    <a:gd name="connsiteY108" fmla="*/ 486271 h 705621"/>
                    <a:gd name="connsiteX109" fmla="*/ 792832 w 1025815"/>
                    <a:gd name="connsiteY109" fmla="*/ 502127 h 705621"/>
                    <a:gd name="connsiteX110" fmla="*/ 782261 w 1025815"/>
                    <a:gd name="connsiteY110" fmla="*/ 517984 h 705621"/>
                    <a:gd name="connsiteX111" fmla="*/ 776976 w 1025815"/>
                    <a:gd name="connsiteY111" fmla="*/ 525912 h 705621"/>
                    <a:gd name="connsiteX112" fmla="*/ 753191 w 1025815"/>
                    <a:gd name="connsiteY112" fmla="*/ 547055 h 705621"/>
                    <a:gd name="connsiteX113" fmla="*/ 747905 w 1025815"/>
                    <a:gd name="connsiteY113" fmla="*/ 554983 h 705621"/>
                    <a:gd name="connsiteX114" fmla="*/ 745262 w 1025815"/>
                    <a:gd name="connsiteY114" fmla="*/ 562911 h 705621"/>
                    <a:gd name="connsiteX115" fmla="*/ 734691 w 1025815"/>
                    <a:gd name="connsiteY115" fmla="*/ 578768 h 705621"/>
                    <a:gd name="connsiteX116" fmla="*/ 729406 w 1025815"/>
                    <a:gd name="connsiteY116" fmla="*/ 586696 h 705621"/>
                    <a:gd name="connsiteX117" fmla="*/ 724120 w 1025815"/>
                    <a:gd name="connsiteY117" fmla="*/ 594624 h 705621"/>
                    <a:gd name="connsiteX118" fmla="*/ 718835 w 1025815"/>
                    <a:gd name="connsiteY118" fmla="*/ 610481 h 705621"/>
                    <a:gd name="connsiteX119" fmla="*/ 716192 w 1025815"/>
                    <a:gd name="connsiteY119" fmla="*/ 618409 h 705621"/>
                    <a:gd name="connsiteX120" fmla="*/ 705621 w 1025815"/>
                    <a:gd name="connsiteY120" fmla="*/ 634266 h 705621"/>
                    <a:gd name="connsiteX121" fmla="*/ 697692 w 1025815"/>
                    <a:gd name="connsiteY121" fmla="*/ 650123 h 705621"/>
                    <a:gd name="connsiteX122" fmla="*/ 695050 w 1025815"/>
                    <a:gd name="connsiteY122" fmla="*/ 665979 h 705621"/>
                    <a:gd name="connsiteX123" fmla="*/ 687121 w 1025815"/>
                    <a:gd name="connsiteY123" fmla="*/ 663337 h 705621"/>
                    <a:gd name="connsiteX124" fmla="*/ 679193 w 1025815"/>
                    <a:gd name="connsiteY124" fmla="*/ 658051 h 705621"/>
                    <a:gd name="connsiteX125" fmla="*/ 665979 w 1025815"/>
                    <a:gd name="connsiteY125" fmla="*/ 655408 h 705621"/>
                    <a:gd name="connsiteX126" fmla="*/ 658051 w 1025815"/>
                    <a:gd name="connsiteY126" fmla="*/ 650123 h 705621"/>
                    <a:gd name="connsiteX127" fmla="*/ 642194 w 1025815"/>
                    <a:gd name="connsiteY127" fmla="*/ 655408 h 705621"/>
                    <a:gd name="connsiteX128" fmla="*/ 639551 w 1025815"/>
                    <a:gd name="connsiteY128" fmla="*/ 647480 h 705621"/>
                    <a:gd name="connsiteX129" fmla="*/ 610481 w 1025815"/>
                    <a:gd name="connsiteY129" fmla="*/ 647480 h 705621"/>
                    <a:gd name="connsiteX130" fmla="*/ 602552 w 1025815"/>
                    <a:gd name="connsiteY130" fmla="*/ 650123 h 705621"/>
                    <a:gd name="connsiteX131" fmla="*/ 541769 w 1025815"/>
                    <a:gd name="connsiteY131" fmla="*/ 655408 h 705621"/>
                    <a:gd name="connsiteX132" fmla="*/ 517984 w 1025815"/>
                    <a:gd name="connsiteY132" fmla="*/ 652766 h 705621"/>
                    <a:gd name="connsiteX133" fmla="*/ 441343 w 1025815"/>
                    <a:gd name="connsiteY133" fmla="*/ 647480 h 705621"/>
                    <a:gd name="connsiteX134" fmla="*/ 430772 w 1025815"/>
                    <a:gd name="connsiteY134" fmla="*/ 644837 h 705621"/>
                    <a:gd name="connsiteX135" fmla="*/ 417558 w 1025815"/>
                    <a:gd name="connsiteY135" fmla="*/ 642194 h 705621"/>
                    <a:gd name="connsiteX136" fmla="*/ 409630 w 1025815"/>
                    <a:gd name="connsiteY136" fmla="*/ 639552 h 705621"/>
                    <a:gd name="connsiteX137" fmla="*/ 399059 w 1025815"/>
                    <a:gd name="connsiteY137" fmla="*/ 636909 h 705621"/>
                    <a:gd name="connsiteX138" fmla="*/ 383202 w 1025815"/>
                    <a:gd name="connsiteY138" fmla="*/ 631623 h 705621"/>
                    <a:gd name="connsiteX139" fmla="*/ 375274 w 1025815"/>
                    <a:gd name="connsiteY139" fmla="*/ 628981 h 705621"/>
                    <a:gd name="connsiteX140" fmla="*/ 359417 w 1025815"/>
                    <a:gd name="connsiteY140" fmla="*/ 621052 h 705621"/>
                    <a:gd name="connsiteX141" fmla="*/ 335632 w 1025815"/>
                    <a:gd name="connsiteY141" fmla="*/ 623695 h 705621"/>
                    <a:gd name="connsiteX142" fmla="*/ 306562 w 1025815"/>
                    <a:gd name="connsiteY142" fmla="*/ 626338 h 705621"/>
                    <a:gd name="connsiteX143" fmla="*/ 282777 w 1025815"/>
                    <a:gd name="connsiteY143" fmla="*/ 623695 h 705621"/>
                    <a:gd name="connsiteX144" fmla="*/ 274848 w 1025815"/>
                    <a:gd name="connsiteY144" fmla="*/ 621052 h 705621"/>
                    <a:gd name="connsiteX145" fmla="*/ 258992 w 1025815"/>
                    <a:gd name="connsiteY145" fmla="*/ 626338 h 705621"/>
                    <a:gd name="connsiteX146" fmla="*/ 251063 w 1025815"/>
                    <a:gd name="connsiteY146" fmla="*/ 628981 h 705621"/>
                    <a:gd name="connsiteX147" fmla="*/ 243135 w 1025815"/>
                    <a:gd name="connsiteY147" fmla="*/ 634266 h 705621"/>
                    <a:gd name="connsiteX148" fmla="*/ 227278 w 1025815"/>
                    <a:gd name="connsiteY148" fmla="*/ 639552 h 705621"/>
                    <a:gd name="connsiteX149" fmla="*/ 219350 w 1025815"/>
                    <a:gd name="connsiteY149" fmla="*/ 647480 h 705621"/>
                    <a:gd name="connsiteX150" fmla="*/ 211422 w 1025815"/>
                    <a:gd name="connsiteY150" fmla="*/ 652766 h 705621"/>
                    <a:gd name="connsiteX151" fmla="*/ 206136 w 1025815"/>
                    <a:gd name="connsiteY151" fmla="*/ 660694 h 705621"/>
                    <a:gd name="connsiteX152" fmla="*/ 190280 w 1025815"/>
                    <a:gd name="connsiteY152" fmla="*/ 668622 h 705621"/>
                    <a:gd name="connsiteX153" fmla="*/ 182351 w 1025815"/>
                    <a:gd name="connsiteY153" fmla="*/ 673908 h 705621"/>
                    <a:gd name="connsiteX154" fmla="*/ 177066 w 1025815"/>
                    <a:gd name="connsiteY154" fmla="*/ 665979 h 705621"/>
                    <a:gd name="connsiteX155" fmla="*/ 150638 w 1025815"/>
                    <a:gd name="connsiteY155" fmla="*/ 673908 h 705621"/>
                    <a:gd name="connsiteX156" fmla="*/ 142710 w 1025815"/>
                    <a:gd name="connsiteY156" fmla="*/ 681836 h 705621"/>
                    <a:gd name="connsiteX157" fmla="*/ 124210 w 1025815"/>
                    <a:gd name="connsiteY157" fmla="*/ 684479 h 705621"/>
                    <a:gd name="connsiteX158" fmla="*/ 100425 w 1025815"/>
                    <a:gd name="connsiteY158" fmla="*/ 697693 h 705621"/>
                    <a:gd name="connsiteX159" fmla="*/ 92497 w 1025815"/>
                    <a:gd name="connsiteY159" fmla="*/ 702978 h 705621"/>
                    <a:gd name="connsiteX160" fmla="*/ 84569 w 1025815"/>
                    <a:gd name="connsiteY160" fmla="*/ 705621 h 705621"/>
                    <a:gd name="connsiteX161" fmla="*/ 81926 w 1025815"/>
                    <a:gd name="connsiteY161" fmla="*/ 697693 h 705621"/>
                    <a:gd name="connsiteX162" fmla="*/ 66069 w 1025815"/>
                    <a:gd name="connsiteY162" fmla="*/ 684479 h 705621"/>
                    <a:gd name="connsiteX163" fmla="*/ 58141 w 1025815"/>
                    <a:gd name="connsiteY163" fmla="*/ 681836 h 705621"/>
                    <a:gd name="connsiteX164" fmla="*/ 42284 w 1025815"/>
                    <a:gd name="connsiteY164" fmla="*/ 671265 h 705621"/>
                    <a:gd name="connsiteX165" fmla="*/ 26428 w 1025815"/>
                    <a:gd name="connsiteY165" fmla="*/ 660694 h 705621"/>
                    <a:gd name="connsiteX166" fmla="*/ 18499 w 1025815"/>
                    <a:gd name="connsiteY166" fmla="*/ 655408 h 705621"/>
                    <a:gd name="connsiteX167" fmla="*/ 15857 w 1025815"/>
                    <a:gd name="connsiteY167" fmla="*/ 647480 h 705621"/>
                    <a:gd name="connsiteX168" fmla="*/ 0 w 1025815"/>
                    <a:gd name="connsiteY168" fmla="*/ 642194 h 705621"/>
                    <a:gd name="connsiteX169" fmla="*/ 2643 w 1025815"/>
                    <a:gd name="connsiteY169" fmla="*/ 581411 h 705621"/>
                    <a:gd name="connsiteX170" fmla="*/ 5285 w 1025815"/>
                    <a:gd name="connsiteY170" fmla="*/ 573482 h 705621"/>
                    <a:gd name="connsiteX171" fmla="*/ 13214 w 1025815"/>
                    <a:gd name="connsiteY171" fmla="*/ 570840 h 705621"/>
                    <a:gd name="connsiteX172" fmla="*/ 31713 w 1025815"/>
                    <a:gd name="connsiteY172" fmla="*/ 568197 h 705621"/>
                    <a:gd name="connsiteX173" fmla="*/ 39641 w 1025815"/>
                    <a:gd name="connsiteY173" fmla="*/ 562911 h 705621"/>
                    <a:gd name="connsiteX174" fmla="*/ 47570 w 1025815"/>
                    <a:gd name="connsiteY174" fmla="*/ 554983 h 705621"/>
                    <a:gd name="connsiteX175" fmla="*/ 63426 w 1025815"/>
                    <a:gd name="connsiteY175" fmla="*/ 549697 h 705621"/>
                    <a:gd name="connsiteX176" fmla="*/ 87211 w 1025815"/>
                    <a:gd name="connsiteY176" fmla="*/ 533841 h 705621"/>
                    <a:gd name="connsiteX177" fmla="*/ 95140 w 1025815"/>
                    <a:gd name="connsiteY177" fmla="*/ 528555 h 705621"/>
                    <a:gd name="connsiteX178" fmla="*/ 110996 w 1025815"/>
                    <a:gd name="connsiteY178" fmla="*/ 523270 h 705621"/>
                    <a:gd name="connsiteX179" fmla="*/ 118925 w 1025815"/>
                    <a:gd name="connsiteY179" fmla="*/ 517984 h 705621"/>
                    <a:gd name="connsiteX180" fmla="*/ 132139 w 1025815"/>
                    <a:gd name="connsiteY180" fmla="*/ 496842 h 705621"/>
                    <a:gd name="connsiteX181" fmla="*/ 134781 w 1025815"/>
                    <a:gd name="connsiteY181" fmla="*/ 488913 h 705621"/>
                    <a:gd name="connsiteX182" fmla="*/ 134781 w 1025815"/>
                    <a:gd name="connsiteY182" fmla="*/ 470414 h 705621"/>
                    <a:gd name="connsiteX183" fmla="*/ 132139 w 1025815"/>
                    <a:gd name="connsiteY183" fmla="*/ 462486 h 705621"/>
                    <a:gd name="connsiteX184" fmla="*/ 140067 w 1025815"/>
                    <a:gd name="connsiteY184" fmla="*/ 446629 h 705621"/>
                    <a:gd name="connsiteX185" fmla="*/ 145352 w 1025815"/>
                    <a:gd name="connsiteY185" fmla="*/ 430772 h 705621"/>
                    <a:gd name="connsiteX186" fmla="*/ 150638 w 1025815"/>
                    <a:gd name="connsiteY186" fmla="*/ 422844 h 705621"/>
                    <a:gd name="connsiteX187" fmla="*/ 155924 w 1025815"/>
                    <a:gd name="connsiteY187" fmla="*/ 406987 h 705621"/>
                    <a:gd name="connsiteX188" fmla="*/ 161209 w 1025815"/>
                    <a:gd name="connsiteY188" fmla="*/ 364703 h 705621"/>
                    <a:gd name="connsiteX189" fmla="*/ 166495 w 1025815"/>
                    <a:gd name="connsiteY189" fmla="*/ 356775 h 705621"/>
                    <a:gd name="connsiteX190" fmla="*/ 169137 w 1025815"/>
                    <a:gd name="connsiteY190" fmla="*/ 343561 h 705621"/>
                    <a:gd name="connsiteX191" fmla="*/ 171780 w 1025815"/>
                    <a:gd name="connsiteY191" fmla="*/ 325061 h 705621"/>
                    <a:gd name="connsiteX192" fmla="*/ 179709 w 1025815"/>
                    <a:gd name="connsiteY192" fmla="*/ 317133 h 705621"/>
                    <a:gd name="connsiteX193" fmla="*/ 174423 w 1025815"/>
                    <a:gd name="connsiteY193"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8062 w 1025815"/>
                    <a:gd name="connsiteY7" fmla="*/ 219062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1131 w 1025815"/>
                    <a:gd name="connsiteY20" fmla="*/ 245778 h 705621"/>
                    <a:gd name="connsiteX21" fmla="*/ 393773 w 1025815"/>
                    <a:gd name="connsiteY21" fmla="*/ 237850 h 705621"/>
                    <a:gd name="connsiteX22" fmla="*/ 425487 w 1025815"/>
                    <a:gd name="connsiteY22" fmla="*/ 216708 h 705621"/>
                    <a:gd name="connsiteX23" fmla="*/ 433415 w 1025815"/>
                    <a:gd name="connsiteY23" fmla="*/ 211422 h 705621"/>
                    <a:gd name="connsiteX24" fmla="*/ 443986 w 1025815"/>
                    <a:gd name="connsiteY24" fmla="*/ 195566 h 705621"/>
                    <a:gd name="connsiteX25" fmla="*/ 459843 w 1025815"/>
                    <a:gd name="connsiteY25" fmla="*/ 184994 h 705621"/>
                    <a:gd name="connsiteX26" fmla="*/ 467771 w 1025815"/>
                    <a:gd name="connsiteY26" fmla="*/ 179709 h 705621"/>
                    <a:gd name="connsiteX27" fmla="*/ 475699 w 1025815"/>
                    <a:gd name="connsiteY27" fmla="*/ 177066 h 705621"/>
                    <a:gd name="connsiteX28" fmla="*/ 483628 w 1025815"/>
                    <a:gd name="connsiteY28" fmla="*/ 169138 h 705621"/>
                    <a:gd name="connsiteX29" fmla="*/ 491556 w 1025815"/>
                    <a:gd name="connsiteY29" fmla="*/ 166495 h 705621"/>
                    <a:gd name="connsiteX30" fmla="*/ 499484 w 1025815"/>
                    <a:gd name="connsiteY30" fmla="*/ 161209 h 705621"/>
                    <a:gd name="connsiteX31" fmla="*/ 510055 w 1025815"/>
                    <a:gd name="connsiteY31" fmla="*/ 158567 h 705621"/>
                    <a:gd name="connsiteX32" fmla="*/ 525912 w 1025815"/>
                    <a:gd name="connsiteY32" fmla="*/ 153281 h 705621"/>
                    <a:gd name="connsiteX33" fmla="*/ 533840 w 1025815"/>
                    <a:gd name="connsiteY33" fmla="*/ 150638 h 705621"/>
                    <a:gd name="connsiteX34" fmla="*/ 560268 w 1025815"/>
                    <a:gd name="connsiteY34" fmla="*/ 142710 h 705621"/>
                    <a:gd name="connsiteX35" fmla="*/ 584053 w 1025815"/>
                    <a:gd name="connsiteY35" fmla="*/ 132139 h 705621"/>
                    <a:gd name="connsiteX36" fmla="*/ 589600 w 1025815"/>
                    <a:gd name="connsiteY36" fmla="*/ 117590 h 705621"/>
                    <a:gd name="connsiteX37" fmla="*/ 600956 w 1025815"/>
                    <a:gd name="connsiteY37" fmla="*/ 95663 h 705621"/>
                    <a:gd name="connsiteX38" fmla="*/ 623695 w 1025815"/>
                    <a:gd name="connsiteY38" fmla="*/ 79283 h 705621"/>
                    <a:gd name="connsiteX39" fmla="*/ 631623 w 1025815"/>
                    <a:gd name="connsiteY39" fmla="*/ 76641 h 705621"/>
                    <a:gd name="connsiteX40" fmla="*/ 639551 w 1025815"/>
                    <a:gd name="connsiteY40" fmla="*/ 71355 h 705621"/>
                    <a:gd name="connsiteX41" fmla="*/ 647480 w 1025815"/>
                    <a:gd name="connsiteY41" fmla="*/ 68712 h 705621"/>
                    <a:gd name="connsiteX42" fmla="*/ 652765 w 1025815"/>
                    <a:gd name="connsiteY42" fmla="*/ 60784 h 705621"/>
                    <a:gd name="connsiteX43" fmla="*/ 668622 w 1025815"/>
                    <a:gd name="connsiteY43" fmla="*/ 52856 h 705621"/>
                    <a:gd name="connsiteX44" fmla="*/ 684478 w 1025815"/>
                    <a:gd name="connsiteY44" fmla="*/ 44927 h 705621"/>
                    <a:gd name="connsiteX45" fmla="*/ 692407 w 1025815"/>
                    <a:gd name="connsiteY45" fmla="*/ 39642 h 705621"/>
                    <a:gd name="connsiteX46" fmla="*/ 708263 w 1025815"/>
                    <a:gd name="connsiteY46" fmla="*/ 34356 h 705621"/>
                    <a:gd name="connsiteX47" fmla="*/ 724120 w 1025815"/>
                    <a:gd name="connsiteY47" fmla="*/ 29071 h 705621"/>
                    <a:gd name="connsiteX48" fmla="*/ 739977 w 1025815"/>
                    <a:gd name="connsiteY48" fmla="*/ 21142 h 705621"/>
                    <a:gd name="connsiteX49" fmla="*/ 755833 w 1025815"/>
                    <a:gd name="connsiteY49" fmla="*/ 15857 h 705621"/>
                    <a:gd name="connsiteX50" fmla="*/ 763762 w 1025815"/>
                    <a:gd name="connsiteY50" fmla="*/ 13214 h 705621"/>
                    <a:gd name="connsiteX51" fmla="*/ 798118 w 1025815"/>
                    <a:gd name="connsiteY51" fmla="*/ 10571 h 705621"/>
                    <a:gd name="connsiteX52" fmla="*/ 808689 w 1025815"/>
                    <a:gd name="connsiteY52" fmla="*/ 7929 h 705621"/>
                    <a:gd name="connsiteX53" fmla="*/ 816617 w 1025815"/>
                    <a:gd name="connsiteY53" fmla="*/ 5286 h 705621"/>
                    <a:gd name="connsiteX54" fmla="*/ 843045 w 1025815"/>
                    <a:gd name="connsiteY54" fmla="*/ 0 h 705621"/>
                    <a:gd name="connsiteX55" fmla="*/ 840402 w 1025815"/>
                    <a:gd name="connsiteY55" fmla="*/ 7929 h 705621"/>
                    <a:gd name="connsiteX56" fmla="*/ 835117 w 1025815"/>
                    <a:gd name="connsiteY56" fmla="*/ 15857 h 705621"/>
                    <a:gd name="connsiteX57" fmla="*/ 829831 w 1025815"/>
                    <a:gd name="connsiteY57" fmla="*/ 31713 h 705621"/>
                    <a:gd name="connsiteX58" fmla="*/ 832474 w 1025815"/>
                    <a:gd name="connsiteY58" fmla="*/ 39642 h 705621"/>
                    <a:gd name="connsiteX59" fmla="*/ 821903 w 1025815"/>
                    <a:gd name="connsiteY59" fmla="*/ 55498 h 705621"/>
                    <a:gd name="connsiteX60" fmla="*/ 816617 w 1025815"/>
                    <a:gd name="connsiteY60" fmla="*/ 87212 h 705621"/>
                    <a:gd name="connsiteX61" fmla="*/ 824546 w 1025815"/>
                    <a:gd name="connsiteY61" fmla="*/ 121568 h 705621"/>
                    <a:gd name="connsiteX62" fmla="*/ 816617 w 1025815"/>
                    <a:gd name="connsiteY62" fmla="*/ 140067 h 705621"/>
                    <a:gd name="connsiteX63" fmla="*/ 806046 w 1025815"/>
                    <a:gd name="connsiteY63" fmla="*/ 184994 h 705621"/>
                    <a:gd name="connsiteX64" fmla="*/ 798118 w 1025815"/>
                    <a:gd name="connsiteY64" fmla="*/ 187637 h 705621"/>
                    <a:gd name="connsiteX65" fmla="*/ 790189 w 1025815"/>
                    <a:gd name="connsiteY65" fmla="*/ 195566 h 705621"/>
                    <a:gd name="connsiteX66" fmla="*/ 806046 w 1025815"/>
                    <a:gd name="connsiteY66" fmla="*/ 227279 h 705621"/>
                    <a:gd name="connsiteX67" fmla="*/ 811332 w 1025815"/>
                    <a:gd name="connsiteY67" fmla="*/ 235207 h 705621"/>
                    <a:gd name="connsiteX68" fmla="*/ 819260 w 1025815"/>
                    <a:gd name="connsiteY68" fmla="*/ 261635 h 705621"/>
                    <a:gd name="connsiteX69" fmla="*/ 821903 w 1025815"/>
                    <a:gd name="connsiteY69" fmla="*/ 269563 h 705621"/>
                    <a:gd name="connsiteX70" fmla="*/ 824546 w 1025815"/>
                    <a:gd name="connsiteY70" fmla="*/ 277492 h 705621"/>
                    <a:gd name="connsiteX71" fmla="*/ 829831 w 1025815"/>
                    <a:gd name="connsiteY71" fmla="*/ 285420 h 705621"/>
                    <a:gd name="connsiteX72" fmla="*/ 832474 w 1025815"/>
                    <a:gd name="connsiteY72" fmla="*/ 293348 h 705621"/>
                    <a:gd name="connsiteX73" fmla="*/ 856259 w 1025815"/>
                    <a:gd name="connsiteY73" fmla="*/ 306562 h 705621"/>
                    <a:gd name="connsiteX74" fmla="*/ 864187 w 1025815"/>
                    <a:gd name="connsiteY74" fmla="*/ 314490 h 705621"/>
                    <a:gd name="connsiteX75" fmla="*/ 872115 w 1025815"/>
                    <a:gd name="connsiteY75" fmla="*/ 319776 h 705621"/>
                    <a:gd name="connsiteX76" fmla="*/ 877401 w 1025815"/>
                    <a:gd name="connsiteY76" fmla="*/ 335633 h 705621"/>
                    <a:gd name="connsiteX77" fmla="*/ 882687 w 1025815"/>
                    <a:gd name="connsiteY77" fmla="*/ 343561 h 705621"/>
                    <a:gd name="connsiteX78" fmla="*/ 885329 w 1025815"/>
                    <a:gd name="connsiteY78" fmla="*/ 351489 h 705621"/>
                    <a:gd name="connsiteX79" fmla="*/ 917043 w 1025815"/>
                    <a:gd name="connsiteY79" fmla="*/ 362060 h 705621"/>
                    <a:gd name="connsiteX80" fmla="*/ 932899 w 1025815"/>
                    <a:gd name="connsiteY80" fmla="*/ 369989 h 705621"/>
                    <a:gd name="connsiteX81" fmla="*/ 940828 w 1025815"/>
                    <a:gd name="connsiteY81" fmla="*/ 372631 h 705621"/>
                    <a:gd name="connsiteX82" fmla="*/ 964613 w 1025815"/>
                    <a:gd name="connsiteY82" fmla="*/ 385845 h 705621"/>
                    <a:gd name="connsiteX83" fmla="*/ 972541 w 1025815"/>
                    <a:gd name="connsiteY83" fmla="*/ 393774 h 705621"/>
                    <a:gd name="connsiteX84" fmla="*/ 977826 w 1025815"/>
                    <a:gd name="connsiteY84" fmla="*/ 409630 h 705621"/>
                    <a:gd name="connsiteX85" fmla="*/ 983112 w 1025815"/>
                    <a:gd name="connsiteY85" fmla="*/ 417559 h 705621"/>
                    <a:gd name="connsiteX86" fmla="*/ 993683 w 1025815"/>
                    <a:gd name="connsiteY86" fmla="*/ 441344 h 705621"/>
                    <a:gd name="connsiteX87" fmla="*/ 998969 w 1025815"/>
                    <a:gd name="connsiteY87" fmla="*/ 462486 h 705621"/>
                    <a:gd name="connsiteX88" fmla="*/ 1006897 w 1025815"/>
                    <a:gd name="connsiteY88" fmla="*/ 473057 h 705621"/>
                    <a:gd name="connsiteX89" fmla="*/ 1017468 w 1025815"/>
                    <a:gd name="connsiteY89" fmla="*/ 488913 h 705621"/>
                    <a:gd name="connsiteX90" fmla="*/ 1022754 w 1025815"/>
                    <a:gd name="connsiteY90" fmla="*/ 496842 h 705621"/>
                    <a:gd name="connsiteX91" fmla="*/ 1022754 w 1025815"/>
                    <a:gd name="connsiteY91" fmla="*/ 512698 h 705621"/>
                    <a:gd name="connsiteX92" fmla="*/ 1006897 w 1025815"/>
                    <a:gd name="connsiteY92" fmla="*/ 507413 h 705621"/>
                    <a:gd name="connsiteX93" fmla="*/ 988398 w 1025815"/>
                    <a:gd name="connsiteY93" fmla="*/ 502127 h 705621"/>
                    <a:gd name="connsiteX94" fmla="*/ 972541 w 1025815"/>
                    <a:gd name="connsiteY94" fmla="*/ 488913 h 705621"/>
                    <a:gd name="connsiteX95" fmla="*/ 964613 w 1025815"/>
                    <a:gd name="connsiteY95" fmla="*/ 486271 h 705621"/>
                    <a:gd name="connsiteX96" fmla="*/ 922328 w 1025815"/>
                    <a:gd name="connsiteY96" fmla="*/ 483628 h 705621"/>
                    <a:gd name="connsiteX97" fmla="*/ 903829 w 1025815"/>
                    <a:gd name="connsiteY97" fmla="*/ 480985 h 705621"/>
                    <a:gd name="connsiteX98" fmla="*/ 893258 w 1025815"/>
                    <a:gd name="connsiteY98" fmla="*/ 467771 h 705621"/>
                    <a:gd name="connsiteX99" fmla="*/ 882687 w 1025815"/>
                    <a:gd name="connsiteY99" fmla="*/ 451915 h 705621"/>
                    <a:gd name="connsiteX100" fmla="*/ 866830 w 1025815"/>
                    <a:gd name="connsiteY100" fmla="*/ 446629 h 705621"/>
                    <a:gd name="connsiteX101" fmla="*/ 858902 w 1025815"/>
                    <a:gd name="connsiteY101" fmla="*/ 443986 h 705621"/>
                    <a:gd name="connsiteX102" fmla="*/ 837759 w 1025815"/>
                    <a:gd name="connsiteY102" fmla="*/ 449272 h 705621"/>
                    <a:gd name="connsiteX103" fmla="*/ 829831 w 1025815"/>
                    <a:gd name="connsiteY103" fmla="*/ 454557 h 705621"/>
                    <a:gd name="connsiteX104" fmla="*/ 824546 w 1025815"/>
                    <a:gd name="connsiteY104" fmla="*/ 462486 h 705621"/>
                    <a:gd name="connsiteX105" fmla="*/ 821903 w 1025815"/>
                    <a:gd name="connsiteY105" fmla="*/ 470414 h 705621"/>
                    <a:gd name="connsiteX106" fmla="*/ 813974 w 1025815"/>
                    <a:gd name="connsiteY106" fmla="*/ 478342 h 705621"/>
                    <a:gd name="connsiteX107" fmla="*/ 808689 w 1025815"/>
                    <a:gd name="connsiteY107" fmla="*/ 486271 h 705621"/>
                    <a:gd name="connsiteX108" fmla="*/ 792832 w 1025815"/>
                    <a:gd name="connsiteY108" fmla="*/ 502127 h 705621"/>
                    <a:gd name="connsiteX109" fmla="*/ 782261 w 1025815"/>
                    <a:gd name="connsiteY109" fmla="*/ 517984 h 705621"/>
                    <a:gd name="connsiteX110" fmla="*/ 776976 w 1025815"/>
                    <a:gd name="connsiteY110" fmla="*/ 525912 h 705621"/>
                    <a:gd name="connsiteX111" fmla="*/ 753191 w 1025815"/>
                    <a:gd name="connsiteY111" fmla="*/ 547055 h 705621"/>
                    <a:gd name="connsiteX112" fmla="*/ 747905 w 1025815"/>
                    <a:gd name="connsiteY112" fmla="*/ 554983 h 705621"/>
                    <a:gd name="connsiteX113" fmla="*/ 745262 w 1025815"/>
                    <a:gd name="connsiteY113" fmla="*/ 562911 h 705621"/>
                    <a:gd name="connsiteX114" fmla="*/ 734691 w 1025815"/>
                    <a:gd name="connsiteY114" fmla="*/ 578768 h 705621"/>
                    <a:gd name="connsiteX115" fmla="*/ 729406 w 1025815"/>
                    <a:gd name="connsiteY115" fmla="*/ 586696 h 705621"/>
                    <a:gd name="connsiteX116" fmla="*/ 724120 w 1025815"/>
                    <a:gd name="connsiteY116" fmla="*/ 594624 h 705621"/>
                    <a:gd name="connsiteX117" fmla="*/ 718835 w 1025815"/>
                    <a:gd name="connsiteY117" fmla="*/ 610481 h 705621"/>
                    <a:gd name="connsiteX118" fmla="*/ 716192 w 1025815"/>
                    <a:gd name="connsiteY118" fmla="*/ 618409 h 705621"/>
                    <a:gd name="connsiteX119" fmla="*/ 705621 w 1025815"/>
                    <a:gd name="connsiteY119" fmla="*/ 634266 h 705621"/>
                    <a:gd name="connsiteX120" fmla="*/ 697692 w 1025815"/>
                    <a:gd name="connsiteY120" fmla="*/ 650123 h 705621"/>
                    <a:gd name="connsiteX121" fmla="*/ 695050 w 1025815"/>
                    <a:gd name="connsiteY121" fmla="*/ 665979 h 705621"/>
                    <a:gd name="connsiteX122" fmla="*/ 687121 w 1025815"/>
                    <a:gd name="connsiteY122" fmla="*/ 663337 h 705621"/>
                    <a:gd name="connsiteX123" fmla="*/ 679193 w 1025815"/>
                    <a:gd name="connsiteY123" fmla="*/ 658051 h 705621"/>
                    <a:gd name="connsiteX124" fmla="*/ 665979 w 1025815"/>
                    <a:gd name="connsiteY124" fmla="*/ 655408 h 705621"/>
                    <a:gd name="connsiteX125" fmla="*/ 658051 w 1025815"/>
                    <a:gd name="connsiteY125" fmla="*/ 650123 h 705621"/>
                    <a:gd name="connsiteX126" fmla="*/ 642194 w 1025815"/>
                    <a:gd name="connsiteY126" fmla="*/ 655408 h 705621"/>
                    <a:gd name="connsiteX127" fmla="*/ 639551 w 1025815"/>
                    <a:gd name="connsiteY127" fmla="*/ 647480 h 705621"/>
                    <a:gd name="connsiteX128" fmla="*/ 610481 w 1025815"/>
                    <a:gd name="connsiteY128" fmla="*/ 647480 h 705621"/>
                    <a:gd name="connsiteX129" fmla="*/ 602552 w 1025815"/>
                    <a:gd name="connsiteY129" fmla="*/ 650123 h 705621"/>
                    <a:gd name="connsiteX130" fmla="*/ 541769 w 1025815"/>
                    <a:gd name="connsiteY130" fmla="*/ 655408 h 705621"/>
                    <a:gd name="connsiteX131" fmla="*/ 517984 w 1025815"/>
                    <a:gd name="connsiteY131" fmla="*/ 652766 h 705621"/>
                    <a:gd name="connsiteX132" fmla="*/ 441343 w 1025815"/>
                    <a:gd name="connsiteY132" fmla="*/ 647480 h 705621"/>
                    <a:gd name="connsiteX133" fmla="*/ 430772 w 1025815"/>
                    <a:gd name="connsiteY133" fmla="*/ 644837 h 705621"/>
                    <a:gd name="connsiteX134" fmla="*/ 417558 w 1025815"/>
                    <a:gd name="connsiteY134" fmla="*/ 642194 h 705621"/>
                    <a:gd name="connsiteX135" fmla="*/ 409630 w 1025815"/>
                    <a:gd name="connsiteY135" fmla="*/ 639552 h 705621"/>
                    <a:gd name="connsiteX136" fmla="*/ 399059 w 1025815"/>
                    <a:gd name="connsiteY136" fmla="*/ 636909 h 705621"/>
                    <a:gd name="connsiteX137" fmla="*/ 383202 w 1025815"/>
                    <a:gd name="connsiteY137" fmla="*/ 631623 h 705621"/>
                    <a:gd name="connsiteX138" fmla="*/ 375274 w 1025815"/>
                    <a:gd name="connsiteY138" fmla="*/ 628981 h 705621"/>
                    <a:gd name="connsiteX139" fmla="*/ 359417 w 1025815"/>
                    <a:gd name="connsiteY139" fmla="*/ 621052 h 705621"/>
                    <a:gd name="connsiteX140" fmla="*/ 335632 w 1025815"/>
                    <a:gd name="connsiteY140" fmla="*/ 623695 h 705621"/>
                    <a:gd name="connsiteX141" fmla="*/ 306562 w 1025815"/>
                    <a:gd name="connsiteY141" fmla="*/ 626338 h 705621"/>
                    <a:gd name="connsiteX142" fmla="*/ 282777 w 1025815"/>
                    <a:gd name="connsiteY142" fmla="*/ 623695 h 705621"/>
                    <a:gd name="connsiteX143" fmla="*/ 274848 w 1025815"/>
                    <a:gd name="connsiteY143" fmla="*/ 621052 h 705621"/>
                    <a:gd name="connsiteX144" fmla="*/ 258992 w 1025815"/>
                    <a:gd name="connsiteY144" fmla="*/ 626338 h 705621"/>
                    <a:gd name="connsiteX145" fmla="*/ 251063 w 1025815"/>
                    <a:gd name="connsiteY145" fmla="*/ 628981 h 705621"/>
                    <a:gd name="connsiteX146" fmla="*/ 243135 w 1025815"/>
                    <a:gd name="connsiteY146" fmla="*/ 634266 h 705621"/>
                    <a:gd name="connsiteX147" fmla="*/ 227278 w 1025815"/>
                    <a:gd name="connsiteY147" fmla="*/ 639552 h 705621"/>
                    <a:gd name="connsiteX148" fmla="*/ 219350 w 1025815"/>
                    <a:gd name="connsiteY148" fmla="*/ 647480 h 705621"/>
                    <a:gd name="connsiteX149" fmla="*/ 211422 w 1025815"/>
                    <a:gd name="connsiteY149" fmla="*/ 652766 h 705621"/>
                    <a:gd name="connsiteX150" fmla="*/ 206136 w 1025815"/>
                    <a:gd name="connsiteY150" fmla="*/ 660694 h 705621"/>
                    <a:gd name="connsiteX151" fmla="*/ 190280 w 1025815"/>
                    <a:gd name="connsiteY151" fmla="*/ 668622 h 705621"/>
                    <a:gd name="connsiteX152" fmla="*/ 182351 w 1025815"/>
                    <a:gd name="connsiteY152" fmla="*/ 673908 h 705621"/>
                    <a:gd name="connsiteX153" fmla="*/ 177066 w 1025815"/>
                    <a:gd name="connsiteY153" fmla="*/ 665979 h 705621"/>
                    <a:gd name="connsiteX154" fmla="*/ 150638 w 1025815"/>
                    <a:gd name="connsiteY154" fmla="*/ 673908 h 705621"/>
                    <a:gd name="connsiteX155" fmla="*/ 142710 w 1025815"/>
                    <a:gd name="connsiteY155" fmla="*/ 681836 h 705621"/>
                    <a:gd name="connsiteX156" fmla="*/ 124210 w 1025815"/>
                    <a:gd name="connsiteY156" fmla="*/ 684479 h 705621"/>
                    <a:gd name="connsiteX157" fmla="*/ 100425 w 1025815"/>
                    <a:gd name="connsiteY157" fmla="*/ 697693 h 705621"/>
                    <a:gd name="connsiteX158" fmla="*/ 92497 w 1025815"/>
                    <a:gd name="connsiteY158" fmla="*/ 702978 h 705621"/>
                    <a:gd name="connsiteX159" fmla="*/ 84569 w 1025815"/>
                    <a:gd name="connsiteY159" fmla="*/ 705621 h 705621"/>
                    <a:gd name="connsiteX160" fmla="*/ 81926 w 1025815"/>
                    <a:gd name="connsiteY160" fmla="*/ 697693 h 705621"/>
                    <a:gd name="connsiteX161" fmla="*/ 66069 w 1025815"/>
                    <a:gd name="connsiteY161" fmla="*/ 684479 h 705621"/>
                    <a:gd name="connsiteX162" fmla="*/ 58141 w 1025815"/>
                    <a:gd name="connsiteY162" fmla="*/ 681836 h 705621"/>
                    <a:gd name="connsiteX163" fmla="*/ 42284 w 1025815"/>
                    <a:gd name="connsiteY163" fmla="*/ 671265 h 705621"/>
                    <a:gd name="connsiteX164" fmla="*/ 26428 w 1025815"/>
                    <a:gd name="connsiteY164" fmla="*/ 660694 h 705621"/>
                    <a:gd name="connsiteX165" fmla="*/ 18499 w 1025815"/>
                    <a:gd name="connsiteY165" fmla="*/ 655408 h 705621"/>
                    <a:gd name="connsiteX166" fmla="*/ 15857 w 1025815"/>
                    <a:gd name="connsiteY166" fmla="*/ 647480 h 705621"/>
                    <a:gd name="connsiteX167" fmla="*/ 0 w 1025815"/>
                    <a:gd name="connsiteY167" fmla="*/ 642194 h 705621"/>
                    <a:gd name="connsiteX168" fmla="*/ 2643 w 1025815"/>
                    <a:gd name="connsiteY168" fmla="*/ 581411 h 705621"/>
                    <a:gd name="connsiteX169" fmla="*/ 5285 w 1025815"/>
                    <a:gd name="connsiteY169" fmla="*/ 573482 h 705621"/>
                    <a:gd name="connsiteX170" fmla="*/ 13214 w 1025815"/>
                    <a:gd name="connsiteY170" fmla="*/ 570840 h 705621"/>
                    <a:gd name="connsiteX171" fmla="*/ 31713 w 1025815"/>
                    <a:gd name="connsiteY171" fmla="*/ 568197 h 705621"/>
                    <a:gd name="connsiteX172" fmla="*/ 39641 w 1025815"/>
                    <a:gd name="connsiteY172" fmla="*/ 562911 h 705621"/>
                    <a:gd name="connsiteX173" fmla="*/ 47570 w 1025815"/>
                    <a:gd name="connsiteY173" fmla="*/ 554983 h 705621"/>
                    <a:gd name="connsiteX174" fmla="*/ 63426 w 1025815"/>
                    <a:gd name="connsiteY174" fmla="*/ 549697 h 705621"/>
                    <a:gd name="connsiteX175" fmla="*/ 87211 w 1025815"/>
                    <a:gd name="connsiteY175" fmla="*/ 533841 h 705621"/>
                    <a:gd name="connsiteX176" fmla="*/ 95140 w 1025815"/>
                    <a:gd name="connsiteY176" fmla="*/ 528555 h 705621"/>
                    <a:gd name="connsiteX177" fmla="*/ 110996 w 1025815"/>
                    <a:gd name="connsiteY177" fmla="*/ 523270 h 705621"/>
                    <a:gd name="connsiteX178" fmla="*/ 118925 w 1025815"/>
                    <a:gd name="connsiteY178" fmla="*/ 517984 h 705621"/>
                    <a:gd name="connsiteX179" fmla="*/ 132139 w 1025815"/>
                    <a:gd name="connsiteY179" fmla="*/ 496842 h 705621"/>
                    <a:gd name="connsiteX180" fmla="*/ 134781 w 1025815"/>
                    <a:gd name="connsiteY180" fmla="*/ 488913 h 705621"/>
                    <a:gd name="connsiteX181" fmla="*/ 134781 w 1025815"/>
                    <a:gd name="connsiteY181" fmla="*/ 470414 h 705621"/>
                    <a:gd name="connsiteX182" fmla="*/ 132139 w 1025815"/>
                    <a:gd name="connsiteY182" fmla="*/ 462486 h 705621"/>
                    <a:gd name="connsiteX183" fmla="*/ 140067 w 1025815"/>
                    <a:gd name="connsiteY183" fmla="*/ 446629 h 705621"/>
                    <a:gd name="connsiteX184" fmla="*/ 145352 w 1025815"/>
                    <a:gd name="connsiteY184" fmla="*/ 430772 h 705621"/>
                    <a:gd name="connsiteX185" fmla="*/ 150638 w 1025815"/>
                    <a:gd name="connsiteY185" fmla="*/ 422844 h 705621"/>
                    <a:gd name="connsiteX186" fmla="*/ 155924 w 1025815"/>
                    <a:gd name="connsiteY186" fmla="*/ 406987 h 705621"/>
                    <a:gd name="connsiteX187" fmla="*/ 161209 w 1025815"/>
                    <a:gd name="connsiteY187" fmla="*/ 364703 h 705621"/>
                    <a:gd name="connsiteX188" fmla="*/ 166495 w 1025815"/>
                    <a:gd name="connsiteY188" fmla="*/ 356775 h 705621"/>
                    <a:gd name="connsiteX189" fmla="*/ 169137 w 1025815"/>
                    <a:gd name="connsiteY189" fmla="*/ 343561 h 705621"/>
                    <a:gd name="connsiteX190" fmla="*/ 171780 w 1025815"/>
                    <a:gd name="connsiteY190" fmla="*/ 325061 h 705621"/>
                    <a:gd name="connsiteX191" fmla="*/ 179709 w 1025815"/>
                    <a:gd name="connsiteY191" fmla="*/ 317133 h 705621"/>
                    <a:gd name="connsiteX192" fmla="*/ 174423 w 1025815"/>
                    <a:gd name="connsiteY192"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8062 w 1025815"/>
                    <a:gd name="connsiteY7" fmla="*/ 219062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1131 w 1025815"/>
                    <a:gd name="connsiteY20" fmla="*/ 245778 h 705621"/>
                    <a:gd name="connsiteX21" fmla="*/ 393773 w 1025815"/>
                    <a:gd name="connsiteY21" fmla="*/ 237850 h 705621"/>
                    <a:gd name="connsiteX22" fmla="*/ 425487 w 1025815"/>
                    <a:gd name="connsiteY22" fmla="*/ 216708 h 705621"/>
                    <a:gd name="connsiteX23" fmla="*/ 443986 w 1025815"/>
                    <a:gd name="connsiteY23" fmla="*/ 195566 h 705621"/>
                    <a:gd name="connsiteX24" fmla="*/ 459843 w 1025815"/>
                    <a:gd name="connsiteY24" fmla="*/ 184994 h 705621"/>
                    <a:gd name="connsiteX25" fmla="*/ 467771 w 1025815"/>
                    <a:gd name="connsiteY25" fmla="*/ 179709 h 705621"/>
                    <a:gd name="connsiteX26" fmla="*/ 475699 w 1025815"/>
                    <a:gd name="connsiteY26" fmla="*/ 177066 h 705621"/>
                    <a:gd name="connsiteX27" fmla="*/ 483628 w 1025815"/>
                    <a:gd name="connsiteY27" fmla="*/ 169138 h 705621"/>
                    <a:gd name="connsiteX28" fmla="*/ 491556 w 1025815"/>
                    <a:gd name="connsiteY28" fmla="*/ 166495 h 705621"/>
                    <a:gd name="connsiteX29" fmla="*/ 499484 w 1025815"/>
                    <a:gd name="connsiteY29" fmla="*/ 161209 h 705621"/>
                    <a:gd name="connsiteX30" fmla="*/ 510055 w 1025815"/>
                    <a:gd name="connsiteY30" fmla="*/ 158567 h 705621"/>
                    <a:gd name="connsiteX31" fmla="*/ 525912 w 1025815"/>
                    <a:gd name="connsiteY31" fmla="*/ 153281 h 705621"/>
                    <a:gd name="connsiteX32" fmla="*/ 533840 w 1025815"/>
                    <a:gd name="connsiteY32" fmla="*/ 150638 h 705621"/>
                    <a:gd name="connsiteX33" fmla="*/ 560268 w 1025815"/>
                    <a:gd name="connsiteY33" fmla="*/ 142710 h 705621"/>
                    <a:gd name="connsiteX34" fmla="*/ 584053 w 1025815"/>
                    <a:gd name="connsiteY34" fmla="*/ 132139 h 705621"/>
                    <a:gd name="connsiteX35" fmla="*/ 589600 w 1025815"/>
                    <a:gd name="connsiteY35" fmla="*/ 117590 h 705621"/>
                    <a:gd name="connsiteX36" fmla="*/ 600956 w 1025815"/>
                    <a:gd name="connsiteY36" fmla="*/ 95663 h 705621"/>
                    <a:gd name="connsiteX37" fmla="*/ 623695 w 1025815"/>
                    <a:gd name="connsiteY37" fmla="*/ 79283 h 705621"/>
                    <a:gd name="connsiteX38" fmla="*/ 631623 w 1025815"/>
                    <a:gd name="connsiteY38" fmla="*/ 76641 h 705621"/>
                    <a:gd name="connsiteX39" fmla="*/ 639551 w 1025815"/>
                    <a:gd name="connsiteY39" fmla="*/ 71355 h 705621"/>
                    <a:gd name="connsiteX40" fmla="*/ 647480 w 1025815"/>
                    <a:gd name="connsiteY40" fmla="*/ 68712 h 705621"/>
                    <a:gd name="connsiteX41" fmla="*/ 652765 w 1025815"/>
                    <a:gd name="connsiteY41" fmla="*/ 60784 h 705621"/>
                    <a:gd name="connsiteX42" fmla="*/ 668622 w 1025815"/>
                    <a:gd name="connsiteY42" fmla="*/ 52856 h 705621"/>
                    <a:gd name="connsiteX43" fmla="*/ 684478 w 1025815"/>
                    <a:gd name="connsiteY43" fmla="*/ 44927 h 705621"/>
                    <a:gd name="connsiteX44" fmla="*/ 692407 w 1025815"/>
                    <a:gd name="connsiteY44" fmla="*/ 39642 h 705621"/>
                    <a:gd name="connsiteX45" fmla="*/ 708263 w 1025815"/>
                    <a:gd name="connsiteY45" fmla="*/ 34356 h 705621"/>
                    <a:gd name="connsiteX46" fmla="*/ 724120 w 1025815"/>
                    <a:gd name="connsiteY46" fmla="*/ 29071 h 705621"/>
                    <a:gd name="connsiteX47" fmla="*/ 739977 w 1025815"/>
                    <a:gd name="connsiteY47" fmla="*/ 21142 h 705621"/>
                    <a:gd name="connsiteX48" fmla="*/ 755833 w 1025815"/>
                    <a:gd name="connsiteY48" fmla="*/ 15857 h 705621"/>
                    <a:gd name="connsiteX49" fmla="*/ 763762 w 1025815"/>
                    <a:gd name="connsiteY49" fmla="*/ 13214 h 705621"/>
                    <a:gd name="connsiteX50" fmla="*/ 798118 w 1025815"/>
                    <a:gd name="connsiteY50" fmla="*/ 10571 h 705621"/>
                    <a:gd name="connsiteX51" fmla="*/ 808689 w 1025815"/>
                    <a:gd name="connsiteY51" fmla="*/ 7929 h 705621"/>
                    <a:gd name="connsiteX52" fmla="*/ 816617 w 1025815"/>
                    <a:gd name="connsiteY52" fmla="*/ 5286 h 705621"/>
                    <a:gd name="connsiteX53" fmla="*/ 843045 w 1025815"/>
                    <a:gd name="connsiteY53" fmla="*/ 0 h 705621"/>
                    <a:gd name="connsiteX54" fmla="*/ 840402 w 1025815"/>
                    <a:gd name="connsiteY54" fmla="*/ 7929 h 705621"/>
                    <a:gd name="connsiteX55" fmla="*/ 835117 w 1025815"/>
                    <a:gd name="connsiteY55" fmla="*/ 15857 h 705621"/>
                    <a:gd name="connsiteX56" fmla="*/ 829831 w 1025815"/>
                    <a:gd name="connsiteY56" fmla="*/ 31713 h 705621"/>
                    <a:gd name="connsiteX57" fmla="*/ 832474 w 1025815"/>
                    <a:gd name="connsiteY57" fmla="*/ 39642 h 705621"/>
                    <a:gd name="connsiteX58" fmla="*/ 821903 w 1025815"/>
                    <a:gd name="connsiteY58" fmla="*/ 55498 h 705621"/>
                    <a:gd name="connsiteX59" fmla="*/ 816617 w 1025815"/>
                    <a:gd name="connsiteY59" fmla="*/ 87212 h 705621"/>
                    <a:gd name="connsiteX60" fmla="*/ 824546 w 1025815"/>
                    <a:gd name="connsiteY60" fmla="*/ 121568 h 705621"/>
                    <a:gd name="connsiteX61" fmla="*/ 816617 w 1025815"/>
                    <a:gd name="connsiteY61" fmla="*/ 140067 h 705621"/>
                    <a:gd name="connsiteX62" fmla="*/ 806046 w 1025815"/>
                    <a:gd name="connsiteY62" fmla="*/ 184994 h 705621"/>
                    <a:gd name="connsiteX63" fmla="*/ 798118 w 1025815"/>
                    <a:gd name="connsiteY63" fmla="*/ 187637 h 705621"/>
                    <a:gd name="connsiteX64" fmla="*/ 790189 w 1025815"/>
                    <a:gd name="connsiteY64" fmla="*/ 195566 h 705621"/>
                    <a:gd name="connsiteX65" fmla="*/ 806046 w 1025815"/>
                    <a:gd name="connsiteY65" fmla="*/ 227279 h 705621"/>
                    <a:gd name="connsiteX66" fmla="*/ 811332 w 1025815"/>
                    <a:gd name="connsiteY66" fmla="*/ 235207 h 705621"/>
                    <a:gd name="connsiteX67" fmla="*/ 819260 w 1025815"/>
                    <a:gd name="connsiteY67" fmla="*/ 261635 h 705621"/>
                    <a:gd name="connsiteX68" fmla="*/ 821903 w 1025815"/>
                    <a:gd name="connsiteY68" fmla="*/ 269563 h 705621"/>
                    <a:gd name="connsiteX69" fmla="*/ 824546 w 1025815"/>
                    <a:gd name="connsiteY69" fmla="*/ 277492 h 705621"/>
                    <a:gd name="connsiteX70" fmla="*/ 829831 w 1025815"/>
                    <a:gd name="connsiteY70" fmla="*/ 285420 h 705621"/>
                    <a:gd name="connsiteX71" fmla="*/ 832474 w 1025815"/>
                    <a:gd name="connsiteY71" fmla="*/ 293348 h 705621"/>
                    <a:gd name="connsiteX72" fmla="*/ 856259 w 1025815"/>
                    <a:gd name="connsiteY72" fmla="*/ 306562 h 705621"/>
                    <a:gd name="connsiteX73" fmla="*/ 864187 w 1025815"/>
                    <a:gd name="connsiteY73" fmla="*/ 314490 h 705621"/>
                    <a:gd name="connsiteX74" fmla="*/ 872115 w 1025815"/>
                    <a:gd name="connsiteY74" fmla="*/ 319776 h 705621"/>
                    <a:gd name="connsiteX75" fmla="*/ 877401 w 1025815"/>
                    <a:gd name="connsiteY75" fmla="*/ 335633 h 705621"/>
                    <a:gd name="connsiteX76" fmla="*/ 882687 w 1025815"/>
                    <a:gd name="connsiteY76" fmla="*/ 343561 h 705621"/>
                    <a:gd name="connsiteX77" fmla="*/ 885329 w 1025815"/>
                    <a:gd name="connsiteY77" fmla="*/ 351489 h 705621"/>
                    <a:gd name="connsiteX78" fmla="*/ 917043 w 1025815"/>
                    <a:gd name="connsiteY78" fmla="*/ 362060 h 705621"/>
                    <a:gd name="connsiteX79" fmla="*/ 932899 w 1025815"/>
                    <a:gd name="connsiteY79" fmla="*/ 369989 h 705621"/>
                    <a:gd name="connsiteX80" fmla="*/ 940828 w 1025815"/>
                    <a:gd name="connsiteY80" fmla="*/ 372631 h 705621"/>
                    <a:gd name="connsiteX81" fmla="*/ 964613 w 1025815"/>
                    <a:gd name="connsiteY81" fmla="*/ 385845 h 705621"/>
                    <a:gd name="connsiteX82" fmla="*/ 972541 w 1025815"/>
                    <a:gd name="connsiteY82" fmla="*/ 393774 h 705621"/>
                    <a:gd name="connsiteX83" fmla="*/ 977826 w 1025815"/>
                    <a:gd name="connsiteY83" fmla="*/ 409630 h 705621"/>
                    <a:gd name="connsiteX84" fmla="*/ 983112 w 1025815"/>
                    <a:gd name="connsiteY84" fmla="*/ 417559 h 705621"/>
                    <a:gd name="connsiteX85" fmla="*/ 993683 w 1025815"/>
                    <a:gd name="connsiteY85" fmla="*/ 441344 h 705621"/>
                    <a:gd name="connsiteX86" fmla="*/ 998969 w 1025815"/>
                    <a:gd name="connsiteY86" fmla="*/ 462486 h 705621"/>
                    <a:gd name="connsiteX87" fmla="*/ 1006897 w 1025815"/>
                    <a:gd name="connsiteY87" fmla="*/ 473057 h 705621"/>
                    <a:gd name="connsiteX88" fmla="*/ 1017468 w 1025815"/>
                    <a:gd name="connsiteY88" fmla="*/ 488913 h 705621"/>
                    <a:gd name="connsiteX89" fmla="*/ 1022754 w 1025815"/>
                    <a:gd name="connsiteY89" fmla="*/ 496842 h 705621"/>
                    <a:gd name="connsiteX90" fmla="*/ 1022754 w 1025815"/>
                    <a:gd name="connsiteY90" fmla="*/ 512698 h 705621"/>
                    <a:gd name="connsiteX91" fmla="*/ 1006897 w 1025815"/>
                    <a:gd name="connsiteY91" fmla="*/ 507413 h 705621"/>
                    <a:gd name="connsiteX92" fmla="*/ 988398 w 1025815"/>
                    <a:gd name="connsiteY92" fmla="*/ 502127 h 705621"/>
                    <a:gd name="connsiteX93" fmla="*/ 972541 w 1025815"/>
                    <a:gd name="connsiteY93" fmla="*/ 488913 h 705621"/>
                    <a:gd name="connsiteX94" fmla="*/ 964613 w 1025815"/>
                    <a:gd name="connsiteY94" fmla="*/ 486271 h 705621"/>
                    <a:gd name="connsiteX95" fmla="*/ 922328 w 1025815"/>
                    <a:gd name="connsiteY95" fmla="*/ 483628 h 705621"/>
                    <a:gd name="connsiteX96" fmla="*/ 903829 w 1025815"/>
                    <a:gd name="connsiteY96" fmla="*/ 480985 h 705621"/>
                    <a:gd name="connsiteX97" fmla="*/ 893258 w 1025815"/>
                    <a:gd name="connsiteY97" fmla="*/ 467771 h 705621"/>
                    <a:gd name="connsiteX98" fmla="*/ 882687 w 1025815"/>
                    <a:gd name="connsiteY98" fmla="*/ 451915 h 705621"/>
                    <a:gd name="connsiteX99" fmla="*/ 866830 w 1025815"/>
                    <a:gd name="connsiteY99" fmla="*/ 446629 h 705621"/>
                    <a:gd name="connsiteX100" fmla="*/ 858902 w 1025815"/>
                    <a:gd name="connsiteY100" fmla="*/ 443986 h 705621"/>
                    <a:gd name="connsiteX101" fmla="*/ 837759 w 1025815"/>
                    <a:gd name="connsiteY101" fmla="*/ 449272 h 705621"/>
                    <a:gd name="connsiteX102" fmla="*/ 829831 w 1025815"/>
                    <a:gd name="connsiteY102" fmla="*/ 454557 h 705621"/>
                    <a:gd name="connsiteX103" fmla="*/ 824546 w 1025815"/>
                    <a:gd name="connsiteY103" fmla="*/ 462486 h 705621"/>
                    <a:gd name="connsiteX104" fmla="*/ 821903 w 1025815"/>
                    <a:gd name="connsiteY104" fmla="*/ 470414 h 705621"/>
                    <a:gd name="connsiteX105" fmla="*/ 813974 w 1025815"/>
                    <a:gd name="connsiteY105" fmla="*/ 478342 h 705621"/>
                    <a:gd name="connsiteX106" fmla="*/ 808689 w 1025815"/>
                    <a:gd name="connsiteY106" fmla="*/ 486271 h 705621"/>
                    <a:gd name="connsiteX107" fmla="*/ 792832 w 1025815"/>
                    <a:gd name="connsiteY107" fmla="*/ 502127 h 705621"/>
                    <a:gd name="connsiteX108" fmla="*/ 782261 w 1025815"/>
                    <a:gd name="connsiteY108" fmla="*/ 517984 h 705621"/>
                    <a:gd name="connsiteX109" fmla="*/ 776976 w 1025815"/>
                    <a:gd name="connsiteY109" fmla="*/ 525912 h 705621"/>
                    <a:gd name="connsiteX110" fmla="*/ 753191 w 1025815"/>
                    <a:gd name="connsiteY110" fmla="*/ 547055 h 705621"/>
                    <a:gd name="connsiteX111" fmla="*/ 747905 w 1025815"/>
                    <a:gd name="connsiteY111" fmla="*/ 554983 h 705621"/>
                    <a:gd name="connsiteX112" fmla="*/ 745262 w 1025815"/>
                    <a:gd name="connsiteY112" fmla="*/ 562911 h 705621"/>
                    <a:gd name="connsiteX113" fmla="*/ 734691 w 1025815"/>
                    <a:gd name="connsiteY113" fmla="*/ 578768 h 705621"/>
                    <a:gd name="connsiteX114" fmla="*/ 729406 w 1025815"/>
                    <a:gd name="connsiteY114" fmla="*/ 586696 h 705621"/>
                    <a:gd name="connsiteX115" fmla="*/ 724120 w 1025815"/>
                    <a:gd name="connsiteY115" fmla="*/ 594624 h 705621"/>
                    <a:gd name="connsiteX116" fmla="*/ 718835 w 1025815"/>
                    <a:gd name="connsiteY116" fmla="*/ 610481 h 705621"/>
                    <a:gd name="connsiteX117" fmla="*/ 716192 w 1025815"/>
                    <a:gd name="connsiteY117" fmla="*/ 618409 h 705621"/>
                    <a:gd name="connsiteX118" fmla="*/ 705621 w 1025815"/>
                    <a:gd name="connsiteY118" fmla="*/ 634266 h 705621"/>
                    <a:gd name="connsiteX119" fmla="*/ 697692 w 1025815"/>
                    <a:gd name="connsiteY119" fmla="*/ 650123 h 705621"/>
                    <a:gd name="connsiteX120" fmla="*/ 695050 w 1025815"/>
                    <a:gd name="connsiteY120" fmla="*/ 665979 h 705621"/>
                    <a:gd name="connsiteX121" fmla="*/ 687121 w 1025815"/>
                    <a:gd name="connsiteY121" fmla="*/ 663337 h 705621"/>
                    <a:gd name="connsiteX122" fmla="*/ 679193 w 1025815"/>
                    <a:gd name="connsiteY122" fmla="*/ 658051 h 705621"/>
                    <a:gd name="connsiteX123" fmla="*/ 665979 w 1025815"/>
                    <a:gd name="connsiteY123" fmla="*/ 655408 h 705621"/>
                    <a:gd name="connsiteX124" fmla="*/ 658051 w 1025815"/>
                    <a:gd name="connsiteY124" fmla="*/ 650123 h 705621"/>
                    <a:gd name="connsiteX125" fmla="*/ 642194 w 1025815"/>
                    <a:gd name="connsiteY125" fmla="*/ 655408 h 705621"/>
                    <a:gd name="connsiteX126" fmla="*/ 639551 w 1025815"/>
                    <a:gd name="connsiteY126" fmla="*/ 647480 h 705621"/>
                    <a:gd name="connsiteX127" fmla="*/ 610481 w 1025815"/>
                    <a:gd name="connsiteY127" fmla="*/ 647480 h 705621"/>
                    <a:gd name="connsiteX128" fmla="*/ 602552 w 1025815"/>
                    <a:gd name="connsiteY128" fmla="*/ 650123 h 705621"/>
                    <a:gd name="connsiteX129" fmla="*/ 541769 w 1025815"/>
                    <a:gd name="connsiteY129" fmla="*/ 655408 h 705621"/>
                    <a:gd name="connsiteX130" fmla="*/ 517984 w 1025815"/>
                    <a:gd name="connsiteY130" fmla="*/ 652766 h 705621"/>
                    <a:gd name="connsiteX131" fmla="*/ 441343 w 1025815"/>
                    <a:gd name="connsiteY131" fmla="*/ 647480 h 705621"/>
                    <a:gd name="connsiteX132" fmla="*/ 430772 w 1025815"/>
                    <a:gd name="connsiteY132" fmla="*/ 644837 h 705621"/>
                    <a:gd name="connsiteX133" fmla="*/ 417558 w 1025815"/>
                    <a:gd name="connsiteY133" fmla="*/ 642194 h 705621"/>
                    <a:gd name="connsiteX134" fmla="*/ 409630 w 1025815"/>
                    <a:gd name="connsiteY134" fmla="*/ 639552 h 705621"/>
                    <a:gd name="connsiteX135" fmla="*/ 399059 w 1025815"/>
                    <a:gd name="connsiteY135" fmla="*/ 636909 h 705621"/>
                    <a:gd name="connsiteX136" fmla="*/ 383202 w 1025815"/>
                    <a:gd name="connsiteY136" fmla="*/ 631623 h 705621"/>
                    <a:gd name="connsiteX137" fmla="*/ 375274 w 1025815"/>
                    <a:gd name="connsiteY137" fmla="*/ 628981 h 705621"/>
                    <a:gd name="connsiteX138" fmla="*/ 359417 w 1025815"/>
                    <a:gd name="connsiteY138" fmla="*/ 621052 h 705621"/>
                    <a:gd name="connsiteX139" fmla="*/ 335632 w 1025815"/>
                    <a:gd name="connsiteY139" fmla="*/ 623695 h 705621"/>
                    <a:gd name="connsiteX140" fmla="*/ 306562 w 1025815"/>
                    <a:gd name="connsiteY140" fmla="*/ 626338 h 705621"/>
                    <a:gd name="connsiteX141" fmla="*/ 282777 w 1025815"/>
                    <a:gd name="connsiteY141" fmla="*/ 623695 h 705621"/>
                    <a:gd name="connsiteX142" fmla="*/ 274848 w 1025815"/>
                    <a:gd name="connsiteY142" fmla="*/ 621052 h 705621"/>
                    <a:gd name="connsiteX143" fmla="*/ 258992 w 1025815"/>
                    <a:gd name="connsiteY143" fmla="*/ 626338 h 705621"/>
                    <a:gd name="connsiteX144" fmla="*/ 251063 w 1025815"/>
                    <a:gd name="connsiteY144" fmla="*/ 628981 h 705621"/>
                    <a:gd name="connsiteX145" fmla="*/ 243135 w 1025815"/>
                    <a:gd name="connsiteY145" fmla="*/ 634266 h 705621"/>
                    <a:gd name="connsiteX146" fmla="*/ 227278 w 1025815"/>
                    <a:gd name="connsiteY146" fmla="*/ 639552 h 705621"/>
                    <a:gd name="connsiteX147" fmla="*/ 219350 w 1025815"/>
                    <a:gd name="connsiteY147" fmla="*/ 647480 h 705621"/>
                    <a:gd name="connsiteX148" fmla="*/ 211422 w 1025815"/>
                    <a:gd name="connsiteY148" fmla="*/ 652766 h 705621"/>
                    <a:gd name="connsiteX149" fmla="*/ 206136 w 1025815"/>
                    <a:gd name="connsiteY149" fmla="*/ 660694 h 705621"/>
                    <a:gd name="connsiteX150" fmla="*/ 190280 w 1025815"/>
                    <a:gd name="connsiteY150" fmla="*/ 668622 h 705621"/>
                    <a:gd name="connsiteX151" fmla="*/ 182351 w 1025815"/>
                    <a:gd name="connsiteY151" fmla="*/ 673908 h 705621"/>
                    <a:gd name="connsiteX152" fmla="*/ 177066 w 1025815"/>
                    <a:gd name="connsiteY152" fmla="*/ 665979 h 705621"/>
                    <a:gd name="connsiteX153" fmla="*/ 150638 w 1025815"/>
                    <a:gd name="connsiteY153" fmla="*/ 673908 h 705621"/>
                    <a:gd name="connsiteX154" fmla="*/ 142710 w 1025815"/>
                    <a:gd name="connsiteY154" fmla="*/ 681836 h 705621"/>
                    <a:gd name="connsiteX155" fmla="*/ 124210 w 1025815"/>
                    <a:gd name="connsiteY155" fmla="*/ 684479 h 705621"/>
                    <a:gd name="connsiteX156" fmla="*/ 100425 w 1025815"/>
                    <a:gd name="connsiteY156" fmla="*/ 697693 h 705621"/>
                    <a:gd name="connsiteX157" fmla="*/ 92497 w 1025815"/>
                    <a:gd name="connsiteY157" fmla="*/ 702978 h 705621"/>
                    <a:gd name="connsiteX158" fmla="*/ 84569 w 1025815"/>
                    <a:gd name="connsiteY158" fmla="*/ 705621 h 705621"/>
                    <a:gd name="connsiteX159" fmla="*/ 81926 w 1025815"/>
                    <a:gd name="connsiteY159" fmla="*/ 697693 h 705621"/>
                    <a:gd name="connsiteX160" fmla="*/ 66069 w 1025815"/>
                    <a:gd name="connsiteY160" fmla="*/ 684479 h 705621"/>
                    <a:gd name="connsiteX161" fmla="*/ 58141 w 1025815"/>
                    <a:gd name="connsiteY161" fmla="*/ 681836 h 705621"/>
                    <a:gd name="connsiteX162" fmla="*/ 42284 w 1025815"/>
                    <a:gd name="connsiteY162" fmla="*/ 671265 h 705621"/>
                    <a:gd name="connsiteX163" fmla="*/ 26428 w 1025815"/>
                    <a:gd name="connsiteY163" fmla="*/ 660694 h 705621"/>
                    <a:gd name="connsiteX164" fmla="*/ 18499 w 1025815"/>
                    <a:gd name="connsiteY164" fmla="*/ 655408 h 705621"/>
                    <a:gd name="connsiteX165" fmla="*/ 15857 w 1025815"/>
                    <a:gd name="connsiteY165" fmla="*/ 647480 h 705621"/>
                    <a:gd name="connsiteX166" fmla="*/ 0 w 1025815"/>
                    <a:gd name="connsiteY166" fmla="*/ 642194 h 705621"/>
                    <a:gd name="connsiteX167" fmla="*/ 2643 w 1025815"/>
                    <a:gd name="connsiteY167" fmla="*/ 581411 h 705621"/>
                    <a:gd name="connsiteX168" fmla="*/ 5285 w 1025815"/>
                    <a:gd name="connsiteY168" fmla="*/ 573482 h 705621"/>
                    <a:gd name="connsiteX169" fmla="*/ 13214 w 1025815"/>
                    <a:gd name="connsiteY169" fmla="*/ 570840 h 705621"/>
                    <a:gd name="connsiteX170" fmla="*/ 31713 w 1025815"/>
                    <a:gd name="connsiteY170" fmla="*/ 568197 h 705621"/>
                    <a:gd name="connsiteX171" fmla="*/ 39641 w 1025815"/>
                    <a:gd name="connsiteY171" fmla="*/ 562911 h 705621"/>
                    <a:gd name="connsiteX172" fmla="*/ 47570 w 1025815"/>
                    <a:gd name="connsiteY172" fmla="*/ 554983 h 705621"/>
                    <a:gd name="connsiteX173" fmla="*/ 63426 w 1025815"/>
                    <a:gd name="connsiteY173" fmla="*/ 549697 h 705621"/>
                    <a:gd name="connsiteX174" fmla="*/ 87211 w 1025815"/>
                    <a:gd name="connsiteY174" fmla="*/ 533841 h 705621"/>
                    <a:gd name="connsiteX175" fmla="*/ 95140 w 1025815"/>
                    <a:gd name="connsiteY175" fmla="*/ 528555 h 705621"/>
                    <a:gd name="connsiteX176" fmla="*/ 110996 w 1025815"/>
                    <a:gd name="connsiteY176" fmla="*/ 523270 h 705621"/>
                    <a:gd name="connsiteX177" fmla="*/ 118925 w 1025815"/>
                    <a:gd name="connsiteY177" fmla="*/ 517984 h 705621"/>
                    <a:gd name="connsiteX178" fmla="*/ 132139 w 1025815"/>
                    <a:gd name="connsiteY178" fmla="*/ 496842 h 705621"/>
                    <a:gd name="connsiteX179" fmla="*/ 134781 w 1025815"/>
                    <a:gd name="connsiteY179" fmla="*/ 488913 h 705621"/>
                    <a:gd name="connsiteX180" fmla="*/ 134781 w 1025815"/>
                    <a:gd name="connsiteY180" fmla="*/ 470414 h 705621"/>
                    <a:gd name="connsiteX181" fmla="*/ 132139 w 1025815"/>
                    <a:gd name="connsiteY181" fmla="*/ 462486 h 705621"/>
                    <a:gd name="connsiteX182" fmla="*/ 140067 w 1025815"/>
                    <a:gd name="connsiteY182" fmla="*/ 446629 h 705621"/>
                    <a:gd name="connsiteX183" fmla="*/ 145352 w 1025815"/>
                    <a:gd name="connsiteY183" fmla="*/ 430772 h 705621"/>
                    <a:gd name="connsiteX184" fmla="*/ 150638 w 1025815"/>
                    <a:gd name="connsiteY184" fmla="*/ 422844 h 705621"/>
                    <a:gd name="connsiteX185" fmla="*/ 155924 w 1025815"/>
                    <a:gd name="connsiteY185" fmla="*/ 406987 h 705621"/>
                    <a:gd name="connsiteX186" fmla="*/ 161209 w 1025815"/>
                    <a:gd name="connsiteY186" fmla="*/ 364703 h 705621"/>
                    <a:gd name="connsiteX187" fmla="*/ 166495 w 1025815"/>
                    <a:gd name="connsiteY187" fmla="*/ 356775 h 705621"/>
                    <a:gd name="connsiteX188" fmla="*/ 169137 w 1025815"/>
                    <a:gd name="connsiteY188" fmla="*/ 343561 h 705621"/>
                    <a:gd name="connsiteX189" fmla="*/ 171780 w 1025815"/>
                    <a:gd name="connsiteY189" fmla="*/ 325061 h 705621"/>
                    <a:gd name="connsiteX190" fmla="*/ 179709 w 1025815"/>
                    <a:gd name="connsiteY190" fmla="*/ 317133 h 705621"/>
                    <a:gd name="connsiteX191" fmla="*/ 174423 w 1025815"/>
                    <a:gd name="connsiteY191"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8062 w 1025815"/>
                    <a:gd name="connsiteY7" fmla="*/ 219062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1131 w 1025815"/>
                    <a:gd name="connsiteY20" fmla="*/ 245778 h 705621"/>
                    <a:gd name="connsiteX21" fmla="*/ 393773 w 1025815"/>
                    <a:gd name="connsiteY21" fmla="*/ 237850 h 705621"/>
                    <a:gd name="connsiteX22" fmla="*/ 425487 w 1025815"/>
                    <a:gd name="connsiteY22" fmla="*/ 216708 h 705621"/>
                    <a:gd name="connsiteX23" fmla="*/ 459843 w 1025815"/>
                    <a:gd name="connsiteY23" fmla="*/ 184994 h 705621"/>
                    <a:gd name="connsiteX24" fmla="*/ 467771 w 1025815"/>
                    <a:gd name="connsiteY24" fmla="*/ 179709 h 705621"/>
                    <a:gd name="connsiteX25" fmla="*/ 475699 w 1025815"/>
                    <a:gd name="connsiteY25" fmla="*/ 177066 h 705621"/>
                    <a:gd name="connsiteX26" fmla="*/ 483628 w 1025815"/>
                    <a:gd name="connsiteY26" fmla="*/ 169138 h 705621"/>
                    <a:gd name="connsiteX27" fmla="*/ 491556 w 1025815"/>
                    <a:gd name="connsiteY27" fmla="*/ 166495 h 705621"/>
                    <a:gd name="connsiteX28" fmla="*/ 499484 w 1025815"/>
                    <a:gd name="connsiteY28" fmla="*/ 161209 h 705621"/>
                    <a:gd name="connsiteX29" fmla="*/ 510055 w 1025815"/>
                    <a:gd name="connsiteY29" fmla="*/ 158567 h 705621"/>
                    <a:gd name="connsiteX30" fmla="*/ 525912 w 1025815"/>
                    <a:gd name="connsiteY30" fmla="*/ 153281 h 705621"/>
                    <a:gd name="connsiteX31" fmla="*/ 533840 w 1025815"/>
                    <a:gd name="connsiteY31" fmla="*/ 150638 h 705621"/>
                    <a:gd name="connsiteX32" fmla="*/ 560268 w 1025815"/>
                    <a:gd name="connsiteY32" fmla="*/ 142710 h 705621"/>
                    <a:gd name="connsiteX33" fmla="*/ 584053 w 1025815"/>
                    <a:gd name="connsiteY33" fmla="*/ 132139 h 705621"/>
                    <a:gd name="connsiteX34" fmla="*/ 589600 w 1025815"/>
                    <a:gd name="connsiteY34" fmla="*/ 117590 h 705621"/>
                    <a:gd name="connsiteX35" fmla="*/ 600956 w 1025815"/>
                    <a:gd name="connsiteY35" fmla="*/ 95663 h 705621"/>
                    <a:gd name="connsiteX36" fmla="*/ 623695 w 1025815"/>
                    <a:gd name="connsiteY36" fmla="*/ 79283 h 705621"/>
                    <a:gd name="connsiteX37" fmla="*/ 631623 w 1025815"/>
                    <a:gd name="connsiteY37" fmla="*/ 76641 h 705621"/>
                    <a:gd name="connsiteX38" fmla="*/ 639551 w 1025815"/>
                    <a:gd name="connsiteY38" fmla="*/ 71355 h 705621"/>
                    <a:gd name="connsiteX39" fmla="*/ 647480 w 1025815"/>
                    <a:gd name="connsiteY39" fmla="*/ 68712 h 705621"/>
                    <a:gd name="connsiteX40" fmla="*/ 652765 w 1025815"/>
                    <a:gd name="connsiteY40" fmla="*/ 60784 h 705621"/>
                    <a:gd name="connsiteX41" fmla="*/ 668622 w 1025815"/>
                    <a:gd name="connsiteY41" fmla="*/ 52856 h 705621"/>
                    <a:gd name="connsiteX42" fmla="*/ 684478 w 1025815"/>
                    <a:gd name="connsiteY42" fmla="*/ 44927 h 705621"/>
                    <a:gd name="connsiteX43" fmla="*/ 692407 w 1025815"/>
                    <a:gd name="connsiteY43" fmla="*/ 39642 h 705621"/>
                    <a:gd name="connsiteX44" fmla="*/ 708263 w 1025815"/>
                    <a:gd name="connsiteY44" fmla="*/ 34356 h 705621"/>
                    <a:gd name="connsiteX45" fmla="*/ 724120 w 1025815"/>
                    <a:gd name="connsiteY45" fmla="*/ 29071 h 705621"/>
                    <a:gd name="connsiteX46" fmla="*/ 739977 w 1025815"/>
                    <a:gd name="connsiteY46" fmla="*/ 21142 h 705621"/>
                    <a:gd name="connsiteX47" fmla="*/ 755833 w 1025815"/>
                    <a:gd name="connsiteY47" fmla="*/ 15857 h 705621"/>
                    <a:gd name="connsiteX48" fmla="*/ 763762 w 1025815"/>
                    <a:gd name="connsiteY48" fmla="*/ 13214 h 705621"/>
                    <a:gd name="connsiteX49" fmla="*/ 798118 w 1025815"/>
                    <a:gd name="connsiteY49" fmla="*/ 10571 h 705621"/>
                    <a:gd name="connsiteX50" fmla="*/ 808689 w 1025815"/>
                    <a:gd name="connsiteY50" fmla="*/ 7929 h 705621"/>
                    <a:gd name="connsiteX51" fmla="*/ 816617 w 1025815"/>
                    <a:gd name="connsiteY51" fmla="*/ 5286 h 705621"/>
                    <a:gd name="connsiteX52" fmla="*/ 843045 w 1025815"/>
                    <a:gd name="connsiteY52" fmla="*/ 0 h 705621"/>
                    <a:gd name="connsiteX53" fmla="*/ 840402 w 1025815"/>
                    <a:gd name="connsiteY53" fmla="*/ 7929 h 705621"/>
                    <a:gd name="connsiteX54" fmla="*/ 835117 w 1025815"/>
                    <a:gd name="connsiteY54" fmla="*/ 15857 h 705621"/>
                    <a:gd name="connsiteX55" fmla="*/ 829831 w 1025815"/>
                    <a:gd name="connsiteY55" fmla="*/ 31713 h 705621"/>
                    <a:gd name="connsiteX56" fmla="*/ 832474 w 1025815"/>
                    <a:gd name="connsiteY56" fmla="*/ 39642 h 705621"/>
                    <a:gd name="connsiteX57" fmla="*/ 821903 w 1025815"/>
                    <a:gd name="connsiteY57" fmla="*/ 55498 h 705621"/>
                    <a:gd name="connsiteX58" fmla="*/ 816617 w 1025815"/>
                    <a:gd name="connsiteY58" fmla="*/ 87212 h 705621"/>
                    <a:gd name="connsiteX59" fmla="*/ 824546 w 1025815"/>
                    <a:gd name="connsiteY59" fmla="*/ 121568 h 705621"/>
                    <a:gd name="connsiteX60" fmla="*/ 816617 w 1025815"/>
                    <a:gd name="connsiteY60" fmla="*/ 140067 h 705621"/>
                    <a:gd name="connsiteX61" fmla="*/ 806046 w 1025815"/>
                    <a:gd name="connsiteY61" fmla="*/ 184994 h 705621"/>
                    <a:gd name="connsiteX62" fmla="*/ 798118 w 1025815"/>
                    <a:gd name="connsiteY62" fmla="*/ 187637 h 705621"/>
                    <a:gd name="connsiteX63" fmla="*/ 790189 w 1025815"/>
                    <a:gd name="connsiteY63" fmla="*/ 195566 h 705621"/>
                    <a:gd name="connsiteX64" fmla="*/ 806046 w 1025815"/>
                    <a:gd name="connsiteY64" fmla="*/ 227279 h 705621"/>
                    <a:gd name="connsiteX65" fmla="*/ 811332 w 1025815"/>
                    <a:gd name="connsiteY65" fmla="*/ 235207 h 705621"/>
                    <a:gd name="connsiteX66" fmla="*/ 819260 w 1025815"/>
                    <a:gd name="connsiteY66" fmla="*/ 261635 h 705621"/>
                    <a:gd name="connsiteX67" fmla="*/ 821903 w 1025815"/>
                    <a:gd name="connsiteY67" fmla="*/ 269563 h 705621"/>
                    <a:gd name="connsiteX68" fmla="*/ 824546 w 1025815"/>
                    <a:gd name="connsiteY68" fmla="*/ 277492 h 705621"/>
                    <a:gd name="connsiteX69" fmla="*/ 829831 w 1025815"/>
                    <a:gd name="connsiteY69" fmla="*/ 285420 h 705621"/>
                    <a:gd name="connsiteX70" fmla="*/ 832474 w 1025815"/>
                    <a:gd name="connsiteY70" fmla="*/ 293348 h 705621"/>
                    <a:gd name="connsiteX71" fmla="*/ 856259 w 1025815"/>
                    <a:gd name="connsiteY71" fmla="*/ 306562 h 705621"/>
                    <a:gd name="connsiteX72" fmla="*/ 864187 w 1025815"/>
                    <a:gd name="connsiteY72" fmla="*/ 314490 h 705621"/>
                    <a:gd name="connsiteX73" fmla="*/ 872115 w 1025815"/>
                    <a:gd name="connsiteY73" fmla="*/ 319776 h 705621"/>
                    <a:gd name="connsiteX74" fmla="*/ 877401 w 1025815"/>
                    <a:gd name="connsiteY74" fmla="*/ 335633 h 705621"/>
                    <a:gd name="connsiteX75" fmla="*/ 882687 w 1025815"/>
                    <a:gd name="connsiteY75" fmla="*/ 343561 h 705621"/>
                    <a:gd name="connsiteX76" fmla="*/ 885329 w 1025815"/>
                    <a:gd name="connsiteY76" fmla="*/ 351489 h 705621"/>
                    <a:gd name="connsiteX77" fmla="*/ 917043 w 1025815"/>
                    <a:gd name="connsiteY77" fmla="*/ 362060 h 705621"/>
                    <a:gd name="connsiteX78" fmla="*/ 932899 w 1025815"/>
                    <a:gd name="connsiteY78" fmla="*/ 369989 h 705621"/>
                    <a:gd name="connsiteX79" fmla="*/ 940828 w 1025815"/>
                    <a:gd name="connsiteY79" fmla="*/ 372631 h 705621"/>
                    <a:gd name="connsiteX80" fmla="*/ 964613 w 1025815"/>
                    <a:gd name="connsiteY80" fmla="*/ 385845 h 705621"/>
                    <a:gd name="connsiteX81" fmla="*/ 972541 w 1025815"/>
                    <a:gd name="connsiteY81" fmla="*/ 393774 h 705621"/>
                    <a:gd name="connsiteX82" fmla="*/ 977826 w 1025815"/>
                    <a:gd name="connsiteY82" fmla="*/ 409630 h 705621"/>
                    <a:gd name="connsiteX83" fmla="*/ 983112 w 1025815"/>
                    <a:gd name="connsiteY83" fmla="*/ 417559 h 705621"/>
                    <a:gd name="connsiteX84" fmla="*/ 993683 w 1025815"/>
                    <a:gd name="connsiteY84" fmla="*/ 441344 h 705621"/>
                    <a:gd name="connsiteX85" fmla="*/ 998969 w 1025815"/>
                    <a:gd name="connsiteY85" fmla="*/ 462486 h 705621"/>
                    <a:gd name="connsiteX86" fmla="*/ 1006897 w 1025815"/>
                    <a:gd name="connsiteY86" fmla="*/ 473057 h 705621"/>
                    <a:gd name="connsiteX87" fmla="*/ 1017468 w 1025815"/>
                    <a:gd name="connsiteY87" fmla="*/ 488913 h 705621"/>
                    <a:gd name="connsiteX88" fmla="*/ 1022754 w 1025815"/>
                    <a:gd name="connsiteY88" fmla="*/ 496842 h 705621"/>
                    <a:gd name="connsiteX89" fmla="*/ 1022754 w 1025815"/>
                    <a:gd name="connsiteY89" fmla="*/ 512698 h 705621"/>
                    <a:gd name="connsiteX90" fmla="*/ 1006897 w 1025815"/>
                    <a:gd name="connsiteY90" fmla="*/ 507413 h 705621"/>
                    <a:gd name="connsiteX91" fmla="*/ 988398 w 1025815"/>
                    <a:gd name="connsiteY91" fmla="*/ 502127 h 705621"/>
                    <a:gd name="connsiteX92" fmla="*/ 972541 w 1025815"/>
                    <a:gd name="connsiteY92" fmla="*/ 488913 h 705621"/>
                    <a:gd name="connsiteX93" fmla="*/ 964613 w 1025815"/>
                    <a:gd name="connsiteY93" fmla="*/ 486271 h 705621"/>
                    <a:gd name="connsiteX94" fmla="*/ 922328 w 1025815"/>
                    <a:gd name="connsiteY94" fmla="*/ 483628 h 705621"/>
                    <a:gd name="connsiteX95" fmla="*/ 903829 w 1025815"/>
                    <a:gd name="connsiteY95" fmla="*/ 480985 h 705621"/>
                    <a:gd name="connsiteX96" fmla="*/ 893258 w 1025815"/>
                    <a:gd name="connsiteY96" fmla="*/ 467771 h 705621"/>
                    <a:gd name="connsiteX97" fmla="*/ 882687 w 1025815"/>
                    <a:gd name="connsiteY97" fmla="*/ 451915 h 705621"/>
                    <a:gd name="connsiteX98" fmla="*/ 866830 w 1025815"/>
                    <a:gd name="connsiteY98" fmla="*/ 446629 h 705621"/>
                    <a:gd name="connsiteX99" fmla="*/ 858902 w 1025815"/>
                    <a:gd name="connsiteY99" fmla="*/ 443986 h 705621"/>
                    <a:gd name="connsiteX100" fmla="*/ 837759 w 1025815"/>
                    <a:gd name="connsiteY100" fmla="*/ 449272 h 705621"/>
                    <a:gd name="connsiteX101" fmla="*/ 829831 w 1025815"/>
                    <a:gd name="connsiteY101" fmla="*/ 454557 h 705621"/>
                    <a:gd name="connsiteX102" fmla="*/ 824546 w 1025815"/>
                    <a:gd name="connsiteY102" fmla="*/ 462486 h 705621"/>
                    <a:gd name="connsiteX103" fmla="*/ 821903 w 1025815"/>
                    <a:gd name="connsiteY103" fmla="*/ 470414 h 705621"/>
                    <a:gd name="connsiteX104" fmla="*/ 813974 w 1025815"/>
                    <a:gd name="connsiteY104" fmla="*/ 478342 h 705621"/>
                    <a:gd name="connsiteX105" fmla="*/ 808689 w 1025815"/>
                    <a:gd name="connsiteY105" fmla="*/ 486271 h 705621"/>
                    <a:gd name="connsiteX106" fmla="*/ 792832 w 1025815"/>
                    <a:gd name="connsiteY106" fmla="*/ 502127 h 705621"/>
                    <a:gd name="connsiteX107" fmla="*/ 782261 w 1025815"/>
                    <a:gd name="connsiteY107" fmla="*/ 517984 h 705621"/>
                    <a:gd name="connsiteX108" fmla="*/ 776976 w 1025815"/>
                    <a:gd name="connsiteY108" fmla="*/ 525912 h 705621"/>
                    <a:gd name="connsiteX109" fmla="*/ 753191 w 1025815"/>
                    <a:gd name="connsiteY109" fmla="*/ 547055 h 705621"/>
                    <a:gd name="connsiteX110" fmla="*/ 747905 w 1025815"/>
                    <a:gd name="connsiteY110" fmla="*/ 554983 h 705621"/>
                    <a:gd name="connsiteX111" fmla="*/ 745262 w 1025815"/>
                    <a:gd name="connsiteY111" fmla="*/ 562911 h 705621"/>
                    <a:gd name="connsiteX112" fmla="*/ 734691 w 1025815"/>
                    <a:gd name="connsiteY112" fmla="*/ 578768 h 705621"/>
                    <a:gd name="connsiteX113" fmla="*/ 729406 w 1025815"/>
                    <a:gd name="connsiteY113" fmla="*/ 586696 h 705621"/>
                    <a:gd name="connsiteX114" fmla="*/ 724120 w 1025815"/>
                    <a:gd name="connsiteY114" fmla="*/ 594624 h 705621"/>
                    <a:gd name="connsiteX115" fmla="*/ 718835 w 1025815"/>
                    <a:gd name="connsiteY115" fmla="*/ 610481 h 705621"/>
                    <a:gd name="connsiteX116" fmla="*/ 716192 w 1025815"/>
                    <a:gd name="connsiteY116" fmla="*/ 618409 h 705621"/>
                    <a:gd name="connsiteX117" fmla="*/ 705621 w 1025815"/>
                    <a:gd name="connsiteY117" fmla="*/ 634266 h 705621"/>
                    <a:gd name="connsiteX118" fmla="*/ 697692 w 1025815"/>
                    <a:gd name="connsiteY118" fmla="*/ 650123 h 705621"/>
                    <a:gd name="connsiteX119" fmla="*/ 695050 w 1025815"/>
                    <a:gd name="connsiteY119" fmla="*/ 665979 h 705621"/>
                    <a:gd name="connsiteX120" fmla="*/ 687121 w 1025815"/>
                    <a:gd name="connsiteY120" fmla="*/ 663337 h 705621"/>
                    <a:gd name="connsiteX121" fmla="*/ 679193 w 1025815"/>
                    <a:gd name="connsiteY121" fmla="*/ 658051 h 705621"/>
                    <a:gd name="connsiteX122" fmla="*/ 665979 w 1025815"/>
                    <a:gd name="connsiteY122" fmla="*/ 655408 h 705621"/>
                    <a:gd name="connsiteX123" fmla="*/ 658051 w 1025815"/>
                    <a:gd name="connsiteY123" fmla="*/ 650123 h 705621"/>
                    <a:gd name="connsiteX124" fmla="*/ 642194 w 1025815"/>
                    <a:gd name="connsiteY124" fmla="*/ 655408 h 705621"/>
                    <a:gd name="connsiteX125" fmla="*/ 639551 w 1025815"/>
                    <a:gd name="connsiteY125" fmla="*/ 647480 h 705621"/>
                    <a:gd name="connsiteX126" fmla="*/ 610481 w 1025815"/>
                    <a:gd name="connsiteY126" fmla="*/ 647480 h 705621"/>
                    <a:gd name="connsiteX127" fmla="*/ 602552 w 1025815"/>
                    <a:gd name="connsiteY127" fmla="*/ 650123 h 705621"/>
                    <a:gd name="connsiteX128" fmla="*/ 541769 w 1025815"/>
                    <a:gd name="connsiteY128" fmla="*/ 655408 h 705621"/>
                    <a:gd name="connsiteX129" fmla="*/ 517984 w 1025815"/>
                    <a:gd name="connsiteY129" fmla="*/ 652766 h 705621"/>
                    <a:gd name="connsiteX130" fmla="*/ 441343 w 1025815"/>
                    <a:gd name="connsiteY130" fmla="*/ 647480 h 705621"/>
                    <a:gd name="connsiteX131" fmla="*/ 430772 w 1025815"/>
                    <a:gd name="connsiteY131" fmla="*/ 644837 h 705621"/>
                    <a:gd name="connsiteX132" fmla="*/ 417558 w 1025815"/>
                    <a:gd name="connsiteY132" fmla="*/ 642194 h 705621"/>
                    <a:gd name="connsiteX133" fmla="*/ 409630 w 1025815"/>
                    <a:gd name="connsiteY133" fmla="*/ 639552 h 705621"/>
                    <a:gd name="connsiteX134" fmla="*/ 399059 w 1025815"/>
                    <a:gd name="connsiteY134" fmla="*/ 636909 h 705621"/>
                    <a:gd name="connsiteX135" fmla="*/ 383202 w 1025815"/>
                    <a:gd name="connsiteY135" fmla="*/ 631623 h 705621"/>
                    <a:gd name="connsiteX136" fmla="*/ 375274 w 1025815"/>
                    <a:gd name="connsiteY136" fmla="*/ 628981 h 705621"/>
                    <a:gd name="connsiteX137" fmla="*/ 359417 w 1025815"/>
                    <a:gd name="connsiteY137" fmla="*/ 621052 h 705621"/>
                    <a:gd name="connsiteX138" fmla="*/ 335632 w 1025815"/>
                    <a:gd name="connsiteY138" fmla="*/ 623695 h 705621"/>
                    <a:gd name="connsiteX139" fmla="*/ 306562 w 1025815"/>
                    <a:gd name="connsiteY139" fmla="*/ 626338 h 705621"/>
                    <a:gd name="connsiteX140" fmla="*/ 282777 w 1025815"/>
                    <a:gd name="connsiteY140" fmla="*/ 623695 h 705621"/>
                    <a:gd name="connsiteX141" fmla="*/ 274848 w 1025815"/>
                    <a:gd name="connsiteY141" fmla="*/ 621052 h 705621"/>
                    <a:gd name="connsiteX142" fmla="*/ 258992 w 1025815"/>
                    <a:gd name="connsiteY142" fmla="*/ 626338 h 705621"/>
                    <a:gd name="connsiteX143" fmla="*/ 251063 w 1025815"/>
                    <a:gd name="connsiteY143" fmla="*/ 628981 h 705621"/>
                    <a:gd name="connsiteX144" fmla="*/ 243135 w 1025815"/>
                    <a:gd name="connsiteY144" fmla="*/ 634266 h 705621"/>
                    <a:gd name="connsiteX145" fmla="*/ 227278 w 1025815"/>
                    <a:gd name="connsiteY145" fmla="*/ 639552 h 705621"/>
                    <a:gd name="connsiteX146" fmla="*/ 219350 w 1025815"/>
                    <a:gd name="connsiteY146" fmla="*/ 647480 h 705621"/>
                    <a:gd name="connsiteX147" fmla="*/ 211422 w 1025815"/>
                    <a:gd name="connsiteY147" fmla="*/ 652766 h 705621"/>
                    <a:gd name="connsiteX148" fmla="*/ 206136 w 1025815"/>
                    <a:gd name="connsiteY148" fmla="*/ 660694 h 705621"/>
                    <a:gd name="connsiteX149" fmla="*/ 190280 w 1025815"/>
                    <a:gd name="connsiteY149" fmla="*/ 668622 h 705621"/>
                    <a:gd name="connsiteX150" fmla="*/ 182351 w 1025815"/>
                    <a:gd name="connsiteY150" fmla="*/ 673908 h 705621"/>
                    <a:gd name="connsiteX151" fmla="*/ 177066 w 1025815"/>
                    <a:gd name="connsiteY151" fmla="*/ 665979 h 705621"/>
                    <a:gd name="connsiteX152" fmla="*/ 150638 w 1025815"/>
                    <a:gd name="connsiteY152" fmla="*/ 673908 h 705621"/>
                    <a:gd name="connsiteX153" fmla="*/ 142710 w 1025815"/>
                    <a:gd name="connsiteY153" fmla="*/ 681836 h 705621"/>
                    <a:gd name="connsiteX154" fmla="*/ 124210 w 1025815"/>
                    <a:gd name="connsiteY154" fmla="*/ 684479 h 705621"/>
                    <a:gd name="connsiteX155" fmla="*/ 100425 w 1025815"/>
                    <a:gd name="connsiteY155" fmla="*/ 697693 h 705621"/>
                    <a:gd name="connsiteX156" fmla="*/ 92497 w 1025815"/>
                    <a:gd name="connsiteY156" fmla="*/ 702978 h 705621"/>
                    <a:gd name="connsiteX157" fmla="*/ 84569 w 1025815"/>
                    <a:gd name="connsiteY157" fmla="*/ 705621 h 705621"/>
                    <a:gd name="connsiteX158" fmla="*/ 81926 w 1025815"/>
                    <a:gd name="connsiteY158" fmla="*/ 697693 h 705621"/>
                    <a:gd name="connsiteX159" fmla="*/ 66069 w 1025815"/>
                    <a:gd name="connsiteY159" fmla="*/ 684479 h 705621"/>
                    <a:gd name="connsiteX160" fmla="*/ 58141 w 1025815"/>
                    <a:gd name="connsiteY160" fmla="*/ 681836 h 705621"/>
                    <a:gd name="connsiteX161" fmla="*/ 42284 w 1025815"/>
                    <a:gd name="connsiteY161" fmla="*/ 671265 h 705621"/>
                    <a:gd name="connsiteX162" fmla="*/ 26428 w 1025815"/>
                    <a:gd name="connsiteY162" fmla="*/ 660694 h 705621"/>
                    <a:gd name="connsiteX163" fmla="*/ 18499 w 1025815"/>
                    <a:gd name="connsiteY163" fmla="*/ 655408 h 705621"/>
                    <a:gd name="connsiteX164" fmla="*/ 15857 w 1025815"/>
                    <a:gd name="connsiteY164" fmla="*/ 647480 h 705621"/>
                    <a:gd name="connsiteX165" fmla="*/ 0 w 1025815"/>
                    <a:gd name="connsiteY165" fmla="*/ 642194 h 705621"/>
                    <a:gd name="connsiteX166" fmla="*/ 2643 w 1025815"/>
                    <a:gd name="connsiteY166" fmla="*/ 581411 h 705621"/>
                    <a:gd name="connsiteX167" fmla="*/ 5285 w 1025815"/>
                    <a:gd name="connsiteY167" fmla="*/ 573482 h 705621"/>
                    <a:gd name="connsiteX168" fmla="*/ 13214 w 1025815"/>
                    <a:gd name="connsiteY168" fmla="*/ 570840 h 705621"/>
                    <a:gd name="connsiteX169" fmla="*/ 31713 w 1025815"/>
                    <a:gd name="connsiteY169" fmla="*/ 568197 h 705621"/>
                    <a:gd name="connsiteX170" fmla="*/ 39641 w 1025815"/>
                    <a:gd name="connsiteY170" fmla="*/ 562911 h 705621"/>
                    <a:gd name="connsiteX171" fmla="*/ 47570 w 1025815"/>
                    <a:gd name="connsiteY171" fmla="*/ 554983 h 705621"/>
                    <a:gd name="connsiteX172" fmla="*/ 63426 w 1025815"/>
                    <a:gd name="connsiteY172" fmla="*/ 549697 h 705621"/>
                    <a:gd name="connsiteX173" fmla="*/ 87211 w 1025815"/>
                    <a:gd name="connsiteY173" fmla="*/ 533841 h 705621"/>
                    <a:gd name="connsiteX174" fmla="*/ 95140 w 1025815"/>
                    <a:gd name="connsiteY174" fmla="*/ 528555 h 705621"/>
                    <a:gd name="connsiteX175" fmla="*/ 110996 w 1025815"/>
                    <a:gd name="connsiteY175" fmla="*/ 523270 h 705621"/>
                    <a:gd name="connsiteX176" fmla="*/ 118925 w 1025815"/>
                    <a:gd name="connsiteY176" fmla="*/ 517984 h 705621"/>
                    <a:gd name="connsiteX177" fmla="*/ 132139 w 1025815"/>
                    <a:gd name="connsiteY177" fmla="*/ 496842 h 705621"/>
                    <a:gd name="connsiteX178" fmla="*/ 134781 w 1025815"/>
                    <a:gd name="connsiteY178" fmla="*/ 488913 h 705621"/>
                    <a:gd name="connsiteX179" fmla="*/ 134781 w 1025815"/>
                    <a:gd name="connsiteY179" fmla="*/ 470414 h 705621"/>
                    <a:gd name="connsiteX180" fmla="*/ 132139 w 1025815"/>
                    <a:gd name="connsiteY180" fmla="*/ 462486 h 705621"/>
                    <a:gd name="connsiteX181" fmla="*/ 140067 w 1025815"/>
                    <a:gd name="connsiteY181" fmla="*/ 446629 h 705621"/>
                    <a:gd name="connsiteX182" fmla="*/ 145352 w 1025815"/>
                    <a:gd name="connsiteY182" fmla="*/ 430772 h 705621"/>
                    <a:gd name="connsiteX183" fmla="*/ 150638 w 1025815"/>
                    <a:gd name="connsiteY183" fmla="*/ 422844 h 705621"/>
                    <a:gd name="connsiteX184" fmla="*/ 155924 w 1025815"/>
                    <a:gd name="connsiteY184" fmla="*/ 406987 h 705621"/>
                    <a:gd name="connsiteX185" fmla="*/ 161209 w 1025815"/>
                    <a:gd name="connsiteY185" fmla="*/ 364703 h 705621"/>
                    <a:gd name="connsiteX186" fmla="*/ 166495 w 1025815"/>
                    <a:gd name="connsiteY186" fmla="*/ 356775 h 705621"/>
                    <a:gd name="connsiteX187" fmla="*/ 169137 w 1025815"/>
                    <a:gd name="connsiteY187" fmla="*/ 343561 h 705621"/>
                    <a:gd name="connsiteX188" fmla="*/ 171780 w 1025815"/>
                    <a:gd name="connsiteY188" fmla="*/ 325061 h 705621"/>
                    <a:gd name="connsiteX189" fmla="*/ 179709 w 1025815"/>
                    <a:gd name="connsiteY189" fmla="*/ 317133 h 705621"/>
                    <a:gd name="connsiteX190" fmla="*/ 174423 w 1025815"/>
                    <a:gd name="connsiteY190"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8062 w 1025815"/>
                    <a:gd name="connsiteY7" fmla="*/ 219062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1131 w 1025815"/>
                    <a:gd name="connsiteY20" fmla="*/ 245778 h 705621"/>
                    <a:gd name="connsiteX21" fmla="*/ 393773 w 1025815"/>
                    <a:gd name="connsiteY21" fmla="*/ 237850 h 705621"/>
                    <a:gd name="connsiteX22" fmla="*/ 420724 w 1025815"/>
                    <a:gd name="connsiteY22" fmla="*/ 207183 h 705621"/>
                    <a:gd name="connsiteX23" fmla="*/ 459843 w 1025815"/>
                    <a:gd name="connsiteY23" fmla="*/ 184994 h 705621"/>
                    <a:gd name="connsiteX24" fmla="*/ 467771 w 1025815"/>
                    <a:gd name="connsiteY24" fmla="*/ 179709 h 705621"/>
                    <a:gd name="connsiteX25" fmla="*/ 475699 w 1025815"/>
                    <a:gd name="connsiteY25" fmla="*/ 177066 h 705621"/>
                    <a:gd name="connsiteX26" fmla="*/ 483628 w 1025815"/>
                    <a:gd name="connsiteY26" fmla="*/ 169138 h 705621"/>
                    <a:gd name="connsiteX27" fmla="*/ 491556 w 1025815"/>
                    <a:gd name="connsiteY27" fmla="*/ 166495 h 705621"/>
                    <a:gd name="connsiteX28" fmla="*/ 499484 w 1025815"/>
                    <a:gd name="connsiteY28" fmla="*/ 161209 h 705621"/>
                    <a:gd name="connsiteX29" fmla="*/ 510055 w 1025815"/>
                    <a:gd name="connsiteY29" fmla="*/ 158567 h 705621"/>
                    <a:gd name="connsiteX30" fmla="*/ 525912 w 1025815"/>
                    <a:gd name="connsiteY30" fmla="*/ 153281 h 705621"/>
                    <a:gd name="connsiteX31" fmla="*/ 533840 w 1025815"/>
                    <a:gd name="connsiteY31" fmla="*/ 150638 h 705621"/>
                    <a:gd name="connsiteX32" fmla="*/ 560268 w 1025815"/>
                    <a:gd name="connsiteY32" fmla="*/ 142710 h 705621"/>
                    <a:gd name="connsiteX33" fmla="*/ 584053 w 1025815"/>
                    <a:gd name="connsiteY33" fmla="*/ 132139 h 705621"/>
                    <a:gd name="connsiteX34" fmla="*/ 589600 w 1025815"/>
                    <a:gd name="connsiteY34" fmla="*/ 117590 h 705621"/>
                    <a:gd name="connsiteX35" fmla="*/ 600956 w 1025815"/>
                    <a:gd name="connsiteY35" fmla="*/ 95663 h 705621"/>
                    <a:gd name="connsiteX36" fmla="*/ 623695 w 1025815"/>
                    <a:gd name="connsiteY36" fmla="*/ 79283 h 705621"/>
                    <a:gd name="connsiteX37" fmla="*/ 631623 w 1025815"/>
                    <a:gd name="connsiteY37" fmla="*/ 76641 h 705621"/>
                    <a:gd name="connsiteX38" fmla="*/ 639551 w 1025815"/>
                    <a:gd name="connsiteY38" fmla="*/ 71355 h 705621"/>
                    <a:gd name="connsiteX39" fmla="*/ 647480 w 1025815"/>
                    <a:gd name="connsiteY39" fmla="*/ 68712 h 705621"/>
                    <a:gd name="connsiteX40" fmla="*/ 652765 w 1025815"/>
                    <a:gd name="connsiteY40" fmla="*/ 60784 h 705621"/>
                    <a:gd name="connsiteX41" fmla="*/ 668622 w 1025815"/>
                    <a:gd name="connsiteY41" fmla="*/ 52856 h 705621"/>
                    <a:gd name="connsiteX42" fmla="*/ 684478 w 1025815"/>
                    <a:gd name="connsiteY42" fmla="*/ 44927 h 705621"/>
                    <a:gd name="connsiteX43" fmla="*/ 692407 w 1025815"/>
                    <a:gd name="connsiteY43" fmla="*/ 39642 h 705621"/>
                    <a:gd name="connsiteX44" fmla="*/ 708263 w 1025815"/>
                    <a:gd name="connsiteY44" fmla="*/ 34356 h 705621"/>
                    <a:gd name="connsiteX45" fmla="*/ 724120 w 1025815"/>
                    <a:gd name="connsiteY45" fmla="*/ 29071 h 705621"/>
                    <a:gd name="connsiteX46" fmla="*/ 739977 w 1025815"/>
                    <a:gd name="connsiteY46" fmla="*/ 21142 h 705621"/>
                    <a:gd name="connsiteX47" fmla="*/ 755833 w 1025815"/>
                    <a:gd name="connsiteY47" fmla="*/ 15857 h 705621"/>
                    <a:gd name="connsiteX48" fmla="*/ 763762 w 1025815"/>
                    <a:gd name="connsiteY48" fmla="*/ 13214 h 705621"/>
                    <a:gd name="connsiteX49" fmla="*/ 798118 w 1025815"/>
                    <a:gd name="connsiteY49" fmla="*/ 10571 h 705621"/>
                    <a:gd name="connsiteX50" fmla="*/ 808689 w 1025815"/>
                    <a:gd name="connsiteY50" fmla="*/ 7929 h 705621"/>
                    <a:gd name="connsiteX51" fmla="*/ 816617 w 1025815"/>
                    <a:gd name="connsiteY51" fmla="*/ 5286 h 705621"/>
                    <a:gd name="connsiteX52" fmla="*/ 843045 w 1025815"/>
                    <a:gd name="connsiteY52" fmla="*/ 0 h 705621"/>
                    <a:gd name="connsiteX53" fmla="*/ 840402 w 1025815"/>
                    <a:gd name="connsiteY53" fmla="*/ 7929 h 705621"/>
                    <a:gd name="connsiteX54" fmla="*/ 835117 w 1025815"/>
                    <a:gd name="connsiteY54" fmla="*/ 15857 h 705621"/>
                    <a:gd name="connsiteX55" fmla="*/ 829831 w 1025815"/>
                    <a:gd name="connsiteY55" fmla="*/ 31713 h 705621"/>
                    <a:gd name="connsiteX56" fmla="*/ 832474 w 1025815"/>
                    <a:gd name="connsiteY56" fmla="*/ 39642 h 705621"/>
                    <a:gd name="connsiteX57" fmla="*/ 821903 w 1025815"/>
                    <a:gd name="connsiteY57" fmla="*/ 55498 h 705621"/>
                    <a:gd name="connsiteX58" fmla="*/ 816617 w 1025815"/>
                    <a:gd name="connsiteY58" fmla="*/ 87212 h 705621"/>
                    <a:gd name="connsiteX59" fmla="*/ 824546 w 1025815"/>
                    <a:gd name="connsiteY59" fmla="*/ 121568 h 705621"/>
                    <a:gd name="connsiteX60" fmla="*/ 816617 w 1025815"/>
                    <a:gd name="connsiteY60" fmla="*/ 140067 h 705621"/>
                    <a:gd name="connsiteX61" fmla="*/ 806046 w 1025815"/>
                    <a:gd name="connsiteY61" fmla="*/ 184994 h 705621"/>
                    <a:gd name="connsiteX62" fmla="*/ 798118 w 1025815"/>
                    <a:gd name="connsiteY62" fmla="*/ 187637 h 705621"/>
                    <a:gd name="connsiteX63" fmla="*/ 790189 w 1025815"/>
                    <a:gd name="connsiteY63" fmla="*/ 195566 h 705621"/>
                    <a:gd name="connsiteX64" fmla="*/ 806046 w 1025815"/>
                    <a:gd name="connsiteY64" fmla="*/ 227279 h 705621"/>
                    <a:gd name="connsiteX65" fmla="*/ 811332 w 1025815"/>
                    <a:gd name="connsiteY65" fmla="*/ 235207 h 705621"/>
                    <a:gd name="connsiteX66" fmla="*/ 819260 w 1025815"/>
                    <a:gd name="connsiteY66" fmla="*/ 261635 h 705621"/>
                    <a:gd name="connsiteX67" fmla="*/ 821903 w 1025815"/>
                    <a:gd name="connsiteY67" fmla="*/ 269563 h 705621"/>
                    <a:gd name="connsiteX68" fmla="*/ 824546 w 1025815"/>
                    <a:gd name="connsiteY68" fmla="*/ 277492 h 705621"/>
                    <a:gd name="connsiteX69" fmla="*/ 829831 w 1025815"/>
                    <a:gd name="connsiteY69" fmla="*/ 285420 h 705621"/>
                    <a:gd name="connsiteX70" fmla="*/ 832474 w 1025815"/>
                    <a:gd name="connsiteY70" fmla="*/ 293348 h 705621"/>
                    <a:gd name="connsiteX71" fmla="*/ 856259 w 1025815"/>
                    <a:gd name="connsiteY71" fmla="*/ 306562 h 705621"/>
                    <a:gd name="connsiteX72" fmla="*/ 864187 w 1025815"/>
                    <a:gd name="connsiteY72" fmla="*/ 314490 h 705621"/>
                    <a:gd name="connsiteX73" fmla="*/ 872115 w 1025815"/>
                    <a:gd name="connsiteY73" fmla="*/ 319776 h 705621"/>
                    <a:gd name="connsiteX74" fmla="*/ 877401 w 1025815"/>
                    <a:gd name="connsiteY74" fmla="*/ 335633 h 705621"/>
                    <a:gd name="connsiteX75" fmla="*/ 882687 w 1025815"/>
                    <a:gd name="connsiteY75" fmla="*/ 343561 h 705621"/>
                    <a:gd name="connsiteX76" fmla="*/ 885329 w 1025815"/>
                    <a:gd name="connsiteY76" fmla="*/ 351489 h 705621"/>
                    <a:gd name="connsiteX77" fmla="*/ 917043 w 1025815"/>
                    <a:gd name="connsiteY77" fmla="*/ 362060 h 705621"/>
                    <a:gd name="connsiteX78" fmla="*/ 932899 w 1025815"/>
                    <a:gd name="connsiteY78" fmla="*/ 369989 h 705621"/>
                    <a:gd name="connsiteX79" fmla="*/ 940828 w 1025815"/>
                    <a:gd name="connsiteY79" fmla="*/ 372631 h 705621"/>
                    <a:gd name="connsiteX80" fmla="*/ 964613 w 1025815"/>
                    <a:gd name="connsiteY80" fmla="*/ 385845 h 705621"/>
                    <a:gd name="connsiteX81" fmla="*/ 972541 w 1025815"/>
                    <a:gd name="connsiteY81" fmla="*/ 393774 h 705621"/>
                    <a:gd name="connsiteX82" fmla="*/ 977826 w 1025815"/>
                    <a:gd name="connsiteY82" fmla="*/ 409630 h 705621"/>
                    <a:gd name="connsiteX83" fmla="*/ 983112 w 1025815"/>
                    <a:gd name="connsiteY83" fmla="*/ 417559 h 705621"/>
                    <a:gd name="connsiteX84" fmla="*/ 993683 w 1025815"/>
                    <a:gd name="connsiteY84" fmla="*/ 441344 h 705621"/>
                    <a:gd name="connsiteX85" fmla="*/ 998969 w 1025815"/>
                    <a:gd name="connsiteY85" fmla="*/ 462486 h 705621"/>
                    <a:gd name="connsiteX86" fmla="*/ 1006897 w 1025815"/>
                    <a:gd name="connsiteY86" fmla="*/ 473057 h 705621"/>
                    <a:gd name="connsiteX87" fmla="*/ 1017468 w 1025815"/>
                    <a:gd name="connsiteY87" fmla="*/ 488913 h 705621"/>
                    <a:gd name="connsiteX88" fmla="*/ 1022754 w 1025815"/>
                    <a:gd name="connsiteY88" fmla="*/ 496842 h 705621"/>
                    <a:gd name="connsiteX89" fmla="*/ 1022754 w 1025815"/>
                    <a:gd name="connsiteY89" fmla="*/ 512698 h 705621"/>
                    <a:gd name="connsiteX90" fmla="*/ 1006897 w 1025815"/>
                    <a:gd name="connsiteY90" fmla="*/ 507413 h 705621"/>
                    <a:gd name="connsiteX91" fmla="*/ 988398 w 1025815"/>
                    <a:gd name="connsiteY91" fmla="*/ 502127 h 705621"/>
                    <a:gd name="connsiteX92" fmla="*/ 972541 w 1025815"/>
                    <a:gd name="connsiteY92" fmla="*/ 488913 h 705621"/>
                    <a:gd name="connsiteX93" fmla="*/ 964613 w 1025815"/>
                    <a:gd name="connsiteY93" fmla="*/ 486271 h 705621"/>
                    <a:gd name="connsiteX94" fmla="*/ 922328 w 1025815"/>
                    <a:gd name="connsiteY94" fmla="*/ 483628 h 705621"/>
                    <a:gd name="connsiteX95" fmla="*/ 903829 w 1025815"/>
                    <a:gd name="connsiteY95" fmla="*/ 480985 h 705621"/>
                    <a:gd name="connsiteX96" fmla="*/ 893258 w 1025815"/>
                    <a:gd name="connsiteY96" fmla="*/ 467771 h 705621"/>
                    <a:gd name="connsiteX97" fmla="*/ 882687 w 1025815"/>
                    <a:gd name="connsiteY97" fmla="*/ 451915 h 705621"/>
                    <a:gd name="connsiteX98" fmla="*/ 866830 w 1025815"/>
                    <a:gd name="connsiteY98" fmla="*/ 446629 h 705621"/>
                    <a:gd name="connsiteX99" fmla="*/ 858902 w 1025815"/>
                    <a:gd name="connsiteY99" fmla="*/ 443986 h 705621"/>
                    <a:gd name="connsiteX100" fmla="*/ 837759 w 1025815"/>
                    <a:gd name="connsiteY100" fmla="*/ 449272 h 705621"/>
                    <a:gd name="connsiteX101" fmla="*/ 829831 w 1025815"/>
                    <a:gd name="connsiteY101" fmla="*/ 454557 h 705621"/>
                    <a:gd name="connsiteX102" fmla="*/ 824546 w 1025815"/>
                    <a:gd name="connsiteY102" fmla="*/ 462486 h 705621"/>
                    <a:gd name="connsiteX103" fmla="*/ 821903 w 1025815"/>
                    <a:gd name="connsiteY103" fmla="*/ 470414 h 705621"/>
                    <a:gd name="connsiteX104" fmla="*/ 813974 w 1025815"/>
                    <a:gd name="connsiteY104" fmla="*/ 478342 h 705621"/>
                    <a:gd name="connsiteX105" fmla="*/ 808689 w 1025815"/>
                    <a:gd name="connsiteY105" fmla="*/ 486271 h 705621"/>
                    <a:gd name="connsiteX106" fmla="*/ 792832 w 1025815"/>
                    <a:gd name="connsiteY106" fmla="*/ 502127 h 705621"/>
                    <a:gd name="connsiteX107" fmla="*/ 782261 w 1025815"/>
                    <a:gd name="connsiteY107" fmla="*/ 517984 h 705621"/>
                    <a:gd name="connsiteX108" fmla="*/ 776976 w 1025815"/>
                    <a:gd name="connsiteY108" fmla="*/ 525912 h 705621"/>
                    <a:gd name="connsiteX109" fmla="*/ 753191 w 1025815"/>
                    <a:gd name="connsiteY109" fmla="*/ 547055 h 705621"/>
                    <a:gd name="connsiteX110" fmla="*/ 747905 w 1025815"/>
                    <a:gd name="connsiteY110" fmla="*/ 554983 h 705621"/>
                    <a:gd name="connsiteX111" fmla="*/ 745262 w 1025815"/>
                    <a:gd name="connsiteY111" fmla="*/ 562911 h 705621"/>
                    <a:gd name="connsiteX112" fmla="*/ 734691 w 1025815"/>
                    <a:gd name="connsiteY112" fmla="*/ 578768 h 705621"/>
                    <a:gd name="connsiteX113" fmla="*/ 729406 w 1025815"/>
                    <a:gd name="connsiteY113" fmla="*/ 586696 h 705621"/>
                    <a:gd name="connsiteX114" fmla="*/ 724120 w 1025815"/>
                    <a:gd name="connsiteY114" fmla="*/ 594624 h 705621"/>
                    <a:gd name="connsiteX115" fmla="*/ 718835 w 1025815"/>
                    <a:gd name="connsiteY115" fmla="*/ 610481 h 705621"/>
                    <a:gd name="connsiteX116" fmla="*/ 716192 w 1025815"/>
                    <a:gd name="connsiteY116" fmla="*/ 618409 h 705621"/>
                    <a:gd name="connsiteX117" fmla="*/ 705621 w 1025815"/>
                    <a:gd name="connsiteY117" fmla="*/ 634266 h 705621"/>
                    <a:gd name="connsiteX118" fmla="*/ 697692 w 1025815"/>
                    <a:gd name="connsiteY118" fmla="*/ 650123 h 705621"/>
                    <a:gd name="connsiteX119" fmla="*/ 695050 w 1025815"/>
                    <a:gd name="connsiteY119" fmla="*/ 665979 h 705621"/>
                    <a:gd name="connsiteX120" fmla="*/ 687121 w 1025815"/>
                    <a:gd name="connsiteY120" fmla="*/ 663337 h 705621"/>
                    <a:gd name="connsiteX121" fmla="*/ 679193 w 1025815"/>
                    <a:gd name="connsiteY121" fmla="*/ 658051 h 705621"/>
                    <a:gd name="connsiteX122" fmla="*/ 665979 w 1025815"/>
                    <a:gd name="connsiteY122" fmla="*/ 655408 h 705621"/>
                    <a:gd name="connsiteX123" fmla="*/ 658051 w 1025815"/>
                    <a:gd name="connsiteY123" fmla="*/ 650123 h 705621"/>
                    <a:gd name="connsiteX124" fmla="*/ 642194 w 1025815"/>
                    <a:gd name="connsiteY124" fmla="*/ 655408 h 705621"/>
                    <a:gd name="connsiteX125" fmla="*/ 639551 w 1025815"/>
                    <a:gd name="connsiteY125" fmla="*/ 647480 h 705621"/>
                    <a:gd name="connsiteX126" fmla="*/ 610481 w 1025815"/>
                    <a:gd name="connsiteY126" fmla="*/ 647480 h 705621"/>
                    <a:gd name="connsiteX127" fmla="*/ 602552 w 1025815"/>
                    <a:gd name="connsiteY127" fmla="*/ 650123 h 705621"/>
                    <a:gd name="connsiteX128" fmla="*/ 541769 w 1025815"/>
                    <a:gd name="connsiteY128" fmla="*/ 655408 h 705621"/>
                    <a:gd name="connsiteX129" fmla="*/ 517984 w 1025815"/>
                    <a:gd name="connsiteY129" fmla="*/ 652766 h 705621"/>
                    <a:gd name="connsiteX130" fmla="*/ 441343 w 1025815"/>
                    <a:gd name="connsiteY130" fmla="*/ 647480 h 705621"/>
                    <a:gd name="connsiteX131" fmla="*/ 430772 w 1025815"/>
                    <a:gd name="connsiteY131" fmla="*/ 644837 h 705621"/>
                    <a:gd name="connsiteX132" fmla="*/ 417558 w 1025815"/>
                    <a:gd name="connsiteY132" fmla="*/ 642194 h 705621"/>
                    <a:gd name="connsiteX133" fmla="*/ 409630 w 1025815"/>
                    <a:gd name="connsiteY133" fmla="*/ 639552 h 705621"/>
                    <a:gd name="connsiteX134" fmla="*/ 399059 w 1025815"/>
                    <a:gd name="connsiteY134" fmla="*/ 636909 h 705621"/>
                    <a:gd name="connsiteX135" fmla="*/ 383202 w 1025815"/>
                    <a:gd name="connsiteY135" fmla="*/ 631623 h 705621"/>
                    <a:gd name="connsiteX136" fmla="*/ 375274 w 1025815"/>
                    <a:gd name="connsiteY136" fmla="*/ 628981 h 705621"/>
                    <a:gd name="connsiteX137" fmla="*/ 359417 w 1025815"/>
                    <a:gd name="connsiteY137" fmla="*/ 621052 h 705621"/>
                    <a:gd name="connsiteX138" fmla="*/ 335632 w 1025815"/>
                    <a:gd name="connsiteY138" fmla="*/ 623695 h 705621"/>
                    <a:gd name="connsiteX139" fmla="*/ 306562 w 1025815"/>
                    <a:gd name="connsiteY139" fmla="*/ 626338 h 705621"/>
                    <a:gd name="connsiteX140" fmla="*/ 282777 w 1025815"/>
                    <a:gd name="connsiteY140" fmla="*/ 623695 h 705621"/>
                    <a:gd name="connsiteX141" fmla="*/ 274848 w 1025815"/>
                    <a:gd name="connsiteY141" fmla="*/ 621052 h 705621"/>
                    <a:gd name="connsiteX142" fmla="*/ 258992 w 1025815"/>
                    <a:gd name="connsiteY142" fmla="*/ 626338 h 705621"/>
                    <a:gd name="connsiteX143" fmla="*/ 251063 w 1025815"/>
                    <a:gd name="connsiteY143" fmla="*/ 628981 h 705621"/>
                    <a:gd name="connsiteX144" fmla="*/ 243135 w 1025815"/>
                    <a:gd name="connsiteY144" fmla="*/ 634266 h 705621"/>
                    <a:gd name="connsiteX145" fmla="*/ 227278 w 1025815"/>
                    <a:gd name="connsiteY145" fmla="*/ 639552 h 705621"/>
                    <a:gd name="connsiteX146" fmla="*/ 219350 w 1025815"/>
                    <a:gd name="connsiteY146" fmla="*/ 647480 h 705621"/>
                    <a:gd name="connsiteX147" fmla="*/ 211422 w 1025815"/>
                    <a:gd name="connsiteY147" fmla="*/ 652766 h 705621"/>
                    <a:gd name="connsiteX148" fmla="*/ 206136 w 1025815"/>
                    <a:gd name="connsiteY148" fmla="*/ 660694 h 705621"/>
                    <a:gd name="connsiteX149" fmla="*/ 190280 w 1025815"/>
                    <a:gd name="connsiteY149" fmla="*/ 668622 h 705621"/>
                    <a:gd name="connsiteX150" fmla="*/ 182351 w 1025815"/>
                    <a:gd name="connsiteY150" fmla="*/ 673908 h 705621"/>
                    <a:gd name="connsiteX151" fmla="*/ 177066 w 1025815"/>
                    <a:gd name="connsiteY151" fmla="*/ 665979 h 705621"/>
                    <a:gd name="connsiteX152" fmla="*/ 150638 w 1025815"/>
                    <a:gd name="connsiteY152" fmla="*/ 673908 h 705621"/>
                    <a:gd name="connsiteX153" fmla="*/ 142710 w 1025815"/>
                    <a:gd name="connsiteY153" fmla="*/ 681836 h 705621"/>
                    <a:gd name="connsiteX154" fmla="*/ 124210 w 1025815"/>
                    <a:gd name="connsiteY154" fmla="*/ 684479 h 705621"/>
                    <a:gd name="connsiteX155" fmla="*/ 100425 w 1025815"/>
                    <a:gd name="connsiteY155" fmla="*/ 697693 h 705621"/>
                    <a:gd name="connsiteX156" fmla="*/ 92497 w 1025815"/>
                    <a:gd name="connsiteY156" fmla="*/ 702978 h 705621"/>
                    <a:gd name="connsiteX157" fmla="*/ 84569 w 1025815"/>
                    <a:gd name="connsiteY157" fmla="*/ 705621 h 705621"/>
                    <a:gd name="connsiteX158" fmla="*/ 81926 w 1025815"/>
                    <a:gd name="connsiteY158" fmla="*/ 697693 h 705621"/>
                    <a:gd name="connsiteX159" fmla="*/ 66069 w 1025815"/>
                    <a:gd name="connsiteY159" fmla="*/ 684479 h 705621"/>
                    <a:gd name="connsiteX160" fmla="*/ 58141 w 1025815"/>
                    <a:gd name="connsiteY160" fmla="*/ 681836 h 705621"/>
                    <a:gd name="connsiteX161" fmla="*/ 42284 w 1025815"/>
                    <a:gd name="connsiteY161" fmla="*/ 671265 h 705621"/>
                    <a:gd name="connsiteX162" fmla="*/ 26428 w 1025815"/>
                    <a:gd name="connsiteY162" fmla="*/ 660694 h 705621"/>
                    <a:gd name="connsiteX163" fmla="*/ 18499 w 1025815"/>
                    <a:gd name="connsiteY163" fmla="*/ 655408 h 705621"/>
                    <a:gd name="connsiteX164" fmla="*/ 15857 w 1025815"/>
                    <a:gd name="connsiteY164" fmla="*/ 647480 h 705621"/>
                    <a:gd name="connsiteX165" fmla="*/ 0 w 1025815"/>
                    <a:gd name="connsiteY165" fmla="*/ 642194 h 705621"/>
                    <a:gd name="connsiteX166" fmla="*/ 2643 w 1025815"/>
                    <a:gd name="connsiteY166" fmla="*/ 581411 h 705621"/>
                    <a:gd name="connsiteX167" fmla="*/ 5285 w 1025815"/>
                    <a:gd name="connsiteY167" fmla="*/ 573482 h 705621"/>
                    <a:gd name="connsiteX168" fmla="*/ 13214 w 1025815"/>
                    <a:gd name="connsiteY168" fmla="*/ 570840 h 705621"/>
                    <a:gd name="connsiteX169" fmla="*/ 31713 w 1025815"/>
                    <a:gd name="connsiteY169" fmla="*/ 568197 h 705621"/>
                    <a:gd name="connsiteX170" fmla="*/ 39641 w 1025815"/>
                    <a:gd name="connsiteY170" fmla="*/ 562911 h 705621"/>
                    <a:gd name="connsiteX171" fmla="*/ 47570 w 1025815"/>
                    <a:gd name="connsiteY171" fmla="*/ 554983 h 705621"/>
                    <a:gd name="connsiteX172" fmla="*/ 63426 w 1025815"/>
                    <a:gd name="connsiteY172" fmla="*/ 549697 h 705621"/>
                    <a:gd name="connsiteX173" fmla="*/ 87211 w 1025815"/>
                    <a:gd name="connsiteY173" fmla="*/ 533841 h 705621"/>
                    <a:gd name="connsiteX174" fmla="*/ 95140 w 1025815"/>
                    <a:gd name="connsiteY174" fmla="*/ 528555 h 705621"/>
                    <a:gd name="connsiteX175" fmla="*/ 110996 w 1025815"/>
                    <a:gd name="connsiteY175" fmla="*/ 523270 h 705621"/>
                    <a:gd name="connsiteX176" fmla="*/ 118925 w 1025815"/>
                    <a:gd name="connsiteY176" fmla="*/ 517984 h 705621"/>
                    <a:gd name="connsiteX177" fmla="*/ 132139 w 1025815"/>
                    <a:gd name="connsiteY177" fmla="*/ 496842 h 705621"/>
                    <a:gd name="connsiteX178" fmla="*/ 134781 w 1025815"/>
                    <a:gd name="connsiteY178" fmla="*/ 488913 h 705621"/>
                    <a:gd name="connsiteX179" fmla="*/ 134781 w 1025815"/>
                    <a:gd name="connsiteY179" fmla="*/ 470414 h 705621"/>
                    <a:gd name="connsiteX180" fmla="*/ 132139 w 1025815"/>
                    <a:gd name="connsiteY180" fmla="*/ 462486 h 705621"/>
                    <a:gd name="connsiteX181" fmla="*/ 140067 w 1025815"/>
                    <a:gd name="connsiteY181" fmla="*/ 446629 h 705621"/>
                    <a:gd name="connsiteX182" fmla="*/ 145352 w 1025815"/>
                    <a:gd name="connsiteY182" fmla="*/ 430772 h 705621"/>
                    <a:gd name="connsiteX183" fmla="*/ 150638 w 1025815"/>
                    <a:gd name="connsiteY183" fmla="*/ 422844 h 705621"/>
                    <a:gd name="connsiteX184" fmla="*/ 155924 w 1025815"/>
                    <a:gd name="connsiteY184" fmla="*/ 406987 h 705621"/>
                    <a:gd name="connsiteX185" fmla="*/ 161209 w 1025815"/>
                    <a:gd name="connsiteY185" fmla="*/ 364703 h 705621"/>
                    <a:gd name="connsiteX186" fmla="*/ 166495 w 1025815"/>
                    <a:gd name="connsiteY186" fmla="*/ 356775 h 705621"/>
                    <a:gd name="connsiteX187" fmla="*/ 169137 w 1025815"/>
                    <a:gd name="connsiteY187" fmla="*/ 343561 h 705621"/>
                    <a:gd name="connsiteX188" fmla="*/ 171780 w 1025815"/>
                    <a:gd name="connsiteY188" fmla="*/ 325061 h 705621"/>
                    <a:gd name="connsiteX189" fmla="*/ 179709 w 1025815"/>
                    <a:gd name="connsiteY189" fmla="*/ 317133 h 705621"/>
                    <a:gd name="connsiteX190" fmla="*/ 174423 w 1025815"/>
                    <a:gd name="connsiteY190"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8062 w 1025815"/>
                    <a:gd name="connsiteY7" fmla="*/ 219062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1131 w 1025815"/>
                    <a:gd name="connsiteY20" fmla="*/ 245778 h 705621"/>
                    <a:gd name="connsiteX21" fmla="*/ 398535 w 1025815"/>
                    <a:gd name="connsiteY21" fmla="*/ 228325 h 705621"/>
                    <a:gd name="connsiteX22" fmla="*/ 420724 w 1025815"/>
                    <a:gd name="connsiteY22" fmla="*/ 207183 h 705621"/>
                    <a:gd name="connsiteX23" fmla="*/ 459843 w 1025815"/>
                    <a:gd name="connsiteY23" fmla="*/ 184994 h 705621"/>
                    <a:gd name="connsiteX24" fmla="*/ 467771 w 1025815"/>
                    <a:gd name="connsiteY24" fmla="*/ 179709 h 705621"/>
                    <a:gd name="connsiteX25" fmla="*/ 475699 w 1025815"/>
                    <a:gd name="connsiteY25" fmla="*/ 177066 h 705621"/>
                    <a:gd name="connsiteX26" fmla="*/ 483628 w 1025815"/>
                    <a:gd name="connsiteY26" fmla="*/ 169138 h 705621"/>
                    <a:gd name="connsiteX27" fmla="*/ 491556 w 1025815"/>
                    <a:gd name="connsiteY27" fmla="*/ 166495 h 705621"/>
                    <a:gd name="connsiteX28" fmla="*/ 499484 w 1025815"/>
                    <a:gd name="connsiteY28" fmla="*/ 161209 h 705621"/>
                    <a:gd name="connsiteX29" fmla="*/ 510055 w 1025815"/>
                    <a:gd name="connsiteY29" fmla="*/ 158567 h 705621"/>
                    <a:gd name="connsiteX30" fmla="*/ 525912 w 1025815"/>
                    <a:gd name="connsiteY30" fmla="*/ 153281 h 705621"/>
                    <a:gd name="connsiteX31" fmla="*/ 533840 w 1025815"/>
                    <a:gd name="connsiteY31" fmla="*/ 150638 h 705621"/>
                    <a:gd name="connsiteX32" fmla="*/ 560268 w 1025815"/>
                    <a:gd name="connsiteY32" fmla="*/ 142710 h 705621"/>
                    <a:gd name="connsiteX33" fmla="*/ 584053 w 1025815"/>
                    <a:gd name="connsiteY33" fmla="*/ 132139 h 705621"/>
                    <a:gd name="connsiteX34" fmla="*/ 589600 w 1025815"/>
                    <a:gd name="connsiteY34" fmla="*/ 117590 h 705621"/>
                    <a:gd name="connsiteX35" fmla="*/ 600956 w 1025815"/>
                    <a:gd name="connsiteY35" fmla="*/ 95663 h 705621"/>
                    <a:gd name="connsiteX36" fmla="*/ 623695 w 1025815"/>
                    <a:gd name="connsiteY36" fmla="*/ 79283 h 705621"/>
                    <a:gd name="connsiteX37" fmla="*/ 631623 w 1025815"/>
                    <a:gd name="connsiteY37" fmla="*/ 76641 h 705621"/>
                    <a:gd name="connsiteX38" fmla="*/ 639551 w 1025815"/>
                    <a:gd name="connsiteY38" fmla="*/ 71355 h 705621"/>
                    <a:gd name="connsiteX39" fmla="*/ 647480 w 1025815"/>
                    <a:gd name="connsiteY39" fmla="*/ 68712 h 705621"/>
                    <a:gd name="connsiteX40" fmla="*/ 652765 w 1025815"/>
                    <a:gd name="connsiteY40" fmla="*/ 60784 h 705621"/>
                    <a:gd name="connsiteX41" fmla="*/ 668622 w 1025815"/>
                    <a:gd name="connsiteY41" fmla="*/ 52856 h 705621"/>
                    <a:gd name="connsiteX42" fmla="*/ 684478 w 1025815"/>
                    <a:gd name="connsiteY42" fmla="*/ 44927 h 705621"/>
                    <a:gd name="connsiteX43" fmla="*/ 692407 w 1025815"/>
                    <a:gd name="connsiteY43" fmla="*/ 39642 h 705621"/>
                    <a:gd name="connsiteX44" fmla="*/ 708263 w 1025815"/>
                    <a:gd name="connsiteY44" fmla="*/ 34356 h 705621"/>
                    <a:gd name="connsiteX45" fmla="*/ 724120 w 1025815"/>
                    <a:gd name="connsiteY45" fmla="*/ 29071 h 705621"/>
                    <a:gd name="connsiteX46" fmla="*/ 739977 w 1025815"/>
                    <a:gd name="connsiteY46" fmla="*/ 21142 h 705621"/>
                    <a:gd name="connsiteX47" fmla="*/ 755833 w 1025815"/>
                    <a:gd name="connsiteY47" fmla="*/ 15857 h 705621"/>
                    <a:gd name="connsiteX48" fmla="*/ 763762 w 1025815"/>
                    <a:gd name="connsiteY48" fmla="*/ 13214 h 705621"/>
                    <a:gd name="connsiteX49" fmla="*/ 798118 w 1025815"/>
                    <a:gd name="connsiteY49" fmla="*/ 10571 h 705621"/>
                    <a:gd name="connsiteX50" fmla="*/ 808689 w 1025815"/>
                    <a:gd name="connsiteY50" fmla="*/ 7929 h 705621"/>
                    <a:gd name="connsiteX51" fmla="*/ 816617 w 1025815"/>
                    <a:gd name="connsiteY51" fmla="*/ 5286 h 705621"/>
                    <a:gd name="connsiteX52" fmla="*/ 843045 w 1025815"/>
                    <a:gd name="connsiteY52" fmla="*/ 0 h 705621"/>
                    <a:gd name="connsiteX53" fmla="*/ 840402 w 1025815"/>
                    <a:gd name="connsiteY53" fmla="*/ 7929 h 705621"/>
                    <a:gd name="connsiteX54" fmla="*/ 835117 w 1025815"/>
                    <a:gd name="connsiteY54" fmla="*/ 15857 h 705621"/>
                    <a:gd name="connsiteX55" fmla="*/ 829831 w 1025815"/>
                    <a:gd name="connsiteY55" fmla="*/ 31713 h 705621"/>
                    <a:gd name="connsiteX56" fmla="*/ 832474 w 1025815"/>
                    <a:gd name="connsiteY56" fmla="*/ 39642 h 705621"/>
                    <a:gd name="connsiteX57" fmla="*/ 821903 w 1025815"/>
                    <a:gd name="connsiteY57" fmla="*/ 55498 h 705621"/>
                    <a:gd name="connsiteX58" fmla="*/ 816617 w 1025815"/>
                    <a:gd name="connsiteY58" fmla="*/ 87212 h 705621"/>
                    <a:gd name="connsiteX59" fmla="*/ 824546 w 1025815"/>
                    <a:gd name="connsiteY59" fmla="*/ 121568 h 705621"/>
                    <a:gd name="connsiteX60" fmla="*/ 816617 w 1025815"/>
                    <a:gd name="connsiteY60" fmla="*/ 140067 h 705621"/>
                    <a:gd name="connsiteX61" fmla="*/ 806046 w 1025815"/>
                    <a:gd name="connsiteY61" fmla="*/ 184994 h 705621"/>
                    <a:gd name="connsiteX62" fmla="*/ 798118 w 1025815"/>
                    <a:gd name="connsiteY62" fmla="*/ 187637 h 705621"/>
                    <a:gd name="connsiteX63" fmla="*/ 790189 w 1025815"/>
                    <a:gd name="connsiteY63" fmla="*/ 195566 h 705621"/>
                    <a:gd name="connsiteX64" fmla="*/ 806046 w 1025815"/>
                    <a:gd name="connsiteY64" fmla="*/ 227279 h 705621"/>
                    <a:gd name="connsiteX65" fmla="*/ 811332 w 1025815"/>
                    <a:gd name="connsiteY65" fmla="*/ 235207 h 705621"/>
                    <a:gd name="connsiteX66" fmla="*/ 819260 w 1025815"/>
                    <a:gd name="connsiteY66" fmla="*/ 261635 h 705621"/>
                    <a:gd name="connsiteX67" fmla="*/ 821903 w 1025815"/>
                    <a:gd name="connsiteY67" fmla="*/ 269563 h 705621"/>
                    <a:gd name="connsiteX68" fmla="*/ 824546 w 1025815"/>
                    <a:gd name="connsiteY68" fmla="*/ 277492 h 705621"/>
                    <a:gd name="connsiteX69" fmla="*/ 829831 w 1025815"/>
                    <a:gd name="connsiteY69" fmla="*/ 285420 h 705621"/>
                    <a:gd name="connsiteX70" fmla="*/ 832474 w 1025815"/>
                    <a:gd name="connsiteY70" fmla="*/ 293348 h 705621"/>
                    <a:gd name="connsiteX71" fmla="*/ 856259 w 1025815"/>
                    <a:gd name="connsiteY71" fmla="*/ 306562 h 705621"/>
                    <a:gd name="connsiteX72" fmla="*/ 864187 w 1025815"/>
                    <a:gd name="connsiteY72" fmla="*/ 314490 h 705621"/>
                    <a:gd name="connsiteX73" fmla="*/ 872115 w 1025815"/>
                    <a:gd name="connsiteY73" fmla="*/ 319776 h 705621"/>
                    <a:gd name="connsiteX74" fmla="*/ 877401 w 1025815"/>
                    <a:gd name="connsiteY74" fmla="*/ 335633 h 705621"/>
                    <a:gd name="connsiteX75" fmla="*/ 882687 w 1025815"/>
                    <a:gd name="connsiteY75" fmla="*/ 343561 h 705621"/>
                    <a:gd name="connsiteX76" fmla="*/ 885329 w 1025815"/>
                    <a:gd name="connsiteY76" fmla="*/ 351489 h 705621"/>
                    <a:gd name="connsiteX77" fmla="*/ 917043 w 1025815"/>
                    <a:gd name="connsiteY77" fmla="*/ 362060 h 705621"/>
                    <a:gd name="connsiteX78" fmla="*/ 932899 w 1025815"/>
                    <a:gd name="connsiteY78" fmla="*/ 369989 h 705621"/>
                    <a:gd name="connsiteX79" fmla="*/ 940828 w 1025815"/>
                    <a:gd name="connsiteY79" fmla="*/ 372631 h 705621"/>
                    <a:gd name="connsiteX80" fmla="*/ 964613 w 1025815"/>
                    <a:gd name="connsiteY80" fmla="*/ 385845 h 705621"/>
                    <a:gd name="connsiteX81" fmla="*/ 972541 w 1025815"/>
                    <a:gd name="connsiteY81" fmla="*/ 393774 h 705621"/>
                    <a:gd name="connsiteX82" fmla="*/ 977826 w 1025815"/>
                    <a:gd name="connsiteY82" fmla="*/ 409630 h 705621"/>
                    <a:gd name="connsiteX83" fmla="*/ 983112 w 1025815"/>
                    <a:gd name="connsiteY83" fmla="*/ 417559 h 705621"/>
                    <a:gd name="connsiteX84" fmla="*/ 993683 w 1025815"/>
                    <a:gd name="connsiteY84" fmla="*/ 441344 h 705621"/>
                    <a:gd name="connsiteX85" fmla="*/ 998969 w 1025815"/>
                    <a:gd name="connsiteY85" fmla="*/ 462486 h 705621"/>
                    <a:gd name="connsiteX86" fmla="*/ 1006897 w 1025815"/>
                    <a:gd name="connsiteY86" fmla="*/ 473057 h 705621"/>
                    <a:gd name="connsiteX87" fmla="*/ 1017468 w 1025815"/>
                    <a:gd name="connsiteY87" fmla="*/ 488913 h 705621"/>
                    <a:gd name="connsiteX88" fmla="*/ 1022754 w 1025815"/>
                    <a:gd name="connsiteY88" fmla="*/ 496842 h 705621"/>
                    <a:gd name="connsiteX89" fmla="*/ 1022754 w 1025815"/>
                    <a:gd name="connsiteY89" fmla="*/ 512698 h 705621"/>
                    <a:gd name="connsiteX90" fmla="*/ 1006897 w 1025815"/>
                    <a:gd name="connsiteY90" fmla="*/ 507413 h 705621"/>
                    <a:gd name="connsiteX91" fmla="*/ 988398 w 1025815"/>
                    <a:gd name="connsiteY91" fmla="*/ 502127 h 705621"/>
                    <a:gd name="connsiteX92" fmla="*/ 972541 w 1025815"/>
                    <a:gd name="connsiteY92" fmla="*/ 488913 h 705621"/>
                    <a:gd name="connsiteX93" fmla="*/ 964613 w 1025815"/>
                    <a:gd name="connsiteY93" fmla="*/ 486271 h 705621"/>
                    <a:gd name="connsiteX94" fmla="*/ 922328 w 1025815"/>
                    <a:gd name="connsiteY94" fmla="*/ 483628 h 705621"/>
                    <a:gd name="connsiteX95" fmla="*/ 903829 w 1025815"/>
                    <a:gd name="connsiteY95" fmla="*/ 480985 h 705621"/>
                    <a:gd name="connsiteX96" fmla="*/ 893258 w 1025815"/>
                    <a:gd name="connsiteY96" fmla="*/ 467771 h 705621"/>
                    <a:gd name="connsiteX97" fmla="*/ 882687 w 1025815"/>
                    <a:gd name="connsiteY97" fmla="*/ 451915 h 705621"/>
                    <a:gd name="connsiteX98" fmla="*/ 866830 w 1025815"/>
                    <a:gd name="connsiteY98" fmla="*/ 446629 h 705621"/>
                    <a:gd name="connsiteX99" fmla="*/ 858902 w 1025815"/>
                    <a:gd name="connsiteY99" fmla="*/ 443986 h 705621"/>
                    <a:gd name="connsiteX100" fmla="*/ 837759 w 1025815"/>
                    <a:gd name="connsiteY100" fmla="*/ 449272 h 705621"/>
                    <a:gd name="connsiteX101" fmla="*/ 829831 w 1025815"/>
                    <a:gd name="connsiteY101" fmla="*/ 454557 h 705621"/>
                    <a:gd name="connsiteX102" fmla="*/ 824546 w 1025815"/>
                    <a:gd name="connsiteY102" fmla="*/ 462486 h 705621"/>
                    <a:gd name="connsiteX103" fmla="*/ 821903 w 1025815"/>
                    <a:gd name="connsiteY103" fmla="*/ 470414 h 705621"/>
                    <a:gd name="connsiteX104" fmla="*/ 813974 w 1025815"/>
                    <a:gd name="connsiteY104" fmla="*/ 478342 h 705621"/>
                    <a:gd name="connsiteX105" fmla="*/ 808689 w 1025815"/>
                    <a:gd name="connsiteY105" fmla="*/ 486271 h 705621"/>
                    <a:gd name="connsiteX106" fmla="*/ 792832 w 1025815"/>
                    <a:gd name="connsiteY106" fmla="*/ 502127 h 705621"/>
                    <a:gd name="connsiteX107" fmla="*/ 782261 w 1025815"/>
                    <a:gd name="connsiteY107" fmla="*/ 517984 h 705621"/>
                    <a:gd name="connsiteX108" fmla="*/ 776976 w 1025815"/>
                    <a:gd name="connsiteY108" fmla="*/ 525912 h 705621"/>
                    <a:gd name="connsiteX109" fmla="*/ 753191 w 1025815"/>
                    <a:gd name="connsiteY109" fmla="*/ 547055 h 705621"/>
                    <a:gd name="connsiteX110" fmla="*/ 747905 w 1025815"/>
                    <a:gd name="connsiteY110" fmla="*/ 554983 h 705621"/>
                    <a:gd name="connsiteX111" fmla="*/ 745262 w 1025815"/>
                    <a:gd name="connsiteY111" fmla="*/ 562911 h 705621"/>
                    <a:gd name="connsiteX112" fmla="*/ 734691 w 1025815"/>
                    <a:gd name="connsiteY112" fmla="*/ 578768 h 705621"/>
                    <a:gd name="connsiteX113" fmla="*/ 729406 w 1025815"/>
                    <a:gd name="connsiteY113" fmla="*/ 586696 h 705621"/>
                    <a:gd name="connsiteX114" fmla="*/ 724120 w 1025815"/>
                    <a:gd name="connsiteY114" fmla="*/ 594624 h 705621"/>
                    <a:gd name="connsiteX115" fmla="*/ 718835 w 1025815"/>
                    <a:gd name="connsiteY115" fmla="*/ 610481 h 705621"/>
                    <a:gd name="connsiteX116" fmla="*/ 716192 w 1025815"/>
                    <a:gd name="connsiteY116" fmla="*/ 618409 h 705621"/>
                    <a:gd name="connsiteX117" fmla="*/ 705621 w 1025815"/>
                    <a:gd name="connsiteY117" fmla="*/ 634266 h 705621"/>
                    <a:gd name="connsiteX118" fmla="*/ 697692 w 1025815"/>
                    <a:gd name="connsiteY118" fmla="*/ 650123 h 705621"/>
                    <a:gd name="connsiteX119" fmla="*/ 695050 w 1025815"/>
                    <a:gd name="connsiteY119" fmla="*/ 665979 h 705621"/>
                    <a:gd name="connsiteX120" fmla="*/ 687121 w 1025815"/>
                    <a:gd name="connsiteY120" fmla="*/ 663337 h 705621"/>
                    <a:gd name="connsiteX121" fmla="*/ 679193 w 1025815"/>
                    <a:gd name="connsiteY121" fmla="*/ 658051 h 705621"/>
                    <a:gd name="connsiteX122" fmla="*/ 665979 w 1025815"/>
                    <a:gd name="connsiteY122" fmla="*/ 655408 h 705621"/>
                    <a:gd name="connsiteX123" fmla="*/ 658051 w 1025815"/>
                    <a:gd name="connsiteY123" fmla="*/ 650123 h 705621"/>
                    <a:gd name="connsiteX124" fmla="*/ 642194 w 1025815"/>
                    <a:gd name="connsiteY124" fmla="*/ 655408 h 705621"/>
                    <a:gd name="connsiteX125" fmla="*/ 639551 w 1025815"/>
                    <a:gd name="connsiteY125" fmla="*/ 647480 h 705621"/>
                    <a:gd name="connsiteX126" fmla="*/ 610481 w 1025815"/>
                    <a:gd name="connsiteY126" fmla="*/ 647480 h 705621"/>
                    <a:gd name="connsiteX127" fmla="*/ 602552 w 1025815"/>
                    <a:gd name="connsiteY127" fmla="*/ 650123 h 705621"/>
                    <a:gd name="connsiteX128" fmla="*/ 541769 w 1025815"/>
                    <a:gd name="connsiteY128" fmla="*/ 655408 h 705621"/>
                    <a:gd name="connsiteX129" fmla="*/ 517984 w 1025815"/>
                    <a:gd name="connsiteY129" fmla="*/ 652766 h 705621"/>
                    <a:gd name="connsiteX130" fmla="*/ 441343 w 1025815"/>
                    <a:gd name="connsiteY130" fmla="*/ 647480 h 705621"/>
                    <a:gd name="connsiteX131" fmla="*/ 430772 w 1025815"/>
                    <a:gd name="connsiteY131" fmla="*/ 644837 h 705621"/>
                    <a:gd name="connsiteX132" fmla="*/ 417558 w 1025815"/>
                    <a:gd name="connsiteY132" fmla="*/ 642194 h 705621"/>
                    <a:gd name="connsiteX133" fmla="*/ 409630 w 1025815"/>
                    <a:gd name="connsiteY133" fmla="*/ 639552 h 705621"/>
                    <a:gd name="connsiteX134" fmla="*/ 399059 w 1025815"/>
                    <a:gd name="connsiteY134" fmla="*/ 636909 h 705621"/>
                    <a:gd name="connsiteX135" fmla="*/ 383202 w 1025815"/>
                    <a:gd name="connsiteY135" fmla="*/ 631623 h 705621"/>
                    <a:gd name="connsiteX136" fmla="*/ 375274 w 1025815"/>
                    <a:gd name="connsiteY136" fmla="*/ 628981 h 705621"/>
                    <a:gd name="connsiteX137" fmla="*/ 359417 w 1025815"/>
                    <a:gd name="connsiteY137" fmla="*/ 621052 h 705621"/>
                    <a:gd name="connsiteX138" fmla="*/ 335632 w 1025815"/>
                    <a:gd name="connsiteY138" fmla="*/ 623695 h 705621"/>
                    <a:gd name="connsiteX139" fmla="*/ 306562 w 1025815"/>
                    <a:gd name="connsiteY139" fmla="*/ 626338 h 705621"/>
                    <a:gd name="connsiteX140" fmla="*/ 282777 w 1025815"/>
                    <a:gd name="connsiteY140" fmla="*/ 623695 h 705621"/>
                    <a:gd name="connsiteX141" fmla="*/ 274848 w 1025815"/>
                    <a:gd name="connsiteY141" fmla="*/ 621052 h 705621"/>
                    <a:gd name="connsiteX142" fmla="*/ 258992 w 1025815"/>
                    <a:gd name="connsiteY142" fmla="*/ 626338 h 705621"/>
                    <a:gd name="connsiteX143" fmla="*/ 251063 w 1025815"/>
                    <a:gd name="connsiteY143" fmla="*/ 628981 h 705621"/>
                    <a:gd name="connsiteX144" fmla="*/ 243135 w 1025815"/>
                    <a:gd name="connsiteY144" fmla="*/ 634266 h 705621"/>
                    <a:gd name="connsiteX145" fmla="*/ 227278 w 1025815"/>
                    <a:gd name="connsiteY145" fmla="*/ 639552 h 705621"/>
                    <a:gd name="connsiteX146" fmla="*/ 219350 w 1025815"/>
                    <a:gd name="connsiteY146" fmla="*/ 647480 h 705621"/>
                    <a:gd name="connsiteX147" fmla="*/ 211422 w 1025815"/>
                    <a:gd name="connsiteY147" fmla="*/ 652766 h 705621"/>
                    <a:gd name="connsiteX148" fmla="*/ 206136 w 1025815"/>
                    <a:gd name="connsiteY148" fmla="*/ 660694 h 705621"/>
                    <a:gd name="connsiteX149" fmla="*/ 190280 w 1025815"/>
                    <a:gd name="connsiteY149" fmla="*/ 668622 h 705621"/>
                    <a:gd name="connsiteX150" fmla="*/ 182351 w 1025815"/>
                    <a:gd name="connsiteY150" fmla="*/ 673908 h 705621"/>
                    <a:gd name="connsiteX151" fmla="*/ 177066 w 1025815"/>
                    <a:gd name="connsiteY151" fmla="*/ 665979 h 705621"/>
                    <a:gd name="connsiteX152" fmla="*/ 150638 w 1025815"/>
                    <a:gd name="connsiteY152" fmla="*/ 673908 h 705621"/>
                    <a:gd name="connsiteX153" fmla="*/ 142710 w 1025815"/>
                    <a:gd name="connsiteY153" fmla="*/ 681836 h 705621"/>
                    <a:gd name="connsiteX154" fmla="*/ 124210 w 1025815"/>
                    <a:gd name="connsiteY154" fmla="*/ 684479 h 705621"/>
                    <a:gd name="connsiteX155" fmla="*/ 100425 w 1025815"/>
                    <a:gd name="connsiteY155" fmla="*/ 697693 h 705621"/>
                    <a:gd name="connsiteX156" fmla="*/ 92497 w 1025815"/>
                    <a:gd name="connsiteY156" fmla="*/ 702978 h 705621"/>
                    <a:gd name="connsiteX157" fmla="*/ 84569 w 1025815"/>
                    <a:gd name="connsiteY157" fmla="*/ 705621 h 705621"/>
                    <a:gd name="connsiteX158" fmla="*/ 81926 w 1025815"/>
                    <a:gd name="connsiteY158" fmla="*/ 697693 h 705621"/>
                    <a:gd name="connsiteX159" fmla="*/ 66069 w 1025815"/>
                    <a:gd name="connsiteY159" fmla="*/ 684479 h 705621"/>
                    <a:gd name="connsiteX160" fmla="*/ 58141 w 1025815"/>
                    <a:gd name="connsiteY160" fmla="*/ 681836 h 705621"/>
                    <a:gd name="connsiteX161" fmla="*/ 42284 w 1025815"/>
                    <a:gd name="connsiteY161" fmla="*/ 671265 h 705621"/>
                    <a:gd name="connsiteX162" fmla="*/ 26428 w 1025815"/>
                    <a:gd name="connsiteY162" fmla="*/ 660694 h 705621"/>
                    <a:gd name="connsiteX163" fmla="*/ 18499 w 1025815"/>
                    <a:gd name="connsiteY163" fmla="*/ 655408 h 705621"/>
                    <a:gd name="connsiteX164" fmla="*/ 15857 w 1025815"/>
                    <a:gd name="connsiteY164" fmla="*/ 647480 h 705621"/>
                    <a:gd name="connsiteX165" fmla="*/ 0 w 1025815"/>
                    <a:gd name="connsiteY165" fmla="*/ 642194 h 705621"/>
                    <a:gd name="connsiteX166" fmla="*/ 2643 w 1025815"/>
                    <a:gd name="connsiteY166" fmla="*/ 581411 h 705621"/>
                    <a:gd name="connsiteX167" fmla="*/ 5285 w 1025815"/>
                    <a:gd name="connsiteY167" fmla="*/ 573482 h 705621"/>
                    <a:gd name="connsiteX168" fmla="*/ 13214 w 1025815"/>
                    <a:gd name="connsiteY168" fmla="*/ 570840 h 705621"/>
                    <a:gd name="connsiteX169" fmla="*/ 31713 w 1025815"/>
                    <a:gd name="connsiteY169" fmla="*/ 568197 h 705621"/>
                    <a:gd name="connsiteX170" fmla="*/ 39641 w 1025815"/>
                    <a:gd name="connsiteY170" fmla="*/ 562911 h 705621"/>
                    <a:gd name="connsiteX171" fmla="*/ 47570 w 1025815"/>
                    <a:gd name="connsiteY171" fmla="*/ 554983 h 705621"/>
                    <a:gd name="connsiteX172" fmla="*/ 63426 w 1025815"/>
                    <a:gd name="connsiteY172" fmla="*/ 549697 h 705621"/>
                    <a:gd name="connsiteX173" fmla="*/ 87211 w 1025815"/>
                    <a:gd name="connsiteY173" fmla="*/ 533841 h 705621"/>
                    <a:gd name="connsiteX174" fmla="*/ 95140 w 1025815"/>
                    <a:gd name="connsiteY174" fmla="*/ 528555 h 705621"/>
                    <a:gd name="connsiteX175" fmla="*/ 110996 w 1025815"/>
                    <a:gd name="connsiteY175" fmla="*/ 523270 h 705621"/>
                    <a:gd name="connsiteX176" fmla="*/ 118925 w 1025815"/>
                    <a:gd name="connsiteY176" fmla="*/ 517984 h 705621"/>
                    <a:gd name="connsiteX177" fmla="*/ 132139 w 1025815"/>
                    <a:gd name="connsiteY177" fmla="*/ 496842 h 705621"/>
                    <a:gd name="connsiteX178" fmla="*/ 134781 w 1025815"/>
                    <a:gd name="connsiteY178" fmla="*/ 488913 h 705621"/>
                    <a:gd name="connsiteX179" fmla="*/ 134781 w 1025815"/>
                    <a:gd name="connsiteY179" fmla="*/ 470414 h 705621"/>
                    <a:gd name="connsiteX180" fmla="*/ 132139 w 1025815"/>
                    <a:gd name="connsiteY180" fmla="*/ 462486 h 705621"/>
                    <a:gd name="connsiteX181" fmla="*/ 140067 w 1025815"/>
                    <a:gd name="connsiteY181" fmla="*/ 446629 h 705621"/>
                    <a:gd name="connsiteX182" fmla="*/ 145352 w 1025815"/>
                    <a:gd name="connsiteY182" fmla="*/ 430772 h 705621"/>
                    <a:gd name="connsiteX183" fmla="*/ 150638 w 1025815"/>
                    <a:gd name="connsiteY183" fmla="*/ 422844 h 705621"/>
                    <a:gd name="connsiteX184" fmla="*/ 155924 w 1025815"/>
                    <a:gd name="connsiteY184" fmla="*/ 406987 h 705621"/>
                    <a:gd name="connsiteX185" fmla="*/ 161209 w 1025815"/>
                    <a:gd name="connsiteY185" fmla="*/ 364703 h 705621"/>
                    <a:gd name="connsiteX186" fmla="*/ 166495 w 1025815"/>
                    <a:gd name="connsiteY186" fmla="*/ 356775 h 705621"/>
                    <a:gd name="connsiteX187" fmla="*/ 169137 w 1025815"/>
                    <a:gd name="connsiteY187" fmla="*/ 343561 h 705621"/>
                    <a:gd name="connsiteX188" fmla="*/ 171780 w 1025815"/>
                    <a:gd name="connsiteY188" fmla="*/ 325061 h 705621"/>
                    <a:gd name="connsiteX189" fmla="*/ 179709 w 1025815"/>
                    <a:gd name="connsiteY189" fmla="*/ 317133 h 705621"/>
                    <a:gd name="connsiteX190" fmla="*/ 174423 w 1025815"/>
                    <a:gd name="connsiteY190"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8062 w 1025815"/>
                    <a:gd name="connsiteY7" fmla="*/ 219062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1131 w 1025815"/>
                    <a:gd name="connsiteY20" fmla="*/ 245778 h 705621"/>
                    <a:gd name="connsiteX21" fmla="*/ 408060 w 1025815"/>
                    <a:gd name="connsiteY21" fmla="*/ 221182 h 705621"/>
                    <a:gd name="connsiteX22" fmla="*/ 420724 w 1025815"/>
                    <a:gd name="connsiteY22" fmla="*/ 207183 h 705621"/>
                    <a:gd name="connsiteX23" fmla="*/ 459843 w 1025815"/>
                    <a:gd name="connsiteY23" fmla="*/ 184994 h 705621"/>
                    <a:gd name="connsiteX24" fmla="*/ 467771 w 1025815"/>
                    <a:gd name="connsiteY24" fmla="*/ 179709 h 705621"/>
                    <a:gd name="connsiteX25" fmla="*/ 475699 w 1025815"/>
                    <a:gd name="connsiteY25" fmla="*/ 177066 h 705621"/>
                    <a:gd name="connsiteX26" fmla="*/ 483628 w 1025815"/>
                    <a:gd name="connsiteY26" fmla="*/ 169138 h 705621"/>
                    <a:gd name="connsiteX27" fmla="*/ 491556 w 1025815"/>
                    <a:gd name="connsiteY27" fmla="*/ 166495 h 705621"/>
                    <a:gd name="connsiteX28" fmla="*/ 499484 w 1025815"/>
                    <a:gd name="connsiteY28" fmla="*/ 161209 h 705621"/>
                    <a:gd name="connsiteX29" fmla="*/ 510055 w 1025815"/>
                    <a:gd name="connsiteY29" fmla="*/ 158567 h 705621"/>
                    <a:gd name="connsiteX30" fmla="*/ 525912 w 1025815"/>
                    <a:gd name="connsiteY30" fmla="*/ 153281 h 705621"/>
                    <a:gd name="connsiteX31" fmla="*/ 533840 w 1025815"/>
                    <a:gd name="connsiteY31" fmla="*/ 150638 h 705621"/>
                    <a:gd name="connsiteX32" fmla="*/ 560268 w 1025815"/>
                    <a:gd name="connsiteY32" fmla="*/ 142710 h 705621"/>
                    <a:gd name="connsiteX33" fmla="*/ 584053 w 1025815"/>
                    <a:gd name="connsiteY33" fmla="*/ 132139 h 705621"/>
                    <a:gd name="connsiteX34" fmla="*/ 589600 w 1025815"/>
                    <a:gd name="connsiteY34" fmla="*/ 117590 h 705621"/>
                    <a:gd name="connsiteX35" fmla="*/ 600956 w 1025815"/>
                    <a:gd name="connsiteY35" fmla="*/ 95663 h 705621"/>
                    <a:gd name="connsiteX36" fmla="*/ 623695 w 1025815"/>
                    <a:gd name="connsiteY36" fmla="*/ 79283 h 705621"/>
                    <a:gd name="connsiteX37" fmla="*/ 631623 w 1025815"/>
                    <a:gd name="connsiteY37" fmla="*/ 76641 h 705621"/>
                    <a:gd name="connsiteX38" fmla="*/ 639551 w 1025815"/>
                    <a:gd name="connsiteY38" fmla="*/ 71355 h 705621"/>
                    <a:gd name="connsiteX39" fmla="*/ 647480 w 1025815"/>
                    <a:gd name="connsiteY39" fmla="*/ 68712 h 705621"/>
                    <a:gd name="connsiteX40" fmla="*/ 652765 w 1025815"/>
                    <a:gd name="connsiteY40" fmla="*/ 60784 h 705621"/>
                    <a:gd name="connsiteX41" fmla="*/ 668622 w 1025815"/>
                    <a:gd name="connsiteY41" fmla="*/ 52856 h 705621"/>
                    <a:gd name="connsiteX42" fmla="*/ 684478 w 1025815"/>
                    <a:gd name="connsiteY42" fmla="*/ 44927 h 705621"/>
                    <a:gd name="connsiteX43" fmla="*/ 692407 w 1025815"/>
                    <a:gd name="connsiteY43" fmla="*/ 39642 h 705621"/>
                    <a:gd name="connsiteX44" fmla="*/ 708263 w 1025815"/>
                    <a:gd name="connsiteY44" fmla="*/ 34356 h 705621"/>
                    <a:gd name="connsiteX45" fmla="*/ 724120 w 1025815"/>
                    <a:gd name="connsiteY45" fmla="*/ 29071 h 705621"/>
                    <a:gd name="connsiteX46" fmla="*/ 739977 w 1025815"/>
                    <a:gd name="connsiteY46" fmla="*/ 21142 h 705621"/>
                    <a:gd name="connsiteX47" fmla="*/ 755833 w 1025815"/>
                    <a:gd name="connsiteY47" fmla="*/ 15857 h 705621"/>
                    <a:gd name="connsiteX48" fmla="*/ 763762 w 1025815"/>
                    <a:gd name="connsiteY48" fmla="*/ 13214 h 705621"/>
                    <a:gd name="connsiteX49" fmla="*/ 798118 w 1025815"/>
                    <a:gd name="connsiteY49" fmla="*/ 10571 h 705621"/>
                    <a:gd name="connsiteX50" fmla="*/ 808689 w 1025815"/>
                    <a:gd name="connsiteY50" fmla="*/ 7929 h 705621"/>
                    <a:gd name="connsiteX51" fmla="*/ 816617 w 1025815"/>
                    <a:gd name="connsiteY51" fmla="*/ 5286 h 705621"/>
                    <a:gd name="connsiteX52" fmla="*/ 843045 w 1025815"/>
                    <a:gd name="connsiteY52" fmla="*/ 0 h 705621"/>
                    <a:gd name="connsiteX53" fmla="*/ 840402 w 1025815"/>
                    <a:gd name="connsiteY53" fmla="*/ 7929 h 705621"/>
                    <a:gd name="connsiteX54" fmla="*/ 835117 w 1025815"/>
                    <a:gd name="connsiteY54" fmla="*/ 15857 h 705621"/>
                    <a:gd name="connsiteX55" fmla="*/ 829831 w 1025815"/>
                    <a:gd name="connsiteY55" fmla="*/ 31713 h 705621"/>
                    <a:gd name="connsiteX56" fmla="*/ 832474 w 1025815"/>
                    <a:gd name="connsiteY56" fmla="*/ 39642 h 705621"/>
                    <a:gd name="connsiteX57" fmla="*/ 821903 w 1025815"/>
                    <a:gd name="connsiteY57" fmla="*/ 55498 h 705621"/>
                    <a:gd name="connsiteX58" fmla="*/ 816617 w 1025815"/>
                    <a:gd name="connsiteY58" fmla="*/ 87212 h 705621"/>
                    <a:gd name="connsiteX59" fmla="*/ 824546 w 1025815"/>
                    <a:gd name="connsiteY59" fmla="*/ 121568 h 705621"/>
                    <a:gd name="connsiteX60" fmla="*/ 816617 w 1025815"/>
                    <a:gd name="connsiteY60" fmla="*/ 140067 h 705621"/>
                    <a:gd name="connsiteX61" fmla="*/ 806046 w 1025815"/>
                    <a:gd name="connsiteY61" fmla="*/ 184994 h 705621"/>
                    <a:gd name="connsiteX62" fmla="*/ 798118 w 1025815"/>
                    <a:gd name="connsiteY62" fmla="*/ 187637 h 705621"/>
                    <a:gd name="connsiteX63" fmla="*/ 790189 w 1025815"/>
                    <a:gd name="connsiteY63" fmla="*/ 195566 h 705621"/>
                    <a:gd name="connsiteX64" fmla="*/ 806046 w 1025815"/>
                    <a:gd name="connsiteY64" fmla="*/ 227279 h 705621"/>
                    <a:gd name="connsiteX65" fmla="*/ 811332 w 1025815"/>
                    <a:gd name="connsiteY65" fmla="*/ 235207 h 705621"/>
                    <a:gd name="connsiteX66" fmla="*/ 819260 w 1025815"/>
                    <a:gd name="connsiteY66" fmla="*/ 261635 h 705621"/>
                    <a:gd name="connsiteX67" fmla="*/ 821903 w 1025815"/>
                    <a:gd name="connsiteY67" fmla="*/ 269563 h 705621"/>
                    <a:gd name="connsiteX68" fmla="*/ 824546 w 1025815"/>
                    <a:gd name="connsiteY68" fmla="*/ 277492 h 705621"/>
                    <a:gd name="connsiteX69" fmla="*/ 829831 w 1025815"/>
                    <a:gd name="connsiteY69" fmla="*/ 285420 h 705621"/>
                    <a:gd name="connsiteX70" fmla="*/ 832474 w 1025815"/>
                    <a:gd name="connsiteY70" fmla="*/ 293348 h 705621"/>
                    <a:gd name="connsiteX71" fmla="*/ 856259 w 1025815"/>
                    <a:gd name="connsiteY71" fmla="*/ 306562 h 705621"/>
                    <a:gd name="connsiteX72" fmla="*/ 864187 w 1025815"/>
                    <a:gd name="connsiteY72" fmla="*/ 314490 h 705621"/>
                    <a:gd name="connsiteX73" fmla="*/ 872115 w 1025815"/>
                    <a:gd name="connsiteY73" fmla="*/ 319776 h 705621"/>
                    <a:gd name="connsiteX74" fmla="*/ 877401 w 1025815"/>
                    <a:gd name="connsiteY74" fmla="*/ 335633 h 705621"/>
                    <a:gd name="connsiteX75" fmla="*/ 882687 w 1025815"/>
                    <a:gd name="connsiteY75" fmla="*/ 343561 h 705621"/>
                    <a:gd name="connsiteX76" fmla="*/ 885329 w 1025815"/>
                    <a:gd name="connsiteY76" fmla="*/ 351489 h 705621"/>
                    <a:gd name="connsiteX77" fmla="*/ 917043 w 1025815"/>
                    <a:gd name="connsiteY77" fmla="*/ 362060 h 705621"/>
                    <a:gd name="connsiteX78" fmla="*/ 932899 w 1025815"/>
                    <a:gd name="connsiteY78" fmla="*/ 369989 h 705621"/>
                    <a:gd name="connsiteX79" fmla="*/ 940828 w 1025815"/>
                    <a:gd name="connsiteY79" fmla="*/ 372631 h 705621"/>
                    <a:gd name="connsiteX80" fmla="*/ 964613 w 1025815"/>
                    <a:gd name="connsiteY80" fmla="*/ 385845 h 705621"/>
                    <a:gd name="connsiteX81" fmla="*/ 972541 w 1025815"/>
                    <a:gd name="connsiteY81" fmla="*/ 393774 h 705621"/>
                    <a:gd name="connsiteX82" fmla="*/ 977826 w 1025815"/>
                    <a:gd name="connsiteY82" fmla="*/ 409630 h 705621"/>
                    <a:gd name="connsiteX83" fmla="*/ 983112 w 1025815"/>
                    <a:gd name="connsiteY83" fmla="*/ 417559 h 705621"/>
                    <a:gd name="connsiteX84" fmla="*/ 993683 w 1025815"/>
                    <a:gd name="connsiteY84" fmla="*/ 441344 h 705621"/>
                    <a:gd name="connsiteX85" fmla="*/ 998969 w 1025815"/>
                    <a:gd name="connsiteY85" fmla="*/ 462486 h 705621"/>
                    <a:gd name="connsiteX86" fmla="*/ 1006897 w 1025815"/>
                    <a:gd name="connsiteY86" fmla="*/ 473057 h 705621"/>
                    <a:gd name="connsiteX87" fmla="*/ 1017468 w 1025815"/>
                    <a:gd name="connsiteY87" fmla="*/ 488913 h 705621"/>
                    <a:gd name="connsiteX88" fmla="*/ 1022754 w 1025815"/>
                    <a:gd name="connsiteY88" fmla="*/ 496842 h 705621"/>
                    <a:gd name="connsiteX89" fmla="*/ 1022754 w 1025815"/>
                    <a:gd name="connsiteY89" fmla="*/ 512698 h 705621"/>
                    <a:gd name="connsiteX90" fmla="*/ 1006897 w 1025815"/>
                    <a:gd name="connsiteY90" fmla="*/ 507413 h 705621"/>
                    <a:gd name="connsiteX91" fmla="*/ 988398 w 1025815"/>
                    <a:gd name="connsiteY91" fmla="*/ 502127 h 705621"/>
                    <a:gd name="connsiteX92" fmla="*/ 972541 w 1025815"/>
                    <a:gd name="connsiteY92" fmla="*/ 488913 h 705621"/>
                    <a:gd name="connsiteX93" fmla="*/ 964613 w 1025815"/>
                    <a:gd name="connsiteY93" fmla="*/ 486271 h 705621"/>
                    <a:gd name="connsiteX94" fmla="*/ 922328 w 1025815"/>
                    <a:gd name="connsiteY94" fmla="*/ 483628 h 705621"/>
                    <a:gd name="connsiteX95" fmla="*/ 903829 w 1025815"/>
                    <a:gd name="connsiteY95" fmla="*/ 480985 h 705621"/>
                    <a:gd name="connsiteX96" fmla="*/ 893258 w 1025815"/>
                    <a:gd name="connsiteY96" fmla="*/ 467771 h 705621"/>
                    <a:gd name="connsiteX97" fmla="*/ 882687 w 1025815"/>
                    <a:gd name="connsiteY97" fmla="*/ 451915 h 705621"/>
                    <a:gd name="connsiteX98" fmla="*/ 866830 w 1025815"/>
                    <a:gd name="connsiteY98" fmla="*/ 446629 h 705621"/>
                    <a:gd name="connsiteX99" fmla="*/ 858902 w 1025815"/>
                    <a:gd name="connsiteY99" fmla="*/ 443986 h 705621"/>
                    <a:gd name="connsiteX100" fmla="*/ 837759 w 1025815"/>
                    <a:gd name="connsiteY100" fmla="*/ 449272 h 705621"/>
                    <a:gd name="connsiteX101" fmla="*/ 829831 w 1025815"/>
                    <a:gd name="connsiteY101" fmla="*/ 454557 h 705621"/>
                    <a:gd name="connsiteX102" fmla="*/ 824546 w 1025815"/>
                    <a:gd name="connsiteY102" fmla="*/ 462486 h 705621"/>
                    <a:gd name="connsiteX103" fmla="*/ 821903 w 1025815"/>
                    <a:gd name="connsiteY103" fmla="*/ 470414 h 705621"/>
                    <a:gd name="connsiteX104" fmla="*/ 813974 w 1025815"/>
                    <a:gd name="connsiteY104" fmla="*/ 478342 h 705621"/>
                    <a:gd name="connsiteX105" fmla="*/ 808689 w 1025815"/>
                    <a:gd name="connsiteY105" fmla="*/ 486271 h 705621"/>
                    <a:gd name="connsiteX106" fmla="*/ 792832 w 1025815"/>
                    <a:gd name="connsiteY106" fmla="*/ 502127 h 705621"/>
                    <a:gd name="connsiteX107" fmla="*/ 782261 w 1025815"/>
                    <a:gd name="connsiteY107" fmla="*/ 517984 h 705621"/>
                    <a:gd name="connsiteX108" fmla="*/ 776976 w 1025815"/>
                    <a:gd name="connsiteY108" fmla="*/ 525912 h 705621"/>
                    <a:gd name="connsiteX109" fmla="*/ 753191 w 1025815"/>
                    <a:gd name="connsiteY109" fmla="*/ 547055 h 705621"/>
                    <a:gd name="connsiteX110" fmla="*/ 747905 w 1025815"/>
                    <a:gd name="connsiteY110" fmla="*/ 554983 h 705621"/>
                    <a:gd name="connsiteX111" fmla="*/ 745262 w 1025815"/>
                    <a:gd name="connsiteY111" fmla="*/ 562911 h 705621"/>
                    <a:gd name="connsiteX112" fmla="*/ 734691 w 1025815"/>
                    <a:gd name="connsiteY112" fmla="*/ 578768 h 705621"/>
                    <a:gd name="connsiteX113" fmla="*/ 729406 w 1025815"/>
                    <a:gd name="connsiteY113" fmla="*/ 586696 h 705621"/>
                    <a:gd name="connsiteX114" fmla="*/ 724120 w 1025815"/>
                    <a:gd name="connsiteY114" fmla="*/ 594624 h 705621"/>
                    <a:gd name="connsiteX115" fmla="*/ 718835 w 1025815"/>
                    <a:gd name="connsiteY115" fmla="*/ 610481 h 705621"/>
                    <a:gd name="connsiteX116" fmla="*/ 716192 w 1025815"/>
                    <a:gd name="connsiteY116" fmla="*/ 618409 h 705621"/>
                    <a:gd name="connsiteX117" fmla="*/ 705621 w 1025815"/>
                    <a:gd name="connsiteY117" fmla="*/ 634266 h 705621"/>
                    <a:gd name="connsiteX118" fmla="*/ 697692 w 1025815"/>
                    <a:gd name="connsiteY118" fmla="*/ 650123 h 705621"/>
                    <a:gd name="connsiteX119" fmla="*/ 695050 w 1025815"/>
                    <a:gd name="connsiteY119" fmla="*/ 665979 h 705621"/>
                    <a:gd name="connsiteX120" fmla="*/ 687121 w 1025815"/>
                    <a:gd name="connsiteY120" fmla="*/ 663337 h 705621"/>
                    <a:gd name="connsiteX121" fmla="*/ 679193 w 1025815"/>
                    <a:gd name="connsiteY121" fmla="*/ 658051 h 705621"/>
                    <a:gd name="connsiteX122" fmla="*/ 665979 w 1025815"/>
                    <a:gd name="connsiteY122" fmla="*/ 655408 h 705621"/>
                    <a:gd name="connsiteX123" fmla="*/ 658051 w 1025815"/>
                    <a:gd name="connsiteY123" fmla="*/ 650123 h 705621"/>
                    <a:gd name="connsiteX124" fmla="*/ 642194 w 1025815"/>
                    <a:gd name="connsiteY124" fmla="*/ 655408 h 705621"/>
                    <a:gd name="connsiteX125" fmla="*/ 639551 w 1025815"/>
                    <a:gd name="connsiteY125" fmla="*/ 647480 h 705621"/>
                    <a:gd name="connsiteX126" fmla="*/ 610481 w 1025815"/>
                    <a:gd name="connsiteY126" fmla="*/ 647480 h 705621"/>
                    <a:gd name="connsiteX127" fmla="*/ 602552 w 1025815"/>
                    <a:gd name="connsiteY127" fmla="*/ 650123 h 705621"/>
                    <a:gd name="connsiteX128" fmla="*/ 541769 w 1025815"/>
                    <a:gd name="connsiteY128" fmla="*/ 655408 h 705621"/>
                    <a:gd name="connsiteX129" fmla="*/ 517984 w 1025815"/>
                    <a:gd name="connsiteY129" fmla="*/ 652766 h 705621"/>
                    <a:gd name="connsiteX130" fmla="*/ 441343 w 1025815"/>
                    <a:gd name="connsiteY130" fmla="*/ 647480 h 705621"/>
                    <a:gd name="connsiteX131" fmla="*/ 430772 w 1025815"/>
                    <a:gd name="connsiteY131" fmla="*/ 644837 h 705621"/>
                    <a:gd name="connsiteX132" fmla="*/ 417558 w 1025815"/>
                    <a:gd name="connsiteY132" fmla="*/ 642194 h 705621"/>
                    <a:gd name="connsiteX133" fmla="*/ 409630 w 1025815"/>
                    <a:gd name="connsiteY133" fmla="*/ 639552 h 705621"/>
                    <a:gd name="connsiteX134" fmla="*/ 399059 w 1025815"/>
                    <a:gd name="connsiteY134" fmla="*/ 636909 h 705621"/>
                    <a:gd name="connsiteX135" fmla="*/ 383202 w 1025815"/>
                    <a:gd name="connsiteY135" fmla="*/ 631623 h 705621"/>
                    <a:gd name="connsiteX136" fmla="*/ 375274 w 1025815"/>
                    <a:gd name="connsiteY136" fmla="*/ 628981 h 705621"/>
                    <a:gd name="connsiteX137" fmla="*/ 359417 w 1025815"/>
                    <a:gd name="connsiteY137" fmla="*/ 621052 h 705621"/>
                    <a:gd name="connsiteX138" fmla="*/ 335632 w 1025815"/>
                    <a:gd name="connsiteY138" fmla="*/ 623695 h 705621"/>
                    <a:gd name="connsiteX139" fmla="*/ 306562 w 1025815"/>
                    <a:gd name="connsiteY139" fmla="*/ 626338 h 705621"/>
                    <a:gd name="connsiteX140" fmla="*/ 282777 w 1025815"/>
                    <a:gd name="connsiteY140" fmla="*/ 623695 h 705621"/>
                    <a:gd name="connsiteX141" fmla="*/ 274848 w 1025815"/>
                    <a:gd name="connsiteY141" fmla="*/ 621052 h 705621"/>
                    <a:gd name="connsiteX142" fmla="*/ 258992 w 1025815"/>
                    <a:gd name="connsiteY142" fmla="*/ 626338 h 705621"/>
                    <a:gd name="connsiteX143" fmla="*/ 251063 w 1025815"/>
                    <a:gd name="connsiteY143" fmla="*/ 628981 h 705621"/>
                    <a:gd name="connsiteX144" fmla="*/ 243135 w 1025815"/>
                    <a:gd name="connsiteY144" fmla="*/ 634266 h 705621"/>
                    <a:gd name="connsiteX145" fmla="*/ 227278 w 1025815"/>
                    <a:gd name="connsiteY145" fmla="*/ 639552 h 705621"/>
                    <a:gd name="connsiteX146" fmla="*/ 219350 w 1025815"/>
                    <a:gd name="connsiteY146" fmla="*/ 647480 h 705621"/>
                    <a:gd name="connsiteX147" fmla="*/ 211422 w 1025815"/>
                    <a:gd name="connsiteY147" fmla="*/ 652766 h 705621"/>
                    <a:gd name="connsiteX148" fmla="*/ 206136 w 1025815"/>
                    <a:gd name="connsiteY148" fmla="*/ 660694 h 705621"/>
                    <a:gd name="connsiteX149" fmla="*/ 190280 w 1025815"/>
                    <a:gd name="connsiteY149" fmla="*/ 668622 h 705621"/>
                    <a:gd name="connsiteX150" fmla="*/ 182351 w 1025815"/>
                    <a:gd name="connsiteY150" fmla="*/ 673908 h 705621"/>
                    <a:gd name="connsiteX151" fmla="*/ 177066 w 1025815"/>
                    <a:gd name="connsiteY151" fmla="*/ 665979 h 705621"/>
                    <a:gd name="connsiteX152" fmla="*/ 150638 w 1025815"/>
                    <a:gd name="connsiteY152" fmla="*/ 673908 h 705621"/>
                    <a:gd name="connsiteX153" fmla="*/ 142710 w 1025815"/>
                    <a:gd name="connsiteY153" fmla="*/ 681836 h 705621"/>
                    <a:gd name="connsiteX154" fmla="*/ 124210 w 1025815"/>
                    <a:gd name="connsiteY154" fmla="*/ 684479 h 705621"/>
                    <a:gd name="connsiteX155" fmla="*/ 100425 w 1025815"/>
                    <a:gd name="connsiteY155" fmla="*/ 697693 h 705621"/>
                    <a:gd name="connsiteX156" fmla="*/ 92497 w 1025815"/>
                    <a:gd name="connsiteY156" fmla="*/ 702978 h 705621"/>
                    <a:gd name="connsiteX157" fmla="*/ 84569 w 1025815"/>
                    <a:gd name="connsiteY157" fmla="*/ 705621 h 705621"/>
                    <a:gd name="connsiteX158" fmla="*/ 81926 w 1025815"/>
                    <a:gd name="connsiteY158" fmla="*/ 697693 h 705621"/>
                    <a:gd name="connsiteX159" fmla="*/ 66069 w 1025815"/>
                    <a:gd name="connsiteY159" fmla="*/ 684479 h 705621"/>
                    <a:gd name="connsiteX160" fmla="*/ 58141 w 1025815"/>
                    <a:gd name="connsiteY160" fmla="*/ 681836 h 705621"/>
                    <a:gd name="connsiteX161" fmla="*/ 42284 w 1025815"/>
                    <a:gd name="connsiteY161" fmla="*/ 671265 h 705621"/>
                    <a:gd name="connsiteX162" fmla="*/ 26428 w 1025815"/>
                    <a:gd name="connsiteY162" fmla="*/ 660694 h 705621"/>
                    <a:gd name="connsiteX163" fmla="*/ 18499 w 1025815"/>
                    <a:gd name="connsiteY163" fmla="*/ 655408 h 705621"/>
                    <a:gd name="connsiteX164" fmla="*/ 15857 w 1025815"/>
                    <a:gd name="connsiteY164" fmla="*/ 647480 h 705621"/>
                    <a:gd name="connsiteX165" fmla="*/ 0 w 1025815"/>
                    <a:gd name="connsiteY165" fmla="*/ 642194 h 705621"/>
                    <a:gd name="connsiteX166" fmla="*/ 2643 w 1025815"/>
                    <a:gd name="connsiteY166" fmla="*/ 581411 h 705621"/>
                    <a:gd name="connsiteX167" fmla="*/ 5285 w 1025815"/>
                    <a:gd name="connsiteY167" fmla="*/ 573482 h 705621"/>
                    <a:gd name="connsiteX168" fmla="*/ 13214 w 1025815"/>
                    <a:gd name="connsiteY168" fmla="*/ 570840 h 705621"/>
                    <a:gd name="connsiteX169" fmla="*/ 31713 w 1025815"/>
                    <a:gd name="connsiteY169" fmla="*/ 568197 h 705621"/>
                    <a:gd name="connsiteX170" fmla="*/ 39641 w 1025815"/>
                    <a:gd name="connsiteY170" fmla="*/ 562911 h 705621"/>
                    <a:gd name="connsiteX171" fmla="*/ 47570 w 1025815"/>
                    <a:gd name="connsiteY171" fmla="*/ 554983 h 705621"/>
                    <a:gd name="connsiteX172" fmla="*/ 63426 w 1025815"/>
                    <a:gd name="connsiteY172" fmla="*/ 549697 h 705621"/>
                    <a:gd name="connsiteX173" fmla="*/ 87211 w 1025815"/>
                    <a:gd name="connsiteY173" fmla="*/ 533841 h 705621"/>
                    <a:gd name="connsiteX174" fmla="*/ 95140 w 1025815"/>
                    <a:gd name="connsiteY174" fmla="*/ 528555 h 705621"/>
                    <a:gd name="connsiteX175" fmla="*/ 110996 w 1025815"/>
                    <a:gd name="connsiteY175" fmla="*/ 523270 h 705621"/>
                    <a:gd name="connsiteX176" fmla="*/ 118925 w 1025815"/>
                    <a:gd name="connsiteY176" fmla="*/ 517984 h 705621"/>
                    <a:gd name="connsiteX177" fmla="*/ 132139 w 1025815"/>
                    <a:gd name="connsiteY177" fmla="*/ 496842 h 705621"/>
                    <a:gd name="connsiteX178" fmla="*/ 134781 w 1025815"/>
                    <a:gd name="connsiteY178" fmla="*/ 488913 h 705621"/>
                    <a:gd name="connsiteX179" fmla="*/ 134781 w 1025815"/>
                    <a:gd name="connsiteY179" fmla="*/ 470414 h 705621"/>
                    <a:gd name="connsiteX180" fmla="*/ 132139 w 1025815"/>
                    <a:gd name="connsiteY180" fmla="*/ 462486 h 705621"/>
                    <a:gd name="connsiteX181" fmla="*/ 140067 w 1025815"/>
                    <a:gd name="connsiteY181" fmla="*/ 446629 h 705621"/>
                    <a:gd name="connsiteX182" fmla="*/ 145352 w 1025815"/>
                    <a:gd name="connsiteY182" fmla="*/ 430772 h 705621"/>
                    <a:gd name="connsiteX183" fmla="*/ 150638 w 1025815"/>
                    <a:gd name="connsiteY183" fmla="*/ 422844 h 705621"/>
                    <a:gd name="connsiteX184" fmla="*/ 155924 w 1025815"/>
                    <a:gd name="connsiteY184" fmla="*/ 406987 h 705621"/>
                    <a:gd name="connsiteX185" fmla="*/ 161209 w 1025815"/>
                    <a:gd name="connsiteY185" fmla="*/ 364703 h 705621"/>
                    <a:gd name="connsiteX186" fmla="*/ 166495 w 1025815"/>
                    <a:gd name="connsiteY186" fmla="*/ 356775 h 705621"/>
                    <a:gd name="connsiteX187" fmla="*/ 169137 w 1025815"/>
                    <a:gd name="connsiteY187" fmla="*/ 343561 h 705621"/>
                    <a:gd name="connsiteX188" fmla="*/ 171780 w 1025815"/>
                    <a:gd name="connsiteY188" fmla="*/ 325061 h 705621"/>
                    <a:gd name="connsiteX189" fmla="*/ 179709 w 1025815"/>
                    <a:gd name="connsiteY189" fmla="*/ 317133 h 705621"/>
                    <a:gd name="connsiteX190" fmla="*/ 174423 w 1025815"/>
                    <a:gd name="connsiteY190"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8062 w 1025815"/>
                    <a:gd name="connsiteY7" fmla="*/ 219062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8275 w 1025815"/>
                    <a:gd name="connsiteY20" fmla="*/ 233871 h 705621"/>
                    <a:gd name="connsiteX21" fmla="*/ 408060 w 1025815"/>
                    <a:gd name="connsiteY21" fmla="*/ 221182 h 705621"/>
                    <a:gd name="connsiteX22" fmla="*/ 420724 w 1025815"/>
                    <a:gd name="connsiteY22" fmla="*/ 207183 h 705621"/>
                    <a:gd name="connsiteX23" fmla="*/ 459843 w 1025815"/>
                    <a:gd name="connsiteY23" fmla="*/ 184994 h 705621"/>
                    <a:gd name="connsiteX24" fmla="*/ 467771 w 1025815"/>
                    <a:gd name="connsiteY24" fmla="*/ 179709 h 705621"/>
                    <a:gd name="connsiteX25" fmla="*/ 475699 w 1025815"/>
                    <a:gd name="connsiteY25" fmla="*/ 177066 h 705621"/>
                    <a:gd name="connsiteX26" fmla="*/ 483628 w 1025815"/>
                    <a:gd name="connsiteY26" fmla="*/ 169138 h 705621"/>
                    <a:gd name="connsiteX27" fmla="*/ 491556 w 1025815"/>
                    <a:gd name="connsiteY27" fmla="*/ 166495 h 705621"/>
                    <a:gd name="connsiteX28" fmla="*/ 499484 w 1025815"/>
                    <a:gd name="connsiteY28" fmla="*/ 161209 h 705621"/>
                    <a:gd name="connsiteX29" fmla="*/ 510055 w 1025815"/>
                    <a:gd name="connsiteY29" fmla="*/ 158567 h 705621"/>
                    <a:gd name="connsiteX30" fmla="*/ 525912 w 1025815"/>
                    <a:gd name="connsiteY30" fmla="*/ 153281 h 705621"/>
                    <a:gd name="connsiteX31" fmla="*/ 533840 w 1025815"/>
                    <a:gd name="connsiteY31" fmla="*/ 150638 h 705621"/>
                    <a:gd name="connsiteX32" fmla="*/ 560268 w 1025815"/>
                    <a:gd name="connsiteY32" fmla="*/ 142710 h 705621"/>
                    <a:gd name="connsiteX33" fmla="*/ 584053 w 1025815"/>
                    <a:gd name="connsiteY33" fmla="*/ 132139 h 705621"/>
                    <a:gd name="connsiteX34" fmla="*/ 589600 w 1025815"/>
                    <a:gd name="connsiteY34" fmla="*/ 117590 h 705621"/>
                    <a:gd name="connsiteX35" fmla="*/ 600956 w 1025815"/>
                    <a:gd name="connsiteY35" fmla="*/ 95663 h 705621"/>
                    <a:gd name="connsiteX36" fmla="*/ 623695 w 1025815"/>
                    <a:gd name="connsiteY36" fmla="*/ 79283 h 705621"/>
                    <a:gd name="connsiteX37" fmla="*/ 631623 w 1025815"/>
                    <a:gd name="connsiteY37" fmla="*/ 76641 h 705621"/>
                    <a:gd name="connsiteX38" fmla="*/ 639551 w 1025815"/>
                    <a:gd name="connsiteY38" fmla="*/ 71355 h 705621"/>
                    <a:gd name="connsiteX39" fmla="*/ 647480 w 1025815"/>
                    <a:gd name="connsiteY39" fmla="*/ 68712 h 705621"/>
                    <a:gd name="connsiteX40" fmla="*/ 652765 w 1025815"/>
                    <a:gd name="connsiteY40" fmla="*/ 60784 h 705621"/>
                    <a:gd name="connsiteX41" fmla="*/ 668622 w 1025815"/>
                    <a:gd name="connsiteY41" fmla="*/ 52856 h 705621"/>
                    <a:gd name="connsiteX42" fmla="*/ 684478 w 1025815"/>
                    <a:gd name="connsiteY42" fmla="*/ 44927 h 705621"/>
                    <a:gd name="connsiteX43" fmla="*/ 692407 w 1025815"/>
                    <a:gd name="connsiteY43" fmla="*/ 39642 h 705621"/>
                    <a:gd name="connsiteX44" fmla="*/ 708263 w 1025815"/>
                    <a:gd name="connsiteY44" fmla="*/ 34356 h 705621"/>
                    <a:gd name="connsiteX45" fmla="*/ 724120 w 1025815"/>
                    <a:gd name="connsiteY45" fmla="*/ 29071 h 705621"/>
                    <a:gd name="connsiteX46" fmla="*/ 739977 w 1025815"/>
                    <a:gd name="connsiteY46" fmla="*/ 21142 h 705621"/>
                    <a:gd name="connsiteX47" fmla="*/ 755833 w 1025815"/>
                    <a:gd name="connsiteY47" fmla="*/ 15857 h 705621"/>
                    <a:gd name="connsiteX48" fmla="*/ 763762 w 1025815"/>
                    <a:gd name="connsiteY48" fmla="*/ 13214 h 705621"/>
                    <a:gd name="connsiteX49" fmla="*/ 798118 w 1025815"/>
                    <a:gd name="connsiteY49" fmla="*/ 10571 h 705621"/>
                    <a:gd name="connsiteX50" fmla="*/ 808689 w 1025815"/>
                    <a:gd name="connsiteY50" fmla="*/ 7929 h 705621"/>
                    <a:gd name="connsiteX51" fmla="*/ 816617 w 1025815"/>
                    <a:gd name="connsiteY51" fmla="*/ 5286 h 705621"/>
                    <a:gd name="connsiteX52" fmla="*/ 843045 w 1025815"/>
                    <a:gd name="connsiteY52" fmla="*/ 0 h 705621"/>
                    <a:gd name="connsiteX53" fmla="*/ 840402 w 1025815"/>
                    <a:gd name="connsiteY53" fmla="*/ 7929 h 705621"/>
                    <a:gd name="connsiteX54" fmla="*/ 835117 w 1025815"/>
                    <a:gd name="connsiteY54" fmla="*/ 15857 h 705621"/>
                    <a:gd name="connsiteX55" fmla="*/ 829831 w 1025815"/>
                    <a:gd name="connsiteY55" fmla="*/ 31713 h 705621"/>
                    <a:gd name="connsiteX56" fmla="*/ 832474 w 1025815"/>
                    <a:gd name="connsiteY56" fmla="*/ 39642 h 705621"/>
                    <a:gd name="connsiteX57" fmla="*/ 821903 w 1025815"/>
                    <a:gd name="connsiteY57" fmla="*/ 55498 h 705621"/>
                    <a:gd name="connsiteX58" fmla="*/ 816617 w 1025815"/>
                    <a:gd name="connsiteY58" fmla="*/ 87212 h 705621"/>
                    <a:gd name="connsiteX59" fmla="*/ 824546 w 1025815"/>
                    <a:gd name="connsiteY59" fmla="*/ 121568 h 705621"/>
                    <a:gd name="connsiteX60" fmla="*/ 816617 w 1025815"/>
                    <a:gd name="connsiteY60" fmla="*/ 140067 h 705621"/>
                    <a:gd name="connsiteX61" fmla="*/ 806046 w 1025815"/>
                    <a:gd name="connsiteY61" fmla="*/ 184994 h 705621"/>
                    <a:gd name="connsiteX62" fmla="*/ 798118 w 1025815"/>
                    <a:gd name="connsiteY62" fmla="*/ 187637 h 705621"/>
                    <a:gd name="connsiteX63" fmla="*/ 790189 w 1025815"/>
                    <a:gd name="connsiteY63" fmla="*/ 195566 h 705621"/>
                    <a:gd name="connsiteX64" fmla="*/ 806046 w 1025815"/>
                    <a:gd name="connsiteY64" fmla="*/ 227279 h 705621"/>
                    <a:gd name="connsiteX65" fmla="*/ 811332 w 1025815"/>
                    <a:gd name="connsiteY65" fmla="*/ 235207 h 705621"/>
                    <a:gd name="connsiteX66" fmla="*/ 819260 w 1025815"/>
                    <a:gd name="connsiteY66" fmla="*/ 261635 h 705621"/>
                    <a:gd name="connsiteX67" fmla="*/ 821903 w 1025815"/>
                    <a:gd name="connsiteY67" fmla="*/ 269563 h 705621"/>
                    <a:gd name="connsiteX68" fmla="*/ 824546 w 1025815"/>
                    <a:gd name="connsiteY68" fmla="*/ 277492 h 705621"/>
                    <a:gd name="connsiteX69" fmla="*/ 829831 w 1025815"/>
                    <a:gd name="connsiteY69" fmla="*/ 285420 h 705621"/>
                    <a:gd name="connsiteX70" fmla="*/ 832474 w 1025815"/>
                    <a:gd name="connsiteY70" fmla="*/ 293348 h 705621"/>
                    <a:gd name="connsiteX71" fmla="*/ 856259 w 1025815"/>
                    <a:gd name="connsiteY71" fmla="*/ 306562 h 705621"/>
                    <a:gd name="connsiteX72" fmla="*/ 864187 w 1025815"/>
                    <a:gd name="connsiteY72" fmla="*/ 314490 h 705621"/>
                    <a:gd name="connsiteX73" fmla="*/ 872115 w 1025815"/>
                    <a:gd name="connsiteY73" fmla="*/ 319776 h 705621"/>
                    <a:gd name="connsiteX74" fmla="*/ 877401 w 1025815"/>
                    <a:gd name="connsiteY74" fmla="*/ 335633 h 705621"/>
                    <a:gd name="connsiteX75" fmla="*/ 882687 w 1025815"/>
                    <a:gd name="connsiteY75" fmla="*/ 343561 h 705621"/>
                    <a:gd name="connsiteX76" fmla="*/ 885329 w 1025815"/>
                    <a:gd name="connsiteY76" fmla="*/ 351489 h 705621"/>
                    <a:gd name="connsiteX77" fmla="*/ 917043 w 1025815"/>
                    <a:gd name="connsiteY77" fmla="*/ 362060 h 705621"/>
                    <a:gd name="connsiteX78" fmla="*/ 932899 w 1025815"/>
                    <a:gd name="connsiteY78" fmla="*/ 369989 h 705621"/>
                    <a:gd name="connsiteX79" fmla="*/ 940828 w 1025815"/>
                    <a:gd name="connsiteY79" fmla="*/ 372631 h 705621"/>
                    <a:gd name="connsiteX80" fmla="*/ 964613 w 1025815"/>
                    <a:gd name="connsiteY80" fmla="*/ 385845 h 705621"/>
                    <a:gd name="connsiteX81" fmla="*/ 972541 w 1025815"/>
                    <a:gd name="connsiteY81" fmla="*/ 393774 h 705621"/>
                    <a:gd name="connsiteX82" fmla="*/ 977826 w 1025815"/>
                    <a:gd name="connsiteY82" fmla="*/ 409630 h 705621"/>
                    <a:gd name="connsiteX83" fmla="*/ 983112 w 1025815"/>
                    <a:gd name="connsiteY83" fmla="*/ 417559 h 705621"/>
                    <a:gd name="connsiteX84" fmla="*/ 993683 w 1025815"/>
                    <a:gd name="connsiteY84" fmla="*/ 441344 h 705621"/>
                    <a:gd name="connsiteX85" fmla="*/ 998969 w 1025815"/>
                    <a:gd name="connsiteY85" fmla="*/ 462486 h 705621"/>
                    <a:gd name="connsiteX86" fmla="*/ 1006897 w 1025815"/>
                    <a:gd name="connsiteY86" fmla="*/ 473057 h 705621"/>
                    <a:gd name="connsiteX87" fmla="*/ 1017468 w 1025815"/>
                    <a:gd name="connsiteY87" fmla="*/ 488913 h 705621"/>
                    <a:gd name="connsiteX88" fmla="*/ 1022754 w 1025815"/>
                    <a:gd name="connsiteY88" fmla="*/ 496842 h 705621"/>
                    <a:gd name="connsiteX89" fmla="*/ 1022754 w 1025815"/>
                    <a:gd name="connsiteY89" fmla="*/ 512698 h 705621"/>
                    <a:gd name="connsiteX90" fmla="*/ 1006897 w 1025815"/>
                    <a:gd name="connsiteY90" fmla="*/ 507413 h 705621"/>
                    <a:gd name="connsiteX91" fmla="*/ 988398 w 1025815"/>
                    <a:gd name="connsiteY91" fmla="*/ 502127 h 705621"/>
                    <a:gd name="connsiteX92" fmla="*/ 972541 w 1025815"/>
                    <a:gd name="connsiteY92" fmla="*/ 488913 h 705621"/>
                    <a:gd name="connsiteX93" fmla="*/ 964613 w 1025815"/>
                    <a:gd name="connsiteY93" fmla="*/ 486271 h 705621"/>
                    <a:gd name="connsiteX94" fmla="*/ 922328 w 1025815"/>
                    <a:gd name="connsiteY94" fmla="*/ 483628 h 705621"/>
                    <a:gd name="connsiteX95" fmla="*/ 903829 w 1025815"/>
                    <a:gd name="connsiteY95" fmla="*/ 480985 h 705621"/>
                    <a:gd name="connsiteX96" fmla="*/ 893258 w 1025815"/>
                    <a:gd name="connsiteY96" fmla="*/ 467771 h 705621"/>
                    <a:gd name="connsiteX97" fmla="*/ 882687 w 1025815"/>
                    <a:gd name="connsiteY97" fmla="*/ 451915 h 705621"/>
                    <a:gd name="connsiteX98" fmla="*/ 866830 w 1025815"/>
                    <a:gd name="connsiteY98" fmla="*/ 446629 h 705621"/>
                    <a:gd name="connsiteX99" fmla="*/ 858902 w 1025815"/>
                    <a:gd name="connsiteY99" fmla="*/ 443986 h 705621"/>
                    <a:gd name="connsiteX100" fmla="*/ 837759 w 1025815"/>
                    <a:gd name="connsiteY100" fmla="*/ 449272 h 705621"/>
                    <a:gd name="connsiteX101" fmla="*/ 829831 w 1025815"/>
                    <a:gd name="connsiteY101" fmla="*/ 454557 h 705621"/>
                    <a:gd name="connsiteX102" fmla="*/ 824546 w 1025815"/>
                    <a:gd name="connsiteY102" fmla="*/ 462486 h 705621"/>
                    <a:gd name="connsiteX103" fmla="*/ 821903 w 1025815"/>
                    <a:gd name="connsiteY103" fmla="*/ 470414 h 705621"/>
                    <a:gd name="connsiteX104" fmla="*/ 813974 w 1025815"/>
                    <a:gd name="connsiteY104" fmla="*/ 478342 h 705621"/>
                    <a:gd name="connsiteX105" fmla="*/ 808689 w 1025815"/>
                    <a:gd name="connsiteY105" fmla="*/ 486271 h 705621"/>
                    <a:gd name="connsiteX106" fmla="*/ 792832 w 1025815"/>
                    <a:gd name="connsiteY106" fmla="*/ 502127 h 705621"/>
                    <a:gd name="connsiteX107" fmla="*/ 782261 w 1025815"/>
                    <a:gd name="connsiteY107" fmla="*/ 517984 h 705621"/>
                    <a:gd name="connsiteX108" fmla="*/ 776976 w 1025815"/>
                    <a:gd name="connsiteY108" fmla="*/ 525912 h 705621"/>
                    <a:gd name="connsiteX109" fmla="*/ 753191 w 1025815"/>
                    <a:gd name="connsiteY109" fmla="*/ 547055 h 705621"/>
                    <a:gd name="connsiteX110" fmla="*/ 747905 w 1025815"/>
                    <a:gd name="connsiteY110" fmla="*/ 554983 h 705621"/>
                    <a:gd name="connsiteX111" fmla="*/ 745262 w 1025815"/>
                    <a:gd name="connsiteY111" fmla="*/ 562911 h 705621"/>
                    <a:gd name="connsiteX112" fmla="*/ 734691 w 1025815"/>
                    <a:gd name="connsiteY112" fmla="*/ 578768 h 705621"/>
                    <a:gd name="connsiteX113" fmla="*/ 729406 w 1025815"/>
                    <a:gd name="connsiteY113" fmla="*/ 586696 h 705621"/>
                    <a:gd name="connsiteX114" fmla="*/ 724120 w 1025815"/>
                    <a:gd name="connsiteY114" fmla="*/ 594624 h 705621"/>
                    <a:gd name="connsiteX115" fmla="*/ 718835 w 1025815"/>
                    <a:gd name="connsiteY115" fmla="*/ 610481 h 705621"/>
                    <a:gd name="connsiteX116" fmla="*/ 716192 w 1025815"/>
                    <a:gd name="connsiteY116" fmla="*/ 618409 h 705621"/>
                    <a:gd name="connsiteX117" fmla="*/ 705621 w 1025815"/>
                    <a:gd name="connsiteY117" fmla="*/ 634266 h 705621"/>
                    <a:gd name="connsiteX118" fmla="*/ 697692 w 1025815"/>
                    <a:gd name="connsiteY118" fmla="*/ 650123 h 705621"/>
                    <a:gd name="connsiteX119" fmla="*/ 695050 w 1025815"/>
                    <a:gd name="connsiteY119" fmla="*/ 665979 h 705621"/>
                    <a:gd name="connsiteX120" fmla="*/ 687121 w 1025815"/>
                    <a:gd name="connsiteY120" fmla="*/ 663337 h 705621"/>
                    <a:gd name="connsiteX121" fmla="*/ 679193 w 1025815"/>
                    <a:gd name="connsiteY121" fmla="*/ 658051 h 705621"/>
                    <a:gd name="connsiteX122" fmla="*/ 665979 w 1025815"/>
                    <a:gd name="connsiteY122" fmla="*/ 655408 h 705621"/>
                    <a:gd name="connsiteX123" fmla="*/ 658051 w 1025815"/>
                    <a:gd name="connsiteY123" fmla="*/ 650123 h 705621"/>
                    <a:gd name="connsiteX124" fmla="*/ 642194 w 1025815"/>
                    <a:gd name="connsiteY124" fmla="*/ 655408 h 705621"/>
                    <a:gd name="connsiteX125" fmla="*/ 639551 w 1025815"/>
                    <a:gd name="connsiteY125" fmla="*/ 647480 h 705621"/>
                    <a:gd name="connsiteX126" fmla="*/ 610481 w 1025815"/>
                    <a:gd name="connsiteY126" fmla="*/ 647480 h 705621"/>
                    <a:gd name="connsiteX127" fmla="*/ 602552 w 1025815"/>
                    <a:gd name="connsiteY127" fmla="*/ 650123 h 705621"/>
                    <a:gd name="connsiteX128" fmla="*/ 541769 w 1025815"/>
                    <a:gd name="connsiteY128" fmla="*/ 655408 h 705621"/>
                    <a:gd name="connsiteX129" fmla="*/ 517984 w 1025815"/>
                    <a:gd name="connsiteY129" fmla="*/ 652766 h 705621"/>
                    <a:gd name="connsiteX130" fmla="*/ 441343 w 1025815"/>
                    <a:gd name="connsiteY130" fmla="*/ 647480 h 705621"/>
                    <a:gd name="connsiteX131" fmla="*/ 430772 w 1025815"/>
                    <a:gd name="connsiteY131" fmla="*/ 644837 h 705621"/>
                    <a:gd name="connsiteX132" fmla="*/ 417558 w 1025815"/>
                    <a:gd name="connsiteY132" fmla="*/ 642194 h 705621"/>
                    <a:gd name="connsiteX133" fmla="*/ 409630 w 1025815"/>
                    <a:gd name="connsiteY133" fmla="*/ 639552 h 705621"/>
                    <a:gd name="connsiteX134" fmla="*/ 399059 w 1025815"/>
                    <a:gd name="connsiteY134" fmla="*/ 636909 h 705621"/>
                    <a:gd name="connsiteX135" fmla="*/ 383202 w 1025815"/>
                    <a:gd name="connsiteY135" fmla="*/ 631623 h 705621"/>
                    <a:gd name="connsiteX136" fmla="*/ 375274 w 1025815"/>
                    <a:gd name="connsiteY136" fmla="*/ 628981 h 705621"/>
                    <a:gd name="connsiteX137" fmla="*/ 359417 w 1025815"/>
                    <a:gd name="connsiteY137" fmla="*/ 621052 h 705621"/>
                    <a:gd name="connsiteX138" fmla="*/ 335632 w 1025815"/>
                    <a:gd name="connsiteY138" fmla="*/ 623695 h 705621"/>
                    <a:gd name="connsiteX139" fmla="*/ 306562 w 1025815"/>
                    <a:gd name="connsiteY139" fmla="*/ 626338 h 705621"/>
                    <a:gd name="connsiteX140" fmla="*/ 282777 w 1025815"/>
                    <a:gd name="connsiteY140" fmla="*/ 623695 h 705621"/>
                    <a:gd name="connsiteX141" fmla="*/ 274848 w 1025815"/>
                    <a:gd name="connsiteY141" fmla="*/ 621052 h 705621"/>
                    <a:gd name="connsiteX142" fmla="*/ 258992 w 1025815"/>
                    <a:gd name="connsiteY142" fmla="*/ 626338 h 705621"/>
                    <a:gd name="connsiteX143" fmla="*/ 251063 w 1025815"/>
                    <a:gd name="connsiteY143" fmla="*/ 628981 h 705621"/>
                    <a:gd name="connsiteX144" fmla="*/ 243135 w 1025815"/>
                    <a:gd name="connsiteY144" fmla="*/ 634266 h 705621"/>
                    <a:gd name="connsiteX145" fmla="*/ 227278 w 1025815"/>
                    <a:gd name="connsiteY145" fmla="*/ 639552 h 705621"/>
                    <a:gd name="connsiteX146" fmla="*/ 219350 w 1025815"/>
                    <a:gd name="connsiteY146" fmla="*/ 647480 h 705621"/>
                    <a:gd name="connsiteX147" fmla="*/ 211422 w 1025815"/>
                    <a:gd name="connsiteY147" fmla="*/ 652766 h 705621"/>
                    <a:gd name="connsiteX148" fmla="*/ 206136 w 1025815"/>
                    <a:gd name="connsiteY148" fmla="*/ 660694 h 705621"/>
                    <a:gd name="connsiteX149" fmla="*/ 190280 w 1025815"/>
                    <a:gd name="connsiteY149" fmla="*/ 668622 h 705621"/>
                    <a:gd name="connsiteX150" fmla="*/ 182351 w 1025815"/>
                    <a:gd name="connsiteY150" fmla="*/ 673908 h 705621"/>
                    <a:gd name="connsiteX151" fmla="*/ 177066 w 1025815"/>
                    <a:gd name="connsiteY151" fmla="*/ 665979 h 705621"/>
                    <a:gd name="connsiteX152" fmla="*/ 150638 w 1025815"/>
                    <a:gd name="connsiteY152" fmla="*/ 673908 h 705621"/>
                    <a:gd name="connsiteX153" fmla="*/ 142710 w 1025815"/>
                    <a:gd name="connsiteY153" fmla="*/ 681836 h 705621"/>
                    <a:gd name="connsiteX154" fmla="*/ 124210 w 1025815"/>
                    <a:gd name="connsiteY154" fmla="*/ 684479 h 705621"/>
                    <a:gd name="connsiteX155" fmla="*/ 100425 w 1025815"/>
                    <a:gd name="connsiteY155" fmla="*/ 697693 h 705621"/>
                    <a:gd name="connsiteX156" fmla="*/ 92497 w 1025815"/>
                    <a:gd name="connsiteY156" fmla="*/ 702978 h 705621"/>
                    <a:gd name="connsiteX157" fmla="*/ 84569 w 1025815"/>
                    <a:gd name="connsiteY157" fmla="*/ 705621 h 705621"/>
                    <a:gd name="connsiteX158" fmla="*/ 81926 w 1025815"/>
                    <a:gd name="connsiteY158" fmla="*/ 697693 h 705621"/>
                    <a:gd name="connsiteX159" fmla="*/ 66069 w 1025815"/>
                    <a:gd name="connsiteY159" fmla="*/ 684479 h 705621"/>
                    <a:gd name="connsiteX160" fmla="*/ 58141 w 1025815"/>
                    <a:gd name="connsiteY160" fmla="*/ 681836 h 705621"/>
                    <a:gd name="connsiteX161" fmla="*/ 42284 w 1025815"/>
                    <a:gd name="connsiteY161" fmla="*/ 671265 h 705621"/>
                    <a:gd name="connsiteX162" fmla="*/ 26428 w 1025815"/>
                    <a:gd name="connsiteY162" fmla="*/ 660694 h 705621"/>
                    <a:gd name="connsiteX163" fmla="*/ 18499 w 1025815"/>
                    <a:gd name="connsiteY163" fmla="*/ 655408 h 705621"/>
                    <a:gd name="connsiteX164" fmla="*/ 15857 w 1025815"/>
                    <a:gd name="connsiteY164" fmla="*/ 647480 h 705621"/>
                    <a:gd name="connsiteX165" fmla="*/ 0 w 1025815"/>
                    <a:gd name="connsiteY165" fmla="*/ 642194 h 705621"/>
                    <a:gd name="connsiteX166" fmla="*/ 2643 w 1025815"/>
                    <a:gd name="connsiteY166" fmla="*/ 581411 h 705621"/>
                    <a:gd name="connsiteX167" fmla="*/ 5285 w 1025815"/>
                    <a:gd name="connsiteY167" fmla="*/ 573482 h 705621"/>
                    <a:gd name="connsiteX168" fmla="*/ 13214 w 1025815"/>
                    <a:gd name="connsiteY168" fmla="*/ 570840 h 705621"/>
                    <a:gd name="connsiteX169" fmla="*/ 31713 w 1025815"/>
                    <a:gd name="connsiteY169" fmla="*/ 568197 h 705621"/>
                    <a:gd name="connsiteX170" fmla="*/ 39641 w 1025815"/>
                    <a:gd name="connsiteY170" fmla="*/ 562911 h 705621"/>
                    <a:gd name="connsiteX171" fmla="*/ 47570 w 1025815"/>
                    <a:gd name="connsiteY171" fmla="*/ 554983 h 705621"/>
                    <a:gd name="connsiteX172" fmla="*/ 63426 w 1025815"/>
                    <a:gd name="connsiteY172" fmla="*/ 549697 h 705621"/>
                    <a:gd name="connsiteX173" fmla="*/ 87211 w 1025815"/>
                    <a:gd name="connsiteY173" fmla="*/ 533841 h 705621"/>
                    <a:gd name="connsiteX174" fmla="*/ 95140 w 1025815"/>
                    <a:gd name="connsiteY174" fmla="*/ 528555 h 705621"/>
                    <a:gd name="connsiteX175" fmla="*/ 110996 w 1025815"/>
                    <a:gd name="connsiteY175" fmla="*/ 523270 h 705621"/>
                    <a:gd name="connsiteX176" fmla="*/ 118925 w 1025815"/>
                    <a:gd name="connsiteY176" fmla="*/ 517984 h 705621"/>
                    <a:gd name="connsiteX177" fmla="*/ 132139 w 1025815"/>
                    <a:gd name="connsiteY177" fmla="*/ 496842 h 705621"/>
                    <a:gd name="connsiteX178" fmla="*/ 134781 w 1025815"/>
                    <a:gd name="connsiteY178" fmla="*/ 488913 h 705621"/>
                    <a:gd name="connsiteX179" fmla="*/ 134781 w 1025815"/>
                    <a:gd name="connsiteY179" fmla="*/ 470414 h 705621"/>
                    <a:gd name="connsiteX180" fmla="*/ 132139 w 1025815"/>
                    <a:gd name="connsiteY180" fmla="*/ 462486 h 705621"/>
                    <a:gd name="connsiteX181" fmla="*/ 140067 w 1025815"/>
                    <a:gd name="connsiteY181" fmla="*/ 446629 h 705621"/>
                    <a:gd name="connsiteX182" fmla="*/ 145352 w 1025815"/>
                    <a:gd name="connsiteY182" fmla="*/ 430772 h 705621"/>
                    <a:gd name="connsiteX183" fmla="*/ 150638 w 1025815"/>
                    <a:gd name="connsiteY183" fmla="*/ 422844 h 705621"/>
                    <a:gd name="connsiteX184" fmla="*/ 155924 w 1025815"/>
                    <a:gd name="connsiteY184" fmla="*/ 406987 h 705621"/>
                    <a:gd name="connsiteX185" fmla="*/ 161209 w 1025815"/>
                    <a:gd name="connsiteY185" fmla="*/ 364703 h 705621"/>
                    <a:gd name="connsiteX186" fmla="*/ 166495 w 1025815"/>
                    <a:gd name="connsiteY186" fmla="*/ 356775 h 705621"/>
                    <a:gd name="connsiteX187" fmla="*/ 169137 w 1025815"/>
                    <a:gd name="connsiteY187" fmla="*/ 343561 h 705621"/>
                    <a:gd name="connsiteX188" fmla="*/ 171780 w 1025815"/>
                    <a:gd name="connsiteY188" fmla="*/ 325061 h 705621"/>
                    <a:gd name="connsiteX189" fmla="*/ 179709 w 1025815"/>
                    <a:gd name="connsiteY189" fmla="*/ 317133 h 705621"/>
                    <a:gd name="connsiteX190" fmla="*/ 174423 w 1025815"/>
                    <a:gd name="connsiteY190"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8062 w 1025815"/>
                    <a:gd name="connsiteY7" fmla="*/ 219062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8275 w 1025815"/>
                    <a:gd name="connsiteY20" fmla="*/ 233871 h 705621"/>
                    <a:gd name="connsiteX21" fmla="*/ 408060 w 1025815"/>
                    <a:gd name="connsiteY21" fmla="*/ 221182 h 705621"/>
                    <a:gd name="connsiteX22" fmla="*/ 420724 w 1025815"/>
                    <a:gd name="connsiteY22" fmla="*/ 207183 h 705621"/>
                    <a:gd name="connsiteX23" fmla="*/ 447937 w 1025815"/>
                    <a:gd name="connsiteY23" fmla="*/ 187376 h 705621"/>
                    <a:gd name="connsiteX24" fmla="*/ 467771 w 1025815"/>
                    <a:gd name="connsiteY24" fmla="*/ 179709 h 705621"/>
                    <a:gd name="connsiteX25" fmla="*/ 475699 w 1025815"/>
                    <a:gd name="connsiteY25" fmla="*/ 177066 h 705621"/>
                    <a:gd name="connsiteX26" fmla="*/ 483628 w 1025815"/>
                    <a:gd name="connsiteY26" fmla="*/ 169138 h 705621"/>
                    <a:gd name="connsiteX27" fmla="*/ 491556 w 1025815"/>
                    <a:gd name="connsiteY27" fmla="*/ 166495 h 705621"/>
                    <a:gd name="connsiteX28" fmla="*/ 499484 w 1025815"/>
                    <a:gd name="connsiteY28" fmla="*/ 161209 h 705621"/>
                    <a:gd name="connsiteX29" fmla="*/ 510055 w 1025815"/>
                    <a:gd name="connsiteY29" fmla="*/ 158567 h 705621"/>
                    <a:gd name="connsiteX30" fmla="*/ 525912 w 1025815"/>
                    <a:gd name="connsiteY30" fmla="*/ 153281 h 705621"/>
                    <a:gd name="connsiteX31" fmla="*/ 533840 w 1025815"/>
                    <a:gd name="connsiteY31" fmla="*/ 150638 h 705621"/>
                    <a:gd name="connsiteX32" fmla="*/ 560268 w 1025815"/>
                    <a:gd name="connsiteY32" fmla="*/ 142710 h 705621"/>
                    <a:gd name="connsiteX33" fmla="*/ 584053 w 1025815"/>
                    <a:gd name="connsiteY33" fmla="*/ 132139 h 705621"/>
                    <a:gd name="connsiteX34" fmla="*/ 589600 w 1025815"/>
                    <a:gd name="connsiteY34" fmla="*/ 117590 h 705621"/>
                    <a:gd name="connsiteX35" fmla="*/ 600956 w 1025815"/>
                    <a:gd name="connsiteY35" fmla="*/ 95663 h 705621"/>
                    <a:gd name="connsiteX36" fmla="*/ 623695 w 1025815"/>
                    <a:gd name="connsiteY36" fmla="*/ 79283 h 705621"/>
                    <a:gd name="connsiteX37" fmla="*/ 631623 w 1025815"/>
                    <a:gd name="connsiteY37" fmla="*/ 76641 h 705621"/>
                    <a:gd name="connsiteX38" fmla="*/ 639551 w 1025815"/>
                    <a:gd name="connsiteY38" fmla="*/ 71355 h 705621"/>
                    <a:gd name="connsiteX39" fmla="*/ 647480 w 1025815"/>
                    <a:gd name="connsiteY39" fmla="*/ 68712 h 705621"/>
                    <a:gd name="connsiteX40" fmla="*/ 652765 w 1025815"/>
                    <a:gd name="connsiteY40" fmla="*/ 60784 h 705621"/>
                    <a:gd name="connsiteX41" fmla="*/ 668622 w 1025815"/>
                    <a:gd name="connsiteY41" fmla="*/ 52856 h 705621"/>
                    <a:gd name="connsiteX42" fmla="*/ 684478 w 1025815"/>
                    <a:gd name="connsiteY42" fmla="*/ 44927 h 705621"/>
                    <a:gd name="connsiteX43" fmla="*/ 692407 w 1025815"/>
                    <a:gd name="connsiteY43" fmla="*/ 39642 h 705621"/>
                    <a:gd name="connsiteX44" fmla="*/ 708263 w 1025815"/>
                    <a:gd name="connsiteY44" fmla="*/ 34356 h 705621"/>
                    <a:gd name="connsiteX45" fmla="*/ 724120 w 1025815"/>
                    <a:gd name="connsiteY45" fmla="*/ 29071 h 705621"/>
                    <a:gd name="connsiteX46" fmla="*/ 739977 w 1025815"/>
                    <a:gd name="connsiteY46" fmla="*/ 21142 h 705621"/>
                    <a:gd name="connsiteX47" fmla="*/ 755833 w 1025815"/>
                    <a:gd name="connsiteY47" fmla="*/ 15857 h 705621"/>
                    <a:gd name="connsiteX48" fmla="*/ 763762 w 1025815"/>
                    <a:gd name="connsiteY48" fmla="*/ 13214 h 705621"/>
                    <a:gd name="connsiteX49" fmla="*/ 798118 w 1025815"/>
                    <a:gd name="connsiteY49" fmla="*/ 10571 h 705621"/>
                    <a:gd name="connsiteX50" fmla="*/ 808689 w 1025815"/>
                    <a:gd name="connsiteY50" fmla="*/ 7929 h 705621"/>
                    <a:gd name="connsiteX51" fmla="*/ 816617 w 1025815"/>
                    <a:gd name="connsiteY51" fmla="*/ 5286 h 705621"/>
                    <a:gd name="connsiteX52" fmla="*/ 843045 w 1025815"/>
                    <a:gd name="connsiteY52" fmla="*/ 0 h 705621"/>
                    <a:gd name="connsiteX53" fmla="*/ 840402 w 1025815"/>
                    <a:gd name="connsiteY53" fmla="*/ 7929 h 705621"/>
                    <a:gd name="connsiteX54" fmla="*/ 835117 w 1025815"/>
                    <a:gd name="connsiteY54" fmla="*/ 15857 h 705621"/>
                    <a:gd name="connsiteX55" fmla="*/ 829831 w 1025815"/>
                    <a:gd name="connsiteY55" fmla="*/ 31713 h 705621"/>
                    <a:gd name="connsiteX56" fmla="*/ 832474 w 1025815"/>
                    <a:gd name="connsiteY56" fmla="*/ 39642 h 705621"/>
                    <a:gd name="connsiteX57" fmla="*/ 821903 w 1025815"/>
                    <a:gd name="connsiteY57" fmla="*/ 55498 h 705621"/>
                    <a:gd name="connsiteX58" fmla="*/ 816617 w 1025815"/>
                    <a:gd name="connsiteY58" fmla="*/ 87212 h 705621"/>
                    <a:gd name="connsiteX59" fmla="*/ 824546 w 1025815"/>
                    <a:gd name="connsiteY59" fmla="*/ 121568 h 705621"/>
                    <a:gd name="connsiteX60" fmla="*/ 816617 w 1025815"/>
                    <a:gd name="connsiteY60" fmla="*/ 140067 h 705621"/>
                    <a:gd name="connsiteX61" fmla="*/ 806046 w 1025815"/>
                    <a:gd name="connsiteY61" fmla="*/ 184994 h 705621"/>
                    <a:gd name="connsiteX62" fmla="*/ 798118 w 1025815"/>
                    <a:gd name="connsiteY62" fmla="*/ 187637 h 705621"/>
                    <a:gd name="connsiteX63" fmla="*/ 790189 w 1025815"/>
                    <a:gd name="connsiteY63" fmla="*/ 195566 h 705621"/>
                    <a:gd name="connsiteX64" fmla="*/ 806046 w 1025815"/>
                    <a:gd name="connsiteY64" fmla="*/ 227279 h 705621"/>
                    <a:gd name="connsiteX65" fmla="*/ 811332 w 1025815"/>
                    <a:gd name="connsiteY65" fmla="*/ 235207 h 705621"/>
                    <a:gd name="connsiteX66" fmla="*/ 819260 w 1025815"/>
                    <a:gd name="connsiteY66" fmla="*/ 261635 h 705621"/>
                    <a:gd name="connsiteX67" fmla="*/ 821903 w 1025815"/>
                    <a:gd name="connsiteY67" fmla="*/ 269563 h 705621"/>
                    <a:gd name="connsiteX68" fmla="*/ 824546 w 1025815"/>
                    <a:gd name="connsiteY68" fmla="*/ 277492 h 705621"/>
                    <a:gd name="connsiteX69" fmla="*/ 829831 w 1025815"/>
                    <a:gd name="connsiteY69" fmla="*/ 285420 h 705621"/>
                    <a:gd name="connsiteX70" fmla="*/ 832474 w 1025815"/>
                    <a:gd name="connsiteY70" fmla="*/ 293348 h 705621"/>
                    <a:gd name="connsiteX71" fmla="*/ 856259 w 1025815"/>
                    <a:gd name="connsiteY71" fmla="*/ 306562 h 705621"/>
                    <a:gd name="connsiteX72" fmla="*/ 864187 w 1025815"/>
                    <a:gd name="connsiteY72" fmla="*/ 314490 h 705621"/>
                    <a:gd name="connsiteX73" fmla="*/ 872115 w 1025815"/>
                    <a:gd name="connsiteY73" fmla="*/ 319776 h 705621"/>
                    <a:gd name="connsiteX74" fmla="*/ 877401 w 1025815"/>
                    <a:gd name="connsiteY74" fmla="*/ 335633 h 705621"/>
                    <a:gd name="connsiteX75" fmla="*/ 882687 w 1025815"/>
                    <a:gd name="connsiteY75" fmla="*/ 343561 h 705621"/>
                    <a:gd name="connsiteX76" fmla="*/ 885329 w 1025815"/>
                    <a:gd name="connsiteY76" fmla="*/ 351489 h 705621"/>
                    <a:gd name="connsiteX77" fmla="*/ 917043 w 1025815"/>
                    <a:gd name="connsiteY77" fmla="*/ 362060 h 705621"/>
                    <a:gd name="connsiteX78" fmla="*/ 932899 w 1025815"/>
                    <a:gd name="connsiteY78" fmla="*/ 369989 h 705621"/>
                    <a:gd name="connsiteX79" fmla="*/ 940828 w 1025815"/>
                    <a:gd name="connsiteY79" fmla="*/ 372631 h 705621"/>
                    <a:gd name="connsiteX80" fmla="*/ 964613 w 1025815"/>
                    <a:gd name="connsiteY80" fmla="*/ 385845 h 705621"/>
                    <a:gd name="connsiteX81" fmla="*/ 972541 w 1025815"/>
                    <a:gd name="connsiteY81" fmla="*/ 393774 h 705621"/>
                    <a:gd name="connsiteX82" fmla="*/ 977826 w 1025815"/>
                    <a:gd name="connsiteY82" fmla="*/ 409630 h 705621"/>
                    <a:gd name="connsiteX83" fmla="*/ 983112 w 1025815"/>
                    <a:gd name="connsiteY83" fmla="*/ 417559 h 705621"/>
                    <a:gd name="connsiteX84" fmla="*/ 993683 w 1025815"/>
                    <a:gd name="connsiteY84" fmla="*/ 441344 h 705621"/>
                    <a:gd name="connsiteX85" fmla="*/ 998969 w 1025815"/>
                    <a:gd name="connsiteY85" fmla="*/ 462486 h 705621"/>
                    <a:gd name="connsiteX86" fmla="*/ 1006897 w 1025815"/>
                    <a:gd name="connsiteY86" fmla="*/ 473057 h 705621"/>
                    <a:gd name="connsiteX87" fmla="*/ 1017468 w 1025815"/>
                    <a:gd name="connsiteY87" fmla="*/ 488913 h 705621"/>
                    <a:gd name="connsiteX88" fmla="*/ 1022754 w 1025815"/>
                    <a:gd name="connsiteY88" fmla="*/ 496842 h 705621"/>
                    <a:gd name="connsiteX89" fmla="*/ 1022754 w 1025815"/>
                    <a:gd name="connsiteY89" fmla="*/ 512698 h 705621"/>
                    <a:gd name="connsiteX90" fmla="*/ 1006897 w 1025815"/>
                    <a:gd name="connsiteY90" fmla="*/ 507413 h 705621"/>
                    <a:gd name="connsiteX91" fmla="*/ 988398 w 1025815"/>
                    <a:gd name="connsiteY91" fmla="*/ 502127 h 705621"/>
                    <a:gd name="connsiteX92" fmla="*/ 972541 w 1025815"/>
                    <a:gd name="connsiteY92" fmla="*/ 488913 h 705621"/>
                    <a:gd name="connsiteX93" fmla="*/ 964613 w 1025815"/>
                    <a:gd name="connsiteY93" fmla="*/ 486271 h 705621"/>
                    <a:gd name="connsiteX94" fmla="*/ 922328 w 1025815"/>
                    <a:gd name="connsiteY94" fmla="*/ 483628 h 705621"/>
                    <a:gd name="connsiteX95" fmla="*/ 903829 w 1025815"/>
                    <a:gd name="connsiteY95" fmla="*/ 480985 h 705621"/>
                    <a:gd name="connsiteX96" fmla="*/ 893258 w 1025815"/>
                    <a:gd name="connsiteY96" fmla="*/ 467771 h 705621"/>
                    <a:gd name="connsiteX97" fmla="*/ 882687 w 1025815"/>
                    <a:gd name="connsiteY97" fmla="*/ 451915 h 705621"/>
                    <a:gd name="connsiteX98" fmla="*/ 866830 w 1025815"/>
                    <a:gd name="connsiteY98" fmla="*/ 446629 h 705621"/>
                    <a:gd name="connsiteX99" fmla="*/ 858902 w 1025815"/>
                    <a:gd name="connsiteY99" fmla="*/ 443986 h 705621"/>
                    <a:gd name="connsiteX100" fmla="*/ 837759 w 1025815"/>
                    <a:gd name="connsiteY100" fmla="*/ 449272 h 705621"/>
                    <a:gd name="connsiteX101" fmla="*/ 829831 w 1025815"/>
                    <a:gd name="connsiteY101" fmla="*/ 454557 h 705621"/>
                    <a:gd name="connsiteX102" fmla="*/ 824546 w 1025815"/>
                    <a:gd name="connsiteY102" fmla="*/ 462486 h 705621"/>
                    <a:gd name="connsiteX103" fmla="*/ 821903 w 1025815"/>
                    <a:gd name="connsiteY103" fmla="*/ 470414 h 705621"/>
                    <a:gd name="connsiteX104" fmla="*/ 813974 w 1025815"/>
                    <a:gd name="connsiteY104" fmla="*/ 478342 h 705621"/>
                    <a:gd name="connsiteX105" fmla="*/ 808689 w 1025815"/>
                    <a:gd name="connsiteY105" fmla="*/ 486271 h 705621"/>
                    <a:gd name="connsiteX106" fmla="*/ 792832 w 1025815"/>
                    <a:gd name="connsiteY106" fmla="*/ 502127 h 705621"/>
                    <a:gd name="connsiteX107" fmla="*/ 782261 w 1025815"/>
                    <a:gd name="connsiteY107" fmla="*/ 517984 h 705621"/>
                    <a:gd name="connsiteX108" fmla="*/ 776976 w 1025815"/>
                    <a:gd name="connsiteY108" fmla="*/ 525912 h 705621"/>
                    <a:gd name="connsiteX109" fmla="*/ 753191 w 1025815"/>
                    <a:gd name="connsiteY109" fmla="*/ 547055 h 705621"/>
                    <a:gd name="connsiteX110" fmla="*/ 747905 w 1025815"/>
                    <a:gd name="connsiteY110" fmla="*/ 554983 h 705621"/>
                    <a:gd name="connsiteX111" fmla="*/ 745262 w 1025815"/>
                    <a:gd name="connsiteY111" fmla="*/ 562911 h 705621"/>
                    <a:gd name="connsiteX112" fmla="*/ 734691 w 1025815"/>
                    <a:gd name="connsiteY112" fmla="*/ 578768 h 705621"/>
                    <a:gd name="connsiteX113" fmla="*/ 729406 w 1025815"/>
                    <a:gd name="connsiteY113" fmla="*/ 586696 h 705621"/>
                    <a:gd name="connsiteX114" fmla="*/ 724120 w 1025815"/>
                    <a:gd name="connsiteY114" fmla="*/ 594624 h 705621"/>
                    <a:gd name="connsiteX115" fmla="*/ 718835 w 1025815"/>
                    <a:gd name="connsiteY115" fmla="*/ 610481 h 705621"/>
                    <a:gd name="connsiteX116" fmla="*/ 716192 w 1025815"/>
                    <a:gd name="connsiteY116" fmla="*/ 618409 h 705621"/>
                    <a:gd name="connsiteX117" fmla="*/ 705621 w 1025815"/>
                    <a:gd name="connsiteY117" fmla="*/ 634266 h 705621"/>
                    <a:gd name="connsiteX118" fmla="*/ 697692 w 1025815"/>
                    <a:gd name="connsiteY118" fmla="*/ 650123 h 705621"/>
                    <a:gd name="connsiteX119" fmla="*/ 695050 w 1025815"/>
                    <a:gd name="connsiteY119" fmla="*/ 665979 h 705621"/>
                    <a:gd name="connsiteX120" fmla="*/ 687121 w 1025815"/>
                    <a:gd name="connsiteY120" fmla="*/ 663337 h 705621"/>
                    <a:gd name="connsiteX121" fmla="*/ 679193 w 1025815"/>
                    <a:gd name="connsiteY121" fmla="*/ 658051 h 705621"/>
                    <a:gd name="connsiteX122" fmla="*/ 665979 w 1025815"/>
                    <a:gd name="connsiteY122" fmla="*/ 655408 h 705621"/>
                    <a:gd name="connsiteX123" fmla="*/ 658051 w 1025815"/>
                    <a:gd name="connsiteY123" fmla="*/ 650123 h 705621"/>
                    <a:gd name="connsiteX124" fmla="*/ 642194 w 1025815"/>
                    <a:gd name="connsiteY124" fmla="*/ 655408 h 705621"/>
                    <a:gd name="connsiteX125" fmla="*/ 639551 w 1025815"/>
                    <a:gd name="connsiteY125" fmla="*/ 647480 h 705621"/>
                    <a:gd name="connsiteX126" fmla="*/ 610481 w 1025815"/>
                    <a:gd name="connsiteY126" fmla="*/ 647480 h 705621"/>
                    <a:gd name="connsiteX127" fmla="*/ 602552 w 1025815"/>
                    <a:gd name="connsiteY127" fmla="*/ 650123 h 705621"/>
                    <a:gd name="connsiteX128" fmla="*/ 541769 w 1025815"/>
                    <a:gd name="connsiteY128" fmla="*/ 655408 h 705621"/>
                    <a:gd name="connsiteX129" fmla="*/ 517984 w 1025815"/>
                    <a:gd name="connsiteY129" fmla="*/ 652766 h 705621"/>
                    <a:gd name="connsiteX130" fmla="*/ 441343 w 1025815"/>
                    <a:gd name="connsiteY130" fmla="*/ 647480 h 705621"/>
                    <a:gd name="connsiteX131" fmla="*/ 430772 w 1025815"/>
                    <a:gd name="connsiteY131" fmla="*/ 644837 h 705621"/>
                    <a:gd name="connsiteX132" fmla="*/ 417558 w 1025815"/>
                    <a:gd name="connsiteY132" fmla="*/ 642194 h 705621"/>
                    <a:gd name="connsiteX133" fmla="*/ 409630 w 1025815"/>
                    <a:gd name="connsiteY133" fmla="*/ 639552 h 705621"/>
                    <a:gd name="connsiteX134" fmla="*/ 399059 w 1025815"/>
                    <a:gd name="connsiteY134" fmla="*/ 636909 h 705621"/>
                    <a:gd name="connsiteX135" fmla="*/ 383202 w 1025815"/>
                    <a:gd name="connsiteY135" fmla="*/ 631623 h 705621"/>
                    <a:gd name="connsiteX136" fmla="*/ 375274 w 1025815"/>
                    <a:gd name="connsiteY136" fmla="*/ 628981 h 705621"/>
                    <a:gd name="connsiteX137" fmla="*/ 359417 w 1025815"/>
                    <a:gd name="connsiteY137" fmla="*/ 621052 h 705621"/>
                    <a:gd name="connsiteX138" fmla="*/ 335632 w 1025815"/>
                    <a:gd name="connsiteY138" fmla="*/ 623695 h 705621"/>
                    <a:gd name="connsiteX139" fmla="*/ 306562 w 1025815"/>
                    <a:gd name="connsiteY139" fmla="*/ 626338 h 705621"/>
                    <a:gd name="connsiteX140" fmla="*/ 282777 w 1025815"/>
                    <a:gd name="connsiteY140" fmla="*/ 623695 h 705621"/>
                    <a:gd name="connsiteX141" fmla="*/ 274848 w 1025815"/>
                    <a:gd name="connsiteY141" fmla="*/ 621052 h 705621"/>
                    <a:gd name="connsiteX142" fmla="*/ 258992 w 1025815"/>
                    <a:gd name="connsiteY142" fmla="*/ 626338 h 705621"/>
                    <a:gd name="connsiteX143" fmla="*/ 251063 w 1025815"/>
                    <a:gd name="connsiteY143" fmla="*/ 628981 h 705621"/>
                    <a:gd name="connsiteX144" fmla="*/ 243135 w 1025815"/>
                    <a:gd name="connsiteY144" fmla="*/ 634266 h 705621"/>
                    <a:gd name="connsiteX145" fmla="*/ 227278 w 1025815"/>
                    <a:gd name="connsiteY145" fmla="*/ 639552 h 705621"/>
                    <a:gd name="connsiteX146" fmla="*/ 219350 w 1025815"/>
                    <a:gd name="connsiteY146" fmla="*/ 647480 h 705621"/>
                    <a:gd name="connsiteX147" fmla="*/ 211422 w 1025815"/>
                    <a:gd name="connsiteY147" fmla="*/ 652766 h 705621"/>
                    <a:gd name="connsiteX148" fmla="*/ 206136 w 1025815"/>
                    <a:gd name="connsiteY148" fmla="*/ 660694 h 705621"/>
                    <a:gd name="connsiteX149" fmla="*/ 190280 w 1025815"/>
                    <a:gd name="connsiteY149" fmla="*/ 668622 h 705621"/>
                    <a:gd name="connsiteX150" fmla="*/ 182351 w 1025815"/>
                    <a:gd name="connsiteY150" fmla="*/ 673908 h 705621"/>
                    <a:gd name="connsiteX151" fmla="*/ 177066 w 1025815"/>
                    <a:gd name="connsiteY151" fmla="*/ 665979 h 705621"/>
                    <a:gd name="connsiteX152" fmla="*/ 150638 w 1025815"/>
                    <a:gd name="connsiteY152" fmla="*/ 673908 h 705621"/>
                    <a:gd name="connsiteX153" fmla="*/ 142710 w 1025815"/>
                    <a:gd name="connsiteY153" fmla="*/ 681836 h 705621"/>
                    <a:gd name="connsiteX154" fmla="*/ 124210 w 1025815"/>
                    <a:gd name="connsiteY154" fmla="*/ 684479 h 705621"/>
                    <a:gd name="connsiteX155" fmla="*/ 100425 w 1025815"/>
                    <a:gd name="connsiteY155" fmla="*/ 697693 h 705621"/>
                    <a:gd name="connsiteX156" fmla="*/ 92497 w 1025815"/>
                    <a:gd name="connsiteY156" fmla="*/ 702978 h 705621"/>
                    <a:gd name="connsiteX157" fmla="*/ 84569 w 1025815"/>
                    <a:gd name="connsiteY157" fmla="*/ 705621 h 705621"/>
                    <a:gd name="connsiteX158" fmla="*/ 81926 w 1025815"/>
                    <a:gd name="connsiteY158" fmla="*/ 697693 h 705621"/>
                    <a:gd name="connsiteX159" fmla="*/ 66069 w 1025815"/>
                    <a:gd name="connsiteY159" fmla="*/ 684479 h 705621"/>
                    <a:gd name="connsiteX160" fmla="*/ 58141 w 1025815"/>
                    <a:gd name="connsiteY160" fmla="*/ 681836 h 705621"/>
                    <a:gd name="connsiteX161" fmla="*/ 42284 w 1025815"/>
                    <a:gd name="connsiteY161" fmla="*/ 671265 h 705621"/>
                    <a:gd name="connsiteX162" fmla="*/ 26428 w 1025815"/>
                    <a:gd name="connsiteY162" fmla="*/ 660694 h 705621"/>
                    <a:gd name="connsiteX163" fmla="*/ 18499 w 1025815"/>
                    <a:gd name="connsiteY163" fmla="*/ 655408 h 705621"/>
                    <a:gd name="connsiteX164" fmla="*/ 15857 w 1025815"/>
                    <a:gd name="connsiteY164" fmla="*/ 647480 h 705621"/>
                    <a:gd name="connsiteX165" fmla="*/ 0 w 1025815"/>
                    <a:gd name="connsiteY165" fmla="*/ 642194 h 705621"/>
                    <a:gd name="connsiteX166" fmla="*/ 2643 w 1025815"/>
                    <a:gd name="connsiteY166" fmla="*/ 581411 h 705621"/>
                    <a:gd name="connsiteX167" fmla="*/ 5285 w 1025815"/>
                    <a:gd name="connsiteY167" fmla="*/ 573482 h 705621"/>
                    <a:gd name="connsiteX168" fmla="*/ 13214 w 1025815"/>
                    <a:gd name="connsiteY168" fmla="*/ 570840 h 705621"/>
                    <a:gd name="connsiteX169" fmla="*/ 31713 w 1025815"/>
                    <a:gd name="connsiteY169" fmla="*/ 568197 h 705621"/>
                    <a:gd name="connsiteX170" fmla="*/ 39641 w 1025815"/>
                    <a:gd name="connsiteY170" fmla="*/ 562911 h 705621"/>
                    <a:gd name="connsiteX171" fmla="*/ 47570 w 1025815"/>
                    <a:gd name="connsiteY171" fmla="*/ 554983 h 705621"/>
                    <a:gd name="connsiteX172" fmla="*/ 63426 w 1025815"/>
                    <a:gd name="connsiteY172" fmla="*/ 549697 h 705621"/>
                    <a:gd name="connsiteX173" fmla="*/ 87211 w 1025815"/>
                    <a:gd name="connsiteY173" fmla="*/ 533841 h 705621"/>
                    <a:gd name="connsiteX174" fmla="*/ 95140 w 1025815"/>
                    <a:gd name="connsiteY174" fmla="*/ 528555 h 705621"/>
                    <a:gd name="connsiteX175" fmla="*/ 110996 w 1025815"/>
                    <a:gd name="connsiteY175" fmla="*/ 523270 h 705621"/>
                    <a:gd name="connsiteX176" fmla="*/ 118925 w 1025815"/>
                    <a:gd name="connsiteY176" fmla="*/ 517984 h 705621"/>
                    <a:gd name="connsiteX177" fmla="*/ 132139 w 1025815"/>
                    <a:gd name="connsiteY177" fmla="*/ 496842 h 705621"/>
                    <a:gd name="connsiteX178" fmla="*/ 134781 w 1025815"/>
                    <a:gd name="connsiteY178" fmla="*/ 488913 h 705621"/>
                    <a:gd name="connsiteX179" fmla="*/ 134781 w 1025815"/>
                    <a:gd name="connsiteY179" fmla="*/ 470414 h 705621"/>
                    <a:gd name="connsiteX180" fmla="*/ 132139 w 1025815"/>
                    <a:gd name="connsiteY180" fmla="*/ 462486 h 705621"/>
                    <a:gd name="connsiteX181" fmla="*/ 140067 w 1025815"/>
                    <a:gd name="connsiteY181" fmla="*/ 446629 h 705621"/>
                    <a:gd name="connsiteX182" fmla="*/ 145352 w 1025815"/>
                    <a:gd name="connsiteY182" fmla="*/ 430772 h 705621"/>
                    <a:gd name="connsiteX183" fmla="*/ 150638 w 1025815"/>
                    <a:gd name="connsiteY183" fmla="*/ 422844 h 705621"/>
                    <a:gd name="connsiteX184" fmla="*/ 155924 w 1025815"/>
                    <a:gd name="connsiteY184" fmla="*/ 406987 h 705621"/>
                    <a:gd name="connsiteX185" fmla="*/ 161209 w 1025815"/>
                    <a:gd name="connsiteY185" fmla="*/ 364703 h 705621"/>
                    <a:gd name="connsiteX186" fmla="*/ 166495 w 1025815"/>
                    <a:gd name="connsiteY186" fmla="*/ 356775 h 705621"/>
                    <a:gd name="connsiteX187" fmla="*/ 169137 w 1025815"/>
                    <a:gd name="connsiteY187" fmla="*/ 343561 h 705621"/>
                    <a:gd name="connsiteX188" fmla="*/ 171780 w 1025815"/>
                    <a:gd name="connsiteY188" fmla="*/ 325061 h 705621"/>
                    <a:gd name="connsiteX189" fmla="*/ 179709 w 1025815"/>
                    <a:gd name="connsiteY189" fmla="*/ 317133 h 705621"/>
                    <a:gd name="connsiteX190" fmla="*/ 174423 w 1025815"/>
                    <a:gd name="connsiteY190"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0918 w 1025815"/>
                    <a:gd name="connsiteY7" fmla="*/ 209537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8275 w 1025815"/>
                    <a:gd name="connsiteY20" fmla="*/ 233871 h 705621"/>
                    <a:gd name="connsiteX21" fmla="*/ 408060 w 1025815"/>
                    <a:gd name="connsiteY21" fmla="*/ 221182 h 705621"/>
                    <a:gd name="connsiteX22" fmla="*/ 420724 w 1025815"/>
                    <a:gd name="connsiteY22" fmla="*/ 207183 h 705621"/>
                    <a:gd name="connsiteX23" fmla="*/ 447937 w 1025815"/>
                    <a:gd name="connsiteY23" fmla="*/ 187376 h 705621"/>
                    <a:gd name="connsiteX24" fmla="*/ 467771 w 1025815"/>
                    <a:gd name="connsiteY24" fmla="*/ 179709 h 705621"/>
                    <a:gd name="connsiteX25" fmla="*/ 475699 w 1025815"/>
                    <a:gd name="connsiteY25" fmla="*/ 177066 h 705621"/>
                    <a:gd name="connsiteX26" fmla="*/ 483628 w 1025815"/>
                    <a:gd name="connsiteY26" fmla="*/ 169138 h 705621"/>
                    <a:gd name="connsiteX27" fmla="*/ 491556 w 1025815"/>
                    <a:gd name="connsiteY27" fmla="*/ 166495 h 705621"/>
                    <a:gd name="connsiteX28" fmla="*/ 499484 w 1025815"/>
                    <a:gd name="connsiteY28" fmla="*/ 161209 h 705621"/>
                    <a:gd name="connsiteX29" fmla="*/ 510055 w 1025815"/>
                    <a:gd name="connsiteY29" fmla="*/ 158567 h 705621"/>
                    <a:gd name="connsiteX30" fmla="*/ 525912 w 1025815"/>
                    <a:gd name="connsiteY30" fmla="*/ 153281 h 705621"/>
                    <a:gd name="connsiteX31" fmla="*/ 533840 w 1025815"/>
                    <a:gd name="connsiteY31" fmla="*/ 150638 h 705621"/>
                    <a:gd name="connsiteX32" fmla="*/ 560268 w 1025815"/>
                    <a:gd name="connsiteY32" fmla="*/ 142710 h 705621"/>
                    <a:gd name="connsiteX33" fmla="*/ 584053 w 1025815"/>
                    <a:gd name="connsiteY33" fmla="*/ 132139 h 705621"/>
                    <a:gd name="connsiteX34" fmla="*/ 589600 w 1025815"/>
                    <a:gd name="connsiteY34" fmla="*/ 117590 h 705621"/>
                    <a:gd name="connsiteX35" fmla="*/ 600956 w 1025815"/>
                    <a:gd name="connsiteY35" fmla="*/ 95663 h 705621"/>
                    <a:gd name="connsiteX36" fmla="*/ 623695 w 1025815"/>
                    <a:gd name="connsiteY36" fmla="*/ 79283 h 705621"/>
                    <a:gd name="connsiteX37" fmla="*/ 631623 w 1025815"/>
                    <a:gd name="connsiteY37" fmla="*/ 76641 h 705621"/>
                    <a:gd name="connsiteX38" fmla="*/ 639551 w 1025815"/>
                    <a:gd name="connsiteY38" fmla="*/ 71355 h 705621"/>
                    <a:gd name="connsiteX39" fmla="*/ 647480 w 1025815"/>
                    <a:gd name="connsiteY39" fmla="*/ 68712 h 705621"/>
                    <a:gd name="connsiteX40" fmla="*/ 652765 w 1025815"/>
                    <a:gd name="connsiteY40" fmla="*/ 60784 h 705621"/>
                    <a:gd name="connsiteX41" fmla="*/ 668622 w 1025815"/>
                    <a:gd name="connsiteY41" fmla="*/ 52856 h 705621"/>
                    <a:gd name="connsiteX42" fmla="*/ 684478 w 1025815"/>
                    <a:gd name="connsiteY42" fmla="*/ 44927 h 705621"/>
                    <a:gd name="connsiteX43" fmla="*/ 692407 w 1025815"/>
                    <a:gd name="connsiteY43" fmla="*/ 39642 h 705621"/>
                    <a:gd name="connsiteX44" fmla="*/ 708263 w 1025815"/>
                    <a:gd name="connsiteY44" fmla="*/ 34356 h 705621"/>
                    <a:gd name="connsiteX45" fmla="*/ 724120 w 1025815"/>
                    <a:gd name="connsiteY45" fmla="*/ 29071 h 705621"/>
                    <a:gd name="connsiteX46" fmla="*/ 739977 w 1025815"/>
                    <a:gd name="connsiteY46" fmla="*/ 21142 h 705621"/>
                    <a:gd name="connsiteX47" fmla="*/ 755833 w 1025815"/>
                    <a:gd name="connsiteY47" fmla="*/ 15857 h 705621"/>
                    <a:gd name="connsiteX48" fmla="*/ 763762 w 1025815"/>
                    <a:gd name="connsiteY48" fmla="*/ 13214 h 705621"/>
                    <a:gd name="connsiteX49" fmla="*/ 798118 w 1025815"/>
                    <a:gd name="connsiteY49" fmla="*/ 10571 h 705621"/>
                    <a:gd name="connsiteX50" fmla="*/ 808689 w 1025815"/>
                    <a:gd name="connsiteY50" fmla="*/ 7929 h 705621"/>
                    <a:gd name="connsiteX51" fmla="*/ 816617 w 1025815"/>
                    <a:gd name="connsiteY51" fmla="*/ 5286 h 705621"/>
                    <a:gd name="connsiteX52" fmla="*/ 843045 w 1025815"/>
                    <a:gd name="connsiteY52" fmla="*/ 0 h 705621"/>
                    <a:gd name="connsiteX53" fmla="*/ 840402 w 1025815"/>
                    <a:gd name="connsiteY53" fmla="*/ 7929 h 705621"/>
                    <a:gd name="connsiteX54" fmla="*/ 835117 w 1025815"/>
                    <a:gd name="connsiteY54" fmla="*/ 15857 h 705621"/>
                    <a:gd name="connsiteX55" fmla="*/ 829831 w 1025815"/>
                    <a:gd name="connsiteY55" fmla="*/ 31713 h 705621"/>
                    <a:gd name="connsiteX56" fmla="*/ 832474 w 1025815"/>
                    <a:gd name="connsiteY56" fmla="*/ 39642 h 705621"/>
                    <a:gd name="connsiteX57" fmla="*/ 821903 w 1025815"/>
                    <a:gd name="connsiteY57" fmla="*/ 55498 h 705621"/>
                    <a:gd name="connsiteX58" fmla="*/ 816617 w 1025815"/>
                    <a:gd name="connsiteY58" fmla="*/ 87212 h 705621"/>
                    <a:gd name="connsiteX59" fmla="*/ 824546 w 1025815"/>
                    <a:gd name="connsiteY59" fmla="*/ 121568 h 705621"/>
                    <a:gd name="connsiteX60" fmla="*/ 816617 w 1025815"/>
                    <a:gd name="connsiteY60" fmla="*/ 140067 h 705621"/>
                    <a:gd name="connsiteX61" fmla="*/ 806046 w 1025815"/>
                    <a:gd name="connsiteY61" fmla="*/ 184994 h 705621"/>
                    <a:gd name="connsiteX62" fmla="*/ 798118 w 1025815"/>
                    <a:gd name="connsiteY62" fmla="*/ 187637 h 705621"/>
                    <a:gd name="connsiteX63" fmla="*/ 790189 w 1025815"/>
                    <a:gd name="connsiteY63" fmla="*/ 195566 h 705621"/>
                    <a:gd name="connsiteX64" fmla="*/ 806046 w 1025815"/>
                    <a:gd name="connsiteY64" fmla="*/ 227279 h 705621"/>
                    <a:gd name="connsiteX65" fmla="*/ 811332 w 1025815"/>
                    <a:gd name="connsiteY65" fmla="*/ 235207 h 705621"/>
                    <a:gd name="connsiteX66" fmla="*/ 819260 w 1025815"/>
                    <a:gd name="connsiteY66" fmla="*/ 261635 h 705621"/>
                    <a:gd name="connsiteX67" fmla="*/ 821903 w 1025815"/>
                    <a:gd name="connsiteY67" fmla="*/ 269563 h 705621"/>
                    <a:gd name="connsiteX68" fmla="*/ 824546 w 1025815"/>
                    <a:gd name="connsiteY68" fmla="*/ 277492 h 705621"/>
                    <a:gd name="connsiteX69" fmla="*/ 829831 w 1025815"/>
                    <a:gd name="connsiteY69" fmla="*/ 285420 h 705621"/>
                    <a:gd name="connsiteX70" fmla="*/ 832474 w 1025815"/>
                    <a:gd name="connsiteY70" fmla="*/ 293348 h 705621"/>
                    <a:gd name="connsiteX71" fmla="*/ 856259 w 1025815"/>
                    <a:gd name="connsiteY71" fmla="*/ 306562 h 705621"/>
                    <a:gd name="connsiteX72" fmla="*/ 864187 w 1025815"/>
                    <a:gd name="connsiteY72" fmla="*/ 314490 h 705621"/>
                    <a:gd name="connsiteX73" fmla="*/ 872115 w 1025815"/>
                    <a:gd name="connsiteY73" fmla="*/ 319776 h 705621"/>
                    <a:gd name="connsiteX74" fmla="*/ 877401 w 1025815"/>
                    <a:gd name="connsiteY74" fmla="*/ 335633 h 705621"/>
                    <a:gd name="connsiteX75" fmla="*/ 882687 w 1025815"/>
                    <a:gd name="connsiteY75" fmla="*/ 343561 h 705621"/>
                    <a:gd name="connsiteX76" fmla="*/ 885329 w 1025815"/>
                    <a:gd name="connsiteY76" fmla="*/ 351489 h 705621"/>
                    <a:gd name="connsiteX77" fmla="*/ 917043 w 1025815"/>
                    <a:gd name="connsiteY77" fmla="*/ 362060 h 705621"/>
                    <a:gd name="connsiteX78" fmla="*/ 932899 w 1025815"/>
                    <a:gd name="connsiteY78" fmla="*/ 369989 h 705621"/>
                    <a:gd name="connsiteX79" fmla="*/ 940828 w 1025815"/>
                    <a:gd name="connsiteY79" fmla="*/ 372631 h 705621"/>
                    <a:gd name="connsiteX80" fmla="*/ 964613 w 1025815"/>
                    <a:gd name="connsiteY80" fmla="*/ 385845 h 705621"/>
                    <a:gd name="connsiteX81" fmla="*/ 972541 w 1025815"/>
                    <a:gd name="connsiteY81" fmla="*/ 393774 h 705621"/>
                    <a:gd name="connsiteX82" fmla="*/ 977826 w 1025815"/>
                    <a:gd name="connsiteY82" fmla="*/ 409630 h 705621"/>
                    <a:gd name="connsiteX83" fmla="*/ 983112 w 1025815"/>
                    <a:gd name="connsiteY83" fmla="*/ 417559 h 705621"/>
                    <a:gd name="connsiteX84" fmla="*/ 993683 w 1025815"/>
                    <a:gd name="connsiteY84" fmla="*/ 441344 h 705621"/>
                    <a:gd name="connsiteX85" fmla="*/ 998969 w 1025815"/>
                    <a:gd name="connsiteY85" fmla="*/ 462486 h 705621"/>
                    <a:gd name="connsiteX86" fmla="*/ 1006897 w 1025815"/>
                    <a:gd name="connsiteY86" fmla="*/ 473057 h 705621"/>
                    <a:gd name="connsiteX87" fmla="*/ 1017468 w 1025815"/>
                    <a:gd name="connsiteY87" fmla="*/ 488913 h 705621"/>
                    <a:gd name="connsiteX88" fmla="*/ 1022754 w 1025815"/>
                    <a:gd name="connsiteY88" fmla="*/ 496842 h 705621"/>
                    <a:gd name="connsiteX89" fmla="*/ 1022754 w 1025815"/>
                    <a:gd name="connsiteY89" fmla="*/ 512698 h 705621"/>
                    <a:gd name="connsiteX90" fmla="*/ 1006897 w 1025815"/>
                    <a:gd name="connsiteY90" fmla="*/ 507413 h 705621"/>
                    <a:gd name="connsiteX91" fmla="*/ 988398 w 1025815"/>
                    <a:gd name="connsiteY91" fmla="*/ 502127 h 705621"/>
                    <a:gd name="connsiteX92" fmla="*/ 972541 w 1025815"/>
                    <a:gd name="connsiteY92" fmla="*/ 488913 h 705621"/>
                    <a:gd name="connsiteX93" fmla="*/ 964613 w 1025815"/>
                    <a:gd name="connsiteY93" fmla="*/ 486271 h 705621"/>
                    <a:gd name="connsiteX94" fmla="*/ 922328 w 1025815"/>
                    <a:gd name="connsiteY94" fmla="*/ 483628 h 705621"/>
                    <a:gd name="connsiteX95" fmla="*/ 903829 w 1025815"/>
                    <a:gd name="connsiteY95" fmla="*/ 480985 h 705621"/>
                    <a:gd name="connsiteX96" fmla="*/ 893258 w 1025815"/>
                    <a:gd name="connsiteY96" fmla="*/ 467771 h 705621"/>
                    <a:gd name="connsiteX97" fmla="*/ 882687 w 1025815"/>
                    <a:gd name="connsiteY97" fmla="*/ 451915 h 705621"/>
                    <a:gd name="connsiteX98" fmla="*/ 866830 w 1025815"/>
                    <a:gd name="connsiteY98" fmla="*/ 446629 h 705621"/>
                    <a:gd name="connsiteX99" fmla="*/ 858902 w 1025815"/>
                    <a:gd name="connsiteY99" fmla="*/ 443986 h 705621"/>
                    <a:gd name="connsiteX100" fmla="*/ 837759 w 1025815"/>
                    <a:gd name="connsiteY100" fmla="*/ 449272 h 705621"/>
                    <a:gd name="connsiteX101" fmla="*/ 829831 w 1025815"/>
                    <a:gd name="connsiteY101" fmla="*/ 454557 h 705621"/>
                    <a:gd name="connsiteX102" fmla="*/ 824546 w 1025815"/>
                    <a:gd name="connsiteY102" fmla="*/ 462486 h 705621"/>
                    <a:gd name="connsiteX103" fmla="*/ 821903 w 1025815"/>
                    <a:gd name="connsiteY103" fmla="*/ 470414 h 705621"/>
                    <a:gd name="connsiteX104" fmla="*/ 813974 w 1025815"/>
                    <a:gd name="connsiteY104" fmla="*/ 478342 h 705621"/>
                    <a:gd name="connsiteX105" fmla="*/ 808689 w 1025815"/>
                    <a:gd name="connsiteY105" fmla="*/ 486271 h 705621"/>
                    <a:gd name="connsiteX106" fmla="*/ 792832 w 1025815"/>
                    <a:gd name="connsiteY106" fmla="*/ 502127 h 705621"/>
                    <a:gd name="connsiteX107" fmla="*/ 782261 w 1025815"/>
                    <a:gd name="connsiteY107" fmla="*/ 517984 h 705621"/>
                    <a:gd name="connsiteX108" fmla="*/ 776976 w 1025815"/>
                    <a:gd name="connsiteY108" fmla="*/ 525912 h 705621"/>
                    <a:gd name="connsiteX109" fmla="*/ 753191 w 1025815"/>
                    <a:gd name="connsiteY109" fmla="*/ 547055 h 705621"/>
                    <a:gd name="connsiteX110" fmla="*/ 747905 w 1025815"/>
                    <a:gd name="connsiteY110" fmla="*/ 554983 h 705621"/>
                    <a:gd name="connsiteX111" fmla="*/ 745262 w 1025815"/>
                    <a:gd name="connsiteY111" fmla="*/ 562911 h 705621"/>
                    <a:gd name="connsiteX112" fmla="*/ 734691 w 1025815"/>
                    <a:gd name="connsiteY112" fmla="*/ 578768 h 705621"/>
                    <a:gd name="connsiteX113" fmla="*/ 729406 w 1025815"/>
                    <a:gd name="connsiteY113" fmla="*/ 586696 h 705621"/>
                    <a:gd name="connsiteX114" fmla="*/ 724120 w 1025815"/>
                    <a:gd name="connsiteY114" fmla="*/ 594624 h 705621"/>
                    <a:gd name="connsiteX115" fmla="*/ 718835 w 1025815"/>
                    <a:gd name="connsiteY115" fmla="*/ 610481 h 705621"/>
                    <a:gd name="connsiteX116" fmla="*/ 716192 w 1025815"/>
                    <a:gd name="connsiteY116" fmla="*/ 618409 h 705621"/>
                    <a:gd name="connsiteX117" fmla="*/ 705621 w 1025815"/>
                    <a:gd name="connsiteY117" fmla="*/ 634266 h 705621"/>
                    <a:gd name="connsiteX118" fmla="*/ 697692 w 1025815"/>
                    <a:gd name="connsiteY118" fmla="*/ 650123 h 705621"/>
                    <a:gd name="connsiteX119" fmla="*/ 695050 w 1025815"/>
                    <a:gd name="connsiteY119" fmla="*/ 665979 h 705621"/>
                    <a:gd name="connsiteX120" fmla="*/ 687121 w 1025815"/>
                    <a:gd name="connsiteY120" fmla="*/ 663337 h 705621"/>
                    <a:gd name="connsiteX121" fmla="*/ 679193 w 1025815"/>
                    <a:gd name="connsiteY121" fmla="*/ 658051 h 705621"/>
                    <a:gd name="connsiteX122" fmla="*/ 665979 w 1025815"/>
                    <a:gd name="connsiteY122" fmla="*/ 655408 h 705621"/>
                    <a:gd name="connsiteX123" fmla="*/ 658051 w 1025815"/>
                    <a:gd name="connsiteY123" fmla="*/ 650123 h 705621"/>
                    <a:gd name="connsiteX124" fmla="*/ 642194 w 1025815"/>
                    <a:gd name="connsiteY124" fmla="*/ 655408 h 705621"/>
                    <a:gd name="connsiteX125" fmla="*/ 639551 w 1025815"/>
                    <a:gd name="connsiteY125" fmla="*/ 647480 h 705621"/>
                    <a:gd name="connsiteX126" fmla="*/ 610481 w 1025815"/>
                    <a:gd name="connsiteY126" fmla="*/ 647480 h 705621"/>
                    <a:gd name="connsiteX127" fmla="*/ 602552 w 1025815"/>
                    <a:gd name="connsiteY127" fmla="*/ 650123 h 705621"/>
                    <a:gd name="connsiteX128" fmla="*/ 541769 w 1025815"/>
                    <a:gd name="connsiteY128" fmla="*/ 655408 h 705621"/>
                    <a:gd name="connsiteX129" fmla="*/ 517984 w 1025815"/>
                    <a:gd name="connsiteY129" fmla="*/ 652766 h 705621"/>
                    <a:gd name="connsiteX130" fmla="*/ 441343 w 1025815"/>
                    <a:gd name="connsiteY130" fmla="*/ 647480 h 705621"/>
                    <a:gd name="connsiteX131" fmla="*/ 430772 w 1025815"/>
                    <a:gd name="connsiteY131" fmla="*/ 644837 h 705621"/>
                    <a:gd name="connsiteX132" fmla="*/ 417558 w 1025815"/>
                    <a:gd name="connsiteY132" fmla="*/ 642194 h 705621"/>
                    <a:gd name="connsiteX133" fmla="*/ 409630 w 1025815"/>
                    <a:gd name="connsiteY133" fmla="*/ 639552 h 705621"/>
                    <a:gd name="connsiteX134" fmla="*/ 399059 w 1025815"/>
                    <a:gd name="connsiteY134" fmla="*/ 636909 h 705621"/>
                    <a:gd name="connsiteX135" fmla="*/ 383202 w 1025815"/>
                    <a:gd name="connsiteY135" fmla="*/ 631623 h 705621"/>
                    <a:gd name="connsiteX136" fmla="*/ 375274 w 1025815"/>
                    <a:gd name="connsiteY136" fmla="*/ 628981 h 705621"/>
                    <a:gd name="connsiteX137" fmla="*/ 359417 w 1025815"/>
                    <a:gd name="connsiteY137" fmla="*/ 621052 h 705621"/>
                    <a:gd name="connsiteX138" fmla="*/ 335632 w 1025815"/>
                    <a:gd name="connsiteY138" fmla="*/ 623695 h 705621"/>
                    <a:gd name="connsiteX139" fmla="*/ 306562 w 1025815"/>
                    <a:gd name="connsiteY139" fmla="*/ 626338 h 705621"/>
                    <a:gd name="connsiteX140" fmla="*/ 282777 w 1025815"/>
                    <a:gd name="connsiteY140" fmla="*/ 623695 h 705621"/>
                    <a:gd name="connsiteX141" fmla="*/ 274848 w 1025815"/>
                    <a:gd name="connsiteY141" fmla="*/ 621052 h 705621"/>
                    <a:gd name="connsiteX142" fmla="*/ 258992 w 1025815"/>
                    <a:gd name="connsiteY142" fmla="*/ 626338 h 705621"/>
                    <a:gd name="connsiteX143" fmla="*/ 251063 w 1025815"/>
                    <a:gd name="connsiteY143" fmla="*/ 628981 h 705621"/>
                    <a:gd name="connsiteX144" fmla="*/ 243135 w 1025815"/>
                    <a:gd name="connsiteY144" fmla="*/ 634266 h 705621"/>
                    <a:gd name="connsiteX145" fmla="*/ 227278 w 1025815"/>
                    <a:gd name="connsiteY145" fmla="*/ 639552 h 705621"/>
                    <a:gd name="connsiteX146" fmla="*/ 219350 w 1025815"/>
                    <a:gd name="connsiteY146" fmla="*/ 647480 h 705621"/>
                    <a:gd name="connsiteX147" fmla="*/ 211422 w 1025815"/>
                    <a:gd name="connsiteY147" fmla="*/ 652766 h 705621"/>
                    <a:gd name="connsiteX148" fmla="*/ 206136 w 1025815"/>
                    <a:gd name="connsiteY148" fmla="*/ 660694 h 705621"/>
                    <a:gd name="connsiteX149" fmla="*/ 190280 w 1025815"/>
                    <a:gd name="connsiteY149" fmla="*/ 668622 h 705621"/>
                    <a:gd name="connsiteX150" fmla="*/ 182351 w 1025815"/>
                    <a:gd name="connsiteY150" fmla="*/ 673908 h 705621"/>
                    <a:gd name="connsiteX151" fmla="*/ 177066 w 1025815"/>
                    <a:gd name="connsiteY151" fmla="*/ 665979 h 705621"/>
                    <a:gd name="connsiteX152" fmla="*/ 150638 w 1025815"/>
                    <a:gd name="connsiteY152" fmla="*/ 673908 h 705621"/>
                    <a:gd name="connsiteX153" fmla="*/ 142710 w 1025815"/>
                    <a:gd name="connsiteY153" fmla="*/ 681836 h 705621"/>
                    <a:gd name="connsiteX154" fmla="*/ 124210 w 1025815"/>
                    <a:gd name="connsiteY154" fmla="*/ 684479 h 705621"/>
                    <a:gd name="connsiteX155" fmla="*/ 100425 w 1025815"/>
                    <a:gd name="connsiteY155" fmla="*/ 697693 h 705621"/>
                    <a:gd name="connsiteX156" fmla="*/ 92497 w 1025815"/>
                    <a:gd name="connsiteY156" fmla="*/ 702978 h 705621"/>
                    <a:gd name="connsiteX157" fmla="*/ 84569 w 1025815"/>
                    <a:gd name="connsiteY157" fmla="*/ 705621 h 705621"/>
                    <a:gd name="connsiteX158" fmla="*/ 81926 w 1025815"/>
                    <a:gd name="connsiteY158" fmla="*/ 697693 h 705621"/>
                    <a:gd name="connsiteX159" fmla="*/ 66069 w 1025815"/>
                    <a:gd name="connsiteY159" fmla="*/ 684479 h 705621"/>
                    <a:gd name="connsiteX160" fmla="*/ 58141 w 1025815"/>
                    <a:gd name="connsiteY160" fmla="*/ 681836 h 705621"/>
                    <a:gd name="connsiteX161" fmla="*/ 42284 w 1025815"/>
                    <a:gd name="connsiteY161" fmla="*/ 671265 h 705621"/>
                    <a:gd name="connsiteX162" fmla="*/ 26428 w 1025815"/>
                    <a:gd name="connsiteY162" fmla="*/ 660694 h 705621"/>
                    <a:gd name="connsiteX163" fmla="*/ 18499 w 1025815"/>
                    <a:gd name="connsiteY163" fmla="*/ 655408 h 705621"/>
                    <a:gd name="connsiteX164" fmla="*/ 15857 w 1025815"/>
                    <a:gd name="connsiteY164" fmla="*/ 647480 h 705621"/>
                    <a:gd name="connsiteX165" fmla="*/ 0 w 1025815"/>
                    <a:gd name="connsiteY165" fmla="*/ 642194 h 705621"/>
                    <a:gd name="connsiteX166" fmla="*/ 2643 w 1025815"/>
                    <a:gd name="connsiteY166" fmla="*/ 581411 h 705621"/>
                    <a:gd name="connsiteX167" fmla="*/ 5285 w 1025815"/>
                    <a:gd name="connsiteY167" fmla="*/ 573482 h 705621"/>
                    <a:gd name="connsiteX168" fmla="*/ 13214 w 1025815"/>
                    <a:gd name="connsiteY168" fmla="*/ 570840 h 705621"/>
                    <a:gd name="connsiteX169" fmla="*/ 31713 w 1025815"/>
                    <a:gd name="connsiteY169" fmla="*/ 568197 h 705621"/>
                    <a:gd name="connsiteX170" fmla="*/ 39641 w 1025815"/>
                    <a:gd name="connsiteY170" fmla="*/ 562911 h 705621"/>
                    <a:gd name="connsiteX171" fmla="*/ 47570 w 1025815"/>
                    <a:gd name="connsiteY171" fmla="*/ 554983 h 705621"/>
                    <a:gd name="connsiteX172" fmla="*/ 63426 w 1025815"/>
                    <a:gd name="connsiteY172" fmla="*/ 549697 h 705621"/>
                    <a:gd name="connsiteX173" fmla="*/ 87211 w 1025815"/>
                    <a:gd name="connsiteY173" fmla="*/ 533841 h 705621"/>
                    <a:gd name="connsiteX174" fmla="*/ 95140 w 1025815"/>
                    <a:gd name="connsiteY174" fmla="*/ 528555 h 705621"/>
                    <a:gd name="connsiteX175" fmla="*/ 110996 w 1025815"/>
                    <a:gd name="connsiteY175" fmla="*/ 523270 h 705621"/>
                    <a:gd name="connsiteX176" fmla="*/ 118925 w 1025815"/>
                    <a:gd name="connsiteY176" fmla="*/ 517984 h 705621"/>
                    <a:gd name="connsiteX177" fmla="*/ 132139 w 1025815"/>
                    <a:gd name="connsiteY177" fmla="*/ 496842 h 705621"/>
                    <a:gd name="connsiteX178" fmla="*/ 134781 w 1025815"/>
                    <a:gd name="connsiteY178" fmla="*/ 488913 h 705621"/>
                    <a:gd name="connsiteX179" fmla="*/ 134781 w 1025815"/>
                    <a:gd name="connsiteY179" fmla="*/ 470414 h 705621"/>
                    <a:gd name="connsiteX180" fmla="*/ 132139 w 1025815"/>
                    <a:gd name="connsiteY180" fmla="*/ 462486 h 705621"/>
                    <a:gd name="connsiteX181" fmla="*/ 140067 w 1025815"/>
                    <a:gd name="connsiteY181" fmla="*/ 446629 h 705621"/>
                    <a:gd name="connsiteX182" fmla="*/ 145352 w 1025815"/>
                    <a:gd name="connsiteY182" fmla="*/ 430772 h 705621"/>
                    <a:gd name="connsiteX183" fmla="*/ 150638 w 1025815"/>
                    <a:gd name="connsiteY183" fmla="*/ 422844 h 705621"/>
                    <a:gd name="connsiteX184" fmla="*/ 155924 w 1025815"/>
                    <a:gd name="connsiteY184" fmla="*/ 406987 h 705621"/>
                    <a:gd name="connsiteX185" fmla="*/ 161209 w 1025815"/>
                    <a:gd name="connsiteY185" fmla="*/ 364703 h 705621"/>
                    <a:gd name="connsiteX186" fmla="*/ 166495 w 1025815"/>
                    <a:gd name="connsiteY186" fmla="*/ 356775 h 705621"/>
                    <a:gd name="connsiteX187" fmla="*/ 169137 w 1025815"/>
                    <a:gd name="connsiteY187" fmla="*/ 343561 h 705621"/>
                    <a:gd name="connsiteX188" fmla="*/ 171780 w 1025815"/>
                    <a:gd name="connsiteY188" fmla="*/ 325061 h 705621"/>
                    <a:gd name="connsiteX189" fmla="*/ 179709 w 1025815"/>
                    <a:gd name="connsiteY189" fmla="*/ 317133 h 705621"/>
                    <a:gd name="connsiteX190" fmla="*/ 174423 w 1025815"/>
                    <a:gd name="connsiteY190"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0918 w 1025815"/>
                    <a:gd name="connsiteY7" fmla="*/ 209537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8275 w 1025815"/>
                    <a:gd name="connsiteY20" fmla="*/ 233871 h 705621"/>
                    <a:gd name="connsiteX21" fmla="*/ 408060 w 1025815"/>
                    <a:gd name="connsiteY21" fmla="*/ 221182 h 705621"/>
                    <a:gd name="connsiteX22" fmla="*/ 420724 w 1025815"/>
                    <a:gd name="connsiteY22" fmla="*/ 207183 h 705621"/>
                    <a:gd name="connsiteX23" fmla="*/ 447937 w 1025815"/>
                    <a:gd name="connsiteY23" fmla="*/ 187376 h 705621"/>
                    <a:gd name="connsiteX24" fmla="*/ 467771 w 1025815"/>
                    <a:gd name="connsiteY24" fmla="*/ 179709 h 705621"/>
                    <a:gd name="connsiteX25" fmla="*/ 475699 w 1025815"/>
                    <a:gd name="connsiteY25" fmla="*/ 177066 h 705621"/>
                    <a:gd name="connsiteX26" fmla="*/ 483628 w 1025815"/>
                    <a:gd name="connsiteY26" fmla="*/ 169138 h 705621"/>
                    <a:gd name="connsiteX27" fmla="*/ 491556 w 1025815"/>
                    <a:gd name="connsiteY27" fmla="*/ 166495 h 705621"/>
                    <a:gd name="connsiteX28" fmla="*/ 499484 w 1025815"/>
                    <a:gd name="connsiteY28" fmla="*/ 161209 h 705621"/>
                    <a:gd name="connsiteX29" fmla="*/ 510055 w 1025815"/>
                    <a:gd name="connsiteY29" fmla="*/ 158567 h 705621"/>
                    <a:gd name="connsiteX30" fmla="*/ 525912 w 1025815"/>
                    <a:gd name="connsiteY30" fmla="*/ 153281 h 705621"/>
                    <a:gd name="connsiteX31" fmla="*/ 533840 w 1025815"/>
                    <a:gd name="connsiteY31" fmla="*/ 150638 h 705621"/>
                    <a:gd name="connsiteX32" fmla="*/ 560268 w 1025815"/>
                    <a:gd name="connsiteY32" fmla="*/ 142710 h 705621"/>
                    <a:gd name="connsiteX33" fmla="*/ 584053 w 1025815"/>
                    <a:gd name="connsiteY33" fmla="*/ 132139 h 705621"/>
                    <a:gd name="connsiteX34" fmla="*/ 589600 w 1025815"/>
                    <a:gd name="connsiteY34" fmla="*/ 117590 h 705621"/>
                    <a:gd name="connsiteX35" fmla="*/ 600956 w 1025815"/>
                    <a:gd name="connsiteY35" fmla="*/ 95663 h 705621"/>
                    <a:gd name="connsiteX36" fmla="*/ 623695 w 1025815"/>
                    <a:gd name="connsiteY36" fmla="*/ 79283 h 705621"/>
                    <a:gd name="connsiteX37" fmla="*/ 631623 w 1025815"/>
                    <a:gd name="connsiteY37" fmla="*/ 76641 h 705621"/>
                    <a:gd name="connsiteX38" fmla="*/ 639551 w 1025815"/>
                    <a:gd name="connsiteY38" fmla="*/ 71355 h 705621"/>
                    <a:gd name="connsiteX39" fmla="*/ 647480 w 1025815"/>
                    <a:gd name="connsiteY39" fmla="*/ 68712 h 705621"/>
                    <a:gd name="connsiteX40" fmla="*/ 652765 w 1025815"/>
                    <a:gd name="connsiteY40" fmla="*/ 60784 h 705621"/>
                    <a:gd name="connsiteX41" fmla="*/ 668622 w 1025815"/>
                    <a:gd name="connsiteY41" fmla="*/ 52856 h 705621"/>
                    <a:gd name="connsiteX42" fmla="*/ 684478 w 1025815"/>
                    <a:gd name="connsiteY42" fmla="*/ 44927 h 705621"/>
                    <a:gd name="connsiteX43" fmla="*/ 692407 w 1025815"/>
                    <a:gd name="connsiteY43" fmla="*/ 39642 h 705621"/>
                    <a:gd name="connsiteX44" fmla="*/ 708263 w 1025815"/>
                    <a:gd name="connsiteY44" fmla="*/ 34356 h 705621"/>
                    <a:gd name="connsiteX45" fmla="*/ 724120 w 1025815"/>
                    <a:gd name="connsiteY45" fmla="*/ 29071 h 705621"/>
                    <a:gd name="connsiteX46" fmla="*/ 739977 w 1025815"/>
                    <a:gd name="connsiteY46" fmla="*/ 21142 h 705621"/>
                    <a:gd name="connsiteX47" fmla="*/ 755833 w 1025815"/>
                    <a:gd name="connsiteY47" fmla="*/ 15857 h 705621"/>
                    <a:gd name="connsiteX48" fmla="*/ 763762 w 1025815"/>
                    <a:gd name="connsiteY48" fmla="*/ 13214 h 705621"/>
                    <a:gd name="connsiteX49" fmla="*/ 798118 w 1025815"/>
                    <a:gd name="connsiteY49" fmla="*/ 10571 h 705621"/>
                    <a:gd name="connsiteX50" fmla="*/ 808689 w 1025815"/>
                    <a:gd name="connsiteY50" fmla="*/ 7929 h 705621"/>
                    <a:gd name="connsiteX51" fmla="*/ 816617 w 1025815"/>
                    <a:gd name="connsiteY51" fmla="*/ 5286 h 705621"/>
                    <a:gd name="connsiteX52" fmla="*/ 843045 w 1025815"/>
                    <a:gd name="connsiteY52" fmla="*/ 0 h 705621"/>
                    <a:gd name="connsiteX53" fmla="*/ 840402 w 1025815"/>
                    <a:gd name="connsiteY53" fmla="*/ 7929 h 705621"/>
                    <a:gd name="connsiteX54" fmla="*/ 835117 w 1025815"/>
                    <a:gd name="connsiteY54" fmla="*/ 15857 h 705621"/>
                    <a:gd name="connsiteX55" fmla="*/ 829831 w 1025815"/>
                    <a:gd name="connsiteY55" fmla="*/ 31713 h 705621"/>
                    <a:gd name="connsiteX56" fmla="*/ 832474 w 1025815"/>
                    <a:gd name="connsiteY56" fmla="*/ 39642 h 705621"/>
                    <a:gd name="connsiteX57" fmla="*/ 821903 w 1025815"/>
                    <a:gd name="connsiteY57" fmla="*/ 55498 h 705621"/>
                    <a:gd name="connsiteX58" fmla="*/ 816617 w 1025815"/>
                    <a:gd name="connsiteY58" fmla="*/ 87212 h 705621"/>
                    <a:gd name="connsiteX59" fmla="*/ 824546 w 1025815"/>
                    <a:gd name="connsiteY59" fmla="*/ 121568 h 705621"/>
                    <a:gd name="connsiteX60" fmla="*/ 816617 w 1025815"/>
                    <a:gd name="connsiteY60" fmla="*/ 140067 h 705621"/>
                    <a:gd name="connsiteX61" fmla="*/ 806046 w 1025815"/>
                    <a:gd name="connsiteY61" fmla="*/ 184994 h 705621"/>
                    <a:gd name="connsiteX62" fmla="*/ 798118 w 1025815"/>
                    <a:gd name="connsiteY62" fmla="*/ 187637 h 705621"/>
                    <a:gd name="connsiteX63" fmla="*/ 790189 w 1025815"/>
                    <a:gd name="connsiteY63" fmla="*/ 195566 h 705621"/>
                    <a:gd name="connsiteX64" fmla="*/ 806046 w 1025815"/>
                    <a:gd name="connsiteY64" fmla="*/ 227279 h 705621"/>
                    <a:gd name="connsiteX65" fmla="*/ 811332 w 1025815"/>
                    <a:gd name="connsiteY65" fmla="*/ 235207 h 705621"/>
                    <a:gd name="connsiteX66" fmla="*/ 819260 w 1025815"/>
                    <a:gd name="connsiteY66" fmla="*/ 261635 h 705621"/>
                    <a:gd name="connsiteX67" fmla="*/ 821903 w 1025815"/>
                    <a:gd name="connsiteY67" fmla="*/ 269563 h 705621"/>
                    <a:gd name="connsiteX68" fmla="*/ 824546 w 1025815"/>
                    <a:gd name="connsiteY68" fmla="*/ 277492 h 705621"/>
                    <a:gd name="connsiteX69" fmla="*/ 829831 w 1025815"/>
                    <a:gd name="connsiteY69" fmla="*/ 285420 h 705621"/>
                    <a:gd name="connsiteX70" fmla="*/ 832474 w 1025815"/>
                    <a:gd name="connsiteY70" fmla="*/ 293348 h 705621"/>
                    <a:gd name="connsiteX71" fmla="*/ 856259 w 1025815"/>
                    <a:gd name="connsiteY71" fmla="*/ 306562 h 705621"/>
                    <a:gd name="connsiteX72" fmla="*/ 864187 w 1025815"/>
                    <a:gd name="connsiteY72" fmla="*/ 314490 h 705621"/>
                    <a:gd name="connsiteX73" fmla="*/ 872115 w 1025815"/>
                    <a:gd name="connsiteY73" fmla="*/ 319776 h 705621"/>
                    <a:gd name="connsiteX74" fmla="*/ 877401 w 1025815"/>
                    <a:gd name="connsiteY74" fmla="*/ 335633 h 705621"/>
                    <a:gd name="connsiteX75" fmla="*/ 882687 w 1025815"/>
                    <a:gd name="connsiteY75" fmla="*/ 343561 h 705621"/>
                    <a:gd name="connsiteX76" fmla="*/ 885329 w 1025815"/>
                    <a:gd name="connsiteY76" fmla="*/ 351489 h 705621"/>
                    <a:gd name="connsiteX77" fmla="*/ 917043 w 1025815"/>
                    <a:gd name="connsiteY77" fmla="*/ 362060 h 705621"/>
                    <a:gd name="connsiteX78" fmla="*/ 932899 w 1025815"/>
                    <a:gd name="connsiteY78" fmla="*/ 369989 h 705621"/>
                    <a:gd name="connsiteX79" fmla="*/ 940828 w 1025815"/>
                    <a:gd name="connsiteY79" fmla="*/ 372631 h 705621"/>
                    <a:gd name="connsiteX80" fmla="*/ 964613 w 1025815"/>
                    <a:gd name="connsiteY80" fmla="*/ 385845 h 705621"/>
                    <a:gd name="connsiteX81" fmla="*/ 972541 w 1025815"/>
                    <a:gd name="connsiteY81" fmla="*/ 393774 h 705621"/>
                    <a:gd name="connsiteX82" fmla="*/ 977826 w 1025815"/>
                    <a:gd name="connsiteY82" fmla="*/ 409630 h 705621"/>
                    <a:gd name="connsiteX83" fmla="*/ 983112 w 1025815"/>
                    <a:gd name="connsiteY83" fmla="*/ 417559 h 705621"/>
                    <a:gd name="connsiteX84" fmla="*/ 993683 w 1025815"/>
                    <a:gd name="connsiteY84" fmla="*/ 441344 h 705621"/>
                    <a:gd name="connsiteX85" fmla="*/ 998969 w 1025815"/>
                    <a:gd name="connsiteY85" fmla="*/ 462486 h 705621"/>
                    <a:gd name="connsiteX86" fmla="*/ 1006897 w 1025815"/>
                    <a:gd name="connsiteY86" fmla="*/ 473057 h 705621"/>
                    <a:gd name="connsiteX87" fmla="*/ 1017468 w 1025815"/>
                    <a:gd name="connsiteY87" fmla="*/ 488913 h 705621"/>
                    <a:gd name="connsiteX88" fmla="*/ 1022754 w 1025815"/>
                    <a:gd name="connsiteY88" fmla="*/ 496842 h 705621"/>
                    <a:gd name="connsiteX89" fmla="*/ 1022754 w 1025815"/>
                    <a:gd name="connsiteY89" fmla="*/ 512698 h 705621"/>
                    <a:gd name="connsiteX90" fmla="*/ 1006897 w 1025815"/>
                    <a:gd name="connsiteY90" fmla="*/ 507413 h 705621"/>
                    <a:gd name="connsiteX91" fmla="*/ 988398 w 1025815"/>
                    <a:gd name="connsiteY91" fmla="*/ 502127 h 705621"/>
                    <a:gd name="connsiteX92" fmla="*/ 972541 w 1025815"/>
                    <a:gd name="connsiteY92" fmla="*/ 488913 h 705621"/>
                    <a:gd name="connsiteX93" fmla="*/ 964613 w 1025815"/>
                    <a:gd name="connsiteY93" fmla="*/ 486271 h 705621"/>
                    <a:gd name="connsiteX94" fmla="*/ 922328 w 1025815"/>
                    <a:gd name="connsiteY94" fmla="*/ 483628 h 705621"/>
                    <a:gd name="connsiteX95" fmla="*/ 903829 w 1025815"/>
                    <a:gd name="connsiteY95" fmla="*/ 480985 h 705621"/>
                    <a:gd name="connsiteX96" fmla="*/ 893258 w 1025815"/>
                    <a:gd name="connsiteY96" fmla="*/ 467771 h 705621"/>
                    <a:gd name="connsiteX97" fmla="*/ 882687 w 1025815"/>
                    <a:gd name="connsiteY97" fmla="*/ 451915 h 705621"/>
                    <a:gd name="connsiteX98" fmla="*/ 866830 w 1025815"/>
                    <a:gd name="connsiteY98" fmla="*/ 446629 h 705621"/>
                    <a:gd name="connsiteX99" fmla="*/ 858902 w 1025815"/>
                    <a:gd name="connsiteY99" fmla="*/ 443986 h 705621"/>
                    <a:gd name="connsiteX100" fmla="*/ 837759 w 1025815"/>
                    <a:gd name="connsiteY100" fmla="*/ 449272 h 705621"/>
                    <a:gd name="connsiteX101" fmla="*/ 829831 w 1025815"/>
                    <a:gd name="connsiteY101" fmla="*/ 454557 h 705621"/>
                    <a:gd name="connsiteX102" fmla="*/ 824546 w 1025815"/>
                    <a:gd name="connsiteY102" fmla="*/ 462486 h 705621"/>
                    <a:gd name="connsiteX103" fmla="*/ 821903 w 1025815"/>
                    <a:gd name="connsiteY103" fmla="*/ 470414 h 705621"/>
                    <a:gd name="connsiteX104" fmla="*/ 813974 w 1025815"/>
                    <a:gd name="connsiteY104" fmla="*/ 478342 h 705621"/>
                    <a:gd name="connsiteX105" fmla="*/ 808689 w 1025815"/>
                    <a:gd name="connsiteY105" fmla="*/ 486271 h 705621"/>
                    <a:gd name="connsiteX106" fmla="*/ 792832 w 1025815"/>
                    <a:gd name="connsiteY106" fmla="*/ 502127 h 705621"/>
                    <a:gd name="connsiteX107" fmla="*/ 782261 w 1025815"/>
                    <a:gd name="connsiteY107" fmla="*/ 517984 h 705621"/>
                    <a:gd name="connsiteX108" fmla="*/ 776976 w 1025815"/>
                    <a:gd name="connsiteY108" fmla="*/ 525912 h 705621"/>
                    <a:gd name="connsiteX109" fmla="*/ 753191 w 1025815"/>
                    <a:gd name="connsiteY109" fmla="*/ 547055 h 705621"/>
                    <a:gd name="connsiteX110" fmla="*/ 747905 w 1025815"/>
                    <a:gd name="connsiteY110" fmla="*/ 554983 h 705621"/>
                    <a:gd name="connsiteX111" fmla="*/ 745262 w 1025815"/>
                    <a:gd name="connsiteY111" fmla="*/ 562911 h 705621"/>
                    <a:gd name="connsiteX112" fmla="*/ 734691 w 1025815"/>
                    <a:gd name="connsiteY112" fmla="*/ 578768 h 705621"/>
                    <a:gd name="connsiteX113" fmla="*/ 729406 w 1025815"/>
                    <a:gd name="connsiteY113" fmla="*/ 586696 h 705621"/>
                    <a:gd name="connsiteX114" fmla="*/ 724120 w 1025815"/>
                    <a:gd name="connsiteY114" fmla="*/ 594624 h 705621"/>
                    <a:gd name="connsiteX115" fmla="*/ 718835 w 1025815"/>
                    <a:gd name="connsiteY115" fmla="*/ 610481 h 705621"/>
                    <a:gd name="connsiteX116" fmla="*/ 716192 w 1025815"/>
                    <a:gd name="connsiteY116" fmla="*/ 618409 h 705621"/>
                    <a:gd name="connsiteX117" fmla="*/ 705621 w 1025815"/>
                    <a:gd name="connsiteY117" fmla="*/ 634266 h 705621"/>
                    <a:gd name="connsiteX118" fmla="*/ 697692 w 1025815"/>
                    <a:gd name="connsiteY118" fmla="*/ 650123 h 705621"/>
                    <a:gd name="connsiteX119" fmla="*/ 695050 w 1025815"/>
                    <a:gd name="connsiteY119" fmla="*/ 665979 h 705621"/>
                    <a:gd name="connsiteX120" fmla="*/ 687121 w 1025815"/>
                    <a:gd name="connsiteY120" fmla="*/ 663337 h 705621"/>
                    <a:gd name="connsiteX121" fmla="*/ 679193 w 1025815"/>
                    <a:gd name="connsiteY121" fmla="*/ 658051 h 705621"/>
                    <a:gd name="connsiteX122" fmla="*/ 665979 w 1025815"/>
                    <a:gd name="connsiteY122" fmla="*/ 655408 h 705621"/>
                    <a:gd name="connsiteX123" fmla="*/ 658051 w 1025815"/>
                    <a:gd name="connsiteY123" fmla="*/ 650123 h 705621"/>
                    <a:gd name="connsiteX124" fmla="*/ 642194 w 1025815"/>
                    <a:gd name="connsiteY124" fmla="*/ 655408 h 705621"/>
                    <a:gd name="connsiteX125" fmla="*/ 639551 w 1025815"/>
                    <a:gd name="connsiteY125" fmla="*/ 647480 h 705621"/>
                    <a:gd name="connsiteX126" fmla="*/ 610481 w 1025815"/>
                    <a:gd name="connsiteY126" fmla="*/ 647480 h 705621"/>
                    <a:gd name="connsiteX127" fmla="*/ 585883 w 1025815"/>
                    <a:gd name="connsiteY127" fmla="*/ 664411 h 705621"/>
                    <a:gd name="connsiteX128" fmla="*/ 541769 w 1025815"/>
                    <a:gd name="connsiteY128" fmla="*/ 655408 h 705621"/>
                    <a:gd name="connsiteX129" fmla="*/ 517984 w 1025815"/>
                    <a:gd name="connsiteY129" fmla="*/ 652766 h 705621"/>
                    <a:gd name="connsiteX130" fmla="*/ 441343 w 1025815"/>
                    <a:gd name="connsiteY130" fmla="*/ 647480 h 705621"/>
                    <a:gd name="connsiteX131" fmla="*/ 430772 w 1025815"/>
                    <a:gd name="connsiteY131" fmla="*/ 644837 h 705621"/>
                    <a:gd name="connsiteX132" fmla="*/ 417558 w 1025815"/>
                    <a:gd name="connsiteY132" fmla="*/ 642194 h 705621"/>
                    <a:gd name="connsiteX133" fmla="*/ 409630 w 1025815"/>
                    <a:gd name="connsiteY133" fmla="*/ 639552 h 705621"/>
                    <a:gd name="connsiteX134" fmla="*/ 399059 w 1025815"/>
                    <a:gd name="connsiteY134" fmla="*/ 636909 h 705621"/>
                    <a:gd name="connsiteX135" fmla="*/ 383202 w 1025815"/>
                    <a:gd name="connsiteY135" fmla="*/ 631623 h 705621"/>
                    <a:gd name="connsiteX136" fmla="*/ 375274 w 1025815"/>
                    <a:gd name="connsiteY136" fmla="*/ 628981 h 705621"/>
                    <a:gd name="connsiteX137" fmla="*/ 359417 w 1025815"/>
                    <a:gd name="connsiteY137" fmla="*/ 621052 h 705621"/>
                    <a:gd name="connsiteX138" fmla="*/ 335632 w 1025815"/>
                    <a:gd name="connsiteY138" fmla="*/ 623695 h 705621"/>
                    <a:gd name="connsiteX139" fmla="*/ 306562 w 1025815"/>
                    <a:gd name="connsiteY139" fmla="*/ 626338 h 705621"/>
                    <a:gd name="connsiteX140" fmla="*/ 282777 w 1025815"/>
                    <a:gd name="connsiteY140" fmla="*/ 623695 h 705621"/>
                    <a:gd name="connsiteX141" fmla="*/ 274848 w 1025815"/>
                    <a:gd name="connsiteY141" fmla="*/ 621052 h 705621"/>
                    <a:gd name="connsiteX142" fmla="*/ 258992 w 1025815"/>
                    <a:gd name="connsiteY142" fmla="*/ 626338 h 705621"/>
                    <a:gd name="connsiteX143" fmla="*/ 251063 w 1025815"/>
                    <a:gd name="connsiteY143" fmla="*/ 628981 h 705621"/>
                    <a:gd name="connsiteX144" fmla="*/ 243135 w 1025815"/>
                    <a:gd name="connsiteY144" fmla="*/ 634266 h 705621"/>
                    <a:gd name="connsiteX145" fmla="*/ 227278 w 1025815"/>
                    <a:gd name="connsiteY145" fmla="*/ 639552 h 705621"/>
                    <a:gd name="connsiteX146" fmla="*/ 219350 w 1025815"/>
                    <a:gd name="connsiteY146" fmla="*/ 647480 h 705621"/>
                    <a:gd name="connsiteX147" fmla="*/ 211422 w 1025815"/>
                    <a:gd name="connsiteY147" fmla="*/ 652766 h 705621"/>
                    <a:gd name="connsiteX148" fmla="*/ 206136 w 1025815"/>
                    <a:gd name="connsiteY148" fmla="*/ 660694 h 705621"/>
                    <a:gd name="connsiteX149" fmla="*/ 190280 w 1025815"/>
                    <a:gd name="connsiteY149" fmla="*/ 668622 h 705621"/>
                    <a:gd name="connsiteX150" fmla="*/ 182351 w 1025815"/>
                    <a:gd name="connsiteY150" fmla="*/ 673908 h 705621"/>
                    <a:gd name="connsiteX151" fmla="*/ 177066 w 1025815"/>
                    <a:gd name="connsiteY151" fmla="*/ 665979 h 705621"/>
                    <a:gd name="connsiteX152" fmla="*/ 150638 w 1025815"/>
                    <a:gd name="connsiteY152" fmla="*/ 673908 h 705621"/>
                    <a:gd name="connsiteX153" fmla="*/ 142710 w 1025815"/>
                    <a:gd name="connsiteY153" fmla="*/ 681836 h 705621"/>
                    <a:gd name="connsiteX154" fmla="*/ 124210 w 1025815"/>
                    <a:gd name="connsiteY154" fmla="*/ 684479 h 705621"/>
                    <a:gd name="connsiteX155" fmla="*/ 100425 w 1025815"/>
                    <a:gd name="connsiteY155" fmla="*/ 697693 h 705621"/>
                    <a:gd name="connsiteX156" fmla="*/ 92497 w 1025815"/>
                    <a:gd name="connsiteY156" fmla="*/ 702978 h 705621"/>
                    <a:gd name="connsiteX157" fmla="*/ 84569 w 1025815"/>
                    <a:gd name="connsiteY157" fmla="*/ 705621 h 705621"/>
                    <a:gd name="connsiteX158" fmla="*/ 81926 w 1025815"/>
                    <a:gd name="connsiteY158" fmla="*/ 697693 h 705621"/>
                    <a:gd name="connsiteX159" fmla="*/ 66069 w 1025815"/>
                    <a:gd name="connsiteY159" fmla="*/ 684479 h 705621"/>
                    <a:gd name="connsiteX160" fmla="*/ 58141 w 1025815"/>
                    <a:gd name="connsiteY160" fmla="*/ 681836 h 705621"/>
                    <a:gd name="connsiteX161" fmla="*/ 42284 w 1025815"/>
                    <a:gd name="connsiteY161" fmla="*/ 671265 h 705621"/>
                    <a:gd name="connsiteX162" fmla="*/ 26428 w 1025815"/>
                    <a:gd name="connsiteY162" fmla="*/ 660694 h 705621"/>
                    <a:gd name="connsiteX163" fmla="*/ 18499 w 1025815"/>
                    <a:gd name="connsiteY163" fmla="*/ 655408 h 705621"/>
                    <a:gd name="connsiteX164" fmla="*/ 15857 w 1025815"/>
                    <a:gd name="connsiteY164" fmla="*/ 647480 h 705621"/>
                    <a:gd name="connsiteX165" fmla="*/ 0 w 1025815"/>
                    <a:gd name="connsiteY165" fmla="*/ 642194 h 705621"/>
                    <a:gd name="connsiteX166" fmla="*/ 2643 w 1025815"/>
                    <a:gd name="connsiteY166" fmla="*/ 581411 h 705621"/>
                    <a:gd name="connsiteX167" fmla="*/ 5285 w 1025815"/>
                    <a:gd name="connsiteY167" fmla="*/ 573482 h 705621"/>
                    <a:gd name="connsiteX168" fmla="*/ 13214 w 1025815"/>
                    <a:gd name="connsiteY168" fmla="*/ 570840 h 705621"/>
                    <a:gd name="connsiteX169" fmla="*/ 31713 w 1025815"/>
                    <a:gd name="connsiteY169" fmla="*/ 568197 h 705621"/>
                    <a:gd name="connsiteX170" fmla="*/ 39641 w 1025815"/>
                    <a:gd name="connsiteY170" fmla="*/ 562911 h 705621"/>
                    <a:gd name="connsiteX171" fmla="*/ 47570 w 1025815"/>
                    <a:gd name="connsiteY171" fmla="*/ 554983 h 705621"/>
                    <a:gd name="connsiteX172" fmla="*/ 63426 w 1025815"/>
                    <a:gd name="connsiteY172" fmla="*/ 549697 h 705621"/>
                    <a:gd name="connsiteX173" fmla="*/ 87211 w 1025815"/>
                    <a:gd name="connsiteY173" fmla="*/ 533841 h 705621"/>
                    <a:gd name="connsiteX174" fmla="*/ 95140 w 1025815"/>
                    <a:gd name="connsiteY174" fmla="*/ 528555 h 705621"/>
                    <a:gd name="connsiteX175" fmla="*/ 110996 w 1025815"/>
                    <a:gd name="connsiteY175" fmla="*/ 523270 h 705621"/>
                    <a:gd name="connsiteX176" fmla="*/ 118925 w 1025815"/>
                    <a:gd name="connsiteY176" fmla="*/ 517984 h 705621"/>
                    <a:gd name="connsiteX177" fmla="*/ 132139 w 1025815"/>
                    <a:gd name="connsiteY177" fmla="*/ 496842 h 705621"/>
                    <a:gd name="connsiteX178" fmla="*/ 134781 w 1025815"/>
                    <a:gd name="connsiteY178" fmla="*/ 488913 h 705621"/>
                    <a:gd name="connsiteX179" fmla="*/ 134781 w 1025815"/>
                    <a:gd name="connsiteY179" fmla="*/ 470414 h 705621"/>
                    <a:gd name="connsiteX180" fmla="*/ 132139 w 1025815"/>
                    <a:gd name="connsiteY180" fmla="*/ 462486 h 705621"/>
                    <a:gd name="connsiteX181" fmla="*/ 140067 w 1025815"/>
                    <a:gd name="connsiteY181" fmla="*/ 446629 h 705621"/>
                    <a:gd name="connsiteX182" fmla="*/ 145352 w 1025815"/>
                    <a:gd name="connsiteY182" fmla="*/ 430772 h 705621"/>
                    <a:gd name="connsiteX183" fmla="*/ 150638 w 1025815"/>
                    <a:gd name="connsiteY183" fmla="*/ 422844 h 705621"/>
                    <a:gd name="connsiteX184" fmla="*/ 155924 w 1025815"/>
                    <a:gd name="connsiteY184" fmla="*/ 406987 h 705621"/>
                    <a:gd name="connsiteX185" fmla="*/ 161209 w 1025815"/>
                    <a:gd name="connsiteY185" fmla="*/ 364703 h 705621"/>
                    <a:gd name="connsiteX186" fmla="*/ 166495 w 1025815"/>
                    <a:gd name="connsiteY186" fmla="*/ 356775 h 705621"/>
                    <a:gd name="connsiteX187" fmla="*/ 169137 w 1025815"/>
                    <a:gd name="connsiteY187" fmla="*/ 343561 h 705621"/>
                    <a:gd name="connsiteX188" fmla="*/ 171780 w 1025815"/>
                    <a:gd name="connsiteY188" fmla="*/ 325061 h 705621"/>
                    <a:gd name="connsiteX189" fmla="*/ 179709 w 1025815"/>
                    <a:gd name="connsiteY189" fmla="*/ 317133 h 705621"/>
                    <a:gd name="connsiteX190" fmla="*/ 174423 w 1025815"/>
                    <a:gd name="connsiteY190"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0918 w 1025815"/>
                    <a:gd name="connsiteY7" fmla="*/ 209537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8275 w 1025815"/>
                    <a:gd name="connsiteY20" fmla="*/ 233871 h 705621"/>
                    <a:gd name="connsiteX21" fmla="*/ 408060 w 1025815"/>
                    <a:gd name="connsiteY21" fmla="*/ 221182 h 705621"/>
                    <a:gd name="connsiteX22" fmla="*/ 420724 w 1025815"/>
                    <a:gd name="connsiteY22" fmla="*/ 207183 h 705621"/>
                    <a:gd name="connsiteX23" fmla="*/ 447937 w 1025815"/>
                    <a:gd name="connsiteY23" fmla="*/ 187376 h 705621"/>
                    <a:gd name="connsiteX24" fmla="*/ 467771 w 1025815"/>
                    <a:gd name="connsiteY24" fmla="*/ 179709 h 705621"/>
                    <a:gd name="connsiteX25" fmla="*/ 475699 w 1025815"/>
                    <a:gd name="connsiteY25" fmla="*/ 177066 h 705621"/>
                    <a:gd name="connsiteX26" fmla="*/ 483628 w 1025815"/>
                    <a:gd name="connsiteY26" fmla="*/ 169138 h 705621"/>
                    <a:gd name="connsiteX27" fmla="*/ 491556 w 1025815"/>
                    <a:gd name="connsiteY27" fmla="*/ 166495 h 705621"/>
                    <a:gd name="connsiteX28" fmla="*/ 499484 w 1025815"/>
                    <a:gd name="connsiteY28" fmla="*/ 161209 h 705621"/>
                    <a:gd name="connsiteX29" fmla="*/ 510055 w 1025815"/>
                    <a:gd name="connsiteY29" fmla="*/ 158567 h 705621"/>
                    <a:gd name="connsiteX30" fmla="*/ 525912 w 1025815"/>
                    <a:gd name="connsiteY30" fmla="*/ 153281 h 705621"/>
                    <a:gd name="connsiteX31" fmla="*/ 533840 w 1025815"/>
                    <a:gd name="connsiteY31" fmla="*/ 150638 h 705621"/>
                    <a:gd name="connsiteX32" fmla="*/ 560268 w 1025815"/>
                    <a:gd name="connsiteY32" fmla="*/ 142710 h 705621"/>
                    <a:gd name="connsiteX33" fmla="*/ 584053 w 1025815"/>
                    <a:gd name="connsiteY33" fmla="*/ 132139 h 705621"/>
                    <a:gd name="connsiteX34" fmla="*/ 589600 w 1025815"/>
                    <a:gd name="connsiteY34" fmla="*/ 117590 h 705621"/>
                    <a:gd name="connsiteX35" fmla="*/ 600956 w 1025815"/>
                    <a:gd name="connsiteY35" fmla="*/ 95663 h 705621"/>
                    <a:gd name="connsiteX36" fmla="*/ 623695 w 1025815"/>
                    <a:gd name="connsiteY36" fmla="*/ 79283 h 705621"/>
                    <a:gd name="connsiteX37" fmla="*/ 631623 w 1025815"/>
                    <a:gd name="connsiteY37" fmla="*/ 76641 h 705621"/>
                    <a:gd name="connsiteX38" fmla="*/ 639551 w 1025815"/>
                    <a:gd name="connsiteY38" fmla="*/ 71355 h 705621"/>
                    <a:gd name="connsiteX39" fmla="*/ 647480 w 1025815"/>
                    <a:gd name="connsiteY39" fmla="*/ 68712 h 705621"/>
                    <a:gd name="connsiteX40" fmla="*/ 652765 w 1025815"/>
                    <a:gd name="connsiteY40" fmla="*/ 60784 h 705621"/>
                    <a:gd name="connsiteX41" fmla="*/ 668622 w 1025815"/>
                    <a:gd name="connsiteY41" fmla="*/ 52856 h 705621"/>
                    <a:gd name="connsiteX42" fmla="*/ 684478 w 1025815"/>
                    <a:gd name="connsiteY42" fmla="*/ 44927 h 705621"/>
                    <a:gd name="connsiteX43" fmla="*/ 692407 w 1025815"/>
                    <a:gd name="connsiteY43" fmla="*/ 39642 h 705621"/>
                    <a:gd name="connsiteX44" fmla="*/ 708263 w 1025815"/>
                    <a:gd name="connsiteY44" fmla="*/ 34356 h 705621"/>
                    <a:gd name="connsiteX45" fmla="*/ 724120 w 1025815"/>
                    <a:gd name="connsiteY45" fmla="*/ 29071 h 705621"/>
                    <a:gd name="connsiteX46" fmla="*/ 739977 w 1025815"/>
                    <a:gd name="connsiteY46" fmla="*/ 21142 h 705621"/>
                    <a:gd name="connsiteX47" fmla="*/ 755833 w 1025815"/>
                    <a:gd name="connsiteY47" fmla="*/ 15857 h 705621"/>
                    <a:gd name="connsiteX48" fmla="*/ 763762 w 1025815"/>
                    <a:gd name="connsiteY48" fmla="*/ 13214 h 705621"/>
                    <a:gd name="connsiteX49" fmla="*/ 798118 w 1025815"/>
                    <a:gd name="connsiteY49" fmla="*/ 10571 h 705621"/>
                    <a:gd name="connsiteX50" fmla="*/ 808689 w 1025815"/>
                    <a:gd name="connsiteY50" fmla="*/ 7929 h 705621"/>
                    <a:gd name="connsiteX51" fmla="*/ 816617 w 1025815"/>
                    <a:gd name="connsiteY51" fmla="*/ 5286 h 705621"/>
                    <a:gd name="connsiteX52" fmla="*/ 843045 w 1025815"/>
                    <a:gd name="connsiteY52" fmla="*/ 0 h 705621"/>
                    <a:gd name="connsiteX53" fmla="*/ 840402 w 1025815"/>
                    <a:gd name="connsiteY53" fmla="*/ 7929 h 705621"/>
                    <a:gd name="connsiteX54" fmla="*/ 835117 w 1025815"/>
                    <a:gd name="connsiteY54" fmla="*/ 15857 h 705621"/>
                    <a:gd name="connsiteX55" fmla="*/ 829831 w 1025815"/>
                    <a:gd name="connsiteY55" fmla="*/ 31713 h 705621"/>
                    <a:gd name="connsiteX56" fmla="*/ 832474 w 1025815"/>
                    <a:gd name="connsiteY56" fmla="*/ 39642 h 705621"/>
                    <a:gd name="connsiteX57" fmla="*/ 821903 w 1025815"/>
                    <a:gd name="connsiteY57" fmla="*/ 55498 h 705621"/>
                    <a:gd name="connsiteX58" fmla="*/ 816617 w 1025815"/>
                    <a:gd name="connsiteY58" fmla="*/ 87212 h 705621"/>
                    <a:gd name="connsiteX59" fmla="*/ 824546 w 1025815"/>
                    <a:gd name="connsiteY59" fmla="*/ 121568 h 705621"/>
                    <a:gd name="connsiteX60" fmla="*/ 816617 w 1025815"/>
                    <a:gd name="connsiteY60" fmla="*/ 140067 h 705621"/>
                    <a:gd name="connsiteX61" fmla="*/ 806046 w 1025815"/>
                    <a:gd name="connsiteY61" fmla="*/ 184994 h 705621"/>
                    <a:gd name="connsiteX62" fmla="*/ 798118 w 1025815"/>
                    <a:gd name="connsiteY62" fmla="*/ 187637 h 705621"/>
                    <a:gd name="connsiteX63" fmla="*/ 790189 w 1025815"/>
                    <a:gd name="connsiteY63" fmla="*/ 195566 h 705621"/>
                    <a:gd name="connsiteX64" fmla="*/ 806046 w 1025815"/>
                    <a:gd name="connsiteY64" fmla="*/ 227279 h 705621"/>
                    <a:gd name="connsiteX65" fmla="*/ 811332 w 1025815"/>
                    <a:gd name="connsiteY65" fmla="*/ 235207 h 705621"/>
                    <a:gd name="connsiteX66" fmla="*/ 819260 w 1025815"/>
                    <a:gd name="connsiteY66" fmla="*/ 261635 h 705621"/>
                    <a:gd name="connsiteX67" fmla="*/ 821903 w 1025815"/>
                    <a:gd name="connsiteY67" fmla="*/ 269563 h 705621"/>
                    <a:gd name="connsiteX68" fmla="*/ 824546 w 1025815"/>
                    <a:gd name="connsiteY68" fmla="*/ 277492 h 705621"/>
                    <a:gd name="connsiteX69" fmla="*/ 829831 w 1025815"/>
                    <a:gd name="connsiteY69" fmla="*/ 285420 h 705621"/>
                    <a:gd name="connsiteX70" fmla="*/ 832474 w 1025815"/>
                    <a:gd name="connsiteY70" fmla="*/ 293348 h 705621"/>
                    <a:gd name="connsiteX71" fmla="*/ 856259 w 1025815"/>
                    <a:gd name="connsiteY71" fmla="*/ 306562 h 705621"/>
                    <a:gd name="connsiteX72" fmla="*/ 864187 w 1025815"/>
                    <a:gd name="connsiteY72" fmla="*/ 314490 h 705621"/>
                    <a:gd name="connsiteX73" fmla="*/ 872115 w 1025815"/>
                    <a:gd name="connsiteY73" fmla="*/ 319776 h 705621"/>
                    <a:gd name="connsiteX74" fmla="*/ 877401 w 1025815"/>
                    <a:gd name="connsiteY74" fmla="*/ 335633 h 705621"/>
                    <a:gd name="connsiteX75" fmla="*/ 882687 w 1025815"/>
                    <a:gd name="connsiteY75" fmla="*/ 343561 h 705621"/>
                    <a:gd name="connsiteX76" fmla="*/ 885329 w 1025815"/>
                    <a:gd name="connsiteY76" fmla="*/ 351489 h 705621"/>
                    <a:gd name="connsiteX77" fmla="*/ 917043 w 1025815"/>
                    <a:gd name="connsiteY77" fmla="*/ 362060 h 705621"/>
                    <a:gd name="connsiteX78" fmla="*/ 932899 w 1025815"/>
                    <a:gd name="connsiteY78" fmla="*/ 369989 h 705621"/>
                    <a:gd name="connsiteX79" fmla="*/ 940828 w 1025815"/>
                    <a:gd name="connsiteY79" fmla="*/ 372631 h 705621"/>
                    <a:gd name="connsiteX80" fmla="*/ 964613 w 1025815"/>
                    <a:gd name="connsiteY80" fmla="*/ 385845 h 705621"/>
                    <a:gd name="connsiteX81" fmla="*/ 972541 w 1025815"/>
                    <a:gd name="connsiteY81" fmla="*/ 393774 h 705621"/>
                    <a:gd name="connsiteX82" fmla="*/ 977826 w 1025815"/>
                    <a:gd name="connsiteY82" fmla="*/ 409630 h 705621"/>
                    <a:gd name="connsiteX83" fmla="*/ 983112 w 1025815"/>
                    <a:gd name="connsiteY83" fmla="*/ 417559 h 705621"/>
                    <a:gd name="connsiteX84" fmla="*/ 993683 w 1025815"/>
                    <a:gd name="connsiteY84" fmla="*/ 441344 h 705621"/>
                    <a:gd name="connsiteX85" fmla="*/ 998969 w 1025815"/>
                    <a:gd name="connsiteY85" fmla="*/ 462486 h 705621"/>
                    <a:gd name="connsiteX86" fmla="*/ 1006897 w 1025815"/>
                    <a:gd name="connsiteY86" fmla="*/ 473057 h 705621"/>
                    <a:gd name="connsiteX87" fmla="*/ 1017468 w 1025815"/>
                    <a:gd name="connsiteY87" fmla="*/ 488913 h 705621"/>
                    <a:gd name="connsiteX88" fmla="*/ 1022754 w 1025815"/>
                    <a:gd name="connsiteY88" fmla="*/ 496842 h 705621"/>
                    <a:gd name="connsiteX89" fmla="*/ 1022754 w 1025815"/>
                    <a:gd name="connsiteY89" fmla="*/ 512698 h 705621"/>
                    <a:gd name="connsiteX90" fmla="*/ 1006897 w 1025815"/>
                    <a:gd name="connsiteY90" fmla="*/ 507413 h 705621"/>
                    <a:gd name="connsiteX91" fmla="*/ 988398 w 1025815"/>
                    <a:gd name="connsiteY91" fmla="*/ 502127 h 705621"/>
                    <a:gd name="connsiteX92" fmla="*/ 972541 w 1025815"/>
                    <a:gd name="connsiteY92" fmla="*/ 488913 h 705621"/>
                    <a:gd name="connsiteX93" fmla="*/ 964613 w 1025815"/>
                    <a:gd name="connsiteY93" fmla="*/ 486271 h 705621"/>
                    <a:gd name="connsiteX94" fmla="*/ 922328 w 1025815"/>
                    <a:gd name="connsiteY94" fmla="*/ 483628 h 705621"/>
                    <a:gd name="connsiteX95" fmla="*/ 903829 w 1025815"/>
                    <a:gd name="connsiteY95" fmla="*/ 480985 h 705621"/>
                    <a:gd name="connsiteX96" fmla="*/ 893258 w 1025815"/>
                    <a:gd name="connsiteY96" fmla="*/ 467771 h 705621"/>
                    <a:gd name="connsiteX97" fmla="*/ 882687 w 1025815"/>
                    <a:gd name="connsiteY97" fmla="*/ 451915 h 705621"/>
                    <a:gd name="connsiteX98" fmla="*/ 866830 w 1025815"/>
                    <a:gd name="connsiteY98" fmla="*/ 446629 h 705621"/>
                    <a:gd name="connsiteX99" fmla="*/ 858902 w 1025815"/>
                    <a:gd name="connsiteY99" fmla="*/ 443986 h 705621"/>
                    <a:gd name="connsiteX100" fmla="*/ 837759 w 1025815"/>
                    <a:gd name="connsiteY100" fmla="*/ 449272 h 705621"/>
                    <a:gd name="connsiteX101" fmla="*/ 829831 w 1025815"/>
                    <a:gd name="connsiteY101" fmla="*/ 454557 h 705621"/>
                    <a:gd name="connsiteX102" fmla="*/ 824546 w 1025815"/>
                    <a:gd name="connsiteY102" fmla="*/ 462486 h 705621"/>
                    <a:gd name="connsiteX103" fmla="*/ 821903 w 1025815"/>
                    <a:gd name="connsiteY103" fmla="*/ 470414 h 705621"/>
                    <a:gd name="connsiteX104" fmla="*/ 813974 w 1025815"/>
                    <a:gd name="connsiteY104" fmla="*/ 478342 h 705621"/>
                    <a:gd name="connsiteX105" fmla="*/ 808689 w 1025815"/>
                    <a:gd name="connsiteY105" fmla="*/ 486271 h 705621"/>
                    <a:gd name="connsiteX106" fmla="*/ 792832 w 1025815"/>
                    <a:gd name="connsiteY106" fmla="*/ 502127 h 705621"/>
                    <a:gd name="connsiteX107" fmla="*/ 782261 w 1025815"/>
                    <a:gd name="connsiteY107" fmla="*/ 517984 h 705621"/>
                    <a:gd name="connsiteX108" fmla="*/ 776976 w 1025815"/>
                    <a:gd name="connsiteY108" fmla="*/ 525912 h 705621"/>
                    <a:gd name="connsiteX109" fmla="*/ 753191 w 1025815"/>
                    <a:gd name="connsiteY109" fmla="*/ 547055 h 705621"/>
                    <a:gd name="connsiteX110" fmla="*/ 747905 w 1025815"/>
                    <a:gd name="connsiteY110" fmla="*/ 554983 h 705621"/>
                    <a:gd name="connsiteX111" fmla="*/ 745262 w 1025815"/>
                    <a:gd name="connsiteY111" fmla="*/ 562911 h 705621"/>
                    <a:gd name="connsiteX112" fmla="*/ 734691 w 1025815"/>
                    <a:gd name="connsiteY112" fmla="*/ 578768 h 705621"/>
                    <a:gd name="connsiteX113" fmla="*/ 729406 w 1025815"/>
                    <a:gd name="connsiteY113" fmla="*/ 586696 h 705621"/>
                    <a:gd name="connsiteX114" fmla="*/ 724120 w 1025815"/>
                    <a:gd name="connsiteY114" fmla="*/ 594624 h 705621"/>
                    <a:gd name="connsiteX115" fmla="*/ 718835 w 1025815"/>
                    <a:gd name="connsiteY115" fmla="*/ 610481 h 705621"/>
                    <a:gd name="connsiteX116" fmla="*/ 716192 w 1025815"/>
                    <a:gd name="connsiteY116" fmla="*/ 618409 h 705621"/>
                    <a:gd name="connsiteX117" fmla="*/ 705621 w 1025815"/>
                    <a:gd name="connsiteY117" fmla="*/ 634266 h 705621"/>
                    <a:gd name="connsiteX118" fmla="*/ 697692 w 1025815"/>
                    <a:gd name="connsiteY118" fmla="*/ 650123 h 705621"/>
                    <a:gd name="connsiteX119" fmla="*/ 695050 w 1025815"/>
                    <a:gd name="connsiteY119" fmla="*/ 665979 h 705621"/>
                    <a:gd name="connsiteX120" fmla="*/ 687121 w 1025815"/>
                    <a:gd name="connsiteY120" fmla="*/ 663337 h 705621"/>
                    <a:gd name="connsiteX121" fmla="*/ 679193 w 1025815"/>
                    <a:gd name="connsiteY121" fmla="*/ 658051 h 705621"/>
                    <a:gd name="connsiteX122" fmla="*/ 665979 w 1025815"/>
                    <a:gd name="connsiteY122" fmla="*/ 655408 h 705621"/>
                    <a:gd name="connsiteX123" fmla="*/ 658051 w 1025815"/>
                    <a:gd name="connsiteY123" fmla="*/ 650123 h 705621"/>
                    <a:gd name="connsiteX124" fmla="*/ 642194 w 1025815"/>
                    <a:gd name="connsiteY124" fmla="*/ 655408 h 705621"/>
                    <a:gd name="connsiteX125" fmla="*/ 639551 w 1025815"/>
                    <a:gd name="connsiteY125" fmla="*/ 647480 h 705621"/>
                    <a:gd name="connsiteX126" fmla="*/ 610481 w 1025815"/>
                    <a:gd name="connsiteY126" fmla="*/ 647480 h 705621"/>
                    <a:gd name="connsiteX127" fmla="*/ 585883 w 1025815"/>
                    <a:gd name="connsiteY127" fmla="*/ 664411 h 705621"/>
                    <a:gd name="connsiteX128" fmla="*/ 541769 w 1025815"/>
                    <a:gd name="connsiteY128" fmla="*/ 655408 h 705621"/>
                    <a:gd name="connsiteX129" fmla="*/ 506078 w 1025815"/>
                    <a:gd name="connsiteY129" fmla="*/ 664672 h 705621"/>
                    <a:gd name="connsiteX130" fmla="*/ 441343 w 1025815"/>
                    <a:gd name="connsiteY130" fmla="*/ 647480 h 705621"/>
                    <a:gd name="connsiteX131" fmla="*/ 430772 w 1025815"/>
                    <a:gd name="connsiteY131" fmla="*/ 644837 h 705621"/>
                    <a:gd name="connsiteX132" fmla="*/ 417558 w 1025815"/>
                    <a:gd name="connsiteY132" fmla="*/ 642194 h 705621"/>
                    <a:gd name="connsiteX133" fmla="*/ 409630 w 1025815"/>
                    <a:gd name="connsiteY133" fmla="*/ 639552 h 705621"/>
                    <a:gd name="connsiteX134" fmla="*/ 399059 w 1025815"/>
                    <a:gd name="connsiteY134" fmla="*/ 636909 h 705621"/>
                    <a:gd name="connsiteX135" fmla="*/ 383202 w 1025815"/>
                    <a:gd name="connsiteY135" fmla="*/ 631623 h 705621"/>
                    <a:gd name="connsiteX136" fmla="*/ 375274 w 1025815"/>
                    <a:gd name="connsiteY136" fmla="*/ 628981 h 705621"/>
                    <a:gd name="connsiteX137" fmla="*/ 359417 w 1025815"/>
                    <a:gd name="connsiteY137" fmla="*/ 621052 h 705621"/>
                    <a:gd name="connsiteX138" fmla="*/ 335632 w 1025815"/>
                    <a:gd name="connsiteY138" fmla="*/ 623695 h 705621"/>
                    <a:gd name="connsiteX139" fmla="*/ 306562 w 1025815"/>
                    <a:gd name="connsiteY139" fmla="*/ 626338 h 705621"/>
                    <a:gd name="connsiteX140" fmla="*/ 282777 w 1025815"/>
                    <a:gd name="connsiteY140" fmla="*/ 623695 h 705621"/>
                    <a:gd name="connsiteX141" fmla="*/ 274848 w 1025815"/>
                    <a:gd name="connsiteY141" fmla="*/ 621052 h 705621"/>
                    <a:gd name="connsiteX142" fmla="*/ 258992 w 1025815"/>
                    <a:gd name="connsiteY142" fmla="*/ 626338 h 705621"/>
                    <a:gd name="connsiteX143" fmla="*/ 251063 w 1025815"/>
                    <a:gd name="connsiteY143" fmla="*/ 628981 h 705621"/>
                    <a:gd name="connsiteX144" fmla="*/ 243135 w 1025815"/>
                    <a:gd name="connsiteY144" fmla="*/ 634266 h 705621"/>
                    <a:gd name="connsiteX145" fmla="*/ 227278 w 1025815"/>
                    <a:gd name="connsiteY145" fmla="*/ 639552 h 705621"/>
                    <a:gd name="connsiteX146" fmla="*/ 219350 w 1025815"/>
                    <a:gd name="connsiteY146" fmla="*/ 647480 h 705621"/>
                    <a:gd name="connsiteX147" fmla="*/ 211422 w 1025815"/>
                    <a:gd name="connsiteY147" fmla="*/ 652766 h 705621"/>
                    <a:gd name="connsiteX148" fmla="*/ 206136 w 1025815"/>
                    <a:gd name="connsiteY148" fmla="*/ 660694 h 705621"/>
                    <a:gd name="connsiteX149" fmla="*/ 190280 w 1025815"/>
                    <a:gd name="connsiteY149" fmla="*/ 668622 h 705621"/>
                    <a:gd name="connsiteX150" fmla="*/ 182351 w 1025815"/>
                    <a:gd name="connsiteY150" fmla="*/ 673908 h 705621"/>
                    <a:gd name="connsiteX151" fmla="*/ 177066 w 1025815"/>
                    <a:gd name="connsiteY151" fmla="*/ 665979 h 705621"/>
                    <a:gd name="connsiteX152" fmla="*/ 150638 w 1025815"/>
                    <a:gd name="connsiteY152" fmla="*/ 673908 h 705621"/>
                    <a:gd name="connsiteX153" fmla="*/ 142710 w 1025815"/>
                    <a:gd name="connsiteY153" fmla="*/ 681836 h 705621"/>
                    <a:gd name="connsiteX154" fmla="*/ 124210 w 1025815"/>
                    <a:gd name="connsiteY154" fmla="*/ 684479 h 705621"/>
                    <a:gd name="connsiteX155" fmla="*/ 100425 w 1025815"/>
                    <a:gd name="connsiteY155" fmla="*/ 697693 h 705621"/>
                    <a:gd name="connsiteX156" fmla="*/ 92497 w 1025815"/>
                    <a:gd name="connsiteY156" fmla="*/ 702978 h 705621"/>
                    <a:gd name="connsiteX157" fmla="*/ 84569 w 1025815"/>
                    <a:gd name="connsiteY157" fmla="*/ 705621 h 705621"/>
                    <a:gd name="connsiteX158" fmla="*/ 81926 w 1025815"/>
                    <a:gd name="connsiteY158" fmla="*/ 697693 h 705621"/>
                    <a:gd name="connsiteX159" fmla="*/ 66069 w 1025815"/>
                    <a:gd name="connsiteY159" fmla="*/ 684479 h 705621"/>
                    <a:gd name="connsiteX160" fmla="*/ 58141 w 1025815"/>
                    <a:gd name="connsiteY160" fmla="*/ 681836 h 705621"/>
                    <a:gd name="connsiteX161" fmla="*/ 42284 w 1025815"/>
                    <a:gd name="connsiteY161" fmla="*/ 671265 h 705621"/>
                    <a:gd name="connsiteX162" fmla="*/ 26428 w 1025815"/>
                    <a:gd name="connsiteY162" fmla="*/ 660694 h 705621"/>
                    <a:gd name="connsiteX163" fmla="*/ 18499 w 1025815"/>
                    <a:gd name="connsiteY163" fmla="*/ 655408 h 705621"/>
                    <a:gd name="connsiteX164" fmla="*/ 15857 w 1025815"/>
                    <a:gd name="connsiteY164" fmla="*/ 647480 h 705621"/>
                    <a:gd name="connsiteX165" fmla="*/ 0 w 1025815"/>
                    <a:gd name="connsiteY165" fmla="*/ 642194 h 705621"/>
                    <a:gd name="connsiteX166" fmla="*/ 2643 w 1025815"/>
                    <a:gd name="connsiteY166" fmla="*/ 581411 h 705621"/>
                    <a:gd name="connsiteX167" fmla="*/ 5285 w 1025815"/>
                    <a:gd name="connsiteY167" fmla="*/ 573482 h 705621"/>
                    <a:gd name="connsiteX168" fmla="*/ 13214 w 1025815"/>
                    <a:gd name="connsiteY168" fmla="*/ 570840 h 705621"/>
                    <a:gd name="connsiteX169" fmla="*/ 31713 w 1025815"/>
                    <a:gd name="connsiteY169" fmla="*/ 568197 h 705621"/>
                    <a:gd name="connsiteX170" fmla="*/ 39641 w 1025815"/>
                    <a:gd name="connsiteY170" fmla="*/ 562911 h 705621"/>
                    <a:gd name="connsiteX171" fmla="*/ 47570 w 1025815"/>
                    <a:gd name="connsiteY171" fmla="*/ 554983 h 705621"/>
                    <a:gd name="connsiteX172" fmla="*/ 63426 w 1025815"/>
                    <a:gd name="connsiteY172" fmla="*/ 549697 h 705621"/>
                    <a:gd name="connsiteX173" fmla="*/ 87211 w 1025815"/>
                    <a:gd name="connsiteY173" fmla="*/ 533841 h 705621"/>
                    <a:gd name="connsiteX174" fmla="*/ 95140 w 1025815"/>
                    <a:gd name="connsiteY174" fmla="*/ 528555 h 705621"/>
                    <a:gd name="connsiteX175" fmla="*/ 110996 w 1025815"/>
                    <a:gd name="connsiteY175" fmla="*/ 523270 h 705621"/>
                    <a:gd name="connsiteX176" fmla="*/ 118925 w 1025815"/>
                    <a:gd name="connsiteY176" fmla="*/ 517984 h 705621"/>
                    <a:gd name="connsiteX177" fmla="*/ 132139 w 1025815"/>
                    <a:gd name="connsiteY177" fmla="*/ 496842 h 705621"/>
                    <a:gd name="connsiteX178" fmla="*/ 134781 w 1025815"/>
                    <a:gd name="connsiteY178" fmla="*/ 488913 h 705621"/>
                    <a:gd name="connsiteX179" fmla="*/ 134781 w 1025815"/>
                    <a:gd name="connsiteY179" fmla="*/ 470414 h 705621"/>
                    <a:gd name="connsiteX180" fmla="*/ 132139 w 1025815"/>
                    <a:gd name="connsiteY180" fmla="*/ 462486 h 705621"/>
                    <a:gd name="connsiteX181" fmla="*/ 140067 w 1025815"/>
                    <a:gd name="connsiteY181" fmla="*/ 446629 h 705621"/>
                    <a:gd name="connsiteX182" fmla="*/ 145352 w 1025815"/>
                    <a:gd name="connsiteY182" fmla="*/ 430772 h 705621"/>
                    <a:gd name="connsiteX183" fmla="*/ 150638 w 1025815"/>
                    <a:gd name="connsiteY183" fmla="*/ 422844 h 705621"/>
                    <a:gd name="connsiteX184" fmla="*/ 155924 w 1025815"/>
                    <a:gd name="connsiteY184" fmla="*/ 406987 h 705621"/>
                    <a:gd name="connsiteX185" fmla="*/ 161209 w 1025815"/>
                    <a:gd name="connsiteY185" fmla="*/ 364703 h 705621"/>
                    <a:gd name="connsiteX186" fmla="*/ 166495 w 1025815"/>
                    <a:gd name="connsiteY186" fmla="*/ 356775 h 705621"/>
                    <a:gd name="connsiteX187" fmla="*/ 169137 w 1025815"/>
                    <a:gd name="connsiteY187" fmla="*/ 343561 h 705621"/>
                    <a:gd name="connsiteX188" fmla="*/ 171780 w 1025815"/>
                    <a:gd name="connsiteY188" fmla="*/ 325061 h 705621"/>
                    <a:gd name="connsiteX189" fmla="*/ 179709 w 1025815"/>
                    <a:gd name="connsiteY189" fmla="*/ 317133 h 705621"/>
                    <a:gd name="connsiteX190" fmla="*/ 174423 w 1025815"/>
                    <a:gd name="connsiteY190"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0918 w 1025815"/>
                    <a:gd name="connsiteY7" fmla="*/ 209537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8275 w 1025815"/>
                    <a:gd name="connsiteY20" fmla="*/ 233871 h 705621"/>
                    <a:gd name="connsiteX21" fmla="*/ 408060 w 1025815"/>
                    <a:gd name="connsiteY21" fmla="*/ 221182 h 705621"/>
                    <a:gd name="connsiteX22" fmla="*/ 420724 w 1025815"/>
                    <a:gd name="connsiteY22" fmla="*/ 207183 h 705621"/>
                    <a:gd name="connsiteX23" fmla="*/ 447937 w 1025815"/>
                    <a:gd name="connsiteY23" fmla="*/ 187376 h 705621"/>
                    <a:gd name="connsiteX24" fmla="*/ 467771 w 1025815"/>
                    <a:gd name="connsiteY24" fmla="*/ 179709 h 705621"/>
                    <a:gd name="connsiteX25" fmla="*/ 475699 w 1025815"/>
                    <a:gd name="connsiteY25" fmla="*/ 177066 h 705621"/>
                    <a:gd name="connsiteX26" fmla="*/ 483628 w 1025815"/>
                    <a:gd name="connsiteY26" fmla="*/ 169138 h 705621"/>
                    <a:gd name="connsiteX27" fmla="*/ 491556 w 1025815"/>
                    <a:gd name="connsiteY27" fmla="*/ 166495 h 705621"/>
                    <a:gd name="connsiteX28" fmla="*/ 499484 w 1025815"/>
                    <a:gd name="connsiteY28" fmla="*/ 161209 h 705621"/>
                    <a:gd name="connsiteX29" fmla="*/ 510055 w 1025815"/>
                    <a:gd name="connsiteY29" fmla="*/ 158567 h 705621"/>
                    <a:gd name="connsiteX30" fmla="*/ 525912 w 1025815"/>
                    <a:gd name="connsiteY30" fmla="*/ 153281 h 705621"/>
                    <a:gd name="connsiteX31" fmla="*/ 533840 w 1025815"/>
                    <a:gd name="connsiteY31" fmla="*/ 150638 h 705621"/>
                    <a:gd name="connsiteX32" fmla="*/ 560268 w 1025815"/>
                    <a:gd name="connsiteY32" fmla="*/ 142710 h 705621"/>
                    <a:gd name="connsiteX33" fmla="*/ 584053 w 1025815"/>
                    <a:gd name="connsiteY33" fmla="*/ 132139 h 705621"/>
                    <a:gd name="connsiteX34" fmla="*/ 589600 w 1025815"/>
                    <a:gd name="connsiteY34" fmla="*/ 117590 h 705621"/>
                    <a:gd name="connsiteX35" fmla="*/ 600956 w 1025815"/>
                    <a:gd name="connsiteY35" fmla="*/ 95663 h 705621"/>
                    <a:gd name="connsiteX36" fmla="*/ 623695 w 1025815"/>
                    <a:gd name="connsiteY36" fmla="*/ 79283 h 705621"/>
                    <a:gd name="connsiteX37" fmla="*/ 631623 w 1025815"/>
                    <a:gd name="connsiteY37" fmla="*/ 76641 h 705621"/>
                    <a:gd name="connsiteX38" fmla="*/ 639551 w 1025815"/>
                    <a:gd name="connsiteY38" fmla="*/ 71355 h 705621"/>
                    <a:gd name="connsiteX39" fmla="*/ 647480 w 1025815"/>
                    <a:gd name="connsiteY39" fmla="*/ 68712 h 705621"/>
                    <a:gd name="connsiteX40" fmla="*/ 652765 w 1025815"/>
                    <a:gd name="connsiteY40" fmla="*/ 60784 h 705621"/>
                    <a:gd name="connsiteX41" fmla="*/ 668622 w 1025815"/>
                    <a:gd name="connsiteY41" fmla="*/ 52856 h 705621"/>
                    <a:gd name="connsiteX42" fmla="*/ 684478 w 1025815"/>
                    <a:gd name="connsiteY42" fmla="*/ 44927 h 705621"/>
                    <a:gd name="connsiteX43" fmla="*/ 692407 w 1025815"/>
                    <a:gd name="connsiteY43" fmla="*/ 39642 h 705621"/>
                    <a:gd name="connsiteX44" fmla="*/ 708263 w 1025815"/>
                    <a:gd name="connsiteY44" fmla="*/ 34356 h 705621"/>
                    <a:gd name="connsiteX45" fmla="*/ 724120 w 1025815"/>
                    <a:gd name="connsiteY45" fmla="*/ 29071 h 705621"/>
                    <a:gd name="connsiteX46" fmla="*/ 739977 w 1025815"/>
                    <a:gd name="connsiteY46" fmla="*/ 21142 h 705621"/>
                    <a:gd name="connsiteX47" fmla="*/ 755833 w 1025815"/>
                    <a:gd name="connsiteY47" fmla="*/ 15857 h 705621"/>
                    <a:gd name="connsiteX48" fmla="*/ 763762 w 1025815"/>
                    <a:gd name="connsiteY48" fmla="*/ 13214 h 705621"/>
                    <a:gd name="connsiteX49" fmla="*/ 798118 w 1025815"/>
                    <a:gd name="connsiteY49" fmla="*/ 10571 h 705621"/>
                    <a:gd name="connsiteX50" fmla="*/ 808689 w 1025815"/>
                    <a:gd name="connsiteY50" fmla="*/ 7929 h 705621"/>
                    <a:gd name="connsiteX51" fmla="*/ 816617 w 1025815"/>
                    <a:gd name="connsiteY51" fmla="*/ 5286 h 705621"/>
                    <a:gd name="connsiteX52" fmla="*/ 843045 w 1025815"/>
                    <a:gd name="connsiteY52" fmla="*/ 0 h 705621"/>
                    <a:gd name="connsiteX53" fmla="*/ 840402 w 1025815"/>
                    <a:gd name="connsiteY53" fmla="*/ 7929 h 705621"/>
                    <a:gd name="connsiteX54" fmla="*/ 835117 w 1025815"/>
                    <a:gd name="connsiteY54" fmla="*/ 15857 h 705621"/>
                    <a:gd name="connsiteX55" fmla="*/ 829831 w 1025815"/>
                    <a:gd name="connsiteY55" fmla="*/ 31713 h 705621"/>
                    <a:gd name="connsiteX56" fmla="*/ 832474 w 1025815"/>
                    <a:gd name="connsiteY56" fmla="*/ 39642 h 705621"/>
                    <a:gd name="connsiteX57" fmla="*/ 821903 w 1025815"/>
                    <a:gd name="connsiteY57" fmla="*/ 55498 h 705621"/>
                    <a:gd name="connsiteX58" fmla="*/ 816617 w 1025815"/>
                    <a:gd name="connsiteY58" fmla="*/ 87212 h 705621"/>
                    <a:gd name="connsiteX59" fmla="*/ 824546 w 1025815"/>
                    <a:gd name="connsiteY59" fmla="*/ 121568 h 705621"/>
                    <a:gd name="connsiteX60" fmla="*/ 816617 w 1025815"/>
                    <a:gd name="connsiteY60" fmla="*/ 140067 h 705621"/>
                    <a:gd name="connsiteX61" fmla="*/ 806046 w 1025815"/>
                    <a:gd name="connsiteY61" fmla="*/ 184994 h 705621"/>
                    <a:gd name="connsiteX62" fmla="*/ 798118 w 1025815"/>
                    <a:gd name="connsiteY62" fmla="*/ 187637 h 705621"/>
                    <a:gd name="connsiteX63" fmla="*/ 790189 w 1025815"/>
                    <a:gd name="connsiteY63" fmla="*/ 195566 h 705621"/>
                    <a:gd name="connsiteX64" fmla="*/ 806046 w 1025815"/>
                    <a:gd name="connsiteY64" fmla="*/ 227279 h 705621"/>
                    <a:gd name="connsiteX65" fmla="*/ 811332 w 1025815"/>
                    <a:gd name="connsiteY65" fmla="*/ 235207 h 705621"/>
                    <a:gd name="connsiteX66" fmla="*/ 819260 w 1025815"/>
                    <a:gd name="connsiteY66" fmla="*/ 261635 h 705621"/>
                    <a:gd name="connsiteX67" fmla="*/ 821903 w 1025815"/>
                    <a:gd name="connsiteY67" fmla="*/ 269563 h 705621"/>
                    <a:gd name="connsiteX68" fmla="*/ 824546 w 1025815"/>
                    <a:gd name="connsiteY68" fmla="*/ 277492 h 705621"/>
                    <a:gd name="connsiteX69" fmla="*/ 829831 w 1025815"/>
                    <a:gd name="connsiteY69" fmla="*/ 285420 h 705621"/>
                    <a:gd name="connsiteX70" fmla="*/ 832474 w 1025815"/>
                    <a:gd name="connsiteY70" fmla="*/ 293348 h 705621"/>
                    <a:gd name="connsiteX71" fmla="*/ 856259 w 1025815"/>
                    <a:gd name="connsiteY71" fmla="*/ 306562 h 705621"/>
                    <a:gd name="connsiteX72" fmla="*/ 864187 w 1025815"/>
                    <a:gd name="connsiteY72" fmla="*/ 314490 h 705621"/>
                    <a:gd name="connsiteX73" fmla="*/ 872115 w 1025815"/>
                    <a:gd name="connsiteY73" fmla="*/ 319776 h 705621"/>
                    <a:gd name="connsiteX74" fmla="*/ 877401 w 1025815"/>
                    <a:gd name="connsiteY74" fmla="*/ 335633 h 705621"/>
                    <a:gd name="connsiteX75" fmla="*/ 882687 w 1025815"/>
                    <a:gd name="connsiteY75" fmla="*/ 343561 h 705621"/>
                    <a:gd name="connsiteX76" fmla="*/ 885329 w 1025815"/>
                    <a:gd name="connsiteY76" fmla="*/ 351489 h 705621"/>
                    <a:gd name="connsiteX77" fmla="*/ 917043 w 1025815"/>
                    <a:gd name="connsiteY77" fmla="*/ 362060 h 705621"/>
                    <a:gd name="connsiteX78" fmla="*/ 932899 w 1025815"/>
                    <a:gd name="connsiteY78" fmla="*/ 369989 h 705621"/>
                    <a:gd name="connsiteX79" fmla="*/ 940828 w 1025815"/>
                    <a:gd name="connsiteY79" fmla="*/ 372631 h 705621"/>
                    <a:gd name="connsiteX80" fmla="*/ 964613 w 1025815"/>
                    <a:gd name="connsiteY80" fmla="*/ 385845 h 705621"/>
                    <a:gd name="connsiteX81" fmla="*/ 972541 w 1025815"/>
                    <a:gd name="connsiteY81" fmla="*/ 393774 h 705621"/>
                    <a:gd name="connsiteX82" fmla="*/ 977826 w 1025815"/>
                    <a:gd name="connsiteY82" fmla="*/ 409630 h 705621"/>
                    <a:gd name="connsiteX83" fmla="*/ 983112 w 1025815"/>
                    <a:gd name="connsiteY83" fmla="*/ 417559 h 705621"/>
                    <a:gd name="connsiteX84" fmla="*/ 993683 w 1025815"/>
                    <a:gd name="connsiteY84" fmla="*/ 441344 h 705621"/>
                    <a:gd name="connsiteX85" fmla="*/ 998969 w 1025815"/>
                    <a:gd name="connsiteY85" fmla="*/ 462486 h 705621"/>
                    <a:gd name="connsiteX86" fmla="*/ 1006897 w 1025815"/>
                    <a:gd name="connsiteY86" fmla="*/ 473057 h 705621"/>
                    <a:gd name="connsiteX87" fmla="*/ 1017468 w 1025815"/>
                    <a:gd name="connsiteY87" fmla="*/ 488913 h 705621"/>
                    <a:gd name="connsiteX88" fmla="*/ 1022754 w 1025815"/>
                    <a:gd name="connsiteY88" fmla="*/ 496842 h 705621"/>
                    <a:gd name="connsiteX89" fmla="*/ 1022754 w 1025815"/>
                    <a:gd name="connsiteY89" fmla="*/ 512698 h 705621"/>
                    <a:gd name="connsiteX90" fmla="*/ 1006897 w 1025815"/>
                    <a:gd name="connsiteY90" fmla="*/ 507413 h 705621"/>
                    <a:gd name="connsiteX91" fmla="*/ 988398 w 1025815"/>
                    <a:gd name="connsiteY91" fmla="*/ 502127 h 705621"/>
                    <a:gd name="connsiteX92" fmla="*/ 972541 w 1025815"/>
                    <a:gd name="connsiteY92" fmla="*/ 488913 h 705621"/>
                    <a:gd name="connsiteX93" fmla="*/ 964613 w 1025815"/>
                    <a:gd name="connsiteY93" fmla="*/ 486271 h 705621"/>
                    <a:gd name="connsiteX94" fmla="*/ 922328 w 1025815"/>
                    <a:gd name="connsiteY94" fmla="*/ 483628 h 705621"/>
                    <a:gd name="connsiteX95" fmla="*/ 903829 w 1025815"/>
                    <a:gd name="connsiteY95" fmla="*/ 480985 h 705621"/>
                    <a:gd name="connsiteX96" fmla="*/ 893258 w 1025815"/>
                    <a:gd name="connsiteY96" fmla="*/ 467771 h 705621"/>
                    <a:gd name="connsiteX97" fmla="*/ 882687 w 1025815"/>
                    <a:gd name="connsiteY97" fmla="*/ 451915 h 705621"/>
                    <a:gd name="connsiteX98" fmla="*/ 866830 w 1025815"/>
                    <a:gd name="connsiteY98" fmla="*/ 446629 h 705621"/>
                    <a:gd name="connsiteX99" fmla="*/ 858902 w 1025815"/>
                    <a:gd name="connsiteY99" fmla="*/ 443986 h 705621"/>
                    <a:gd name="connsiteX100" fmla="*/ 837759 w 1025815"/>
                    <a:gd name="connsiteY100" fmla="*/ 449272 h 705621"/>
                    <a:gd name="connsiteX101" fmla="*/ 829831 w 1025815"/>
                    <a:gd name="connsiteY101" fmla="*/ 454557 h 705621"/>
                    <a:gd name="connsiteX102" fmla="*/ 824546 w 1025815"/>
                    <a:gd name="connsiteY102" fmla="*/ 462486 h 705621"/>
                    <a:gd name="connsiteX103" fmla="*/ 821903 w 1025815"/>
                    <a:gd name="connsiteY103" fmla="*/ 470414 h 705621"/>
                    <a:gd name="connsiteX104" fmla="*/ 813974 w 1025815"/>
                    <a:gd name="connsiteY104" fmla="*/ 478342 h 705621"/>
                    <a:gd name="connsiteX105" fmla="*/ 808689 w 1025815"/>
                    <a:gd name="connsiteY105" fmla="*/ 486271 h 705621"/>
                    <a:gd name="connsiteX106" fmla="*/ 792832 w 1025815"/>
                    <a:gd name="connsiteY106" fmla="*/ 502127 h 705621"/>
                    <a:gd name="connsiteX107" fmla="*/ 782261 w 1025815"/>
                    <a:gd name="connsiteY107" fmla="*/ 517984 h 705621"/>
                    <a:gd name="connsiteX108" fmla="*/ 776976 w 1025815"/>
                    <a:gd name="connsiteY108" fmla="*/ 525912 h 705621"/>
                    <a:gd name="connsiteX109" fmla="*/ 753191 w 1025815"/>
                    <a:gd name="connsiteY109" fmla="*/ 547055 h 705621"/>
                    <a:gd name="connsiteX110" fmla="*/ 747905 w 1025815"/>
                    <a:gd name="connsiteY110" fmla="*/ 554983 h 705621"/>
                    <a:gd name="connsiteX111" fmla="*/ 745262 w 1025815"/>
                    <a:gd name="connsiteY111" fmla="*/ 562911 h 705621"/>
                    <a:gd name="connsiteX112" fmla="*/ 734691 w 1025815"/>
                    <a:gd name="connsiteY112" fmla="*/ 578768 h 705621"/>
                    <a:gd name="connsiteX113" fmla="*/ 729406 w 1025815"/>
                    <a:gd name="connsiteY113" fmla="*/ 586696 h 705621"/>
                    <a:gd name="connsiteX114" fmla="*/ 724120 w 1025815"/>
                    <a:gd name="connsiteY114" fmla="*/ 594624 h 705621"/>
                    <a:gd name="connsiteX115" fmla="*/ 718835 w 1025815"/>
                    <a:gd name="connsiteY115" fmla="*/ 610481 h 705621"/>
                    <a:gd name="connsiteX116" fmla="*/ 716192 w 1025815"/>
                    <a:gd name="connsiteY116" fmla="*/ 618409 h 705621"/>
                    <a:gd name="connsiteX117" fmla="*/ 705621 w 1025815"/>
                    <a:gd name="connsiteY117" fmla="*/ 634266 h 705621"/>
                    <a:gd name="connsiteX118" fmla="*/ 697692 w 1025815"/>
                    <a:gd name="connsiteY118" fmla="*/ 650123 h 705621"/>
                    <a:gd name="connsiteX119" fmla="*/ 695050 w 1025815"/>
                    <a:gd name="connsiteY119" fmla="*/ 665979 h 705621"/>
                    <a:gd name="connsiteX120" fmla="*/ 687121 w 1025815"/>
                    <a:gd name="connsiteY120" fmla="*/ 663337 h 705621"/>
                    <a:gd name="connsiteX121" fmla="*/ 679193 w 1025815"/>
                    <a:gd name="connsiteY121" fmla="*/ 658051 h 705621"/>
                    <a:gd name="connsiteX122" fmla="*/ 665979 w 1025815"/>
                    <a:gd name="connsiteY122" fmla="*/ 655408 h 705621"/>
                    <a:gd name="connsiteX123" fmla="*/ 658051 w 1025815"/>
                    <a:gd name="connsiteY123" fmla="*/ 650123 h 705621"/>
                    <a:gd name="connsiteX124" fmla="*/ 642194 w 1025815"/>
                    <a:gd name="connsiteY124" fmla="*/ 655408 h 705621"/>
                    <a:gd name="connsiteX125" fmla="*/ 639551 w 1025815"/>
                    <a:gd name="connsiteY125" fmla="*/ 647480 h 705621"/>
                    <a:gd name="connsiteX126" fmla="*/ 610481 w 1025815"/>
                    <a:gd name="connsiteY126" fmla="*/ 647480 h 705621"/>
                    <a:gd name="connsiteX127" fmla="*/ 585883 w 1025815"/>
                    <a:gd name="connsiteY127" fmla="*/ 664411 h 705621"/>
                    <a:gd name="connsiteX128" fmla="*/ 541769 w 1025815"/>
                    <a:gd name="connsiteY128" fmla="*/ 655408 h 705621"/>
                    <a:gd name="connsiteX129" fmla="*/ 441343 w 1025815"/>
                    <a:gd name="connsiteY129" fmla="*/ 647480 h 705621"/>
                    <a:gd name="connsiteX130" fmla="*/ 430772 w 1025815"/>
                    <a:gd name="connsiteY130" fmla="*/ 644837 h 705621"/>
                    <a:gd name="connsiteX131" fmla="*/ 417558 w 1025815"/>
                    <a:gd name="connsiteY131" fmla="*/ 642194 h 705621"/>
                    <a:gd name="connsiteX132" fmla="*/ 409630 w 1025815"/>
                    <a:gd name="connsiteY132" fmla="*/ 639552 h 705621"/>
                    <a:gd name="connsiteX133" fmla="*/ 399059 w 1025815"/>
                    <a:gd name="connsiteY133" fmla="*/ 636909 h 705621"/>
                    <a:gd name="connsiteX134" fmla="*/ 383202 w 1025815"/>
                    <a:gd name="connsiteY134" fmla="*/ 631623 h 705621"/>
                    <a:gd name="connsiteX135" fmla="*/ 375274 w 1025815"/>
                    <a:gd name="connsiteY135" fmla="*/ 628981 h 705621"/>
                    <a:gd name="connsiteX136" fmla="*/ 359417 w 1025815"/>
                    <a:gd name="connsiteY136" fmla="*/ 621052 h 705621"/>
                    <a:gd name="connsiteX137" fmla="*/ 335632 w 1025815"/>
                    <a:gd name="connsiteY137" fmla="*/ 623695 h 705621"/>
                    <a:gd name="connsiteX138" fmla="*/ 306562 w 1025815"/>
                    <a:gd name="connsiteY138" fmla="*/ 626338 h 705621"/>
                    <a:gd name="connsiteX139" fmla="*/ 282777 w 1025815"/>
                    <a:gd name="connsiteY139" fmla="*/ 623695 h 705621"/>
                    <a:gd name="connsiteX140" fmla="*/ 274848 w 1025815"/>
                    <a:gd name="connsiteY140" fmla="*/ 621052 h 705621"/>
                    <a:gd name="connsiteX141" fmla="*/ 258992 w 1025815"/>
                    <a:gd name="connsiteY141" fmla="*/ 626338 h 705621"/>
                    <a:gd name="connsiteX142" fmla="*/ 251063 w 1025815"/>
                    <a:gd name="connsiteY142" fmla="*/ 628981 h 705621"/>
                    <a:gd name="connsiteX143" fmla="*/ 243135 w 1025815"/>
                    <a:gd name="connsiteY143" fmla="*/ 634266 h 705621"/>
                    <a:gd name="connsiteX144" fmla="*/ 227278 w 1025815"/>
                    <a:gd name="connsiteY144" fmla="*/ 639552 h 705621"/>
                    <a:gd name="connsiteX145" fmla="*/ 219350 w 1025815"/>
                    <a:gd name="connsiteY145" fmla="*/ 647480 h 705621"/>
                    <a:gd name="connsiteX146" fmla="*/ 211422 w 1025815"/>
                    <a:gd name="connsiteY146" fmla="*/ 652766 h 705621"/>
                    <a:gd name="connsiteX147" fmla="*/ 206136 w 1025815"/>
                    <a:gd name="connsiteY147" fmla="*/ 660694 h 705621"/>
                    <a:gd name="connsiteX148" fmla="*/ 190280 w 1025815"/>
                    <a:gd name="connsiteY148" fmla="*/ 668622 h 705621"/>
                    <a:gd name="connsiteX149" fmla="*/ 182351 w 1025815"/>
                    <a:gd name="connsiteY149" fmla="*/ 673908 h 705621"/>
                    <a:gd name="connsiteX150" fmla="*/ 177066 w 1025815"/>
                    <a:gd name="connsiteY150" fmla="*/ 665979 h 705621"/>
                    <a:gd name="connsiteX151" fmla="*/ 150638 w 1025815"/>
                    <a:gd name="connsiteY151" fmla="*/ 673908 h 705621"/>
                    <a:gd name="connsiteX152" fmla="*/ 142710 w 1025815"/>
                    <a:gd name="connsiteY152" fmla="*/ 681836 h 705621"/>
                    <a:gd name="connsiteX153" fmla="*/ 124210 w 1025815"/>
                    <a:gd name="connsiteY153" fmla="*/ 684479 h 705621"/>
                    <a:gd name="connsiteX154" fmla="*/ 100425 w 1025815"/>
                    <a:gd name="connsiteY154" fmla="*/ 697693 h 705621"/>
                    <a:gd name="connsiteX155" fmla="*/ 92497 w 1025815"/>
                    <a:gd name="connsiteY155" fmla="*/ 702978 h 705621"/>
                    <a:gd name="connsiteX156" fmla="*/ 84569 w 1025815"/>
                    <a:gd name="connsiteY156" fmla="*/ 705621 h 705621"/>
                    <a:gd name="connsiteX157" fmla="*/ 81926 w 1025815"/>
                    <a:gd name="connsiteY157" fmla="*/ 697693 h 705621"/>
                    <a:gd name="connsiteX158" fmla="*/ 66069 w 1025815"/>
                    <a:gd name="connsiteY158" fmla="*/ 684479 h 705621"/>
                    <a:gd name="connsiteX159" fmla="*/ 58141 w 1025815"/>
                    <a:gd name="connsiteY159" fmla="*/ 681836 h 705621"/>
                    <a:gd name="connsiteX160" fmla="*/ 42284 w 1025815"/>
                    <a:gd name="connsiteY160" fmla="*/ 671265 h 705621"/>
                    <a:gd name="connsiteX161" fmla="*/ 26428 w 1025815"/>
                    <a:gd name="connsiteY161" fmla="*/ 660694 h 705621"/>
                    <a:gd name="connsiteX162" fmla="*/ 18499 w 1025815"/>
                    <a:gd name="connsiteY162" fmla="*/ 655408 h 705621"/>
                    <a:gd name="connsiteX163" fmla="*/ 15857 w 1025815"/>
                    <a:gd name="connsiteY163" fmla="*/ 647480 h 705621"/>
                    <a:gd name="connsiteX164" fmla="*/ 0 w 1025815"/>
                    <a:gd name="connsiteY164" fmla="*/ 642194 h 705621"/>
                    <a:gd name="connsiteX165" fmla="*/ 2643 w 1025815"/>
                    <a:gd name="connsiteY165" fmla="*/ 581411 h 705621"/>
                    <a:gd name="connsiteX166" fmla="*/ 5285 w 1025815"/>
                    <a:gd name="connsiteY166" fmla="*/ 573482 h 705621"/>
                    <a:gd name="connsiteX167" fmla="*/ 13214 w 1025815"/>
                    <a:gd name="connsiteY167" fmla="*/ 570840 h 705621"/>
                    <a:gd name="connsiteX168" fmla="*/ 31713 w 1025815"/>
                    <a:gd name="connsiteY168" fmla="*/ 568197 h 705621"/>
                    <a:gd name="connsiteX169" fmla="*/ 39641 w 1025815"/>
                    <a:gd name="connsiteY169" fmla="*/ 562911 h 705621"/>
                    <a:gd name="connsiteX170" fmla="*/ 47570 w 1025815"/>
                    <a:gd name="connsiteY170" fmla="*/ 554983 h 705621"/>
                    <a:gd name="connsiteX171" fmla="*/ 63426 w 1025815"/>
                    <a:gd name="connsiteY171" fmla="*/ 549697 h 705621"/>
                    <a:gd name="connsiteX172" fmla="*/ 87211 w 1025815"/>
                    <a:gd name="connsiteY172" fmla="*/ 533841 h 705621"/>
                    <a:gd name="connsiteX173" fmla="*/ 95140 w 1025815"/>
                    <a:gd name="connsiteY173" fmla="*/ 528555 h 705621"/>
                    <a:gd name="connsiteX174" fmla="*/ 110996 w 1025815"/>
                    <a:gd name="connsiteY174" fmla="*/ 523270 h 705621"/>
                    <a:gd name="connsiteX175" fmla="*/ 118925 w 1025815"/>
                    <a:gd name="connsiteY175" fmla="*/ 517984 h 705621"/>
                    <a:gd name="connsiteX176" fmla="*/ 132139 w 1025815"/>
                    <a:gd name="connsiteY176" fmla="*/ 496842 h 705621"/>
                    <a:gd name="connsiteX177" fmla="*/ 134781 w 1025815"/>
                    <a:gd name="connsiteY177" fmla="*/ 488913 h 705621"/>
                    <a:gd name="connsiteX178" fmla="*/ 134781 w 1025815"/>
                    <a:gd name="connsiteY178" fmla="*/ 470414 h 705621"/>
                    <a:gd name="connsiteX179" fmla="*/ 132139 w 1025815"/>
                    <a:gd name="connsiteY179" fmla="*/ 462486 h 705621"/>
                    <a:gd name="connsiteX180" fmla="*/ 140067 w 1025815"/>
                    <a:gd name="connsiteY180" fmla="*/ 446629 h 705621"/>
                    <a:gd name="connsiteX181" fmla="*/ 145352 w 1025815"/>
                    <a:gd name="connsiteY181" fmla="*/ 430772 h 705621"/>
                    <a:gd name="connsiteX182" fmla="*/ 150638 w 1025815"/>
                    <a:gd name="connsiteY182" fmla="*/ 422844 h 705621"/>
                    <a:gd name="connsiteX183" fmla="*/ 155924 w 1025815"/>
                    <a:gd name="connsiteY183" fmla="*/ 406987 h 705621"/>
                    <a:gd name="connsiteX184" fmla="*/ 161209 w 1025815"/>
                    <a:gd name="connsiteY184" fmla="*/ 364703 h 705621"/>
                    <a:gd name="connsiteX185" fmla="*/ 166495 w 1025815"/>
                    <a:gd name="connsiteY185" fmla="*/ 356775 h 705621"/>
                    <a:gd name="connsiteX186" fmla="*/ 169137 w 1025815"/>
                    <a:gd name="connsiteY186" fmla="*/ 343561 h 705621"/>
                    <a:gd name="connsiteX187" fmla="*/ 171780 w 1025815"/>
                    <a:gd name="connsiteY187" fmla="*/ 325061 h 705621"/>
                    <a:gd name="connsiteX188" fmla="*/ 179709 w 1025815"/>
                    <a:gd name="connsiteY188" fmla="*/ 317133 h 705621"/>
                    <a:gd name="connsiteX189" fmla="*/ 174423 w 1025815"/>
                    <a:gd name="connsiteY189"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0918 w 1025815"/>
                    <a:gd name="connsiteY7" fmla="*/ 209537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8275 w 1025815"/>
                    <a:gd name="connsiteY20" fmla="*/ 233871 h 705621"/>
                    <a:gd name="connsiteX21" fmla="*/ 408060 w 1025815"/>
                    <a:gd name="connsiteY21" fmla="*/ 221182 h 705621"/>
                    <a:gd name="connsiteX22" fmla="*/ 420724 w 1025815"/>
                    <a:gd name="connsiteY22" fmla="*/ 207183 h 705621"/>
                    <a:gd name="connsiteX23" fmla="*/ 447937 w 1025815"/>
                    <a:gd name="connsiteY23" fmla="*/ 187376 h 705621"/>
                    <a:gd name="connsiteX24" fmla="*/ 467771 w 1025815"/>
                    <a:gd name="connsiteY24" fmla="*/ 179709 h 705621"/>
                    <a:gd name="connsiteX25" fmla="*/ 475699 w 1025815"/>
                    <a:gd name="connsiteY25" fmla="*/ 177066 h 705621"/>
                    <a:gd name="connsiteX26" fmla="*/ 483628 w 1025815"/>
                    <a:gd name="connsiteY26" fmla="*/ 169138 h 705621"/>
                    <a:gd name="connsiteX27" fmla="*/ 491556 w 1025815"/>
                    <a:gd name="connsiteY27" fmla="*/ 166495 h 705621"/>
                    <a:gd name="connsiteX28" fmla="*/ 499484 w 1025815"/>
                    <a:gd name="connsiteY28" fmla="*/ 161209 h 705621"/>
                    <a:gd name="connsiteX29" fmla="*/ 510055 w 1025815"/>
                    <a:gd name="connsiteY29" fmla="*/ 158567 h 705621"/>
                    <a:gd name="connsiteX30" fmla="*/ 525912 w 1025815"/>
                    <a:gd name="connsiteY30" fmla="*/ 153281 h 705621"/>
                    <a:gd name="connsiteX31" fmla="*/ 533840 w 1025815"/>
                    <a:gd name="connsiteY31" fmla="*/ 150638 h 705621"/>
                    <a:gd name="connsiteX32" fmla="*/ 560268 w 1025815"/>
                    <a:gd name="connsiteY32" fmla="*/ 142710 h 705621"/>
                    <a:gd name="connsiteX33" fmla="*/ 584053 w 1025815"/>
                    <a:gd name="connsiteY33" fmla="*/ 132139 h 705621"/>
                    <a:gd name="connsiteX34" fmla="*/ 589600 w 1025815"/>
                    <a:gd name="connsiteY34" fmla="*/ 117590 h 705621"/>
                    <a:gd name="connsiteX35" fmla="*/ 600956 w 1025815"/>
                    <a:gd name="connsiteY35" fmla="*/ 95663 h 705621"/>
                    <a:gd name="connsiteX36" fmla="*/ 623695 w 1025815"/>
                    <a:gd name="connsiteY36" fmla="*/ 79283 h 705621"/>
                    <a:gd name="connsiteX37" fmla="*/ 631623 w 1025815"/>
                    <a:gd name="connsiteY37" fmla="*/ 76641 h 705621"/>
                    <a:gd name="connsiteX38" fmla="*/ 639551 w 1025815"/>
                    <a:gd name="connsiteY38" fmla="*/ 71355 h 705621"/>
                    <a:gd name="connsiteX39" fmla="*/ 647480 w 1025815"/>
                    <a:gd name="connsiteY39" fmla="*/ 68712 h 705621"/>
                    <a:gd name="connsiteX40" fmla="*/ 652765 w 1025815"/>
                    <a:gd name="connsiteY40" fmla="*/ 60784 h 705621"/>
                    <a:gd name="connsiteX41" fmla="*/ 668622 w 1025815"/>
                    <a:gd name="connsiteY41" fmla="*/ 52856 h 705621"/>
                    <a:gd name="connsiteX42" fmla="*/ 684478 w 1025815"/>
                    <a:gd name="connsiteY42" fmla="*/ 44927 h 705621"/>
                    <a:gd name="connsiteX43" fmla="*/ 692407 w 1025815"/>
                    <a:gd name="connsiteY43" fmla="*/ 39642 h 705621"/>
                    <a:gd name="connsiteX44" fmla="*/ 708263 w 1025815"/>
                    <a:gd name="connsiteY44" fmla="*/ 34356 h 705621"/>
                    <a:gd name="connsiteX45" fmla="*/ 724120 w 1025815"/>
                    <a:gd name="connsiteY45" fmla="*/ 29071 h 705621"/>
                    <a:gd name="connsiteX46" fmla="*/ 739977 w 1025815"/>
                    <a:gd name="connsiteY46" fmla="*/ 21142 h 705621"/>
                    <a:gd name="connsiteX47" fmla="*/ 755833 w 1025815"/>
                    <a:gd name="connsiteY47" fmla="*/ 15857 h 705621"/>
                    <a:gd name="connsiteX48" fmla="*/ 763762 w 1025815"/>
                    <a:gd name="connsiteY48" fmla="*/ 13214 h 705621"/>
                    <a:gd name="connsiteX49" fmla="*/ 798118 w 1025815"/>
                    <a:gd name="connsiteY49" fmla="*/ 10571 h 705621"/>
                    <a:gd name="connsiteX50" fmla="*/ 808689 w 1025815"/>
                    <a:gd name="connsiteY50" fmla="*/ 7929 h 705621"/>
                    <a:gd name="connsiteX51" fmla="*/ 816617 w 1025815"/>
                    <a:gd name="connsiteY51" fmla="*/ 5286 h 705621"/>
                    <a:gd name="connsiteX52" fmla="*/ 843045 w 1025815"/>
                    <a:gd name="connsiteY52" fmla="*/ 0 h 705621"/>
                    <a:gd name="connsiteX53" fmla="*/ 840402 w 1025815"/>
                    <a:gd name="connsiteY53" fmla="*/ 7929 h 705621"/>
                    <a:gd name="connsiteX54" fmla="*/ 835117 w 1025815"/>
                    <a:gd name="connsiteY54" fmla="*/ 15857 h 705621"/>
                    <a:gd name="connsiteX55" fmla="*/ 829831 w 1025815"/>
                    <a:gd name="connsiteY55" fmla="*/ 31713 h 705621"/>
                    <a:gd name="connsiteX56" fmla="*/ 832474 w 1025815"/>
                    <a:gd name="connsiteY56" fmla="*/ 39642 h 705621"/>
                    <a:gd name="connsiteX57" fmla="*/ 821903 w 1025815"/>
                    <a:gd name="connsiteY57" fmla="*/ 55498 h 705621"/>
                    <a:gd name="connsiteX58" fmla="*/ 816617 w 1025815"/>
                    <a:gd name="connsiteY58" fmla="*/ 87212 h 705621"/>
                    <a:gd name="connsiteX59" fmla="*/ 824546 w 1025815"/>
                    <a:gd name="connsiteY59" fmla="*/ 121568 h 705621"/>
                    <a:gd name="connsiteX60" fmla="*/ 816617 w 1025815"/>
                    <a:gd name="connsiteY60" fmla="*/ 140067 h 705621"/>
                    <a:gd name="connsiteX61" fmla="*/ 806046 w 1025815"/>
                    <a:gd name="connsiteY61" fmla="*/ 184994 h 705621"/>
                    <a:gd name="connsiteX62" fmla="*/ 798118 w 1025815"/>
                    <a:gd name="connsiteY62" fmla="*/ 187637 h 705621"/>
                    <a:gd name="connsiteX63" fmla="*/ 790189 w 1025815"/>
                    <a:gd name="connsiteY63" fmla="*/ 195566 h 705621"/>
                    <a:gd name="connsiteX64" fmla="*/ 806046 w 1025815"/>
                    <a:gd name="connsiteY64" fmla="*/ 227279 h 705621"/>
                    <a:gd name="connsiteX65" fmla="*/ 811332 w 1025815"/>
                    <a:gd name="connsiteY65" fmla="*/ 235207 h 705621"/>
                    <a:gd name="connsiteX66" fmla="*/ 819260 w 1025815"/>
                    <a:gd name="connsiteY66" fmla="*/ 261635 h 705621"/>
                    <a:gd name="connsiteX67" fmla="*/ 821903 w 1025815"/>
                    <a:gd name="connsiteY67" fmla="*/ 269563 h 705621"/>
                    <a:gd name="connsiteX68" fmla="*/ 824546 w 1025815"/>
                    <a:gd name="connsiteY68" fmla="*/ 277492 h 705621"/>
                    <a:gd name="connsiteX69" fmla="*/ 829831 w 1025815"/>
                    <a:gd name="connsiteY69" fmla="*/ 285420 h 705621"/>
                    <a:gd name="connsiteX70" fmla="*/ 832474 w 1025815"/>
                    <a:gd name="connsiteY70" fmla="*/ 293348 h 705621"/>
                    <a:gd name="connsiteX71" fmla="*/ 856259 w 1025815"/>
                    <a:gd name="connsiteY71" fmla="*/ 306562 h 705621"/>
                    <a:gd name="connsiteX72" fmla="*/ 864187 w 1025815"/>
                    <a:gd name="connsiteY72" fmla="*/ 314490 h 705621"/>
                    <a:gd name="connsiteX73" fmla="*/ 872115 w 1025815"/>
                    <a:gd name="connsiteY73" fmla="*/ 319776 h 705621"/>
                    <a:gd name="connsiteX74" fmla="*/ 877401 w 1025815"/>
                    <a:gd name="connsiteY74" fmla="*/ 335633 h 705621"/>
                    <a:gd name="connsiteX75" fmla="*/ 882687 w 1025815"/>
                    <a:gd name="connsiteY75" fmla="*/ 343561 h 705621"/>
                    <a:gd name="connsiteX76" fmla="*/ 885329 w 1025815"/>
                    <a:gd name="connsiteY76" fmla="*/ 351489 h 705621"/>
                    <a:gd name="connsiteX77" fmla="*/ 917043 w 1025815"/>
                    <a:gd name="connsiteY77" fmla="*/ 362060 h 705621"/>
                    <a:gd name="connsiteX78" fmla="*/ 932899 w 1025815"/>
                    <a:gd name="connsiteY78" fmla="*/ 369989 h 705621"/>
                    <a:gd name="connsiteX79" fmla="*/ 940828 w 1025815"/>
                    <a:gd name="connsiteY79" fmla="*/ 372631 h 705621"/>
                    <a:gd name="connsiteX80" fmla="*/ 964613 w 1025815"/>
                    <a:gd name="connsiteY80" fmla="*/ 385845 h 705621"/>
                    <a:gd name="connsiteX81" fmla="*/ 972541 w 1025815"/>
                    <a:gd name="connsiteY81" fmla="*/ 393774 h 705621"/>
                    <a:gd name="connsiteX82" fmla="*/ 977826 w 1025815"/>
                    <a:gd name="connsiteY82" fmla="*/ 409630 h 705621"/>
                    <a:gd name="connsiteX83" fmla="*/ 983112 w 1025815"/>
                    <a:gd name="connsiteY83" fmla="*/ 417559 h 705621"/>
                    <a:gd name="connsiteX84" fmla="*/ 993683 w 1025815"/>
                    <a:gd name="connsiteY84" fmla="*/ 441344 h 705621"/>
                    <a:gd name="connsiteX85" fmla="*/ 998969 w 1025815"/>
                    <a:gd name="connsiteY85" fmla="*/ 462486 h 705621"/>
                    <a:gd name="connsiteX86" fmla="*/ 1006897 w 1025815"/>
                    <a:gd name="connsiteY86" fmla="*/ 473057 h 705621"/>
                    <a:gd name="connsiteX87" fmla="*/ 1017468 w 1025815"/>
                    <a:gd name="connsiteY87" fmla="*/ 488913 h 705621"/>
                    <a:gd name="connsiteX88" fmla="*/ 1022754 w 1025815"/>
                    <a:gd name="connsiteY88" fmla="*/ 496842 h 705621"/>
                    <a:gd name="connsiteX89" fmla="*/ 1022754 w 1025815"/>
                    <a:gd name="connsiteY89" fmla="*/ 512698 h 705621"/>
                    <a:gd name="connsiteX90" fmla="*/ 1006897 w 1025815"/>
                    <a:gd name="connsiteY90" fmla="*/ 507413 h 705621"/>
                    <a:gd name="connsiteX91" fmla="*/ 988398 w 1025815"/>
                    <a:gd name="connsiteY91" fmla="*/ 502127 h 705621"/>
                    <a:gd name="connsiteX92" fmla="*/ 972541 w 1025815"/>
                    <a:gd name="connsiteY92" fmla="*/ 488913 h 705621"/>
                    <a:gd name="connsiteX93" fmla="*/ 964613 w 1025815"/>
                    <a:gd name="connsiteY93" fmla="*/ 486271 h 705621"/>
                    <a:gd name="connsiteX94" fmla="*/ 922328 w 1025815"/>
                    <a:gd name="connsiteY94" fmla="*/ 483628 h 705621"/>
                    <a:gd name="connsiteX95" fmla="*/ 903829 w 1025815"/>
                    <a:gd name="connsiteY95" fmla="*/ 480985 h 705621"/>
                    <a:gd name="connsiteX96" fmla="*/ 893258 w 1025815"/>
                    <a:gd name="connsiteY96" fmla="*/ 467771 h 705621"/>
                    <a:gd name="connsiteX97" fmla="*/ 882687 w 1025815"/>
                    <a:gd name="connsiteY97" fmla="*/ 451915 h 705621"/>
                    <a:gd name="connsiteX98" fmla="*/ 866830 w 1025815"/>
                    <a:gd name="connsiteY98" fmla="*/ 446629 h 705621"/>
                    <a:gd name="connsiteX99" fmla="*/ 858902 w 1025815"/>
                    <a:gd name="connsiteY99" fmla="*/ 443986 h 705621"/>
                    <a:gd name="connsiteX100" fmla="*/ 837759 w 1025815"/>
                    <a:gd name="connsiteY100" fmla="*/ 449272 h 705621"/>
                    <a:gd name="connsiteX101" fmla="*/ 829831 w 1025815"/>
                    <a:gd name="connsiteY101" fmla="*/ 454557 h 705621"/>
                    <a:gd name="connsiteX102" fmla="*/ 824546 w 1025815"/>
                    <a:gd name="connsiteY102" fmla="*/ 462486 h 705621"/>
                    <a:gd name="connsiteX103" fmla="*/ 821903 w 1025815"/>
                    <a:gd name="connsiteY103" fmla="*/ 470414 h 705621"/>
                    <a:gd name="connsiteX104" fmla="*/ 813974 w 1025815"/>
                    <a:gd name="connsiteY104" fmla="*/ 478342 h 705621"/>
                    <a:gd name="connsiteX105" fmla="*/ 808689 w 1025815"/>
                    <a:gd name="connsiteY105" fmla="*/ 486271 h 705621"/>
                    <a:gd name="connsiteX106" fmla="*/ 792832 w 1025815"/>
                    <a:gd name="connsiteY106" fmla="*/ 502127 h 705621"/>
                    <a:gd name="connsiteX107" fmla="*/ 782261 w 1025815"/>
                    <a:gd name="connsiteY107" fmla="*/ 517984 h 705621"/>
                    <a:gd name="connsiteX108" fmla="*/ 776976 w 1025815"/>
                    <a:gd name="connsiteY108" fmla="*/ 525912 h 705621"/>
                    <a:gd name="connsiteX109" fmla="*/ 753191 w 1025815"/>
                    <a:gd name="connsiteY109" fmla="*/ 547055 h 705621"/>
                    <a:gd name="connsiteX110" fmla="*/ 747905 w 1025815"/>
                    <a:gd name="connsiteY110" fmla="*/ 554983 h 705621"/>
                    <a:gd name="connsiteX111" fmla="*/ 745262 w 1025815"/>
                    <a:gd name="connsiteY111" fmla="*/ 562911 h 705621"/>
                    <a:gd name="connsiteX112" fmla="*/ 734691 w 1025815"/>
                    <a:gd name="connsiteY112" fmla="*/ 578768 h 705621"/>
                    <a:gd name="connsiteX113" fmla="*/ 729406 w 1025815"/>
                    <a:gd name="connsiteY113" fmla="*/ 586696 h 705621"/>
                    <a:gd name="connsiteX114" fmla="*/ 724120 w 1025815"/>
                    <a:gd name="connsiteY114" fmla="*/ 594624 h 705621"/>
                    <a:gd name="connsiteX115" fmla="*/ 718835 w 1025815"/>
                    <a:gd name="connsiteY115" fmla="*/ 610481 h 705621"/>
                    <a:gd name="connsiteX116" fmla="*/ 716192 w 1025815"/>
                    <a:gd name="connsiteY116" fmla="*/ 618409 h 705621"/>
                    <a:gd name="connsiteX117" fmla="*/ 705621 w 1025815"/>
                    <a:gd name="connsiteY117" fmla="*/ 634266 h 705621"/>
                    <a:gd name="connsiteX118" fmla="*/ 697692 w 1025815"/>
                    <a:gd name="connsiteY118" fmla="*/ 650123 h 705621"/>
                    <a:gd name="connsiteX119" fmla="*/ 695050 w 1025815"/>
                    <a:gd name="connsiteY119" fmla="*/ 665979 h 705621"/>
                    <a:gd name="connsiteX120" fmla="*/ 687121 w 1025815"/>
                    <a:gd name="connsiteY120" fmla="*/ 663337 h 705621"/>
                    <a:gd name="connsiteX121" fmla="*/ 679193 w 1025815"/>
                    <a:gd name="connsiteY121" fmla="*/ 658051 h 705621"/>
                    <a:gd name="connsiteX122" fmla="*/ 665979 w 1025815"/>
                    <a:gd name="connsiteY122" fmla="*/ 655408 h 705621"/>
                    <a:gd name="connsiteX123" fmla="*/ 658051 w 1025815"/>
                    <a:gd name="connsiteY123" fmla="*/ 650123 h 705621"/>
                    <a:gd name="connsiteX124" fmla="*/ 642194 w 1025815"/>
                    <a:gd name="connsiteY124" fmla="*/ 655408 h 705621"/>
                    <a:gd name="connsiteX125" fmla="*/ 639551 w 1025815"/>
                    <a:gd name="connsiteY125" fmla="*/ 647480 h 705621"/>
                    <a:gd name="connsiteX126" fmla="*/ 610481 w 1025815"/>
                    <a:gd name="connsiteY126" fmla="*/ 647480 h 705621"/>
                    <a:gd name="connsiteX127" fmla="*/ 585883 w 1025815"/>
                    <a:gd name="connsiteY127" fmla="*/ 664411 h 705621"/>
                    <a:gd name="connsiteX128" fmla="*/ 541769 w 1025815"/>
                    <a:gd name="connsiteY128" fmla="*/ 655408 h 705621"/>
                    <a:gd name="connsiteX129" fmla="*/ 474681 w 1025815"/>
                    <a:gd name="connsiteY129" fmla="*/ 659386 h 705621"/>
                    <a:gd name="connsiteX130" fmla="*/ 430772 w 1025815"/>
                    <a:gd name="connsiteY130" fmla="*/ 644837 h 705621"/>
                    <a:gd name="connsiteX131" fmla="*/ 417558 w 1025815"/>
                    <a:gd name="connsiteY131" fmla="*/ 642194 h 705621"/>
                    <a:gd name="connsiteX132" fmla="*/ 409630 w 1025815"/>
                    <a:gd name="connsiteY132" fmla="*/ 639552 h 705621"/>
                    <a:gd name="connsiteX133" fmla="*/ 399059 w 1025815"/>
                    <a:gd name="connsiteY133" fmla="*/ 636909 h 705621"/>
                    <a:gd name="connsiteX134" fmla="*/ 383202 w 1025815"/>
                    <a:gd name="connsiteY134" fmla="*/ 631623 h 705621"/>
                    <a:gd name="connsiteX135" fmla="*/ 375274 w 1025815"/>
                    <a:gd name="connsiteY135" fmla="*/ 628981 h 705621"/>
                    <a:gd name="connsiteX136" fmla="*/ 359417 w 1025815"/>
                    <a:gd name="connsiteY136" fmla="*/ 621052 h 705621"/>
                    <a:gd name="connsiteX137" fmla="*/ 335632 w 1025815"/>
                    <a:gd name="connsiteY137" fmla="*/ 623695 h 705621"/>
                    <a:gd name="connsiteX138" fmla="*/ 306562 w 1025815"/>
                    <a:gd name="connsiteY138" fmla="*/ 626338 h 705621"/>
                    <a:gd name="connsiteX139" fmla="*/ 282777 w 1025815"/>
                    <a:gd name="connsiteY139" fmla="*/ 623695 h 705621"/>
                    <a:gd name="connsiteX140" fmla="*/ 274848 w 1025815"/>
                    <a:gd name="connsiteY140" fmla="*/ 621052 h 705621"/>
                    <a:gd name="connsiteX141" fmla="*/ 258992 w 1025815"/>
                    <a:gd name="connsiteY141" fmla="*/ 626338 h 705621"/>
                    <a:gd name="connsiteX142" fmla="*/ 251063 w 1025815"/>
                    <a:gd name="connsiteY142" fmla="*/ 628981 h 705621"/>
                    <a:gd name="connsiteX143" fmla="*/ 243135 w 1025815"/>
                    <a:gd name="connsiteY143" fmla="*/ 634266 h 705621"/>
                    <a:gd name="connsiteX144" fmla="*/ 227278 w 1025815"/>
                    <a:gd name="connsiteY144" fmla="*/ 639552 h 705621"/>
                    <a:gd name="connsiteX145" fmla="*/ 219350 w 1025815"/>
                    <a:gd name="connsiteY145" fmla="*/ 647480 h 705621"/>
                    <a:gd name="connsiteX146" fmla="*/ 211422 w 1025815"/>
                    <a:gd name="connsiteY146" fmla="*/ 652766 h 705621"/>
                    <a:gd name="connsiteX147" fmla="*/ 206136 w 1025815"/>
                    <a:gd name="connsiteY147" fmla="*/ 660694 h 705621"/>
                    <a:gd name="connsiteX148" fmla="*/ 190280 w 1025815"/>
                    <a:gd name="connsiteY148" fmla="*/ 668622 h 705621"/>
                    <a:gd name="connsiteX149" fmla="*/ 182351 w 1025815"/>
                    <a:gd name="connsiteY149" fmla="*/ 673908 h 705621"/>
                    <a:gd name="connsiteX150" fmla="*/ 177066 w 1025815"/>
                    <a:gd name="connsiteY150" fmla="*/ 665979 h 705621"/>
                    <a:gd name="connsiteX151" fmla="*/ 150638 w 1025815"/>
                    <a:gd name="connsiteY151" fmla="*/ 673908 h 705621"/>
                    <a:gd name="connsiteX152" fmla="*/ 142710 w 1025815"/>
                    <a:gd name="connsiteY152" fmla="*/ 681836 h 705621"/>
                    <a:gd name="connsiteX153" fmla="*/ 124210 w 1025815"/>
                    <a:gd name="connsiteY153" fmla="*/ 684479 h 705621"/>
                    <a:gd name="connsiteX154" fmla="*/ 100425 w 1025815"/>
                    <a:gd name="connsiteY154" fmla="*/ 697693 h 705621"/>
                    <a:gd name="connsiteX155" fmla="*/ 92497 w 1025815"/>
                    <a:gd name="connsiteY155" fmla="*/ 702978 h 705621"/>
                    <a:gd name="connsiteX156" fmla="*/ 84569 w 1025815"/>
                    <a:gd name="connsiteY156" fmla="*/ 705621 h 705621"/>
                    <a:gd name="connsiteX157" fmla="*/ 81926 w 1025815"/>
                    <a:gd name="connsiteY157" fmla="*/ 697693 h 705621"/>
                    <a:gd name="connsiteX158" fmla="*/ 66069 w 1025815"/>
                    <a:gd name="connsiteY158" fmla="*/ 684479 h 705621"/>
                    <a:gd name="connsiteX159" fmla="*/ 58141 w 1025815"/>
                    <a:gd name="connsiteY159" fmla="*/ 681836 h 705621"/>
                    <a:gd name="connsiteX160" fmla="*/ 42284 w 1025815"/>
                    <a:gd name="connsiteY160" fmla="*/ 671265 h 705621"/>
                    <a:gd name="connsiteX161" fmla="*/ 26428 w 1025815"/>
                    <a:gd name="connsiteY161" fmla="*/ 660694 h 705621"/>
                    <a:gd name="connsiteX162" fmla="*/ 18499 w 1025815"/>
                    <a:gd name="connsiteY162" fmla="*/ 655408 h 705621"/>
                    <a:gd name="connsiteX163" fmla="*/ 15857 w 1025815"/>
                    <a:gd name="connsiteY163" fmla="*/ 647480 h 705621"/>
                    <a:gd name="connsiteX164" fmla="*/ 0 w 1025815"/>
                    <a:gd name="connsiteY164" fmla="*/ 642194 h 705621"/>
                    <a:gd name="connsiteX165" fmla="*/ 2643 w 1025815"/>
                    <a:gd name="connsiteY165" fmla="*/ 581411 h 705621"/>
                    <a:gd name="connsiteX166" fmla="*/ 5285 w 1025815"/>
                    <a:gd name="connsiteY166" fmla="*/ 573482 h 705621"/>
                    <a:gd name="connsiteX167" fmla="*/ 13214 w 1025815"/>
                    <a:gd name="connsiteY167" fmla="*/ 570840 h 705621"/>
                    <a:gd name="connsiteX168" fmla="*/ 31713 w 1025815"/>
                    <a:gd name="connsiteY168" fmla="*/ 568197 h 705621"/>
                    <a:gd name="connsiteX169" fmla="*/ 39641 w 1025815"/>
                    <a:gd name="connsiteY169" fmla="*/ 562911 h 705621"/>
                    <a:gd name="connsiteX170" fmla="*/ 47570 w 1025815"/>
                    <a:gd name="connsiteY170" fmla="*/ 554983 h 705621"/>
                    <a:gd name="connsiteX171" fmla="*/ 63426 w 1025815"/>
                    <a:gd name="connsiteY171" fmla="*/ 549697 h 705621"/>
                    <a:gd name="connsiteX172" fmla="*/ 87211 w 1025815"/>
                    <a:gd name="connsiteY172" fmla="*/ 533841 h 705621"/>
                    <a:gd name="connsiteX173" fmla="*/ 95140 w 1025815"/>
                    <a:gd name="connsiteY173" fmla="*/ 528555 h 705621"/>
                    <a:gd name="connsiteX174" fmla="*/ 110996 w 1025815"/>
                    <a:gd name="connsiteY174" fmla="*/ 523270 h 705621"/>
                    <a:gd name="connsiteX175" fmla="*/ 118925 w 1025815"/>
                    <a:gd name="connsiteY175" fmla="*/ 517984 h 705621"/>
                    <a:gd name="connsiteX176" fmla="*/ 132139 w 1025815"/>
                    <a:gd name="connsiteY176" fmla="*/ 496842 h 705621"/>
                    <a:gd name="connsiteX177" fmla="*/ 134781 w 1025815"/>
                    <a:gd name="connsiteY177" fmla="*/ 488913 h 705621"/>
                    <a:gd name="connsiteX178" fmla="*/ 134781 w 1025815"/>
                    <a:gd name="connsiteY178" fmla="*/ 470414 h 705621"/>
                    <a:gd name="connsiteX179" fmla="*/ 132139 w 1025815"/>
                    <a:gd name="connsiteY179" fmla="*/ 462486 h 705621"/>
                    <a:gd name="connsiteX180" fmla="*/ 140067 w 1025815"/>
                    <a:gd name="connsiteY180" fmla="*/ 446629 h 705621"/>
                    <a:gd name="connsiteX181" fmla="*/ 145352 w 1025815"/>
                    <a:gd name="connsiteY181" fmla="*/ 430772 h 705621"/>
                    <a:gd name="connsiteX182" fmla="*/ 150638 w 1025815"/>
                    <a:gd name="connsiteY182" fmla="*/ 422844 h 705621"/>
                    <a:gd name="connsiteX183" fmla="*/ 155924 w 1025815"/>
                    <a:gd name="connsiteY183" fmla="*/ 406987 h 705621"/>
                    <a:gd name="connsiteX184" fmla="*/ 161209 w 1025815"/>
                    <a:gd name="connsiteY184" fmla="*/ 364703 h 705621"/>
                    <a:gd name="connsiteX185" fmla="*/ 166495 w 1025815"/>
                    <a:gd name="connsiteY185" fmla="*/ 356775 h 705621"/>
                    <a:gd name="connsiteX186" fmla="*/ 169137 w 1025815"/>
                    <a:gd name="connsiteY186" fmla="*/ 343561 h 705621"/>
                    <a:gd name="connsiteX187" fmla="*/ 171780 w 1025815"/>
                    <a:gd name="connsiteY187" fmla="*/ 325061 h 705621"/>
                    <a:gd name="connsiteX188" fmla="*/ 179709 w 1025815"/>
                    <a:gd name="connsiteY188" fmla="*/ 317133 h 705621"/>
                    <a:gd name="connsiteX189" fmla="*/ 174423 w 1025815"/>
                    <a:gd name="connsiteY189"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0918 w 1025815"/>
                    <a:gd name="connsiteY7" fmla="*/ 209537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8275 w 1025815"/>
                    <a:gd name="connsiteY20" fmla="*/ 233871 h 705621"/>
                    <a:gd name="connsiteX21" fmla="*/ 408060 w 1025815"/>
                    <a:gd name="connsiteY21" fmla="*/ 221182 h 705621"/>
                    <a:gd name="connsiteX22" fmla="*/ 420724 w 1025815"/>
                    <a:gd name="connsiteY22" fmla="*/ 207183 h 705621"/>
                    <a:gd name="connsiteX23" fmla="*/ 447937 w 1025815"/>
                    <a:gd name="connsiteY23" fmla="*/ 187376 h 705621"/>
                    <a:gd name="connsiteX24" fmla="*/ 467771 w 1025815"/>
                    <a:gd name="connsiteY24" fmla="*/ 179709 h 705621"/>
                    <a:gd name="connsiteX25" fmla="*/ 475699 w 1025815"/>
                    <a:gd name="connsiteY25" fmla="*/ 177066 h 705621"/>
                    <a:gd name="connsiteX26" fmla="*/ 483628 w 1025815"/>
                    <a:gd name="connsiteY26" fmla="*/ 169138 h 705621"/>
                    <a:gd name="connsiteX27" fmla="*/ 491556 w 1025815"/>
                    <a:gd name="connsiteY27" fmla="*/ 166495 h 705621"/>
                    <a:gd name="connsiteX28" fmla="*/ 499484 w 1025815"/>
                    <a:gd name="connsiteY28" fmla="*/ 161209 h 705621"/>
                    <a:gd name="connsiteX29" fmla="*/ 510055 w 1025815"/>
                    <a:gd name="connsiteY29" fmla="*/ 158567 h 705621"/>
                    <a:gd name="connsiteX30" fmla="*/ 525912 w 1025815"/>
                    <a:gd name="connsiteY30" fmla="*/ 153281 h 705621"/>
                    <a:gd name="connsiteX31" fmla="*/ 533840 w 1025815"/>
                    <a:gd name="connsiteY31" fmla="*/ 150638 h 705621"/>
                    <a:gd name="connsiteX32" fmla="*/ 560268 w 1025815"/>
                    <a:gd name="connsiteY32" fmla="*/ 142710 h 705621"/>
                    <a:gd name="connsiteX33" fmla="*/ 584053 w 1025815"/>
                    <a:gd name="connsiteY33" fmla="*/ 132139 h 705621"/>
                    <a:gd name="connsiteX34" fmla="*/ 589600 w 1025815"/>
                    <a:gd name="connsiteY34" fmla="*/ 117590 h 705621"/>
                    <a:gd name="connsiteX35" fmla="*/ 600956 w 1025815"/>
                    <a:gd name="connsiteY35" fmla="*/ 95663 h 705621"/>
                    <a:gd name="connsiteX36" fmla="*/ 623695 w 1025815"/>
                    <a:gd name="connsiteY36" fmla="*/ 79283 h 705621"/>
                    <a:gd name="connsiteX37" fmla="*/ 631623 w 1025815"/>
                    <a:gd name="connsiteY37" fmla="*/ 76641 h 705621"/>
                    <a:gd name="connsiteX38" fmla="*/ 639551 w 1025815"/>
                    <a:gd name="connsiteY38" fmla="*/ 71355 h 705621"/>
                    <a:gd name="connsiteX39" fmla="*/ 647480 w 1025815"/>
                    <a:gd name="connsiteY39" fmla="*/ 68712 h 705621"/>
                    <a:gd name="connsiteX40" fmla="*/ 652765 w 1025815"/>
                    <a:gd name="connsiteY40" fmla="*/ 60784 h 705621"/>
                    <a:gd name="connsiteX41" fmla="*/ 668622 w 1025815"/>
                    <a:gd name="connsiteY41" fmla="*/ 52856 h 705621"/>
                    <a:gd name="connsiteX42" fmla="*/ 684478 w 1025815"/>
                    <a:gd name="connsiteY42" fmla="*/ 44927 h 705621"/>
                    <a:gd name="connsiteX43" fmla="*/ 692407 w 1025815"/>
                    <a:gd name="connsiteY43" fmla="*/ 39642 h 705621"/>
                    <a:gd name="connsiteX44" fmla="*/ 708263 w 1025815"/>
                    <a:gd name="connsiteY44" fmla="*/ 34356 h 705621"/>
                    <a:gd name="connsiteX45" fmla="*/ 724120 w 1025815"/>
                    <a:gd name="connsiteY45" fmla="*/ 29071 h 705621"/>
                    <a:gd name="connsiteX46" fmla="*/ 739977 w 1025815"/>
                    <a:gd name="connsiteY46" fmla="*/ 21142 h 705621"/>
                    <a:gd name="connsiteX47" fmla="*/ 755833 w 1025815"/>
                    <a:gd name="connsiteY47" fmla="*/ 15857 h 705621"/>
                    <a:gd name="connsiteX48" fmla="*/ 763762 w 1025815"/>
                    <a:gd name="connsiteY48" fmla="*/ 13214 h 705621"/>
                    <a:gd name="connsiteX49" fmla="*/ 798118 w 1025815"/>
                    <a:gd name="connsiteY49" fmla="*/ 10571 h 705621"/>
                    <a:gd name="connsiteX50" fmla="*/ 808689 w 1025815"/>
                    <a:gd name="connsiteY50" fmla="*/ 7929 h 705621"/>
                    <a:gd name="connsiteX51" fmla="*/ 816617 w 1025815"/>
                    <a:gd name="connsiteY51" fmla="*/ 5286 h 705621"/>
                    <a:gd name="connsiteX52" fmla="*/ 843045 w 1025815"/>
                    <a:gd name="connsiteY52" fmla="*/ 0 h 705621"/>
                    <a:gd name="connsiteX53" fmla="*/ 840402 w 1025815"/>
                    <a:gd name="connsiteY53" fmla="*/ 7929 h 705621"/>
                    <a:gd name="connsiteX54" fmla="*/ 835117 w 1025815"/>
                    <a:gd name="connsiteY54" fmla="*/ 15857 h 705621"/>
                    <a:gd name="connsiteX55" fmla="*/ 829831 w 1025815"/>
                    <a:gd name="connsiteY55" fmla="*/ 31713 h 705621"/>
                    <a:gd name="connsiteX56" fmla="*/ 832474 w 1025815"/>
                    <a:gd name="connsiteY56" fmla="*/ 39642 h 705621"/>
                    <a:gd name="connsiteX57" fmla="*/ 821903 w 1025815"/>
                    <a:gd name="connsiteY57" fmla="*/ 55498 h 705621"/>
                    <a:gd name="connsiteX58" fmla="*/ 816617 w 1025815"/>
                    <a:gd name="connsiteY58" fmla="*/ 87212 h 705621"/>
                    <a:gd name="connsiteX59" fmla="*/ 824546 w 1025815"/>
                    <a:gd name="connsiteY59" fmla="*/ 121568 h 705621"/>
                    <a:gd name="connsiteX60" fmla="*/ 816617 w 1025815"/>
                    <a:gd name="connsiteY60" fmla="*/ 140067 h 705621"/>
                    <a:gd name="connsiteX61" fmla="*/ 806046 w 1025815"/>
                    <a:gd name="connsiteY61" fmla="*/ 184994 h 705621"/>
                    <a:gd name="connsiteX62" fmla="*/ 798118 w 1025815"/>
                    <a:gd name="connsiteY62" fmla="*/ 187637 h 705621"/>
                    <a:gd name="connsiteX63" fmla="*/ 790189 w 1025815"/>
                    <a:gd name="connsiteY63" fmla="*/ 195566 h 705621"/>
                    <a:gd name="connsiteX64" fmla="*/ 806046 w 1025815"/>
                    <a:gd name="connsiteY64" fmla="*/ 227279 h 705621"/>
                    <a:gd name="connsiteX65" fmla="*/ 811332 w 1025815"/>
                    <a:gd name="connsiteY65" fmla="*/ 235207 h 705621"/>
                    <a:gd name="connsiteX66" fmla="*/ 819260 w 1025815"/>
                    <a:gd name="connsiteY66" fmla="*/ 261635 h 705621"/>
                    <a:gd name="connsiteX67" fmla="*/ 821903 w 1025815"/>
                    <a:gd name="connsiteY67" fmla="*/ 269563 h 705621"/>
                    <a:gd name="connsiteX68" fmla="*/ 824546 w 1025815"/>
                    <a:gd name="connsiteY68" fmla="*/ 277492 h 705621"/>
                    <a:gd name="connsiteX69" fmla="*/ 829831 w 1025815"/>
                    <a:gd name="connsiteY69" fmla="*/ 285420 h 705621"/>
                    <a:gd name="connsiteX70" fmla="*/ 832474 w 1025815"/>
                    <a:gd name="connsiteY70" fmla="*/ 293348 h 705621"/>
                    <a:gd name="connsiteX71" fmla="*/ 856259 w 1025815"/>
                    <a:gd name="connsiteY71" fmla="*/ 306562 h 705621"/>
                    <a:gd name="connsiteX72" fmla="*/ 864187 w 1025815"/>
                    <a:gd name="connsiteY72" fmla="*/ 314490 h 705621"/>
                    <a:gd name="connsiteX73" fmla="*/ 872115 w 1025815"/>
                    <a:gd name="connsiteY73" fmla="*/ 319776 h 705621"/>
                    <a:gd name="connsiteX74" fmla="*/ 877401 w 1025815"/>
                    <a:gd name="connsiteY74" fmla="*/ 335633 h 705621"/>
                    <a:gd name="connsiteX75" fmla="*/ 882687 w 1025815"/>
                    <a:gd name="connsiteY75" fmla="*/ 343561 h 705621"/>
                    <a:gd name="connsiteX76" fmla="*/ 885329 w 1025815"/>
                    <a:gd name="connsiteY76" fmla="*/ 351489 h 705621"/>
                    <a:gd name="connsiteX77" fmla="*/ 917043 w 1025815"/>
                    <a:gd name="connsiteY77" fmla="*/ 362060 h 705621"/>
                    <a:gd name="connsiteX78" fmla="*/ 932899 w 1025815"/>
                    <a:gd name="connsiteY78" fmla="*/ 369989 h 705621"/>
                    <a:gd name="connsiteX79" fmla="*/ 940828 w 1025815"/>
                    <a:gd name="connsiteY79" fmla="*/ 372631 h 705621"/>
                    <a:gd name="connsiteX80" fmla="*/ 964613 w 1025815"/>
                    <a:gd name="connsiteY80" fmla="*/ 385845 h 705621"/>
                    <a:gd name="connsiteX81" fmla="*/ 972541 w 1025815"/>
                    <a:gd name="connsiteY81" fmla="*/ 393774 h 705621"/>
                    <a:gd name="connsiteX82" fmla="*/ 977826 w 1025815"/>
                    <a:gd name="connsiteY82" fmla="*/ 409630 h 705621"/>
                    <a:gd name="connsiteX83" fmla="*/ 983112 w 1025815"/>
                    <a:gd name="connsiteY83" fmla="*/ 417559 h 705621"/>
                    <a:gd name="connsiteX84" fmla="*/ 993683 w 1025815"/>
                    <a:gd name="connsiteY84" fmla="*/ 441344 h 705621"/>
                    <a:gd name="connsiteX85" fmla="*/ 998969 w 1025815"/>
                    <a:gd name="connsiteY85" fmla="*/ 462486 h 705621"/>
                    <a:gd name="connsiteX86" fmla="*/ 1006897 w 1025815"/>
                    <a:gd name="connsiteY86" fmla="*/ 473057 h 705621"/>
                    <a:gd name="connsiteX87" fmla="*/ 1017468 w 1025815"/>
                    <a:gd name="connsiteY87" fmla="*/ 488913 h 705621"/>
                    <a:gd name="connsiteX88" fmla="*/ 1022754 w 1025815"/>
                    <a:gd name="connsiteY88" fmla="*/ 496842 h 705621"/>
                    <a:gd name="connsiteX89" fmla="*/ 1022754 w 1025815"/>
                    <a:gd name="connsiteY89" fmla="*/ 512698 h 705621"/>
                    <a:gd name="connsiteX90" fmla="*/ 1006897 w 1025815"/>
                    <a:gd name="connsiteY90" fmla="*/ 507413 h 705621"/>
                    <a:gd name="connsiteX91" fmla="*/ 988398 w 1025815"/>
                    <a:gd name="connsiteY91" fmla="*/ 502127 h 705621"/>
                    <a:gd name="connsiteX92" fmla="*/ 972541 w 1025815"/>
                    <a:gd name="connsiteY92" fmla="*/ 488913 h 705621"/>
                    <a:gd name="connsiteX93" fmla="*/ 964613 w 1025815"/>
                    <a:gd name="connsiteY93" fmla="*/ 486271 h 705621"/>
                    <a:gd name="connsiteX94" fmla="*/ 922328 w 1025815"/>
                    <a:gd name="connsiteY94" fmla="*/ 483628 h 705621"/>
                    <a:gd name="connsiteX95" fmla="*/ 903829 w 1025815"/>
                    <a:gd name="connsiteY95" fmla="*/ 480985 h 705621"/>
                    <a:gd name="connsiteX96" fmla="*/ 893258 w 1025815"/>
                    <a:gd name="connsiteY96" fmla="*/ 467771 h 705621"/>
                    <a:gd name="connsiteX97" fmla="*/ 882687 w 1025815"/>
                    <a:gd name="connsiteY97" fmla="*/ 451915 h 705621"/>
                    <a:gd name="connsiteX98" fmla="*/ 866830 w 1025815"/>
                    <a:gd name="connsiteY98" fmla="*/ 446629 h 705621"/>
                    <a:gd name="connsiteX99" fmla="*/ 858902 w 1025815"/>
                    <a:gd name="connsiteY99" fmla="*/ 443986 h 705621"/>
                    <a:gd name="connsiteX100" fmla="*/ 837759 w 1025815"/>
                    <a:gd name="connsiteY100" fmla="*/ 449272 h 705621"/>
                    <a:gd name="connsiteX101" fmla="*/ 829831 w 1025815"/>
                    <a:gd name="connsiteY101" fmla="*/ 454557 h 705621"/>
                    <a:gd name="connsiteX102" fmla="*/ 824546 w 1025815"/>
                    <a:gd name="connsiteY102" fmla="*/ 462486 h 705621"/>
                    <a:gd name="connsiteX103" fmla="*/ 821903 w 1025815"/>
                    <a:gd name="connsiteY103" fmla="*/ 470414 h 705621"/>
                    <a:gd name="connsiteX104" fmla="*/ 813974 w 1025815"/>
                    <a:gd name="connsiteY104" fmla="*/ 478342 h 705621"/>
                    <a:gd name="connsiteX105" fmla="*/ 808689 w 1025815"/>
                    <a:gd name="connsiteY105" fmla="*/ 486271 h 705621"/>
                    <a:gd name="connsiteX106" fmla="*/ 792832 w 1025815"/>
                    <a:gd name="connsiteY106" fmla="*/ 502127 h 705621"/>
                    <a:gd name="connsiteX107" fmla="*/ 782261 w 1025815"/>
                    <a:gd name="connsiteY107" fmla="*/ 517984 h 705621"/>
                    <a:gd name="connsiteX108" fmla="*/ 776976 w 1025815"/>
                    <a:gd name="connsiteY108" fmla="*/ 525912 h 705621"/>
                    <a:gd name="connsiteX109" fmla="*/ 753191 w 1025815"/>
                    <a:gd name="connsiteY109" fmla="*/ 547055 h 705621"/>
                    <a:gd name="connsiteX110" fmla="*/ 747905 w 1025815"/>
                    <a:gd name="connsiteY110" fmla="*/ 554983 h 705621"/>
                    <a:gd name="connsiteX111" fmla="*/ 745262 w 1025815"/>
                    <a:gd name="connsiteY111" fmla="*/ 562911 h 705621"/>
                    <a:gd name="connsiteX112" fmla="*/ 734691 w 1025815"/>
                    <a:gd name="connsiteY112" fmla="*/ 578768 h 705621"/>
                    <a:gd name="connsiteX113" fmla="*/ 729406 w 1025815"/>
                    <a:gd name="connsiteY113" fmla="*/ 586696 h 705621"/>
                    <a:gd name="connsiteX114" fmla="*/ 724120 w 1025815"/>
                    <a:gd name="connsiteY114" fmla="*/ 594624 h 705621"/>
                    <a:gd name="connsiteX115" fmla="*/ 718835 w 1025815"/>
                    <a:gd name="connsiteY115" fmla="*/ 610481 h 705621"/>
                    <a:gd name="connsiteX116" fmla="*/ 716192 w 1025815"/>
                    <a:gd name="connsiteY116" fmla="*/ 618409 h 705621"/>
                    <a:gd name="connsiteX117" fmla="*/ 705621 w 1025815"/>
                    <a:gd name="connsiteY117" fmla="*/ 634266 h 705621"/>
                    <a:gd name="connsiteX118" fmla="*/ 697692 w 1025815"/>
                    <a:gd name="connsiteY118" fmla="*/ 650123 h 705621"/>
                    <a:gd name="connsiteX119" fmla="*/ 695050 w 1025815"/>
                    <a:gd name="connsiteY119" fmla="*/ 665979 h 705621"/>
                    <a:gd name="connsiteX120" fmla="*/ 687121 w 1025815"/>
                    <a:gd name="connsiteY120" fmla="*/ 663337 h 705621"/>
                    <a:gd name="connsiteX121" fmla="*/ 679193 w 1025815"/>
                    <a:gd name="connsiteY121" fmla="*/ 658051 h 705621"/>
                    <a:gd name="connsiteX122" fmla="*/ 665979 w 1025815"/>
                    <a:gd name="connsiteY122" fmla="*/ 655408 h 705621"/>
                    <a:gd name="connsiteX123" fmla="*/ 658051 w 1025815"/>
                    <a:gd name="connsiteY123" fmla="*/ 650123 h 705621"/>
                    <a:gd name="connsiteX124" fmla="*/ 642194 w 1025815"/>
                    <a:gd name="connsiteY124" fmla="*/ 655408 h 705621"/>
                    <a:gd name="connsiteX125" fmla="*/ 639551 w 1025815"/>
                    <a:gd name="connsiteY125" fmla="*/ 647480 h 705621"/>
                    <a:gd name="connsiteX126" fmla="*/ 610481 w 1025815"/>
                    <a:gd name="connsiteY126" fmla="*/ 647480 h 705621"/>
                    <a:gd name="connsiteX127" fmla="*/ 585883 w 1025815"/>
                    <a:gd name="connsiteY127" fmla="*/ 664411 h 705621"/>
                    <a:gd name="connsiteX128" fmla="*/ 527481 w 1025815"/>
                    <a:gd name="connsiteY128" fmla="*/ 667314 h 705621"/>
                    <a:gd name="connsiteX129" fmla="*/ 474681 w 1025815"/>
                    <a:gd name="connsiteY129" fmla="*/ 659386 h 705621"/>
                    <a:gd name="connsiteX130" fmla="*/ 430772 w 1025815"/>
                    <a:gd name="connsiteY130" fmla="*/ 644837 h 705621"/>
                    <a:gd name="connsiteX131" fmla="*/ 417558 w 1025815"/>
                    <a:gd name="connsiteY131" fmla="*/ 642194 h 705621"/>
                    <a:gd name="connsiteX132" fmla="*/ 409630 w 1025815"/>
                    <a:gd name="connsiteY132" fmla="*/ 639552 h 705621"/>
                    <a:gd name="connsiteX133" fmla="*/ 399059 w 1025815"/>
                    <a:gd name="connsiteY133" fmla="*/ 636909 h 705621"/>
                    <a:gd name="connsiteX134" fmla="*/ 383202 w 1025815"/>
                    <a:gd name="connsiteY134" fmla="*/ 631623 h 705621"/>
                    <a:gd name="connsiteX135" fmla="*/ 375274 w 1025815"/>
                    <a:gd name="connsiteY135" fmla="*/ 628981 h 705621"/>
                    <a:gd name="connsiteX136" fmla="*/ 359417 w 1025815"/>
                    <a:gd name="connsiteY136" fmla="*/ 621052 h 705621"/>
                    <a:gd name="connsiteX137" fmla="*/ 335632 w 1025815"/>
                    <a:gd name="connsiteY137" fmla="*/ 623695 h 705621"/>
                    <a:gd name="connsiteX138" fmla="*/ 306562 w 1025815"/>
                    <a:gd name="connsiteY138" fmla="*/ 626338 h 705621"/>
                    <a:gd name="connsiteX139" fmla="*/ 282777 w 1025815"/>
                    <a:gd name="connsiteY139" fmla="*/ 623695 h 705621"/>
                    <a:gd name="connsiteX140" fmla="*/ 274848 w 1025815"/>
                    <a:gd name="connsiteY140" fmla="*/ 621052 h 705621"/>
                    <a:gd name="connsiteX141" fmla="*/ 258992 w 1025815"/>
                    <a:gd name="connsiteY141" fmla="*/ 626338 h 705621"/>
                    <a:gd name="connsiteX142" fmla="*/ 251063 w 1025815"/>
                    <a:gd name="connsiteY142" fmla="*/ 628981 h 705621"/>
                    <a:gd name="connsiteX143" fmla="*/ 243135 w 1025815"/>
                    <a:gd name="connsiteY143" fmla="*/ 634266 h 705621"/>
                    <a:gd name="connsiteX144" fmla="*/ 227278 w 1025815"/>
                    <a:gd name="connsiteY144" fmla="*/ 639552 h 705621"/>
                    <a:gd name="connsiteX145" fmla="*/ 219350 w 1025815"/>
                    <a:gd name="connsiteY145" fmla="*/ 647480 h 705621"/>
                    <a:gd name="connsiteX146" fmla="*/ 211422 w 1025815"/>
                    <a:gd name="connsiteY146" fmla="*/ 652766 h 705621"/>
                    <a:gd name="connsiteX147" fmla="*/ 206136 w 1025815"/>
                    <a:gd name="connsiteY147" fmla="*/ 660694 h 705621"/>
                    <a:gd name="connsiteX148" fmla="*/ 190280 w 1025815"/>
                    <a:gd name="connsiteY148" fmla="*/ 668622 h 705621"/>
                    <a:gd name="connsiteX149" fmla="*/ 182351 w 1025815"/>
                    <a:gd name="connsiteY149" fmla="*/ 673908 h 705621"/>
                    <a:gd name="connsiteX150" fmla="*/ 177066 w 1025815"/>
                    <a:gd name="connsiteY150" fmla="*/ 665979 h 705621"/>
                    <a:gd name="connsiteX151" fmla="*/ 150638 w 1025815"/>
                    <a:gd name="connsiteY151" fmla="*/ 673908 h 705621"/>
                    <a:gd name="connsiteX152" fmla="*/ 142710 w 1025815"/>
                    <a:gd name="connsiteY152" fmla="*/ 681836 h 705621"/>
                    <a:gd name="connsiteX153" fmla="*/ 124210 w 1025815"/>
                    <a:gd name="connsiteY153" fmla="*/ 684479 h 705621"/>
                    <a:gd name="connsiteX154" fmla="*/ 100425 w 1025815"/>
                    <a:gd name="connsiteY154" fmla="*/ 697693 h 705621"/>
                    <a:gd name="connsiteX155" fmla="*/ 92497 w 1025815"/>
                    <a:gd name="connsiteY155" fmla="*/ 702978 h 705621"/>
                    <a:gd name="connsiteX156" fmla="*/ 84569 w 1025815"/>
                    <a:gd name="connsiteY156" fmla="*/ 705621 h 705621"/>
                    <a:gd name="connsiteX157" fmla="*/ 81926 w 1025815"/>
                    <a:gd name="connsiteY157" fmla="*/ 697693 h 705621"/>
                    <a:gd name="connsiteX158" fmla="*/ 66069 w 1025815"/>
                    <a:gd name="connsiteY158" fmla="*/ 684479 h 705621"/>
                    <a:gd name="connsiteX159" fmla="*/ 58141 w 1025815"/>
                    <a:gd name="connsiteY159" fmla="*/ 681836 h 705621"/>
                    <a:gd name="connsiteX160" fmla="*/ 42284 w 1025815"/>
                    <a:gd name="connsiteY160" fmla="*/ 671265 h 705621"/>
                    <a:gd name="connsiteX161" fmla="*/ 26428 w 1025815"/>
                    <a:gd name="connsiteY161" fmla="*/ 660694 h 705621"/>
                    <a:gd name="connsiteX162" fmla="*/ 18499 w 1025815"/>
                    <a:gd name="connsiteY162" fmla="*/ 655408 h 705621"/>
                    <a:gd name="connsiteX163" fmla="*/ 15857 w 1025815"/>
                    <a:gd name="connsiteY163" fmla="*/ 647480 h 705621"/>
                    <a:gd name="connsiteX164" fmla="*/ 0 w 1025815"/>
                    <a:gd name="connsiteY164" fmla="*/ 642194 h 705621"/>
                    <a:gd name="connsiteX165" fmla="*/ 2643 w 1025815"/>
                    <a:gd name="connsiteY165" fmla="*/ 581411 h 705621"/>
                    <a:gd name="connsiteX166" fmla="*/ 5285 w 1025815"/>
                    <a:gd name="connsiteY166" fmla="*/ 573482 h 705621"/>
                    <a:gd name="connsiteX167" fmla="*/ 13214 w 1025815"/>
                    <a:gd name="connsiteY167" fmla="*/ 570840 h 705621"/>
                    <a:gd name="connsiteX168" fmla="*/ 31713 w 1025815"/>
                    <a:gd name="connsiteY168" fmla="*/ 568197 h 705621"/>
                    <a:gd name="connsiteX169" fmla="*/ 39641 w 1025815"/>
                    <a:gd name="connsiteY169" fmla="*/ 562911 h 705621"/>
                    <a:gd name="connsiteX170" fmla="*/ 47570 w 1025815"/>
                    <a:gd name="connsiteY170" fmla="*/ 554983 h 705621"/>
                    <a:gd name="connsiteX171" fmla="*/ 63426 w 1025815"/>
                    <a:gd name="connsiteY171" fmla="*/ 549697 h 705621"/>
                    <a:gd name="connsiteX172" fmla="*/ 87211 w 1025815"/>
                    <a:gd name="connsiteY172" fmla="*/ 533841 h 705621"/>
                    <a:gd name="connsiteX173" fmla="*/ 95140 w 1025815"/>
                    <a:gd name="connsiteY173" fmla="*/ 528555 h 705621"/>
                    <a:gd name="connsiteX174" fmla="*/ 110996 w 1025815"/>
                    <a:gd name="connsiteY174" fmla="*/ 523270 h 705621"/>
                    <a:gd name="connsiteX175" fmla="*/ 118925 w 1025815"/>
                    <a:gd name="connsiteY175" fmla="*/ 517984 h 705621"/>
                    <a:gd name="connsiteX176" fmla="*/ 132139 w 1025815"/>
                    <a:gd name="connsiteY176" fmla="*/ 496842 h 705621"/>
                    <a:gd name="connsiteX177" fmla="*/ 134781 w 1025815"/>
                    <a:gd name="connsiteY177" fmla="*/ 488913 h 705621"/>
                    <a:gd name="connsiteX178" fmla="*/ 134781 w 1025815"/>
                    <a:gd name="connsiteY178" fmla="*/ 470414 h 705621"/>
                    <a:gd name="connsiteX179" fmla="*/ 132139 w 1025815"/>
                    <a:gd name="connsiteY179" fmla="*/ 462486 h 705621"/>
                    <a:gd name="connsiteX180" fmla="*/ 140067 w 1025815"/>
                    <a:gd name="connsiteY180" fmla="*/ 446629 h 705621"/>
                    <a:gd name="connsiteX181" fmla="*/ 145352 w 1025815"/>
                    <a:gd name="connsiteY181" fmla="*/ 430772 h 705621"/>
                    <a:gd name="connsiteX182" fmla="*/ 150638 w 1025815"/>
                    <a:gd name="connsiteY182" fmla="*/ 422844 h 705621"/>
                    <a:gd name="connsiteX183" fmla="*/ 155924 w 1025815"/>
                    <a:gd name="connsiteY183" fmla="*/ 406987 h 705621"/>
                    <a:gd name="connsiteX184" fmla="*/ 161209 w 1025815"/>
                    <a:gd name="connsiteY184" fmla="*/ 364703 h 705621"/>
                    <a:gd name="connsiteX185" fmla="*/ 166495 w 1025815"/>
                    <a:gd name="connsiteY185" fmla="*/ 356775 h 705621"/>
                    <a:gd name="connsiteX186" fmla="*/ 169137 w 1025815"/>
                    <a:gd name="connsiteY186" fmla="*/ 343561 h 705621"/>
                    <a:gd name="connsiteX187" fmla="*/ 171780 w 1025815"/>
                    <a:gd name="connsiteY187" fmla="*/ 325061 h 705621"/>
                    <a:gd name="connsiteX188" fmla="*/ 179709 w 1025815"/>
                    <a:gd name="connsiteY188" fmla="*/ 317133 h 705621"/>
                    <a:gd name="connsiteX189" fmla="*/ 174423 w 1025815"/>
                    <a:gd name="connsiteY189"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0918 w 1025815"/>
                    <a:gd name="connsiteY7" fmla="*/ 209537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8275 w 1025815"/>
                    <a:gd name="connsiteY20" fmla="*/ 233871 h 705621"/>
                    <a:gd name="connsiteX21" fmla="*/ 408060 w 1025815"/>
                    <a:gd name="connsiteY21" fmla="*/ 221182 h 705621"/>
                    <a:gd name="connsiteX22" fmla="*/ 420724 w 1025815"/>
                    <a:gd name="connsiteY22" fmla="*/ 207183 h 705621"/>
                    <a:gd name="connsiteX23" fmla="*/ 447937 w 1025815"/>
                    <a:gd name="connsiteY23" fmla="*/ 187376 h 705621"/>
                    <a:gd name="connsiteX24" fmla="*/ 467771 w 1025815"/>
                    <a:gd name="connsiteY24" fmla="*/ 179709 h 705621"/>
                    <a:gd name="connsiteX25" fmla="*/ 475699 w 1025815"/>
                    <a:gd name="connsiteY25" fmla="*/ 177066 h 705621"/>
                    <a:gd name="connsiteX26" fmla="*/ 483628 w 1025815"/>
                    <a:gd name="connsiteY26" fmla="*/ 169138 h 705621"/>
                    <a:gd name="connsiteX27" fmla="*/ 491556 w 1025815"/>
                    <a:gd name="connsiteY27" fmla="*/ 166495 h 705621"/>
                    <a:gd name="connsiteX28" fmla="*/ 499484 w 1025815"/>
                    <a:gd name="connsiteY28" fmla="*/ 161209 h 705621"/>
                    <a:gd name="connsiteX29" fmla="*/ 510055 w 1025815"/>
                    <a:gd name="connsiteY29" fmla="*/ 158567 h 705621"/>
                    <a:gd name="connsiteX30" fmla="*/ 525912 w 1025815"/>
                    <a:gd name="connsiteY30" fmla="*/ 153281 h 705621"/>
                    <a:gd name="connsiteX31" fmla="*/ 533840 w 1025815"/>
                    <a:gd name="connsiteY31" fmla="*/ 150638 h 705621"/>
                    <a:gd name="connsiteX32" fmla="*/ 560268 w 1025815"/>
                    <a:gd name="connsiteY32" fmla="*/ 142710 h 705621"/>
                    <a:gd name="connsiteX33" fmla="*/ 584053 w 1025815"/>
                    <a:gd name="connsiteY33" fmla="*/ 132139 h 705621"/>
                    <a:gd name="connsiteX34" fmla="*/ 589600 w 1025815"/>
                    <a:gd name="connsiteY34" fmla="*/ 117590 h 705621"/>
                    <a:gd name="connsiteX35" fmla="*/ 600956 w 1025815"/>
                    <a:gd name="connsiteY35" fmla="*/ 95663 h 705621"/>
                    <a:gd name="connsiteX36" fmla="*/ 623695 w 1025815"/>
                    <a:gd name="connsiteY36" fmla="*/ 79283 h 705621"/>
                    <a:gd name="connsiteX37" fmla="*/ 631623 w 1025815"/>
                    <a:gd name="connsiteY37" fmla="*/ 76641 h 705621"/>
                    <a:gd name="connsiteX38" fmla="*/ 639551 w 1025815"/>
                    <a:gd name="connsiteY38" fmla="*/ 71355 h 705621"/>
                    <a:gd name="connsiteX39" fmla="*/ 647480 w 1025815"/>
                    <a:gd name="connsiteY39" fmla="*/ 68712 h 705621"/>
                    <a:gd name="connsiteX40" fmla="*/ 652765 w 1025815"/>
                    <a:gd name="connsiteY40" fmla="*/ 60784 h 705621"/>
                    <a:gd name="connsiteX41" fmla="*/ 668622 w 1025815"/>
                    <a:gd name="connsiteY41" fmla="*/ 52856 h 705621"/>
                    <a:gd name="connsiteX42" fmla="*/ 684478 w 1025815"/>
                    <a:gd name="connsiteY42" fmla="*/ 44927 h 705621"/>
                    <a:gd name="connsiteX43" fmla="*/ 692407 w 1025815"/>
                    <a:gd name="connsiteY43" fmla="*/ 39642 h 705621"/>
                    <a:gd name="connsiteX44" fmla="*/ 708263 w 1025815"/>
                    <a:gd name="connsiteY44" fmla="*/ 34356 h 705621"/>
                    <a:gd name="connsiteX45" fmla="*/ 724120 w 1025815"/>
                    <a:gd name="connsiteY45" fmla="*/ 29071 h 705621"/>
                    <a:gd name="connsiteX46" fmla="*/ 739977 w 1025815"/>
                    <a:gd name="connsiteY46" fmla="*/ 21142 h 705621"/>
                    <a:gd name="connsiteX47" fmla="*/ 755833 w 1025815"/>
                    <a:gd name="connsiteY47" fmla="*/ 15857 h 705621"/>
                    <a:gd name="connsiteX48" fmla="*/ 763762 w 1025815"/>
                    <a:gd name="connsiteY48" fmla="*/ 13214 h 705621"/>
                    <a:gd name="connsiteX49" fmla="*/ 798118 w 1025815"/>
                    <a:gd name="connsiteY49" fmla="*/ 10571 h 705621"/>
                    <a:gd name="connsiteX50" fmla="*/ 808689 w 1025815"/>
                    <a:gd name="connsiteY50" fmla="*/ 7929 h 705621"/>
                    <a:gd name="connsiteX51" fmla="*/ 816617 w 1025815"/>
                    <a:gd name="connsiteY51" fmla="*/ 5286 h 705621"/>
                    <a:gd name="connsiteX52" fmla="*/ 843045 w 1025815"/>
                    <a:gd name="connsiteY52" fmla="*/ 0 h 705621"/>
                    <a:gd name="connsiteX53" fmla="*/ 840402 w 1025815"/>
                    <a:gd name="connsiteY53" fmla="*/ 7929 h 705621"/>
                    <a:gd name="connsiteX54" fmla="*/ 835117 w 1025815"/>
                    <a:gd name="connsiteY54" fmla="*/ 15857 h 705621"/>
                    <a:gd name="connsiteX55" fmla="*/ 829831 w 1025815"/>
                    <a:gd name="connsiteY55" fmla="*/ 31713 h 705621"/>
                    <a:gd name="connsiteX56" fmla="*/ 832474 w 1025815"/>
                    <a:gd name="connsiteY56" fmla="*/ 39642 h 705621"/>
                    <a:gd name="connsiteX57" fmla="*/ 821903 w 1025815"/>
                    <a:gd name="connsiteY57" fmla="*/ 55498 h 705621"/>
                    <a:gd name="connsiteX58" fmla="*/ 816617 w 1025815"/>
                    <a:gd name="connsiteY58" fmla="*/ 87212 h 705621"/>
                    <a:gd name="connsiteX59" fmla="*/ 824546 w 1025815"/>
                    <a:gd name="connsiteY59" fmla="*/ 121568 h 705621"/>
                    <a:gd name="connsiteX60" fmla="*/ 816617 w 1025815"/>
                    <a:gd name="connsiteY60" fmla="*/ 140067 h 705621"/>
                    <a:gd name="connsiteX61" fmla="*/ 806046 w 1025815"/>
                    <a:gd name="connsiteY61" fmla="*/ 184994 h 705621"/>
                    <a:gd name="connsiteX62" fmla="*/ 798118 w 1025815"/>
                    <a:gd name="connsiteY62" fmla="*/ 187637 h 705621"/>
                    <a:gd name="connsiteX63" fmla="*/ 790189 w 1025815"/>
                    <a:gd name="connsiteY63" fmla="*/ 195566 h 705621"/>
                    <a:gd name="connsiteX64" fmla="*/ 806046 w 1025815"/>
                    <a:gd name="connsiteY64" fmla="*/ 227279 h 705621"/>
                    <a:gd name="connsiteX65" fmla="*/ 811332 w 1025815"/>
                    <a:gd name="connsiteY65" fmla="*/ 235207 h 705621"/>
                    <a:gd name="connsiteX66" fmla="*/ 819260 w 1025815"/>
                    <a:gd name="connsiteY66" fmla="*/ 261635 h 705621"/>
                    <a:gd name="connsiteX67" fmla="*/ 821903 w 1025815"/>
                    <a:gd name="connsiteY67" fmla="*/ 269563 h 705621"/>
                    <a:gd name="connsiteX68" fmla="*/ 824546 w 1025815"/>
                    <a:gd name="connsiteY68" fmla="*/ 277492 h 705621"/>
                    <a:gd name="connsiteX69" fmla="*/ 829831 w 1025815"/>
                    <a:gd name="connsiteY69" fmla="*/ 285420 h 705621"/>
                    <a:gd name="connsiteX70" fmla="*/ 832474 w 1025815"/>
                    <a:gd name="connsiteY70" fmla="*/ 293348 h 705621"/>
                    <a:gd name="connsiteX71" fmla="*/ 856259 w 1025815"/>
                    <a:gd name="connsiteY71" fmla="*/ 306562 h 705621"/>
                    <a:gd name="connsiteX72" fmla="*/ 864187 w 1025815"/>
                    <a:gd name="connsiteY72" fmla="*/ 314490 h 705621"/>
                    <a:gd name="connsiteX73" fmla="*/ 872115 w 1025815"/>
                    <a:gd name="connsiteY73" fmla="*/ 319776 h 705621"/>
                    <a:gd name="connsiteX74" fmla="*/ 877401 w 1025815"/>
                    <a:gd name="connsiteY74" fmla="*/ 335633 h 705621"/>
                    <a:gd name="connsiteX75" fmla="*/ 882687 w 1025815"/>
                    <a:gd name="connsiteY75" fmla="*/ 343561 h 705621"/>
                    <a:gd name="connsiteX76" fmla="*/ 885329 w 1025815"/>
                    <a:gd name="connsiteY76" fmla="*/ 351489 h 705621"/>
                    <a:gd name="connsiteX77" fmla="*/ 917043 w 1025815"/>
                    <a:gd name="connsiteY77" fmla="*/ 362060 h 705621"/>
                    <a:gd name="connsiteX78" fmla="*/ 932899 w 1025815"/>
                    <a:gd name="connsiteY78" fmla="*/ 369989 h 705621"/>
                    <a:gd name="connsiteX79" fmla="*/ 940828 w 1025815"/>
                    <a:gd name="connsiteY79" fmla="*/ 372631 h 705621"/>
                    <a:gd name="connsiteX80" fmla="*/ 964613 w 1025815"/>
                    <a:gd name="connsiteY80" fmla="*/ 385845 h 705621"/>
                    <a:gd name="connsiteX81" fmla="*/ 972541 w 1025815"/>
                    <a:gd name="connsiteY81" fmla="*/ 393774 h 705621"/>
                    <a:gd name="connsiteX82" fmla="*/ 977826 w 1025815"/>
                    <a:gd name="connsiteY82" fmla="*/ 409630 h 705621"/>
                    <a:gd name="connsiteX83" fmla="*/ 983112 w 1025815"/>
                    <a:gd name="connsiteY83" fmla="*/ 417559 h 705621"/>
                    <a:gd name="connsiteX84" fmla="*/ 993683 w 1025815"/>
                    <a:gd name="connsiteY84" fmla="*/ 441344 h 705621"/>
                    <a:gd name="connsiteX85" fmla="*/ 998969 w 1025815"/>
                    <a:gd name="connsiteY85" fmla="*/ 462486 h 705621"/>
                    <a:gd name="connsiteX86" fmla="*/ 1006897 w 1025815"/>
                    <a:gd name="connsiteY86" fmla="*/ 473057 h 705621"/>
                    <a:gd name="connsiteX87" fmla="*/ 1017468 w 1025815"/>
                    <a:gd name="connsiteY87" fmla="*/ 488913 h 705621"/>
                    <a:gd name="connsiteX88" fmla="*/ 1022754 w 1025815"/>
                    <a:gd name="connsiteY88" fmla="*/ 496842 h 705621"/>
                    <a:gd name="connsiteX89" fmla="*/ 1022754 w 1025815"/>
                    <a:gd name="connsiteY89" fmla="*/ 512698 h 705621"/>
                    <a:gd name="connsiteX90" fmla="*/ 1006897 w 1025815"/>
                    <a:gd name="connsiteY90" fmla="*/ 507413 h 705621"/>
                    <a:gd name="connsiteX91" fmla="*/ 988398 w 1025815"/>
                    <a:gd name="connsiteY91" fmla="*/ 502127 h 705621"/>
                    <a:gd name="connsiteX92" fmla="*/ 972541 w 1025815"/>
                    <a:gd name="connsiteY92" fmla="*/ 488913 h 705621"/>
                    <a:gd name="connsiteX93" fmla="*/ 964613 w 1025815"/>
                    <a:gd name="connsiteY93" fmla="*/ 486271 h 705621"/>
                    <a:gd name="connsiteX94" fmla="*/ 922328 w 1025815"/>
                    <a:gd name="connsiteY94" fmla="*/ 483628 h 705621"/>
                    <a:gd name="connsiteX95" fmla="*/ 903829 w 1025815"/>
                    <a:gd name="connsiteY95" fmla="*/ 480985 h 705621"/>
                    <a:gd name="connsiteX96" fmla="*/ 893258 w 1025815"/>
                    <a:gd name="connsiteY96" fmla="*/ 467771 h 705621"/>
                    <a:gd name="connsiteX97" fmla="*/ 882687 w 1025815"/>
                    <a:gd name="connsiteY97" fmla="*/ 451915 h 705621"/>
                    <a:gd name="connsiteX98" fmla="*/ 866830 w 1025815"/>
                    <a:gd name="connsiteY98" fmla="*/ 446629 h 705621"/>
                    <a:gd name="connsiteX99" fmla="*/ 858902 w 1025815"/>
                    <a:gd name="connsiteY99" fmla="*/ 443986 h 705621"/>
                    <a:gd name="connsiteX100" fmla="*/ 837759 w 1025815"/>
                    <a:gd name="connsiteY100" fmla="*/ 449272 h 705621"/>
                    <a:gd name="connsiteX101" fmla="*/ 829831 w 1025815"/>
                    <a:gd name="connsiteY101" fmla="*/ 454557 h 705621"/>
                    <a:gd name="connsiteX102" fmla="*/ 824546 w 1025815"/>
                    <a:gd name="connsiteY102" fmla="*/ 462486 h 705621"/>
                    <a:gd name="connsiteX103" fmla="*/ 821903 w 1025815"/>
                    <a:gd name="connsiteY103" fmla="*/ 470414 h 705621"/>
                    <a:gd name="connsiteX104" fmla="*/ 813974 w 1025815"/>
                    <a:gd name="connsiteY104" fmla="*/ 478342 h 705621"/>
                    <a:gd name="connsiteX105" fmla="*/ 808689 w 1025815"/>
                    <a:gd name="connsiteY105" fmla="*/ 486271 h 705621"/>
                    <a:gd name="connsiteX106" fmla="*/ 792832 w 1025815"/>
                    <a:gd name="connsiteY106" fmla="*/ 502127 h 705621"/>
                    <a:gd name="connsiteX107" fmla="*/ 782261 w 1025815"/>
                    <a:gd name="connsiteY107" fmla="*/ 517984 h 705621"/>
                    <a:gd name="connsiteX108" fmla="*/ 776976 w 1025815"/>
                    <a:gd name="connsiteY108" fmla="*/ 525912 h 705621"/>
                    <a:gd name="connsiteX109" fmla="*/ 753191 w 1025815"/>
                    <a:gd name="connsiteY109" fmla="*/ 547055 h 705621"/>
                    <a:gd name="connsiteX110" fmla="*/ 747905 w 1025815"/>
                    <a:gd name="connsiteY110" fmla="*/ 554983 h 705621"/>
                    <a:gd name="connsiteX111" fmla="*/ 745262 w 1025815"/>
                    <a:gd name="connsiteY111" fmla="*/ 562911 h 705621"/>
                    <a:gd name="connsiteX112" fmla="*/ 734691 w 1025815"/>
                    <a:gd name="connsiteY112" fmla="*/ 578768 h 705621"/>
                    <a:gd name="connsiteX113" fmla="*/ 729406 w 1025815"/>
                    <a:gd name="connsiteY113" fmla="*/ 586696 h 705621"/>
                    <a:gd name="connsiteX114" fmla="*/ 724120 w 1025815"/>
                    <a:gd name="connsiteY114" fmla="*/ 594624 h 705621"/>
                    <a:gd name="connsiteX115" fmla="*/ 718835 w 1025815"/>
                    <a:gd name="connsiteY115" fmla="*/ 610481 h 705621"/>
                    <a:gd name="connsiteX116" fmla="*/ 716192 w 1025815"/>
                    <a:gd name="connsiteY116" fmla="*/ 618409 h 705621"/>
                    <a:gd name="connsiteX117" fmla="*/ 705621 w 1025815"/>
                    <a:gd name="connsiteY117" fmla="*/ 634266 h 705621"/>
                    <a:gd name="connsiteX118" fmla="*/ 697692 w 1025815"/>
                    <a:gd name="connsiteY118" fmla="*/ 650123 h 705621"/>
                    <a:gd name="connsiteX119" fmla="*/ 695050 w 1025815"/>
                    <a:gd name="connsiteY119" fmla="*/ 665979 h 705621"/>
                    <a:gd name="connsiteX120" fmla="*/ 687121 w 1025815"/>
                    <a:gd name="connsiteY120" fmla="*/ 663337 h 705621"/>
                    <a:gd name="connsiteX121" fmla="*/ 679193 w 1025815"/>
                    <a:gd name="connsiteY121" fmla="*/ 658051 h 705621"/>
                    <a:gd name="connsiteX122" fmla="*/ 665979 w 1025815"/>
                    <a:gd name="connsiteY122" fmla="*/ 655408 h 705621"/>
                    <a:gd name="connsiteX123" fmla="*/ 653288 w 1025815"/>
                    <a:gd name="connsiteY123" fmla="*/ 664410 h 705621"/>
                    <a:gd name="connsiteX124" fmla="*/ 642194 w 1025815"/>
                    <a:gd name="connsiteY124" fmla="*/ 655408 h 705621"/>
                    <a:gd name="connsiteX125" fmla="*/ 639551 w 1025815"/>
                    <a:gd name="connsiteY125" fmla="*/ 647480 h 705621"/>
                    <a:gd name="connsiteX126" fmla="*/ 610481 w 1025815"/>
                    <a:gd name="connsiteY126" fmla="*/ 647480 h 705621"/>
                    <a:gd name="connsiteX127" fmla="*/ 585883 w 1025815"/>
                    <a:gd name="connsiteY127" fmla="*/ 664411 h 705621"/>
                    <a:gd name="connsiteX128" fmla="*/ 527481 w 1025815"/>
                    <a:gd name="connsiteY128" fmla="*/ 667314 h 705621"/>
                    <a:gd name="connsiteX129" fmla="*/ 474681 w 1025815"/>
                    <a:gd name="connsiteY129" fmla="*/ 659386 h 705621"/>
                    <a:gd name="connsiteX130" fmla="*/ 430772 w 1025815"/>
                    <a:gd name="connsiteY130" fmla="*/ 644837 h 705621"/>
                    <a:gd name="connsiteX131" fmla="*/ 417558 w 1025815"/>
                    <a:gd name="connsiteY131" fmla="*/ 642194 h 705621"/>
                    <a:gd name="connsiteX132" fmla="*/ 409630 w 1025815"/>
                    <a:gd name="connsiteY132" fmla="*/ 639552 h 705621"/>
                    <a:gd name="connsiteX133" fmla="*/ 399059 w 1025815"/>
                    <a:gd name="connsiteY133" fmla="*/ 636909 h 705621"/>
                    <a:gd name="connsiteX134" fmla="*/ 383202 w 1025815"/>
                    <a:gd name="connsiteY134" fmla="*/ 631623 h 705621"/>
                    <a:gd name="connsiteX135" fmla="*/ 375274 w 1025815"/>
                    <a:gd name="connsiteY135" fmla="*/ 628981 h 705621"/>
                    <a:gd name="connsiteX136" fmla="*/ 359417 w 1025815"/>
                    <a:gd name="connsiteY136" fmla="*/ 621052 h 705621"/>
                    <a:gd name="connsiteX137" fmla="*/ 335632 w 1025815"/>
                    <a:gd name="connsiteY137" fmla="*/ 623695 h 705621"/>
                    <a:gd name="connsiteX138" fmla="*/ 306562 w 1025815"/>
                    <a:gd name="connsiteY138" fmla="*/ 626338 h 705621"/>
                    <a:gd name="connsiteX139" fmla="*/ 282777 w 1025815"/>
                    <a:gd name="connsiteY139" fmla="*/ 623695 h 705621"/>
                    <a:gd name="connsiteX140" fmla="*/ 274848 w 1025815"/>
                    <a:gd name="connsiteY140" fmla="*/ 621052 h 705621"/>
                    <a:gd name="connsiteX141" fmla="*/ 258992 w 1025815"/>
                    <a:gd name="connsiteY141" fmla="*/ 626338 h 705621"/>
                    <a:gd name="connsiteX142" fmla="*/ 251063 w 1025815"/>
                    <a:gd name="connsiteY142" fmla="*/ 628981 h 705621"/>
                    <a:gd name="connsiteX143" fmla="*/ 243135 w 1025815"/>
                    <a:gd name="connsiteY143" fmla="*/ 634266 h 705621"/>
                    <a:gd name="connsiteX144" fmla="*/ 227278 w 1025815"/>
                    <a:gd name="connsiteY144" fmla="*/ 639552 h 705621"/>
                    <a:gd name="connsiteX145" fmla="*/ 219350 w 1025815"/>
                    <a:gd name="connsiteY145" fmla="*/ 647480 h 705621"/>
                    <a:gd name="connsiteX146" fmla="*/ 211422 w 1025815"/>
                    <a:gd name="connsiteY146" fmla="*/ 652766 h 705621"/>
                    <a:gd name="connsiteX147" fmla="*/ 206136 w 1025815"/>
                    <a:gd name="connsiteY147" fmla="*/ 660694 h 705621"/>
                    <a:gd name="connsiteX148" fmla="*/ 190280 w 1025815"/>
                    <a:gd name="connsiteY148" fmla="*/ 668622 h 705621"/>
                    <a:gd name="connsiteX149" fmla="*/ 182351 w 1025815"/>
                    <a:gd name="connsiteY149" fmla="*/ 673908 h 705621"/>
                    <a:gd name="connsiteX150" fmla="*/ 177066 w 1025815"/>
                    <a:gd name="connsiteY150" fmla="*/ 665979 h 705621"/>
                    <a:gd name="connsiteX151" fmla="*/ 150638 w 1025815"/>
                    <a:gd name="connsiteY151" fmla="*/ 673908 h 705621"/>
                    <a:gd name="connsiteX152" fmla="*/ 142710 w 1025815"/>
                    <a:gd name="connsiteY152" fmla="*/ 681836 h 705621"/>
                    <a:gd name="connsiteX153" fmla="*/ 124210 w 1025815"/>
                    <a:gd name="connsiteY153" fmla="*/ 684479 h 705621"/>
                    <a:gd name="connsiteX154" fmla="*/ 100425 w 1025815"/>
                    <a:gd name="connsiteY154" fmla="*/ 697693 h 705621"/>
                    <a:gd name="connsiteX155" fmla="*/ 92497 w 1025815"/>
                    <a:gd name="connsiteY155" fmla="*/ 702978 h 705621"/>
                    <a:gd name="connsiteX156" fmla="*/ 84569 w 1025815"/>
                    <a:gd name="connsiteY156" fmla="*/ 705621 h 705621"/>
                    <a:gd name="connsiteX157" fmla="*/ 81926 w 1025815"/>
                    <a:gd name="connsiteY157" fmla="*/ 697693 h 705621"/>
                    <a:gd name="connsiteX158" fmla="*/ 66069 w 1025815"/>
                    <a:gd name="connsiteY158" fmla="*/ 684479 h 705621"/>
                    <a:gd name="connsiteX159" fmla="*/ 58141 w 1025815"/>
                    <a:gd name="connsiteY159" fmla="*/ 681836 h 705621"/>
                    <a:gd name="connsiteX160" fmla="*/ 42284 w 1025815"/>
                    <a:gd name="connsiteY160" fmla="*/ 671265 h 705621"/>
                    <a:gd name="connsiteX161" fmla="*/ 26428 w 1025815"/>
                    <a:gd name="connsiteY161" fmla="*/ 660694 h 705621"/>
                    <a:gd name="connsiteX162" fmla="*/ 18499 w 1025815"/>
                    <a:gd name="connsiteY162" fmla="*/ 655408 h 705621"/>
                    <a:gd name="connsiteX163" fmla="*/ 15857 w 1025815"/>
                    <a:gd name="connsiteY163" fmla="*/ 647480 h 705621"/>
                    <a:gd name="connsiteX164" fmla="*/ 0 w 1025815"/>
                    <a:gd name="connsiteY164" fmla="*/ 642194 h 705621"/>
                    <a:gd name="connsiteX165" fmla="*/ 2643 w 1025815"/>
                    <a:gd name="connsiteY165" fmla="*/ 581411 h 705621"/>
                    <a:gd name="connsiteX166" fmla="*/ 5285 w 1025815"/>
                    <a:gd name="connsiteY166" fmla="*/ 573482 h 705621"/>
                    <a:gd name="connsiteX167" fmla="*/ 13214 w 1025815"/>
                    <a:gd name="connsiteY167" fmla="*/ 570840 h 705621"/>
                    <a:gd name="connsiteX168" fmla="*/ 31713 w 1025815"/>
                    <a:gd name="connsiteY168" fmla="*/ 568197 h 705621"/>
                    <a:gd name="connsiteX169" fmla="*/ 39641 w 1025815"/>
                    <a:gd name="connsiteY169" fmla="*/ 562911 h 705621"/>
                    <a:gd name="connsiteX170" fmla="*/ 47570 w 1025815"/>
                    <a:gd name="connsiteY170" fmla="*/ 554983 h 705621"/>
                    <a:gd name="connsiteX171" fmla="*/ 63426 w 1025815"/>
                    <a:gd name="connsiteY171" fmla="*/ 549697 h 705621"/>
                    <a:gd name="connsiteX172" fmla="*/ 87211 w 1025815"/>
                    <a:gd name="connsiteY172" fmla="*/ 533841 h 705621"/>
                    <a:gd name="connsiteX173" fmla="*/ 95140 w 1025815"/>
                    <a:gd name="connsiteY173" fmla="*/ 528555 h 705621"/>
                    <a:gd name="connsiteX174" fmla="*/ 110996 w 1025815"/>
                    <a:gd name="connsiteY174" fmla="*/ 523270 h 705621"/>
                    <a:gd name="connsiteX175" fmla="*/ 118925 w 1025815"/>
                    <a:gd name="connsiteY175" fmla="*/ 517984 h 705621"/>
                    <a:gd name="connsiteX176" fmla="*/ 132139 w 1025815"/>
                    <a:gd name="connsiteY176" fmla="*/ 496842 h 705621"/>
                    <a:gd name="connsiteX177" fmla="*/ 134781 w 1025815"/>
                    <a:gd name="connsiteY177" fmla="*/ 488913 h 705621"/>
                    <a:gd name="connsiteX178" fmla="*/ 134781 w 1025815"/>
                    <a:gd name="connsiteY178" fmla="*/ 470414 h 705621"/>
                    <a:gd name="connsiteX179" fmla="*/ 132139 w 1025815"/>
                    <a:gd name="connsiteY179" fmla="*/ 462486 h 705621"/>
                    <a:gd name="connsiteX180" fmla="*/ 140067 w 1025815"/>
                    <a:gd name="connsiteY180" fmla="*/ 446629 h 705621"/>
                    <a:gd name="connsiteX181" fmla="*/ 145352 w 1025815"/>
                    <a:gd name="connsiteY181" fmla="*/ 430772 h 705621"/>
                    <a:gd name="connsiteX182" fmla="*/ 150638 w 1025815"/>
                    <a:gd name="connsiteY182" fmla="*/ 422844 h 705621"/>
                    <a:gd name="connsiteX183" fmla="*/ 155924 w 1025815"/>
                    <a:gd name="connsiteY183" fmla="*/ 406987 h 705621"/>
                    <a:gd name="connsiteX184" fmla="*/ 161209 w 1025815"/>
                    <a:gd name="connsiteY184" fmla="*/ 364703 h 705621"/>
                    <a:gd name="connsiteX185" fmla="*/ 166495 w 1025815"/>
                    <a:gd name="connsiteY185" fmla="*/ 356775 h 705621"/>
                    <a:gd name="connsiteX186" fmla="*/ 169137 w 1025815"/>
                    <a:gd name="connsiteY186" fmla="*/ 343561 h 705621"/>
                    <a:gd name="connsiteX187" fmla="*/ 171780 w 1025815"/>
                    <a:gd name="connsiteY187" fmla="*/ 325061 h 705621"/>
                    <a:gd name="connsiteX188" fmla="*/ 179709 w 1025815"/>
                    <a:gd name="connsiteY188" fmla="*/ 317133 h 705621"/>
                    <a:gd name="connsiteX189" fmla="*/ 174423 w 1025815"/>
                    <a:gd name="connsiteY189" fmla="*/ 303919 h 705621"/>
                    <a:gd name="connsiteX0" fmla="*/ 174423 w 1025815"/>
                    <a:gd name="connsiteY0" fmla="*/ 303919 h 705621"/>
                    <a:gd name="connsiteX1" fmla="*/ 182351 w 1025815"/>
                    <a:gd name="connsiteY1" fmla="*/ 290705 h 705621"/>
                    <a:gd name="connsiteX2" fmla="*/ 195565 w 1025815"/>
                    <a:gd name="connsiteY2" fmla="*/ 274849 h 705621"/>
                    <a:gd name="connsiteX3" fmla="*/ 203494 w 1025815"/>
                    <a:gd name="connsiteY3" fmla="*/ 258992 h 705621"/>
                    <a:gd name="connsiteX4" fmla="*/ 219350 w 1025815"/>
                    <a:gd name="connsiteY4" fmla="*/ 253707 h 705621"/>
                    <a:gd name="connsiteX5" fmla="*/ 251063 w 1025815"/>
                    <a:gd name="connsiteY5" fmla="*/ 248421 h 705621"/>
                    <a:gd name="connsiteX6" fmla="*/ 269563 w 1025815"/>
                    <a:gd name="connsiteY6" fmla="*/ 243135 h 705621"/>
                    <a:gd name="connsiteX7" fmla="*/ 280918 w 1025815"/>
                    <a:gd name="connsiteY7" fmla="*/ 209537 h 705621"/>
                    <a:gd name="connsiteX8" fmla="*/ 290705 w 1025815"/>
                    <a:gd name="connsiteY8" fmla="*/ 182352 h 705621"/>
                    <a:gd name="connsiteX9" fmla="*/ 293348 w 1025815"/>
                    <a:gd name="connsiteY9" fmla="*/ 174423 h 705621"/>
                    <a:gd name="connsiteX10" fmla="*/ 298633 w 1025815"/>
                    <a:gd name="connsiteY10" fmla="*/ 166495 h 705621"/>
                    <a:gd name="connsiteX11" fmla="*/ 306562 w 1025815"/>
                    <a:gd name="connsiteY11" fmla="*/ 158567 h 705621"/>
                    <a:gd name="connsiteX12" fmla="*/ 314490 w 1025815"/>
                    <a:gd name="connsiteY12" fmla="*/ 155924 h 705621"/>
                    <a:gd name="connsiteX13" fmla="*/ 325061 w 1025815"/>
                    <a:gd name="connsiteY13" fmla="*/ 171781 h 705621"/>
                    <a:gd name="connsiteX14" fmla="*/ 343561 w 1025815"/>
                    <a:gd name="connsiteY14" fmla="*/ 192923 h 705621"/>
                    <a:gd name="connsiteX15" fmla="*/ 354132 w 1025815"/>
                    <a:gd name="connsiteY15" fmla="*/ 208779 h 705621"/>
                    <a:gd name="connsiteX16" fmla="*/ 356774 w 1025815"/>
                    <a:gd name="connsiteY16" fmla="*/ 219350 h 705621"/>
                    <a:gd name="connsiteX17" fmla="*/ 359417 w 1025815"/>
                    <a:gd name="connsiteY17" fmla="*/ 227279 h 705621"/>
                    <a:gd name="connsiteX18" fmla="*/ 356774 w 1025815"/>
                    <a:gd name="connsiteY18" fmla="*/ 235207 h 705621"/>
                    <a:gd name="connsiteX19" fmla="*/ 375274 w 1025815"/>
                    <a:gd name="connsiteY19" fmla="*/ 247086 h 705621"/>
                    <a:gd name="connsiteX20" fmla="*/ 398275 w 1025815"/>
                    <a:gd name="connsiteY20" fmla="*/ 233871 h 705621"/>
                    <a:gd name="connsiteX21" fmla="*/ 408060 w 1025815"/>
                    <a:gd name="connsiteY21" fmla="*/ 221182 h 705621"/>
                    <a:gd name="connsiteX22" fmla="*/ 420724 w 1025815"/>
                    <a:gd name="connsiteY22" fmla="*/ 207183 h 705621"/>
                    <a:gd name="connsiteX23" fmla="*/ 447937 w 1025815"/>
                    <a:gd name="connsiteY23" fmla="*/ 187376 h 705621"/>
                    <a:gd name="connsiteX24" fmla="*/ 467771 w 1025815"/>
                    <a:gd name="connsiteY24" fmla="*/ 179709 h 705621"/>
                    <a:gd name="connsiteX25" fmla="*/ 475699 w 1025815"/>
                    <a:gd name="connsiteY25" fmla="*/ 177066 h 705621"/>
                    <a:gd name="connsiteX26" fmla="*/ 483628 w 1025815"/>
                    <a:gd name="connsiteY26" fmla="*/ 169138 h 705621"/>
                    <a:gd name="connsiteX27" fmla="*/ 491556 w 1025815"/>
                    <a:gd name="connsiteY27" fmla="*/ 166495 h 705621"/>
                    <a:gd name="connsiteX28" fmla="*/ 499484 w 1025815"/>
                    <a:gd name="connsiteY28" fmla="*/ 161209 h 705621"/>
                    <a:gd name="connsiteX29" fmla="*/ 510055 w 1025815"/>
                    <a:gd name="connsiteY29" fmla="*/ 158567 h 705621"/>
                    <a:gd name="connsiteX30" fmla="*/ 525912 w 1025815"/>
                    <a:gd name="connsiteY30" fmla="*/ 153281 h 705621"/>
                    <a:gd name="connsiteX31" fmla="*/ 533840 w 1025815"/>
                    <a:gd name="connsiteY31" fmla="*/ 150638 h 705621"/>
                    <a:gd name="connsiteX32" fmla="*/ 560268 w 1025815"/>
                    <a:gd name="connsiteY32" fmla="*/ 142710 h 705621"/>
                    <a:gd name="connsiteX33" fmla="*/ 584053 w 1025815"/>
                    <a:gd name="connsiteY33" fmla="*/ 132139 h 705621"/>
                    <a:gd name="connsiteX34" fmla="*/ 589600 w 1025815"/>
                    <a:gd name="connsiteY34" fmla="*/ 117590 h 705621"/>
                    <a:gd name="connsiteX35" fmla="*/ 600956 w 1025815"/>
                    <a:gd name="connsiteY35" fmla="*/ 95663 h 705621"/>
                    <a:gd name="connsiteX36" fmla="*/ 623695 w 1025815"/>
                    <a:gd name="connsiteY36" fmla="*/ 79283 h 705621"/>
                    <a:gd name="connsiteX37" fmla="*/ 631623 w 1025815"/>
                    <a:gd name="connsiteY37" fmla="*/ 76641 h 705621"/>
                    <a:gd name="connsiteX38" fmla="*/ 639551 w 1025815"/>
                    <a:gd name="connsiteY38" fmla="*/ 71355 h 705621"/>
                    <a:gd name="connsiteX39" fmla="*/ 647480 w 1025815"/>
                    <a:gd name="connsiteY39" fmla="*/ 68712 h 705621"/>
                    <a:gd name="connsiteX40" fmla="*/ 652765 w 1025815"/>
                    <a:gd name="connsiteY40" fmla="*/ 60784 h 705621"/>
                    <a:gd name="connsiteX41" fmla="*/ 668622 w 1025815"/>
                    <a:gd name="connsiteY41" fmla="*/ 52856 h 705621"/>
                    <a:gd name="connsiteX42" fmla="*/ 684478 w 1025815"/>
                    <a:gd name="connsiteY42" fmla="*/ 44927 h 705621"/>
                    <a:gd name="connsiteX43" fmla="*/ 692407 w 1025815"/>
                    <a:gd name="connsiteY43" fmla="*/ 39642 h 705621"/>
                    <a:gd name="connsiteX44" fmla="*/ 708263 w 1025815"/>
                    <a:gd name="connsiteY44" fmla="*/ 34356 h 705621"/>
                    <a:gd name="connsiteX45" fmla="*/ 724120 w 1025815"/>
                    <a:gd name="connsiteY45" fmla="*/ 29071 h 705621"/>
                    <a:gd name="connsiteX46" fmla="*/ 739977 w 1025815"/>
                    <a:gd name="connsiteY46" fmla="*/ 21142 h 705621"/>
                    <a:gd name="connsiteX47" fmla="*/ 755833 w 1025815"/>
                    <a:gd name="connsiteY47" fmla="*/ 15857 h 705621"/>
                    <a:gd name="connsiteX48" fmla="*/ 763762 w 1025815"/>
                    <a:gd name="connsiteY48" fmla="*/ 13214 h 705621"/>
                    <a:gd name="connsiteX49" fmla="*/ 798118 w 1025815"/>
                    <a:gd name="connsiteY49" fmla="*/ 10571 h 705621"/>
                    <a:gd name="connsiteX50" fmla="*/ 808689 w 1025815"/>
                    <a:gd name="connsiteY50" fmla="*/ 7929 h 705621"/>
                    <a:gd name="connsiteX51" fmla="*/ 816617 w 1025815"/>
                    <a:gd name="connsiteY51" fmla="*/ 5286 h 705621"/>
                    <a:gd name="connsiteX52" fmla="*/ 843045 w 1025815"/>
                    <a:gd name="connsiteY52" fmla="*/ 0 h 705621"/>
                    <a:gd name="connsiteX53" fmla="*/ 840402 w 1025815"/>
                    <a:gd name="connsiteY53" fmla="*/ 7929 h 705621"/>
                    <a:gd name="connsiteX54" fmla="*/ 835117 w 1025815"/>
                    <a:gd name="connsiteY54" fmla="*/ 15857 h 705621"/>
                    <a:gd name="connsiteX55" fmla="*/ 829831 w 1025815"/>
                    <a:gd name="connsiteY55" fmla="*/ 31713 h 705621"/>
                    <a:gd name="connsiteX56" fmla="*/ 832474 w 1025815"/>
                    <a:gd name="connsiteY56" fmla="*/ 39642 h 705621"/>
                    <a:gd name="connsiteX57" fmla="*/ 821903 w 1025815"/>
                    <a:gd name="connsiteY57" fmla="*/ 55498 h 705621"/>
                    <a:gd name="connsiteX58" fmla="*/ 816617 w 1025815"/>
                    <a:gd name="connsiteY58" fmla="*/ 87212 h 705621"/>
                    <a:gd name="connsiteX59" fmla="*/ 824546 w 1025815"/>
                    <a:gd name="connsiteY59" fmla="*/ 121568 h 705621"/>
                    <a:gd name="connsiteX60" fmla="*/ 816617 w 1025815"/>
                    <a:gd name="connsiteY60" fmla="*/ 140067 h 705621"/>
                    <a:gd name="connsiteX61" fmla="*/ 806046 w 1025815"/>
                    <a:gd name="connsiteY61" fmla="*/ 184994 h 705621"/>
                    <a:gd name="connsiteX62" fmla="*/ 798118 w 1025815"/>
                    <a:gd name="connsiteY62" fmla="*/ 187637 h 705621"/>
                    <a:gd name="connsiteX63" fmla="*/ 790189 w 1025815"/>
                    <a:gd name="connsiteY63" fmla="*/ 195566 h 705621"/>
                    <a:gd name="connsiteX64" fmla="*/ 806046 w 1025815"/>
                    <a:gd name="connsiteY64" fmla="*/ 227279 h 705621"/>
                    <a:gd name="connsiteX65" fmla="*/ 811332 w 1025815"/>
                    <a:gd name="connsiteY65" fmla="*/ 235207 h 705621"/>
                    <a:gd name="connsiteX66" fmla="*/ 819260 w 1025815"/>
                    <a:gd name="connsiteY66" fmla="*/ 261635 h 705621"/>
                    <a:gd name="connsiteX67" fmla="*/ 821903 w 1025815"/>
                    <a:gd name="connsiteY67" fmla="*/ 269563 h 705621"/>
                    <a:gd name="connsiteX68" fmla="*/ 824546 w 1025815"/>
                    <a:gd name="connsiteY68" fmla="*/ 277492 h 705621"/>
                    <a:gd name="connsiteX69" fmla="*/ 829831 w 1025815"/>
                    <a:gd name="connsiteY69" fmla="*/ 285420 h 705621"/>
                    <a:gd name="connsiteX70" fmla="*/ 832474 w 1025815"/>
                    <a:gd name="connsiteY70" fmla="*/ 293348 h 705621"/>
                    <a:gd name="connsiteX71" fmla="*/ 856259 w 1025815"/>
                    <a:gd name="connsiteY71" fmla="*/ 306562 h 705621"/>
                    <a:gd name="connsiteX72" fmla="*/ 864187 w 1025815"/>
                    <a:gd name="connsiteY72" fmla="*/ 314490 h 705621"/>
                    <a:gd name="connsiteX73" fmla="*/ 872115 w 1025815"/>
                    <a:gd name="connsiteY73" fmla="*/ 319776 h 705621"/>
                    <a:gd name="connsiteX74" fmla="*/ 877401 w 1025815"/>
                    <a:gd name="connsiteY74" fmla="*/ 335633 h 705621"/>
                    <a:gd name="connsiteX75" fmla="*/ 882687 w 1025815"/>
                    <a:gd name="connsiteY75" fmla="*/ 343561 h 705621"/>
                    <a:gd name="connsiteX76" fmla="*/ 885329 w 1025815"/>
                    <a:gd name="connsiteY76" fmla="*/ 351489 h 705621"/>
                    <a:gd name="connsiteX77" fmla="*/ 917043 w 1025815"/>
                    <a:gd name="connsiteY77" fmla="*/ 362060 h 705621"/>
                    <a:gd name="connsiteX78" fmla="*/ 932899 w 1025815"/>
                    <a:gd name="connsiteY78" fmla="*/ 369989 h 705621"/>
                    <a:gd name="connsiteX79" fmla="*/ 940828 w 1025815"/>
                    <a:gd name="connsiteY79" fmla="*/ 372631 h 705621"/>
                    <a:gd name="connsiteX80" fmla="*/ 964613 w 1025815"/>
                    <a:gd name="connsiteY80" fmla="*/ 385845 h 705621"/>
                    <a:gd name="connsiteX81" fmla="*/ 972541 w 1025815"/>
                    <a:gd name="connsiteY81" fmla="*/ 393774 h 705621"/>
                    <a:gd name="connsiteX82" fmla="*/ 977826 w 1025815"/>
                    <a:gd name="connsiteY82" fmla="*/ 409630 h 705621"/>
                    <a:gd name="connsiteX83" fmla="*/ 983112 w 1025815"/>
                    <a:gd name="connsiteY83" fmla="*/ 417559 h 705621"/>
                    <a:gd name="connsiteX84" fmla="*/ 993683 w 1025815"/>
                    <a:gd name="connsiteY84" fmla="*/ 441344 h 705621"/>
                    <a:gd name="connsiteX85" fmla="*/ 998969 w 1025815"/>
                    <a:gd name="connsiteY85" fmla="*/ 462486 h 705621"/>
                    <a:gd name="connsiteX86" fmla="*/ 1006897 w 1025815"/>
                    <a:gd name="connsiteY86" fmla="*/ 473057 h 705621"/>
                    <a:gd name="connsiteX87" fmla="*/ 1017468 w 1025815"/>
                    <a:gd name="connsiteY87" fmla="*/ 488913 h 705621"/>
                    <a:gd name="connsiteX88" fmla="*/ 1022754 w 1025815"/>
                    <a:gd name="connsiteY88" fmla="*/ 496842 h 705621"/>
                    <a:gd name="connsiteX89" fmla="*/ 1022754 w 1025815"/>
                    <a:gd name="connsiteY89" fmla="*/ 512698 h 705621"/>
                    <a:gd name="connsiteX90" fmla="*/ 1006897 w 1025815"/>
                    <a:gd name="connsiteY90" fmla="*/ 507413 h 705621"/>
                    <a:gd name="connsiteX91" fmla="*/ 988398 w 1025815"/>
                    <a:gd name="connsiteY91" fmla="*/ 502127 h 705621"/>
                    <a:gd name="connsiteX92" fmla="*/ 972541 w 1025815"/>
                    <a:gd name="connsiteY92" fmla="*/ 488913 h 705621"/>
                    <a:gd name="connsiteX93" fmla="*/ 964613 w 1025815"/>
                    <a:gd name="connsiteY93" fmla="*/ 486271 h 705621"/>
                    <a:gd name="connsiteX94" fmla="*/ 922328 w 1025815"/>
                    <a:gd name="connsiteY94" fmla="*/ 483628 h 705621"/>
                    <a:gd name="connsiteX95" fmla="*/ 903829 w 1025815"/>
                    <a:gd name="connsiteY95" fmla="*/ 480985 h 705621"/>
                    <a:gd name="connsiteX96" fmla="*/ 893258 w 1025815"/>
                    <a:gd name="connsiteY96" fmla="*/ 467771 h 705621"/>
                    <a:gd name="connsiteX97" fmla="*/ 882687 w 1025815"/>
                    <a:gd name="connsiteY97" fmla="*/ 451915 h 705621"/>
                    <a:gd name="connsiteX98" fmla="*/ 866830 w 1025815"/>
                    <a:gd name="connsiteY98" fmla="*/ 446629 h 705621"/>
                    <a:gd name="connsiteX99" fmla="*/ 858902 w 1025815"/>
                    <a:gd name="connsiteY99" fmla="*/ 443986 h 705621"/>
                    <a:gd name="connsiteX100" fmla="*/ 837759 w 1025815"/>
                    <a:gd name="connsiteY100" fmla="*/ 449272 h 705621"/>
                    <a:gd name="connsiteX101" fmla="*/ 829831 w 1025815"/>
                    <a:gd name="connsiteY101" fmla="*/ 454557 h 705621"/>
                    <a:gd name="connsiteX102" fmla="*/ 824546 w 1025815"/>
                    <a:gd name="connsiteY102" fmla="*/ 462486 h 705621"/>
                    <a:gd name="connsiteX103" fmla="*/ 821903 w 1025815"/>
                    <a:gd name="connsiteY103" fmla="*/ 470414 h 705621"/>
                    <a:gd name="connsiteX104" fmla="*/ 813974 w 1025815"/>
                    <a:gd name="connsiteY104" fmla="*/ 478342 h 705621"/>
                    <a:gd name="connsiteX105" fmla="*/ 808689 w 1025815"/>
                    <a:gd name="connsiteY105" fmla="*/ 486271 h 705621"/>
                    <a:gd name="connsiteX106" fmla="*/ 792832 w 1025815"/>
                    <a:gd name="connsiteY106" fmla="*/ 502127 h 705621"/>
                    <a:gd name="connsiteX107" fmla="*/ 782261 w 1025815"/>
                    <a:gd name="connsiteY107" fmla="*/ 517984 h 705621"/>
                    <a:gd name="connsiteX108" fmla="*/ 776976 w 1025815"/>
                    <a:gd name="connsiteY108" fmla="*/ 525912 h 705621"/>
                    <a:gd name="connsiteX109" fmla="*/ 753191 w 1025815"/>
                    <a:gd name="connsiteY109" fmla="*/ 547055 h 705621"/>
                    <a:gd name="connsiteX110" fmla="*/ 747905 w 1025815"/>
                    <a:gd name="connsiteY110" fmla="*/ 554983 h 705621"/>
                    <a:gd name="connsiteX111" fmla="*/ 745262 w 1025815"/>
                    <a:gd name="connsiteY111" fmla="*/ 562911 h 705621"/>
                    <a:gd name="connsiteX112" fmla="*/ 734691 w 1025815"/>
                    <a:gd name="connsiteY112" fmla="*/ 578768 h 705621"/>
                    <a:gd name="connsiteX113" fmla="*/ 729406 w 1025815"/>
                    <a:gd name="connsiteY113" fmla="*/ 586696 h 705621"/>
                    <a:gd name="connsiteX114" fmla="*/ 724120 w 1025815"/>
                    <a:gd name="connsiteY114" fmla="*/ 594624 h 705621"/>
                    <a:gd name="connsiteX115" fmla="*/ 718835 w 1025815"/>
                    <a:gd name="connsiteY115" fmla="*/ 610481 h 705621"/>
                    <a:gd name="connsiteX116" fmla="*/ 716192 w 1025815"/>
                    <a:gd name="connsiteY116" fmla="*/ 618409 h 705621"/>
                    <a:gd name="connsiteX117" fmla="*/ 705621 w 1025815"/>
                    <a:gd name="connsiteY117" fmla="*/ 634266 h 705621"/>
                    <a:gd name="connsiteX118" fmla="*/ 697692 w 1025815"/>
                    <a:gd name="connsiteY118" fmla="*/ 650123 h 705621"/>
                    <a:gd name="connsiteX119" fmla="*/ 695050 w 1025815"/>
                    <a:gd name="connsiteY119" fmla="*/ 665979 h 705621"/>
                    <a:gd name="connsiteX120" fmla="*/ 687121 w 1025815"/>
                    <a:gd name="connsiteY120" fmla="*/ 663337 h 705621"/>
                    <a:gd name="connsiteX121" fmla="*/ 679193 w 1025815"/>
                    <a:gd name="connsiteY121" fmla="*/ 658051 h 705621"/>
                    <a:gd name="connsiteX122" fmla="*/ 665979 w 1025815"/>
                    <a:gd name="connsiteY122" fmla="*/ 664933 h 705621"/>
                    <a:gd name="connsiteX123" fmla="*/ 653288 w 1025815"/>
                    <a:gd name="connsiteY123" fmla="*/ 664410 h 705621"/>
                    <a:gd name="connsiteX124" fmla="*/ 642194 w 1025815"/>
                    <a:gd name="connsiteY124" fmla="*/ 655408 h 705621"/>
                    <a:gd name="connsiteX125" fmla="*/ 639551 w 1025815"/>
                    <a:gd name="connsiteY125" fmla="*/ 647480 h 705621"/>
                    <a:gd name="connsiteX126" fmla="*/ 610481 w 1025815"/>
                    <a:gd name="connsiteY126" fmla="*/ 647480 h 705621"/>
                    <a:gd name="connsiteX127" fmla="*/ 585883 w 1025815"/>
                    <a:gd name="connsiteY127" fmla="*/ 664411 h 705621"/>
                    <a:gd name="connsiteX128" fmla="*/ 527481 w 1025815"/>
                    <a:gd name="connsiteY128" fmla="*/ 667314 h 705621"/>
                    <a:gd name="connsiteX129" fmla="*/ 474681 w 1025815"/>
                    <a:gd name="connsiteY129" fmla="*/ 659386 h 705621"/>
                    <a:gd name="connsiteX130" fmla="*/ 430772 w 1025815"/>
                    <a:gd name="connsiteY130" fmla="*/ 644837 h 705621"/>
                    <a:gd name="connsiteX131" fmla="*/ 417558 w 1025815"/>
                    <a:gd name="connsiteY131" fmla="*/ 642194 h 705621"/>
                    <a:gd name="connsiteX132" fmla="*/ 409630 w 1025815"/>
                    <a:gd name="connsiteY132" fmla="*/ 639552 h 705621"/>
                    <a:gd name="connsiteX133" fmla="*/ 399059 w 1025815"/>
                    <a:gd name="connsiteY133" fmla="*/ 636909 h 705621"/>
                    <a:gd name="connsiteX134" fmla="*/ 383202 w 1025815"/>
                    <a:gd name="connsiteY134" fmla="*/ 631623 h 705621"/>
                    <a:gd name="connsiteX135" fmla="*/ 375274 w 1025815"/>
                    <a:gd name="connsiteY135" fmla="*/ 628981 h 705621"/>
                    <a:gd name="connsiteX136" fmla="*/ 359417 w 1025815"/>
                    <a:gd name="connsiteY136" fmla="*/ 621052 h 705621"/>
                    <a:gd name="connsiteX137" fmla="*/ 335632 w 1025815"/>
                    <a:gd name="connsiteY137" fmla="*/ 623695 h 705621"/>
                    <a:gd name="connsiteX138" fmla="*/ 306562 w 1025815"/>
                    <a:gd name="connsiteY138" fmla="*/ 626338 h 705621"/>
                    <a:gd name="connsiteX139" fmla="*/ 282777 w 1025815"/>
                    <a:gd name="connsiteY139" fmla="*/ 623695 h 705621"/>
                    <a:gd name="connsiteX140" fmla="*/ 274848 w 1025815"/>
                    <a:gd name="connsiteY140" fmla="*/ 621052 h 705621"/>
                    <a:gd name="connsiteX141" fmla="*/ 258992 w 1025815"/>
                    <a:gd name="connsiteY141" fmla="*/ 626338 h 705621"/>
                    <a:gd name="connsiteX142" fmla="*/ 251063 w 1025815"/>
                    <a:gd name="connsiteY142" fmla="*/ 628981 h 705621"/>
                    <a:gd name="connsiteX143" fmla="*/ 243135 w 1025815"/>
                    <a:gd name="connsiteY143" fmla="*/ 634266 h 705621"/>
                    <a:gd name="connsiteX144" fmla="*/ 227278 w 1025815"/>
                    <a:gd name="connsiteY144" fmla="*/ 639552 h 705621"/>
                    <a:gd name="connsiteX145" fmla="*/ 219350 w 1025815"/>
                    <a:gd name="connsiteY145" fmla="*/ 647480 h 705621"/>
                    <a:gd name="connsiteX146" fmla="*/ 211422 w 1025815"/>
                    <a:gd name="connsiteY146" fmla="*/ 652766 h 705621"/>
                    <a:gd name="connsiteX147" fmla="*/ 206136 w 1025815"/>
                    <a:gd name="connsiteY147" fmla="*/ 660694 h 705621"/>
                    <a:gd name="connsiteX148" fmla="*/ 190280 w 1025815"/>
                    <a:gd name="connsiteY148" fmla="*/ 668622 h 705621"/>
                    <a:gd name="connsiteX149" fmla="*/ 182351 w 1025815"/>
                    <a:gd name="connsiteY149" fmla="*/ 673908 h 705621"/>
                    <a:gd name="connsiteX150" fmla="*/ 177066 w 1025815"/>
                    <a:gd name="connsiteY150" fmla="*/ 665979 h 705621"/>
                    <a:gd name="connsiteX151" fmla="*/ 150638 w 1025815"/>
                    <a:gd name="connsiteY151" fmla="*/ 673908 h 705621"/>
                    <a:gd name="connsiteX152" fmla="*/ 142710 w 1025815"/>
                    <a:gd name="connsiteY152" fmla="*/ 681836 h 705621"/>
                    <a:gd name="connsiteX153" fmla="*/ 124210 w 1025815"/>
                    <a:gd name="connsiteY153" fmla="*/ 684479 h 705621"/>
                    <a:gd name="connsiteX154" fmla="*/ 100425 w 1025815"/>
                    <a:gd name="connsiteY154" fmla="*/ 697693 h 705621"/>
                    <a:gd name="connsiteX155" fmla="*/ 92497 w 1025815"/>
                    <a:gd name="connsiteY155" fmla="*/ 702978 h 705621"/>
                    <a:gd name="connsiteX156" fmla="*/ 84569 w 1025815"/>
                    <a:gd name="connsiteY156" fmla="*/ 705621 h 705621"/>
                    <a:gd name="connsiteX157" fmla="*/ 81926 w 1025815"/>
                    <a:gd name="connsiteY157" fmla="*/ 697693 h 705621"/>
                    <a:gd name="connsiteX158" fmla="*/ 66069 w 1025815"/>
                    <a:gd name="connsiteY158" fmla="*/ 684479 h 705621"/>
                    <a:gd name="connsiteX159" fmla="*/ 58141 w 1025815"/>
                    <a:gd name="connsiteY159" fmla="*/ 681836 h 705621"/>
                    <a:gd name="connsiteX160" fmla="*/ 42284 w 1025815"/>
                    <a:gd name="connsiteY160" fmla="*/ 671265 h 705621"/>
                    <a:gd name="connsiteX161" fmla="*/ 26428 w 1025815"/>
                    <a:gd name="connsiteY161" fmla="*/ 660694 h 705621"/>
                    <a:gd name="connsiteX162" fmla="*/ 18499 w 1025815"/>
                    <a:gd name="connsiteY162" fmla="*/ 655408 h 705621"/>
                    <a:gd name="connsiteX163" fmla="*/ 15857 w 1025815"/>
                    <a:gd name="connsiteY163" fmla="*/ 647480 h 705621"/>
                    <a:gd name="connsiteX164" fmla="*/ 0 w 1025815"/>
                    <a:gd name="connsiteY164" fmla="*/ 642194 h 705621"/>
                    <a:gd name="connsiteX165" fmla="*/ 2643 w 1025815"/>
                    <a:gd name="connsiteY165" fmla="*/ 581411 h 705621"/>
                    <a:gd name="connsiteX166" fmla="*/ 5285 w 1025815"/>
                    <a:gd name="connsiteY166" fmla="*/ 573482 h 705621"/>
                    <a:gd name="connsiteX167" fmla="*/ 13214 w 1025815"/>
                    <a:gd name="connsiteY167" fmla="*/ 570840 h 705621"/>
                    <a:gd name="connsiteX168" fmla="*/ 31713 w 1025815"/>
                    <a:gd name="connsiteY168" fmla="*/ 568197 h 705621"/>
                    <a:gd name="connsiteX169" fmla="*/ 39641 w 1025815"/>
                    <a:gd name="connsiteY169" fmla="*/ 562911 h 705621"/>
                    <a:gd name="connsiteX170" fmla="*/ 47570 w 1025815"/>
                    <a:gd name="connsiteY170" fmla="*/ 554983 h 705621"/>
                    <a:gd name="connsiteX171" fmla="*/ 63426 w 1025815"/>
                    <a:gd name="connsiteY171" fmla="*/ 549697 h 705621"/>
                    <a:gd name="connsiteX172" fmla="*/ 87211 w 1025815"/>
                    <a:gd name="connsiteY172" fmla="*/ 533841 h 705621"/>
                    <a:gd name="connsiteX173" fmla="*/ 95140 w 1025815"/>
                    <a:gd name="connsiteY173" fmla="*/ 528555 h 705621"/>
                    <a:gd name="connsiteX174" fmla="*/ 110996 w 1025815"/>
                    <a:gd name="connsiteY174" fmla="*/ 523270 h 705621"/>
                    <a:gd name="connsiteX175" fmla="*/ 118925 w 1025815"/>
                    <a:gd name="connsiteY175" fmla="*/ 517984 h 705621"/>
                    <a:gd name="connsiteX176" fmla="*/ 132139 w 1025815"/>
                    <a:gd name="connsiteY176" fmla="*/ 496842 h 705621"/>
                    <a:gd name="connsiteX177" fmla="*/ 134781 w 1025815"/>
                    <a:gd name="connsiteY177" fmla="*/ 488913 h 705621"/>
                    <a:gd name="connsiteX178" fmla="*/ 134781 w 1025815"/>
                    <a:gd name="connsiteY178" fmla="*/ 470414 h 705621"/>
                    <a:gd name="connsiteX179" fmla="*/ 132139 w 1025815"/>
                    <a:gd name="connsiteY179" fmla="*/ 462486 h 705621"/>
                    <a:gd name="connsiteX180" fmla="*/ 140067 w 1025815"/>
                    <a:gd name="connsiteY180" fmla="*/ 446629 h 705621"/>
                    <a:gd name="connsiteX181" fmla="*/ 145352 w 1025815"/>
                    <a:gd name="connsiteY181" fmla="*/ 430772 h 705621"/>
                    <a:gd name="connsiteX182" fmla="*/ 150638 w 1025815"/>
                    <a:gd name="connsiteY182" fmla="*/ 422844 h 705621"/>
                    <a:gd name="connsiteX183" fmla="*/ 155924 w 1025815"/>
                    <a:gd name="connsiteY183" fmla="*/ 406987 h 705621"/>
                    <a:gd name="connsiteX184" fmla="*/ 161209 w 1025815"/>
                    <a:gd name="connsiteY184" fmla="*/ 364703 h 705621"/>
                    <a:gd name="connsiteX185" fmla="*/ 166495 w 1025815"/>
                    <a:gd name="connsiteY185" fmla="*/ 356775 h 705621"/>
                    <a:gd name="connsiteX186" fmla="*/ 169137 w 1025815"/>
                    <a:gd name="connsiteY186" fmla="*/ 343561 h 705621"/>
                    <a:gd name="connsiteX187" fmla="*/ 171780 w 1025815"/>
                    <a:gd name="connsiteY187" fmla="*/ 325061 h 705621"/>
                    <a:gd name="connsiteX188" fmla="*/ 179709 w 1025815"/>
                    <a:gd name="connsiteY188" fmla="*/ 317133 h 705621"/>
                    <a:gd name="connsiteX189" fmla="*/ 174423 w 1025815"/>
                    <a:gd name="connsiteY189" fmla="*/ 303919 h 705621"/>
                    <a:gd name="connsiteX0" fmla="*/ 181567 w 1032959"/>
                    <a:gd name="connsiteY0" fmla="*/ 303919 h 705621"/>
                    <a:gd name="connsiteX1" fmla="*/ 189495 w 1032959"/>
                    <a:gd name="connsiteY1" fmla="*/ 290705 h 705621"/>
                    <a:gd name="connsiteX2" fmla="*/ 202709 w 1032959"/>
                    <a:gd name="connsiteY2" fmla="*/ 274849 h 705621"/>
                    <a:gd name="connsiteX3" fmla="*/ 210638 w 1032959"/>
                    <a:gd name="connsiteY3" fmla="*/ 258992 h 705621"/>
                    <a:gd name="connsiteX4" fmla="*/ 226494 w 1032959"/>
                    <a:gd name="connsiteY4" fmla="*/ 253707 h 705621"/>
                    <a:gd name="connsiteX5" fmla="*/ 258207 w 1032959"/>
                    <a:gd name="connsiteY5" fmla="*/ 248421 h 705621"/>
                    <a:gd name="connsiteX6" fmla="*/ 276707 w 1032959"/>
                    <a:gd name="connsiteY6" fmla="*/ 243135 h 705621"/>
                    <a:gd name="connsiteX7" fmla="*/ 288062 w 1032959"/>
                    <a:gd name="connsiteY7" fmla="*/ 209537 h 705621"/>
                    <a:gd name="connsiteX8" fmla="*/ 297849 w 1032959"/>
                    <a:gd name="connsiteY8" fmla="*/ 182352 h 705621"/>
                    <a:gd name="connsiteX9" fmla="*/ 300492 w 1032959"/>
                    <a:gd name="connsiteY9" fmla="*/ 174423 h 705621"/>
                    <a:gd name="connsiteX10" fmla="*/ 305777 w 1032959"/>
                    <a:gd name="connsiteY10" fmla="*/ 166495 h 705621"/>
                    <a:gd name="connsiteX11" fmla="*/ 313706 w 1032959"/>
                    <a:gd name="connsiteY11" fmla="*/ 158567 h 705621"/>
                    <a:gd name="connsiteX12" fmla="*/ 321634 w 1032959"/>
                    <a:gd name="connsiteY12" fmla="*/ 155924 h 705621"/>
                    <a:gd name="connsiteX13" fmla="*/ 332205 w 1032959"/>
                    <a:gd name="connsiteY13" fmla="*/ 171781 h 705621"/>
                    <a:gd name="connsiteX14" fmla="*/ 350705 w 1032959"/>
                    <a:gd name="connsiteY14" fmla="*/ 192923 h 705621"/>
                    <a:gd name="connsiteX15" fmla="*/ 361276 w 1032959"/>
                    <a:gd name="connsiteY15" fmla="*/ 208779 h 705621"/>
                    <a:gd name="connsiteX16" fmla="*/ 363918 w 1032959"/>
                    <a:gd name="connsiteY16" fmla="*/ 219350 h 705621"/>
                    <a:gd name="connsiteX17" fmla="*/ 366561 w 1032959"/>
                    <a:gd name="connsiteY17" fmla="*/ 227279 h 705621"/>
                    <a:gd name="connsiteX18" fmla="*/ 363918 w 1032959"/>
                    <a:gd name="connsiteY18" fmla="*/ 235207 h 705621"/>
                    <a:gd name="connsiteX19" fmla="*/ 382418 w 1032959"/>
                    <a:gd name="connsiteY19" fmla="*/ 247086 h 705621"/>
                    <a:gd name="connsiteX20" fmla="*/ 405419 w 1032959"/>
                    <a:gd name="connsiteY20" fmla="*/ 233871 h 705621"/>
                    <a:gd name="connsiteX21" fmla="*/ 415204 w 1032959"/>
                    <a:gd name="connsiteY21" fmla="*/ 221182 h 705621"/>
                    <a:gd name="connsiteX22" fmla="*/ 427868 w 1032959"/>
                    <a:gd name="connsiteY22" fmla="*/ 207183 h 705621"/>
                    <a:gd name="connsiteX23" fmla="*/ 455081 w 1032959"/>
                    <a:gd name="connsiteY23" fmla="*/ 187376 h 705621"/>
                    <a:gd name="connsiteX24" fmla="*/ 474915 w 1032959"/>
                    <a:gd name="connsiteY24" fmla="*/ 179709 h 705621"/>
                    <a:gd name="connsiteX25" fmla="*/ 482843 w 1032959"/>
                    <a:gd name="connsiteY25" fmla="*/ 177066 h 705621"/>
                    <a:gd name="connsiteX26" fmla="*/ 490772 w 1032959"/>
                    <a:gd name="connsiteY26" fmla="*/ 169138 h 705621"/>
                    <a:gd name="connsiteX27" fmla="*/ 498700 w 1032959"/>
                    <a:gd name="connsiteY27" fmla="*/ 166495 h 705621"/>
                    <a:gd name="connsiteX28" fmla="*/ 506628 w 1032959"/>
                    <a:gd name="connsiteY28" fmla="*/ 161209 h 705621"/>
                    <a:gd name="connsiteX29" fmla="*/ 517199 w 1032959"/>
                    <a:gd name="connsiteY29" fmla="*/ 158567 h 705621"/>
                    <a:gd name="connsiteX30" fmla="*/ 533056 w 1032959"/>
                    <a:gd name="connsiteY30" fmla="*/ 153281 h 705621"/>
                    <a:gd name="connsiteX31" fmla="*/ 540984 w 1032959"/>
                    <a:gd name="connsiteY31" fmla="*/ 150638 h 705621"/>
                    <a:gd name="connsiteX32" fmla="*/ 567412 w 1032959"/>
                    <a:gd name="connsiteY32" fmla="*/ 142710 h 705621"/>
                    <a:gd name="connsiteX33" fmla="*/ 591197 w 1032959"/>
                    <a:gd name="connsiteY33" fmla="*/ 132139 h 705621"/>
                    <a:gd name="connsiteX34" fmla="*/ 596744 w 1032959"/>
                    <a:gd name="connsiteY34" fmla="*/ 117590 h 705621"/>
                    <a:gd name="connsiteX35" fmla="*/ 608100 w 1032959"/>
                    <a:gd name="connsiteY35" fmla="*/ 95663 h 705621"/>
                    <a:gd name="connsiteX36" fmla="*/ 630839 w 1032959"/>
                    <a:gd name="connsiteY36" fmla="*/ 79283 h 705621"/>
                    <a:gd name="connsiteX37" fmla="*/ 638767 w 1032959"/>
                    <a:gd name="connsiteY37" fmla="*/ 76641 h 705621"/>
                    <a:gd name="connsiteX38" fmla="*/ 646695 w 1032959"/>
                    <a:gd name="connsiteY38" fmla="*/ 71355 h 705621"/>
                    <a:gd name="connsiteX39" fmla="*/ 654624 w 1032959"/>
                    <a:gd name="connsiteY39" fmla="*/ 68712 h 705621"/>
                    <a:gd name="connsiteX40" fmla="*/ 659909 w 1032959"/>
                    <a:gd name="connsiteY40" fmla="*/ 60784 h 705621"/>
                    <a:gd name="connsiteX41" fmla="*/ 675766 w 1032959"/>
                    <a:gd name="connsiteY41" fmla="*/ 52856 h 705621"/>
                    <a:gd name="connsiteX42" fmla="*/ 691622 w 1032959"/>
                    <a:gd name="connsiteY42" fmla="*/ 44927 h 705621"/>
                    <a:gd name="connsiteX43" fmla="*/ 699551 w 1032959"/>
                    <a:gd name="connsiteY43" fmla="*/ 39642 h 705621"/>
                    <a:gd name="connsiteX44" fmla="*/ 715407 w 1032959"/>
                    <a:gd name="connsiteY44" fmla="*/ 34356 h 705621"/>
                    <a:gd name="connsiteX45" fmla="*/ 731264 w 1032959"/>
                    <a:gd name="connsiteY45" fmla="*/ 29071 h 705621"/>
                    <a:gd name="connsiteX46" fmla="*/ 747121 w 1032959"/>
                    <a:gd name="connsiteY46" fmla="*/ 21142 h 705621"/>
                    <a:gd name="connsiteX47" fmla="*/ 762977 w 1032959"/>
                    <a:gd name="connsiteY47" fmla="*/ 15857 h 705621"/>
                    <a:gd name="connsiteX48" fmla="*/ 770906 w 1032959"/>
                    <a:gd name="connsiteY48" fmla="*/ 13214 h 705621"/>
                    <a:gd name="connsiteX49" fmla="*/ 805262 w 1032959"/>
                    <a:gd name="connsiteY49" fmla="*/ 10571 h 705621"/>
                    <a:gd name="connsiteX50" fmla="*/ 815833 w 1032959"/>
                    <a:gd name="connsiteY50" fmla="*/ 7929 h 705621"/>
                    <a:gd name="connsiteX51" fmla="*/ 823761 w 1032959"/>
                    <a:gd name="connsiteY51" fmla="*/ 5286 h 705621"/>
                    <a:gd name="connsiteX52" fmla="*/ 850189 w 1032959"/>
                    <a:gd name="connsiteY52" fmla="*/ 0 h 705621"/>
                    <a:gd name="connsiteX53" fmla="*/ 847546 w 1032959"/>
                    <a:gd name="connsiteY53" fmla="*/ 7929 h 705621"/>
                    <a:gd name="connsiteX54" fmla="*/ 842261 w 1032959"/>
                    <a:gd name="connsiteY54" fmla="*/ 15857 h 705621"/>
                    <a:gd name="connsiteX55" fmla="*/ 836975 w 1032959"/>
                    <a:gd name="connsiteY55" fmla="*/ 31713 h 705621"/>
                    <a:gd name="connsiteX56" fmla="*/ 839618 w 1032959"/>
                    <a:gd name="connsiteY56" fmla="*/ 39642 h 705621"/>
                    <a:gd name="connsiteX57" fmla="*/ 829047 w 1032959"/>
                    <a:gd name="connsiteY57" fmla="*/ 55498 h 705621"/>
                    <a:gd name="connsiteX58" fmla="*/ 823761 w 1032959"/>
                    <a:gd name="connsiteY58" fmla="*/ 87212 h 705621"/>
                    <a:gd name="connsiteX59" fmla="*/ 831690 w 1032959"/>
                    <a:gd name="connsiteY59" fmla="*/ 121568 h 705621"/>
                    <a:gd name="connsiteX60" fmla="*/ 823761 w 1032959"/>
                    <a:gd name="connsiteY60" fmla="*/ 140067 h 705621"/>
                    <a:gd name="connsiteX61" fmla="*/ 813190 w 1032959"/>
                    <a:gd name="connsiteY61" fmla="*/ 184994 h 705621"/>
                    <a:gd name="connsiteX62" fmla="*/ 805262 w 1032959"/>
                    <a:gd name="connsiteY62" fmla="*/ 187637 h 705621"/>
                    <a:gd name="connsiteX63" fmla="*/ 797333 w 1032959"/>
                    <a:gd name="connsiteY63" fmla="*/ 195566 h 705621"/>
                    <a:gd name="connsiteX64" fmla="*/ 813190 w 1032959"/>
                    <a:gd name="connsiteY64" fmla="*/ 227279 h 705621"/>
                    <a:gd name="connsiteX65" fmla="*/ 818476 w 1032959"/>
                    <a:gd name="connsiteY65" fmla="*/ 235207 h 705621"/>
                    <a:gd name="connsiteX66" fmla="*/ 826404 w 1032959"/>
                    <a:gd name="connsiteY66" fmla="*/ 261635 h 705621"/>
                    <a:gd name="connsiteX67" fmla="*/ 829047 w 1032959"/>
                    <a:gd name="connsiteY67" fmla="*/ 269563 h 705621"/>
                    <a:gd name="connsiteX68" fmla="*/ 831690 w 1032959"/>
                    <a:gd name="connsiteY68" fmla="*/ 277492 h 705621"/>
                    <a:gd name="connsiteX69" fmla="*/ 836975 w 1032959"/>
                    <a:gd name="connsiteY69" fmla="*/ 285420 h 705621"/>
                    <a:gd name="connsiteX70" fmla="*/ 839618 w 1032959"/>
                    <a:gd name="connsiteY70" fmla="*/ 293348 h 705621"/>
                    <a:gd name="connsiteX71" fmla="*/ 863403 w 1032959"/>
                    <a:gd name="connsiteY71" fmla="*/ 306562 h 705621"/>
                    <a:gd name="connsiteX72" fmla="*/ 871331 w 1032959"/>
                    <a:gd name="connsiteY72" fmla="*/ 314490 h 705621"/>
                    <a:gd name="connsiteX73" fmla="*/ 879259 w 1032959"/>
                    <a:gd name="connsiteY73" fmla="*/ 319776 h 705621"/>
                    <a:gd name="connsiteX74" fmla="*/ 884545 w 1032959"/>
                    <a:gd name="connsiteY74" fmla="*/ 335633 h 705621"/>
                    <a:gd name="connsiteX75" fmla="*/ 889831 w 1032959"/>
                    <a:gd name="connsiteY75" fmla="*/ 343561 h 705621"/>
                    <a:gd name="connsiteX76" fmla="*/ 892473 w 1032959"/>
                    <a:gd name="connsiteY76" fmla="*/ 351489 h 705621"/>
                    <a:gd name="connsiteX77" fmla="*/ 924187 w 1032959"/>
                    <a:gd name="connsiteY77" fmla="*/ 362060 h 705621"/>
                    <a:gd name="connsiteX78" fmla="*/ 940043 w 1032959"/>
                    <a:gd name="connsiteY78" fmla="*/ 369989 h 705621"/>
                    <a:gd name="connsiteX79" fmla="*/ 947972 w 1032959"/>
                    <a:gd name="connsiteY79" fmla="*/ 372631 h 705621"/>
                    <a:gd name="connsiteX80" fmla="*/ 971757 w 1032959"/>
                    <a:gd name="connsiteY80" fmla="*/ 385845 h 705621"/>
                    <a:gd name="connsiteX81" fmla="*/ 979685 w 1032959"/>
                    <a:gd name="connsiteY81" fmla="*/ 393774 h 705621"/>
                    <a:gd name="connsiteX82" fmla="*/ 984970 w 1032959"/>
                    <a:gd name="connsiteY82" fmla="*/ 409630 h 705621"/>
                    <a:gd name="connsiteX83" fmla="*/ 990256 w 1032959"/>
                    <a:gd name="connsiteY83" fmla="*/ 417559 h 705621"/>
                    <a:gd name="connsiteX84" fmla="*/ 1000827 w 1032959"/>
                    <a:gd name="connsiteY84" fmla="*/ 441344 h 705621"/>
                    <a:gd name="connsiteX85" fmla="*/ 1006113 w 1032959"/>
                    <a:gd name="connsiteY85" fmla="*/ 462486 h 705621"/>
                    <a:gd name="connsiteX86" fmla="*/ 1014041 w 1032959"/>
                    <a:gd name="connsiteY86" fmla="*/ 473057 h 705621"/>
                    <a:gd name="connsiteX87" fmla="*/ 1024612 w 1032959"/>
                    <a:gd name="connsiteY87" fmla="*/ 488913 h 705621"/>
                    <a:gd name="connsiteX88" fmla="*/ 1029898 w 1032959"/>
                    <a:gd name="connsiteY88" fmla="*/ 496842 h 705621"/>
                    <a:gd name="connsiteX89" fmla="*/ 1029898 w 1032959"/>
                    <a:gd name="connsiteY89" fmla="*/ 512698 h 705621"/>
                    <a:gd name="connsiteX90" fmla="*/ 1014041 w 1032959"/>
                    <a:gd name="connsiteY90" fmla="*/ 507413 h 705621"/>
                    <a:gd name="connsiteX91" fmla="*/ 995542 w 1032959"/>
                    <a:gd name="connsiteY91" fmla="*/ 502127 h 705621"/>
                    <a:gd name="connsiteX92" fmla="*/ 979685 w 1032959"/>
                    <a:gd name="connsiteY92" fmla="*/ 488913 h 705621"/>
                    <a:gd name="connsiteX93" fmla="*/ 971757 w 1032959"/>
                    <a:gd name="connsiteY93" fmla="*/ 486271 h 705621"/>
                    <a:gd name="connsiteX94" fmla="*/ 929472 w 1032959"/>
                    <a:gd name="connsiteY94" fmla="*/ 483628 h 705621"/>
                    <a:gd name="connsiteX95" fmla="*/ 910973 w 1032959"/>
                    <a:gd name="connsiteY95" fmla="*/ 480985 h 705621"/>
                    <a:gd name="connsiteX96" fmla="*/ 900402 w 1032959"/>
                    <a:gd name="connsiteY96" fmla="*/ 467771 h 705621"/>
                    <a:gd name="connsiteX97" fmla="*/ 889831 w 1032959"/>
                    <a:gd name="connsiteY97" fmla="*/ 451915 h 705621"/>
                    <a:gd name="connsiteX98" fmla="*/ 873974 w 1032959"/>
                    <a:gd name="connsiteY98" fmla="*/ 446629 h 705621"/>
                    <a:gd name="connsiteX99" fmla="*/ 866046 w 1032959"/>
                    <a:gd name="connsiteY99" fmla="*/ 443986 h 705621"/>
                    <a:gd name="connsiteX100" fmla="*/ 844903 w 1032959"/>
                    <a:gd name="connsiteY100" fmla="*/ 449272 h 705621"/>
                    <a:gd name="connsiteX101" fmla="*/ 836975 w 1032959"/>
                    <a:gd name="connsiteY101" fmla="*/ 454557 h 705621"/>
                    <a:gd name="connsiteX102" fmla="*/ 831690 w 1032959"/>
                    <a:gd name="connsiteY102" fmla="*/ 462486 h 705621"/>
                    <a:gd name="connsiteX103" fmla="*/ 829047 w 1032959"/>
                    <a:gd name="connsiteY103" fmla="*/ 470414 h 705621"/>
                    <a:gd name="connsiteX104" fmla="*/ 821118 w 1032959"/>
                    <a:gd name="connsiteY104" fmla="*/ 478342 h 705621"/>
                    <a:gd name="connsiteX105" fmla="*/ 815833 w 1032959"/>
                    <a:gd name="connsiteY105" fmla="*/ 486271 h 705621"/>
                    <a:gd name="connsiteX106" fmla="*/ 799976 w 1032959"/>
                    <a:gd name="connsiteY106" fmla="*/ 502127 h 705621"/>
                    <a:gd name="connsiteX107" fmla="*/ 789405 w 1032959"/>
                    <a:gd name="connsiteY107" fmla="*/ 517984 h 705621"/>
                    <a:gd name="connsiteX108" fmla="*/ 784120 w 1032959"/>
                    <a:gd name="connsiteY108" fmla="*/ 525912 h 705621"/>
                    <a:gd name="connsiteX109" fmla="*/ 760335 w 1032959"/>
                    <a:gd name="connsiteY109" fmla="*/ 547055 h 705621"/>
                    <a:gd name="connsiteX110" fmla="*/ 755049 w 1032959"/>
                    <a:gd name="connsiteY110" fmla="*/ 554983 h 705621"/>
                    <a:gd name="connsiteX111" fmla="*/ 752406 w 1032959"/>
                    <a:gd name="connsiteY111" fmla="*/ 562911 h 705621"/>
                    <a:gd name="connsiteX112" fmla="*/ 741835 w 1032959"/>
                    <a:gd name="connsiteY112" fmla="*/ 578768 h 705621"/>
                    <a:gd name="connsiteX113" fmla="*/ 736550 w 1032959"/>
                    <a:gd name="connsiteY113" fmla="*/ 586696 h 705621"/>
                    <a:gd name="connsiteX114" fmla="*/ 731264 w 1032959"/>
                    <a:gd name="connsiteY114" fmla="*/ 594624 h 705621"/>
                    <a:gd name="connsiteX115" fmla="*/ 725979 w 1032959"/>
                    <a:gd name="connsiteY115" fmla="*/ 610481 h 705621"/>
                    <a:gd name="connsiteX116" fmla="*/ 723336 w 1032959"/>
                    <a:gd name="connsiteY116" fmla="*/ 618409 h 705621"/>
                    <a:gd name="connsiteX117" fmla="*/ 712765 w 1032959"/>
                    <a:gd name="connsiteY117" fmla="*/ 634266 h 705621"/>
                    <a:gd name="connsiteX118" fmla="*/ 704836 w 1032959"/>
                    <a:gd name="connsiteY118" fmla="*/ 650123 h 705621"/>
                    <a:gd name="connsiteX119" fmla="*/ 702194 w 1032959"/>
                    <a:gd name="connsiteY119" fmla="*/ 665979 h 705621"/>
                    <a:gd name="connsiteX120" fmla="*/ 694265 w 1032959"/>
                    <a:gd name="connsiteY120" fmla="*/ 663337 h 705621"/>
                    <a:gd name="connsiteX121" fmla="*/ 686337 w 1032959"/>
                    <a:gd name="connsiteY121" fmla="*/ 658051 h 705621"/>
                    <a:gd name="connsiteX122" fmla="*/ 673123 w 1032959"/>
                    <a:gd name="connsiteY122" fmla="*/ 664933 h 705621"/>
                    <a:gd name="connsiteX123" fmla="*/ 660432 w 1032959"/>
                    <a:gd name="connsiteY123" fmla="*/ 664410 h 705621"/>
                    <a:gd name="connsiteX124" fmla="*/ 649338 w 1032959"/>
                    <a:gd name="connsiteY124" fmla="*/ 655408 h 705621"/>
                    <a:gd name="connsiteX125" fmla="*/ 646695 w 1032959"/>
                    <a:gd name="connsiteY125" fmla="*/ 647480 h 705621"/>
                    <a:gd name="connsiteX126" fmla="*/ 617625 w 1032959"/>
                    <a:gd name="connsiteY126" fmla="*/ 647480 h 705621"/>
                    <a:gd name="connsiteX127" fmla="*/ 593027 w 1032959"/>
                    <a:gd name="connsiteY127" fmla="*/ 664411 h 705621"/>
                    <a:gd name="connsiteX128" fmla="*/ 534625 w 1032959"/>
                    <a:gd name="connsiteY128" fmla="*/ 667314 h 705621"/>
                    <a:gd name="connsiteX129" fmla="*/ 481825 w 1032959"/>
                    <a:gd name="connsiteY129" fmla="*/ 659386 h 705621"/>
                    <a:gd name="connsiteX130" fmla="*/ 437916 w 1032959"/>
                    <a:gd name="connsiteY130" fmla="*/ 644837 h 705621"/>
                    <a:gd name="connsiteX131" fmla="*/ 424702 w 1032959"/>
                    <a:gd name="connsiteY131" fmla="*/ 642194 h 705621"/>
                    <a:gd name="connsiteX132" fmla="*/ 416774 w 1032959"/>
                    <a:gd name="connsiteY132" fmla="*/ 639552 h 705621"/>
                    <a:gd name="connsiteX133" fmla="*/ 406203 w 1032959"/>
                    <a:gd name="connsiteY133" fmla="*/ 636909 h 705621"/>
                    <a:gd name="connsiteX134" fmla="*/ 390346 w 1032959"/>
                    <a:gd name="connsiteY134" fmla="*/ 631623 h 705621"/>
                    <a:gd name="connsiteX135" fmla="*/ 382418 w 1032959"/>
                    <a:gd name="connsiteY135" fmla="*/ 628981 h 705621"/>
                    <a:gd name="connsiteX136" fmla="*/ 366561 w 1032959"/>
                    <a:gd name="connsiteY136" fmla="*/ 621052 h 705621"/>
                    <a:gd name="connsiteX137" fmla="*/ 342776 w 1032959"/>
                    <a:gd name="connsiteY137" fmla="*/ 623695 h 705621"/>
                    <a:gd name="connsiteX138" fmla="*/ 313706 w 1032959"/>
                    <a:gd name="connsiteY138" fmla="*/ 626338 h 705621"/>
                    <a:gd name="connsiteX139" fmla="*/ 289921 w 1032959"/>
                    <a:gd name="connsiteY139" fmla="*/ 623695 h 705621"/>
                    <a:gd name="connsiteX140" fmla="*/ 281992 w 1032959"/>
                    <a:gd name="connsiteY140" fmla="*/ 621052 h 705621"/>
                    <a:gd name="connsiteX141" fmla="*/ 266136 w 1032959"/>
                    <a:gd name="connsiteY141" fmla="*/ 626338 h 705621"/>
                    <a:gd name="connsiteX142" fmla="*/ 258207 w 1032959"/>
                    <a:gd name="connsiteY142" fmla="*/ 628981 h 705621"/>
                    <a:gd name="connsiteX143" fmla="*/ 250279 w 1032959"/>
                    <a:gd name="connsiteY143" fmla="*/ 634266 h 705621"/>
                    <a:gd name="connsiteX144" fmla="*/ 234422 w 1032959"/>
                    <a:gd name="connsiteY144" fmla="*/ 639552 h 705621"/>
                    <a:gd name="connsiteX145" fmla="*/ 226494 w 1032959"/>
                    <a:gd name="connsiteY145" fmla="*/ 647480 h 705621"/>
                    <a:gd name="connsiteX146" fmla="*/ 218566 w 1032959"/>
                    <a:gd name="connsiteY146" fmla="*/ 652766 h 705621"/>
                    <a:gd name="connsiteX147" fmla="*/ 213280 w 1032959"/>
                    <a:gd name="connsiteY147" fmla="*/ 660694 h 705621"/>
                    <a:gd name="connsiteX148" fmla="*/ 197424 w 1032959"/>
                    <a:gd name="connsiteY148" fmla="*/ 668622 h 705621"/>
                    <a:gd name="connsiteX149" fmla="*/ 189495 w 1032959"/>
                    <a:gd name="connsiteY149" fmla="*/ 673908 h 705621"/>
                    <a:gd name="connsiteX150" fmla="*/ 184210 w 1032959"/>
                    <a:gd name="connsiteY150" fmla="*/ 665979 h 705621"/>
                    <a:gd name="connsiteX151" fmla="*/ 157782 w 1032959"/>
                    <a:gd name="connsiteY151" fmla="*/ 673908 h 705621"/>
                    <a:gd name="connsiteX152" fmla="*/ 149854 w 1032959"/>
                    <a:gd name="connsiteY152" fmla="*/ 681836 h 705621"/>
                    <a:gd name="connsiteX153" fmla="*/ 131354 w 1032959"/>
                    <a:gd name="connsiteY153" fmla="*/ 684479 h 705621"/>
                    <a:gd name="connsiteX154" fmla="*/ 107569 w 1032959"/>
                    <a:gd name="connsiteY154" fmla="*/ 697693 h 705621"/>
                    <a:gd name="connsiteX155" fmla="*/ 99641 w 1032959"/>
                    <a:gd name="connsiteY155" fmla="*/ 702978 h 705621"/>
                    <a:gd name="connsiteX156" fmla="*/ 91713 w 1032959"/>
                    <a:gd name="connsiteY156" fmla="*/ 705621 h 705621"/>
                    <a:gd name="connsiteX157" fmla="*/ 89070 w 1032959"/>
                    <a:gd name="connsiteY157" fmla="*/ 697693 h 705621"/>
                    <a:gd name="connsiteX158" fmla="*/ 73213 w 1032959"/>
                    <a:gd name="connsiteY158" fmla="*/ 684479 h 705621"/>
                    <a:gd name="connsiteX159" fmla="*/ 65285 w 1032959"/>
                    <a:gd name="connsiteY159" fmla="*/ 681836 h 705621"/>
                    <a:gd name="connsiteX160" fmla="*/ 49428 w 1032959"/>
                    <a:gd name="connsiteY160" fmla="*/ 671265 h 705621"/>
                    <a:gd name="connsiteX161" fmla="*/ 33572 w 1032959"/>
                    <a:gd name="connsiteY161" fmla="*/ 660694 h 705621"/>
                    <a:gd name="connsiteX162" fmla="*/ 25643 w 1032959"/>
                    <a:gd name="connsiteY162" fmla="*/ 655408 h 705621"/>
                    <a:gd name="connsiteX163" fmla="*/ 23001 w 1032959"/>
                    <a:gd name="connsiteY163" fmla="*/ 647480 h 705621"/>
                    <a:gd name="connsiteX164" fmla="*/ 0 w 1032959"/>
                    <a:gd name="connsiteY164" fmla="*/ 637431 h 705621"/>
                    <a:gd name="connsiteX165" fmla="*/ 9787 w 1032959"/>
                    <a:gd name="connsiteY165" fmla="*/ 581411 h 705621"/>
                    <a:gd name="connsiteX166" fmla="*/ 12429 w 1032959"/>
                    <a:gd name="connsiteY166" fmla="*/ 573482 h 705621"/>
                    <a:gd name="connsiteX167" fmla="*/ 20358 w 1032959"/>
                    <a:gd name="connsiteY167" fmla="*/ 570840 h 705621"/>
                    <a:gd name="connsiteX168" fmla="*/ 38857 w 1032959"/>
                    <a:gd name="connsiteY168" fmla="*/ 568197 h 705621"/>
                    <a:gd name="connsiteX169" fmla="*/ 46785 w 1032959"/>
                    <a:gd name="connsiteY169" fmla="*/ 562911 h 705621"/>
                    <a:gd name="connsiteX170" fmla="*/ 54714 w 1032959"/>
                    <a:gd name="connsiteY170" fmla="*/ 554983 h 705621"/>
                    <a:gd name="connsiteX171" fmla="*/ 70570 w 1032959"/>
                    <a:gd name="connsiteY171" fmla="*/ 549697 h 705621"/>
                    <a:gd name="connsiteX172" fmla="*/ 94355 w 1032959"/>
                    <a:gd name="connsiteY172" fmla="*/ 533841 h 705621"/>
                    <a:gd name="connsiteX173" fmla="*/ 102284 w 1032959"/>
                    <a:gd name="connsiteY173" fmla="*/ 528555 h 705621"/>
                    <a:gd name="connsiteX174" fmla="*/ 118140 w 1032959"/>
                    <a:gd name="connsiteY174" fmla="*/ 523270 h 705621"/>
                    <a:gd name="connsiteX175" fmla="*/ 126069 w 1032959"/>
                    <a:gd name="connsiteY175" fmla="*/ 517984 h 705621"/>
                    <a:gd name="connsiteX176" fmla="*/ 139283 w 1032959"/>
                    <a:gd name="connsiteY176" fmla="*/ 496842 h 705621"/>
                    <a:gd name="connsiteX177" fmla="*/ 141925 w 1032959"/>
                    <a:gd name="connsiteY177" fmla="*/ 488913 h 705621"/>
                    <a:gd name="connsiteX178" fmla="*/ 141925 w 1032959"/>
                    <a:gd name="connsiteY178" fmla="*/ 470414 h 705621"/>
                    <a:gd name="connsiteX179" fmla="*/ 139283 w 1032959"/>
                    <a:gd name="connsiteY179" fmla="*/ 462486 h 705621"/>
                    <a:gd name="connsiteX180" fmla="*/ 147211 w 1032959"/>
                    <a:gd name="connsiteY180" fmla="*/ 446629 h 705621"/>
                    <a:gd name="connsiteX181" fmla="*/ 152496 w 1032959"/>
                    <a:gd name="connsiteY181" fmla="*/ 430772 h 705621"/>
                    <a:gd name="connsiteX182" fmla="*/ 157782 w 1032959"/>
                    <a:gd name="connsiteY182" fmla="*/ 422844 h 705621"/>
                    <a:gd name="connsiteX183" fmla="*/ 163068 w 1032959"/>
                    <a:gd name="connsiteY183" fmla="*/ 406987 h 705621"/>
                    <a:gd name="connsiteX184" fmla="*/ 168353 w 1032959"/>
                    <a:gd name="connsiteY184" fmla="*/ 364703 h 705621"/>
                    <a:gd name="connsiteX185" fmla="*/ 173639 w 1032959"/>
                    <a:gd name="connsiteY185" fmla="*/ 356775 h 705621"/>
                    <a:gd name="connsiteX186" fmla="*/ 176281 w 1032959"/>
                    <a:gd name="connsiteY186" fmla="*/ 343561 h 705621"/>
                    <a:gd name="connsiteX187" fmla="*/ 178924 w 1032959"/>
                    <a:gd name="connsiteY187" fmla="*/ 325061 h 705621"/>
                    <a:gd name="connsiteX188" fmla="*/ 186853 w 1032959"/>
                    <a:gd name="connsiteY188" fmla="*/ 317133 h 705621"/>
                    <a:gd name="connsiteX189" fmla="*/ 181567 w 1032959"/>
                    <a:gd name="connsiteY189" fmla="*/ 303919 h 705621"/>
                    <a:gd name="connsiteX0" fmla="*/ 181567 w 1032959"/>
                    <a:gd name="connsiteY0" fmla="*/ 303919 h 705621"/>
                    <a:gd name="connsiteX1" fmla="*/ 189495 w 1032959"/>
                    <a:gd name="connsiteY1" fmla="*/ 290705 h 705621"/>
                    <a:gd name="connsiteX2" fmla="*/ 202709 w 1032959"/>
                    <a:gd name="connsiteY2" fmla="*/ 274849 h 705621"/>
                    <a:gd name="connsiteX3" fmla="*/ 210638 w 1032959"/>
                    <a:gd name="connsiteY3" fmla="*/ 258992 h 705621"/>
                    <a:gd name="connsiteX4" fmla="*/ 226494 w 1032959"/>
                    <a:gd name="connsiteY4" fmla="*/ 253707 h 705621"/>
                    <a:gd name="connsiteX5" fmla="*/ 258207 w 1032959"/>
                    <a:gd name="connsiteY5" fmla="*/ 248421 h 705621"/>
                    <a:gd name="connsiteX6" fmla="*/ 276707 w 1032959"/>
                    <a:gd name="connsiteY6" fmla="*/ 243135 h 705621"/>
                    <a:gd name="connsiteX7" fmla="*/ 288062 w 1032959"/>
                    <a:gd name="connsiteY7" fmla="*/ 209537 h 705621"/>
                    <a:gd name="connsiteX8" fmla="*/ 297849 w 1032959"/>
                    <a:gd name="connsiteY8" fmla="*/ 182352 h 705621"/>
                    <a:gd name="connsiteX9" fmla="*/ 300492 w 1032959"/>
                    <a:gd name="connsiteY9" fmla="*/ 174423 h 705621"/>
                    <a:gd name="connsiteX10" fmla="*/ 305777 w 1032959"/>
                    <a:gd name="connsiteY10" fmla="*/ 166495 h 705621"/>
                    <a:gd name="connsiteX11" fmla="*/ 313706 w 1032959"/>
                    <a:gd name="connsiteY11" fmla="*/ 158567 h 705621"/>
                    <a:gd name="connsiteX12" fmla="*/ 321634 w 1032959"/>
                    <a:gd name="connsiteY12" fmla="*/ 155924 h 705621"/>
                    <a:gd name="connsiteX13" fmla="*/ 332205 w 1032959"/>
                    <a:gd name="connsiteY13" fmla="*/ 171781 h 705621"/>
                    <a:gd name="connsiteX14" fmla="*/ 350705 w 1032959"/>
                    <a:gd name="connsiteY14" fmla="*/ 192923 h 705621"/>
                    <a:gd name="connsiteX15" fmla="*/ 361276 w 1032959"/>
                    <a:gd name="connsiteY15" fmla="*/ 208779 h 705621"/>
                    <a:gd name="connsiteX16" fmla="*/ 363918 w 1032959"/>
                    <a:gd name="connsiteY16" fmla="*/ 219350 h 705621"/>
                    <a:gd name="connsiteX17" fmla="*/ 366561 w 1032959"/>
                    <a:gd name="connsiteY17" fmla="*/ 227279 h 705621"/>
                    <a:gd name="connsiteX18" fmla="*/ 363918 w 1032959"/>
                    <a:gd name="connsiteY18" fmla="*/ 235207 h 705621"/>
                    <a:gd name="connsiteX19" fmla="*/ 382418 w 1032959"/>
                    <a:gd name="connsiteY19" fmla="*/ 247086 h 705621"/>
                    <a:gd name="connsiteX20" fmla="*/ 405419 w 1032959"/>
                    <a:gd name="connsiteY20" fmla="*/ 233871 h 705621"/>
                    <a:gd name="connsiteX21" fmla="*/ 415204 w 1032959"/>
                    <a:gd name="connsiteY21" fmla="*/ 221182 h 705621"/>
                    <a:gd name="connsiteX22" fmla="*/ 427868 w 1032959"/>
                    <a:gd name="connsiteY22" fmla="*/ 207183 h 705621"/>
                    <a:gd name="connsiteX23" fmla="*/ 455081 w 1032959"/>
                    <a:gd name="connsiteY23" fmla="*/ 187376 h 705621"/>
                    <a:gd name="connsiteX24" fmla="*/ 474915 w 1032959"/>
                    <a:gd name="connsiteY24" fmla="*/ 179709 h 705621"/>
                    <a:gd name="connsiteX25" fmla="*/ 482843 w 1032959"/>
                    <a:gd name="connsiteY25" fmla="*/ 177066 h 705621"/>
                    <a:gd name="connsiteX26" fmla="*/ 490772 w 1032959"/>
                    <a:gd name="connsiteY26" fmla="*/ 169138 h 705621"/>
                    <a:gd name="connsiteX27" fmla="*/ 498700 w 1032959"/>
                    <a:gd name="connsiteY27" fmla="*/ 166495 h 705621"/>
                    <a:gd name="connsiteX28" fmla="*/ 506628 w 1032959"/>
                    <a:gd name="connsiteY28" fmla="*/ 161209 h 705621"/>
                    <a:gd name="connsiteX29" fmla="*/ 517199 w 1032959"/>
                    <a:gd name="connsiteY29" fmla="*/ 158567 h 705621"/>
                    <a:gd name="connsiteX30" fmla="*/ 533056 w 1032959"/>
                    <a:gd name="connsiteY30" fmla="*/ 153281 h 705621"/>
                    <a:gd name="connsiteX31" fmla="*/ 540984 w 1032959"/>
                    <a:gd name="connsiteY31" fmla="*/ 150638 h 705621"/>
                    <a:gd name="connsiteX32" fmla="*/ 567412 w 1032959"/>
                    <a:gd name="connsiteY32" fmla="*/ 142710 h 705621"/>
                    <a:gd name="connsiteX33" fmla="*/ 591197 w 1032959"/>
                    <a:gd name="connsiteY33" fmla="*/ 132139 h 705621"/>
                    <a:gd name="connsiteX34" fmla="*/ 596744 w 1032959"/>
                    <a:gd name="connsiteY34" fmla="*/ 117590 h 705621"/>
                    <a:gd name="connsiteX35" fmla="*/ 608100 w 1032959"/>
                    <a:gd name="connsiteY35" fmla="*/ 95663 h 705621"/>
                    <a:gd name="connsiteX36" fmla="*/ 630839 w 1032959"/>
                    <a:gd name="connsiteY36" fmla="*/ 79283 h 705621"/>
                    <a:gd name="connsiteX37" fmla="*/ 638767 w 1032959"/>
                    <a:gd name="connsiteY37" fmla="*/ 76641 h 705621"/>
                    <a:gd name="connsiteX38" fmla="*/ 646695 w 1032959"/>
                    <a:gd name="connsiteY38" fmla="*/ 71355 h 705621"/>
                    <a:gd name="connsiteX39" fmla="*/ 654624 w 1032959"/>
                    <a:gd name="connsiteY39" fmla="*/ 68712 h 705621"/>
                    <a:gd name="connsiteX40" fmla="*/ 659909 w 1032959"/>
                    <a:gd name="connsiteY40" fmla="*/ 60784 h 705621"/>
                    <a:gd name="connsiteX41" fmla="*/ 675766 w 1032959"/>
                    <a:gd name="connsiteY41" fmla="*/ 52856 h 705621"/>
                    <a:gd name="connsiteX42" fmla="*/ 691622 w 1032959"/>
                    <a:gd name="connsiteY42" fmla="*/ 44927 h 705621"/>
                    <a:gd name="connsiteX43" fmla="*/ 699551 w 1032959"/>
                    <a:gd name="connsiteY43" fmla="*/ 39642 h 705621"/>
                    <a:gd name="connsiteX44" fmla="*/ 715407 w 1032959"/>
                    <a:gd name="connsiteY44" fmla="*/ 34356 h 705621"/>
                    <a:gd name="connsiteX45" fmla="*/ 731264 w 1032959"/>
                    <a:gd name="connsiteY45" fmla="*/ 29071 h 705621"/>
                    <a:gd name="connsiteX46" fmla="*/ 747121 w 1032959"/>
                    <a:gd name="connsiteY46" fmla="*/ 21142 h 705621"/>
                    <a:gd name="connsiteX47" fmla="*/ 762977 w 1032959"/>
                    <a:gd name="connsiteY47" fmla="*/ 15857 h 705621"/>
                    <a:gd name="connsiteX48" fmla="*/ 770906 w 1032959"/>
                    <a:gd name="connsiteY48" fmla="*/ 13214 h 705621"/>
                    <a:gd name="connsiteX49" fmla="*/ 805262 w 1032959"/>
                    <a:gd name="connsiteY49" fmla="*/ 10571 h 705621"/>
                    <a:gd name="connsiteX50" fmla="*/ 815833 w 1032959"/>
                    <a:gd name="connsiteY50" fmla="*/ 7929 h 705621"/>
                    <a:gd name="connsiteX51" fmla="*/ 823761 w 1032959"/>
                    <a:gd name="connsiteY51" fmla="*/ 5286 h 705621"/>
                    <a:gd name="connsiteX52" fmla="*/ 850189 w 1032959"/>
                    <a:gd name="connsiteY52" fmla="*/ 0 h 705621"/>
                    <a:gd name="connsiteX53" fmla="*/ 847546 w 1032959"/>
                    <a:gd name="connsiteY53" fmla="*/ 7929 h 705621"/>
                    <a:gd name="connsiteX54" fmla="*/ 842261 w 1032959"/>
                    <a:gd name="connsiteY54" fmla="*/ 15857 h 705621"/>
                    <a:gd name="connsiteX55" fmla="*/ 836975 w 1032959"/>
                    <a:gd name="connsiteY55" fmla="*/ 31713 h 705621"/>
                    <a:gd name="connsiteX56" fmla="*/ 839618 w 1032959"/>
                    <a:gd name="connsiteY56" fmla="*/ 39642 h 705621"/>
                    <a:gd name="connsiteX57" fmla="*/ 829047 w 1032959"/>
                    <a:gd name="connsiteY57" fmla="*/ 55498 h 705621"/>
                    <a:gd name="connsiteX58" fmla="*/ 823761 w 1032959"/>
                    <a:gd name="connsiteY58" fmla="*/ 87212 h 705621"/>
                    <a:gd name="connsiteX59" fmla="*/ 831690 w 1032959"/>
                    <a:gd name="connsiteY59" fmla="*/ 121568 h 705621"/>
                    <a:gd name="connsiteX60" fmla="*/ 823761 w 1032959"/>
                    <a:gd name="connsiteY60" fmla="*/ 140067 h 705621"/>
                    <a:gd name="connsiteX61" fmla="*/ 813190 w 1032959"/>
                    <a:gd name="connsiteY61" fmla="*/ 184994 h 705621"/>
                    <a:gd name="connsiteX62" fmla="*/ 805262 w 1032959"/>
                    <a:gd name="connsiteY62" fmla="*/ 187637 h 705621"/>
                    <a:gd name="connsiteX63" fmla="*/ 797333 w 1032959"/>
                    <a:gd name="connsiteY63" fmla="*/ 195566 h 705621"/>
                    <a:gd name="connsiteX64" fmla="*/ 813190 w 1032959"/>
                    <a:gd name="connsiteY64" fmla="*/ 227279 h 705621"/>
                    <a:gd name="connsiteX65" fmla="*/ 818476 w 1032959"/>
                    <a:gd name="connsiteY65" fmla="*/ 235207 h 705621"/>
                    <a:gd name="connsiteX66" fmla="*/ 826404 w 1032959"/>
                    <a:gd name="connsiteY66" fmla="*/ 261635 h 705621"/>
                    <a:gd name="connsiteX67" fmla="*/ 829047 w 1032959"/>
                    <a:gd name="connsiteY67" fmla="*/ 269563 h 705621"/>
                    <a:gd name="connsiteX68" fmla="*/ 831690 w 1032959"/>
                    <a:gd name="connsiteY68" fmla="*/ 277492 h 705621"/>
                    <a:gd name="connsiteX69" fmla="*/ 836975 w 1032959"/>
                    <a:gd name="connsiteY69" fmla="*/ 285420 h 705621"/>
                    <a:gd name="connsiteX70" fmla="*/ 839618 w 1032959"/>
                    <a:gd name="connsiteY70" fmla="*/ 293348 h 705621"/>
                    <a:gd name="connsiteX71" fmla="*/ 863403 w 1032959"/>
                    <a:gd name="connsiteY71" fmla="*/ 306562 h 705621"/>
                    <a:gd name="connsiteX72" fmla="*/ 871331 w 1032959"/>
                    <a:gd name="connsiteY72" fmla="*/ 314490 h 705621"/>
                    <a:gd name="connsiteX73" fmla="*/ 879259 w 1032959"/>
                    <a:gd name="connsiteY73" fmla="*/ 319776 h 705621"/>
                    <a:gd name="connsiteX74" fmla="*/ 884545 w 1032959"/>
                    <a:gd name="connsiteY74" fmla="*/ 335633 h 705621"/>
                    <a:gd name="connsiteX75" fmla="*/ 889831 w 1032959"/>
                    <a:gd name="connsiteY75" fmla="*/ 343561 h 705621"/>
                    <a:gd name="connsiteX76" fmla="*/ 892473 w 1032959"/>
                    <a:gd name="connsiteY76" fmla="*/ 351489 h 705621"/>
                    <a:gd name="connsiteX77" fmla="*/ 924187 w 1032959"/>
                    <a:gd name="connsiteY77" fmla="*/ 362060 h 705621"/>
                    <a:gd name="connsiteX78" fmla="*/ 940043 w 1032959"/>
                    <a:gd name="connsiteY78" fmla="*/ 369989 h 705621"/>
                    <a:gd name="connsiteX79" fmla="*/ 947972 w 1032959"/>
                    <a:gd name="connsiteY79" fmla="*/ 372631 h 705621"/>
                    <a:gd name="connsiteX80" fmla="*/ 971757 w 1032959"/>
                    <a:gd name="connsiteY80" fmla="*/ 385845 h 705621"/>
                    <a:gd name="connsiteX81" fmla="*/ 979685 w 1032959"/>
                    <a:gd name="connsiteY81" fmla="*/ 393774 h 705621"/>
                    <a:gd name="connsiteX82" fmla="*/ 984970 w 1032959"/>
                    <a:gd name="connsiteY82" fmla="*/ 409630 h 705621"/>
                    <a:gd name="connsiteX83" fmla="*/ 990256 w 1032959"/>
                    <a:gd name="connsiteY83" fmla="*/ 417559 h 705621"/>
                    <a:gd name="connsiteX84" fmla="*/ 1000827 w 1032959"/>
                    <a:gd name="connsiteY84" fmla="*/ 441344 h 705621"/>
                    <a:gd name="connsiteX85" fmla="*/ 1006113 w 1032959"/>
                    <a:gd name="connsiteY85" fmla="*/ 462486 h 705621"/>
                    <a:gd name="connsiteX86" fmla="*/ 1014041 w 1032959"/>
                    <a:gd name="connsiteY86" fmla="*/ 473057 h 705621"/>
                    <a:gd name="connsiteX87" fmla="*/ 1024612 w 1032959"/>
                    <a:gd name="connsiteY87" fmla="*/ 488913 h 705621"/>
                    <a:gd name="connsiteX88" fmla="*/ 1029898 w 1032959"/>
                    <a:gd name="connsiteY88" fmla="*/ 496842 h 705621"/>
                    <a:gd name="connsiteX89" fmla="*/ 1029898 w 1032959"/>
                    <a:gd name="connsiteY89" fmla="*/ 512698 h 705621"/>
                    <a:gd name="connsiteX90" fmla="*/ 1014041 w 1032959"/>
                    <a:gd name="connsiteY90" fmla="*/ 507413 h 705621"/>
                    <a:gd name="connsiteX91" fmla="*/ 995542 w 1032959"/>
                    <a:gd name="connsiteY91" fmla="*/ 502127 h 705621"/>
                    <a:gd name="connsiteX92" fmla="*/ 979685 w 1032959"/>
                    <a:gd name="connsiteY92" fmla="*/ 488913 h 705621"/>
                    <a:gd name="connsiteX93" fmla="*/ 971757 w 1032959"/>
                    <a:gd name="connsiteY93" fmla="*/ 486271 h 705621"/>
                    <a:gd name="connsiteX94" fmla="*/ 929472 w 1032959"/>
                    <a:gd name="connsiteY94" fmla="*/ 483628 h 705621"/>
                    <a:gd name="connsiteX95" fmla="*/ 910973 w 1032959"/>
                    <a:gd name="connsiteY95" fmla="*/ 480985 h 705621"/>
                    <a:gd name="connsiteX96" fmla="*/ 900402 w 1032959"/>
                    <a:gd name="connsiteY96" fmla="*/ 467771 h 705621"/>
                    <a:gd name="connsiteX97" fmla="*/ 889831 w 1032959"/>
                    <a:gd name="connsiteY97" fmla="*/ 451915 h 705621"/>
                    <a:gd name="connsiteX98" fmla="*/ 873974 w 1032959"/>
                    <a:gd name="connsiteY98" fmla="*/ 446629 h 705621"/>
                    <a:gd name="connsiteX99" fmla="*/ 866046 w 1032959"/>
                    <a:gd name="connsiteY99" fmla="*/ 443986 h 705621"/>
                    <a:gd name="connsiteX100" fmla="*/ 844903 w 1032959"/>
                    <a:gd name="connsiteY100" fmla="*/ 449272 h 705621"/>
                    <a:gd name="connsiteX101" fmla="*/ 836975 w 1032959"/>
                    <a:gd name="connsiteY101" fmla="*/ 454557 h 705621"/>
                    <a:gd name="connsiteX102" fmla="*/ 831690 w 1032959"/>
                    <a:gd name="connsiteY102" fmla="*/ 462486 h 705621"/>
                    <a:gd name="connsiteX103" fmla="*/ 829047 w 1032959"/>
                    <a:gd name="connsiteY103" fmla="*/ 470414 h 705621"/>
                    <a:gd name="connsiteX104" fmla="*/ 821118 w 1032959"/>
                    <a:gd name="connsiteY104" fmla="*/ 478342 h 705621"/>
                    <a:gd name="connsiteX105" fmla="*/ 815833 w 1032959"/>
                    <a:gd name="connsiteY105" fmla="*/ 486271 h 705621"/>
                    <a:gd name="connsiteX106" fmla="*/ 799976 w 1032959"/>
                    <a:gd name="connsiteY106" fmla="*/ 502127 h 705621"/>
                    <a:gd name="connsiteX107" fmla="*/ 789405 w 1032959"/>
                    <a:gd name="connsiteY107" fmla="*/ 517984 h 705621"/>
                    <a:gd name="connsiteX108" fmla="*/ 784120 w 1032959"/>
                    <a:gd name="connsiteY108" fmla="*/ 525912 h 705621"/>
                    <a:gd name="connsiteX109" fmla="*/ 760335 w 1032959"/>
                    <a:gd name="connsiteY109" fmla="*/ 547055 h 705621"/>
                    <a:gd name="connsiteX110" fmla="*/ 755049 w 1032959"/>
                    <a:gd name="connsiteY110" fmla="*/ 554983 h 705621"/>
                    <a:gd name="connsiteX111" fmla="*/ 752406 w 1032959"/>
                    <a:gd name="connsiteY111" fmla="*/ 562911 h 705621"/>
                    <a:gd name="connsiteX112" fmla="*/ 741835 w 1032959"/>
                    <a:gd name="connsiteY112" fmla="*/ 578768 h 705621"/>
                    <a:gd name="connsiteX113" fmla="*/ 736550 w 1032959"/>
                    <a:gd name="connsiteY113" fmla="*/ 586696 h 705621"/>
                    <a:gd name="connsiteX114" fmla="*/ 731264 w 1032959"/>
                    <a:gd name="connsiteY114" fmla="*/ 594624 h 705621"/>
                    <a:gd name="connsiteX115" fmla="*/ 725979 w 1032959"/>
                    <a:gd name="connsiteY115" fmla="*/ 610481 h 705621"/>
                    <a:gd name="connsiteX116" fmla="*/ 723336 w 1032959"/>
                    <a:gd name="connsiteY116" fmla="*/ 618409 h 705621"/>
                    <a:gd name="connsiteX117" fmla="*/ 712765 w 1032959"/>
                    <a:gd name="connsiteY117" fmla="*/ 634266 h 705621"/>
                    <a:gd name="connsiteX118" fmla="*/ 704836 w 1032959"/>
                    <a:gd name="connsiteY118" fmla="*/ 650123 h 705621"/>
                    <a:gd name="connsiteX119" fmla="*/ 702194 w 1032959"/>
                    <a:gd name="connsiteY119" fmla="*/ 665979 h 705621"/>
                    <a:gd name="connsiteX120" fmla="*/ 694265 w 1032959"/>
                    <a:gd name="connsiteY120" fmla="*/ 663337 h 705621"/>
                    <a:gd name="connsiteX121" fmla="*/ 686337 w 1032959"/>
                    <a:gd name="connsiteY121" fmla="*/ 658051 h 705621"/>
                    <a:gd name="connsiteX122" fmla="*/ 673123 w 1032959"/>
                    <a:gd name="connsiteY122" fmla="*/ 664933 h 705621"/>
                    <a:gd name="connsiteX123" fmla="*/ 660432 w 1032959"/>
                    <a:gd name="connsiteY123" fmla="*/ 664410 h 705621"/>
                    <a:gd name="connsiteX124" fmla="*/ 649338 w 1032959"/>
                    <a:gd name="connsiteY124" fmla="*/ 655408 h 705621"/>
                    <a:gd name="connsiteX125" fmla="*/ 646695 w 1032959"/>
                    <a:gd name="connsiteY125" fmla="*/ 647480 h 705621"/>
                    <a:gd name="connsiteX126" fmla="*/ 617625 w 1032959"/>
                    <a:gd name="connsiteY126" fmla="*/ 647480 h 705621"/>
                    <a:gd name="connsiteX127" fmla="*/ 593027 w 1032959"/>
                    <a:gd name="connsiteY127" fmla="*/ 664411 h 705621"/>
                    <a:gd name="connsiteX128" fmla="*/ 534625 w 1032959"/>
                    <a:gd name="connsiteY128" fmla="*/ 667314 h 705621"/>
                    <a:gd name="connsiteX129" fmla="*/ 481825 w 1032959"/>
                    <a:gd name="connsiteY129" fmla="*/ 659386 h 705621"/>
                    <a:gd name="connsiteX130" fmla="*/ 437916 w 1032959"/>
                    <a:gd name="connsiteY130" fmla="*/ 644837 h 705621"/>
                    <a:gd name="connsiteX131" fmla="*/ 424702 w 1032959"/>
                    <a:gd name="connsiteY131" fmla="*/ 642194 h 705621"/>
                    <a:gd name="connsiteX132" fmla="*/ 416774 w 1032959"/>
                    <a:gd name="connsiteY132" fmla="*/ 639552 h 705621"/>
                    <a:gd name="connsiteX133" fmla="*/ 406203 w 1032959"/>
                    <a:gd name="connsiteY133" fmla="*/ 636909 h 705621"/>
                    <a:gd name="connsiteX134" fmla="*/ 390346 w 1032959"/>
                    <a:gd name="connsiteY134" fmla="*/ 631623 h 705621"/>
                    <a:gd name="connsiteX135" fmla="*/ 382418 w 1032959"/>
                    <a:gd name="connsiteY135" fmla="*/ 628981 h 705621"/>
                    <a:gd name="connsiteX136" fmla="*/ 366561 w 1032959"/>
                    <a:gd name="connsiteY136" fmla="*/ 621052 h 705621"/>
                    <a:gd name="connsiteX137" fmla="*/ 342776 w 1032959"/>
                    <a:gd name="connsiteY137" fmla="*/ 623695 h 705621"/>
                    <a:gd name="connsiteX138" fmla="*/ 313706 w 1032959"/>
                    <a:gd name="connsiteY138" fmla="*/ 626338 h 705621"/>
                    <a:gd name="connsiteX139" fmla="*/ 289921 w 1032959"/>
                    <a:gd name="connsiteY139" fmla="*/ 623695 h 705621"/>
                    <a:gd name="connsiteX140" fmla="*/ 281992 w 1032959"/>
                    <a:gd name="connsiteY140" fmla="*/ 621052 h 705621"/>
                    <a:gd name="connsiteX141" fmla="*/ 266136 w 1032959"/>
                    <a:gd name="connsiteY141" fmla="*/ 626338 h 705621"/>
                    <a:gd name="connsiteX142" fmla="*/ 258207 w 1032959"/>
                    <a:gd name="connsiteY142" fmla="*/ 628981 h 705621"/>
                    <a:gd name="connsiteX143" fmla="*/ 250279 w 1032959"/>
                    <a:gd name="connsiteY143" fmla="*/ 634266 h 705621"/>
                    <a:gd name="connsiteX144" fmla="*/ 234422 w 1032959"/>
                    <a:gd name="connsiteY144" fmla="*/ 639552 h 705621"/>
                    <a:gd name="connsiteX145" fmla="*/ 226494 w 1032959"/>
                    <a:gd name="connsiteY145" fmla="*/ 647480 h 705621"/>
                    <a:gd name="connsiteX146" fmla="*/ 218566 w 1032959"/>
                    <a:gd name="connsiteY146" fmla="*/ 652766 h 705621"/>
                    <a:gd name="connsiteX147" fmla="*/ 213280 w 1032959"/>
                    <a:gd name="connsiteY147" fmla="*/ 660694 h 705621"/>
                    <a:gd name="connsiteX148" fmla="*/ 197424 w 1032959"/>
                    <a:gd name="connsiteY148" fmla="*/ 668622 h 705621"/>
                    <a:gd name="connsiteX149" fmla="*/ 189495 w 1032959"/>
                    <a:gd name="connsiteY149" fmla="*/ 673908 h 705621"/>
                    <a:gd name="connsiteX150" fmla="*/ 184210 w 1032959"/>
                    <a:gd name="connsiteY150" fmla="*/ 665979 h 705621"/>
                    <a:gd name="connsiteX151" fmla="*/ 157782 w 1032959"/>
                    <a:gd name="connsiteY151" fmla="*/ 673908 h 705621"/>
                    <a:gd name="connsiteX152" fmla="*/ 149854 w 1032959"/>
                    <a:gd name="connsiteY152" fmla="*/ 681836 h 705621"/>
                    <a:gd name="connsiteX153" fmla="*/ 131354 w 1032959"/>
                    <a:gd name="connsiteY153" fmla="*/ 684479 h 705621"/>
                    <a:gd name="connsiteX154" fmla="*/ 107569 w 1032959"/>
                    <a:gd name="connsiteY154" fmla="*/ 697693 h 705621"/>
                    <a:gd name="connsiteX155" fmla="*/ 99641 w 1032959"/>
                    <a:gd name="connsiteY155" fmla="*/ 702978 h 705621"/>
                    <a:gd name="connsiteX156" fmla="*/ 91713 w 1032959"/>
                    <a:gd name="connsiteY156" fmla="*/ 705621 h 705621"/>
                    <a:gd name="connsiteX157" fmla="*/ 89070 w 1032959"/>
                    <a:gd name="connsiteY157" fmla="*/ 697693 h 705621"/>
                    <a:gd name="connsiteX158" fmla="*/ 73213 w 1032959"/>
                    <a:gd name="connsiteY158" fmla="*/ 684479 h 705621"/>
                    <a:gd name="connsiteX159" fmla="*/ 65285 w 1032959"/>
                    <a:gd name="connsiteY159" fmla="*/ 681836 h 705621"/>
                    <a:gd name="connsiteX160" fmla="*/ 49428 w 1032959"/>
                    <a:gd name="connsiteY160" fmla="*/ 671265 h 705621"/>
                    <a:gd name="connsiteX161" fmla="*/ 33572 w 1032959"/>
                    <a:gd name="connsiteY161" fmla="*/ 660694 h 705621"/>
                    <a:gd name="connsiteX162" fmla="*/ 25643 w 1032959"/>
                    <a:gd name="connsiteY162" fmla="*/ 655408 h 705621"/>
                    <a:gd name="connsiteX163" fmla="*/ 23001 w 1032959"/>
                    <a:gd name="connsiteY163" fmla="*/ 647480 h 705621"/>
                    <a:gd name="connsiteX164" fmla="*/ 0 w 1032959"/>
                    <a:gd name="connsiteY164" fmla="*/ 637431 h 705621"/>
                    <a:gd name="connsiteX165" fmla="*/ 9787 w 1032959"/>
                    <a:gd name="connsiteY165" fmla="*/ 581411 h 705621"/>
                    <a:gd name="connsiteX166" fmla="*/ 12429 w 1032959"/>
                    <a:gd name="connsiteY166" fmla="*/ 573482 h 705621"/>
                    <a:gd name="connsiteX167" fmla="*/ 20358 w 1032959"/>
                    <a:gd name="connsiteY167" fmla="*/ 570840 h 705621"/>
                    <a:gd name="connsiteX168" fmla="*/ 38857 w 1032959"/>
                    <a:gd name="connsiteY168" fmla="*/ 568197 h 705621"/>
                    <a:gd name="connsiteX169" fmla="*/ 46785 w 1032959"/>
                    <a:gd name="connsiteY169" fmla="*/ 562911 h 705621"/>
                    <a:gd name="connsiteX170" fmla="*/ 54714 w 1032959"/>
                    <a:gd name="connsiteY170" fmla="*/ 554983 h 705621"/>
                    <a:gd name="connsiteX171" fmla="*/ 70570 w 1032959"/>
                    <a:gd name="connsiteY171" fmla="*/ 549697 h 705621"/>
                    <a:gd name="connsiteX172" fmla="*/ 94355 w 1032959"/>
                    <a:gd name="connsiteY172" fmla="*/ 533841 h 705621"/>
                    <a:gd name="connsiteX173" fmla="*/ 102284 w 1032959"/>
                    <a:gd name="connsiteY173" fmla="*/ 528555 h 705621"/>
                    <a:gd name="connsiteX174" fmla="*/ 118140 w 1032959"/>
                    <a:gd name="connsiteY174" fmla="*/ 523270 h 705621"/>
                    <a:gd name="connsiteX175" fmla="*/ 126069 w 1032959"/>
                    <a:gd name="connsiteY175" fmla="*/ 517984 h 705621"/>
                    <a:gd name="connsiteX176" fmla="*/ 139283 w 1032959"/>
                    <a:gd name="connsiteY176" fmla="*/ 496842 h 705621"/>
                    <a:gd name="connsiteX177" fmla="*/ 141925 w 1032959"/>
                    <a:gd name="connsiteY177" fmla="*/ 488913 h 705621"/>
                    <a:gd name="connsiteX178" fmla="*/ 141925 w 1032959"/>
                    <a:gd name="connsiteY178" fmla="*/ 470414 h 705621"/>
                    <a:gd name="connsiteX179" fmla="*/ 139283 w 1032959"/>
                    <a:gd name="connsiteY179" fmla="*/ 462486 h 705621"/>
                    <a:gd name="connsiteX180" fmla="*/ 147211 w 1032959"/>
                    <a:gd name="connsiteY180" fmla="*/ 446629 h 705621"/>
                    <a:gd name="connsiteX181" fmla="*/ 152496 w 1032959"/>
                    <a:gd name="connsiteY181" fmla="*/ 430772 h 705621"/>
                    <a:gd name="connsiteX182" fmla="*/ 157782 w 1032959"/>
                    <a:gd name="connsiteY182" fmla="*/ 422844 h 705621"/>
                    <a:gd name="connsiteX183" fmla="*/ 163068 w 1032959"/>
                    <a:gd name="connsiteY183" fmla="*/ 395080 h 705621"/>
                    <a:gd name="connsiteX184" fmla="*/ 168353 w 1032959"/>
                    <a:gd name="connsiteY184" fmla="*/ 364703 h 705621"/>
                    <a:gd name="connsiteX185" fmla="*/ 173639 w 1032959"/>
                    <a:gd name="connsiteY185" fmla="*/ 356775 h 705621"/>
                    <a:gd name="connsiteX186" fmla="*/ 176281 w 1032959"/>
                    <a:gd name="connsiteY186" fmla="*/ 343561 h 705621"/>
                    <a:gd name="connsiteX187" fmla="*/ 178924 w 1032959"/>
                    <a:gd name="connsiteY187" fmla="*/ 325061 h 705621"/>
                    <a:gd name="connsiteX188" fmla="*/ 186853 w 1032959"/>
                    <a:gd name="connsiteY188" fmla="*/ 317133 h 705621"/>
                    <a:gd name="connsiteX189" fmla="*/ 181567 w 1032959"/>
                    <a:gd name="connsiteY189" fmla="*/ 303919 h 705621"/>
                    <a:gd name="connsiteX0" fmla="*/ 181567 w 1032944"/>
                    <a:gd name="connsiteY0" fmla="*/ 303919 h 705621"/>
                    <a:gd name="connsiteX1" fmla="*/ 189495 w 1032944"/>
                    <a:gd name="connsiteY1" fmla="*/ 290705 h 705621"/>
                    <a:gd name="connsiteX2" fmla="*/ 202709 w 1032944"/>
                    <a:gd name="connsiteY2" fmla="*/ 274849 h 705621"/>
                    <a:gd name="connsiteX3" fmla="*/ 210638 w 1032944"/>
                    <a:gd name="connsiteY3" fmla="*/ 258992 h 705621"/>
                    <a:gd name="connsiteX4" fmla="*/ 226494 w 1032944"/>
                    <a:gd name="connsiteY4" fmla="*/ 253707 h 705621"/>
                    <a:gd name="connsiteX5" fmla="*/ 258207 w 1032944"/>
                    <a:gd name="connsiteY5" fmla="*/ 248421 h 705621"/>
                    <a:gd name="connsiteX6" fmla="*/ 276707 w 1032944"/>
                    <a:gd name="connsiteY6" fmla="*/ 243135 h 705621"/>
                    <a:gd name="connsiteX7" fmla="*/ 288062 w 1032944"/>
                    <a:gd name="connsiteY7" fmla="*/ 209537 h 705621"/>
                    <a:gd name="connsiteX8" fmla="*/ 297849 w 1032944"/>
                    <a:gd name="connsiteY8" fmla="*/ 182352 h 705621"/>
                    <a:gd name="connsiteX9" fmla="*/ 300492 w 1032944"/>
                    <a:gd name="connsiteY9" fmla="*/ 174423 h 705621"/>
                    <a:gd name="connsiteX10" fmla="*/ 305777 w 1032944"/>
                    <a:gd name="connsiteY10" fmla="*/ 166495 h 705621"/>
                    <a:gd name="connsiteX11" fmla="*/ 313706 w 1032944"/>
                    <a:gd name="connsiteY11" fmla="*/ 158567 h 705621"/>
                    <a:gd name="connsiteX12" fmla="*/ 321634 w 1032944"/>
                    <a:gd name="connsiteY12" fmla="*/ 155924 h 705621"/>
                    <a:gd name="connsiteX13" fmla="*/ 332205 w 1032944"/>
                    <a:gd name="connsiteY13" fmla="*/ 171781 h 705621"/>
                    <a:gd name="connsiteX14" fmla="*/ 350705 w 1032944"/>
                    <a:gd name="connsiteY14" fmla="*/ 192923 h 705621"/>
                    <a:gd name="connsiteX15" fmla="*/ 361276 w 1032944"/>
                    <a:gd name="connsiteY15" fmla="*/ 208779 h 705621"/>
                    <a:gd name="connsiteX16" fmla="*/ 363918 w 1032944"/>
                    <a:gd name="connsiteY16" fmla="*/ 219350 h 705621"/>
                    <a:gd name="connsiteX17" fmla="*/ 366561 w 1032944"/>
                    <a:gd name="connsiteY17" fmla="*/ 227279 h 705621"/>
                    <a:gd name="connsiteX18" fmla="*/ 363918 w 1032944"/>
                    <a:gd name="connsiteY18" fmla="*/ 235207 h 705621"/>
                    <a:gd name="connsiteX19" fmla="*/ 382418 w 1032944"/>
                    <a:gd name="connsiteY19" fmla="*/ 247086 h 705621"/>
                    <a:gd name="connsiteX20" fmla="*/ 405419 w 1032944"/>
                    <a:gd name="connsiteY20" fmla="*/ 233871 h 705621"/>
                    <a:gd name="connsiteX21" fmla="*/ 415204 w 1032944"/>
                    <a:gd name="connsiteY21" fmla="*/ 221182 h 705621"/>
                    <a:gd name="connsiteX22" fmla="*/ 427868 w 1032944"/>
                    <a:gd name="connsiteY22" fmla="*/ 207183 h 705621"/>
                    <a:gd name="connsiteX23" fmla="*/ 455081 w 1032944"/>
                    <a:gd name="connsiteY23" fmla="*/ 187376 h 705621"/>
                    <a:gd name="connsiteX24" fmla="*/ 474915 w 1032944"/>
                    <a:gd name="connsiteY24" fmla="*/ 179709 h 705621"/>
                    <a:gd name="connsiteX25" fmla="*/ 482843 w 1032944"/>
                    <a:gd name="connsiteY25" fmla="*/ 177066 h 705621"/>
                    <a:gd name="connsiteX26" fmla="*/ 490772 w 1032944"/>
                    <a:gd name="connsiteY26" fmla="*/ 169138 h 705621"/>
                    <a:gd name="connsiteX27" fmla="*/ 498700 w 1032944"/>
                    <a:gd name="connsiteY27" fmla="*/ 166495 h 705621"/>
                    <a:gd name="connsiteX28" fmla="*/ 506628 w 1032944"/>
                    <a:gd name="connsiteY28" fmla="*/ 161209 h 705621"/>
                    <a:gd name="connsiteX29" fmla="*/ 517199 w 1032944"/>
                    <a:gd name="connsiteY29" fmla="*/ 158567 h 705621"/>
                    <a:gd name="connsiteX30" fmla="*/ 533056 w 1032944"/>
                    <a:gd name="connsiteY30" fmla="*/ 153281 h 705621"/>
                    <a:gd name="connsiteX31" fmla="*/ 540984 w 1032944"/>
                    <a:gd name="connsiteY31" fmla="*/ 150638 h 705621"/>
                    <a:gd name="connsiteX32" fmla="*/ 567412 w 1032944"/>
                    <a:gd name="connsiteY32" fmla="*/ 142710 h 705621"/>
                    <a:gd name="connsiteX33" fmla="*/ 591197 w 1032944"/>
                    <a:gd name="connsiteY33" fmla="*/ 132139 h 705621"/>
                    <a:gd name="connsiteX34" fmla="*/ 596744 w 1032944"/>
                    <a:gd name="connsiteY34" fmla="*/ 117590 h 705621"/>
                    <a:gd name="connsiteX35" fmla="*/ 608100 w 1032944"/>
                    <a:gd name="connsiteY35" fmla="*/ 95663 h 705621"/>
                    <a:gd name="connsiteX36" fmla="*/ 630839 w 1032944"/>
                    <a:gd name="connsiteY36" fmla="*/ 79283 h 705621"/>
                    <a:gd name="connsiteX37" fmla="*/ 638767 w 1032944"/>
                    <a:gd name="connsiteY37" fmla="*/ 76641 h 705621"/>
                    <a:gd name="connsiteX38" fmla="*/ 646695 w 1032944"/>
                    <a:gd name="connsiteY38" fmla="*/ 71355 h 705621"/>
                    <a:gd name="connsiteX39" fmla="*/ 654624 w 1032944"/>
                    <a:gd name="connsiteY39" fmla="*/ 68712 h 705621"/>
                    <a:gd name="connsiteX40" fmla="*/ 659909 w 1032944"/>
                    <a:gd name="connsiteY40" fmla="*/ 60784 h 705621"/>
                    <a:gd name="connsiteX41" fmla="*/ 675766 w 1032944"/>
                    <a:gd name="connsiteY41" fmla="*/ 52856 h 705621"/>
                    <a:gd name="connsiteX42" fmla="*/ 691622 w 1032944"/>
                    <a:gd name="connsiteY42" fmla="*/ 44927 h 705621"/>
                    <a:gd name="connsiteX43" fmla="*/ 699551 w 1032944"/>
                    <a:gd name="connsiteY43" fmla="*/ 39642 h 705621"/>
                    <a:gd name="connsiteX44" fmla="*/ 715407 w 1032944"/>
                    <a:gd name="connsiteY44" fmla="*/ 34356 h 705621"/>
                    <a:gd name="connsiteX45" fmla="*/ 731264 w 1032944"/>
                    <a:gd name="connsiteY45" fmla="*/ 29071 h 705621"/>
                    <a:gd name="connsiteX46" fmla="*/ 747121 w 1032944"/>
                    <a:gd name="connsiteY46" fmla="*/ 21142 h 705621"/>
                    <a:gd name="connsiteX47" fmla="*/ 762977 w 1032944"/>
                    <a:gd name="connsiteY47" fmla="*/ 15857 h 705621"/>
                    <a:gd name="connsiteX48" fmla="*/ 770906 w 1032944"/>
                    <a:gd name="connsiteY48" fmla="*/ 13214 h 705621"/>
                    <a:gd name="connsiteX49" fmla="*/ 805262 w 1032944"/>
                    <a:gd name="connsiteY49" fmla="*/ 10571 h 705621"/>
                    <a:gd name="connsiteX50" fmla="*/ 815833 w 1032944"/>
                    <a:gd name="connsiteY50" fmla="*/ 7929 h 705621"/>
                    <a:gd name="connsiteX51" fmla="*/ 823761 w 1032944"/>
                    <a:gd name="connsiteY51" fmla="*/ 5286 h 705621"/>
                    <a:gd name="connsiteX52" fmla="*/ 850189 w 1032944"/>
                    <a:gd name="connsiteY52" fmla="*/ 0 h 705621"/>
                    <a:gd name="connsiteX53" fmla="*/ 847546 w 1032944"/>
                    <a:gd name="connsiteY53" fmla="*/ 7929 h 705621"/>
                    <a:gd name="connsiteX54" fmla="*/ 842261 w 1032944"/>
                    <a:gd name="connsiteY54" fmla="*/ 15857 h 705621"/>
                    <a:gd name="connsiteX55" fmla="*/ 836975 w 1032944"/>
                    <a:gd name="connsiteY55" fmla="*/ 31713 h 705621"/>
                    <a:gd name="connsiteX56" fmla="*/ 839618 w 1032944"/>
                    <a:gd name="connsiteY56" fmla="*/ 39642 h 705621"/>
                    <a:gd name="connsiteX57" fmla="*/ 829047 w 1032944"/>
                    <a:gd name="connsiteY57" fmla="*/ 55498 h 705621"/>
                    <a:gd name="connsiteX58" fmla="*/ 823761 w 1032944"/>
                    <a:gd name="connsiteY58" fmla="*/ 87212 h 705621"/>
                    <a:gd name="connsiteX59" fmla="*/ 831690 w 1032944"/>
                    <a:gd name="connsiteY59" fmla="*/ 121568 h 705621"/>
                    <a:gd name="connsiteX60" fmla="*/ 823761 w 1032944"/>
                    <a:gd name="connsiteY60" fmla="*/ 140067 h 705621"/>
                    <a:gd name="connsiteX61" fmla="*/ 813190 w 1032944"/>
                    <a:gd name="connsiteY61" fmla="*/ 184994 h 705621"/>
                    <a:gd name="connsiteX62" fmla="*/ 805262 w 1032944"/>
                    <a:gd name="connsiteY62" fmla="*/ 187637 h 705621"/>
                    <a:gd name="connsiteX63" fmla="*/ 797333 w 1032944"/>
                    <a:gd name="connsiteY63" fmla="*/ 195566 h 705621"/>
                    <a:gd name="connsiteX64" fmla="*/ 813190 w 1032944"/>
                    <a:gd name="connsiteY64" fmla="*/ 227279 h 705621"/>
                    <a:gd name="connsiteX65" fmla="*/ 818476 w 1032944"/>
                    <a:gd name="connsiteY65" fmla="*/ 235207 h 705621"/>
                    <a:gd name="connsiteX66" fmla="*/ 826404 w 1032944"/>
                    <a:gd name="connsiteY66" fmla="*/ 261635 h 705621"/>
                    <a:gd name="connsiteX67" fmla="*/ 829047 w 1032944"/>
                    <a:gd name="connsiteY67" fmla="*/ 269563 h 705621"/>
                    <a:gd name="connsiteX68" fmla="*/ 831690 w 1032944"/>
                    <a:gd name="connsiteY68" fmla="*/ 277492 h 705621"/>
                    <a:gd name="connsiteX69" fmla="*/ 836975 w 1032944"/>
                    <a:gd name="connsiteY69" fmla="*/ 285420 h 705621"/>
                    <a:gd name="connsiteX70" fmla="*/ 839618 w 1032944"/>
                    <a:gd name="connsiteY70" fmla="*/ 293348 h 705621"/>
                    <a:gd name="connsiteX71" fmla="*/ 863403 w 1032944"/>
                    <a:gd name="connsiteY71" fmla="*/ 306562 h 705621"/>
                    <a:gd name="connsiteX72" fmla="*/ 871331 w 1032944"/>
                    <a:gd name="connsiteY72" fmla="*/ 314490 h 705621"/>
                    <a:gd name="connsiteX73" fmla="*/ 879259 w 1032944"/>
                    <a:gd name="connsiteY73" fmla="*/ 319776 h 705621"/>
                    <a:gd name="connsiteX74" fmla="*/ 884545 w 1032944"/>
                    <a:gd name="connsiteY74" fmla="*/ 335633 h 705621"/>
                    <a:gd name="connsiteX75" fmla="*/ 889831 w 1032944"/>
                    <a:gd name="connsiteY75" fmla="*/ 343561 h 705621"/>
                    <a:gd name="connsiteX76" fmla="*/ 892473 w 1032944"/>
                    <a:gd name="connsiteY76" fmla="*/ 351489 h 705621"/>
                    <a:gd name="connsiteX77" fmla="*/ 924187 w 1032944"/>
                    <a:gd name="connsiteY77" fmla="*/ 362060 h 705621"/>
                    <a:gd name="connsiteX78" fmla="*/ 940043 w 1032944"/>
                    <a:gd name="connsiteY78" fmla="*/ 369989 h 705621"/>
                    <a:gd name="connsiteX79" fmla="*/ 947972 w 1032944"/>
                    <a:gd name="connsiteY79" fmla="*/ 372631 h 705621"/>
                    <a:gd name="connsiteX80" fmla="*/ 971757 w 1032944"/>
                    <a:gd name="connsiteY80" fmla="*/ 385845 h 705621"/>
                    <a:gd name="connsiteX81" fmla="*/ 979685 w 1032944"/>
                    <a:gd name="connsiteY81" fmla="*/ 393774 h 705621"/>
                    <a:gd name="connsiteX82" fmla="*/ 984970 w 1032944"/>
                    <a:gd name="connsiteY82" fmla="*/ 409630 h 705621"/>
                    <a:gd name="connsiteX83" fmla="*/ 990256 w 1032944"/>
                    <a:gd name="connsiteY83" fmla="*/ 417559 h 705621"/>
                    <a:gd name="connsiteX84" fmla="*/ 1000827 w 1032944"/>
                    <a:gd name="connsiteY84" fmla="*/ 441344 h 705621"/>
                    <a:gd name="connsiteX85" fmla="*/ 1006113 w 1032944"/>
                    <a:gd name="connsiteY85" fmla="*/ 462486 h 705621"/>
                    <a:gd name="connsiteX86" fmla="*/ 1014041 w 1032944"/>
                    <a:gd name="connsiteY86" fmla="*/ 473057 h 705621"/>
                    <a:gd name="connsiteX87" fmla="*/ 1024612 w 1032944"/>
                    <a:gd name="connsiteY87" fmla="*/ 488913 h 705621"/>
                    <a:gd name="connsiteX88" fmla="*/ 1029898 w 1032944"/>
                    <a:gd name="connsiteY88" fmla="*/ 496842 h 705621"/>
                    <a:gd name="connsiteX89" fmla="*/ 1029898 w 1032944"/>
                    <a:gd name="connsiteY89" fmla="*/ 512698 h 705621"/>
                    <a:gd name="connsiteX90" fmla="*/ 1030710 w 1032944"/>
                    <a:gd name="connsiteY90" fmla="*/ 552657 h 705621"/>
                    <a:gd name="connsiteX91" fmla="*/ 995542 w 1032944"/>
                    <a:gd name="connsiteY91" fmla="*/ 502127 h 705621"/>
                    <a:gd name="connsiteX92" fmla="*/ 979685 w 1032944"/>
                    <a:gd name="connsiteY92" fmla="*/ 488913 h 705621"/>
                    <a:gd name="connsiteX93" fmla="*/ 971757 w 1032944"/>
                    <a:gd name="connsiteY93" fmla="*/ 486271 h 705621"/>
                    <a:gd name="connsiteX94" fmla="*/ 929472 w 1032944"/>
                    <a:gd name="connsiteY94" fmla="*/ 483628 h 705621"/>
                    <a:gd name="connsiteX95" fmla="*/ 910973 w 1032944"/>
                    <a:gd name="connsiteY95" fmla="*/ 480985 h 705621"/>
                    <a:gd name="connsiteX96" fmla="*/ 900402 w 1032944"/>
                    <a:gd name="connsiteY96" fmla="*/ 467771 h 705621"/>
                    <a:gd name="connsiteX97" fmla="*/ 889831 w 1032944"/>
                    <a:gd name="connsiteY97" fmla="*/ 451915 h 705621"/>
                    <a:gd name="connsiteX98" fmla="*/ 873974 w 1032944"/>
                    <a:gd name="connsiteY98" fmla="*/ 446629 h 705621"/>
                    <a:gd name="connsiteX99" fmla="*/ 866046 w 1032944"/>
                    <a:gd name="connsiteY99" fmla="*/ 443986 h 705621"/>
                    <a:gd name="connsiteX100" fmla="*/ 844903 w 1032944"/>
                    <a:gd name="connsiteY100" fmla="*/ 449272 h 705621"/>
                    <a:gd name="connsiteX101" fmla="*/ 836975 w 1032944"/>
                    <a:gd name="connsiteY101" fmla="*/ 454557 h 705621"/>
                    <a:gd name="connsiteX102" fmla="*/ 831690 w 1032944"/>
                    <a:gd name="connsiteY102" fmla="*/ 462486 h 705621"/>
                    <a:gd name="connsiteX103" fmla="*/ 829047 w 1032944"/>
                    <a:gd name="connsiteY103" fmla="*/ 470414 h 705621"/>
                    <a:gd name="connsiteX104" fmla="*/ 821118 w 1032944"/>
                    <a:gd name="connsiteY104" fmla="*/ 478342 h 705621"/>
                    <a:gd name="connsiteX105" fmla="*/ 815833 w 1032944"/>
                    <a:gd name="connsiteY105" fmla="*/ 486271 h 705621"/>
                    <a:gd name="connsiteX106" fmla="*/ 799976 w 1032944"/>
                    <a:gd name="connsiteY106" fmla="*/ 502127 h 705621"/>
                    <a:gd name="connsiteX107" fmla="*/ 789405 w 1032944"/>
                    <a:gd name="connsiteY107" fmla="*/ 517984 h 705621"/>
                    <a:gd name="connsiteX108" fmla="*/ 784120 w 1032944"/>
                    <a:gd name="connsiteY108" fmla="*/ 525912 h 705621"/>
                    <a:gd name="connsiteX109" fmla="*/ 760335 w 1032944"/>
                    <a:gd name="connsiteY109" fmla="*/ 547055 h 705621"/>
                    <a:gd name="connsiteX110" fmla="*/ 755049 w 1032944"/>
                    <a:gd name="connsiteY110" fmla="*/ 554983 h 705621"/>
                    <a:gd name="connsiteX111" fmla="*/ 752406 w 1032944"/>
                    <a:gd name="connsiteY111" fmla="*/ 562911 h 705621"/>
                    <a:gd name="connsiteX112" fmla="*/ 741835 w 1032944"/>
                    <a:gd name="connsiteY112" fmla="*/ 578768 h 705621"/>
                    <a:gd name="connsiteX113" fmla="*/ 736550 w 1032944"/>
                    <a:gd name="connsiteY113" fmla="*/ 586696 h 705621"/>
                    <a:gd name="connsiteX114" fmla="*/ 731264 w 1032944"/>
                    <a:gd name="connsiteY114" fmla="*/ 594624 h 705621"/>
                    <a:gd name="connsiteX115" fmla="*/ 725979 w 1032944"/>
                    <a:gd name="connsiteY115" fmla="*/ 610481 h 705621"/>
                    <a:gd name="connsiteX116" fmla="*/ 723336 w 1032944"/>
                    <a:gd name="connsiteY116" fmla="*/ 618409 h 705621"/>
                    <a:gd name="connsiteX117" fmla="*/ 712765 w 1032944"/>
                    <a:gd name="connsiteY117" fmla="*/ 634266 h 705621"/>
                    <a:gd name="connsiteX118" fmla="*/ 704836 w 1032944"/>
                    <a:gd name="connsiteY118" fmla="*/ 650123 h 705621"/>
                    <a:gd name="connsiteX119" fmla="*/ 702194 w 1032944"/>
                    <a:gd name="connsiteY119" fmla="*/ 665979 h 705621"/>
                    <a:gd name="connsiteX120" fmla="*/ 694265 w 1032944"/>
                    <a:gd name="connsiteY120" fmla="*/ 663337 h 705621"/>
                    <a:gd name="connsiteX121" fmla="*/ 686337 w 1032944"/>
                    <a:gd name="connsiteY121" fmla="*/ 658051 h 705621"/>
                    <a:gd name="connsiteX122" fmla="*/ 673123 w 1032944"/>
                    <a:gd name="connsiteY122" fmla="*/ 664933 h 705621"/>
                    <a:gd name="connsiteX123" fmla="*/ 660432 w 1032944"/>
                    <a:gd name="connsiteY123" fmla="*/ 664410 h 705621"/>
                    <a:gd name="connsiteX124" fmla="*/ 649338 w 1032944"/>
                    <a:gd name="connsiteY124" fmla="*/ 655408 h 705621"/>
                    <a:gd name="connsiteX125" fmla="*/ 646695 w 1032944"/>
                    <a:gd name="connsiteY125" fmla="*/ 647480 h 705621"/>
                    <a:gd name="connsiteX126" fmla="*/ 617625 w 1032944"/>
                    <a:gd name="connsiteY126" fmla="*/ 647480 h 705621"/>
                    <a:gd name="connsiteX127" fmla="*/ 593027 w 1032944"/>
                    <a:gd name="connsiteY127" fmla="*/ 664411 h 705621"/>
                    <a:gd name="connsiteX128" fmla="*/ 534625 w 1032944"/>
                    <a:gd name="connsiteY128" fmla="*/ 667314 h 705621"/>
                    <a:gd name="connsiteX129" fmla="*/ 481825 w 1032944"/>
                    <a:gd name="connsiteY129" fmla="*/ 659386 h 705621"/>
                    <a:gd name="connsiteX130" fmla="*/ 437916 w 1032944"/>
                    <a:gd name="connsiteY130" fmla="*/ 644837 h 705621"/>
                    <a:gd name="connsiteX131" fmla="*/ 424702 w 1032944"/>
                    <a:gd name="connsiteY131" fmla="*/ 642194 h 705621"/>
                    <a:gd name="connsiteX132" fmla="*/ 416774 w 1032944"/>
                    <a:gd name="connsiteY132" fmla="*/ 639552 h 705621"/>
                    <a:gd name="connsiteX133" fmla="*/ 406203 w 1032944"/>
                    <a:gd name="connsiteY133" fmla="*/ 636909 h 705621"/>
                    <a:gd name="connsiteX134" fmla="*/ 390346 w 1032944"/>
                    <a:gd name="connsiteY134" fmla="*/ 631623 h 705621"/>
                    <a:gd name="connsiteX135" fmla="*/ 382418 w 1032944"/>
                    <a:gd name="connsiteY135" fmla="*/ 628981 h 705621"/>
                    <a:gd name="connsiteX136" fmla="*/ 366561 w 1032944"/>
                    <a:gd name="connsiteY136" fmla="*/ 621052 h 705621"/>
                    <a:gd name="connsiteX137" fmla="*/ 342776 w 1032944"/>
                    <a:gd name="connsiteY137" fmla="*/ 623695 h 705621"/>
                    <a:gd name="connsiteX138" fmla="*/ 313706 w 1032944"/>
                    <a:gd name="connsiteY138" fmla="*/ 626338 h 705621"/>
                    <a:gd name="connsiteX139" fmla="*/ 289921 w 1032944"/>
                    <a:gd name="connsiteY139" fmla="*/ 623695 h 705621"/>
                    <a:gd name="connsiteX140" fmla="*/ 281992 w 1032944"/>
                    <a:gd name="connsiteY140" fmla="*/ 621052 h 705621"/>
                    <a:gd name="connsiteX141" fmla="*/ 266136 w 1032944"/>
                    <a:gd name="connsiteY141" fmla="*/ 626338 h 705621"/>
                    <a:gd name="connsiteX142" fmla="*/ 258207 w 1032944"/>
                    <a:gd name="connsiteY142" fmla="*/ 628981 h 705621"/>
                    <a:gd name="connsiteX143" fmla="*/ 250279 w 1032944"/>
                    <a:gd name="connsiteY143" fmla="*/ 634266 h 705621"/>
                    <a:gd name="connsiteX144" fmla="*/ 234422 w 1032944"/>
                    <a:gd name="connsiteY144" fmla="*/ 639552 h 705621"/>
                    <a:gd name="connsiteX145" fmla="*/ 226494 w 1032944"/>
                    <a:gd name="connsiteY145" fmla="*/ 647480 h 705621"/>
                    <a:gd name="connsiteX146" fmla="*/ 218566 w 1032944"/>
                    <a:gd name="connsiteY146" fmla="*/ 652766 h 705621"/>
                    <a:gd name="connsiteX147" fmla="*/ 213280 w 1032944"/>
                    <a:gd name="connsiteY147" fmla="*/ 660694 h 705621"/>
                    <a:gd name="connsiteX148" fmla="*/ 197424 w 1032944"/>
                    <a:gd name="connsiteY148" fmla="*/ 668622 h 705621"/>
                    <a:gd name="connsiteX149" fmla="*/ 189495 w 1032944"/>
                    <a:gd name="connsiteY149" fmla="*/ 673908 h 705621"/>
                    <a:gd name="connsiteX150" fmla="*/ 184210 w 1032944"/>
                    <a:gd name="connsiteY150" fmla="*/ 665979 h 705621"/>
                    <a:gd name="connsiteX151" fmla="*/ 157782 w 1032944"/>
                    <a:gd name="connsiteY151" fmla="*/ 673908 h 705621"/>
                    <a:gd name="connsiteX152" fmla="*/ 149854 w 1032944"/>
                    <a:gd name="connsiteY152" fmla="*/ 681836 h 705621"/>
                    <a:gd name="connsiteX153" fmla="*/ 131354 w 1032944"/>
                    <a:gd name="connsiteY153" fmla="*/ 684479 h 705621"/>
                    <a:gd name="connsiteX154" fmla="*/ 107569 w 1032944"/>
                    <a:gd name="connsiteY154" fmla="*/ 697693 h 705621"/>
                    <a:gd name="connsiteX155" fmla="*/ 99641 w 1032944"/>
                    <a:gd name="connsiteY155" fmla="*/ 702978 h 705621"/>
                    <a:gd name="connsiteX156" fmla="*/ 91713 w 1032944"/>
                    <a:gd name="connsiteY156" fmla="*/ 705621 h 705621"/>
                    <a:gd name="connsiteX157" fmla="*/ 89070 w 1032944"/>
                    <a:gd name="connsiteY157" fmla="*/ 697693 h 705621"/>
                    <a:gd name="connsiteX158" fmla="*/ 73213 w 1032944"/>
                    <a:gd name="connsiteY158" fmla="*/ 684479 h 705621"/>
                    <a:gd name="connsiteX159" fmla="*/ 65285 w 1032944"/>
                    <a:gd name="connsiteY159" fmla="*/ 681836 h 705621"/>
                    <a:gd name="connsiteX160" fmla="*/ 49428 w 1032944"/>
                    <a:gd name="connsiteY160" fmla="*/ 671265 h 705621"/>
                    <a:gd name="connsiteX161" fmla="*/ 33572 w 1032944"/>
                    <a:gd name="connsiteY161" fmla="*/ 660694 h 705621"/>
                    <a:gd name="connsiteX162" fmla="*/ 25643 w 1032944"/>
                    <a:gd name="connsiteY162" fmla="*/ 655408 h 705621"/>
                    <a:gd name="connsiteX163" fmla="*/ 23001 w 1032944"/>
                    <a:gd name="connsiteY163" fmla="*/ 647480 h 705621"/>
                    <a:gd name="connsiteX164" fmla="*/ 0 w 1032944"/>
                    <a:gd name="connsiteY164" fmla="*/ 637431 h 705621"/>
                    <a:gd name="connsiteX165" fmla="*/ 9787 w 1032944"/>
                    <a:gd name="connsiteY165" fmla="*/ 581411 h 705621"/>
                    <a:gd name="connsiteX166" fmla="*/ 12429 w 1032944"/>
                    <a:gd name="connsiteY166" fmla="*/ 573482 h 705621"/>
                    <a:gd name="connsiteX167" fmla="*/ 20358 w 1032944"/>
                    <a:gd name="connsiteY167" fmla="*/ 570840 h 705621"/>
                    <a:gd name="connsiteX168" fmla="*/ 38857 w 1032944"/>
                    <a:gd name="connsiteY168" fmla="*/ 568197 h 705621"/>
                    <a:gd name="connsiteX169" fmla="*/ 46785 w 1032944"/>
                    <a:gd name="connsiteY169" fmla="*/ 562911 h 705621"/>
                    <a:gd name="connsiteX170" fmla="*/ 54714 w 1032944"/>
                    <a:gd name="connsiteY170" fmla="*/ 554983 h 705621"/>
                    <a:gd name="connsiteX171" fmla="*/ 70570 w 1032944"/>
                    <a:gd name="connsiteY171" fmla="*/ 549697 h 705621"/>
                    <a:gd name="connsiteX172" fmla="*/ 94355 w 1032944"/>
                    <a:gd name="connsiteY172" fmla="*/ 533841 h 705621"/>
                    <a:gd name="connsiteX173" fmla="*/ 102284 w 1032944"/>
                    <a:gd name="connsiteY173" fmla="*/ 528555 h 705621"/>
                    <a:gd name="connsiteX174" fmla="*/ 118140 w 1032944"/>
                    <a:gd name="connsiteY174" fmla="*/ 523270 h 705621"/>
                    <a:gd name="connsiteX175" fmla="*/ 126069 w 1032944"/>
                    <a:gd name="connsiteY175" fmla="*/ 517984 h 705621"/>
                    <a:gd name="connsiteX176" fmla="*/ 139283 w 1032944"/>
                    <a:gd name="connsiteY176" fmla="*/ 496842 h 705621"/>
                    <a:gd name="connsiteX177" fmla="*/ 141925 w 1032944"/>
                    <a:gd name="connsiteY177" fmla="*/ 488913 h 705621"/>
                    <a:gd name="connsiteX178" fmla="*/ 141925 w 1032944"/>
                    <a:gd name="connsiteY178" fmla="*/ 470414 h 705621"/>
                    <a:gd name="connsiteX179" fmla="*/ 139283 w 1032944"/>
                    <a:gd name="connsiteY179" fmla="*/ 462486 h 705621"/>
                    <a:gd name="connsiteX180" fmla="*/ 147211 w 1032944"/>
                    <a:gd name="connsiteY180" fmla="*/ 446629 h 705621"/>
                    <a:gd name="connsiteX181" fmla="*/ 152496 w 1032944"/>
                    <a:gd name="connsiteY181" fmla="*/ 430772 h 705621"/>
                    <a:gd name="connsiteX182" fmla="*/ 157782 w 1032944"/>
                    <a:gd name="connsiteY182" fmla="*/ 422844 h 705621"/>
                    <a:gd name="connsiteX183" fmla="*/ 163068 w 1032944"/>
                    <a:gd name="connsiteY183" fmla="*/ 395080 h 705621"/>
                    <a:gd name="connsiteX184" fmla="*/ 168353 w 1032944"/>
                    <a:gd name="connsiteY184" fmla="*/ 364703 h 705621"/>
                    <a:gd name="connsiteX185" fmla="*/ 173639 w 1032944"/>
                    <a:gd name="connsiteY185" fmla="*/ 356775 h 705621"/>
                    <a:gd name="connsiteX186" fmla="*/ 176281 w 1032944"/>
                    <a:gd name="connsiteY186" fmla="*/ 343561 h 705621"/>
                    <a:gd name="connsiteX187" fmla="*/ 178924 w 1032944"/>
                    <a:gd name="connsiteY187" fmla="*/ 325061 h 705621"/>
                    <a:gd name="connsiteX188" fmla="*/ 186853 w 1032944"/>
                    <a:gd name="connsiteY188" fmla="*/ 317133 h 705621"/>
                    <a:gd name="connsiteX189" fmla="*/ 181567 w 1032944"/>
                    <a:gd name="connsiteY189" fmla="*/ 303919 h 705621"/>
                    <a:gd name="connsiteX0" fmla="*/ 181567 w 1032944"/>
                    <a:gd name="connsiteY0" fmla="*/ 303919 h 705621"/>
                    <a:gd name="connsiteX1" fmla="*/ 189495 w 1032944"/>
                    <a:gd name="connsiteY1" fmla="*/ 290705 h 705621"/>
                    <a:gd name="connsiteX2" fmla="*/ 202709 w 1032944"/>
                    <a:gd name="connsiteY2" fmla="*/ 274849 h 705621"/>
                    <a:gd name="connsiteX3" fmla="*/ 210638 w 1032944"/>
                    <a:gd name="connsiteY3" fmla="*/ 258992 h 705621"/>
                    <a:gd name="connsiteX4" fmla="*/ 226494 w 1032944"/>
                    <a:gd name="connsiteY4" fmla="*/ 253707 h 705621"/>
                    <a:gd name="connsiteX5" fmla="*/ 258207 w 1032944"/>
                    <a:gd name="connsiteY5" fmla="*/ 248421 h 705621"/>
                    <a:gd name="connsiteX6" fmla="*/ 276707 w 1032944"/>
                    <a:gd name="connsiteY6" fmla="*/ 243135 h 705621"/>
                    <a:gd name="connsiteX7" fmla="*/ 288062 w 1032944"/>
                    <a:gd name="connsiteY7" fmla="*/ 209537 h 705621"/>
                    <a:gd name="connsiteX8" fmla="*/ 297849 w 1032944"/>
                    <a:gd name="connsiteY8" fmla="*/ 182352 h 705621"/>
                    <a:gd name="connsiteX9" fmla="*/ 300492 w 1032944"/>
                    <a:gd name="connsiteY9" fmla="*/ 174423 h 705621"/>
                    <a:gd name="connsiteX10" fmla="*/ 305777 w 1032944"/>
                    <a:gd name="connsiteY10" fmla="*/ 166495 h 705621"/>
                    <a:gd name="connsiteX11" fmla="*/ 313706 w 1032944"/>
                    <a:gd name="connsiteY11" fmla="*/ 158567 h 705621"/>
                    <a:gd name="connsiteX12" fmla="*/ 321634 w 1032944"/>
                    <a:gd name="connsiteY12" fmla="*/ 155924 h 705621"/>
                    <a:gd name="connsiteX13" fmla="*/ 332205 w 1032944"/>
                    <a:gd name="connsiteY13" fmla="*/ 171781 h 705621"/>
                    <a:gd name="connsiteX14" fmla="*/ 350705 w 1032944"/>
                    <a:gd name="connsiteY14" fmla="*/ 192923 h 705621"/>
                    <a:gd name="connsiteX15" fmla="*/ 361276 w 1032944"/>
                    <a:gd name="connsiteY15" fmla="*/ 208779 h 705621"/>
                    <a:gd name="connsiteX16" fmla="*/ 363918 w 1032944"/>
                    <a:gd name="connsiteY16" fmla="*/ 219350 h 705621"/>
                    <a:gd name="connsiteX17" fmla="*/ 366561 w 1032944"/>
                    <a:gd name="connsiteY17" fmla="*/ 227279 h 705621"/>
                    <a:gd name="connsiteX18" fmla="*/ 363918 w 1032944"/>
                    <a:gd name="connsiteY18" fmla="*/ 235207 h 705621"/>
                    <a:gd name="connsiteX19" fmla="*/ 382418 w 1032944"/>
                    <a:gd name="connsiteY19" fmla="*/ 247086 h 705621"/>
                    <a:gd name="connsiteX20" fmla="*/ 405419 w 1032944"/>
                    <a:gd name="connsiteY20" fmla="*/ 233871 h 705621"/>
                    <a:gd name="connsiteX21" fmla="*/ 415204 w 1032944"/>
                    <a:gd name="connsiteY21" fmla="*/ 221182 h 705621"/>
                    <a:gd name="connsiteX22" fmla="*/ 427868 w 1032944"/>
                    <a:gd name="connsiteY22" fmla="*/ 207183 h 705621"/>
                    <a:gd name="connsiteX23" fmla="*/ 455081 w 1032944"/>
                    <a:gd name="connsiteY23" fmla="*/ 187376 h 705621"/>
                    <a:gd name="connsiteX24" fmla="*/ 474915 w 1032944"/>
                    <a:gd name="connsiteY24" fmla="*/ 179709 h 705621"/>
                    <a:gd name="connsiteX25" fmla="*/ 482843 w 1032944"/>
                    <a:gd name="connsiteY25" fmla="*/ 177066 h 705621"/>
                    <a:gd name="connsiteX26" fmla="*/ 490772 w 1032944"/>
                    <a:gd name="connsiteY26" fmla="*/ 169138 h 705621"/>
                    <a:gd name="connsiteX27" fmla="*/ 498700 w 1032944"/>
                    <a:gd name="connsiteY27" fmla="*/ 166495 h 705621"/>
                    <a:gd name="connsiteX28" fmla="*/ 506628 w 1032944"/>
                    <a:gd name="connsiteY28" fmla="*/ 161209 h 705621"/>
                    <a:gd name="connsiteX29" fmla="*/ 517199 w 1032944"/>
                    <a:gd name="connsiteY29" fmla="*/ 158567 h 705621"/>
                    <a:gd name="connsiteX30" fmla="*/ 533056 w 1032944"/>
                    <a:gd name="connsiteY30" fmla="*/ 153281 h 705621"/>
                    <a:gd name="connsiteX31" fmla="*/ 540984 w 1032944"/>
                    <a:gd name="connsiteY31" fmla="*/ 150638 h 705621"/>
                    <a:gd name="connsiteX32" fmla="*/ 567412 w 1032944"/>
                    <a:gd name="connsiteY32" fmla="*/ 142710 h 705621"/>
                    <a:gd name="connsiteX33" fmla="*/ 591197 w 1032944"/>
                    <a:gd name="connsiteY33" fmla="*/ 132139 h 705621"/>
                    <a:gd name="connsiteX34" fmla="*/ 596744 w 1032944"/>
                    <a:gd name="connsiteY34" fmla="*/ 117590 h 705621"/>
                    <a:gd name="connsiteX35" fmla="*/ 608100 w 1032944"/>
                    <a:gd name="connsiteY35" fmla="*/ 95663 h 705621"/>
                    <a:gd name="connsiteX36" fmla="*/ 630839 w 1032944"/>
                    <a:gd name="connsiteY36" fmla="*/ 79283 h 705621"/>
                    <a:gd name="connsiteX37" fmla="*/ 638767 w 1032944"/>
                    <a:gd name="connsiteY37" fmla="*/ 76641 h 705621"/>
                    <a:gd name="connsiteX38" fmla="*/ 646695 w 1032944"/>
                    <a:gd name="connsiteY38" fmla="*/ 71355 h 705621"/>
                    <a:gd name="connsiteX39" fmla="*/ 654624 w 1032944"/>
                    <a:gd name="connsiteY39" fmla="*/ 68712 h 705621"/>
                    <a:gd name="connsiteX40" fmla="*/ 659909 w 1032944"/>
                    <a:gd name="connsiteY40" fmla="*/ 60784 h 705621"/>
                    <a:gd name="connsiteX41" fmla="*/ 675766 w 1032944"/>
                    <a:gd name="connsiteY41" fmla="*/ 52856 h 705621"/>
                    <a:gd name="connsiteX42" fmla="*/ 691622 w 1032944"/>
                    <a:gd name="connsiteY42" fmla="*/ 44927 h 705621"/>
                    <a:gd name="connsiteX43" fmla="*/ 699551 w 1032944"/>
                    <a:gd name="connsiteY43" fmla="*/ 39642 h 705621"/>
                    <a:gd name="connsiteX44" fmla="*/ 715407 w 1032944"/>
                    <a:gd name="connsiteY44" fmla="*/ 34356 h 705621"/>
                    <a:gd name="connsiteX45" fmla="*/ 731264 w 1032944"/>
                    <a:gd name="connsiteY45" fmla="*/ 29071 h 705621"/>
                    <a:gd name="connsiteX46" fmla="*/ 747121 w 1032944"/>
                    <a:gd name="connsiteY46" fmla="*/ 21142 h 705621"/>
                    <a:gd name="connsiteX47" fmla="*/ 762977 w 1032944"/>
                    <a:gd name="connsiteY47" fmla="*/ 15857 h 705621"/>
                    <a:gd name="connsiteX48" fmla="*/ 770906 w 1032944"/>
                    <a:gd name="connsiteY48" fmla="*/ 13214 h 705621"/>
                    <a:gd name="connsiteX49" fmla="*/ 805262 w 1032944"/>
                    <a:gd name="connsiteY49" fmla="*/ 10571 h 705621"/>
                    <a:gd name="connsiteX50" fmla="*/ 815833 w 1032944"/>
                    <a:gd name="connsiteY50" fmla="*/ 7929 h 705621"/>
                    <a:gd name="connsiteX51" fmla="*/ 823761 w 1032944"/>
                    <a:gd name="connsiteY51" fmla="*/ 5286 h 705621"/>
                    <a:gd name="connsiteX52" fmla="*/ 850189 w 1032944"/>
                    <a:gd name="connsiteY52" fmla="*/ 0 h 705621"/>
                    <a:gd name="connsiteX53" fmla="*/ 847546 w 1032944"/>
                    <a:gd name="connsiteY53" fmla="*/ 7929 h 705621"/>
                    <a:gd name="connsiteX54" fmla="*/ 842261 w 1032944"/>
                    <a:gd name="connsiteY54" fmla="*/ 15857 h 705621"/>
                    <a:gd name="connsiteX55" fmla="*/ 836975 w 1032944"/>
                    <a:gd name="connsiteY55" fmla="*/ 31713 h 705621"/>
                    <a:gd name="connsiteX56" fmla="*/ 839618 w 1032944"/>
                    <a:gd name="connsiteY56" fmla="*/ 39642 h 705621"/>
                    <a:gd name="connsiteX57" fmla="*/ 829047 w 1032944"/>
                    <a:gd name="connsiteY57" fmla="*/ 55498 h 705621"/>
                    <a:gd name="connsiteX58" fmla="*/ 823761 w 1032944"/>
                    <a:gd name="connsiteY58" fmla="*/ 87212 h 705621"/>
                    <a:gd name="connsiteX59" fmla="*/ 831690 w 1032944"/>
                    <a:gd name="connsiteY59" fmla="*/ 121568 h 705621"/>
                    <a:gd name="connsiteX60" fmla="*/ 823761 w 1032944"/>
                    <a:gd name="connsiteY60" fmla="*/ 140067 h 705621"/>
                    <a:gd name="connsiteX61" fmla="*/ 813190 w 1032944"/>
                    <a:gd name="connsiteY61" fmla="*/ 184994 h 705621"/>
                    <a:gd name="connsiteX62" fmla="*/ 805262 w 1032944"/>
                    <a:gd name="connsiteY62" fmla="*/ 187637 h 705621"/>
                    <a:gd name="connsiteX63" fmla="*/ 797333 w 1032944"/>
                    <a:gd name="connsiteY63" fmla="*/ 195566 h 705621"/>
                    <a:gd name="connsiteX64" fmla="*/ 813190 w 1032944"/>
                    <a:gd name="connsiteY64" fmla="*/ 227279 h 705621"/>
                    <a:gd name="connsiteX65" fmla="*/ 818476 w 1032944"/>
                    <a:gd name="connsiteY65" fmla="*/ 235207 h 705621"/>
                    <a:gd name="connsiteX66" fmla="*/ 826404 w 1032944"/>
                    <a:gd name="connsiteY66" fmla="*/ 261635 h 705621"/>
                    <a:gd name="connsiteX67" fmla="*/ 829047 w 1032944"/>
                    <a:gd name="connsiteY67" fmla="*/ 269563 h 705621"/>
                    <a:gd name="connsiteX68" fmla="*/ 831690 w 1032944"/>
                    <a:gd name="connsiteY68" fmla="*/ 277492 h 705621"/>
                    <a:gd name="connsiteX69" fmla="*/ 836975 w 1032944"/>
                    <a:gd name="connsiteY69" fmla="*/ 285420 h 705621"/>
                    <a:gd name="connsiteX70" fmla="*/ 839618 w 1032944"/>
                    <a:gd name="connsiteY70" fmla="*/ 293348 h 705621"/>
                    <a:gd name="connsiteX71" fmla="*/ 863403 w 1032944"/>
                    <a:gd name="connsiteY71" fmla="*/ 306562 h 705621"/>
                    <a:gd name="connsiteX72" fmla="*/ 871331 w 1032944"/>
                    <a:gd name="connsiteY72" fmla="*/ 314490 h 705621"/>
                    <a:gd name="connsiteX73" fmla="*/ 879259 w 1032944"/>
                    <a:gd name="connsiteY73" fmla="*/ 319776 h 705621"/>
                    <a:gd name="connsiteX74" fmla="*/ 884545 w 1032944"/>
                    <a:gd name="connsiteY74" fmla="*/ 335633 h 705621"/>
                    <a:gd name="connsiteX75" fmla="*/ 889831 w 1032944"/>
                    <a:gd name="connsiteY75" fmla="*/ 343561 h 705621"/>
                    <a:gd name="connsiteX76" fmla="*/ 892473 w 1032944"/>
                    <a:gd name="connsiteY76" fmla="*/ 351489 h 705621"/>
                    <a:gd name="connsiteX77" fmla="*/ 924187 w 1032944"/>
                    <a:gd name="connsiteY77" fmla="*/ 362060 h 705621"/>
                    <a:gd name="connsiteX78" fmla="*/ 940043 w 1032944"/>
                    <a:gd name="connsiteY78" fmla="*/ 369989 h 705621"/>
                    <a:gd name="connsiteX79" fmla="*/ 947972 w 1032944"/>
                    <a:gd name="connsiteY79" fmla="*/ 372631 h 705621"/>
                    <a:gd name="connsiteX80" fmla="*/ 971757 w 1032944"/>
                    <a:gd name="connsiteY80" fmla="*/ 385845 h 705621"/>
                    <a:gd name="connsiteX81" fmla="*/ 979685 w 1032944"/>
                    <a:gd name="connsiteY81" fmla="*/ 393774 h 705621"/>
                    <a:gd name="connsiteX82" fmla="*/ 984970 w 1032944"/>
                    <a:gd name="connsiteY82" fmla="*/ 409630 h 705621"/>
                    <a:gd name="connsiteX83" fmla="*/ 990256 w 1032944"/>
                    <a:gd name="connsiteY83" fmla="*/ 417559 h 705621"/>
                    <a:gd name="connsiteX84" fmla="*/ 1000827 w 1032944"/>
                    <a:gd name="connsiteY84" fmla="*/ 441344 h 705621"/>
                    <a:gd name="connsiteX85" fmla="*/ 1006113 w 1032944"/>
                    <a:gd name="connsiteY85" fmla="*/ 462486 h 705621"/>
                    <a:gd name="connsiteX86" fmla="*/ 1014041 w 1032944"/>
                    <a:gd name="connsiteY86" fmla="*/ 473057 h 705621"/>
                    <a:gd name="connsiteX87" fmla="*/ 1024612 w 1032944"/>
                    <a:gd name="connsiteY87" fmla="*/ 488913 h 705621"/>
                    <a:gd name="connsiteX88" fmla="*/ 1029898 w 1032944"/>
                    <a:gd name="connsiteY88" fmla="*/ 496842 h 705621"/>
                    <a:gd name="connsiteX89" fmla="*/ 1029898 w 1032944"/>
                    <a:gd name="connsiteY89" fmla="*/ 512698 h 705621"/>
                    <a:gd name="connsiteX90" fmla="*/ 1030710 w 1032944"/>
                    <a:gd name="connsiteY90" fmla="*/ 552657 h 705621"/>
                    <a:gd name="connsiteX91" fmla="*/ 995542 w 1032944"/>
                    <a:gd name="connsiteY91" fmla="*/ 502127 h 705621"/>
                    <a:gd name="connsiteX92" fmla="*/ 979685 w 1032944"/>
                    <a:gd name="connsiteY92" fmla="*/ 488913 h 705621"/>
                    <a:gd name="connsiteX93" fmla="*/ 929472 w 1032944"/>
                    <a:gd name="connsiteY93" fmla="*/ 483628 h 705621"/>
                    <a:gd name="connsiteX94" fmla="*/ 910973 w 1032944"/>
                    <a:gd name="connsiteY94" fmla="*/ 480985 h 705621"/>
                    <a:gd name="connsiteX95" fmla="*/ 900402 w 1032944"/>
                    <a:gd name="connsiteY95" fmla="*/ 467771 h 705621"/>
                    <a:gd name="connsiteX96" fmla="*/ 889831 w 1032944"/>
                    <a:gd name="connsiteY96" fmla="*/ 451915 h 705621"/>
                    <a:gd name="connsiteX97" fmla="*/ 873974 w 1032944"/>
                    <a:gd name="connsiteY97" fmla="*/ 446629 h 705621"/>
                    <a:gd name="connsiteX98" fmla="*/ 866046 w 1032944"/>
                    <a:gd name="connsiteY98" fmla="*/ 443986 h 705621"/>
                    <a:gd name="connsiteX99" fmla="*/ 844903 w 1032944"/>
                    <a:gd name="connsiteY99" fmla="*/ 449272 h 705621"/>
                    <a:gd name="connsiteX100" fmla="*/ 836975 w 1032944"/>
                    <a:gd name="connsiteY100" fmla="*/ 454557 h 705621"/>
                    <a:gd name="connsiteX101" fmla="*/ 831690 w 1032944"/>
                    <a:gd name="connsiteY101" fmla="*/ 462486 h 705621"/>
                    <a:gd name="connsiteX102" fmla="*/ 829047 w 1032944"/>
                    <a:gd name="connsiteY102" fmla="*/ 470414 h 705621"/>
                    <a:gd name="connsiteX103" fmla="*/ 821118 w 1032944"/>
                    <a:gd name="connsiteY103" fmla="*/ 478342 h 705621"/>
                    <a:gd name="connsiteX104" fmla="*/ 815833 w 1032944"/>
                    <a:gd name="connsiteY104" fmla="*/ 486271 h 705621"/>
                    <a:gd name="connsiteX105" fmla="*/ 799976 w 1032944"/>
                    <a:gd name="connsiteY105" fmla="*/ 502127 h 705621"/>
                    <a:gd name="connsiteX106" fmla="*/ 789405 w 1032944"/>
                    <a:gd name="connsiteY106" fmla="*/ 517984 h 705621"/>
                    <a:gd name="connsiteX107" fmla="*/ 784120 w 1032944"/>
                    <a:gd name="connsiteY107" fmla="*/ 525912 h 705621"/>
                    <a:gd name="connsiteX108" fmla="*/ 760335 w 1032944"/>
                    <a:gd name="connsiteY108" fmla="*/ 547055 h 705621"/>
                    <a:gd name="connsiteX109" fmla="*/ 755049 w 1032944"/>
                    <a:gd name="connsiteY109" fmla="*/ 554983 h 705621"/>
                    <a:gd name="connsiteX110" fmla="*/ 752406 w 1032944"/>
                    <a:gd name="connsiteY110" fmla="*/ 562911 h 705621"/>
                    <a:gd name="connsiteX111" fmla="*/ 741835 w 1032944"/>
                    <a:gd name="connsiteY111" fmla="*/ 578768 h 705621"/>
                    <a:gd name="connsiteX112" fmla="*/ 736550 w 1032944"/>
                    <a:gd name="connsiteY112" fmla="*/ 586696 h 705621"/>
                    <a:gd name="connsiteX113" fmla="*/ 731264 w 1032944"/>
                    <a:gd name="connsiteY113" fmla="*/ 594624 h 705621"/>
                    <a:gd name="connsiteX114" fmla="*/ 725979 w 1032944"/>
                    <a:gd name="connsiteY114" fmla="*/ 610481 h 705621"/>
                    <a:gd name="connsiteX115" fmla="*/ 723336 w 1032944"/>
                    <a:gd name="connsiteY115" fmla="*/ 618409 h 705621"/>
                    <a:gd name="connsiteX116" fmla="*/ 712765 w 1032944"/>
                    <a:gd name="connsiteY116" fmla="*/ 634266 h 705621"/>
                    <a:gd name="connsiteX117" fmla="*/ 704836 w 1032944"/>
                    <a:gd name="connsiteY117" fmla="*/ 650123 h 705621"/>
                    <a:gd name="connsiteX118" fmla="*/ 702194 w 1032944"/>
                    <a:gd name="connsiteY118" fmla="*/ 665979 h 705621"/>
                    <a:gd name="connsiteX119" fmla="*/ 694265 w 1032944"/>
                    <a:gd name="connsiteY119" fmla="*/ 663337 h 705621"/>
                    <a:gd name="connsiteX120" fmla="*/ 686337 w 1032944"/>
                    <a:gd name="connsiteY120" fmla="*/ 658051 h 705621"/>
                    <a:gd name="connsiteX121" fmla="*/ 673123 w 1032944"/>
                    <a:gd name="connsiteY121" fmla="*/ 664933 h 705621"/>
                    <a:gd name="connsiteX122" fmla="*/ 660432 w 1032944"/>
                    <a:gd name="connsiteY122" fmla="*/ 664410 h 705621"/>
                    <a:gd name="connsiteX123" fmla="*/ 649338 w 1032944"/>
                    <a:gd name="connsiteY123" fmla="*/ 655408 h 705621"/>
                    <a:gd name="connsiteX124" fmla="*/ 646695 w 1032944"/>
                    <a:gd name="connsiteY124" fmla="*/ 647480 h 705621"/>
                    <a:gd name="connsiteX125" fmla="*/ 617625 w 1032944"/>
                    <a:gd name="connsiteY125" fmla="*/ 647480 h 705621"/>
                    <a:gd name="connsiteX126" fmla="*/ 593027 w 1032944"/>
                    <a:gd name="connsiteY126" fmla="*/ 664411 h 705621"/>
                    <a:gd name="connsiteX127" fmla="*/ 534625 w 1032944"/>
                    <a:gd name="connsiteY127" fmla="*/ 667314 h 705621"/>
                    <a:gd name="connsiteX128" fmla="*/ 481825 w 1032944"/>
                    <a:gd name="connsiteY128" fmla="*/ 659386 h 705621"/>
                    <a:gd name="connsiteX129" fmla="*/ 437916 w 1032944"/>
                    <a:gd name="connsiteY129" fmla="*/ 644837 h 705621"/>
                    <a:gd name="connsiteX130" fmla="*/ 424702 w 1032944"/>
                    <a:gd name="connsiteY130" fmla="*/ 642194 h 705621"/>
                    <a:gd name="connsiteX131" fmla="*/ 416774 w 1032944"/>
                    <a:gd name="connsiteY131" fmla="*/ 639552 h 705621"/>
                    <a:gd name="connsiteX132" fmla="*/ 406203 w 1032944"/>
                    <a:gd name="connsiteY132" fmla="*/ 636909 h 705621"/>
                    <a:gd name="connsiteX133" fmla="*/ 390346 w 1032944"/>
                    <a:gd name="connsiteY133" fmla="*/ 631623 h 705621"/>
                    <a:gd name="connsiteX134" fmla="*/ 382418 w 1032944"/>
                    <a:gd name="connsiteY134" fmla="*/ 628981 h 705621"/>
                    <a:gd name="connsiteX135" fmla="*/ 366561 w 1032944"/>
                    <a:gd name="connsiteY135" fmla="*/ 621052 h 705621"/>
                    <a:gd name="connsiteX136" fmla="*/ 342776 w 1032944"/>
                    <a:gd name="connsiteY136" fmla="*/ 623695 h 705621"/>
                    <a:gd name="connsiteX137" fmla="*/ 313706 w 1032944"/>
                    <a:gd name="connsiteY137" fmla="*/ 626338 h 705621"/>
                    <a:gd name="connsiteX138" fmla="*/ 289921 w 1032944"/>
                    <a:gd name="connsiteY138" fmla="*/ 623695 h 705621"/>
                    <a:gd name="connsiteX139" fmla="*/ 281992 w 1032944"/>
                    <a:gd name="connsiteY139" fmla="*/ 621052 h 705621"/>
                    <a:gd name="connsiteX140" fmla="*/ 266136 w 1032944"/>
                    <a:gd name="connsiteY140" fmla="*/ 626338 h 705621"/>
                    <a:gd name="connsiteX141" fmla="*/ 258207 w 1032944"/>
                    <a:gd name="connsiteY141" fmla="*/ 628981 h 705621"/>
                    <a:gd name="connsiteX142" fmla="*/ 250279 w 1032944"/>
                    <a:gd name="connsiteY142" fmla="*/ 634266 h 705621"/>
                    <a:gd name="connsiteX143" fmla="*/ 234422 w 1032944"/>
                    <a:gd name="connsiteY143" fmla="*/ 639552 h 705621"/>
                    <a:gd name="connsiteX144" fmla="*/ 226494 w 1032944"/>
                    <a:gd name="connsiteY144" fmla="*/ 647480 h 705621"/>
                    <a:gd name="connsiteX145" fmla="*/ 218566 w 1032944"/>
                    <a:gd name="connsiteY145" fmla="*/ 652766 h 705621"/>
                    <a:gd name="connsiteX146" fmla="*/ 213280 w 1032944"/>
                    <a:gd name="connsiteY146" fmla="*/ 660694 h 705621"/>
                    <a:gd name="connsiteX147" fmla="*/ 197424 w 1032944"/>
                    <a:gd name="connsiteY147" fmla="*/ 668622 h 705621"/>
                    <a:gd name="connsiteX148" fmla="*/ 189495 w 1032944"/>
                    <a:gd name="connsiteY148" fmla="*/ 673908 h 705621"/>
                    <a:gd name="connsiteX149" fmla="*/ 184210 w 1032944"/>
                    <a:gd name="connsiteY149" fmla="*/ 665979 h 705621"/>
                    <a:gd name="connsiteX150" fmla="*/ 157782 w 1032944"/>
                    <a:gd name="connsiteY150" fmla="*/ 673908 h 705621"/>
                    <a:gd name="connsiteX151" fmla="*/ 149854 w 1032944"/>
                    <a:gd name="connsiteY151" fmla="*/ 681836 h 705621"/>
                    <a:gd name="connsiteX152" fmla="*/ 131354 w 1032944"/>
                    <a:gd name="connsiteY152" fmla="*/ 684479 h 705621"/>
                    <a:gd name="connsiteX153" fmla="*/ 107569 w 1032944"/>
                    <a:gd name="connsiteY153" fmla="*/ 697693 h 705621"/>
                    <a:gd name="connsiteX154" fmla="*/ 99641 w 1032944"/>
                    <a:gd name="connsiteY154" fmla="*/ 702978 h 705621"/>
                    <a:gd name="connsiteX155" fmla="*/ 91713 w 1032944"/>
                    <a:gd name="connsiteY155" fmla="*/ 705621 h 705621"/>
                    <a:gd name="connsiteX156" fmla="*/ 89070 w 1032944"/>
                    <a:gd name="connsiteY156" fmla="*/ 697693 h 705621"/>
                    <a:gd name="connsiteX157" fmla="*/ 73213 w 1032944"/>
                    <a:gd name="connsiteY157" fmla="*/ 684479 h 705621"/>
                    <a:gd name="connsiteX158" fmla="*/ 65285 w 1032944"/>
                    <a:gd name="connsiteY158" fmla="*/ 681836 h 705621"/>
                    <a:gd name="connsiteX159" fmla="*/ 49428 w 1032944"/>
                    <a:gd name="connsiteY159" fmla="*/ 671265 h 705621"/>
                    <a:gd name="connsiteX160" fmla="*/ 33572 w 1032944"/>
                    <a:gd name="connsiteY160" fmla="*/ 660694 h 705621"/>
                    <a:gd name="connsiteX161" fmla="*/ 25643 w 1032944"/>
                    <a:gd name="connsiteY161" fmla="*/ 655408 h 705621"/>
                    <a:gd name="connsiteX162" fmla="*/ 23001 w 1032944"/>
                    <a:gd name="connsiteY162" fmla="*/ 647480 h 705621"/>
                    <a:gd name="connsiteX163" fmla="*/ 0 w 1032944"/>
                    <a:gd name="connsiteY163" fmla="*/ 637431 h 705621"/>
                    <a:gd name="connsiteX164" fmla="*/ 9787 w 1032944"/>
                    <a:gd name="connsiteY164" fmla="*/ 581411 h 705621"/>
                    <a:gd name="connsiteX165" fmla="*/ 12429 w 1032944"/>
                    <a:gd name="connsiteY165" fmla="*/ 573482 h 705621"/>
                    <a:gd name="connsiteX166" fmla="*/ 20358 w 1032944"/>
                    <a:gd name="connsiteY166" fmla="*/ 570840 h 705621"/>
                    <a:gd name="connsiteX167" fmla="*/ 38857 w 1032944"/>
                    <a:gd name="connsiteY167" fmla="*/ 568197 h 705621"/>
                    <a:gd name="connsiteX168" fmla="*/ 46785 w 1032944"/>
                    <a:gd name="connsiteY168" fmla="*/ 562911 h 705621"/>
                    <a:gd name="connsiteX169" fmla="*/ 54714 w 1032944"/>
                    <a:gd name="connsiteY169" fmla="*/ 554983 h 705621"/>
                    <a:gd name="connsiteX170" fmla="*/ 70570 w 1032944"/>
                    <a:gd name="connsiteY170" fmla="*/ 549697 h 705621"/>
                    <a:gd name="connsiteX171" fmla="*/ 94355 w 1032944"/>
                    <a:gd name="connsiteY171" fmla="*/ 533841 h 705621"/>
                    <a:gd name="connsiteX172" fmla="*/ 102284 w 1032944"/>
                    <a:gd name="connsiteY172" fmla="*/ 528555 h 705621"/>
                    <a:gd name="connsiteX173" fmla="*/ 118140 w 1032944"/>
                    <a:gd name="connsiteY173" fmla="*/ 523270 h 705621"/>
                    <a:gd name="connsiteX174" fmla="*/ 126069 w 1032944"/>
                    <a:gd name="connsiteY174" fmla="*/ 517984 h 705621"/>
                    <a:gd name="connsiteX175" fmla="*/ 139283 w 1032944"/>
                    <a:gd name="connsiteY175" fmla="*/ 496842 h 705621"/>
                    <a:gd name="connsiteX176" fmla="*/ 141925 w 1032944"/>
                    <a:gd name="connsiteY176" fmla="*/ 488913 h 705621"/>
                    <a:gd name="connsiteX177" fmla="*/ 141925 w 1032944"/>
                    <a:gd name="connsiteY177" fmla="*/ 470414 h 705621"/>
                    <a:gd name="connsiteX178" fmla="*/ 139283 w 1032944"/>
                    <a:gd name="connsiteY178" fmla="*/ 462486 h 705621"/>
                    <a:gd name="connsiteX179" fmla="*/ 147211 w 1032944"/>
                    <a:gd name="connsiteY179" fmla="*/ 446629 h 705621"/>
                    <a:gd name="connsiteX180" fmla="*/ 152496 w 1032944"/>
                    <a:gd name="connsiteY180" fmla="*/ 430772 h 705621"/>
                    <a:gd name="connsiteX181" fmla="*/ 157782 w 1032944"/>
                    <a:gd name="connsiteY181" fmla="*/ 422844 h 705621"/>
                    <a:gd name="connsiteX182" fmla="*/ 163068 w 1032944"/>
                    <a:gd name="connsiteY182" fmla="*/ 395080 h 705621"/>
                    <a:gd name="connsiteX183" fmla="*/ 168353 w 1032944"/>
                    <a:gd name="connsiteY183" fmla="*/ 364703 h 705621"/>
                    <a:gd name="connsiteX184" fmla="*/ 173639 w 1032944"/>
                    <a:gd name="connsiteY184" fmla="*/ 356775 h 705621"/>
                    <a:gd name="connsiteX185" fmla="*/ 176281 w 1032944"/>
                    <a:gd name="connsiteY185" fmla="*/ 343561 h 705621"/>
                    <a:gd name="connsiteX186" fmla="*/ 178924 w 1032944"/>
                    <a:gd name="connsiteY186" fmla="*/ 325061 h 705621"/>
                    <a:gd name="connsiteX187" fmla="*/ 186853 w 1032944"/>
                    <a:gd name="connsiteY187" fmla="*/ 317133 h 705621"/>
                    <a:gd name="connsiteX188" fmla="*/ 181567 w 1032944"/>
                    <a:gd name="connsiteY188" fmla="*/ 303919 h 705621"/>
                    <a:gd name="connsiteX0" fmla="*/ 181567 w 1032944"/>
                    <a:gd name="connsiteY0" fmla="*/ 303919 h 705621"/>
                    <a:gd name="connsiteX1" fmla="*/ 189495 w 1032944"/>
                    <a:gd name="connsiteY1" fmla="*/ 290705 h 705621"/>
                    <a:gd name="connsiteX2" fmla="*/ 202709 w 1032944"/>
                    <a:gd name="connsiteY2" fmla="*/ 274849 h 705621"/>
                    <a:gd name="connsiteX3" fmla="*/ 210638 w 1032944"/>
                    <a:gd name="connsiteY3" fmla="*/ 258992 h 705621"/>
                    <a:gd name="connsiteX4" fmla="*/ 226494 w 1032944"/>
                    <a:gd name="connsiteY4" fmla="*/ 253707 h 705621"/>
                    <a:gd name="connsiteX5" fmla="*/ 258207 w 1032944"/>
                    <a:gd name="connsiteY5" fmla="*/ 248421 h 705621"/>
                    <a:gd name="connsiteX6" fmla="*/ 276707 w 1032944"/>
                    <a:gd name="connsiteY6" fmla="*/ 243135 h 705621"/>
                    <a:gd name="connsiteX7" fmla="*/ 288062 w 1032944"/>
                    <a:gd name="connsiteY7" fmla="*/ 209537 h 705621"/>
                    <a:gd name="connsiteX8" fmla="*/ 297849 w 1032944"/>
                    <a:gd name="connsiteY8" fmla="*/ 182352 h 705621"/>
                    <a:gd name="connsiteX9" fmla="*/ 300492 w 1032944"/>
                    <a:gd name="connsiteY9" fmla="*/ 174423 h 705621"/>
                    <a:gd name="connsiteX10" fmla="*/ 305777 w 1032944"/>
                    <a:gd name="connsiteY10" fmla="*/ 166495 h 705621"/>
                    <a:gd name="connsiteX11" fmla="*/ 313706 w 1032944"/>
                    <a:gd name="connsiteY11" fmla="*/ 158567 h 705621"/>
                    <a:gd name="connsiteX12" fmla="*/ 321634 w 1032944"/>
                    <a:gd name="connsiteY12" fmla="*/ 155924 h 705621"/>
                    <a:gd name="connsiteX13" fmla="*/ 332205 w 1032944"/>
                    <a:gd name="connsiteY13" fmla="*/ 171781 h 705621"/>
                    <a:gd name="connsiteX14" fmla="*/ 350705 w 1032944"/>
                    <a:gd name="connsiteY14" fmla="*/ 192923 h 705621"/>
                    <a:gd name="connsiteX15" fmla="*/ 361276 w 1032944"/>
                    <a:gd name="connsiteY15" fmla="*/ 208779 h 705621"/>
                    <a:gd name="connsiteX16" fmla="*/ 363918 w 1032944"/>
                    <a:gd name="connsiteY16" fmla="*/ 219350 h 705621"/>
                    <a:gd name="connsiteX17" fmla="*/ 366561 w 1032944"/>
                    <a:gd name="connsiteY17" fmla="*/ 227279 h 705621"/>
                    <a:gd name="connsiteX18" fmla="*/ 363918 w 1032944"/>
                    <a:gd name="connsiteY18" fmla="*/ 235207 h 705621"/>
                    <a:gd name="connsiteX19" fmla="*/ 382418 w 1032944"/>
                    <a:gd name="connsiteY19" fmla="*/ 247086 h 705621"/>
                    <a:gd name="connsiteX20" fmla="*/ 405419 w 1032944"/>
                    <a:gd name="connsiteY20" fmla="*/ 233871 h 705621"/>
                    <a:gd name="connsiteX21" fmla="*/ 415204 w 1032944"/>
                    <a:gd name="connsiteY21" fmla="*/ 221182 h 705621"/>
                    <a:gd name="connsiteX22" fmla="*/ 427868 w 1032944"/>
                    <a:gd name="connsiteY22" fmla="*/ 207183 h 705621"/>
                    <a:gd name="connsiteX23" fmla="*/ 455081 w 1032944"/>
                    <a:gd name="connsiteY23" fmla="*/ 187376 h 705621"/>
                    <a:gd name="connsiteX24" fmla="*/ 474915 w 1032944"/>
                    <a:gd name="connsiteY24" fmla="*/ 179709 h 705621"/>
                    <a:gd name="connsiteX25" fmla="*/ 482843 w 1032944"/>
                    <a:gd name="connsiteY25" fmla="*/ 177066 h 705621"/>
                    <a:gd name="connsiteX26" fmla="*/ 490772 w 1032944"/>
                    <a:gd name="connsiteY26" fmla="*/ 169138 h 705621"/>
                    <a:gd name="connsiteX27" fmla="*/ 498700 w 1032944"/>
                    <a:gd name="connsiteY27" fmla="*/ 166495 h 705621"/>
                    <a:gd name="connsiteX28" fmla="*/ 506628 w 1032944"/>
                    <a:gd name="connsiteY28" fmla="*/ 161209 h 705621"/>
                    <a:gd name="connsiteX29" fmla="*/ 517199 w 1032944"/>
                    <a:gd name="connsiteY29" fmla="*/ 158567 h 705621"/>
                    <a:gd name="connsiteX30" fmla="*/ 533056 w 1032944"/>
                    <a:gd name="connsiteY30" fmla="*/ 153281 h 705621"/>
                    <a:gd name="connsiteX31" fmla="*/ 540984 w 1032944"/>
                    <a:gd name="connsiteY31" fmla="*/ 150638 h 705621"/>
                    <a:gd name="connsiteX32" fmla="*/ 567412 w 1032944"/>
                    <a:gd name="connsiteY32" fmla="*/ 142710 h 705621"/>
                    <a:gd name="connsiteX33" fmla="*/ 591197 w 1032944"/>
                    <a:gd name="connsiteY33" fmla="*/ 132139 h 705621"/>
                    <a:gd name="connsiteX34" fmla="*/ 596744 w 1032944"/>
                    <a:gd name="connsiteY34" fmla="*/ 117590 h 705621"/>
                    <a:gd name="connsiteX35" fmla="*/ 608100 w 1032944"/>
                    <a:gd name="connsiteY35" fmla="*/ 95663 h 705621"/>
                    <a:gd name="connsiteX36" fmla="*/ 630839 w 1032944"/>
                    <a:gd name="connsiteY36" fmla="*/ 79283 h 705621"/>
                    <a:gd name="connsiteX37" fmla="*/ 638767 w 1032944"/>
                    <a:gd name="connsiteY37" fmla="*/ 76641 h 705621"/>
                    <a:gd name="connsiteX38" fmla="*/ 646695 w 1032944"/>
                    <a:gd name="connsiteY38" fmla="*/ 71355 h 705621"/>
                    <a:gd name="connsiteX39" fmla="*/ 654624 w 1032944"/>
                    <a:gd name="connsiteY39" fmla="*/ 68712 h 705621"/>
                    <a:gd name="connsiteX40" fmla="*/ 659909 w 1032944"/>
                    <a:gd name="connsiteY40" fmla="*/ 60784 h 705621"/>
                    <a:gd name="connsiteX41" fmla="*/ 675766 w 1032944"/>
                    <a:gd name="connsiteY41" fmla="*/ 52856 h 705621"/>
                    <a:gd name="connsiteX42" fmla="*/ 691622 w 1032944"/>
                    <a:gd name="connsiteY42" fmla="*/ 44927 h 705621"/>
                    <a:gd name="connsiteX43" fmla="*/ 699551 w 1032944"/>
                    <a:gd name="connsiteY43" fmla="*/ 39642 h 705621"/>
                    <a:gd name="connsiteX44" fmla="*/ 715407 w 1032944"/>
                    <a:gd name="connsiteY44" fmla="*/ 34356 h 705621"/>
                    <a:gd name="connsiteX45" fmla="*/ 731264 w 1032944"/>
                    <a:gd name="connsiteY45" fmla="*/ 29071 h 705621"/>
                    <a:gd name="connsiteX46" fmla="*/ 747121 w 1032944"/>
                    <a:gd name="connsiteY46" fmla="*/ 21142 h 705621"/>
                    <a:gd name="connsiteX47" fmla="*/ 762977 w 1032944"/>
                    <a:gd name="connsiteY47" fmla="*/ 15857 h 705621"/>
                    <a:gd name="connsiteX48" fmla="*/ 770906 w 1032944"/>
                    <a:gd name="connsiteY48" fmla="*/ 13214 h 705621"/>
                    <a:gd name="connsiteX49" fmla="*/ 805262 w 1032944"/>
                    <a:gd name="connsiteY49" fmla="*/ 10571 h 705621"/>
                    <a:gd name="connsiteX50" fmla="*/ 815833 w 1032944"/>
                    <a:gd name="connsiteY50" fmla="*/ 7929 h 705621"/>
                    <a:gd name="connsiteX51" fmla="*/ 823761 w 1032944"/>
                    <a:gd name="connsiteY51" fmla="*/ 5286 h 705621"/>
                    <a:gd name="connsiteX52" fmla="*/ 850189 w 1032944"/>
                    <a:gd name="connsiteY52" fmla="*/ 0 h 705621"/>
                    <a:gd name="connsiteX53" fmla="*/ 847546 w 1032944"/>
                    <a:gd name="connsiteY53" fmla="*/ 7929 h 705621"/>
                    <a:gd name="connsiteX54" fmla="*/ 842261 w 1032944"/>
                    <a:gd name="connsiteY54" fmla="*/ 15857 h 705621"/>
                    <a:gd name="connsiteX55" fmla="*/ 836975 w 1032944"/>
                    <a:gd name="connsiteY55" fmla="*/ 31713 h 705621"/>
                    <a:gd name="connsiteX56" fmla="*/ 839618 w 1032944"/>
                    <a:gd name="connsiteY56" fmla="*/ 39642 h 705621"/>
                    <a:gd name="connsiteX57" fmla="*/ 829047 w 1032944"/>
                    <a:gd name="connsiteY57" fmla="*/ 55498 h 705621"/>
                    <a:gd name="connsiteX58" fmla="*/ 823761 w 1032944"/>
                    <a:gd name="connsiteY58" fmla="*/ 87212 h 705621"/>
                    <a:gd name="connsiteX59" fmla="*/ 831690 w 1032944"/>
                    <a:gd name="connsiteY59" fmla="*/ 121568 h 705621"/>
                    <a:gd name="connsiteX60" fmla="*/ 823761 w 1032944"/>
                    <a:gd name="connsiteY60" fmla="*/ 140067 h 705621"/>
                    <a:gd name="connsiteX61" fmla="*/ 813190 w 1032944"/>
                    <a:gd name="connsiteY61" fmla="*/ 184994 h 705621"/>
                    <a:gd name="connsiteX62" fmla="*/ 805262 w 1032944"/>
                    <a:gd name="connsiteY62" fmla="*/ 187637 h 705621"/>
                    <a:gd name="connsiteX63" fmla="*/ 797333 w 1032944"/>
                    <a:gd name="connsiteY63" fmla="*/ 195566 h 705621"/>
                    <a:gd name="connsiteX64" fmla="*/ 813190 w 1032944"/>
                    <a:gd name="connsiteY64" fmla="*/ 227279 h 705621"/>
                    <a:gd name="connsiteX65" fmla="*/ 818476 w 1032944"/>
                    <a:gd name="connsiteY65" fmla="*/ 235207 h 705621"/>
                    <a:gd name="connsiteX66" fmla="*/ 826404 w 1032944"/>
                    <a:gd name="connsiteY66" fmla="*/ 261635 h 705621"/>
                    <a:gd name="connsiteX67" fmla="*/ 829047 w 1032944"/>
                    <a:gd name="connsiteY67" fmla="*/ 269563 h 705621"/>
                    <a:gd name="connsiteX68" fmla="*/ 831690 w 1032944"/>
                    <a:gd name="connsiteY68" fmla="*/ 277492 h 705621"/>
                    <a:gd name="connsiteX69" fmla="*/ 836975 w 1032944"/>
                    <a:gd name="connsiteY69" fmla="*/ 285420 h 705621"/>
                    <a:gd name="connsiteX70" fmla="*/ 839618 w 1032944"/>
                    <a:gd name="connsiteY70" fmla="*/ 293348 h 705621"/>
                    <a:gd name="connsiteX71" fmla="*/ 863403 w 1032944"/>
                    <a:gd name="connsiteY71" fmla="*/ 306562 h 705621"/>
                    <a:gd name="connsiteX72" fmla="*/ 871331 w 1032944"/>
                    <a:gd name="connsiteY72" fmla="*/ 314490 h 705621"/>
                    <a:gd name="connsiteX73" fmla="*/ 879259 w 1032944"/>
                    <a:gd name="connsiteY73" fmla="*/ 319776 h 705621"/>
                    <a:gd name="connsiteX74" fmla="*/ 884545 w 1032944"/>
                    <a:gd name="connsiteY74" fmla="*/ 335633 h 705621"/>
                    <a:gd name="connsiteX75" fmla="*/ 889831 w 1032944"/>
                    <a:gd name="connsiteY75" fmla="*/ 343561 h 705621"/>
                    <a:gd name="connsiteX76" fmla="*/ 892473 w 1032944"/>
                    <a:gd name="connsiteY76" fmla="*/ 351489 h 705621"/>
                    <a:gd name="connsiteX77" fmla="*/ 924187 w 1032944"/>
                    <a:gd name="connsiteY77" fmla="*/ 362060 h 705621"/>
                    <a:gd name="connsiteX78" fmla="*/ 940043 w 1032944"/>
                    <a:gd name="connsiteY78" fmla="*/ 369989 h 705621"/>
                    <a:gd name="connsiteX79" fmla="*/ 947972 w 1032944"/>
                    <a:gd name="connsiteY79" fmla="*/ 372631 h 705621"/>
                    <a:gd name="connsiteX80" fmla="*/ 971757 w 1032944"/>
                    <a:gd name="connsiteY80" fmla="*/ 385845 h 705621"/>
                    <a:gd name="connsiteX81" fmla="*/ 979685 w 1032944"/>
                    <a:gd name="connsiteY81" fmla="*/ 393774 h 705621"/>
                    <a:gd name="connsiteX82" fmla="*/ 984970 w 1032944"/>
                    <a:gd name="connsiteY82" fmla="*/ 409630 h 705621"/>
                    <a:gd name="connsiteX83" fmla="*/ 990256 w 1032944"/>
                    <a:gd name="connsiteY83" fmla="*/ 417559 h 705621"/>
                    <a:gd name="connsiteX84" fmla="*/ 1000827 w 1032944"/>
                    <a:gd name="connsiteY84" fmla="*/ 441344 h 705621"/>
                    <a:gd name="connsiteX85" fmla="*/ 1006113 w 1032944"/>
                    <a:gd name="connsiteY85" fmla="*/ 462486 h 705621"/>
                    <a:gd name="connsiteX86" fmla="*/ 1014041 w 1032944"/>
                    <a:gd name="connsiteY86" fmla="*/ 473057 h 705621"/>
                    <a:gd name="connsiteX87" fmla="*/ 1024612 w 1032944"/>
                    <a:gd name="connsiteY87" fmla="*/ 488913 h 705621"/>
                    <a:gd name="connsiteX88" fmla="*/ 1029898 w 1032944"/>
                    <a:gd name="connsiteY88" fmla="*/ 496842 h 705621"/>
                    <a:gd name="connsiteX89" fmla="*/ 1029898 w 1032944"/>
                    <a:gd name="connsiteY89" fmla="*/ 512698 h 705621"/>
                    <a:gd name="connsiteX90" fmla="*/ 1030710 w 1032944"/>
                    <a:gd name="connsiteY90" fmla="*/ 552657 h 705621"/>
                    <a:gd name="connsiteX91" fmla="*/ 995542 w 1032944"/>
                    <a:gd name="connsiteY91" fmla="*/ 502127 h 705621"/>
                    <a:gd name="connsiteX92" fmla="*/ 963016 w 1032944"/>
                    <a:gd name="connsiteY92" fmla="*/ 488913 h 705621"/>
                    <a:gd name="connsiteX93" fmla="*/ 929472 w 1032944"/>
                    <a:gd name="connsiteY93" fmla="*/ 483628 h 705621"/>
                    <a:gd name="connsiteX94" fmla="*/ 910973 w 1032944"/>
                    <a:gd name="connsiteY94" fmla="*/ 480985 h 705621"/>
                    <a:gd name="connsiteX95" fmla="*/ 900402 w 1032944"/>
                    <a:gd name="connsiteY95" fmla="*/ 467771 h 705621"/>
                    <a:gd name="connsiteX96" fmla="*/ 889831 w 1032944"/>
                    <a:gd name="connsiteY96" fmla="*/ 451915 h 705621"/>
                    <a:gd name="connsiteX97" fmla="*/ 873974 w 1032944"/>
                    <a:gd name="connsiteY97" fmla="*/ 446629 h 705621"/>
                    <a:gd name="connsiteX98" fmla="*/ 866046 w 1032944"/>
                    <a:gd name="connsiteY98" fmla="*/ 443986 h 705621"/>
                    <a:gd name="connsiteX99" fmla="*/ 844903 w 1032944"/>
                    <a:gd name="connsiteY99" fmla="*/ 449272 h 705621"/>
                    <a:gd name="connsiteX100" fmla="*/ 836975 w 1032944"/>
                    <a:gd name="connsiteY100" fmla="*/ 454557 h 705621"/>
                    <a:gd name="connsiteX101" fmla="*/ 831690 w 1032944"/>
                    <a:gd name="connsiteY101" fmla="*/ 462486 h 705621"/>
                    <a:gd name="connsiteX102" fmla="*/ 829047 w 1032944"/>
                    <a:gd name="connsiteY102" fmla="*/ 470414 h 705621"/>
                    <a:gd name="connsiteX103" fmla="*/ 821118 w 1032944"/>
                    <a:gd name="connsiteY103" fmla="*/ 478342 h 705621"/>
                    <a:gd name="connsiteX104" fmla="*/ 815833 w 1032944"/>
                    <a:gd name="connsiteY104" fmla="*/ 486271 h 705621"/>
                    <a:gd name="connsiteX105" fmla="*/ 799976 w 1032944"/>
                    <a:gd name="connsiteY105" fmla="*/ 502127 h 705621"/>
                    <a:gd name="connsiteX106" fmla="*/ 789405 w 1032944"/>
                    <a:gd name="connsiteY106" fmla="*/ 517984 h 705621"/>
                    <a:gd name="connsiteX107" fmla="*/ 784120 w 1032944"/>
                    <a:gd name="connsiteY107" fmla="*/ 525912 h 705621"/>
                    <a:gd name="connsiteX108" fmla="*/ 760335 w 1032944"/>
                    <a:gd name="connsiteY108" fmla="*/ 547055 h 705621"/>
                    <a:gd name="connsiteX109" fmla="*/ 755049 w 1032944"/>
                    <a:gd name="connsiteY109" fmla="*/ 554983 h 705621"/>
                    <a:gd name="connsiteX110" fmla="*/ 752406 w 1032944"/>
                    <a:gd name="connsiteY110" fmla="*/ 562911 h 705621"/>
                    <a:gd name="connsiteX111" fmla="*/ 741835 w 1032944"/>
                    <a:gd name="connsiteY111" fmla="*/ 578768 h 705621"/>
                    <a:gd name="connsiteX112" fmla="*/ 736550 w 1032944"/>
                    <a:gd name="connsiteY112" fmla="*/ 586696 h 705621"/>
                    <a:gd name="connsiteX113" fmla="*/ 731264 w 1032944"/>
                    <a:gd name="connsiteY113" fmla="*/ 594624 h 705621"/>
                    <a:gd name="connsiteX114" fmla="*/ 725979 w 1032944"/>
                    <a:gd name="connsiteY114" fmla="*/ 610481 h 705621"/>
                    <a:gd name="connsiteX115" fmla="*/ 723336 w 1032944"/>
                    <a:gd name="connsiteY115" fmla="*/ 618409 h 705621"/>
                    <a:gd name="connsiteX116" fmla="*/ 712765 w 1032944"/>
                    <a:gd name="connsiteY116" fmla="*/ 634266 h 705621"/>
                    <a:gd name="connsiteX117" fmla="*/ 704836 w 1032944"/>
                    <a:gd name="connsiteY117" fmla="*/ 650123 h 705621"/>
                    <a:gd name="connsiteX118" fmla="*/ 702194 w 1032944"/>
                    <a:gd name="connsiteY118" fmla="*/ 665979 h 705621"/>
                    <a:gd name="connsiteX119" fmla="*/ 694265 w 1032944"/>
                    <a:gd name="connsiteY119" fmla="*/ 663337 h 705621"/>
                    <a:gd name="connsiteX120" fmla="*/ 686337 w 1032944"/>
                    <a:gd name="connsiteY120" fmla="*/ 658051 h 705621"/>
                    <a:gd name="connsiteX121" fmla="*/ 673123 w 1032944"/>
                    <a:gd name="connsiteY121" fmla="*/ 664933 h 705621"/>
                    <a:gd name="connsiteX122" fmla="*/ 660432 w 1032944"/>
                    <a:gd name="connsiteY122" fmla="*/ 664410 h 705621"/>
                    <a:gd name="connsiteX123" fmla="*/ 649338 w 1032944"/>
                    <a:gd name="connsiteY123" fmla="*/ 655408 h 705621"/>
                    <a:gd name="connsiteX124" fmla="*/ 646695 w 1032944"/>
                    <a:gd name="connsiteY124" fmla="*/ 647480 h 705621"/>
                    <a:gd name="connsiteX125" fmla="*/ 617625 w 1032944"/>
                    <a:gd name="connsiteY125" fmla="*/ 647480 h 705621"/>
                    <a:gd name="connsiteX126" fmla="*/ 593027 w 1032944"/>
                    <a:gd name="connsiteY126" fmla="*/ 664411 h 705621"/>
                    <a:gd name="connsiteX127" fmla="*/ 534625 w 1032944"/>
                    <a:gd name="connsiteY127" fmla="*/ 667314 h 705621"/>
                    <a:gd name="connsiteX128" fmla="*/ 481825 w 1032944"/>
                    <a:gd name="connsiteY128" fmla="*/ 659386 h 705621"/>
                    <a:gd name="connsiteX129" fmla="*/ 437916 w 1032944"/>
                    <a:gd name="connsiteY129" fmla="*/ 644837 h 705621"/>
                    <a:gd name="connsiteX130" fmla="*/ 424702 w 1032944"/>
                    <a:gd name="connsiteY130" fmla="*/ 642194 h 705621"/>
                    <a:gd name="connsiteX131" fmla="*/ 416774 w 1032944"/>
                    <a:gd name="connsiteY131" fmla="*/ 639552 h 705621"/>
                    <a:gd name="connsiteX132" fmla="*/ 406203 w 1032944"/>
                    <a:gd name="connsiteY132" fmla="*/ 636909 h 705621"/>
                    <a:gd name="connsiteX133" fmla="*/ 390346 w 1032944"/>
                    <a:gd name="connsiteY133" fmla="*/ 631623 h 705621"/>
                    <a:gd name="connsiteX134" fmla="*/ 382418 w 1032944"/>
                    <a:gd name="connsiteY134" fmla="*/ 628981 h 705621"/>
                    <a:gd name="connsiteX135" fmla="*/ 366561 w 1032944"/>
                    <a:gd name="connsiteY135" fmla="*/ 621052 h 705621"/>
                    <a:gd name="connsiteX136" fmla="*/ 342776 w 1032944"/>
                    <a:gd name="connsiteY136" fmla="*/ 623695 h 705621"/>
                    <a:gd name="connsiteX137" fmla="*/ 313706 w 1032944"/>
                    <a:gd name="connsiteY137" fmla="*/ 626338 h 705621"/>
                    <a:gd name="connsiteX138" fmla="*/ 289921 w 1032944"/>
                    <a:gd name="connsiteY138" fmla="*/ 623695 h 705621"/>
                    <a:gd name="connsiteX139" fmla="*/ 281992 w 1032944"/>
                    <a:gd name="connsiteY139" fmla="*/ 621052 h 705621"/>
                    <a:gd name="connsiteX140" fmla="*/ 266136 w 1032944"/>
                    <a:gd name="connsiteY140" fmla="*/ 626338 h 705621"/>
                    <a:gd name="connsiteX141" fmla="*/ 258207 w 1032944"/>
                    <a:gd name="connsiteY141" fmla="*/ 628981 h 705621"/>
                    <a:gd name="connsiteX142" fmla="*/ 250279 w 1032944"/>
                    <a:gd name="connsiteY142" fmla="*/ 634266 h 705621"/>
                    <a:gd name="connsiteX143" fmla="*/ 234422 w 1032944"/>
                    <a:gd name="connsiteY143" fmla="*/ 639552 h 705621"/>
                    <a:gd name="connsiteX144" fmla="*/ 226494 w 1032944"/>
                    <a:gd name="connsiteY144" fmla="*/ 647480 h 705621"/>
                    <a:gd name="connsiteX145" fmla="*/ 218566 w 1032944"/>
                    <a:gd name="connsiteY145" fmla="*/ 652766 h 705621"/>
                    <a:gd name="connsiteX146" fmla="*/ 213280 w 1032944"/>
                    <a:gd name="connsiteY146" fmla="*/ 660694 h 705621"/>
                    <a:gd name="connsiteX147" fmla="*/ 197424 w 1032944"/>
                    <a:gd name="connsiteY147" fmla="*/ 668622 h 705621"/>
                    <a:gd name="connsiteX148" fmla="*/ 189495 w 1032944"/>
                    <a:gd name="connsiteY148" fmla="*/ 673908 h 705621"/>
                    <a:gd name="connsiteX149" fmla="*/ 184210 w 1032944"/>
                    <a:gd name="connsiteY149" fmla="*/ 665979 h 705621"/>
                    <a:gd name="connsiteX150" fmla="*/ 157782 w 1032944"/>
                    <a:gd name="connsiteY150" fmla="*/ 673908 h 705621"/>
                    <a:gd name="connsiteX151" fmla="*/ 149854 w 1032944"/>
                    <a:gd name="connsiteY151" fmla="*/ 681836 h 705621"/>
                    <a:gd name="connsiteX152" fmla="*/ 131354 w 1032944"/>
                    <a:gd name="connsiteY152" fmla="*/ 684479 h 705621"/>
                    <a:gd name="connsiteX153" fmla="*/ 107569 w 1032944"/>
                    <a:gd name="connsiteY153" fmla="*/ 697693 h 705621"/>
                    <a:gd name="connsiteX154" fmla="*/ 99641 w 1032944"/>
                    <a:gd name="connsiteY154" fmla="*/ 702978 h 705621"/>
                    <a:gd name="connsiteX155" fmla="*/ 91713 w 1032944"/>
                    <a:gd name="connsiteY155" fmla="*/ 705621 h 705621"/>
                    <a:gd name="connsiteX156" fmla="*/ 89070 w 1032944"/>
                    <a:gd name="connsiteY156" fmla="*/ 697693 h 705621"/>
                    <a:gd name="connsiteX157" fmla="*/ 73213 w 1032944"/>
                    <a:gd name="connsiteY157" fmla="*/ 684479 h 705621"/>
                    <a:gd name="connsiteX158" fmla="*/ 65285 w 1032944"/>
                    <a:gd name="connsiteY158" fmla="*/ 681836 h 705621"/>
                    <a:gd name="connsiteX159" fmla="*/ 49428 w 1032944"/>
                    <a:gd name="connsiteY159" fmla="*/ 671265 h 705621"/>
                    <a:gd name="connsiteX160" fmla="*/ 33572 w 1032944"/>
                    <a:gd name="connsiteY160" fmla="*/ 660694 h 705621"/>
                    <a:gd name="connsiteX161" fmla="*/ 25643 w 1032944"/>
                    <a:gd name="connsiteY161" fmla="*/ 655408 h 705621"/>
                    <a:gd name="connsiteX162" fmla="*/ 23001 w 1032944"/>
                    <a:gd name="connsiteY162" fmla="*/ 647480 h 705621"/>
                    <a:gd name="connsiteX163" fmla="*/ 0 w 1032944"/>
                    <a:gd name="connsiteY163" fmla="*/ 637431 h 705621"/>
                    <a:gd name="connsiteX164" fmla="*/ 9787 w 1032944"/>
                    <a:gd name="connsiteY164" fmla="*/ 581411 h 705621"/>
                    <a:gd name="connsiteX165" fmla="*/ 12429 w 1032944"/>
                    <a:gd name="connsiteY165" fmla="*/ 573482 h 705621"/>
                    <a:gd name="connsiteX166" fmla="*/ 20358 w 1032944"/>
                    <a:gd name="connsiteY166" fmla="*/ 570840 h 705621"/>
                    <a:gd name="connsiteX167" fmla="*/ 38857 w 1032944"/>
                    <a:gd name="connsiteY167" fmla="*/ 568197 h 705621"/>
                    <a:gd name="connsiteX168" fmla="*/ 46785 w 1032944"/>
                    <a:gd name="connsiteY168" fmla="*/ 562911 h 705621"/>
                    <a:gd name="connsiteX169" fmla="*/ 54714 w 1032944"/>
                    <a:gd name="connsiteY169" fmla="*/ 554983 h 705621"/>
                    <a:gd name="connsiteX170" fmla="*/ 70570 w 1032944"/>
                    <a:gd name="connsiteY170" fmla="*/ 549697 h 705621"/>
                    <a:gd name="connsiteX171" fmla="*/ 94355 w 1032944"/>
                    <a:gd name="connsiteY171" fmla="*/ 533841 h 705621"/>
                    <a:gd name="connsiteX172" fmla="*/ 102284 w 1032944"/>
                    <a:gd name="connsiteY172" fmla="*/ 528555 h 705621"/>
                    <a:gd name="connsiteX173" fmla="*/ 118140 w 1032944"/>
                    <a:gd name="connsiteY173" fmla="*/ 523270 h 705621"/>
                    <a:gd name="connsiteX174" fmla="*/ 126069 w 1032944"/>
                    <a:gd name="connsiteY174" fmla="*/ 517984 h 705621"/>
                    <a:gd name="connsiteX175" fmla="*/ 139283 w 1032944"/>
                    <a:gd name="connsiteY175" fmla="*/ 496842 h 705621"/>
                    <a:gd name="connsiteX176" fmla="*/ 141925 w 1032944"/>
                    <a:gd name="connsiteY176" fmla="*/ 488913 h 705621"/>
                    <a:gd name="connsiteX177" fmla="*/ 141925 w 1032944"/>
                    <a:gd name="connsiteY177" fmla="*/ 470414 h 705621"/>
                    <a:gd name="connsiteX178" fmla="*/ 139283 w 1032944"/>
                    <a:gd name="connsiteY178" fmla="*/ 462486 h 705621"/>
                    <a:gd name="connsiteX179" fmla="*/ 147211 w 1032944"/>
                    <a:gd name="connsiteY179" fmla="*/ 446629 h 705621"/>
                    <a:gd name="connsiteX180" fmla="*/ 152496 w 1032944"/>
                    <a:gd name="connsiteY180" fmla="*/ 430772 h 705621"/>
                    <a:gd name="connsiteX181" fmla="*/ 157782 w 1032944"/>
                    <a:gd name="connsiteY181" fmla="*/ 422844 h 705621"/>
                    <a:gd name="connsiteX182" fmla="*/ 163068 w 1032944"/>
                    <a:gd name="connsiteY182" fmla="*/ 395080 h 705621"/>
                    <a:gd name="connsiteX183" fmla="*/ 168353 w 1032944"/>
                    <a:gd name="connsiteY183" fmla="*/ 364703 h 705621"/>
                    <a:gd name="connsiteX184" fmla="*/ 173639 w 1032944"/>
                    <a:gd name="connsiteY184" fmla="*/ 356775 h 705621"/>
                    <a:gd name="connsiteX185" fmla="*/ 176281 w 1032944"/>
                    <a:gd name="connsiteY185" fmla="*/ 343561 h 705621"/>
                    <a:gd name="connsiteX186" fmla="*/ 178924 w 1032944"/>
                    <a:gd name="connsiteY186" fmla="*/ 325061 h 705621"/>
                    <a:gd name="connsiteX187" fmla="*/ 186853 w 1032944"/>
                    <a:gd name="connsiteY187" fmla="*/ 317133 h 705621"/>
                    <a:gd name="connsiteX188" fmla="*/ 181567 w 1032944"/>
                    <a:gd name="connsiteY188" fmla="*/ 303919 h 705621"/>
                    <a:gd name="connsiteX0" fmla="*/ 181567 w 1033438"/>
                    <a:gd name="connsiteY0" fmla="*/ 303919 h 705621"/>
                    <a:gd name="connsiteX1" fmla="*/ 189495 w 1033438"/>
                    <a:gd name="connsiteY1" fmla="*/ 290705 h 705621"/>
                    <a:gd name="connsiteX2" fmla="*/ 202709 w 1033438"/>
                    <a:gd name="connsiteY2" fmla="*/ 274849 h 705621"/>
                    <a:gd name="connsiteX3" fmla="*/ 210638 w 1033438"/>
                    <a:gd name="connsiteY3" fmla="*/ 258992 h 705621"/>
                    <a:gd name="connsiteX4" fmla="*/ 226494 w 1033438"/>
                    <a:gd name="connsiteY4" fmla="*/ 253707 h 705621"/>
                    <a:gd name="connsiteX5" fmla="*/ 258207 w 1033438"/>
                    <a:gd name="connsiteY5" fmla="*/ 248421 h 705621"/>
                    <a:gd name="connsiteX6" fmla="*/ 276707 w 1033438"/>
                    <a:gd name="connsiteY6" fmla="*/ 243135 h 705621"/>
                    <a:gd name="connsiteX7" fmla="*/ 288062 w 1033438"/>
                    <a:gd name="connsiteY7" fmla="*/ 209537 h 705621"/>
                    <a:gd name="connsiteX8" fmla="*/ 297849 w 1033438"/>
                    <a:gd name="connsiteY8" fmla="*/ 182352 h 705621"/>
                    <a:gd name="connsiteX9" fmla="*/ 300492 w 1033438"/>
                    <a:gd name="connsiteY9" fmla="*/ 174423 h 705621"/>
                    <a:gd name="connsiteX10" fmla="*/ 305777 w 1033438"/>
                    <a:gd name="connsiteY10" fmla="*/ 166495 h 705621"/>
                    <a:gd name="connsiteX11" fmla="*/ 313706 w 1033438"/>
                    <a:gd name="connsiteY11" fmla="*/ 158567 h 705621"/>
                    <a:gd name="connsiteX12" fmla="*/ 321634 w 1033438"/>
                    <a:gd name="connsiteY12" fmla="*/ 155924 h 705621"/>
                    <a:gd name="connsiteX13" fmla="*/ 332205 w 1033438"/>
                    <a:gd name="connsiteY13" fmla="*/ 171781 h 705621"/>
                    <a:gd name="connsiteX14" fmla="*/ 350705 w 1033438"/>
                    <a:gd name="connsiteY14" fmla="*/ 192923 h 705621"/>
                    <a:gd name="connsiteX15" fmla="*/ 361276 w 1033438"/>
                    <a:gd name="connsiteY15" fmla="*/ 208779 h 705621"/>
                    <a:gd name="connsiteX16" fmla="*/ 363918 w 1033438"/>
                    <a:gd name="connsiteY16" fmla="*/ 219350 h 705621"/>
                    <a:gd name="connsiteX17" fmla="*/ 366561 w 1033438"/>
                    <a:gd name="connsiteY17" fmla="*/ 227279 h 705621"/>
                    <a:gd name="connsiteX18" fmla="*/ 363918 w 1033438"/>
                    <a:gd name="connsiteY18" fmla="*/ 235207 h 705621"/>
                    <a:gd name="connsiteX19" fmla="*/ 382418 w 1033438"/>
                    <a:gd name="connsiteY19" fmla="*/ 247086 h 705621"/>
                    <a:gd name="connsiteX20" fmla="*/ 405419 w 1033438"/>
                    <a:gd name="connsiteY20" fmla="*/ 233871 h 705621"/>
                    <a:gd name="connsiteX21" fmla="*/ 415204 w 1033438"/>
                    <a:gd name="connsiteY21" fmla="*/ 221182 h 705621"/>
                    <a:gd name="connsiteX22" fmla="*/ 427868 w 1033438"/>
                    <a:gd name="connsiteY22" fmla="*/ 207183 h 705621"/>
                    <a:gd name="connsiteX23" fmla="*/ 455081 w 1033438"/>
                    <a:gd name="connsiteY23" fmla="*/ 187376 h 705621"/>
                    <a:gd name="connsiteX24" fmla="*/ 474915 w 1033438"/>
                    <a:gd name="connsiteY24" fmla="*/ 179709 h 705621"/>
                    <a:gd name="connsiteX25" fmla="*/ 482843 w 1033438"/>
                    <a:gd name="connsiteY25" fmla="*/ 177066 h 705621"/>
                    <a:gd name="connsiteX26" fmla="*/ 490772 w 1033438"/>
                    <a:gd name="connsiteY26" fmla="*/ 169138 h 705621"/>
                    <a:gd name="connsiteX27" fmla="*/ 498700 w 1033438"/>
                    <a:gd name="connsiteY27" fmla="*/ 166495 h 705621"/>
                    <a:gd name="connsiteX28" fmla="*/ 506628 w 1033438"/>
                    <a:gd name="connsiteY28" fmla="*/ 161209 h 705621"/>
                    <a:gd name="connsiteX29" fmla="*/ 517199 w 1033438"/>
                    <a:gd name="connsiteY29" fmla="*/ 158567 h 705621"/>
                    <a:gd name="connsiteX30" fmla="*/ 533056 w 1033438"/>
                    <a:gd name="connsiteY30" fmla="*/ 153281 h 705621"/>
                    <a:gd name="connsiteX31" fmla="*/ 540984 w 1033438"/>
                    <a:gd name="connsiteY31" fmla="*/ 150638 h 705621"/>
                    <a:gd name="connsiteX32" fmla="*/ 567412 w 1033438"/>
                    <a:gd name="connsiteY32" fmla="*/ 142710 h 705621"/>
                    <a:gd name="connsiteX33" fmla="*/ 591197 w 1033438"/>
                    <a:gd name="connsiteY33" fmla="*/ 132139 h 705621"/>
                    <a:gd name="connsiteX34" fmla="*/ 596744 w 1033438"/>
                    <a:gd name="connsiteY34" fmla="*/ 117590 h 705621"/>
                    <a:gd name="connsiteX35" fmla="*/ 608100 w 1033438"/>
                    <a:gd name="connsiteY35" fmla="*/ 95663 h 705621"/>
                    <a:gd name="connsiteX36" fmla="*/ 630839 w 1033438"/>
                    <a:gd name="connsiteY36" fmla="*/ 79283 h 705621"/>
                    <a:gd name="connsiteX37" fmla="*/ 638767 w 1033438"/>
                    <a:gd name="connsiteY37" fmla="*/ 76641 h 705621"/>
                    <a:gd name="connsiteX38" fmla="*/ 646695 w 1033438"/>
                    <a:gd name="connsiteY38" fmla="*/ 71355 h 705621"/>
                    <a:gd name="connsiteX39" fmla="*/ 654624 w 1033438"/>
                    <a:gd name="connsiteY39" fmla="*/ 68712 h 705621"/>
                    <a:gd name="connsiteX40" fmla="*/ 659909 w 1033438"/>
                    <a:gd name="connsiteY40" fmla="*/ 60784 h 705621"/>
                    <a:gd name="connsiteX41" fmla="*/ 675766 w 1033438"/>
                    <a:gd name="connsiteY41" fmla="*/ 52856 h 705621"/>
                    <a:gd name="connsiteX42" fmla="*/ 691622 w 1033438"/>
                    <a:gd name="connsiteY42" fmla="*/ 44927 h 705621"/>
                    <a:gd name="connsiteX43" fmla="*/ 699551 w 1033438"/>
                    <a:gd name="connsiteY43" fmla="*/ 39642 h 705621"/>
                    <a:gd name="connsiteX44" fmla="*/ 715407 w 1033438"/>
                    <a:gd name="connsiteY44" fmla="*/ 34356 h 705621"/>
                    <a:gd name="connsiteX45" fmla="*/ 731264 w 1033438"/>
                    <a:gd name="connsiteY45" fmla="*/ 29071 h 705621"/>
                    <a:gd name="connsiteX46" fmla="*/ 747121 w 1033438"/>
                    <a:gd name="connsiteY46" fmla="*/ 21142 h 705621"/>
                    <a:gd name="connsiteX47" fmla="*/ 762977 w 1033438"/>
                    <a:gd name="connsiteY47" fmla="*/ 15857 h 705621"/>
                    <a:gd name="connsiteX48" fmla="*/ 770906 w 1033438"/>
                    <a:gd name="connsiteY48" fmla="*/ 13214 h 705621"/>
                    <a:gd name="connsiteX49" fmla="*/ 805262 w 1033438"/>
                    <a:gd name="connsiteY49" fmla="*/ 10571 h 705621"/>
                    <a:gd name="connsiteX50" fmla="*/ 815833 w 1033438"/>
                    <a:gd name="connsiteY50" fmla="*/ 7929 h 705621"/>
                    <a:gd name="connsiteX51" fmla="*/ 823761 w 1033438"/>
                    <a:gd name="connsiteY51" fmla="*/ 5286 h 705621"/>
                    <a:gd name="connsiteX52" fmla="*/ 850189 w 1033438"/>
                    <a:gd name="connsiteY52" fmla="*/ 0 h 705621"/>
                    <a:gd name="connsiteX53" fmla="*/ 847546 w 1033438"/>
                    <a:gd name="connsiteY53" fmla="*/ 7929 h 705621"/>
                    <a:gd name="connsiteX54" fmla="*/ 842261 w 1033438"/>
                    <a:gd name="connsiteY54" fmla="*/ 15857 h 705621"/>
                    <a:gd name="connsiteX55" fmla="*/ 836975 w 1033438"/>
                    <a:gd name="connsiteY55" fmla="*/ 31713 h 705621"/>
                    <a:gd name="connsiteX56" fmla="*/ 839618 w 1033438"/>
                    <a:gd name="connsiteY56" fmla="*/ 39642 h 705621"/>
                    <a:gd name="connsiteX57" fmla="*/ 829047 w 1033438"/>
                    <a:gd name="connsiteY57" fmla="*/ 55498 h 705621"/>
                    <a:gd name="connsiteX58" fmla="*/ 823761 w 1033438"/>
                    <a:gd name="connsiteY58" fmla="*/ 87212 h 705621"/>
                    <a:gd name="connsiteX59" fmla="*/ 831690 w 1033438"/>
                    <a:gd name="connsiteY59" fmla="*/ 121568 h 705621"/>
                    <a:gd name="connsiteX60" fmla="*/ 823761 w 1033438"/>
                    <a:gd name="connsiteY60" fmla="*/ 140067 h 705621"/>
                    <a:gd name="connsiteX61" fmla="*/ 813190 w 1033438"/>
                    <a:gd name="connsiteY61" fmla="*/ 184994 h 705621"/>
                    <a:gd name="connsiteX62" fmla="*/ 805262 w 1033438"/>
                    <a:gd name="connsiteY62" fmla="*/ 187637 h 705621"/>
                    <a:gd name="connsiteX63" fmla="*/ 797333 w 1033438"/>
                    <a:gd name="connsiteY63" fmla="*/ 195566 h 705621"/>
                    <a:gd name="connsiteX64" fmla="*/ 813190 w 1033438"/>
                    <a:gd name="connsiteY64" fmla="*/ 227279 h 705621"/>
                    <a:gd name="connsiteX65" fmla="*/ 818476 w 1033438"/>
                    <a:gd name="connsiteY65" fmla="*/ 235207 h 705621"/>
                    <a:gd name="connsiteX66" fmla="*/ 826404 w 1033438"/>
                    <a:gd name="connsiteY66" fmla="*/ 261635 h 705621"/>
                    <a:gd name="connsiteX67" fmla="*/ 829047 w 1033438"/>
                    <a:gd name="connsiteY67" fmla="*/ 269563 h 705621"/>
                    <a:gd name="connsiteX68" fmla="*/ 831690 w 1033438"/>
                    <a:gd name="connsiteY68" fmla="*/ 277492 h 705621"/>
                    <a:gd name="connsiteX69" fmla="*/ 836975 w 1033438"/>
                    <a:gd name="connsiteY69" fmla="*/ 285420 h 705621"/>
                    <a:gd name="connsiteX70" fmla="*/ 839618 w 1033438"/>
                    <a:gd name="connsiteY70" fmla="*/ 293348 h 705621"/>
                    <a:gd name="connsiteX71" fmla="*/ 863403 w 1033438"/>
                    <a:gd name="connsiteY71" fmla="*/ 306562 h 705621"/>
                    <a:gd name="connsiteX72" fmla="*/ 871331 w 1033438"/>
                    <a:gd name="connsiteY72" fmla="*/ 314490 h 705621"/>
                    <a:gd name="connsiteX73" fmla="*/ 879259 w 1033438"/>
                    <a:gd name="connsiteY73" fmla="*/ 319776 h 705621"/>
                    <a:gd name="connsiteX74" fmla="*/ 884545 w 1033438"/>
                    <a:gd name="connsiteY74" fmla="*/ 335633 h 705621"/>
                    <a:gd name="connsiteX75" fmla="*/ 889831 w 1033438"/>
                    <a:gd name="connsiteY75" fmla="*/ 343561 h 705621"/>
                    <a:gd name="connsiteX76" fmla="*/ 892473 w 1033438"/>
                    <a:gd name="connsiteY76" fmla="*/ 351489 h 705621"/>
                    <a:gd name="connsiteX77" fmla="*/ 924187 w 1033438"/>
                    <a:gd name="connsiteY77" fmla="*/ 362060 h 705621"/>
                    <a:gd name="connsiteX78" fmla="*/ 940043 w 1033438"/>
                    <a:gd name="connsiteY78" fmla="*/ 369989 h 705621"/>
                    <a:gd name="connsiteX79" fmla="*/ 947972 w 1033438"/>
                    <a:gd name="connsiteY79" fmla="*/ 372631 h 705621"/>
                    <a:gd name="connsiteX80" fmla="*/ 971757 w 1033438"/>
                    <a:gd name="connsiteY80" fmla="*/ 385845 h 705621"/>
                    <a:gd name="connsiteX81" fmla="*/ 979685 w 1033438"/>
                    <a:gd name="connsiteY81" fmla="*/ 393774 h 705621"/>
                    <a:gd name="connsiteX82" fmla="*/ 984970 w 1033438"/>
                    <a:gd name="connsiteY82" fmla="*/ 409630 h 705621"/>
                    <a:gd name="connsiteX83" fmla="*/ 990256 w 1033438"/>
                    <a:gd name="connsiteY83" fmla="*/ 417559 h 705621"/>
                    <a:gd name="connsiteX84" fmla="*/ 1000827 w 1033438"/>
                    <a:gd name="connsiteY84" fmla="*/ 441344 h 705621"/>
                    <a:gd name="connsiteX85" fmla="*/ 1006113 w 1033438"/>
                    <a:gd name="connsiteY85" fmla="*/ 462486 h 705621"/>
                    <a:gd name="connsiteX86" fmla="*/ 1014041 w 1033438"/>
                    <a:gd name="connsiteY86" fmla="*/ 473057 h 705621"/>
                    <a:gd name="connsiteX87" fmla="*/ 1024612 w 1033438"/>
                    <a:gd name="connsiteY87" fmla="*/ 488913 h 705621"/>
                    <a:gd name="connsiteX88" fmla="*/ 1029898 w 1033438"/>
                    <a:gd name="connsiteY88" fmla="*/ 496842 h 705621"/>
                    <a:gd name="connsiteX89" fmla="*/ 1029898 w 1033438"/>
                    <a:gd name="connsiteY89" fmla="*/ 512698 h 705621"/>
                    <a:gd name="connsiteX90" fmla="*/ 1030710 w 1033438"/>
                    <a:gd name="connsiteY90" fmla="*/ 552657 h 705621"/>
                    <a:gd name="connsiteX91" fmla="*/ 990780 w 1033438"/>
                    <a:gd name="connsiteY91" fmla="*/ 514033 h 705621"/>
                    <a:gd name="connsiteX92" fmla="*/ 963016 w 1033438"/>
                    <a:gd name="connsiteY92" fmla="*/ 488913 h 705621"/>
                    <a:gd name="connsiteX93" fmla="*/ 929472 w 1033438"/>
                    <a:gd name="connsiteY93" fmla="*/ 483628 h 705621"/>
                    <a:gd name="connsiteX94" fmla="*/ 910973 w 1033438"/>
                    <a:gd name="connsiteY94" fmla="*/ 480985 h 705621"/>
                    <a:gd name="connsiteX95" fmla="*/ 900402 w 1033438"/>
                    <a:gd name="connsiteY95" fmla="*/ 467771 h 705621"/>
                    <a:gd name="connsiteX96" fmla="*/ 889831 w 1033438"/>
                    <a:gd name="connsiteY96" fmla="*/ 451915 h 705621"/>
                    <a:gd name="connsiteX97" fmla="*/ 873974 w 1033438"/>
                    <a:gd name="connsiteY97" fmla="*/ 446629 h 705621"/>
                    <a:gd name="connsiteX98" fmla="*/ 866046 w 1033438"/>
                    <a:gd name="connsiteY98" fmla="*/ 443986 h 705621"/>
                    <a:gd name="connsiteX99" fmla="*/ 844903 w 1033438"/>
                    <a:gd name="connsiteY99" fmla="*/ 449272 h 705621"/>
                    <a:gd name="connsiteX100" fmla="*/ 836975 w 1033438"/>
                    <a:gd name="connsiteY100" fmla="*/ 454557 h 705621"/>
                    <a:gd name="connsiteX101" fmla="*/ 831690 w 1033438"/>
                    <a:gd name="connsiteY101" fmla="*/ 462486 h 705621"/>
                    <a:gd name="connsiteX102" fmla="*/ 829047 w 1033438"/>
                    <a:gd name="connsiteY102" fmla="*/ 470414 h 705621"/>
                    <a:gd name="connsiteX103" fmla="*/ 821118 w 1033438"/>
                    <a:gd name="connsiteY103" fmla="*/ 478342 h 705621"/>
                    <a:gd name="connsiteX104" fmla="*/ 815833 w 1033438"/>
                    <a:gd name="connsiteY104" fmla="*/ 486271 h 705621"/>
                    <a:gd name="connsiteX105" fmla="*/ 799976 w 1033438"/>
                    <a:gd name="connsiteY105" fmla="*/ 502127 h 705621"/>
                    <a:gd name="connsiteX106" fmla="*/ 789405 w 1033438"/>
                    <a:gd name="connsiteY106" fmla="*/ 517984 h 705621"/>
                    <a:gd name="connsiteX107" fmla="*/ 784120 w 1033438"/>
                    <a:gd name="connsiteY107" fmla="*/ 525912 h 705621"/>
                    <a:gd name="connsiteX108" fmla="*/ 760335 w 1033438"/>
                    <a:gd name="connsiteY108" fmla="*/ 547055 h 705621"/>
                    <a:gd name="connsiteX109" fmla="*/ 755049 w 1033438"/>
                    <a:gd name="connsiteY109" fmla="*/ 554983 h 705621"/>
                    <a:gd name="connsiteX110" fmla="*/ 752406 w 1033438"/>
                    <a:gd name="connsiteY110" fmla="*/ 562911 h 705621"/>
                    <a:gd name="connsiteX111" fmla="*/ 741835 w 1033438"/>
                    <a:gd name="connsiteY111" fmla="*/ 578768 h 705621"/>
                    <a:gd name="connsiteX112" fmla="*/ 736550 w 1033438"/>
                    <a:gd name="connsiteY112" fmla="*/ 586696 h 705621"/>
                    <a:gd name="connsiteX113" fmla="*/ 731264 w 1033438"/>
                    <a:gd name="connsiteY113" fmla="*/ 594624 h 705621"/>
                    <a:gd name="connsiteX114" fmla="*/ 725979 w 1033438"/>
                    <a:gd name="connsiteY114" fmla="*/ 610481 h 705621"/>
                    <a:gd name="connsiteX115" fmla="*/ 723336 w 1033438"/>
                    <a:gd name="connsiteY115" fmla="*/ 618409 h 705621"/>
                    <a:gd name="connsiteX116" fmla="*/ 712765 w 1033438"/>
                    <a:gd name="connsiteY116" fmla="*/ 634266 h 705621"/>
                    <a:gd name="connsiteX117" fmla="*/ 704836 w 1033438"/>
                    <a:gd name="connsiteY117" fmla="*/ 650123 h 705621"/>
                    <a:gd name="connsiteX118" fmla="*/ 702194 w 1033438"/>
                    <a:gd name="connsiteY118" fmla="*/ 665979 h 705621"/>
                    <a:gd name="connsiteX119" fmla="*/ 694265 w 1033438"/>
                    <a:gd name="connsiteY119" fmla="*/ 663337 h 705621"/>
                    <a:gd name="connsiteX120" fmla="*/ 686337 w 1033438"/>
                    <a:gd name="connsiteY120" fmla="*/ 658051 h 705621"/>
                    <a:gd name="connsiteX121" fmla="*/ 673123 w 1033438"/>
                    <a:gd name="connsiteY121" fmla="*/ 664933 h 705621"/>
                    <a:gd name="connsiteX122" fmla="*/ 660432 w 1033438"/>
                    <a:gd name="connsiteY122" fmla="*/ 664410 h 705621"/>
                    <a:gd name="connsiteX123" fmla="*/ 649338 w 1033438"/>
                    <a:gd name="connsiteY123" fmla="*/ 655408 h 705621"/>
                    <a:gd name="connsiteX124" fmla="*/ 646695 w 1033438"/>
                    <a:gd name="connsiteY124" fmla="*/ 647480 h 705621"/>
                    <a:gd name="connsiteX125" fmla="*/ 617625 w 1033438"/>
                    <a:gd name="connsiteY125" fmla="*/ 647480 h 705621"/>
                    <a:gd name="connsiteX126" fmla="*/ 593027 w 1033438"/>
                    <a:gd name="connsiteY126" fmla="*/ 664411 h 705621"/>
                    <a:gd name="connsiteX127" fmla="*/ 534625 w 1033438"/>
                    <a:gd name="connsiteY127" fmla="*/ 667314 h 705621"/>
                    <a:gd name="connsiteX128" fmla="*/ 481825 w 1033438"/>
                    <a:gd name="connsiteY128" fmla="*/ 659386 h 705621"/>
                    <a:gd name="connsiteX129" fmla="*/ 437916 w 1033438"/>
                    <a:gd name="connsiteY129" fmla="*/ 644837 h 705621"/>
                    <a:gd name="connsiteX130" fmla="*/ 424702 w 1033438"/>
                    <a:gd name="connsiteY130" fmla="*/ 642194 h 705621"/>
                    <a:gd name="connsiteX131" fmla="*/ 416774 w 1033438"/>
                    <a:gd name="connsiteY131" fmla="*/ 639552 h 705621"/>
                    <a:gd name="connsiteX132" fmla="*/ 406203 w 1033438"/>
                    <a:gd name="connsiteY132" fmla="*/ 636909 h 705621"/>
                    <a:gd name="connsiteX133" fmla="*/ 390346 w 1033438"/>
                    <a:gd name="connsiteY133" fmla="*/ 631623 h 705621"/>
                    <a:gd name="connsiteX134" fmla="*/ 382418 w 1033438"/>
                    <a:gd name="connsiteY134" fmla="*/ 628981 h 705621"/>
                    <a:gd name="connsiteX135" fmla="*/ 366561 w 1033438"/>
                    <a:gd name="connsiteY135" fmla="*/ 621052 h 705621"/>
                    <a:gd name="connsiteX136" fmla="*/ 342776 w 1033438"/>
                    <a:gd name="connsiteY136" fmla="*/ 623695 h 705621"/>
                    <a:gd name="connsiteX137" fmla="*/ 313706 w 1033438"/>
                    <a:gd name="connsiteY137" fmla="*/ 626338 h 705621"/>
                    <a:gd name="connsiteX138" fmla="*/ 289921 w 1033438"/>
                    <a:gd name="connsiteY138" fmla="*/ 623695 h 705621"/>
                    <a:gd name="connsiteX139" fmla="*/ 281992 w 1033438"/>
                    <a:gd name="connsiteY139" fmla="*/ 621052 h 705621"/>
                    <a:gd name="connsiteX140" fmla="*/ 266136 w 1033438"/>
                    <a:gd name="connsiteY140" fmla="*/ 626338 h 705621"/>
                    <a:gd name="connsiteX141" fmla="*/ 258207 w 1033438"/>
                    <a:gd name="connsiteY141" fmla="*/ 628981 h 705621"/>
                    <a:gd name="connsiteX142" fmla="*/ 250279 w 1033438"/>
                    <a:gd name="connsiteY142" fmla="*/ 634266 h 705621"/>
                    <a:gd name="connsiteX143" fmla="*/ 234422 w 1033438"/>
                    <a:gd name="connsiteY143" fmla="*/ 639552 h 705621"/>
                    <a:gd name="connsiteX144" fmla="*/ 226494 w 1033438"/>
                    <a:gd name="connsiteY144" fmla="*/ 647480 h 705621"/>
                    <a:gd name="connsiteX145" fmla="*/ 218566 w 1033438"/>
                    <a:gd name="connsiteY145" fmla="*/ 652766 h 705621"/>
                    <a:gd name="connsiteX146" fmla="*/ 213280 w 1033438"/>
                    <a:gd name="connsiteY146" fmla="*/ 660694 h 705621"/>
                    <a:gd name="connsiteX147" fmla="*/ 197424 w 1033438"/>
                    <a:gd name="connsiteY147" fmla="*/ 668622 h 705621"/>
                    <a:gd name="connsiteX148" fmla="*/ 189495 w 1033438"/>
                    <a:gd name="connsiteY148" fmla="*/ 673908 h 705621"/>
                    <a:gd name="connsiteX149" fmla="*/ 184210 w 1033438"/>
                    <a:gd name="connsiteY149" fmla="*/ 665979 h 705621"/>
                    <a:gd name="connsiteX150" fmla="*/ 157782 w 1033438"/>
                    <a:gd name="connsiteY150" fmla="*/ 673908 h 705621"/>
                    <a:gd name="connsiteX151" fmla="*/ 149854 w 1033438"/>
                    <a:gd name="connsiteY151" fmla="*/ 681836 h 705621"/>
                    <a:gd name="connsiteX152" fmla="*/ 131354 w 1033438"/>
                    <a:gd name="connsiteY152" fmla="*/ 684479 h 705621"/>
                    <a:gd name="connsiteX153" fmla="*/ 107569 w 1033438"/>
                    <a:gd name="connsiteY153" fmla="*/ 697693 h 705621"/>
                    <a:gd name="connsiteX154" fmla="*/ 99641 w 1033438"/>
                    <a:gd name="connsiteY154" fmla="*/ 702978 h 705621"/>
                    <a:gd name="connsiteX155" fmla="*/ 91713 w 1033438"/>
                    <a:gd name="connsiteY155" fmla="*/ 705621 h 705621"/>
                    <a:gd name="connsiteX156" fmla="*/ 89070 w 1033438"/>
                    <a:gd name="connsiteY156" fmla="*/ 697693 h 705621"/>
                    <a:gd name="connsiteX157" fmla="*/ 73213 w 1033438"/>
                    <a:gd name="connsiteY157" fmla="*/ 684479 h 705621"/>
                    <a:gd name="connsiteX158" fmla="*/ 65285 w 1033438"/>
                    <a:gd name="connsiteY158" fmla="*/ 681836 h 705621"/>
                    <a:gd name="connsiteX159" fmla="*/ 49428 w 1033438"/>
                    <a:gd name="connsiteY159" fmla="*/ 671265 h 705621"/>
                    <a:gd name="connsiteX160" fmla="*/ 33572 w 1033438"/>
                    <a:gd name="connsiteY160" fmla="*/ 660694 h 705621"/>
                    <a:gd name="connsiteX161" fmla="*/ 25643 w 1033438"/>
                    <a:gd name="connsiteY161" fmla="*/ 655408 h 705621"/>
                    <a:gd name="connsiteX162" fmla="*/ 23001 w 1033438"/>
                    <a:gd name="connsiteY162" fmla="*/ 647480 h 705621"/>
                    <a:gd name="connsiteX163" fmla="*/ 0 w 1033438"/>
                    <a:gd name="connsiteY163" fmla="*/ 637431 h 705621"/>
                    <a:gd name="connsiteX164" fmla="*/ 9787 w 1033438"/>
                    <a:gd name="connsiteY164" fmla="*/ 581411 h 705621"/>
                    <a:gd name="connsiteX165" fmla="*/ 12429 w 1033438"/>
                    <a:gd name="connsiteY165" fmla="*/ 573482 h 705621"/>
                    <a:gd name="connsiteX166" fmla="*/ 20358 w 1033438"/>
                    <a:gd name="connsiteY166" fmla="*/ 570840 h 705621"/>
                    <a:gd name="connsiteX167" fmla="*/ 38857 w 1033438"/>
                    <a:gd name="connsiteY167" fmla="*/ 568197 h 705621"/>
                    <a:gd name="connsiteX168" fmla="*/ 46785 w 1033438"/>
                    <a:gd name="connsiteY168" fmla="*/ 562911 h 705621"/>
                    <a:gd name="connsiteX169" fmla="*/ 54714 w 1033438"/>
                    <a:gd name="connsiteY169" fmla="*/ 554983 h 705621"/>
                    <a:gd name="connsiteX170" fmla="*/ 70570 w 1033438"/>
                    <a:gd name="connsiteY170" fmla="*/ 549697 h 705621"/>
                    <a:gd name="connsiteX171" fmla="*/ 94355 w 1033438"/>
                    <a:gd name="connsiteY171" fmla="*/ 533841 h 705621"/>
                    <a:gd name="connsiteX172" fmla="*/ 102284 w 1033438"/>
                    <a:gd name="connsiteY172" fmla="*/ 528555 h 705621"/>
                    <a:gd name="connsiteX173" fmla="*/ 118140 w 1033438"/>
                    <a:gd name="connsiteY173" fmla="*/ 523270 h 705621"/>
                    <a:gd name="connsiteX174" fmla="*/ 126069 w 1033438"/>
                    <a:gd name="connsiteY174" fmla="*/ 517984 h 705621"/>
                    <a:gd name="connsiteX175" fmla="*/ 139283 w 1033438"/>
                    <a:gd name="connsiteY175" fmla="*/ 496842 h 705621"/>
                    <a:gd name="connsiteX176" fmla="*/ 141925 w 1033438"/>
                    <a:gd name="connsiteY176" fmla="*/ 488913 h 705621"/>
                    <a:gd name="connsiteX177" fmla="*/ 141925 w 1033438"/>
                    <a:gd name="connsiteY177" fmla="*/ 470414 h 705621"/>
                    <a:gd name="connsiteX178" fmla="*/ 139283 w 1033438"/>
                    <a:gd name="connsiteY178" fmla="*/ 462486 h 705621"/>
                    <a:gd name="connsiteX179" fmla="*/ 147211 w 1033438"/>
                    <a:gd name="connsiteY179" fmla="*/ 446629 h 705621"/>
                    <a:gd name="connsiteX180" fmla="*/ 152496 w 1033438"/>
                    <a:gd name="connsiteY180" fmla="*/ 430772 h 705621"/>
                    <a:gd name="connsiteX181" fmla="*/ 157782 w 1033438"/>
                    <a:gd name="connsiteY181" fmla="*/ 422844 h 705621"/>
                    <a:gd name="connsiteX182" fmla="*/ 163068 w 1033438"/>
                    <a:gd name="connsiteY182" fmla="*/ 395080 h 705621"/>
                    <a:gd name="connsiteX183" fmla="*/ 168353 w 1033438"/>
                    <a:gd name="connsiteY183" fmla="*/ 364703 h 705621"/>
                    <a:gd name="connsiteX184" fmla="*/ 173639 w 1033438"/>
                    <a:gd name="connsiteY184" fmla="*/ 356775 h 705621"/>
                    <a:gd name="connsiteX185" fmla="*/ 176281 w 1033438"/>
                    <a:gd name="connsiteY185" fmla="*/ 343561 h 705621"/>
                    <a:gd name="connsiteX186" fmla="*/ 178924 w 1033438"/>
                    <a:gd name="connsiteY186" fmla="*/ 325061 h 705621"/>
                    <a:gd name="connsiteX187" fmla="*/ 186853 w 1033438"/>
                    <a:gd name="connsiteY187" fmla="*/ 317133 h 705621"/>
                    <a:gd name="connsiteX188" fmla="*/ 181567 w 1033438"/>
                    <a:gd name="connsiteY188" fmla="*/ 303919 h 705621"/>
                    <a:gd name="connsiteX0" fmla="*/ 181567 w 1037505"/>
                    <a:gd name="connsiteY0" fmla="*/ 303919 h 705621"/>
                    <a:gd name="connsiteX1" fmla="*/ 189495 w 1037505"/>
                    <a:gd name="connsiteY1" fmla="*/ 290705 h 705621"/>
                    <a:gd name="connsiteX2" fmla="*/ 202709 w 1037505"/>
                    <a:gd name="connsiteY2" fmla="*/ 274849 h 705621"/>
                    <a:gd name="connsiteX3" fmla="*/ 210638 w 1037505"/>
                    <a:gd name="connsiteY3" fmla="*/ 258992 h 705621"/>
                    <a:gd name="connsiteX4" fmla="*/ 226494 w 1037505"/>
                    <a:gd name="connsiteY4" fmla="*/ 253707 h 705621"/>
                    <a:gd name="connsiteX5" fmla="*/ 258207 w 1037505"/>
                    <a:gd name="connsiteY5" fmla="*/ 248421 h 705621"/>
                    <a:gd name="connsiteX6" fmla="*/ 276707 w 1037505"/>
                    <a:gd name="connsiteY6" fmla="*/ 243135 h 705621"/>
                    <a:gd name="connsiteX7" fmla="*/ 288062 w 1037505"/>
                    <a:gd name="connsiteY7" fmla="*/ 209537 h 705621"/>
                    <a:gd name="connsiteX8" fmla="*/ 297849 w 1037505"/>
                    <a:gd name="connsiteY8" fmla="*/ 182352 h 705621"/>
                    <a:gd name="connsiteX9" fmla="*/ 300492 w 1037505"/>
                    <a:gd name="connsiteY9" fmla="*/ 174423 h 705621"/>
                    <a:gd name="connsiteX10" fmla="*/ 305777 w 1037505"/>
                    <a:gd name="connsiteY10" fmla="*/ 166495 h 705621"/>
                    <a:gd name="connsiteX11" fmla="*/ 313706 w 1037505"/>
                    <a:gd name="connsiteY11" fmla="*/ 158567 h 705621"/>
                    <a:gd name="connsiteX12" fmla="*/ 321634 w 1037505"/>
                    <a:gd name="connsiteY12" fmla="*/ 155924 h 705621"/>
                    <a:gd name="connsiteX13" fmla="*/ 332205 w 1037505"/>
                    <a:gd name="connsiteY13" fmla="*/ 171781 h 705621"/>
                    <a:gd name="connsiteX14" fmla="*/ 350705 w 1037505"/>
                    <a:gd name="connsiteY14" fmla="*/ 192923 h 705621"/>
                    <a:gd name="connsiteX15" fmla="*/ 361276 w 1037505"/>
                    <a:gd name="connsiteY15" fmla="*/ 208779 h 705621"/>
                    <a:gd name="connsiteX16" fmla="*/ 363918 w 1037505"/>
                    <a:gd name="connsiteY16" fmla="*/ 219350 h 705621"/>
                    <a:gd name="connsiteX17" fmla="*/ 366561 w 1037505"/>
                    <a:gd name="connsiteY17" fmla="*/ 227279 h 705621"/>
                    <a:gd name="connsiteX18" fmla="*/ 363918 w 1037505"/>
                    <a:gd name="connsiteY18" fmla="*/ 235207 h 705621"/>
                    <a:gd name="connsiteX19" fmla="*/ 382418 w 1037505"/>
                    <a:gd name="connsiteY19" fmla="*/ 247086 h 705621"/>
                    <a:gd name="connsiteX20" fmla="*/ 405419 w 1037505"/>
                    <a:gd name="connsiteY20" fmla="*/ 233871 h 705621"/>
                    <a:gd name="connsiteX21" fmla="*/ 415204 w 1037505"/>
                    <a:gd name="connsiteY21" fmla="*/ 221182 h 705621"/>
                    <a:gd name="connsiteX22" fmla="*/ 427868 w 1037505"/>
                    <a:gd name="connsiteY22" fmla="*/ 207183 h 705621"/>
                    <a:gd name="connsiteX23" fmla="*/ 455081 w 1037505"/>
                    <a:gd name="connsiteY23" fmla="*/ 187376 h 705621"/>
                    <a:gd name="connsiteX24" fmla="*/ 474915 w 1037505"/>
                    <a:gd name="connsiteY24" fmla="*/ 179709 h 705621"/>
                    <a:gd name="connsiteX25" fmla="*/ 482843 w 1037505"/>
                    <a:gd name="connsiteY25" fmla="*/ 177066 h 705621"/>
                    <a:gd name="connsiteX26" fmla="*/ 490772 w 1037505"/>
                    <a:gd name="connsiteY26" fmla="*/ 169138 h 705621"/>
                    <a:gd name="connsiteX27" fmla="*/ 498700 w 1037505"/>
                    <a:gd name="connsiteY27" fmla="*/ 166495 h 705621"/>
                    <a:gd name="connsiteX28" fmla="*/ 506628 w 1037505"/>
                    <a:gd name="connsiteY28" fmla="*/ 161209 h 705621"/>
                    <a:gd name="connsiteX29" fmla="*/ 517199 w 1037505"/>
                    <a:gd name="connsiteY29" fmla="*/ 158567 h 705621"/>
                    <a:gd name="connsiteX30" fmla="*/ 533056 w 1037505"/>
                    <a:gd name="connsiteY30" fmla="*/ 153281 h 705621"/>
                    <a:gd name="connsiteX31" fmla="*/ 540984 w 1037505"/>
                    <a:gd name="connsiteY31" fmla="*/ 150638 h 705621"/>
                    <a:gd name="connsiteX32" fmla="*/ 567412 w 1037505"/>
                    <a:gd name="connsiteY32" fmla="*/ 142710 h 705621"/>
                    <a:gd name="connsiteX33" fmla="*/ 591197 w 1037505"/>
                    <a:gd name="connsiteY33" fmla="*/ 132139 h 705621"/>
                    <a:gd name="connsiteX34" fmla="*/ 596744 w 1037505"/>
                    <a:gd name="connsiteY34" fmla="*/ 117590 h 705621"/>
                    <a:gd name="connsiteX35" fmla="*/ 608100 w 1037505"/>
                    <a:gd name="connsiteY35" fmla="*/ 95663 h 705621"/>
                    <a:gd name="connsiteX36" fmla="*/ 630839 w 1037505"/>
                    <a:gd name="connsiteY36" fmla="*/ 79283 h 705621"/>
                    <a:gd name="connsiteX37" fmla="*/ 638767 w 1037505"/>
                    <a:gd name="connsiteY37" fmla="*/ 76641 h 705621"/>
                    <a:gd name="connsiteX38" fmla="*/ 646695 w 1037505"/>
                    <a:gd name="connsiteY38" fmla="*/ 71355 h 705621"/>
                    <a:gd name="connsiteX39" fmla="*/ 654624 w 1037505"/>
                    <a:gd name="connsiteY39" fmla="*/ 68712 h 705621"/>
                    <a:gd name="connsiteX40" fmla="*/ 659909 w 1037505"/>
                    <a:gd name="connsiteY40" fmla="*/ 60784 h 705621"/>
                    <a:gd name="connsiteX41" fmla="*/ 675766 w 1037505"/>
                    <a:gd name="connsiteY41" fmla="*/ 52856 h 705621"/>
                    <a:gd name="connsiteX42" fmla="*/ 691622 w 1037505"/>
                    <a:gd name="connsiteY42" fmla="*/ 44927 h 705621"/>
                    <a:gd name="connsiteX43" fmla="*/ 699551 w 1037505"/>
                    <a:gd name="connsiteY43" fmla="*/ 39642 h 705621"/>
                    <a:gd name="connsiteX44" fmla="*/ 715407 w 1037505"/>
                    <a:gd name="connsiteY44" fmla="*/ 34356 h 705621"/>
                    <a:gd name="connsiteX45" fmla="*/ 731264 w 1037505"/>
                    <a:gd name="connsiteY45" fmla="*/ 29071 h 705621"/>
                    <a:gd name="connsiteX46" fmla="*/ 747121 w 1037505"/>
                    <a:gd name="connsiteY46" fmla="*/ 21142 h 705621"/>
                    <a:gd name="connsiteX47" fmla="*/ 762977 w 1037505"/>
                    <a:gd name="connsiteY47" fmla="*/ 15857 h 705621"/>
                    <a:gd name="connsiteX48" fmla="*/ 770906 w 1037505"/>
                    <a:gd name="connsiteY48" fmla="*/ 13214 h 705621"/>
                    <a:gd name="connsiteX49" fmla="*/ 805262 w 1037505"/>
                    <a:gd name="connsiteY49" fmla="*/ 10571 h 705621"/>
                    <a:gd name="connsiteX50" fmla="*/ 815833 w 1037505"/>
                    <a:gd name="connsiteY50" fmla="*/ 7929 h 705621"/>
                    <a:gd name="connsiteX51" fmla="*/ 823761 w 1037505"/>
                    <a:gd name="connsiteY51" fmla="*/ 5286 h 705621"/>
                    <a:gd name="connsiteX52" fmla="*/ 850189 w 1037505"/>
                    <a:gd name="connsiteY52" fmla="*/ 0 h 705621"/>
                    <a:gd name="connsiteX53" fmla="*/ 847546 w 1037505"/>
                    <a:gd name="connsiteY53" fmla="*/ 7929 h 705621"/>
                    <a:gd name="connsiteX54" fmla="*/ 842261 w 1037505"/>
                    <a:gd name="connsiteY54" fmla="*/ 15857 h 705621"/>
                    <a:gd name="connsiteX55" fmla="*/ 836975 w 1037505"/>
                    <a:gd name="connsiteY55" fmla="*/ 31713 h 705621"/>
                    <a:gd name="connsiteX56" fmla="*/ 839618 w 1037505"/>
                    <a:gd name="connsiteY56" fmla="*/ 39642 h 705621"/>
                    <a:gd name="connsiteX57" fmla="*/ 829047 w 1037505"/>
                    <a:gd name="connsiteY57" fmla="*/ 55498 h 705621"/>
                    <a:gd name="connsiteX58" fmla="*/ 823761 w 1037505"/>
                    <a:gd name="connsiteY58" fmla="*/ 87212 h 705621"/>
                    <a:gd name="connsiteX59" fmla="*/ 831690 w 1037505"/>
                    <a:gd name="connsiteY59" fmla="*/ 121568 h 705621"/>
                    <a:gd name="connsiteX60" fmla="*/ 823761 w 1037505"/>
                    <a:gd name="connsiteY60" fmla="*/ 140067 h 705621"/>
                    <a:gd name="connsiteX61" fmla="*/ 813190 w 1037505"/>
                    <a:gd name="connsiteY61" fmla="*/ 184994 h 705621"/>
                    <a:gd name="connsiteX62" fmla="*/ 805262 w 1037505"/>
                    <a:gd name="connsiteY62" fmla="*/ 187637 h 705621"/>
                    <a:gd name="connsiteX63" fmla="*/ 797333 w 1037505"/>
                    <a:gd name="connsiteY63" fmla="*/ 195566 h 705621"/>
                    <a:gd name="connsiteX64" fmla="*/ 813190 w 1037505"/>
                    <a:gd name="connsiteY64" fmla="*/ 227279 h 705621"/>
                    <a:gd name="connsiteX65" fmla="*/ 818476 w 1037505"/>
                    <a:gd name="connsiteY65" fmla="*/ 235207 h 705621"/>
                    <a:gd name="connsiteX66" fmla="*/ 826404 w 1037505"/>
                    <a:gd name="connsiteY66" fmla="*/ 261635 h 705621"/>
                    <a:gd name="connsiteX67" fmla="*/ 829047 w 1037505"/>
                    <a:gd name="connsiteY67" fmla="*/ 269563 h 705621"/>
                    <a:gd name="connsiteX68" fmla="*/ 831690 w 1037505"/>
                    <a:gd name="connsiteY68" fmla="*/ 277492 h 705621"/>
                    <a:gd name="connsiteX69" fmla="*/ 836975 w 1037505"/>
                    <a:gd name="connsiteY69" fmla="*/ 285420 h 705621"/>
                    <a:gd name="connsiteX70" fmla="*/ 839618 w 1037505"/>
                    <a:gd name="connsiteY70" fmla="*/ 293348 h 705621"/>
                    <a:gd name="connsiteX71" fmla="*/ 863403 w 1037505"/>
                    <a:gd name="connsiteY71" fmla="*/ 306562 h 705621"/>
                    <a:gd name="connsiteX72" fmla="*/ 871331 w 1037505"/>
                    <a:gd name="connsiteY72" fmla="*/ 314490 h 705621"/>
                    <a:gd name="connsiteX73" fmla="*/ 879259 w 1037505"/>
                    <a:gd name="connsiteY73" fmla="*/ 319776 h 705621"/>
                    <a:gd name="connsiteX74" fmla="*/ 884545 w 1037505"/>
                    <a:gd name="connsiteY74" fmla="*/ 335633 h 705621"/>
                    <a:gd name="connsiteX75" fmla="*/ 889831 w 1037505"/>
                    <a:gd name="connsiteY75" fmla="*/ 343561 h 705621"/>
                    <a:gd name="connsiteX76" fmla="*/ 892473 w 1037505"/>
                    <a:gd name="connsiteY76" fmla="*/ 351489 h 705621"/>
                    <a:gd name="connsiteX77" fmla="*/ 924187 w 1037505"/>
                    <a:gd name="connsiteY77" fmla="*/ 362060 h 705621"/>
                    <a:gd name="connsiteX78" fmla="*/ 940043 w 1037505"/>
                    <a:gd name="connsiteY78" fmla="*/ 369989 h 705621"/>
                    <a:gd name="connsiteX79" fmla="*/ 947972 w 1037505"/>
                    <a:gd name="connsiteY79" fmla="*/ 372631 h 705621"/>
                    <a:gd name="connsiteX80" fmla="*/ 971757 w 1037505"/>
                    <a:gd name="connsiteY80" fmla="*/ 385845 h 705621"/>
                    <a:gd name="connsiteX81" fmla="*/ 979685 w 1037505"/>
                    <a:gd name="connsiteY81" fmla="*/ 393774 h 705621"/>
                    <a:gd name="connsiteX82" fmla="*/ 984970 w 1037505"/>
                    <a:gd name="connsiteY82" fmla="*/ 409630 h 705621"/>
                    <a:gd name="connsiteX83" fmla="*/ 990256 w 1037505"/>
                    <a:gd name="connsiteY83" fmla="*/ 417559 h 705621"/>
                    <a:gd name="connsiteX84" fmla="*/ 1000827 w 1037505"/>
                    <a:gd name="connsiteY84" fmla="*/ 441344 h 705621"/>
                    <a:gd name="connsiteX85" fmla="*/ 1006113 w 1037505"/>
                    <a:gd name="connsiteY85" fmla="*/ 462486 h 705621"/>
                    <a:gd name="connsiteX86" fmla="*/ 1014041 w 1037505"/>
                    <a:gd name="connsiteY86" fmla="*/ 473057 h 705621"/>
                    <a:gd name="connsiteX87" fmla="*/ 1024612 w 1037505"/>
                    <a:gd name="connsiteY87" fmla="*/ 488913 h 705621"/>
                    <a:gd name="connsiteX88" fmla="*/ 1029898 w 1037505"/>
                    <a:gd name="connsiteY88" fmla="*/ 496842 h 705621"/>
                    <a:gd name="connsiteX89" fmla="*/ 1029898 w 1037505"/>
                    <a:gd name="connsiteY89" fmla="*/ 512698 h 705621"/>
                    <a:gd name="connsiteX90" fmla="*/ 1035472 w 1037505"/>
                    <a:gd name="connsiteY90" fmla="*/ 543132 h 705621"/>
                    <a:gd name="connsiteX91" fmla="*/ 990780 w 1037505"/>
                    <a:gd name="connsiteY91" fmla="*/ 514033 h 705621"/>
                    <a:gd name="connsiteX92" fmla="*/ 963016 w 1037505"/>
                    <a:gd name="connsiteY92" fmla="*/ 488913 h 705621"/>
                    <a:gd name="connsiteX93" fmla="*/ 929472 w 1037505"/>
                    <a:gd name="connsiteY93" fmla="*/ 483628 h 705621"/>
                    <a:gd name="connsiteX94" fmla="*/ 910973 w 1037505"/>
                    <a:gd name="connsiteY94" fmla="*/ 480985 h 705621"/>
                    <a:gd name="connsiteX95" fmla="*/ 900402 w 1037505"/>
                    <a:gd name="connsiteY95" fmla="*/ 467771 h 705621"/>
                    <a:gd name="connsiteX96" fmla="*/ 889831 w 1037505"/>
                    <a:gd name="connsiteY96" fmla="*/ 451915 h 705621"/>
                    <a:gd name="connsiteX97" fmla="*/ 873974 w 1037505"/>
                    <a:gd name="connsiteY97" fmla="*/ 446629 h 705621"/>
                    <a:gd name="connsiteX98" fmla="*/ 866046 w 1037505"/>
                    <a:gd name="connsiteY98" fmla="*/ 443986 h 705621"/>
                    <a:gd name="connsiteX99" fmla="*/ 844903 w 1037505"/>
                    <a:gd name="connsiteY99" fmla="*/ 449272 h 705621"/>
                    <a:gd name="connsiteX100" fmla="*/ 836975 w 1037505"/>
                    <a:gd name="connsiteY100" fmla="*/ 454557 h 705621"/>
                    <a:gd name="connsiteX101" fmla="*/ 831690 w 1037505"/>
                    <a:gd name="connsiteY101" fmla="*/ 462486 h 705621"/>
                    <a:gd name="connsiteX102" fmla="*/ 829047 w 1037505"/>
                    <a:gd name="connsiteY102" fmla="*/ 470414 h 705621"/>
                    <a:gd name="connsiteX103" fmla="*/ 821118 w 1037505"/>
                    <a:gd name="connsiteY103" fmla="*/ 478342 h 705621"/>
                    <a:gd name="connsiteX104" fmla="*/ 815833 w 1037505"/>
                    <a:gd name="connsiteY104" fmla="*/ 486271 h 705621"/>
                    <a:gd name="connsiteX105" fmla="*/ 799976 w 1037505"/>
                    <a:gd name="connsiteY105" fmla="*/ 502127 h 705621"/>
                    <a:gd name="connsiteX106" fmla="*/ 789405 w 1037505"/>
                    <a:gd name="connsiteY106" fmla="*/ 517984 h 705621"/>
                    <a:gd name="connsiteX107" fmla="*/ 784120 w 1037505"/>
                    <a:gd name="connsiteY107" fmla="*/ 525912 h 705621"/>
                    <a:gd name="connsiteX108" fmla="*/ 760335 w 1037505"/>
                    <a:gd name="connsiteY108" fmla="*/ 547055 h 705621"/>
                    <a:gd name="connsiteX109" fmla="*/ 755049 w 1037505"/>
                    <a:gd name="connsiteY109" fmla="*/ 554983 h 705621"/>
                    <a:gd name="connsiteX110" fmla="*/ 752406 w 1037505"/>
                    <a:gd name="connsiteY110" fmla="*/ 562911 h 705621"/>
                    <a:gd name="connsiteX111" fmla="*/ 741835 w 1037505"/>
                    <a:gd name="connsiteY111" fmla="*/ 578768 h 705621"/>
                    <a:gd name="connsiteX112" fmla="*/ 736550 w 1037505"/>
                    <a:gd name="connsiteY112" fmla="*/ 586696 h 705621"/>
                    <a:gd name="connsiteX113" fmla="*/ 731264 w 1037505"/>
                    <a:gd name="connsiteY113" fmla="*/ 594624 h 705621"/>
                    <a:gd name="connsiteX114" fmla="*/ 725979 w 1037505"/>
                    <a:gd name="connsiteY114" fmla="*/ 610481 h 705621"/>
                    <a:gd name="connsiteX115" fmla="*/ 723336 w 1037505"/>
                    <a:gd name="connsiteY115" fmla="*/ 618409 h 705621"/>
                    <a:gd name="connsiteX116" fmla="*/ 712765 w 1037505"/>
                    <a:gd name="connsiteY116" fmla="*/ 634266 h 705621"/>
                    <a:gd name="connsiteX117" fmla="*/ 704836 w 1037505"/>
                    <a:gd name="connsiteY117" fmla="*/ 650123 h 705621"/>
                    <a:gd name="connsiteX118" fmla="*/ 702194 w 1037505"/>
                    <a:gd name="connsiteY118" fmla="*/ 665979 h 705621"/>
                    <a:gd name="connsiteX119" fmla="*/ 694265 w 1037505"/>
                    <a:gd name="connsiteY119" fmla="*/ 663337 h 705621"/>
                    <a:gd name="connsiteX120" fmla="*/ 686337 w 1037505"/>
                    <a:gd name="connsiteY120" fmla="*/ 658051 h 705621"/>
                    <a:gd name="connsiteX121" fmla="*/ 673123 w 1037505"/>
                    <a:gd name="connsiteY121" fmla="*/ 664933 h 705621"/>
                    <a:gd name="connsiteX122" fmla="*/ 660432 w 1037505"/>
                    <a:gd name="connsiteY122" fmla="*/ 664410 h 705621"/>
                    <a:gd name="connsiteX123" fmla="*/ 649338 w 1037505"/>
                    <a:gd name="connsiteY123" fmla="*/ 655408 h 705621"/>
                    <a:gd name="connsiteX124" fmla="*/ 646695 w 1037505"/>
                    <a:gd name="connsiteY124" fmla="*/ 647480 h 705621"/>
                    <a:gd name="connsiteX125" fmla="*/ 617625 w 1037505"/>
                    <a:gd name="connsiteY125" fmla="*/ 647480 h 705621"/>
                    <a:gd name="connsiteX126" fmla="*/ 593027 w 1037505"/>
                    <a:gd name="connsiteY126" fmla="*/ 664411 h 705621"/>
                    <a:gd name="connsiteX127" fmla="*/ 534625 w 1037505"/>
                    <a:gd name="connsiteY127" fmla="*/ 667314 h 705621"/>
                    <a:gd name="connsiteX128" fmla="*/ 481825 w 1037505"/>
                    <a:gd name="connsiteY128" fmla="*/ 659386 h 705621"/>
                    <a:gd name="connsiteX129" fmla="*/ 437916 w 1037505"/>
                    <a:gd name="connsiteY129" fmla="*/ 644837 h 705621"/>
                    <a:gd name="connsiteX130" fmla="*/ 424702 w 1037505"/>
                    <a:gd name="connsiteY130" fmla="*/ 642194 h 705621"/>
                    <a:gd name="connsiteX131" fmla="*/ 416774 w 1037505"/>
                    <a:gd name="connsiteY131" fmla="*/ 639552 h 705621"/>
                    <a:gd name="connsiteX132" fmla="*/ 406203 w 1037505"/>
                    <a:gd name="connsiteY132" fmla="*/ 636909 h 705621"/>
                    <a:gd name="connsiteX133" fmla="*/ 390346 w 1037505"/>
                    <a:gd name="connsiteY133" fmla="*/ 631623 h 705621"/>
                    <a:gd name="connsiteX134" fmla="*/ 382418 w 1037505"/>
                    <a:gd name="connsiteY134" fmla="*/ 628981 h 705621"/>
                    <a:gd name="connsiteX135" fmla="*/ 366561 w 1037505"/>
                    <a:gd name="connsiteY135" fmla="*/ 621052 h 705621"/>
                    <a:gd name="connsiteX136" fmla="*/ 342776 w 1037505"/>
                    <a:gd name="connsiteY136" fmla="*/ 623695 h 705621"/>
                    <a:gd name="connsiteX137" fmla="*/ 313706 w 1037505"/>
                    <a:gd name="connsiteY137" fmla="*/ 626338 h 705621"/>
                    <a:gd name="connsiteX138" fmla="*/ 289921 w 1037505"/>
                    <a:gd name="connsiteY138" fmla="*/ 623695 h 705621"/>
                    <a:gd name="connsiteX139" fmla="*/ 281992 w 1037505"/>
                    <a:gd name="connsiteY139" fmla="*/ 621052 h 705621"/>
                    <a:gd name="connsiteX140" fmla="*/ 266136 w 1037505"/>
                    <a:gd name="connsiteY140" fmla="*/ 626338 h 705621"/>
                    <a:gd name="connsiteX141" fmla="*/ 258207 w 1037505"/>
                    <a:gd name="connsiteY141" fmla="*/ 628981 h 705621"/>
                    <a:gd name="connsiteX142" fmla="*/ 250279 w 1037505"/>
                    <a:gd name="connsiteY142" fmla="*/ 634266 h 705621"/>
                    <a:gd name="connsiteX143" fmla="*/ 234422 w 1037505"/>
                    <a:gd name="connsiteY143" fmla="*/ 639552 h 705621"/>
                    <a:gd name="connsiteX144" fmla="*/ 226494 w 1037505"/>
                    <a:gd name="connsiteY144" fmla="*/ 647480 h 705621"/>
                    <a:gd name="connsiteX145" fmla="*/ 218566 w 1037505"/>
                    <a:gd name="connsiteY145" fmla="*/ 652766 h 705621"/>
                    <a:gd name="connsiteX146" fmla="*/ 213280 w 1037505"/>
                    <a:gd name="connsiteY146" fmla="*/ 660694 h 705621"/>
                    <a:gd name="connsiteX147" fmla="*/ 197424 w 1037505"/>
                    <a:gd name="connsiteY147" fmla="*/ 668622 h 705621"/>
                    <a:gd name="connsiteX148" fmla="*/ 189495 w 1037505"/>
                    <a:gd name="connsiteY148" fmla="*/ 673908 h 705621"/>
                    <a:gd name="connsiteX149" fmla="*/ 184210 w 1037505"/>
                    <a:gd name="connsiteY149" fmla="*/ 665979 h 705621"/>
                    <a:gd name="connsiteX150" fmla="*/ 157782 w 1037505"/>
                    <a:gd name="connsiteY150" fmla="*/ 673908 h 705621"/>
                    <a:gd name="connsiteX151" fmla="*/ 149854 w 1037505"/>
                    <a:gd name="connsiteY151" fmla="*/ 681836 h 705621"/>
                    <a:gd name="connsiteX152" fmla="*/ 131354 w 1037505"/>
                    <a:gd name="connsiteY152" fmla="*/ 684479 h 705621"/>
                    <a:gd name="connsiteX153" fmla="*/ 107569 w 1037505"/>
                    <a:gd name="connsiteY153" fmla="*/ 697693 h 705621"/>
                    <a:gd name="connsiteX154" fmla="*/ 99641 w 1037505"/>
                    <a:gd name="connsiteY154" fmla="*/ 702978 h 705621"/>
                    <a:gd name="connsiteX155" fmla="*/ 91713 w 1037505"/>
                    <a:gd name="connsiteY155" fmla="*/ 705621 h 705621"/>
                    <a:gd name="connsiteX156" fmla="*/ 89070 w 1037505"/>
                    <a:gd name="connsiteY156" fmla="*/ 697693 h 705621"/>
                    <a:gd name="connsiteX157" fmla="*/ 73213 w 1037505"/>
                    <a:gd name="connsiteY157" fmla="*/ 684479 h 705621"/>
                    <a:gd name="connsiteX158" fmla="*/ 65285 w 1037505"/>
                    <a:gd name="connsiteY158" fmla="*/ 681836 h 705621"/>
                    <a:gd name="connsiteX159" fmla="*/ 49428 w 1037505"/>
                    <a:gd name="connsiteY159" fmla="*/ 671265 h 705621"/>
                    <a:gd name="connsiteX160" fmla="*/ 33572 w 1037505"/>
                    <a:gd name="connsiteY160" fmla="*/ 660694 h 705621"/>
                    <a:gd name="connsiteX161" fmla="*/ 25643 w 1037505"/>
                    <a:gd name="connsiteY161" fmla="*/ 655408 h 705621"/>
                    <a:gd name="connsiteX162" fmla="*/ 23001 w 1037505"/>
                    <a:gd name="connsiteY162" fmla="*/ 647480 h 705621"/>
                    <a:gd name="connsiteX163" fmla="*/ 0 w 1037505"/>
                    <a:gd name="connsiteY163" fmla="*/ 637431 h 705621"/>
                    <a:gd name="connsiteX164" fmla="*/ 9787 w 1037505"/>
                    <a:gd name="connsiteY164" fmla="*/ 581411 h 705621"/>
                    <a:gd name="connsiteX165" fmla="*/ 12429 w 1037505"/>
                    <a:gd name="connsiteY165" fmla="*/ 573482 h 705621"/>
                    <a:gd name="connsiteX166" fmla="*/ 20358 w 1037505"/>
                    <a:gd name="connsiteY166" fmla="*/ 570840 h 705621"/>
                    <a:gd name="connsiteX167" fmla="*/ 38857 w 1037505"/>
                    <a:gd name="connsiteY167" fmla="*/ 568197 h 705621"/>
                    <a:gd name="connsiteX168" fmla="*/ 46785 w 1037505"/>
                    <a:gd name="connsiteY168" fmla="*/ 562911 h 705621"/>
                    <a:gd name="connsiteX169" fmla="*/ 54714 w 1037505"/>
                    <a:gd name="connsiteY169" fmla="*/ 554983 h 705621"/>
                    <a:gd name="connsiteX170" fmla="*/ 70570 w 1037505"/>
                    <a:gd name="connsiteY170" fmla="*/ 549697 h 705621"/>
                    <a:gd name="connsiteX171" fmla="*/ 94355 w 1037505"/>
                    <a:gd name="connsiteY171" fmla="*/ 533841 h 705621"/>
                    <a:gd name="connsiteX172" fmla="*/ 102284 w 1037505"/>
                    <a:gd name="connsiteY172" fmla="*/ 528555 h 705621"/>
                    <a:gd name="connsiteX173" fmla="*/ 118140 w 1037505"/>
                    <a:gd name="connsiteY173" fmla="*/ 523270 h 705621"/>
                    <a:gd name="connsiteX174" fmla="*/ 126069 w 1037505"/>
                    <a:gd name="connsiteY174" fmla="*/ 517984 h 705621"/>
                    <a:gd name="connsiteX175" fmla="*/ 139283 w 1037505"/>
                    <a:gd name="connsiteY175" fmla="*/ 496842 h 705621"/>
                    <a:gd name="connsiteX176" fmla="*/ 141925 w 1037505"/>
                    <a:gd name="connsiteY176" fmla="*/ 488913 h 705621"/>
                    <a:gd name="connsiteX177" fmla="*/ 141925 w 1037505"/>
                    <a:gd name="connsiteY177" fmla="*/ 470414 h 705621"/>
                    <a:gd name="connsiteX178" fmla="*/ 139283 w 1037505"/>
                    <a:gd name="connsiteY178" fmla="*/ 462486 h 705621"/>
                    <a:gd name="connsiteX179" fmla="*/ 147211 w 1037505"/>
                    <a:gd name="connsiteY179" fmla="*/ 446629 h 705621"/>
                    <a:gd name="connsiteX180" fmla="*/ 152496 w 1037505"/>
                    <a:gd name="connsiteY180" fmla="*/ 430772 h 705621"/>
                    <a:gd name="connsiteX181" fmla="*/ 157782 w 1037505"/>
                    <a:gd name="connsiteY181" fmla="*/ 422844 h 705621"/>
                    <a:gd name="connsiteX182" fmla="*/ 163068 w 1037505"/>
                    <a:gd name="connsiteY182" fmla="*/ 395080 h 705621"/>
                    <a:gd name="connsiteX183" fmla="*/ 168353 w 1037505"/>
                    <a:gd name="connsiteY183" fmla="*/ 364703 h 705621"/>
                    <a:gd name="connsiteX184" fmla="*/ 173639 w 1037505"/>
                    <a:gd name="connsiteY184" fmla="*/ 356775 h 705621"/>
                    <a:gd name="connsiteX185" fmla="*/ 176281 w 1037505"/>
                    <a:gd name="connsiteY185" fmla="*/ 343561 h 705621"/>
                    <a:gd name="connsiteX186" fmla="*/ 178924 w 1037505"/>
                    <a:gd name="connsiteY186" fmla="*/ 325061 h 705621"/>
                    <a:gd name="connsiteX187" fmla="*/ 186853 w 1037505"/>
                    <a:gd name="connsiteY187" fmla="*/ 317133 h 705621"/>
                    <a:gd name="connsiteX188" fmla="*/ 181567 w 1037505"/>
                    <a:gd name="connsiteY188" fmla="*/ 303919 h 705621"/>
                    <a:gd name="connsiteX0" fmla="*/ 181567 w 1037505"/>
                    <a:gd name="connsiteY0" fmla="*/ 303919 h 705621"/>
                    <a:gd name="connsiteX1" fmla="*/ 189495 w 1037505"/>
                    <a:gd name="connsiteY1" fmla="*/ 290705 h 705621"/>
                    <a:gd name="connsiteX2" fmla="*/ 193184 w 1037505"/>
                    <a:gd name="connsiteY2" fmla="*/ 267706 h 705621"/>
                    <a:gd name="connsiteX3" fmla="*/ 210638 w 1037505"/>
                    <a:gd name="connsiteY3" fmla="*/ 258992 h 705621"/>
                    <a:gd name="connsiteX4" fmla="*/ 226494 w 1037505"/>
                    <a:gd name="connsiteY4" fmla="*/ 253707 h 705621"/>
                    <a:gd name="connsiteX5" fmla="*/ 258207 w 1037505"/>
                    <a:gd name="connsiteY5" fmla="*/ 248421 h 705621"/>
                    <a:gd name="connsiteX6" fmla="*/ 276707 w 1037505"/>
                    <a:gd name="connsiteY6" fmla="*/ 243135 h 705621"/>
                    <a:gd name="connsiteX7" fmla="*/ 288062 w 1037505"/>
                    <a:gd name="connsiteY7" fmla="*/ 209537 h 705621"/>
                    <a:gd name="connsiteX8" fmla="*/ 297849 w 1037505"/>
                    <a:gd name="connsiteY8" fmla="*/ 182352 h 705621"/>
                    <a:gd name="connsiteX9" fmla="*/ 300492 w 1037505"/>
                    <a:gd name="connsiteY9" fmla="*/ 174423 h 705621"/>
                    <a:gd name="connsiteX10" fmla="*/ 305777 w 1037505"/>
                    <a:gd name="connsiteY10" fmla="*/ 166495 h 705621"/>
                    <a:gd name="connsiteX11" fmla="*/ 313706 w 1037505"/>
                    <a:gd name="connsiteY11" fmla="*/ 158567 h 705621"/>
                    <a:gd name="connsiteX12" fmla="*/ 321634 w 1037505"/>
                    <a:gd name="connsiteY12" fmla="*/ 155924 h 705621"/>
                    <a:gd name="connsiteX13" fmla="*/ 332205 w 1037505"/>
                    <a:gd name="connsiteY13" fmla="*/ 171781 h 705621"/>
                    <a:gd name="connsiteX14" fmla="*/ 350705 w 1037505"/>
                    <a:gd name="connsiteY14" fmla="*/ 192923 h 705621"/>
                    <a:gd name="connsiteX15" fmla="*/ 361276 w 1037505"/>
                    <a:gd name="connsiteY15" fmla="*/ 208779 h 705621"/>
                    <a:gd name="connsiteX16" fmla="*/ 363918 w 1037505"/>
                    <a:gd name="connsiteY16" fmla="*/ 219350 h 705621"/>
                    <a:gd name="connsiteX17" fmla="*/ 366561 w 1037505"/>
                    <a:gd name="connsiteY17" fmla="*/ 227279 h 705621"/>
                    <a:gd name="connsiteX18" fmla="*/ 363918 w 1037505"/>
                    <a:gd name="connsiteY18" fmla="*/ 235207 h 705621"/>
                    <a:gd name="connsiteX19" fmla="*/ 382418 w 1037505"/>
                    <a:gd name="connsiteY19" fmla="*/ 247086 h 705621"/>
                    <a:gd name="connsiteX20" fmla="*/ 405419 w 1037505"/>
                    <a:gd name="connsiteY20" fmla="*/ 233871 h 705621"/>
                    <a:gd name="connsiteX21" fmla="*/ 415204 w 1037505"/>
                    <a:gd name="connsiteY21" fmla="*/ 221182 h 705621"/>
                    <a:gd name="connsiteX22" fmla="*/ 427868 w 1037505"/>
                    <a:gd name="connsiteY22" fmla="*/ 207183 h 705621"/>
                    <a:gd name="connsiteX23" fmla="*/ 455081 w 1037505"/>
                    <a:gd name="connsiteY23" fmla="*/ 187376 h 705621"/>
                    <a:gd name="connsiteX24" fmla="*/ 474915 w 1037505"/>
                    <a:gd name="connsiteY24" fmla="*/ 179709 h 705621"/>
                    <a:gd name="connsiteX25" fmla="*/ 482843 w 1037505"/>
                    <a:gd name="connsiteY25" fmla="*/ 177066 h 705621"/>
                    <a:gd name="connsiteX26" fmla="*/ 490772 w 1037505"/>
                    <a:gd name="connsiteY26" fmla="*/ 169138 h 705621"/>
                    <a:gd name="connsiteX27" fmla="*/ 498700 w 1037505"/>
                    <a:gd name="connsiteY27" fmla="*/ 166495 h 705621"/>
                    <a:gd name="connsiteX28" fmla="*/ 506628 w 1037505"/>
                    <a:gd name="connsiteY28" fmla="*/ 161209 h 705621"/>
                    <a:gd name="connsiteX29" fmla="*/ 517199 w 1037505"/>
                    <a:gd name="connsiteY29" fmla="*/ 158567 h 705621"/>
                    <a:gd name="connsiteX30" fmla="*/ 533056 w 1037505"/>
                    <a:gd name="connsiteY30" fmla="*/ 153281 h 705621"/>
                    <a:gd name="connsiteX31" fmla="*/ 540984 w 1037505"/>
                    <a:gd name="connsiteY31" fmla="*/ 150638 h 705621"/>
                    <a:gd name="connsiteX32" fmla="*/ 567412 w 1037505"/>
                    <a:gd name="connsiteY32" fmla="*/ 142710 h 705621"/>
                    <a:gd name="connsiteX33" fmla="*/ 591197 w 1037505"/>
                    <a:gd name="connsiteY33" fmla="*/ 132139 h 705621"/>
                    <a:gd name="connsiteX34" fmla="*/ 596744 w 1037505"/>
                    <a:gd name="connsiteY34" fmla="*/ 117590 h 705621"/>
                    <a:gd name="connsiteX35" fmla="*/ 608100 w 1037505"/>
                    <a:gd name="connsiteY35" fmla="*/ 95663 h 705621"/>
                    <a:gd name="connsiteX36" fmla="*/ 630839 w 1037505"/>
                    <a:gd name="connsiteY36" fmla="*/ 79283 h 705621"/>
                    <a:gd name="connsiteX37" fmla="*/ 638767 w 1037505"/>
                    <a:gd name="connsiteY37" fmla="*/ 76641 h 705621"/>
                    <a:gd name="connsiteX38" fmla="*/ 646695 w 1037505"/>
                    <a:gd name="connsiteY38" fmla="*/ 71355 h 705621"/>
                    <a:gd name="connsiteX39" fmla="*/ 654624 w 1037505"/>
                    <a:gd name="connsiteY39" fmla="*/ 68712 h 705621"/>
                    <a:gd name="connsiteX40" fmla="*/ 659909 w 1037505"/>
                    <a:gd name="connsiteY40" fmla="*/ 60784 h 705621"/>
                    <a:gd name="connsiteX41" fmla="*/ 675766 w 1037505"/>
                    <a:gd name="connsiteY41" fmla="*/ 52856 h 705621"/>
                    <a:gd name="connsiteX42" fmla="*/ 691622 w 1037505"/>
                    <a:gd name="connsiteY42" fmla="*/ 44927 h 705621"/>
                    <a:gd name="connsiteX43" fmla="*/ 699551 w 1037505"/>
                    <a:gd name="connsiteY43" fmla="*/ 39642 h 705621"/>
                    <a:gd name="connsiteX44" fmla="*/ 715407 w 1037505"/>
                    <a:gd name="connsiteY44" fmla="*/ 34356 h 705621"/>
                    <a:gd name="connsiteX45" fmla="*/ 731264 w 1037505"/>
                    <a:gd name="connsiteY45" fmla="*/ 29071 h 705621"/>
                    <a:gd name="connsiteX46" fmla="*/ 747121 w 1037505"/>
                    <a:gd name="connsiteY46" fmla="*/ 21142 h 705621"/>
                    <a:gd name="connsiteX47" fmla="*/ 762977 w 1037505"/>
                    <a:gd name="connsiteY47" fmla="*/ 15857 h 705621"/>
                    <a:gd name="connsiteX48" fmla="*/ 770906 w 1037505"/>
                    <a:gd name="connsiteY48" fmla="*/ 13214 h 705621"/>
                    <a:gd name="connsiteX49" fmla="*/ 805262 w 1037505"/>
                    <a:gd name="connsiteY49" fmla="*/ 10571 h 705621"/>
                    <a:gd name="connsiteX50" fmla="*/ 815833 w 1037505"/>
                    <a:gd name="connsiteY50" fmla="*/ 7929 h 705621"/>
                    <a:gd name="connsiteX51" fmla="*/ 823761 w 1037505"/>
                    <a:gd name="connsiteY51" fmla="*/ 5286 h 705621"/>
                    <a:gd name="connsiteX52" fmla="*/ 850189 w 1037505"/>
                    <a:gd name="connsiteY52" fmla="*/ 0 h 705621"/>
                    <a:gd name="connsiteX53" fmla="*/ 847546 w 1037505"/>
                    <a:gd name="connsiteY53" fmla="*/ 7929 h 705621"/>
                    <a:gd name="connsiteX54" fmla="*/ 842261 w 1037505"/>
                    <a:gd name="connsiteY54" fmla="*/ 15857 h 705621"/>
                    <a:gd name="connsiteX55" fmla="*/ 836975 w 1037505"/>
                    <a:gd name="connsiteY55" fmla="*/ 31713 h 705621"/>
                    <a:gd name="connsiteX56" fmla="*/ 839618 w 1037505"/>
                    <a:gd name="connsiteY56" fmla="*/ 39642 h 705621"/>
                    <a:gd name="connsiteX57" fmla="*/ 829047 w 1037505"/>
                    <a:gd name="connsiteY57" fmla="*/ 55498 h 705621"/>
                    <a:gd name="connsiteX58" fmla="*/ 823761 w 1037505"/>
                    <a:gd name="connsiteY58" fmla="*/ 87212 h 705621"/>
                    <a:gd name="connsiteX59" fmla="*/ 831690 w 1037505"/>
                    <a:gd name="connsiteY59" fmla="*/ 121568 h 705621"/>
                    <a:gd name="connsiteX60" fmla="*/ 823761 w 1037505"/>
                    <a:gd name="connsiteY60" fmla="*/ 140067 h 705621"/>
                    <a:gd name="connsiteX61" fmla="*/ 813190 w 1037505"/>
                    <a:gd name="connsiteY61" fmla="*/ 184994 h 705621"/>
                    <a:gd name="connsiteX62" fmla="*/ 805262 w 1037505"/>
                    <a:gd name="connsiteY62" fmla="*/ 187637 h 705621"/>
                    <a:gd name="connsiteX63" fmla="*/ 797333 w 1037505"/>
                    <a:gd name="connsiteY63" fmla="*/ 195566 h 705621"/>
                    <a:gd name="connsiteX64" fmla="*/ 813190 w 1037505"/>
                    <a:gd name="connsiteY64" fmla="*/ 227279 h 705621"/>
                    <a:gd name="connsiteX65" fmla="*/ 818476 w 1037505"/>
                    <a:gd name="connsiteY65" fmla="*/ 235207 h 705621"/>
                    <a:gd name="connsiteX66" fmla="*/ 826404 w 1037505"/>
                    <a:gd name="connsiteY66" fmla="*/ 261635 h 705621"/>
                    <a:gd name="connsiteX67" fmla="*/ 829047 w 1037505"/>
                    <a:gd name="connsiteY67" fmla="*/ 269563 h 705621"/>
                    <a:gd name="connsiteX68" fmla="*/ 831690 w 1037505"/>
                    <a:gd name="connsiteY68" fmla="*/ 277492 h 705621"/>
                    <a:gd name="connsiteX69" fmla="*/ 836975 w 1037505"/>
                    <a:gd name="connsiteY69" fmla="*/ 285420 h 705621"/>
                    <a:gd name="connsiteX70" fmla="*/ 839618 w 1037505"/>
                    <a:gd name="connsiteY70" fmla="*/ 293348 h 705621"/>
                    <a:gd name="connsiteX71" fmla="*/ 863403 w 1037505"/>
                    <a:gd name="connsiteY71" fmla="*/ 306562 h 705621"/>
                    <a:gd name="connsiteX72" fmla="*/ 871331 w 1037505"/>
                    <a:gd name="connsiteY72" fmla="*/ 314490 h 705621"/>
                    <a:gd name="connsiteX73" fmla="*/ 879259 w 1037505"/>
                    <a:gd name="connsiteY73" fmla="*/ 319776 h 705621"/>
                    <a:gd name="connsiteX74" fmla="*/ 884545 w 1037505"/>
                    <a:gd name="connsiteY74" fmla="*/ 335633 h 705621"/>
                    <a:gd name="connsiteX75" fmla="*/ 889831 w 1037505"/>
                    <a:gd name="connsiteY75" fmla="*/ 343561 h 705621"/>
                    <a:gd name="connsiteX76" fmla="*/ 892473 w 1037505"/>
                    <a:gd name="connsiteY76" fmla="*/ 351489 h 705621"/>
                    <a:gd name="connsiteX77" fmla="*/ 924187 w 1037505"/>
                    <a:gd name="connsiteY77" fmla="*/ 362060 h 705621"/>
                    <a:gd name="connsiteX78" fmla="*/ 940043 w 1037505"/>
                    <a:gd name="connsiteY78" fmla="*/ 369989 h 705621"/>
                    <a:gd name="connsiteX79" fmla="*/ 947972 w 1037505"/>
                    <a:gd name="connsiteY79" fmla="*/ 372631 h 705621"/>
                    <a:gd name="connsiteX80" fmla="*/ 971757 w 1037505"/>
                    <a:gd name="connsiteY80" fmla="*/ 385845 h 705621"/>
                    <a:gd name="connsiteX81" fmla="*/ 979685 w 1037505"/>
                    <a:gd name="connsiteY81" fmla="*/ 393774 h 705621"/>
                    <a:gd name="connsiteX82" fmla="*/ 984970 w 1037505"/>
                    <a:gd name="connsiteY82" fmla="*/ 409630 h 705621"/>
                    <a:gd name="connsiteX83" fmla="*/ 990256 w 1037505"/>
                    <a:gd name="connsiteY83" fmla="*/ 417559 h 705621"/>
                    <a:gd name="connsiteX84" fmla="*/ 1000827 w 1037505"/>
                    <a:gd name="connsiteY84" fmla="*/ 441344 h 705621"/>
                    <a:gd name="connsiteX85" fmla="*/ 1006113 w 1037505"/>
                    <a:gd name="connsiteY85" fmla="*/ 462486 h 705621"/>
                    <a:gd name="connsiteX86" fmla="*/ 1014041 w 1037505"/>
                    <a:gd name="connsiteY86" fmla="*/ 473057 h 705621"/>
                    <a:gd name="connsiteX87" fmla="*/ 1024612 w 1037505"/>
                    <a:gd name="connsiteY87" fmla="*/ 488913 h 705621"/>
                    <a:gd name="connsiteX88" fmla="*/ 1029898 w 1037505"/>
                    <a:gd name="connsiteY88" fmla="*/ 496842 h 705621"/>
                    <a:gd name="connsiteX89" fmla="*/ 1029898 w 1037505"/>
                    <a:gd name="connsiteY89" fmla="*/ 512698 h 705621"/>
                    <a:gd name="connsiteX90" fmla="*/ 1035472 w 1037505"/>
                    <a:gd name="connsiteY90" fmla="*/ 543132 h 705621"/>
                    <a:gd name="connsiteX91" fmla="*/ 990780 w 1037505"/>
                    <a:gd name="connsiteY91" fmla="*/ 514033 h 705621"/>
                    <a:gd name="connsiteX92" fmla="*/ 963016 w 1037505"/>
                    <a:gd name="connsiteY92" fmla="*/ 488913 h 705621"/>
                    <a:gd name="connsiteX93" fmla="*/ 929472 w 1037505"/>
                    <a:gd name="connsiteY93" fmla="*/ 483628 h 705621"/>
                    <a:gd name="connsiteX94" fmla="*/ 910973 w 1037505"/>
                    <a:gd name="connsiteY94" fmla="*/ 480985 h 705621"/>
                    <a:gd name="connsiteX95" fmla="*/ 900402 w 1037505"/>
                    <a:gd name="connsiteY95" fmla="*/ 467771 h 705621"/>
                    <a:gd name="connsiteX96" fmla="*/ 889831 w 1037505"/>
                    <a:gd name="connsiteY96" fmla="*/ 451915 h 705621"/>
                    <a:gd name="connsiteX97" fmla="*/ 873974 w 1037505"/>
                    <a:gd name="connsiteY97" fmla="*/ 446629 h 705621"/>
                    <a:gd name="connsiteX98" fmla="*/ 866046 w 1037505"/>
                    <a:gd name="connsiteY98" fmla="*/ 443986 h 705621"/>
                    <a:gd name="connsiteX99" fmla="*/ 844903 w 1037505"/>
                    <a:gd name="connsiteY99" fmla="*/ 449272 h 705621"/>
                    <a:gd name="connsiteX100" fmla="*/ 836975 w 1037505"/>
                    <a:gd name="connsiteY100" fmla="*/ 454557 h 705621"/>
                    <a:gd name="connsiteX101" fmla="*/ 831690 w 1037505"/>
                    <a:gd name="connsiteY101" fmla="*/ 462486 h 705621"/>
                    <a:gd name="connsiteX102" fmla="*/ 829047 w 1037505"/>
                    <a:gd name="connsiteY102" fmla="*/ 470414 h 705621"/>
                    <a:gd name="connsiteX103" fmla="*/ 821118 w 1037505"/>
                    <a:gd name="connsiteY103" fmla="*/ 478342 h 705621"/>
                    <a:gd name="connsiteX104" fmla="*/ 815833 w 1037505"/>
                    <a:gd name="connsiteY104" fmla="*/ 486271 h 705621"/>
                    <a:gd name="connsiteX105" fmla="*/ 799976 w 1037505"/>
                    <a:gd name="connsiteY105" fmla="*/ 502127 h 705621"/>
                    <a:gd name="connsiteX106" fmla="*/ 789405 w 1037505"/>
                    <a:gd name="connsiteY106" fmla="*/ 517984 h 705621"/>
                    <a:gd name="connsiteX107" fmla="*/ 784120 w 1037505"/>
                    <a:gd name="connsiteY107" fmla="*/ 525912 h 705621"/>
                    <a:gd name="connsiteX108" fmla="*/ 760335 w 1037505"/>
                    <a:gd name="connsiteY108" fmla="*/ 547055 h 705621"/>
                    <a:gd name="connsiteX109" fmla="*/ 755049 w 1037505"/>
                    <a:gd name="connsiteY109" fmla="*/ 554983 h 705621"/>
                    <a:gd name="connsiteX110" fmla="*/ 752406 w 1037505"/>
                    <a:gd name="connsiteY110" fmla="*/ 562911 h 705621"/>
                    <a:gd name="connsiteX111" fmla="*/ 741835 w 1037505"/>
                    <a:gd name="connsiteY111" fmla="*/ 578768 h 705621"/>
                    <a:gd name="connsiteX112" fmla="*/ 736550 w 1037505"/>
                    <a:gd name="connsiteY112" fmla="*/ 586696 h 705621"/>
                    <a:gd name="connsiteX113" fmla="*/ 731264 w 1037505"/>
                    <a:gd name="connsiteY113" fmla="*/ 594624 h 705621"/>
                    <a:gd name="connsiteX114" fmla="*/ 725979 w 1037505"/>
                    <a:gd name="connsiteY114" fmla="*/ 610481 h 705621"/>
                    <a:gd name="connsiteX115" fmla="*/ 723336 w 1037505"/>
                    <a:gd name="connsiteY115" fmla="*/ 618409 h 705621"/>
                    <a:gd name="connsiteX116" fmla="*/ 712765 w 1037505"/>
                    <a:gd name="connsiteY116" fmla="*/ 634266 h 705621"/>
                    <a:gd name="connsiteX117" fmla="*/ 704836 w 1037505"/>
                    <a:gd name="connsiteY117" fmla="*/ 650123 h 705621"/>
                    <a:gd name="connsiteX118" fmla="*/ 702194 w 1037505"/>
                    <a:gd name="connsiteY118" fmla="*/ 665979 h 705621"/>
                    <a:gd name="connsiteX119" fmla="*/ 694265 w 1037505"/>
                    <a:gd name="connsiteY119" fmla="*/ 663337 h 705621"/>
                    <a:gd name="connsiteX120" fmla="*/ 686337 w 1037505"/>
                    <a:gd name="connsiteY120" fmla="*/ 658051 h 705621"/>
                    <a:gd name="connsiteX121" fmla="*/ 673123 w 1037505"/>
                    <a:gd name="connsiteY121" fmla="*/ 664933 h 705621"/>
                    <a:gd name="connsiteX122" fmla="*/ 660432 w 1037505"/>
                    <a:gd name="connsiteY122" fmla="*/ 664410 h 705621"/>
                    <a:gd name="connsiteX123" fmla="*/ 649338 w 1037505"/>
                    <a:gd name="connsiteY123" fmla="*/ 655408 h 705621"/>
                    <a:gd name="connsiteX124" fmla="*/ 646695 w 1037505"/>
                    <a:gd name="connsiteY124" fmla="*/ 647480 h 705621"/>
                    <a:gd name="connsiteX125" fmla="*/ 617625 w 1037505"/>
                    <a:gd name="connsiteY125" fmla="*/ 647480 h 705621"/>
                    <a:gd name="connsiteX126" fmla="*/ 593027 w 1037505"/>
                    <a:gd name="connsiteY126" fmla="*/ 664411 h 705621"/>
                    <a:gd name="connsiteX127" fmla="*/ 534625 w 1037505"/>
                    <a:gd name="connsiteY127" fmla="*/ 667314 h 705621"/>
                    <a:gd name="connsiteX128" fmla="*/ 481825 w 1037505"/>
                    <a:gd name="connsiteY128" fmla="*/ 659386 h 705621"/>
                    <a:gd name="connsiteX129" fmla="*/ 437916 w 1037505"/>
                    <a:gd name="connsiteY129" fmla="*/ 644837 h 705621"/>
                    <a:gd name="connsiteX130" fmla="*/ 424702 w 1037505"/>
                    <a:gd name="connsiteY130" fmla="*/ 642194 h 705621"/>
                    <a:gd name="connsiteX131" fmla="*/ 416774 w 1037505"/>
                    <a:gd name="connsiteY131" fmla="*/ 639552 h 705621"/>
                    <a:gd name="connsiteX132" fmla="*/ 406203 w 1037505"/>
                    <a:gd name="connsiteY132" fmla="*/ 636909 h 705621"/>
                    <a:gd name="connsiteX133" fmla="*/ 390346 w 1037505"/>
                    <a:gd name="connsiteY133" fmla="*/ 631623 h 705621"/>
                    <a:gd name="connsiteX134" fmla="*/ 382418 w 1037505"/>
                    <a:gd name="connsiteY134" fmla="*/ 628981 h 705621"/>
                    <a:gd name="connsiteX135" fmla="*/ 366561 w 1037505"/>
                    <a:gd name="connsiteY135" fmla="*/ 621052 h 705621"/>
                    <a:gd name="connsiteX136" fmla="*/ 342776 w 1037505"/>
                    <a:gd name="connsiteY136" fmla="*/ 623695 h 705621"/>
                    <a:gd name="connsiteX137" fmla="*/ 313706 w 1037505"/>
                    <a:gd name="connsiteY137" fmla="*/ 626338 h 705621"/>
                    <a:gd name="connsiteX138" fmla="*/ 289921 w 1037505"/>
                    <a:gd name="connsiteY138" fmla="*/ 623695 h 705621"/>
                    <a:gd name="connsiteX139" fmla="*/ 281992 w 1037505"/>
                    <a:gd name="connsiteY139" fmla="*/ 621052 h 705621"/>
                    <a:gd name="connsiteX140" fmla="*/ 266136 w 1037505"/>
                    <a:gd name="connsiteY140" fmla="*/ 626338 h 705621"/>
                    <a:gd name="connsiteX141" fmla="*/ 258207 w 1037505"/>
                    <a:gd name="connsiteY141" fmla="*/ 628981 h 705621"/>
                    <a:gd name="connsiteX142" fmla="*/ 250279 w 1037505"/>
                    <a:gd name="connsiteY142" fmla="*/ 634266 h 705621"/>
                    <a:gd name="connsiteX143" fmla="*/ 234422 w 1037505"/>
                    <a:gd name="connsiteY143" fmla="*/ 639552 h 705621"/>
                    <a:gd name="connsiteX144" fmla="*/ 226494 w 1037505"/>
                    <a:gd name="connsiteY144" fmla="*/ 647480 h 705621"/>
                    <a:gd name="connsiteX145" fmla="*/ 218566 w 1037505"/>
                    <a:gd name="connsiteY145" fmla="*/ 652766 h 705621"/>
                    <a:gd name="connsiteX146" fmla="*/ 213280 w 1037505"/>
                    <a:gd name="connsiteY146" fmla="*/ 660694 h 705621"/>
                    <a:gd name="connsiteX147" fmla="*/ 197424 w 1037505"/>
                    <a:gd name="connsiteY147" fmla="*/ 668622 h 705621"/>
                    <a:gd name="connsiteX148" fmla="*/ 189495 w 1037505"/>
                    <a:gd name="connsiteY148" fmla="*/ 673908 h 705621"/>
                    <a:gd name="connsiteX149" fmla="*/ 184210 w 1037505"/>
                    <a:gd name="connsiteY149" fmla="*/ 665979 h 705621"/>
                    <a:gd name="connsiteX150" fmla="*/ 157782 w 1037505"/>
                    <a:gd name="connsiteY150" fmla="*/ 673908 h 705621"/>
                    <a:gd name="connsiteX151" fmla="*/ 149854 w 1037505"/>
                    <a:gd name="connsiteY151" fmla="*/ 681836 h 705621"/>
                    <a:gd name="connsiteX152" fmla="*/ 131354 w 1037505"/>
                    <a:gd name="connsiteY152" fmla="*/ 684479 h 705621"/>
                    <a:gd name="connsiteX153" fmla="*/ 107569 w 1037505"/>
                    <a:gd name="connsiteY153" fmla="*/ 697693 h 705621"/>
                    <a:gd name="connsiteX154" fmla="*/ 99641 w 1037505"/>
                    <a:gd name="connsiteY154" fmla="*/ 702978 h 705621"/>
                    <a:gd name="connsiteX155" fmla="*/ 91713 w 1037505"/>
                    <a:gd name="connsiteY155" fmla="*/ 705621 h 705621"/>
                    <a:gd name="connsiteX156" fmla="*/ 89070 w 1037505"/>
                    <a:gd name="connsiteY156" fmla="*/ 697693 h 705621"/>
                    <a:gd name="connsiteX157" fmla="*/ 73213 w 1037505"/>
                    <a:gd name="connsiteY157" fmla="*/ 684479 h 705621"/>
                    <a:gd name="connsiteX158" fmla="*/ 65285 w 1037505"/>
                    <a:gd name="connsiteY158" fmla="*/ 681836 h 705621"/>
                    <a:gd name="connsiteX159" fmla="*/ 49428 w 1037505"/>
                    <a:gd name="connsiteY159" fmla="*/ 671265 h 705621"/>
                    <a:gd name="connsiteX160" fmla="*/ 33572 w 1037505"/>
                    <a:gd name="connsiteY160" fmla="*/ 660694 h 705621"/>
                    <a:gd name="connsiteX161" fmla="*/ 25643 w 1037505"/>
                    <a:gd name="connsiteY161" fmla="*/ 655408 h 705621"/>
                    <a:gd name="connsiteX162" fmla="*/ 23001 w 1037505"/>
                    <a:gd name="connsiteY162" fmla="*/ 647480 h 705621"/>
                    <a:gd name="connsiteX163" fmla="*/ 0 w 1037505"/>
                    <a:gd name="connsiteY163" fmla="*/ 637431 h 705621"/>
                    <a:gd name="connsiteX164" fmla="*/ 9787 w 1037505"/>
                    <a:gd name="connsiteY164" fmla="*/ 581411 h 705621"/>
                    <a:gd name="connsiteX165" fmla="*/ 12429 w 1037505"/>
                    <a:gd name="connsiteY165" fmla="*/ 573482 h 705621"/>
                    <a:gd name="connsiteX166" fmla="*/ 20358 w 1037505"/>
                    <a:gd name="connsiteY166" fmla="*/ 570840 h 705621"/>
                    <a:gd name="connsiteX167" fmla="*/ 38857 w 1037505"/>
                    <a:gd name="connsiteY167" fmla="*/ 568197 h 705621"/>
                    <a:gd name="connsiteX168" fmla="*/ 46785 w 1037505"/>
                    <a:gd name="connsiteY168" fmla="*/ 562911 h 705621"/>
                    <a:gd name="connsiteX169" fmla="*/ 54714 w 1037505"/>
                    <a:gd name="connsiteY169" fmla="*/ 554983 h 705621"/>
                    <a:gd name="connsiteX170" fmla="*/ 70570 w 1037505"/>
                    <a:gd name="connsiteY170" fmla="*/ 549697 h 705621"/>
                    <a:gd name="connsiteX171" fmla="*/ 94355 w 1037505"/>
                    <a:gd name="connsiteY171" fmla="*/ 533841 h 705621"/>
                    <a:gd name="connsiteX172" fmla="*/ 102284 w 1037505"/>
                    <a:gd name="connsiteY172" fmla="*/ 528555 h 705621"/>
                    <a:gd name="connsiteX173" fmla="*/ 118140 w 1037505"/>
                    <a:gd name="connsiteY173" fmla="*/ 523270 h 705621"/>
                    <a:gd name="connsiteX174" fmla="*/ 126069 w 1037505"/>
                    <a:gd name="connsiteY174" fmla="*/ 517984 h 705621"/>
                    <a:gd name="connsiteX175" fmla="*/ 139283 w 1037505"/>
                    <a:gd name="connsiteY175" fmla="*/ 496842 h 705621"/>
                    <a:gd name="connsiteX176" fmla="*/ 141925 w 1037505"/>
                    <a:gd name="connsiteY176" fmla="*/ 488913 h 705621"/>
                    <a:gd name="connsiteX177" fmla="*/ 141925 w 1037505"/>
                    <a:gd name="connsiteY177" fmla="*/ 470414 h 705621"/>
                    <a:gd name="connsiteX178" fmla="*/ 139283 w 1037505"/>
                    <a:gd name="connsiteY178" fmla="*/ 462486 h 705621"/>
                    <a:gd name="connsiteX179" fmla="*/ 147211 w 1037505"/>
                    <a:gd name="connsiteY179" fmla="*/ 446629 h 705621"/>
                    <a:gd name="connsiteX180" fmla="*/ 152496 w 1037505"/>
                    <a:gd name="connsiteY180" fmla="*/ 430772 h 705621"/>
                    <a:gd name="connsiteX181" fmla="*/ 157782 w 1037505"/>
                    <a:gd name="connsiteY181" fmla="*/ 422844 h 705621"/>
                    <a:gd name="connsiteX182" fmla="*/ 163068 w 1037505"/>
                    <a:gd name="connsiteY182" fmla="*/ 395080 h 705621"/>
                    <a:gd name="connsiteX183" fmla="*/ 168353 w 1037505"/>
                    <a:gd name="connsiteY183" fmla="*/ 364703 h 705621"/>
                    <a:gd name="connsiteX184" fmla="*/ 173639 w 1037505"/>
                    <a:gd name="connsiteY184" fmla="*/ 356775 h 705621"/>
                    <a:gd name="connsiteX185" fmla="*/ 176281 w 1037505"/>
                    <a:gd name="connsiteY185" fmla="*/ 343561 h 705621"/>
                    <a:gd name="connsiteX186" fmla="*/ 178924 w 1037505"/>
                    <a:gd name="connsiteY186" fmla="*/ 325061 h 705621"/>
                    <a:gd name="connsiteX187" fmla="*/ 186853 w 1037505"/>
                    <a:gd name="connsiteY187" fmla="*/ 317133 h 705621"/>
                    <a:gd name="connsiteX188" fmla="*/ 181567 w 1037505"/>
                    <a:gd name="connsiteY188" fmla="*/ 303919 h 705621"/>
                    <a:gd name="connsiteX0" fmla="*/ 181567 w 1037505"/>
                    <a:gd name="connsiteY0" fmla="*/ 303919 h 705621"/>
                    <a:gd name="connsiteX1" fmla="*/ 189495 w 1037505"/>
                    <a:gd name="connsiteY1" fmla="*/ 290705 h 705621"/>
                    <a:gd name="connsiteX2" fmla="*/ 193184 w 1037505"/>
                    <a:gd name="connsiteY2" fmla="*/ 267706 h 705621"/>
                    <a:gd name="connsiteX3" fmla="*/ 210638 w 1037505"/>
                    <a:gd name="connsiteY3" fmla="*/ 258992 h 705621"/>
                    <a:gd name="connsiteX4" fmla="*/ 226494 w 1037505"/>
                    <a:gd name="connsiteY4" fmla="*/ 253707 h 705621"/>
                    <a:gd name="connsiteX5" fmla="*/ 258207 w 1037505"/>
                    <a:gd name="connsiteY5" fmla="*/ 248421 h 705621"/>
                    <a:gd name="connsiteX6" fmla="*/ 276707 w 1037505"/>
                    <a:gd name="connsiteY6" fmla="*/ 243135 h 705621"/>
                    <a:gd name="connsiteX7" fmla="*/ 288062 w 1037505"/>
                    <a:gd name="connsiteY7" fmla="*/ 209537 h 705621"/>
                    <a:gd name="connsiteX8" fmla="*/ 297849 w 1037505"/>
                    <a:gd name="connsiteY8" fmla="*/ 182352 h 705621"/>
                    <a:gd name="connsiteX9" fmla="*/ 300492 w 1037505"/>
                    <a:gd name="connsiteY9" fmla="*/ 174423 h 705621"/>
                    <a:gd name="connsiteX10" fmla="*/ 305777 w 1037505"/>
                    <a:gd name="connsiteY10" fmla="*/ 166495 h 705621"/>
                    <a:gd name="connsiteX11" fmla="*/ 313706 w 1037505"/>
                    <a:gd name="connsiteY11" fmla="*/ 158567 h 705621"/>
                    <a:gd name="connsiteX12" fmla="*/ 321634 w 1037505"/>
                    <a:gd name="connsiteY12" fmla="*/ 155924 h 705621"/>
                    <a:gd name="connsiteX13" fmla="*/ 332205 w 1037505"/>
                    <a:gd name="connsiteY13" fmla="*/ 171781 h 705621"/>
                    <a:gd name="connsiteX14" fmla="*/ 350705 w 1037505"/>
                    <a:gd name="connsiteY14" fmla="*/ 192923 h 705621"/>
                    <a:gd name="connsiteX15" fmla="*/ 361276 w 1037505"/>
                    <a:gd name="connsiteY15" fmla="*/ 208779 h 705621"/>
                    <a:gd name="connsiteX16" fmla="*/ 363918 w 1037505"/>
                    <a:gd name="connsiteY16" fmla="*/ 219350 h 705621"/>
                    <a:gd name="connsiteX17" fmla="*/ 366561 w 1037505"/>
                    <a:gd name="connsiteY17" fmla="*/ 227279 h 705621"/>
                    <a:gd name="connsiteX18" fmla="*/ 363918 w 1037505"/>
                    <a:gd name="connsiteY18" fmla="*/ 235207 h 705621"/>
                    <a:gd name="connsiteX19" fmla="*/ 382418 w 1037505"/>
                    <a:gd name="connsiteY19" fmla="*/ 247086 h 705621"/>
                    <a:gd name="connsiteX20" fmla="*/ 405419 w 1037505"/>
                    <a:gd name="connsiteY20" fmla="*/ 233871 h 705621"/>
                    <a:gd name="connsiteX21" fmla="*/ 415204 w 1037505"/>
                    <a:gd name="connsiteY21" fmla="*/ 221182 h 705621"/>
                    <a:gd name="connsiteX22" fmla="*/ 427868 w 1037505"/>
                    <a:gd name="connsiteY22" fmla="*/ 207183 h 705621"/>
                    <a:gd name="connsiteX23" fmla="*/ 455081 w 1037505"/>
                    <a:gd name="connsiteY23" fmla="*/ 187376 h 705621"/>
                    <a:gd name="connsiteX24" fmla="*/ 474915 w 1037505"/>
                    <a:gd name="connsiteY24" fmla="*/ 179709 h 705621"/>
                    <a:gd name="connsiteX25" fmla="*/ 482843 w 1037505"/>
                    <a:gd name="connsiteY25" fmla="*/ 177066 h 705621"/>
                    <a:gd name="connsiteX26" fmla="*/ 490772 w 1037505"/>
                    <a:gd name="connsiteY26" fmla="*/ 169138 h 705621"/>
                    <a:gd name="connsiteX27" fmla="*/ 498700 w 1037505"/>
                    <a:gd name="connsiteY27" fmla="*/ 166495 h 705621"/>
                    <a:gd name="connsiteX28" fmla="*/ 506628 w 1037505"/>
                    <a:gd name="connsiteY28" fmla="*/ 161209 h 705621"/>
                    <a:gd name="connsiteX29" fmla="*/ 517199 w 1037505"/>
                    <a:gd name="connsiteY29" fmla="*/ 158567 h 705621"/>
                    <a:gd name="connsiteX30" fmla="*/ 533056 w 1037505"/>
                    <a:gd name="connsiteY30" fmla="*/ 153281 h 705621"/>
                    <a:gd name="connsiteX31" fmla="*/ 540984 w 1037505"/>
                    <a:gd name="connsiteY31" fmla="*/ 150638 h 705621"/>
                    <a:gd name="connsiteX32" fmla="*/ 567412 w 1037505"/>
                    <a:gd name="connsiteY32" fmla="*/ 142710 h 705621"/>
                    <a:gd name="connsiteX33" fmla="*/ 591197 w 1037505"/>
                    <a:gd name="connsiteY33" fmla="*/ 132139 h 705621"/>
                    <a:gd name="connsiteX34" fmla="*/ 596744 w 1037505"/>
                    <a:gd name="connsiteY34" fmla="*/ 117590 h 705621"/>
                    <a:gd name="connsiteX35" fmla="*/ 608100 w 1037505"/>
                    <a:gd name="connsiteY35" fmla="*/ 95663 h 705621"/>
                    <a:gd name="connsiteX36" fmla="*/ 630839 w 1037505"/>
                    <a:gd name="connsiteY36" fmla="*/ 79283 h 705621"/>
                    <a:gd name="connsiteX37" fmla="*/ 638767 w 1037505"/>
                    <a:gd name="connsiteY37" fmla="*/ 76641 h 705621"/>
                    <a:gd name="connsiteX38" fmla="*/ 646695 w 1037505"/>
                    <a:gd name="connsiteY38" fmla="*/ 71355 h 705621"/>
                    <a:gd name="connsiteX39" fmla="*/ 654624 w 1037505"/>
                    <a:gd name="connsiteY39" fmla="*/ 68712 h 705621"/>
                    <a:gd name="connsiteX40" fmla="*/ 659909 w 1037505"/>
                    <a:gd name="connsiteY40" fmla="*/ 60784 h 705621"/>
                    <a:gd name="connsiteX41" fmla="*/ 675766 w 1037505"/>
                    <a:gd name="connsiteY41" fmla="*/ 52856 h 705621"/>
                    <a:gd name="connsiteX42" fmla="*/ 691622 w 1037505"/>
                    <a:gd name="connsiteY42" fmla="*/ 44927 h 705621"/>
                    <a:gd name="connsiteX43" fmla="*/ 699551 w 1037505"/>
                    <a:gd name="connsiteY43" fmla="*/ 39642 h 705621"/>
                    <a:gd name="connsiteX44" fmla="*/ 715407 w 1037505"/>
                    <a:gd name="connsiteY44" fmla="*/ 34356 h 705621"/>
                    <a:gd name="connsiteX45" fmla="*/ 731264 w 1037505"/>
                    <a:gd name="connsiteY45" fmla="*/ 29071 h 705621"/>
                    <a:gd name="connsiteX46" fmla="*/ 747121 w 1037505"/>
                    <a:gd name="connsiteY46" fmla="*/ 21142 h 705621"/>
                    <a:gd name="connsiteX47" fmla="*/ 762977 w 1037505"/>
                    <a:gd name="connsiteY47" fmla="*/ 15857 h 705621"/>
                    <a:gd name="connsiteX48" fmla="*/ 770906 w 1037505"/>
                    <a:gd name="connsiteY48" fmla="*/ 13214 h 705621"/>
                    <a:gd name="connsiteX49" fmla="*/ 795737 w 1037505"/>
                    <a:gd name="connsiteY49" fmla="*/ 3427 h 705621"/>
                    <a:gd name="connsiteX50" fmla="*/ 815833 w 1037505"/>
                    <a:gd name="connsiteY50" fmla="*/ 7929 h 705621"/>
                    <a:gd name="connsiteX51" fmla="*/ 823761 w 1037505"/>
                    <a:gd name="connsiteY51" fmla="*/ 5286 h 705621"/>
                    <a:gd name="connsiteX52" fmla="*/ 850189 w 1037505"/>
                    <a:gd name="connsiteY52" fmla="*/ 0 h 705621"/>
                    <a:gd name="connsiteX53" fmla="*/ 847546 w 1037505"/>
                    <a:gd name="connsiteY53" fmla="*/ 7929 h 705621"/>
                    <a:gd name="connsiteX54" fmla="*/ 842261 w 1037505"/>
                    <a:gd name="connsiteY54" fmla="*/ 15857 h 705621"/>
                    <a:gd name="connsiteX55" fmla="*/ 836975 w 1037505"/>
                    <a:gd name="connsiteY55" fmla="*/ 31713 h 705621"/>
                    <a:gd name="connsiteX56" fmla="*/ 839618 w 1037505"/>
                    <a:gd name="connsiteY56" fmla="*/ 39642 h 705621"/>
                    <a:gd name="connsiteX57" fmla="*/ 829047 w 1037505"/>
                    <a:gd name="connsiteY57" fmla="*/ 55498 h 705621"/>
                    <a:gd name="connsiteX58" fmla="*/ 823761 w 1037505"/>
                    <a:gd name="connsiteY58" fmla="*/ 87212 h 705621"/>
                    <a:gd name="connsiteX59" fmla="*/ 831690 w 1037505"/>
                    <a:gd name="connsiteY59" fmla="*/ 121568 h 705621"/>
                    <a:gd name="connsiteX60" fmla="*/ 823761 w 1037505"/>
                    <a:gd name="connsiteY60" fmla="*/ 140067 h 705621"/>
                    <a:gd name="connsiteX61" fmla="*/ 813190 w 1037505"/>
                    <a:gd name="connsiteY61" fmla="*/ 184994 h 705621"/>
                    <a:gd name="connsiteX62" fmla="*/ 805262 w 1037505"/>
                    <a:gd name="connsiteY62" fmla="*/ 187637 h 705621"/>
                    <a:gd name="connsiteX63" fmla="*/ 797333 w 1037505"/>
                    <a:gd name="connsiteY63" fmla="*/ 195566 h 705621"/>
                    <a:gd name="connsiteX64" fmla="*/ 813190 w 1037505"/>
                    <a:gd name="connsiteY64" fmla="*/ 227279 h 705621"/>
                    <a:gd name="connsiteX65" fmla="*/ 818476 w 1037505"/>
                    <a:gd name="connsiteY65" fmla="*/ 235207 h 705621"/>
                    <a:gd name="connsiteX66" fmla="*/ 826404 w 1037505"/>
                    <a:gd name="connsiteY66" fmla="*/ 261635 h 705621"/>
                    <a:gd name="connsiteX67" fmla="*/ 829047 w 1037505"/>
                    <a:gd name="connsiteY67" fmla="*/ 269563 h 705621"/>
                    <a:gd name="connsiteX68" fmla="*/ 831690 w 1037505"/>
                    <a:gd name="connsiteY68" fmla="*/ 277492 h 705621"/>
                    <a:gd name="connsiteX69" fmla="*/ 836975 w 1037505"/>
                    <a:gd name="connsiteY69" fmla="*/ 285420 h 705621"/>
                    <a:gd name="connsiteX70" fmla="*/ 839618 w 1037505"/>
                    <a:gd name="connsiteY70" fmla="*/ 293348 h 705621"/>
                    <a:gd name="connsiteX71" fmla="*/ 863403 w 1037505"/>
                    <a:gd name="connsiteY71" fmla="*/ 306562 h 705621"/>
                    <a:gd name="connsiteX72" fmla="*/ 871331 w 1037505"/>
                    <a:gd name="connsiteY72" fmla="*/ 314490 h 705621"/>
                    <a:gd name="connsiteX73" fmla="*/ 879259 w 1037505"/>
                    <a:gd name="connsiteY73" fmla="*/ 319776 h 705621"/>
                    <a:gd name="connsiteX74" fmla="*/ 884545 w 1037505"/>
                    <a:gd name="connsiteY74" fmla="*/ 335633 h 705621"/>
                    <a:gd name="connsiteX75" fmla="*/ 889831 w 1037505"/>
                    <a:gd name="connsiteY75" fmla="*/ 343561 h 705621"/>
                    <a:gd name="connsiteX76" fmla="*/ 892473 w 1037505"/>
                    <a:gd name="connsiteY76" fmla="*/ 351489 h 705621"/>
                    <a:gd name="connsiteX77" fmla="*/ 924187 w 1037505"/>
                    <a:gd name="connsiteY77" fmla="*/ 362060 h 705621"/>
                    <a:gd name="connsiteX78" fmla="*/ 940043 w 1037505"/>
                    <a:gd name="connsiteY78" fmla="*/ 369989 h 705621"/>
                    <a:gd name="connsiteX79" fmla="*/ 947972 w 1037505"/>
                    <a:gd name="connsiteY79" fmla="*/ 372631 h 705621"/>
                    <a:gd name="connsiteX80" fmla="*/ 971757 w 1037505"/>
                    <a:gd name="connsiteY80" fmla="*/ 385845 h 705621"/>
                    <a:gd name="connsiteX81" fmla="*/ 979685 w 1037505"/>
                    <a:gd name="connsiteY81" fmla="*/ 393774 h 705621"/>
                    <a:gd name="connsiteX82" fmla="*/ 984970 w 1037505"/>
                    <a:gd name="connsiteY82" fmla="*/ 409630 h 705621"/>
                    <a:gd name="connsiteX83" fmla="*/ 990256 w 1037505"/>
                    <a:gd name="connsiteY83" fmla="*/ 417559 h 705621"/>
                    <a:gd name="connsiteX84" fmla="*/ 1000827 w 1037505"/>
                    <a:gd name="connsiteY84" fmla="*/ 441344 h 705621"/>
                    <a:gd name="connsiteX85" fmla="*/ 1006113 w 1037505"/>
                    <a:gd name="connsiteY85" fmla="*/ 462486 h 705621"/>
                    <a:gd name="connsiteX86" fmla="*/ 1014041 w 1037505"/>
                    <a:gd name="connsiteY86" fmla="*/ 473057 h 705621"/>
                    <a:gd name="connsiteX87" fmla="*/ 1024612 w 1037505"/>
                    <a:gd name="connsiteY87" fmla="*/ 488913 h 705621"/>
                    <a:gd name="connsiteX88" fmla="*/ 1029898 w 1037505"/>
                    <a:gd name="connsiteY88" fmla="*/ 496842 h 705621"/>
                    <a:gd name="connsiteX89" fmla="*/ 1029898 w 1037505"/>
                    <a:gd name="connsiteY89" fmla="*/ 512698 h 705621"/>
                    <a:gd name="connsiteX90" fmla="*/ 1035472 w 1037505"/>
                    <a:gd name="connsiteY90" fmla="*/ 543132 h 705621"/>
                    <a:gd name="connsiteX91" fmla="*/ 990780 w 1037505"/>
                    <a:gd name="connsiteY91" fmla="*/ 514033 h 705621"/>
                    <a:gd name="connsiteX92" fmla="*/ 963016 w 1037505"/>
                    <a:gd name="connsiteY92" fmla="*/ 488913 h 705621"/>
                    <a:gd name="connsiteX93" fmla="*/ 929472 w 1037505"/>
                    <a:gd name="connsiteY93" fmla="*/ 483628 h 705621"/>
                    <a:gd name="connsiteX94" fmla="*/ 910973 w 1037505"/>
                    <a:gd name="connsiteY94" fmla="*/ 480985 h 705621"/>
                    <a:gd name="connsiteX95" fmla="*/ 900402 w 1037505"/>
                    <a:gd name="connsiteY95" fmla="*/ 467771 h 705621"/>
                    <a:gd name="connsiteX96" fmla="*/ 889831 w 1037505"/>
                    <a:gd name="connsiteY96" fmla="*/ 451915 h 705621"/>
                    <a:gd name="connsiteX97" fmla="*/ 873974 w 1037505"/>
                    <a:gd name="connsiteY97" fmla="*/ 446629 h 705621"/>
                    <a:gd name="connsiteX98" fmla="*/ 866046 w 1037505"/>
                    <a:gd name="connsiteY98" fmla="*/ 443986 h 705621"/>
                    <a:gd name="connsiteX99" fmla="*/ 844903 w 1037505"/>
                    <a:gd name="connsiteY99" fmla="*/ 449272 h 705621"/>
                    <a:gd name="connsiteX100" fmla="*/ 836975 w 1037505"/>
                    <a:gd name="connsiteY100" fmla="*/ 454557 h 705621"/>
                    <a:gd name="connsiteX101" fmla="*/ 831690 w 1037505"/>
                    <a:gd name="connsiteY101" fmla="*/ 462486 h 705621"/>
                    <a:gd name="connsiteX102" fmla="*/ 829047 w 1037505"/>
                    <a:gd name="connsiteY102" fmla="*/ 470414 h 705621"/>
                    <a:gd name="connsiteX103" fmla="*/ 821118 w 1037505"/>
                    <a:gd name="connsiteY103" fmla="*/ 478342 h 705621"/>
                    <a:gd name="connsiteX104" fmla="*/ 815833 w 1037505"/>
                    <a:gd name="connsiteY104" fmla="*/ 486271 h 705621"/>
                    <a:gd name="connsiteX105" fmla="*/ 799976 w 1037505"/>
                    <a:gd name="connsiteY105" fmla="*/ 502127 h 705621"/>
                    <a:gd name="connsiteX106" fmla="*/ 789405 w 1037505"/>
                    <a:gd name="connsiteY106" fmla="*/ 517984 h 705621"/>
                    <a:gd name="connsiteX107" fmla="*/ 784120 w 1037505"/>
                    <a:gd name="connsiteY107" fmla="*/ 525912 h 705621"/>
                    <a:gd name="connsiteX108" fmla="*/ 760335 w 1037505"/>
                    <a:gd name="connsiteY108" fmla="*/ 547055 h 705621"/>
                    <a:gd name="connsiteX109" fmla="*/ 755049 w 1037505"/>
                    <a:gd name="connsiteY109" fmla="*/ 554983 h 705621"/>
                    <a:gd name="connsiteX110" fmla="*/ 752406 w 1037505"/>
                    <a:gd name="connsiteY110" fmla="*/ 562911 h 705621"/>
                    <a:gd name="connsiteX111" fmla="*/ 741835 w 1037505"/>
                    <a:gd name="connsiteY111" fmla="*/ 578768 h 705621"/>
                    <a:gd name="connsiteX112" fmla="*/ 736550 w 1037505"/>
                    <a:gd name="connsiteY112" fmla="*/ 586696 h 705621"/>
                    <a:gd name="connsiteX113" fmla="*/ 731264 w 1037505"/>
                    <a:gd name="connsiteY113" fmla="*/ 594624 h 705621"/>
                    <a:gd name="connsiteX114" fmla="*/ 725979 w 1037505"/>
                    <a:gd name="connsiteY114" fmla="*/ 610481 h 705621"/>
                    <a:gd name="connsiteX115" fmla="*/ 723336 w 1037505"/>
                    <a:gd name="connsiteY115" fmla="*/ 618409 h 705621"/>
                    <a:gd name="connsiteX116" fmla="*/ 712765 w 1037505"/>
                    <a:gd name="connsiteY116" fmla="*/ 634266 h 705621"/>
                    <a:gd name="connsiteX117" fmla="*/ 704836 w 1037505"/>
                    <a:gd name="connsiteY117" fmla="*/ 650123 h 705621"/>
                    <a:gd name="connsiteX118" fmla="*/ 702194 w 1037505"/>
                    <a:gd name="connsiteY118" fmla="*/ 665979 h 705621"/>
                    <a:gd name="connsiteX119" fmla="*/ 694265 w 1037505"/>
                    <a:gd name="connsiteY119" fmla="*/ 663337 h 705621"/>
                    <a:gd name="connsiteX120" fmla="*/ 686337 w 1037505"/>
                    <a:gd name="connsiteY120" fmla="*/ 658051 h 705621"/>
                    <a:gd name="connsiteX121" fmla="*/ 673123 w 1037505"/>
                    <a:gd name="connsiteY121" fmla="*/ 664933 h 705621"/>
                    <a:gd name="connsiteX122" fmla="*/ 660432 w 1037505"/>
                    <a:gd name="connsiteY122" fmla="*/ 664410 h 705621"/>
                    <a:gd name="connsiteX123" fmla="*/ 649338 w 1037505"/>
                    <a:gd name="connsiteY123" fmla="*/ 655408 h 705621"/>
                    <a:gd name="connsiteX124" fmla="*/ 646695 w 1037505"/>
                    <a:gd name="connsiteY124" fmla="*/ 647480 h 705621"/>
                    <a:gd name="connsiteX125" fmla="*/ 617625 w 1037505"/>
                    <a:gd name="connsiteY125" fmla="*/ 647480 h 705621"/>
                    <a:gd name="connsiteX126" fmla="*/ 593027 w 1037505"/>
                    <a:gd name="connsiteY126" fmla="*/ 664411 h 705621"/>
                    <a:gd name="connsiteX127" fmla="*/ 534625 w 1037505"/>
                    <a:gd name="connsiteY127" fmla="*/ 667314 h 705621"/>
                    <a:gd name="connsiteX128" fmla="*/ 481825 w 1037505"/>
                    <a:gd name="connsiteY128" fmla="*/ 659386 h 705621"/>
                    <a:gd name="connsiteX129" fmla="*/ 437916 w 1037505"/>
                    <a:gd name="connsiteY129" fmla="*/ 644837 h 705621"/>
                    <a:gd name="connsiteX130" fmla="*/ 424702 w 1037505"/>
                    <a:gd name="connsiteY130" fmla="*/ 642194 h 705621"/>
                    <a:gd name="connsiteX131" fmla="*/ 416774 w 1037505"/>
                    <a:gd name="connsiteY131" fmla="*/ 639552 h 705621"/>
                    <a:gd name="connsiteX132" fmla="*/ 406203 w 1037505"/>
                    <a:gd name="connsiteY132" fmla="*/ 636909 h 705621"/>
                    <a:gd name="connsiteX133" fmla="*/ 390346 w 1037505"/>
                    <a:gd name="connsiteY133" fmla="*/ 631623 h 705621"/>
                    <a:gd name="connsiteX134" fmla="*/ 382418 w 1037505"/>
                    <a:gd name="connsiteY134" fmla="*/ 628981 h 705621"/>
                    <a:gd name="connsiteX135" fmla="*/ 366561 w 1037505"/>
                    <a:gd name="connsiteY135" fmla="*/ 621052 h 705621"/>
                    <a:gd name="connsiteX136" fmla="*/ 342776 w 1037505"/>
                    <a:gd name="connsiteY136" fmla="*/ 623695 h 705621"/>
                    <a:gd name="connsiteX137" fmla="*/ 313706 w 1037505"/>
                    <a:gd name="connsiteY137" fmla="*/ 626338 h 705621"/>
                    <a:gd name="connsiteX138" fmla="*/ 289921 w 1037505"/>
                    <a:gd name="connsiteY138" fmla="*/ 623695 h 705621"/>
                    <a:gd name="connsiteX139" fmla="*/ 281992 w 1037505"/>
                    <a:gd name="connsiteY139" fmla="*/ 621052 h 705621"/>
                    <a:gd name="connsiteX140" fmla="*/ 266136 w 1037505"/>
                    <a:gd name="connsiteY140" fmla="*/ 626338 h 705621"/>
                    <a:gd name="connsiteX141" fmla="*/ 258207 w 1037505"/>
                    <a:gd name="connsiteY141" fmla="*/ 628981 h 705621"/>
                    <a:gd name="connsiteX142" fmla="*/ 250279 w 1037505"/>
                    <a:gd name="connsiteY142" fmla="*/ 634266 h 705621"/>
                    <a:gd name="connsiteX143" fmla="*/ 234422 w 1037505"/>
                    <a:gd name="connsiteY143" fmla="*/ 639552 h 705621"/>
                    <a:gd name="connsiteX144" fmla="*/ 226494 w 1037505"/>
                    <a:gd name="connsiteY144" fmla="*/ 647480 h 705621"/>
                    <a:gd name="connsiteX145" fmla="*/ 218566 w 1037505"/>
                    <a:gd name="connsiteY145" fmla="*/ 652766 h 705621"/>
                    <a:gd name="connsiteX146" fmla="*/ 213280 w 1037505"/>
                    <a:gd name="connsiteY146" fmla="*/ 660694 h 705621"/>
                    <a:gd name="connsiteX147" fmla="*/ 197424 w 1037505"/>
                    <a:gd name="connsiteY147" fmla="*/ 668622 h 705621"/>
                    <a:gd name="connsiteX148" fmla="*/ 189495 w 1037505"/>
                    <a:gd name="connsiteY148" fmla="*/ 673908 h 705621"/>
                    <a:gd name="connsiteX149" fmla="*/ 184210 w 1037505"/>
                    <a:gd name="connsiteY149" fmla="*/ 665979 h 705621"/>
                    <a:gd name="connsiteX150" fmla="*/ 157782 w 1037505"/>
                    <a:gd name="connsiteY150" fmla="*/ 673908 h 705621"/>
                    <a:gd name="connsiteX151" fmla="*/ 149854 w 1037505"/>
                    <a:gd name="connsiteY151" fmla="*/ 681836 h 705621"/>
                    <a:gd name="connsiteX152" fmla="*/ 131354 w 1037505"/>
                    <a:gd name="connsiteY152" fmla="*/ 684479 h 705621"/>
                    <a:gd name="connsiteX153" fmla="*/ 107569 w 1037505"/>
                    <a:gd name="connsiteY153" fmla="*/ 697693 h 705621"/>
                    <a:gd name="connsiteX154" fmla="*/ 99641 w 1037505"/>
                    <a:gd name="connsiteY154" fmla="*/ 702978 h 705621"/>
                    <a:gd name="connsiteX155" fmla="*/ 91713 w 1037505"/>
                    <a:gd name="connsiteY155" fmla="*/ 705621 h 705621"/>
                    <a:gd name="connsiteX156" fmla="*/ 89070 w 1037505"/>
                    <a:gd name="connsiteY156" fmla="*/ 697693 h 705621"/>
                    <a:gd name="connsiteX157" fmla="*/ 73213 w 1037505"/>
                    <a:gd name="connsiteY157" fmla="*/ 684479 h 705621"/>
                    <a:gd name="connsiteX158" fmla="*/ 65285 w 1037505"/>
                    <a:gd name="connsiteY158" fmla="*/ 681836 h 705621"/>
                    <a:gd name="connsiteX159" fmla="*/ 49428 w 1037505"/>
                    <a:gd name="connsiteY159" fmla="*/ 671265 h 705621"/>
                    <a:gd name="connsiteX160" fmla="*/ 33572 w 1037505"/>
                    <a:gd name="connsiteY160" fmla="*/ 660694 h 705621"/>
                    <a:gd name="connsiteX161" fmla="*/ 25643 w 1037505"/>
                    <a:gd name="connsiteY161" fmla="*/ 655408 h 705621"/>
                    <a:gd name="connsiteX162" fmla="*/ 23001 w 1037505"/>
                    <a:gd name="connsiteY162" fmla="*/ 647480 h 705621"/>
                    <a:gd name="connsiteX163" fmla="*/ 0 w 1037505"/>
                    <a:gd name="connsiteY163" fmla="*/ 637431 h 705621"/>
                    <a:gd name="connsiteX164" fmla="*/ 9787 w 1037505"/>
                    <a:gd name="connsiteY164" fmla="*/ 581411 h 705621"/>
                    <a:gd name="connsiteX165" fmla="*/ 12429 w 1037505"/>
                    <a:gd name="connsiteY165" fmla="*/ 573482 h 705621"/>
                    <a:gd name="connsiteX166" fmla="*/ 20358 w 1037505"/>
                    <a:gd name="connsiteY166" fmla="*/ 570840 h 705621"/>
                    <a:gd name="connsiteX167" fmla="*/ 38857 w 1037505"/>
                    <a:gd name="connsiteY167" fmla="*/ 568197 h 705621"/>
                    <a:gd name="connsiteX168" fmla="*/ 46785 w 1037505"/>
                    <a:gd name="connsiteY168" fmla="*/ 562911 h 705621"/>
                    <a:gd name="connsiteX169" fmla="*/ 54714 w 1037505"/>
                    <a:gd name="connsiteY169" fmla="*/ 554983 h 705621"/>
                    <a:gd name="connsiteX170" fmla="*/ 70570 w 1037505"/>
                    <a:gd name="connsiteY170" fmla="*/ 549697 h 705621"/>
                    <a:gd name="connsiteX171" fmla="*/ 94355 w 1037505"/>
                    <a:gd name="connsiteY171" fmla="*/ 533841 h 705621"/>
                    <a:gd name="connsiteX172" fmla="*/ 102284 w 1037505"/>
                    <a:gd name="connsiteY172" fmla="*/ 528555 h 705621"/>
                    <a:gd name="connsiteX173" fmla="*/ 118140 w 1037505"/>
                    <a:gd name="connsiteY173" fmla="*/ 523270 h 705621"/>
                    <a:gd name="connsiteX174" fmla="*/ 126069 w 1037505"/>
                    <a:gd name="connsiteY174" fmla="*/ 517984 h 705621"/>
                    <a:gd name="connsiteX175" fmla="*/ 139283 w 1037505"/>
                    <a:gd name="connsiteY175" fmla="*/ 496842 h 705621"/>
                    <a:gd name="connsiteX176" fmla="*/ 141925 w 1037505"/>
                    <a:gd name="connsiteY176" fmla="*/ 488913 h 705621"/>
                    <a:gd name="connsiteX177" fmla="*/ 141925 w 1037505"/>
                    <a:gd name="connsiteY177" fmla="*/ 470414 h 705621"/>
                    <a:gd name="connsiteX178" fmla="*/ 139283 w 1037505"/>
                    <a:gd name="connsiteY178" fmla="*/ 462486 h 705621"/>
                    <a:gd name="connsiteX179" fmla="*/ 147211 w 1037505"/>
                    <a:gd name="connsiteY179" fmla="*/ 446629 h 705621"/>
                    <a:gd name="connsiteX180" fmla="*/ 152496 w 1037505"/>
                    <a:gd name="connsiteY180" fmla="*/ 430772 h 705621"/>
                    <a:gd name="connsiteX181" fmla="*/ 157782 w 1037505"/>
                    <a:gd name="connsiteY181" fmla="*/ 422844 h 705621"/>
                    <a:gd name="connsiteX182" fmla="*/ 163068 w 1037505"/>
                    <a:gd name="connsiteY182" fmla="*/ 395080 h 705621"/>
                    <a:gd name="connsiteX183" fmla="*/ 168353 w 1037505"/>
                    <a:gd name="connsiteY183" fmla="*/ 364703 h 705621"/>
                    <a:gd name="connsiteX184" fmla="*/ 173639 w 1037505"/>
                    <a:gd name="connsiteY184" fmla="*/ 356775 h 705621"/>
                    <a:gd name="connsiteX185" fmla="*/ 176281 w 1037505"/>
                    <a:gd name="connsiteY185" fmla="*/ 343561 h 705621"/>
                    <a:gd name="connsiteX186" fmla="*/ 178924 w 1037505"/>
                    <a:gd name="connsiteY186" fmla="*/ 325061 h 705621"/>
                    <a:gd name="connsiteX187" fmla="*/ 186853 w 1037505"/>
                    <a:gd name="connsiteY187" fmla="*/ 317133 h 705621"/>
                    <a:gd name="connsiteX188" fmla="*/ 181567 w 1037505"/>
                    <a:gd name="connsiteY188" fmla="*/ 303919 h 705621"/>
                    <a:gd name="connsiteX0" fmla="*/ 181567 w 1037505"/>
                    <a:gd name="connsiteY0" fmla="*/ 303919 h 705621"/>
                    <a:gd name="connsiteX1" fmla="*/ 189495 w 1037505"/>
                    <a:gd name="connsiteY1" fmla="*/ 290705 h 705621"/>
                    <a:gd name="connsiteX2" fmla="*/ 193184 w 1037505"/>
                    <a:gd name="connsiteY2" fmla="*/ 267706 h 705621"/>
                    <a:gd name="connsiteX3" fmla="*/ 210638 w 1037505"/>
                    <a:gd name="connsiteY3" fmla="*/ 258992 h 705621"/>
                    <a:gd name="connsiteX4" fmla="*/ 226494 w 1037505"/>
                    <a:gd name="connsiteY4" fmla="*/ 253707 h 705621"/>
                    <a:gd name="connsiteX5" fmla="*/ 258207 w 1037505"/>
                    <a:gd name="connsiteY5" fmla="*/ 248421 h 705621"/>
                    <a:gd name="connsiteX6" fmla="*/ 276707 w 1037505"/>
                    <a:gd name="connsiteY6" fmla="*/ 243135 h 705621"/>
                    <a:gd name="connsiteX7" fmla="*/ 288062 w 1037505"/>
                    <a:gd name="connsiteY7" fmla="*/ 209537 h 705621"/>
                    <a:gd name="connsiteX8" fmla="*/ 297849 w 1037505"/>
                    <a:gd name="connsiteY8" fmla="*/ 182352 h 705621"/>
                    <a:gd name="connsiteX9" fmla="*/ 300492 w 1037505"/>
                    <a:gd name="connsiteY9" fmla="*/ 174423 h 705621"/>
                    <a:gd name="connsiteX10" fmla="*/ 305777 w 1037505"/>
                    <a:gd name="connsiteY10" fmla="*/ 166495 h 705621"/>
                    <a:gd name="connsiteX11" fmla="*/ 313706 w 1037505"/>
                    <a:gd name="connsiteY11" fmla="*/ 158567 h 705621"/>
                    <a:gd name="connsiteX12" fmla="*/ 321634 w 1037505"/>
                    <a:gd name="connsiteY12" fmla="*/ 155924 h 705621"/>
                    <a:gd name="connsiteX13" fmla="*/ 332205 w 1037505"/>
                    <a:gd name="connsiteY13" fmla="*/ 171781 h 705621"/>
                    <a:gd name="connsiteX14" fmla="*/ 350705 w 1037505"/>
                    <a:gd name="connsiteY14" fmla="*/ 192923 h 705621"/>
                    <a:gd name="connsiteX15" fmla="*/ 361276 w 1037505"/>
                    <a:gd name="connsiteY15" fmla="*/ 208779 h 705621"/>
                    <a:gd name="connsiteX16" fmla="*/ 363918 w 1037505"/>
                    <a:gd name="connsiteY16" fmla="*/ 219350 h 705621"/>
                    <a:gd name="connsiteX17" fmla="*/ 366561 w 1037505"/>
                    <a:gd name="connsiteY17" fmla="*/ 227279 h 705621"/>
                    <a:gd name="connsiteX18" fmla="*/ 363918 w 1037505"/>
                    <a:gd name="connsiteY18" fmla="*/ 235207 h 705621"/>
                    <a:gd name="connsiteX19" fmla="*/ 382418 w 1037505"/>
                    <a:gd name="connsiteY19" fmla="*/ 247086 h 705621"/>
                    <a:gd name="connsiteX20" fmla="*/ 405419 w 1037505"/>
                    <a:gd name="connsiteY20" fmla="*/ 233871 h 705621"/>
                    <a:gd name="connsiteX21" fmla="*/ 415204 w 1037505"/>
                    <a:gd name="connsiteY21" fmla="*/ 221182 h 705621"/>
                    <a:gd name="connsiteX22" fmla="*/ 427868 w 1037505"/>
                    <a:gd name="connsiteY22" fmla="*/ 207183 h 705621"/>
                    <a:gd name="connsiteX23" fmla="*/ 455081 w 1037505"/>
                    <a:gd name="connsiteY23" fmla="*/ 187376 h 705621"/>
                    <a:gd name="connsiteX24" fmla="*/ 474915 w 1037505"/>
                    <a:gd name="connsiteY24" fmla="*/ 179709 h 705621"/>
                    <a:gd name="connsiteX25" fmla="*/ 482843 w 1037505"/>
                    <a:gd name="connsiteY25" fmla="*/ 177066 h 705621"/>
                    <a:gd name="connsiteX26" fmla="*/ 490772 w 1037505"/>
                    <a:gd name="connsiteY26" fmla="*/ 169138 h 705621"/>
                    <a:gd name="connsiteX27" fmla="*/ 498700 w 1037505"/>
                    <a:gd name="connsiteY27" fmla="*/ 166495 h 705621"/>
                    <a:gd name="connsiteX28" fmla="*/ 506628 w 1037505"/>
                    <a:gd name="connsiteY28" fmla="*/ 161209 h 705621"/>
                    <a:gd name="connsiteX29" fmla="*/ 517199 w 1037505"/>
                    <a:gd name="connsiteY29" fmla="*/ 158567 h 705621"/>
                    <a:gd name="connsiteX30" fmla="*/ 533056 w 1037505"/>
                    <a:gd name="connsiteY30" fmla="*/ 153281 h 705621"/>
                    <a:gd name="connsiteX31" fmla="*/ 540984 w 1037505"/>
                    <a:gd name="connsiteY31" fmla="*/ 150638 h 705621"/>
                    <a:gd name="connsiteX32" fmla="*/ 567412 w 1037505"/>
                    <a:gd name="connsiteY32" fmla="*/ 142710 h 705621"/>
                    <a:gd name="connsiteX33" fmla="*/ 591197 w 1037505"/>
                    <a:gd name="connsiteY33" fmla="*/ 132139 h 705621"/>
                    <a:gd name="connsiteX34" fmla="*/ 596744 w 1037505"/>
                    <a:gd name="connsiteY34" fmla="*/ 117590 h 705621"/>
                    <a:gd name="connsiteX35" fmla="*/ 608100 w 1037505"/>
                    <a:gd name="connsiteY35" fmla="*/ 95663 h 705621"/>
                    <a:gd name="connsiteX36" fmla="*/ 630839 w 1037505"/>
                    <a:gd name="connsiteY36" fmla="*/ 79283 h 705621"/>
                    <a:gd name="connsiteX37" fmla="*/ 638767 w 1037505"/>
                    <a:gd name="connsiteY37" fmla="*/ 76641 h 705621"/>
                    <a:gd name="connsiteX38" fmla="*/ 646695 w 1037505"/>
                    <a:gd name="connsiteY38" fmla="*/ 71355 h 705621"/>
                    <a:gd name="connsiteX39" fmla="*/ 654624 w 1037505"/>
                    <a:gd name="connsiteY39" fmla="*/ 68712 h 705621"/>
                    <a:gd name="connsiteX40" fmla="*/ 659909 w 1037505"/>
                    <a:gd name="connsiteY40" fmla="*/ 60784 h 705621"/>
                    <a:gd name="connsiteX41" fmla="*/ 675766 w 1037505"/>
                    <a:gd name="connsiteY41" fmla="*/ 52856 h 705621"/>
                    <a:gd name="connsiteX42" fmla="*/ 691622 w 1037505"/>
                    <a:gd name="connsiteY42" fmla="*/ 44927 h 705621"/>
                    <a:gd name="connsiteX43" fmla="*/ 699551 w 1037505"/>
                    <a:gd name="connsiteY43" fmla="*/ 39642 h 705621"/>
                    <a:gd name="connsiteX44" fmla="*/ 715407 w 1037505"/>
                    <a:gd name="connsiteY44" fmla="*/ 34356 h 705621"/>
                    <a:gd name="connsiteX45" fmla="*/ 731264 w 1037505"/>
                    <a:gd name="connsiteY45" fmla="*/ 29071 h 705621"/>
                    <a:gd name="connsiteX46" fmla="*/ 747121 w 1037505"/>
                    <a:gd name="connsiteY46" fmla="*/ 21142 h 705621"/>
                    <a:gd name="connsiteX47" fmla="*/ 762977 w 1037505"/>
                    <a:gd name="connsiteY47" fmla="*/ 15857 h 705621"/>
                    <a:gd name="connsiteX48" fmla="*/ 775668 w 1037505"/>
                    <a:gd name="connsiteY48" fmla="*/ 3689 h 705621"/>
                    <a:gd name="connsiteX49" fmla="*/ 795737 w 1037505"/>
                    <a:gd name="connsiteY49" fmla="*/ 3427 h 705621"/>
                    <a:gd name="connsiteX50" fmla="*/ 815833 w 1037505"/>
                    <a:gd name="connsiteY50" fmla="*/ 7929 h 705621"/>
                    <a:gd name="connsiteX51" fmla="*/ 823761 w 1037505"/>
                    <a:gd name="connsiteY51" fmla="*/ 5286 h 705621"/>
                    <a:gd name="connsiteX52" fmla="*/ 850189 w 1037505"/>
                    <a:gd name="connsiteY52" fmla="*/ 0 h 705621"/>
                    <a:gd name="connsiteX53" fmla="*/ 847546 w 1037505"/>
                    <a:gd name="connsiteY53" fmla="*/ 7929 h 705621"/>
                    <a:gd name="connsiteX54" fmla="*/ 842261 w 1037505"/>
                    <a:gd name="connsiteY54" fmla="*/ 15857 h 705621"/>
                    <a:gd name="connsiteX55" fmla="*/ 836975 w 1037505"/>
                    <a:gd name="connsiteY55" fmla="*/ 31713 h 705621"/>
                    <a:gd name="connsiteX56" fmla="*/ 839618 w 1037505"/>
                    <a:gd name="connsiteY56" fmla="*/ 39642 h 705621"/>
                    <a:gd name="connsiteX57" fmla="*/ 829047 w 1037505"/>
                    <a:gd name="connsiteY57" fmla="*/ 55498 h 705621"/>
                    <a:gd name="connsiteX58" fmla="*/ 823761 w 1037505"/>
                    <a:gd name="connsiteY58" fmla="*/ 87212 h 705621"/>
                    <a:gd name="connsiteX59" fmla="*/ 831690 w 1037505"/>
                    <a:gd name="connsiteY59" fmla="*/ 121568 h 705621"/>
                    <a:gd name="connsiteX60" fmla="*/ 823761 w 1037505"/>
                    <a:gd name="connsiteY60" fmla="*/ 140067 h 705621"/>
                    <a:gd name="connsiteX61" fmla="*/ 813190 w 1037505"/>
                    <a:gd name="connsiteY61" fmla="*/ 184994 h 705621"/>
                    <a:gd name="connsiteX62" fmla="*/ 805262 w 1037505"/>
                    <a:gd name="connsiteY62" fmla="*/ 187637 h 705621"/>
                    <a:gd name="connsiteX63" fmla="*/ 797333 w 1037505"/>
                    <a:gd name="connsiteY63" fmla="*/ 195566 h 705621"/>
                    <a:gd name="connsiteX64" fmla="*/ 813190 w 1037505"/>
                    <a:gd name="connsiteY64" fmla="*/ 227279 h 705621"/>
                    <a:gd name="connsiteX65" fmla="*/ 818476 w 1037505"/>
                    <a:gd name="connsiteY65" fmla="*/ 235207 h 705621"/>
                    <a:gd name="connsiteX66" fmla="*/ 826404 w 1037505"/>
                    <a:gd name="connsiteY66" fmla="*/ 261635 h 705621"/>
                    <a:gd name="connsiteX67" fmla="*/ 829047 w 1037505"/>
                    <a:gd name="connsiteY67" fmla="*/ 269563 h 705621"/>
                    <a:gd name="connsiteX68" fmla="*/ 831690 w 1037505"/>
                    <a:gd name="connsiteY68" fmla="*/ 277492 h 705621"/>
                    <a:gd name="connsiteX69" fmla="*/ 836975 w 1037505"/>
                    <a:gd name="connsiteY69" fmla="*/ 285420 h 705621"/>
                    <a:gd name="connsiteX70" fmla="*/ 839618 w 1037505"/>
                    <a:gd name="connsiteY70" fmla="*/ 293348 h 705621"/>
                    <a:gd name="connsiteX71" fmla="*/ 863403 w 1037505"/>
                    <a:gd name="connsiteY71" fmla="*/ 306562 h 705621"/>
                    <a:gd name="connsiteX72" fmla="*/ 871331 w 1037505"/>
                    <a:gd name="connsiteY72" fmla="*/ 314490 h 705621"/>
                    <a:gd name="connsiteX73" fmla="*/ 879259 w 1037505"/>
                    <a:gd name="connsiteY73" fmla="*/ 319776 h 705621"/>
                    <a:gd name="connsiteX74" fmla="*/ 884545 w 1037505"/>
                    <a:gd name="connsiteY74" fmla="*/ 335633 h 705621"/>
                    <a:gd name="connsiteX75" fmla="*/ 889831 w 1037505"/>
                    <a:gd name="connsiteY75" fmla="*/ 343561 h 705621"/>
                    <a:gd name="connsiteX76" fmla="*/ 892473 w 1037505"/>
                    <a:gd name="connsiteY76" fmla="*/ 351489 h 705621"/>
                    <a:gd name="connsiteX77" fmla="*/ 924187 w 1037505"/>
                    <a:gd name="connsiteY77" fmla="*/ 362060 h 705621"/>
                    <a:gd name="connsiteX78" fmla="*/ 940043 w 1037505"/>
                    <a:gd name="connsiteY78" fmla="*/ 369989 h 705621"/>
                    <a:gd name="connsiteX79" fmla="*/ 947972 w 1037505"/>
                    <a:gd name="connsiteY79" fmla="*/ 372631 h 705621"/>
                    <a:gd name="connsiteX80" fmla="*/ 971757 w 1037505"/>
                    <a:gd name="connsiteY80" fmla="*/ 385845 h 705621"/>
                    <a:gd name="connsiteX81" fmla="*/ 979685 w 1037505"/>
                    <a:gd name="connsiteY81" fmla="*/ 393774 h 705621"/>
                    <a:gd name="connsiteX82" fmla="*/ 984970 w 1037505"/>
                    <a:gd name="connsiteY82" fmla="*/ 409630 h 705621"/>
                    <a:gd name="connsiteX83" fmla="*/ 990256 w 1037505"/>
                    <a:gd name="connsiteY83" fmla="*/ 417559 h 705621"/>
                    <a:gd name="connsiteX84" fmla="*/ 1000827 w 1037505"/>
                    <a:gd name="connsiteY84" fmla="*/ 441344 h 705621"/>
                    <a:gd name="connsiteX85" fmla="*/ 1006113 w 1037505"/>
                    <a:gd name="connsiteY85" fmla="*/ 462486 h 705621"/>
                    <a:gd name="connsiteX86" fmla="*/ 1014041 w 1037505"/>
                    <a:gd name="connsiteY86" fmla="*/ 473057 h 705621"/>
                    <a:gd name="connsiteX87" fmla="*/ 1024612 w 1037505"/>
                    <a:gd name="connsiteY87" fmla="*/ 488913 h 705621"/>
                    <a:gd name="connsiteX88" fmla="*/ 1029898 w 1037505"/>
                    <a:gd name="connsiteY88" fmla="*/ 496842 h 705621"/>
                    <a:gd name="connsiteX89" fmla="*/ 1029898 w 1037505"/>
                    <a:gd name="connsiteY89" fmla="*/ 512698 h 705621"/>
                    <a:gd name="connsiteX90" fmla="*/ 1035472 w 1037505"/>
                    <a:gd name="connsiteY90" fmla="*/ 543132 h 705621"/>
                    <a:gd name="connsiteX91" fmla="*/ 990780 w 1037505"/>
                    <a:gd name="connsiteY91" fmla="*/ 514033 h 705621"/>
                    <a:gd name="connsiteX92" fmla="*/ 963016 w 1037505"/>
                    <a:gd name="connsiteY92" fmla="*/ 488913 h 705621"/>
                    <a:gd name="connsiteX93" fmla="*/ 929472 w 1037505"/>
                    <a:gd name="connsiteY93" fmla="*/ 483628 h 705621"/>
                    <a:gd name="connsiteX94" fmla="*/ 910973 w 1037505"/>
                    <a:gd name="connsiteY94" fmla="*/ 480985 h 705621"/>
                    <a:gd name="connsiteX95" fmla="*/ 900402 w 1037505"/>
                    <a:gd name="connsiteY95" fmla="*/ 467771 h 705621"/>
                    <a:gd name="connsiteX96" fmla="*/ 889831 w 1037505"/>
                    <a:gd name="connsiteY96" fmla="*/ 451915 h 705621"/>
                    <a:gd name="connsiteX97" fmla="*/ 873974 w 1037505"/>
                    <a:gd name="connsiteY97" fmla="*/ 446629 h 705621"/>
                    <a:gd name="connsiteX98" fmla="*/ 866046 w 1037505"/>
                    <a:gd name="connsiteY98" fmla="*/ 443986 h 705621"/>
                    <a:gd name="connsiteX99" fmla="*/ 844903 w 1037505"/>
                    <a:gd name="connsiteY99" fmla="*/ 449272 h 705621"/>
                    <a:gd name="connsiteX100" fmla="*/ 836975 w 1037505"/>
                    <a:gd name="connsiteY100" fmla="*/ 454557 h 705621"/>
                    <a:gd name="connsiteX101" fmla="*/ 831690 w 1037505"/>
                    <a:gd name="connsiteY101" fmla="*/ 462486 h 705621"/>
                    <a:gd name="connsiteX102" fmla="*/ 829047 w 1037505"/>
                    <a:gd name="connsiteY102" fmla="*/ 470414 h 705621"/>
                    <a:gd name="connsiteX103" fmla="*/ 821118 w 1037505"/>
                    <a:gd name="connsiteY103" fmla="*/ 478342 h 705621"/>
                    <a:gd name="connsiteX104" fmla="*/ 815833 w 1037505"/>
                    <a:gd name="connsiteY104" fmla="*/ 486271 h 705621"/>
                    <a:gd name="connsiteX105" fmla="*/ 799976 w 1037505"/>
                    <a:gd name="connsiteY105" fmla="*/ 502127 h 705621"/>
                    <a:gd name="connsiteX106" fmla="*/ 789405 w 1037505"/>
                    <a:gd name="connsiteY106" fmla="*/ 517984 h 705621"/>
                    <a:gd name="connsiteX107" fmla="*/ 784120 w 1037505"/>
                    <a:gd name="connsiteY107" fmla="*/ 525912 h 705621"/>
                    <a:gd name="connsiteX108" fmla="*/ 760335 w 1037505"/>
                    <a:gd name="connsiteY108" fmla="*/ 547055 h 705621"/>
                    <a:gd name="connsiteX109" fmla="*/ 755049 w 1037505"/>
                    <a:gd name="connsiteY109" fmla="*/ 554983 h 705621"/>
                    <a:gd name="connsiteX110" fmla="*/ 752406 w 1037505"/>
                    <a:gd name="connsiteY110" fmla="*/ 562911 h 705621"/>
                    <a:gd name="connsiteX111" fmla="*/ 741835 w 1037505"/>
                    <a:gd name="connsiteY111" fmla="*/ 578768 h 705621"/>
                    <a:gd name="connsiteX112" fmla="*/ 736550 w 1037505"/>
                    <a:gd name="connsiteY112" fmla="*/ 586696 h 705621"/>
                    <a:gd name="connsiteX113" fmla="*/ 731264 w 1037505"/>
                    <a:gd name="connsiteY113" fmla="*/ 594624 h 705621"/>
                    <a:gd name="connsiteX114" fmla="*/ 725979 w 1037505"/>
                    <a:gd name="connsiteY114" fmla="*/ 610481 h 705621"/>
                    <a:gd name="connsiteX115" fmla="*/ 723336 w 1037505"/>
                    <a:gd name="connsiteY115" fmla="*/ 618409 h 705621"/>
                    <a:gd name="connsiteX116" fmla="*/ 712765 w 1037505"/>
                    <a:gd name="connsiteY116" fmla="*/ 634266 h 705621"/>
                    <a:gd name="connsiteX117" fmla="*/ 704836 w 1037505"/>
                    <a:gd name="connsiteY117" fmla="*/ 650123 h 705621"/>
                    <a:gd name="connsiteX118" fmla="*/ 702194 w 1037505"/>
                    <a:gd name="connsiteY118" fmla="*/ 665979 h 705621"/>
                    <a:gd name="connsiteX119" fmla="*/ 694265 w 1037505"/>
                    <a:gd name="connsiteY119" fmla="*/ 663337 h 705621"/>
                    <a:gd name="connsiteX120" fmla="*/ 686337 w 1037505"/>
                    <a:gd name="connsiteY120" fmla="*/ 658051 h 705621"/>
                    <a:gd name="connsiteX121" fmla="*/ 673123 w 1037505"/>
                    <a:gd name="connsiteY121" fmla="*/ 664933 h 705621"/>
                    <a:gd name="connsiteX122" fmla="*/ 660432 w 1037505"/>
                    <a:gd name="connsiteY122" fmla="*/ 664410 h 705621"/>
                    <a:gd name="connsiteX123" fmla="*/ 649338 w 1037505"/>
                    <a:gd name="connsiteY123" fmla="*/ 655408 h 705621"/>
                    <a:gd name="connsiteX124" fmla="*/ 646695 w 1037505"/>
                    <a:gd name="connsiteY124" fmla="*/ 647480 h 705621"/>
                    <a:gd name="connsiteX125" fmla="*/ 617625 w 1037505"/>
                    <a:gd name="connsiteY125" fmla="*/ 647480 h 705621"/>
                    <a:gd name="connsiteX126" fmla="*/ 593027 w 1037505"/>
                    <a:gd name="connsiteY126" fmla="*/ 664411 h 705621"/>
                    <a:gd name="connsiteX127" fmla="*/ 534625 w 1037505"/>
                    <a:gd name="connsiteY127" fmla="*/ 667314 h 705621"/>
                    <a:gd name="connsiteX128" fmla="*/ 481825 w 1037505"/>
                    <a:gd name="connsiteY128" fmla="*/ 659386 h 705621"/>
                    <a:gd name="connsiteX129" fmla="*/ 437916 w 1037505"/>
                    <a:gd name="connsiteY129" fmla="*/ 644837 h 705621"/>
                    <a:gd name="connsiteX130" fmla="*/ 424702 w 1037505"/>
                    <a:gd name="connsiteY130" fmla="*/ 642194 h 705621"/>
                    <a:gd name="connsiteX131" fmla="*/ 416774 w 1037505"/>
                    <a:gd name="connsiteY131" fmla="*/ 639552 h 705621"/>
                    <a:gd name="connsiteX132" fmla="*/ 406203 w 1037505"/>
                    <a:gd name="connsiteY132" fmla="*/ 636909 h 705621"/>
                    <a:gd name="connsiteX133" fmla="*/ 390346 w 1037505"/>
                    <a:gd name="connsiteY133" fmla="*/ 631623 h 705621"/>
                    <a:gd name="connsiteX134" fmla="*/ 382418 w 1037505"/>
                    <a:gd name="connsiteY134" fmla="*/ 628981 h 705621"/>
                    <a:gd name="connsiteX135" fmla="*/ 366561 w 1037505"/>
                    <a:gd name="connsiteY135" fmla="*/ 621052 h 705621"/>
                    <a:gd name="connsiteX136" fmla="*/ 342776 w 1037505"/>
                    <a:gd name="connsiteY136" fmla="*/ 623695 h 705621"/>
                    <a:gd name="connsiteX137" fmla="*/ 313706 w 1037505"/>
                    <a:gd name="connsiteY137" fmla="*/ 626338 h 705621"/>
                    <a:gd name="connsiteX138" fmla="*/ 289921 w 1037505"/>
                    <a:gd name="connsiteY138" fmla="*/ 623695 h 705621"/>
                    <a:gd name="connsiteX139" fmla="*/ 281992 w 1037505"/>
                    <a:gd name="connsiteY139" fmla="*/ 621052 h 705621"/>
                    <a:gd name="connsiteX140" fmla="*/ 266136 w 1037505"/>
                    <a:gd name="connsiteY140" fmla="*/ 626338 h 705621"/>
                    <a:gd name="connsiteX141" fmla="*/ 258207 w 1037505"/>
                    <a:gd name="connsiteY141" fmla="*/ 628981 h 705621"/>
                    <a:gd name="connsiteX142" fmla="*/ 250279 w 1037505"/>
                    <a:gd name="connsiteY142" fmla="*/ 634266 h 705621"/>
                    <a:gd name="connsiteX143" fmla="*/ 234422 w 1037505"/>
                    <a:gd name="connsiteY143" fmla="*/ 639552 h 705621"/>
                    <a:gd name="connsiteX144" fmla="*/ 226494 w 1037505"/>
                    <a:gd name="connsiteY144" fmla="*/ 647480 h 705621"/>
                    <a:gd name="connsiteX145" fmla="*/ 218566 w 1037505"/>
                    <a:gd name="connsiteY145" fmla="*/ 652766 h 705621"/>
                    <a:gd name="connsiteX146" fmla="*/ 213280 w 1037505"/>
                    <a:gd name="connsiteY146" fmla="*/ 660694 h 705621"/>
                    <a:gd name="connsiteX147" fmla="*/ 197424 w 1037505"/>
                    <a:gd name="connsiteY147" fmla="*/ 668622 h 705621"/>
                    <a:gd name="connsiteX148" fmla="*/ 189495 w 1037505"/>
                    <a:gd name="connsiteY148" fmla="*/ 673908 h 705621"/>
                    <a:gd name="connsiteX149" fmla="*/ 184210 w 1037505"/>
                    <a:gd name="connsiteY149" fmla="*/ 665979 h 705621"/>
                    <a:gd name="connsiteX150" fmla="*/ 157782 w 1037505"/>
                    <a:gd name="connsiteY150" fmla="*/ 673908 h 705621"/>
                    <a:gd name="connsiteX151" fmla="*/ 149854 w 1037505"/>
                    <a:gd name="connsiteY151" fmla="*/ 681836 h 705621"/>
                    <a:gd name="connsiteX152" fmla="*/ 131354 w 1037505"/>
                    <a:gd name="connsiteY152" fmla="*/ 684479 h 705621"/>
                    <a:gd name="connsiteX153" fmla="*/ 107569 w 1037505"/>
                    <a:gd name="connsiteY153" fmla="*/ 697693 h 705621"/>
                    <a:gd name="connsiteX154" fmla="*/ 99641 w 1037505"/>
                    <a:gd name="connsiteY154" fmla="*/ 702978 h 705621"/>
                    <a:gd name="connsiteX155" fmla="*/ 91713 w 1037505"/>
                    <a:gd name="connsiteY155" fmla="*/ 705621 h 705621"/>
                    <a:gd name="connsiteX156" fmla="*/ 89070 w 1037505"/>
                    <a:gd name="connsiteY156" fmla="*/ 697693 h 705621"/>
                    <a:gd name="connsiteX157" fmla="*/ 73213 w 1037505"/>
                    <a:gd name="connsiteY157" fmla="*/ 684479 h 705621"/>
                    <a:gd name="connsiteX158" fmla="*/ 65285 w 1037505"/>
                    <a:gd name="connsiteY158" fmla="*/ 681836 h 705621"/>
                    <a:gd name="connsiteX159" fmla="*/ 49428 w 1037505"/>
                    <a:gd name="connsiteY159" fmla="*/ 671265 h 705621"/>
                    <a:gd name="connsiteX160" fmla="*/ 33572 w 1037505"/>
                    <a:gd name="connsiteY160" fmla="*/ 660694 h 705621"/>
                    <a:gd name="connsiteX161" fmla="*/ 25643 w 1037505"/>
                    <a:gd name="connsiteY161" fmla="*/ 655408 h 705621"/>
                    <a:gd name="connsiteX162" fmla="*/ 23001 w 1037505"/>
                    <a:gd name="connsiteY162" fmla="*/ 647480 h 705621"/>
                    <a:gd name="connsiteX163" fmla="*/ 0 w 1037505"/>
                    <a:gd name="connsiteY163" fmla="*/ 637431 h 705621"/>
                    <a:gd name="connsiteX164" fmla="*/ 9787 w 1037505"/>
                    <a:gd name="connsiteY164" fmla="*/ 581411 h 705621"/>
                    <a:gd name="connsiteX165" fmla="*/ 12429 w 1037505"/>
                    <a:gd name="connsiteY165" fmla="*/ 573482 h 705621"/>
                    <a:gd name="connsiteX166" fmla="*/ 20358 w 1037505"/>
                    <a:gd name="connsiteY166" fmla="*/ 570840 h 705621"/>
                    <a:gd name="connsiteX167" fmla="*/ 38857 w 1037505"/>
                    <a:gd name="connsiteY167" fmla="*/ 568197 h 705621"/>
                    <a:gd name="connsiteX168" fmla="*/ 46785 w 1037505"/>
                    <a:gd name="connsiteY168" fmla="*/ 562911 h 705621"/>
                    <a:gd name="connsiteX169" fmla="*/ 54714 w 1037505"/>
                    <a:gd name="connsiteY169" fmla="*/ 554983 h 705621"/>
                    <a:gd name="connsiteX170" fmla="*/ 70570 w 1037505"/>
                    <a:gd name="connsiteY170" fmla="*/ 549697 h 705621"/>
                    <a:gd name="connsiteX171" fmla="*/ 94355 w 1037505"/>
                    <a:gd name="connsiteY171" fmla="*/ 533841 h 705621"/>
                    <a:gd name="connsiteX172" fmla="*/ 102284 w 1037505"/>
                    <a:gd name="connsiteY172" fmla="*/ 528555 h 705621"/>
                    <a:gd name="connsiteX173" fmla="*/ 118140 w 1037505"/>
                    <a:gd name="connsiteY173" fmla="*/ 523270 h 705621"/>
                    <a:gd name="connsiteX174" fmla="*/ 126069 w 1037505"/>
                    <a:gd name="connsiteY174" fmla="*/ 517984 h 705621"/>
                    <a:gd name="connsiteX175" fmla="*/ 139283 w 1037505"/>
                    <a:gd name="connsiteY175" fmla="*/ 496842 h 705621"/>
                    <a:gd name="connsiteX176" fmla="*/ 141925 w 1037505"/>
                    <a:gd name="connsiteY176" fmla="*/ 488913 h 705621"/>
                    <a:gd name="connsiteX177" fmla="*/ 141925 w 1037505"/>
                    <a:gd name="connsiteY177" fmla="*/ 470414 h 705621"/>
                    <a:gd name="connsiteX178" fmla="*/ 139283 w 1037505"/>
                    <a:gd name="connsiteY178" fmla="*/ 462486 h 705621"/>
                    <a:gd name="connsiteX179" fmla="*/ 147211 w 1037505"/>
                    <a:gd name="connsiteY179" fmla="*/ 446629 h 705621"/>
                    <a:gd name="connsiteX180" fmla="*/ 152496 w 1037505"/>
                    <a:gd name="connsiteY180" fmla="*/ 430772 h 705621"/>
                    <a:gd name="connsiteX181" fmla="*/ 157782 w 1037505"/>
                    <a:gd name="connsiteY181" fmla="*/ 422844 h 705621"/>
                    <a:gd name="connsiteX182" fmla="*/ 163068 w 1037505"/>
                    <a:gd name="connsiteY182" fmla="*/ 395080 h 705621"/>
                    <a:gd name="connsiteX183" fmla="*/ 168353 w 1037505"/>
                    <a:gd name="connsiteY183" fmla="*/ 364703 h 705621"/>
                    <a:gd name="connsiteX184" fmla="*/ 173639 w 1037505"/>
                    <a:gd name="connsiteY184" fmla="*/ 356775 h 705621"/>
                    <a:gd name="connsiteX185" fmla="*/ 176281 w 1037505"/>
                    <a:gd name="connsiteY185" fmla="*/ 343561 h 705621"/>
                    <a:gd name="connsiteX186" fmla="*/ 178924 w 1037505"/>
                    <a:gd name="connsiteY186" fmla="*/ 325061 h 705621"/>
                    <a:gd name="connsiteX187" fmla="*/ 186853 w 1037505"/>
                    <a:gd name="connsiteY187" fmla="*/ 317133 h 705621"/>
                    <a:gd name="connsiteX188" fmla="*/ 181567 w 1037505"/>
                    <a:gd name="connsiteY188" fmla="*/ 303919 h 705621"/>
                    <a:gd name="connsiteX0" fmla="*/ 181567 w 1037505"/>
                    <a:gd name="connsiteY0" fmla="*/ 303919 h 705621"/>
                    <a:gd name="connsiteX1" fmla="*/ 189495 w 1037505"/>
                    <a:gd name="connsiteY1" fmla="*/ 290705 h 705621"/>
                    <a:gd name="connsiteX2" fmla="*/ 193184 w 1037505"/>
                    <a:gd name="connsiteY2" fmla="*/ 267706 h 705621"/>
                    <a:gd name="connsiteX3" fmla="*/ 210638 w 1037505"/>
                    <a:gd name="connsiteY3" fmla="*/ 258992 h 705621"/>
                    <a:gd name="connsiteX4" fmla="*/ 226494 w 1037505"/>
                    <a:gd name="connsiteY4" fmla="*/ 253707 h 705621"/>
                    <a:gd name="connsiteX5" fmla="*/ 258207 w 1037505"/>
                    <a:gd name="connsiteY5" fmla="*/ 248421 h 705621"/>
                    <a:gd name="connsiteX6" fmla="*/ 276707 w 1037505"/>
                    <a:gd name="connsiteY6" fmla="*/ 243135 h 705621"/>
                    <a:gd name="connsiteX7" fmla="*/ 288062 w 1037505"/>
                    <a:gd name="connsiteY7" fmla="*/ 209537 h 705621"/>
                    <a:gd name="connsiteX8" fmla="*/ 297849 w 1037505"/>
                    <a:gd name="connsiteY8" fmla="*/ 182352 h 705621"/>
                    <a:gd name="connsiteX9" fmla="*/ 300492 w 1037505"/>
                    <a:gd name="connsiteY9" fmla="*/ 174423 h 705621"/>
                    <a:gd name="connsiteX10" fmla="*/ 305777 w 1037505"/>
                    <a:gd name="connsiteY10" fmla="*/ 166495 h 705621"/>
                    <a:gd name="connsiteX11" fmla="*/ 313706 w 1037505"/>
                    <a:gd name="connsiteY11" fmla="*/ 158567 h 705621"/>
                    <a:gd name="connsiteX12" fmla="*/ 321634 w 1037505"/>
                    <a:gd name="connsiteY12" fmla="*/ 155924 h 705621"/>
                    <a:gd name="connsiteX13" fmla="*/ 332205 w 1037505"/>
                    <a:gd name="connsiteY13" fmla="*/ 171781 h 705621"/>
                    <a:gd name="connsiteX14" fmla="*/ 350705 w 1037505"/>
                    <a:gd name="connsiteY14" fmla="*/ 192923 h 705621"/>
                    <a:gd name="connsiteX15" fmla="*/ 361276 w 1037505"/>
                    <a:gd name="connsiteY15" fmla="*/ 208779 h 705621"/>
                    <a:gd name="connsiteX16" fmla="*/ 363918 w 1037505"/>
                    <a:gd name="connsiteY16" fmla="*/ 219350 h 705621"/>
                    <a:gd name="connsiteX17" fmla="*/ 366561 w 1037505"/>
                    <a:gd name="connsiteY17" fmla="*/ 227279 h 705621"/>
                    <a:gd name="connsiteX18" fmla="*/ 363918 w 1037505"/>
                    <a:gd name="connsiteY18" fmla="*/ 235207 h 705621"/>
                    <a:gd name="connsiteX19" fmla="*/ 382418 w 1037505"/>
                    <a:gd name="connsiteY19" fmla="*/ 247086 h 705621"/>
                    <a:gd name="connsiteX20" fmla="*/ 405419 w 1037505"/>
                    <a:gd name="connsiteY20" fmla="*/ 233871 h 705621"/>
                    <a:gd name="connsiteX21" fmla="*/ 415204 w 1037505"/>
                    <a:gd name="connsiteY21" fmla="*/ 221182 h 705621"/>
                    <a:gd name="connsiteX22" fmla="*/ 427868 w 1037505"/>
                    <a:gd name="connsiteY22" fmla="*/ 207183 h 705621"/>
                    <a:gd name="connsiteX23" fmla="*/ 455081 w 1037505"/>
                    <a:gd name="connsiteY23" fmla="*/ 187376 h 705621"/>
                    <a:gd name="connsiteX24" fmla="*/ 474915 w 1037505"/>
                    <a:gd name="connsiteY24" fmla="*/ 179709 h 705621"/>
                    <a:gd name="connsiteX25" fmla="*/ 482843 w 1037505"/>
                    <a:gd name="connsiteY25" fmla="*/ 177066 h 705621"/>
                    <a:gd name="connsiteX26" fmla="*/ 490772 w 1037505"/>
                    <a:gd name="connsiteY26" fmla="*/ 169138 h 705621"/>
                    <a:gd name="connsiteX27" fmla="*/ 498700 w 1037505"/>
                    <a:gd name="connsiteY27" fmla="*/ 166495 h 705621"/>
                    <a:gd name="connsiteX28" fmla="*/ 506628 w 1037505"/>
                    <a:gd name="connsiteY28" fmla="*/ 161209 h 705621"/>
                    <a:gd name="connsiteX29" fmla="*/ 517199 w 1037505"/>
                    <a:gd name="connsiteY29" fmla="*/ 158567 h 705621"/>
                    <a:gd name="connsiteX30" fmla="*/ 533056 w 1037505"/>
                    <a:gd name="connsiteY30" fmla="*/ 153281 h 705621"/>
                    <a:gd name="connsiteX31" fmla="*/ 540984 w 1037505"/>
                    <a:gd name="connsiteY31" fmla="*/ 150638 h 705621"/>
                    <a:gd name="connsiteX32" fmla="*/ 567412 w 1037505"/>
                    <a:gd name="connsiteY32" fmla="*/ 142710 h 705621"/>
                    <a:gd name="connsiteX33" fmla="*/ 591197 w 1037505"/>
                    <a:gd name="connsiteY33" fmla="*/ 132139 h 705621"/>
                    <a:gd name="connsiteX34" fmla="*/ 596744 w 1037505"/>
                    <a:gd name="connsiteY34" fmla="*/ 117590 h 705621"/>
                    <a:gd name="connsiteX35" fmla="*/ 608100 w 1037505"/>
                    <a:gd name="connsiteY35" fmla="*/ 95663 h 705621"/>
                    <a:gd name="connsiteX36" fmla="*/ 630839 w 1037505"/>
                    <a:gd name="connsiteY36" fmla="*/ 79283 h 705621"/>
                    <a:gd name="connsiteX37" fmla="*/ 638767 w 1037505"/>
                    <a:gd name="connsiteY37" fmla="*/ 76641 h 705621"/>
                    <a:gd name="connsiteX38" fmla="*/ 646695 w 1037505"/>
                    <a:gd name="connsiteY38" fmla="*/ 71355 h 705621"/>
                    <a:gd name="connsiteX39" fmla="*/ 654624 w 1037505"/>
                    <a:gd name="connsiteY39" fmla="*/ 68712 h 705621"/>
                    <a:gd name="connsiteX40" fmla="*/ 659909 w 1037505"/>
                    <a:gd name="connsiteY40" fmla="*/ 60784 h 705621"/>
                    <a:gd name="connsiteX41" fmla="*/ 675766 w 1037505"/>
                    <a:gd name="connsiteY41" fmla="*/ 52856 h 705621"/>
                    <a:gd name="connsiteX42" fmla="*/ 691622 w 1037505"/>
                    <a:gd name="connsiteY42" fmla="*/ 44927 h 705621"/>
                    <a:gd name="connsiteX43" fmla="*/ 699551 w 1037505"/>
                    <a:gd name="connsiteY43" fmla="*/ 39642 h 705621"/>
                    <a:gd name="connsiteX44" fmla="*/ 715407 w 1037505"/>
                    <a:gd name="connsiteY44" fmla="*/ 34356 h 705621"/>
                    <a:gd name="connsiteX45" fmla="*/ 731264 w 1037505"/>
                    <a:gd name="connsiteY45" fmla="*/ 29071 h 705621"/>
                    <a:gd name="connsiteX46" fmla="*/ 747121 w 1037505"/>
                    <a:gd name="connsiteY46" fmla="*/ 21142 h 705621"/>
                    <a:gd name="connsiteX47" fmla="*/ 762977 w 1037505"/>
                    <a:gd name="connsiteY47" fmla="*/ 15857 h 705621"/>
                    <a:gd name="connsiteX48" fmla="*/ 775668 w 1037505"/>
                    <a:gd name="connsiteY48" fmla="*/ 3689 h 705621"/>
                    <a:gd name="connsiteX49" fmla="*/ 795737 w 1037505"/>
                    <a:gd name="connsiteY49" fmla="*/ 3427 h 705621"/>
                    <a:gd name="connsiteX50" fmla="*/ 815833 w 1037505"/>
                    <a:gd name="connsiteY50" fmla="*/ 7929 h 705621"/>
                    <a:gd name="connsiteX51" fmla="*/ 823761 w 1037505"/>
                    <a:gd name="connsiteY51" fmla="*/ 5286 h 705621"/>
                    <a:gd name="connsiteX52" fmla="*/ 850189 w 1037505"/>
                    <a:gd name="connsiteY52" fmla="*/ 0 h 705621"/>
                    <a:gd name="connsiteX53" fmla="*/ 847546 w 1037505"/>
                    <a:gd name="connsiteY53" fmla="*/ 7929 h 705621"/>
                    <a:gd name="connsiteX54" fmla="*/ 842261 w 1037505"/>
                    <a:gd name="connsiteY54" fmla="*/ 15857 h 705621"/>
                    <a:gd name="connsiteX55" fmla="*/ 836975 w 1037505"/>
                    <a:gd name="connsiteY55" fmla="*/ 31713 h 705621"/>
                    <a:gd name="connsiteX56" fmla="*/ 839618 w 1037505"/>
                    <a:gd name="connsiteY56" fmla="*/ 39642 h 705621"/>
                    <a:gd name="connsiteX57" fmla="*/ 829047 w 1037505"/>
                    <a:gd name="connsiteY57" fmla="*/ 55498 h 705621"/>
                    <a:gd name="connsiteX58" fmla="*/ 823761 w 1037505"/>
                    <a:gd name="connsiteY58" fmla="*/ 87212 h 705621"/>
                    <a:gd name="connsiteX59" fmla="*/ 831690 w 1037505"/>
                    <a:gd name="connsiteY59" fmla="*/ 121568 h 705621"/>
                    <a:gd name="connsiteX60" fmla="*/ 830905 w 1037505"/>
                    <a:gd name="connsiteY60" fmla="*/ 147210 h 705621"/>
                    <a:gd name="connsiteX61" fmla="*/ 813190 w 1037505"/>
                    <a:gd name="connsiteY61" fmla="*/ 184994 h 705621"/>
                    <a:gd name="connsiteX62" fmla="*/ 805262 w 1037505"/>
                    <a:gd name="connsiteY62" fmla="*/ 187637 h 705621"/>
                    <a:gd name="connsiteX63" fmla="*/ 797333 w 1037505"/>
                    <a:gd name="connsiteY63" fmla="*/ 195566 h 705621"/>
                    <a:gd name="connsiteX64" fmla="*/ 813190 w 1037505"/>
                    <a:gd name="connsiteY64" fmla="*/ 227279 h 705621"/>
                    <a:gd name="connsiteX65" fmla="*/ 818476 w 1037505"/>
                    <a:gd name="connsiteY65" fmla="*/ 235207 h 705621"/>
                    <a:gd name="connsiteX66" fmla="*/ 826404 w 1037505"/>
                    <a:gd name="connsiteY66" fmla="*/ 261635 h 705621"/>
                    <a:gd name="connsiteX67" fmla="*/ 829047 w 1037505"/>
                    <a:gd name="connsiteY67" fmla="*/ 269563 h 705621"/>
                    <a:gd name="connsiteX68" fmla="*/ 831690 w 1037505"/>
                    <a:gd name="connsiteY68" fmla="*/ 277492 h 705621"/>
                    <a:gd name="connsiteX69" fmla="*/ 836975 w 1037505"/>
                    <a:gd name="connsiteY69" fmla="*/ 285420 h 705621"/>
                    <a:gd name="connsiteX70" fmla="*/ 839618 w 1037505"/>
                    <a:gd name="connsiteY70" fmla="*/ 293348 h 705621"/>
                    <a:gd name="connsiteX71" fmla="*/ 863403 w 1037505"/>
                    <a:gd name="connsiteY71" fmla="*/ 306562 h 705621"/>
                    <a:gd name="connsiteX72" fmla="*/ 871331 w 1037505"/>
                    <a:gd name="connsiteY72" fmla="*/ 314490 h 705621"/>
                    <a:gd name="connsiteX73" fmla="*/ 879259 w 1037505"/>
                    <a:gd name="connsiteY73" fmla="*/ 319776 h 705621"/>
                    <a:gd name="connsiteX74" fmla="*/ 884545 w 1037505"/>
                    <a:gd name="connsiteY74" fmla="*/ 335633 h 705621"/>
                    <a:gd name="connsiteX75" fmla="*/ 889831 w 1037505"/>
                    <a:gd name="connsiteY75" fmla="*/ 343561 h 705621"/>
                    <a:gd name="connsiteX76" fmla="*/ 892473 w 1037505"/>
                    <a:gd name="connsiteY76" fmla="*/ 351489 h 705621"/>
                    <a:gd name="connsiteX77" fmla="*/ 924187 w 1037505"/>
                    <a:gd name="connsiteY77" fmla="*/ 362060 h 705621"/>
                    <a:gd name="connsiteX78" fmla="*/ 940043 w 1037505"/>
                    <a:gd name="connsiteY78" fmla="*/ 369989 h 705621"/>
                    <a:gd name="connsiteX79" fmla="*/ 947972 w 1037505"/>
                    <a:gd name="connsiteY79" fmla="*/ 372631 h 705621"/>
                    <a:gd name="connsiteX80" fmla="*/ 971757 w 1037505"/>
                    <a:gd name="connsiteY80" fmla="*/ 385845 h 705621"/>
                    <a:gd name="connsiteX81" fmla="*/ 979685 w 1037505"/>
                    <a:gd name="connsiteY81" fmla="*/ 393774 h 705621"/>
                    <a:gd name="connsiteX82" fmla="*/ 984970 w 1037505"/>
                    <a:gd name="connsiteY82" fmla="*/ 409630 h 705621"/>
                    <a:gd name="connsiteX83" fmla="*/ 990256 w 1037505"/>
                    <a:gd name="connsiteY83" fmla="*/ 417559 h 705621"/>
                    <a:gd name="connsiteX84" fmla="*/ 1000827 w 1037505"/>
                    <a:gd name="connsiteY84" fmla="*/ 441344 h 705621"/>
                    <a:gd name="connsiteX85" fmla="*/ 1006113 w 1037505"/>
                    <a:gd name="connsiteY85" fmla="*/ 462486 h 705621"/>
                    <a:gd name="connsiteX86" fmla="*/ 1014041 w 1037505"/>
                    <a:gd name="connsiteY86" fmla="*/ 473057 h 705621"/>
                    <a:gd name="connsiteX87" fmla="*/ 1024612 w 1037505"/>
                    <a:gd name="connsiteY87" fmla="*/ 488913 h 705621"/>
                    <a:gd name="connsiteX88" fmla="*/ 1029898 w 1037505"/>
                    <a:gd name="connsiteY88" fmla="*/ 496842 h 705621"/>
                    <a:gd name="connsiteX89" fmla="*/ 1029898 w 1037505"/>
                    <a:gd name="connsiteY89" fmla="*/ 512698 h 705621"/>
                    <a:gd name="connsiteX90" fmla="*/ 1035472 w 1037505"/>
                    <a:gd name="connsiteY90" fmla="*/ 543132 h 705621"/>
                    <a:gd name="connsiteX91" fmla="*/ 990780 w 1037505"/>
                    <a:gd name="connsiteY91" fmla="*/ 514033 h 705621"/>
                    <a:gd name="connsiteX92" fmla="*/ 963016 w 1037505"/>
                    <a:gd name="connsiteY92" fmla="*/ 488913 h 705621"/>
                    <a:gd name="connsiteX93" fmla="*/ 929472 w 1037505"/>
                    <a:gd name="connsiteY93" fmla="*/ 483628 h 705621"/>
                    <a:gd name="connsiteX94" fmla="*/ 910973 w 1037505"/>
                    <a:gd name="connsiteY94" fmla="*/ 480985 h 705621"/>
                    <a:gd name="connsiteX95" fmla="*/ 900402 w 1037505"/>
                    <a:gd name="connsiteY95" fmla="*/ 467771 h 705621"/>
                    <a:gd name="connsiteX96" fmla="*/ 889831 w 1037505"/>
                    <a:gd name="connsiteY96" fmla="*/ 451915 h 705621"/>
                    <a:gd name="connsiteX97" fmla="*/ 873974 w 1037505"/>
                    <a:gd name="connsiteY97" fmla="*/ 446629 h 705621"/>
                    <a:gd name="connsiteX98" fmla="*/ 866046 w 1037505"/>
                    <a:gd name="connsiteY98" fmla="*/ 443986 h 705621"/>
                    <a:gd name="connsiteX99" fmla="*/ 844903 w 1037505"/>
                    <a:gd name="connsiteY99" fmla="*/ 449272 h 705621"/>
                    <a:gd name="connsiteX100" fmla="*/ 836975 w 1037505"/>
                    <a:gd name="connsiteY100" fmla="*/ 454557 h 705621"/>
                    <a:gd name="connsiteX101" fmla="*/ 831690 w 1037505"/>
                    <a:gd name="connsiteY101" fmla="*/ 462486 h 705621"/>
                    <a:gd name="connsiteX102" fmla="*/ 829047 w 1037505"/>
                    <a:gd name="connsiteY102" fmla="*/ 470414 h 705621"/>
                    <a:gd name="connsiteX103" fmla="*/ 821118 w 1037505"/>
                    <a:gd name="connsiteY103" fmla="*/ 478342 h 705621"/>
                    <a:gd name="connsiteX104" fmla="*/ 815833 w 1037505"/>
                    <a:gd name="connsiteY104" fmla="*/ 486271 h 705621"/>
                    <a:gd name="connsiteX105" fmla="*/ 799976 w 1037505"/>
                    <a:gd name="connsiteY105" fmla="*/ 502127 h 705621"/>
                    <a:gd name="connsiteX106" fmla="*/ 789405 w 1037505"/>
                    <a:gd name="connsiteY106" fmla="*/ 517984 h 705621"/>
                    <a:gd name="connsiteX107" fmla="*/ 784120 w 1037505"/>
                    <a:gd name="connsiteY107" fmla="*/ 525912 h 705621"/>
                    <a:gd name="connsiteX108" fmla="*/ 760335 w 1037505"/>
                    <a:gd name="connsiteY108" fmla="*/ 547055 h 705621"/>
                    <a:gd name="connsiteX109" fmla="*/ 755049 w 1037505"/>
                    <a:gd name="connsiteY109" fmla="*/ 554983 h 705621"/>
                    <a:gd name="connsiteX110" fmla="*/ 752406 w 1037505"/>
                    <a:gd name="connsiteY110" fmla="*/ 562911 h 705621"/>
                    <a:gd name="connsiteX111" fmla="*/ 741835 w 1037505"/>
                    <a:gd name="connsiteY111" fmla="*/ 578768 h 705621"/>
                    <a:gd name="connsiteX112" fmla="*/ 736550 w 1037505"/>
                    <a:gd name="connsiteY112" fmla="*/ 586696 h 705621"/>
                    <a:gd name="connsiteX113" fmla="*/ 731264 w 1037505"/>
                    <a:gd name="connsiteY113" fmla="*/ 594624 h 705621"/>
                    <a:gd name="connsiteX114" fmla="*/ 725979 w 1037505"/>
                    <a:gd name="connsiteY114" fmla="*/ 610481 h 705621"/>
                    <a:gd name="connsiteX115" fmla="*/ 723336 w 1037505"/>
                    <a:gd name="connsiteY115" fmla="*/ 618409 h 705621"/>
                    <a:gd name="connsiteX116" fmla="*/ 712765 w 1037505"/>
                    <a:gd name="connsiteY116" fmla="*/ 634266 h 705621"/>
                    <a:gd name="connsiteX117" fmla="*/ 704836 w 1037505"/>
                    <a:gd name="connsiteY117" fmla="*/ 650123 h 705621"/>
                    <a:gd name="connsiteX118" fmla="*/ 702194 w 1037505"/>
                    <a:gd name="connsiteY118" fmla="*/ 665979 h 705621"/>
                    <a:gd name="connsiteX119" fmla="*/ 694265 w 1037505"/>
                    <a:gd name="connsiteY119" fmla="*/ 663337 h 705621"/>
                    <a:gd name="connsiteX120" fmla="*/ 686337 w 1037505"/>
                    <a:gd name="connsiteY120" fmla="*/ 658051 h 705621"/>
                    <a:gd name="connsiteX121" fmla="*/ 673123 w 1037505"/>
                    <a:gd name="connsiteY121" fmla="*/ 664933 h 705621"/>
                    <a:gd name="connsiteX122" fmla="*/ 660432 w 1037505"/>
                    <a:gd name="connsiteY122" fmla="*/ 664410 h 705621"/>
                    <a:gd name="connsiteX123" fmla="*/ 649338 w 1037505"/>
                    <a:gd name="connsiteY123" fmla="*/ 655408 h 705621"/>
                    <a:gd name="connsiteX124" fmla="*/ 646695 w 1037505"/>
                    <a:gd name="connsiteY124" fmla="*/ 647480 h 705621"/>
                    <a:gd name="connsiteX125" fmla="*/ 617625 w 1037505"/>
                    <a:gd name="connsiteY125" fmla="*/ 647480 h 705621"/>
                    <a:gd name="connsiteX126" fmla="*/ 593027 w 1037505"/>
                    <a:gd name="connsiteY126" fmla="*/ 664411 h 705621"/>
                    <a:gd name="connsiteX127" fmla="*/ 534625 w 1037505"/>
                    <a:gd name="connsiteY127" fmla="*/ 667314 h 705621"/>
                    <a:gd name="connsiteX128" fmla="*/ 481825 w 1037505"/>
                    <a:gd name="connsiteY128" fmla="*/ 659386 h 705621"/>
                    <a:gd name="connsiteX129" fmla="*/ 437916 w 1037505"/>
                    <a:gd name="connsiteY129" fmla="*/ 644837 h 705621"/>
                    <a:gd name="connsiteX130" fmla="*/ 424702 w 1037505"/>
                    <a:gd name="connsiteY130" fmla="*/ 642194 h 705621"/>
                    <a:gd name="connsiteX131" fmla="*/ 416774 w 1037505"/>
                    <a:gd name="connsiteY131" fmla="*/ 639552 h 705621"/>
                    <a:gd name="connsiteX132" fmla="*/ 406203 w 1037505"/>
                    <a:gd name="connsiteY132" fmla="*/ 636909 h 705621"/>
                    <a:gd name="connsiteX133" fmla="*/ 390346 w 1037505"/>
                    <a:gd name="connsiteY133" fmla="*/ 631623 h 705621"/>
                    <a:gd name="connsiteX134" fmla="*/ 382418 w 1037505"/>
                    <a:gd name="connsiteY134" fmla="*/ 628981 h 705621"/>
                    <a:gd name="connsiteX135" fmla="*/ 366561 w 1037505"/>
                    <a:gd name="connsiteY135" fmla="*/ 621052 h 705621"/>
                    <a:gd name="connsiteX136" fmla="*/ 342776 w 1037505"/>
                    <a:gd name="connsiteY136" fmla="*/ 623695 h 705621"/>
                    <a:gd name="connsiteX137" fmla="*/ 313706 w 1037505"/>
                    <a:gd name="connsiteY137" fmla="*/ 626338 h 705621"/>
                    <a:gd name="connsiteX138" fmla="*/ 289921 w 1037505"/>
                    <a:gd name="connsiteY138" fmla="*/ 623695 h 705621"/>
                    <a:gd name="connsiteX139" fmla="*/ 281992 w 1037505"/>
                    <a:gd name="connsiteY139" fmla="*/ 621052 h 705621"/>
                    <a:gd name="connsiteX140" fmla="*/ 266136 w 1037505"/>
                    <a:gd name="connsiteY140" fmla="*/ 626338 h 705621"/>
                    <a:gd name="connsiteX141" fmla="*/ 258207 w 1037505"/>
                    <a:gd name="connsiteY141" fmla="*/ 628981 h 705621"/>
                    <a:gd name="connsiteX142" fmla="*/ 250279 w 1037505"/>
                    <a:gd name="connsiteY142" fmla="*/ 634266 h 705621"/>
                    <a:gd name="connsiteX143" fmla="*/ 234422 w 1037505"/>
                    <a:gd name="connsiteY143" fmla="*/ 639552 h 705621"/>
                    <a:gd name="connsiteX144" fmla="*/ 226494 w 1037505"/>
                    <a:gd name="connsiteY144" fmla="*/ 647480 h 705621"/>
                    <a:gd name="connsiteX145" fmla="*/ 218566 w 1037505"/>
                    <a:gd name="connsiteY145" fmla="*/ 652766 h 705621"/>
                    <a:gd name="connsiteX146" fmla="*/ 213280 w 1037505"/>
                    <a:gd name="connsiteY146" fmla="*/ 660694 h 705621"/>
                    <a:gd name="connsiteX147" fmla="*/ 197424 w 1037505"/>
                    <a:gd name="connsiteY147" fmla="*/ 668622 h 705621"/>
                    <a:gd name="connsiteX148" fmla="*/ 189495 w 1037505"/>
                    <a:gd name="connsiteY148" fmla="*/ 673908 h 705621"/>
                    <a:gd name="connsiteX149" fmla="*/ 184210 w 1037505"/>
                    <a:gd name="connsiteY149" fmla="*/ 665979 h 705621"/>
                    <a:gd name="connsiteX150" fmla="*/ 157782 w 1037505"/>
                    <a:gd name="connsiteY150" fmla="*/ 673908 h 705621"/>
                    <a:gd name="connsiteX151" fmla="*/ 149854 w 1037505"/>
                    <a:gd name="connsiteY151" fmla="*/ 681836 h 705621"/>
                    <a:gd name="connsiteX152" fmla="*/ 131354 w 1037505"/>
                    <a:gd name="connsiteY152" fmla="*/ 684479 h 705621"/>
                    <a:gd name="connsiteX153" fmla="*/ 107569 w 1037505"/>
                    <a:gd name="connsiteY153" fmla="*/ 697693 h 705621"/>
                    <a:gd name="connsiteX154" fmla="*/ 99641 w 1037505"/>
                    <a:gd name="connsiteY154" fmla="*/ 702978 h 705621"/>
                    <a:gd name="connsiteX155" fmla="*/ 91713 w 1037505"/>
                    <a:gd name="connsiteY155" fmla="*/ 705621 h 705621"/>
                    <a:gd name="connsiteX156" fmla="*/ 89070 w 1037505"/>
                    <a:gd name="connsiteY156" fmla="*/ 697693 h 705621"/>
                    <a:gd name="connsiteX157" fmla="*/ 73213 w 1037505"/>
                    <a:gd name="connsiteY157" fmla="*/ 684479 h 705621"/>
                    <a:gd name="connsiteX158" fmla="*/ 65285 w 1037505"/>
                    <a:gd name="connsiteY158" fmla="*/ 681836 h 705621"/>
                    <a:gd name="connsiteX159" fmla="*/ 49428 w 1037505"/>
                    <a:gd name="connsiteY159" fmla="*/ 671265 h 705621"/>
                    <a:gd name="connsiteX160" fmla="*/ 33572 w 1037505"/>
                    <a:gd name="connsiteY160" fmla="*/ 660694 h 705621"/>
                    <a:gd name="connsiteX161" fmla="*/ 25643 w 1037505"/>
                    <a:gd name="connsiteY161" fmla="*/ 655408 h 705621"/>
                    <a:gd name="connsiteX162" fmla="*/ 23001 w 1037505"/>
                    <a:gd name="connsiteY162" fmla="*/ 647480 h 705621"/>
                    <a:gd name="connsiteX163" fmla="*/ 0 w 1037505"/>
                    <a:gd name="connsiteY163" fmla="*/ 637431 h 705621"/>
                    <a:gd name="connsiteX164" fmla="*/ 9787 w 1037505"/>
                    <a:gd name="connsiteY164" fmla="*/ 581411 h 705621"/>
                    <a:gd name="connsiteX165" fmla="*/ 12429 w 1037505"/>
                    <a:gd name="connsiteY165" fmla="*/ 573482 h 705621"/>
                    <a:gd name="connsiteX166" fmla="*/ 20358 w 1037505"/>
                    <a:gd name="connsiteY166" fmla="*/ 570840 h 705621"/>
                    <a:gd name="connsiteX167" fmla="*/ 38857 w 1037505"/>
                    <a:gd name="connsiteY167" fmla="*/ 568197 h 705621"/>
                    <a:gd name="connsiteX168" fmla="*/ 46785 w 1037505"/>
                    <a:gd name="connsiteY168" fmla="*/ 562911 h 705621"/>
                    <a:gd name="connsiteX169" fmla="*/ 54714 w 1037505"/>
                    <a:gd name="connsiteY169" fmla="*/ 554983 h 705621"/>
                    <a:gd name="connsiteX170" fmla="*/ 70570 w 1037505"/>
                    <a:gd name="connsiteY170" fmla="*/ 549697 h 705621"/>
                    <a:gd name="connsiteX171" fmla="*/ 94355 w 1037505"/>
                    <a:gd name="connsiteY171" fmla="*/ 533841 h 705621"/>
                    <a:gd name="connsiteX172" fmla="*/ 102284 w 1037505"/>
                    <a:gd name="connsiteY172" fmla="*/ 528555 h 705621"/>
                    <a:gd name="connsiteX173" fmla="*/ 118140 w 1037505"/>
                    <a:gd name="connsiteY173" fmla="*/ 523270 h 705621"/>
                    <a:gd name="connsiteX174" fmla="*/ 126069 w 1037505"/>
                    <a:gd name="connsiteY174" fmla="*/ 517984 h 705621"/>
                    <a:gd name="connsiteX175" fmla="*/ 139283 w 1037505"/>
                    <a:gd name="connsiteY175" fmla="*/ 496842 h 705621"/>
                    <a:gd name="connsiteX176" fmla="*/ 141925 w 1037505"/>
                    <a:gd name="connsiteY176" fmla="*/ 488913 h 705621"/>
                    <a:gd name="connsiteX177" fmla="*/ 141925 w 1037505"/>
                    <a:gd name="connsiteY177" fmla="*/ 470414 h 705621"/>
                    <a:gd name="connsiteX178" fmla="*/ 139283 w 1037505"/>
                    <a:gd name="connsiteY178" fmla="*/ 462486 h 705621"/>
                    <a:gd name="connsiteX179" fmla="*/ 147211 w 1037505"/>
                    <a:gd name="connsiteY179" fmla="*/ 446629 h 705621"/>
                    <a:gd name="connsiteX180" fmla="*/ 152496 w 1037505"/>
                    <a:gd name="connsiteY180" fmla="*/ 430772 h 705621"/>
                    <a:gd name="connsiteX181" fmla="*/ 157782 w 1037505"/>
                    <a:gd name="connsiteY181" fmla="*/ 422844 h 705621"/>
                    <a:gd name="connsiteX182" fmla="*/ 163068 w 1037505"/>
                    <a:gd name="connsiteY182" fmla="*/ 395080 h 705621"/>
                    <a:gd name="connsiteX183" fmla="*/ 168353 w 1037505"/>
                    <a:gd name="connsiteY183" fmla="*/ 364703 h 705621"/>
                    <a:gd name="connsiteX184" fmla="*/ 173639 w 1037505"/>
                    <a:gd name="connsiteY184" fmla="*/ 356775 h 705621"/>
                    <a:gd name="connsiteX185" fmla="*/ 176281 w 1037505"/>
                    <a:gd name="connsiteY185" fmla="*/ 343561 h 705621"/>
                    <a:gd name="connsiteX186" fmla="*/ 178924 w 1037505"/>
                    <a:gd name="connsiteY186" fmla="*/ 325061 h 705621"/>
                    <a:gd name="connsiteX187" fmla="*/ 186853 w 1037505"/>
                    <a:gd name="connsiteY187" fmla="*/ 317133 h 705621"/>
                    <a:gd name="connsiteX188" fmla="*/ 181567 w 1037505"/>
                    <a:gd name="connsiteY188" fmla="*/ 303919 h 705621"/>
                    <a:gd name="connsiteX0" fmla="*/ 181567 w 1037505"/>
                    <a:gd name="connsiteY0" fmla="*/ 303919 h 705621"/>
                    <a:gd name="connsiteX1" fmla="*/ 189495 w 1037505"/>
                    <a:gd name="connsiteY1" fmla="*/ 290705 h 705621"/>
                    <a:gd name="connsiteX2" fmla="*/ 193184 w 1037505"/>
                    <a:gd name="connsiteY2" fmla="*/ 267706 h 705621"/>
                    <a:gd name="connsiteX3" fmla="*/ 210638 w 1037505"/>
                    <a:gd name="connsiteY3" fmla="*/ 258992 h 705621"/>
                    <a:gd name="connsiteX4" fmla="*/ 226494 w 1037505"/>
                    <a:gd name="connsiteY4" fmla="*/ 253707 h 705621"/>
                    <a:gd name="connsiteX5" fmla="*/ 258207 w 1037505"/>
                    <a:gd name="connsiteY5" fmla="*/ 248421 h 705621"/>
                    <a:gd name="connsiteX6" fmla="*/ 276707 w 1037505"/>
                    <a:gd name="connsiteY6" fmla="*/ 243135 h 705621"/>
                    <a:gd name="connsiteX7" fmla="*/ 288062 w 1037505"/>
                    <a:gd name="connsiteY7" fmla="*/ 209537 h 705621"/>
                    <a:gd name="connsiteX8" fmla="*/ 297849 w 1037505"/>
                    <a:gd name="connsiteY8" fmla="*/ 182352 h 705621"/>
                    <a:gd name="connsiteX9" fmla="*/ 300492 w 1037505"/>
                    <a:gd name="connsiteY9" fmla="*/ 174423 h 705621"/>
                    <a:gd name="connsiteX10" fmla="*/ 305777 w 1037505"/>
                    <a:gd name="connsiteY10" fmla="*/ 166495 h 705621"/>
                    <a:gd name="connsiteX11" fmla="*/ 313706 w 1037505"/>
                    <a:gd name="connsiteY11" fmla="*/ 158567 h 705621"/>
                    <a:gd name="connsiteX12" fmla="*/ 321634 w 1037505"/>
                    <a:gd name="connsiteY12" fmla="*/ 155924 h 705621"/>
                    <a:gd name="connsiteX13" fmla="*/ 332205 w 1037505"/>
                    <a:gd name="connsiteY13" fmla="*/ 171781 h 705621"/>
                    <a:gd name="connsiteX14" fmla="*/ 350705 w 1037505"/>
                    <a:gd name="connsiteY14" fmla="*/ 192923 h 705621"/>
                    <a:gd name="connsiteX15" fmla="*/ 361276 w 1037505"/>
                    <a:gd name="connsiteY15" fmla="*/ 208779 h 705621"/>
                    <a:gd name="connsiteX16" fmla="*/ 363918 w 1037505"/>
                    <a:gd name="connsiteY16" fmla="*/ 219350 h 705621"/>
                    <a:gd name="connsiteX17" fmla="*/ 366561 w 1037505"/>
                    <a:gd name="connsiteY17" fmla="*/ 227279 h 705621"/>
                    <a:gd name="connsiteX18" fmla="*/ 363918 w 1037505"/>
                    <a:gd name="connsiteY18" fmla="*/ 235207 h 705621"/>
                    <a:gd name="connsiteX19" fmla="*/ 382418 w 1037505"/>
                    <a:gd name="connsiteY19" fmla="*/ 247086 h 705621"/>
                    <a:gd name="connsiteX20" fmla="*/ 405419 w 1037505"/>
                    <a:gd name="connsiteY20" fmla="*/ 233871 h 705621"/>
                    <a:gd name="connsiteX21" fmla="*/ 415204 w 1037505"/>
                    <a:gd name="connsiteY21" fmla="*/ 221182 h 705621"/>
                    <a:gd name="connsiteX22" fmla="*/ 427868 w 1037505"/>
                    <a:gd name="connsiteY22" fmla="*/ 207183 h 705621"/>
                    <a:gd name="connsiteX23" fmla="*/ 455081 w 1037505"/>
                    <a:gd name="connsiteY23" fmla="*/ 187376 h 705621"/>
                    <a:gd name="connsiteX24" fmla="*/ 474915 w 1037505"/>
                    <a:gd name="connsiteY24" fmla="*/ 179709 h 705621"/>
                    <a:gd name="connsiteX25" fmla="*/ 482843 w 1037505"/>
                    <a:gd name="connsiteY25" fmla="*/ 177066 h 705621"/>
                    <a:gd name="connsiteX26" fmla="*/ 490772 w 1037505"/>
                    <a:gd name="connsiteY26" fmla="*/ 169138 h 705621"/>
                    <a:gd name="connsiteX27" fmla="*/ 498700 w 1037505"/>
                    <a:gd name="connsiteY27" fmla="*/ 166495 h 705621"/>
                    <a:gd name="connsiteX28" fmla="*/ 506628 w 1037505"/>
                    <a:gd name="connsiteY28" fmla="*/ 161209 h 705621"/>
                    <a:gd name="connsiteX29" fmla="*/ 517199 w 1037505"/>
                    <a:gd name="connsiteY29" fmla="*/ 158567 h 705621"/>
                    <a:gd name="connsiteX30" fmla="*/ 533056 w 1037505"/>
                    <a:gd name="connsiteY30" fmla="*/ 153281 h 705621"/>
                    <a:gd name="connsiteX31" fmla="*/ 540984 w 1037505"/>
                    <a:gd name="connsiteY31" fmla="*/ 150638 h 705621"/>
                    <a:gd name="connsiteX32" fmla="*/ 567412 w 1037505"/>
                    <a:gd name="connsiteY32" fmla="*/ 142710 h 705621"/>
                    <a:gd name="connsiteX33" fmla="*/ 591197 w 1037505"/>
                    <a:gd name="connsiteY33" fmla="*/ 132139 h 705621"/>
                    <a:gd name="connsiteX34" fmla="*/ 596744 w 1037505"/>
                    <a:gd name="connsiteY34" fmla="*/ 117590 h 705621"/>
                    <a:gd name="connsiteX35" fmla="*/ 608100 w 1037505"/>
                    <a:gd name="connsiteY35" fmla="*/ 95663 h 705621"/>
                    <a:gd name="connsiteX36" fmla="*/ 630839 w 1037505"/>
                    <a:gd name="connsiteY36" fmla="*/ 79283 h 705621"/>
                    <a:gd name="connsiteX37" fmla="*/ 638767 w 1037505"/>
                    <a:gd name="connsiteY37" fmla="*/ 76641 h 705621"/>
                    <a:gd name="connsiteX38" fmla="*/ 646695 w 1037505"/>
                    <a:gd name="connsiteY38" fmla="*/ 71355 h 705621"/>
                    <a:gd name="connsiteX39" fmla="*/ 649861 w 1037505"/>
                    <a:gd name="connsiteY39" fmla="*/ 61568 h 705621"/>
                    <a:gd name="connsiteX40" fmla="*/ 659909 w 1037505"/>
                    <a:gd name="connsiteY40" fmla="*/ 60784 h 705621"/>
                    <a:gd name="connsiteX41" fmla="*/ 675766 w 1037505"/>
                    <a:gd name="connsiteY41" fmla="*/ 52856 h 705621"/>
                    <a:gd name="connsiteX42" fmla="*/ 691622 w 1037505"/>
                    <a:gd name="connsiteY42" fmla="*/ 44927 h 705621"/>
                    <a:gd name="connsiteX43" fmla="*/ 699551 w 1037505"/>
                    <a:gd name="connsiteY43" fmla="*/ 39642 h 705621"/>
                    <a:gd name="connsiteX44" fmla="*/ 715407 w 1037505"/>
                    <a:gd name="connsiteY44" fmla="*/ 34356 h 705621"/>
                    <a:gd name="connsiteX45" fmla="*/ 731264 w 1037505"/>
                    <a:gd name="connsiteY45" fmla="*/ 29071 h 705621"/>
                    <a:gd name="connsiteX46" fmla="*/ 747121 w 1037505"/>
                    <a:gd name="connsiteY46" fmla="*/ 21142 h 705621"/>
                    <a:gd name="connsiteX47" fmla="*/ 762977 w 1037505"/>
                    <a:gd name="connsiteY47" fmla="*/ 15857 h 705621"/>
                    <a:gd name="connsiteX48" fmla="*/ 775668 w 1037505"/>
                    <a:gd name="connsiteY48" fmla="*/ 3689 h 705621"/>
                    <a:gd name="connsiteX49" fmla="*/ 795737 w 1037505"/>
                    <a:gd name="connsiteY49" fmla="*/ 3427 h 705621"/>
                    <a:gd name="connsiteX50" fmla="*/ 815833 w 1037505"/>
                    <a:gd name="connsiteY50" fmla="*/ 7929 h 705621"/>
                    <a:gd name="connsiteX51" fmla="*/ 823761 w 1037505"/>
                    <a:gd name="connsiteY51" fmla="*/ 5286 h 705621"/>
                    <a:gd name="connsiteX52" fmla="*/ 850189 w 1037505"/>
                    <a:gd name="connsiteY52" fmla="*/ 0 h 705621"/>
                    <a:gd name="connsiteX53" fmla="*/ 847546 w 1037505"/>
                    <a:gd name="connsiteY53" fmla="*/ 7929 h 705621"/>
                    <a:gd name="connsiteX54" fmla="*/ 842261 w 1037505"/>
                    <a:gd name="connsiteY54" fmla="*/ 15857 h 705621"/>
                    <a:gd name="connsiteX55" fmla="*/ 836975 w 1037505"/>
                    <a:gd name="connsiteY55" fmla="*/ 31713 h 705621"/>
                    <a:gd name="connsiteX56" fmla="*/ 839618 w 1037505"/>
                    <a:gd name="connsiteY56" fmla="*/ 39642 h 705621"/>
                    <a:gd name="connsiteX57" fmla="*/ 829047 w 1037505"/>
                    <a:gd name="connsiteY57" fmla="*/ 55498 h 705621"/>
                    <a:gd name="connsiteX58" fmla="*/ 823761 w 1037505"/>
                    <a:gd name="connsiteY58" fmla="*/ 87212 h 705621"/>
                    <a:gd name="connsiteX59" fmla="*/ 831690 w 1037505"/>
                    <a:gd name="connsiteY59" fmla="*/ 121568 h 705621"/>
                    <a:gd name="connsiteX60" fmla="*/ 830905 w 1037505"/>
                    <a:gd name="connsiteY60" fmla="*/ 147210 h 705621"/>
                    <a:gd name="connsiteX61" fmla="*/ 813190 w 1037505"/>
                    <a:gd name="connsiteY61" fmla="*/ 184994 h 705621"/>
                    <a:gd name="connsiteX62" fmla="*/ 805262 w 1037505"/>
                    <a:gd name="connsiteY62" fmla="*/ 187637 h 705621"/>
                    <a:gd name="connsiteX63" fmla="*/ 797333 w 1037505"/>
                    <a:gd name="connsiteY63" fmla="*/ 195566 h 705621"/>
                    <a:gd name="connsiteX64" fmla="*/ 813190 w 1037505"/>
                    <a:gd name="connsiteY64" fmla="*/ 227279 h 705621"/>
                    <a:gd name="connsiteX65" fmla="*/ 818476 w 1037505"/>
                    <a:gd name="connsiteY65" fmla="*/ 235207 h 705621"/>
                    <a:gd name="connsiteX66" fmla="*/ 826404 w 1037505"/>
                    <a:gd name="connsiteY66" fmla="*/ 261635 h 705621"/>
                    <a:gd name="connsiteX67" fmla="*/ 829047 w 1037505"/>
                    <a:gd name="connsiteY67" fmla="*/ 269563 h 705621"/>
                    <a:gd name="connsiteX68" fmla="*/ 831690 w 1037505"/>
                    <a:gd name="connsiteY68" fmla="*/ 277492 h 705621"/>
                    <a:gd name="connsiteX69" fmla="*/ 836975 w 1037505"/>
                    <a:gd name="connsiteY69" fmla="*/ 285420 h 705621"/>
                    <a:gd name="connsiteX70" fmla="*/ 839618 w 1037505"/>
                    <a:gd name="connsiteY70" fmla="*/ 293348 h 705621"/>
                    <a:gd name="connsiteX71" fmla="*/ 863403 w 1037505"/>
                    <a:gd name="connsiteY71" fmla="*/ 306562 h 705621"/>
                    <a:gd name="connsiteX72" fmla="*/ 871331 w 1037505"/>
                    <a:gd name="connsiteY72" fmla="*/ 314490 h 705621"/>
                    <a:gd name="connsiteX73" fmla="*/ 879259 w 1037505"/>
                    <a:gd name="connsiteY73" fmla="*/ 319776 h 705621"/>
                    <a:gd name="connsiteX74" fmla="*/ 884545 w 1037505"/>
                    <a:gd name="connsiteY74" fmla="*/ 335633 h 705621"/>
                    <a:gd name="connsiteX75" fmla="*/ 889831 w 1037505"/>
                    <a:gd name="connsiteY75" fmla="*/ 343561 h 705621"/>
                    <a:gd name="connsiteX76" fmla="*/ 892473 w 1037505"/>
                    <a:gd name="connsiteY76" fmla="*/ 351489 h 705621"/>
                    <a:gd name="connsiteX77" fmla="*/ 924187 w 1037505"/>
                    <a:gd name="connsiteY77" fmla="*/ 362060 h 705621"/>
                    <a:gd name="connsiteX78" fmla="*/ 940043 w 1037505"/>
                    <a:gd name="connsiteY78" fmla="*/ 369989 h 705621"/>
                    <a:gd name="connsiteX79" fmla="*/ 947972 w 1037505"/>
                    <a:gd name="connsiteY79" fmla="*/ 372631 h 705621"/>
                    <a:gd name="connsiteX80" fmla="*/ 971757 w 1037505"/>
                    <a:gd name="connsiteY80" fmla="*/ 385845 h 705621"/>
                    <a:gd name="connsiteX81" fmla="*/ 979685 w 1037505"/>
                    <a:gd name="connsiteY81" fmla="*/ 393774 h 705621"/>
                    <a:gd name="connsiteX82" fmla="*/ 984970 w 1037505"/>
                    <a:gd name="connsiteY82" fmla="*/ 409630 h 705621"/>
                    <a:gd name="connsiteX83" fmla="*/ 990256 w 1037505"/>
                    <a:gd name="connsiteY83" fmla="*/ 417559 h 705621"/>
                    <a:gd name="connsiteX84" fmla="*/ 1000827 w 1037505"/>
                    <a:gd name="connsiteY84" fmla="*/ 441344 h 705621"/>
                    <a:gd name="connsiteX85" fmla="*/ 1006113 w 1037505"/>
                    <a:gd name="connsiteY85" fmla="*/ 462486 h 705621"/>
                    <a:gd name="connsiteX86" fmla="*/ 1014041 w 1037505"/>
                    <a:gd name="connsiteY86" fmla="*/ 473057 h 705621"/>
                    <a:gd name="connsiteX87" fmla="*/ 1024612 w 1037505"/>
                    <a:gd name="connsiteY87" fmla="*/ 488913 h 705621"/>
                    <a:gd name="connsiteX88" fmla="*/ 1029898 w 1037505"/>
                    <a:gd name="connsiteY88" fmla="*/ 496842 h 705621"/>
                    <a:gd name="connsiteX89" fmla="*/ 1029898 w 1037505"/>
                    <a:gd name="connsiteY89" fmla="*/ 512698 h 705621"/>
                    <a:gd name="connsiteX90" fmla="*/ 1035472 w 1037505"/>
                    <a:gd name="connsiteY90" fmla="*/ 543132 h 705621"/>
                    <a:gd name="connsiteX91" fmla="*/ 990780 w 1037505"/>
                    <a:gd name="connsiteY91" fmla="*/ 514033 h 705621"/>
                    <a:gd name="connsiteX92" fmla="*/ 963016 w 1037505"/>
                    <a:gd name="connsiteY92" fmla="*/ 488913 h 705621"/>
                    <a:gd name="connsiteX93" fmla="*/ 929472 w 1037505"/>
                    <a:gd name="connsiteY93" fmla="*/ 483628 h 705621"/>
                    <a:gd name="connsiteX94" fmla="*/ 910973 w 1037505"/>
                    <a:gd name="connsiteY94" fmla="*/ 480985 h 705621"/>
                    <a:gd name="connsiteX95" fmla="*/ 900402 w 1037505"/>
                    <a:gd name="connsiteY95" fmla="*/ 467771 h 705621"/>
                    <a:gd name="connsiteX96" fmla="*/ 889831 w 1037505"/>
                    <a:gd name="connsiteY96" fmla="*/ 451915 h 705621"/>
                    <a:gd name="connsiteX97" fmla="*/ 873974 w 1037505"/>
                    <a:gd name="connsiteY97" fmla="*/ 446629 h 705621"/>
                    <a:gd name="connsiteX98" fmla="*/ 866046 w 1037505"/>
                    <a:gd name="connsiteY98" fmla="*/ 443986 h 705621"/>
                    <a:gd name="connsiteX99" fmla="*/ 844903 w 1037505"/>
                    <a:gd name="connsiteY99" fmla="*/ 449272 h 705621"/>
                    <a:gd name="connsiteX100" fmla="*/ 836975 w 1037505"/>
                    <a:gd name="connsiteY100" fmla="*/ 454557 h 705621"/>
                    <a:gd name="connsiteX101" fmla="*/ 831690 w 1037505"/>
                    <a:gd name="connsiteY101" fmla="*/ 462486 h 705621"/>
                    <a:gd name="connsiteX102" fmla="*/ 829047 w 1037505"/>
                    <a:gd name="connsiteY102" fmla="*/ 470414 h 705621"/>
                    <a:gd name="connsiteX103" fmla="*/ 821118 w 1037505"/>
                    <a:gd name="connsiteY103" fmla="*/ 478342 h 705621"/>
                    <a:gd name="connsiteX104" fmla="*/ 815833 w 1037505"/>
                    <a:gd name="connsiteY104" fmla="*/ 486271 h 705621"/>
                    <a:gd name="connsiteX105" fmla="*/ 799976 w 1037505"/>
                    <a:gd name="connsiteY105" fmla="*/ 502127 h 705621"/>
                    <a:gd name="connsiteX106" fmla="*/ 789405 w 1037505"/>
                    <a:gd name="connsiteY106" fmla="*/ 517984 h 705621"/>
                    <a:gd name="connsiteX107" fmla="*/ 784120 w 1037505"/>
                    <a:gd name="connsiteY107" fmla="*/ 525912 h 705621"/>
                    <a:gd name="connsiteX108" fmla="*/ 760335 w 1037505"/>
                    <a:gd name="connsiteY108" fmla="*/ 547055 h 705621"/>
                    <a:gd name="connsiteX109" fmla="*/ 755049 w 1037505"/>
                    <a:gd name="connsiteY109" fmla="*/ 554983 h 705621"/>
                    <a:gd name="connsiteX110" fmla="*/ 752406 w 1037505"/>
                    <a:gd name="connsiteY110" fmla="*/ 562911 h 705621"/>
                    <a:gd name="connsiteX111" fmla="*/ 741835 w 1037505"/>
                    <a:gd name="connsiteY111" fmla="*/ 578768 h 705621"/>
                    <a:gd name="connsiteX112" fmla="*/ 736550 w 1037505"/>
                    <a:gd name="connsiteY112" fmla="*/ 586696 h 705621"/>
                    <a:gd name="connsiteX113" fmla="*/ 731264 w 1037505"/>
                    <a:gd name="connsiteY113" fmla="*/ 594624 h 705621"/>
                    <a:gd name="connsiteX114" fmla="*/ 725979 w 1037505"/>
                    <a:gd name="connsiteY114" fmla="*/ 610481 h 705621"/>
                    <a:gd name="connsiteX115" fmla="*/ 723336 w 1037505"/>
                    <a:gd name="connsiteY115" fmla="*/ 618409 h 705621"/>
                    <a:gd name="connsiteX116" fmla="*/ 712765 w 1037505"/>
                    <a:gd name="connsiteY116" fmla="*/ 634266 h 705621"/>
                    <a:gd name="connsiteX117" fmla="*/ 704836 w 1037505"/>
                    <a:gd name="connsiteY117" fmla="*/ 650123 h 705621"/>
                    <a:gd name="connsiteX118" fmla="*/ 702194 w 1037505"/>
                    <a:gd name="connsiteY118" fmla="*/ 665979 h 705621"/>
                    <a:gd name="connsiteX119" fmla="*/ 694265 w 1037505"/>
                    <a:gd name="connsiteY119" fmla="*/ 663337 h 705621"/>
                    <a:gd name="connsiteX120" fmla="*/ 686337 w 1037505"/>
                    <a:gd name="connsiteY120" fmla="*/ 658051 h 705621"/>
                    <a:gd name="connsiteX121" fmla="*/ 673123 w 1037505"/>
                    <a:gd name="connsiteY121" fmla="*/ 664933 h 705621"/>
                    <a:gd name="connsiteX122" fmla="*/ 660432 w 1037505"/>
                    <a:gd name="connsiteY122" fmla="*/ 664410 h 705621"/>
                    <a:gd name="connsiteX123" fmla="*/ 649338 w 1037505"/>
                    <a:gd name="connsiteY123" fmla="*/ 655408 h 705621"/>
                    <a:gd name="connsiteX124" fmla="*/ 646695 w 1037505"/>
                    <a:gd name="connsiteY124" fmla="*/ 647480 h 705621"/>
                    <a:gd name="connsiteX125" fmla="*/ 617625 w 1037505"/>
                    <a:gd name="connsiteY125" fmla="*/ 647480 h 705621"/>
                    <a:gd name="connsiteX126" fmla="*/ 593027 w 1037505"/>
                    <a:gd name="connsiteY126" fmla="*/ 664411 h 705621"/>
                    <a:gd name="connsiteX127" fmla="*/ 534625 w 1037505"/>
                    <a:gd name="connsiteY127" fmla="*/ 667314 h 705621"/>
                    <a:gd name="connsiteX128" fmla="*/ 481825 w 1037505"/>
                    <a:gd name="connsiteY128" fmla="*/ 659386 h 705621"/>
                    <a:gd name="connsiteX129" fmla="*/ 437916 w 1037505"/>
                    <a:gd name="connsiteY129" fmla="*/ 644837 h 705621"/>
                    <a:gd name="connsiteX130" fmla="*/ 424702 w 1037505"/>
                    <a:gd name="connsiteY130" fmla="*/ 642194 h 705621"/>
                    <a:gd name="connsiteX131" fmla="*/ 416774 w 1037505"/>
                    <a:gd name="connsiteY131" fmla="*/ 639552 h 705621"/>
                    <a:gd name="connsiteX132" fmla="*/ 406203 w 1037505"/>
                    <a:gd name="connsiteY132" fmla="*/ 636909 h 705621"/>
                    <a:gd name="connsiteX133" fmla="*/ 390346 w 1037505"/>
                    <a:gd name="connsiteY133" fmla="*/ 631623 h 705621"/>
                    <a:gd name="connsiteX134" fmla="*/ 382418 w 1037505"/>
                    <a:gd name="connsiteY134" fmla="*/ 628981 h 705621"/>
                    <a:gd name="connsiteX135" fmla="*/ 366561 w 1037505"/>
                    <a:gd name="connsiteY135" fmla="*/ 621052 h 705621"/>
                    <a:gd name="connsiteX136" fmla="*/ 342776 w 1037505"/>
                    <a:gd name="connsiteY136" fmla="*/ 623695 h 705621"/>
                    <a:gd name="connsiteX137" fmla="*/ 313706 w 1037505"/>
                    <a:gd name="connsiteY137" fmla="*/ 626338 h 705621"/>
                    <a:gd name="connsiteX138" fmla="*/ 289921 w 1037505"/>
                    <a:gd name="connsiteY138" fmla="*/ 623695 h 705621"/>
                    <a:gd name="connsiteX139" fmla="*/ 281992 w 1037505"/>
                    <a:gd name="connsiteY139" fmla="*/ 621052 h 705621"/>
                    <a:gd name="connsiteX140" fmla="*/ 266136 w 1037505"/>
                    <a:gd name="connsiteY140" fmla="*/ 626338 h 705621"/>
                    <a:gd name="connsiteX141" fmla="*/ 258207 w 1037505"/>
                    <a:gd name="connsiteY141" fmla="*/ 628981 h 705621"/>
                    <a:gd name="connsiteX142" fmla="*/ 250279 w 1037505"/>
                    <a:gd name="connsiteY142" fmla="*/ 634266 h 705621"/>
                    <a:gd name="connsiteX143" fmla="*/ 234422 w 1037505"/>
                    <a:gd name="connsiteY143" fmla="*/ 639552 h 705621"/>
                    <a:gd name="connsiteX144" fmla="*/ 226494 w 1037505"/>
                    <a:gd name="connsiteY144" fmla="*/ 647480 h 705621"/>
                    <a:gd name="connsiteX145" fmla="*/ 218566 w 1037505"/>
                    <a:gd name="connsiteY145" fmla="*/ 652766 h 705621"/>
                    <a:gd name="connsiteX146" fmla="*/ 213280 w 1037505"/>
                    <a:gd name="connsiteY146" fmla="*/ 660694 h 705621"/>
                    <a:gd name="connsiteX147" fmla="*/ 197424 w 1037505"/>
                    <a:gd name="connsiteY147" fmla="*/ 668622 h 705621"/>
                    <a:gd name="connsiteX148" fmla="*/ 189495 w 1037505"/>
                    <a:gd name="connsiteY148" fmla="*/ 673908 h 705621"/>
                    <a:gd name="connsiteX149" fmla="*/ 184210 w 1037505"/>
                    <a:gd name="connsiteY149" fmla="*/ 665979 h 705621"/>
                    <a:gd name="connsiteX150" fmla="*/ 157782 w 1037505"/>
                    <a:gd name="connsiteY150" fmla="*/ 673908 h 705621"/>
                    <a:gd name="connsiteX151" fmla="*/ 149854 w 1037505"/>
                    <a:gd name="connsiteY151" fmla="*/ 681836 h 705621"/>
                    <a:gd name="connsiteX152" fmla="*/ 131354 w 1037505"/>
                    <a:gd name="connsiteY152" fmla="*/ 684479 h 705621"/>
                    <a:gd name="connsiteX153" fmla="*/ 107569 w 1037505"/>
                    <a:gd name="connsiteY153" fmla="*/ 697693 h 705621"/>
                    <a:gd name="connsiteX154" fmla="*/ 99641 w 1037505"/>
                    <a:gd name="connsiteY154" fmla="*/ 702978 h 705621"/>
                    <a:gd name="connsiteX155" fmla="*/ 91713 w 1037505"/>
                    <a:gd name="connsiteY155" fmla="*/ 705621 h 705621"/>
                    <a:gd name="connsiteX156" fmla="*/ 89070 w 1037505"/>
                    <a:gd name="connsiteY156" fmla="*/ 697693 h 705621"/>
                    <a:gd name="connsiteX157" fmla="*/ 73213 w 1037505"/>
                    <a:gd name="connsiteY157" fmla="*/ 684479 h 705621"/>
                    <a:gd name="connsiteX158" fmla="*/ 65285 w 1037505"/>
                    <a:gd name="connsiteY158" fmla="*/ 681836 h 705621"/>
                    <a:gd name="connsiteX159" fmla="*/ 49428 w 1037505"/>
                    <a:gd name="connsiteY159" fmla="*/ 671265 h 705621"/>
                    <a:gd name="connsiteX160" fmla="*/ 33572 w 1037505"/>
                    <a:gd name="connsiteY160" fmla="*/ 660694 h 705621"/>
                    <a:gd name="connsiteX161" fmla="*/ 25643 w 1037505"/>
                    <a:gd name="connsiteY161" fmla="*/ 655408 h 705621"/>
                    <a:gd name="connsiteX162" fmla="*/ 23001 w 1037505"/>
                    <a:gd name="connsiteY162" fmla="*/ 647480 h 705621"/>
                    <a:gd name="connsiteX163" fmla="*/ 0 w 1037505"/>
                    <a:gd name="connsiteY163" fmla="*/ 637431 h 705621"/>
                    <a:gd name="connsiteX164" fmla="*/ 9787 w 1037505"/>
                    <a:gd name="connsiteY164" fmla="*/ 581411 h 705621"/>
                    <a:gd name="connsiteX165" fmla="*/ 12429 w 1037505"/>
                    <a:gd name="connsiteY165" fmla="*/ 573482 h 705621"/>
                    <a:gd name="connsiteX166" fmla="*/ 20358 w 1037505"/>
                    <a:gd name="connsiteY166" fmla="*/ 570840 h 705621"/>
                    <a:gd name="connsiteX167" fmla="*/ 38857 w 1037505"/>
                    <a:gd name="connsiteY167" fmla="*/ 568197 h 705621"/>
                    <a:gd name="connsiteX168" fmla="*/ 46785 w 1037505"/>
                    <a:gd name="connsiteY168" fmla="*/ 562911 h 705621"/>
                    <a:gd name="connsiteX169" fmla="*/ 54714 w 1037505"/>
                    <a:gd name="connsiteY169" fmla="*/ 554983 h 705621"/>
                    <a:gd name="connsiteX170" fmla="*/ 70570 w 1037505"/>
                    <a:gd name="connsiteY170" fmla="*/ 549697 h 705621"/>
                    <a:gd name="connsiteX171" fmla="*/ 94355 w 1037505"/>
                    <a:gd name="connsiteY171" fmla="*/ 533841 h 705621"/>
                    <a:gd name="connsiteX172" fmla="*/ 102284 w 1037505"/>
                    <a:gd name="connsiteY172" fmla="*/ 528555 h 705621"/>
                    <a:gd name="connsiteX173" fmla="*/ 118140 w 1037505"/>
                    <a:gd name="connsiteY173" fmla="*/ 523270 h 705621"/>
                    <a:gd name="connsiteX174" fmla="*/ 126069 w 1037505"/>
                    <a:gd name="connsiteY174" fmla="*/ 517984 h 705621"/>
                    <a:gd name="connsiteX175" fmla="*/ 139283 w 1037505"/>
                    <a:gd name="connsiteY175" fmla="*/ 496842 h 705621"/>
                    <a:gd name="connsiteX176" fmla="*/ 141925 w 1037505"/>
                    <a:gd name="connsiteY176" fmla="*/ 488913 h 705621"/>
                    <a:gd name="connsiteX177" fmla="*/ 141925 w 1037505"/>
                    <a:gd name="connsiteY177" fmla="*/ 470414 h 705621"/>
                    <a:gd name="connsiteX178" fmla="*/ 139283 w 1037505"/>
                    <a:gd name="connsiteY178" fmla="*/ 462486 h 705621"/>
                    <a:gd name="connsiteX179" fmla="*/ 147211 w 1037505"/>
                    <a:gd name="connsiteY179" fmla="*/ 446629 h 705621"/>
                    <a:gd name="connsiteX180" fmla="*/ 152496 w 1037505"/>
                    <a:gd name="connsiteY180" fmla="*/ 430772 h 705621"/>
                    <a:gd name="connsiteX181" fmla="*/ 157782 w 1037505"/>
                    <a:gd name="connsiteY181" fmla="*/ 422844 h 705621"/>
                    <a:gd name="connsiteX182" fmla="*/ 163068 w 1037505"/>
                    <a:gd name="connsiteY182" fmla="*/ 395080 h 705621"/>
                    <a:gd name="connsiteX183" fmla="*/ 168353 w 1037505"/>
                    <a:gd name="connsiteY183" fmla="*/ 364703 h 705621"/>
                    <a:gd name="connsiteX184" fmla="*/ 173639 w 1037505"/>
                    <a:gd name="connsiteY184" fmla="*/ 356775 h 705621"/>
                    <a:gd name="connsiteX185" fmla="*/ 176281 w 1037505"/>
                    <a:gd name="connsiteY185" fmla="*/ 343561 h 705621"/>
                    <a:gd name="connsiteX186" fmla="*/ 178924 w 1037505"/>
                    <a:gd name="connsiteY186" fmla="*/ 325061 h 705621"/>
                    <a:gd name="connsiteX187" fmla="*/ 186853 w 1037505"/>
                    <a:gd name="connsiteY187" fmla="*/ 317133 h 705621"/>
                    <a:gd name="connsiteX188" fmla="*/ 181567 w 1037505"/>
                    <a:gd name="connsiteY188" fmla="*/ 303919 h 705621"/>
                    <a:gd name="connsiteX0" fmla="*/ 181707 w 1037645"/>
                    <a:gd name="connsiteY0" fmla="*/ 303919 h 705621"/>
                    <a:gd name="connsiteX1" fmla="*/ 189635 w 1037645"/>
                    <a:gd name="connsiteY1" fmla="*/ 290705 h 705621"/>
                    <a:gd name="connsiteX2" fmla="*/ 193324 w 1037645"/>
                    <a:gd name="connsiteY2" fmla="*/ 267706 h 705621"/>
                    <a:gd name="connsiteX3" fmla="*/ 210778 w 1037645"/>
                    <a:gd name="connsiteY3" fmla="*/ 258992 h 705621"/>
                    <a:gd name="connsiteX4" fmla="*/ 226634 w 1037645"/>
                    <a:gd name="connsiteY4" fmla="*/ 253707 h 705621"/>
                    <a:gd name="connsiteX5" fmla="*/ 258347 w 1037645"/>
                    <a:gd name="connsiteY5" fmla="*/ 248421 h 705621"/>
                    <a:gd name="connsiteX6" fmla="*/ 276847 w 1037645"/>
                    <a:gd name="connsiteY6" fmla="*/ 243135 h 705621"/>
                    <a:gd name="connsiteX7" fmla="*/ 288202 w 1037645"/>
                    <a:gd name="connsiteY7" fmla="*/ 209537 h 705621"/>
                    <a:gd name="connsiteX8" fmla="*/ 297989 w 1037645"/>
                    <a:gd name="connsiteY8" fmla="*/ 182352 h 705621"/>
                    <a:gd name="connsiteX9" fmla="*/ 300632 w 1037645"/>
                    <a:gd name="connsiteY9" fmla="*/ 174423 h 705621"/>
                    <a:gd name="connsiteX10" fmla="*/ 305917 w 1037645"/>
                    <a:gd name="connsiteY10" fmla="*/ 166495 h 705621"/>
                    <a:gd name="connsiteX11" fmla="*/ 313846 w 1037645"/>
                    <a:gd name="connsiteY11" fmla="*/ 158567 h 705621"/>
                    <a:gd name="connsiteX12" fmla="*/ 321774 w 1037645"/>
                    <a:gd name="connsiteY12" fmla="*/ 155924 h 705621"/>
                    <a:gd name="connsiteX13" fmla="*/ 332345 w 1037645"/>
                    <a:gd name="connsiteY13" fmla="*/ 171781 h 705621"/>
                    <a:gd name="connsiteX14" fmla="*/ 350845 w 1037645"/>
                    <a:gd name="connsiteY14" fmla="*/ 192923 h 705621"/>
                    <a:gd name="connsiteX15" fmla="*/ 361416 w 1037645"/>
                    <a:gd name="connsiteY15" fmla="*/ 208779 h 705621"/>
                    <a:gd name="connsiteX16" fmla="*/ 364058 w 1037645"/>
                    <a:gd name="connsiteY16" fmla="*/ 219350 h 705621"/>
                    <a:gd name="connsiteX17" fmla="*/ 366701 w 1037645"/>
                    <a:gd name="connsiteY17" fmla="*/ 227279 h 705621"/>
                    <a:gd name="connsiteX18" fmla="*/ 364058 w 1037645"/>
                    <a:gd name="connsiteY18" fmla="*/ 235207 h 705621"/>
                    <a:gd name="connsiteX19" fmla="*/ 382558 w 1037645"/>
                    <a:gd name="connsiteY19" fmla="*/ 247086 h 705621"/>
                    <a:gd name="connsiteX20" fmla="*/ 405559 w 1037645"/>
                    <a:gd name="connsiteY20" fmla="*/ 233871 h 705621"/>
                    <a:gd name="connsiteX21" fmla="*/ 415344 w 1037645"/>
                    <a:gd name="connsiteY21" fmla="*/ 221182 h 705621"/>
                    <a:gd name="connsiteX22" fmla="*/ 428008 w 1037645"/>
                    <a:gd name="connsiteY22" fmla="*/ 207183 h 705621"/>
                    <a:gd name="connsiteX23" fmla="*/ 455221 w 1037645"/>
                    <a:gd name="connsiteY23" fmla="*/ 187376 h 705621"/>
                    <a:gd name="connsiteX24" fmla="*/ 475055 w 1037645"/>
                    <a:gd name="connsiteY24" fmla="*/ 179709 h 705621"/>
                    <a:gd name="connsiteX25" fmla="*/ 482983 w 1037645"/>
                    <a:gd name="connsiteY25" fmla="*/ 177066 h 705621"/>
                    <a:gd name="connsiteX26" fmla="*/ 490912 w 1037645"/>
                    <a:gd name="connsiteY26" fmla="*/ 169138 h 705621"/>
                    <a:gd name="connsiteX27" fmla="*/ 498840 w 1037645"/>
                    <a:gd name="connsiteY27" fmla="*/ 166495 h 705621"/>
                    <a:gd name="connsiteX28" fmla="*/ 506768 w 1037645"/>
                    <a:gd name="connsiteY28" fmla="*/ 161209 h 705621"/>
                    <a:gd name="connsiteX29" fmla="*/ 517339 w 1037645"/>
                    <a:gd name="connsiteY29" fmla="*/ 158567 h 705621"/>
                    <a:gd name="connsiteX30" fmla="*/ 533196 w 1037645"/>
                    <a:gd name="connsiteY30" fmla="*/ 153281 h 705621"/>
                    <a:gd name="connsiteX31" fmla="*/ 541124 w 1037645"/>
                    <a:gd name="connsiteY31" fmla="*/ 150638 h 705621"/>
                    <a:gd name="connsiteX32" fmla="*/ 567552 w 1037645"/>
                    <a:gd name="connsiteY32" fmla="*/ 142710 h 705621"/>
                    <a:gd name="connsiteX33" fmla="*/ 591337 w 1037645"/>
                    <a:gd name="connsiteY33" fmla="*/ 132139 h 705621"/>
                    <a:gd name="connsiteX34" fmla="*/ 596884 w 1037645"/>
                    <a:gd name="connsiteY34" fmla="*/ 117590 h 705621"/>
                    <a:gd name="connsiteX35" fmla="*/ 608240 w 1037645"/>
                    <a:gd name="connsiteY35" fmla="*/ 95663 h 705621"/>
                    <a:gd name="connsiteX36" fmla="*/ 630979 w 1037645"/>
                    <a:gd name="connsiteY36" fmla="*/ 79283 h 705621"/>
                    <a:gd name="connsiteX37" fmla="*/ 638907 w 1037645"/>
                    <a:gd name="connsiteY37" fmla="*/ 76641 h 705621"/>
                    <a:gd name="connsiteX38" fmla="*/ 646835 w 1037645"/>
                    <a:gd name="connsiteY38" fmla="*/ 71355 h 705621"/>
                    <a:gd name="connsiteX39" fmla="*/ 650001 w 1037645"/>
                    <a:gd name="connsiteY39" fmla="*/ 61568 h 705621"/>
                    <a:gd name="connsiteX40" fmla="*/ 660049 w 1037645"/>
                    <a:gd name="connsiteY40" fmla="*/ 60784 h 705621"/>
                    <a:gd name="connsiteX41" fmla="*/ 675906 w 1037645"/>
                    <a:gd name="connsiteY41" fmla="*/ 52856 h 705621"/>
                    <a:gd name="connsiteX42" fmla="*/ 691762 w 1037645"/>
                    <a:gd name="connsiteY42" fmla="*/ 44927 h 705621"/>
                    <a:gd name="connsiteX43" fmla="*/ 699691 w 1037645"/>
                    <a:gd name="connsiteY43" fmla="*/ 39642 h 705621"/>
                    <a:gd name="connsiteX44" fmla="*/ 715547 w 1037645"/>
                    <a:gd name="connsiteY44" fmla="*/ 34356 h 705621"/>
                    <a:gd name="connsiteX45" fmla="*/ 731404 w 1037645"/>
                    <a:gd name="connsiteY45" fmla="*/ 29071 h 705621"/>
                    <a:gd name="connsiteX46" fmla="*/ 747261 w 1037645"/>
                    <a:gd name="connsiteY46" fmla="*/ 21142 h 705621"/>
                    <a:gd name="connsiteX47" fmla="*/ 763117 w 1037645"/>
                    <a:gd name="connsiteY47" fmla="*/ 15857 h 705621"/>
                    <a:gd name="connsiteX48" fmla="*/ 775808 w 1037645"/>
                    <a:gd name="connsiteY48" fmla="*/ 3689 h 705621"/>
                    <a:gd name="connsiteX49" fmla="*/ 795877 w 1037645"/>
                    <a:gd name="connsiteY49" fmla="*/ 3427 h 705621"/>
                    <a:gd name="connsiteX50" fmla="*/ 815973 w 1037645"/>
                    <a:gd name="connsiteY50" fmla="*/ 7929 h 705621"/>
                    <a:gd name="connsiteX51" fmla="*/ 823901 w 1037645"/>
                    <a:gd name="connsiteY51" fmla="*/ 5286 h 705621"/>
                    <a:gd name="connsiteX52" fmla="*/ 850329 w 1037645"/>
                    <a:gd name="connsiteY52" fmla="*/ 0 h 705621"/>
                    <a:gd name="connsiteX53" fmla="*/ 847686 w 1037645"/>
                    <a:gd name="connsiteY53" fmla="*/ 7929 h 705621"/>
                    <a:gd name="connsiteX54" fmla="*/ 842401 w 1037645"/>
                    <a:gd name="connsiteY54" fmla="*/ 15857 h 705621"/>
                    <a:gd name="connsiteX55" fmla="*/ 837115 w 1037645"/>
                    <a:gd name="connsiteY55" fmla="*/ 31713 h 705621"/>
                    <a:gd name="connsiteX56" fmla="*/ 839758 w 1037645"/>
                    <a:gd name="connsiteY56" fmla="*/ 39642 h 705621"/>
                    <a:gd name="connsiteX57" fmla="*/ 829187 w 1037645"/>
                    <a:gd name="connsiteY57" fmla="*/ 55498 h 705621"/>
                    <a:gd name="connsiteX58" fmla="*/ 823901 w 1037645"/>
                    <a:gd name="connsiteY58" fmla="*/ 87212 h 705621"/>
                    <a:gd name="connsiteX59" fmla="*/ 831830 w 1037645"/>
                    <a:gd name="connsiteY59" fmla="*/ 121568 h 705621"/>
                    <a:gd name="connsiteX60" fmla="*/ 831045 w 1037645"/>
                    <a:gd name="connsiteY60" fmla="*/ 147210 h 705621"/>
                    <a:gd name="connsiteX61" fmla="*/ 813330 w 1037645"/>
                    <a:gd name="connsiteY61" fmla="*/ 184994 h 705621"/>
                    <a:gd name="connsiteX62" fmla="*/ 805402 w 1037645"/>
                    <a:gd name="connsiteY62" fmla="*/ 187637 h 705621"/>
                    <a:gd name="connsiteX63" fmla="*/ 797473 w 1037645"/>
                    <a:gd name="connsiteY63" fmla="*/ 195566 h 705621"/>
                    <a:gd name="connsiteX64" fmla="*/ 813330 w 1037645"/>
                    <a:gd name="connsiteY64" fmla="*/ 227279 h 705621"/>
                    <a:gd name="connsiteX65" fmla="*/ 818616 w 1037645"/>
                    <a:gd name="connsiteY65" fmla="*/ 235207 h 705621"/>
                    <a:gd name="connsiteX66" fmla="*/ 826544 w 1037645"/>
                    <a:gd name="connsiteY66" fmla="*/ 261635 h 705621"/>
                    <a:gd name="connsiteX67" fmla="*/ 829187 w 1037645"/>
                    <a:gd name="connsiteY67" fmla="*/ 269563 h 705621"/>
                    <a:gd name="connsiteX68" fmla="*/ 831830 w 1037645"/>
                    <a:gd name="connsiteY68" fmla="*/ 277492 h 705621"/>
                    <a:gd name="connsiteX69" fmla="*/ 837115 w 1037645"/>
                    <a:gd name="connsiteY69" fmla="*/ 285420 h 705621"/>
                    <a:gd name="connsiteX70" fmla="*/ 839758 w 1037645"/>
                    <a:gd name="connsiteY70" fmla="*/ 293348 h 705621"/>
                    <a:gd name="connsiteX71" fmla="*/ 863543 w 1037645"/>
                    <a:gd name="connsiteY71" fmla="*/ 306562 h 705621"/>
                    <a:gd name="connsiteX72" fmla="*/ 871471 w 1037645"/>
                    <a:gd name="connsiteY72" fmla="*/ 314490 h 705621"/>
                    <a:gd name="connsiteX73" fmla="*/ 879399 w 1037645"/>
                    <a:gd name="connsiteY73" fmla="*/ 319776 h 705621"/>
                    <a:gd name="connsiteX74" fmla="*/ 884685 w 1037645"/>
                    <a:gd name="connsiteY74" fmla="*/ 335633 h 705621"/>
                    <a:gd name="connsiteX75" fmla="*/ 889971 w 1037645"/>
                    <a:gd name="connsiteY75" fmla="*/ 343561 h 705621"/>
                    <a:gd name="connsiteX76" fmla="*/ 892613 w 1037645"/>
                    <a:gd name="connsiteY76" fmla="*/ 351489 h 705621"/>
                    <a:gd name="connsiteX77" fmla="*/ 924327 w 1037645"/>
                    <a:gd name="connsiteY77" fmla="*/ 362060 h 705621"/>
                    <a:gd name="connsiteX78" fmla="*/ 940183 w 1037645"/>
                    <a:gd name="connsiteY78" fmla="*/ 369989 h 705621"/>
                    <a:gd name="connsiteX79" fmla="*/ 948112 w 1037645"/>
                    <a:gd name="connsiteY79" fmla="*/ 372631 h 705621"/>
                    <a:gd name="connsiteX80" fmla="*/ 971897 w 1037645"/>
                    <a:gd name="connsiteY80" fmla="*/ 385845 h 705621"/>
                    <a:gd name="connsiteX81" fmla="*/ 979825 w 1037645"/>
                    <a:gd name="connsiteY81" fmla="*/ 393774 h 705621"/>
                    <a:gd name="connsiteX82" fmla="*/ 985110 w 1037645"/>
                    <a:gd name="connsiteY82" fmla="*/ 409630 h 705621"/>
                    <a:gd name="connsiteX83" fmla="*/ 990396 w 1037645"/>
                    <a:gd name="connsiteY83" fmla="*/ 417559 h 705621"/>
                    <a:gd name="connsiteX84" fmla="*/ 1000967 w 1037645"/>
                    <a:gd name="connsiteY84" fmla="*/ 441344 h 705621"/>
                    <a:gd name="connsiteX85" fmla="*/ 1006253 w 1037645"/>
                    <a:gd name="connsiteY85" fmla="*/ 462486 h 705621"/>
                    <a:gd name="connsiteX86" fmla="*/ 1014181 w 1037645"/>
                    <a:gd name="connsiteY86" fmla="*/ 473057 h 705621"/>
                    <a:gd name="connsiteX87" fmla="*/ 1024752 w 1037645"/>
                    <a:gd name="connsiteY87" fmla="*/ 488913 h 705621"/>
                    <a:gd name="connsiteX88" fmla="*/ 1030038 w 1037645"/>
                    <a:gd name="connsiteY88" fmla="*/ 496842 h 705621"/>
                    <a:gd name="connsiteX89" fmla="*/ 1030038 w 1037645"/>
                    <a:gd name="connsiteY89" fmla="*/ 512698 h 705621"/>
                    <a:gd name="connsiteX90" fmla="*/ 1035612 w 1037645"/>
                    <a:gd name="connsiteY90" fmla="*/ 543132 h 705621"/>
                    <a:gd name="connsiteX91" fmla="*/ 990920 w 1037645"/>
                    <a:gd name="connsiteY91" fmla="*/ 514033 h 705621"/>
                    <a:gd name="connsiteX92" fmla="*/ 963156 w 1037645"/>
                    <a:gd name="connsiteY92" fmla="*/ 488913 h 705621"/>
                    <a:gd name="connsiteX93" fmla="*/ 929612 w 1037645"/>
                    <a:gd name="connsiteY93" fmla="*/ 483628 h 705621"/>
                    <a:gd name="connsiteX94" fmla="*/ 911113 w 1037645"/>
                    <a:gd name="connsiteY94" fmla="*/ 480985 h 705621"/>
                    <a:gd name="connsiteX95" fmla="*/ 900542 w 1037645"/>
                    <a:gd name="connsiteY95" fmla="*/ 467771 h 705621"/>
                    <a:gd name="connsiteX96" fmla="*/ 889971 w 1037645"/>
                    <a:gd name="connsiteY96" fmla="*/ 451915 h 705621"/>
                    <a:gd name="connsiteX97" fmla="*/ 874114 w 1037645"/>
                    <a:gd name="connsiteY97" fmla="*/ 446629 h 705621"/>
                    <a:gd name="connsiteX98" fmla="*/ 866186 w 1037645"/>
                    <a:gd name="connsiteY98" fmla="*/ 443986 h 705621"/>
                    <a:gd name="connsiteX99" fmla="*/ 845043 w 1037645"/>
                    <a:gd name="connsiteY99" fmla="*/ 449272 h 705621"/>
                    <a:gd name="connsiteX100" fmla="*/ 837115 w 1037645"/>
                    <a:gd name="connsiteY100" fmla="*/ 454557 h 705621"/>
                    <a:gd name="connsiteX101" fmla="*/ 831830 w 1037645"/>
                    <a:gd name="connsiteY101" fmla="*/ 462486 h 705621"/>
                    <a:gd name="connsiteX102" fmla="*/ 829187 w 1037645"/>
                    <a:gd name="connsiteY102" fmla="*/ 470414 h 705621"/>
                    <a:gd name="connsiteX103" fmla="*/ 821258 w 1037645"/>
                    <a:gd name="connsiteY103" fmla="*/ 478342 h 705621"/>
                    <a:gd name="connsiteX104" fmla="*/ 815973 w 1037645"/>
                    <a:gd name="connsiteY104" fmla="*/ 486271 h 705621"/>
                    <a:gd name="connsiteX105" fmla="*/ 800116 w 1037645"/>
                    <a:gd name="connsiteY105" fmla="*/ 502127 h 705621"/>
                    <a:gd name="connsiteX106" fmla="*/ 789545 w 1037645"/>
                    <a:gd name="connsiteY106" fmla="*/ 517984 h 705621"/>
                    <a:gd name="connsiteX107" fmla="*/ 784260 w 1037645"/>
                    <a:gd name="connsiteY107" fmla="*/ 525912 h 705621"/>
                    <a:gd name="connsiteX108" fmla="*/ 760475 w 1037645"/>
                    <a:gd name="connsiteY108" fmla="*/ 547055 h 705621"/>
                    <a:gd name="connsiteX109" fmla="*/ 755189 w 1037645"/>
                    <a:gd name="connsiteY109" fmla="*/ 554983 h 705621"/>
                    <a:gd name="connsiteX110" fmla="*/ 752546 w 1037645"/>
                    <a:gd name="connsiteY110" fmla="*/ 562911 h 705621"/>
                    <a:gd name="connsiteX111" fmla="*/ 741975 w 1037645"/>
                    <a:gd name="connsiteY111" fmla="*/ 578768 h 705621"/>
                    <a:gd name="connsiteX112" fmla="*/ 736690 w 1037645"/>
                    <a:gd name="connsiteY112" fmla="*/ 586696 h 705621"/>
                    <a:gd name="connsiteX113" fmla="*/ 731404 w 1037645"/>
                    <a:gd name="connsiteY113" fmla="*/ 594624 h 705621"/>
                    <a:gd name="connsiteX114" fmla="*/ 726119 w 1037645"/>
                    <a:gd name="connsiteY114" fmla="*/ 610481 h 705621"/>
                    <a:gd name="connsiteX115" fmla="*/ 723476 w 1037645"/>
                    <a:gd name="connsiteY115" fmla="*/ 618409 h 705621"/>
                    <a:gd name="connsiteX116" fmla="*/ 712905 w 1037645"/>
                    <a:gd name="connsiteY116" fmla="*/ 634266 h 705621"/>
                    <a:gd name="connsiteX117" fmla="*/ 704976 w 1037645"/>
                    <a:gd name="connsiteY117" fmla="*/ 650123 h 705621"/>
                    <a:gd name="connsiteX118" fmla="*/ 702334 w 1037645"/>
                    <a:gd name="connsiteY118" fmla="*/ 665979 h 705621"/>
                    <a:gd name="connsiteX119" fmla="*/ 694405 w 1037645"/>
                    <a:gd name="connsiteY119" fmla="*/ 663337 h 705621"/>
                    <a:gd name="connsiteX120" fmla="*/ 686477 w 1037645"/>
                    <a:gd name="connsiteY120" fmla="*/ 658051 h 705621"/>
                    <a:gd name="connsiteX121" fmla="*/ 673263 w 1037645"/>
                    <a:gd name="connsiteY121" fmla="*/ 664933 h 705621"/>
                    <a:gd name="connsiteX122" fmla="*/ 660572 w 1037645"/>
                    <a:gd name="connsiteY122" fmla="*/ 664410 h 705621"/>
                    <a:gd name="connsiteX123" fmla="*/ 649478 w 1037645"/>
                    <a:gd name="connsiteY123" fmla="*/ 655408 h 705621"/>
                    <a:gd name="connsiteX124" fmla="*/ 646835 w 1037645"/>
                    <a:gd name="connsiteY124" fmla="*/ 647480 h 705621"/>
                    <a:gd name="connsiteX125" fmla="*/ 617765 w 1037645"/>
                    <a:gd name="connsiteY125" fmla="*/ 647480 h 705621"/>
                    <a:gd name="connsiteX126" fmla="*/ 593167 w 1037645"/>
                    <a:gd name="connsiteY126" fmla="*/ 664411 h 705621"/>
                    <a:gd name="connsiteX127" fmla="*/ 534765 w 1037645"/>
                    <a:gd name="connsiteY127" fmla="*/ 667314 h 705621"/>
                    <a:gd name="connsiteX128" fmla="*/ 481965 w 1037645"/>
                    <a:gd name="connsiteY128" fmla="*/ 659386 h 705621"/>
                    <a:gd name="connsiteX129" fmla="*/ 438056 w 1037645"/>
                    <a:gd name="connsiteY129" fmla="*/ 644837 h 705621"/>
                    <a:gd name="connsiteX130" fmla="*/ 424842 w 1037645"/>
                    <a:gd name="connsiteY130" fmla="*/ 642194 h 705621"/>
                    <a:gd name="connsiteX131" fmla="*/ 416914 w 1037645"/>
                    <a:gd name="connsiteY131" fmla="*/ 639552 h 705621"/>
                    <a:gd name="connsiteX132" fmla="*/ 406343 w 1037645"/>
                    <a:gd name="connsiteY132" fmla="*/ 636909 h 705621"/>
                    <a:gd name="connsiteX133" fmla="*/ 390486 w 1037645"/>
                    <a:gd name="connsiteY133" fmla="*/ 631623 h 705621"/>
                    <a:gd name="connsiteX134" fmla="*/ 382558 w 1037645"/>
                    <a:gd name="connsiteY134" fmla="*/ 628981 h 705621"/>
                    <a:gd name="connsiteX135" fmla="*/ 366701 w 1037645"/>
                    <a:gd name="connsiteY135" fmla="*/ 621052 h 705621"/>
                    <a:gd name="connsiteX136" fmla="*/ 342916 w 1037645"/>
                    <a:gd name="connsiteY136" fmla="*/ 623695 h 705621"/>
                    <a:gd name="connsiteX137" fmla="*/ 313846 w 1037645"/>
                    <a:gd name="connsiteY137" fmla="*/ 626338 h 705621"/>
                    <a:gd name="connsiteX138" fmla="*/ 290061 w 1037645"/>
                    <a:gd name="connsiteY138" fmla="*/ 623695 h 705621"/>
                    <a:gd name="connsiteX139" fmla="*/ 282132 w 1037645"/>
                    <a:gd name="connsiteY139" fmla="*/ 621052 h 705621"/>
                    <a:gd name="connsiteX140" fmla="*/ 266276 w 1037645"/>
                    <a:gd name="connsiteY140" fmla="*/ 626338 h 705621"/>
                    <a:gd name="connsiteX141" fmla="*/ 258347 w 1037645"/>
                    <a:gd name="connsiteY141" fmla="*/ 628981 h 705621"/>
                    <a:gd name="connsiteX142" fmla="*/ 250419 w 1037645"/>
                    <a:gd name="connsiteY142" fmla="*/ 634266 h 705621"/>
                    <a:gd name="connsiteX143" fmla="*/ 234562 w 1037645"/>
                    <a:gd name="connsiteY143" fmla="*/ 639552 h 705621"/>
                    <a:gd name="connsiteX144" fmla="*/ 226634 w 1037645"/>
                    <a:gd name="connsiteY144" fmla="*/ 647480 h 705621"/>
                    <a:gd name="connsiteX145" fmla="*/ 218706 w 1037645"/>
                    <a:gd name="connsiteY145" fmla="*/ 652766 h 705621"/>
                    <a:gd name="connsiteX146" fmla="*/ 213420 w 1037645"/>
                    <a:gd name="connsiteY146" fmla="*/ 660694 h 705621"/>
                    <a:gd name="connsiteX147" fmla="*/ 197564 w 1037645"/>
                    <a:gd name="connsiteY147" fmla="*/ 668622 h 705621"/>
                    <a:gd name="connsiteX148" fmla="*/ 189635 w 1037645"/>
                    <a:gd name="connsiteY148" fmla="*/ 673908 h 705621"/>
                    <a:gd name="connsiteX149" fmla="*/ 184350 w 1037645"/>
                    <a:gd name="connsiteY149" fmla="*/ 665979 h 705621"/>
                    <a:gd name="connsiteX150" fmla="*/ 157922 w 1037645"/>
                    <a:gd name="connsiteY150" fmla="*/ 673908 h 705621"/>
                    <a:gd name="connsiteX151" fmla="*/ 149994 w 1037645"/>
                    <a:gd name="connsiteY151" fmla="*/ 681836 h 705621"/>
                    <a:gd name="connsiteX152" fmla="*/ 131494 w 1037645"/>
                    <a:gd name="connsiteY152" fmla="*/ 684479 h 705621"/>
                    <a:gd name="connsiteX153" fmla="*/ 107709 w 1037645"/>
                    <a:gd name="connsiteY153" fmla="*/ 697693 h 705621"/>
                    <a:gd name="connsiteX154" fmla="*/ 99781 w 1037645"/>
                    <a:gd name="connsiteY154" fmla="*/ 702978 h 705621"/>
                    <a:gd name="connsiteX155" fmla="*/ 91853 w 1037645"/>
                    <a:gd name="connsiteY155" fmla="*/ 705621 h 705621"/>
                    <a:gd name="connsiteX156" fmla="*/ 89210 w 1037645"/>
                    <a:gd name="connsiteY156" fmla="*/ 697693 h 705621"/>
                    <a:gd name="connsiteX157" fmla="*/ 73353 w 1037645"/>
                    <a:gd name="connsiteY157" fmla="*/ 684479 h 705621"/>
                    <a:gd name="connsiteX158" fmla="*/ 65425 w 1037645"/>
                    <a:gd name="connsiteY158" fmla="*/ 681836 h 705621"/>
                    <a:gd name="connsiteX159" fmla="*/ 49568 w 1037645"/>
                    <a:gd name="connsiteY159" fmla="*/ 671265 h 705621"/>
                    <a:gd name="connsiteX160" fmla="*/ 33712 w 1037645"/>
                    <a:gd name="connsiteY160" fmla="*/ 660694 h 705621"/>
                    <a:gd name="connsiteX161" fmla="*/ 25783 w 1037645"/>
                    <a:gd name="connsiteY161" fmla="*/ 655408 h 705621"/>
                    <a:gd name="connsiteX162" fmla="*/ 18379 w 1037645"/>
                    <a:gd name="connsiteY162" fmla="*/ 664149 h 705621"/>
                    <a:gd name="connsiteX163" fmla="*/ 140 w 1037645"/>
                    <a:gd name="connsiteY163" fmla="*/ 637431 h 705621"/>
                    <a:gd name="connsiteX164" fmla="*/ 9927 w 1037645"/>
                    <a:gd name="connsiteY164" fmla="*/ 581411 h 705621"/>
                    <a:gd name="connsiteX165" fmla="*/ 12569 w 1037645"/>
                    <a:gd name="connsiteY165" fmla="*/ 573482 h 705621"/>
                    <a:gd name="connsiteX166" fmla="*/ 20498 w 1037645"/>
                    <a:gd name="connsiteY166" fmla="*/ 570840 h 705621"/>
                    <a:gd name="connsiteX167" fmla="*/ 38997 w 1037645"/>
                    <a:gd name="connsiteY167" fmla="*/ 568197 h 705621"/>
                    <a:gd name="connsiteX168" fmla="*/ 46925 w 1037645"/>
                    <a:gd name="connsiteY168" fmla="*/ 562911 h 705621"/>
                    <a:gd name="connsiteX169" fmla="*/ 54854 w 1037645"/>
                    <a:gd name="connsiteY169" fmla="*/ 554983 h 705621"/>
                    <a:gd name="connsiteX170" fmla="*/ 70710 w 1037645"/>
                    <a:gd name="connsiteY170" fmla="*/ 549697 h 705621"/>
                    <a:gd name="connsiteX171" fmla="*/ 94495 w 1037645"/>
                    <a:gd name="connsiteY171" fmla="*/ 533841 h 705621"/>
                    <a:gd name="connsiteX172" fmla="*/ 102424 w 1037645"/>
                    <a:gd name="connsiteY172" fmla="*/ 528555 h 705621"/>
                    <a:gd name="connsiteX173" fmla="*/ 118280 w 1037645"/>
                    <a:gd name="connsiteY173" fmla="*/ 523270 h 705621"/>
                    <a:gd name="connsiteX174" fmla="*/ 126209 w 1037645"/>
                    <a:gd name="connsiteY174" fmla="*/ 517984 h 705621"/>
                    <a:gd name="connsiteX175" fmla="*/ 139423 w 1037645"/>
                    <a:gd name="connsiteY175" fmla="*/ 496842 h 705621"/>
                    <a:gd name="connsiteX176" fmla="*/ 142065 w 1037645"/>
                    <a:gd name="connsiteY176" fmla="*/ 488913 h 705621"/>
                    <a:gd name="connsiteX177" fmla="*/ 142065 w 1037645"/>
                    <a:gd name="connsiteY177" fmla="*/ 470414 h 705621"/>
                    <a:gd name="connsiteX178" fmla="*/ 139423 w 1037645"/>
                    <a:gd name="connsiteY178" fmla="*/ 462486 h 705621"/>
                    <a:gd name="connsiteX179" fmla="*/ 147351 w 1037645"/>
                    <a:gd name="connsiteY179" fmla="*/ 446629 h 705621"/>
                    <a:gd name="connsiteX180" fmla="*/ 152636 w 1037645"/>
                    <a:gd name="connsiteY180" fmla="*/ 430772 h 705621"/>
                    <a:gd name="connsiteX181" fmla="*/ 157922 w 1037645"/>
                    <a:gd name="connsiteY181" fmla="*/ 422844 h 705621"/>
                    <a:gd name="connsiteX182" fmla="*/ 163208 w 1037645"/>
                    <a:gd name="connsiteY182" fmla="*/ 395080 h 705621"/>
                    <a:gd name="connsiteX183" fmla="*/ 168493 w 1037645"/>
                    <a:gd name="connsiteY183" fmla="*/ 364703 h 705621"/>
                    <a:gd name="connsiteX184" fmla="*/ 173779 w 1037645"/>
                    <a:gd name="connsiteY184" fmla="*/ 356775 h 705621"/>
                    <a:gd name="connsiteX185" fmla="*/ 176421 w 1037645"/>
                    <a:gd name="connsiteY185" fmla="*/ 343561 h 705621"/>
                    <a:gd name="connsiteX186" fmla="*/ 179064 w 1037645"/>
                    <a:gd name="connsiteY186" fmla="*/ 325061 h 705621"/>
                    <a:gd name="connsiteX187" fmla="*/ 186993 w 1037645"/>
                    <a:gd name="connsiteY187" fmla="*/ 317133 h 705621"/>
                    <a:gd name="connsiteX188" fmla="*/ 181707 w 1037645"/>
                    <a:gd name="connsiteY188" fmla="*/ 303919 h 705621"/>
                    <a:gd name="connsiteX0" fmla="*/ 181707 w 1037645"/>
                    <a:gd name="connsiteY0" fmla="*/ 303919 h 705621"/>
                    <a:gd name="connsiteX1" fmla="*/ 189635 w 1037645"/>
                    <a:gd name="connsiteY1" fmla="*/ 290705 h 705621"/>
                    <a:gd name="connsiteX2" fmla="*/ 193324 w 1037645"/>
                    <a:gd name="connsiteY2" fmla="*/ 267706 h 705621"/>
                    <a:gd name="connsiteX3" fmla="*/ 210778 w 1037645"/>
                    <a:gd name="connsiteY3" fmla="*/ 258992 h 705621"/>
                    <a:gd name="connsiteX4" fmla="*/ 226634 w 1037645"/>
                    <a:gd name="connsiteY4" fmla="*/ 253707 h 705621"/>
                    <a:gd name="connsiteX5" fmla="*/ 258347 w 1037645"/>
                    <a:gd name="connsiteY5" fmla="*/ 248421 h 705621"/>
                    <a:gd name="connsiteX6" fmla="*/ 276847 w 1037645"/>
                    <a:gd name="connsiteY6" fmla="*/ 243135 h 705621"/>
                    <a:gd name="connsiteX7" fmla="*/ 288202 w 1037645"/>
                    <a:gd name="connsiteY7" fmla="*/ 209537 h 705621"/>
                    <a:gd name="connsiteX8" fmla="*/ 297989 w 1037645"/>
                    <a:gd name="connsiteY8" fmla="*/ 182352 h 705621"/>
                    <a:gd name="connsiteX9" fmla="*/ 300632 w 1037645"/>
                    <a:gd name="connsiteY9" fmla="*/ 174423 h 705621"/>
                    <a:gd name="connsiteX10" fmla="*/ 305917 w 1037645"/>
                    <a:gd name="connsiteY10" fmla="*/ 166495 h 705621"/>
                    <a:gd name="connsiteX11" fmla="*/ 313846 w 1037645"/>
                    <a:gd name="connsiteY11" fmla="*/ 158567 h 705621"/>
                    <a:gd name="connsiteX12" fmla="*/ 321774 w 1037645"/>
                    <a:gd name="connsiteY12" fmla="*/ 155924 h 705621"/>
                    <a:gd name="connsiteX13" fmla="*/ 332345 w 1037645"/>
                    <a:gd name="connsiteY13" fmla="*/ 171781 h 705621"/>
                    <a:gd name="connsiteX14" fmla="*/ 350845 w 1037645"/>
                    <a:gd name="connsiteY14" fmla="*/ 192923 h 705621"/>
                    <a:gd name="connsiteX15" fmla="*/ 361416 w 1037645"/>
                    <a:gd name="connsiteY15" fmla="*/ 208779 h 705621"/>
                    <a:gd name="connsiteX16" fmla="*/ 364058 w 1037645"/>
                    <a:gd name="connsiteY16" fmla="*/ 219350 h 705621"/>
                    <a:gd name="connsiteX17" fmla="*/ 366701 w 1037645"/>
                    <a:gd name="connsiteY17" fmla="*/ 227279 h 705621"/>
                    <a:gd name="connsiteX18" fmla="*/ 364058 w 1037645"/>
                    <a:gd name="connsiteY18" fmla="*/ 235207 h 705621"/>
                    <a:gd name="connsiteX19" fmla="*/ 382558 w 1037645"/>
                    <a:gd name="connsiteY19" fmla="*/ 247086 h 705621"/>
                    <a:gd name="connsiteX20" fmla="*/ 405559 w 1037645"/>
                    <a:gd name="connsiteY20" fmla="*/ 233871 h 705621"/>
                    <a:gd name="connsiteX21" fmla="*/ 415344 w 1037645"/>
                    <a:gd name="connsiteY21" fmla="*/ 221182 h 705621"/>
                    <a:gd name="connsiteX22" fmla="*/ 428008 w 1037645"/>
                    <a:gd name="connsiteY22" fmla="*/ 207183 h 705621"/>
                    <a:gd name="connsiteX23" fmla="*/ 455221 w 1037645"/>
                    <a:gd name="connsiteY23" fmla="*/ 187376 h 705621"/>
                    <a:gd name="connsiteX24" fmla="*/ 475055 w 1037645"/>
                    <a:gd name="connsiteY24" fmla="*/ 179709 h 705621"/>
                    <a:gd name="connsiteX25" fmla="*/ 482983 w 1037645"/>
                    <a:gd name="connsiteY25" fmla="*/ 177066 h 705621"/>
                    <a:gd name="connsiteX26" fmla="*/ 490912 w 1037645"/>
                    <a:gd name="connsiteY26" fmla="*/ 169138 h 705621"/>
                    <a:gd name="connsiteX27" fmla="*/ 498840 w 1037645"/>
                    <a:gd name="connsiteY27" fmla="*/ 166495 h 705621"/>
                    <a:gd name="connsiteX28" fmla="*/ 506768 w 1037645"/>
                    <a:gd name="connsiteY28" fmla="*/ 161209 h 705621"/>
                    <a:gd name="connsiteX29" fmla="*/ 517339 w 1037645"/>
                    <a:gd name="connsiteY29" fmla="*/ 158567 h 705621"/>
                    <a:gd name="connsiteX30" fmla="*/ 533196 w 1037645"/>
                    <a:gd name="connsiteY30" fmla="*/ 153281 h 705621"/>
                    <a:gd name="connsiteX31" fmla="*/ 541124 w 1037645"/>
                    <a:gd name="connsiteY31" fmla="*/ 150638 h 705621"/>
                    <a:gd name="connsiteX32" fmla="*/ 567552 w 1037645"/>
                    <a:gd name="connsiteY32" fmla="*/ 142710 h 705621"/>
                    <a:gd name="connsiteX33" fmla="*/ 591337 w 1037645"/>
                    <a:gd name="connsiteY33" fmla="*/ 132139 h 705621"/>
                    <a:gd name="connsiteX34" fmla="*/ 596884 w 1037645"/>
                    <a:gd name="connsiteY34" fmla="*/ 117590 h 705621"/>
                    <a:gd name="connsiteX35" fmla="*/ 608240 w 1037645"/>
                    <a:gd name="connsiteY35" fmla="*/ 95663 h 705621"/>
                    <a:gd name="connsiteX36" fmla="*/ 630979 w 1037645"/>
                    <a:gd name="connsiteY36" fmla="*/ 79283 h 705621"/>
                    <a:gd name="connsiteX37" fmla="*/ 638907 w 1037645"/>
                    <a:gd name="connsiteY37" fmla="*/ 76641 h 705621"/>
                    <a:gd name="connsiteX38" fmla="*/ 646835 w 1037645"/>
                    <a:gd name="connsiteY38" fmla="*/ 71355 h 705621"/>
                    <a:gd name="connsiteX39" fmla="*/ 650001 w 1037645"/>
                    <a:gd name="connsiteY39" fmla="*/ 61568 h 705621"/>
                    <a:gd name="connsiteX40" fmla="*/ 660049 w 1037645"/>
                    <a:gd name="connsiteY40" fmla="*/ 60784 h 705621"/>
                    <a:gd name="connsiteX41" fmla="*/ 675906 w 1037645"/>
                    <a:gd name="connsiteY41" fmla="*/ 52856 h 705621"/>
                    <a:gd name="connsiteX42" fmla="*/ 691762 w 1037645"/>
                    <a:gd name="connsiteY42" fmla="*/ 44927 h 705621"/>
                    <a:gd name="connsiteX43" fmla="*/ 699691 w 1037645"/>
                    <a:gd name="connsiteY43" fmla="*/ 39642 h 705621"/>
                    <a:gd name="connsiteX44" fmla="*/ 715547 w 1037645"/>
                    <a:gd name="connsiteY44" fmla="*/ 34356 h 705621"/>
                    <a:gd name="connsiteX45" fmla="*/ 731404 w 1037645"/>
                    <a:gd name="connsiteY45" fmla="*/ 29071 h 705621"/>
                    <a:gd name="connsiteX46" fmla="*/ 747261 w 1037645"/>
                    <a:gd name="connsiteY46" fmla="*/ 21142 h 705621"/>
                    <a:gd name="connsiteX47" fmla="*/ 763117 w 1037645"/>
                    <a:gd name="connsiteY47" fmla="*/ 15857 h 705621"/>
                    <a:gd name="connsiteX48" fmla="*/ 775808 w 1037645"/>
                    <a:gd name="connsiteY48" fmla="*/ 3689 h 705621"/>
                    <a:gd name="connsiteX49" fmla="*/ 795877 w 1037645"/>
                    <a:gd name="connsiteY49" fmla="*/ 3427 h 705621"/>
                    <a:gd name="connsiteX50" fmla="*/ 815973 w 1037645"/>
                    <a:gd name="connsiteY50" fmla="*/ 7929 h 705621"/>
                    <a:gd name="connsiteX51" fmla="*/ 823901 w 1037645"/>
                    <a:gd name="connsiteY51" fmla="*/ 5286 h 705621"/>
                    <a:gd name="connsiteX52" fmla="*/ 850329 w 1037645"/>
                    <a:gd name="connsiteY52" fmla="*/ 0 h 705621"/>
                    <a:gd name="connsiteX53" fmla="*/ 847686 w 1037645"/>
                    <a:gd name="connsiteY53" fmla="*/ 7929 h 705621"/>
                    <a:gd name="connsiteX54" fmla="*/ 842401 w 1037645"/>
                    <a:gd name="connsiteY54" fmla="*/ 15857 h 705621"/>
                    <a:gd name="connsiteX55" fmla="*/ 837115 w 1037645"/>
                    <a:gd name="connsiteY55" fmla="*/ 31713 h 705621"/>
                    <a:gd name="connsiteX56" fmla="*/ 839758 w 1037645"/>
                    <a:gd name="connsiteY56" fmla="*/ 39642 h 705621"/>
                    <a:gd name="connsiteX57" fmla="*/ 829187 w 1037645"/>
                    <a:gd name="connsiteY57" fmla="*/ 55498 h 705621"/>
                    <a:gd name="connsiteX58" fmla="*/ 823901 w 1037645"/>
                    <a:gd name="connsiteY58" fmla="*/ 87212 h 705621"/>
                    <a:gd name="connsiteX59" fmla="*/ 831830 w 1037645"/>
                    <a:gd name="connsiteY59" fmla="*/ 121568 h 705621"/>
                    <a:gd name="connsiteX60" fmla="*/ 831045 w 1037645"/>
                    <a:gd name="connsiteY60" fmla="*/ 147210 h 705621"/>
                    <a:gd name="connsiteX61" fmla="*/ 813330 w 1037645"/>
                    <a:gd name="connsiteY61" fmla="*/ 184994 h 705621"/>
                    <a:gd name="connsiteX62" fmla="*/ 805402 w 1037645"/>
                    <a:gd name="connsiteY62" fmla="*/ 187637 h 705621"/>
                    <a:gd name="connsiteX63" fmla="*/ 797473 w 1037645"/>
                    <a:gd name="connsiteY63" fmla="*/ 195566 h 705621"/>
                    <a:gd name="connsiteX64" fmla="*/ 813330 w 1037645"/>
                    <a:gd name="connsiteY64" fmla="*/ 227279 h 705621"/>
                    <a:gd name="connsiteX65" fmla="*/ 818616 w 1037645"/>
                    <a:gd name="connsiteY65" fmla="*/ 235207 h 705621"/>
                    <a:gd name="connsiteX66" fmla="*/ 826544 w 1037645"/>
                    <a:gd name="connsiteY66" fmla="*/ 261635 h 705621"/>
                    <a:gd name="connsiteX67" fmla="*/ 829187 w 1037645"/>
                    <a:gd name="connsiteY67" fmla="*/ 269563 h 705621"/>
                    <a:gd name="connsiteX68" fmla="*/ 831830 w 1037645"/>
                    <a:gd name="connsiteY68" fmla="*/ 277492 h 705621"/>
                    <a:gd name="connsiteX69" fmla="*/ 837115 w 1037645"/>
                    <a:gd name="connsiteY69" fmla="*/ 285420 h 705621"/>
                    <a:gd name="connsiteX70" fmla="*/ 839758 w 1037645"/>
                    <a:gd name="connsiteY70" fmla="*/ 293348 h 705621"/>
                    <a:gd name="connsiteX71" fmla="*/ 863543 w 1037645"/>
                    <a:gd name="connsiteY71" fmla="*/ 306562 h 705621"/>
                    <a:gd name="connsiteX72" fmla="*/ 871471 w 1037645"/>
                    <a:gd name="connsiteY72" fmla="*/ 314490 h 705621"/>
                    <a:gd name="connsiteX73" fmla="*/ 879399 w 1037645"/>
                    <a:gd name="connsiteY73" fmla="*/ 319776 h 705621"/>
                    <a:gd name="connsiteX74" fmla="*/ 884685 w 1037645"/>
                    <a:gd name="connsiteY74" fmla="*/ 335633 h 705621"/>
                    <a:gd name="connsiteX75" fmla="*/ 889971 w 1037645"/>
                    <a:gd name="connsiteY75" fmla="*/ 343561 h 705621"/>
                    <a:gd name="connsiteX76" fmla="*/ 892613 w 1037645"/>
                    <a:gd name="connsiteY76" fmla="*/ 351489 h 705621"/>
                    <a:gd name="connsiteX77" fmla="*/ 924327 w 1037645"/>
                    <a:gd name="connsiteY77" fmla="*/ 362060 h 705621"/>
                    <a:gd name="connsiteX78" fmla="*/ 940183 w 1037645"/>
                    <a:gd name="connsiteY78" fmla="*/ 369989 h 705621"/>
                    <a:gd name="connsiteX79" fmla="*/ 948112 w 1037645"/>
                    <a:gd name="connsiteY79" fmla="*/ 372631 h 705621"/>
                    <a:gd name="connsiteX80" fmla="*/ 971897 w 1037645"/>
                    <a:gd name="connsiteY80" fmla="*/ 385845 h 705621"/>
                    <a:gd name="connsiteX81" fmla="*/ 979825 w 1037645"/>
                    <a:gd name="connsiteY81" fmla="*/ 393774 h 705621"/>
                    <a:gd name="connsiteX82" fmla="*/ 985110 w 1037645"/>
                    <a:gd name="connsiteY82" fmla="*/ 409630 h 705621"/>
                    <a:gd name="connsiteX83" fmla="*/ 990396 w 1037645"/>
                    <a:gd name="connsiteY83" fmla="*/ 417559 h 705621"/>
                    <a:gd name="connsiteX84" fmla="*/ 1000967 w 1037645"/>
                    <a:gd name="connsiteY84" fmla="*/ 441344 h 705621"/>
                    <a:gd name="connsiteX85" fmla="*/ 1006253 w 1037645"/>
                    <a:gd name="connsiteY85" fmla="*/ 462486 h 705621"/>
                    <a:gd name="connsiteX86" fmla="*/ 1014181 w 1037645"/>
                    <a:gd name="connsiteY86" fmla="*/ 473057 h 705621"/>
                    <a:gd name="connsiteX87" fmla="*/ 1024752 w 1037645"/>
                    <a:gd name="connsiteY87" fmla="*/ 488913 h 705621"/>
                    <a:gd name="connsiteX88" fmla="*/ 1030038 w 1037645"/>
                    <a:gd name="connsiteY88" fmla="*/ 496842 h 705621"/>
                    <a:gd name="connsiteX89" fmla="*/ 1030038 w 1037645"/>
                    <a:gd name="connsiteY89" fmla="*/ 512698 h 705621"/>
                    <a:gd name="connsiteX90" fmla="*/ 1035612 w 1037645"/>
                    <a:gd name="connsiteY90" fmla="*/ 543132 h 705621"/>
                    <a:gd name="connsiteX91" fmla="*/ 990920 w 1037645"/>
                    <a:gd name="connsiteY91" fmla="*/ 514033 h 705621"/>
                    <a:gd name="connsiteX92" fmla="*/ 963156 w 1037645"/>
                    <a:gd name="connsiteY92" fmla="*/ 488913 h 705621"/>
                    <a:gd name="connsiteX93" fmla="*/ 929612 w 1037645"/>
                    <a:gd name="connsiteY93" fmla="*/ 483628 h 705621"/>
                    <a:gd name="connsiteX94" fmla="*/ 911113 w 1037645"/>
                    <a:gd name="connsiteY94" fmla="*/ 480985 h 705621"/>
                    <a:gd name="connsiteX95" fmla="*/ 900542 w 1037645"/>
                    <a:gd name="connsiteY95" fmla="*/ 467771 h 705621"/>
                    <a:gd name="connsiteX96" fmla="*/ 889971 w 1037645"/>
                    <a:gd name="connsiteY96" fmla="*/ 451915 h 705621"/>
                    <a:gd name="connsiteX97" fmla="*/ 874114 w 1037645"/>
                    <a:gd name="connsiteY97" fmla="*/ 446629 h 705621"/>
                    <a:gd name="connsiteX98" fmla="*/ 866186 w 1037645"/>
                    <a:gd name="connsiteY98" fmla="*/ 443986 h 705621"/>
                    <a:gd name="connsiteX99" fmla="*/ 845043 w 1037645"/>
                    <a:gd name="connsiteY99" fmla="*/ 449272 h 705621"/>
                    <a:gd name="connsiteX100" fmla="*/ 837115 w 1037645"/>
                    <a:gd name="connsiteY100" fmla="*/ 454557 h 705621"/>
                    <a:gd name="connsiteX101" fmla="*/ 831830 w 1037645"/>
                    <a:gd name="connsiteY101" fmla="*/ 462486 h 705621"/>
                    <a:gd name="connsiteX102" fmla="*/ 829187 w 1037645"/>
                    <a:gd name="connsiteY102" fmla="*/ 470414 h 705621"/>
                    <a:gd name="connsiteX103" fmla="*/ 821258 w 1037645"/>
                    <a:gd name="connsiteY103" fmla="*/ 478342 h 705621"/>
                    <a:gd name="connsiteX104" fmla="*/ 815973 w 1037645"/>
                    <a:gd name="connsiteY104" fmla="*/ 486271 h 705621"/>
                    <a:gd name="connsiteX105" fmla="*/ 800116 w 1037645"/>
                    <a:gd name="connsiteY105" fmla="*/ 502127 h 705621"/>
                    <a:gd name="connsiteX106" fmla="*/ 789545 w 1037645"/>
                    <a:gd name="connsiteY106" fmla="*/ 517984 h 705621"/>
                    <a:gd name="connsiteX107" fmla="*/ 784260 w 1037645"/>
                    <a:gd name="connsiteY107" fmla="*/ 525912 h 705621"/>
                    <a:gd name="connsiteX108" fmla="*/ 760475 w 1037645"/>
                    <a:gd name="connsiteY108" fmla="*/ 547055 h 705621"/>
                    <a:gd name="connsiteX109" fmla="*/ 755189 w 1037645"/>
                    <a:gd name="connsiteY109" fmla="*/ 554983 h 705621"/>
                    <a:gd name="connsiteX110" fmla="*/ 752546 w 1037645"/>
                    <a:gd name="connsiteY110" fmla="*/ 562911 h 705621"/>
                    <a:gd name="connsiteX111" fmla="*/ 741975 w 1037645"/>
                    <a:gd name="connsiteY111" fmla="*/ 578768 h 705621"/>
                    <a:gd name="connsiteX112" fmla="*/ 736690 w 1037645"/>
                    <a:gd name="connsiteY112" fmla="*/ 586696 h 705621"/>
                    <a:gd name="connsiteX113" fmla="*/ 731404 w 1037645"/>
                    <a:gd name="connsiteY113" fmla="*/ 594624 h 705621"/>
                    <a:gd name="connsiteX114" fmla="*/ 726119 w 1037645"/>
                    <a:gd name="connsiteY114" fmla="*/ 610481 h 705621"/>
                    <a:gd name="connsiteX115" fmla="*/ 723476 w 1037645"/>
                    <a:gd name="connsiteY115" fmla="*/ 618409 h 705621"/>
                    <a:gd name="connsiteX116" fmla="*/ 712905 w 1037645"/>
                    <a:gd name="connsiteY116" fmla="*/ 634266 h 705621"/>
                    <a:gd name="connsiteX117" fmla="*/ 704976 w 1037645"/>
                    <a:gd name="connsiteY117" fmla="*/ 650123 h 705621"/>
                    <a:gd name="connsiteX118" fmla="*/ 702334 w 1037645"/>
                    <a:gd name="connsiteY118" fmla="*/ 665979 h 705621"/>
                    <a:gd name="connsiteX119" fmla="*/ 694405 w 1037645"/>
                    <a:gd name="connsiteY119" fmla="*/ 663337 h 705621"/>
                    <a:gd name="connsiteX120" fmla="*/ 686477 w 1037645"/>
                    <a:gd name="connsiteY120" fmla="*/ 658051 h 705621"/>
                    <a:gd name="connsiteX121" fmla="*/ 673263 w 1037645"/>
                    <a:gd name="connsiteY121" fmla="*/ 664933 h 705621"/>
                    <a:gd name="connsiteX122" fmla="*/ 660572 w 1037645"/>
                    <a:gd name="connsiteY122" fmla="*/ 664410 h 705621"/>
                    <a:gd name="connsiteX123" fmla="*/ 649478 w 1037645"/>
                    <a:gd name="connsiteY123" fmla="*/ 655408 h 705621"/>
                    <a:gd name="connsiteX124" fmla="*/ 646835 w 1037645"/>
                    <a:gd name="connsiteY124" fmla="*/ 647480 h 705621"/>
                    <a:gd name="connsiteX125" fmla="*/ 617765 w 1037645"/>
                    <a:gd name="connsiteY125" fmla="*/ 647480 h 705621"/>
                    <a:gd name="connsiteX126" fmla="*/ 593167 w 1037645"/>
                    <a:gd name="connsiteY126" fmla="*/ 664411 h 705621"/>
                    <a:gd name="connsiteX127" fmla="*/ 534765 w 1037645"/>
                    <a:gd name="connsiteY127" fmla="*/ 667314 h 705621"/>
                    <a:gd name="connsiteX128" fmla="*/ 481965 w 1037645"/>
                    <a:gd name="connsiteY128" fmla="*/ 659386 h 705621"/>
                    <a:gd name="connsiteX129" fmla="*/ 438056 w 1037645"/>
                    <a:gd name="connsiteY129" fmla="*/ 644837 h 705621"/>
                    <a:gd name="connsiteX130" fmla="*/ 424842 w 1037645"/>
                    <a:gd name="connsiteY130" fmla="*/ 642194 h 705621"/>
                    <a:gd name="connsiteX131" fmla="*/ 416914 w 1037645"/>
                    <a:gd name="connsiteY131" fmla="*/ 639552 h 705621"/>
                    <a:gd name="connsiteX132" fmla="*/ 406343 w 1037645"/>
                    <a:gd name="connsiteY132" fmla="*/ 636909 h 705621"/>
                    <a:gd name="connsiteX133" fmla="*/ 390486 w 1037645"/>
                    <a:gd name="connsiteY133" fmla="*/ 631623 h 705621"/>
                    <a:gd name="connsiteX134" fmla="*/ 382558 w 1037645"/>
                    <a:gd name="connsiteY134" fmla="*/ 628981 h 705621"/>
                    <a:gd name="connsiteX135" fmla="*/ 366701 w 1037645"/>
                    <a:gd name="connsiteY135" fmla="*/ 621052 h 705621"/>
                    <a:gd name="connsiteX136" fmla="*/ 342916 w 1037645"/>
                    <a:gd name="connsiteY136" fmla="*/ 623695 h 705621"/>
                    <a:gd name="connsiteX137" fmla="*/ 313846 w 1037645"/>
                    <a:gd name="connsiteY137" fmla="*/ 626338 h 705621"/>
                    <a:gd name="connsiteX138" fmla="*/ 290061 w 1037645"/>
                    <a:gd name="connsiteY138" fmla="*/ 623695 h 705621"/>
                    <a:gd name="connsiteX139" fmla="*/ 282132 w 1037645"/>
                    <a:gd name="connsiteY139" fmla="*/ 621052 h 705621"/>
                    <a:gd name="connsiteX140" fmla="*/ 266276 w 1037645"/>
                    <a:gd name="connsiteY140" fmla="*/ 626338 h 705621"/>
                    <a:gd name="connsiteX141" fmla="*/ 258347 w 1037645"/>
                    <a:gd name="connsiteY141" fmla="*/ 628981 h 705621"/>
                    <a:gd name="connsiteX142" fmla="*/ 250419 w 1037645"/>
                    <a:gd name="connsiteY142" fmla="*/ 634266 h 705621"/>
                    <a:gd name="connsiteX143" fmla="*/ 234562 w 1037645"/>
                    <a:gd name="connsiteY143" fmla="*/ 639552 h 705621"/>
                    <a:gd name="connsiteX144" fmla="*/ 226634 w 1037645"/>
                    <a:gd name="connsiteY144" fmla="*/ 647480 h 705621"/>
                    <a:gd name="connsiteX145" fmla="*/ 218706 w 1037645"/>
                    <a:gd name="connsiteY145" fmla="*/ 652766 h 705621"/>
                    <a:gd name="connsiteX146" fmla="*/ 213420 w 1037645"/>
                    <a:gd name="connsiteY146" fmla="*/ 660694 h 705621"/>
                    <a:gd name="connsiteX147" fmla="*/ 197564 w 1037645"/>
                    <a:gd name="connsiteY147" fmla="*/ 668622 h 705621"/>
                    <a:gd name="connsiteX148" fmla="*/ 189635 w 1037645"/>
                    <a:gd name="connsiteY148" fmla="*/ 673908 h 705621"/>
                    <a:gd name="connsiteX149" fmla="*/ 184350 w 1037645"/>
                    <a:gd name="connsiteY149" fmla="*/ 665979 h 705621"/>
                    <a:gd name="connsiteX150" fmla="*/ 157922 w 1037645"/>
                    <a:gd name="connsiteY150" fmla="*/ 673908 h 705621"/>
                    <a:gd name="connsiteX151" fmla="*/ 149994 w 1037645"/>
                    <a:gd name="connsiteY151" fmla="*/ 681836 h 705621"/>
                    <a:gd name="connsiteX152" fmla="*/ 131494 w 1037645"/>
                    <a:gd name="connsiteY152" fmla="*/ 684479 h 705621"/>
                    <a:gd name="connsiteX153" fmla="*/ 107709 w 1037645"/>
                    <a:gd name="connsiteY153" fmla="*/ 697693 h 705621"/>
                    <a:gd name="connsiteX154" fmla="*/ 99781 w 1037645"/>
                    <a:gd name="connsiteY154" fmla="*/ 702978 h 705621"/>
                    <a:gd name="connsiteX155" fmla="*/ 91853 w 1037645"/>
                    <a:gd name="connsiteY155" fmla="*/ 705621 h 705621"/>
                    <a:gd name="connsiteX156" fmla="*/ 89210 w 1037645"/>
                    <a:gd name="connsiteY156" fmla="*/ 697693 h 705621"/>
                    <a:gd name="connsiteX157" fmla="*/ 73353 w 1037645"/>
                    <a:gd name="connsiteY157" fmla="*/ 684479 h 705621"/>
                    <a:gd name="connsiteX158" fmla="*/ 65425 w 1037645"/>
                    <a:gd name="connsiteY158" fmla="*/ 681836 h 705621"/>
                    <a:gd name="connsiteX159" fmla="*/ 42424 w 1037645"/>
                    <a:gd name="connsiteY159" fmla="*/ 676028 h 705621"/>
                    <a:gd name="connsiteX160" fmla="*/ 33712 w 1037645"/>
                    <a:gd name="connsiteY160" fmla="*/ 660694 h 705621"/>
                    <a:gd name="connsiteX161" fmla="*/ 25783 w 1037645"/>
                    <a:gd name="connsiteY161" fmla="*/ 655408 h 705621"/>
                    <a:gd name="connsiteX162" fmla="*/ 18379 w 1037645"/>
                    <a:gd name="connsiteY162" fmla="*/ 664149 h 705621"/>
                    <a:gd name="connsiteX163" fmla="*/ 140 w 1037645"/>
                    <a:gd name="connsiteY163" fmla="*/ 637431 h 705621"/>
                    <a:gd name="connsiteX164" fmla="*/ 9927 w 1037645"/>
                    <a:gd name="connsiteY164" fmla="*/ 581411 h 705621"/>
                    <a:gd name="connsiteX165" fmla="*/ 12569 w 1037645"/>
                    <a:gd name="connsiteY165" fmla="*/ 573482 h 705621"/>
                    <a:gd name="connsiteX166" fmla="*/ 20498 w 1037645"/>
                    <a:gd name="connsiteY166" fmla="*/ 570840 h 705621"/>
                    <a:gd name="connsiteX167" fmla="*/ 38997 w 1037645"/>
                    <a:gd name="connsiteY167" fmla="*/ 568197 h 705621"/>
                    <a:gd name="connsiteX168" fmla="*/ 46925 w 1037645"/>
                    <a:gd name="connsiteY168" fmla="*/ 562911 h 705621"/>
                    <a:gd name="connsiteX169" fmla="*/ 54854 w 1037645"/>
                    <a:gd name="connsiteY169" fmla="*/ 554983 h 705621"/>
                    <a:gd name="connsiteX170" fmla="*/ 70710 w 1037645"/>
                    <a:gd name="connsiteY170" fmla="*/ 549697 h 705621"/>
                    <a:gd name="connsiteX171" fmla="*/ 94495 w 1037645"/>
                    <a:gd name="connsiteY171" fmla="*/ 533841 h 705621"/>
                    <a:gd name="connsiteX172" fmla="*/ 102424 w 1037645"/>
                    <a:gd name="connsiteY172" fmla="*/ 528555 h 705621"/>
                    <a:gd name="connsiteX173" fmla="*/ 118280 w 1037645"/>
                    <a:gd name="connsiteY173" fmla="*/ 523270 h 705621"/>
                    <a:gd name="connsiteX174" fmla="*/ 126209 w 1037645"/>
                    <a:gd name="connsiteY174" fmla="*/ 517984 h 705621"/>
                    <a:gd name="connsiteX175" fmla="*/ 139423 w 1037645"/>
                    <a:gd name="connsiteY175" fmla="*/ 496842 h 705621"/>
                    <a:gd name="connsiteX176" fmla="*/ 142065 w 1037645"/>
                    <a:gd name="connsiteY176" fmla="*/ 488913 h 705621"/>
                    <a:gd name="connsiteX177" fmla="*/ 142065 w 1037645"/>
                    <a:gd name="connsiteY177" fmla="*/ 470414 h 705621"/>
                    <a:gd name="connsiteX178" fmla="*/ 139423 w 1037645"/>
                    <a:gd name="connsiteY178" fmla="*/ 462486 h 705621"/>
                    <a:gd name="connsiteX179" fmla="*/ 147351 w 1037645"/>
                    <a:gd name="connsiteY179" fmla="*/ 446629 h 705621"/>
                    <a:gd name="connsiteX180" fmla="*/ 152636 w 1037645"/>
                    <a:gd name="connsiteY180" fmla="*/ 430772 h 705621"/>
                    <a:gd name="connsiteX181" fmla="*/ 157922 w 1037645"/>
                    <a:gd name="connsiteY181" fmla="*/ 422844 h 705621"/>
                    <a:gd name="connsiteX182" fmla="*/ 163208 w 1037645"/>
                    <a:gd name="connsiteY182" fmla="*/ 395080 h 705621"/>
                    <a:gd name="connsiteX183" fmla="*/ 168493 w 1037645"/>
                    <a:gd name="connsiteY183" fmla="*/ 364703 h 705621"/>
                    <a:gd name="connsiteX184" fmla="*/ 173779 w 1037645"/>
                    <a:gd name="connsiteY184" fmla="*/ 356775 h 705621"/>
                    <a:gd name="connsiteX185" fmla="*/ 176421 w 1037645"/>
                    <a:gd name="connsiteY185" fmla="*/ 343561 h 705621"/>
                    <a:gd name="connsiteX186" fmla="*/ 179064 w 1037645"/>
                    <a:gd name="connsiteY186" fmla="*/ 325061 h 705621"/>
                    <a:gd name="connsiteX187" fmla="*/ 186993 w 1037645"/>
                    <a:gd name="connsiteY187" fmla="*/ 317133 h 705621"/>
                    <a:gd name="connsiteX188" fmla="*/ 181707 w 1037645"/>
                    <a:gd name="connsiteY188" fmla="*/ 303919 h 705621"/>
                    <a:gd name="connsiteX0" fmla="*/ 181707 w 1037645"/>
                    <a:gd name="connsiteY0" fmla="*/ 303919 h 705621"/>
                    <a:gd name="connsiteX1" fmla="*/ 189635 w 1037645"/>
                    <a:gd name="connsiteY1" fmla="*/ 290705 h 705621"/>
                    <a:gd name="connsiteX2" fmla="*/ 193324 w 1037645"/>
                    <a:gd name="connsiteY2" fmla="*/ 267706 h 705621"/>
                    <a:gd name="connsiteX3" fmla="*/ 210778 w 1037645"/>
                    <a:gd name="connsiteY3" fmla="*/ 258992 h 705621"/>
                    <a:gd name="connsiteX4" fmla="*/ 226634 w 1037645"/>
                    <a:gd name="connsiteY4" fmla="*/ 253707 h 705621"/>
                    <a:gd name="connsiteX5" fmla="*/ 258347 w 1037645"/>
                    <a:gd name="connsiteY5" fmla="*/ 248421 h 705621"/>
                    <a:gd name="connsiteX6" fmla="*/ 276847 w 1037645"/>
                    <a:gd name="connsiteY6" fmla="*/ 243135 h 705621"/>
                    <a:gd name="connsiteX7" fmla="*/ 288202 w 1037645"/>
                    <a:gd name="connsiteY7" fmla="*/ 209537 h 705621"/>
                    <a:gd name="connsiteX8" fmla="*/ 297989 w 1037645"/>
                    <a:gd name="connsiteY8" fmla="*/ 182352 h 705621"/>
                    <a:gd name="connsiteX9" fmla="*/ 300632 w 1037645"/>
                    <a:gd name="connsiteY9" fmla="*/ 174423 h 705621"/>
                    <a:gd name="connsiteX10" fmla="*/ 305917 w 1037645"/>
                    <a:gd name="connsiteY10" fmla="*/ 166495 h 705621"/>
                    <a:gd name="connsiteX11" fmla="*/ 313846 w 1037645"/>
                    <a:gd name="connsiteY11" fmla="*/ 158567 h 705621"/>
                    <a:gd name="connsiteX12" fmla="*/ 321774 w 1037645"/>
                    <a:gd name="connsiteY12" fmla="*/ 155924 h 705621"/>
                    <a:gd name="connsiteX13" fmla="*/ 332345 w 1037645"/>
                    <a:gd name="connsiteY13" fmla="*/ 171781 h 705621"/>
                    <a:gd name="connsiteX14" fmla="*/ 350845 w 1037645"/>
                    <a:gd name="connsiteY14" fmla="*/ 192923 h 705621"/>
                    <a:gd name="connsiteX15" fmla="*/ 361416 w 1037645"/>
                    <a:gd name="connsiteY15" fmla="*/ 208779 h 705621"/>
                    <a:gd name="connsiteX16" fmla="*/ 364058 w 1037645"/>
                    <a:gd name="connsiteY16" fmla="*/ 219350 h 705621"/>
                    <a:gd name="connsiteX17" fmla="*/ 366701 w 1037645"/>
                    <a:gd name="connsiteY17" fmla="*/ 227279 h 705621"/>
                    <a:gd name="connsiteX18" fmla="*/ 364058 w 1037645"/>
                    <a:gd name="connsiteY18" fmla="*/ 235207 h 705621"/>
                    <a:gd name="connsiteX19" fmla="*/ 382558 w 1037645"/>
                    <a:gd name="connsiteY19" fmla="*/ 247086 h 705621"/>
                    <a:gd name="connsiteX20" fmla="*/ 405559 w 1037645"/>
                    <a:gd name="connsiteY20" fmla="*/ 233871 h 705621"/>
                    <a:gd name="connsiteX21" fmla="*/ 415344 w 1037645"/>
                    <a:gd name="connsiteY21" fmla="*/ 221182 h 705621"/>
                    <a:gd name="connsiteX22" fmla="*/ 428008 w 1037645"/>
                    <a:gd name="connsiteY22" fmla="*/ 207183 h 705621"/>
                    <a:gd name="connsiteX23" fmla="*/ 455221 w 1037645"/>
                    <a:gd name="connsiteY23" fmla="*/ 187376 h 705621"/>
                    <a:gd name="connsiteX24" fmla="*/ 475055 w 1037645"/>
                    <a:gd name="connsiteY24" fmla="*/ 179709 h 705621"/>
                    <a:gd name="connsiteX25" fmla="*/ 482983 w 1037645"/>
                    <a:gd name="connsiteY25" fmla="*/ 177066 h 705621"/>
                    <a:gd name="connsiteX26" fmla="*/ 490912 w 1037645"/>
                    <a:gd name="connsiteY26" fmla="*/ 169138 h 705621"/>
                    <a:gd name="connsiteX27" fmla="*/ 498840 w 1037645"/>
                    <a:gd name="connsiteY27" fmla="*/ 166495 h 705621"/>
                    <a:gd name="connsiteX28" fmla="*/ 506768 w 1037645"/>
                    <a:gd name="connsiteY28" fmla="*/ 161209 h 705621"/>
                    <a:gd name="connsiteX29" fmla="*/ 517339 w 1037645"/>
                    <a:gd name="connsiteY29" fmla="*/ 158567 h 705621"/>
                    <a:gd name="connsiteX30" fmla="*/ 533196 w 1037645"/>
                    <a:gd name="connsiteY30" fmla="*/ 153281 h 705621"/>
                    <a:gd name="connsiteX31" fmla="*/ 541124 w 1037645"/>
                    <a:gd name="connsiteY31" fmla="*/ 150638 h 705621"/>
                    <a:gd name="connsiteX32" fmla="*/ 567552 w 1037645"/>
                    <a:gd name="connsiteY32" fmla="*/ 142710 h 705621"/>
                    <a:gd name="connsiteX33" fmla="*/ 591337 w 1037645"/>
                    <a:gd name="connsiteY33" fmla="*/ 132139 h 705621"/>
                    <a:gd name="connsiteX34" fmla="*/ 596884 w 1037645"/>
                    <a:gd name="connsiteY34" fmla="*/ 117590 h 705621"/>
                    <a:gd name="connsiteX35" fmla="*/ 608240 w 1037645"/>
                    <a:gd name="connsiteY35" fmla="*/ 95663 h 705621"/>
                    <a:gd name="connsiteX36" fmla="*/ 630979 w 1037645"/>
                    <a:gd name="connsiteY36" fmla="*/ 79283 h 705621"/>
                    <a:gd name="connsiteX37" fmla="*/ 638907 w 1037645"/>
                    <a:gd name="connsiteY37" fmla="*/ 76641 h 705621"/>
                    <a:gd name="connsiteX38" fmla="*/ 646835 w 1037645"/>
                    <a:gd name="connsiteY38" fmla="*/ 71355 h 705621"/>
                    <a:gd name="connsiteX39" fmla="*/ 650001 w 1037645"/>
                    <a:gd name="connsiteY39" fmla="*/ 61568 h 705621"/>
                    <a:gd name="connsiteX40" fmla="*/ 660049 w 1037645"/>
                    <a:gd name="connsiteY40" fmla="*/ 60784 h 705621"/>
                    <a:gd name="connsiteX41" fmla="*/ 675906 w 1037645"/>
                    <a:gd name="connsiteY41" fmla="*/ 52856 h 705621"/>
                    <a:gd name="connsiteX42" fmla="*/ 691762 w 1037645"/>
                    <a:gd name="connsiteY42" fmla="*/ 44927 h 705621"/>
                    <a:gd name="connsiteX43" fmla="*/ 699691 w 1037645"/>
                    <a:gd name="connsiteY43" fmla="*/ 39642 h 705621"/>
                    <a:gd name="connsiteX44" fmla="*/ 715547 w 1037645"/>
                    <a:gd name="connsiteY44" fmla="*/ 34356 h 705621"/>
                    <a:gd name="connsiteX45" fmla="*/ 731404 w 1037645"/>
                    <a:gd name="connsiteY45" fmla="*/ 29071 h 705621"/>
                    <a:gd name="connsiteX46" fmla="*/ 747261 w 1037645"/>
                    <a:gd name="connsiteY46" fmla="*/ 21142 h 705621"/>
                    <a:gd name="connsiteX47" fmla="*/ 763117 w 1037645"/>
                    <a:gd name="connsiteY47" fmla="*/ 15857 h 705621"/>
                    <a:gd name="connsiteX48" fmla="*/ 775808 w 1037645"/>
                    <a:gd name="connsiteY48" fmla="*/ 3689 h 705621"/>
                    <a:gd name="connsiteX49" fmla="*/ 795877 w 1037645"/>
                    <a:gd name="connsiteY49" fmla="*/ 3427 h 705621"/>
                    <a:gd name="connsiteX50" fmla="*/ 815973 w 1037645"/>
                    <a:gd name="connsiteY50" fmla="*/ 7929 h 705621"/>
                    <a:gd name="connsiteX51" fmla="*/ 823901 w 1037645"/>
                    <a:gd name="connsiteY51" fmla="*/ 5286 h 705621"/>
                    <a:gd name="connsiteX52" fmla="*/ 850329 w 1037645"/>
                    <a:gd name="connsiteY52" fmla="*/ 0 h 705621"/>
                    <a:gd name="connsiteX53" fmla="*/ 847686 w 1037645"/>
                    <a:gd name="connsiteY53" fmla="*/ 7929 h 705621"/>
                    <a:gd name="connsiteX54" fmla="*/ 842401 w 1037645"/>
                    <a:gd name="connsiteY54" fmla="*/ 15857 h 705621"/>
                    <a:gd name="connsiteX55" fmla="*/ 837115 w 1037645"/>
                    <a:gd name="connsiteY55" fmla="*/ 31713 h 705621"/>
                    <a:gd name="connsiteX56" fmla="*/ 839758 w 1037645"/>
                    <a:gd name="connsiteY56" fmla="*/ 39642 h 705621"/>
                    <a:gd name="connsiteX57" fmla="*/ 829187 w 1037645"/>
                    <a:gd name="connsiteY57" fmla="*/ 55498 h 705621"/>
                    <a:gd name="connsiteX58" fmla="*/ 823901 w 1037645"/>
                    <a:gd name="connsiteY58" fmla="*/ 87212 h 705621"/>
                    <a:gd name="connsiteX59" fmla="*/ 831830 w 1037645"/>
                    <a:gd name="connsiteY59" fmla="*/ 121568 h 705621"/>
                    <a:gd name="connsiteX60" fmla="*/ 831045 w 1037645"/>
                    <a:gd name="connsiteY60" fmla="*/ 147210 h 705621"/>
                    <a:gd name="connsiteX61" fmla="*/ 813330 w 1037645"/>
                    <a:gd name="connsiteY61" fmla="*/ 184994 h 705621"/>
                    <a:gd name="connsiteX62" fmla="*/ 805402 w 1037645"/>
                    <a:gd name="connsiteY62" fmla="*/ 187637 h 705621"/>
                    <a:gd name="connsiteX63" fmla="*/ 797473 w 1037645"/>
                    <a:gd name="connsiteY63" fmla="*/ 195566 h 705621"/>
                    <a:gd name="connsiteX64" fmla="*/ 813330 w 1037645"/>
                    <a:gd name="connsiteY64" fmla="*/ 227279 h 705621"/>
                    <a:gd name="connsiteX65" fmla="*/ 818616 w 1037645"/>
                    <a:gd name="connsiteY65" fmla="*/ 235207 h 705621"/>
                    <a:gd name="connsiteX66" fmla="*/ 826544 w 1037645"/>
                    <a:gd name="connsiteY66" fmla="*/ 261635 h 705621"/>
                    <a:gd name="connsiteX67" fmla="*/ 829187 w 1037645"/>
                    <a:gd name="connsiteY67" fmla="*/ 269563 h 705621"/>
                    <a:gd name="connsiteX68" fmla="*/ 831830 w 1037645"/>
                    <a:gd name="connsiteY68" fmla="*/ 277492 h 705621"/>
                    <a:gd name="connsiteX69" fmla="*/ 837115 w 1037645"/>
                    <a:gd name="connsiteY69" fmla="*/ 285420 h 705621"/>
                    <a:gd name="connsiteX70" fmla="*/ 839758 w 1037645"/>
                    <a:gd name="connsiteY70" fmla="*/ 293348 h 705621"/>
                    <a:gd name="connsiteX71" fmla="*/ 863543 w 1037645"/>
                    <a:gd name="connsiteY71" fmla="*/ 306562 h 705621"/>
                    <a:gd name="connsiteX72" fmla="*/ 871471 w 1037645"/>
                    <a:gd name="connsiteY72" fmla="*/ 314490 h 705621"/>
                    <a:gd name="connsiteX73" fmla="*/ 879399 w 1037645"/>
                    <a:gd name="connsiteY73" fmla="*/ 319776 h 705621"/>
                    <a:gd name="connsiteX74" fmla="*/ 884685 w 1037645"/>
                    <a:gd name="connsiteY74" fmla="*/ 335633 h 705621"/>
                    <a:gd name="connsiteX75" fmla="*/ 889971 w 1037645"/>
                    <a:gd name="connsiteY75" fmla="*/ 343561 h 705621"/>
                    <a:gd name="connsiteX76" fmla="*/ 892613 w 1037645"/>
                    <a:gd name="connsiteY76" fmla="*/ 351489 h 705621"/>
                    <a:gd name="connsiteX77" fmla="*/ 924327 w 1037645"/>
                    <a:gd name="connsiteY77" fmla="*/ 362060 h 705621"/>
                    <a:gd name="connsiteX78" fmla="*/ 940183 w 1037645"/>
                    <a:gd name="connsiteY78" fmla="*/ 369989 h 705621"/>
                    <a:gd name="connsiteX79" fmla="*/ 948112 w 1037645"/>
                    <a:gd name="connsiteY79" fmla="*/ 372631 h 705621"/>
                    <a:gd name="connsiteX80" fmla="*/ 971897 w 1037645"/>
                    <a:gd name="connsiteY80" fmla="*/ 385845 h 705621"/>
                    <a:gd name="connsiteX81" fmla="*/ 979825 w 1037645"/>
                    <a:gd name="connsiteY81" fmla="*/ 393774 h 705621"/>
                    <a:gd name="connsiteX82" fmla="*/ 985110 w 1037645"/>
                    <a:gd name="connsiteY82" fmla="*/ 409630 h 705621"/>
                    <a:gd name="connsiteX83" fmla="*/ 990396 w 1037645"/>
                    <a:gd name="connsiteY83" fmla="*/ 417559 h 705621"/>
                    <a:gd name="connsiteX84" fmla="*/ 1000967 w 1037645"/>
                    <a:gd name="connsiteY84" fmla="*/ 441344 h 705621"/>
                    <a:gd name="connsiteX85" fmla="*/ 1006253 w 1037645"/>
                    <a:gd name="connsiteY85" fmla="*/ 462486 h 705621"/>
                    <a:gd name="connsiteX86" fmla="*/ 1014181 w 1037645"/>
                    <a:gd name="connsiteY86" fmla="*/ 473057 h 705621"/>
                    <a:gd name="connsiteX87" fmla="*/ 1024752 w 1037645"/>
                    <a:gd name="connsiteY87" fmla="*/ 488913 h 705621"/>
                    <a:gd name="connsiteX88" fmla="*/ 1030038 w 1037645"/>
                    <a:gd name="connsiteY88" fmla="*/ 496842 h 705621"/>
                    <a:gd name="connsiteX89" fmla="*/ 1030038 w 1037645"/>
                    <a:gd name="connsiteY89" fmla="*/ 512698 h 705621"/>
                    <a:gd name="connsiteX90" fmla="*/ 1035612 w 1037645"/>
                    <a:gd name="connsiteY90" fmla="*/ 543132 h 705621"/>
                    <a:gd name="connsiteX91" fmla="*/ 990920 w 1037645"/>
                    <a:gd name="connsiteY91" fmla="*/ 514033 h 705621"/>
                    <a:gd name="connsiteX92" fmla="*/ 963156 w 1037645"/>
                    <a:gd name="connsiteY92" fmla="*/ 488913 h 705621"/>
                    <a:gd name="connsiteX93" fmla="*/ 929612 w 1037645"/>
                    <a:gd name="connsiteY93" fmla="*/ 483628 h 705621"/>
                    <a:gd name="connsiteX94" fmla="*/ 911113 w 1037645"/>
                    <a:gd name="connsiteY94" fmla="*/ 480985 h 705621"/>
                    <a:gd name="connsiteX95" fmla="*/ 900542 w 1037645"/>
                    <a:gd name="connsiteY95" fmla="*/ 467771 h 705621"/>
                    <a:gd name="connsiteX96" fmla="*/ 889971 w 1037645"/>
                    <a:gd name="connsiteY96" fmla="*/ 451915 h 705621"/>
                    <a:gd name="connsiteX97" fmla="*/ 874114 w 1037645"/>
                    <a:gd name="connsiteY97" fmla="*/ 446629 h 705621"/>
                    <a:gd name="connsiteX98" fmla="*/ 866186 w 1037645"/>
                    <a:gd name="connsiteY98" fmla="*/ 443986 h 705621"/>
                    <a:gd name="connsiteX99" fmla="*/ 845043 w 1037645"/>
                    <a:gd name="connsiteY99" fmla="*/ 449272 h 705621"/>
                    <a:gd name="connsiteX100" fmla="*/ 837115 w 1037645"/>
                    <a:gd name="connsiteY100" fmla="*/ 454557 h 705621"/>
                    <a:gd name="connsiteX101" fmla="*/ 831830 w 1037645"/>
                    <a:gd name="connsiteY101" fmla="*/ 462486 h 705621"/>
                    <a:gd name="connsiteX102" fmla="*/ 829187 w 1037645"/>
                    <a:gd name="connsiteY102" fmla="*/ 470414 h 705621"/>
                    <a:gd name="connsiteX103" fmla="*/ 821258 w 1037645"/>
                    <a:gd name="connsiteY103" fmla="*/ 478342 h 705621"/>
                    <a:gd name="connsiteX104" fmla="*/ 815973 w 1037645"/>
                    <a:gd name="connsiteY104" fmla="*/ 486271 h 705621"/>
                    <a:gd name="connsiteX105" fmla="*/ 800116 w 1037645"/>
                    <a:gd name="connsiteY105" fmla="*/ 502127 h 705621"/>
                    <a:gd name="connsiteX106" fmla="*/ 789545 w 1037645"/>
                    <a:gd name="connsiteY106" fmla="*/ 517984 h 705621"/>
                    <a:gd name="connsiteX107" fmla="*/ 784260 w 1037645"/>
                    <a:gd name="connsiteY107" fmla="*/ 525912 h 705621"/>
                    <a:gd name="connsiteX108" fmla="*/ 760475 w 1037645"/>
                    <a:gd name="connsiteY108" fmla="*/ 547055 h 705621"/>
                    <a:gd name="connsiteX109" fmla="*/ 755189 w 1037645"/>
                    <a:gd name="connsiteY109" fmla="*/ 554983 h 705621"/>
                    <a:gd name="connsiteX110" fmla="*/ 752546 w 1037645"/>
                    <a:gd name="connsiteY110" fmla="*/ 562911 h 705621"/>
                    <a:gd name="connsiteX111" fmla="*/ 741975 w 1037645"/>
                    <a:gd name="connsiteY111" fmla="*/ 578768 h 705621"/>
                    <a:gd name="connsiteX112" fmla="*/ 736690 w 1037645"/>
                    <a:gd name="connsiteY112" fmla="*/ 586696 h 705621"/>
                    <a:gd name="connsiteX113" fmla="*/ 731404 w 1037645"/>
                    <a:gd name="connsiteY113" fmla="*/ 594624 h 705621"/>
                    <a:gd name="connsiteX114" fmla="*/ 726119 w 1037645"/>
                    <a:gd name="connsiteY114" fmla="*/ 610481 h 705621"/>
                    <a:gd name="connsiteX115" fmla="*/ 723476 w 1037645"/>
                    <a:gd name="connsiteY115" fmla="*/ 618409 h 705621"/>
                    <a:gd name="connsiteX116" fmla="*/ 712905 w 1037645"/>
                    <a:gd name="connsiteY116" fmla="*/ 634266 h 705621"/>
                    <a:gd name="connsiteX117" fmla="*/ 704976 w 1037645"/>
                    <a:gd name="connsiteY117" fmla="*/ 650123 h 705621"/>
                    <a:gd name="connsiteX118" fmla="*/ 702334 w 1037645"/>
                    <a:gd name="connsiteY118" fmla="*/ 665979 h 705621"/>
                    <a:gd name="connsiteX119" fmla="*/ 694405 w 1037645"/>
                    <a:gd name="connsiteY119" fmla="*/ 663337 h 705621"/>
                    <a:gd name="connsiteX120" fmla="*/ 686477 w 1037645"/>
                    <a:gd name="connsiteY120" fmla="*/ 658051 h 705621"/>
                    <a:gd name="connsiteX121" fmla="*/ 673263 w 1037645"/>
                    <a:gd name="connsiteY121" fmla="*/ 664933 h 705621"/>
                    <a:gd name="connsiteX122" fmla="*/ 660572 w 1037645"/>
                    <a:gd name="connsiteY122" fmla="*/ 664410 h 705621"/>
                    <a:gd name="connsiteX123" fmla="*/ 649478 w 1037645"/>
                    <a:gd name="connsiteY123" fmla="*/ 655408 h 705621"/>
                    <a:gd name="connsiteX124" fmla="*/ 646835 w 1037645"/>
                    <a:gd name="connsiteY124" fmla="*/ 647480 h 705621"/>
                    <a:gd name="connsiteX125" fmla="*/ 617765 w 1037645"/>
                    <a:gd name="connsiteY125" fmla="*/ 647480 h 705621"/>
                    <a:gd name="connsiteX126" fmla="*/ 593167 w 1037645"/>
                    <a:gd name="connsiteY126" fmla="*/ 664411 h 705621"/>
                    <a:gd name="connsiteX127" fmla="*/ 534765 w 1037645"/>
                    <a:gd name="connsiteY127" fmla="*/ 667314 h 705621"/>
                    <a:gd name="connsiteX128" fmla="*/ 481965 w 1037645"/>
                    <a:gd name="connsiteY128" fmla="*/ 659386 h 705621"/>
                    <a:gd name="connsiteX129" fmla="*/ 438056 w 1037645"/>
                    <a:gd name="connsiteY129" fmla="*/ 644837 h 705621"/>
                    <a:gd name="connsiteX130" fmla="*/ 424842 w 1037645"/>
                    <a:gd name="connsiteY130" fmla="*/ 642194 h 705621"/>
                    <a:gd name="connsiteX131" fmla="*/ 416914 w 1037645"/>
                    <a:gd name="connsiteY131" fmla="*/ 639552 h 705621"/>
                    <a:gd name="connsiteX132" fmla="*/ 406343 w 1037645"/>
                    <a:gd name="connsiteY132" fmla="*/ 636909 h 705621"/>
                    <a:gd name="connsiteX133" fmla="*/ 390486 w 1037645"/>
                    <a:gd name="connsiteY133" fmla="*/ 631623 h 705621"/>
                    <a:gd name="connsiteX134" fmla="*/ 382558 w 1037645"/>
                    <a:gd name="connsiteY134" fmla="*/ 628981 h 705621"/>
                    <a:gd name="connsiteX135" fmla="*/ 366701 w 1037645"/>
                    <a:gd name="connsiteY135" fmla="*/ 621052 h 705621"/>
                    <a:gd name="connsiteX136" fmla="*/ 342916 w 1037645"/>
                    <a:gd name="connsiteY136" fmla="*/ 623695 h 705621"/>
                    <a:gd name="connsiteX137" fmla="*/ 313846 w 1037645"/>
                    <a:gd name="connsiteY137" fmla="*/ 626338 h 705621"/>
                    <a:gd name="connsiteX138" fmla="*/ 290061 w 1037645"/>
                    <a:gd name="connsiteY138" fmla="*/ 623695 h 705621"/>
                    <a:gd name="connsiteX139" fmla="*/ 282132 w 1037645"/>
                    <a:gd name="connsiteY139" fmla="*/ 621052 h 705621"/>
                    <a:gd name="connsiteX140" fmla="*/ 266276 w 1037645"/>
                    <a:gd name="connsiteY140" fmla="*/ 626338 h 705621"/>
                    <a:gd name="connsiteX141" fmla="*/ 258347 w 1037645"/>
                    <a:gd name="connsiteY141" fmla="*/ 628981 h 705621"/>
                    <a:gd name="connsiteX142" fmla="*/ 250419 w 1037645"/>
                    <a:gd name="connsiteY142" fmla="*/ 634266 h 705621"/>
                    <a:gd name="connsiteX143" fmla="*/ 234562 w 1037645"/>
                    <a:gd name="connsiteY143" fmla="*/ 639552 h 705621"/>
                    <a:gd name="connsiteX144" fmla="*/ 226634 w 1037645"/>
                    <a:gd name="connsiteY144" fmla="*/ 647480 h 705621"/>
                    <a:gd name="connsiteX145" fmla="*/ 218706 w 1037645"/>
                    <a:gd name="connsiteY145" fmla="*/ 652766 h 705621"/>
                    <a:gd name="connsiteX146" fmla="*/ 213420 w 1037645"/>
                    <a:gd name="connsiteY146" fmla="*/ 660694 h 705621"/>
                    <a:gd name="connsiteX147" fmla="*/ 197564 w 1037645"/>
                    <a:gd name="connsiteY147" fmla="*/ 668622 h 705621"/>
                    <a:gd name="connsiteX148" fmla="*/ 189635 w 1037645"/>
                    <a:gd name="connsiteY148" fmla="*/ 673908 h 705621"/>
                    <a:gd name="connsiteX149" fmla="*/ 184350 w 1037645"/>
                    <a:gd name="connsiteY149" fmla="*/ 665979 h 705621"/>
                    <a:gd name="connsiteX150" fmla="*/ 157922 w 1037645"/>
                    <a:gd name="connsiteY150" fmla="*/ 673908 h 705621"/>
                    <a:gd name="connsiteX151" fmla="*/ 149994 w 1037645"/>
                    <a:gd name="connsiteY151" fmla="*/ 681836 h 705621"/>
                    <a:gd name="connsiteX152" fmla="*/ 131494 w 1037645"/>
                    <a:gd name="connsiteY152" fmla="*/ 684479 h 705621"/>
                    <a:gd name="connsiteX153" fmla="*/ 107709 w 1037645"/>
                    <a:gd name="connsiteY153" fmla="*/ 697693 h 705621"/>
                    <a:gd name="connsiteX154" fmla="*/ 99781 w 1037645"/>
                    <a:gd name="connsiteY154" fmla="*/ 702978 h 705621"/>
                    <a:gd name="connsiteX155" fmla="*/ 91853 w 1037645"/>
                    <a:gd name="connsiteY155" fmla="*/ 705621 h 705621"/>
                    <a:gd name="connsiteX156" fmla="*/ 89210 w 1037645"/>
                    <a:gd name="connsiteY156" fmla="*/ 697693 h 705621"/>
                    <a:gd name="connsiteX157" fmla="*/ 66209 w 1037645"/>
                    <a:gd name="connsiteY157" fmla="*/ 696385 h 705621"/>
                    <a:gd name="connsiteX158" fmla="*/ 65425 w 1037645"/>
                    <a:gd name="connsiteY158" fmla="*/ 681836 h 705621"/>
                    <a:gd name="connsiteX159" fmla="*/ 42424 w 1037645"/>
                    <a:gd name="connsiteY159" fmla="*/ 676028 h 705621"/>
                    <a:gd name="connsiteX160" fmla="*/ 33712 w 1037645"/>
                    <a:gd name="connsiteY160" fmla="*/ 660694 h 705621"/>
                    <a:gd name="connsiteX161" fmla="*/ 25783 w 1037645"/>
                    <a:gd name="connsiteY161" fmla="*/ 655408 h 705621"/>
                    <a:gd name="connsiteX162" fmla="*/ 18379 w 1037645"/>
                    <a:gd name="connsiteY162" fmla="*/ 664149 h 705621"/>
                    <a:gd name="connsiteX163" fmla="*/ 140 w 1037645"/>
                    <a:gd name="connsiteY163" fmla="*/ 637431 h 705621"/>
                    <a:gd name="connsiteX164" fmla="*/ 9927 w 1037645"/>
                    <a:gd name="connsiteY164" fmla="*/ 581411 h 705621"/>
                    <a:gd name="connsiteX165" fmla="*/ 12569 w 1037645"/>
                    <a:gd name="connsiteY165" fmla="*/ 573482 h 705621"/>
                    <a:gd name="connsiteX166" fmla="*/ 20498 w 1037645"/>
                    <a:gd name="connsiteY166" fmla="*/ 570840 h 705621"/>
                    <a:gd name="connsiteX167" fmla="*/ 38997 w 1037645"/>
                    <a:gd name="connsiteY167" fmla="*/ 568197 h 705621"/>
                    <a:gd name="connsiteX168" fmla="*/ 46925 w 1037645"/>
                    <a:gd name="connsiteY168" fmla="*/ 562911 h 705621"/>
                    <a:gd name="connsiteX169" fmla="*/ 54854 w 1037645"/>
                    <a:gd name="connsiteY169" fmla="*/ 554983 h 705621"/>
                    <a:gd name="connsiteX170" fmla="*/ 70710 w 1037645"/>
                    <a:gd name="connsiteY170" fmla="*/ 549697 h 705621"/>
                    <a:gd name="connsiteX171" fmla="*/ 94495 w 1037645"/>
                    <a:gd name="connsiteY171" fmla="*/ 533841 h 705621"/>
                    <a:gd name="connsiteX172" fmla="*/ 102424 w 1037645"/>
                    <a:gd name="connsiteY172" fmla="*/ 528555 h 705621"/>
                    <a:gd name="connsiteX173" fmla="*/ 118280 w 1037645"/>
                    <a:gd name="connsiteY173" fmla="*/ 523270 h 705621"/>
                    <a:gd name="connsiteX174" fmla="*/ 126209 w 1037645"/>
                    <a:gd name="connsiteY174" fmla="*/ 517984 h 705621"/>
                    <a:gd name="connsiteX175" fmla="*/ 139423 w 1037645"/>
                    <a:gd name="connsiteY175" fmla="*/ 496842 h 705621"/>
                    <a:gd name="connsiteX176" fmla="*/ 142065 w 1037645"/>
                    <a:gd name="connsiteY176" fmla="*/ 488913 h 705621"/>
                    <a:gd name="connsiteX177" fmla="*/ 142065 w 1037645"/>
                    <a:gd name="connsiteY177" fmla="*/ 470414 h 705621"/>
                    <a:gd name="connsiteX178" fmla="*/ 139423 w 1037645"/>
                    <a:gd name="connsiteY178" fmla="*/ 462486 h 705621"/>
                    <a:gd name="connsiteX179" fmla="*/ 147351 w 1037645"/>
                    <a:gd name="connsiteY179" fmla="*/ 446629 h 705621"/>
                    <a:gd name="connsiteX180" fmla="*/ 152636 w 1037645"/>
                    <a:gd name="connsiteY180" fmla="*/ 430772 h 705621"/>
                    <a:gd name="connsiteX181" fmla="*/ 157922 w 1037645"/>
                    <a:gd name="connsiteY181" fmla="*/ 422844 h 705621"/>
                    <a:gd name="connsiteX182" fmla="*/ 163208 w 1037645"/>
                    <a:gd name="connsiteY182" fmla="*/ 395080 h 705621"/>
                    <a:gd name="connsiteX183" fmla="*/ 168493 w 1037645"/>
                    <a:gd name="connsiteY183" fmla="*/ 364703 h 705621"/>
                    <a:gd name="connsiteX184" fmla="*/ 173779 w 1037645"/>
                    <a:gd name="connsiteY184" fmla="*/ 356775 h 705621"/>
                    <a:gd name="connsiteX185" fmla="*/ 176421 w 1037645"/>
                    <a:gd name="connsiteY185" fmla="*/ 343561 h 705621"/>
                    <a:gd name="connsiteX186" fmla="*/ 179064 w 1037645"/>
                    <a:gd name="connsiteY186" fmla="*/ 325061 h 705621"/>
                    <a:gd name="connsiteX187" fmla="*/ 186993 w 1037645"/>
                    <a:gd name="connsiteY187" fmla="*/ 317133 h 705621"/>
                    <a:gd name="connsiteX188" fmla="*/ 181707 w 1037645"/>
                    <a:gd name="connsiteY188" fmla="*/ 303919 h 705621"/>
                    <a:gd name="connsiteX0" fmla="*/ 181707 w 1037645"/>
                    <a:gd name="connsiteY0" fmla="*/ 303919 h 705621"/>
                    <a:gd name="connsiteX1" fmla="*/ 189635 w 1037645"/>
                    <a:gd name="connsiteY1" fmla="*/ 290705 h 705621"/>
                    <a:gd name="connsiteX2" fmla="*/ 193324 w 1037645"/>
                    <a:gd name="connsiteY2" fmla="*/ 267706 h 705621"/>
                    <a:gd name="connsiteX3" fmla="*/ 210778 w 1037645"/>
                    <a:gd name="connsiteY3" fmla="*/ 258992 h 705621"/>
                    <a:gd name="connsiteX4" fmla="*/ 226634 w 1037645"/>
                    <a:gd name="connsiteY4" fmla="*/ 253707 h 705621"/>
                    <a:gd name="connsiteX5" fmla="*/ 258347 w 1037645"/>
                    <a:gd name="connsiteY5" fmla="*/ 248421 h 705621"/>
                    <a:gd name="connsiteX6" fmla="*/ 276847 w 1037645"/>
                    <a:gd name="connsiteY6" fmla="*/ 243135 h 705621"/>
                    <a:gd name="connsiteX7" fmla="*/ 288202 w 1037645"/>
                    <a:gd name="connsiteY7" fmla="*/ 209537 h 705621"/>
                    <a:gd name="connsiteX8" fmla="*/ 297989 w 1037645"/>
                    <a:gd name="connsiteY8" fmla="*/ 182352 h 705621"/>
                    <a:gd name="connsiteX9" fmla="*/ 300632 w 1037645"/>
                    <a:gd name="connsiteY9" fmla="*/ 174423 h 705621"/>
                    <a:gd name="connsiteX10" fmla="*/ 305917 w 1037645"/>
                    <a:gd name="connsiteY10" fmla="*/ 166495 h 705621"/>
                    <a:gd name="connsiteX11" fmla="*/ 313846 w 1037645"/>
                    <a:gd name="connsiteY11" fmla="*/ 158567 h 705621"/>
                    <a:gd name="connsiteX12" fmla="*/ 321774 w 1037645"/>
                    <a:gd name="connsiteY12" fmla="*/ 155924 h 705621"/>
                    <a:gd name="connsiteX13" fmla="*/ 332345 w 1037645"/>
                    <a:gd name="connsiteY13" fmla="*/ 171781 h 705621"/>
                    <a:gd name="connsiteX14" fmla="*/ 350845 w 1037645"/>
                    <a:gd name="connsiteY14" fmla="*/ 192923 h 705621"/>
                    <a:gd name="connsiteX15" fmla="*/ 361416 w 1037645"/>
                    <a:gd name="connsiteY15" fmla="*/ 208779 h 705621"/>
                    <a:gd name="connsiteX16" fmla="*/ 364058 w 1037645"/>
                    <a:gd name="connsiteY16" fmla="*/ 219350 h 705621"/>
                    <a:gd name="connsiteX17" fmla="*/ 366701 w 1037645"/>
                    <a:gd name="connsiteY17" fmla="*/ 227279 h 705621"/>
                    <a:gd name="connsiteX18" fmla="*/ 364058 w 1037645"/>
                    <a:gd name="connsiteY18" fmla="*/ 235207 h 705621"/>
                    <a:gd name="connsiteX19" fmla="*/ 382558 w 1037645"/>
                    <a:gd name="connsiteY19" fmla="*/ 247086 h 705621"/>
                    <a:gd name="connsiteX20" fmla="*/ 405559 w 1037645"/>
                    <a:gd name="connsiteY20" fmla="*/ 233871 h 705621"/>
                    <a:gd name="connsiteX21" fmla="*/ 415344 w 1037645"/>
                    <a:gd name="connsiteY21" fmla="*/ 221182 h 705621"/>
                    <a:gd name="connsiteX22" fmla="*/ 428008 w 1037645"/>
                    <a:gd name="connsiteY22" fmla="*/ 207183 h 705621"/>
                    <a:gd name="connsiteX23" fmla="*/ 455221 w 1037645"/>
                    <a:gd name="connsiteY23" fmla="*/ 187376 h 705621"/>
                    <a:gd name="connsiteX24" fmla="*/ 475055 w 1037645"/>
                    <a:gd name="connsiteY24" fmla="*/ 179709 h 705621"/>
                    <a:gd name="connsiteX25" fmla="*/ 482983 w 1037645"/>
                    <a:gd name="connsiteY25" fmla="*/ 177066 h 705621"/>
                    <a:gd name="connsiteX26" fmla="*/ 490912 w 1037645"/>
                    <a:gd name="connsiteY26" fmla="*/ 169138 h 705621"/>
                    <a:gd name="connsiteX27" fmla="*/ 498840 w 1037645"/>
                    <a:gd name="connsiteY27" fmla="*/ 166495 h 705621"/>
                    <a:gd name="connsiteX28" fmla="*/ 506768 w 1037645"/>
                    <a:gd name="connsiteY28" fmla="*/ 161209 h 705621"/>
                    <a:gd name="connsiteX29" fmla="*/ 517339 w 1037645"/>
                    <a:gd name="connsiteY29" fmla="*/ 158567 h 705621"/>
                    <a:gd name="connsiteX30" fmla="*/ 533196 w 1037645"/>
                    <a:gd name="connsiteY30" fmla="*/ 153281 h 705621"/>
                    <a:gd name="connsiteX31" fmla="*/ 541124 w 1037645"/>
                    <a:gd name="connsiteY31" fmla="*/ 150638 h 705621"/>
                    <a:gd name="connsiteX32" fmla="*/ 567552 w 1037645"/>
                    <a:gd name="connsiteY32" fmla="*/ 142710 h 705621"/>
                    <a:gd name="connsiteX33" fmla="*/ 591337 w 1037645"/>
                    <a:gd name="connsiteY33" fmla="*/ 132139 h 705621"/>
                    <a:gd name="connsiteX34" fmla="*/ 596884 w 1037645"/>
                    <a:gd name="connsiteY34" fmla="*/ 117590 h 705621"/>
                    <a:gd name="connsiteX35" fmla="*/ 608240 w 1037645"/>
                    <a:gd name="connsiteY35" fmla="*/ 95663 h 705621"/>
                    <a:gd name="connsiteX36" fmla="*/ 630979 w 1037645"/>
                    <a:gd name="connsiteY36" fmla="*/ 79283 h 705621"/>
                    <a:gd name="connsiteX37" fmla="*/ 638907 w 1037645"/>
                    <a:gd name="connsiteY37" fmla="*/ 76641 h 705621"/>
                    <a:gd name="connsiteX38" fmla="*/ 646835 w 1037645"/>
                    <a:gd name="connsiteY38" fmla="*/ 71355 h 705621"/>
                    <a:gd name="connsiteX39" fmla="*/ 650001 w 1037645"/>
                    <a:gd name="connsiteY39" fmla="*/ 61568 h 705621"/>
                    <a:gd name="connsiteX40" fmla="*/ 660049 w 1037645"/>
                    <a:gd name="connsiteY40" fmla="*/ 60784 h 705621"/>
                    <a:gd name="connsiteX41" fmla="*/ 675906 w 1037645"/>
                    <a:gd name="connsiteY41" fmla="*/ 52856 h 705621"/>
                    <a:gd name="connsiteX42" fmla="*/ 691762 w 1037645"/>
                    <a:gd name="connsiteY42" fmla="*/ 44927 h 705621"/>
                    <a:gd name="connsiteX43" fmla="*/ 699691 w 1037645"/>
                    <a:gd name="connsiteY43" fmla="*/ 39642 h 705621"/>
                    <a:gd name="connsiteX44" fmla="*/ 715547 w 1037645"/>
                    <a:gd name="connsiteY44" fmla="*/ 34356 h 705621"/>
                    <a:gd name="connsiteX45" fmla="*/ 731404 w 1037645"/>
                    <a:gd name="connsiteY45" fmla="*/ 29071 h 705621"/>
                    <a:gd name="connsiteX46" fmla="*/ 747261 w 1037645"/>
                    <a:gd name="connsiteY46" fmla="*/ 21142 h 705621"/>
                    <a:gd name="connsiteX47" fmla="*/ 763117 w 1037645"/>
                    <a:gd name="connsiteY47" fmla="*/ 15857 h 705621"/>
                    <a:gd name="connsiteX48" fmla="*/ 775808 w 1037645"/>
                    <a:gd name="connsiteY48" fmla="*/ 3689 h 705621"/>
                    <a:gd name="connsiteX49" fmla="*/ 795877 w 1037645"/>
                    <a:gd name="connsiteY49" fmla="*/ 3427 h 705621"/>
                    <a:gd name="connsiteX50" fmla="*/ 815973 w 1037645"/>
                    <a:gd name="connsiteY50" fmla="*/ 7929 h 705621"/>
                    <a:gd name="connsiteX51" fmla="*/ 823901 w 1037645"/>
                    <a:gd name="connsiteY51" fmla="*/ 5286 h 705621"/>
                    <a:gd name="connsiteX52" fmla="*/ 850329 w 1037645"/>
                    <a:gd name="connsiteY52" fmla="*/ 0 h 705621"/>
                    <a:gd name="connsiteX53" fmla="*/ 847686 w 1037645"/>
                    <a:gd name="connsiteY53" fmla="*/ 7929 h 705621"/>
                    <a:gd name="connsiteX54" fmla="*/ 842401 w 1037645"/>
                    <a:gd name="connsiteY54" fmla="*/ 15857 h 705621"/>
                    <a:gd name="connsiteX55" fmla="*/ 837115 w 1037645"/>
                    <a:gd name="connsiteY55" fmla="*/ 31713 h 705621"/>
                    <a:gd name="connsiteX56" fmla="*/ 839758 w 1037645"/>
                    <a:gd name="connsiteY56" fmla="*/ 39642 h 705621"/>
                    <a:gd name="connsiteX57" fmla="*/ 829187 w 1037645"/>
                    <a:gd name="connsiteY57" fmla="*/ 55498 h 705621"/>
                    <a:gd name="connsiteX58" fmla="*/ 823901 w 1037645"/>
                    <a:gd name="connsiteY58" fmla="*/ 87212 h 705621"/>
                    <a:gd name="connsiteX59" fmla="*/ 831830 w 1037645"/>
                    <a:gd name="connsiteY59" fmla="*/ 121568 h 705621"/>
                    <a:gd name="connsiteX60" fmla="*/ 831045 w 1037645"/>
                    <a:gd name="connsiteY60" fmla="*/ 147210 h 705621"/>
                    <a:gd name="connsiteX61" fmla="*/ 813330 w 1037645"/>
                    <a:gd name="connsiteY61" fmla="*/ 184994 h 705621"/>
                    <a:gd name="connsiteX62" fmla="*/ 805402 w 1037645"/>
                    <a:gd name="connsiteY62" fmla="*/ 187637 h 705621"/>
                    <a:gd name="connsiteX63" fmla="*/ 797473 w 1037645"/>
                    <a:gd name="connsiteY63" fmla="*/ 195566 h 705621"/>
                    <a:gd name="connsiteX64" fmla="*/ 813330 w 1037645"/>
                    <a:gd name="connsiteY64" fmla="*/ 227279 h 705621"/>
                    <a:gd name="connsiteX65" fmla="*/ 818616 w 1037645"/>
                    <a:gd name="connsiteY65" fmla="*/ 235207 h 705621"/>
                    <a:gd name="connsiteX66" fmla="*/ 826544 w 1037645"/>
                    <a:gd name="connsiteY66" fmla="*/ 261635 h 705621"/>
                    <a:gd name="connsiteX67" fmla="*/ 829187 w 1037645"/>
                    <a:gd name="connsiteY67" fmla="*/ 269563 h 705621"/>
                    <a:gd name="connsiteX68" fmla="*/ 831830 w 1037645"/>
                    <a:gd name="connsiteY68" fmla="*/ 277492 h 705621"/>
                    <a:gd name="connsiteX69" fmla="*/ 837115 w 1037645"/>
                    <a:gd name="connsiteY69" fmla="*/ 285420 h 705621"/>
                    <a:gd name="connsiteX70" fmla="*/ 839758 w 1037645"/>
                    <a:gd name="connsiteY70" fmla="*/ 293348 h 705621"/>
                    <a:gd name="connsiteX71" fmla="*/ 863543 w 1037645"/>
                    <a:gd name="connsiteY71" fmla="*/ 306562 h 705621"/>
                    <a:gd name="connsiteX72" fmla="*/ 871471 w 1037645"/>
                    <a:gd name="connsiteY72" fmla="*/ 314490 h 705621"/>
                    <a:gd name="connsiteX73" fmla="*/ 879399 w 1037645"/>
                    <a:gd name="connsiteY73" fmla="*/ 319776 h 705621"/>
                    <a:gd name="connsiteX74" fmla="*/ 884685 w 1037645"/>
                    <a:gd name="connsiteY74" fmla="*/ 335633 h 705621"/>
                    <a:gd name="connsiteX75" fmla="*/ 889971 w 1037645"/>
                    <a:gd name="connsiteY75" fmla="*/ 343561 h 705621"/>
                    <a:gd name="connsiteX76" fmla="*/ 892613 w 1037645"/>
                    <a:gd name="connsiteY76" fmla="*/ 351489 h 705621"/>
                    <a:gd name="connsiteX77" fmla="*/ 924327 w 1037645"/>
                    <a:gd name="connsiteY77" fmla="*/ 362060 h 705621"/>
                    <a:gd name="connsiteX78" fmla="*/ 940183 w 1037645"/>
                    <a:gd name="connsiteY78" fmla="*/ 369989 h 705621"/>
                    <a:gd name="connsiteX79" fmla="*/ 948112 w 1037645"/>
                    <a:gd name="connsiteY79" fmla="*/ 372631 h 705621"/>
                    <a:gd name="connsiteX80" fmla="*/ 971897 w 1037645"/>
                    <a:gd name="connsiteY80" fmla="*/ 385845 h 705621"/>
                    <a:gd name="connsiteX81" fmla="*/ 979825 w 1037645"/>
                    <a:gd name="connsiteY81" fmla="*/ 393774 h 705621"/>
                    <a:gd name="connsiteX82" fmla="*/ 985110 w 1037645"/>
                    <a:gd name="connsiteY82" fmla="*/ 409630 h 705621"/>
                    <a:gd name="connsiteX83" fmla="*/ 990396 w 1037645"/>
                    <a:gd name="connsiteY83" fmla="*/ 417559 h 705621"/>
                    <a:gd name="connsiteX84" fmla="*/ 1000967 w 1037645"/>
                    <a:gd name="connsiteY84" fmla="*/ 441344 h 705621"/>
                    <a:gd name="connsiteX85" fmla="*/ 1006253 w 1037645"/>
                    <a:gd name="connsiteY85" fmla="*/ 462486 h 705621"/>
                    <a:gd name="connsiteX86" fmla="*/ 1014181 w 1037645"/>
                    <a:gd name="connsiteY86" fmla="*/ 473057 h 705621"/>
                    <a:gd name="connsiteX87" fmla="*/ 1024752 w 1037645"/>
                    <a:gd name="connsiteY87" fmla="*/ 488913 h 705621"/>
                    <a:gd name="connsiteX88" fmla="*/ 1030038 w 1037645"/>
                    <a:gd name="connsiteY88" fmla="*/ 496842 h 705621"/>
                    <a:gd name="connsiteX89" fmla="*/ 1030038 w 1037645"/>
                    <a:gd name="connsiteY89" fmla="*/ 512698 h 705621"/>
                    <a:gd name="connsiteX90" fmla="*/ 1035612 w 1037645"/>
                    <a:gd name="connsiteY90" fmla="*/ 543132 h 705621"/>
                    <a:gd name="connsiteX91" fmla="*/ 990920 w 1037645"/>
                    <a:gd name="connsiteY91" fmla="*/ 514033 h 705621"/>
                    <a:gd name="connsiteX92" fmla="*/ 963156 w 1037645"/>
                    <a:gd name="connsiteY92" fmla="*/ 488913 h 705621"/>
                    <a:gd name="connsiteX93" fmla="*/ 929612 w 1037645"/>
                    <a:gd name="connsiteY93" fmla="*/ 483628 h 705621"/>
                    <a:gd name="connsiteX94" fmla="*/ 911113 w 1037645"/>
                    <a:gd name="connsiteY94" fmla="*/ 480985 h 705621"/>
                    <a:gd name="connsiteX95" fmla="*/ 900542 w 1037645"/>
                    <a:gd name="connsiteY95" fmla="*/ 467771 h 705621"/>
                    <a:gd name="connsiteX96" fmla="*/ 889971 w 1037645"/>
                    <a:gd name="connsiteY96" fmla="*/ 451915 h 705621"/>
                    <a:gd name="connsiteX97" fmla="*/ 874114 w 1037645"/>
                    <a:gd name="connsiteY97" fmla="*/ 446629 h 705621"/>
                    <a:gd name="connsiteX98" fmla="*/ 866186 w 1037645"/>
                    <a:gd name="connsiteY98" fmla="*/ 443986 h 705621"/>
                    <a:gd name="connsiteX99" fmla="*/ 845043 w 1037645"/>
                    <a:gd name="connsiteY99" fmla="*/ 449272 h 705621"/>
                    <a:gd name="connsiteX100" fmla="*/ 837115 w 1037645"/>
                    <a:gd name="connsiteY100" fmla="*/ 454557 h 705621"/>
                    <a:gd name="connsiteX101" fmla="*/ 831830 w 1037645"/>
                    <a:gd name="connsiteY101" fmla="*/ 462486 h 705621"/>
                    <a:gd name="connsiteX102" fmla="*/ 829187 w 1037645"/>
                    <a:gd name="connsiteY102" fmla="*/ 470414 h 705621"/>
                    <a:gd name="connsiteX103" fmla="*/ 821258 w 1037645"/>
                    <a:gd name="connsiteY103" fmla="*/ 478342 h 705621"/>
                    <a:gd name="connsiteX104" fmla="*/ 815973 w 1037645"/>
                    <a:gd name="connsiteY104" fmla="*/ 486271 h 705621"/>
                    <a:gd name="connsiteX105" fmla="*/ 800116 w 1037645"/>
                    <a:gd name="connsiteY105" fmla="*/ 502127 h 705621"/>
                    <a:gd name="connsiteX106" fmla="*/ 789545 w 1037645"/>
                    <a:gd name="connsiteY106" fmla="*/ 517984 h 705621"/>
                    <a:gd name="connsiteX107" fmla="*/ 784260 w 1037645"/>
                    <a:gd name="connsiteY107" fmla="*/ 525912 h 705621"/>
                    <a:gd name="connsiteX108" fmla="*/ 760475 w 1037645"/>
                    <a:gd name="connsiteY108" fmla="*/ 547055 h 705621"/>
                    <a:gd name="connsiteX109" fmla="*/ 755189 w 1037645"/>
                    <a:gd name="connsiteY109" fmla="*/ 554983 h 705621"/>
                    <a:gd name="connsiteX110" fmla="*/ 752546 w 1037645"/>
                    <a:gd name="connsiteY110" fmla="*/ 562911 h 705621"/>
                    <a:gd name="connsiteX111" fmla="*/ 741975 w 1037645"/>
                    <a:gd name="connsiteY111" fmla="*/ 578768 h 705621"/>
                    <a:gd name="connsiteX112" fmla="*/ 736690 w 1037645"/>
                    <a:gd name="connsiteY112" fmla="*/ 586696 h 705621"/>
                    <a:gd name="connsiteX113" fmla="*/ 731404 w 1037645"/>
                    <a:gd name="connsiteY113" fmla="*/ 594624 h 705621"/>
                    <a:gd name="connsiteX114" fmla="*/ 726119 w 1037645"/>
                    <a:gd name="connsiteY114" fmla="*/ 610481 h 705621"/>
                    <a:gd name="connsiteX115" fmla="*/ 723476 w 1037645"/>
                    <a:gd name="connsiteY115" fmla="*/ 618409 h 705621"/>
                    <a:gd name="connsiteX116" fmla="*/ 712905 w 1037645"/>
                    <a:gd name="connsiteY116" fmla="*/ 634266 h 705621"/>
                    <a:gd name="connsiteX117" fmla="*/ 704976 w 1037645"/>
                    <a:gd name="connsiteY117" fmla="*/ 650123 h 705621"/>
                    <a:gd name="connsiteX118" fmla="*/ 702334 w 1037645"/>
                    <a:gd name="connsiteY118" fmla="*/ 665979 h 705621"/>
                    <a:gd name="connsiteX119" fmla="*/ 694405 w 1037645"/>
                    <a:gd name="connsiteY119" fmla="*/ 663337 h 705621"/>
                    <a:gd name="connsiteX120" fmla="*/ 686477 w 1037645"/>
                    <a:gd name="connsiteY120" fmla="*/ 658051 h 705621"/>
                    <a:gd name="connsiteX121" fmla="*/ 673263 w 1037645"/>
                    <a:gd name="connsiteY121" fmla="*/ 664933 h 705621"/>
                    <a:gd name="connsiteX122" fmla="*/ 660572 w 1037645"/>
                    <a:gd name="connsiteY122" fmla="*/ 664410 h 705621"/>
                    <a:gd name="connsiteX123" fmla="*/ 649478 w 1037645"/>
                    <a:gd name="connsiteY123" fmla="*/ 655408 h 705621"/>
                    <a:gd name="connsiteX124" fmla="*/ 646835 w 1037645"/>
                    <a:gd name="connsiteY124" fmla="*/ 647480 h 705621"/>
                    <a:gd name="connsiteX125" fmla="*/ 617765 w 1037645"/>
                    <a:gd name="connsiteY125" fmla="*/ 647480 h 705621"/>
                    <a:gd name="connsiteX126" fmla="*/ 593167 w 1037645"/>
                    <a:gd name="connsiteY126" fmla="*/ 664411 h 705621"/>
                    <a:gd name="connsiteX127" fmla="*/ 534765 w 1037645"/>
                    <a:gd name="connsiteY127" fmla="*/ 667314 h 705621"/>
                    <a:gd name="connsiteX128" fmla="*/ 481965 w 1037645"/>
                    <a:gd name="connsiteY128" fmla="*/ 659386 h 705621"/>
                    <a:gd name="connsiteX129" fmla="*/ 438056 w 1037645"/>
                    <a:gd name="connsiteY129" fmla="*/ 644837 h 705621"/>
                    <a:gd name="connsiteX130" fmla="*/ 424842 w 1037645"/>
                    <a:gd name="connsiteY130" fmla="*/ 642194 h 705621"/>
                    <a:gd name="connsiteX131" fmla="*/ 416914 w 1037645"/>
                    <a:gd name="connsiteY131" fmla="*/ 639552 h 705621"/>
                    <a:gd name="connsiteX132" fmla="*/ 406343 w 1037645"/>
                    <a:gd name="connsiteY132" fmla="*/ 636909 h 705621"/>
                    <a:gd name="connsiteX133" fmla="*/ 390486 w 1037645"/>
                    <a:gd name="connsiteY133" fmla="*/ 631623 h 705621"/>
                    <a:gd name="connsiteX134" fmla="*/ 382558 w 1037645"/>
                    <a:gd name="connsiteY134" fmla="*/ 628981 h 705621"/>
                    <a:gd name="connsiteX135" fmla="*/ 366701 w 1037645"/>
                    <a:gd name="connsiteY135" fmla="*/ 621052 h 705621"/>
                    <a:gd name="connsiteX136" fmla="*/ 342916 w 1037645"/>
                    <a:gd name="connsiteY136" fmla="*/ 623695 h 705621"/>
                    <a:gd name="connsiteX137" fmla="*/ 313846 w 1037645"/>
                    <a:gd name="connsiteY137" fmla="*/ 626338 h 705621"/>
                    <a:gd name="connsiteX138" fmla="*/ 290061 w 1037645"/>
                    <a:gd name="connsiteY138" fmla="*/ 623695 h 705621"/>
                    <a:gd name="connsiteX139" fmla="*/ 282132 w 1037645"/>
                    <a:gd name="connsiteY139" fmla="*/ 621052 h 705621"/>
                    <a:gd name="connsiteX140" fmla="*/ 266276 w 1037645"/>
                    <a:gd name="connsiteY140" fmla="*/ 626338 h 705621"/>
                    <a:gd name="connsiteX141" fmla="*/ 258347 w 1037645"/>
                    <a:gd name="connsiteY141" fmla="*/ 628981 h 705621"/>
                    <a:gd name="connsiteX142" fmla="*/ 250419 w 1037645"/>
                    <a:gd name="connsiteY142" fmla="*/ 634266 h 705621"/>
                    <a:gd name="connsiteX143" fmla="*/ 234562 w 1037645"/>
                    <a:gd name="connsiteY143" fmla="*/ 639552 h 705621"/>
                    <a:gd name="connsiteX144" fmla="*/ 226634 w 1037645"/>
                    <a:gd name="connsiteY144" fmla="*/ 647480 h 705621"/>
                    <a:gd name="connsiteX145" fmla="*/ 218706 w 1037645"/>
                    <a:gd name="connsiteY145" fmla="*/ 652766 h 705621"/>
                    <a:gd name="connsiteX146" fmla="*/ 213420 w 1037645"/>
                    <a:gd name="connsiteY146" fmla="*/ 660694 h 705621"/>
                    <a:gd name="connsiteX147" fmla="*/ 197564 w 1037645"/>
                    <a:gd name="connsiteY147" fmla="*/ 668622 h 705621"/>
                    <a:gd name="connsiteX148" fmla="*/ 189635 w 1037645"/>
                    <a:gd name="connsiteY148" fmla="*/ 673908 h 705621"/>
                    <a:gd name="connsiteX149" fmla="*/ 184350 w 1037645"/>
                    <a:gd name="connsiteY149" fmla="*/ 665979 h 705621"/>
                    <a:gd name="connsiteX150" fmla="*/ 157922 w 1037645"/>
                    <a:gd name="connsiteY150" fmla="*/ 673908 h 705621"/>
                    <a:gd name="connsiteX151" fmla="*/ 149994 w 1037645"/>
                    <a:gd name="connsiteY151" fmla="*/ 681836 h 705621"/>
                    <a:gd name="connsiteX152" fmla="*/ 133876 w 1037645"/>
                    <a:gd name="connsiteY152" fmla="*/ 686860 h 705621"/>
                    <a:gd name="connsiteX153" fmla="*/ 107709 w 1037645"/>
                    <a:gd name="connsiteY153" fmla="*/ 697693 h 705621"/>
                    <a:gd name="connsiteX154" fmla="*/ 99781 w 1037645"/>
                    <a:gd name="connsiteY154" fmla="*/ 702978 h 705621"/>
                    <a:gd name="connsiteX155" fmla="*/ 91853 w 1037645"/>
                    <a:gd name="connsiteY155" fmla="*/ 705621 h 705621"/>
                    <a:gd name="connsiteX156" fmla="*/ 89210 w 1037645"/>
                    <a:gd name="connsiteY156" fmla="*/ 697693 h 705621"/>
                    <a:gd name="connsiteX157" fmla="*/ 66209 w 1037645"/>
                    <a:gd name="connsiteY157" fmla="*/ 696385 h 705621"/>
                    <a:gd name="connsiteX158" fmla="*/ 65425 w 1037645"/>
                    <a:gd name="connsiteY158" fmla="*/ 681836 h 705621"/>
                    <a:gd name="connsiteX159" fmla="*/ 42424 w 1037645"/>
                    <a:gd name="connsiteY159" fmla="*/ 676028 h 705621"/>
                    <a:gd name="connsiteX160" fmla="*/ 33712 w 1037645"/>
                    <a:gd name="connsiteY160" fmla="*/ 660694 h 705621"/>
                    <a:gd name="connsiteX161" fmla="*/ 25783 w 1037645"/>
                    <a:gd name="connsiteY161" fmla="*/ 655408 h 705621"/>
                    <a:gd name="connsiteX162" fmla="*/ 18379 w 1037645"/>
                    <a:gd name="connsiteY162" fmla="*/ 664149 h 705621"/>
                    <a:gd name="connsiteX163" fmla="*/ 140 w 1037645"/>
                    <a:gd name="connsiteY163" fmla="*/ 637431 h 705621"/>
                    <a:gd name="connsiteX164" fmla="*/ 9927 w 1037645"/>
                    <a:gd name="connsiteY164" fmla="*/ 581411 h 705621"/>
                    <a:gd name="connsiteX165" fmla="*/ 12569 w 1037645"/>
                    <a:gd name="connsiteY165" fmla="*/ 573482 h 705621"/>
                    <a:gd name="connsiteX166" fmla="*/ 20498 w 1037645"/>
                    <a:gd name="connsiteY166" fmla="*/ 570840 h 705621"/>
                    <a:gd name="connsiteX167" fmla="*/ 38997 w 1037645"/>
                    <a:gd name="connsiteY167" fmla="*/ 568197 h 705621"/>
                    <a:gd name="connsiteX168" fmla="*/ 46925 w 1037645"/>
                    <a:gd name="connsiteY168" fmla="*/ 562911 h 705621"/>
                    <a:gd name="connsiteX169" fmla="*/ 54854 w 1037645"/>
                    <a:gd name="connsiteY169" fmla="*/ 554983 h 705621"/>
                    <a:gd name="connsiteX170" fmla="*/ 70710 w 1037645"/>
                    <a:gd name="connsiteY170" fmla="*/ 549697 h 705621"/>
                    <a:gd name="connsiteX171" fmla="*/ 94495 w 1037645"/>
                    <a:gd name="connsiteY171" fmla="*/ 533841 h 705621"/>
                    <a:gd name="connsiteX172" fmla="*/ 102424 w 1037645"/>
                    <a:gd name="connsiteY172" fmla="*/ 528555 h 705621"/>
                    <a:gd name="connsiteX173" fmla="*/ 118280 w 1037645"/>
                    <a:gd name="connsiteY173" fmla="*/ 523270 h 705621"/>
                    <a:gd name="connsiteX174" fmla="*/ 126209 w 1037645"/>
                    <a:gd name="connsiteY174" fmla="*/ 517984 h 705621"/>
                    <a:gd name="connsiteX175" fmla="*/ 139423 w 1037645"/>
                    <a:gd name="connsiteY175" fmla="*/ 496842 h 705621"/>
                    <a:gd name="connsiteX176" fmla="*/ 142065 w 1037645"/>
                    <a:gd name="connsiteY176" fmla="*/ 488913 h 705621"/>
                    <a:gd name="connsiteX177" fmla="*/ 142065 w 1037645"/>
                    <a:gd name="connsiteY177" fmla="*/ 470414 h 705621"/>
                    <a:gd name="connsiteX178" fmla="*/ 139423 w 1037645"/>
                    <a:gd name="connsiteY178" fmla="*/ 462486 h 705621"/>
                    <a:gd name="connsiteX179" fmla="*/ 147351 w 1037645"/>
                    <a:gd name="connsiteY179" fmla="*/ 446629 h 705621"/>
                    <a:gd name="connsiteX180" fmla="*/ 152636 w 1037645"/>
                    <a:gd name="connsiteY180" fmla="*/ 430772 h 705621"/>
                    <a:gd name="connsiteX181" fmla="*/ 157922 w 1037645"/>
                    <a:gd name="connsiteY181" fmla="*/ 422844 h 705621"/>
                    <a:gd name="connsiteX182" fmla="*/ 163208 w 1037645"/>
                    <a:gd name="connsiteY182" fmla="*/ 395080 h 705621"/>
                    <a:gd name="connsiteX183" fmla="*/ 168493 w 1037645"/>
                    <a:gd name="connsiteY183" fmla="*/ 364703 h 705621"/>
                    <a:gd name="connsiteX184" fmla="*/ 173779 w 1037645"/>
                    <a:gd name="connsiteY184" fmla="*/ 356775 h 705621"/>
                    <a:gd name="connsiteX185" fmla="*/ 176421 w 1037645"/>
                    <a:gd name="connsiteY185" fmla="*/ 343561 h 705621"/>
                    <a:gd name="connsiteX186" fmla="*/ 179064 w 1037645"/>
                    <a:gd name="connsiteY186" fmla="*/ 325061 h 705621"/>
                    <a:gd name="connsiteX187" fmla="*/ 186993 w 1037645"/>
                    <a:gd name="connsiteY187" fmla="*/ 317133 h 705621"/>
                    <a:gd name="connsiteX188" fmla="*/ 181707 w 1037645"/>
                    <a:gd name="connsiteY188" fmla="*/ 303919 h 705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Lst>
                  <a:rect l="l" t="t" r="r" b="b"/>
                  <a:pathLst>
                    <a:path w="1037645" h="705621">
                      <a:moveTo>
                        <a:pt x="181707" y="303919"/>
                      </a:moveTo>
                      <a:cubicBezTo>
                        <a:pt x="182147" y="299514"/>
                        <a:pt x="187699" y="296740"/>
                        <a:pt x="189635" y="290705"/>
                      </a:cubicBezTo>
                      <a:cubicBezTo>
                        <a:pt x="191571" y="284670"/>
                        <a:pt x="187160" y="280034"/>
                        <a:pt x="193324" y="267706"/>
                      </a:cubicBezTo>
                      <a:cubicBezTo>
                        <a:pt x="195811" y="262731"/>
                        <a:pt x="205226" y="261325"/>
                        <a:pt x="210778" y="258992"/>
                      </a:cubicBezTo>
                      <a:cubicBezTo>
                        <a:pt x="216330" y="256659"/>
                        <a:pt x="221229" y="255058"/>
                        <a:pt x="226634" y="253707"/>
                      </a:cubicBezTo>
                      <a:cubicBezTo>
                        <a:pt x="244095" y="249341"/>
                        <a:pt x="233601" y="251515"/>
                        <a:pt x="258347" y="248421"/>
                      </a:cubicBezTo>
                      <a:cubicBezTo>
                        <a:pt x="265138" y="246157"/>
                        <a:pt x="271871" y="249616"/>
                        <a:pt x="276847" y="243135"/>
                      </a:cubicBezTo>
                      <a:cubicBezTo>
                        <a:pt x="281823" y="236654"/>
                        <a:pt x="282036" y="210418"/>
                        <a:pt x="288202" y="209537"/>
                      </a:cubicBezTo>
                      <a:cubicBezTo>
                        <a:pt x="289083" y="190157"/>
                        <a:pt x="295917" y="188204"/>
                        <a:pt x="297989" y="182352"/>
                      </a:cubicBezTo>
                      <a:cubicBezTo>
                        <a:pt x="300061" y="176500"/>
                        <a:pt x="299386" y="176915"/>
                        <a:pt x="300632" y="174423"/>
                      </a:cubicBezTo>
                      <a:cubicBezTo>
                        <a:pt x="302052" y="171582"/>
                        <a:pt x="303884" y="168935"/>
                        <a:pt x="305917" y="166495"/>
                      </a:cubicBezTo>
                      <a:cubicBezTo>
                        <a:pt x="308310" y="163624"/>
                        <a:pt x="310736" y="160640"/>
                        <a:pt x="313846" y="158567"/>
                      </a:cubicBezTo>
                      <a:cubicBezTo>
                        <a:pt x="316164" y="157022"/>
                        <a:pt x="319131" y="156805"/>
                        <a:pt x="321774" y="155924"/>
                      </a:cubicBezTo>
                      <a:cubicBezTo>
                        <a:pt x="337201" y="166208"/>
                        <a:pt x="323812" y="154715"/>
                        <a:pt x="332345" y="171781"/>
                      </a:cubicBezTo>
                      <a:cubicBezTo>
                        <a:pt x="340053" y="187196"/>
                        <a:pt x="339944" y="185655"/>
                        <a:pt x="350845" y="192923"/>
                      </a:cubicBezTo>
                      <a:cubicBezTo>
                        <a:pt x="359093" y="217673"/>
                        <a:pt x="345581" y="181068"/>
                        <a:pt x="361416" y="208779"/>
                      </a:cubicBezTo>
                      <a:cubicBezTo>
                        <a:pt x="363218" y="211932"/>
                        <a:pt x="363060" y="215858"/>
                        <a:pt x="364058" y="219350"/>
                      </a:cubicBezTo>
                      <a:cubicBezTo>
                        <a:pt x="364823" y="222029"/>
                        <a:pt x="365820" y="224636"/>
                        <a:pt x="366701" y="227279"/>
                      </a:cubicBezTo>
                      <a:cubicBezTo>
                        <a:pt x="365820" y="229922"/>
                        <a:pt x="361415" y="231906"/>
                        <a:pt x="364058" y="235207"/>
                      </a:cubicBezTo>
                      <a:cubicBezTo>
                        <a:pt x="366701" y="238508"/>
                        <a:pt x="375717" y="240245"/>
                        <a:pt x="382558" y="247086"/>
                      </a:cubicBezTo>
                      <a:cubicBezTo>
                        <a:pt x="388409" y="243186"/>
                        <a:pt x="400095" y="238188"/>
                        <a:pt x="405559" y="233871"/>
                      </a:cubicBezTo>
                      <a:cubicBezTo>
                        <a:pt x="411023" y="229554"/>
                        <a:pt x="411603" y="225630"/>
                        <a:pt x="415344" y="221182"/>
                      </a:cubicBezTo>
                      <a:cubicBezTo>
                        <a:pt x="419085" y="216734"/>
                        <a:pt x="421362" y="212817"/>
                        <a:pt x="428008" y="207183"/>
                      </a:cubicBezTo>
                      <a:cubicBezTo>
                        <a:pt x="434654" y="201549"/>
                        <a:pt x="442181" y="194772"/>
                        <a:pt x="455221" y="187376"/>
                      </a:cubicBezTo>
                      <a:cubicBezTo>
                        <a:pt x="463062" y="182797"/>
                        <a:pt x="470428" y="181427"/>
                        <a:pt x="475055" y="179709"/>
                      </a:cubicBezTo>
                      <a:cubicBezTo>
                        <a:pt x="479682" y="177991"/>
                        <a:pt x="480340" y="177947"/>
                        <a:pt x="482983" y="177066"/>
                      </a:cubicBezTo>
                      <a:cubicBezTo>
                        <a:pt x="485626" y="174423"/>
                        <a:pt x="487802" y="171211"/>
                        <a:pt x="490912" y="169138"/>
                      </a:cubicBezTo>
                      <a:cubicBezTo>
                        <a:pt x="493230" y="167593"/>
                        <a:pt x="496349" y="167741"/>
                        <a:pt x="498840" y="166495"/>
                      </a:cubicBezTo>
                      <a:cubicBezTo>
                        <a:pt x="501681" y="165074"/>
                        <a:pt x="503849" y="162460"/>
                        <a:pt x="506768" y="161209"/>
                      </a:cubicBezTo>
                      <a:cubicBezTo>
                        <a:pt x="510106" y="159778"/>
                        <a:pt x="513860" y="159611"/>
                        <a:pt x="517339" y="158567"/>
                      </a:cubicBezTo>
                      <a:cubicBezTo>
                        <a:pt x="522676" y="156966"/>
                        <a:pt x="527910" y="155043"/>
                        <a:pt x="533196" y="153281"/>
                      </a:cubicBezTo>
                      <a:cubicBezTo>
                        <a:pt x="535839" y="152400"/>
                        <a:pt x="538421" y="151313"/>
                        <a:pt x="541124" y="150638"/>
                      </a:cubicBezTo>
                      <a:cubicBezTo>
                        <a:pt x="547036" y="149160"/>
                        <a:pt x="563689" y="145286"/>
                        <a:pt x="567552" y="142710"/>
                      </a:cubicBezTo>
                      <a:cubicBezTo>
                        <a:pt x="580117" y="134333"/>
                        <a:pt x="586448" y="136326"/>
                        <a:pt x="591337" y="132139"/>
                      </a:cubicBezTo>
                      <a:cubicBezTo>
                        <a:pt x="596226" y="127952"/>
                        <a:pt x="594067" y="123669"/>
                        <a:pt x="596884" y="117590"/>
                      </a:cubicBezTo>
                      <a:cubicBezTo>
                        <a:pt x="599701" y="111511"/>
                        <a:pt x="602954" y="104032"/>
                        <a:pt x="608240" y="95663"/>
                      </a:cubicBezTo>
                      <a:cubicBezTo>
                        <a:pt x="613060" y="81201"/>
                        <a:pt x="625868" y="82453"/>
                        <a:pt x="630979" y="79283"/>
                      </a:cubicBezTo>
                      <a:cubicBezTo>
                        <a:pt x="636090" y="76113"/>
                        <a:pt x="636264" y="77522"/>
                        <a:pt x="638907" y="76641"/>
                      </a:cubicBezTo>
                      <a:cubicBezTo>
                        <a:pt x="641550" y="74879"/>
                        <a:pt x="644986" y="73867"/>
                        <a:pt x="646835" y="71355"/>
                      </a:cubicBezTo>
                      <a:cubicBezTo>
                        <a:pt x="648684" y="68843"/>
                        <a:pt x="647826" y="63308"/>
                        <a:pt x="650001" y="61568"/>
                      </a:cubicBezTo>
                      <a:cubicBezTo>
                        <a:pt x="652481" y="59584"/>
                        <a:pt x="655732" y="62236"/>
                        <a:pt x="660049" y="60784"/>
                      </a:cubicBezTo>
                      <a:cubicBezTo>
                        <a:pt x="664366" y="59332"/>
                        <a:pt x="669457" y="55005"/>
                        <a:pt x="675906" y="52856"/>
                      </a:cubicBezTo>
                      <a:cubicBezTo>
                        <a:pt x="698613" y="37716"/>
                        <a:pt x="669892" y="55861"/>
                        <a:pt x="691762" y="44927"/>
                      </a:cubicBezTo>
                      <a:cubicBezTo>
                        <a:pt x="694603" y="43507"/>
                        <a:pt x="696788" y="40932"/>
                        <a:pt x="699691" y="39642"/>
                      </a:cubicBezTo>
                      <a:cubicBezTo>
                        <a:pt x="704782" y="37379"/>
                        <a:pt x="710262" y="36118"/>
                        <a:pt x="715547" y="34356"/>
                      </a:cubicBezTo>
                      <a:lnTo>
                        <a:pt x="731404" y="29071"/>
                      </a:lnTo>
                      <a:cubicBezTo>
                        <a:pt x="760309" y="19437"/>
                        <a:pt x="716530" y="34800"/>
                        <a:pt x="747261" y="21142"/>
                      </a:cubicBezTo>
                      <a:cubicBezTo>
                        <a:pt x="752352" y="18879"/>
                        <a:pt x="758359" y="18766"/>
                        <a:pt x="763117" y="15857"/>
                      </a:cubicBezTo>
                      <a:cubicBezTo>
                        <a:pt x="767875" y="12948"/>
                        <a:pt x="770348" y="5761"/>
                        <a:pt x="775808" y="3689"/>
                      </a:cubicBezTo>
                      <a:cubicBezTo>
                        <a:pt x="781268" y="1617"/>
                        <a:pt x="787600" y="6689"/>
                        <a:pt x="795877" y="3427"/>
                      </a:cubicBezTo>
                      <a:cubicBezTo>
                        <a:pt x="799401" y="2546"/>
                        <a:pt x="811302" y="7619"/>
                        <a:pt x="815973" y="7929"/>
                      </a:cubicBezTo>
                      <a:cubicBezTo>
                        <a:pt x="820644" y="8239"/>
                        <a:pt x="821187" y="5912"/>
                        <a:pt x="823901" y="5286"/>
                      </a:cubicBezTo>
                      <a:cubicBezTo>
                        <a:pt x="832655" y="3266"/>
                        <a:pt x="850329" y="0"/>
                        <a:pt x="850329" y="0"/>
                      </a:cubicBezTo>
                      <a:cubicBezTo>
                        <a:pt x="849448" y="2643"/>
                        <a:pt x="848932" y="5437"/>
                        <a:pt x="847686" y="7929"/>
                      </a:cubicBezTo>
                      <a:cubicBezTo>
                        <a:pt x="846266" y="10770"/>
                        <a:pt x="843691" y="12955"/>
                        <a:pt x="842401" y="15857"/>
                      </a:cubicBezTo>
                      <a:cubicBezTo>
                        <a:pt x="840138" y="20948"/>
                        <a:pt x="837115" y="31713"/>
                        <a:pt x="837115" y="31713"/>
                      </a:cubicBezTo>
                      <a:cubicBezTo>
                        <a:pt x="837996" y="34356"/>
                        <a:pt x="840639" y="36999"/>
                        <a:pt x="839758" y="39642"/>
                      </a:cubicBezTo>
                      <a:cubicBezTo>
                        <a:pt x="837749" y="45668"/>
                        <a:pt x="829187" y="55498"/>
                        <a:pt x="829187" y="55498"/>
                      </a:cubicBezTo>
                      <a:cubicBezTo>
                        <a:pt x="827425" y="66069"/>
                        <a:pt x="821799" y="76703"/>
                        <a:pt x="823901" y="87212"/>
                      </a:cubicBezTo>
                      <a:cubicBezTo>
                        <a:pt x="829733" y="116372"/>
                        <a:pt x="826346" y="105117"/>
                        <a:pt x="831830" y="121568"/>
                      </a:cubicBezTo>
                      <a:cubicBezTo>
                        <a:pt x="826519" y="129533"/>
                        <a:pt x="832183" y="136971"/>
                        <a:pt x="831045" y="147210"/>
                      </a:cubicBezTo>
                      <a:cubicBezTo>
                        <a:pt x="828596" y="169246"/>
                        <a:pt x="817604" y="178256"/>
                        <a:pt x="813330" y="184994"/>
                      </a:cubicBezTo>
                      <a:cubicBezTo>
                        <a:pt x="809056" y="191732"/>
                        <a:pt x="808045" y="186756"/>
                        <a:pt x="805402" y="187637"/>
                      </a:cubicBezTo>
                      <a:cubicBezTo>
                        <a:pt x="802759" y="190280"/>
                        <a:pt x="797886" y="191851"/>
                        <a:pt x="797473" y="195566"/>
                      </a:cubicBezTo>
                      <a:cubicBezTo>
                        <a:pt x="796431" y="204942"/>
                        <a:pt x="809175" y="221046"/>
                        <a:pt x="813330" y="227279"/>
                      </a:cubicBezTo>
                      <a:lnTo>
                        <a:pt x="818616" y="235207"/>
                      </a:lnTo>
                      <a:cubicBezTo>
                        <a:pt x="822609" y="251182"/>
                        <a:pt x="820110" y="242334"/>
                        <a:pt x="826544" y="261635"/>
                      </a:cubicBezTo>
                      <a:lnTo>
                        <a:pt x="829187" y="269563"/>
                      </a:lnTo>
                      <a:cubicBezTo>
                        <a:pt x="830068" y="272206"/>
                        <a:pt x="830285" y="275174"/>
                        <a:pt x="831830" y="277492"/>
                      </a:cubicBezTo>
                      <a:cubicBezTo>
                        <a:pt x="833592" y="280135"/>
                        <a:pt x="835695" y="282579"/>
                        <a:pt x="837115" y="285420"/>
                      </a:cubicBezTo>
                      <a:cubicBezTo>
                        <a:pt x="838361" y="287912"/>
                        <a:pt x="837788" y="291378"/>
                        <a:pt x="839758" y="293348"/>
                      </a:cubicBezTo>
                      <a:cubicBezTo>
                        <a:pt x="848845" y="302435"/>
                        <a:pt x="853574" y="303238"/>
                        <a:pt x="863543" y="306562"/>
                      </a:cubicBezTo>
                      <a:cubicBezTo>
                        <a:pt x="866186" y="309205"/>
                        <a:pt x="868600" y="312097"/>
                        <a:pt x="871471" y="314490"/>
                      </a:cubicBezTo>
                      <a:cubicBezTo>
                        <a:pt x="873911" y="316523"/>
                        <a:pt x="877716" y="317083"/>
                        <a:pt x="879399" y="319776"/>
                      </a:cubicBezTo>
                      <a:cubicBezTo>
                        <a:pt x="882352" y="324501"/>
                        <a:pt x="881594" y="330997"/>
                        <a:pt x="884685" y="335633"/>
                      </a:cubicBezTo>
                      <a:lnTo>
                        <a:pt x="889971" y="343561"/>
                      </a:lnTo>
                      <a:cubicBezTo>
                        <a:pt x="890852" y="346204"/>
                        <a:pt x="891367" y="348998"/>
                        <a:pt x="892613" y="351489"/>
                      </a:cubicBezTo>
                      <a:cubicBezTo>
                        <a:pt x="900126" y="366516"/>
                        <a:pt x="902218" y="359850"/>
                        <a:pt x="924327" y="362060"/>
                      </a:cubicBezTo>
                      <a:cubicBezTo>
                        <a:pt x="944264" y="368707"/>
                        <a:pt x="919680" y="359738"/>
                        <a:pt x="940183" y="369989"/>
                      </a:cubicBezTo>
                      <a:cubicBezTo>
                        <a:pt x="942675" y="371235"/>
                        <a:pt x="945469" y="371750"/>
                        <a:pt x="948112" y="372631"/>
                      </a:cubicBezTo>
                      <a:cubicBezTo>
                        <a:pt x="966286" y="384748"/>
                        <a:pt x="957941" y="381195"/>
                        <a:pt x="971897" y="385845"/>
                      </a:cubicBezTo>
                      <a:cubicBezTo>
                        <a:pt x="974540" y="388488"/>
                        <a:pt x="978010" y="390507"/>
                        <a:pt x="979825" y="393774"/>
                      </a:cubicBezTo>
                      <a:cubicBezTo>
                        <a:pt x="982530" y="398644"/>
                        <a:pt x="982020" y="404994"/>
                        <a:pt x="985110" y="409630"/>
                      </a:cubicBezTo>
                      <a:cubicBezTo>
                        <a:pt x="986872" y="412273"/>
                        <a:pt x="989106" y="414656"/>
                        <a:pt x="990396" y="417559"/>
                      </a:cubicBezTo>
                      <a:cubicBezTo>
                        <a:pt x="1002979" y="445869"/>
                        <a:pt x="989004" y="423397"/>
                        <a:pt x="1000967" y="441344"/>
                      </a:cubicBezTo>
                      <a:cubicBezTo>
                        <a:pt x="1001636" y="444690"/>
                        <a:pt x="1003753" y="458110"/>
                        <a:pt x="1006253" y="462486"/>
                      </a:cubicBezTo>
                      <a:cubicBezTo>
                        <a:pt x="1008438" y="466310"/>
                        <a:pt x="1011655" y="469449"/>
                        <a:pt x="1014181" y="473057"/>
                      </a:cubicBezTo>
                      <a:cubicBezTo>
                        <a:pt x="1017824" y="478261"/>
                        <a:pt x="1021228" y="483628"/>
                        <a:pt x="1024752" y="488913"/>
                      </a:cubicBezTo>
                      <a:lnTo>
                        <a:pt x="1030038" y="496842"/>
                      </a:lnTo>
                      <a:cubicBezTo>
                        <a:pt x="1030358" y="497803"/>
                        <a:pt x="1029109" y="504983"/>
                        <a:pt x="1030038" y="512698"/>
                      </a:cubicBezTo>
                      <a:cubicBezTo>
                        <a:pt x="1030967" y="520413"/>
                        <a:pt x="1042132" y="542910"/>
                        <a:pt x="1035612" y="543132"/>
                      </a:cubicBezTo>
                      <a:cubicBezTo>
                        <a:pt x="1029092" y="543355"/>
                        <a:pt x="1002294" y="517825"/>
                        <a:pt x="990920" y="514033"/>
                      </a:cubicBezTo>
                      <a:cubicBezTo>
                        <a:pt x="985078" y="508191"/>
                        <a:pt x="973374" y="493981"/>
                        <a:pt x="963156" y="488913"/>
                      </a:cubicBezTo>
                      <a:cubicBezTo>
                        <a:pt x="952938" y="483846"/>
                        <a:pt x="938286" y="484949"/>
                        <a:pt x="929612" y="483628"/>
                      </a:cubicBezTo>
                      <a:lnTo>
                        <a:pt x="911113" y="480985"/>
                      </a:lnTo>
                      <a:cubicBezTo>
                        <a:pt x="905161" y="463132"/>
                        <a:pt x="913415" y="482483"/>
                        <a:pt x="900542" y="467771"/>
                      </a:cubicBezTo>
                      <a:cubicBezTo>
                        <a:pt x="896359" y="462990"/>
                        <a:pt x="895997" y="453924"/>
                        <a:pt x="889971" y="451915"/>
                      </a:cubicBezTo>
                      <a:lnTo>
                        <a:pt x="874114" y="446629"/>
                      </a:lnTo>
                      <a:lnTo>
                        <a:pt x="866186" y="443986"/>
                      </a:lnTo>
                      <a:cubicBezTo>
                        <a:pt x="861159" y="444991"/>
                        <a:pt x="850461" y="446563"/>
                        <a:pt x="845043" y="449272"/>
                      </a:cubicBezTo>
                      <a:cubicBezTo>
                        <a:pt x="842202" y="450692"/>
                        <a:pt x="839758" y="452795"/>
                        <a:pt x="837115" y="454557"/>
                      </a:cubicBezTo>
                      <a:cubicBezTo>
                        <a:pt x="835353" y="457200"/>
                        <a:pt x="833250" y="459645"/>
                        <a:pt x="831830" y="462486"/>
                      </a:cubicBezTo>
                      <a:cubicBezTo>
                        <a:pt x="830584" y="464978"/>
                        <a:pt x="830732" y="468096"/>
                        <a:pt x="829187" y="470414"/>
                      </a:cubicBezTo>
                      <a:cubicBezTo>
                        <a:pt x="827114" y="473524"/>
                        <a:pt x="823651" y="475471"/>
                        <a:pt x="821258" y="478342"/>
                      </a:cubicBezTo>
                      <a:cubicBezTo>
                        <a:pt x="819225" y="480782"/>
                        <a:pt x="818083" y="483897"/>
                        <a:pt x="815973" y="486271"/>
                      </a:cubicBezTo>
                      <a:cubicBezTo>
                        <a:pt x="811007" y="491858"/>
                        <a:pt x="804262" y="495908"/>
                        <a:pt x="800116" y="502127"/>
                      </a:cubicBezTo>
                      <a:lnTo>
                        <a:pt x="789545" y="517984"/>
                      </a:lnTo>
                      <a:cubicBezTo>
                        <a:pt x="787783" y="520627"/>
                        <a:pt x="786903" y="524150"/>
                        <a:pt x="784260" y="525912"/>
                      </a:cubicBezTo>
                      <a:cubicBezTo>
                        <a:pt x="774726" y="532268"/>
                        <a:pt x="767719" y="536191"/>
                        <a:pt x="760475" y="547055"/>
                      </a:cubicBezTo>
                      <a:cubicBezTo>
                        <a:pt x="758713" y="549698"/>
                        <a:pt x="756610" y="552142"/>
                        <a:pt x="755189" y="554983"/>
                      </a:cubicBezTo>
                      <a:cubicBezTo>
                        <a:pt x="753943" y="557474"/>
                        <a:pt x="753899" y="560476"/>
                        <a:pt x="752546" y="562911"/>
                      </a:cubicBezTo>
                      <a:cubicBezTo>
                        <a:pt x="749461" y="568464"/>
                        <a:pt x="745499" y="573482"/>
                        <a:pt x="741975" y="578768"/>
                      </a:cubicBezTo>
                      <a:lnTo>
                        <a:pt x="736690" y="586696"/>
                      </a:lnTo>
                      <a:lnTo>
                        <a:pt x="731404" y="594624"/>
                      </a:lnTo>
                      <a:lnTo>
                        <a:pt x="726119" y="610481"/>
                      </a:lnTo>
                      <a:cubicBezTo>
                        <a:pt x="725238" y="613124"/>
                        <a:pt x="725021" y="616091"/>
                        <a:pt x="723476" y="618409"/>
                      </a:cubicBezTo>
                      <a:cubicBezTo>
                        <a:pt x="719952" y="623695"/>
                        <a:pt x="714914" y="628240"/>
                        <a:pt x="712905" y="634266"/>
                      </a:cubicBezTo>
                      <a:cubicBezTo>
                        <a:pt x="709257" y="645207"/>
                        <a:pt x="711807" y="639876"/>
                        <a:pt x="704976" y="650123"/>
                      </a:cubicBezTo>
                      <a:cubicBezTo>
                        <a:pt x="704095" y="655408"/>
                        <a:pt x="705681" y="661795"/>
                        <a:pt x="702334" y="665979"/>
                      </a:cubicBezTo>
                      <a:cubicBezTo>
                        <a:pt x="700594" y="668154"/>
                        <a:pt x="696897" y="664583"/>
                        <a:pt x="694405" y="663337"/>
                      </a:cubicBezTo>
                      <a:cubicBezTo>
                        <a:pt x="691564" y="661917"/>
                        <a:pt x="690001" y="657785"/>
                        <a:pt x="686477" y="658051"/>
                      </a:cubicBezTo>
                      <a:cubicBezTo>
                        <a:pt x="682953" y="658317"/>
                        <a:pt x="677668" y="665814"/>
                        <a:pt x="673263" y="664933"/>
                      </a:cubicBezTo>
                      <a:cubicBezTo>
                        <a:pt x="670620" y="663171"/>
                        <a:pt x="664536" y="665997"/>
                        <a:pt x="660572" y="664410"/>
                      </a:cubicBezTo>
                      <a:cubicBezTo>
                        <a:pt x="656608" y="662823"/>
                        <a:pt x="651767" y="658230"/>
                        <a:pt x="649478" y="655408"/>
                      </a:cubicBezTo>
                      <a:cubicBezTo>
                        <a:pt x="647189" y="652586"/>
                        <a:pt x="648805" y="649450"/>
                        <a:pt x="646835" y="647480"/>
                      </a:cubicBezTo>
                      <a:cubicBezTo>
                        <a:pt x="640859" y="641504"/>
                        <a:pt x="619515" y="647261"/>
                        <a:pt x="617765" y="647480"/>
                      </a:cubicBezTo>
                      <a:cubicBezTo>
                        <a:pt x="615122" y="648361"/>
                        <a:pt x="607000" y="661105"/>
                        <a:pt x="593167" y="664411"/>
                      </a:cubicBezTo>
                      <a:cubicBezTo>
                        <a:pt x="579334" y="667717"/>
                        <a:pt x="553299" y="668151"/>
                        <a:pt x="534765" y="667314"/>
                      </a:cubicBezTo>
                      <a:cubicBezTo>
                        <a:pt x="516231" y="666477"/>
                        <a:pt x="500464" y="661148"/>
                        <a:pt x="481965" y="659386"/>
                      </a:cubicBezTo>
                      <a:cubicBezTo>
                        <a:pt x="478441" y="658505"/>
                        <a:pt x="447576" y="647702"/>
                        <a:pt x="438056" y="644837"/>
                      </a:cubicBezTo>
                      <a:cubicBezTo>
                        <a:pt x="428536" y="641972"/>
                        <a:pt x="429200" y="643283"/>
                        <a:pt x="424842" y="642194"/>
                      </a:cubicBezTo>
                      <a:cubicBezTo>
                        <a:pt x="422140" y="641518"/>
                        <a:pt x="419592" y="640317"/>
                        <a:pt x="416914" y="639552"/>
                      </a:cubicBezTo>
                      <a:cubicBezTo>
                        <a:pt x="413422" y="638554"/>
                        <a:pt x="409822" y="637953"/>
                        <a:pt x="406343" y="636909"/>
                      </a:cubicBezTo>
                      <a:cubicBezTo>
                        <a:pt x="401006" y="635308"/>
                        <a:pt x="395772" y="633385"/>
                        <a:pt x="390486" y="631623"/>
                      </a:cubicBezTo>
                      <a:lnTo>
                        <a:pt x="382558" y="628981"/>
                      </a:lnTo>
                      <a:cubicBezTo>
                        <a:pt x="378549" y="626308"/>
                        <a:pt x="372173" y="621052"/>
                        <a:pt x="366701" y="621052"/>
                      </a:cubicBezTo>
                      <a:cubicBezTo>
                        <a:pt x="358724" y="621052"/>
                        <a:pt x="350854" y="622901"/>
                        <a:pt x="342916" y="623695"/>
                      </a:cubicBezTo>
                      <a:lnTo>
                        <a:pt x="313846" y="626338"/>
                      </a:lnTo>
                      <a:cubicBezTo>
                        <a:pt x="300631" y="630743"/>
                        <a:pt x="308560" y="629862"/>
                        <a:pt x="290061" y="623695"/>
                      </a:cubicBezTo>
                      <a:lnTo>
                        <a:pt x="282132" y="621052"/>
                      </a:lnTo>
                      <a:lnTo>
                        <a:pt x="266276" y="626338"/>
                      </a:lnTo>
                      <a:cubicBezTo>
                        <a:pt x="263633" y="627219"/>
                        <a:pt x="260665" y="627436"/>
                        <a:pt x="258347" y="628981"/>
                      </a:cubicBezTo>
                      <a:cubicBezTo>
                        <a:pt x="255704" y="630743"/>
                        <a:pt x="253321" y="632976"/>
                        <a:pt x="250419" y="634266"/>
                      </a:cubicBezTo>
                      <a:cubicBezTo>
                        <a:pt x="245328" y="636529"/>
                        <a:pt x="234562" y="639552"/>
                        <a:pt x="234562" y="639552"/>
                      </a:cubicBezTo>
                      <a:cubicBezTo>
                        <a:pt x="231919" y="642195"/>
                        <a:pt x="229505" y="645087"/>
                        <a:pt x="226634" y="647480"/>
                      </a:cubicBezTo>
                      <a:cubicBezTo>
                        <a:pt x="224194" y="649513"/>
                        <a:pt x="220952" y="650520"/>
                        <a:pt x="218706" y="652766"/>
                      </a:cubicBezTo>
                      <a:cubicBezTo>
                        <a:pt x="216460" y="655012"/>
                        <a:pt x="215666" y="658448"/>
                        <a:pt x="213420" y="660694"/>
                      </a:cubicBezTo>
                      <a:cubicBezTo>
                        <a:pt x="205847" y="668267"/>
                        <a:pt x="206161" y="664323"/>
                        <a:pt x="197564" y="668622"/>
                      </a:cubicBezTo>
                      <a:cubicBezTo>
                        <a:pt x="194723" y="670043"/>
                        <a:pt x="192278" y="672146"/>
                        <a:pt x="189635" y="673908"/>
                      </a:cubicBezTo>
                      <a:cubicBezTo>
                        <a:pt x="187873" y="671265"/>
                        <a:pt x="187451" y="666668"/>
                        <a:pt x="184350" y="665979"/>
                      </a:cubicBezTo>
                      <a:cubicBezTo>
                        <a:pt x="174251" y="663734"/>
                        <a:pt x="165146" y="667887"/>
                        <a:pt x="157922" y="673908"/>
                      </a:cubicBezTo>
                      <a:cubicBezTo>
                        <a:pt x="155051" y="676301"/>
                        <a:pt x="154002" y="679677"/>
                        <a:pt x="149994" y="681836"/>
                      </a:cubicBezTo>
                      <a:cubicBezTo>
                        <a:pt x="145986" y="683995"/>
                        <a:pt x="140043" y="685979"/>
                        <a:pt x="133876" y="686860"/>
                      </a:cubicBezTo>
                      <a:cubicBezTo>
                        <a:pt x="119921" y="691512"/>
                        <a:pt x="113392" y="695007"/>
                        <a:pt x="107709" y="697693"/>
                      </a:cubicBezTo>
                      <a:cubicBezTo>
                        <a:pt x="102027" y="700379"/>
                        <a:pt x="102794" y="701974"/>
                        <a:pt x="99781" y="702978"/>
                      </a:cubicBezTo>
                      <a:lnTo>
                        <a:pt x="91853" y="705621"/>
                      </a:lnTo>
                      <a:cubicBezTo>
                        <a:pt x="90972" y="702978"/>
                        <a:pt x="93484" y="699232"/>
                        <a:pt x="89210" y="697693"/>
                      </a:cubicBezTo>
                      <a:cubicBezTo>
                        <a:pt x="84936" y="696154"/>
                        <a:pt x="71087" y="698824"/>
                        <a:pt x="66209" y="696385"/>
                      </a:cubicBezTo>
                      <a:cubicBezTo>
                        <a:pt x="63717" y="695139"/>
                        <a:pt x="69389" y="685229"/>
                        <a:pt x="65425" y="681836"/>
                      </a:cubicBezTo>
                      <a:cubicBezTo>
                        <a:pt x="61461" y="678443"/>
                        <a:pt x="47710" y="679552"/>
                        <a:pt x="42424" y="676028"/>
                      </a:cubicBezTo>
                      <a:cubicBezTo>
                        <a:pt x="39520" y="670917"/>
                        <a:pt x="36485" y="664131"/>
                        <a:pt x="33712" y="660694"/>
                      </a:cubicBezTo>
                      <a:cubicBezTo>
                        <a:pt x="30939" y="657257"/>
                        <a:pt x="28338" y="654832"/>
                        <a:pt x="25783" y="655408"/>
                      </a:cubicBezTo>
                      <a:cubicBezTo>
                        <a:pt x="23228" y="655984"/>
                        <a:pt x="22653" y="667145"/>
                        <a:pt x="18379" y="664149"/>
                      </a:cubicBezTo>
                      <a:cubicBezTo>
                        <a:pt x="14105" y="661153"/>
                        <a:pt x="1549" y="651221"/>
                        <a:pt x="140" y="637431"/>
                      </a:cubicBezTo>
                      <a:cubicBezTo>
                        <a:pt x="-1269" y="623641"/>
                        <a:pt x="8372" y="601631"/>
                        <a:pt x="9927" y="581411"/>
                      </a:cubicBezTo>
                      <a:cubicBezTo>
                        <a:pt x="10141" y="578633"/>
                        <a:pt x="10599" y="575452"/>
                        <a:pt x="12569" y="573482"/>
                      </a:cubicBezTo>
                      <a:cubicBezTo>
                        <a:pt x="14539" y="571512"/>
                        <a:pt x="17766" y="571386"/>
                        <a:pt x="20498" y="570840"/>
                      </a:cubicBezTo>
                      <a:cubicBezTo>
                        <a:pt x="26606" y="569619"/>
                        <a:pt x="32831" y="569078"/>
                        <a:pt x="38997" y="568197"/>
                      </a:cubicBezTo>
                      <a:cubicBezTo>
                        <a:pt x="41640" y="566435"/>
                        <a:pt x="44485" y="564944"/>
                        <a:pt x="46925" y="562911"/>
                      </a:cubicBezTo>
                      <a:cubicBezTo>
                        <a:pt x="49796" y="560518"/>
                        <a:pt x="51587" y="556798"/>
                        <a:pt x="54854" y="554983"/>
                      </a:cubicBezTo>
                      <a:cubicBezTo>
                        <a:pt x="59724" y="552277"/>
                        <a:pt x="66074" y="552787"/>
                        <a:pt x="70710" y="549697"/>
                      </a:cubicBezTo>
                      <a:lnTo>
                        <a:pt x="94495" y="533841"/>
                      </a:lnTo>
                      <a:cubicBezTo>
                        <a:pt x="97138" y="532079"/>
                        <a:pt x="99410" y="529559"/>
                        <a:pt x="102424" y="528555"/>
                      </a:cubicBezTo>
                      <a:lnTo>
                        <a:pt x="118280" y="523270"/>
                      </a:lnTo>
                      <a:cubicBezTo>
                        <a:pt x="120923" y="521508"/>
                        <a:pt x="124525" y="520678"/>
                        <a:pt x="126209" y="517984"/>
                      </a:cubicBezTo>
                      <a:cubicBezTo>
                        <a:pt x="141933" y="492825"/>
                        <a:pt x="121479" y="508802"/>
                        <a:pt x="139423" y="496842"/>
                      </a:cubicBezTo>
                      <a:cubicBezTo>
                        <a:pt x="140304" y="494199"/>
                        <a:pt x="142065" y="491699"/>
                        <a:pt x="142065" y="488913"/>
                      </a:cubicBezTo>
                      <a:cubicBezTo>
                        <a:pt x="142065" y="465685"/>
                        <a:pt x="135730" y="489422"/>
                        <a:pt x="142065" y="470414"/>
                      </a:cubicBezTo>
                      <a:cubicBezTo>
                        <a:pt x="141184" y="467771"/>
                        <a:pt x="139423" y="465272"/>
                        <a:pt x="139423" y="462486"/>
                      </a:cubicBezTo>
                      <a:cubicBezTo>
                        <a:pt x="139423" y="455252"/>
                        <a:pt x="144676" y="452647"/>
                        <a:pt x="147351" y="446629"/>
                      </a:cubicBezTo>
                      <a:cubicBezTo>
                        <a:pt x="149614" y="441538"/>
                        <a:pt x="149545" y="435408"/>
                        <a:pt x="152636" y="430772"/>
                      </a:cubicBezTo>
                      <a:cubicBezTo>
                        <a:pt x="154398" y="428129"/>
                        <a:pt x="156160" y="428793"/>
                        <a:pt x="157922" y="422844"/>
                      </a:cubicBezTo>
                      <a:cubicBezTo>
                        <a:pt x="159684" y="416895"/>
                        <a:pt x="163208" y="395080"/>
                        <a:pt x="163208" y="395080"/>
                      </a:cubicBezTo>
                      <a:cubicBezTo>
                        <a:pt x="163712" y="388520"/>
                        <a:pt x="166731" y="371087"/>
                        <a:pt x="168493" y="364703"/>
                      </a:cubicBezTo>
                      <a:cubicBezTo>
                        <a:pt x="170255" y="358319"/>
                        <a:pt x="172017" y="359418"/>
                        <a:pt x="173779" y="356775"/>
                      </a:cubicBezTo>
                      <a:cubicBezTo>
                        <a:pt x="174660" y="352370"/>
                        <a:pt x="175683" y="347992"/>
                        <a:pt x="176421" y="343561"/>
                      </a:cubicBezTo>
                      <a:cubicBezTo>
                        <a:pt x="177445" y="337416"/>
                        <a:pt x="176750" y="330845"/>
                        <a:pt x="179064" y="325061"/>
                      </a:cubicBezTo>
                      <a:cubicBezTo>
                        <a:pt x="180452" y="321591"/>
                        <a:pt x="184350" y="319776"/>
                        <a:pt x="186993" y="317133"/>
                      </a:cubicBezTo>
                      <a:cubicBezTo>
                        <a:pt x="181313" y="300095"/>
                        <a:pt x="181267" y="308324"/>
                        <a:pt x="181707" y="303919"/>
                      </a:cubicBez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PY"/>
                </a:p>
              </p:txBody>
            </p:sp>
            <p:sp>
              <p:nvSpPr>
                <p:cNvPr id="135" name="18 Forma libre">
                  <a:extLst>
                    <a:ext uri="{FF2B5EF4-FFF2-40B4-BE49-F238E27FC236}">
                      <a16:creationId xmlns:a16="http://schemas.microsoft.com/office/drawing/2014/main" id="{3023D9B0-7F7F-4159-8123-3BF036B6B903}"/>
                    </a:ext>
                  </a:extLst>
                </p:cNvPr>
                <p:cNvSpPr/>
                <p:nvPr/>
              </p:nvSpPr>
              <p:spPr>
                <a:xfrm>
                  <a:off x="5057775" y="4400550"/>
                  <a:ext cx="46038" cy="55563"/>
                </a:xfrm>
                <a:custGeom>
                  <a:avLst/>
                  <a:gdLst>
                    <a:gd name="connsiteX0" fmla="*/ 2642 w 45143"/>
                    <a:gd name="connsiteY0" fmla="*/ 39641 h 56055"/>
                    <a:gd name="connsiteX1" fmla="*/ 7928 w 45143"/>
                    <a:gd name="connsiteY1" fmla="*/ 52855 h 56055"/>
                    <a:gd name="connsiteX2" fmla="*/ 23784 w 45143"/>
                    <a:gd name="connsiteY2" fmla="*/ 50212 h 56055"/>
                    <a:gd name="connsiteX3" fmla="*/ 31713 w 45143"/>
                    <a:gd name="connsiteY3" fmla="*/ 47570 h 56055"/>
                    <a:gd name="connsiteX4" fmla="*/ 44927 w 45143"/>
                    <a:gd name="connsiteY4" fmla="*/ 23785 h 56055"/>
                    <a:gd name="connsiteX5" fmla="*/ 42284 w 45143"/>
                    <a:gd name="connsiteY5" fmla="*/ 15856 h 56055"/>
                    <a:gd name="connsiteX6" fmla="*/ 44927 w 45143"/>
                    <a:gd name="connsiteY6" fmla="*/ 5285 h 56055"/>
                    <a:gd name="connsiteX7" fmla="*/ 36998 w 45143"/>
                    <a:gd name="connsiteY7" fmla="*/ 0 h 56055"/>
                    <a:gd name="connsiteX8" fmla="*/ 26427 w 45143"/>
                    <a:gd name="connsiteY8" fmla="*/ 2642 h 56055"/>
                    <a:gd name="connsiteX9" fmla="*/ 15856 w 45143"/>
                    <a:gd name="connsiteY9" fmla="*/ 18499 h 56055"/>
                    <a:gd name="connsiteX10" fmla="*/ 10571 w 45143"/>
                    <a:gd name="connsiteY10" fmla="*/ 26427 h 56055"/>
                    <a:gd name="connsiteX11" fmla="*/ 2642 w 45143"/>
                    <a:gd name="connsiteY11" fmla="*/ 29070 h 56055"/>
                    <a:gd name="connsiteX12" fmla="*/ 0 w 45143"/>
                    <a:gd name="connsiteY12" fmla="*/ 36998 h 56055"/>
                    <a:gd name="connsiteX13" fmla="*/ 2642 w 45143"/>
                    <a:gd name="connsiteY13" fmla="*/ 44927 h 56055"/>
                    <a:gd name="connsiteX14" fmla="*/ 2642 w 45143"/>
                    <a:gd name="connsiteY14" fmla="*/ 39641 h 56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143" h="56055">
                      <a:moveTo>
                        <a:pt x="2642" y="39641"/>
                      </a:moveTo>
                      <a:cubicBezTo>
                        <a:pt x="3523" y="40962"/>
                        <a:pt x="4891" y="49211"/>
                        <a:pt x="7928" y="52855"/>
                      </a:cubicBezTo>
                      <a:cubicBezTo>
                        <a:pt x="14173" y="60349"/>
                        <a:pt x="18893" y="52657"/>
                        <a:pt x="23784" y="50212"/>
                      </a:cubicBezTo>
                      <a:cubicBezTo>
                        <a:pt x="26276" y="48966"/>
                        <a:pt x="29070" y="48451"/>
                        <a:pt x="31713" y="47570"/>
                      </a:cubicBezTo>
                      <a:cubicBezTo>
                        <a:pt x="43829" y="29395"/>
                        <a:pt x="40275" y="37739"/>
                        <a:pt x="44927" y="23785"/>
                      </a:cubicBezTo>
                      <a:cubicBezTo>
                        <a:pt x="44046" y="21142"/>
                        <a:pt x="42284" y="18642"/>
                        <a:pt x="42284" y="15856"/>
                      </a:cubicBezTo>
                      <a:cubicBezTo>
                        <a:pt x="42284" y="12224"/>
                        <a:pt x="46076" y="8731"/>
                        <a:pt x="44927" y="5285"/>
                      </a:cubicBezTo>
                      <a:cubicBezTo>
                        <a:pt x="43922" y="2272"/>
                        <a:pt x="39641" y="1762"/>
                        <a:pt x="36998" y="0"/>
                      </a:cubicBezTo>
                      <a:cubicBezTo>
                        <a:pt x="33474" y="881"/>
                        <a:pt x="29160" y="250"/>
                        <a:pt x="26427" y="2642"/>
                      </a:cubicBezTo>
                      <a:cubicBezTo>
                        <a:pt x="21646" y="6825"/>
                        <a:pt x="19380" y="13213"/>
                        <a:pt x="15856" y="18499"/>
                      </a:cubicBezTo>
                      <a:cubicBezTo>
                        <a:pt x="14094" y="21142"/>
                        <a:pt x="13584" y="25423"/>
                        <a:pt x="10571" y="26427"/>
                      </a:cubicBezTo>
                      <a:lnTo>
                        <a:pt x="2642" y="29070"/>
                      </a:lnTo>
                      <a:cubicBezTo>
                        <a:pt x="1761" y="31713"/>
                        <a:pt x="0" y="34212"/>
                        <a:pt x="0" y="36998"/>
                      </a:cubicBezTo>
                      <a:cubicBezTo>
                        <a:pt x="0" y="39784"/>
                        <a:pt x="1967" y="42224"/>
                        <a:pt x="2642" y="44927"/>
                      </a:cubicBezTo>
                      <a:cubicBezTo>
                        <a:pt x="2856" y="45782"/>
                        <a:pt x="1761" y="38320"/>
                        <a:pt x="2642" y="39641"/>
                      </a:cubicBez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PY"/>
                </a:p>
              </p:txBody>
            </p:sp>
            <p:sp>
              <p:nvSpPr>
                <p:cNvPr id="136" name="19 Forma libre">
                  <a:extLst>
                    <a:ext uri="{FF2B5EF4-FFF2-40B4-BE49-F238E27FC236}">
                      <a16:creationId xmlns:a16="http://schemas.microsoft.com/office/drawing/2014/main" id="{A084EB9E-3F75-4892-A369-4CC0C1021275}"/>
                    </a:ext>
                  </a:extLst>
                </p:cNvPr>
                <p:cNvSpPr/>
                <p:nvPr/>
              </p:nvSpPr>
              <p:spPr>
                <a:xfrm>
                  <a:off x="5000625" y="4308475"/>
                  <a:ext cx="304800" cy="511175"/>
                </a:xfrm>
                <a:custGeom>
                  <a:avLst/>
                  <a:gdLst>
                    <a:gd name="connsiteX0" fmla="*/ 88618 w 303494"/>
                    <a:gd name="connsiteY0" fmla="*/ 84568 h 512698"/>
                    <a:gd name="connsiteX1" fmla="*/ 120331 w 303494"/>
                    <a:gd name="connsiteY1" fmla="*/ 47569 h 512698"/>
                    <a:gd name="connsiteX2" fmla="*/ 125617 w 303494"/>
                    <a:gd name="connsiteY2" fmla="*/ 39641 h 512698"/>
                    <a:gd name="connsiteX3" fmla="*/ 122974 w 303494"/>
                    <a:gd name="connsiteY3" fmla="*/ 31713 h 512698"/>
                    <a:gd name="connsiteX4" fmla="*/ 125617 w 303494"/>
                    <a:gd name="connsiteY4" fmla="*/ 23785 h 512698"/>
                    <a:gd name="connsiteX5" fmla="*/ 138831 w 303494"/>
                    <a:gd name="connsiteY5" fmla="*/ 7928 h 512698"/>
                    <a:gd name="connsiteX6" fmla="*/ 154687 w 303494"/>
                    <a:gd name="connsiteY6" fmla="*/ 2642 h 512698"/>
                    <a:gd name="connsiteX7" fmla="*/ 162616 w 303494"/>
                    <a:gd name="connsiteY7" fmla="*/ 0 h 512698"/>
                    <a:gd name="connsiteX8" fmla="*/ 194329 w 303494"/>
                    <a:gd name="connsiteY8" fmla="*/ 7928 h 512698"/>
                    <a:gd name="connsiteX9" fmla="*/ 204900 w 303494"/>
                    <a:gd name="connsiteY9" fmla="*/ 23785 h 512698"/>
                    <a:gd name="connsiteX10" fmla="*/ 215471 w 303494"/>
                    <a:gd name="connsiteY10" fmla="*/ 47569 h 512698"/>
                    <a:gd name="connsiteX11" fmla="*/ 218114 w 303494"/>
                    <a:gd name="connsiteY11" fmla="*/ 55498 h 512698"/>
                    <a:gd name="connsiteX12" fmla="*/ 223399 w 303494"/>
                    <a:gd name="connsiteY12" fmla="*/ 76640 h 512698"/>
                    <a:gd name="connsiteX13" fmla="*/ 231328 w 303494"/>
                    <a:gd name="connsiteY13" fmla="*/ 92497 h 512698"/>
                    <a:gd name="connsiteX14" fmla="*/ 239256 w 303494"/>
                    <a:gd name="connsiteY14" fmla="*/ 108353 h 512698"/>
                    <a:gd name="connsiteX15" fmla="*/ 244542 w 303494"/>
                    <a:gd name="connsiteY15" fmla="*/ 129495 h 512698"/>
                    <a:gd name="connsiteX16" fmla="*/ 255113 w 303494"/>
                    <a:gd name="connsiteY16" fmla="*/ 145352 h 512698"/>
                    <a:gd name="connsiteX17" fmla="*/ 278898 w 303494"/>
                    <a:gd name="connsiteY17" fmla="*/ 153280 h 512698"/>
                    <a:gd name="connsiteX18" fmla="*/ 286826 w 303494"/>
                    <a:gd name="connsiteY18" fmla="*/ 155923 h 512698"/>
                    <a:gd name="connsiteX19" fmla="*/ 297397 w 303494"/>
                    <a:gd name="connsiteY19" fmla="*/ 158566 h 512698"/>
                    <a:gd name="connsiteX20" fmla="*/ 302683 w 303494"/>
                    <a:gd name="connsiteY20" fmla="*/ 174423 h 512698"/>
                    <a:gd name="connsiteX21" fmla="*/ 297397 w 303494"/>
                    <a:gd name="connsiteY21" fmla="*/ 182351 h 512698"/>
                    <a:gd name="connsiteX22" fmla="*/ 281540 w 303494"/>
                    <a:gd name="connsiteY22" fmla="*/ 195565 h 512698"/>
                    <a:gd name="connsiteX23" fmla="*/ 273612 w 303494"/>
                    <a:gd name="connsiteY23" fmla="*/ 198208 h 512698"/>
                    <a:gd name="connsiteX24" fmla="*/ 257755 w 303494"/>
                    <a:gd name="connsiteY24" fmla="*/ 208779 h 512698"/>
                    <a:gd name="connsiteX25" fmla="*/ 255113 w 303494"/>
                    <a:gd name="connsiteY25" fmla="*/ 219350 h 512698"/>
                    <a:gd name="connsiteX26" fmla="*/ 249827 w 303494"/>
                    <a:gd name="connsiteY26" fmla="*/ 243135 h 512698"/>
                    <a:gd name="connsiteX27" fmla="*/ 244542 w 303494"/>
                    <a:gd name="connsiteY27" fmla="*/ 251063 h 512698"/>
                    <a:gd name="connsiteX28" fmla="*/ 239256 w 303494"/>
                    <a:gd name="connsiteY28" fmla="*/ 266920 h 512698"/>
                    <a:gd name="connsiteX29" fmla="*/ 223399 w 303494"/>
                    <a:gd name="connsiteY29" fmla="*/ 277491 h 512698"/>
                    <a:gd name="connsiteX30" fmla="*/ 215471 w 303494"/>
                    <a:gd name="connsiteY30" fmla="*/ 282776 h 512698"/>
                    <a:gd name="connsiteX31" fmla="*/ 207543 w 303494"/>
                    <a:gd name="connsiteY31" fmla="*/ 285419 h 512698"/>
                    <a:gd name="connsiteX32" fmla="*/ 202257 w 303494"/>
                    <a:gd name="connsiteY32" fmla="*/ 301276 h 512698"/>
                    <a:gd name="connsiteX33" fmla="*/ 199614 w 303494"/>
                    <a:gd name="connsiteY33" fmla="*/ 309204 h 512698"/>
                    <a:gd name="connsiteX34" fmla="*/ 191686 w 303494"/>
                    <a:gd name="connsiteY34" fmla="*/ 311847 h 512698"/>
                    <a:gd name="connsiteX35" fmla="*/ 186400 w 303494"/>
                    <a:gd name="connsiteY35" fmla="*/ 327704 h 512698"/>
                    <a:gd name="connsiteX36" fmla="*/ 181115 w 303494"/>
                    <a:gd name="connsiteY36" fmla="*/ 346203 h 512698"/>
                    <a:gd name="connsiteX37" fmla="*/ 175829 w 303494"/>
                    <a:gd name="connsiteY37" fmla="*/ 354131 h 512698"/>
                    <a:gd name="connsiteX38" fmla="*/ 170544 w 303494"/>
                    <a:gd name="connsiteY38" fmla="*/ 369988 h 512698"/>
                    <a:gd name="connsiteX39" fmla="*/ 173187 w 303494"/>
                    <a:gd name="connsiteY39" fmla="*/ 396416 h 512698"/>
                    <a:gd name="connsiteX40" fmla="*/ 175829 w 303494"/>
                    <a:gd name="connsiteY40" fmla="*/ 404344 h 512698"/>
                    <a:gd name="connsiteX41" fmla="*/ 178472 w 303494"/>
                    <a:gd name="connsiteY41" fmla="*/ 417558 h 512698"/>
                    <a:gd name="connsiteX42" fmla="*/ 181115 w 303494"/>
                    <a:gd name="connsiteY42" fmla="*/ 425486 h 512698"/>
                    <a:gd name="connsiteX43" fmla="*/ 183758 w 303494"/>
                    <a:gd name="connsiteY43" fmla="*/ 436057 h 512698"/>
                    <a:gd name="connsiteX44" fmla="*/ 181115 w 303494"/>
                    <a:gd name="connsiteY44" fmla="*/ 462485 h 512698"/>
                    <a:gd name="connsiteX45" fmla="*/ 175829 w 303494"/>
                    <a:gd name="connsiteY45" fmla="*/ 486270 h 512698"/>
                    <a:gd name="connsiteX46" fmla="*/ 170544 w 303494"/>
                    <a:gd name="connsiteY46" fmla="*/ 494198 h 512698"/>
                    <a:gd name="connsiteX47" fmla="*/ 162616 w 303494"/>
                    <a:gd name="connsiteY47" fmla="*/ 502127 h 512698"/>
                    <a:gd name="connsiteX48" fmla="*/ 146759 w 303494"/>
                    <a:gd name="connsiteY48" fmla="*/ 512698 h 512698"/>
                    <a:gd name="connsiteX49" fmla="*/ 130902 w 303494"/>
                    <a:gd name="connsiteY49" fmla="*/ 507412 h 512698"/>
                    <a:gd name="connsiteX50" fmla="*/ 122974 w 303494"/>
                    <a:gd name="connsiteY50" fmla="*/ 504769 h 512698"/>
                    <a:gd name="connsiteX51" fmla="*/ 107117 w 303494"/>
                    <a:gd name="connsiteY51" fmla="*/ 496841 h 512698"/>
                    <a:gd name="connsiteX52" fmla="*/ 96546 w 303494"/>
                    <a:gd name="connsiteY52" fmla="*/ 480985 h 512698"/>
                    <a:gd name="connsiteX53" fmla="*/ 80689 w 303494"/>
                    <a:gd name="connsiteY53" fmla="*/ 473056 h 512698"/>
                    <a:gd name="connsiteX54" fmla="*/ 72761 w 303494"/>
                    <a:gd name="connsiteY54" fmla="*/ 470413 h 512698"/>
                    <a:gd name="connsiteX55" fmla="*/ 56905 w 303494"/>
                    <a:gd name="connsiteY55" fmla="*/ 459842 h 512698"/>
                    <a:gd name="connsiteX56" fmla="*/ 46333 w 303494"/>
                    <a:gd name="connsiteY56" fmla="*/ 443986 h 512698"/>
                    <a:gd name="connsiteX57" fmla="*/ 43691 w 303494"/>
                    <a:gd name="connsiteY57" fmla="*/ 436057 h 512698"/>
                    <a:gd name="connsiteX58" fmla="*/ 33120 w 303494"/>
                    <a:gd name="connsiteY58" fmla="*/ 433415 h 512698"/>
                    <a:gd name="connsiteX59" fmla="*/ 27834 w 303494"/>
                    <a:gd name="connsiteY59" fmla="*/ 425486 h 512698"/>
                    <a:gd name="connsiteX60" fmla="*/ 25191 w 303494"/>
                    <a:gd name="connsiteY60" fmla="*/ 417558 h 512698"/>
                    <a:gd name="connsiteX61" fmla="*/ 6692 w 303494"/>
                    <a:gd name="connsiteY61" fmla="*/ 393773 h 512698"/>
                    <a:gd name="connsiteX62" fmla="*/ 1406 w 303494"/>
                    <a:gd name="connsiteY62" fmla="*/ 377916 h 512698"/>
                    <a:gd name="connsiteX63" fmla="*/ 9335 w 303494"/>
                    <a:gd name="connsiteY63" fmla="*/ 372631 h 512698"/>
                    <a:gd name="connsiteX64" fmla="*/ 30477 w 303494"/>
                    <a:gd name="connsiteY64" fmla="*/ 367345 h 512698"/>
                    <a:gd name="connsiteX65" fmla="*/ 38405 w 303494"/>
                    <a:gd name="connsiteY65" fmla="*/ 362060 h 512698"/>
                    <a:gd name="connsiteX66" fmla="*/ 46333 w 303494"/>
                    <a:gd name="connsiteY66" fmla="*/ 343560 h 512698"/>
                    <a:gd name="connsiteX67" fmla="*/ 41048 w 303494"/>
                    <a:gd name="connsiteY67" fmla="*/ 335632 h 512698"/>
                    <a:gd name="connsiteX68" fmla="*/ 43691 w 303494"/>
                    <a:gd name="connsiteY68" fmla="*/ 319775 h 512698"/>
                    <a:gd name="connsiteX69" fmla="*/ 46333 w 303494"/>
                    <a:gd name="connsiteY69" fmla="*/ 311847 h 512698"/>
                    <a:gd name="connsiteX70" fmla="*/ 48976 w 303494"/>
                    <a:gd name="connsiteY70" fmla="*/ 298633 h 512698"/>
                    <a:gd name="connsiteX71" fmla="*/ 51619 w 303494"/>
                    <a:gd name="connsiteY71" fmla="*/ 290705 h 512698"/>
                    <a:gd name="connsiteX72" fmla="*/ 54262 w 303494"/>
                    <a:gd name="connsiteY72" fmla="*/ 280134 h 512698"/>
                    <a:gd name="connsiteX73" fmla="*/ 78047 w 303494"/>
                    <a:gd name="connsiteY73" fmla="*/ 269563 h 512698"/>
                    <a:gd name="connsiteX74" fmla="*/ 85975 w 303494"/>
                    <a:gd name="connsiteY74" fmla="*/ 266920 h 512698"/>
                    <a:gd name="connsiteX75" fmla="*/ 93903 w 303494"/>
                    <a:gd name="connsiteY75" fmla="*/ 264277 h 512698"/>
                    <a:gd name="connsiteX76" fmla="*/ 99189 w 303494"/>
                    <a:gd name="connsiteY76" fmla="*/ 256349 h 512698"/>
                    <a:gd name="connsiteX77" fmla="*/ 104474 w 303494"/>
                    <a:gd name="connsiteY77" fmla="*/ 211422 h 512698"/>
                    <a:gd name="connsiteX78" fmla="*/ 101832 w 303494"/>
                    <a:gd name="connsiteY78" fmla="*/ 203493 h 512698"/>
                    <a:gd name="connsiteX79" fmla="*/ 91261 w 303494"/>
                    <a:gd name="connsiteY79" fmla="*/ 187637 h 512698"/>
                    <a:gd name="connsiteX80" fmla="*/ 80689 w 303494"/>
                    <a:gd name="connsiteY80" fmla="*/ 171780 h 512698"/>
                    <a:gd name="connsiteX81" fmla="*/ 75404 w 303494"/>
                    <a:gd name="connsiteY81" fmla="*/ 163852 h 512698"/>
                    <a:gd name="connsiteX82" fmla="*/ 70118 w 303494"/>
                    <a:gd name="connsiteY82" fmla="*/ 155923 h 512698"/>
                    <a:gd name="connsiteX83" fmla="*/ 93903 w 303494"/>
                    <a:gd name="connsiteY83" fmla="*/ 137424 h 512698"/>
                    <a:gd name="connsiteX84" fmla="*/ 101832 w 303494"/>
                    <a:gd name="connsiteY84" fmla="*/ 134781 h 512698"/>
                    <a:gd name="connsiteX85" fmla="*/ 107117 w 303494"/>
                    <a:gd name="connsiteY85" fmla="*/ 126853 h 512698"/>
                    <a:gd name="connsiteX86" fmla="*/ 104474 w 303494"/>
                    <a:gd name="connsiteY86" fmla="*/ 116282 h 512698"/>
                    <a:gd name="connsiteX87" fmla="*/ 101832 w 303494"/>
                    <a:gd name="connsiteY87" fmla="*/ 103068 h 512698"/>
                    <a:gd name="connsiteX88" fmla="*/ 88618 w 303494"/>
                    <a:gd name="connsiteY88" fmla="*/ 84568 h 512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303494" h="512698">
                      <a:moveTo>
                        <a:pt x="88618" y="84568"/>
                      </a:moveTo>
                      <a:cubicBezTo>
                        <a:pt x="91701" y="75318"/>
                        <a:pt x="102110" y="76201"/>
                        <a:pt x="120331" y="47569"/>
                      </a:cubicBezTo>
                      <a:cubicBezTo>
                        <a:pt x="122036" y="44889"/>
                        <a:pt x="125617" y="39641"/>
                        <a:pt x="125617" y="39641"/>
                      </a:cubicBezTo>
                      <a:cubicBezTo>
                        <a:pt x="124736" y="36998"/>
                        <a:pt x="122974" y="34499"/>
                        <a:pt x="122974" y="31713"/>
                      </a:cubicBezTo>
                      <a:cubicBezTo>
                        <a:pt x="122974" y="28927"/>
                        <a:pt x="124371" y="26277"/>
                        <a:pt x="125617" y="23785"/>
                      </a:cubicBezTo>
                      <a:cubicBezTo>
                        <a:pt x="127769" y="19480"/>
                        <a:pt x="134781" y="10178"/>
                        <a:pt x="138831" y="7928"/>
                      </a:cubicBezTo>
                      <a:cubicBezTo>
                        <a:pt x="143701" y="5222"/>
                        <a:pt x="149402" y="4404"/>
                        <a:pt x="154687" y="2642"/>
                      </a:cubicBezTo>
                      <a:lnTo>
                        <a:pt x="162616" y="0"/>
                      </a:lnTo>
                      <a:cubicBezTo>
                        <a:pt x="172675" y="1117"/>
                        <a:pt x="186486" y="-1036"/>
                        <a:pt x="194329" y="7928"/>
                      </a:cubicBezTo>
                      <a:cubicBezTo>
                        <a:pt x="198512" y="12709"/>
                        <a:pt x="204900" y="23785"/>
                        <a:pt x="204900" y="23785"/>
                      </a:cubicBezTo>
                      <a:cubicBezTo>
                        <a:pt x="210025" y="54528"/>
                        <a:pt x="202452" y="28040"/>
                        <a:pt x="215471" y="47569"/>
                      </a:cubicBezTo>
                      <a:cubicBezTo>
                        <a:pt x="217016" y="49887"/>
                        <a:pt x="217381" y="52810"/>
                        <a:pt x="218114" y="55498"/>
                      </a:cubicBezTo>
                      <a:cubicBezTo>
                        <a:pt x="220025" y="62506"/>
                        <a:pt x="221102" y="69749"/>
                        <a:pt x="223399" y="76640"/>
                      </a:cubicBezTo>
                      <a:cubicBezTo>
                        <a:pt x="227047" y="87581"/>
                        <a:pt x="224497" y="82250"/>
                        <a:pt x="231328" y="92497"/>
                      </a:cubicBezTo>
                      <a:cubicBezTo>
                        <a:pt x="237967" y="112420"/>
                        <a:pt x="229012" y="87866"/>
                        <a:pt x="239256" y="108353"/>
                      </a:cubicBezTo>
                      <a:cubicBezTo>
                        <a:pt x="250687" y="131213"/>
                        <a:pt x="229474" y="96347"/>
                        <a:pt x="244542" y="129495"/>
                      </a:cubicBezTo>
                      <a:cubicBezTo>
                        <a:pt x="247171" y="135278"/>
                        <a:pt x="249087" y="143343"/>
                        <a:pt x="255113" y="145352"/>
                      </a:cubicBezTo>
                      <a:lnTo>
                        <a:pt x="278898" y="153280"/>
                      </a:lnTo>
                      <a:cubicBezTo>
                        <a:pt x="281541" y="154161"/>
                        <a:pt x="284124" y="155247"/>
                        <a:pt x="286826" y="155923"/>
                      </a:cubicBezTo>
                      <a:lnTo>
                        <a:pt x="297397" y="158566"/>
                      </a:lnTo>
                      <a:cubicBezTo>
                        <a:pt x="299159" y="163852"/>
                        <a:pt x="305774" y="169787"/>
                        <a:pt x="302683" y="174423"/>
                      </a:cubicBezTo>
                      <a:cubicBezTo>
                        <a:pt x="300921" y="177066"/>
                        <a:pt x="299430" y="179911"/>
                        <a:pt x="297397" y="182351"/>
                      </a:cubicBezTo>
                      <a:cubicBezTo>
                        <a:pt x="293221" y="187362"/>
                        <a:pt x="287480" y="192595"/>
                        <a:pt x="281540" y="195565"/>
                      </a:cubicBezTo>
                      <a:cubicBezTo>
                        <a:pt x="279048" y="196811"/>
                        <a:pt x="276047" y="196855"/>
                        <a:pt x="273612" y="198208"/>
                      </a:cubicBezTo>
                      <a:cubicBezTo>
                        <a:pt x="268059" y="201293"/>
                        <a:pt x="257755" y="208779"/>
                        <a:pt x="257755" y="208779"/>
                      </a:cubicBezTo>
                      <a:cubicBezTo>
                        <a:pt x="256874" y="212303"/>
                        <a:pt x="255825" y="215788"/>
                        <a:pt x="255113" y="219350"/>
                      </a:cubicBezTo>
                      <a:cubicBezTo>
                        <a:pt x="253760" y="226117"/>
                        <a:pt x="253256" y="236277"/>
                        <a:pt x="249827" y="243135"/>
                      </a:cubicBezTo>
                      <a:cubicBezTo>
                        <a:pt x="248407" y="245976"/>
                        <a:pt x="245832" y="248161"/>
                        <a:pt x="244542" y="251063"/>
                      </a:cubicBezTo>
                      <a:cubicBezTo>
                        <a:pt x="242279" y="256154"/>
                        <a:pt x="243892" y="263829"/>
                        <a:pt x="239256" y="266920"/>
                      </a:cubicBezTo>
                      <a:lnTo>
                        <a:pt x="223399" y="277491"/>
                      </a:lnTo>
                      <a:cubicBezTo>
                        <a:pt x="220756" y="279253"/>
                        <a:pt x="218484" y="281772"/>
                        <a:pt x="215471" y="282776"/>
                      </a:cubicBezTo>
                      <a:lnTo>
                        <a:pt x="207543" y="285419"/>
                      </a:lnTo>
                      <a:lnTo>
                        <a:pt x="202257" y="301276"/>
                      </a:lnTo>
                      <a:cubicBezTo>
                        <a:pt x="201376" y="303919"/>
                        <a:pt x="202257" y="308323"/>
                        <a:pt x="199614" y="309204"/>
                      </a:cubicBezTo>
                      <a:lnTo>
                        <a:pt x="191686" y="311847"/>
                      </a:lnTo>
                      <a:cubicBezTo>
                        <a:pt x="189924" y="317133"/>
                        <a:pt x="187751" y="322299"/>
                        <a:pt x="186400" y="327704"/>
                      </a:cubicBezTo>
                      <a:cubicBezTo>
                        <a:pt x="185552" y="331095"/>
                        <a:pt x="183012" y="342409"/>
                        <a:pt x="181115" y="346203"/>
                      </a:cubicBezTo>
                      <a:cubicBezTo>
                        <a:pt x="179694" y="349044"/>
                        <a:pt x="177591" y="351488"/>
                        <a:pt x="175829" y="354131"/>
                      </a:cubicBezTo>
                      <a:cubicBezTo>
                        <a:pt x="174067" y="359417"/>
                        <a:pt x="169990" y="364444"/>
                        <a:pt x="170544" y="369988"/>
                      </a:cubicBezTo>
                      <a:cubicBezTo>
                        <a:pt x="171425" y="378797"/>
                        <a:pt x="171841" y="387666"/>
                        <a:pt x="173187" y="396416"/>
                      </a:cubicBezTo>
                      <a:cubicBezTo>
                        <a:pt x="173611" y="399169"/>
                        <a:pt x="175153" y="401642"/>
                        <a:pt x="175829" y="404344"/>
                      </a:cubicBezTo>
                      <a:cubicBezTo>
                        <a:pt x="176918" y="408702"/>
                        <a:pt x="177382" y="413200"/>
                        <a:pt x="178472" y="417558"/>
                      </a:cubicBezTo>
                      <a:cubicBezTo>
                        <a:pt x="179148" y="420260"/>
                        <a:pt x="180350" y="422808"/>
                        <a:pt x="181115" y="425486"/>
                      </a:cubicBezTo>
                      <a:cubicBezTo>
                        <a:pt x="182113" y="428978"/>
                        <a:pt x="182877" y="432533"/>
                        <a:pt x="183758" y="436057"/>
                      </a:cubicBezTo>
                      <a:cubicBezTo>
                        <a:pt x="182877" y="444866"/>
                        <a:pt x="182213" y="453700"/>
                        <a:pt x="181115" y="462485"/>
                      </a:cubicBezTo>
                      <a:cubicBezTo>
                        <a:pt x="180438" y="467901"/>
                        <a:pt x="178907" y="480115"/>
                        <a:pt x="175829" y="486270"/>
                      </a:cubicBezTo>
                      <a:cubicBezTo>
                        <a:pt x="174409" y="489111"/>
                        <a:pt x="172577" y="491758"/>
                        <a:pt x="170544" y="494198"/>
                      </a:cubicBezTo>
                      <a:cubicBezTo>
                        <a:pt x="168151" y="497069"/>
                        <a:pt x="165566" y="499832"/>
                        <a:pt x="162616" y="502127"/>
                      </a:cubicBezTo>
                      <a:cubicBezTo>
                        <a:pt x="157602" y="506027"/>
                        <a:pt x="146759" y="512698"/>
                        <a:pt x="146759" y="512698"/>
                      </a:cubicBezTo>
                      <a:lnTo>
                        <a:pt x="130902" y="507412"/>
                      </a:lnTo>
                      <a:cubicBezTo>
                        <a:pt x="128259" y="506531"/>
                        <a:pt x="125292" y="506314"/>
                        <a:pt x="122974" y="504769"/>
                      </a:cubicBezTo>
                      <a:cubicBezTo>
                        <a:pt x="112728" y="497939"/>
                        <a:pt x="118059" y="500488"/>
                        <a:pt x="107117" y="496841"/>
                      </a:cubicBezTo>
                      <a:cubicBezTo>
                        <a:pt x="103593" y="491556"/>
                        <a:pt x="102572" y="482994"/>
                        <a:pt x="96546" y="480985"/>
                      </a:cubicBezTo>
                      <a:cubicBezTo>
                        <a:pt x="76620" y="474342"/>
                        <a:pt x="101181" y="483303"/>
                        <a:pt x="80689" y="473056"/>
                      </a:cubicBezTo>
                      <a:cubicBezTo>
                        <a:pt x="78197" y="471810"/>
                        <a:pt x="75196" y="471766"/>
                        <a:pt x="72761" y="470413"/>
                      </a:cubicBezTo>
                      <a:cubicBezTo>
                        <a:pt x="67208" y="467328"/>
                        <a:pt x="56905" y="459842"/>
                        <a:pt x="56905" y="459842"/>
                      </a:cubicBezTo>
                      <a:cubicBezTo>
                        <a:pt x="50619" y="440987"/>
                        <a:pt x="59534" y="463787"/>
                        <a:pt x="46333" y="443986"/>
                      </a:cubicBezTo>
                      <a:cubicBezTo>
                        <a:pt x="44788" y="441668"/>
                        <a:pt x="45866" y="437797"/>
                        <a:pt x="43691" y="436057"/>
                      </a:cubicBezTo>
                      <a:cubicBezTo>
                        <a:pt x="40855" y="433788"/>
                        <a:pt x="36644" y="434296"/>
                        <a:pt x="33120" y="433415"/>
                      </a:cubicBezTo>
                      <a:cubicBezTo>
                        <a:pt x="31358" y="430772"/>
                        <a:pt x="29255" y="428327"/>
                        <a:pt x="27834" y="425486"/>
                      </a:cubicBezTo>
                      <a:cubicBezTo>
                        <a:pt x="26588" y="422994"/>
                        <a:pt x="26544" y="419993"/>
                        <a:pt x="25191" y="417558"/>
                      </a:cubicBezTo>
                      <a:cubicBezTo>
                        <a:pt x="17288" y="403332"/>
                        <a:pt x="16323" y="403404"/>
                        <a:pt x="6692" y="393773"/>
                      </a:cubicBezTo>
                      <a:cubicBezTo>
                        <a:pt x="4930" y="388487"/>
                        <a:pt x="-3230" y="381006"/>
                        <a:pt x="1406" y="377916"/>
                      </a:cubicBezTo>
                      <a:cubicBezTo>
                        <a:pt x="4049" y="376154"/>
                        <a:pt x="6361" y="373746"/>
                        <a:pt x="9335" y="372631"/>
                      </a:cubicBezTo>
                      <a:cubicBezTo>
                        <a:pt x="21398" y="368108"/>
                        <a:pt x="20695" y="372236"/>
                        <a:pt x="30477" y="367345"/>
                      </a:cubicBezTo>
                      <a:cubicBezTo>
                        <a:pt x="33318" y="365925"/>
                        <a:pt x="35762" y="363822"/>
                        <a:pt x="38405" y="362060"/>
                      </a:cubicBezTo>
                      <a:cubicBezTo>
                        <a:pt x="38751" y="361367"/>
                        <a:pt x="46820" y="346479"/>
                        <a:pt x="46333" y="343560"/>
                      </a:cubicBezTo>
                      <a:cubicBezTo>
                        <a:pt x="45811" y="340427"/>
                        <a:pt x="42810" y="338275"/>
                        <a:pt x="41048" y="335632"/>
                      </a:cubicBezTo>
                      <a:cubicBezTo>
                        <a:pt x="41929" y="330346"/>
                        <a:pt x="42529" y="325006"/>
                        <a:pt x="43691" y="319775"/>
                      </a:cubicBezTo>
                      <a:cubicBezTo>
                        <a:pt x="44295" y="317056"/>
                        <a:pt x="45657" y="314549"/>
                        <a:pt x="46333" y="311847"/>
                      </a:cubicBezTo>
                      <a:cubicBezTo>
                        <a:pt x="47422" y="307489"/>
                        <a:pt x="47886" y="302991"/>
                        <a:pt x="48976" y="298633"/>
                      </a:cubicBezTo>
                      <a:cubicBezTo>
                        <a:pt x="49652" y="295931"/>
                        <a:pt x="50854" y="293383"/>
                        <a:pt x="51619" y="290705"/>
                      </a:cubicBezTo>
                      <a:cubicBezTo>
                        <a:pt x="52617" y="287213"/>
                        <a:pt x="52247" y="283156"/>
                        <a:pt x="54262" y="280134"/>
                      </a:cubicBezTo>
                      <a:cubicBezTo>
                        <a:pt x="57853" y="274748"/>
                        <a:pt x="74916" y="270606"/>
                        <a:pt x="78047" y="269563"/>
                      </a:cubicBezTo>
                      <a:lnTo>
                        <a:pt x="85975" y="266920"/>
                      </a:lnTo>
                      <a:lnTo>
                        <a:pt x="93903" y="264277"/>
                      </a:lnTo>
                      <a:cubicBezTo>
                        <a:pt x="95665" y="261634"/>
                        <a:pt x="98637" y="259477"/>
                        <a:pt x="99189" y="256349"/>
                      </a:cubicBezTo>
                      <a:cubicBezTo>
                        <a:pt x="110914" y="189915"/>
                        <a:pt x="95922" y="237086"/>
                        <a:pt x="104474" y="211422"/>
                      </a:cubicBezTo>
                      <a:cubicBezTo>
                        <a:pt x="103593" y="208779"/>
                        <a:pt x="103185" y="205928"/>
                        <a:pt x="101832" y="203493"/>
                      </a:cubicBezTo>
                      <a:cubicBezTo>
                        <a:pt x="98747" y="197940"/>
                        <a:pt x="94785" y="192922"/>
                        <a:pt x="91261" y="187637"/>
                      </a:cubicBezTo>
                      <a:lnTo>
                        <a:pt x="80689" y="171780"/>
                      </a:lnTo>
                      <a:lnTo>
                        <a:pt x="75404" y="163852"/>
                      </a:lnTo>
                      <a:lnTo>
                        <a:pt x="70118" y="155923"/>
                      </a:lnTo>
                      <a:cubicBezTo>
                        <a:pt x="76958" y="149084"/>
                        <a:pt x="84423" y="140584"/>
                        <a:pt x="93903" y="137424"/>
                      </a:cubicBezTo>
                      <a:lnTo>
                        <a:pt x="101832" y="134781"/>
                      </a:lnTo>
                      <a:cubicBezTo>
                        <a:pt x="103594" y="132138"/>
                        <a:pt x="106668" y="129997"/>
                        <a:pt x="107117" y="126853"/>
                      </a:cubicBezTo>
                      <a:cubicBezTo>
                        <a:pt x="107631" y="123257"/>
                        <a:pt x="105262" y="119828"/>
                        <a:pt x="104474" y="116282"/>
                      </a:cubicBezTo>
                      <a:cubicBezTo>
                        <a:pt x="103500" y="111897"/>
                        <a:pt x="102713" y="107473"/>
                        <a:pt x="101832" y="103068"/>
                      </a:cubicBezTo>
                      <a:cubicBezTo>
                        <a:pt x="105588" y="91796"/>
                        <a:pt x="85535" y="93818"/>
                        <a:pt x="88618" y="84568"/>
                      </a:cubicBez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PY"/>
                </a:p>
              </p:txBody>
            </p:sp>
            <p:sp>
              <p:nvSpPr>
                <p:cNvPr id="137" name="21 Forma libre">
                  <a:extLst>
                    <a:ext uri="{FF2B5EF4-FFF2-40B4-BE49-F238E27FC236}">
                      <a16:creationId xmlns:a16="http://schemas.microsoft.com/office/drawing/2014/main" id="{7B568AE8-34DE-4405-9C33-5AB759FF2EEB}"/>
                    </a:ext>
                  </a:extLst>
                </p:cNvPr>
                <p:cNvSpPr/>
                <p:nvPr/>
              </p:nvSpPr>
              <p:spPr>
                <a:xfrm>
                  <a:off x="6210300" y="3929063"/>
                  <a:ext cx="622300" cy="1057275"/>
                </a:xfrm>
                <a:custGeom>
                  <a:avLst/>
                  <a:gdLst>
                    <a:gd name="connsiteX0" fmla="*/ 618409 w 622327"/>
                    <a:gd name="connsiteY0" fmla="*/ 150638 h 1057110"/>
                    <a:gd name="connsiteX1" fmla="*/ 602553 w 622327"/>
                    <a:gd name="connsiteY1" fmla="*/ 147995 h 1057110"/>
                    <a:gd name="connsiteX2" fmla="*/ 560268 w 622327"/>
                    <a:gd name="connsiteY2" fmla="*/ 153281 h 1057110"/>
                    <a:gd name="connsiteX3" fmla="*/ 552340 w 622327"/>
                    <a:gd name="connsiteY3" fmla="*/ 155923 h 1057110"/>
                    <a:gd name="connsiteX4" fmla="*/ 528555 w 622327"/>
                    <a:gd name="connsiteY4" fmla="*/ 158566 h 1057110"/>
                    <a:gd name="connsiteX5" fmla="*/ 512698 w 622327"/>
                    <a:gd name="connsiteY5" fmla="*/ 153281 h 1057110"/>
                    <a:gd name="connsiteX6" fmla="*/ 504770 w 622327"/>
                    <a:gd name="connsiteY6" fmla="*/ 150638 h 1057110"/>
                    <a:gd name="connsiteX7" fmla="*/ 499485 w 622327"/>
                    <a:gd name="connsiteY7" fmla="*/ 142710 h 1057110"/>
                    <a:gd name="connsiteX8" fmla="*/ 483628 w 622327"/>
                    <a:gd name="connsiteY8" fmla="*/ 137424 h 1057110"/>
                    <a:gd name="connsiteX9" fmla="*/ 428130 w 622327"/>
                    <a:gd name="connsiteY9" fmla="*/ 132139 h 1057110"/>
                    <a:gd name="connsiteX10" fmla="*/ 420201 w 622327"/>
                    <a:gd name="connsiteY10" fmla="*/ 129496 h 1057110"/>
                    <a:gd name="connsiteX11" fmla="*/ 417559 w 622327"/>
                    <a:gd name="connsiteY11" fmla="*/ 121567 h 1057110"/>
                    <a:gd name="connsiteX12" fmla="*/ 401702 w 622327"/>
                    <a:gd name="connsiteY12" fmla="*/ 116282 h 1057110"/>
                    <a:gd name="connsiteX13" fmla="*/ 393774 w 622327"/>
                    <a:gd name="connsiteY13" fmla="*/ 110996 h 1057110"/>
                    <a:gd name="connsiteX14" fmla="*/ 380560 w 622327"/>
                    <a:gd name="connsiteY14" fmla="*/ 113639 h 1057110"/>
                    <a:gd name="connsiteX15" fmla="*/ 372631 w 622327"/>
                    <a:gd name="connsiteY15" fmla="*/ 118925 h 1057110"/>
                    <a:gd name="connsiteX16" fmla="*/ 364703 w 622327"/>
                    <a:gd name="connsiteY16" fmla="*/ 121567 h 1057110"/>
                    <a:gd name="connsiteX17" fmla="*/ 348846 w 622327"/>
                    <a:gd name="connsiteY17" fmla="*/ 118925 h 1057110"/>
                    <a:gd name="connsiteX18" fmla="*/ 346204 w 622327"/>
                    <a:gd name="connsiteY18" fmla="*/ 110996 h 1057110"/>
                    <a:gd name="connsiteX19" fmla="*/ 338275 w 622327"/>
                    <a:gd name="connsiteY19" fmla="*/ 108354 h 1057110"/>
                    <a:gd name="connsiteX20" fmla="*/ 319776 w 622327"/>
                    <a:gd name="connsiteY20" fmla="*/ 84569 h 1057110"/>
                    <a:gd name="connsiteX21" fmla="*/ 306562 w 622327"/>
                    <a:gd name="connsiteY21" fmla="*/ 71355 h 1057110"/>
                    <a:gd name="connsiteX22" fmla="*/ 301277 w 622327"/>
                    <a:gd name="connsiteY22" fmla="*/ 63426 h 1057110"/>
                    <a:gd name="connsiteX23" fmla="*/ 280134 w 622327"/>
                    <a:gd name="connsiteY23" fmla="*/ 58141 h 1057110"/>
                    <a:gd name="connsiteX24" fmla="*/ 272206 w 622327"/>
                    <a:gd name="connsiteY24" fmla="*/ 52855 h 1057110"/>
                    <a:gd name="connsiteX25" fmla="*/ 256349 w 622327"/>
                    <a:gd name="connsiteY25" fmla="*/ 47570 h 1057110"/>
                    <a:gd name="connsiteX26" fmla="*/ 248421 w 622327"/>
                    <a:gd name="connsiteY26" fmla="*/ 44927 h 1057110"/>
                    <a:gd name="connsiteX27" fmla="*/ 221993 w 622327"/>
                    <a:gd name="connsiteY27" fmla="*/ 42284 h 1057110"/>
                    <a:gd name="connsiteX28" fmla="*/ 214065 w 622327"/>
                    <a:gd name="connsiteY28" fmla="*/ 36999 h 1057110"/>
                    <a:gd name="connsiteX29" fmla="*/ 211422 w 622327"/>
                    <a:gd name="connsiteY29" fmla="*/ 29070 h 1057110"/>
                    <a:gd name="connsiteX30" fmla="*/ 203494 w 622327"/>
                    <a:gd name="connsiteY30" fmla="*/ 10571 h 1057110"/>
                    <a:gd name="connsiteX31" fmla="*/ 195566 w 622327"/>
                    <a:gd name="connsiteY31" fmla="*/ 7928 h 1057110"/>
                    <a:gd name="connsiteX32" fmla="*/ 190280 w 622327"/>
                    <a:gd name="connsiteY32" fmla="*/ 0 h 1057110"/>
                    <a:gd name="connsiteX33" fmla="*/ 184994 w 622327"/>
                    <a:gd name="connsiteY33" fmla="*/ 7928 h 1057110"/>
                    <a:gd name="connsiteX34" fmla="*/ 177066 w 622327"/>
                    <a:gd name="connsiteY34" fmla="*/ 15856 h 1057110"/>
                    <a:gd name="connsiteX35" fmla="*/ 161209 w 622327"/>
                    <a:gd name="connsiteY35" fmla="*/ 21142 h 1057110"/>
                    <a:gd name="connsiteX36" fmla="*/ 153281 w 622327"/>
                    <a:gd name="connsiteY36" fmla="*/ 23785 h 1057110"/>
                    <a:gd name="connsiteX37" fmla="*/ 129496 w 622327"/>
                    <a:gd name="connsiteY37" fmla="*/ 29070 h 1057110"/>
                    <a:gd name="connsiteX38" fmla="*/ 124211 w 622327"/>
                    <a:gd name="connsiteY38" fmla="*/ 36999 h 1057110"/>
                    <a:gd name="connsiteX39" fmla="*/ 121568 w 622327"/>
                    <a:gd name="connsiteY39" fmla="*/ 44927 h 1057110"/>
                    <a:gd name="connsiteX40" fmla="*/ 113640 w 622327"/>
                    <a:gd name="connsiteY40" fmla="*/ 52855 h 1057110"/>
                    <a:gd name="connsiteX41" fmla="*/ 110997 w 622327"/>
                    <a:gd name="connsiteY41" fmla="*/ 76640 h 1057110"/>
                    <a:gd name="connsiteX42" fmla="*/ 110997 w 622327"/>
                    <a:gd name="connsiteY42" fmla="*/ 100425 h 1057110"/>
                    <a:gd name="connsiteX43" fmla="*/ 108354 w 622327"/>
                    <a:gd name="connsiteY43" fmla="*/ 124210 h 1057110"/>
                    <a:gd name="connsiteX44" fmla="*/ 110997 w 622327"/>
                    <a:gd name="connsiteY44" fmla="*/ 134781 h 1057110"/>
                    <a:gd name="connsiteX45" fmla="*/ 108354 w 622327"/>
                    <a:gd name="connsiteY45" fmla="*/ 142710 h 1057110"/>
                    <a:gd name="connsiteX46" fmla="*/ 105711 w 622327"/>
                    <a:gd name="connsiteY46" fmla="*/ 158566 h 1057110"/>
                    <a:gd name="connsiteX47" fmla="*/ 108354 w 622327"/>
                    <a:gd name="connsiteY47" fmla="*/ 169137 h 1057110"/>
                    <a:gd name="connsiteX48" fmla="*/ 105711 w 622327"/>
                    <a:gd name="connsiteY48" fmla="*/ 177066 h 1057110"/>
                    <a:gd name="connsiteX49" fmla="*/ 97783 w 622327"/>
                    <a:gd name="connsiteY49" fmla="*/ 198208 h 1057110"/>
                    <a:gd name="connsiteX50" fmla="*/ 95140 w 622327"/>
                    <a:gd name="connsiteY50" fmla="*/ 208779 h 1057110"/>
                    <a:gd name="connsiteX51" fmla="*/ 87212 w 622327"/>
                    <a:gd name="connsiteY51" fmla="*/ 211422 h 1057110"/>
                    <a:gd name="connsiteX52" fmla="*/ 84569 w 622327"/>
                    <a:gd name="connsiteY52" fmla="*/ 219350 h 1057110"/>
                    <a:gd name="connsiteX53" fmla="*/ 87212 w 622327"/>
                    <a:gd name="connsiteY53" fmla="*/ 235207 h 1057110"/>
                    <a:gd name="connsiteX54" fmla="*/ 100426 w 622327"/>
                    <a:gd name="connsiteY54" fmla="*/ 251063 h 1057110"/>
                    <a:gd name="connsiteX55" fmla="*/ 105711 w 622327"/>
                    <a:gd name="connsiteY55" fmla="*/ 266920 h 1057110"/>
                    <a:gd name="connsiteX56" fmla="*/ 108354 w 622327"/>
                    <a:gd name="connsiteY56" fmla="*/ 274848 h 1057110"/>
                    <a:gd name="connsiteX57" fmla="*/ 113640 w 622327"/>
                    <a:gd name="connsiteY57" fmla="*/ 295991 h 1057110"/>
                    <a:gd name="connsiteX58" fmla="*/ 124211 w 622327"/>
                    <a:gd name="connsiteY58" fmla="*/ 311847 h 1057110"/>
                    <a:gd name="connsiteX59" fmla="*/ 132139 w 622327"/>
                    <a:gd name="connsiteY59" fmla="*/ 317133 h 1057110"/>
                    <a:gd name="connsiteX60" fmla="*/ 150638 w 622327"/>
                    <a:gd name="connsiteY60" fmla="*/ 340918 h 1057110"/>
                    <a:gd name="connsiteX61" fmla="*/ 158567 w 622327"/>
                    <a:gd name="connsiteY61" fmla="*/ 343560 h 1057110"/>
                    <a:gd name="connsiteX62" fmla="*/ 166495 w 622327"/>
                    <a:gd name="connsiteY62" fmla="*/ 359417 h 1057110"/>
                    <a:gd name="connsiteX63" fmla="*/ 174423 w 622327"/>
                    <a:gd name="connsiteY63" fmla="*/ 375274 h 1057110"/>
                    <a:gd name="connsiteX64" fmla="*/ 190280 w 622327"/>
                    <a:gd name="connsiteY64" fmla="*/ 380559 h 1057110"/>
                    <a:gd name="connsiteX65" fmla="*/ 224636 w 622327"/>
                    <a:gd name="connsiteY65" fmla="*/ 385845 h 1057110"/>
                    <a:gd name="connsiteX66" fmla="*/ 245778 w 622327"/>
                    <a:gd name="connsiteY66" fmla="*/ 391130 h 1057110"/>
                    <a:gd name="connsiteX67" fmla="*/ 256349 w 622327"/>
                    <a:gd name="connsiteY67" fmla="*/ 406987 h 1057110"/>
                    <a:gd name="connsiteX68" fmla="*/ 261635 w 622327"/>
                    <a:gd name="connsiteY68" fmla="*/ 422844 h 1057110"/>
                    <a:gd name="connsiteX69" fmla="*/ 264278 w 622327"/>
                    <a:gd name="connsiteY69" fmla="*/ 430772 h 1057110"/>
                    <a:gd name="connsiteX70" fmla="*/ 269563 w 622327"/>
                    <a:gd name="connsiteY70" fmla="*/ 438700 h 1057110"/>
                    <a:gd name="connsiteX71" fmla="*/ 277492 w 622327"/>
                    <a:gd name="connsiteY71" fmla="*/ 454557 h 1057110"/>
                    <a:gd name="connsiteX72" fmla="*/ 285420 w 622327"/>
                    <a:gd name="connsiteY72" fmla="*/ 459843 h 1057110"/>
                    <a:gd name="connsiteX73" fmla="*/ 288063 w 622327"/>
                    <a:gd name="connsiteY73" fmla="*/ 478342 h 1057110"/>
                    <a:gd name="connsiteX74" fmla="*/ 290705 w 622327"/>
                    <a:gd name="connsiteY74" fmla="*/ 486270 h 1057110"/>
                    <a:gd name="connsiteX75" fmla="*/ 301277 w 622327"/>
                    <a:gd name="connsiteY75" fmla="*/ 523269 h 1057110"/>
                    <a:gd name="connsiteX76" fmla="*/ 306562 w 622327"/>
                    <a:gd name="connsiteY76" fmla="*/ 531197 h 1057110"/>
                    <a:gd name="connsiteX77" fmla="*/ 314490 w 622327"/>
                    <a:gd name="connsiteY77" fmla="*/ 536483 h 1057110"/>
                    <a:gd name="connsiteX78" fmla="*/ 317133 w 622327"/>
                    <a:gd name="connsiteY78" fmla="*/ 544411 h 1057110"/>
                    <a:gd name="connsiteX79" fmla="*/ 314490 w 622327"/>
                    <a:gd name="connsiteY79" fmla="*/ 552340 h 1057110"/>
                    <a:gd name="connsiteX80" fmla="*/ 298634 w 622327"/>
                    <a:gd name="connsiteY80" fmla="*/ 552340 h 1057110"/>
                    <a:gd name="connsiteX81" fmla="*/ 288063 w 622327"/>
                    <a:gd name="connsiteY81" fmla="*/ 536483 h 1057110"/>
                    <a:gd name="connsiteX82" fmla="*/ 280134 w 622327"/>
                    <a:gd name="connsiteY82" fmla="*/ 533840 h 1057110"/>
                    <a:gd name="connsiteX83" fmla="*/ 264278 w 622327"/>
                    <a:gd name="connsiteY83" fmla="*/ 523269 h 1057110"/>
                    <a:gd name="connsiteX84" fmla="*/ 245778 w 622327"/>
                    <a:gd name="connsiteY84" fmla="*/ 510055 h 1057110"/>
                    <a:gd name="connsiteX85" fmla="*/ 237850 w 622327"/>
                    <a:gd name="connsiteY85" fmla="*/ 507412 h 1057110"/>
                    <a:gd name="connsiteX86" fmla="*/ 229922 w 622327"/>
                    <a:gd name="connsiteY86" fmla="*/ 504770 h 1057110"/>
                    <a:gd name="connsiteX87" fmla="*/ 221993 w 622327"/>
                    <a:gd name="connsiteY87" fmla="*/ 507412 h 1057110"/>
                    <a:gd name="connsiteX88" fmla="*/ 214065 w 622327"/>
                    <a:gd name="connsiteY88" fmla="*/ 512698 h 1057110"/>
                    <a:gd name="connsiteX89" fmla="*/ 195566 w 622327"/>
                    <a:gd name="connsiteY89" fmla="*/ 507412 h 1057110"/>
                    <a:gd name="connsiteX90" fmla="*/ 187637 w 622327"/>
                    <a:gd name="connsiteY90" fmla="*/ 499484 h 1057110"/>
                    <a:gd name="connsiteX91" fmla="*/ 179709 w 622327"/>
                    <a:gd name="connsiteY91" fmla="*/ 483628 h 1057110"/>
                    <a:gd name="connsiteX92" fmla="*/ 163852 w 622327"/>
                    <a:gd name="connsiteY92" fmla="*/ 478342 h 1057110"/>
                    <a:gd name="connsiteX93" fmla="*/ 147996 w 622327"/>
                    <a:gd name="connsiteY93" fmla="*/ 470414 h 1057110"/>
                    <a:gd name="connsiteX94" fmla="*/ 132139 w 622327"/>
                    <a:gd name="connsiteY94" fmla="*/ 475699 h 1057110"/>
                    <a:gd name="connsiteX95" fmla="*/ 121568 w 622327"/>
                    <a:gd name="connsiteY95" fmla="*/ 491556 h 1057110"/>
                    <a:gd name="connsiteX96" fmla="*/ 103068 w 622327"/>
                    <a:gd name="connsiteY96" fmla="*/ 515341 h 1057110"/>
                    <a:gd name="connsiteX97" fmla="*/ 84569 w 622327"/>
                    <a:gd name="connsiteY97" fmla="*/ 533840 h 1057110"/>
                    <a:gd name="connsiteX98" fmla="*/ 76641 w 622327"/>
                    <a:gd name="connsiteY98" fmla="*/ 539126 h 1057110"/>
                    <a:gd name="connsiteX99" fmla="*/ 63427 w 622327"/>
                    <a:gd name="connsiteY99" fmla="*/ 554982 h 1057110"/>
                    <a:gd name="connsiteX100" fmla="*/ 55498 w 622327"/>
                    <a:gd name="connsiteY100" fmla="*/ 560268 h 1057110"/>
                    <a:gd name="connsiteX101" fmla="*/ 44927 w 622327"/>
                    <a:gd name="connsiteY101" fmla="*/ 576125 h 1057110"/>
                    <a:gd name="connsiteX102" fmla="*/ 39642 w 622327"/>
                    <a:gd name="connsiteY102" fmla="*/ 584053 h 1057110"/>
                    <a:gd name="connsiteX103" fmla="*/ 36999 w 622327"/>
                    <a:gd name="connsiteY103" fmla="*/ 591981 h 1057110"/>
                    <a:gd name="connsiteX104" fmla="*/ 23785 w 622327"/>
                    <a:gd name="connsiteY104" fmla="*/ 607838 h 1057110"/>
                    <a:gd name="connsiteX105" fmla="*/ 21142 w 622327"/>
                    <a:gd name="connsiteY105" fmla="*/ 615766 h 1057110"/>
                    <a:gd name="connsiteX106" fmla="*/ 13214 w 622327"/>
                    <a:gd name="connsiteY106" fmla="*/ 618409 h 1057110"/>
                    <a:gd name="connsiteX107" fmla="*/ 29071 w 622327"/>
                    <a:gd name="connsiteY107" fmla="*/ 626337 h 1057110"/>
                    <a:gd name="connsiteX108" fmla="*/ 36999 w 622327"/>
                    <a:gd name="connsiteY108" fmla="*/ 634266 h 1057110"/>
                    <a:gd name="connsiteX109" fmla="*/ 42285 w 622327"/>
                    <a:gd name="connsiteY109" fmla="*/ 650122 h 1057110"/>
                    <a:gd name="connsiteX110" fmla="*/ 44927 w 622327"/>
                    <a:gd name="connsiteY110" fmla="*/ 665979 h 1057110"/>
                    <a:gd name="connsiteX111" fmla="*/ 47570 w 622327"/>
                    <a:gd name="connsiteY111" fmla="*/ 673907 h 1057110"/>
                    <a:gd name="connsiteX112" fmla="*/ 44927 w 622327"/>
                    <a:gd name="connsiteY112" fmla="*/ 689764 h 1057110"/>
                    <a:gd name="connsiteX113" fmla="*/ 39642 w 622327"/>
                    <a:gd name="connsiteY113" fmla="*/ 697692 h 1057110"/>
                    <a:gd name="connsiteX114" fmla="*/ 23785 w 622327"/>
                    <a:gd name="connsiteY114" fmla="*/ 713549 h 1057110"/>
                    <a:gd name="connsiteX115" fmla="*/ 15857 w 622327"/>
                    <a:gd name="connsiteY115" fmla="*/ 729406 h 1057110"/>
                    <a:gd name="connsiteX116" fmla="*/ 10571 w 622327"/>
                    <a:gd name="connsiteY116" fmla="*/ 745262 h 1057110"/>
                    <a:gd name="connsiteX117" fmla="*/ 0 w 622327"/>
                    <a:gd name="connsiteY117" fmla="*/ 761119 h 1057110"/>
                    <a:gd name="connsiteX118" fmla="*/ 2643 w 622327"/>
                    <a:gd name="connsiteY118" fmla="*/ 771690 h 1057110"/>
                    <a:gd name="connsiteX119" fmla="*/ 7929 w 622327"/>
                    <a:gd name="connsiteY119" fmla="*/ 787547 h 1057110"/>
                    <a:gd name="connsiteX120" fmla="*/ 10571 w 622327"/>
                    <a:gd name="connsiteY120" fmla="*/ 795475 h 1057110"/>
                    <a:gd name="connsiteX121" fmla="*/ 15857 w 622327"/>
                    <a:gd name="connsiteY121" fmla="*/ 816617 h 1057110"/>
                    <a:gd name="connsiteX122" fmla="*/ 39642 w 622327"/>
                    <a:gd name="connsiteY122" fmla="*/ 832474 h 1057110"/>
                    <a:gd name="connsiteX123" fmla="*/ 47570 w 622327"/>
                    <a:gd name="connsiteY123" fmla="*/ 837759 h 1057110"/>
                    <a:gd name="connsiteX124" fmla="*/ 55498 w 622327"/>
                    <a:gd name="connsiteY124" fmla="*/ 840402 h 1057110"/>
                    <a:gd name="connsiteX125" fmla="*/ 60784 w 622327"/>
                    <a:gd name="connsiteY125" fmla="*/ 848330 h 1057110"/>
                    <a:gd name="connsiteX126" fmla="*/ 73998 w 622327"/>
                    <a:gd name="connsiteY126" fmla="*/ 874758 h 1057110"/>
                    <a:gd name="connsiteX127" fmla="*/ 89855 w 622327"/>
                    <a:gd name="connsiteY127" fmla="*/ 880044 h 1057110"/>
                    <a:gd name="connsiteX128" fmla="*/ 97783 w 622327"/>
                    <a:gd name="connsiteY128" fmla="*/ 895900 h 1057110"/>
                    <a:gd name="connsiteX129" fmla="*/ 105711 w 622327"/>
                    <a:gd name="connsiteY129" fmla="*/ 901186 h 1057110"/>
                    <a:gd name="connsiteX130" fmla="*/ 121568 w 622327"/>
                    <a:gd name="connsiteY130" fmla="*/ 911757 h 1057110"/>
                    <a:gd name="connsiteX131" fmla="*/ 129496 w 622327"/>
                    <a:gd name="connsiteY131" fmla="*/ 919685 h 1057110"/>
                    <a:gd name="connsiteX132" fmla="*/ 137425 w 622327"/>
                    <a:gd name="connsiteY132" fmla="*/ 922328 h 1057110"/>
                    <a:gd name="connsiteX133" fmla="*/ 147996 w 622327"/>
                    <a:gd name="connsiteY133" fmla="*/ 938185 h 1057110"/>
                    <a:gd name="connsiteX134" fmla="*/ 132139 w 622327"/>
                    <a:gd name="connsiteY134" fmla="*/ 969898 h 1057110"/>
                    <a:gd name="connsiteX135" fmla="*/ 126853 w 622327"/>
                    <a:gd name="connsiteY135" fmla="*/ 977826 h 1057110"/>
                    <a:gd name="connsiteX136" fmla="*/ 124211 w 622327"/>
                    <a:gd name="connsiteY136" fmla="*/ 991040 h 1057110"/>
                    <a:gd name="connsiteX137" fmla="*/ 121568 w 622327"/>
                    <a:gd name="connsiteY137" fmla="*/ 1009540 h 1057110"/>
                    <a:gd name="connsiteX138" fmla="*/ 116282 w 622327"/>
                    <a:gd name="connsiteY138" fmla="*/ 1025396 h 1057110"/>
                    <a:gd name="connsiteX139" fmla="*/ 126853 w 622327"/>
                    <a:gd name="connsiteY139" fmla="*/ 1038610 h 1057110"/>
                    <a:gd name="connsiteX140" fmla="*/ 132139 w 622327"/>
                    <a:gd name="connsiteY140" fmla="*/ 1046539 h 1057110"/>
                    <a:gd name="connsiteX141" fmla="*/ 158567 w 622327"/>
                    <a:gd name="connsiteY141" fmla="*/ 1049181 h 1057110"/>
                    <a:gd name="connsiteX142" fmla="*/ 174423 w 622327"/>
                    <a:gd name="connsiteY142" fmla="*/ 1057110 h 1057110"/>
                    <a:gd name="connsiteX143" fmla="*/ 182352 w 622327"/>
                    <a:gd name="connsiteY143" fmla="*/ 1054467 h 1057110"/>
                    <a:gd name="connsiteX144" fmla="*/ 198208 w 622327"/>
                    <a:gd name="connsiteY144" fmla="*/ 1043896 h 1057110"/>
                    <a:gd name="connsiteX145" fmla="*/ 214065 w 622327"/>
                    <a:gd name="connsiteY145" fmla="*/ 1038610 h 1057110"/>
                    <a:gd name="connsiteX146" fmla="*/ 240493 w 622327"/>
                    <a:gd name="connsiteY146" fmla="*/ 1041253 h 1057110"/>
                    <a:gd name="connsiteX147" fmla="*/ 248421 w 622327"/>
                    <a:gd name="connsiteY147" fmla="*/ 1043896 h 1057110"/>
                    <a:gd name="connsiteX148" fmla="*/ 272206 w 622327"/>
                    <a:gd name="connsiteY148" fmla="*/ 1041253 h 1057110"/>
                    <a:gd name="connsiteX149" fmla="*/ 288063 w 622327"/>
                    <a:gd name="connsiteY149" fmla="*/ 1035967 h 1057110"/>
                    <a:gd name="connsiteX150" fmla="*/ 303919 w 622327"/>
                    <a:gd name="connsiteY150" fmla="*/ 1025396 h 1057110"/>
                    <a:gd name="connsiteX151" fmla="*/ 311848 w 622327"/>
                    <a:gd name="connsiteY151" fmla="*/ 1020111 h 1057110"/>
                    <a:gd name="connsiteX152" fmla="*/ 322419 w 622327"/>
                    <a:gd name="connsiteY152" fmla="*/ 1017468 h 1057110"/>
                    <a:gd name="connsiteX153" fmla="*/ 354132 w 622327"/>
                    <a:gd name="connsiteY153" fmla="*/ 1025396 h 1057110"/>
                    <a:gd name="connsiteX154" fmla="*/ 362060 w 622327"/>
                    <a:gd name="connsiteY154" fmla="*/ 1028039 h 1057110"/>
                    <a:gd name="connsiteX155" fmla="*/ 369989 w 622327"/>
                    <a:gd name="connsiteY155" fmla="*/ 1030682 h 1057110"/>
                    <a:gd name="connsiteX156" fmla="*/ 377917 w 622327"/>
                    <a:gd name="connsiteY156" fmla="*/ 1035967 h 1057110"/>
                    <a:gd name="connsiteX157" fmla="*/ 393774 w 622327"/>
                    <a:gd name="connsiteY157" fmla="*/ 1041253 h 1057110"/>
                    <a:gd name="connsiteX158" fmla="*/ 401702 w 622327"/>
                    <a:gd name="connsiteY158" fmla="*/ 1043896 h 1057110"/>
                    <a:gd name="connsiteX159" fmla="*/ 409630 w 622327"/>
                    <a:gd name="connsiteY159" fmla="*/ 1046539 h 1057110"/>
                    <a:gd name="connsiteX160" fmla="*/ 425487 w 622327"/>
                    <a:gd name="connsiteY160" fmla="*/ 1043896 h 1057110"/>
                    <a:gd name="connsiteX161" fmla="*/ 480985 w 622327"/>
                    <a:gd name="connsiteY161" fmla="*/ 1033325 h 1057110"/>
                    <a:gd name="connsiteX162" fmla="*/ 478342 w 622327"/>
                    <a:gd name="connsiteY162" fmla="*/ 1025396 h 1057110"/>
                    <a:gd name="connsiteX163" fmla="*/ 486271 w 622327"/>
                    <a:gd name="connsiteY163" fmla="*/ 1009540 h 1057110"/>
                    <a:gd name="connsiteX164" fmla="*/ 483628 w 622327"/>
                    <a:gd name="connsiteY164" fmla="*/ 985755 h 1057110"/>
                    <a:gd name="connsiteX165" fmla="*/ 475700 w 622327"/>
                    <a:gd name="connsiteY165" fmla="*/ 983112 h 1057110"/>
                    <a:gd name="connsiteX166" fmla="*/ 470414 w 622327"/>
                    <a:gd name="connsiteY166" fmla="*/ 975184 h 1057110"/>
                    <a:gd name="connsiteX167" fmla="*/ 462486 w 622327"/>
                    <a:gd name="connsiteY167" fmla="*/ 969898 h 1057110"/>
                    <a:gd name="connsiteX168" fmla="*/ 454557 w 622327"/>
                    <a:gd name="connsiteY168" fmla="*/ 961970 h 1057110"/>
                    <a:gd name="connsiteX169" fmla="*/ 457200 w 622327"/>
                    <a:gd name="connsiteY169" fmla="*/ 951399 h 1057110"/>
                    <a:gd name="connsiteX170" fmla="*/ 459843 w 622327"/>
                    <a:gd name="connsiteY170" fmla="*/ 943470 h 1057110"/>
                    <a:gd name="connsiteX171" fmla="*/ 454557 w 622327"/>
                    <a:gd name="connsiteY171" fmla="*/ 917043 h 1057110"/>
                    <a:gd name="connsiteX172" fmla="*/ 457200 w 622327"/>
                    <a:gd name="connsiteY172" fmla="*/ 903829 h 1057110"/>
                    <a:gd name="connsiteX173" fmla="*/ 465129 w 622327"/>
                    <a:gd name="connsiteY173" fmla="*/ 898543 h 1057110"/>
                    <a:gd name="connsiteX174" fmla="*/ 483628 w 622327"/>
                    <a:gd name="connsiteY174" fmla="*/ 893258 h 1057110"/>
                    <a:gd name="connsiteX175" fmla="*/ 488914 w 622327"/>
                    <a:gd name="connsiteY175" fmla="*/ 885329 h 1057110"/>
                    <a:gd name="connsiteX176" fmla="*/ 494199 w 622327"/>
                    <a:gd name="connsiteY176" fmla="*/ 845688 h 1057110"/>
                    <a:gd name="connsiteX177" fmla="*/ 496842 w 622327"/>
                    <a:gd name="connsiteY177" fmla="*/ 835117 h 1057110"/>
                    <a:gd name="connsiteX178" fmla="*/ 496842 w 622327"/>
                    <a:gd name="connsiteY178" fmla="*/ 790189 h 1057110"/>
                    <a:gd name="connsiteX179" fmla="*/ 488914 w 622327"/>
                    <a:gd name="connsiteY179" fmla="*/ 782261 h 1057110"/>
                    <a:gd name="connsiteX180" fmla="*/ 486271 w 622327"/>
                    <a:gd name="connsiteY180" fmla="*/ 769047 h 1057110"/>
                    <a:gd name="connsiteX181" fmla="*/ 480985 w 622327"/>
                    <a:gd name="connsiteY181" fmla="*/ 747905 h 1057110"/>
                    <a:gd name="connsiteX182" fmla="*/ 475700 w 622327"/>
                    <a:gd name="connsiteY182" fmla="*/ 716192 h 1057110"/>
                    <a:gd name="connsiteX183" fmla="*/ 483628 w 622327"/>
                    <a:gd name="connsiteY183" fmla="*/ 700335 h 1057110"/>
                    <a:gd name="connsiteX184" fmla="*/ 499485 w 622327"/>
                    <a:gd name="connsiteY184" fmla="*/ 695049 h 1057110"/>
                    <a:gd name="connsiteX185" fmla="*/ 494199 w 622327"/>
                    <a:gd name="connsiteY185" fmla="*/ 658051 h 1057110"/>
                    <a:gd name="connsiteX186" fmla="*/ 488914 w 622327"/>
                    <a:gd name="connsiteY186" fmla="*/ 623695 h 1057110"/>
                    <a:gd name="connsiteX187" fmla="*/ 486271 w 622327"/>
                    <a:gd name="connsiteY187" fmla="*/ 615766 h 1057110"/>
                    <a:gd name="connsiteX188" fmla="*/ 491556 w 622327"/>
                    <a:gd name="connsiteY188" fmla="*/ 570839 h 1057110"/>
                    <a:gd name="connsiteX189" fmla="*/ 496842 w 622327"/>
                    <a:gd name="connsiteY189" fmla="*/ 560268 h 1057110"/>
                    <a:gd name="connsiteX190" fmla="*/ 504770 w 622327"/>
                    <a:gd name="connsiteY190" fmla="*/ 552340 h 1057110"/>
                    <a:gd name="connsiteX191" fmla="*/ 507413 w 622327"/>
                    <a:gd name="connsiteY191" fmla="*/ 517984 h 1057110"/>
                    <a:gd name="connsiteX192" fmla="*/ 520627 w 622327"/>
                    <a:gd name="connsiteY192" fmla="*/ 504770 h 1057110"/>
                    <a:gd name="connsiteX193" fmla="*/ 533841 w 622327"/>
                    <a:gd name="connsiteY193" fmla="*/ 491556 h 1057110"/>
                    <a:gd name="connsiteX194" fmla="*/ 539126 w 622327"/>
                    <a:gd name="connsiteY194" fmla="*/ 483628 h 1057110"/>
                    <a:gd name="connsiteX195" fmla="*/ 541769 w 622327"/>
                    <a:gd name="connsiteY195" fmla="*/ 475699 h 1057110"/>
                    <a:gd name="connsiteX196" fmla="*/ 549697 w 622327"/>
                    <a:gd name="connsiteY196" fmla="*/ 467771 h 1057110"/>
                    <a:gd name="connsiteX197" fmla="*/ 554983 w 622327"/>
                    <a:gd name="connsiteY197" fmla="*/ 459843 h 1057110"/>
                    <a:gd name="connsiteX198" fmla="*/ 568197 w 622327"/>
                    <a:gd name="connsiteY198" fmla="*/ 436058 h 1057110"/>
                    <a:gd name="connsiteX199" fmla="*/ 573482 w 622327"/>
                    <a:gd name="connsiteY199" fmla="*/ 428129 h 1057110"/>
                    <a:gd name="connsiteX200" fmla="*/ 578768 w 622327"/>
                    <a:gd name="connsiteY200" fmla="*/ 412273 h 1057110"/>
                    <a:gd name="connsiteX201" fmla="*/ 581411 w 622327"/>
                    <a:gd name="connsiteY201" fmla="*/ 404344 h 1057110"/>
                    <a:gd name="connsiteX202" fmla="*/ 578768 w 622327"/>
                    <a:gd name="connsiteY202" fmla="*/ 393773 h 1057110"/>
                    <a:gd name="connsiteX203" fmla="*/ 568197 w 622327"/>
                    <a:gd name="connsiteY203" fmla="*/ 377917 h 1057110"/>
                    <a:gd name="connsiteX204" fmla="*/ 565554 w 622327"/>
                    <a:gd name="connsiteY204" fmla="*/ 364703 h 1057110"/>
                    <a:gd name="connsiteX205" fmla="*/ 568197 w 622327"/>
                    <a:gd name="connsiteY205" fmla="*/ 354132 h 1057110"/>
                    <a:gd name="connsiteX206" fmla="*/ 570840 w 622327"/>
                    <a:gd name="connsiteY206" fmla="*/ 332989 h 1057110"/>
                    <a:gd name="connsiteX207" fmla="*/ 576125 w 622327"/>
                    <a:gd name="connsiteY207" fmla="*/ 317133 h 1057110"/>
                    <a:gd name="connsiteX208" fmla="*/ 581411 w 622327"/>
                    <a:gd name="connsiteY208" fmla="*/ 301276 h 1057110"/>
                    <a:gd name="connsiteX209" fmla="*/ 586696 w 622327"/>
                    <a:gd name="connsiteY209" fmla="*/ 282777 h 1057110"/>
                    <a:gd name="connsiteX210" fmla="*/ 591982 w 622327"/>
                    <a:gd name="connsiteY210" fmla="*/ 266920 h 1057110"/>
                    <a:gd name="connsiteX211" fmla="*/ 594625 w 622327"/>
                    <a:gd name="connsiteY211" fmla="*/ 253706 h 1057110"/>
                    <a:gd name="connsiteX212" fmla="*/ 597267 w 622327"/>
                    <a:gd name="connsiteY212" fmla="*/ 237849 h 1057110"/>
                    <a:gd name="connsiteX213" fmla="*/ 599910 w 622327"/>
                    <a:gd name="connsiteY213" fmla="*/ 229921 h 1057110"/>
                    <a:gd name="connsiteX214" fmla="*/ 602553 w 622327"/>
                    <a:gd name="connsiteY214" fmla="*/ 219350 h 1057110"/>
                    <a:gd name="connsiteX215" fmla="*/ 607838 w 622327"/>
                    <a:gd name="connsiteY215" fmla="*/ 203493 h 1057110"/>
                    <a:gd name="connsiteX216" fmla="*/ 621052 w 622327"/>
                    <a:gd name="connsiteY216" fmla="*/ 179708 h 1057110"/>
                    <a:gd name="connsiteX217" fmla="*/ 618409 w 622327"/>
                    <a:gd name="connsiteY217" fmla="*/ 150638 h 1057110"/>
                    <a:gd name="connsiteX0" fmla="*/ 618409 w 622327"/>
                    <a:gd name="connsiteY0" fmla="*/ 150638 h 1057110"/>
                    <a:gd name="connsiteX1" fmla="*/ 602553 w 622327"/>
                    <a:gd name="connsiteY1" fmla="*/ 147995 h 1057110"/>
                    <a:gd name="connsiteX2" fmla="*/ 560268 w 622327"/>
                    <a:gd name="connsiteY2" fmla="*/ 153281 h 1057110"/>
                    <a:gd name="connsiteX3" fmla="*/ 552340 w 622327"/>
                    <a:gd name="connsiteY3" fmla="*/ 155923 h 1057110"/>
                    <a:gd name="connsiteX4" fmla="*/ 528555 w 622327"/>
                    <a:gd name="connsiteY4" fmla="*/ 158566 h 1057110"/>
                    <a:gd name="connsiteX5" fmla="*/ 512698 w 622327"/>
                    <a:gd name="connsiteY5" fmla="*/ 153281 h 1057110"/>
                    <a:gd name="connsiteX6" fmla="*/ 504770 w 622327"/>
                    <a:gd name="connsiteY6" fmla="*/ 150638 h 1057110"/>
                    <a:gd name="connsiteX7" fmla="*/ 499485 w 622327"/>
                    <a:gd name="connsiteY7" fmla="*/ 142710 h 1057110"/>
                    <a:gd name="connsiteX8" fmla="*/ 483628 w 622327"/>
                    <a:gd name="connsiteY8" fmla="*/ 137424 h 1057110"/>
                    <a:gd name="connsiteX9" fmla="*/ 428130 w 622327"/>
                    <a:gd name="connsiteY9" fmla="*/ 132139 h 1057110"/>
                    <a:gd name="connsiteX10" fmla="*/ 420201 w 622327"/>
                    <a:gd name="connsiteY10" fmla="*/ 129496 h 1057110"/>
                    <a:gd name="connsiteX11" fmla="*/ 417559 w 622327"/>
                    <a:gd name="connsiteY11" fmla="*/ 121567 h 1057110"/>
                    <a:gd name="connsiteX12" fmla="*/ 401702 w 622327"/>
                    <a:gd name="connsiteY12" fmla="*/ 116282 h 1057110"/>
                    <a:gd name="connsiteX13" fmla="*/ 393774 w 622327"/>
                    <a:gd name="connsiteY13" fmla="*/ 110996 h 1057110"/>
                    <a:gd name="connsiteX14" fmla="*/ 380560 w 622327"/>
                    <a:gd name="connsiteY14" fmla="*/ 113639 h 1057110"/>
                    <a:gd name="connsiteX15" fmla="*/ 372631 w 622327"/>
                    <a:gd name="connsiteY15" fmla="*/ 118925 h 1057110"/>
                    <a:gd name="connsiteX16" fmla="*/ 364703 w 622327"/>
                    <a:gd name="connsiteY16" fmla="*/ 121567 h 1057110"/>
                    <a:gd name="connsiteX17" fmla="*/ 348846 w 622327"/>
                    <a:gd name="connsiteY17" fmla="*/ 118925 h 1057110"/>
                    <a:gd name="connsiteX18" fmla="*/ 346204 w 622327"/>
                    <a:gd name="connsiteY18" fmla="*/ 110996 h 1057110"/>
                    <a:gd name="connsiteX19" fmla="*/ 338275 w 622327"/>
                    <a:gd name="connsiteY19" fmla="*/ 108354 h 1057110"/>
                    <a:gd name="connsiteX20" fmla="*/ 319776 w 622327"/>
                    <a:gd name="connsiteY20" fmla="*/ 84569 h 1057110"/>
                    <a:gd name="connsiteX21" fmla="*/ 306562 w 622327"/>
                    <a:gd name="connsiteY21" fmla="*/ 71355 h 1057110"/>
                    <a:gd name="connsiteX22" fmla="*/ 301277 w 622327"/>
                    <a:gd name="connsiteY22" fmla="*/ 63426 h 1057110"/>
                    <a:gd name="connsiteX23" fmla="*/ 280134 w 622327"/>
                    <a:gd name="connsiteY23" fmla="*/ 58141 h 1057110"/>
                    <a:gd name="connsiteX24" fmla="*/ 272206 w 622327"/>
                    <a:gd name="connsiteY24" fmla="*/ 52855 h 1057110"/>
                    <a:gd name="connsiteX25" fmla="*/ 256349 w 622327"/>
                    <a:gd name="connsiteY25" fmla="*/ 47570 h 1057110"/>
                    <a:gd name="connsiteX26" fmla="*/ 248421 w 622327"/>
                    <a:gd name="connsiteY26" fmla="*/ 44927 h 1057110"/>
                    <a:gd name="connsiteX27" fmla="*/ 221993 w 622327"/>
                    <a:gd name="connsiteY27" fmla="*/ 42284 h 1057110"/>
                    <a:gd name="connsiteX28" fmla="*/ 214065 w 622327"/>
                    <a:gd name="connsiteY28" fmla="*/ 36999 h 1057110"/>
                    <a:gd name="connsiteX29" fmla="*/ 211422 w 622327"/>
                    <a:gd name="connsiteY29" fmla="*/ 29070 h 1057110"/>
                    <a:gd name="connsiteX30" fmla="*/ 203494 w 622327"/>
                    <a:gd name="connsiteY30" fmla="*/ 10571 h 1057110"/>
                    <a:gd name="connsiteX31" fmla="*/ 195566 w 622327"/>
                    <a:gd name="connsiteY31" fmla="*/ 7928 h 1057110"/>
                    <a:gd name="connsiteX32" fmla="*/ 190280 w 622327"/>
                    <a:gd name="connsiteY32" fmla="*/ 0 h 1057110"/>
                    <a:gd name="connsiteX33" fmla="*/ 184994 w 622327"/>
                    <a:gd name="connsiteY33" fmla="*/ 7928 h 1057110"/>
                    <a:gd name="connsiteX34" fmla="*/ 177066 w 622327"/>
                    <a:gd name="connsiteY34" fmla="*/ 15856 h 1057110"/>
                    <a:gd name="connsiteX35" fmla="*/ 161209 w 622327"/>
                    <a:gd name="connsiteY35" fmla="*/ 21142 h 1057110"/>
                    <a:gd name="connsiteX36" fmla="*/ 153281 w 622327"/>
                    <a:gd name="connsiteY36" fmla="*/ 23785 h 1057110"/>
                    <a:gd name="connsiteX37" fmla="*/ 129496 w 622327"/>
                    <a:gd name="connsiteY37" fmla="*/ 29070 h 1057110"/>
                    <a:gd name="connsiteX38" fmla="*/ 124211 w 622327"/>
                    <a:gd name="connsiteY38" fmla="*/ 36999 h 1057110"/>
                    <a:gd name="connsiteX39" fmla="*/ 121568 w 622327"/>
                    <a:gd name="connsiteY39" fmla="*/ 44927 h 1057110"/>
                    <a:gd name="connsiteX40" fmla="*/ 113640 w 622327"/>
                    <a:gd name="connsiteY40" fmla="*/ 52855 h 1057110"/>
                    <a:gd name="connsiteX41" fmla="*/ 110997 w 622327"/>
                    <a:gd name="connsiteY41" fmla="*/ 76640 h 1057110"/>
                    <a:gd name="connsiteX42" fmla="*/ 110997 w 622327"/>
                    <a:gd name="connsiteY42" fmla="*/ 100425 h 1057110"/>
                    <a:gd name="connsiteX43" fmla="*/ 108354 w 622327"/>
                    <a:gd name="connsiteY43" fmla="*/ 124210 h 1057110"/>
                    <a:gd name="connsiteX44" fmla="*/ 110997 w 622327"/>
                    <a:gd name="connsiteY44" fmla="*/ 134781 h 1057110"/>
                    <a:gd name="connsiteX45" fmla="*/ 108354 w 622327"/>
                    <a:gd name="connsiteY45" fmla="*/ 142710 h 1057110"/>
                    <a:gd name="connsiteX46" fmla="*/ 105711 w 622327"/>
                    <a:gd name="connsiteY46" fmla="*/ 158566 h 1057110"/>
                    <a:gd name="connsiteX47" fmla="*/ 108354 w 622327"/>
                    <a:gd name="connsiteY47" fmla="*/ 169137 h 1057110"/>
                    <a:gd name="connsiteX48" fmla="*/ 105711 w 622327"/>
                    <a:gd name="connsiteY48" fmla="*/ 177066 h 1057110"/>
                    <a:gd name="connsiteX49" fmla="*/ 97783 w 622327"/>
                    <a:gd name="connsiteY49" fmla="*/ 198208 h 1057110"/>
                    <a:gd name="connsiteX50" fmla="*/ 95140 w 622327"/>
                    <a:gd name="connsiteY50" fmla="*/ 208779 h 1057110"/>
                    <a:gd name="connsiteX51" fmla="*/ 87212 w 622327"/>
                    <a:gd name="connsiteY51" fmla="*/ 211422 h 1057110"/>
                    <a:gd name="connsiteX52" fmla="*/ 84569 w 622327"/>
                    <a:gd name="connsiteY52" fmla="*/ 219350 h 1057110"/>
                    <a:gd name="connsiteX53" fmla="*/ 87212 w 622327"/>
                    <a:gd name="connsiteY53" fmla="*/ 235207 h 1057110"/>
                    <a:gd name="connsiteX54" fmla="*/ 100426 w 622327"/>
                    <a:gd name="connsiteY54" fmla="*/ 251063 h 1057110"/>
                    <a:gd name="connsiteX55" fmla="*/ 105711 w 622327"/>
                    <a:gd name="connsiteY55" fmla="*/ 266920 h 1057110"/>
                    <a:gd name="connsiteX56" fmla="*/ 108354 w 622327"/>
                    <a:gd name="connsiteY56" fmla="*/ 274848 h 1057110"/>
                    <a:gd name="connsiteX57" fmla="*/ 113640 w 622327"/>
                    <a:gd name="connsiteY57" fmla="*/ 295991 h 1057110"/>
                    <a:gd name="connsiteX58" fmla="*/ 124211 w 622327"/>
                    <a:gd name="connsiteY58" fmla="*/ 311847 h 1057110"/>
                    <a:gd name="connsiteX59" fmla="*/ 132139 w 622327"/>
                    <a:gd name="connsiteY59" fmla="*/ 317133 h 1057110"/>
                    <a:gd name="connsiteX60" fmla="*/ 150638 w 622327"/>
                    <a:gd name="connsiteY60" fmla="*/ 340918 h 1057110"/>
                    <a:gd name="connsiteX61" fmla="*/ 158567 w 622327"/>
                    <a:gd name="connsiteY61" fmla="*/ 343560 h 1057110"/>
                    <a:gd name="connsiteX62" fmla="*/ 166495 w 622327"/>
                    <a:gd name="connsiteY62" fmla="*/ 359417 h 1057110"/>
                    <a:gd name="connsiteX63" fmla="*/ 174423 w 622327"/>
                    <a:gd name="connsiteY63" fmla="*/ 375274 h 1057110"/>
                    <a:gd name="connsiteX64" fmla="*/ 190280 w 622327"/>
                    <a:gd name="connsiteY64" fmla="*/ 380559 h 1057110"/>
                    <a:gd name="connsiteX65" fmla="*/ 224636 w 622327"/>
                    <a:gd name="connsiteY65" fmla="*/ 385845 h 1057110"/>
                    <a:gd name="connsiteX66" fmla="*/ 245778 w 622327"/>
                    <a:gd name="connsiteY66" fmla="*/ 391130 h 1057110"/>
                    <a:gd name="connsiteX67" fmla="*/ 256349 w 622327"/>
                    <a:gd name="connsiteY67" fmla="*/ 406987 h 1057110"/>
                    <a:gd name="connsiteX68" fmla="*/ 261635 w 622327"/>
                    <a:gd name="connsiteY68" fmla="*/ 422844 h 1057110"/>
                    <a:gd name="connsiteX69" fmla="*/ 264278 w 622327"/>
                    <a:gd name="connsiteY69" fmla="*/ 430772 h 1057110"/>
                    <a:gd name="connsiteX70" fmla="*/ 269563 w 622327"/>
                    <a:gd name="connsiteY70" fmla="*/ 438700 h 1057110"/>
                    <a:gd name="connsiteX71" fmla="*/ 277492 w 622327"/>
                    <a:gd name="connsiteY71" fmla="*/ 454557 h 1057110"/>
                    <a:gd name="connsiteX72" fmla="*/ 285420 w 622327"/>
                    <a:gd name="connsiteY72" fmla="*/ 459843 h 1057110"/>
                    <a:gd name="connsiteX73" fmla="*/ 288063 w 622327"/>
                    <a:gd name="connsiteY73" fmla="*/ 478342 h 1057110"/>
                    <a:gd name="connsiteX74" fmla="*/ 290705 w 622327"/>
                    <a:gd name="connsiteY74" fmla="*/ 486270 h 1057110"/>
                    <a:gd name="connsiteX75" fmla="*/ 301277 w 622327"/>
                    <a:gd name="connsiteY75" fmla="*/ 523269 h 1057110"/>
                    <a:gd name="connsiteX76" fmla="*/ 306562 w 622327"/>
                    <a:gd name="connsiteY76" fmla="*/ 531197 h 1057110"/>
                    <a:gd name="connsiteX77" fmla="*/ 314490 w 622327"/>
                    <a:gd name="connsiteY77" fmla="*/ 536483 h 1057110"/>
                    <a:gd name="connsiteX78" fmla="*/ 317133 w 622327"/>
                    <a:gd name="connsiteY78" fmla="*/ 544411 h 1057110"/>
                    <a:gd name="connsiteX79" fmla="*/ 314490 w 622327"/>
                    <a:gd name="connsiteY79" fmla="*/ 552340 h 1057110"/>
                    <a:gd name="connsiteX80" fmla="*/ 298634 w 622327"/>
                    <a:gd name="connsiteY80" fmla="*/ 552340 h 1057110"/>
                    <a:gd name="connsiteX81" fmla="*/ 288063 w 622327"/>
                    <a:gd name="connsiteY81" fmla="*/ 536483 h 1057110"/>
                    <a:gd name="connsiteX82" fmla="*/ 280134 w 622327"/>
                    <a:gd name="connsiteY82" fmla="*/ 533840 h 1057110"/>
                    <a:gd name="connsiteX83" fmla="*/ 264278 w 622327"/>
                    <a:gd name="connsiteY83" fmla="*/ 523269 h 1057110"/>
                    <a:gd name="connsiteX84" fmla="*/ 245778 w 622327"/>
                    <a:gd name="connsiteY84" fmla="*/ 510055 h 1057110"/>
                    <a:gd name="connsiteX85" fmla="*/ 237850 w 622327"/>
                    <a:gd name="connsiteY85" fmla="*/ 507412 h 1057110"/>
                    <a:gd name="connsiteX86" fmla="*/ 229922 w 622327"/>
                    <a:gd name="connsiteY86" fmla="*/ 504770 h 1057110"/>
                    <a:gd name="connsiteX87" fmla="*/ 221993 w 622327"/>
                    <a:gd name="connsiteY87" fmla="*/ 507412 h 1057110"/>
                    <a:gd name="connsiteX88" fmla="*/ 214065 w 622327"/>
                    <a:gd name="connsiteY88" fmla="*/ 512698 h 1057110"/>
                    <a:gd name="connsiteX89" fmla="*/ 195566 w 622327"/>
                    <a:gd name="connsiteY89" fmla="*/ 507412 h 1057110"/>
                    <a:gd name="connsiteX90" fmla="*/ 187637 w 622327"/>
                    <a:gd name="connsiteY90" fmla="*/ 499484 h 1057110"/>
                    <a:gd name="connsiteX91" fmla="*/ 179709 w 622327"/>
                    <a:gd name="connsiteY91" fmla="*/ 483628 h 1057110"/>
                    <a:gd name="connsiteX92" fmla="*/ 163852 w 622327"/>
                    <a:gd name="connsiteY92" fmla="*/ 478342 h 1057110"/>
                    <a:gd name="connsiteX93" fmla="*/ 147996 w 622327"/>
                    <a:gd name="connsiteY93" fmla="*/ 470414 h 1057110"/>
                    <a:gd name="connsiteX94" fmla="*/ 132139 w 622327"/>
                    <a:gd name="connsiteY94" fmla="*/ 475699 h 1057110"/>
                    <a:gd name="connsiteX95" fmla="*/ 121568 w 622327"/>
                    <a:gd name="connsiteY95" fmla="*/ 491556 h 1057110"/>
                    <a:gd name="connsiteX96" fmla="*/ 91162 w 622327"/>
                    <a:gd name="connsiteY96" fmla="*/ 503435 h 1057110"/>
                    <a:gd name="connsiteX97" fmla="*/ 84569 w 622327"/>
                    <a:gd name="connsiteY97" fmla="*/ 533840 h 1057110"/>
                    <a:gd name="connsiteX98" fmla="*/ 76641 w 622327"/>
                    <a:gd name="connsiteY98" fmla="*/ 539126 h 1057110"/>
                    <a:gd name="connsiteX99" fmla="*/ 63427 w 622327"/>
                    <a:gd name="connsiteY99" fmla="*/ 554982 h 1057110"/>
                    <a:gd name="connsiteX100" fmla="*/ 55498 w 622327"/>
                    <a:gd name="connsiteY100" fmla="*/ 560268 h 1057110"/>
                    <a:gd name="connsiteX101" fmla="*/ 44927 w 622327"/>
                    <a:gd name="connsiteY101" fmla="*/ 576125 h 1057110"/>
                    <a:gd name="connsiteX102" fmla="*/ 39642 w 622327"/>
                    <a:gd name="connsiteY102" fmla="*/ 584053 h 1057110"/>
                    <a:gd name="connsiteX103" fmla="*/ 36999 w 622327"/>
                    <a:gd name="connsiteY103" fmla="*/ 591981 h 1057110"/>
                    <a:gd name="connsiteX104" fmla="*/ 23785 w 622327"/>
                    <a:gd name="connsiteY104" fmla="*/ 607838 h 1057110"/>
                    <a:gd name="connsiteX105" fmla="*/ 21142 w 622327"/>
                    <a:gd name="connsiteY105" fmla="*/ 615766 h 1057110"/>
                    <a:gd name="connsiteX106" fmla="*/ 13214 w 622327"/>
                    <a:gd name="connsiteY106" fmla="*/ 618409 h 1057110"/>
                    <a:gd name="connsiteX107" fmla="*/ 29071 w 622327"/>
                    <a:gd name="connsiteY107" fmla="*/ 626337 h 1057110"/>
                    <a:gd name="connsiteX108" fmla="*/ 36999 w 622327"/>
                    <a:gd name="connsiteY108" fmla="*/ 634266 h 1057110"/>
                    <a:gd name="connsiteX109" fmla="*/ 42285 w 622327"/>
                    <a:gd name="connsiteY109" fmla="*/ 650122 h 1057110"/>
                    <a:gd name="connsiteX110" fmla="*/ 44927 w 622327"/>
                    <a:gd name="connsiteY110" fmla="*/ 665979 h 1057110"/>
                    <a:gd name="connsiteX111" fmla="*/ 47570 w 622327"/>
                    <a:gd name="connsiteY111" fmla="*/ 673907 h 1057110"/>
                    <a:gd name="connsiteX112" fmla="*/ 44927 w 622327"/>
                    <a:gd name="connsiteY112" fmla="*/ 689764 h 1057110"/>
                    <a:gd name="connsiteX113" fmla="*/ 39642 w 622327"/>
                    <a:gd name="connsiteY113" fmla="*/ 697692 h 1057110"/>
                    <a:gd name="connsiteX114" fmla="*/ 23785 w 622327"/>
                    <a:gd name="connsiteY114" fmla="*/ 713549 h 1057110"/>
                    <a:gd name="connsiteX115" fmla="*/ 15857 w 622327"/>
                    <a:gd name="connsiteY115" fmla="*/ 729406 h 1057110"/>
                    <a:gd name="connsiteX116" fmla="*/ 10571 w 622327"/>
                    <a:gd name="connsiteY116" fmla="*/ 745262 h 1057110"/>
                    <a:gd name="connsiteX117" fmla="*/ 0 w 622327"/>
                    <a:gd name="connsiteY117" fmla="*/ 761119 h 1057110"/>
                    <a:gd name="connsiteX118" fmla="*/ 2643 w 622327"/>
                    <a:gd name="connsiteY118" fmla="*/ 771690 h 1057110"/>
                    <a:gd name="connsiteX119" fmla="*/ 7929 w 622327"/>
                    <a:gd name="connsiteY119" fmla="*/ 787547 h 1057110"/>
                    <a:gd name="connsiteX120" fmla="*/ 10571 w 622327"/>
                    <a:gd name="connsiteY120" fmla="*/ 795475 h 1057110"/>
                    <a:gd name="connsiteX121" fmla="*/ 15857 w 622327"/>
                    <a:gd name="connsiteY121" fmla="*/ 816617 h 1057110"/>
                    <a:gd name="connsiteX122" fmla="*/ 39642 w 622327"/>
                    <a:gd name="connsiteY122" fmla="*/ 832474 h 1057110"/>
                    <a:gd name="connsiteX123" fmla="*/ 47570 w 622327"/>
                    <a:gd name="connsiteY123" fmla="*/ 837759 h 1057110"/>
                    <a:gd name="connsiteX124" fmla="*/ 55498 w 622327"/>
                    <a:gd name="connsiteY124" fmla="*/ 840402 h 1057110"/>
                    <a:gd name="connsiteX125" fmla="*/ 60784 w 622327"/>
                    <a:gd name="connsiteY125" fmla="*/ 848330 h 1057110"/>
                    <a:gd name="connsiteX126" fmla="*/ 73998 w 622327"/>
                    <a:gd name="connsiteY126" fmla="*/ 874758 h 1057110"/>
                    <a:gd name="connsiteX127" fmla="*/ 89855 w 622327"/>
                    <a:gd name="connsiteY127" fmla="*/ 880044 h 1057110"/>
                    <a:gd name="connsiteX128" fmla="*/ 97783 w 622327"/>
                    <a:gd name="connsiteY128" fmla="*/ 895900 h 1057110"/>
                    <a:gd name="connsiteX129" fmla="*/ 105711 w 622327"/>
                    <a:gd name="connsiteY129" fmla="*/ 901186 h 1057110"/>
                    <a:gd name="connsiteX130" fmla="*/ 121568 w 622327"/>
                    <a:gd name="connsiteY130" fmla="*/ 911757 h 1057110"/>
                    <a:gd name="connsiteX131" fmla="*/ 129496 w 622327"/>
                    <a:gd name="connsiteY131" fmla="*/ 919685 h 1057110"/>
                    <a:gd name="connsiteX132" fmla="*/ 137425 w 622327"/>
                    <a:gd name="connsiteY132" fmla="*/ 922328 h 1057110"/>
                    <a:gd name="connsiteX133" fmla="*/ 147996 w 622327"/>
                    <a:gd name="connsiteY133" fmla="*/ 938185 h 1057110"/>
                    <a:gd name="connsiteX134" fmla="*/ 132139 w 622327"/>
                    <a:gd name="connsiteY134" fmla="*/ 969898 h 1057110"/>
                    <a:gd name="connsiteX135" fmla="*/ 126853 w 622327"/>
                    <a:gd name="connsiteY135" fmla="*/ 977826 h 1057110"/>
                    <a:gd name="connsiteX136" fmla="*/ 124211 w 622327"/>
                    <a:gd name="connsiteY136" fmla="*/ 991040 h 1057110"/>
                    <a:gd name="connsiteX137" fmla="*/ 121568 w 622327"/>
                    <a:gd name="connsiteY137" fmla="*/ 1009540 h 1057110"/>
                    <a:gd name="connsiteX138" fmla="*/ 116282 w 622327"/>
                    <a:gd name="connsiteY138" fmla="*/ 1025396 h 1057110"/>
                    <a:gd name="connsiteX139" fmla="*/ 126853 w 622327"/>
                    <a:gd name="connsiteY139" fmla="*/ 1038610 h 1057110"/>
                    <a:gd name="connsiteX140" fmla="*/ 132139 w 622327"/>
                    <a:gd name="connsiteY140" fmla="*/ 1046539 h 1057110"/>
                    <a:gd name="connsiteX141" fmla="*/ 158567 w 622327"/>
                    <a:gd name="connsiteY141" fmla="*/ 1049181 h 1057110"/>
                    <a:gd name="connsiteX142" fmla="*/ 174423 w 622327"/>
                    <a:gd name="connsiteY142" fmla="*/ 1057110 h 1057110"/>
                    <a:gd name="connsiteX143" fmla="*/ 182352 w 622327"/>
                    <a:gd name="connsiteY143" fmla="*/ 1054467 h 1057110"/>
                    <a:gd name="connsiteX144" fmla="*/ 198208 w 622327"/>
                    <a:gd name="connsiteY144" fmla="*/ 1043896 h 1057110"/>
                    <a:gd name="connsiteX145" fmla="*/ 214065 w 622327"/>
                    <a:gd name="connsiteY145" fmla="*/ 1038610 h 1057110"/>
                    <a:gd name="connsiteX146" fmla="*/ 240493 w 622327"/>
                    <a:gd name="connsiteY146" fmla="*/ 1041253 h 1057110"/>
                    <a:gd name="connsiteX147" fmla="*/ 248421 w 622327"/>
                    <a:gd name="connsiteY147" fmla="*/ 1043896 h 1057110"/>
                    <a:gd name="connsiteX148" fmla="*/ 272206 w 622327"/>
                    <a:gd name="connsiteY148" fmla="*/ 1041253 h 1057110"/>
                    <a:gd name="connsiteX149" fmla="*/ 288063 w 622327"/>
                    <a:gd name="connsiteY149" fmla="*/ 1035967 h 1057110"/>
                    <a:gd name="connsiteX150" fmla="*/ 303919 w 622327"/>
                    <a:gd name="connsiteY150" fmla="*/ 1025396 h 1057110"/>
                    <a:gd name="connsiteX151" fmla="*/ 311848 w 622327"/>
                    <a:gd name="connsiteY151" fmla="*/ 1020111 h 1057110"/>
                    <a:gd name="connsiteX152" fmla="*/ 322419 w 622327"/>
                    <a:gd name="connsiteY152" fmla="*/ 1017468 h 1057110"/>
                    <a:gd name="connsiteX153" fmla="*/ 354132 w 622327"/>
                    <a:gd name="connsiteY153" fmla="*/ 1025396 h 1057110"/>
                    <a:gd name="connsiteX154" fmla="*/ 362060 w 622327"/>
                    <a:gd name="connsiteY154" fmla="*/ 1028039 h 1057110"/>
                    <a:gd name="connsiteX155" fmla="*/ 369989 w 622327"/>
                    <a:gd name="connsiteY155" fmla="*/ 1030682 h 1057110"/>
                    <a:gd name="connsiteX156" fmla="*/ 377917 w 622327"/>
                    <a:gd name="connsiteY156" fmla="*/ 1035967 h 1057110"/>
                    <a:gd name="connsiteX157" fmla="*/ 393774 w 622327"/>
                    <a:gd name="connsiteY157" fmla="*/ 1041253 h 1057110"/>
                    <a:gd name="connsiteX158" fmla="*/ 401702 w 622327"/>
                    <a:gd name="connsiteY158" fmla="*/ 1043896 h 1057110"/>
                    <a:gd name="connsiteX159" fmla="*/ 409630 w 622327"/>
                    <a:gd name="connsiteY159" fmla="*/ 1046539 h 1057110"/>
                    <a:gd name="connsiteX160" fmla="*/ 425487 w 622327"/>
                    <a:gd name="connsiteY160" fmla="*/ 1043896 h 1057110"/>
                    <a:gd name="connsiteX161" fmla="*/ 480985 w 622327"/>
                    <a:gd name="connsiteY161" fmla="*/ 1033325 h 1057110"/>
                    <a:gd name="connsiteX162" fmla="*/ 478342 w 622327"/>
                    <a:gd name="connsiteY162" fmla="*/ 1025396 h 1057110"/>
                    <a:gd name="connsiteX163" fmla="*/ 486271 w 622327"/>
                    <a:gd name="connsiteY163" fmla="*/ 1009540 h 1057110"/>
                    <a:gd name="connsiteX164" fmla="*/ 483628 w 622327"/>
                    <a:gd name="connsiteY164" fmla="*/ 985755 h 1057110"/>
                    <a:gd name="connsiteX165" fmla="*/ 475700 w 622327"/>
                    <a:gd name="connsiteY165" fmla="*/ 983112 h 1057110"/>
                    <a:gd name="connsiteX166" fmla="*/ 470414 w 622327"/>
                    <a:gd name="connsiteY166" fmla="*/ 975184 h 1057110"/>
                    <a:gd name="connsiteX167" fmla="*/ 462486 w 622327"/>
                    <a:gd name="connsiteY167" fmla="*/ 969898 h 1057110"/>
                    <a:gd name="connsiteX168" fmla="*/ 454557 w 622327"/>
                    <a:gd name="connsiteY168" fmla="*/ 961970 h 1057110"/>
                    <a:gd name="connsiteX169" fmla="*/ 457200 w 622327"/>
                    <a:gd name="connsiteY169" fmla="*/ 951399 h 1057110"/>
                    <a:gd name="connsiteX170" fmla="*/ 459843 w 622327"/>
                    <a:gd name="connsiteY170" fmla="*/ 943470 h 1057110"/>
                    <a:gd name="connsiteX171" fmla="*/ 454557 w 622327"/>
                    <a:gd name="connsiteY171" fmla="*/ 917043 h 1057110"/>
                    <a:gd name="connsiteX172" fmla="*/ 457200 w 622327"/>
                    <a:gd name="connsiteY172" fmla="*/ 903829 h 1057110"/>
                    <a:gd name="connsiteX173" fmla="*/ 465129 w 622327"/>
                    <a:gd name="connsiteY173" fmla="*/ 898543 h 1057110"/>
                    <a:gd name="connsiteX174" fmla="*/ 483628 w 622327"/>
                    <a:gd name="connsiteY174" fmla="*/ 893258 h 1057110"/>
                    <a:gd name="connsiteX175" fmla="*/ 488914 w 622327"/>
                    <a:gd name="connsiteY175" fmla="*/ 885329 h 1057110"/>
                    <a:gd name="connsiteX176" fmla="*/ 494199 w 622327"/>
                    <a:gd name="connsiteY176" fmla="*/ 845688 h 1057110"/>
                    <a:gd name="connsiteX177" fmla="*/ 496842 w 622327"/>
                    <a:gd name="connsiteY177" fmla="*/ 835117 h 1057110"/>
                    <a:gd name="connsiteX178" fmla="*/ 496842 w 622327"/>
                    <a:gd name="connsiteY178" fmla="*/ 790189 h 1057110"/>
                    <a:gd name="connsiteX179" fmla="*/ 488914 w 622327"/>
                    <a:gd name="connsiteY179" fmla="*/ 782261 h 1057110"/>
                    <a:gd name="connsiteX180" fmla="*/ 486271 w 622327"/>
                    <a:gd name="connsiteY180" fmla="*/ 769047 h 1057110"/>
                    <a:gd name="connsiteX181" fmla="*/ 480985 w 622327"/>
                    <a:gd name="connsiteY181" fmla="*/ 747905 h 1057110"/>
                    <a:gd name="connsiteX182" fmla="*/ 475700 w 622327"/>
                    <a:gd name="connsiteY182" fmla="*/ 716192 h 1057110"/>
                    <a:gd name="connsiteX183" fmla="*/ 483628 w 622327"/>
                    <a:gd name="connsiteY183" fmla="*/ 700335 h 1057110"/>
                    <a:gd name="connsiteX184" fmla="*/ 499485 w 622327"/>
                    <a:gd name="connsiteY184" fmla="*/ 695049 h 1057110"/>
                    <a:gd name="connsiteX185" fmla="*/ 494199 w 622327"/>
                    <a:gd name="connsiteY185" fmla="*/ 658051 h 1057110"/>
                    <a:gd name="connsiteX186" fmla="*/ 488914 w 622327"/>
                    <a:gd name="connsiteY186" fmla="*/ 623695 h 1057110"/>
                    <a:gd name="connsiteX187" fmla="*/ 486271 w 622327"/>
                    <a:gd name="connsiteY187" fmla="*/ 615766 h 1057110"/>
                    <a:gd name="connsiteX188" fmla="*/ 491556 w 622327"/>
                    <a:gd name="connsiteY188" fmla="*/ 570839 h 1057110"/>
                    <a:gd name="connsiteX189" fmla="*/ 496842 w 622327"/>
                    <a:gd name="connsiteY189" fmla="*/ 560268 h 1057110"/>
                    <a:gd name="connsiteX190" fmla="*/ 504770 w 622327"/>
                    <a:gd name="connsiteY190" fmla="*/ 552340 h 1057110"/>
                    <a:gd name="connsiteX191" fmla="*/ 507413 w 622327"/>
                    <a:gd name="connsiteY191" fmla="*/ 517984 h 1057110"/>
                    <a:gd name="connsiteX192" fmla="*/ 520627 w 622327"/>
                    <a:gd name="connsiteY192" fmla="*/ 504770 h 1057110"/>
                    <a:gd name="connsiteX193" fmla="*/ 533841 w 622327"/>
                    <a:gd name="connsiteY193" fmla="*/ 491556 h 1057110"/>
                    <a:gd name="connsiteX194" fmla="*/ 539126 w 622327"/>
                    <a:gd name="connsiteY194" fmla="*/ 483628 h 1057110"/>
                    <a:gd name="connsiteX195" fmla="*/ 541769 w 622327"/>
                    <a:gd name="connsiteY195" fmla="*/ 475699 h 1057110"/>
                    <a:gd name="connsiteX196" fmla="*/ 549697 w 622327"/>
                    <a:gd name="connsiteY196" fmla="*/ 467771 h 1057110"/>
                    <a:gd name="connsiteX197" fmla="*/ 554983 w 622327"/>
                    <a:gd name="connsiteY197" fmla="*/ 459843 h 1057110"/>
                    <a:gd name="connsiteX198" fmla="*/ 568197 w 622327"/>
                    <a:gd name="connsiteY198" fmla="*/ 436058 h 1057110"/>
                    <a:gd name="connsiteX199" fmla="*/ 573482 w 622327"/>
                    <a:gd name="connsiteY199" fmla="*/ 428129 h 1057110"/>
                    <a:gd name="connsiteX200" fmla="*/ 578768 w 622327"/>
                    <a:gd name="connsiteY200" fmla="*/ 412273 h 1057110"/>
                    <a:gd name="connsiteX201" fmla="*/ 581411 w 622327"/>
                    <a:gd name="connsiteY201" fmla="*/ 404344 h 1057110"/>
                    <a:gd name="connsiteX202" fmla="*/ 578768 w 622327"/>
                    <a:gd name="connsiteY202" fmla="*/ 393773 h 1057110"/>
                    <a:gd name="connsiteX203" fmla="*/ 568197 w 622327"/>
                    <a:gd name="connsiteY203" fmla="*/ 377917 h 1057110"/>
                    <a:gd name="connsiteX204" fmla="*/ 565554 w 622327"/>
                    <a:gd name="connsiteY204" fmla="*/ 364703 h 1057110"/>
                    <a:gd name="connsiteX205" fmla="*/ 568197 w 622327"/>
                    <a:gd name="connsiteY205" fmla="*/ 354132 h 1057110"/>
                    <a:gd name="connsiteX206" fmla="*/ 570840 w 622327"/>
                    <a:gd name="connsiteY206" fmla="*/ 332989 h 1057110"/>
                    <a:gd name="connsiteX207" fmla="*/ 576125 w 622327"/>
                    <a:gd name="connsiteY207" fmla="*/ 317133 h 1057110"/>
                    <a:gd name="connsiteX208" fmla="*/ 581411 w 622327"/>
                    <a:gd name="connsiteY208" fmla="*/ 301276 h 1057110"/>
                    <a:gd name="connsiteX209" fmla="*/ 586696 w 622327"/>
                    <a:gd name="connsiteY209" fmla="*/ 282777 h 1057110"/>
                    <a:gd name="connsiteX210" fmla="*/ 591982 w 622327"/>
                    <a:gd name="connsiteY210" fmla="*/ 266920 h 1057110"/>
                    <a:gd name="connsiteX211" fmla="*/ 594625 w 622327"/>
                    <a:gd name="connsiteY211" fmla="*/ 253706 h 1057110"/>
                    <a:gd name="connsiteX212" fmla="*/ 597267 w 622327"/>
                    <a:gd name="connsiteY212" fmla="*/ 237849 h 1057110"/>
                    <a:gd name="connsiteX213" fmla="*/ 599910 w 622327"/>
                    <a:gd name="connsiteY213" fmla="*/ 229921 h 1057110"/>
                    <a:gd name="connsiteX214" fmla="*/ 602553 w 622327"/>
                    <a:gd name="connsiteY214" fmla="*/ 219350 h 1057110"/>
                    <a:gd name="connsiteX215" fmla="*/ 607838 w 622327"/>
                    <a:gd name="connsiteY215" fmla="*/ 203493 h 1057110"/>
                    <a:gd name="connsiteX216" fmla="*/ 621052 w 622327"/>
                    <a:gd name="connsiteY216" fmla="*/ 179708 h 1057110"/>
                    <a:gd name="connsiteX217" fmla="*/ 618409 w 622327"/>
                    <a:gd name="connsiteY217" fmla="*/ 150638 h 1057110"/>
                    <a:gd name="connsiteX0" fmla="*/ 618409 w 622327"/>
                    <a:gd name="connsiteY0" fmla="*/ 150638 h 1057110"/>
                    <a:gd name="connsiteX1" fmla="*/ 602553 w 622327"/>
                    <a:gd name="connsiteY1" fmla="*/ 147995 h 1057110"/>
                    <a:gd name="connsiteX2" fmla="*/ 560268 w 622327"/>
                    <a:gd name="connsiteY2" fmla="*/ 153281 h 1057110"/>
                    <a:gd name="connsiteX3" fmla="*/ 552340 w 622327"/>
                    <a:gd name="connsiteY3" fmla="*/ 155923 h 1057110"/>
                    <a:gd name="connsiteX4" fmla="*/ 528555 w 622327"/>
                    <a:gd name="connsiteY4" fmla="*/ 158566 h 1057110"/>
                    <a:gd name="connsiteX5" fmla="*/ 512698 w 622327"/>
                    <a:gd name="connsiteY5" fmla="*/ 153281 h 1057110"/>
                    <a:gd name="connsiteX6" fmla="*/ 504770 w 622327"/>
                    <a:gd name="connsiteY6" fmla="*/ 150638 h 1057110"/>
                    <a:gd name="connsiteX7" fmla="*/ 499485 w 622327"/>
                    <a:gd name="connsiteY7" fmla="*/ 142710 h 1057110"/>
                    <a:gd name="connsiteX8" fmla="*/ 483628 w 622327"/>
                    <a:gd name="connsiteY8" fmla="*/ 137424 h 1057110"/>
                    <a:gd name="connsiteX9" fmla="*/ 428130 w 622327"/>
                    <a:gd name="connsiteY9" fmla="*/ 132139 h 1057110"/>
                    <a:gd name="connsiteX10" fmla="*/ 420201 w 622327"/>
                    <a:gd name="connsiteY10" fmla="*/ 129496 h 1057110"/>
                    <a:gd name="connsiteX11" fmla="*/ 417559 w 622327"/>
                    <a:gd name="connsiteY11" fmla="*/ 121567 h 1057110"/>
                    <a:gd name="connsiteX12" fmla="*/ 401702 w 622327"/>
                    <a:gd name="connsiteY12" fmla="*/ 116282 h 1057110"/>
                    <a:gd name="connsiteX13" fmla="*/ 393774 w 622327"/>
                    <a:gd name="connsiteY13" fmla="*/ 110996 h 1057110"/>
                    <a:gd name="connsiteX14" fmla="*/ 380560 w 622327"/>
                    <a:gd name="connsiteY14" fmla="*/ 113639 h 1057110"/>
                    <a:gd name="connsiteX15" fmla="*/ 372631 w 622327"/>
                    <a:gd name="connsiteY15" fmla="*/ 118925 h 1057110"/>
                    <a:gd name="connsiteX16" fmla="*/ 364703 w 622327"/>
                    <a:gd name="connsiteY16" fmla="*/ 121567 h 1057110"/>
                    <a:gd name="connsiteX17" fmla="*/ 348846 w 622327"/>
                    <a:gd name="connsiteY17" fmla="*/ 118925 h 1057110"/>
                    <a:gd name="connsiteX18" fmla="*/ 346204 w 622327"/>
                    <a:gd name="connsiteY18" fmla="*/ 110996 h 1057110"/>
                    <a:gd name="connsiteX19" fmla="*/ 338275 w 622327"/>
                    <a:gd name="connsiteY19" fmla="*/ 108354 h 1057110"/>
                    <a:gd name="connsiteX20" fmla="*/ 319776 w 622327"/>
                    <a:gd name="connsiteY20" fmla="*/ 84569 h 1057110"/>
                    <a:gd name="connsiteX21" fmla="*/ 306562 w 622327"/>
                    <a:gd name="connsiteY21" fmla="*/ 71355 h 1057110"/>
                    <a:gd name="connsiteX22" fmla="*/ 301277 w 622327"/>
                    <a:gd name="connsiteY22" fmla="*/ 63426 h 1057110"/>
                    <a:gd name="connsiteX23" fmla="*/ 280134 w 622327"/>
                    <a:gd name="connsiteY23" fmla="*/ 58141 h 1057110"/>
                    <a:gd name="connsiteX24" fmla="*/ 272206 w 622327"/>
                    <a:gd name="connsiteY24" fmla="*/ 52855 h 1057110"/>
                    <a:gd name="connsiteX25" fmla="*/ 256349 w 622327"/>
                    <a:gd name="connsiteY25" fmla="*/ 47570 h 1057110"/>
                    <a:gd name="connsiteX26" fmla="*/ 248421 w 622327"/>
                    <a:gd name="connsiteY26" fmla="*/ 44927 h 1057110"/>
                    <a:gd name="connsiteX27" fmla="*/ 221993 w 622327"/>
                    <a:gd name="connsiteY27" fmla="*/ 42284 h 1057110"/>
                    <a:gd name="connsiteX28" fmla="*/ 214065 w 622327"/>
                    <a:gd name="connsiteY28" fmla="*/ 36999 h 1057110"/>
                    <a:gd name="connsiteX29" fmla="*/ 211422 w 622327"/>
                    <a:gd name="connsiteY29" fmla="*/ 29070 h 1057110"/>
                    <a:gd name="connsiteX30" fmla="*/ 203494 w 622327"/>
                    <a:gd name="connsiteY30" fmla="*/ 10571 h 1057110"/>
                    <a:gd name="connsiteX31" fmla="*/ 195566 w 622327"/>
                    <a:gd name="connsiteY31" fmla="*/ 7928 h 1057110"/>
                    <a:gd name="connsiteX32" fmla="*/ 190280 w 622327"/>
                    <a:gd name="connsiteY32" fmla="*/ 0 h 1057110"/>
                    <a:gd name="connsiteX33" fmla="*/ 184994 w 622327"/>
                    <a:gd name="connsiteY33" fmla="*/ 7928 h 1057110"/>
                    <a:gd name="connsiteX34" fmla="*/ 177066 w 622327"/>
                    <a:gd name="connsiteY34" fmla="*/ 15856 h 1057110"/>
                    <a:gd name="connsiteX35" fmla="*/ 161209 w 622327"/>
                    <a:gd name="connsiteY35" fmla="*/ 21142 h 1057110"/>
                    <a:gd name="connsiteX36" fmla="*/ 153281 w 622327"/>
                    <a:gd name="connsiteY36" fmla="*/ 23785 h 1057110"/>
                    <a:gd name="connsiteX37" fmla="*/ 129496 w 622327"/>
                    <a:gd name="connsiteY37" fmla="*/ 29070 h 1057110"/>
                    <a:gd name="connsiteX38" fmla="*/ 124211 w 622327"/>
                    <a:gd name="connsiteY38" fmla="*/ 36999 h 1057110"/>
                    <a:gd name="connsiteX39" fmla="*/ 121568 w 622327"/>
                    <a:gd name="connsiteY39" fmla="*/ 44927 h 1057110"/>
                    <a:gd name="connsiteX40" fmla="*/ 113640 w 622327"/>
                    <a:gd name="connsiteY40" fmla="*/ 52855 h 1057110"/>
                    <a:gd name="connsiteX41" fmla="*/ 110997 w 622327"/>
                    <a:gd name="connsiteY41" fmla="*/ 76640 h 1057110"/>
                    <a:gd name="connsiteX42" fmla="*/ 110997 w 622327"/>
                    <a:gd name="connsiteY42" fmla="*/ 100425 h 1057110"/>
                    <a:gd name="connsiteX43" fmla="*/ 108354 w 622327"/>
                    <a:gd name="connsiteY43" fmla="*/ 124210 h 1057110"/>
                    <a:gd name="connsiteX44" fmla="*/ 110997 w 622327"/>
                    <a:gd name="connsiteY44" fmla="*/ 134781 h 1057110"/>
                    <a:gd name="connsiteX45" fmla="*/ 108354 w 622327"/>
                    <a:gd name="connsiteY45" fmla="*/ 142710 h 1057110"/>
                    <a:gd name="connsiteX46" fmla="*/ 105711 w 622327"/>
                    <a:gd name="connsiteY46" fmla="*/ 158566 h 1057110"/>
                    <a:gd name="connsiteX47" fmla="*/ 108354 w 622327"/>
                    <a:gd name="connsiteY47" fmla="*/ 169137 h 1057110"/>
                    <a:gd name="connsiteX48" fmla="*/ 105711 w 622327"/>
                    <a:gd name="connsiteY48" fmla="*/ 177066 h 1057110"/>
                    <a:gd name="connsiteX49" fmla="*/ 97783 w 622327"/>
                    <a:gd name="connsiteY49" fmla="*/ 198208 h 1057110"/>
                    <a:gd name="connsiteX50" fmla="*/ 95140 w 622327"/>
                    <a:gd name="connsiteY50" fmla="*/ 208779 h 1057110"/>
                    <a:gd name="connsiteX51" fmla="*/ 87212 w 622327"/>
                    <a:gd name="connsiteY51" fmla="*/ 211422 h 1057110"/>
                    <a:gd name="connsiteX52" fmla="*/ 84569 w 622327"/>
                    <a:gd name="connsiteY52" fmla="*/ 219350 h 1057110"/>
                    <a:gd name="connsiteX53" fmla="*/ 87212 w 622327"/>
                    <a:gd name="connsiteY53" fmla="*/ 235207 h 1057110"/>
                    <a:gd name="connsiteX54" fmla="*/ 100426 w 622327"/>
                    <a:gd name="connsiteY54" fmla="*/ 251063 h 1057110"/>
                    <a:gd name="connsiteX55" fmla="*/ 105711 w 622327"/>
                    <a:gd name="connsiteY55" fmla="*/ 266920 h 1057110"/>
                    <a:gd name="connsiteX56" fmla="*/ 108354 w 622327"/>
                    <a:gd name="connsiteY56" fmla="*/ 274848 h 1057110"/>
                    <a:gd name="connsiteX57" fmla="*/ 113640 w 622327"/>
                    <a:gd name="connsiteY57" fmla="*/ 295991 h 1057110"/>
                    <a:gd name="connsiteX58" fmla="*/ 124211 w 622327"/>
                    <a:gd name="connsiteY58" fmla="*/ 311847 h 1057110"/>
                    <a:gd name="connsiteX59" fmla="*/ 132139 w 622327"/>
                    <a:gd name="connsiteY59" fmla="*/ 317133 h 1057110"/>
                    <a:gd name="connsiteX60" fmla="*/ 150638 w 622327"/>
                    <a:gd name="connsiteY60" fmla="*/ 340918 h 1057110"/>
                    <a:gd name="connsiteX61" fmla="*/ 158567 w 622327"/>
                    <a:gd name="connsiteY61" fmla="*/ 343560 h 1057110"/>
                    <a:gd name="connsiteX62" fmla="*/ 166495 w 622327"/>
                    <a:gd name="connsiteY62" fmla="*/ 359417 h 1057110"/>
                    <a:gd name="connsiteX63" fmla="*/ 174423 w 622327"/>
                    <a:gd name="connsiteY63" fmla="*/ 375274 h 1057110"/>
                    <a:gd name="connsiteX64" fmla="*/ 190280 w 622327"/>
                    <a:gd name="connsiteY64" fmla="*/ 380559 h 1057110"/>
                    <a:gd name="connsiteX65" fmla="*/ 224636 w 622327"/>
                    <a:gd name="connsiteY65" fmla="*/ 385845 h 1057110"/>
                    <a:gd name="connsiteX66" fmla="*/ 245778 w 622327"/>
                    <a:gd name="connsiteY66" fmla="*/ 391130 h 1057110"/>
                    <a:gd name="connsiteX67" fmla="*/ 256349 w 622327"/>
                    <a:gd name="connsiteY67" fmla="*/ 406987 h 1057110"/>
                    <a:gd name="connsiteX68" fmla="*/ 261635 w 622327"/>
                    <a:gd name="connsiteY68" fmla="*/ 422844 h 1057110"/>
                    <a:gd name="connsiteX69" fmla="*/ 264278 w 622327"/>
                    <a:gd name="connsiteY69" fmla="*/ 430772 h 1057110"/>
                    <a:gd name="connsiteX70" fmla="*/ 269563 w 622327"/>
                    <a:gd name="connsiteY70" fmla="*/ 438700 h 1057110"/>
                    <a:gd name="connsiteX71" fmla="*/ 277492 w 622327"/>
                    <a:gd name="connsiteY71" fmla="*/ 454557 h 1057110"/>
                    <a:gd name="connsiteX72" fmla="*/ 285420 w 622327"/>
                    <a:gd name="connsiteY72" fmla="*/ 459843 h 1057110"/>
                    <a:gd name="connsiteX73" fmla="*/ 288063 w 622327"/>
                    <a:gd name="connsiteY73" fmla="*/ 478342 h 1057110"/>
                    <a:gd name="connsiteX74" fmla="*/ 290705 w 622327"/>
                    <a:gd name="connsiteY74" fmla="*/ 486270 h 1057110"/>
                    <a:gd name="connsiteX75" fmla="*/ 301277 w 622327"/>
                    <a:gd name="connsiteY75" fmla="*/ 523269 h 1057110"/>
                    <a:gd name="connsiteX76" fmla="*/ 306562 w 622327"/>
                    <a:gd name="connsiteY76" fmla="*/ 531197 h 1057110"/>
                    <a:gd name="connsiteX77" fmla="*/ 314490 w 622327"/>
                    <a:gd name="connsiteY77" fmla="*/ 536483 h 1057110"/>
                    <a:gd name="connsiteX78" fmla="*/ 317133 w 622327"/>
                    <a:gd name="connsiteY78" fmla="*/ 544411 h 1057110"/>
                    <a:gd name="connsiteX79" fmla="*/ 314490 w 622327"/>
                    <a:gd name="connsiteY79" fmla="*/ 552340 h 1057110"/>
                    <a:gd name="connsiteX80" fmla="*/ 298634 w 622327"/>
                    <a:gd name="connsiteY80" fmla="*/ 552340 h 1057110"/>
                    <a:gd name="connsiteX81" fmla="*/ 288063 w 622327"/>
                    <a:gd name="connsiteY81" fmla="*/ 536483 h 1057110"/>
                    <a:gd name="connsiteX82" fmla="*/ 280134 w 622327"/>
                    <a:gd name="connsiteY82" fmla="*/ 533840 h 1057110"/>
                    <a:gd name="connsiteX83" fmla="*/ 264278 w 622327"/>
                    <a:gd name="connsiteY83" fmla="*/ 523269 h 1057110"/>
                    <a:gd name="connsiteX84" fmla="*/ 245778 w 622327"/>
                    <a:gd name="connsiteY84" fmla="*/ 510055 h 1057110"/>
                    <a:gd name="connsiteX85" fmla="*/ 237850 w 622327"/>
                    <a:gd name="connsiteY85" fmla="*/ 507412 h 1057110"/>
                    <a:gd name="connsiteX86" fmla="*/ 229922 w 622327"/>
                    <a:gd name="connsiteY86" fmla="*/ 504770 h 1057110"/>
                    <a:gd name="connsiteX87" fmla="*/ 221993 w 622327"/>
                    <a:gd name="connsiteY87" fmla="*/ 507412 h 1057110"/>
                    <a:gd name="connsiteX88" fmla="*/ 214065 w 622327"/>
                    <a:gd name="connsiteY88" fmla="*/ 512698 h 1057110"/>
                    <a:gd name="connsiteX89" fmla="*/ 195566 w 622327"/>
                    <a:gd name="connsiteY89" fmla="*/ 507412 h 1057110"/>
                    <a:gd name="connsiteX90" fmla="*/ 187637 w 622327"/>
                    <a:gd name="connsiteY90" fmla="*/ 499484 h 1057110"/>
                    <a:gd name="connsiteX91" fmla="*/ 179709 w 622327"/>
                    <a:gd name="connsiteY91" fmla="*/ 483628 h 1057110"/>
                    <a:gd name="connsiteX92" fmla="*/ 163852 w 622327"/>
                    <a:gd name="connsiteY92" fmla="*/ 478342 h 1057110"/>
                    <a:gd name="connsiteX93" fmla="*/ 147996 w 622327"/>
                    <a:gd name="connsiteY93" fmla="*/ 470414 h 1057110"/>
                    <a:gd name="connsiteX94" fmla="*/ 132139 w 622327"/>
                    <a:gd name="connsiteY94" fmla="*/ 475699 h 1057110"/>
                    <a:gd name="connsiteX95" fmla="*/ 114424 w 622327"/>
                    <a:gd name="connsiteY95" fmla="*/ 477268 h 1057110"/>
                    <a:gd name="connsiteX96" fmla="*/ 91162 w 622327"/>
                    <a:gd name="connsiteY96" fmla="*/ 503435 h 1057110"/>
                    <a:gd name="connsiteX97" fmla="*/ 84569 w 622327"/>
                    <a:gd name="connsiteY97" fmla="*/ 533840 h 1057110"/>
                    <a:gd name="connsiteX98" fmla="*/ 76641 w 622327"/>
                    <a:gd name="connsiteY98" fmla="*/ 539126 h 1057110"/>
                    <a:gd name="connsiteX99" fmla="*/ 63427 w 622327"/>
                    <a:gd name="connsiteY99" fmla="*/ 554982 h 1057110"/>
                    <a:gd name="connsiteX100" fmla="*/ 55498 w 622327"/>
                    <a:gd name="connsiteY100" fmla="*/ 560268 h 1057110"/>
                    <a:gd name="connsiteX101" fmla="*/ 44927 w 622327"/>
                    <a:gd name="connsiteY101" fmla="*/ 576125 h 1057110"/>
                    <a:gd name="connsiteX102" fmla="*/ 39642 w 622327"/>
                    <a:gd name="connsiteY102" fmla="*/ 584053 h 1057110"/>
                    <a:gd name="connsiteX103" fmla="*/ 36999 w 622327"/>
                    <a:gd name="connsiteY103" fmla="*/ 591981 h 1057110"/>
                    <a:gd name="connsiteX104" fmla="*/ 23785 w 622327"/>
                    <a:gd name="connsiteY104" fmla="*/ 607838 h 1057110"/>
                    <a:gd name="connsiteX105" fmla="*/ 21142 w 622327"/>
                    <a:gd name="connsiteY105" fmla="*/ 615766 h 1057110"/>
                    <a:gd name="connsiteX106" fmla="*/ 13214 w 622327"/>
                    <a:gd name="connsiteY106" fmla="*/ 618409 h 1057110"/>
                    <a:gd name="connsiteX107" fmla="*/ 29071 w 622327"/>
                    <a:gd name="connsiteY107" fmla="*/ 626337 h 1057110"/>
                    <a:gd name="connsiteX108" fmla="*/ 36999 w 622327"/>
                    <a:gd name="connsiteY108" fmla="*/ 634266 h 1057110"/>
                    <a:gd name="connsiteX109" fmla="*/ 42285 w 622327"/>
                    <a:gd name="connsiteY109" fmla="*/ 650122 h 1057110"/>
                    <a:gd name="connsiteX110" fmla="*/ 44927 w 622327"/>
                    <a:gd name="connsiteY110" fmla="*/ 665979 h 1057110"/>
                    <a:gd name="connsiteX111" fmla="*/ 47570 w 622327"/>
                    <a:gd name="connsiteY111" fmla="*/ 673907 h 1057110"/>
                    <a:gd name="connsiteX112" fmla="*/ 44927 w 622327"/>
                    <a:gd name="connsiteY112" fmla="*/ 689764 h 1057110"/>
                    <a:gd name="connsiteX113" fmla="*/ 39642 w 622327"/>
                    <a:gd name="connsiteY113" fmla="*/ 697692 h 1057110"/>
                    <a:gd name="connsiteX114" fmla="*/ 23785 w 622327"/>
                    <a:gd name="connsiteY114" fmla="*/ 713549 h 1057110"/>
                    <a:gd name="connsiteX115" fmla="*/ 15857 w 622327"/>
                    <a:gd name="connsiteY115" fmla="*/ 729406 h 1057110"/>
                    <a:gd name="connsiteX116" fmla="*/ 10571 w 622327"/>
                    <a:gd name="connsiteY116" fmla="*/ 745262 h 1057110"/>
                    <a:gd name="connsiteX117" fmla="*/ 0 w 622327"/>
                    <a:gd name="connsiteY117" fmla="*/ 761119 h 1057110"/>
                    <a:gd name="connsiteX118" fmla="*/ 2643 w 622327"/>
                    <a:gd name="connsiteY118" fmla="*/ 771690 h 1057110"/>
                    <a:gd name="connsiteX119" fmla="*/ 7929 w 622327"/>
                    <a:gd name="connsiteY119" fmla="*/ 787547 h 1057110"/>
                    <a:gd name="connsiteX120" fmla="*/ 10571 w 622327"/>
                    <a:gd name="connsiteY120" fmla="*/ 795475 h 1057110"/>
                    <a:gd name="connsiteX121" fmla="*/ 15857 w 622327"/>
                    <a:gd name="connsiteY121" fmla="*/ 816617 h 1057110"/>
                    <a:gd name="connsiteX122" fmla="*/ 39642 w 622327"/>
                    <a:gd name="connsiteY122" fmla="*/ 832474 h 1057110"/>
                    <a:gd name="connsiteX123" fmla="*/ 47570 w 622327"/>
                    <a:gd name="connsiteY123" fmla="*/ 837759 h 1057110"/>
                    <a:gd name="connsiteX124" fmla="*/ 55498 w 622327"/>
                    <a:gd name="connsiteY124" fmla="*/ 840402 h 1057110"/>
                    <a:gd name="connsiteX125" fmla="*/ 60784 w 622327"/>
                    <a:gd name="connsiteY125" fmla="*/ 848330 h 1057110"/>
                    <a:gd name="connsiteX126" fmla="*/ 73998 w 622327"/>
                    <a:gd name="connsiteY126" fmla="*/ 874758 h 1057110"/>
                    <a:gd name="connsiteX127" fmla="*/ 89855 w 622327"/>
                    <a:gd name="connsiteY127" fmla="*/ 880044 h 1057110"/>
                    <a:gd name="connsiteX128" fmla="*/ 97783 w 622327"/>
                    <a:gd name="connsiteY128" fmla="*/ 895900 h 1057110"/>
                    <a:gd name="connsiteX129" fmla="*/ 105711 w 622327"/>
                    <a:gd name="connsiteY129" fmla="*/ 901186 h 1057110"/>
                    <a:gd name="connsiteX130" fmla="*/ 121568 w 622327"/>
                    <a:gd name="connsiteY130" fmla="*/ 911757 h 1057110"/>
                    <a:gd name="connsiteX131" fmla="*/ 129496 w 622327"/>
                    <a:gd name="connsiteY131" fmla="*/ 919685 h 1057110"/>
                    <a:gd name="connsiteX132" fmla="*/ 137425 w 622327"/>
                    <a:gd name="connsiteY132" fmla="*/ 922328 h 1057110"/>
                    <a:gd name="connsiteX133" fmla="*/ 147996 w 622327"/>
                    <a:gd name="connsiteY133" fmla="*/ 938185 h 1057110"/>
                    <a:gd name="connsiteX134" fmla="*/ 132139 w 622327"/>
                    <a:gd name="connsiteY134" fmla="*/ 969898 h 1057110"/>
                    <a:gd name="connsiteX135" fmla="*/ 126853 w 622327"/>
                    <a:gd name="connsiteY135" fmla="*/ 977826 h 1057110"/>
                    <a:gd name="connsiteX136" fmla="*/ 124211 w 622327"/>
                    <a:gd name="connsiteY136" fmla="*/ 991040 h 1057110"/>
                    <a:gd name="connsiteX137" fmla="*/ 121568 w 622327"/>
                    <a:gd name="connsiteY137" fmla="*/ 1009540 h 1057110"/>
                    <a:gd name="connsiteX138" fmla="*/ 116282 w 622327"/>
                    <a:gd name="connsiteY138" fmla="*/ 1025396 h 1057110"/>
                    <a:gd name="connsiteX139" fmla="*/ 126853 w 622327"/>
                    <a:gd name="connsiteY139" fmla="*/ 1038610 h 1057110"/>
                    <a:gd name="connsiteX140" fmla="*/ 132139 w 622327"/>
                    <a:gd name="connsiteY140" fmla="*/ 1046539 h 1057110"/>
                    <a:gd name="connsiteX141" fmla="*/ 158567 w 622327"/>
                    <a:gd name="connsiteY141" fmla="*/ 1049181 h 1057110"/>
                    <a:gd name="connsiteX142" fmla="*/ 174423 w 622327"/>
                    <a:gd name="connsiteY142" fmla="*/ 1057110 h 1057110"/>
                    <a:gd name="connsiteX143" fmla="*/ 182352 w 622327"/>
                    <a:gd name="connsiteY143" fmla="*/ 1054467 h 1057110"/>
                    <a:gd name="connsiteX144" fmla="*/ 198208 w 622327"/>
                    <a:gd name="connsiteY144" fmla="*/ 1043896 h 1057110"/>
                    <a:gd name="connsiteX145" fmla="*/ 214065 w 622327"/>
                    <a:gd name="connsiteY145" fmla="*/ 1038610 h 1057110"/>
                    <a:gd name="connsiteX146" fmla="*/ 240493 w 622327"/>
                    <a:gd name="connsiteY146" fmla="*/ 1041253 h 1057110"/>
                    <a:gd name="connsiteX147" fmla="*/ 248421 w 622327"/>
                    <a:gd name="connsiteY147" fmla="*/ 1043896 h 1057110"/>
                    <a:gd name="connsiteX148" fmla="*/ 272206 w 622327"/>
                    <a:gd name="connsiteY148" fmla="*/ 1041253 h 1057110"/>
                    <a:gd name="connsiteX149" fmla="*/ 288063 w 622327"/>
                    <a:gd name="connsiteY149" fmla="*/ 1035967 h 1057110"/>
                    <a:gd name="connsiteX150" fmla="*/ 303919 w 622327"/>
                    <a:gd name="connsiteY150" fmla="*/ 1025396 h 1057110"/>
                    <a:gd name="connsiteX151" fmla="*/ 311848 w 622327"/>
                    <a:gd name="connsiteY151" fmla="*/ 1020111 h 1057110"/>
                    <a:gd name="connsiteX152" fmla="*/ 322419 w 622327"/>
                    <a:gd name="connsiteY152" fmla="*/ 1017468 h 1057110"/>
                    <a:gd name="connsiteX153" fmla="*/ 354132 w 622327"/>
                    <a:gd name="connsiteY153" fmla="*/ 1025396 h 1057110"/>
                    <a:gd name="connsiteX154" fmla="*/ 362060 w 622327"/>
                    <a:gd name="connsiteY154" fmla="*/ 1028039 h 1057110"/>
                    <a:gd name="connsiteX155" fmla="*/ 369989 w 622327"/>
                    <a:gd name="connsiteY155" fmla="*/ 1030682 h 1057110"/>
                    <a:gd name="connsiteX156" fmla="*/ 377917 w 622327"/>
                    <a:gd name="connsiteY156" fmla="*/ 1035967 h 1057110"/>
                    <a:gd name="connsiteX157" fmla="*/ 393774 w 622327"/>
                    <a:gd name="connsiteY157" fmla="*/ 1041253 h 1057110"/>
                    <a:gd name="connsiteX158" fmla="*/ 401702 w 622327"/>
                    <a:gd name="connsiteY158" fmla="*/ 1043896 h 1057110"/>
                    <a:gd name="connsiteX159" fmla="*/ 409630 w 622327"/>
                    <a:gd name="connsiteY159" fmla="*/ 1046539 h 1057110"/>
                    <a:gd name="connsiteX160" fmla="*/ 425487 w 622327"/>
                    <a:gd name="connsiteY160" fmla="*/ 1043896 h 1057110"/>
                    <a:gd name="connsiteX161" fmla="*/ 480985 w 622327"/>
                    <a:gd name="connsiteY161" fmla="*/ 1033325 h 1057110"/>
                    <a:gd name="connsiteX162" fmla="*/ 478342 w 622327"/>
                    <a:gd name="connsiteY162" fmla="*/ 1025396 h 1057110"/>
                    <a:gd name="connsiteX163" fmla="*/ 486271 w 622327"/>
                    <a:gd name="connsiteY163" fmla="*/ 1009540 h 1057110"/>
                    <a:gd name="connsiteX164" fmla="*/ 483628 w 622327"/>
                    <a:gd name="connsiteY164" fmla="*/ 985755 h 1057110"/>
                    <a:gd name="connsiteX165" fmla="*/ 475700 w 622327"/>
                    <a:gd name="connsiteY165" fmla="*/ 983112 h 1057110"/>
                    <a:gd name="connsiteX166" fmla="*/ 470414 w 622327"/>
                    <a:gd name="connsiteY166" fmla="*/ 975184 h 1057110"/>
                    <a:gd name="connsiteX167" fmla="*/ 462486 w 622327"/>
                    <a:gd name="connsiteY167" fmla="*/ 969898 h 1057110"/>
                    <a:gd name="connsiteX168" fmla="*/ 454557 w 622327"/>
                    <a:gd name="connsiteY168" fmla="*/ 961970 h 1057110"/>
                    <a:gd name="connsiteX169" fmla="*/ 457200 w 622327"/>
                    <a:gd name="connsiteY169" fmla="*/ 951399 h 1057110"/>
                    <a:gd name="connsiteX170" fmla="*/ 459843 w 622327"/>
                    <a:gd name="connsiteY170" fmla="*/ 943470 h 1057110"/>
                    <a:gd name="connsiteX171" fmla="*/ 454557 w 622327"/>
                    <a:gd name="connsiteY171" fmla="*/ 917043 h 1057110"/>
                    <a:gd name="connsiteX172" fmla="*/ 457200 w 622327"/>
                    <a:gd name="connsiteY172" fmla="*/ 903829 h 1057110"/>
                    <a:gd name="connsiteX173" fmla="*/ 465129 w 622327"/>
                    <a:gd name="connsiteY173" fmla="*/ 898543 h 1057110"/>
                    <a:gd name="connsiteX174" fmla="*/ 483628 w 622327"/>
                    <a:gd name="connsiteY174" fmla="*/ 893258 h 1057110"/>
                    <a:gd name="connsiteX175" fmla="*/ 488914 w 622327"/>
                    <a:gd name="connsiteY175" fmla="*/ 885329 h 1057110"/>
                    <a:gd name="connsiteX176" fmla="*/ 494199 w 622327"/>
                    <a:gd name="connsiteY176" fmla="*/ 845688 h 1057110"/>
                    <a:gd name="connsiteX177" fmla="*/ 496842 w 622327"/>
                    <a:gd name="connsiteY177" fmla="*/ 835117 h 1057110"/>
                    <a:gd name="connsiteX178" fmla="*/ 496842 w 622327"/>
                    <a:gd name="connsiteY178" fmla="*/ 790189 h 1057110"/>
                    <a:gd name="connsiteX179" fmla="*/ 488914 w 622327"/>
                    <a:gd name="connsiteY179" fmla="*/ 782261 h 1057110"/>
                    <a:gd name="connsiteX180" fmla="*/ 486271 w 622327"/>
                    <a:gd name="connsiteY180" fmla="*/ 769047 h 1057110"/>
                    <a:gd name="connsiteX181" fmla="*/ 480985 w 622327"/>
                    <a:gd name="connsiteY181" fmla="*/ 747905 h 1057110"/>
                    <a:gd name="connsiteX182" fmla="*/ 475700 w 622327"/>
                    <a:gd name="connsiteY182" fmla="*/ 716192 h 1057110"/>
                    <a:gd name="connsiteX183" fmla="*/ 483628 w 622327"/>
                    <a:gd name="connsiteY183" fmla="*/ 700335 h 1057110"/>
                    <a:gd name="connsiteX184" fmla="*/ 499485 w 622327"/>
                    <a:gd name="connsiteY184" fmla="*/ 695049 h 1057110"/>
                    <a:gd name="connsiteX185" fmla="*/ 494199 w 622327"/>
                    <a:gd name="connsiteY185" fmla="*/ 658051 h 1057110"/>
                    <a:gd name="connsiteX186" fmla="*/ 488914 w 622327"/>
                    <a:gd name="connsiteY186" fmla="*/ 623695 h 1057110"/>
                    <a:gd name="connsiteX187" fmla="*/ 486271 w 622327"/>
                    <a:gd name="connsiteY187" fmla="*/ 615766 h 1057110"/>
                    <a:gd name="connsiteX188" fmla="*/ 491556 w 622327"/>
                    <a:gd name="connsiteY188" fmla="*/ 570839 h 1057110"/>
                    <a:gd name="connsiteX189" fmla="*/ 496842 w 622327"/>
                    <a:gd name="connsiteY189" fmla="*/ 560268 h 1057110"/>
                    <a:gd name="connsiteX190" fmla="*/ 504770 w 622327"/>
                    <a:gd name="connsiteY190" fmla="*/ 552340 h 1057110"/>
                    <a:gd name="connsiteX191" fmla="*/ 507413 w 622327"/>
                    <a:gd name="connsiteY191" fmla="*/ 517984 h 1057110"/>
                    <a:gd name="connsiteX192" fmla="*/ 520627 w 622327"/>
                    <a:gd name="connsiteY192" fmla="*/ 504770 h 1057110"/>
                    <a:gd name="connsiteX193" fmla="*/ 533841 w 622327"/>
                    <a:gd name="connsiteY193" fmla="*/ 491556 h 1057110"/>
                    <a:gd name="connsiteX194" fmla="*/ 539126 w 622327"/>
                    <a:gd name="connsiteY194" fmla="*/ 483628 h 1057110"/>
                    <a:gd name="connsiteX195" fmla="*/ 541769 w 622327"/>
                    <a:gd name="connsiteY195" fmla="*/ 475699 h 1057110"/>
                    <a:gd name="connsiteX196" fmla="*/ 549697 w 622327"/>
                    <a:gd name="connsiteY196" fmla="*/ 467771 h 1057110"/>
                    <a:gd name="connsiteX197" fmla="*/ 554983 w 622327"/>
                    <a:gd name="connsiteY197" fmla="*/ 459843 h 1057110"/>
                    <a:gd name="connsiteX198" fmla="*/ 568197 w 622327"/>
                    <a:gd name="connsiteY198" fmla="*/ 436058 h 1057110"/>
                    <a:gd name="connsiteX199" fmla="*/ 573482 w 622327"/>
                    <a:gd name="connsiteY199" fmla="*/ 428129 h 1057110"/>
                    <a:gd name="connsiteX200" fmla="*/ 578768 w 622327"/>
                    <a:gd name="connsiteY200" fmla="*/ 412273 h 1057110"/>
                    <a:gd name="connsiteX201" fmla="*/ 581411 w 622327"/>
                    <a:gd name="connsiteY201" fmla="*/ 404344 h 1057110"/>
                    <a:gd name="connsiteX202" fmla="*/ 578768 w 622327"/>
                    <a:gd name="connsiteY202" fmla="*/ 393773 h 1057110"/>
                    <a:gd name="connsiteX203" fmla="*/ 568197 w 622327"/>
                    <a:gd name="connsiteY203" fmla="*/ 377917 h 1057110"/>
                    <a:gd name="connsiteX204" fmla="*/ 565554 w 622327"/>
                    <a:gd name="connsiteY204" fmla="*/ 364703 h 1057110"/>
                    <a:gd name="connsiteX205" fmla="*/ 568197 w 622327"/>
                    <a:gd name="connsiteY205" fmla="*/ 354132 h 1057110"/>
                    <a:gd name="connsiteX206" fmla="*/ 570840 w 622327"/>
                    <a:gd name="connsiteY206" fmla="*/ 332989 h 1057110"/>
                    <a:gd name="connsiteX207" fmla="*/ 576125 w 622327"/>
                    <a:gd name="connsiteY207" fmla="*/ 317133 h 1057110"/>
                    <a:gd name="connsiteX208" fmla="*/ 581411 w 622327"/>
                    <a:gd name="connsiteY208" fmla="*/ 301276 h 1057110"/>
                    <a:gd name="connsiteX209" fmla="*/ 586696 w 622327"/>
                    <a:gd name="connsiteY209" fmla="*/ 282777 h 1057110"/>
                    <a:gd name="connsiteX210" fmla="*/ 591982 w 622327"/>
                    <a:gd name="connsiteY210" fmla="*/ 266920 h 1057110"/>
                    <a:gd name="connsiteX211" fmla="*/ 594625 w 622327"/>
                    <a:gd name="connsiteY211" fmla="*/ 253706 h 1057110"/>
                    <a:gd name="connsiteX212" fmla="*/ 597267 w 622327"/>
                    <a:gd name="connsiteY212" fmla="*/ 237849 h 1057110"/>
                    <a:gd name="connsiteX213" fmla="*/ 599910 w 622327"/>
                    <a:gd name="connsiteY213" fmla="*/ 229921 h 1057110"/>
                    <a:gd name="connsiteX214" fmla="*/ 602553 w 622327"/>
                    <a:gd name="connsiteY214" fmla="*/ 219350 h 1057110"/>
                    <a:gd name="connsiteX215" fmla="*/ 607838 w 622327"/>
                    <a:gd name="connsiteY215" fmla="*/ 203493 h 1057110"/>
                    <a:gd name="connsiteX216" fmla="*/ 621052 w 622327"/>
                    <a:gd name="connsiteY216" fmla="*/ 179708 h 1057110"/>
                    <a:gd name="connsiteX217" fmla="*/ 618409 w 622327"/>
                    <a:gd name="connsiteY217" fmla="*/ 150638 h 1057110"/>
                    <a:gd name="connsiteX0" fmla="*/ 618409 w 622327"/>
                    <a:gd name="connsiteY0" fmla="*/ 150638 h 1057110"/>
                    <a:gd name="connsiteX1" fmla="*/ 602553 w 622327"/>
                    <a:gd name="connsiteY1" fmla="*/ 147995 h 1057110"/>
                    <a:gd name="connsiteX2" fmla="*/ 560268 w 622327"/>
                    <a:gd name="connsiteY2" fmla="*/ 153281 h 1057110"/>
                    <a:gd name="connsiteX3" fmla="*/ 552340 w 622327"/>
                    <a:gd name="connsiteY3" fmla="*/ 155923 h 1057110"/>
                    <a:gd name="connsiteX4" fmla="*/ 528555 w 622327"/>
                    <a:gd name="connsiteY4" fmla="*/ 158566 h 1057110"/>
                    <a:gd name="connsiteX5" fmla="*/ 512698 w 622327"/>
                    <a:gd name="connsiteY5" fmla="*/ 153281 h 1057110"/>
                    <a:gd name="connsiteX6" fmla="*/ 504770 w 622327"/>
                    <a:gd name="connsiteY6" fmla="*/ 150638 h 1057110"/>
                    <a:gd name="connsiteX7" fmla="*/ 499485 w 622327"/>
                    <a:gd name="connsiteY7" fmla="*/ 142710 h 1057110"/>
                    <a:gd name="connsiteX8" fmla="*/ 483628 w 622327"/>
                    <a:gd name="connsiteY8" fmla="*/ 137424 h 1057110"/>
                    <a:gd name="connsiteX9" fmla="*/ 428130 w 622327"/>
                    <a:gd name="connsiteY9" fmla="*/ 132139 h 1057110"/>
                    <a:gd name="connsiteX10" fmla="*/ 420201 w 622327"/>
                    <a:gd name="connsiteY10" fmla="*/ 129496 h 1057110"/>
                    <a:gd name="connsiteX11" fmla="*/ 417559 w 622327"/>
                    <a:gd name="connsiteY11" fmla="*/ 121567 h 1057110"/>
                    <a:gd name="connsiteX12" fmla="*/ 401702 w 622327"/>
                    <a:gd name="connsiteY12" fmla="*/ 116282 h 1057110"/>
                    <a:gd name="connsiteX13" fmla="*/ 393774 w 622327"/>
                    <a:gd name="connsiteY13" fmla="*/ 110996 h 1057110"/>
                    <a:gd name="connsiteX14" fmla="*/ 380560 w 622327"/>
                    <a:gd name="connsiteY14" fmla="*/ 113639 h 1057110"/>
                    <a:gd name="connsiteX15" fmla="*/ 372631 w 622327"/>
                    <a:gd name="connsiteY15" fmla="*/ 118925 h 1057110"/>
                    <a:gd name="connsiteX16" fmla="*/ 364703 w 622327"/>
                    <a:gd name="connsiteY16" fmla="*/ 121567 h 1057110"/>
                    <a:gd name="connsiteX17" fmla="*/ 348846 w 622327"/>
                    <a:gd name="connsiteY17" fmla="*/ 118925 h 1057110"/>
                    <a:gd name="connsiteX18" fmla="*/ 346204 w 622327"/>
                    <a:gd name="connsiteY18" fmla="*/ 110996 h 1057110"/>
                    <a:gd name="connsiteX19" fmla="*/ 338275 w 622327"/>
                    <a:gd name="connsiteY19" fmla="*/ 108354 h 1057110"/>
                    <a:gd name="connsiteX20" fmla="*/ 319776 w 622327"/>
                    <a:gd name="connsiteY20" fmla="*/ 84569 h 1057110"/>
                    <a:gd name="connsiteX21" fmla="*/ 306562 w 622327"/>
                    <a:gd name="connsiteY21" fmla="*/ 71355 h 1057110"/>
                    <a:gd name="connsiteX22" fmla="*/ 301277 w 622327"/>
                    <a:gd name="connsiteY22" fmla="*/ 63426 h 1057110"/>
                    <a:gd name="connsiteX23" fmla="*/ 280134 w 622327"/>
                    <a:gd name="connsiteY23" fmla="*/ 58141 h 1057110"/>
                    <a:gd name="connsiteX24" fmla="*/ 272206 w 622327"/>
                    <a:gd name="connsiteY24" fmla="*/ 52855 h 1057110"/>
                    <a:gd name="connsiteX25" fmla="*/ 256349 w 622327"/>
                    <a:gd name="connsiteY25" fmla="*/ 47570 h 1057110"/>
                    <a:gd name="connsiteX26" fmla="*/ 248421 w 622327"/>
                    <a:gd name="connsiteY26" fmla="*/ 44927 h 1057110"/>
                    <a:gd name="connsiteX27" fmla="*/ 221993 w 622327"/>
                    <a:gd name="connsiteY27" fmla="*/ 42284 h 1057110"/>
                    <a:gd name="connsiteX28" fmla="*/ 214065 w 622327"/>
                    <a:gd name="connsiteY28" fmla="*/ 36999 h 1057110"/>
                    <a:gd name="connsiteX29" fmla="*/ 211422 w 622327"/>
                    <a:gd name="connsiteY29" fmla="*/ 29070 h 1057110"/>
                    <a:gd name="connsiteX30" fmla="*/ 203494 w 622327"/>
                    <a:gd name="connsiteY30" fmla="*/ 10571 h 1057110"/>
                    <a:gd name="connsiteX31" fmla="*/ 195566 w 622327"/>
                    <a:gd name="connsiteY31" fmla="*/ 7928 h 1057110"/>
                    <a:gd name="connsiteX32" fmla="*/ 190280 w 622327"/>
                    <a:gd name="connsiteY32" fmla="*/ 0 h 1057110"/>
                    <a:gd name="connsiteX33" fmla="*/ 184994 w 622327"/>
                    <a:gd name="connsiteY33" fmla="*/ 7928 h 1057110"/>
                    <a:gd name="connsiteX34" fmla="*/ 177066 w 622327"/>
                    <a:gd name="connsiteY34" fmla="*/ 15856 h 1057110"/>
                    <a:gd name="connsiteX35" fmla="*/ 161209 w 622327"/>
                    <a:gd name="connsiteY35" fmla="*/ 21142 h 1057110"/>
                    <a:gd name="connsiteX36" fmla="*/ 153281 w 622327"/>
                    <a:gd name="connsiteY36" fmla="*/ 23785 h 1057110"/>
                    <a:gd name="connsiteX37" fmla="*/ 129496 w 622327"/>
                    <a:gd name="connsiteY37" fmla="*/ 29070 h 1057110"/>
                    <a:gd name="connsiteX38" fmla="*/ 124211 w 622327"/>
                    <a:gd name="connsiteY38" fmla="*/ 36999 h 1057110"/>
                    <a:gd name="connsiteX39" fmla="*/ 121568 w 622327"/>
                    <a:gd name="connsiteY39" fmla="*/ 44927 h 1057110"/>
                    <a:gd name="connsiteX40" fmla="*/ 113640 w 622327"/>
                    <a:gd name="connsiteY40" fmla="*/ 52855 h 1057110"/>
                    <a:gd name="connsiteX41" fmla="*/ 110997 w 622327"/>
                    <a:gd name="connsiteY41" fmla="*/ 76640 h 1057110"/>
                    <a:gd name="connsiteX42" fmla="*/ 110997 w 622327"/>
                    <a:gd name="connsiteY42" fmla="*/ 100425 h 1057110"/>
                    <a:gd name="connsiteX43" fmla="*/ 108354 w 622327"/>
                    <a:gd name="connsiteY43" fmla="*/ 124210 h 1057110"/>
                    <a:gd name="connsiteX44" fmla="*/ 110997 w 622327"/>
                    <a:gd name="connsiteY44" fmla="*/ 134781 h 1057110"/>
                    <a:gd name="connsiteX45" fmla="*/ 108354 w 622327"/>
                    <a:gd name="connsiteY45" fmla="*/ 142710 h 1057110"/>
                    <a:gd name="connsiteX46" fmla="*/ 105711 w 622327"/>
                    <a:gd name="connsiteY46" fmla="*/ 158566 h 1057110"/>
                    <a:gd name="connsiteX47" fmla="*/ 108354 w 622327"/>
                    <a:gd name="connsiteY47" fmla="*/ 169137 h 1057110"/>
                    <a:gd name="connsiteX48" fmla="*/ 105711 w 622327"/>
                    <a:gd name="connsiteY48" fmla="*/ 177066 h 1057110"/>
                    <a:gd name="connsiteX49" fmla="*/ 97783 w 622327"/>
                    <a:gd name="connsiteY49" fmla="*/ 198208 h 1057110"/>
                    <a:gd name="connsiteX50" fmla="*/ 95140 w 622327"/>
                    <a:gd name="connsiteY50" fmla="*/ 208779 h 1057110"/>
                    <a:gd name="connsiteX51" fmla="*/ 87212 w 622327"/>
                    <a:gd name="connsiteY51" fmla="*/ 211422 h 1057110"/>
                    <a:gd name="connsiteX52" fmla="*/ 84569 w 622327"/>
                    <a:gd name="connsiteY52" fmla="*/ 219350 h 1057110"/>
                    <a:gd name="connsiteX53" fmla="*/ 87212 w 622327"/>
                    <a:gd name="connsiteY53" fmla="*/ 235207 h 1057110"/>
                    <a:gd name="connsiteX54" fmla="*/ 100426 w 622327"/>
                    <a:gd name="connsiteY54" fmla="*/ 251063 h 1057110"/>
                    <a:gd name="connsiteX55" fmla="*/ 105711 w 622327"/>
                    <a:gd name="connsiteY55" fmla="*/ 266920 h 1057110"/>
                    <a:gd name="connsiteX56" fmla="*/ 108354 w 622327"/>
                    <a:gd name="connsiteY56" fmla="*/ 274848 h 1057110"/>
                    <a:gd name="connsiteX57" fmla="*/ 113640 w 622327"/>
                    <a:gd name="connsiteY57" fmla="*/ 295991 h 1057110"/>
                    <a:gd name="connsiteX58" fmla="*/ 124211 w 622327"/>
                    <a:gd name="connsiteY58" fmla="*/ 311847 h 1057110"/>
                    <a:gd name="connsiteX59" fmla="*/ 132139 w 622327"/>
                    <a:gd name="connsiteY59" fmla="*/ 317133 h 1057110"/>
                    <a:gd name="connsiteX60" fmla="*/ 150638 w 622327"/>
                    <a:gd name="connsiteY60" fmla="*/ 340918 h 1057110"/>
                    <a:gd name="connsiteX61" fmla="*/ 158567 w 622327"/>
                    <a:gd name="connsiteY61" fmla="*/ 343560 h 1057110"/>
                    <a:gd name="connsiteX62" fmla="*/ 166495 w 622327"/>
                    <a:gd name="connsiteY62" fmla="*/ 359417 h 1057110"/>
                    <a:gd name="connsiteX63" fmla="*/ 174423 w 622327"/>
                    <a:gd name="connsiteY63" fmla="*/ 375274 h 1057110"/>
                    <a:gd name="connsiteX64" fmla="*/ 190280 w 622327"/>
                    <a:gd name="connsiteY64" fmla="*/ 380559 h 1057110"/>
                    <a:gd name="connsiteX65" fmla="*/ 224636 w 622327"/>
                    <a:gd name="connsiteY65" fmla="*/ 385845 h 1057110"/>
                    <a:gd name="connsiteX66" fmla="*/ 245778 w 622327"/>
                    <a:gd name="connsiteY66" fmla="*/ 391130 h 1057110"/>
                    <a:gd name="connsiteX67" fmla="*/ 256349 w 622327"/>
                    <a:gd name="connsiteY67" fmla="*/ 406987 h 1057110"/>
                    <a:gd name="connsiteX68" fmla="*/ 261635 w 622327"/>
                    <a:gd name="connsiteY68" fmla="*/ 422844 h 1057110"/>
                    <a:gd name="connsiteX69" fmla="*/ 264278 w 622327"/>
                    <a:gd name="connsiteY69" fmla="*/ 430772 h 1057110"/>
                    <a:gd name="connsiteX70" fmla="*/ 269563 w 622327"/>
                    <a:gd name="connsiteY70" fmla="*/ 438700 h 1057110"/>
                    <a:gd name="connsiteX71" fmla="*/ 277492 w 622327"/>
                    <a:gd name="connsiteY71" fmla="*/ 454557 h 1057110"/>
                    <a:gd name="connsiteX72" fmla="*/ 285420 w 622327"/>
                    <a:gd name="connsiteY72" fmla="*/ 459843 h 1057110"/>
                    <a:gd name="connsiteX73" fmla="*/ 288063 w 622327"/>
                    <a:gd name="connsiteY73" fmla="*/ 478342 h 1057110"/>
                    <a:gd name="connsiteX74" fmla="*/ 290705 w 622327"/>
                    <a:gd name="connsiteY74" fmla="*/ 486270 h 1057110"/>
                    <a:gd name="connsiteX75" fmla="*/ 301277 w 622327"/>
                    <a:gd name="connsiteY75" fmla="*/ 523269 h 1057110"/>
                    <a:gd name="connsiteX76" fmla="*/ 306562 w 622327"/>
                    <a:gd name="connsiteY76" fmla="*/ 531197 h 1057110"/>
                    <a:gd name="connsiteX77" fmla="*/ 314490 w 622327"/>
                    <a:gd name="connsiteY77" fmla="*/ 536483 h 1057110"/>
                    <a:gd name="connsiteX78" fmla="*/ 317133 w 622327"/>
                    <a:gd name="connsiteY78" fmla="*/ 544411 h 1057110"/>
                    <a:gd name="connsiteX79" fmla="*/ 314490 w 622327"/>
                    <a:gd name="connsiteY79" fmla="*/ 552340 h 1057110"/>
                    <a:gd name="connsiteX80" fmla="*/ 298634 w 622327"/>
                    <a:gd name="connsiteY80" fmla="*/ 552340 h 1057110"/>
                    <a:gd name="connsiteX81" fmla="*/ 288063 w 622327"/>
                    <a:gd name="connsiteY81" fmla="*/ 536483 h 1057110"/>
                    <a:gd name="connsiteX82" fmla="*/ 280134 w 622327"/>
                    <a:gd name="connsiteY82" fmla="*/ 533840 h 1057110"/>
                    <a:gd name="connsiteX83" fmla="*/ 264278 w 622327"/>
                    <a:gd name="connsiteY83" fmla="*/ 523269 h 1057110"/>
                    <a:gd name="connsiteX84" fmla="*/ 245778 w 622327"/>
                    <a:gd name="connsiteY84" fmla="*/ 510055 h 1057110"/>
                    <a:gd name="connsiteX85" fmla="*/ 237850 w 622327"/>
                    <a:gd name="connsiteY85" fmla="*/ 507412 h 1057110"/>
                    <a:gd name="connsiteX86" fmla="*/ 229922 w 622327"/>
                    <a:gd name="connsiteY86" fmla="*/ 504770 h 1057110"/>
                    <a:gd name="connsiteX87" fmla="*/ 221993 w 622327"/>
                    <a:gd name="connsiteY87" fmla="*/ 507412 h 1057110"/>
                    <a:gd name="connsiteX88" fmla="*/ 214065 w 622327"/>
                    <a:gd name="connsiteY88" fmla="*/ 512698 h 1057110"/>
                    <a:gd name="connsiteX89" fmla="*/ 195566 w 622327"/>
                    <a:gd name="connsiteY89" fmla="*/ 507412 h 1057110"/>
                    <a:gd name="connsiteX90" fmla="*/ 187637 w 622327"/>
                    <a:gd name="connsiteY90" fmla="*/ 499484 h 1057110"/>
                    <a:gd name="connsiteX91" fmla="*/ 179709 w 622327"/>
                    <a:gd name="connsiteY91" fmla="*/ 483628 h 1057110"/>
                    <a:gd name="connsiteX92" fmla="*/ 163852 w 622327"/>
                    <a:gd name="connsiteY92" fmla="*/ 478342 h 1057110"/>
                    <a:gd name="connsiteX93" fmla="*/ 147996 w 622327"/>
                    <a:gd name="connsiteY93" fmla="*/ 470414 h 1057110"/>
                    <a:gd name="connsiteX94" fmla="*/ 132139 w 622327"/>
                    <a:gd name="connsiteY94" fmla="*/ 463793 h 1057110"/>
                    <a:gd name="connsiteX95" fmla="*/ 114424 w 622327"/>
                    <a:gd name="connsiteY95" fmla="*/ 477268 h 1057110"/>
                    <a:gd name="connsiteX96" fmla="*/ 91162 w 622327"/>
                    <a:gd name="connsiteY96" fmla="*/ 503435 h 1057110"/>
                    <a:gd name="connsiteX97" fmla="*/ 84569 w 622327"/>
                    <a:gd name="connsiteY97" fmla="*/ 533840 h 1057110"/>
                    <a:gd name="connsiteX98" fmla="*/ 76641 w 622327"/>
                    <a:gd name="connsiteY98" fmla="*/ 539126 h 1057110"/>
                    <a:gd name="connsiteX99" fmla="*/ 63427 w 622327"/>
                    <a:gd name="connsiteY99" fmla="*/ 554982 h 1057110"/>
                    <a:gd name="connsiteX100" fmla="*/ 55498 w 622327"/>
                    <a:gd name="connsiteY100" fmla="*/ 560268 h 1057110"/>
                    <a:gd name="connsiteX101" fmla="*/ 44927 w 622327"/>
                    <a:gd name="connsiteY101" fmla="*/ 576125 h 1057110"/>
                    <a:gd name="connsiteX102" fmla="*/ 39642 w 622327"/>
                    <a:gd name="connsiteY102" fmla="*/ 584053 h 1057110"/>
                    <a:gd name="connsiteX103" fmla="*/ 36999 w 622327"/>
                    <a:gd name="connsiteY103" fmla="*/ 591981 h 1057110"/>
                    <a:gd name="connsiteX104" fmla="*/ 23785 w 622327"/>
                    <a:gd name="connsiteY104" fmla="*/ 607838 h 1057110"/>
                    <a:gd name="connsiteX105" fmla="*/ 21142 w 622327"/>
                    <a:gd name="connsiteY105" fmla="*/ 615766 h 1057110"/>
                    <a:gd name="connsiteX106" fmla="*/ 13214 w 622327"/>
                    <a:gd name="connsiteY106" fmla="*/ 618409 h 1057110"/>
                    <a:gd name="connsiteX107" fmla="*/ 29071 w 622327"/>
                    <a:gd name="connsiteY107" fmla="*/ 626337 h 1057110"/>
                    <a:gd name="connsiteX108" fmla="*/ 36999 w 622327"/>
                    <a:gd name="connsiteY108" fmla="*/ 634266 h 1057110"/>
                    <a:gd name="connsiteX109" fmla="*/ 42285 w 622327"/>
                    <a:gd name="connsiteY109" fmla="*/ 650122 h 1057110"/>
                    <a:gd name="connsiteX110" fmla="*/ 44927 w 622327"/>
                    <a:gd name="connsiteY110" fmla="*/ 665979 h 1057110"/>
                    <a:gd name="connsiteX111" fmla="*/ 47570 w 622327"/>
                    <a:gd name="connsiteY111" fmla="*/ 673907 h 1057110"/>
                    <a:gd name="connsiteX112" fmla="*/ 44927 w 622327"/>
                    <a:gd name="connsiteY112" fmla="*/ 689764 h 1057110"/>
                    <a:gd name="connsiteX113" fmla="*/ 39642 w 622327"/>
                    <a:gd name="connsiteY113" fmla="*/ 697692 h 1057110"/>
                    <a:gd name="connsiteX114" fmla="*/ 23785 w 622327"/>
                    <a:gd name="connsiteY114" fmla="*/ 713549 h 1057110"/>
                    <a:gd name="connsiteX115" fmla="*/ 15857 w 622327"/>
                    <a:gd name="connsiteY115" fmla="*/ 729406 h 1057110"/>
                    <a:gd name="connsiteX116" fmla="*/ 10571 w 622327"/>
                    <a:gd name="connsiteY116" fmla="*/ 745262 h 1057110"/>
                    <a:gd name="connsiteX117" fmla="*/ 0 w 622327"/>
                    <a:gd name="connsiteY117" fmla="*/ 761119 h 1057110"/>
                    <a:gd name="connsiteX118" fmla="*/ 2643 w 622327"/>
                    <a:gd name="connsiteY118" fmla="*/ 771690 h 1057110"/>
                    <a:gd name="connsiteX119" fmla="*/ 7929 w 622327"/>
                    <a:gd name="connsiteY119" fmla="*/ 787547 h 1057110"/>
                    <a:gd name="connsiteX120" fmla="*/ 10571 w 622327"/>
                    <a:gd name="connsiteY120" fmla="*/ 795475 h 1057110"/>
                    <a:gd name="connsiteX121" fmla="*/ 15857 w 622327"/>
                    <a:gd name="connsiteY121" fmla="*/ 816617 h 1057110"/>
                    <a:gd name="connsiteX122" fmla="*/ 39642 w 622327"/>
                    <a:gd name="connsiteY122" fmla="*/ 832474 h 1057110"/>
                    <a:gd name="connsiteX123" fmla="*/ 47570 w 622327"/>
                    <a:gd name="connsiteY123" fmla="*/ 837759 h 1057110"/>
                    <a:gd name="connsiteX124" fmla="*/ 55498 w 622327"/>
                    <a:gd name="connsiteY124" fmla="*/ 840402 h 1057110"/>
                    <a:gd name="connsiteX125" fmla="*/ 60784 w 622327"/>
                    <a:gd name="connsiteY125" fmla="*/ 848330 h 1057110"/>
                    <a:gd name="connsiteX126" fmla="*/ 73998 w 622327"/>
                    <a:gd name="connsiteY126" fmla="*/ 874758 h 1057110"/>
                    <a:gd name="connsiteX127" fmla="*/ 89855 w 622327"/>
                    <a:gd name="connsiteY127" fmla="*/ 880044 h 1057110"/>
                    <a:gd name="connsiteX128" fmla="*/ 97783 w 622327"/>
                    <a:gd name="connsiteY128" fmla="*/ 895900 h 1057110"/>
                    <a:gd name="connsiteX129" fmla="*/ 105711 w 622327"/>
                    <a:gd name="connsiteY129" fmla="*/ 901186 h 1057110"/>
                    <a:gd name="connsiteX130" fmla="*/ 121568 w 622327"/>
                    <a:gd name="connsiteY130" fmla="*/ 911757 h 1057110"/>
                    <a:gd name="connsiteX131" fmla="*/ 129496 w 622327"/>
                    <a:gd name="connsiteY131" fmla="*/ 919685 h 1057110"/>
                    <a:gd name="connsiteX132" fmla="*/ 137425 w 622327"/>
                    <a:gd name="connsiteY132" fmla="*/ 922328 h 1057110"/>
                    <a:gd name="connsiteX133" fmla="*/ 147996 w 622327"/>
                    <a:gd name="connsiteY133" fmla="*/ 938185 h 1057110"/>
                    <a:gd name="connsiteX134" fmla="*/ 132139 w 622327"/>
                    <a:gd name="connsiteY134" fmla="*/ 969898 h 1057110"/>
                    <a:gd name="connsiteX135" fmla="*/ 126853 w 622327"/>
                    <a:gd name="connsiteY135" fmla="*/ 977826 h 1057110"/>
                    <a:gd name="connsiteX136" fmla="*/ 124211 w 622327"/>
                    <a:gd name="connsiteY136" fmla="*/ 991040 h 1057110"/>
                    <a:gd name="connsiteX137" fmla="*/ 121568 w 622327"/>
                    <a:gd name="connsiteY137" fmla="*/ 1009540 h 1057110"/>
                    <a:gd name="connsiteX138" fmla="*/ 116282 w 622327"/>
                    <a:gd name="connsiteY138" fmla="*/ 1025396 h 1057110"/>
                    <a:gd name="connsiteX139" fmla="*/ 126853 w 622327"/>
                    <a:gd name="connsiteY139" fmla="*/ 1038610 h 1057110"/>
                    <a:gd name="connsiteX140" fmla="*/ 132139 w 622327"/>
                    <a:gd name="connsiteY140" fmla="*/ 1046539 h 1057110"/>
                    <a:gd name="connsiteX141" fmla="*/ 158567 w 622327"/>
                    <a:gd name="connsiteY141" fmla="*/ 1049181 h 1057110"/>
                    <a:gd name="connsiteX142" fmla="*/ 174423 w 622327"/>
                    <a:gd name="connsiteY142" fmla="*/ 1057110 h 1057110"/>
                    <a:gd name="connsiteX143" fmla="*/ 182352 w 622327"/>
                    <a:gd name="connsiteY143" fmla="*/ 1054467 h 1057110"/>
                    <a:gd name="connsiteX144" fmla="*/ 198208 w 622327"/>
                    <a:gd name="connsiteY144" fmla="*/ 1043896 h 1057110"/>
                    <a:gd name="connsiteX145" fmla="*/ 214065 w 622327"/>
                    <a:gd name="connsiteY145" fmla="*/ 1038610 h 1057110"/>
                    <a:gd name="connsiteX146" fmla="*/ 240493 w 622327"/>
                    <a:gd name="connsiteY146" fmla="*/ 1041253 h 1057110"/>
                    <a:gd name="connsiteX147" fmla="*/ 248421 w 622327"/>
                    <a:gd name="connsiteY147" fmla="*/ 1043896 h 1057110"/>
                    <a:gd name="connsiteX148" fmla="*/ 272206 w 622327"/>
                    <a:gd name="connsiteY148" fmla="*/ 1041253 h 1057110"/>
                    <a:gd name="connsiteX149" fmla="*/ 288063 w 622327"/>
                    <a:gd name="connsiteY149" fmla="*/ 1035967 h 1057110"/>
                    <a:gd name="connsiteX150" fmla="*/ 303919 w 622327"/>
                    <a:gd name="connsiteY150" fmla="*/ 1025396 h 1057110"/>
                    <a:gd name="connsiteX151" fmla="*/ 311848 w 622327"/>
                    <a:gd name="connsiteY151" fmla="*/ 1020111 h 1057110"/>
                    <a:gd name="connsiteX152" fmla="*/ 322419 w 622327"/>
                    <a:gd name="connsiteY152" fmla="*/ 1017468 h 1057110"/>
                    <a:gd name="connsiteX153" fmla="*/ 354132 w 622327"/>
                    <a:gd name="connsiteY153" fmla="*/ 1025396 h 1057110"/>
                    <a:gd name="connsiteX154" fmla="*/ 362060 w 622327"/>
                    <a:gd name="connsiteY154" fmla="*/ 1028039 h 1057110"/>
                    <a:gd name="connsiteX155" fmla="*/ 369989 w 622327"/>
                    <a:gd name="connsiteY155" fmla="*/ 1030682 h 1057110"/>
                    <a:gd name="connsiteX156" fmla="*/ 377917 w 622327"/>
                    <a:gd name="connsiteY156" fmla="*/ 1035967 h 1057110"/>
                    <a:gd name="connsiteX157" fmla="*/ 393774 w 622327"/>
                    <a:gd name="connsiteY157" fmla="*/ 1041253 h 1057110"/>
                    <a:gd name="connsiteX158" fmla="*/ 401702 w 622327"/>
                    <a:gd name="connsiteY158" fmla="*/ 1043896 h 1057110"/>
                    <a:gd name="connsiteX159" fmla="*/ 409630 w 622327"/>
                    <a:gd name="connsiteY159" fmla="*/ 1046539 h 1057110"/>
                    <a:gd name="connsiteX160" fmla="*/ 425487 w 622327"/>
                    <a:gd name="connsiteY160" fmla="*/ 1043896 h 1057110"/>
                    <a:gd name="connsiteX161" fmla="*/ 480985 w 622327"/>
                    <a:gd name="connsiteY161" fmla="*/ 1033325 h 1057110"/>
                    <a:gd name="connsiteX162" fmla="*/ 478342 w 622327"/>
                    <a:gd name="connsiteY162" fmla="*/ 1025396 h 1057110"/>
                    <a:gd name="connsiteX163" fmla="*/ 486271 w 622327"/>
                    <a:gd name="connsiteY163" fmla="*/ 1009540 h 1057110"/>
                    <a:gd name="connsiteX164" fmla="*/ 483628 w 622327"/>
                    <a:gd name="connsiteY164" fmla="*/ 985755 h 1057110"/>
                    <a:gd name="connsiteX165" fmla="*/ 475700 w 622327"/>
                    <a:gd name="connsiteY165" fmla="*/ 983112 h 1057110"/>
                    <a:gd name="connsiteX166" fmla="*/ 470414 w 622327"/>
                    <a:gd name="connsiteY166" fmla="*/ 975184 h 1057110"/>
                    <a:gd name="connsiteX167" fmla="*/ 462486 w 622327"/>
                    <a:gd name="connsiteY167" fmla="*/ 969898 h 1057110"/>
                    <a:gd name="connsiteX168" fmla="*/ 454557 w 622327"/>
                    <a:gd name="connsiteY168" fmla="*/ 961970 h 1057110"/>
                    <a:gd name="connsiteX169" fmla="*/ 457200 w 622327"/>
                    <a:gd name="connsiteY169" fmla="*/ 951399 h 1057110"/>
                    <a:gd name="connsiteX170" fmla="*/ 459843 w 622327"/>
                    <a:gd name="connsiteY170" fmla="*/ 943470 h 1057110"/>
                    <a:gd name="connsiteX171" fmla="*/ 454557 w 622327"/>
                    <a:gd name="connsiteY171" fmla="*/ 917043 h 1057110"/>
                    <a:gd name="connsiteX172" fmla="*/ 457200 w 622327"/>
                    <a:gd name="connsiteY172" fmla="*/ 903829 h 1057110"/>
                    <a:gd name="connsiteX173" fmla="*/ 465129 w 622327"/>
                    <a:gd name="connsiteY173" fmla="*/ 898543 h 1057110"/>
                    <a:gd name="connsiteX174" fmla="*/ 483628 w 622327"/>
                    <a:gd name="connsiteY174" fmla="*/ 893258 h 1057110"/>
                    <a:gd name="connsiteX175" fmla="*/ 488914 w 622327"/>
                    <a:gd name="connsiteY175" fmla="*/ 885329 h 1057110"/>
                    <a:gd name="connsiteX176" fmla="*/ 494199 w 622327"/>
                    <a:gd name="connsiteY176" fmla="*/ 845688 h 1057110"/>
                    <a:gd name="connsiteX177" fmla="*/ 496842 w 622327"/>
                    <a:gd name="connsiteY177" fmla="*/ 835117 h 1057110"/>
                    <a:gd name="connsiteX178" fmla="*/ 496842 w 622327"/>
                    <a:gd name="connsiteY178" fmla="*/ 790189 h 1057110"/>
                    <a:gd name="connsiteX179" fmla="*/ 488914 w 622327"/>
                    <a:gd name="connsiteY179" fmla="*/ 782261 h 1057110"/>
                    <a:gd name="connsiteX180" fmla="*/ 486271 w 622327"/>
                    <a:gd name="connsiteY180" fmla="*/ 769047 h 1057110"/>
                    <a:gd name="connsiteX181" fmla="*/ 480985 w 622327"/>
                    <a:gd name="connsiteY181" fmla="*/ 747905 h 1057110"/>
                    <a:gd name="connsiteX182" fmla="*/ 475700 w 622327"/>
                    <a:gd name="connsiteY182" fmla="*/ 716192 h 1057110"/>
                    <a:gd name="connsiteX183" fmla="*/ 483628 w 622327"/>
                    <a:gd name="connsiteY183" fmla="*/ 700335 h 1057110"/>
                    <a:gd name="connsiteX184" fmla="*/ 499485 w 622327"/>
                    <a:gd name="connsiteY184" fmla="*/ 695049 h 1057110"/>
                    <a:gd name="connsiteX185" fmla="*/ 494199 w 622327"/>
                    <a:gd name="connsiteY185" fmla="*/ 658051 h 1057110"/>
                    <a:gd name="connsiteX186" fmla="*/ 488914 w 622327"/>
                    <a:gd name="connsiteY186" fmla="*/ 623695 h 1057110"/>
                    <a:gd name="connsiteX187" fmla="*/ 486271 w 622327"/>
                    <a:gd name="connsiteY187" fmla="*/ 615766 h 1057110"/>
                    <a:gd name="connsiteX188" fmla="*/ 491556 w 622327"/>
                    <a:gd name="connsiteY188" fmla="*/ 570839 h 1057110"/>
                    <a:gd name="connsiteX189" fmla="*/ 496842 w 622327"/>
                    <a:gd name="connsiteY189" fmla="*/ 560268 h 1057110"/>
                    <a:gd name="connsiteX190" fmla="*/ 504770 w 622327"/>
                    <a:gd name="connsiteY190" fmla="*/ 552340 h 1057110"/>
                    <a:gd name="connsiteX191" fmla="*/ 507413 w 622327"/>
                    <a:gd name="connsiteY191" fmla="*/ 517984 h 1057110"/>
                    <a:gd name="connsiteX192" fmla="*/ 520627 w 622327"/>
                    <a:gd name="connsiteY192" fmla="*/ 504770 h 1057110"/>
                    <a:gd name="connsiteX193" fmla="*/ 533841 w 622327"/>
                    <a:gd name="connsiteY193" fmla="*/ 491556 h 1057110"/>
                    <a:gd name="connsiteX194" fmla="*/ 539126 w 622327"/>
                    <a:gd name="connsiteY194" fmla="*/ 483628 h 1057110"/>
                    <a:gd name="connsiteX195" fmla="*/ 541769 w 622327"/>
                    <a:gd name="connsiteY195" fmla="*/ 475699 h 1057110"/>
                    <a:gd name="connsiteX196" fmla="*/ 549697 w 622327"/>
                    <a:gd name="connsiteY196" fmla="*/ 467771 h 1057110"/>
                    <a:gd name="connsiteX197" fmla="*/ 554983 w 622327"/>
                    <a:gd name="connsiteY197" fmla="*/ 459843 h 1057110"/>
                    <a:gd name="connsiteX198" fmla="*/ 568197 w 622327"/>
                    <a:gd name="connsiteY198" fmla="*/ 436058 h 1057110"/>
                    <a:gd name="connsiteX199" fmla="*/ 573482 w 622327"/>
                    <a:gd name="connsiteY199" fmla="*/ 428129 h 1057110"/>
                    <a:gd name="connsiteX200" fmla="*/ 578768 w 622327"/>
                    <a:gd name="connsiteY200" fmla="*/ 412273 h 1057110"/>
                    <a:gd name="connsiteX201" fmla="*/ 581411 w 622327"/>
                    <a:gd name="connsiteY201" fmla="*/ 404344 h 1057110"/>
                    <a:gd name="connsiteX202" fmla="*/ 578768 w 622327"/>
                    <a:gd name="connsiteY202" fmla="*/ 393773 h 1057110"/>
                    <a:gd name="connsiteX203" fmla="*/ 568197 w 622327"/>
                    <a:gd name="connsiteY203" fmla="*/ 377917 h 1057110"/>
                    <a:gd name="connsiteX204" fmla="*/ 565554 w 622327"/>
                    <a:gd name="connsiteY204" fmla="*/ 364703 h 1057110"/>
                    <a:gd name="connsiteX205" fmla="*/ 568197 w 622327"/>
                    <a:gd name="connsiteY205" fmla="*/ 354132 h 1057110"/>
                    <a:gd name="connsiteX206" fmla="*/ 570840 w 622327"/>
                    <a:gd name="connsiteY206" fmla="*/ 332989 h 1057110"/>
                    <a:gd name="connsiteX207" fmla="*/ 576125 w 622327"/>
                    <a:gd name="connsiteY207" fmla="*/ 317133 h 1057110"/>
                    <a:gd name="connsiteX208" fmla="*/ 581411 w 622327"/>
                    <a:gd name="connsiteY208" fmla="*/ 301276 h 1057110"/>
                    <a:gd name="connsiteX209" fmla="*/ 586696 w 622327"/>
                    <a:gd name="connsiteY209" fmla="*/ 282777 h 1057110"/>
                    <a:gd name="connsiteX210" fmla="*/ 591982 w 622327"/>
                    <a:gd name="connsiteY210" fmla="*/ 266920 h 1057110"/>
                    <a:gd name="connsiteX211" fmla="*/ 594625 w 622327"/>
                    <a:gd name="connsiteY211" fmla="*/ 253706 h 1057110"/>
                    <a:gd name="connsiteX212" fmla="*/ 597267 w 622327"/>
                    <a:gd name="connsiteY212" fmla="*/ 237849 h 1057110"/>
                    <a:gd name="connsiteX213" fmla="*/ 599910 w 622327"/>
                    <a:gd name="connsiteY213" fmla="*/ 229921 h 1057110"/>
                    <a:gd name="connsiteX214" fmla="*/ 602553 w 622327"/>
                    <a:gd name="connsiteY214" fmla="*/ 219350 h 1057110"/>
                    <a:gd name="connsiteX215" fmla="*/ 607838 w 622327"/>
                    <a:gd name="connsiteY215" fmla="*/ 203493 h 1057110"/>
                    <a:gd name="connsiteX216" fmla="*/ 621052 w 622327"/>
                    <a:gd name="connsiteY216" fmla="*/ 179708 h 1057110"/>
                    <a:gd name="connsiteX217" fmla="*/ 618409 w 622327"/>
                    <a:gd name="connsiteY217" fmla="*/ 150638 h 1057110"/>
                    <a:gd name="connsiteX0" fmla="*/ 618409 w 622327"/>
                    <a:gd name="connsiteY0" fmla="*/ 150638 h 1057110"/>
                    <a:gd name="connsiteX1" fmla="*/ 602553 w 622327"/>
                    <a:gd name="connsiteY1" fmla="*/ 147995 h 1057110"/>
                    <a:gd name="connsiteX2" fmla="*/ 560268 w 622327"/>
                    <a:gd name="connsiteY2" fmla="*/ 153281 h 1057110"/>
                    <a:gd name="connsiteX3" fmla="*/ 552340 w 622327"/>
                    <a:gd name="connsiteY3" fmla="*/ 155923 h 1057110"/>
                    <a:gd name="connsiteX4" fmla="*/ 528555 w 622327"/>
                    <a:gd name="connsiteY4" fmla="*/ 158566 h 1057110"/>
                    <a:gd name="connsiteX5" fmla="*/ 512698 w 622327"/>
                    <a:gd name="connsiteY5" fmla="*/ 153281 h 1057110"/>
                    <a:gd name="connsiteX6" fmla="*/ 504770 w 622327"/>
                    <a:gd name="connsiteY6" fmla="*/ 150638 h 1057110"/>
                    <a:gd name="connsiteX7" fmla="*/ 499485 w 622327"/>
                    <a:gd name="connsiteY7" fmla="*/ 142710 h 1057110"/>
                    <a:gd name="connsiteX8" fmla="*/ 483628 w 622327"/>
                    <a:gd name="connsiteY8" fmla="*/ 137424 h 1057110"/>
                    <a:gd name="connsiteX9" fmla="*/ 428130 w 622327"/>
                    <a:gd name="connsiteY9" fmla="*/ 132139 h 1057110"/>
                    <a:gd name="connsiteX10" fmla="*/ 420201 w 622327"/>
                    <a:gd name="connsiteY10" fmla="*/ 129496 h 1057110"/>
                    <a:gd name="connsiteX11" fmla="*/ 417559 w 622327"/>
                    <a:gd name="connsiteY11" fmla="*/ 121567 h 1057110"/>
                    <a:gd name="connsiteX12" fmla="*/ 401702 w 622327"/>
                    <a:gd name="connsiteY12" fmla="*/ 116282 h 1057110"/>
                    <a:gd name="connsiteX13" fmla="*/ 393774 w 622327"/>
                    <a:gd name="connsiteY13" fmla="*/ 110996 h 1057110"/>
                    <a:gd name="connsiteX14" fmla="*/ 380560 w 622327"/>
                    <a:gd name="connsiteY14" fmla="*/ 113639 h 1057110"/>
                    <a:gd name="connsiteX15" fmla="*/ 372631 w 622327"/>
                    <a:gd name="connsiteY15" fmla="*/ 118925 h 1057110"/>
                    <a:gd name="connsiteX16" fmla="*/ 364703 w 622327"/>
                    <a:gd name="connsiteY16" fmla="*/ 121567 h 1057110"/>
                    <a:gd name="connsiteX17" fmla="*/ 348846 w 622327"/>
                    <a:gd name="connsiteY17" fmla="*/ 118925 h 1057110"/>
                    <a:gd name="connsiteX18" fmla="*/ 346204 w 622327"/>
                    <a:gd name="connsiteY18" fmla="*/ 110996 h 1057110"/>
                    <a:gd name="connsiteX19" fmla="*/ 338275 w 622327"/>
                    <a:gd name="connsiteY19" fmla="*/ 108354 h 1057110"/>
                    <a:gd name="connsiteX20" fmla="*/ 319776 w 622327"/>
                    <a:gd name="connsiteY20" fmla="*/ 84569 h 1057110"/>
                    <a:gd name="connsiteX21" fmla="*/ 306562 w 622327"/>
                    <a:gd name="connsiteY21" fmla="*/ 71355 h 1057110"/>
                    <a:gd name="connsiteX22" fmla="*/ 301277 w 622327"/>
                    <a:gd name="connsiteY22" fmla="*/ 63426 h 1057110"/>
                    <a:gd name="connsiteX23" fmla="*/ 280134 w 622327"/>
                    <a:gd name="connsiteY23" fmla="*/ 58141 h 1057110"/>
                    <a:gd name="connsiteX24" fmla="*/ 272206 w 622327"/>
                    <a:gd name="connsiteY24" fmla="*/ 52855 h 1057110"/>
                    <a:gd name="connsiteX25" fmla="*/ 256349 w 622327"/>
                    <a:gd name="connsiteY25" fmla="*/ 47570 h 1057110"/>
                    <a:gd name="connsiteX26" fmla="*/ 248421 w 622327"/>
                    <a:gd name="connsiteY26" fmla="*/ 44927 h 1057110"/>
                    <a:gd name="connsiteX27" fmla="*/ 221993 w 622327"/>
                    <a:gd name="connsiteY27" fmla="*/ 42284 h 1057110"/>
                    <a:gd name="connsiteX28" fmla="*/ 214065 w 622327"/>
                    <a:gd name="connsiteY28" fmla="*/ 36999 h 1057110"/>
                    <a:gd name="connsiteX29" fmla="*/ 211422 w 622327"/>
                    <a:gd name="connsiteY29" fmla="*/ 29070 h 1057110"/>
                    <a:gd name="connsiteX30" fmla="*/ 203494 w 622327"/>
                    <a:gd name="connsiteY30" fmla="*/ 10571 h 1057110"/>
                    <a:gd name="connsiteX31" fmla="*/ 195566 w 622327"/>
                    <a:gd name="connsiteY31" fmla="*/ 7928 h 1057110"/>
                    <a:gd name="connsiteX32" fmla="*/ 190280 w 622327"/>
                    <a:gd name="connsiteY32" fmla="*/ 0 h 1057110"/>
                    <a:gd name="connsiteX33" fmla="*/ 184994 w 622327"/>
                    <a:gd name="connsiteY33" fmla="*/ 7928 h 1057110"/>
                    <a:gd name="connsiteX34" fmla="*/ 177066 w 622327"/>
                    <a:gd name="connsiteY34" fmla="*/ 15856 h 1057110"/>
                    <a:gd name="connsiteX35" fmla="*/ 161209 w 622327"/>
                    <a:gd name="connsiteY35" fmla="*/ 21142 h 1057110"/>
                    <a:gd name="connsiteX36" fmla="*/ 153281 w 622327"/>
                    <a:gd name="connsiteY36" fmla="*/ 23785 h 1057110"/>
                    <a:gd name="connsiteX37" fmla="*/ 129496 w 622327"/>
                    <a:gd name="connsiteY37" fmla="*/ 29070 h 1057110"/>
                    <a:gd name="connsiteX38" fmla="*/ 124211 w 622327"/>
                    <a:gd name="connsiteY38" fmla="*/ 36999 h 1057110"/>
                    <a:gd name="connsiteX39" fmla="*/ 121568 w 622327"/>
                    <a:gd name="connsiteY39" fmla="*/ 44927 h 1057110"/>
                    <a:gd name="connsiteX40" fmla="*/ 113640 w 622327"/>
                    <a:gd name="connsiteY40" fmla="*/ 52855 h 1057110"/>
                    <a:gd name="connsiteX41" fmla="*/ 110997 w 622327"/>
                    <a:gd name="connsiteY41" fmla="*/ 76640 h 1057110"/>
                    <a:gd name="connsiteX42" fmla="*/ 110997 w 622327"/>
                    <a:gd name="connsiteY42" fmla="*/ 100425 h 1057110"/>
                    <a:gd name="connsiteX43" fmla="*/ 108354 w 622327"/>
                    <a:gd name="connsiteY43" fmla="*/ 124210 h 1057110"/>
                    <a:gd name="connsiteX44" fmla="*/ 110997 w 622327"/>
                    <a:gd name="connsiteY44" fmla="*/ 134781 h 1057110"/>
                    <a:gd name="connsiteX45" fmla="*/ 108354 w 622327"/>
                    <a:gd name="connsiteY45" fmla="*/ 142710 h 1057110"/>
                    <a:gd name="connsiteX46" fmla="*/ 105711 w 622327"/>
                    <a:gd name="connsiteY46" fmla="*/ 158566 h 1057110"/>
                    <a:gd name="connsiteX47" fmla="*/ 108354 w 622327"/>
                    <a:gd name="connsiteY47" fmla="*/ 169137 h 1057110"/>
                    <a:gd name="connsiteX48" fmla="*/ 105711 w 622327"/>
                    <a:gd name="connsiteY48" fmla="*/ 177066 h 1057110"/>
                    <a:gd name="connsiteX49" fmla="*/ 97783 w 622327"/>
                    <a:gd name="connsiteY49" fmla="*/ 198208 h 1057110"/>
                    <a:gd name="connsiteX50" fmla="*/ 95140 w 622327"/>
                    <a:gd name="connsiteY50" fmla="*/ 208779 h 1057110"/>
                    <a:gd name="connsiteX51" fmla="*/ 87212 w 622327"/>
                    <a:gd name="connsiteY51" fmla="*/ 211422 h 1057110"/>
                    <a:gd name="connsiteX52" fmla="*/ 84569 w 622327"/>
                    <a:gd name="connsiteY52" fmla="*/ 219350 h 1057110"/>
                    <a:gd name="connsiteX53" fmla="*/ 87212 w 622327"/>
                    <a:gd name="connsiteY53" fmla="*/ 235207 h 1057110"/>
                    <a:gd name="connsiteX54" fmla="*/ 100426 w 622327"/>
                    <a:gd name="connsiteY54" fmla="*/ 251063 h 1057110"/>
                    <a:gd name="connsiteX55" fmla="*/ 105711 w 622327"/>
                    <a:gd name="connsiteY55" fmla="*/ 266920 h 1057110"/>
                    <a:gd name="connsiteX56" fmla="*/ 108354 w 622327"/>
                    <a:gd name="connsiteY56" fmla="*/ 274848 h 1057110"/>
                    <a:gd name="connsiteX57" fmla="*/ 113640 w 622327"/>
                    <a:gd name="connsiteY57" fmla="*/ 295991 h 1057110"/>
                    <a:gd name="connsiteX58" fmla="*/ 124211 w 622327"/>
                    <a:gd name="connsiteY58" fmla="*/ 311847 h 1057110"/>
                    <a:gd name="connsiteX59" fmla="*/ 132139 w 622327"/>
                    <a:gd name="connsiteY59" fmla="*/ 317133 h 1057110"/>
                    <a:gd name="connsiteX60" fmla="*/ 150638 w 622327"/>
                    <a:gd name="connsiteY60" fmla="*/ 340918 h 1057110"/>
                    <a:gd name="connsiteX61" fmla="*/ 158567 w 622327"/>
                    <a:gd name="connsiteY61" fmla="*/ 343560 h 1057110"/>
                    <a:gd name="connsiteX62" fmla="*/ 166495 w 622327"/>
                    <a:gd name="connsiteY62" fmla="*/ 359417 h 1057110"/>
                    <a:gd name="connsiteX63" fmla="*/ 174423 w 622327"/>
                    <a:gd name="connsiteY63" fmla="*/ 375274 h 1057110"/>
                    <a:gd name="connsiteX64" fmla="*/ 190280 w 622327"/>
                    <a:gd name="connsiteY64" fmla="*/ 380559 h 1057110"/>
                    <a:gd name="connsiteX65" fmla="*/ 224636 w 622327"/>
                    <a:gd name="connsiteY65" fmla="*/ 385845 h 1057110"/>
                    <a:gd name="connsiteX66" fmla="*/ 245778 w 622327"/>
                    <a:gd name="connsiteY66" fmla="*/ 391130 h 1057110"/>
                    <a:gd name="connsiteX67" fmla="*/ 256349 w 622327"/>
                    <a:gd name="connsiteY67" fmla="*/ 406987 h 1057110"/>
                    <a:gd name="connsiteX68" fmla="*/ 261635 w 622327"/>
                    <a:gd name="connsiteY68" fmla="*/ 422844 h 1057110"/>
                    <a:gd name="connsiteX69" fmla="*/ 264278 w 622327"/>
                    <a:gd name="connsiteY69" fmla="*/ 430772 h 1057110"/>
                    <a:gd name="connsiteX70" fmla="*/ 269563 w 622327"/>
                    <a:gd name="connsiteY70" fmla="*/ 438700 h 1057110"/>
                    <a:gd name="connsiteX71" fmla="*/ 277492 w 622327"/>
                    <a:gd name="connsiteY71" fmla="*/ 454557 h 1057110"/>
                    <a:gd name="connsiteX72" fmla="*/ 285420 w 622327"/>
                    <a:gd name="connsiteY72" fmla="*/ 459843 h 1057110"/>
                    <a:gd name="connsiteX73" fmla="*/ 288063 w 622327"/>
                    <a:gd name="connsiteY73" fmla="*/ 478342 h 1057110"/>
                    <a:gd name="connsiteX74" fmla="*/ 290705 w 622327"/>
                    <a:gd name="connsiteY74" fmla="*/ 486270 h 1057110"/>
                    <a:gd name="connsiteX75" fmla="*/ 301277 w 622327"/>
                    <a:gd name="connsiteY75" fmla="*/ 523269 h 1057110"/>
                    <a:gd name="connsiteX76" fmla="*/ 306562 w 622327"/>
                    <a:gd name="connsiteY76" fmla="*/ 531197 h 1057110"/>
                    <a:gd name="connsiteX77" fmla="*/ 314490 w 622327"/>
                    <a:gd name="connsiteY77" fmla="*/ 536483 h 1057110"/>
                    <a:gd name="connsiteX78" fmla="*/ 317133 w 622327"/>
                    <a:gd name="connsiteY78" fmla="*/ 544411 h 1057110"/>
                    <a:gd name="connsiteX79" fmla="*/ 314490 w 622327"/>
                    <a:gd name="connsiteY79" fmla="*/ 552340 h 1057110"/>
                    <a:gd name="connsiteX80" fmla="*/ 298634 w 622327"/>
                    <a:gd name="connsiteY80" fmla="*/ 552340 h 1057110"/>
                    <a:gd name="connsiteX81" fmla="*/ 288063 w 622327"/>
                    <a:gd name="connsiteY81" fmla="*/ 536483 h 1057110"/>
                    <a:gd name="connsiteX82" fmla="*/ 280134 w 622327"/>
                    <a:gd name="connsiteY82" fmla="*/ 533840 h 1057110"/>
                    <a:gd name="connsiteX83" fmla="*/ 264278 w 622327"/>
                    <a:gd name="connsiteY83" fmla="*/ 523269 h 1057110"/>
                    <a:gd name="connsiteX84" fmla="*/ 245778 w 622327"/>
                    <a:gd name="connsiteY84" fmla="*/ 510055 h 1057110"/>
                    <a:gd name="connsiteX85" fmla="*/ 237850 w 622327"/>
                    <a:gd name="connsiteY85" fmla="*/ 507412 h 1057110"/>
                    <a:gd name="connsiteX86" fmla="*/ 229922 w 622327"/>
                    <a:gd name="connsiteY86" fmla="*/ 504770 h 1057110"/>
                    <a:gd name="connsiteX87" fmla="*/ 221993 w 622327"/>
                    <a:gd name="connsiteY87" fmla="*/ 507412 h 1057110"/>
                    <a:gd name="connsiteX88" fmla="*/ 214065 w 622327"/>
                    <a:gd name="connsiteY88" fmla="*/ 512698 h 1057110"/>
                    <a:gd name="connsiteX89" fmla="*/ 195566 w 622327"/>
                    <a:gd name="connsiteY89" fmla="*/ 507412 h 1057110"/>
                    <a:gd name="connsiteX90" fmla="*/ 187637 w 622327"/>
                    <a:gd name="connsiteY90" fmla="*/ 499484 h 1057110"/>
                    <a:gd name="connsiteX91" fmla="*/ 179709 w 622327"/>
                    <a:gd name="connsiteY91" fmla="*/ 483628 h 1057110"/>
                    <a:gd name="connsiteX92" fmla="*/ 163852 w 622327"/>
                    <a:gd name="connsiteY92" fmla="*/ 478342 h 1057110"/>
                    <a:gd name="connsiteX93" fmla="*/ 152759 w 622327"/>
                    <a:gd name="connsiteY93" fmla="*/ 463271 h 1057110"/>
                    <a:gd name="connsiteX94" fmla="*/ 132139 w 622327"/>
                    <a:gd name="connsiteY94" fmla="*/ 463793 h 1057110"/>
                    <a:gd name="connsiteX95" fmla="*/ 114424 w 622327"/>
                    <a:gd name="connsiteY95" fmla="*/ 477268 h 1057110"/>
                    <a:gd name="connsiteX96" fmla="*/ 91162 w 622327"/>
                    <a:gd name="connsiteY96" fmla="*/ 503435 h 1057110"/>
                    <a:gd name="connsiteX97" fmla="*/ 84569 w 622327"/>
                    <a:gd name="connsiteY97" fmla="*/ 533840 h 1057110"/>
                    <a:gd name="connsiteX98" fmla="*/ 76641 w 622327"/>
                    <a:gd name="connsiteY98" fmla="*/ 539126 h 1057110"/>
                    <a:gd name="connsiteX99" fmla="*/ 63427 w 622327"/>
                    <a:gd name="connsiteY99" fmla="*/ 554982 h 1057110"/>
                    <a:gd name="connsiteX100" fmla="*/ 55498 w 622327"/>
                    <a:gd name="connsiteY100" fmla="*/ 560268 h 1057110"/>
                    <a:gd name="connsiteX101" fmla="*/ 44927 w 622327"/>
                    <a:gd name="connsiteY101" fmla="*/ 576125 h 1057110"/>
                    <a:gd name="connsiteX102" fmla="*/ 39642 w 622327"/>
                    <a:gd name="connsiteY102" fmla="*/ 584053 h 1057110"/>
                    <a:gd name="connsiteX103" fmla="*/ 36999 w 622327"/>
                    <a:gd name="connsiteY103" fmla="*/ 591981 h 1057110"/>
                    <a:gd name="connsiteX104" fmla="*/ 23785 w 622327"/>
                    <a:gd name="connsiteY104" fmla="*/ 607838 h 1057110"/>
                    <a:gd name="connsiteX105" fmla="*/ 21142 w 622327"/>
                    <a:gd name="connsiteY105" fmla="*/ 615766 h 1057110"/>
                    <a:gd name="connsiteX106" fmla="*/ 13214 w 622327"/>
                    <a:gd name="connsiteY106" fmla="*/ 618409 h 1057110"/>
                    <a:gd name="connsiteX107" fmla="*/ 29071 w 622327"/>
                    <a:gd name="connsiteY107" fmla="*/ 626337 h 1057110"/>
                    <a:gd name="connsiteX108" fmla="*/ 36999 w 622327"/>
                    <a:gd name="connsiteY108" fmla="*/ 634266 h 1057110"/>
                    <a:gd name="connsiteX109" fmla="*/ 42285 w 622327"/>
                    <a:gd name="connsiteY109" fmla="*/ 650122 h 1057110"/>
                    <a:gd name="connsiteX110" fmla="*/ 44927 w 622327"/>
                    <a:gd name="connsiteY110" fmla="*/ 665979 h 1057110"/>
                    <a:gd name="connsiteX111" fmla="*/ 47570 w 622327"/>
                    <a:gd name="connsiteY111" fmla="*/ 673907 h 1057110"/>
                    <a:gd name="connsiteX112" fmla="*/ 44927 w 622327"/>
                    <a:gd name="connsiteY112" fmla="*/ 689764 h 1057110"/>
                    <a:gd name="connsiteX113" fmla="*/ 39642 w 622327"/>
                    <a:gd name="connsiteY113" fmla="*/ 697692 h 1057110"/>
                    <a:gd name="connsiteX114" fmla="*/ 23785 w 622327"/>
                    <a:gd name="connsiteY114" fmla="*/ 713549 h 1057110"/>
                    <a:gd name="connsiteX115" fmla="*/ 15857 w 622327"/>
                    <a:gd name="connsiteY115" fmla="*/ 729406 h 1057110"/>
                    <a:gd name="connsiteX116" fmla="*/ 10571 w 622327"/>
                    <a:gd name="connsiteY116" fmla="*/ 745262 h 1057110"/>
                    <a:gd name="connsiteX117" fmla="*/ 0 w 622327"/>
                    <a:gd name="connsiteY117" fmla="*/ 761119 h 1057110"/>
                    <a:gd name="connsiteX118" fmla="*/ 2643 w 622327"/>
                    <a:gd name="connsiteY118" fmla="*/ 771690 h 1057110"/>
                    <a:gd name="connsiteX119" fmla="*/ 7929 w 622327"/>
                    <a:gd name="connsiteY119" fmla="*/ 787547 h 1057110"/>
                    <a:gd name="connsiteX120" fmla="*/ 10571 w 622327"/>
                    <a:gd name="connsiteY120" fmla="*/ 795475 h 1057110"/>
                    <a:gd name="connsiteX121" fmla="*/ 15857 w 622327"/>
                    <a:gd name="connsiteY121" fmla="*/ 816617 h 1057110"/>
                    <a:gd name="connsiteX122" fmla="*/ 39642 w 622327"/>
                    <a:gd name="connsiteY122" fmla="*/ 832474 h 1057110"/>
                    <a:gd name="connsiteX123" fmla="*/ 47570 w 622327"/>
                    <a:gd name="connsiteY123" fmla="*/ 837759 h 1057110"/>
                    <a:gd name="connsiteX124" fmla="*/ 55498 w 622327"/>
                    <a:gd name="connsiteY124" fmla="*/ 840402 h 1057110"/>
                    <a:gd name="connsiteX125" fmla="*/ 60784 w 622327"/>
                    <a:gd name="connsiteY125" fmla="*/ 848330 h 1057110"/>
                    <a:gd name="connsiteX126" fmla="*/ 73998 w 622327"/>
                    <a:gd name="connsiteY126" fmla="*/ 874758 h 1057110"/>
                    <a:gd name="connsiteX127" fmla="*/ 89855 w 622327"/>
                    <a:gd name="connsiteY127" fmla="*/ 880044 h 1057110"/>
                    <a:gd name="connsiteX128" fmla="*/ 97783 w 622327"/>
                    <a:gd name="connsiteY128" fmla="*/ 895900 h 1057110"/>
                    <a:gd name="connsiteX129" fmla="*/ 105711 w 622327"/>
                    <a:gd name="connsiteY129" fmla="*/ 901186 h 1057110"/>
                    <a:gd name="connsiteX130" fmla="*/ 121568 w 622327"/>
                    <a:gd name="connsiteY130" fmla="*/ 911757 h 1057110"/>
                    <a:gd name="connsiteX131" fmla="*/ 129496 w 622327"/>
                    <a:gd name="connsiteY131" fmla="*/ 919685 h 1057110"/>
                    <a:gd name="connsiteX132" fmla="*/ 137425 w 622327"/>
                    <a:gd name="connsiteY132" fmla="*/ 922328 h 1057110"/>
                    <a:gd name="connsiteX133" fmla="*/ 147996 w 622327"/>
                    <a:gd name="connsiteY133" fmla="*/ 938185 h 1057110"/>
                    <a:gd name="connsiteX134" fmla="*/ 132139 w 622327"/>
                    <a:gd name="connsiteY134" fmla="*/ 969898 h 1057110"/>
                    <a:gd name="connsiteX135" fmla="*/ 126853 w 622327"/>
                    <a:gd name="connsiteY135" fmla="*/ 977826 h 1057110"/>
                    <a:gd name="connsiteX136" fmla="*/ 124211 w 622327"/>
                    <a:gd name="connsiteY136" fmla="*/ 991040 h 1057110"/>
                    <a:gd name="connsiteX137" fmla="*/ 121568 w 622327"/>
                    <a:gd name="connsiteY137" fmla="*/ 1009540 h 1057110"/>
                    <a:gd name="connsiteX138" fmla="*/ 116282 w 622327"/>
                    <a:gd name="connsiteY138" fmla="*/ 1025396 h 1057110"/>
                    <a:gd name="connsiteX139" fmla="*/ 126853 w 622327"/>
                    <a:gd name="connsiteY139" fmla="*/ 1038610 h 1057110"/>
                    <a:gd name="connsiteX140" fmla="*/ 132139 w 622327"/>
                    <a:gd name="connsiteY140" fmla="*/ 1046539 h 1057110"/>
                    <a:gd name="connsiteX141" fmla="*/ 158567 w 622327"/>
                    <a:gd name="connsiteY141" fmla="*/ 1049181 h 1057110"/>
                    <a:gd name="connsiteX142" fmla="*/ 174423 w 622327"/>
                    <a:gd name="connsiteY142" fmla="*/ 1057110 h 1057110"/>
                    <a:gd name="connsiteX143" fmla="*/ 182352 w 622327"/>
                    <a:gd name="connsiteY143" fmla="*/ 1054467 h 1057110"/>
                    <a:gd name="connsiteX144" fmla="*/ 198208 w 622327"/>
                    <a:gd name="connsiteY144" fmla="*/ 1043896 h 1057110"/>
                    <a:gd name="connsiteX145" fmla="*/ 214065 w 622327"/>
                    <a:gd name="connsiteY145" fmla="*/ 1038610 h 1057110"/>
                    <a:gd name="connsiteX146" fmla="*/ 240493 w 622327"/>
                    <a:gd name="connsiteY146" fmla="*/ 1041253 h 1057110"/>
                    <a:gd name="connsiteX147" fmla="*/ 248421 w 622327"/>
                    <a:gd name="connsiteY147" fmla="*/ 1043896 h 1057110"/>
                    <a:gd name="connsiteX148" fmla="*/ 272206 w 622327"/>
                    <a:gd name="connsiteY148" fmla="*/ 1041253 h 1057110"/>
                    <a:gd name="connsiteX149" fmla="*/ 288063 w 622327"/>
                    <a:gd name="connsiteY149" fmla="*/ 1035967 h 1057110"/>
                    <a:gd name="connsiteX150" fmla="*/ 303919 w 622327"/>
                    <a:gd name="connsiteY150" fmla="*/ 1025396 h 1057110"/>
                    <a:gd name="connsiteX151" fmla="*/ 311848 w 622327"/>
                    <a:gd name="connsiteY151" fmla="*/ 1020111 h 1057110"/>
                    <a:gd name="connsiteX152" fmla="*/ 322419 w 622327"/>
                    <a:gd name="connsiteY152" fmla="*/ 1017468 h 1057110"/>
                    <a:gd name="connsiteX153" fmla="*/ 354132 w 622327"/>
                    <a:gd name="connsiteY153" fmla="*/ 1025396 h 1057110"/>
                    <a:gd name="connsiteX154" fmla="*/ 362060 w 622327"/>
                    <a:gd name="connsiteY154" fmla="*/ 1028039 h 1057110"/>
                    <a:gd name="connsiteX155" fmla="*/ 369989 w 622327"/>
                    <a:gd name="connsiteY155" fmla="*/ 1030682 h 1057110"/>
                    <a:gd name="connsiteX156" fmla="*/ 377917 w 622327"/>
                    <a:gd name="connsiteY156" fmla="*/ 1035967 h 1057110"/>
                    <a:gd name="connsiteX157" fmla="*/ 393774 w 622327"/>
                    <a:gd name="connsiteY157" fmla="*/ 1041253 h 1057110"/>
                    <a:gd name="connsiteX158" fmla="*/ 401702 w 622327"/>
                    <a:gd name="connsiteY158" fmla="*/ 1043896 h 1057110"/>
                    <a:gd name="connsiteX159" fmla="*/ 409630 w 622327"/>
                    <a:gd name="connsiteY159" fmla="*/ 1046539 h 1057110"/>
                    <a:gd name="connsiteX160" fmla="*/ 425487 w 622327"/>
                    <a:gd name="connsiteY160" fmla="*/ 1043896 h 1057110"/>
                    <a:gd name="connsiteX161" fmla="*/ 480985 w 622327"/>
                    <a:gd name="connsiteY161" fmla="*/ 1033325 h 1057110"/>
                    <a:gd name="connsiteX162" fmla="*/ 478342 w 622327"/>
                    <a:gd name="connsiteY162" fmla="*/ 1025396 h 1057110"/>
                    <a:gd name="connsiteX163" fmla="*/ 486271 w 622327"/>
                    <a:gd name="connsiteY163" fmla="*/ 1009540 h 1057110"/>
                    <a:gd name="connsiteX164" fmla="*/ 483628 w 622327"/>
                    <a:gd name="connsiteY164" fmla="*/ 985755 h 1057110"/>
                    <a:gd name="connsiteX165" fmla="*/ 475700 w 622327"/>
                    <a:gd name="connsiteY165" fmla="*/ 983112 h 1057110"/>
                    <a:gd name="connsiteX166" fmla="*/ 470414 w 622327"/>
                    <a:gd name="connsiteY166" fmla="*/ 975184 h 1057110"/>
                    <a:gd name="connsiteX167" fmla="*/ 462486 w 622327"/>
                    <a:gd name="connsiteY167" fmla="*/ 969898 h 1057110"/>
                    <a:gd name="connsiteX168" fmla="*/ 454557 w 622327"/>
                    <a:gd name="connsiteY168" fmla="*/ 961970 h 1057110"/>
                    <a:gd name="connsiteX169" fmla="*/ 457200 w 622327"/>
                    <a:gd name="connsiteY169" fmla="*/ 951399 h 1057110"/>
                    <a:gd name="connsiteX170" fmla="*/ 459843 w 622327"/>
                    <a:gd name="connsiteY170" fmla="*/ 943470 h 1057110"/>
                    <a:gd name="connsiteX171" fmla="*/ 454557 w 622327"/>
                    <a:gd name="connsiteY171" fmla="*/ 917043 h 1057110"/>
                    <a:gd name="connsiteX172" fmla="*/ 457200 w 622327"/>
                    <a:gd name="connsiteY172" fmla="*/ 903829 h 1057110"/>
                    <a:gd name="connsiteX173" fmla="*/ 465129 w 622327"/>
                    <a:gd name="connsiteY173" fmla="*/ 898543 h 1057110"/>
                    <a:gd name="connsiteX174" fmla="*/ 483628 w 622327"/>
                    <a:gd name="connsiteY174" fmla="*/ 893258 h 1057110"/>
                    <a:gd name="connsiteX175" fmla="*/ 488914 w 622327"/>
                    <a:gd name="connsiteY175" fmla="*/ 885329 h 1057110"/>
                    <a:gd name="connsiteX176" fmla="*/ 494199 w 622327"/>
                    <a:gd name="connsiteY176" fmla="*/ 845688 h 1057110"/>
                    <a:gd name="connsiteX177" fmla="*/ 496842 w 622327"/>
                    <a:gd name="connsiteY177" fmla="*/ 835117 h 1057110"/>
                    <a:gd name="connsiteX178" fmla="*/ 496842 w 622327"/>
                    <a:gd name="connsiteY178" fmla="*/ 790189 h 1057110"/>
                    <a:gd name="connsiteX179" fmla="*/ 488914 w 622327"/>
                    <a:gd name="connsiteY179" fmla="*/ 782261 h 1057110"/>
                    <a:gd name="connsiteX180" fmla="*/ 486271 w 622327"/>
                    <a:gd name="connsiteY180" fmla="*/ 769047 h 1057110"/>
                    <a:gd name="connsiteX181" fmla="*/ 480985 w 622327"/>
                    <a:gd name="connsiteY181" fmla="*/ 747905 h 1057110"/>
                    <a:gd name="connsiteX182" fmla="*/ 475700 w 622327"/>
                    <a:gd name="connsiteY182" fmla="*/ 716192 h 1057110"/>
                    <a:gd name="connsiteX183" fmla="*/ 483628 w 622327"/>
                    <a:gd name="connsiteY183" fmla="*/ 700335 h 1057110"/>
                    <a:gd name="connsiteX184" fmla="*/ 499485 w 622327"/>
                    <a:gd name="connsiteY184" fmla="*/ 695049 h 1057110"/>
                    <a:gd name="connsiteX185" fmla="*/ 494199 w 622327"/>
                    <a:gd name="connsiteY185" fmla="*/ 658051 h 1057110"/>
                    <a:gd name="connsiteX186" fmla="*/ 488914 w 622327"/>
                    <a:gd name="connsiteY186" fmla="*/ 623695 h 1057110"/>
                    <a:gd name="connsiteX187" fmla="*/ 486271 w 622327"/>
                    <a:gd name="connsiteY187" fmla="*/ 615766 h 1057110"/>
                    <a:gd name="connsiteX188" fmla="*/ 491556 w 622327"/>
                    <a:gd name="connsiteY188" fmla="*/ 570839 h 1057110"/>
                    <a:gd name="connsiteX189" fmla="*/ 496842 w 622327"/>
                    <a:gd name="connsiteY189" fmla="*/ 560268 h 1057110"/>
                    <a:gd name="connsiteX190" fmla="*/ 504770 w 622327"/>
                    <a:gd name="connsiteY190" fmla="*/ 552340 h 1057110"/>
                    <a:gd name="connsiteX191" fmla="*/ 507413 w 622327"/>
                    <a:gd name="connsiteY191" fmla="*/ 517984 h 1057110"/>
                    <a:gd name="connsiteX192" fmla="*/ 520627 w 622327"/>
                    <a:gd name="connsiteY192" fmla="*/ 504770 h 1057110"/>
                    <a:gd name="connsiteX193" fmla="*/ 533841 w 622327"/>
                    <a:gd name="connsiteY193" fmla="*/ 491556 h 1057110"/>
                    <a:gd name="connsiteX194" fmla="*/ 539126 w 622327"/>
                    <a:gd name="connsiteY194" fmla="*/ 483628 h 1057110"/>
                    <a:gd name="connsiteX195" fmla="*/ 541769 w 622327"/>
                    <a:gd name="connsiteY195" fmla="*/ 475699 h 1057110"/>
                    <a:gd name="connsiteX196" fmla="*/ 549697 w 622327"/>
                    <a:gd name="connsiteY196" fmla="*/ 467771 h 1057110"/>
                    <a:gd name="connsiteX197" fmla="*/ 554983 w 622327"/>
                    <a:gd name="connsiteY197" fmla="*/ 459843 h 1057110"/>
                    <a:gd name="connsiteX198" fmla="*/ 568197 w 622327"/>
                    <a:gd name="connsiteY198" fmla="*/ 436058 h 1057110"/>
                    <a:gd name="connsiteX199" fmla="*/ 573482 w 622327"/>
                    <a:gd name="connsiteY199" fmla="*/ 428129 h 1057110"/>
                    <a:gd name="connsiteX200" fmla="*/ 578768 w 622327"/>
                    <a:gd name="connsiteY200" fmla="*/ 412273 h 1057110"/>
                    <a:gd name="connsiteX201" fmla="*/ 581411 w 622327"/>
                    <a:gd name="connsiteY201" fmla="*/ 404344 h 1057110"/>
                    <a:gd name="connsiteX202" fmla="*/ 578768 w 622327"/>
                    <a:gd name="connsiteY202" fmla="*/ 393773 h 1057110"/>
                    <a:gd name="connsiteX203" fmla="*/ 568197 w 622327"/>
                    <a:gd name="connsiteY203" fmla="*/ 377917 h 1057110"/>
                    <a:gd name="connsiteX204" fmla="*/ 565554 w 622327"/>
                    <a:gd name="connsiteY204" fmla="*/ 364703 h 1057110"/>
                    <a:gd name="connsiteX205" fmla="*/ 568197 w 622327"/>
                    <a:gd name="connsiteY205" fmla="*/ 354132 h 1057110"/>
                    <a:gd name="connsiteX206" fmla="*/ 570840 w 622327"/>
                    <a:gd name="connsiteY206" fmla="*/ 332989 h 1057110"/>
                    <a:gd name="connsiteX207" fmla="*/ 576125 w 622327"/>
                    <a:gd name="connsiteY207" fmla="*/ 317133 h 1057110"/>
                    <a:gd name="connsiteX208" fmla="*/ 581411 w 622327"/>
                    <a:gd name="connsiteY208" fmla="*/ 301276 h 1057110"/>
                    <a:gd name="connsiteX209" fmla="*/ 586696 w 622327"/>
                    <a:gd name="connsiteY209" fmla="*/ 282777 h 1057110"/>
                    <a:gd name="connsiteX210" fmla="*/ 591982 w 622327"/>
                    <a:gd name="connsiteY210" fmla="*/ 266920 h 1057110"/>
                    <a:gd name="connsiteX211" fmla="*/ 594625 w 622327"/>
                    <a:gd name="connsiteY211" fmla="*/ 253706 h 1057110"/>
                    <a:gd name="connsiteX212" fmla="*/ 597267 w 622327"/>
                    <a:gd name="connsiteY212" fmla="*/ 237849 h 1057110"/>
                    <a:gd name="connsiteX213" fmla="*/ 599910 w 622327"/>
                    <a:gd name="connsiteY213" fmla="*/ 229921 h 1057110"/>
                    <a:gd name="connsiteX214" fmla="*/ 602553 w 622327"/>
                    <a:gd name="connsiteY214" fmla="*/ 219350 h 1057110"/>
                    <a:gd name="connsiteX215" fmla="*/ 607838 w 622327"/>
                    <a:gd name="connsiteY215" fmla="*/ 203493 h 1057110"/>
                    <a:gd name="connsiteX216" fmla="*/ 621052 w 622327"/>
                    <a:gd name="connsiteY216" fmla="*/ 179708 h 1057110"/>
                    <a:gd name="connsiteX217" fmla="*/ 618409 w 622327"/>
                    <a:gd name="connsiteY217" fmla="*/ 150638 h 1057110"/>
                    <a:gd name="connsiteX0" fmla="*/ 618409 w 622327"/>
                    <a:gd name="connsiteY0" fmla="*/ 150638 h 1057110"/>
                    <a:gd name="connsiteX1" fmla="*/ 602553 w 622327"/>
                    <a:gd name="connsiteY1" fmla="*/ 147995 h 1057110"/>
                    <a:gd name="connsiteX2" fmla="*/ 560268 w 622327"/>
                    <a:gd name="connsiteY2" fmla="*/ 153281 h 1057110"/>
                    <a:gd name="connsiteX3" fmla="*/ 552340 w 622327"/>
                    <a:gd name="connsiteY3" fmla="*/ 155923 h 1057110"/>
                    <a:gd name="connsiteX4" fmla="*/ 528555 w 622327"/>
                    <a:gd name="connsiteY4" fmla="*/ 158566 h 1057110"/>
                    <a:gd name="connsiteX5" fmla="*/ 512698 w 622327"/>
                    <a:gd name="connsiteY5" fmla="*/ 153281 h 1057110"/>
                    <a:gd name="connsiteX6" fmla="*/ 504770 w 622327"/>
                    <a:gd name="connsiteY6" fmla="*/ 150638 h 1057110"/>
                    <a:gd name="connsiteX7" fmla="*/ 499485 w 622327"/>
                    <a:gd name="connsiteY7" fmla="*/ 142710 h 1057110"/>
                    <a:gd name="connsiteX8" fmla="*/ 483628 w 622327"/>
                    <a:gd name="connsiteY8" fmla="*/ 137424 h 1057110"/>
                    <a:gd name="connsiteX9" fmla="*/ 428130 w 622327"/>
                    <a:gd name="connsiteY9" fmla="*/ 132139 h 1057110"/>
                    <a:gd name="connsiteX10" fmla="*/ 420201 w 622327"/>
                    <a:gd name="connsiteY10" fmla="*/ 129496 h 1057110"/>
                    <a:gd name="connsiteX11" fmla="*/ 417559 w 622327"/>
                    <a:gd name="connsiteY11" fmla="*/ 121567 h 1057110"/>
                    <a:gd name="connsiteX12" fmla="*/ 401702 w 622327"/>
                    <a:gd name="connsiteY12" fmla="*/ 116282 h 1057110"/>
                    <a:gd name="connsiteX13" fmla="*/ 393774 w 622327"/>
                    <a:gd name="connsiteY13" fmla="*/ 110996 h 1057110"/>
                    <a:gd name="connsiteX14" fmla="*/ 380560 w 622327"/>
                    <a:gd name="connsiteY14" fmla="*/ 113639 h 1057110"/>
                    <a:gd name="connsiteX15" fmla="*/ 372631 w 622327"/>
                    <a:gd name="connsiteY15" fmla="*/ 118925 h 1057110"/>
                    <a:gd name="connsiteX16" fmla="*/ 364703 w 622327"/>
                    <a:gd name="connsiteY16" fmla="*/ 121567 h 1057110"/>
                    <a:gd name="connsiteX17" fmla="*/ 348846 w 622327"/>
                    <a:gd name="connsiteY17" fmla="*/ 118925 h 1057110"/>
                    <a:gd name="connsiteX18" fmla="*/ 346204 w 622327"/>
                    <a:gd name="connsiteY18" fmla="*/ 110996 h 1057110"/>
                    <a:gd name="connsiteX19" fmla="*/ 338275 w 622327"/>
                    <a:gd name="connsiteY19" fmla="*/ 108354 h 1057110"/>
                    <a:gd name="connsiteX20" fmla="*/ 319776 w 622327"/>
                    <a:gd name="connsiteY20" fmla="*/ 84569 h 1057110"/>
                    <a:gd name="connsiteX21" fmla="*/ 306562 w 622327"/>
                    <a:gd name="connsiteY21" fmla="*/ 71355 h 1057110"/>
                    <a:gd name="connsiteX22" fmla="*/ 301277 w 622327"/>
                    <a:gd name="connsiteY22" fmla="*/ 63426 h 1057110"/>
                    <a:gd name="connsiteX23" fmla="*/ 280134 w 622327"/>
                    <a:gd name="connsiteY23" fmla="*/ 58141 h 1057110"/>
                    <a:gd name="connsiteX24" fmla="*/ 272206 w 622327"/>
                    <a:gd name="connsiteY24" fmla="*/ 52855 h 1057110"/>
                    <a:gd name="connsiteX25" fmla="*/ 256349 w 622327"/>
                    <a:gd name="connsiteY25" fmla="*/ 47570 h 1057110"/>
                    <a:gd name="connsiteX26" fmla="*/ 248421 w 622327"/>
                    <a:gd name="connsiteY26" fmla="*/ 44927 h 1057110"/>
                    <a:gd name="connsiteX27" fmla="*/ 221993 w 622327"/>
                    <a:gd name="connsiteY27" fmla="*/ 42284 h 1057110"/>
                    <a:gd name="connsiteX28" fmla="*/ 214065 w 622327"/>
                    <a:gd name="connsiteY28" fmla="*/ 36999 h 1057110"/>
                    <a:gd name="connsiteX29" fmla="*/ 211422 w 622327"/>
                    <a:gd name="connsiteY29" fmla="*/ 29070 h 1057110"/>
                    <a:gd name="connsiteX30" fmla="*/ 203494 w 622327"/>
                    <a:gd name="connsiteY30" fmla="*/ 10571 h 1057110"/>
                    <a:gd name="connsiteX31" fmla="*/ 195566 w 622327"/>
                    <a:gd name="connsiteY31" fmla="*/ 7928 h 1057110"/>
                    <a:gd name="connsiteX32" fmla="*/ 190280 w 622327"/>
                    <a:gd name="connsiteY32" fmla="*/ 0 h 1057110"/>
                    <a:gd name="connsiteX33" fmla="*/ 184994 w 622327"/>
                    <a:gd name="connsiteY33" fmla="*/ 7928 h 1057110"/>
                    <a:gd name="connsiteX34" fmla="*/ 177066 w 622327"/>
                    <a:gd name="connsiteY34" fmla="*/ 15856 h 1057110"/>
                    <a:gd name="connsiteX35" fmla="*/ 161209 w 622327"/>
                    <a:gd name="connsiteY35" fmla="*/ 21142 h 1057110"/>
                    <a:gd name="connsiteX36" fmla="*/ 153281 w 622327"/>
                    <a:gd name="connsiteY36" fmla="*/ 23785 h 1057110"/>
                    <a:gd name="connsiteX37" fmla="*/ 129496 w 622327"/>
                    <a:gd name="connsiteY37" fmla="*/ 29070 h 1057110"/>
                    <a:gd name="connsiteX38" fmla="*/ 124211 w 622327"/>
                    <a:gd name="connsiteY38" fmla="*/ 36999 h 1057110"/>
                    <a:gd name="connsiteX39" fmla="*/ 121568 w 622327"/>
                    <a:gd name="connsiteY39" fmla="*/ 44927 h 1057110"/>
                    <a:gd name="connsiteX40" fmla="*/ 113640 w 622327"/>
                    <a:gd name="connsiteY40" fmla="*/ 52855 h 1057110"/>
                    <a:gd name="connsiteX41" fmla="*/ 110997 w 622327"/>
                    <a:gd name="connsiteY41" fmla="*/ 76640 h 1057110"/>
                    <a:gd name="connsiteX42" fmla="*/ 110997 w 622327"/>
                    <a:gd name="connsiteY42" fmla="*/ 100425 h 1057110"/>
                    <a:gd name="connsiteX43" fmla="*/ 108354 w 622327"/>
                    <a:gd name="connsiteY43" fmla="*/ 124210 h 1057110"/>
                    <a:gd name="connsiteX44" fmla="*/ 110997 w 622327"/>
                    <a:gd name="connsiteY44" fmla="*/ 134781 h 1057110"/>
                    <a:gd name="connsiteX45" fmla="*/ 108354 w 622327"/>
                    <a:gd name="connsiteY45" fmla="*/ 142710 h 1057110"/>
                    <a:gd name="connsiteX46" fmla="*/ 105711 w 622327"/>
                    <a:gd name="connsiteY46" fmla="*/ 158566 h 1057110"/>
                    <a:gd name="connsiteX47" fmla="*/ 108354 w 622327"/>
                    <a:gd name="connsiteY47" fmla="*/ 169137 h 1057110"/>
                    <a:gd name="connsiteX48" fmla="*/ 105711 w 622327"/>
                    <a:gd name="connsiteY48" fmla="*/ 177066 h 1057110"/>
                    <a:gd name="connsiteX49" fmla="*/ 97783 w 622327"/>
                    <a:gd name="connsiteY49" fmla="*/ 198208 h 1057110"/>
                    <a:gd name="connsiteX50" fmla="*/ 95140 w 622327"/>
                    <a:gd name="connsiteY50" fmla="*/ 208779 h 1057110"/>
                    <a:gd name="connsiteX51" fmla="*/ 87212 w 622327"/>
                    <a:gd name="connsiteY51" fmla="*/ 211422 h 1057110"/>
                    <a:gd name="connsiteX52" fmla="*/ 84569 w 622327"/>
                    <a:gd name="connsiteY52" fmla="*/ 219350 h 1057110"/>
                    <a:gd name="connsiteX53" fmla="*/ 87212 w 622327"/>
                    <a:gd name="connsiteY53" fmla="*/ 235207 h 1057110"/>
                    <a:gd name="connsiteX54" fmla="*/ 100426 w 622327"/>
                    <a:gd name="connsiteY54" fmla="*/ 251063 h 1057110"/>
                    <a:gd name="connsiteX55" fmla="*/ 105711 w 622327"/>
                    <a:gd name="connsiteY55" fmla="*/ 266920 h 1057110"/>
                    <a:gd name="connsiteX56" fmla="*/ 108354 w 622327"/>
                    <a:gd name="connsiteY56" fmla="*/ 274848 h 1057110"/>
                    <a:gd name="connsiteX57" fmla="*/ 113640 w 622327"/>
                    <a:gd name="connsiteY57" fmla="*/ 295991 h 1057110"/>
                    <a:gd name="connsiteX58" fmla="*/ 124211 w 622327"/>
                    <a:gd name="connsiteY58" fmla="*/ 311847 h 1057110"/>
                    <a:gd name="connsiteX59" fmla="*/ 132139 w 622327"/>
                    <a:gd name="connsiteY59" fmla="*/ 317133 h 1057110"/>
                    <a:gd name="connsiteX60" fmla="*/ 150638 w 622327"/>
                    <a:gd name="connsiteY60" fmla="*/ 340918 h 1057110"/>
                    <a:gd name="connsiteX61" fmla="*/ 158567 w 622327"/>
                    <a:gd name="connsiteY61" fmla="*/ 343560 h 1057110"/>
                    <a:gd name="connsiteX62" fmla="*/ 166495 w 622327"/>
                    <a:gd name="connsiteY62" fmla="*/ 359417 h 1057110"/>
                    <a:gd name="connsiteX63" fmla="*/ 174423 w 622327"/>
                    <a:gd name="connsiteY63" fmla="*/ 375274 h 1057110"/>
                    <a:gd name="connsiteX64" fmla="*/ 190280 w 622327"/>
                    <a:gd name="connsiteY64" fmla="*/ 380559 h 1057110"/>
                    <a:gd name="connsiteX65" fmla="*/ 224636 w 622327"/>
                    <a:gd name="connsiteY65" fmla="*/ 385845 h 1057110"/>
                    <a:gd name="connsiteX66" fmla="*/ 245778 w 622327"/>
                    <a:gd name="connsiteY66" fmla="*/ 391130 h 1057110"/>
                    <a:gd name="connsiteX67" fmla="*/ 256349 w 622327"/>
                    <a:gd name="connsiteY67" fmla="*/ 406987 h 1057110"/>
                    <a:gd name="connsiteX68" fmla="*/ 261635 w 622327"/>
                    <a:gd name="connsiteY68" fmla="*/ 422844 h 1057110"/>
                    <a:gd name="connsiteX69" fmla="*/ 264278 w 622327"/>
                    <a:gd name="connsiteY69" fmla="*/ 430772 h 1057110"/>
                    <a:gd name="connsiteX70" fmla="*/ 269563 w 622327"/>
                    <a:gd name="connsiteY70" fmla="*/ 438700 h 1057110"/>
                    <a:gd name="connsiteX71" fmla="*/ 277492 w 622327"/>
                    <a:gd name="connsiteY71" fmla="*/ 454557 h 1057110"/>
                    <a:gd name="connsiteX72" fmla="*/ 285420 w 622327"/>
                    <a:gd name="connsiteY72" fmla="*/ 459843 h 1057110"/>
                    <a:gd name="connsiteX73" fmla="*/ 288063 w 622327"/>
                    <a:gd name="connsiteY73" fmla="*/ 478342 h 1057110"/>
                    <a:gd name="connsiteX74" fmla="*/ 290705 w 622327"/>
                    <a:gd name="connsiteY74" fmla="*/ 486270 h 1057110"/>
                    <a:gd name="connsiteX75" fmla="*/ 301277 w 622327"/>
                    <a:gd name="connsiteY75" fmla="*/ 523269 h 1057110"/>
                    <a:gd name="connsiteX76" fmla="*/ 306562 w 622327"/>
                    <a:gd name="connsiteY76" fmla="*/ 531197 h 1057110"/>
                    <a:gd name="connsiteX77" fmla="*/ 314490 w 622327"/>
                    <a:gd name="connsiteY77" fmla="*/ 536483 h 1057110"/>
                    <a:gd name="connsiteX78" fmla="*/ 317133 w 622327"/>
                    <a:gd name="connsiteY78" fmla="*/ 544411 h 1057110"/>
                    <a:gd name="connsiteX79" fmla="*/ 314490 w 622327"/>
                    <a:gd name="connsiteY79" fmla="*/ 552340 h 1057110"/>
                    <a:gd name="connsiteX80" fmla="*/ 298634 w 622327"/>
                    <a:gd name="connsiteY80" fmla="*/ 552340 h 1057110"/>
                    <a:gd name="connsiteX81" fmla="*/ 288063 w 622327"/>
                    <a:gd name="connsiteY81" fmla="*/ 536483 h 1057110"/>
                    <a:gd name="connsiteX82" fmla="*/ 280134 w 622327"/>
                    <a:gd name="connsiteY82" fmla="*/ 533840 h 1057110"/>
                    <a:gd name="connsiteX83" fmla="*/ 264278 w 622327"/>
                    <a:gd name="connsiteY83" fmla="*/ 523269 h 1057110"/>
                    <a:gd name="connsiteX84" fmla="*/ 245778 w 622327"/>
                    <a:gd name="connsiteY84" fmla="*/ 510055 h 1057110"/>
                    <a:gd name="connsiteX85" fmla="*/ 237850 w 622327"/>
                    <a:gd name="connsiteY85" fmla="*/ 507412 h 1057110"/>
                    <a:gd name="connsiteX86" fmla="*/ 229922 w 622327"/>
                    <a:gd name="connsiteY86" fmla="*/ 504770 h 1057110"/>
                    <a:gd name="connsiteX87" fmla="*/ 221993 w 622327"/>
                    <a:gd name="connsiteY87" fmla="*/ 507412 h 1057110"/>
                    <a:gd name="connsiteX88" fmla="*/ 214065 w 622327"/>
                    <a:gd name="connsiteY88" fmla="*/ 512698 h 1057110"/>
                    <a:gd name="connsiteX89" fmla="*/ 195566 w 622327"/>
                    <a:gd name="connsiteY89" fmla="*/ 507412 h 1057110"/>
                    <a:gd name="connsiteX90" fmla="*/ 187637 w 622327"/>
                    <a:gd name="connsiteY90" fmla="*/ 499484 h 1057110"/>
                    <a:gd name="connsiteX91" fmla="*/ 179709 w 622327"/>
                    <a:gd name="connsiteY91" fmla="*/ 483628 h 1057110"/>
                    <a:gd name="connsiteX92" fmla="*/ 168614 w 622327"/>
                    <a:gd name="connsiteY92" fmla="*/ 466436 h 1057110"/>
                    <a:gd name="connsiteX93" fmla="*/ 152759 w 622327"/>
                    <a:gd name="connsiteY93" fmla="*/ 463271 h 1057110"/>
                    <a:gd name="connsiteX94" fmla="*/ 132139 w 622327"/>
                    <a:gd name="connsiteY94" fmla="*/ 463793 h 1057110"/>
                    <a:gd name="connsiteX95" fmla="*/ 114424 w 622327"/>
                    <a:gd name="connsiteY95" fmla="*/ 477268 h 1057110"/>
                    <a:gd name="connsiteX96" fmla="*/ 91162 w 622327"/>
                    <a:gd name="connsiteY96" fmla="*/ 503435 h 1057110"/>
                    <a:gd name="connsiteX97" fmla="*/ 84569 w 622327"/>
                    <a:gd name="connsiteY97" fmla="*/ 533840 h 1057110"/>
                    <a:gd name="connsiteX98" fmla="*/ 76641 w 622327"/>
                    <a:gd name="connsiteY98" fmla="*/ 539126 h 1057110"/>
                    <a:gd name="connsiteX99" fmla="*/ 63427 w 622327"/>
                    <a:gd name="connsiteY99" fmla="*/ 554982 h 1057110"/>
                    <a:gd name="connsiteX100" fmla="*/ 55498 w 622327"/>
                    <a:gd name="connsiteY100" fmla="*/ 560268 h 1057110"/>
                    <a:gd name="connsiteX101" fmla="*/ 44927 w 622327"/>
                    <a:gd name="connsiteY101" fmla="*/ 576125 h 1057110"/>
                    <a:gd name="connsiteX102" fmla="*/ 39642 w 622327"/>
                    <a:gd name="connsiteY102" fmla="*/ 584053 h 1057110"/>
                    <a:gd name="connsiteX103" fmla="*/ 36999 w 622327"/>
                    <a:gd name="connsiteY103" fmla="*/ 591981 h 1057110"/>
                    <a:gd name="connsiteX104" fmla="*/ 23785 w 622327"/>
                    <a:gd name="connsiteY104" fmla="*/ 607838 h 1057110"/>
                    <a:gd name="connsiteX105" fmla="*/ 21142 w 622327"/>
                    <a:gd name="connsiteY105" fmla="*/ 615766 h 1057110"/>
                    <a:gd name="connsiteX106" fmla="*/ 13214 w 622327"/>
                    <a:gd name="connsiteY106" fmla="*/ 618409 h 1057110"/>
                    <a:gd name="connsiteX107" fmla="*/ 29071 w 622327"/>
                    <a:gd name="connsiteY107" fmla="*/ 626337 h 1057110"/>
                    <a:gd name="connsiteX108" fmla="*/ 36999 w 622327"/>
                    <a:gd name="connsiteY108" fmla="*/ 634266 h 1057110"/>
                    <a:gd name="connsiteX109" fmla="*/ 42285 w 622327"/>
                    <a:gd name="connsiteY109" fmla="*/ 650122 h 1057110"/>
                    <a:gd name="connsiteX110" fmla="*/ 44927 w 622327"/>
                    <a:gd name="connsiteY110" fmla="*/ 665979 h 1057110"/>
                    <a:gd name="connsiteX111" fmla="*/ 47570 w 622327"/>
                    <a:gd name="connsiteY111" fmla="*/ 673907 h 1057110"/>
                    <a:gd name="connsiteX112" fmla="*/ 44927 w 622327"/>
                    <a:gd name="connsiteY112" fmla="*/ 689764 h 1057110"/>
                    <a:gd name="connsiteX113" fmla="*/ 39642 w 622327"/>
                    <a:gd name="connsiteY113" fmla="*/ 697692 h 1057110"/>
                    <a:gd name="connsiteX114" fmla="*/ 23785 w 622327"/>
                    <a:gd name="connsiteY114" fmla="*/ 713549 h 1057110"/>
                    <a:gd name="connsiteX115" fmla="*/ 15857 w 622327"/>
                    <a:gd name="connsiteY115" fmla="*/ 729406 h 1057110"/>
                    <a:gd name="connsiteX116" fmla="*/ 10571 w 622327"/>
                    <a:gd name="connsiteY116" fmla="*/ 745262 h 1057110"/>
                    <a:gd name="connsiteX117" fmla="*/ 0 w 622327"/>
                    <a:gd name="connsiteY117" fmla="*/ 761119 h 1057110"/>
                    <a:gd name="connsiteX118" fmla="*/ 2643 w 622327"/>
                    <a:gd name="connsiteY118" fmla="*/ 771690 h 1057110"/>
                    <a:gd name="connsiteX119" fmla="*/ 7929 w 622327"/>
                    <a:gd name="connsiteY119" fmla="*/ 787547 h 1057110"/>
                    <a:gd name="connsiteX120" fmla="*/ 10571 w 622327"/>
                    <a:gd name="connsiteY120" fmla="*/ 795475 h 1057110"/>
                    <a:gd name="connsiteX121" fmla="*/ 15857 w 622327"/>
                    <a:gd name="connsiteY121" fmla="*/ 816617 h 1057110"/>
                    <a:gd name="connsiteX122" fmla="*/ 39642 w 622327"/>
                    <a:gd name="connsiteY122" fmla="*/ 832474 h 1057110"/>
                    <a:gd name="connsiteX123" fmla="*/ 47570 w 622327"/>
                    <a:gd name="connsiteY123" fmla="*/ 837759 h 1057110"/>
                    <a:gd name="connsiteX124" fmla="*/ 55498 w 622327"/>
                    <a:gd name="connsiteY124" fmla="*/ 840402 h 1057110"/>
                    <a:gd name="connsiteX125" fmla="*/ 60784 w 622327"/>
                    <a:gd name="connsiteY125" fmla="*/ 848330 h 1057110"/>
                    <a:gd name="connsiteX126" fmla="*/ 73998 w 622327"/>
                    <a:gd name="connsiteY126" fmla="*/ 874758 h 1057110"/>
                    <a:gd name="connsiteX127" fmla="*/ 89855 w 622327"/>
                    <a:gd name="connsiteY127" fmla="*/ 880044 h 1057110"/>
                    <a:gd name="connsiteX128" fmla="*/ 97783 w 622327"/>
                    <a:gd name="connsiteY128" fmla="*/ 895900 h 1057110"/>
                    <a:gd name="connsiteX129" fmla="*/ 105711 w 622327"/>
                    <a:gd name="connsiteY129" fmla="*/ 901186 h 1057110"/>
                    <a:gd name="connsiteX130" fmla="*/ 121568 w 622327"/>
                    <a:gd name="connsiteY130" fmla="*/ 911757 h 1057110"/>
                    <a:gd name="connsiteX131" fmla="*/ 129496 w 622327"/>
                    <a:gd name="connsiteY131" fmla="*/ 919685 h 1057110"/>
                    <a:gd name="connsiteX132" fmla="*/ 137425 w 622327"/>
                    <a:gd name="connsiteY132" fmla="*/ 922328 h 1057110"/>
                    <a:gd name="connsiteX133" fmla="*/ 147996 w 622327"/>
                    <a:gd name="connsiteY133" fmla="*/ 938185 h 1057110"/>
                    <a:gd name="connsiteX134" fmla="*/ 132139 w 622327"/>
                    <a:gd name="connsiteY134" fmla="*/ 969898 h 1057110"/>
                    <a:gd name="connsiteX135" fmla="*/ 126853 w 622327"/>
                    <a:gd name="connsiteY135" fmla="*/ 977826 h 1057110"/>
                    <a:gd name="connsiteX136" fmla="*/ 124211 w 622327"/>
                    <a:gd name="connsiteY136" fmla="*/ 991040 h 1057110"/>
                    <a:gd name="connsiteX137" fmla="*/ 121568 w 622327"/>
                    <a:gd name="connsiteY137" fmla="*/ 1009540 h 1057110"/>
                    <a:gd name="connsiteX138" fmla="*/ 116282 w 622327"/>
                    <a:gd name="connsiteY138" fmla="*/ 1025396 h 1057110"/>
                    <a:gd name="connsiteX139" fmla="*/ 126853 w 622327"/>
                    <a:gd name="connsiteY139" fmla="*/ 1038610 h 1057110"/>
                    <a:gd name="connsiteX140" fmla="*/ 132139 w 622327"/>
                    <a:gd name="connsiteY140" fmla="*/ 1046539 h 1057110"/>
                    <a:gd name="connsiteX141" fmla="*/ 158567 w 622327"/>
                    <a:gd name="connsiteY141" fmla="*/ 1049181 h 1057110"/>
                    <a:gd name="connsiteX142" fmla="*/ 174423 w 622327"/>
                    <a:gd name="connsiteY142" fmla="*/ 1057110 h 1057110"/>
                    <a:gd name="connsiteX143" fmla="*/ 182352 w 622327"/>
                    <a:gd name="connsiteY143" fmla="*/ 1054467 h 1057110"/>
                    <a:gd name="connsiteX144" fmla="*/ 198208 w 622327"/>
                    <a:gd name="connsiteY144" fmla="*/ 1043896 h 1057110"/>
                    <a:gd name="connsiteX145" fmla="*/ 214065 w 622327"/>
                    <a:gd name="connsiteY145" fmla="*/ 1038610 h 1057110"/>
                    <a:gd name="connsiteX146" fmla="*/ 240493 w 622327"/>
                    <a:gd name="connsiteY146" fmla="*/ 1041253 h 1057110"/>
                    <a:gd name="connsiteX147" fmla="*/ 248421 w 622327"/>
                    <a:gd name="connsiteY147" fmla="*/ 1043896 h 1057110"/>
                    <a:gd name="connsiteX148" fmla="*/ 272206 w 622327"/>
                    <a:gd name="connsiteY148" fmla="*/ 1041253 h 1057110"/>
                    <a:gd name="connsiteX149" fmla="*/ 288063 w 622327"/>
                    <a:gd name="connsiteY149" fmla="*/ 1035967 h 1057110"/>
                    <a:gd name="connsiteX150" fmla="*/ 303919 w 622327"/>
                    <a:gd name="connsiteY150" fmla="*/ 1025396 h 1057110"/>
                    <a:gd name="connsiteX151" fmla="*/ 311848 w 622327"/>
                    <a:gd name="connsiteY151" fmla="*/ 1020111 h 1057110"/>
                    <a:gd name="connsiteX152" fmla="*/ 322419 w 622327"/>
                    <a:gd name="connsiteY152" fmla="*/ 1017468 h 1057110"/>
                    <a:gd name="connsiteX153" fmla="*/ 354132 w 622327"/>
                    <a:gd name="connsiteY153" fmla="*/ 1025396 h 1057110"/>
                    <a:gd name="connsiteX154" fmla="*/ 362060 w 622327"/>
                    <a:gd name="connsiteY154" fmla="*/ 1028039 h 1057110"/>
                    <a:gd name="connsiteX155" fmla="*/ 369989 w 622327"/>
                    <a:gd name="connsiteY155" fmla="*/ 1030682 h 1057110"/>
                    <a:gd name="connsiteX156" fmla="*/ 377917 w 622327"/>
                    <a:gd name="connsiteY156" fmla="*/ 1035967 h 1057110"/>
                    <a:gd name="connsiteX157" fmla="*/ 393774 w 622327"/>
                    <a:gd name="connsiteY157" fmla="*/ 1041253 h 1057110"/>
                    <a:gd name="connsiteX158" fmla="*/ 401702 w 622327"/>
                    <a:gd name="connsiteY158" fmla="*/ 1043896 h 1057110"/>
                    <a:gd name="connsiteX159" fmla="*/ 409630 w 622327"/>
                    <a:gd name="connsiteY159" fmla="*/ 1046539 h 1057110"/>
                    <a:gd name="connsiteX160" fmla="*/ 425487 w 622327"/>
                    <a:gd name="connsiteY160" fmla="*/ 1043896 h 1057110"/>
                    <a:gd name="connsiteX161" fmla="*/ 480985 w 622327"/>
                    <a:gd name="connsiteY161" fmla="*/ 1033325 h 1057110"/>
                    <a:gd name="connsiteX162" fmla="*/ 478342 w 622327"/>
                    <a:gd name="connsiteY162" fmla="*/ 1025396 h 1057110"/>
                    <a:gd name="connsiteX163" fmla="*/ 486271 w 622327"/>
                    <a:gd name="connsiteY163" fmla="*/ 1009540 h 1057110"/>
                    <a:gd name="connsiteX164" fmla="*/ 483628 w 622327"/>
                    <a:gd name="connsiteY164" fmla="*/ 985755 h 1057110"/>
                    <a:gd name="connsiteX165" fmla="*/ 475700 w 622327"/>
                    <a:gd name="connsiteY165" fmla="*/ 983112 h 1057110"/>
                    <a:gd name="connsiteX166" fmla="*/ 470414 w 622327"/>
                    <a:gd name="connsiteY166" fmla="*/ 975184 h 1057110"/>
                    <a:gd name="connsiteX167" fmla="*/ 462486 w 622327"/>
                    <a:gd name="connsiteY167" fmla="*/ 969898 h 1057110"/>
                    <a:gd name="connsiteX168" fmla="*/ 454557 w 622327"/>
                    <a:gd name="connsiteY168" fmla="*/ 961970 h 1057110"/>
                    <a:gd name="connsiteX169" fmla="*/ 457200 w 622327"/>
                    <a:gd name="connsiteY169" fmla="*/ 951399 h 1057110"/>
                    <a:gd name="connsiteX170" fmla="*/ 459843 w 622327"/>
                    <a:gd name="connsiteY170" fmla="*/ 943470 h 1057110"/>
                    <a:gd name="connsiteX171" fmla="*/ 454557 w 622327"/>
                    <a:gd name="connsiteY171" fmla="*/ 917043 h 1057110"/>
                    <a:gd name="connsiteX172" fmla="*/ 457200 w 622327"/>
                    <a:gd name="connsiteY172" fmla="*/ 903829 h 1057110"/>
                    <a:gd name="connsiteX173" fmla="*/ 465129 w 622327"/>
                    <a:gd name="connsiteY173" fmla="*/ 898543 h 1057110"/>
                    <a:gd name="connsiteX174" fmla="*/ 483628 w 622327"/>
                    <a:gd name="connsiteY174" fmla="*/ 893258 h 1057110"/>
                    <a:gd name="connsiteX175" fmla="*/ 488914 w 622327"/>
                    <a:gd name="connsiteY175" fmla="*/ 885329 h 1057110"/>
                    <a:gd name="connsiteX176" fmla="*/ 494199 w 622327"/>
                    <a:gd name="connsiteY176" fmla="*/ 845688 h 1057110"/>
                    <a:gd name="connsiteX177" fmla="*/ 496842 w 622327"/>
                    <a:gd name="connsiteY177" fmla="*/ 835117 h 1057110"/>
                    <a:gd name="connsiteX178" fmla="*/ 496842 w 622327"/>
                    <a:gd name="connsiteY178" fmla="*/ 790189 h 1057110"/>
                    <a:gd name="connsiteX179" fmla="*/ 488914 w 622327"/>
                    <a:gd name="connsiteY179" fmla="*/ 782261 h 1057110"/>
                    <a:gd name="connsiteX180" fmla="*/ 486271 w 622327"/>
                    <a:gd name="connsiteY180" fmla="*/ 769047 h 1057110"/>
                    <a:gd name="connsiteX181" fmla="*/ 480985 w 622327"/>
                    <a:gd name="connsiteY181" fmla="*/ 747905 h 1057110"/>
                    <a:gd name="connsiteX182" fmla="*/ 475700 w 622327"/>
                    <a:gd name="connsiteY182" fmla="*/ 716192 h 1057110"/>
                    <a:gd name="connsiteX183" fmla="*/ 483628 w 622327"/>
                    <a:gd name="connsiteY183" fmla="*/ 700335 h 1057110"/>
                    <a:gd name="connsiteX184" fmla="*/ 499485 w 622327"/>
                    <a:gd name="connsiteY184" fmla="*/ 695049 h 1057110"/>
                    <a:gd name="connsiteX185" fmla="*/ 494199 w 622327"/>
                    <a:gd name="connsiteY185" fmla="*/ 658051 h 1057110"/>
                    <a:gd name="connsiteX186" fmla="*/ 488914 w 622327"/>
                    <a:gd name="connsiteY186" fmla="*/ 623695 h 1057110"/>
                    <a:gd name="connsiteX187" fmla="*/ 486271 w 622327"/>
                    <a:gd name="connsiteY187" fmla="*/ 615766 h 1057110"/>
                    <a:gd name="connsiteX188" fmla="*/ 491556 w 622327"/>
                    <a:gd name="connsiteY188" fmla="*/ 570839 h 1057110"/>
                    <a:gd name="connsiteX189" fmla="*/ 496842 w 622327"/>
                    <a:gd name="connsiteY189" fmla="*/ 560268 h 1057110"/>
                    <a:gd name="connsiteX190" fmla="*/ 504770 w 622327"/>
                    <a:gd name="connsiteY190" fmla="*/ 552340 h 1057110"/>
                    <a:gd name="connsiteX191" fmla="*/ 507413 w 622327"/>
                    <a:gd name="connsiteY191" fmla="*/ 517984 h 1057110"/>
                    <a:gd name="connsiteX192" fmla="*/ 520627 w 622327"/>
                    <a:gd name="connsiteY192" fmla="*/ 504770 h 1057110"/>
                    <a:gd name="connsiteX193" fmla="*/ 533841 w 622327"/>
                    <a:gd name="connsiteY193" fmla="*/ 491556 h 1057110"/>
                    <a:gd name="connsiteX194" fmla="*/ 539126 w 622327"/>
                    <a:gd name="connsiteY194" fmla="*/ 483628 h 1057110"/>
                    <a:gd name="connsiteX195" fmla="*/ 541769 w 622327"/>
                    <a:gd name="connsiteY195" fmla="*/ 475699 h 1057110"/>
                    <a:gd name="connsiteX196" fmla="*/ 549697 w 622327"/>
                    <a:gd name="connsiteY196" fmla="*/ 467771 h 1057110"/>
                    <a:gd name="connsiteX197" fmla="*/ 554983 w 622327"/>
                    <a:gd name="connsiteY197" fmla="*/ 459843 h 1057110"/>
                    <a:gd name="connsiteX198" fmla="*/ 568197 w 622327"/>
                    <a:gd name="connsiteY198" fmla="*/ 436058 h 1057110"/>
                    <a:gd name="connsiteX199" fmla="*/ 573482 w 622327"/>
                    <a:gd name="connsiteY199" fmla="*/ 428129 h 1057110"/>
                    <a:gd name="connsiteX200" fmla="*/ 578768 w 622327"/>
                    <a:gd name="connsiteY200" fmla="*/ 412273 h 1057110"/>
                    <a:gd name="connsiteX201" fmla="*/ 581411 w 622327"/>
                    <a:gd name="connsiteY201" fmla="*/ 404344 h 1057110"/>
                    <a:gd name="connsiteX202" fmla="*/ 578768 w 622327"/>
                    <a:gd name="connsiteY202" fmla="*/ 393773 h 1057110"/>
                    <a:gd name="connsiteX203" fmla="*/ 568197 w 622327"/>
                    <a:gd name="connsiteY203" fmla="*/ 377917 h 1057110"/>
                    <a:gd name="connsiteX204" fmla="*/ 565554 w 622327"/>
                    <a:gd name="connsiteY204" fmla="*/ 364703 h 1057110"/>
                    <a:gd name="connsiteX205" fmla="*/ 568197 w 622327"/>
                    <a:gd name="connsiteY205" fmla="*/ 354132 h 1057110"/>
                    <a:gd name="connsiteX206" fmla="*/ 570840 w 622327"/>
                    <a:gd name="connsiteY206" fmla="*/ 332989 h 1057110"/>
                    <a:gd name="connsiteX207" fmla="*/ 576125 w 622327"/>
                    <a:gd name="connsiteY207" fmla="*/ 317133 h 1057110"/>
                    <a:gd name="connsiteX208" fmla="*/ 581411 w 622327"/>
                    <a:gd name="connsiteY208" fmla="*/ 301276 h 1057110"/>
                    <a:gd name="connsiteX209" fmla="*/ 586696 w 622327"/>
                    <a:gd name="connsiteY209" fmla="*/ 282777 h 1057110"/>
                    <a:gd name="connsiteX210" fmla="*/ 591982 w 622327"/>
                    <a:gd name="connsiteY210" fmla="*/ 266920 h 1057110"/>
                    <a:gd name="connsiteX211" fmla="*/ 594625 w 622327"/>
                    <a:gd name="connsiteY211" fmla="*/ 253706 h 1057110"/>
                    <a:gd name="connsiteX212" fmla="*/ 597267 w 622327"/>
                    <a:gd name="connsiteY212" fmla="*/ 237849 h 1057110"/>
                    <a:gd name="connsiteX213" fmla="*/ 599910 w 622327"/>
                    <a:gd name="connsiteY213" fmla="*/ 229921 h 1057110"/>
                    <a:gd name="connsiteX214" fmla="*/ 602553 w 622327"/>
                    <a:gd name="connsiteY214" fmla="*/ 219350 h 1057110"/>
                    <a:gd name="connsiteX215" fmla="*/ 607838 w 622327"/>
                    <a:gd name="connsiteY215" fmla="*/ 203493 h 1057110"/>
                    <a:gd name="connsiteX216" fmla="*/ 621052 w 622327"/>
                    <a:gd name="connsiteY216" fmla="*/ 179708 h 1057110"/>
                    <a:gd name="connsiteX217" fmla="*/ 618409 w 622327"/>
                    <a:gd name="connsiteY217" fmla="*/ 150638 h 1057110"/>
                    <a:gd name="connsiteX0" fmla="*/ 618409 w 622327"/>
                    <a:gd name="connsiteY0" fmla="*/ 150638 h 1057110"/>
                    <a:gd name="connsiteX1" fmla="*/ 602553 w 622327"/>
                    <a:gd name="connsiteY1" fmla="*/ 147995 h 1057110"/>
                    <a:gd name="connsiteX2" fmla="*/ 560268 w 622327"/>
                    <a:gd name="connsiteY2" fmla="*/ 153281 h 1057110"/>
                    <a:gd name="connsiteX3" fmla="*/ 552340 w 622327"/>
                    <a:gd name="connsiteY3" fmla="*/ 155923 h 1057110"/>
                    <a:gd name="connsiteX4" fmla="*/ 528555 w 622327"/>
                    <a:gd name="connsiteY4" fmla="*/ 158566 h 1057110"/>
                    <a:gd name="connsiteX5" fmla="*/ 512698 w 622327"/>
                    <a:gd name="connsiteY5" fmla="*/ 153281 h 1057110"/>
                    <a:gd name="connsiteX6" fmla="*/ 504770 w 622327"/>
                    <a:gd name="connsiteY6" fmla="*/ 150638 h 1057110"/>
                    <a:gd name="connsiteX7" fmla="*/ 499485 w 622327"/>
                    <a:gd name="connsiteY7" fmla="*/ 142710 h 1057110"/>
                    <a:gd name="connsiteX8" fmla="*/ 483628 w 622327"/>
                    <a:gd name="connsiteY8" fmla="*/ 137424 h 1057110"/>
                    <a:gd name="connsiteX9" fmla="*/ 428130 w 622327"/>
                    <a:gd name="connsiteY9" fmla="*/ 132139 h 1057110"/>
                    <a:gd name="connsiteX10" fmla="*/ 420201 w 622327"/>
                    <a:gd name="connsiteY10" fmla="*/ 129496 h 1057110"/>
                    <a:gd name="connsiteX11" fmla="*/ 417559 w 622327"/>
                    <a:gd name="connsiteY11" fmla="*/ 121567 h 1057110"/>
                    <a:gd name="connsiteX12" fmla="*/ 401702 w 622327"/>
                    <a:gd name="connsiteY12" fmla="*/ 116282 h 1057110"/>
                    <a:gd name="connsiteX13" fmla="*/ 393774 w 622327"/>
                    <a:gd name="connsiteY13" fmla="*/ 110996 h 1057110"/>
                    <a:gd name="connsiteX14" fmla="*/ 380560 w 622327"/>
                    <a:gd name="connsiteY14" fmla="*/ 113639 h 1057110"/>
                    <a:gd name="connsiteX15" fmla="*/ 372631 w 622327"/>
                    <a:gd name="connsiteY15" fmla="*/ 118925 h 1057110"/>
                    <a:gd name="connsiteX16" fmla="*/ 364703 w 622327"/>
                    <a:gd name="connsiteY16" fmla="*/ 121567 h 1057110"/>
                    <a:gd name="connsiteX17" fmla="*/ 348846 w 622327"/>
                    <a:gd name="connsiteY17" fmla="*/ 118925 h 1057110"/>
                    <a:gd name="connsiteX18" fmla="*/ 346204 w 622327"/>
                    <a:gd name="connsiteY18" fmla="*/ 110996 h 1057110"/>
                    <a:gd name="connsiteX19" fmla="*/ 338275 w 622327"/>
                    <a:gd name="connsiteY19" fmla="*/ 108354 h 1057110"/>
                    <a:gd name="connsiteX20" fmla="*/ 319776 w 622327"/>
                    <a:gd name="connsiteY20" fmla="*/ 84569 h 1057110"/>
                    <a:gd name="connsiteX21" fmla="*/ 306562 w 622327"/>
                    <a:gd name="connsiteY21" fmla="*/ 71355 h 1057110"/>
                    <a:gd name="connsiteX22" fmla="*/ 301277 w 622327"/>
                    <a:gd name="connsiteY22" fmla="*/ 63426 h 1057110"/>
                    <a:gd name="connsiteX23" fmla="*/ 280134 w 622327"/>
                    <a:gd name="connsiteY23" fmla="*/ 58141 h 1057110"/>
                    <a:gd name="connsiteX24" fmla="*/ 272206 w 622327"/>
                    <a:gd name="connsiteY24" fmla="*/ 52855 h 1057110"/>
                    <a:gd name="connsiteX25" fmla="*/ 256349 w 622327"/>
                    <a:gd name="connsiteY25" fmla="*/ 47570 h 1057110"/>
                    <a:gd name="connsiteX26" fmla="*/ 248421 w 622327"/>
                    <a:gd name="connsiteY26" fmla="*/ 44927 h 1057110"/>
                    <a:gd name="connsiteX27" fmla="*/ 221993 w 622327"/>
                    <a:gd name="connsiteY27" fmla="*/ 42284 h 1057110"/>
                    <a:gd name="connsiteX28" fmla="*/ 214065 w 622327"/>
                    <a:gd name="connsiteY28" fmla="*/ 36999 h 1057110"/>
                    <a:gd name="connsiteX29" fmla="*/ 211422 w 622327"/>
                    <a:gd name="connsiteY29" fmla="*/ 29070 h 1057110"/>
                    <a:gd name="connsiteX30" fmla="*/ 203494 w 622327"/>
                    <a:gd name="connsiteY30" fmla="*/ 10571 h 1057110"/>
                    <a:gd name="connsiteX31" fmla="*/ 195566 w 622327"/>
                    <a:gd name="connsiteY31" fmla="*/ 7928 h 1057110"/>
                    <a:gd name="connsiteX32" fmla="*/ 190280 w 622327"/>
                    <a:gd name="connsiteY32" fmla="*/ 0 h 1057110"/>
                    <a:gd name="connsiteX33" fmla="*/ 184994 w 622327"/>
                    <a:gd name="connsiteY33" fmla="*/ 7928 h 1057110"/>
                    <a:gd name="connsiteX34" fmla="*/ 177066 w 622327"/>
                    <a:gd name="connsiteY34" fmla="*/ 15856 h 1057110"/>
                    <a:gd name="connsiteX35" fmla="*/ 161209 w 622327"/>
                    <a:gd name="connsiteY35" fmla="*/ 21142 h 1057110"/>
                    <a:gd name="connsiteX36" fmla="*/ 153281 w 622327"/>
                    <a:gd name="connsiteY36" fmla="*/ 23785 h 1057110"/>
                    <a:gd name="connsiteX37" fmla="*/ 129496 w 622327"/>
                    <a:gd name="connsiteY37" fmla="*/ 29070 h 1057110"/>
                    <a:gd name="connsiteX38" fmla="*/ 124211 w 622327"/>
                    <a:gd name="connsiteY38" fmla="*/ 36999 h 1057110"/>
                    <a:gd name="connsiteX39" fmla="*/ 121568 w 622327"/>
                    <a:gd name="connsiteY39" fmla="*/ 44927 h 1057110"/>
                    <a:gd name="connsiteX40" fmla="*/ 113640 w 622327"/>
                    <a:gd name="connsiteY40" fmla="*/ 52855 h 1057110"/>
                    <a:gd name="connsiteX41" fmla="*/ 110997 w 622327"/>
                    <a:gd name="connsiteY41" fmla="*/ 76640 h 1057110"/>
                    <a:gd name="connsiteX42" fmla="*/ 110997 w 622327"/>
                    <a:gd name="connsiteY42" fmla="*/ 100425 h 1057110"/>
                    <a:gd name="connsiteX43" fmla="*/ 108354 w 622327"/>
                    <a:gd name="connsiteY43" fmla="*/ 124210 h 1057110"/>
                    <a:gd name="connsiteX44" fmla="*/ 110997 w 622327"/>
                    <a:gd name="connsiteY44" fmla="*/ 134781 h 1057110"/>
                    <a:gd name="connsiteX45" fmla="*/ 108354 w 622327"/>
                    <a:gd name="connsiteY45" fmla="*/ 142710 h 1057110"/>
                    <a:gd name="connsiteX46" fmla="*/ 105711 w 622327"/>
                    <a:gd name="connsiteY46" fmla="*/ 158566 h 1057110"/>
                    <a:gd name="connsiteX47" fmla="*/ 108354 w 622327"/>
                    <a:gd name="connsiteY47" fmla="*/ 169137 h 1057110"/>
                    <a:gd name="connsiteX48" fmla="*/ 105711 w 622327"/>
                    <a:gd name="connsiteY48" fmla="*/ 177066 h 1057110"/>
                    <a:gd name="connsiteX49" fmla="*/ 97783 w 622327"/>
                    <a:gd name="connsiteY49" fmla="*/ 198208 h 1057110"/>
                    <a:gd name="connsiteX50" fmla="*/ 95140 w 622327"/>
                    <a:gd name="connsiteY50" fmla="*/ 208779 h 1057110"/>
                    <a:gd name="connsiteX51" fmla="*/ 87212 w 622327"/>
                    <a:gd name="connsiteY51" fmla="*/ 211422 h 1057110"/>
                    <a:gd name="connsiteX52" fmla="*/ 84569 w 622327"/>
                    <a:gd name="connsiteY52" fmla="*/ 219350 h 1057110"/>
                    <a:gd name="connsiteX53" fmla="*/ 87212 w 622327"/>
                    <a:gd name="connsiteY53" fmla="*/ 235207 h 1057110"/>
                    <a:gd name="connsiteX54" fmla="*/ 100426 w 622327"/>
                    <a:gd name="connsiteY54" fmla="*/ 251063 h 1057110"/>
                    <a:gd name="connsiteX55" fmla="*/ 105711 w 622327"/>
                    <a:gd name="connsiteY55" fmla="*/ 266920 h 1057110"/>
                    <a:gd name="connsiteX56" fmla="*/ 108354 w 622327"/>
                    <a:gd name="connsiteY56" fmla="*/ 274848 h 1057110"/>
                    <a:gd name="connsiteX57" fmla="*/ 113640 w 622327"/>
                    <a:gd name="connsiteY57" fmla="*/ 295991 h 1057110"/>
                    <a:gd name="connsiteX58" fmla="*/ 124211 w 622327"/>
                    <a:gd name="connsiteY58" fmla="*/ 311847 h 1057110"/>
                    <a:gd name="connsiteX59" fmla="*/ 132139 w 622327"/>
                    <a:gd name="connsiteY59" fmla="*/ 317133 h 1057110"/>
                    <a:gd name="connsiteX60" fmla="*/ 150638 w 622327"/>
                    <a:gd name="connsiteY60" fmla="*/ 340918 h 1057110"/>
                    <a:gd name="connsiteX61" fmla="*/ 158567 w 622327"/>
                    <a:gd name="connsiteY61" fmla="*/ 343560 h 1057110"/>
                    <a:gd name="connsiteX62" fmla="*/ 166495 w 622327"/>
                    <a:gd name="connsiteY62" fmla="*/ 359417 h 1057110"/>
                    <a:gd name="connsiteX63" fmla="*/ 174423 w 622327"/>
                    <a:gd name="connsiteY63" fmla="*/ 375274 h 1057110"/>
                    <a:gd name="connsiteX64" fmla="*/ 190280 w 622327"/>
                    <a:gd name="connsiteY64" fmla="*/ 380559 h 1057110"/>
                    <a:gd name="connsiteX65" fmla="*/ 224636 w 622327"/>
                    <a:gd name="connsiteY65" fmla="*/ 385845 h 1057110"/>
                    <a:gd name="connsiteX66" fmla="*/ 245778 w 622327"/>
                    <a:gd name="connsiteY66" fmla="*/ 391130 h 1057110"/>
                    <a:gd name="connsiteX67" fmla="*/ 256349 w 622327"/>
                    <a:gd name="connsiteY67" fmla="*/ 406987 h 1057110"/>
                    <a:gd name="connsiteX68" fmla="*/ 261635 w 622327"/>
                    <a:gd name="connsiteY68" fmla="*/ 422844 h 1057110"/>
                    <a:gd name="connsiteX69" fmla="*/ 264278 w 622327"/>
                    <a:gd name="connsiteY69" fmla="*/ 430772 h 1057110"/>
                    <a:gd name="connsiteX70" fmla="*/ 269563 w 622327"/>
                    <a:gd name="connsiteY70" fmla="*/ 438700 h 1057110"/>
                    <a:gd name="connsiteX71" fmla="*/ 277492 w 622327"/>
                    <a:gd name="connsiteY71" fmla="*/ 454557 h 1057110"/>
                    <a:gd name="connsiteX72" fmla="*/ 285420 w 622327"/>
                    <a:gd name="connsiteY72" fmla="*/ 459843 h 1057110"/>
                    <a:gd name="connsiteX73" fmla="*/ 288063 w 622327"/>
                    <a:gd name="connsiteY73" fmla="*/ 478342 h 1057110"/>
                    <a:gd name="connsiteX74" fmla="*/ 290705 w 622327"/>
                    <a:gd name="connsiteY74" fmla="*/ 486270 h 1057110"/>
                    <a:gd name="connsiteX75" fmla="*/ 301277 w 622327"/>
                    <a:gd name="connsiteY75" fmla="*/ 523269 h 1057110"/>
                    <a:gd name="connsiteX76" fmla="*/ 306562 w 622327"/>
                    <a:gd name="connsiteY76" fmla="*/ 531197 h 1057110"/>
                    <a:gd name="connsiteX77" fmla="*/ 314490 w 622327"/>
                    <a:gd name="connsiteY77" fmla="*/ 536483 h 1057110"/>
                    <a:gd name="connsiteX78" fmla="*/ 317133 w 622327"/>
                    <a:gd name="connsiteY78" fmla="*/ 544411 h 1057110"/>
                    <a:gd name="connsiteX79" fmla="*/ 314490 w 622327"/>
                    <a:gd name="connsiteY79" fmla="*/ 552340 h 1057110"/>
                    <a:gd name="connsiteX80" fmla="*/ 298634 w 622327"/>
                    <a:gd name="connsiteY80" fmla="*/ 552340 h 1057110"/>
                    <a:gd name="connsiteX81" fmla="*/ 288063 w 622327"/>
                    <a:gd name="connsiteY81" fmla="*/ 536483 h 1057110"/>
                    <a:gd name="connsiteX82" fmla="*/ 280134 w 622327"/>
                    <a:gd name="connsiteY82" fmla="*/ 533840 h 1057110"/>
                    <a:gd name="connsiteX83" fmla="*/ 264278 w 622327"/>
                    <a:gd name="connsiteY83" fmla="*/ 523269 h 1057110"/>
                    <a:gd name="connsiteX84" fmla="*/ 245778 w 622327"/>
                    <a:gd name="connsiteY84" fmla="*/ 510055 h 1057110"/>
                    <a:gd name="connsiteX85" fmla="*/ 237850 w 622327"/>
                    <a:gd name="connsiteY85" fmla="*/ 507412 h 1057110"/>
                    <a:gd name="connsiteX86" fmla="*/ 229922 w 622327"/>
                    <a:gd name="connsiteY86" fmla="*/ 504770 h 1057110"/>
                    <a:gd name="connsiteX87" fmla="*/ 221993 w 622327"/>
                    <a:gd name="connsiteY87" fmla="*/ 507412 h 1057110"/>
                    <a:gd name="connsiteX88" fmla="*/ 214065 w 622327"/>
                    <a:gd name="connsiteY88" fmla="*/ 512698 h 1057110"/>
                    <a:gd name="connsiteX89" fmla="*/ 195566 w 622327"/>
                    <a:gd name="connsiteY89" fmla="*/ 507412 h 1057110"/>
                    <a:gd name="connsiteX90" fmla="*/ 187637 w 622327"/>
                    <a:gd name="connsiteY90" fmla="*/ 499484 h 1057110"/>
                    <a:gd name="connsiteX91" fmla="*/ 179709 w 622327"/>
                    <a:gd name="connsiteY91" fmla="*/ 483628 h 1057110"/>
                    <a:gd name="connsiteX92" fmla="*/ 168614 w 622327"/>
                    <a:gd name="connsiteY92" fmla="*/ 466436 h 1057110"/>
                    <a:gd name="connsiteX93" fmla="*/ 152759 w 622327"/>
                    <a:gd name="connsiteY93" fmla="*/ 463271 h 1057110"/>
                    <a:gd name="connsiteX94" fmla="*/ 132139 w 622327"/>
                    <a:gd name="connsiteY94" fmla="*/ 463793 h 1057110"/>
                    <a:gd name="connsiteX95" fmla="*/ 114424 w 622327"/>
                    <a:gd name="connsiteY95" fmla="*/ 477268 h 1057110"/>
                    <a:gd name="connsiteX96" fmla="*/ 91162 w 622327"/>
                    <a:gd name="connsiteY96" fmla="*/ 503435 h 1057110"/>
                    <a:gd name="connsiteX97" fmla="*/ 84569 w 622327"/>
                    <a:gd name="connsiteY97" fmla="*/ 533840 h 1057110"/>
                    <a:gd name="connsiteX98" fmla="*/ 76641 w 622327"/>
                    <a:gd name="connsiteY98" fmla="*/ 539126 h 1057110"/>
                    <a:gd name="connsiteX99" fmla="*/ 63427 w 622327"/>
                    <a:gd name="connsiteY99" fmla="*/ 554982 h 1057110"/>
                    <a:gd name="connsiteX100" fmla="*/ 55498 w 622327"/>
                    <a:gd name="connsiteY100" fmla="*/ 560268 h 1057110"/>
                    <a:gd name="connsiteX101" fmla="*/ 44927 w 622327"/>
                    <a:gd name="connsiteY101" fmla="*/ 576125 h 1057110"/>
                    <a:gd name="connsiteX102" fmla="*/ 39642 w 622327"/>
                    <a:gd name="connsiteY102" fmla="*/ 584053 h 1057110"/>
                    <a:gd name="connsiteX103" fmla="*/ 36999 w 622327"/>
                    <a:gd name="connsiteY103" fmla="*/ 591981 h 1057110"/>
                    <a:gd name="connsiteX104" fmla="*/ 23785 w 622327"/>
                    <a:gd name="connsiteY104" fmla="*/ 607838 h 1057110"/>
                    <a:gd name="connsiteX105" fmla="*/ 21142 w 622327"/>
                    <a:gd name="connsiteY105" fmla="*/ 615766 h 1057110"/>
                    <a:gd name="connsiteX106" fmla="*/ 13214 w 622327"/>
                    <a:gd name="connsiteY106" fmla="*/ 618409 h 1057110"/>
                    <a:gd name="connsiteX107" fmla="*/ 29071 w 622327"/>
                    <a:gd name="connsiteY107" fmla="*/ 626337 h 1057110"/>
                    <a:gd name="connsiteX108" fmla="*/ 36999 w 622327"/>
                    <a:gd name="connsiteY108" fmla="*/ 634266 h 1057110"/>
                    <a:gd name="connsiteX109" fmla="*/ 42285 w 622327"/>
                    <a:gd name="connsiteY109" fmla="*/ 650122 h 1057110"/>
                    <a:gd name="connsiteX110" fmla="*/ 35402 w 622327"/>
                    <a:gd name="connsiteY110" fmla="*/ 663597 h 1057110"/>
                    <a:gd name="connsiteX111" fmla="*/ 47570 w 622327"/>
                    <a:gd name="connsiteY111" fmla="*/ 673907 h 1057110"/>
                    <a:gd name="connsiteX112" fmla="*/ 44927 w 622327"/>
                    <a:gd name="connsiteY112" fmla="*/ 689764 h 1057110"/>
                    <a:gd name="connsiteX113" fmla="*/ 39642 w 622327"/>
                    <a:gd name="connsiteY113" fmla="*/ 697692 h 1057110"/>
                    <a:gd name="connsiteX114" fmla="*/ 23785 w 622327"/>
                    <a:gd name="connsiteY114" fmla="*/ 713549 h 1057110"/>
                    <a:gd name="connsiteX115" fmla="*/ 15857 w 622327"/>
                    <a:gd name="connsiteY115" fmla="*/ 729406 h 1057110"/>
                    <a:gd name="connsiteX116" fmla="*/ 10571 w 622327"/>
                    <a:gd name="connsiteY116" fmla="*/ 745262 h 1057110"/>
                    <a:gd name="connsiteX117" fmla="*/ 0 w 622327"/>
                    <a:gd name="connsiteY117" fmla="*/ 761119 h 1057110"/>
                    <a:gd name="connsiteX118" fmla="*/ 2643 w 622327"/>
                    <a:gd name="connsiteY118" fmla="*/ 771690 h 1057110"/>
                    <a:gd name="connsiteX119" fmla="*/ 7929 w 622327"/>
                    <a:gd name="connsiteY119" fmla="*/ 787547 h 1057110"/>
                    <a:gd name="connsiteX120" fmla="*/ 10571 w 622327"/>
                    <a:gd name="connsiteY120" fmla="*/ 795475 h 1057110"/>
                    <a:gd name="connsiteX121" fmla="*/ 15857 w 622327"/>
                    <a:gd name="connsiteY121" fmla="*/ 816617 h 1057110"/>
                    <a:gd name="connsiteX122" fmla="*/ 39642 w 622327"/>
                    <a:gd name="connsiteY122" fmla="*/ 832474 h 1057110"/>
                    <a:gd name="connsiteX123" fmla="*/ 47570 w 622327"/>
                    <a:gd name="connsiteY123" fmla="*/ 837759 h 1057110"/>
                    <a:gd name="connsiteX124" fmla="*/ 55498 w 622327"/>
                    <a:gd name="connsiteY124" fmla="*/ 840402 h 1057110"/>
                    <a:gd name="connsiteX125" fmla="*/ 60784 w 622327"/>
                    <a:gd name="connsiteY125" fmla="*/ 848330 h 1057110"/>
                    <a:gd name="connsiteX126" fmla="*/ 73998 w 622327"/>
                    <a:gd name="connsiteY126" fmla="*/ 874758 h 1057110"/>
                    <a:gd name="connsiteX127" fmla="*/ 89855 w 622327"/>
                    <a:gd name="connsiteY127" fmla="*/ 880044 h 1057110"/>
                    <a:gd name="connsiteX128" fmla="*/ 97783 w 622327"/>
                    <a:gd name="connsiteY128" fmla="*/ 895900 h 1057110"/>
                    <a:gd name="connsiteX129" fmla="*/ 105711 w 622327"/>
                    <a:gd name="connsiteY129" fmla="*/ 901186 h 1057110"/>
                    <a:gd name="connsiteX130" fmla="*/ 121568 w 622327"/>
                    <a:gd name="connsiteY130" fmla="*/ 911757 h 1057110"/>
                    <a:gd name="connsiteX131" fmla="*/ 129496 w 622327"/>
                    <a:gd name="connsiteY131" fmla="*/ 919685 h 1057110"/>
                    <a:gd name="connsiteX132" fmla="*/ 137425 w 622327"/>
                    <a:gd name="connsiteY132" fmla="*/ 922328 h 1057110"/>
                    <a:gd name="connsiteX133" fmla="*/ 147996 w 622327"/>
                    <a:gd name="connsiteY133" fmla="*/ 938185 h 1057110"/>
                    <a:gd name="connsiteX134" fmla="*/ 132139 w 622327"/>
                    <a:gd name="connsiteY134" fmla="*/ 969898 h 1057110"/>
                    <a:gd name="connsiteX135" fmla="*/ 126853 w 622327"/>
                    <a:gd name="connsiteY135" fmla="*/ 977826 h 1057110"/>
                    <a:gd name="connsiteX136" fmla="*/ 124211 w 622327"/>
                    <a:gd name="connsiteY136" fmla="*/ 991040 h 1057110"/>
                    <a:gd name="connsiteX137" fmla="*/ 121568 w 622327"/>
                    <a:gd name="connsiteY137" fmla="*/ 1009540 h 1057110"/>
                    <a:gd name="connsiteX138" fmla="*/ 116282 w 622327"/>
                    <a:gd name="connsiteY138" fmla="*/ 1025396 h 1057110"/>
                    <a:gd name="connsiteX139" fmla="*/ 126853 w 622327"/>
                    <a:gd name="connsiteY139" fmla="*/ 1038610 h 1057110"/>
                    <a:gd name="connsiteX140" fmla="*/ 132139 w 622327"/>
                    <a:gd name="connsiteY140" fmla="*/ 1046539 h 1057110"/>
                    <a:gd name="connsiteX141" fmla="*/ 158567 w 622327"/>
                    <a:gd name="connsiteY141" fmla="*/ 1049181 h 1057110"/>
                    <a:gd name="connsiteX142" fmla="*/ 174423 w 622327"/>
                    <a:gd name="connsiteY142" fmla="*/ 1057110 h 1057110"/>
                    <a:gd name="connsiteX143" fmla="*/ 182352 w 622327"/>
                    <a:gd name="connsiteY143" fmla="*/ 1054467 h 1057110"/>
                    <a:gd name="connsiteX144" fmla="*/ 198208 w 622327"/>
                    <a:gd name="connsiteY144" fmla="*/ 1043896 h 1057110"/>
                    <a:gd name="connsiteX145" fmla="*/ 214065 w 622327"/>
                    <a:gd name="connsiteY145" fmla="*/ 1038610 h 1057110"/>
                    <a:gd name="connsiteX146" fmla="*/ 240493 w 622327"/>
                    <a:gd name="connsiteY146" fmla="*/ 1041253 h 1057110"/>
                    <a:gd name="connsiteX147" fmla="*/ 248421 w 622327"/>
                    <a:gd name="connsiteY147" fmla="*/ 1043896 h 1057110"/>
                    <a:gd name="connsiteX148" fmla="*/ 272206 w 622327"/>
                    <a:gd name="connsiteY148" fmla="*/ 1041253 h 1057110"/>
                    <a:gd name="connsiteX149" fmla="*/ 288063 w 622327"/>
                    <a:gd name="connsiteY149" fmla="*/ 1035967 h 1057110"/>
                    <a:gd name="connsiteX150" fmla="*/ 303919 w 622327"/>
                    <a:gd name="connsiteY150" fmla="*/ 1025396 h 1057110"/>
                    <a:gd name="connsiteX151" fmla="*/ 311848 w 622327"/>
                    <a:gd name="connsiteY151" fmla="*/ 1020111 h 1057110"/>
                    <a:gd name="connsiteX152" fmla="*/ 322419 w 622327"/>
                    <a:gd name="connsiteY152" fmla="*/ 1017468 h 1057110"/>
                    <a:gd name="connsiteX153" fmla="*/ 354132 w 622327"/>
                    <a:gd name="connsiteY153" fmla="*/ 1025396 h 1057110"/>
                    <a:gd name="connsiteX154" fmla="*/ 362060 w 622327"/>
                    <a:gd name="connsiteY154" fmla="*/ 1028039 h 1057110"/>
                    <a:gd name="connsiteX155" fmla="*/ 369989 w 622327"/>
                    <a:gd name="connsiteY155" fmla="*/ 1030682 h 1057110"/>
                    <a:gd name="connsiteX156" fmla="*/ 377917 w 622327"/>
                    <a:gd name="connsiteY156" fmla="*/ 1035967 h 1057110"/>
                    <a:gd name="connsiteX157" fmla="*/ 393774 w 622327"/>
                    <a:gd name="connsiteY157" fmla="*/ 1041253 h 1057110"/>
                    <a:gd name="connsiteX158" fmla="*/ 401702 w 622327"/>
                    <a:gd name="connsiteY158" fmla="*/ 1043896 h 1057110"/>
                    <a:gd name="connsiteX159" fmla="*/ 409630 w 622327"/>
                    <a:gd name="connsiteY159" fmla="*/ 1046539 h 1057110"/>
                    <a:gd name="connsiteX160" fmla="*/ 425487 w 622327"/>
                    <a:gd name="connsiteY160" fmla="*/ 1043896 h 1057110"/>
                    <a:gd name="connsiteX161" fmla="*/ 480985 w 622327"/>
                    <a:gd name="connsiteY161" fmla="*/ 1033325 h 1057110"/>
                    <a:gd name="connsiteX162" fmla="*/ 478342 w 622327"/>
                    <a:gd name="connsiteY162" fmla="*/ 1025396 h 1057110"/>
                    <a:gd name="connsiteX163" fmla="*/ 486271 w 622327"/>
                    <a:gd name="connsiteY163" fmla="*/ 1009540 h 1057110"/>
                    <a:gd name="connsiteX164" fmla="*/ 483628 w 622327"/>
                    <a:gd name="connsiteY164" fmla="*/ 985755 h 1057110"/>
                    <a:gd name="connsiteX165" fmla="*/ 475700 w 622327"/>
                    <a:gd name="connsiteY165" fmla="*/ 983112 h 1057110"/>
                    <a:gd name="connsiteX166" fmla="*/ 470414 w 622327"/>
                    <a:gd name="connsiteY166" fmla="*/ 975184 h 1057110"/>
                    <a:gd name="connsiteX167" fmla="*/ 462486 w 622327"/>
                    <a:gd name="connsiteY167" fmla="*/ 969898 h 1057110"/>
                    <a:gd name="connsiteX168" fmla="*/ 454557 w 622327"/>
                    <a:gd name="connsiteY168" fmla="*/ 961970 h 1057110"/>
                    <a:gd name="connsiteX169" fmla="*/ 457200 w 622327"/>
                    <a:gd name="connsiteY169" fmla="*/ 951399 h 1057110"/>
                    <a:gd name="connsiteX170" fmla="*/ 459843 w 622327"/>
                    <a:gd name="connsiteY170" fmla="*/ 943470 h 1057110"/>
                    <a:gd name="connsiteX171" fmla="*/ 454557 w 622327"/>
                    <a:gd name="connsiteY171" fmla="*/ 917043 h 1057110"/>
                    <a:gd name="connsiteX172" fmla="*/ 457200 w 622327"/>
                    <a:gd name="connsiteY172" fmla="*/ 903829 h 1057110"/>
                    <a:gd name="connsiteX173" fmla="*/ 465129 w 622327"/>
                    <a:gd name="connsiteY173" fmla="*/ 898543 h 1057110"/>
                    <a:gd name="connsiteX174" fmla="*/ 483628 w 622327"/>
                    <a:gd name="connsiteY174" fmla="*/ 893258 h 1057110"/>
                    <a:gd name="connsiteX175" fmla="*/ 488914 w 622327"/>
                    <a:gd name="connsiteY175" fmla="*/ 885329 h 1057110"/>
                    <a:gd name="connsiteX176" fmla="*/ 494199 w 622327"/>
                    <a:gd name="connsiteY176" fmla="*/ 845688 h 1057110"/>
                    <a:gd name="connsiteX177" fmla="*/ 496842 w 622327"/>
                    <a:gd name="connsiteY177" fmla="*/ 835117 h 1057110"/>
                    <a:gd name="connsiteX178" fmla="*/ 496842 w 622327"/>
                    <a:gd name="connsiteY178" fmla="*/ 790189 h 1057110"/>
                    <a:gd name="connsiteX179" fmla="*/ 488914 w 622327"/>
                    <a:gd name="connsiteY179" fmla="*/ 782261 h 1057110"/>
                    <a:gd name="connsiteX180" fmla="*/ 486271 w 622327"/>
                    <a:gd name="connsiteY180" fmla="*/ 769047 h 1057110"/>
                    <a:gd name="connsiteX181" fmla="*/ 480985 w 622327"/>
                    <a:gd name="connsiteY181" fmla="*/ 747905 h 1057110"/>
                    <a:gd name="connsiteX182" fmla="*/ 475700 w 622327"/>
                    <a:gd name="connsiteY182" fmla="*/ 716192 h 1057110"/>
                    <a:gd name="connsiteX183" fmla="*/ 483628 w 622327"/>
                    <a:gd name="connsiteY183" fmla="*/ 700335 h 1057110"/>
                    <a:gd name="connsiteX184" fmla="*/ 499485 w 622327"/>
                    <a:gd name="connsiteY184" fmla="*/ 695049 h 1057110"/>
                    <a:gd name="connsiteX185" fmla="*/ 494199 w 622327"/>
                    <a:gd name="connsiteY185" fmla="*/ 658051 h 1057110"/>
                    <a:gd name="connsiteX186" fmla="*/ 488914 w 622327"/>
                    <a:gd name="connsiteY186" fmla="*/ 623695 h 1057110"/>
                    <a:gd name="connsiteX187" fmla="*/ 486271 w 622327"/>
                    <a:gd name="connsiteY187" fmla="*/ 615766 h 1057110"/>
                    <a:gd name="connsiteX188" fmla="*/ 491556 w 622327"/>
                    <a:gd name="connsiteY188" fmla="*/ 570839 h 1057110"/>
                    <a:gd name="connsiteX189" fmla="*/ 496842 w 622327"/>
                    <a:gd name="connsiteY189" fmla="*/ 560268 h 1057110"/>
                    <a:gd name="connsiteX190" fmla="*/ 504770 w 622327"/>
                    <a:gd name="connsiteY190" fmla="*/ 552340 h 1057110"/>
                    <a:gd name="connsiteX191" fmla="*/ 507413 w 622327"/>
                    <a:gd name="connsiteY191" fmla="*/ 517984 h 1057110"/>
                    <a:gd name="connsiteX192" fmla="*/ 520627 w 622327"/>
                    <a:gd name="connsiteY192" fmla="*/ 504770 h 1057110"/>
                    <a:gd name="connsiteX193" fmla="*/ 533841 w 622327"/>
                    <a:gd name="connsiteY193" fmla="*/ 491556 h 1057110"/>
                    <a:gd name="connsiteX194" fmla="*/ 539126 w 622327"/>
                    <a:gd name="connsiteY194" fmla="*/ 483628 h 1057110"/>
                    <a:gd name="connsiteX195" fmla="*/ 541769 w 622327"/>
                    <a:gd name="connsiteY195" fmla="*/ 475699 h 1057110"/>
                    <a:gd name="connsiteX196" fmla="*/ 549697 w 622327"/>
                    <a:gd name="connsiteY196" fmla="*/ 467771 h 1057110"/>
                    <a:gd name="connsiteX197" fmla="*/ 554983 w 622327"/>
                    <a:gd name="connsiteY197" fmla="*/ 459843 h 1057110"/>
                    <a:gd name="connsiteX198" fmla="*/ 568197 w 622327"/>
                    <a:gd name="connsiteY198" fmla="*/ 436058 h 1057110"/>
                    <a:gd name="connsiteX199" fmla="*/ 573482 w 622327"/>
                    <a:gd name="connsiteY199" fmla="*/ 428129 h 1057110"/>
                    <a:gd name="connsiteX200" fmla="*/ 578768 w 622327"/>
                    <a:gd name="connsiteY200" fmla="*/ 412273 h 1057110"/>
                    <a:gd name="connsiteX201" fmla="*/ 581411 w 622327"/>
                    <a:gd name="connsiteY201" fmla="*/ 404344 h 1057110"/>
                    <a:gd name="connsiteX202" fmla="*/ 578768 w 622327"/>
                    <a:gd name="connsiteY202" fmla="*/ 393773 h 1057110"/>
                    <a:gd name="connsiteX203" fmla="*/ 568197 w 622327"/>
                    <a:gd name="connsiteY203" fmla="*/ 377917 h 1057110"/>
                    <a:gd name="connsiteX204" fmla="*/ 565554 w 622327"/>
                    <a:gd name="connsiteY204" fmla="*/ 364703 h 1057110"/>
                    <a:gd name="connsiteX205" fmla="*/ 568197 w 622327"/>
                    <a:gd name="connsiteY205" fmla="*/ 354132 h 1057110"/>
                    <a:gd name="connsiteX206" fmla="*/ 570840 w 622327"/>
                    <a:gd name="connsiteY206" fmla="*/ 332989 h 1057110"/>
                    <a:gd name="connsiteX207" fmla="*/ 576125 w 622327"/>
                    <a:gd name="connsiteY207" fmla="*/ 317133 h 1057110"/>
                    <a:gd name="connsiteX208" fmla="*/ 581411 w 622327"/>
                    <a:gd name="connsiteY208" fmla="*/ 301276 h 1057110"/>
                    <a:gd name="connsiteX209" fmla="*/ 586696 w 622327"/>
                    <a:gd name="connsiteY209" fmla="*/ 282777 h 1057110"/>
                    <a:gd name="connsiteX210" fmla="*/ 591982 w 622327"/>
                    <a:gd name="connsiteY210" fmla="*/ 266920 h 1057110"/>
                    <a:gd name="connsiteX211" fmla="*/ 594625 w 622327"/>
                    <a:gd name="connsiteY211" fmla="*/ 253706 h 1057110"/>
                    <a:gd name="connsiteX212" fmla="*/ 597267 w 622327"/>
                    <a:gd name="connsiteY212" fmla="*/ 237849 h 1057110"/>
                    <a:gd name="connsiteX213" fmla="*/ 599910 w 622327"/>
                    <a:gd name="connsiteY213" fmla="*/ 229921 h 1057110"/>
                    <a:gd name="connsiteX214" fmla="*/ 602553 w 622327"/>
                    <a:gd name="connsiteY214" fmla="*/ 219350 h 1057110"/>
                    <a:gd name="connsiteX215" fmla="*/ 607838 w 622327"/>
                    <a:gd name="connsiteY215" fmla="*/ 203493 h 1057110"/>
                    <a:gd name="connsiteX216" fmla="*/ 621052 w 622327"/>
                    <a:gd name="connsiteY216" fmla="*/ 179708 h 1057110"/>
                    <a:gd name="connsiteX217" fmla="*/ 618409 w 622327"/>
                    <a:gd name="connsiteY217" fmla="*/ 150638 h 1057110"/>
                    <a:gd name="connsiteX0" fmla="*/ 618409 w 622327"/>
                    <a:gd name="connsiteY0" fmla="*/ 150638 h 1057110"/>
                    <a:gd name="connsiteX1" fmla="*/ 602553 w 622327"/>
                    <a:gd name="connsiteY1" fmla="*/ 147995 h 1057110"/>
                    <a:gd name="connsiteX2" fmla="*/ 560268 w 622327"/>
                    <a:gd name="connsiteY2" fmla="*/ 153281 h 1057110"/>
                    <a:gd name="connsiteX3" fmla="*/ 552340 w 622327"/>
                    <a:gd name="connsiteY3" fmla="*/ 155923 h 1057110"/>
                    <a:gd name="connsiteX4" fmla="*/ 528555 w 622327"/>
                    <a:gd name="connsiteY4" fmla="*/ 158566 h 1057110"/>
                    <a:gd name="connsiteX5" fmla="*/ 512698 w 622327"/>
                    <a:gd name="connsiteY5" fmla="*/ 153281 h 1057110"/>
                    <a:gd name="connsiteX6" fmla="*/ 504770 w 622327"/>
                    <a:gd name="connsiteY6" fmla="*/ 150638 h 1057110"/>
                    <a:gd name="connsiteX7" fmla="*/ 499485 w 622327"/>
                    <a:gd name="connsiteY7" fmla="*/ 142710 h 1057110"/>
                    <a:gd name="connsiteX8" fmla="*/ 483628 w 622327"/>
                    <a:gd name="connsiteY8" fmla="*/ 137424 h 1057110"/>
                    <a:gd name="connsiteX9" fmla="*/ 428130 w 622327"/>
                    <a:gd name="connsiteY9" fmla="*/ 132139 h 1057110"/>
                    <a:gd name="connsiteX10" fmla="*/ 420201 w 622327"/>
                    <a:gd name="connsiteY10" fmla="*/ 129496 h 1057110"/>
                    <a:gd name="connsiteX11" fmla="*/ 417559 w 622327"/>
                    <a:gd name="connsiteY11" fmla="*/ 121567 h 1057110"/>
                    <a:gd name="connsiteX12" fmla="*/ 401702 w 622327"/>
                    <a:gd name="connsiteY12" fmla="*/ 116282 h 1057110"/>
                    <a:gd name="connsiteX13" fmla="*/ 393774 w 622327"/>
                    <a:gd name="connsiteY13" fmla="*/ 110996 h 1057110"/>
                    <a:gd name="connsiteX14" fmla="*/ 380560 w 622327"/>
                    <a:gd name="connsiteY14" fmla="*/ 113639 h 1057110"/>
                    <a:gd name="connsiteX15" fmla="*/ 372631 w 622327"/>
                    <a:gd name="connsiteY15" fmla="*/ 118925 h 1057110"/>
                    <a:gd name="connsiteX16" fmla="*/ 364703 w 622327"/>
                    <a:gd name="connsiteY16" fmla="*/ 121567 h 1057110"/>
                    <a:gd name="connsiteX17" fmla="*/ 348846 w 622327"/>
                    <a:gd name="connsiteY17" fmla="*/ 118925 h 1057110"/>
                    <a:gd name="connsiteX18" fmla="*/ 346204 w 622327"/>
                    <a:gd name="connsiteY18" fmla="*/ 110996 h 1057110"/>
                    <a:gd name="connsiteX19" fmla="*/ 338275 w 622327"/>
                    <a:gd name="connsiteY19" fmla="*/ 108354 h 1057110"/>
                    <a:gd name="connsiteX20" fmla="*/ 319776 w 622327"/>
                    <a:gd name="connsiteY20" fmla="*/ 84569 h 1057110"/>
                    <a:gd name="connsiteX21" fmla="*/ 306562 w 622327"/>
                    <a:gd name="connsiteY21" fmla="*/ 71355 h 1057110"/>
                    <a:gd name="connsiteX22" fmla="*/ 301277 w 622327"/>
                    <a:gd name="connsiteY22" fmla="*/ 63426 h 1057110"/>
                    <a:gd name="connsiteX23" fmla="*/ 280134 w 622327"/>
                    <a:gd name="connsiteY23" fmla="*/ 58141 h 1057110"/>
                    <a:gd name="connsiteX24" fmla="*/ 272206 w 622327"/>
                    <a:gd name="connsiteY24" fmla="*/ 52855 h 1057110"/>
                    <a:gd name="connsiteX25" fmla="*/ 256349 w 622327"/>
                    <a:gd name="connsiteY25" fmla="*/ 47570 h 1057110"/>
                    <a:gd name="connsiteX26" fmla="*/ 248421 w 622327"/>
                    <a:gd name="connsiteY26" fmla="*/ 44927 h 1057110"/>
                    <a:gd name="connsiteX27" fmla="*/ 221993 w 622327"/>
                    <a:gd name="connsiteY27" fmla="*/ 42284 h 1057110"/>
                    <a:gd name="connsiteX28" fmla="*/ 214065 w 622327"/>
                    <a:gd name="connsiteY28" fmla="*/ 36999 h 1057110"/>
                    <a:gd name="connsiteX29" fmla="*/ 211422 w 622327"/>
                    <a:gd name="connsiteY29" fmla="*/ 29070 h 1057110"/>
                    <a:gd name="connsiteX30" fmla="*/ 203494 w 622327"/>
                    <a:gd name="connsiteY30" fmla="*/ 10571 h 1057110"/>
                    <a:gd name="connsiteX31" fmla="*/ 195566 w 622327"/>
                    <a:gd name="connsiteY31" fmla="*/ 7928 h 1057110"/>
                    <a:gd name="connsiteX32" fmla="*/ 190280 w 622327"/>
                    <a:gd name="connsiteY32" fmla="*/ 0 h 1057110"/>
                    <a:gd name="connsiteX33" fmla="*/ 184994 w 622327"/>
                    <a:gd name="connsiteY33" fmla="*/ 7928 h 1057110"/>
                    <a:gd name="connsiteX34" fmla="*/ 177066 w 622327"/>
                    <a:gd name="connsiteY34" fmla="*/ 15856 h 1057110"/>
                    <a:gd name="connsiteX35" fmla="*/ 161209 w 622327"/>
                    <a:gd name="connsiteY35" fmla="*/ 21142 h 1057110"/>
                    <a:gd name="connsiteX36" fmla="*/ 153281 w 622327"/>
                    <a:gd name="connsiteY36" fmla="*/ 23785 h 1057110"/>
                    <a:gd name="connsiteX37" fmla="*/ 129496 w 622327"/>
                    <a:gd name="connsiteY37" fmla="*/ 29070 h 1057110"/>
                    <a:gd name="connsiteX38" fmla="*/ 124211 w 622327"/>
                    <a:gd name="connsiteY38" fmla="*/ 36999 h 1057110"/>
                    <a:gd name="connsiteX39" fmla="*/ 121568 w 622327"/>
                    <a:gd name="connsiteY39" fmla="*/ 44927 h 1057110"/>
                    <a:gd name="connsiteX40" fmla="*/ 113640 w 622327"/>
                    <a:gd name="connsiteY40" fmla="*/ 52855 h 1057110"/>
                    <a:gd name="connsiteX41" fmla="*/ 110997 w 622327"/>
                    <a:gd name="connsiteY41" fmla="*/ 76640 h 1057110"/>
                    <a:gd name="connsiteX42" fmla="*/ 110997 w 622327"/>
                    <a:gd name="connsiteY42" fmla="*/ 100425 h 1057110"/>
                    <a:gd name="connsiteX43" fmla="*/ 108354 w 622327"/>
                    <a:gd name="connsiteY43" fmla="*/ 124210 h 1057110"/>
                    <a:gd name="connsiteX44" fmla="*/ 110997 w 622327"/>
                    <a:gd name="connsiteY44" fmla="*/ 134781 h 1057110"/>
                    <a:gd name="connsiteX45" fmla="*/ 108354 w 622327"/>
                    <a:gd name="connsiteY45" fmla="*/ 142710 h 1057110"/>
                    <a:gd name="connsiteX46" fmla="*/ 105711 w 622327"/>
                    <a:gd name="connsiteY46" fmla="*/ 158566 h 1057110"/>
                    <a:gd name="connsiteX47" fmla="*/ 108354 w 622327"/>
                    <a:gd name="connsiteY47" fmla="*/ 169137 h 1057110"/>
                    <a:gd name="connsiteX48" fmla="*/ 105711 w 622327"/>
                    <a:gd name="connsiteY48" fmla="*/ 177066 h 1057110"/>
                    <a:gd name="connsiteX49" fmla="*/ 97783 w 622327"/>
                    <a:gd name="connsiteY49" fmla="*/ 198208 h 1057110"/>
                    <a:gd name="connsiteX50" fmla="*/ 95140 w 622327"/>
                    <a:gd name="connsiteY50" fmla="*/ 208779 h 1057110"/>
                    <a:gd name="connsiteX51" fmla="*/ 87212 w 622327"/>
                    <a:gd name="connsiteY51" fmla="*/ 211422 h 1057110"/>
                    <a:gd name="connsiteX52" fmla="*/ 84569 w 622327"/>
                    <a:gd name="connsiteY52" fmla="*/ 219350 h 1057110"/>
                    <a:gd name="connsiteX53" fmla="*/ 87212 w 622327"/>
                    <a:gd name="connsiteY53" fmla="*/ 235207 h 1057110"/>
                    <a:gd name="connsiteX54" fmla="*/ 100426 w 622327"/>
                    <a:gd name="connsiteY54" fmla="*/ 251063 h 1057110"/>
                    <a:gd name="connsiteX55" fmla="*/ 105711 w 622327"/>
                    <a:gd name="connsiteY55" fmla="*/ 266920 h 1057110"/>
                    <a:gd name="connsiteX56" fmla="*/ 108354 w 622327"/>
                    <a:gd name="connsiteY56" fmla="*/ 274848 h 1057110"/>
                    <a:gd name="connsiteX57" fmla="*/ 113640 w 622327"/>
                    <a:gd name="connsiteY57" fmla="*/ 295991 h 1057110"/>
                    <a:gd name="connsiteX58" fmla="*/ 124211 w 622327"/>
                    <a:gd name="connsiteY58" fmla="*/ 311847 h 1057110"/>
                    <a:gd name="connsiteX59" fmla="*/ 132139 w 622327"/>
                    <a:gd name="connsiteY59" fmla="*/ 317133 h 1057110"/>
                    <a:gd name="connsiteX60" fmla="*/ 150638 w 622327"/>
                    <a:gd name="connsiteY60" fmla="*/ 340918 h 1057110"/>
                    <a:gd name="connsiteX61" fmla="*/ 158567 w 622327"/>
                    <a:gd name="connsiteY61" fmla="*/ 343560 h 1057110"/>
                    <a:gd name="connsiteX62" fmla="*/ 166495 w 622327"/>
                    <a:gd name="connsiteY62" fmla="*/ 359417 h 1057110"/>
                    <a:gd name="connsiteX63" fmla="*/ 174423 w 622327"/>
                    <a:gd name="connsiteY63" fmla="*/ 375274 h 1057110"/>
                    <a:gd name="connsiteX64" fmla="*/ 190280 w 622327"/>
                    <a:gd name="connsiteY64" fmla="*/ 380559 h 1057110"/>
                    <a:gd name="connsiteX65" fmla="*/ 224636 w 622327"/>
                    <a:gd name="connsiteY65" fmla="*/ 385845 h 1057110"/>
                    <a:gd name="connsiteX66" fmla="*/ 245778 w 622327"/>
                    <a:gd name="connsiteY66" fmla="*/ 391130 h 1057110"/>
                    <a:gd name="connsiteX67" fmla="*/ 256349 w 622327"/>
                    <a:gd name="connsiteY67" fmla="*/ 406987 h 1057110"/>
                    <a:gd name="connsiteX68" fmla="*/ 261635 w 622327"/>
                    <a:gd name="connsiteY68" fmla="*/ 422844 h 1057110"/>
                    <a:gd name="connsiteX69" fmla="*/ 264278 w 622327"/>
                    <a:gd name="connsiteY69" fmla="*/ 430772 h 1057110"/>
                    <a:gd name="connsiteX70" fmla="*/ 269563 w 622327"/>
                    <a:gd name="connsiteY70" fmla="*/ 438700 h 1057110"/>
                    <a:gd name="connsiteX71" fmla="*/ 277492 w 622327"/>
                    <a:gd name="connsiteY71" fmla="*/ 454557 h 1057110"/>
                    <a:gd name="connsiteX72" fmla="*/ 285420 w 622327"/>
                    <a:gd name="connsiteY72" fmla="*/ 459843 h 1057110"/>
                    <a:gd name="connsiteX73" fmla="*/ 288063 w 622327"/>
                    <a:gd name="connsiteY73" fmla="*/ 478342 h 1057110"/>
                    <a:gd name="connsiteX74" fmla="*/ 290705 w 622327"/>
                    <a:gd name="connsiteY74" fmla="*/ 486270 h 1057110"/>
                    <a:gd name="connsiteX75" fmla="*/ 301277 w 622327"/>
                    <a:gd name="connsiteY75" fmla="*/ 523269 h 1057110"/>
                    <a:gd name="connsiteX76" fmla="*/ 306562 w 622327"/>
                    <a:gd name="connsiteY76" fmla="*/ 531197 h 1057110"/>
                    <a:gd name="connsiteX77" fmla="*/ 314490 w 622327"/>
                    <a:gd name="connsiteY77" fmla="*/ 536483 h 1057110"/>
                    <a:gd name="connsiteX78" fmla="*/ 317133 w 622327"/>
                    <a:gd name="connsiteY78" fmla="*/ 544411 h 1057110"/>
                    <a:gd name="connsiteX79" fmla="*/ 314490 w 622327"/>
                    <a:gd name="connsiteY79" fmla="*/ 552340 h 1057110"/>
                    <a:gd name="connsiteX80" fmla="*/ 298634 w 622327"/>
                    <a:gd name="connsiteY80" fmla="*/ 552340 h 1057110"/>
                    <a:gd name="connsiteX81" fmla="*/ 288063 w 622327"/>
                    <a:gd name="connsiteY81" fmla="*/ 536483 h 1057110"/>
                    <a:gd name="connsiteX82" fmla="*/ 280134 w 622327"/>
                    <a:gd name="connsiteY82" fmla="*/ 533840 h 1057110"/>
                    <a:gd name="connsiteX83" fmla="*/ 264278 w 622327"/>
                    <a:gd name="connsiteY83" fmla="*/ 523269 h 1057110"/>
                    <a:gd name="connsiteX84" fmla="*/ 245778 w 622327"/>
                    <a:gd name="connsiteY84" fmla="*/ 510055 h 1057110"/>
                    <a:gd name="connsiteX85" fmla="*/ 237850 w 622327"/>
                    <a:gd name="connsiteY85" fmla="*/ 507412 h 1057110"/>
                    <a:gd name="connsiteX86" fmla="*/ 229922 w 622327"/>
                    <a:gd name="connsiteY86" fmla="*/ 504770 h 1057110"/>
                    <a:gd name="connsiteX87" fmla="*/ 221993 w 622327"/>
                    <a:gd name="connsiteY87" fmla="*/ 507412 h 1057110"/>
                    <a:gd name="connsiteX88" fmla="*/ 214065 w 622327"/>
                    <a:gd name="connsiteY88" fmla="*/ 512698 h 1057110"/>
                    <a:gd name="connsiteX89" fmla="*/ 195566 w 622327"/>
                    <a:gd name="connsiteY89" fmla="*/ 507412 h 1057110"/>
                    <a:gd name="connsiteX90" fmla="*/ 187637 w 622327"/>
                    <a:gd name="connsiteY90" fmla="*/ 499484 h 1057110"/>
                    <a:gd name="connsiteX91" fmla="*/ 179709 w 622327"/>
                    <a:gd name="connsiteY91" fmla="*/ 483628 h 1057110"/>
                    <a:gd name="connsiteX92" fmla="*/ 168614 w 622327"/>
                    <a:gd name="connsiteY92" fmla="*/ 466436 h 1057110"/>
                    <a:gd name="connsiteX93" fmla="*/ 152759 w 622327"/>
                    <a:gd name="connsiteY93" fmla="*/ 463271 h 1057110"/>
                    <a:gd name="connsiteX94" fmla="*/ 132139 w 622327"/>
                    <a:gd name="connsiteY94" fmla="*/ 463793 h 1057110"/>
                    <a:gd name="connsiteX95" fmla="*/ 114424 w 622327"/>
                    <a:gd name="connsiteY95" fmla="*/ 477268 h 1057110"/>
                    <a:gd name="connsiteX96" fmla="*/ 91162 w 622327"/>
                    <a:gd name="connsiteY96" fmla="*/ 503435 h 1057110"/>
                    <a:gd name="connsiteX97" fmla="*/ 84569 w 622327"/>
                    <a:gd name="connsiteY97" fmla="*/ 533840 h 1057110"/>
                    <a:gd name="connsiteX98" fmla="*/ 76641 w 622327"/>
                    <a:gd name="connsiteY98" fmla="*/ 539126 h 1057110"/>
                    <a:gd name="connsiteX99" fmla="*/ 63427 w 622327"/>
                    <a:gd name="connsiteY99" fmla="*/ 554982 h 1057110"/>
                    <a:gd name="connsiteX100" fmla="*/ 55498 w 622327"/>
                    <a:gd name="connsiteY100" fmla="*/ 560268 h 1057110"/>
                    <a:gd name="connsiteX101" fmla="*/ 44927 w 622327"/>
                    <a:gd name="connsiteY101" fmla="*/ 576125 h 1057110"/>
                    <a:gd name="connsiteX102" fmla="*/ 39642 w 622327"/>
                    <a:gd name="connsiteY102" fmla="*/ 584053 h 1057110"/>
                    <a:gd name="connsiteX103" fmla="*/ 36999 w 622327"/>
                    <a:gd name="connsiteY103" fmla="*/ 591981 h 1057110"/>
                    <a:gd name="connsiteX104" fmla="*/ 23785 w 622327"/>
                    <a:gd name="connsiteY104" fmla="*/ 607838 h 1057110"/>
                    <a:gd name="connsiteX105" fmla="*/ 21142 w 622327"/>
                    <a:gd name="connsiteY105" fmla="*/ 615766 h 1057110"/>
                    <a:gd name="connsiteX106" fmla="*/ 13214 w 622327"/>
                    <a:gd name="connsiteY106" fmla="*/ 618409 h 1057110"/>
                    <a:gd name="connsiteX107" fmla="*/ 29071 w 622327"/>
                    <a:gd name="connsiteY107" fmla="*/ 626337 h 1057110"/>
                    <a:gd name="connsiteX108" fmla="*/ 36999 w 622327"/>
                    <a:gd name="connsiteY108" fmla="*/ 634266 h 1057110"/>
                    <a:gd name="connsiteX109" fmla="*/ 42285 w 622327"/>
                    <a:gd name="connsiteY109" fmla="*/ 650122 h 1057110"/>
                    <a:gd name="connsiteX110" fmla="*/ 35402 w 622327"/>
                    <a:gd name="connsiteY110" fmla="*/ 663597 h 1057110"/>
                    <a:gd name="connsiteX111" fmla="*/ 38045 w 622327"/>
                    <a:gd name="connsiteY111" fmla="*/ 683432 h 1057110"/>
                    <a:gd name="connsiteX112" fmla="*/ 44927 w 622327"/>
                    <a:gd name="connsiteY112" fmla="*/ 689764 h 1057110"/>
                    <a:gd name="connsiteX113" fmla="*/ 39642 w 622327"/>
                    <a:gd name="connsiteY113" fmla="*/ 697692 h 1057110"/>
                    <a:gd name="connsiteX114" fmla="*/ 23785 w 622327"/>
                    <a:gd name="connsiteY114" fmla="*/ 713549 h 1057110"/>
                    <a:gd name="connsiteX115" fmla="*/ 15857 w 622327"/>
                    <a:gd name="connsiteY115" fmla="*/ 729406 h 1057110"/>
                    <a:gd name="connsiteX116" fmla="*/ 10571 w 622327"/>
                    <a:gd name="connsiteY116" fmla="*/ 745262 h 1057110"/>
                    <a:gd name="connsiteX117" fmla="*/ 0 w 622327"/>
                    <a:gd name="connsiteY117" fmla="*/ 761119 h 1057110"/>
                    <a:gd name="connsiteX118" fmla="*/ 2643 w 622327"/>
                    <a:gd name="connsiteY118" fmla="*/ 771690 h 1057110"/>
                    <a:gd name="connsiteX119" fmla="*/ 7929 w 622327"/>
                    <a:gd name="connsiteY119" fmla="*/ 787547 h 1057110"/>
                    <a:gd name="connsiteX120" fmla="*/ 10571 w 622327"/>
                    <a:gd name="connsiteY120" fmla="*/ 795475 h 1057110"/>
                    <a:gd name="connsiteX121" fmla="*/ 15857 w 622327"/>
                    <a:gd name="connsiteY121" fmla="*/ 816617 h 1057110"/>
                    <a:gd name="connsiteX122" fmla="*/ 39642 w 622327"/>
                    <a:gd name="connsiteY122" fmla="*/ 832474 h 1057110"/>
                    <a:gd name="connsiteX123" fmla="*/ 47570 w 622327"/>
                    <a:gd name="connsiteY123" fmla="*/ 837759 h 1057110"/>
                    <a:gd name="connsiteX124" fmla="*/ 55498 w 622327"/>
                    <a:gd name="connsiteY124" fmla="*/ 840402 h 1057110"/>
                    <a:gd name="connsiteX125" fmla="*/ 60784 w 622327"/>
                    <a:gd name="connsiteY125" fmla="*/ 848330 h 1057110"/>
                    <a:gd name="connsiteX126" fmla="*/ 73998 w 622327"/>
                    <a:gd name="connsiteY126" fmla="*/ 874758 h 1057110"/>
                    <a:gd name="connsiteX127" fmla="*/ 89855 w 622327"/>
                    <a:gd name="connsiteY127" fmla="*/ 880044 h 1057110"/>
                    <a:gd name="connsiteX128" fmla="*/ 97783 w 622327"/>
                    <a:gd name="connsiteY128" fmla="*/ 895900 h 1057110"/>
                    <a:gd name="connsiteX129" fmla="*/ 105711 w 622327"/>
                    <a:gd name="connsiteY129" fmla="*/ 901186 h 1057110"/>
                    <a:gd name="connsiteX130" fmla="*/ 121568 w 622327"/>
                    <a:gd name="connsiteY130" fmla="*/ 911757 h 1057110"/>
                    <a:gd name="connsiteX131" fmla="*/ 129496 w 622327"/>
                    <a:gd name="connsiteY131" fmla="*/ 919685 h 1057110"/>
                    <a:gd name="connsiteX132" fmla="*/ 137425 w 622327"/>
                    <a:gd name="connsiteY132" fmla="*/ 922328 h 1057110"/>
                    <a:gd name="connsiteX133" fmla="*/ 147996 w 622327"/>
                    <a:gd name="connsiteY133" fmla="*/ 938185 h 1057110"/>
                    <a:gd name="connsiteX134" fmla="*/ 132139 w 622327"/>
                    <a:gd name="connsiteY134" fmla="*/ 969898 h 1057110"/>
                    <a:gd name="connsiteX135" fmla="*/ 126853 w 622327"/>
                    <a:gd name="connsiteY135" fmla="*/ 977826 h 1057110"/>
                    <a:gd name="connsiteX136" fmla="*/ 124211 w 622327"/>
                    <a:gd name="connsiteY136" fmla="*/ 991040 h 1057110"/>
                    <a:gd name="connsiteX137" fmla="*/ 121568 w 622327"/>
                    <a:gd name="connsiteY137" fmla="*/ 1009540 h 1057110"/>
                    <a:gd name="connsiteX138" fmla="*/ 116282 w 622327"/>
                    <a:gd name="connsiteY138" fmla="*/ 1025396 h 1057110"/>
                    <a:gd name="connsiteX139" fmla="*/ 126853 w 622327"/>
                    <a:gd name="connsiteY139" fmla="*/ 1038610 h 1057110"/>
                    <a:gd name="connsiteX140" fmla="*/ 132139 w 622327"/>
                    <a:gd name="connsiteY140" fmla="*/ 1046539 h 1057110"/>
                    <a:gd name="connsiteX141" fmla="*/ 158567 w 622327"/>
                    <a:gd name="connsiteY141" fmla="*/ 1049181 h 1057110"/>
                    <a:gd name="connsiteX142" fmla="*/ 174423 w 622327"/>
                    <a:gd name="connsiteY142" fmla="*/ 1057110 h 1057110"/>
                    <a:gd name="connsiteX143" fmla="*/ 182352 w 622327"/>
                    <a:gd name="connsiteY143" fmla="*/ 1054467 h 1057110"/>
                    <a:gd name="connsiteX144" fmla="*/ 198208 w 622327"/>
                    <a:gd name="connsiteY144" fmla="*/ 1043896 h 1057110"/>
                    <a:gd name="connsiteX145" fmla="*/ 214065 w 622327"/>
                    <a:gd name="connsiteY145" fmla="*/ 1038610 h 1057110"/>
                    <a:gd name="connsiteX146" fmla="*/ 240493 w 622327"/>
                    <a:gd name="connsiteY146" fmla="*/ 1041253 h 1057110"/>
                    <a:gd name="connsiteX147" fmla="*/ 248421 w 622327"/>
                    <a:gd name="connsiteY147" fmla="*/ 1043896 h 1057110"/>
                    <a:gd name="connsiteX148" fmla="*/ 272206 w 622327"/>
                    <a:gd name="connsiteY148" fmla="*/ 1041253 h 1057110"/>
                    <a:gd name="connsiteX149" fmla="*/ 288063 w 622327"/>
                    <a:gd name="connsiteY149" fmla="*/ 1035967 h 1057110"/>
                    <a:gd name="connsiteX150" fmla="*/ 303919 w 622327"/>
                    <a:gd name="connsiteY150" fmla="*/ 1025396 h 1057110"/>
                    <a:gd name="connsiteX151" fmla="*/ 311848 w 622327"/>
                    <a:gd name="connsiteY151" fmla="*/ 1020111 h 1057110"/>
                    <a:gd name="connsiteX152" fmla="*/ 322419 w 622327"/>
                    <a:gd name="connsiteY152" fmla="*/ 1017468 h 1057110"/>
                    <a:gd name="connsiteX153" fmla="*/ 354132 w 622327"/>
                    <a:gd name="connsiteY153" fmla="*/ 1025396 h 1057110"/>
                    <a:gd name="connsiteX154" fmla="*/ 362060 w 622327"/>
                    <a:gd name="connsiteY154" fmla="*/ 1028039 h 1057110"/>
                    <a:gd name="connsiteX155" fmla="*/ 369989 w 622327"/>
                    <a:gd name="connsiteY155" fmla="*/ 1030682 h 1057110"/>
                    <a:gd name="connsiteX156" fmla="*/ 377917 w 622327"/>
                    <a:gd name="connsiteY156" fmla="*/ 1035967 h 1057110"/>
                    <a:gd name="connsiteX157" fmla="*/ 393774 w 622327"/>
                    <a:gd name="connsiteY157" fmla="*/ 1041253 h 1057110"/>
                    <a:gd name="connsiteX158" fmla="*/ 401702 w 622327"/>
                    <a:gd name="connsiteY158" fmla="*/ 1043896 h 1057110"/>
                    <a:gd name="connsiteX159" fmla="*/ 409630 w 622327"/>
                    <a:gd name="connsiteY159" fmla="*/ 1046539 h 1057110"/>
                    <a:gd name="connsiteX160" fmla="*/ 425487 w 622327"/>
                    <a:gd name="connsiteY160" fmla="*/ 1043896 h 1057110"/>
                    <a:gd name="connsiteX161" fmla="*/ 480985 w 622327"/>
                    <a:gd name="connsiteY161" fmla="*/ 1033325 h 1057110"/>
                    <a:gd name="connsiteX162" fmla="*/ 478342 w 622327"/>
                    <a:gd name="connsiteY162" fmla="*/ 1025396 h 1057110"/>
                    <a:gd name="connsiteX163" fmla="*/ 486271 w 622327"/>
                    <a:gd name="connsiteY163" fmla="*/ 1009540 h 1057110"/>
                    <a:gd name="connsiteX164" fmla="*/ 483628 w 622327"/>
                    <a:gd name="connsiteY164" fmla="*/ 985755 h 1057110"/>
                    <a:gd name="connsiteX165" fmla="*/ 475700 w 622327"/>
                    <a:gd name="connsiteY165" fmla="*/ 983112 h 1057110"/>
                    <a:gd name="connsiteX166" fmla="*/ 470414 w 622327"/>
                    <a:gd name="connsiteY166" fmla="*/ 975184 h 1057110"/>
                    <a:gd name="connsiteX167" fmla="*/ 462486 w 622327"/>
                    <a:gd name="connsiteY167" fmla="*/ 969898 h 1057110"/>
                    <a:gd name="connsiteX168" fmla="*/ 454557 w 622327"/>
                    <a:gd name="connsiteY168" fmla="*/ 961970 h 1057110"/>
                    <a:gd name="connsiteX169" fmla="*/ 457200 w 622327"/>
                    <a:gd name="connsiteY169" fmla="*/ 951399 h 1057110"/>
                    <a:gd name="connsiteX170" fmla="*/ 459843 w 622327"/>
                    <a:gd name="connsiteY170" fmla="*/ 943470 h 1057110"/>
                    <a:gd name="connsiteX171" fmla="*/ 454557 w 622327"/>
                    <a:gd name="connsiteY171" fmla="*/ 917043 h 1057110"/>
                    <a:gd name="connsiteX172" fmla="*/ 457200 w 622327"/>
                    <a:gd name="connsiteY172" fmla="*/ 903829 h 1057110"/>
                    <a:gd name="connsiteX173" fmla="*/ 465129 w 622327"/>
                    <a:gd name="connsiteY173" fmla="*/ 898543 h 1057110"/>
                    <a:gd name="connsiteX174" fmla="*/ 483628 w 622327"/>
                    <a:gd name="connsiteY174" fmla="*/ 893258 h 1057110"/>
                    <a:gd name="connsiteX175" fmla="*/ 488914 w 622327"/>
                    <a:gd name="connsiteY175" fmla="*/ 885329 h 1057110"/>
                    <a:gd name="connsiteX176" fmla="*/ 494199 w 622327"/>
                    <a:gd name="connsiteY176" fmla="*/ 845688 h 1057110"/>
                    <a:gd name="connsiteX177" fmla="*/ 496842 w 622327"/>
                    <a:gd name="connsiteY177" fmla="*/ 835117 h 1057110"/>
                    <a:gd name="connsiteX178" fmla="*/ 496842 w 622327"/>
                    <a:gd name="connsiteY178" fmla="*/ 790189 h 1057110"/>
                    <a:gd name="connsiteX179" fmla="*/ 488914 w 622327"/>
                    <a:gd name="connsiteY179" fmla="*/ 782261 h 1057110"/>
                    <a:gd name="connsiteX180" fmla="*/ 486271 w 622327"/>
                    <a:gd name="connsiteY180" fmla="*/ 769047 h 1057110"/>
                    <a:gd name="connsiteX181" fmla="*/ 480985 w 622327"/>
                    <a:gd name="connsiteY181" fmla="*/ 747905 h 1057110"/>
                    <a:gd name="connsiteX182" fmla="*/ 475700 w 622327"/>
                    <a:gd name="connsiteY182" fmla="*/ 716192 h 1057110"/>
                    <a:gd name="connsiteX183" fmla="*/ 483628 w 622327"/>
                    <a:gd name="connsiteY183" fmla="*/ 700335 h 1057110"/>
                    <a:gd name="connsiteX184" fmla="*/ 499485 w 622327"/>
                    <a:gd name="connsiteY184" fmla="*/ 695049 h 1057110"/>
                    <a:gd name="connsiteX185" fmla="*/ 494199 w 622327"/>
                    <a:gd name="connsiteY185" fmla="*/ 658051 h 1057110"/>
                    <a:gd name="connsiteX186" fmla="*/ 488914 w 622327"/>
                    <a:gd name="connsiteY186" fmla="*/ 623695 h 1057110"/>
                    <a:gd name="connsiteX187" fmla="*/ 486271 w 622327"/>
                    <a:gd name="connsiteY187" fmla="*/ 615766 h 1057110"/>
                    <a:gd name="connsiteX188" fmla="*/ 491556 w 622327"/>
                    <a:gd name="connsiteY188" fmla="*/ 570839 h 1057110"/>
                    <a:gd name="connsiteX189" fmla="*/ 496842 w 622327"/>
                    <a:gd name="connsiteY189" fmla="*/ 560268 h 1057110"/>
                    <a:gd name="connsiteX190" fmla="*/ 504770 w 622327"/>
                    <a:gd name="connsiteY190" fmla="*/ 552340 h 1057110"/>
                    <a:gd name="connsiteX191" fmla="*/ 507413 w 622327"/>
                    <a:gd name="connsiteY191" fmla="*/ 517984 h 1057110"/>
                    <a:gd name="connsiteX192" fmla="*/ 520627 w 622327"/>
                    <a:gd name="connsiteY192" fmla="*/ 504770 h 1057110"/>
                    <a:gd name="connsiteX193" fmla="*/ 533841 w 622327"/>
                    <a:gd name="connsiteY193" fmla="*/ 491556 h 1057110"/>
                    <a:gd name="connsiteX194" fmla="*/ 539126 w 622327"/>
                    <a:gd name="connsiteY194" fmla="*/ 483628 h 1057110"/>
                    <a:gd name="connsiteX195" fmla="*/ 541769 w 622327"/>
                    <a:gd name="connsiteY195" fmla="*/ 475699 h 1057110"/>
                    <a:gd name="connsiteX196" fmla="*/ 549697 w 622327"/>
                    <a:gd name="connsiteY196" fmla="*/ 467771 h 1057110"/>
                    <a:gd name="connsiteX197" fmla="*/ 554983 w 622327"/>
                    <a:gd name="connsiteY197" fmla="*/ 459843 h 1057110"/>
                    <a:gd name="connsiteX198" fmla="*/ 568197 w 622327"/>
                    <a:gd name="connsiteY198" fmla="*/ 436058 h 1057110"/>
                    <a:gd name="connsiteX199" fmla="*/ 573482 w 622327"/>
                    <a:gd name="connsiteY199" fmla="*/ 428129 h 1057110"/>
                    <a:gd name="connsiteX200" fmla="*/ 578768 w 622327"/>
                    <a:gd name="connsiteY200" fmla="*/ 412273 h 1057110"/>
                    <a:gd name="connsiteX201" fmla="*/ 581411 w 622327"/>
                    <a:gd name="connsiteY201" fmla="*/ 404344 h 1057110"/>
                    <a:gd name="connsiteX202" fmla="*/ 578768 w 622327"/>
                    <a:gd name="connsiteY202" fmla="*/ 393773 h 1057110"/>
                    <a:gd name="connsiteX203" fmla="*/ 568197 w 622327"/>
                    <a:gd name="connsiteY203" fmla="*/ 377917 h 1057110"/>
                    <a:gd name="connsiteX204" fmla="*/ 565554 w 622327"/>
                    <a:gd name="connsiteY204" fmla="*/ 364703 h 1057110"/>
                    <a:gd name="connsiteX205" fmla="*/ 568197 w 622327"/>
                    <a:gd name="connsiteY205" fmla="*/ 354132 h 1057110"/>
                    <a:gd name="connsiteX206" fmla="*/ 570840 w 622327"/>
                    <a:gd name="connsiteY206" fmla="*/ 332989 h 1057110"/>
                    <a:gd name="connsiteX207" fmla="*/ 576125 w 622327"/>
                    <a:gd name="connsiteY207" fmla="*/ 317133 h 1057110"/>
                    <a:gd name="connsiteX208" fmla="*/ 581411 w 622327"/>
                    <a:gd name="connsiteY208" fmla="*/ 301276 h 1057110"/>
                    <a:gd name="connsiteX209" fmla="*/ 586696 w 622327"/>
                    <a:gd name="connsiteY209" fmla="*/ 282777 h 1057110"/>
                    <a:gd name="connsiteX210" fmla="*/ 591982 w 622327"/>
                    <a:gd name="connsiteY210" fmla="*/ 266920 h 1057110"/>
                    <a:gd name="connsiteX211" fmla="*/ 594625 w 622327"/>
                    <a:gd name="connsiteY211" fmla="*/ 253706 h 1057110"/>
                    <a:gd name="connsiteX212" fmla="*/ 597267 w 622327"/>
                    <a:gd name="connsiteY212" fmla="*/ 237849 h 1057110"/>
                    <a:gd name="connsiteX213" fmla="*/ 599910 w 622327"/>
                    <a:gd name="connsiteY213" fmla="*/ 229921 h 1057110"/>
                    <a:gd name="connsiteX214" fmla="*/ 602553 w 622327"/>
                    <a:gd name="connsiteY214" fmla="*/ 219350 h 1057110"/>
                    <a:gd name="connsiteX215" fmla="*/ 607838 w 622327"/>
                    <a:gd name="connsiteY215" fmla="*/ 203493 h 1057110"/>
                    <a:gd name="connsiteX216" fmla="*/ 621052 w 622327"/>
                    <a:gd name="connsiteY216" fmla="*/ 179708 h 1057110"/>
                    <a:gd name="connsiteX217" fmla="*/ 618409 w 622327"/>
                    <a:gd name="connsiteY217" fmla="*/ 150638 h 1057110"/>
                    <a:gd name="connsiteX0" fmla="*/ 618409 w 622327"/>
                    <a:gd name="connsiteY0" fmla="*/ 150638 h 1057110"/>
                    <a:gd name="connsiteX1" fmla="*/ 602553 w 622327"/>
                    <a:gd name="connsiteY1" fmla="*/ 147995 h 1057110"/>
                    <a:gd name="connsiteX2" fmla="*/ 560268 w 622327"/>
                    <a:gd name="connsiteY2" fmla="*/ 153281 h 1057110"/>
                    <a:gd name="connsiteX3" fmla="*/ 552340 w 622327"/>
                    <a:gd name="connsiteY3" fmla="*/ 155923 h 1057110"/>
                    <a:gd name="connsiteX4" fmla="*/ 528555 w 622327"/>
                    <a:gd name="connsiteY4" fmla="*/ 158566 h 1057110"/>
                    <a:gd name="connsiteX5" fmla="*/ 512698 w 622327"/>
                    <a:gd name="connsiteY5" fmla="*/ 153281 h 1057110"/>
                    <a:gd name="connsiteX6" fmla="*/ 504770 w 622327"/>
                    <a:gd name="connsiteY6" fmla="*/ 150638 h 1057110"/>
                    <a:gd name="connsiteX7" fmla="*/ 499485 w 622327"/>
                    <a:gd name="connsiteY7" fmla="*/ 142710 h 1057110"/>
                    <a:gd name="connsiteX8" fmla="*/ 483628 w 622327"/>
                    <a:gd name="connsiteY8" fmla="*/ 137424 h 1057110"/>
                    <a:gd name="connsiteX9" fmla="*/ 428130 w 622327"/>
                    <a:gd name="connsiteY9" fmla="*/ 132139 h 1057110"/>
                    <a:gd name="connsiteX10" fmla="*/ 420201 w 622327"/>
                    <a:gd name="connsiteY10" fmla="*/ 129496 h 1057110"/>
                    <a:gd name="connsiteX11" fmla="*/ 417559 w 622327"/>
                    <a:gd name="connsiteY11" fmla="*/ 121567 h 1057110"/>
                    <a:gd name="connsiteX12" fmla="*/ 401702 w 622327"/>
                    <a:gd name="connsiteY12" fmla="*/ 116282 h 1057110"/>
                    <a:gd name="connsiteX13" fmla="*/ 393774 w 622327"/>
                    <a:gd name="connsiteY13" fmla="*/ 110996 h 1057110"/>
                    <a:gd name="connsiteX14" fmla="*/ 380560 w 622327"/>
                    <a:gd name="connsiteY14" fmla="*/ 113639 h 1057110"/>
                    <a:gd name="connsiteX15" fmla="*/ 372631 w 622327"/>
                    <a:gd name="connsiteY15" fmla="*/ 118925 h 1057110"/>
                    <a:gd name="connsiteX16" fmla="*/ 364703 w 622327"/>
                    <a:gd name="connsiteY16" fmla="*/ 121567 h 1057110"/>
                    <a:gd name="connsiteX17" fmla="*/ 348846 w 622327"/>
                    <a:gd name="connsiteY17" fmla="*/ 118925 h 1057110"/>
                    <a:gd name="connsiteX18" fmla="*/ 346204 w 622327"/>
                    <a:gd name="connsiteY18" fmla="*/ 110996 h 1057110"/>
                    <a:gd name="connsiteX19" fmla="*/ 338275 w 622327"/>
                    <a:gd name="connsiteY19" fmla="*/ 108354 h 1057110"/>
                    <a:gd name="connsiteX20" fmla="*/ 319776 w 622327"/>
                    <a:gd name="connsiteY20" fmla="*/ 84569 h 1057110"/>
                    <a:gd name="connsiteX21" fmla="*/ 306562 w 622327"/>
                    <a:gd name="connsiteY21" fmla="*/ 71355 h 1057110"/>
                    <a:gd name="connsiteX22" fmla="*/ 301277 w 622327"/>
                    <a:gd name="connsiteY22" fmla="*/ 63426 h 1057110"/>
                    <a:gd name="connsiteX23" fmla="*/ 280134 w 622327"/>
                    <a:gd name="connsiteY23" fmla="*/ 58141 h 1057110"/>
                    <a:gd name="connsiteX24" fmla="*/ 272206 w 622327"/>
                    <a:gd name="connsiteY24" fmla="*/ 52855 h 1057110"/>
                    <a:gd name="connsiteX25" fmla="*/ 256349 w 622327"/>
                    <a:gd name="connsiteY25" fmla="*/ 47570 h 1057110"/>
                    <a:gd name="connsiteX26" fmla="*/ 248421 w 622327"/>
                    <a:gd name="connsiteY26" fmla="*/ 44927 h 1057110"/>
                    <a:gd name="connsiteX27" fmla="*/ 221993 w 622327"/>
                    <a:gd name="connsiteY27" fmla="*/ 42284 h 1057110"/>
                    <a:gd name="connsiteX28" fmla="*/ 214065 w 622327"/>
                    <a:gd name="connsiteY28" fmla="*/ 36999 h 1057110"/>
                    <a:gd name="connsiteX29" fmla="*/ 211422 w 622327"/>
                    <a:gd name="connsiteY29" fmla="*/ 29070 h 1057110"/>
                    <a:gd name="connsiteX30" fmla="*/ 203494 w 622327"/>
                    <a:gd name="connsiteY30" fmla="*/ 10571 h 1057110"/>
                    <a:gd name="connsiteX31" fmla="*/ 195566 w 622327"/>
                    <a:gd name="connsiteY31" fmla="*/ 7928 h 1057110"/>
                    <a:gd name="connsiteX32" fmla="*/ 190280 w 622327"/>
                    <a:gd name="connsiteY32" fmla="*/ 0 h 1057110"/>
                    <a:gd name="connsiteX33" fmla="*/ 184994 w 622327"/>
                    <a:gd name="connsiteY33" fmla="*/ 7928 h 1057110"/>
                    <a:gd name="connsiteX34" fmla="*/ 177066 w 622327"/>
                    <a:gd name="connsiteY34" fmla="*/ 15856 h 1057110"/>
                    <a:gd name="connsiteX35" fmla="*/ 161209 w 622327"/>
                    <a:gd name="connsiteY35" fmla="*/ 21142 h 1057110"/>
                    <a:gd name="connsiteX36" fmla="*/ 153281 w 622327"/>
                    <a:gd name="connsiteY36" fmla="*/ 23785 h 1057110"/>
                    <a:gd name="connsiteX37" fmla="*/ 129496 w 622327"/>
                    <a:gd name="connsiteY37" fmla="*/ 29070 h 1057110"/>
                    <a:gd name="connsiteX38" fmla="*/ 124211 w 622327"/>
                    <a:gd name="connsiteY38" fmla="*/ 36999 h 1057110"/>
                    <a:gd name="connsiteX39" fmla="*/ 121568 w 622327"/>
                    <a:gd name="connsiteY39" fmla="*/ 44927 h 1057110"/>
                    <a:gd name="connsiteX40" fmla="*/ 113640 w 622327"/>
                    <a:gd name="connsiteY40" fmla="*/ 52855 h 1057110"/>
                    <a:gd name="connsiteX41" fmla="*/ 110997 w 622327"/>
                    <a:gd name="connsiteY41" fmla="*/ 76640 h 1057110"/>
                    <a:gd name="connsiteX42" fmla="*/ 110997 w 622327"/>
                    <a:gd name="connsiteY42" fmla="*/ 100425 h 1057110"/>
                    <a:gd name="connsiteX43" fmla="*/ 108354 w 622327"/>
                    <a:gd name="connsiteY43" fmla="*/ 124210 h 1057110"/>
                    <a:gd name="connsiteX44" fmla="*/ 110997 w 622327"/>
                    <a:gd name="connsiteY44" fmla="*/ 134781 h 1057110"/>
                    <a:gd name="connsiteX45" fmla="*/ 108354 w 622327"/>
                    <a:gd name="connsiteY45" fmla="*/ 142710 h 1057110"/>
                    <a:gd name="connsiteX46" fmla="*/ 105711 w 622327"/>
                    <a:gd name="connsiteY46" fmla="*/ 158566 h 1057110"/>
                    <a:gd name="connsiteX47" fmla="*/ 108354 w 622327"/>
                    <a:gd name="connsiteY47" fmla="*/ 169137 h 1057110"/>
                    <a:gd name="connsiteX48" fmla="*/ 105711 w 622327"/>
                    <a:gd name="connsiteY48" fmla="*/ 177066 h 1057110"/>
                    <a:gd name="connsiteX49" fmla="*/ 97783 w 622327"/>
                    <a:gd name="connsiteY49" fmla="*/ 198208 h 1057110"/>
                    <a:gd name="connsiteX50" fmla="*/ 95140 w 622327"/>
                    <a:gd name="connsiteY50" fmla="*/ 208779 h 1057110"/>
                    <a:gd name="connsiteX51" fmla="*/ 87212 w 622327"/>
                    <a:gd name="connsiteY51" fmla="*/ 211422 h 1057110"/>
                    <a:gd name="connsiteX52" fmla="*/ 84569 w 622327"/>
                    <a:gd name="connsiteY52" fmla="*/ 219350 h 1057110"/>
                    <a:gd name="connsiteX53" fmla="*/ 87212 w 622327"/>
                    <a:gd name="connsiteY53" fmla="*/ 235207 h 1057110"/>
                    <a:gd name="connsiteX54" fmla="*/ 100426 w 622327"/>
                    <a:gd name="connsiteY54" fmla="*/ 251063 h 1057110"/>
                    <a:gd name="connsiteX55" fmla="*/ 105711 w 622327"/>
                    <a:gd name="connsiteY55" fmla="*/ 266920 h 1057110"/>
                    <a:gd name="connsiteX56" fmla="*/ 108354 w 622327"/>
                    <a:gd name="connsiteY56" fmla="*/ 274848 h 1057110"/>
                    <a:gd name="connsiteX57" fmla="*/ 113640 w 622327"/>
                    <a:gd name="connsiteY57" fmla="*/ 295991 h 1057110"/>
                    <a:gd name="connsiteX58" fmla="*/ 124211 w 622327"/>
                    <a:gd name="connsiteY58" fmla="*/ 311847 h 1057110"/>
                    <a:gd name="connsiteX59" fmla="*/ 132139 w 622327"/>
                    <a:gd name="connsiteY59" fmla="*/ 317133 h 1057110"/>
                    <a:gd name="connsiteX60" fmla="*/ 150638 w 622327"/>
                    <a:gd name="connsiteY60" fmla="*/ 340918 h 1057110"/>
                    <a:gd name="connsiteX61" fmla="*/ 158567 w 622327"/>
                    <a:gd name="connsiteY61" fmla="*/ 343560 h 1057110"/>
                    <a:gd name="connsiteX62" fmla="*/ 166495 w 622327"/>
                    <a:gd name="connsiteY62" fmla="*/ 359417 h 1057110"/>
                    <a:gd name="connsiteX63" fmla="*/ 174423 w 622327"/>
                    <a:gd name="connsiteY63" fmla="*/ 375274 h 1057110"/>
                    <a:gd name="connsiteX64" fmla="*/ 190280 w 622327"/>
                    <a:gd name="connsiteY64" fmla="*/ 380559 h 1057110"/>
                    <a:gd name="connsiteX65" fmla="*/ 224636 w 622327"/>
                    <a:gd name="connsiteY65" fmla="*/ 385845 h 1057110"/>
                    <a:gd name="connsiteX66" fmla="*/ 245778 w 622327"/>
                    <a:gd name="connsiteY66" fmla="*/ 391130 h 1057110"/>
                    <a:gd name="connsiteX67" fmla="*/ 256349 w 622327"/>
                    <a:gd name="connsiteY67" fmla="*/ 406987 h 1057110"/>
                    <a:gd name="connsiteX68" fmla="*/ 261635 w 622327"/>
                    <a:gd name="connsiteY68" fmla="*/ 422844 h 1057110"/>
                    <a:gd name="connsiteX69" fmla="*/ 264278 w 622327"/>
                    <a:gd name="connsiteY69" fmla="*/ 430772 h 1057110"/>
                    <a:gd name="connsiteX70" fmla="*/ 269563 w 622327"/>
                    <a:gd name="connsiteY70" fmla="*/ 438700 h 1057110"/>
                    <a:gd name="connsiteX71" fmla="*/ 277492 w 622327"/>
                    <a:gd name="connsiteY71" fmla="*/ 454557 h 1057110"/>
                    <a:gd name="connsiteX72" fmla="*/ 285420 w 622327"/>
                    <a:gd name="connsiteY72" fmla="*/ 459843 h 1057110"/>
                    <a:gd name="connsiteX73" fmla="*/ 288063 w 622327"/>
                    <a:gd name="connsiteY73" fmla="*/ 478342 h 1057110"/>
                    <a:gd name="connsiteX74" fmla="*/ 290705 w 622327"/>
                    <a:gd name="connsiteY74" fmla="*/ 486270 h 1057110"/>
                    <a:gd name="connsiteX75" fmla="*/ 301277 w 622327"/>
                    <a:gd name="connsiteY75" fmla="*/ 523269 h 1057110"/>
                    <a:gd name="connsiteX76" fmla="*/ 306562 w 622327"/>
                    <a:gd name="connsiteY76" fmla="*/ 531197 h 1057110"/>
                    <a:gd name="connsiteX77" fmla="*/ 314490 w 622327"/>
                    <a:gd name="connsiteY77" fmla="*/ 536483 h 1057110"/>
                    <a:gd name="connsiteX78" fmla="*/ 317133 w 622327"/>
                    <a:gd name="connsiteY78" fmla="*/ 544411 h 1057110"/>
                    <a:gd name="connsiteX79" fmla="*/ 314490 w 622327"/>
                    <a:gd name="connsiteY79" fmla="*/ 552340 h 1057110"/>
                    <a:gd name="connsiteX80" fmla="*/ 298634 w 622327"/>
                    <a:gd name="connsiteY80" fmla="*/ 552340 h 1057110"/>
                    <a:gd name="connsiteX81" fmla="*/ 288063 w 622327"/>
                    <a:gd name="connsiteY81" fmla="*/ 536483 h 1057110"/>
                    <a:gd name="connsiteX82" fmla="*/ 280134 w 622327"/>
                    <a:gd name="connsiteY82" fmla="*/ 533840 h 1057110"/>
                    <a:gd name="connsiteX83" fmla="*/ 264278 w 622327"/>
                    <a:gd name="connsiteY83" fmla="*/ 523269 h 1057110"/>
                    <a:gd name="connsiteX84" fmla="*/ 245778 w 622327"/>
                    <a:gd name="connsiteY84" fmla="*/ 510055 h 1057110"/>
                    <a:gd name="connsiteX85" fmla="*/ 237850 w 622327"/>
                    <a:gd name="connsiteY85" fmla="*/ 507412 h 1057110"/>
                    <a:gd name="connsiteX86" fmla="*/ 229922 w 622327"/>
                    <a:gd name="connsiteY86" fmla="*/ 504770 h 1057110"/>
                    <a:gd name="connsiteX87" fmla="*/ 221993 w 622327"/>
                    <a:gd name="connsiteY87" fmla="*/ 507412 h 1057110"/>
                    <a:gd name="connsiteX88" fmla="*/ 214065 w 622327"/>
                    <a:gd name="connsiteY88" fmla="*/ 512698 h 1057110"/>
                    <a:gd name="connsiteX89" fmla="*/ 195566 w 622327"/>
                    <a:gd name="connsiteY89" fmla="*/ 507412 h 1057110"/>
                    <a:gd name="connsiteX90" fmla="*/ 187637 w 622327"/>
                    <a:gd name="connsiteY90" fmla="*/ 499484 h 1057110"/>
                    <a:gd name="connsiteX91" fmla="*/ 179709 w 622327"/>
                    <a:gd name="connsiteY91" fmla="*/ 483628 h 1057110"/>
                    <a:gd name="connsiteX92" fmla="*/ 168614 w 622327"/>
                    <a:gd name="connsiteY92" fmla="*/ 466436 h 1057110"/>
                    <a:gd name="connsiteX93" fmla="*/ 152759 w 622327"/>
                    <a:gd name="connsiteY93" fmla="*/ 463271 h 1057110"/>
                    <a:gd name="connsiteX94" fmla="*/ 132139 w 622327"/>
                    <a:gd name="connsiteY94" fmla="*/ 463793 h 1057110"/>
                    <a:gd name="connsiteX95" fmla="*/ 114424 w 622327"/>
                    <a:gd name="connsiteY95" fmla="*/ 477268 h 1057110"/>
                    <a:gd name="connsiteX96" fmla="*/ 91162 w 622327"/>
                    <a:gd name="connsiteY96" fmla="*/ 503435 h 1057110"/>
                    <a:gd name="connsiteX97" fmla="*/ 84569 w 622327"/>
                    <a:gd name="connsiteY97" fmla="*/ 533840 h 1057110"/>
                    <a:gd name="connsiteX98" fmla="*/ 76641 w 622327"/>
                    <a:gd name="connsiteY98" fmla="*/ 539126 h 1057110"/>
                    <a:gd name="connsiteX99" fmla="*/ 63427 w 622327"/>
                    <a:gd name="connsiteY99" fmla="*/ 554982 h 1057110"/>
                    <a:gd name="connsiteX100" fmla="*/ 55498 w 622327"/>
                    <a:gd name="connsiteY100" fmla="*/ 560268 h 1057110"/>
                    <a:gd name="connsiteX101" fmla="*/ 44927 w 622327"/>
                    <a:gd name="connsiteY101" fmla="*/ 576125 h 1057110"/>
                    <a:gd name="connsiteX102" fmla="*/ 39642 w 622327"/>
                    <a:gd name="connsiteY102" fmla="*/ 584053 h 1057110"/>
                    <a:gd name="connsiteX103" fmla="*/ 36999 w 622327"/>
                    <a:gd name="connsiteY103" fmla="*/ 591981 h 1057110"/>
                    <a:gd name="connsiteX104" fmla="*/ 23785 w 622327"/>
                    <a:gd name="connsiteY104" fmla="*/ 607838 h 1057110"/>
                    <a:gd name="connsiteX105" fmla="*/ 21142 w 622327"/>
                    <a:gd name="connsiteY105" fmla="*/ 615766 h 1057110"/>
                    <a:gd name="connsiteX106" fmla="*/ 13214 w 622327"/>
                    <a:gd name="connsiteY106" fmla="*/ 618409 h 1057110"/>
                    <a:gd name="connsiteX107" fmla="*/ 29071 w 622327"/>
                    <a:gd name="connsiteY107" fmla="*/ 626337 h 1057110"/>
                    <a:gd name="connsiteX108" fmla="*/ 32236 w 622327"/>
                    <a:gd name="connsiteY108" fmla="*/ 634266 h 1057110"/>
                    <a:gd name="connsiteX109" fmla="*/ 42285 w 622327"/>
                    <a:gd name="connsiteY109" fmla="*/ 650122 h 1057110"/>
                    <a:gd name="connsiteX110" fmla="*/ 35402 w 622327"/>
                    <a:gd name="connsiteY110" fmla="*/ 663597 h 1057110"/>
                    <a:gd name="connsiteX111" fmla="*/ 38045 w 622327"/>
                    <a:gd name="connsiteY111" fmla="*/ 683432 h 1057110"/>
                    <a:gd name="connsiteX112" fmla="*/ 44927 w 622327"/>
                    <a:gd name="connsiteY112" fmla="*/ 689764 h 1057110"/>
                    <a:gd name="connsiteX113" fmla="*/ 39642 w 622327"/>
                    <a:gd name="connsiteY113" fmla="*/ 697692 h 1057110"/>
                    <a:gd name="connsiteX114" fmla="*/ 23785 w 622327"/>
                    <a:gd name="connsiteY114" fmla="*/ 713549 h 1057110"/>
                    <a:gd name="connsiteX115" fmla="*/ 15857 w 622327"/>
                    <a:gd name="connsiteY115" fmla="*/ 729406 h 1057110"/>
                    <a:gd name="connsiteX116" fmla="*/ 10571 w 622327"/>
                    <a:gd name="connsiteY116" fmla="*/ 745262 h 1057110"/>
                    <a:gd name="connsiteX117" fmla="*/ 0 w 622327"/>
                    <a:gd name="connsiteY117" fmla="*/ 761119 h 1057110"/>
                    <a:gd name="connsiteX118" fmla="*/ 2643 w 622327"/>
                    <a:gd name="connsiteY118" fmla="*/ 771690 h 1057110"/>
                    <a:gd name="connsiteX119" fmla="*/ 7929 w 622327"/>
                    <a:gd name="connsiteY119" fmla="*/ 787547 h 1057110"/>
                    <a:gd name="connsiteX120" fmla="*/ 10571 w 622327"/>
                    <a:gd name="connsiteY120" fmla="*/ 795475 h 1057110"/>
                    <a:gd name="connsiteX121" fmla="*/ 15857 w 622327"/>
                    <a:gd name="connsiteY121" fmla="*/ 816617 h 1057110"/>
                    <a:gd name="connsiteX122" fmla="*/ 39642 w 622327"/>
                    <a:gd name="connsiteY122" fmla="*/ 832474 h 1057110"/>
                    <a:gd name="connsiteX123" fmla="*/ 47570 w 622327"/>
                    <a:gd name="connsiteY123" fmla="*/ 837759 h 1057110"/>
                    <a:gd name="connsiteX124" fmla="*/ 55498 w 622327"/>
                    <a:gd name="connsiteY124" fmla="*/ 840402 h 1057110"/>
                    <a:gd name="connsiteX125" fmla="*/ 60784 w 622327"/>
                    <a:gd name="connsiteY125" fmla="*/ 848330 h 1057110"/>
                    <a:gd name="connsiteX126" fmla="*/ 73998 w 622327"/>
                    <a:gd name="connsiteY126" fmla="*/ 874758 h 1057110"/>
                    <a:gd name="connsiteX127" fmla="*/ 89855 w 622327"/>
                    <a:gd name="connsiteY127" fmla="*/ 880044 h 1057110"/>
                    <a:gd name="connsiteX128" fmla="*/ 97783 w 622327"/>
                    <a:gd name="connsiteY128" fmla="*/ 895900 h 1057110"/>
                    <a:gd name="connsiteX129" fmla="*/ 105711 w 622327"/>
                    <a:gd name="connsiteY129" fmla="*/ 901186 h 1057110"/>
                    <a:gd name="connsiteX130" fmla="*/ 121568 w 622327"/>
                    <a:gd name="connsiteY130" fmla="*/ 911757 h 1057110"/>
                    <a:gd name="connsiteX131" fmla="*/ 129496 w 622327"/>
                    <a:gd name="connsiteY131" fmla="*/ 919685 h 1057110"/>
                    <a:gd name="connsiteX132" fmla="*/ 137425 w 622327"/>
                    <a:gd name="connsiteY132" fmla="*/ 922328 h 1057110"/>
                    <a:gd name="connsiteX133" fmla="*/ 147996 w 622327"/>
                    <a:gd name="connsiteY133" fmla="*/ 938185 h 1057110"/>
                    <a:gd name="connsiteX134" fmla="*/ 132139 w 622327"/>
                    <a:gd name="connsiteY134" fmla="*/ 969898 h 1057110"/>
                    <a:gd name="connsiteX135" fmla="*/ 126853 w 622327"/>
                    <a:gd name="connsiteY135" fmla="*/ 977826 h 1057110"/>
                    <a:gd name="connsiteX136" fmla="*/ 124211 w 622327"/>
                    <a:gd name="connsiteY136" fmla="*/ 991040 h 1057110"/>
                    <a:gd name="connsiteX137" fmla="*/ 121568 w 622327"/>
                    <a:gd name="connsiteY137" fmla="*/ 1009540 h 1057110"/>
                    <a:gd name="connsiteX138" fmla="*/ 116282 w 622327"/>
                    <a:gd name="connsiteY138" fmla="*/ 1025396 h 1057110"/>
                    <a:gd name="connsiteX139" fmla="*/ 126853 w 622327"/>
                    <a:gd name="connsiteY139" fmla="*/ 1038610 h 1057110"/>
                    <a:gd name="connsiteX140" fmla="*/ 132139 w 622327"/>
                    <a:gd name="connsiteY140" fmla="*/ 1046539 h 1057110"/>
                    <a:gd name="connsiteX141" fmla="*/ 158567 w 622327"/>
                    <a:gd name="connsiteY141" fmla="*/ 1049181 h 1057110"/>
                    <a:gd name="connsiteX142" fmla="*/ 174423 w 622327"/>
                    <a:gd name="connsiteY142" fmla="*/ 1057110 h 1057110"/>
                    <a:gd name="connsiteX143" fmla="*/ 182352 w 622327"/>
                    <a:gd name="connsiteY143" fmla="*/ 1054467 h 1057110"/>
                    <a:gd name="connsiteX144" fmla="*/ 198208 w 622327"/>
                    <a:gd name="connsiteY144" fmla="*/ 1043896 h 1057110"/>
                    <a:gd name="connsiteX145" fmla="*/ 214065 w 622327"/>
                    <a:gd name="connsiteY145" fmla="*/ 1038610 h 1057110"/>
                    <a:gd name="connsiteX146" fmla="*/ 240493 w 622327"/>
                    <a:gd name="connsiteY146" fmla="*/ 1041253 h 1057110"/>
                    <a:gd name="connsiteX147" fmla="*/ 248421 w 622327"/>
                    <a:gd name="connsiteY147" fmla="*/ 1043896 h 1057110"/>
                    <a:gd name="connsiteX148" fmla="*/ 272206 w 622327"/>
                    <a:gd name="connsiteY148" fmla="*/ 1041253 h 1057110"/>
                    <a:gd name="connsiteX149" fmla="*/ 288063 w 622327"/>
                    <a:gd name="connsiteY149" fmla="*/ 1035967 h 1057110"/>
                    <a:gd name="connsiteX150" fmla="*/ 303919 w 622327"/>
                    <a:gd name="connsiteY150" fmla="*/ 1025396 h 1057110"/>
                    <a:gd name="connsiteX151" fmla="*/ 311848 w 622327"/>
                    <a:gd name="connsiteY151" fmla="*/ 1020111 h 1057110"/>
                    <a:gd name="connsiteX152" fmla="*/ 322419 w 622327"/>
                    <a:gd name="connsiteY152" fmla="*/ 1017468 h 1057110"/>
                    <a:gd name="connsiteX153" fmla="*/ 354132 w 622327"/>
                    <a:gd name="connsiteY153" fmla="*/ 1025396 h 1057110"/>
                    <a:gd name="connsiteX154" fmla="*/ 362060 w 622327"/>
                    <a:gd name="connsiteY154" fmla="*/ 1028039 h 1057110"/>
                    <a:gd name="connsiteX155" fmla="*/ 369989 w 622327"/>
                    <a:gd name="connsiteY155" fmla="*/ 1030682 h 1057110"/>
                    <a:gd name="connsiteX156" fmla="*/ 377917 w 622327"/>
                    <a:gd name="connsiteY156" fmla="*/ 1035967 h 1057110"/>
                    <a:gd name="connsiteX157" fmla="*/ 393774 w 622327"/>
                    <a:gd name="connsiteY157" fmla="*/ 1041253 h 1057110"/>
                    <a:gd name="connsiteX158" fmla="*/ 401702 w 622327"/>
                    <a:gd name="connsiteY158" fmla="*/ 1043896 h 1057110"/>
                    <a:gd name="connsiteX159" fmla="*/ 409630 w 622327"/>
                    <a:gd name="connsiteY159" fmla="*/ 1046539 h 1057110"/>
                    <a:gd name="connsiteX160" fmla="*/ 425487 w 622327"/>
                    <a:gd name="connsiteY160" fmla="*/ 1043896 h 1057110"/>
                    <a:gd name="connsiteX161" fmla="*/ 480985 w 622327"/>
                    <a:gd name="connsiteY161" fmla="*/ 1033325 h 1057110"/>
                    <a:gd name="connsiteX162" fmla="*/ 478342 w 622327"/>
                    <a:gd name="connsiteY162" fmla="*/ 1025396 h 1057110"/>
                    <a:gd name="connsiteX163" fmla="*/ 486271 w 622327"/>
                    <a:gd name="connsiteY163" fmla="*/ 1009540 h 1057110"/>
                    <a:gd name="connsiteX164" fmla="*/ 483628 w 622327"/>
                    <a:gd name="connsiteY164" fmla="*/ 985755 h 1057110"/>
                    <a:gd name="connsiteX165" fmla="*/ 475700 w 622327"/>
                    <a:gd name="connsiteY165" fmla="*/ 983112 h 1057110"/>
                    <a:gd name="connsiteX166" fmla="*/ 470414 w 622327"/>
                    <a:gd name="connsiteY166" fmla="*/ 975184 h 1057110"/>
                    <a:gd name="connsiteX167" fmla="*/ 462486 w 622327"/>
                    <a:gd name="connsiteY167" fmla="*/ 969898 h 1057110"/>
                    <a:gd name="connsiteX168" fmla="*/ 454557 w 622327"/>
                    <a:gd name="connsiteY168" fmla="*/ 961970 h 1057110"/>
                    <a:gd name="connsiteX169" fmla="*/ 457200 w 622327"/>
                    <a:gd name="connsiteY169" fmla="*/ 951399 h 1057110"/>
                    <a:gd name="connsiteX170" fmla="*/ 459843 w 622327"/>
                    <a:gd name="connsiteY170" fmla="*/ 943470 h 1057110"/>
                    <a:gd name="connsiteX171" fmla="*/ 454557 w 622327"/>
                    <a:gd name="connsiteY171" fmla="*/ 917043 h 1057110"/>
                    <a:gd name="connsiteX172" fmla="*/ 457200 w 622327"/>
                    <a:gd name="connsiteY172" fmla="*/ 903829 h 1057110"/>
                    <a:gd name="connsiteX173" fmla="*/ 465129 w 622327"/>
                    <a:gd name="connsiteY173" fmla="*/ 898543 h 1057110"/>
                    <a:gd name="connsiteX174" fmla="*/ 483628 w 622327"/>
                    <a:gd name="connsiteY174" fmla="*/ 893258 h 1057110"/>
                    <a:gd name="connsiteX175" fmla="*/ 488914 w 622327"/>
                    <a:gd name="connsiteY175" fmla="*/ 885329 h 1057110"/>
                    <a:gd name="connsiteX176" fmla="*/ 494199 w 622327"/>
                    <a:gd name="connsiteY176" fmla="*/ 845688 h 1057110"/>
                    <a:gd name="connsiteX177" fmla="*/ 496842 w 622327"/>
                    <a:gd name="connsiteY177" fmla="*/ 835117 h 1057110"/>
                    <a:gd name="connsiteX178" fmla="*/ 496842 w 622327"/>
                    <a:gd name="connsiteY178" fmla="*/ 790189 h 1057110"/>
                    <a:gd name="connsiteX179" fmla="*/ 488914 w 622327"/>
                    <a:gd name="connsiteY179" fmla="*/ 782261 h 1057110"/>
                    <a:gd name="connsiteX180" fmla="*/ 486271 w 622327"/>
                    <a:gd name="connsiteY180" fmla="*/ 769047 h 1057110"/>
                    <a:gd name="connsiteX181" fmla="*/ 480985 w 622327"/>
                    <a:gd name="connsiteY181" fmla="*/ 747905 h 1057110"/>
                    <a:gd name="connsiteX182" fmla="*/ 475700 w 622327"/>
                    <a:gd name="connsiteY182" fmla="*/ 716192 h 1057110"/>
                    <a:gd name="connsiteX183" fmla="*/ 483628 w 622327"/>
                    <a:gd name="connsiteY183" fmla="*/ 700335 h 1057110"/>
                    <a:gd name="connsiteX184" fmla="*/ 499485 w 622327"/>
                    <a:gd name="connsiteY184" fmla="*/ 695049 h 1057110"/>
                    <a:gd name="connsiteX185" fmla="*/ 494199 w 622327"/>
                    <a:gd name="connsiteY185" fmla="*/ 658051 h 1057110"/>
                    <a:gd name="connsiteX186" fmla="*/ 488914 w 622327"/>
                    <a:gd name="connsiteY186" fmla="*/ 623695 h 1057110"/>
                    <a:gd name="connsiteX187" fmla="*/ 486271 w 622327"/>
                    <a:gd name="connsiteY187" fmla="*/ 615766 h 1057110"/>
                    <a:gd name="connsiteX188" fmla="*/ 491556 w 622327"/>
                    <a:gd name="connsiteY188" fmla="*/ 570839 h 1057110"/>
                    <a:gd name="connsiteX189" fmla="*/ 496842 w 622327"/>
                    <a:gd name="connsiteY189" fmla="*/ 560268 h 1057110"/>
                    <a:gd name="connsiteX190" fmla="*/ 504770 w 622327"/>
                    <a:gd name="connsiteY190" fmla="*/ 552340 h 1057110"/>
                    <a:gd name="connsiteX191" fmla="*/ 507413 w 622327"/>
                    <a:gd name="connsiteY191" fmla="*/ 517984 h 1057110"/>
                    <a:gd name="connsiteX192" fmla="*/ 520627 w 622327"/>
                    <a:gd name="connsiteY192" fmla="*/ 504770 h 1057110"/>
                    <a:gd name="connsiteX193" fmla="*/ 533841 w 622327"/>
                    <a:gd name="connsiteY193" fmla="*/ 491556 h 1057110"/>
                    <a:gd name="connsiteX194" fmla="*/ 539126 w 622327"/>
                    <a:gd name="connsiteY194" fmla="*/ 483628 h 1057110"/>
                    <a:gd name="connsiteX195" fmla="*/ 541769 w 622327"/>
                    <a:gd name="connsiteY195" fmla="*/ 475699 h 1057110"/>
                    <a:gd name="connsiteX196" fmla="*/ 549697 w 622327"/>
                    <a:gd name="connsiteY196" fmla="*/ 467771 h 1057110"/>
                    <a:gd name="connsiteX197" fmla="*/ 554983 w 622327"/>
                    <a:gd name="connsiteY197" fmla="*/ 459843 h 1057110"/>
                    <a:gd name="connsiteX198" fmla="*/ 568197 w 622327"/>
                    <a:gd name="connsiteY198" fmla="*/ 436058 h 1057110"/>
                    <a:gd name="connsiteX199" fmla="*/ 573482 w 622327"/>
                    <a:gd name="connsiteY199" fmla="*/ 428129 h 1057110"/>
                    <a:gd name="connsiteX200" fmla="*/ 578768 w 622327"/>
                    <a:gd name="connsiteY200" fmla="*/ 412273 h 1057110"/>
                    <a:gd name="connsiteX201" fmla="*/ 581411 w 622327"/>
                    <a:gd name="connsiteY201" fmla="*/ 404344 h 1057110"/>
                    <a:gd name="connsiteX202" fmla="*/ 578768 w 622327"/>
                    <a:gd name="connsiteY202" fmla="*/ 393773 h 1057110"/>
                    <a:gd name="connsiteX203" fmla="*/ 568197 w 622327"/>
                    <a:gd name="connsiteY203" fmla="*/ 377917 h 1057110"/>
                    <a:gd name="connsiteX204" fmla="*/ 565554 w 622327"/>
                    <a:gd name="connsiteY204" fmla="*/ 364703 h 1057110"/>
                    <a:gd name="connsiteX205" fmla="*/ 568197 w 622327"/>
                    <a:gd name="connsiteY205" fmla="*/ 354132 h 1057110"/>
                    <a:gd name="connsiteX206" fmla="*/ 570840 w 622327"/>
                    <a:gd name="connsiteY206" fmla="*/ 332989 h 1057110"/>
                    <a:gd name="connsiteX207" fmla="*/ 576125 w 622327"/>
                    <a:gd name="connsiteY207" fmla="*/ 317133 h 1057110"/>
                    <a:gd name="connsiteX208" fmla="*/ 581411 w 622327"/>
                    <a:gd name="connsiteY208" fmla="*/ 301276 h 1057110"/>
                    <a:gd name="connsiteX209" fmla="*/ 586696 w 622327"/>
                    <a:gd name="connsiteY209" fmla="*/ 282777 h 1057110"/>
                    <a:gd name="connsiteX210" fmla="*/ 591982 w 622327"/>
                    <a:gd name="connsiteY210" fmla="*/ 266920 h 1057110"/>
                    <a:gd name="connsiteX211" fmla="*/ 594625 w 622327"/>
                    <a:gd name="connsiteY211" fmla="*/ 253706 h 1057110"/>
                    <a:gd name="connsiteX212" fmla="*/ 597267 w 622327"/>
                    <a:gd name="connsiteY212" fmla="*/ 237849 h 1057110"/>
                    <a:gd name="connsiteX213" fmla="*/ 599910 w 622327"/>
                    <a:gd name="connsiteY213" fmla="*/ 229921 h 1057110"/>
                    <a:gd name="connsiteX214" fmla="*/ 602553 w 622327"/>
                    <a:gd name="connsiteY214" fmla="*/ 219350 h 1057110"/>
                    <a:gd name="connsiteX215" fmla="*/ 607838 w 622327"/>
                    <a:gd name="connsiteY215" fmla="*/ 203493 h 1057110"/>
                    <a:gd name="connsiteX216" fmla="*/ 621052 w 622327"/>
                    <a:gd name="connsiteY216" fmla="*/ 179708 h 1057110"/>
                    <a:gd name="connsiteX217" fmla="*/ 618409 w 622327"/>
                    <a:gd name="connsiteY217" fmla="*/ 150638 h 1057110"/>
                    <a:gd name="connsiteX0" fmla="*/ 618409 w 622327"/>
                    <a:gd name="connsiteY0" fmla="*/ 150638 h 1057110"/>
                    <a:gd name="connsiteX1" fmla="*/ 602553 w 622327"/>
                    <a:gd name="connsiteY1" fmla="*/ 147995 h 1057110"/>
                    <a:gd name="connsiteX2" fmla="*/ 560268 w 622327"/>
                    <a:gd name="connsiteY2" fmla="*/ 153281 h 1057110"/>
                    <a:gd name="connsiteX3" fmla="*/ 552340 w 622327"/>
                    <a:gd name="connsiteY3" fmla="*/ 155923 h 1057110"/>
                    <a:gd name="connsiteX4" fmla="*/ 528555 w 622327"/>
                    <a:gd name="connsiteY4" fmla="*/ 158566 h 1057110"/>
                    <a:gd name="connsiteX5" fmla="*/ 512698 w 622327"/>
                    <a:gd name="connsiteY5" fmla="*/ 153281 h 1057110"/>
                    <a:gd name="connsiteX6" fmla="*/ 504770 w 622327"/>
                    <a:gd name="connsiteY6" fmla="*/ 150638 h 1057110"/>
                    <a:gd name="connsiteX7" fmla="*/ 499485 w 622327"/>
                    <a:gd name="connsiteY7" fmla="*/ 142710 h 1057110"/>
                    <a:gd name="connsiteX8" fmla="*/ 483628 w 622327"/>
                    <a:gd name="connsiteY8" fmla="*/ 137424 h 1057110"/>
                    <a:gd name="connsiteX9" fmla="*/ 428130 w 622327"/>
                    <a:gd name="connsiteY9" fmla="*/ 132139 h 1057110"/>
                    <a:gd name="connsiteX10" fmla="*/ 420201 w 622327"/>
                    <a:gd name="connsiteY10" fmla="*/ 129496 h 1057110"/>
                    <a:gd name="connsiteX11" fmla="*/ 417559 w 622327"/>
                    <a:gd name="connsiteY11" fmla="*/ 121567 h 1057110"/>
                    <a:gd name="connsiteX12" fmla="*/ 401702 w 622327"/>
                    <a:gd name="connsiteY12" fmla="*/ 116282 h 1057110"/>
                    <a:gd name="connsiteX13" fmla="*/ 393774 w 622327"/>
                    <a:gd name="connsiteY13" fmla="*/ 110996 h 1057110"/>
                    <a:gd name="connsiteX14" fmla="*/ 380560 w 622327"/>
                    <a:gd name="connsiteY14" fmla="*/ 113639 h 1057110"/>
                    <a:gd name="connsiteX15" fmla="*/ 372631 w 622327"/>
                    <a:gd name="connsiteY15" fmla="*/ 118925 h 1057110"/>
                    <a:gd name="connsiteX16" fmla="*/ 364703 w 622327"/>
                    <a:gd name="connsiteY16" fmla="*/ 121567 h 1057110"/>
                    <a:gd name="connsiteX17" fmla="*/ 348846 w 622327"/>
                    <a:gd name="connsiteY17" fmla="*/ 118925 h 1057110"/>
                    <a:gd name="connsiteX18" fmla="*/ 346204 w 622327"/>
                    <a:gd name="connsiteY18" fmla="*/ 110996 h 1057110"/>
                    <a:gd name="connsiteX19" fmla="*/ 338275 w 622327"/>
                    <a:gd name="connsiteY19" fmla="*/ 108354 h 1057110"/>
                    <a:gd name="connsiteX20" fmla="*/ 319776 w 622327"/>
                    <a:gd name="connsiteY20" fmla="*/ 84569 h 1057110"/>
                    <a:gd name="connsiteX21" fmla="*/ 306562 w 622327"/>
                    <a:gd name="connsiteY21" fmla="*/ 71355 h 1057110"/>
                    <a:gd name="connsiteX22" fmla="*/ 301277 w 622327"/>
                    <a:gd name="connsiteY22" fmla="*/ 63426 h 1057110"/>
                    <a:gd name="connsiteX23" fmla="*/ 280134 w 622327"/>
                    <a:gd name="connsiteY23" fmla="*/ 58141 h 1057110"/>
                    <a:gd name="connsiteX24" fmla="*/ 272206 w 622327"/>
                    <a:gd name="connsiteY24" fmla="*/ 52855 h 1057110"/>
                    <a:gd name="connsiteX25" fmla="*/ 256349 w 622327"/>
                    <a:gd name="connsiteY25" fmla="*/ 47570 h 1057110"/>
                    <a:gd name="connsiteX26" fmla="*/ 248421 w 622327"/>
                    <a:gd name="connsiteY26" fmla="*/ 44927 h 1057110"/>
                    <a:gd name="connsiteX27" fmla="*/ 221993 w 622327"/>
                    <a:gd name="connsiteY27" fmla="*/ 42284 h 1057110"/>
                    <a:gd name="connsiteX28" fmla="*/ 214065 w 622327"/>
                    <a:gd name="connsiteY28" fmla="*/ 36999 h 1057110"/>
                    <a:gd name="connsiteX29" fmla="*/ 211422 w 622327"/>
                    <a:gd name="connsiteY29" fmla="*/ 29070 h 1057110"/>
                    <a:gd name="connsiteX30" fmla="*/ 203494 w 622327"/>
                    <a:gd name="connsiteY30" fmla="*/ 10571 h 1057110"/>
                    <a:gd name="connsiteX31" fmla="*/ 195566 w 622327"/>
                    <a:gd name="connsiteY31" fmla="*/ 7928 h 1057110"/>
                    <a:gd name="connsiteX32" fmla="*/ 190280 w 622327"/>
                    <a:gd name="connsiteY32" fmla="*/ 0 h 1057110"/>
                    <a:gd name="connsiteX33" fmla="*/ 184994 w 622327"/>
                    <a:gd name="connsiteY33" fmla="*/ 7928 h 1057110"/>
                    <a:gd name="connsiteX34" fmla="*/ 177066 w 622327"/>
                    <a:gd name="connsiteY34" fmla="*/ 15856 h 1057110"/>
                    <a:gd name="connsiteX35" fmla="*/ 161209 w 622327"/>
                    <a:gd name="connsiteY35" fmla="*/ 21142 h 1057110"/>
                    <a:gd name="connsiteX36" fmla="*/ 153281 w 622327"/>
                    <a:gd name="connsiteY36" fmla="*/ 23785 h 1057110"/>
                    <a:gd name="connsiteX37" fmla="*/ 129496 w 622327"/>
                    <a:gd name="connsiteY37" fmla="*/ 29070 h 1057110"/>
                    <a:gd name="connsiteX38" fmla="*/ 124211 w 622327"/>
                    <a:gd name="connsiteY38" fmla="*/ 36999 h 1057110"/>
                    <a:gd name="connsiteX39" fmla="*/ 121568 w 622327"/>
                    <a:gd name="connsiteY39" fmla="*/ 44927 h 1057110"/>
                    <a:gd name="connsiteX40" fmla="*/ 113640 w 622327"/>
                    <a:gd name="connsiteY40" fmla="*/ 52855 h 1057110"/>
                    <a:gd name="connsiteX41" fmla="*/ 110997 w 622327"/>
                    <a:gd name="connsiteY41" fmla="*/ 76640 h 1057110"/>
                    <a:gd name="connsiteX42" fmla="*/ 110997 w 622327"/>
                    <a:gd name="connsiteY42" fmla="*/ 100425 h 1057110"/>
                    <a:gd name="connsiteX43" fmla="*/ 108354 w 622327"/>
                    <a:gd name="connsiteY43" fmla="*/ 124210 h 1057110"/>
                    <a:gd name="connsiteX44" fmla="*/ 110997 w 622327"/>
                    <a:gd name="connsiteY44" fmla="*/ 134781 h 1057110"/>
                    <a:gd name="connsiteX45" fmla="*/ 108354 w 622327"/>
                    <a:gd name="connsiteY45" fmla="*/ 142710 h 1057110"/>
                    <a:gd name="connsiteX46" fmla="*/ 105711 w 622327"/>
                    <a:gd name="connsiteY46" fmla="*/ 158566 h 1057110"/>
                    <a:gd name="connsiteX47" fmla="*/ 108354 w 622327"/>
                    <a:gd name="connsiteY47" fmla="*/ 169137 h 1057110"/>
                    <a:gd name="connsiteX48" fmla="*/ 105711 w 622327"/>
                    <a:gd name="connsiteY48" fmla="*/ 177066 h 1057110"/>
                    <a:gd name="connsiteX49" fmla="*/ 97783 w 622327"/>
                    <a:gd name="connsiteY49" fmla="*/ 198208 h 1057110"/>
                    <a:gd name="connsiteX50" fmla="*/ 95140 w 622327"/>
                    <a:gd name="connsiteY50" fmla="*/ 208779 h 1057110"/>
                    <a:gd name="connsiteX51" fmla="*/ 87212 w 622327"/>
                    <a:gd name="connsiteY51" fmla="*/ 211422 h 1057110"/>
                    <a:gd name="connsiteX52" fmla="*/ 84569 w 622327"/>
                    <a:gd name="connsiteY52" fmla="*/ 219350 h 1057110"/>
                    <a:gd name="connsiteX53" fmla="*/ 87212 w 622327"/>
                    <a:gd name="connsiteY53" fmla="*/ 235207 h 1057110"/>
                    <a:gd name="connsiteX54" fmla="*/ 100426 w 622327"/>
                    <a:gd name="connsiteY54" fmla="*/ 251063 h 1057110"/>
                    <a:gd name="connsiteX55" fmla="*/ 105711 w 622327"/>
                    <a:gd name="connsiteY55" fmla="*/ 266920 h 1057110"/>
                    <a:gd name="connsiteX56" fmla="*/ 108354 w 622327"/>
                    <a:gd name="connsiteY56" fmla="*/ 274848 h 1057110"/>
                    <a:gd name="connsiteX57" fmla="*/ 113640 w 622327"/>
                    <a:gd name="connsiteY57" fmla="*/ 295991 h 1057110"/>
                    <a:gd name="connsiteX58" fmla="*/ 124211 w 622327"/>
                    <a:gd name="connsiteY58" fmla="*/ 311847 h 1057110"/>
                    <a:gd name="connsiteX59" fmla="*/ 132139 w 622327"/>
                    <a:gd name="connsiteY59" fmla="*/ 317133 h 1057110"/>
                    <a:gd name="connsiteX60" fmla="*/ 150638 w 622327"/>
                    <a:gd name="connsiteY60" fmla="*/ 340918 h 1057110"/>
                    <a:gd name="connsiteX61" fmla="*/ 158567 w 622327"/>
                    <a:gd name="connsiteY61" fmla="*/ 343560 h 1057110"/>
                    <a:gd name="connsiteX62" fmla="*/ 166495 w 622327"/>
                    <a:gd name="connsiteY62" fmla="*/ 359417 h 1057110"/>
                    <a:gd name="connsiteX63" fmla="*/ 174423 w 622327"/>
                    <a:gd name="connsiteY63" fmla="*/ 375274 h 1057110"/>
                    <a:gd name="connsiteX64" fmla="*/ 190280 w 622327"/>
                    <a:gd name="connsiteY64" fmla="*/ 380559 h 1057110"/>
                    <a:gd name="connsiteX65" fmla="*/ 224636 w 622327"/>
                    <a:gd name="connsiteY65" fmla="*/ 385845 h 1057110"/>
                    <a:gd name="connsiteX66" fmla="*/ 245778 w 622327"/>
                    <a:gd name="connsiteY66" fmla="*/ 391130 h 1057110"/>
                    <a:gd name="connsiteX67" fmla="*/ 256349 w 622327"/>
                    <a:gd name="connsiteY67" fmla="*/ 406987 h 1057110"/>
                    <a:gd name="connsiteX68" fmla="*/ 261635 w 622327"/>
                    <a:gd name="connsiteY68" fmla="*/ 422844 h 1057110"/>
                    <a:gd name="connsiteX69" fmla="*/ 264278 w 622327"/>
                    <a:gd name="connsiteY69" fmla="*/ 430772 h 1057110"/>
                    <a:gd name="connsiteX70" fmla="*/ 269563 w 622327"/>
                    <a:gd name="connsiteY70" fmla="*/ 438700 h 1057110"/>
                    <a:gd name="connsiteX71" fmla="*/ 277492 w 622327"/>
                    <a:gd name="connsiteY71" fmla="*/ 454557 h 1057110"/>
                    <a:gd name="connsiteX72" fmla="*/ 285420 w 622327"/>
                    <a:gd name="connsiteY72" fmla="*/ 459843 h 1057110"/>
                    <a:gd name="connsiteX73" fmla="*/ 288063 w 622327"/>
                    <a:gd name="connsiteY73" fmla="*/ 478342 h 1057110"/>
                    <a:gd name="connsiteX74" fmla="*/ 290705 w 622327"/>
                    <a:gd name="connsiteY74" fmla="*/ 486270 h 1057110"/>
                    <a:gd name="connsiteX75" fmla="*/ 301277 w 622327"/>
                    <a:gd name="connsiteY75" fmla="*/ 523269 h 1057110"/>
                    <a:gd name="connsiteX76" fmla="*/ 306562 w 622327"/>
                    <a:gd name="connsiteY76" fmla="*/ 531197 h 1057110"/>
                    <a:gd name="connsiteX77" fmla="*/ 314490 w 622327"/>
                    <a:gd name="connsiteY77" fmla="*/ 536483 h 1057110"/>
                    <a:gd name="connsiteX78" fmla="*/ 317133 w 622327"/>
                    <a:gd name="connsiteY78" fmla="*/ 544411 h 1057110"/>
                    <a:gd name="connsiteX79" fmla="*/ 314490 w 622327"/>
                    <a:gd name="connsiteY79" fmla="*/ 552340 h 1057110"/>
                    <a:gd name="connsiteX80" fmla="*/ 298634 w 622327"/>
                    <a:gd name="connsiteY80" fmla="*/ 552340 h 1057110"/>
                    <a:gd name="connsiteX81" fmla="*/ 288063 w 622327"/>
                    <a:gd name="connsiteY81" fmla="*/ 536483 h 1057110"/>
                    <a:gd name="connsiteX82" fmla="*/ 280134 w 622327"/>
                    <a:gd name="connsiteY82" fmla="*/ 533840 h 1057110"/>
                    <a:gd name="connsiteX83" fmla="*/ 264278 w 622327"/>
                    <a:gd name="connsiteY83" fmla="*/ 523269 h 1057110"/>
                    <a:gd name="connsiteX84" fmla="*/ 245778 w 622327"/>
                    <a:gd name="connsiteY84" fmla="*/ 510055 h 1057110"/>
                    <a:gd name="connsiteX85" fmla="*/ 237850 w 622327"/>
                    <a:gd name="connsiteY85" fmla="*/ 507412 h 1057110"/>
                    <a:gd name="connsiteX86" fmla="*/ 229922 w 622327"/>
                    <a:gd name="connsiteY86" fmla="*/ 504770 h 1057110"/>
                    <a:gd name="connsiteX87" fmla="*/ 221993 w 622327"/>
                    <a:gd name="connsiteY87" fmla="*/ 507412 h 1057110"/>
                    <a:gd name="connsiteX88" fmla="*/ 214065 w 622327"/>
                    <a:gd name="connsiteY88" fmla="*/ 512698 h 1057110"/>
                    <a:gd name="connsiteX89" fmla="*/ 195566 w 622327"/>
                    <a:gd name="connsiteY89" fmla="*/ 507412 h 1057110"/>
                    <a:gd name="connsiteX90" fmla="*/ 187637 w 622327"/>
                    <a:gd name="connsiteY90" fmla="*/ 499484 h 1057110"/>
                    <a:gd name="connsiteX91" fmla="*/ 179709 w 622327"/>
                    <a:gd name="connsiteY91" fmla="*/ 483628 h 1057110"/>
                    <a:gd name="connsiteX92" fmla="*/ 168614 w 622327"/>
                    <a:gd name="connsiteY92" fmla="*/ 466436 h 1057110"/>
                    <a:gd name="connsiteX93" fmla="*/ 152759 w 622327"/>
                    <a:gd name="connsiteY93" fmla="*/ 463271 h 1057110"/>
                    <a:gd name="connsiteX94" fmla="*/ 132139 w 622327"/>
                    <a:gd name="connsiteY94" fmla="*/ 463793 h 1057110"/>
                    <a:gd name="connsiteX95" fmla="*/ 114424 w 622327"/>
                    <a:gd name="connsiteY95" fmla="*/ 477268 h 1057110"/>
                    <a:gd name="connsiteX96" fmla="*/ 91162 w 622327"/>
                    <a:gd name="connsiteY96" fmla="*/ 503435 h 1057110"/>
                    <a:gd name="connsiteX97" fmla="*/ 84569 w 622327"/>
                    <a:gd name="connsiteY97" fmla="*/ 533840 h 1057110"/>
                    <a:gd name="connsiteX98" fmla="*/ 76641 w 622327"/>
                    <a:gd name="connsiteY98" fmla="*/ 539126 h 1057110"/>
                    <a:gd name="connsiteX99" fmla="*/ 63427 w 622327"/>
                    <a:gd name="connsiteY99" fmla="*/ 554982 h 1057110"/>
                    <a:gd name="connsiteX100" fmla="*/ 55498 w 622327"/>
                    <a:gd name="connsiteY100" fmla="*/ 560268 h 1057110"/>
                    <a:gd name="connsiteX101" fmla="*/ 44927 w 622327"/>
                    <a:gd name="connsiteY101" fmla="*/ 576125 h 1057110"/>
                    <a:gd name="connsiteX102" fmla="*/ 39642 w 622327"/>
                    <a:gd name="connsiteY102" fmla="*/ 584053 h 1057110"/>
                    <a:gd name="connsiteX103" fmla="*/ 36999 w 622327"/>
                    <a:gd name="connsiteY103" fmla="*/ 591981 h 1057110"/>
                    <a:gd name="connsiteX104" fmla="*/ 23785 w 622327"/>
                    <a:gd name="connsiteY104" fmla="*/ 607838 h 1057110"/>
                    <a:gd name="connsiteX105" fmla="*/ 21142 w 622327"/>
                    <a:gd name="connsiteY105" fmla="*/ 615766 h 1057110"/>
                    <a:gd name="connsiteX106" fmla="*/ 8451 w 622327"/>
                    <a:gd name="connsiteY106" fmla="*/ 635077 h 1057110"/>
                    <a:gd name="connsiteX107" fmla="*/ 29071 w 622327"/>
                    <a:gd name="connsiteY107" fmla="*/ 626337 h 1057110"/>
                    <a:gd name="connsiteX108" fmla="*/ 32236 w 622327"/>
                    <a:gd name="connsiteY108" fmla="*/ 634266 h 1057110"/>
                    <a:gd name="connsiteX109" fmla="*/ 42285 w 622327"/>
                    <a:gd name="connsiteY109" fmla="*/ 650122 h 1057110"/>
                    <a:gd name="connsiteX110" fmla="*/ 35402 w 622327"/>
                    <a:gd name="connsiteY110" fmla="*/ 663597 h 1057110"/>
                    <a:gd name="connsiteX111" fmla="*/ 38045 w 622327"/>
                    <a:gd name="connsiteY111" fmla="*/ 683432 h 1057110"/>
                    <a:gd name="connsiteX112" fmla="*/ 44927 w 622327"/>
                    <a:gd name="connsiteY112" fmla="*/ 689764 h 1057110"/>
                    <a:gd name="connsiteX113" fmla="*/ 39642 w 622327"/>
                    <a:gd name="connsiteY113" fmla="*/ 697692 h 1057110"/>
                    <a:gd name="connsiteX114" fmla="*/ 23785 w 622327"/>
                    <a:gd name="connsiteY114" fmla="*/ 713549 h 1057110"/>
                    <a:gd name="connsiteX115" fmla="*/ 15857 w 622327"/>
                    <a:gd name="connsiteY115" fmla="*/ 729406 h 1057110"/>
                    <a:gd name="connsiteX116" fmla="*/ 10571 w 622327"/>
                    <a:gd name="connsiteY116" fmla="*/ 745262 h 1057110"/>
                    <a:gd name="connsiteX117" fmla="*/ 0 w 622327"/>
                    <a:gd name="connsiteY117" fmla="*/ 761119 h 1057110"/>
                    <a:gd name="connsiteX118" fmla="*/ 2643 w 622327"/>
                    <a:gd name="connsiteY118" fmla="*/ 771690 h 1057110"/>
                    <a:gd name="connsiteX119" fmla="*/ 7929 w 622327"/>
                    <a:gd name="connsiteY119" fmla="*/ 787547 h 1057110"/>
                    <a:gd name="connsiteX120" fmla="*/ 10571 w 622327"/>
                    <a:gd name="connsiteY120" fmla="*/ 795475 h 1057110"/>
                    <a:gd name="connsiteX121" fmla="*/ 15857 w 622327"/>
                    <a:gd name="connsiteY121" fmla="*/ 816617 h 1057110"/>
                    <a:gd name="connsiteX122" fmla="*/ 39642 w 622327"/>
                    <a:gd name="connsiteY122" fmla="*/ 832474 h 1057110"/>
                    <a:gd name="connsiteX123" fmla="*/ 47570 w 622327"/>
                    <a:gd name="connsiteY123" fmla="*/ 837759 h 1057110"/>
                    <a:gd name="connsiteX124" fmla="*/ 55498 w 622327"/>
                    <a:gd name="connsiteY124" fmla="*/ 840402 h 1057110"/>
                    <a:gd name="connsiteX125" fmla="*/ 60784 w 622327"/>
                    <a:gd name="connsiteY125" fmla="*/ 848330 h 1057110"/>
                    <a:gd name="connsiteX126" fmla="*/ 73998 w 622327"/>
                    <a:gd name="connsiteY126" fmla="*/ 874758 h 1057110"/>
                    <a:gd name="connsiteX127" fmla="*/ 89855 w 622327"/>
                    <a:gd name="connsiteY127" fmla="*/ 880044 h 1057110"/>
                    <a:gd name="connsiteX128" fmla="*/ 97783 w 622327"/>
                    <a:gd name="connsiteY128" fmla="*/ 895900 h 1057110"/>
                    <a:gd name="connsiteX129" fmla="*/ 105711 w 622327"/>
                    <a:gd name="connsiteY129" fmla="*/ 901186 h 1057110"/>
                    <a:gd name="connsiteX130" fmla="*/ 121568 w 622327"/>
                    <a:gd name="connsiteY130" fmla="*/ 911757 h 1057110"/>
                    <a:gd name="connsiteX131" fmla="*/ 129496 w 622327"/>
                    <a:gd name="connsiteY131" fmla="*/ 919685 h 1057110"/>
                    <a:gd name="connsiteX132" fmla="*/ 137425 w 622327"/>
                    <a:gd name="connsiteY132" fmla="*/ 922328 h 1057110"/>
                    <a:gd name="connsiteX133" fmla="*/ 147996 w 622327"/>
                    <a:gd name="connsiteY133" fmla="*/ 938185 h 1057110"/>
                    <a:gd name="connsiteX134" fmla="*/ 132139 w 622327"/>
                    <a:gd name="connsiteY134" fmla="*/ 969898 h 1057110"/>
                    <a:gd name="connsiteX135" fmla="*/ 126853 w 622327"/>
                    <a:gd name="connsiteY135" fmla="*/ 977826 h 1057110"/>
                    <a:gd name="connsiteX136" fmla="*/ 124211 w 622327"/>
                    <a:gd name="connsiteY136" fmla="*/ 991040 h 1057110"/>
                    <a:gd name="connsiteX137" fmla="*/ 121568 w 622327"/>
                    <a:gd name="connsiteY137" fmla="*/ 1009540 h 1057110"/>
                    <a:gd name="connsiteX138" fmla="*/ 116282 w 622327"/>
                    <a:gd name="connsiteY138" fmla="*/ 1025396 h 1057110"/>
                    <a:gd name="connsiteX139" fmla="*/ 126853 w 622327"/>
                    <a:gd name="connsiteY139" fmla="*/ 1038610 h 1057110"/>
                    <a:gd name="connsiteX140" fmla="*/ 132139 w 622327"/>
                    <a:gd name="connsiteY140" fmla="*/ 1046539 h 1057110"/>
                    <a:gd name="connsiteX141" fmla="*/ 158567 w 622327"/>
                    <a:gd name="connsiteY141" fmla="*/ 1049181 h 1057110"/>
                    <a:gd name="connsiteX142" fmla="*/ 174423 w 622327"/>
                    <a:gd name="connsiteY142" fmla="*/ 1057110 h 1057110"/>
                    <a:gd name="connsiteX143" fmla="*/ 182352 w 622327"/>
                    <a:gd name="connsiteY143" fmla="*/ 1054467 h 1057110"/>
                    <a:gd name="connsiteX144" fmla="*/ 198208 w 622327"/>
                    <a:gd name="connsiteY144" fmla="*/ 1043896 h 1057110"/>
                    <a:gd name="connsiteX145" fmla="*/ 214065 w 622327"/>
                    <a:gd name="connsiteY145" fmla="*/ 1038610 h 1057110"/>
                    <a:gd name="connsiteX146" fmla="*/ 240493 w 622327"/>
                    <a:gd name="connsiteY146" fmla="*/ 1041253 h 1057110"/>
                    <a:gd name="connsiteX147" fmla="*/ 248421 w 622327"/>
                    <a:gd name="connsiteY147" fmla="*/ 1043896 h 1057110"/>
                    <a:gd name="connsiteX148" fmla="*/ 272206 w 622327"/>
                    <a:gd name="connsiteY148" fmla="*/ 1041253 h 1057110"/>
                    <a:gd name="connsiteX149" fmla="*/ 288063 w 622327"/>
                    <a:gd name="connsiteY149" fmla="*/ 1035967 h 1057110"/>
                    <a:gd name="connsiteX150" fmla="*/ 303919 w 622327"/>
                    <a:gd name="connsiteY150" fmla="*/ 1025396 h 1057110"/>
                    <a:gd name="connsiteX151" fmla="*/ 311848 w 622327"/>
                    <a:gd name="connsiteY151" fmla="*/ 1020111 h 1057110"/>
                    <a:gd name="connsiteX152" fmla="*/ 322419 w 622327"/>
                    <a:gd name="connsiteY152" fmla="*/ 1017468 h 1057110"/>
                    <a:gd name="connsiteX153" fmla="*/ 354132 w 622327"/>
                    <a:gd name="connsiteY153" fmla="*/ 1025396 h 1057110"/>
                    <a:gd name="connsiteX154" fmla="*/ 362060 w 622327"/>
                    <a:gd name="connsiteY154" fmla="*/ 1028039 h 1057110"/>
                    <a:gd name="connsiteX155" fmla="*/ 369989 w 622327"/>
                    <a:gd name="connsiteY155" fmla="*/ 1030682 h 1057110"/>
                    <a:gd name="connsiteX156" fmla="*/ 377917 w 622327"/>
                    <a:gd name="connsiteY156" fmla="*/ 1035967 h 1057110"/>
                    <a:gd name="connsiteX157" fmla="*/ 393774 w 622327"/>
                    <a:gd name="connsiteY157" fmla="*/ 1041253 h 1057110"/>
                    <a:gd name="connsiteX158" fmla="*/ 401702 w 622327"/>
                    <a:gd name="connsiteY158" fmla="*/ 1043896 h 1057110"/>
                    <a:gd name="connsiteX159" fmla="*/ 409630 w 622327"/>
                    <a:gd name="connsiteY159" fmla="*/ 1046539 h 1057110"/>
                    <a:gd name="connsiteX160" fmla="*/ 425487 w 622327"/>
                    <a:gd name="connsiteY160" fmla="*/ 1043896 h 1057110"/>
                    <a:gd name="connsiteX161" fmla="*/ 480985 w 622327"/>
                    <a:gd name="connsiteY161" fmla="*/ 1033325 h 1057110"/>
                    <a:gd name="connsiteX162" fmla="*/ 478342 w 622327"/>
                    <a:gd name="connsiteY162" fmla="*/ 1025396 h 1057110"/>
                    <a:gd name="connsiteX163" fmla="*/ 486271 w 622327"/>
                    <a:gd name="connsiteY163" fmla="*/ 1009540 h 1057110"/>
                    <a:gd name="connsiteX164" fmla="*/ 483628 w 622327"/>
                    <a:gd name="connsiteY164" fmla="*/ 985755 h 1057110"/>
                    <a:gd name="connsiteX165" fmla="*/ 475700 w 622327"/>
                    <a:gd name="connsiteY165" fmla="*/ 983112 h 1057110"/>
                    <a:gd name="connsiteX166" fmla="*/ 470414 w 622327"/>
                    <a:gd name="connsiteY166" fmla="*/ 975184 h 1057110"/>
                    <a:gd name="connsiteX167" fmla="*/ 462486 w 622327"/>
                    <a:gd name="connsiteY167" fmla="*/ 969898 h 1057110"/>
                    <a:gd name="connsiteX168" fmla="*/ 454557 w 622327"/>
                    <a:gd name="connsiteY168" fmla="*/ 961970 h 1057110"/>
                    <a:gd name="connsiteX169" fmla="*/ 457200 w 622327"/>
                    <a:gd name="connsiteY169" fmla="*/ 951399 h 1057110"/>
                    <a:gd name="connsiteX170" fmla="*/ 459843 w 622327"/>
                    <a:gd name="connsiteY170" fmla="*/ 943470 h 1057110"/>
                    <a:gd name="connsiteX171" fmla="*/ 454557 w 622327"/>
                    <a:gd name="connsiteY171" fmla="*/ 917043 h 1057110"/>
                    <a:gd name="connsiteX172" fmla="*/ 457200 w 622327"/>
                    <a:gd name="connsiteY172" fmla="*/ 903829 h 1057110"/>
                    <a:gd name="connsiteX173" fmla="*/ 465129 w 622327"/>
                    <a:gd name="connsiteY173" fmla="*/ 898543 h 1057110"/>
                    <a:gd name="connsiteX174" fmla="*/ 483628 w 622327"/>
                    <a:gd name="connsiteY174" fmla="*/ 893258 h 1057110"/>
                    <a:gd name="connsiteX175" fmla="*/ 488914 w 622327"/>
                    <a:gd name="connsiteY175" fmla="*/ 885329 h 1057110"/>
                    <a:gd name="connsiteX176" fmla="*/ 494199 w 622327"/>
                    <a:gd name="connsiteY176" fmla="*/ 845688 h 1057110"/>
                    <a:gd name="connsiteX177" fmla="*/ 496842 w 622327"/>
                    <a:gd name="connsiteY177" fmla="*/ 835117 h 1057110"/>
                    <a:gd name="connsiteX178" fmla="*/ 496842 w 622327"/>
                    <a:gd name="connsiteY178" fmla="*/ 790189 h 1057110"/>
                    <a:gd name="connsiteX179" fmla="*/ 488914 w 622327"/>
                    <a:gd name="connsiteY179" fmla="*/ 782261 h 1057110"/>
                    <a:gd name="connsiteX180" fmla="*/ 486271 w 622327"/>
                    <a:gd name="connsiteY180" fmla="*/ 769047 h 1057110"/>
                    <a:gd name="connsiteX181" fmla="*/ 480985 w 622327"/>
                    <a:gd name="connsiteY181" fmla="*/ 747905 h 1057110"/>
                    <a:gd name="connsiteX182" fmla="*/ 475700 w 622327"/>
                    <a:gd name="connsiteY182" fmla="*/ 716192 h 1057110"/>
                    <a:gd name="connsiteX183" fmla="*/ 483628 w 622327"/>
                    <a:gd name="connsiteY183" fmla="*/ 700335 h 1057110"/>
                    <a:gd name="connsiteX184" fmla="*/ 499485 w 622327"/>
                    <a:gd name="connsiteY184" fmla="*/ 695049 h 1057110"/>
                    <a:gd name="connsiteX185" fmla="*/ 494199 w 622327"/>
                    <a:gd name="connsiteY185" fmla="*/ 658051 h 1057110"/>
                    <a:gd name="connsiteX186" fmla="*/ 488914 w 622327"/>
                    <a:gd name="connsiteY186" fmla="*/ 623695 h 1057110"/>
                    <a:gd name="connsiteX187" fmla="*/ 486271 w 622327"/>
                    <a:gd name="connsiteY187" fmla="*/ 615766 h 1057110"/>
                    <a:gd name="connsiteX188" fmla="*/ 491556 w 622327"/>
                    <a:gd name="connsiteY188" fmla="*/ 570839 h 1057110"/>
                    <a:gd name="connsiteX189" fmla="*/ 496842 w 622327"/>
                    <a:gd name="connsiteY189" fmla="*/ 560268 h 1057110"/>
                    <a:gd name="connsiteX190" fmla="*/ 504770 w 622327"/>
                    <a:gd name="connsiteY190" fmla="*/ 552340 h 1057110"/>
                    <a:gd name="connsiteX191" fmla="*/ 507413 w 622327"/>
                    <a:gd name="connsiteY191" fmla="*/ 517984 h 1057110"/>
                    <a:gd name="connsiteX192" fmla="*/ 520627 w 622327"/>
                    <a:gd name="connsiteY192" fmla="*/ 504770 h 1057110"/>
                    <a:gd name="connsiteX193" fmla="*/ 533841 w 622327"/>
                    <a:gd name="connsiteY193" fmla="*/ 491556 h 1057110"/>
                    <a:gd name="connsiteX194" fmla="*/ 539126 w 622327"/>
                    <a:gd name="connsiteY194" fmla="*/ 483628 h 1057110"/>
                    <a:gd name="connsiteX195" fmla="*/ 541769 w 622327"/>
                    <a:gd name="connsiteY195" fmla="*/ 475699 h 1057110"/>
                    <a:gd name="connsiteX196" fmla="*/ 549697 w 622327"/>
                    <a:gd name="connsiteY196" fmla="*/ 467771 h 1057110"/>
                    <a:gd name="connsiteX197" fmla="*/ 554983 w 622327"/>
                    <a:gd name="connsiteY197" fmla="*/ 459843 h 1057110"/>
                    <a:gd name="connsiteX198" fmla="*/ 568197 w 622327"/>
                    <a:gd name="connsiteY198" fmla="*/ 436058 h 1057110"/>
                    <a:gd name="connsiteX199" fmla="*/ 573482 w 622327"/>
                    <a:gd name="connsiteY199" fmla="*/ 428129 h 1057110"/>
                    <a:gd name="connsiteX200" fmla="*/ 578768 w 622327"/>
                    <a:gd name="connsiteY200" fmla="*/ 412273 h 1057110"/>
                    <a:gd name="connsiteX201" fmla="*/ 581411 w 622327"/>
                    <a:gd name="connsiteY201" fmla="*/ 404344 h 1057110"/>
                    <a:gd name="connsiteX202" fmla="*/ 578768 w 622327"/>
                    <a:gd name="connsiteY202" fmla="*/ 393773 h 1057110"/>
                    <a:gd name="connsiteX203" fmla="*/ 568197 w 622327"/>
                    <a:gd name="connsiteY203" fmla="*/ 377917 h 1057110"/>
                    <a:gd name="connsiteX204" fmla="*/ 565554 w 622327"/>
                    <a:gd name="connsiteY204" fmla="*/ 364703 h 1057110"/>
                    <a:gd name="connsiteX205" fmla="*/ 568197 w 622327"/>
                    <a:gd name="connsiteY205" fmla="*/ 354132 h 1057110"/>
                    <a:gd name="connsiteX206" fmla="*/ 570840 w 622327"/>
                    <a:gd name="connsiteY206" fmla="*/ 332989 h 1057110"/>
                    <a:gd name="connsiteX207" fmla="*/ 576125 w 622327"/>
                    <a:gd name="connsiteY207" fmla="*/ 317133 h 1057110"/>
                    <a:gd name="connsiteX208" fmla="*/ 581411 w 622327"/>
                    <a:gd name="connsiteY208" fmla="*/ 301276 h 1057110"/>
                    <a:gd name="connsiteX209" fmla="*/ 586696 w 622327"/>
                    <a:gd name="connsiteY209" fmla="*/ 282777 h 1057110"/>
                    <a:gd name="connsiteX210" fmla="*/ 591982 w 622327"/>
                    <a:gd name="connsiteY210" fmla="*/ 266920 h 1057110"/>
                    <a:gd name="connsiteX211" fmla="*/ 594625 w 622327"/>
                    <a:gd name="connsiteY211" fmla="*/ 253706 h 1057110"/>
                    <a:gd name="connsiteX212" fmla="*/ 597267 w 622327"/>
                    <a:gd name="connsiteY212" fmla="*/ 237849 h 1057110"/>
                    <a:gd name="connsiteX213" fmla="*/ 599910 w 622327"/>
                    <a:gd name="connsiteY213" fmla="*/ 229921 h 1057110"/>
                    <a:gd name="connsiteX214" fmla="*/ 602553 w 622327"/>
                    <a:gd name="connsiteY214" fmla="*/ 219350 h 1057110"/>
                    <a:gd name="connsiteX215" fmla="*/ 607838 w 622327"/>
                    <a:gd name="connsiteY215" fmla="*/ 203493 h 1057110"/>
                    <a:gd name="connsiteX216" fmla="*/ 621052 w 622327"/>
                    <a:gd name="connsiteY216" fmla="*/ 179708 h 1057110"/>
                    <a:gd name="connsiteX217" fmla="*/ 618409 w 622327"/>
                    <a:gd name="connsiteY217" fmla="*/ 150638 h 1057110"/>
                    <a:gd name="connsiteX0" fmla="*/ 618409 w 622327"/>
                    <a:gd name="connsiteY0" fmla="*/ 150638 h 1057110"/>
                    <a:gd name="connsiteX1" fmla="*/ 602553 w 622327"/>
                    <a:gd name="connsiteY1" fmla="*/ 147995 h 1057110"/>
                    <a:gd name="connsiteX2" fmla="*/ 560268 w 622327"/>
                    <a:gd name="connsiteY2" fmla="*/ 153281 h 1057110"/>
                    <a:gd name="connsiteX3" fmla="*/ 552340 w 622327"/>
                    <a:gd name="connsiteY3" fmla="*/ 155923 h 1057110"/>
                    <a:gd name="connsiteX4" fmla="*/ 528555 w 622327"/>
                    <a:gd name="connsiteY4" fmla="*/ 158566 h 1057110"/>
                    <a:gd name="connsiteX5" fmla="*/ 512698 w 622327"/>
                    <a:gd name="connsiteY5" fmla="*/ 153281 h 1057110"/>
                    <a:gd name="connsiteX6" fmla="*/ 504770 w 622327"/>
                    <a:gd name="connsiteY6" fmla="*/ 150638 h 1057110"/>
                    <a:gd name="connsiteX7" fmla="*/ 499485 w 622327"/>
                    <a:gd name="connsiteY7" fmla="*/ 142710 h 1057110"/>
                    <a:gd name="connsiteX8" fmla="*/ 483628 w 622327"/>
                    <a:gd name="connsiteY8" fmla="*/ 137424 h 1057110"/>
                    <a:gd name="connsiteX9" fmla="*/ 428130 w 622327"/>
                    <a:gd name="connsiteY9" fmla="*/ 132139 h 1057110"/>
                    <a:gd name="connsiteX10" fmla="*/ 420201 w 622327"/>
                    <a:gd name="connsiteY10" fmla="*/ 129496 h 1057110"/>
                    <a:gd name="connsiteX11" fmla="*/ 417559 w 622327"/>
                    <a:gd name="connsiteY11" fmla="*/ 121567 h 1057110"/>
                    <a:gd name="connsiteX12" fmla="*/ 401702 w 622327"/>
                    <a:gd name="connsiteY12" fmla="*/ 116282 h 1057110"/>
                    <a:gd name="connsiteX13" fmla="*/ 393774 w 622327"/>
                    <a:gd name="connsiteY13" fmla="*/ 110996 h 1057110"/>
                    <a:gd name="connsiteX14" fmla="*/ 380560 w 622327"/>
                    <a:gd name="connsiteY14" fmla="*/ 113639 h 1057110"/>
                    <a:gd name="connsiteX15" fmla="*/ 372631 w 622327"/>
                    <a:gd name="connsiteY15" fmla="*/ 118925 h 1057110"/>
                    <a:gd name="connsiteX16" fmla="*/ 364703 w 622327"/>
                    <a:gd name="connsiteY16" fmla="*/ 121567 h 1057110"/>
                    <a:gd name="connsiteX17" fmla="*/ 348846 w 622327"/>
                    <a:gd name="connsiteY17" fmla="*/ 118925 h 1057110"/>
                    <a:gd name="connsiteX18" fmla="*/ 346204 w 622327"/>
                    <a:gd name="connsiteY18" fmla="*/ 110996 h 1057110"/>
                    <a:gd name="connsiteX19" fmla="*/ 338275 w 622327"/>
                    <a:gd name="connsiteY19" fmla="*/ 108354 h 1057110"/>
                    <a:gd name="connsiteX20" fmla="*/ 319776 w 622327"/>
                    <a:gd name="connsiteY20" fmla="*/ 84569 h 1057110"/>
                    <a:gd name="connsiteX21" fmla="*/ 306562 w 622327"/>
                    <a:gd name="connsiteY21" fmla="*/ 71355 h 1057110"/>
                    <a:gd name="connsiteX22" fmla="*/ 301277 w 622327"/>
                    <a:gd name="connsiteY22" fmla="*/ 63426 h 1057110"/>
                    <a:gd name="connsiteX23" fmla="*/ 280134 w 622327"/>
                    <a:gd name="connsiteY23" fmla="*/ 58141 h 1057110"/>
                    <a:gd name="connsiteX24" fmla="*/ 272206 w 622327"/>
                    <a:gd name="connsiteY24" fmla="*/ 52855 h 1057110"/>
                    <a:gd name="connsiteX25" fmla="*/ 256349 w 622327"/>
                    <a:gd name="connsiteY25" fmla="*/ 47570 h 1057110"/>
                    <a:gd name="connsiteX26" fmla="*/ 248421 w 622327"/>
                    <a:gd name="connsiteY26" fmla="*/ 44927 h 1057110"/>
                    <a:gd name="connsiteX27" fmla="*/ 221993 w 622327"/>
                    <a:gd name="connsiteY27" fmla="*/ 42284 h 1057110"/>
                    <a:gd name="connsiteX28" fmla="*/ 214065 w 622327"/>
                    <a:gd name="connsiteY28" fmla="*/ 36999 h 1057110"/>
                    <a:gd name="connsiteX29" fmla="*/ 211422 w 622327"/>
                    <a:gd name="connsiteY29" fmla="*/ 29070 h 1057110"/>
                    <a:gd name="connsiteX30" fmla="*/ 203494 w 622327"/>
                    <a:gd name="connsiteY30" fmla="*/ 10571 h 1057110"/>
                    <a:gd name="connsiteX31" fmla="*/ 195566 w 622327"/>
                    <a:gd name="connsiteY31" fmla="*/ 7928 h 1057110"/>
                    <a:gd name="connsiteX32" fmla="*/ 190280 w 622327"/>
                    <a:gd name="connsiteY32" fmla="*/ 0 h 1057110"/>
                    <a:gd name="connsiteX33" fmla="*/ 184994 w 622327"/>
                    <a:gd name="connsiteY33" fmla="*/ 7928 h 1057110"/>
                    <a:gd name="connsiteX34" fmla="*/ 177066 w 622327"/>
                    <a:gd name="connsiteY34" fmla="*/ 15856 h 1057110"/>
                    <a:gd name="connsiteX35" fmla="*/ 161209 w 622327"/>
                    <a:gd name="connsiteY35" fmla="*/ 21142 h 1057110"/>
                    <a:gd name="connsiteX36" fmla="*/ 153281 w 622327"/>
                    <a:gd name="connsiteY36" fmla="*/ 23785 h 1057110"/>
                    <a:gd name="connsiteX37" fmla="*/ 129496 w 622327"/>
                    <a:gd name="connsiteY37" fmla="*/ 29070 h 1057110"/>
                    <a:gd name="connsiteX38" fmla="*/ 124211 w 622327"/>
                    <a:gd name="connsiteY38" fmla="*/ 36999 h 1057110"/>
                    <a:gd name="connsiteX39" fmla="*/ 121568 w 622327"/>
                    <a:gd name="connsiteY39" fmla="*/ 44927 h 1057110"/>
                    <a:gd name="connsiteX40" fmla="*/ 113640 w 622327"/>
                    <a:gd name="connsiteY40" fmla="*/ 52855 h 1057110"/>
                    <a:gd name="connsiteX41" fmla="*/ 110997 w 622327"/>
                    <a:gd name="connsiteY41" fmla="*/ 76640 h 1057110"/>
                    <a:gd name="connsiteX42" fmla="*/ 110997 w 622327"/>
                    <a:gd name="connsiteY42" fmla="*/ 100425 h 1057110"/>
                    <a:gd name="connsiteX43" fmla="*/ 108354 w 622327"/>
                    <a:gd name="connsiteY43" fmla="*/ 124210 h 1057110"/>
                    <a:gd name="connsiteX44" fmla="*/ 110997 w 622327"/>
                    <a:gd name="connsiteY44" fmla="*/ 134781 h 1057110"/>
                    <a:gd name="connsiteX45" fmla="*/ 108354 w 622327"/>
                    <a:gd name="connsiteY45" fmla="*/ 142710 h 1057110"/>
                    <a:gd name="connsiteX46" fmla="*/ 105711 w 622327"/>
                    <a:gd name="connsiteY46" fmla="*/ 158566 h 1057110"/>
                    <a:gd name="connsiteX47" fmla="*/ 108354 w 622327"/>
                    <a:gd name="connsiteY47" fmla="*/ 169137 h 1057110"/>
                    <a:gd name="connsiteX48" fmla="*/ 105711 w 622327"/>
                    <a:gd name="connsiteY48" fmla="*/ 177066 h 1057110"/>
                    <a:gd name="connsiteX49" fmla="*/ 97783 w 622327"/>
                    <a:gd name="connsiteY49" fmla="*/ 198208 h 1057110"/>
                    <a:gd name="connsiteX50" fmla="*/ 95140 w 622327"/>
                    <a:gd name="connsiteY50" fmla="*/ 208779 h 1057110"/>
                    <a:gd name="connsiteX51" fmla="*/ 87212 w 622327"/>
                    <a:gd name="connsiteY51" fmla="*/ 211422 h 1057110"/>
                    <a:gd name="connsiteX52" fmla="*/ 84569 w 622327"/>
                    <a:gd name="connsiteY52" fmla="*/ 219350 h 1057110"/>
                    <a:gd name="connsiteX53" fmla="*/ 87212 w 622327"/>
                    <a:gd name="connsiteY53" fmla="*/ 235207 h 1057110"/>
                    <a:gd name="connsiteX54" fmla="*/ 100426 w 622327"/>
                    <a:gd name="connsiteY54" fmla="*/ 251063 h 1057110"/>
                    <a:gd name="connsiteX55" fmla="*/ 105711 w 622327"/>
                    <a:gd name="connsiteY55" fmla="*/ 266920 h 1057110"/>
                    <a:gd name="connsiteX56" fmla="*/ 108354 w 622327"/>
                    <a:gd name="connsiteY56" fmla="*/ 274848 h 1057110"/>
                    <a:gd name="connsiteX57" fmla="*/ 113640 w 622327"/>
                    <a:gd name="connsiteY57" fmla="*/ 295991 h 1057110"/>
                    <a:gd name="connsiteX58" fmla="*/ 124211 w 622327"/>
                    <a:gd name="connsiteY58" fmla="*/ 311847 h 1057110"/>
                    <a:gd name="connsiteX59" fmla="*/ 132139 w 622327"/>
                    <a:gd name="connsiteY59" fmla="*/ 317133 h 1057110"/>
                    <a:gd name="connsiteX60" fmla="*/ 150638 w 622327"/>
                    <a:gd name="connsiteY60" fmla="*/ 340918 h 1057110"/>
                    <a:gd name="connsiteX61" fmla="*/ 158567 w 622327"/>
                    <a:gd name="connsiteY61" fmla="*/ 343560 h 1057110"/>
                    <a:gd name="connsiteX62" fmla="*/ 166495 w 622327"/>
                    <a:gd name="connsiteY62" fmla="*/ 359417 h 1057110"/>
                    <a:gd name="connsiteX63" fmla="*/ 174423 w 622327"/>
                    <a:gd name="connsiteY63" fmla="*/ 375274 h 1057110"/>
                    <a:gd name="connsiteX64" fmla="*/ 190280 w 622327"/>
                    <a:gd name="connsiteY64" fmla="*/ 380559 h 1057110"/>
                    <a:gd name="connsiteX65" fmla="*/ 224636 w 622327"/>
                    <a:gd name="connsiteY65" fmla="*/ 385845 h 1057110"/>
                    <a:gd name="connsiteX66" fmla="*/ 245778 w 622327"/>
                    <a:gd name="connsiteY66" fmla="*/ 391130 h 1057110"/>
                    <a:gd name="connsiteX67" fmla="*/ 256349 w 622327"/>
                    <a:gd name="connsiteY67" fmla="*/ 406987 h 1057110"/>
                    <a:gd name="connsiteX68" fmla="*/ 261635 w 622327"/>
                    <a:gd name="connsiteY68" fmla="*/ 422844 h 1057110"/>
                    <a:gd name="connsiteX69" fmla="*/ 264278 w 622327"/>
                    <a:gd name="connsiteY69" fmla="*/ 430772 h 1057110"/>
                    <a:gd name="connsiteX70" fmla="*/ 269563 w 622327"/>
                    <a:gd name="connsiteY70" fmla="*/ 438700 h 1057110"/>
                    <a:gd name="connsiteX71" fmla="*/ 277492 w 622327"/>
                    <a:gd name="connsiteY71" fmla="*/ 454557 h 1057110"/>
                    <a:gd name="connsiteX72" fmla="*/ 285420 w 622327"/>
                    <a:gd name="connsiteY72" fmla="*/ 459843 h 1057110"/>
                    <a:gd name="connsiteX73" fmla="*/ 288063 w 622327"/>
                    <a:gd name="connsiteY73" fmla="*/ 478342 h 1057110"/>
                    <a:gd name="connsiteX74" fmla="*/ 290705 w 622327"/>
                    <a:gd name="connsiteY74" fmla="*/ 486270 h 1057110"/>
                    <a:gd name="connsiteX75" fmla="*/ 299818 w 622327"/>
                    <a:gd name="connsiteY75" fmla="*/ 511225 h 1057110"/>
                    <a:gd name="connsiteX76" fmla="*/ 301277 w 622327"/>
                    <a:gd name="connsiteY76" fmla="*/ 523269 h 1057110"/>
                    <a:gd name="connsiteX77" fmla="*/ 306562 w 622327"/>
                    <a:gd name="connsiteY77" fmla="*/ 531197 h 1057110"/>
                    <a:gd name="connsiteX78" fmla="*/ 314490 w 622327"/>
                    <a:gd name="connsiteY78" fmla="*/ 536483 h 1057110"/>
                    <a:gd name="connsiteX79" fmla="*/ 317133 w 622327"/>
                    <a:gd name="connsiteY79" fmla="*/ 544411 h 1057110"/>
                    <a:gd name="connsiteX80" fmla="*/ 314490 w 622327"/>
                    <a:gd name="connsiteY80" fmla="*/ 552340 h 1057110"/>
                    <a:gd name="connsiteX81" fmla="*/ 298634 w 622327"/>
                    <a:gd name="connsiteY81" fmla="*/ 552340 h 1057110"/>
                    <a:gd name="connsiteX82" fmla="*/ 288063 w 622327"/>
                    <a:gd name="connsiteY82" fmla="*/ 536483 h 1057110"/>
                    <a:gd name="connsiteX83" fmla="*/ 280134 w 622327"/>
                    <a:gd name="connsiteY83" fmla="*/ 533840 h 1057110"/>
                    <a:gd name="connsiteX84" fmla="*/ 264278 w 622327"/>
                    <a:gd name="connsiteY84" fmla="*/ 523269 h 1057110"/>
                    <a:gd name="connsiteX85" fmla="*/ 245778 w 622327"/>
                    <a:gd name="connsiteY85" fmla="*/ 510055 h 1057110"/>
                    <a:gd name="connsiteX86" fmla="*/ 237850 w 622327"/>
                    <a:gd name="connsiteY86" fmla="*/ 507412 h 1057110"/>
                    <a:gd name="connsiteX87" fmla="*/ 229922 w 622327"/>
                    <a:gd name="connsiteY87" fmla="*/ 504770 h 1057110"/>
                    <a:gd name="connsiteX88" fmla="*/ 221993 w 622327"/>
                    <a:gd name="connsiteY88" fmla="*/ 507412 h 1057110"/>
                    <a:gd name="connsiteX89" fmla="*/ 214065 w 622327"/>
                    <a:gd name="connsiteY89" fmla="*/ 512698 h 1057110"/>
                    <a:gd name="connsiteX90" fmla="*/ 195566 w 622327"/>
                    <a:gd name="connsiteY90" fmla="*/ 507412 h 1057110"/>
                    <a:gd name="connsiteX91" fmla="*/ 187637 w 622327"/>
                    <a:gd name="connsiteY91" fmla="*/ 499484 h 1057110"/>
                    <a:gd name="connsiteX92" fmla="*/ 179709 w 622327"/>
                    <a:gd name="connsiteY92" fmla="*/ 483628 h 1057110"/>
                    <a:gd name="connsiteX93" fmla="*/ 168614 w 622327"/>
                    <a:gd name="connsiteY93" fmla="*/ 466436 h 1057110"/>
                    <a:gd name="connsiteX94" fmla="*/ 152759 w 622327"/>
                    <a:gd name="connsiteY94" fmla="*/ 463271 h 1057110"/>
                    <a:gd name="connsiteX95" fmla="*/ 132139 w 622327"/>
                    <a:gd name="connsiteY95" fmla="*/ 463793 h 1057110"/>
                    <a:gd name="connsiteX96" fmla="*/ 114424 w 622327"/>
                    <a:gd name="connsiteY96" fmla="*/ 477268 h 1057110"/>
                    <a:gd name="connsiteX97" fmla="*/ 91162 w 622327"/>
                    <a:gd name="connsiteY97" fmla="*/ 503435 h 1057110"/>
                    <a:gd name="connsiteX98" fmla="*/ 84569 w 622327"/>
                    <a:gd name="connsiteY98" fmla="*/ 533840 h 1057110"/>
                    <a:gd name="connsiteX99" fmla="*/ 76641 w 622327"/>
                    <a:gd name="connsiteY99" fmla="*/ 539126 h 1057110"/>
                    <a:gd name="connsiteX100" fmla="*/ 63427 w 622327"/>
                    <a:gd name="connsiteY100" fmla="*/ 554982 h 1057110"/>
                    <a:gd name="connsiteX101" fmla="*/ 55498 w 622327"/>
                    <a:gd name="connsiteY101" fmla="*/ 560268 h 1057110"/>
                    <a:gd name="connsiteX102" fmla="*/ 44927 w 622327"/>
                    <a:gd name="connsiteY102" fmla="*/ 576125 h 1057110"/>
                    <a:gd name="connsiteX103" fmla="*/ 39642 w 622327"/>
                    <a:gd name="connsiteY103" fmla="*/ 584053 h 1057110"/>
                    <a:gd name="connsiteX104" fmla="*/ 36999 w 622327"/>
                    <a:gd name="connsiteY104" fmla="*/ 591981 h 1057110"/>
                    <a:gd name="connsiteX105" fmla="*/ 23785 w 622327"/>
                    <a:gd name="connsiteY105" fmla="*/ 607838 h 1057110"/>
                    <a:gd name="connsiteX106" fmla="*/ 21142 w 622327"/>
                    <a:gd name="connsiteY106" fmla="*/ 615766 h 1057110"/>
                    <a:gd name="connsiteX107" fmla="*/ 8451 w 622327"/>
                    <a:gd name="connsiteY107" fmla="*/ 635077 h 1057110"/>
                    <a:gd name="connsiteX108" fmla="*/ 29071 w 622327"/>
                    <a:gd name="connsiteY108" fmla="*/ 626337 h 1057110"/>
                    <a:gd name="connsiteX109" fmla="*/ 32236 w 622327"/>
                    <a:gd name="connsiteY109" fmla="*/ 634266 h 1057110"/>
                    <a:gd name="connsiteX110" fmla="*/ 42285 w 622327"/>
                    <a:gd name="connsiteY110" fmla="*/ 650122 h 1057110"/>
                    <a:gd name="connsiteX111" fmla="*/ 35402 w 622327"/>
                    <a:gd name="connsiteY111" fmla="*/ 663597 h 1057110"/>
                    <a:gd name="connsiteX112" fmla="*/ 38045 w 622327"/>
                    <a:gd name="connsiteY112" fmla="*/ 683432 h 1057110"/>
                    <a:gd name="connsiteX113" fmla="*/ 44927 w 622327"/>
                    <a:gd name="connsiteY113" fmla="*/ 689764 h 1057110"/>
                    <a:gd name="connsiteX114" fmla="*/ 39642 w 622327"/>
                    <a:gd name="connsiteY114" fmla="*/ 697692 h 1057110"/>
                    <a:gd name="connsiteX115" fmla="*/ 23785 w 622327"/>
                    <a:gd name="connsiteY115" fmla="*/ 713549 h 1057110"/>
                    <a:gd name="connsiteX116" fmla="*/ 15857 w 622327"/>
                    <a:gd name="connsiteY116" fmla="*/ 729406 h 1057110"/>
                    <a:gd name="connsiteX117" fmla="*/ 10571 w 622327"/>
                    <a:gd name="connsiteY117" fmla="*/ 745262 h 1057110"/>
                    <a:gd name="connsiteX118" fmla="*/ 0 w 622327"/>
                    <a:gd name="connsiteY118" fmla="*/ 761119 h 1057110"/>
                    <a:gd name="connsiteX119" fmla="*/ 2643 w 622327"/>
                    <a:gd name="connsiteY119" fmla="*/ 771690 h 1057110"/>
                    <a:gd name="connsiteX120" fmla="*/ 7929 w 622327"/>
                    <a:gd name="connsiteY120" fmla="*/ 787547 h 1057110"/>
                    <a:gd name="connsiteX121" fmla="*/ 10571 w 622327"/>
                    <a:gd name="connsiteY121" fmla="*/ 795475 h 1057110"/>
                    <a:gd name="connsiteX122" fmla="*/ 15857 w 622327"/>
                    <a:gd name="connsiteY122" fmla="*/ 816617 h 1057110"/>
                    <a:gd name="connsiteX123" fmla="*/ 39642 w 622327"/>
                    <a:gd name="connsiteY123" fmla="*/ 832474 h 1057110"/>
                    <a:gd name="connsiteX124" fmla="*/ 47570 w 622327"/>
                    <a:gd name="connsiteY124" fmla="*/ 837759 h 1057110"/>
                    <a:gd name="connsiteX125" fmla="*/ 55498 w 622327"/>
                    <a:gd name="connsiteY125" fmla="*/ 840402 h 1057110"/>
                    <a:gd name="connsiteX126" fmla="*/ 60784 w 622327"/>
                    <a:gd name="connsiteY126" fmla="*/ 848330 h 1057110"/>
                    <a:gd name="connsiteX127" fmla="*/ 73998 w 622327"/>
                    <a:gd name="connsiteY127" fmla="*/ 874758 h 1057110"/>
                    <a:gd name="connsiteX128" fmla="*/ 89855 w 622327"/>
                    <a:gd name="connsiteY128" fmla="*/ 880044 h 1057110"/>
                    <a:gd name="connsiteX129" fmla="*/ 97783 w 622327"/>
                    <a:gd name="connsiteY129" fmla="*/ 895900 h 1057110"/>
                    <a:gd name="connsiteX130" fmla="*/ 105711 w 622327"/>
                    <a:gd name="connsiteY130" fmla="*/ 901186 h 1057110"/>
                    <a:gd name="connsiteX131" fmla="*/ 121568 w 622327"/>
                    <a:gd name="connsiteY131" fmla="*/ 911757 h 1057110"/>
                    <a:gd name="connsiteX132" fmla="*/ 129496 w 622327"/>
                    <a:gd name="connsiteY132" fmla="*/ 919685 h 1057110"/>
                    <a:gd name="connsiteX133" fmla="*/ 137425 w 622327"/>
                    <a:gd name="connsiteY133" fmla="*/ 922328 h 1057110"/>
                    <a:gd name="connsiteX134" fmla="*/ 147996 w 622327"/>
                    <a:gd name="connsiteY134" fmla="*/ 938185 h 1057110"/>
                    <a:gd name="connsiteX135" fmla="*/ 132139 w 622327"/>
                    <a:gd name="connsiteY135" fmla="*/ 969898 h 1057110"/>
                    <a:gd name="connsiteX136" fmla="*/ 126853 w 622327"/>
                    <a:gd name="connsiteY136" fmla="*/ 977826 h 1057110"/>
                    <a:gd name="connsiteX137" fmla="*/ 124211 w 622327"/>
                    <a:gd name="connsiteY137" fmla="*/ 991040 h 1057110"/>
                    <a:gd name="connsiteX138" fmla="*/ 121568 w 622327"/>
                    <a:gd name="connsiteY138" fmla="*/ 1009540 h 1057110"/>
                    <a:gd name="connsiteX139" fmla="*/ 116282 w 622327"/>
                    <a:gd name="connsiteY139" fmla="*/ 1025396 h 1057110"/>
                    <a:gd name="connsiteX140" fmla="*/ 126853 w 622327"/>
                    <a:gd name="connsiteY140" fmla="*/ 1038610 h 1057110"/>
                    <a:gd name="connsiteX141" fmla="*/ 132139 w 622327"/>
                    <a:gd name="connsiteY141" fmla="*/ 1046539 h 1057110"/>
                    <a:gd name="connsiteX142" fmla="*/ 158567 w 622327"/>
                    <a:gd name="connsiteY142" fmla="*/ 1049181 h 1057110"/>
                    <a:gd name="connsiteX143" fmla="*/ 174423 w 622327"/>
                    <a:gd name="connsiteY143" fmla="*/ 1057110 h 1057110"/>
                    <a:gd name="connsiteX144" fmla="*/ 182352 w 622327"/>
                    <a:gd name="connsiteY144" fmla="*/ 1054467 h 1057110"/>
                    <a:gd name="connsiteX145" fmla="*/ 198208 w 622327"/>
                    <a:gd name="connsiteY145" fmla="*/ 1043896 h 1057110"/>
                    <a:gd name="connsiteX146" fmla="*/ 214065 w 622327"/>
                    <a:gd name="connsiteY146" fmla="*/ 1038610 h 1057110"/>
                    <a:gd name="connsiteX147" fmla="*/ 240493 w 622327"/>
                    <a:gd name="connsiteY147" fmla="*/ 1041253 h 1057110"/>
                    <a:gd name="connsiteX148" fmla="*/ 248421 w 622327"/>
                    <a:gd name="connsiteY148" fmla="*/ 1043896 h 1057110"/>
                    <a:gd name="connsiteX149" fmla="*/ 272206 w 622327"/>
                    <a:gd name="connsiteY149" fmla="*/ 1041253 h 1057110"/>
                    <a:gd name="connsiteX150" fmla="*/ 288063 w 622327"/>
                    <a:gd name="connsiteY150" fmla="*/ 1035967 h 1057110"/>
                    <a:gd name="connsiteX151" fmla="*/ 303919 w 622327"/>
                    <a:gd name="connsiteY151" fmla="*/ 1025396 h 1057110"/>
                    <a:gd name="connsiteX152" fmla="*/ 311848 w 622327"/>
                    <a:gd name="connsiteY152" fmla="*/ 1020111 h 1057110"/>
                    <a:gd name="connsiteX153" fmla="*/ 322419 w 622327"/>
                    <a:gd name="connsiteY153" fmla="*/ 1017468 h 1057110"/>
                    <a:gd name="connsiteX154" fmla="*/ 354132 w 622327"/>
                    <a:gd name="connsiteY154" fmla="*/ 1025396 h 1057110"/>
                    <a:gd name="connsiteX155" fmla="*/ 362060 w 622327"/>
                    <a:gd name="connsiteY155" fmla="*/ 1028039 h 1057110"/>
                    <a:gd name="connsiteX156" fmla="*/ 369989 w 622327"/>
                    <a:gd name="connsiteY156" fmla="*/ 1030682 h 1057110"/>
                    <a:gd name="connsiteX157" fmla="*/ 377917 w 622327"/>
                    <a:gd name="connsiteY157" fmla="*/ 1035967 h 1057110"/>
                    <a:gd name="connsiteX158" fmla="*/ 393774 w 622327"/>
                    <a:gd name="connsiteY158" fmla="*/ 1041253 h 1057110"/>
                    <a:gd name="connsiteX159" fmla="*/ 401702 w 622327"/>
                    <a:gd name="connsiteY159" fmla="*/ 1043896 h 1057110"/>
                    <a:gd name="connsiteX160" fmla="*/ 409630 w 622327"/>
                    <a:gd name="connsiteY160" fmla="*/ 1046539 h 1057110"/>
                    <a:gd name="connsiteX161" fmla="*/ 425487 w 622327"/>
                    <a:gd name="connsiteY161" fmla="*/ 1043896 h 1057110"/>
                    <a:gd name="connsiteX162" fmla="*/ 480985 w 622327"/>
                    <a:gd name="connsiteY162" fmla="*/ 1033325 h 1057110"/>
                    <a:gd name="connsiteX163" fmla="*/ 478342 w 622327"/>
                    <a:gd name="connsiteY163" fmla="*/ 1025396 h 1057110"/>
                    <a:gd name="connsiteX164" fmla="*/ 486271 w 622327"/>
                    <a:gd name="connsiteY164" fmla="*/ 1009540 h 1057110"/>
                    <a:gd name="connsiteX165" fmla="*/ 483628 w 622327"/>
                    <a:gd name="connsiteY165" fmla="*/ 985755 h 1057110"/>
                    <a:gd name="connsiteX166" fmla="*/ 475700 w 622327"/>
                    <a:gd name="connsiteY166" fmla="*/ 983112 h 1057110"/>
                    <a:gd name="connsiteX167" fmla="*/ 470414 w 622327"/>
                    <a:gd name="connsiteY167" fmla="*/ 975184 h 1057110"/>
                    <a:gd name="connsiteX168" fmla="*/ 462486 w 622327"/>
                    <a:gd name="connsiteY168" fmla="*/ 969898 h 1057110"/>
                    <a:gd name="connsiteX169" fmla="*/ 454557 w 622327"/>
                    <a:gd name="connsiteY169" fmla="*/ 961970 h 1057110"/>
                    <a:gd name="connsiteX170" fmla="*/ 457200 w 622327"/>
                    <a:gd name="connsiteY170" fmla="*/ 951399 h 1057110"/>
                    <a:gd name="connsiteX171" fmla="*/ 459843 w 622327"/>
                    <a:gd name="connsiteY171" fmla="*/ 943470 h 1057110"/>
                    <a:gd name="connsiteX172" fmla="*/ 454557 w 622327"/>
                    <a:gd name="connsiteY172" fmla="*/ 917043 h 1057110"/>
                    <a:gd name="connsiteX173" fmla="*/ 457200 w 622327"/>
                    <a:gd name="connsiteY173" fmla="*/ 903829 h 1057110"/>
                    <a:gd name="connsiteX174" fmla="*/ 465129 w 622327"/>
                    <a:gd name="connsiteY174" fmla="*/ 898543 h 1057110"/>
                    <a:gd name="connsiteX175" fmla="*/ 483628 w 622327"/>
                    <a:gd name="connsiteY175" fmla="*/ 893258 h 1057110"/>
                    <a:gd name="connsiteX176" fmla="*/ 488914 w 622327"/>
                    <a:gd name="connsiteY176" fmla="*/ 885329 h 1057110"/>
                    <a:gd name="connsiteX177" fmla="*/ 494199 w 622327"/>
                    <a:gd name="connsiteY177" fmla="*/ 845688 h 1057110"/>
                    <a:gd name="connsiteX178" fmla="*/ 496842 w 622327"/>
                    <a:gd name="connsiteY178" fmla="*/ 835117 h 1057110"/>
                    <a:gd name="connsiteX179" fmla="*/ 496842 w 622327"/>
                    <a:gd name="connsiteY179" fmla="*/ 790189 h 1057110"/>
                    <a:gd name="connsiteX180" fmla="*/ 488914 w 622327"/>
                    <a:gd name="connsiteY180" fmla="*/ 782261 h 1057110"/>
                    <a:gd name="connsiteX181" fmla="*/ 486271 w 622327"/>
                    <a:gd name="connsiteY181" fmla="*/ 769047 h 1057110"/>
                    <a:gd name="connsiteX182" fmla="*/ 480985 w 622327"/>
                    <a:gd name="connsiteY182" fmla="*/ 747905 h 1057110"/>
                    <a:gd name="connsiteX183" fmla="*/ 475700 w 622327"/>
                    <a:gd name="connsiteY183" fmla="*/ 716192 h 1057110"/>
                    <a:gd name="connsiteX184" fmla="*/ 483628 w 622327"/>
                    <a:gd name="connsiteY184" fmla="*/ 700335 h 1057110"/>
                    <a:gd name="connsiteX185" fmla="*/ 499485 w 622327"/>
                    <a:gd name="connsiteY185" fmla="*/ 695049 h 1057110"/>
                    <a:gd name="connsiteX186" fmla="*/ 494199 w 622327"/>
                    <a:gd name="connsiteY186" fmla="*/ 658051 h 1057110"/>
                    <a:gd name="connsiteX187" fmla="*/ 488914 w 622327"/>
                    <a:gd name="connsiteY187" fmla="*/ 623695 h 1057110"/>
                    <a:gd name="connsiteX188" fmla="*/ 486271 w 622327"/>
                    <a:gd name="connsiteY188" fmla="*/ 615766 h 1057110"/>
                    <a:gd name="connsiteX189" fmla="*/ 491556 w 622327"/>
                    <a:gd name="connsiteY189" fmla="*/ 570839 h 1057110"/>
                    <a:gd name="connsiteX190" fmla="*/ 496842 w 622327"/>
                    <a:gd name="connsiteY190" fmla="*/ 560268 h 1057110"/>
                    <a:gd name="connsiteX191" fmla="*/ 504770 w 622327"/>
                    <a:gd name="connsiteY191" fmla="*/ 552340 h 1057110"/>
                    <a:gd name="connsiteX192" fmla="*/ 507413 w 622327"/>
                    <a:gd name="connsiteY192" fmla="*/ 517984 h 1057110"/>
                    <a:gd name="connsiteX193" fmla="*/ 520627 w 622327"/>
                    <a:gd name="connsiteY193" fmla="*/ 504770 h 1057110"/>
                    <a:gd name="connsiteX194" fmla="*/ 533841 w 622327"/>
                    <a:gd name="connsiteY194" fmla="*/ 491556 h 1057110"/>
                    <a:gd name="connsiteX195" fmla="*/ 539126 w 622327"/>
                    <a:gd name="connsiteY195" fmla="*/ 483628 h 1057110"/>
                    <a:gd name="connsiteX196" fmla="*/ 541769 w 622327"/>
                    <a:gd name="connsiteY196" fmla="*/ 475699 h 1057110"/>
                    <a:gd name="connsiteX197" fmla="*/ 549697 w 622327"/>
                    <a:gd name="connsiteY197" fmla="*/ 467771 h 1057110"/>
                    <a:gd name="connsiteX198" fmla="*/ 554983 w 622327"/>
                    <a:gd name="connsiteY198" fmla="*/ 459843 h 1057110"/>
                    <a:gd name="connsiteX199" fmla="*/ 568197 w 622327"/>
                    <a:gd name="connsiteY199" fmla="*/ 436058 h 1057110"/>
                    <a:gd name="connsiteX200" fmla="*/ 573482 w 622327"/>
                    <a:gd name="connsiteY200" fmla="*/ 428129 h 1057110"/>
                    <a:gd name="connsiteX201" fmla="*/ 578768 w 622327"/>
                    <a:gd name="connsiteY201" fmla="*/ 412273 h 1057110"/>
                    <a:gd name="connsiteX202" fmla="*/ 581411 w 622327"/>
                    <a:gd name="connsiteY202" fmla="*/ 404344 h 1057110"/>
                    <a:gd name="connsiteX203" fmla="*/ 578768 w 622327"/>
                    <a:gd name="connsiteY203" fmla="*/ 393773 h 1057110"/>
                    <a:gd name="connsiteX204" fmla="*/ 568197 w 622327"/>
                    <a:gd name="connsiteY204" fmla="*/ 377917 h 1057110"/>
                    <a:gd name="connsiteX205" fmla="*/ 565554 w 622327"/>
                    <a:gd name="connsiteY205" fmla="*/ 364703 h 1057110"/>
                    <a:gd name="connsiteX206" fmla="*/ 568197 w 622327"/>
                    <a:gd name="connsiteY206" fmla="*/ 354132 h 1057110"/>
                    <a:gd name="connsiteX207" fmla="*/ 570840 w 622327"/>
                    <a:gd name="connsiteY207" fmla="*/ 332989 h 1057110"/>
                    <a:gd name="connsiteX208" fmla="*/ 576125 w 622327"/>
                    <a:gd name="connsiteY208" fmla="*/ 317133 h 1057110"/>
                    <a:gd name="connsiteX209" fmla="*/ 581411 w 622327"/>
                    <a:gd name="connsiteY209" fmla="*/ 301276 h 1057110"/>
                    <a:gd name="connsiteX210" fmla="*/ 586696 w 622327"/>
                    <a:gd name="connsiteY210" fmla="*/ 282777 h 1057110"/>
                    <a:gd name="connsiteX211" fmla="*/ 591982 w 622327"/>
                    <a:gd name="connsiteY211" fmla="*/ 266920 h 1057110"/>
                    <a:gd name="connsiteX212" fmla="*/ 594625 w 622327"/>
                    <a:gd name="connsiteY212" fmla="*/ 253706 h 1057110"/>
                    <a:gd name="connsiteX213" fmla="*/ 597267 w 622327"/>
                    <a:gd name="connsiteY213" fmla="*/ 237849 h 1057110"/>
                    <a:gd name="connsiteX214" fmla="*/ 599910 w 622327"/>
                    <a:gd name="connsiteY214" fmla="*/ 229921 h 1057110"/>
                    <a:gd name="connsiteX215" fmla="*/ 602553 w 622327"/>
                    <a:gd name="connsiteY215" fmla="*/ 219350 h 1057110"/>
                    <a:gd name="connsiteX216" fmla="*/ 607838 w 622327"/>
                    <a:gd name="connsiteY216" fmla="*/ 203493 h 1057110"/>
                    <a:gd name="connsiteX217" fmla="*/ 621052 w 622327"/>
                    <a:gd name="connsiteY217" fmla="*/ 179708 h 1057110"/>
                    <a:gd name="connsiteX218" fmla="*/ 618409 w 622327"/>
                    <a:gd name="connsiteY218" fmla="*/ 150638 h 1057110"/>
                    <a:gd name="connsiteX0" fmla="*/ 618409 w 622327"/>
                    <a:gd name="connsiteY0" fmla="*/ 150638 h 1057110"/>
                    <a:gd name="connsiteX1" fmla="*/ 602553 w 622327"/>
                    <a:gd name="connsiteY1" fmla="*/ 147995 h 1057110"/>
                    <a:gd name="connsiteX2" fmla="*/ 560268 w 622327"/>
                    <a:gd name="connsiteY2" fmla="*/ 153281 h 1057110"/>
                    <a:gd name="connsiteX3" fmla="*/ 552340 w 622327"/>
                    <a:gd name="connsiteY3" fmla="*/ 155923 h 1057110"/>
                    <a:gd name="connsiteX4" fmla="*/ 528555 w 622327"/>
                    <a:gd name="connsiteY4" fmla="*/ 158566 h 1057110"/>
                    <a:gd name="connsiteX5" fmla="*/ 512698 w 622327"/>
                    <a:gd name="connsiteY5" fmla="*/ 153281 h 1057110"/>
                    <a:gd name="connsiteX6" fmla="*/ 504770 w 622327"/>
                    <a:gd name="connsiteY6" fmla="*/ 150638 h 1057110"/>
                    <a:gd name="connsiteX7" fmla="*/ 499485 w 622327"/>
                    <a:gd name="connsiteY7" fmla="*/ 142710 h 1057110"/>
                    <a:gd name="connsiteX8" fmla="*/ 483628 w 622327"/>
                    <a:gd name="connsiteY8" fmla="*/ 137424 h 1057110"/>
                    <a:gd name="connsiteX9" fmla="*/ 428130 w 622327"/>
                    <a:gd name="connsiteY9" fmla="*/ 132139 h 1057110"/>
                    <a:gd name="connsiteX10" fmla="*/ 420201 w 622327"/>
                    <a:gd name="connsiteY10" fmla="*/ 129496 h 1057110"/>
                    <a:gd name="connsiteX11" fmla="*/ 417559 w 622327"/>
                    <a:gd name="connsiteY11" fmla="*/ 121567 h 1057110"/>
                    <a:gd name="connsiteX12" fmla="*/ 401702 w 622327"/>
                    <a:gd name="connsiteY12" fmla="*/ 116282 h 1057110"/>
                    <a:gd name="connsiteX13" fmla="*/ 393774 w 622327"/>
                    <a:gd name="connsiteY13" fmla="*/ 110996 h 1057110"/>
                    <a:gd name="connsiteX14" fmla="*/ 380560 w 622327"/>
                    <a:gd name="connsiteY14" fmla="*/ 113639 h 1057110"/>
                    <a:gd name="connsiteX15" fmla="*/ 372631 w 622327"/>
                    <a:gd name="connsiteY15" fmla="*/ 118925 h 1057110"/>
                    <a:gd name="connsiteX16" fmla="*/ 364703 w 622327"/>
                    <a:gd name="connsiteY16" fmla="*/ 121567 h 1057110"/>
                    <a:gd name="connsiteX17" fmla="*/ 348846 w 622327"/>
                    <a:gd name="connsiteY17" fmla="*/ 118925 h 1057110"/>
                    <a:gd name="connsiteX18" fmla="*/ 346204 w 622327"/>
                    <a:gd name="connsiteY18" fmla="*/ 110996 h 1057110"/>
                    <a:gd name="connsiteX19" fmla="*/ 338275 w 622327"/>
                    <a:gd name="connsiteY19" fmla="*/ 108354 h 1057110"/>
                    <a:gd name="connsiteX20" fmla="*/ 319776 w 622327"/>
                    <a:gd name="connsiteY20" fmla="*/ 84569 h 1057110"/>
                    <a:gd name="connsiteX21" fmla="*/ 306562 w 622327"/>
                    <a:gd name="connsiteY21" fmla="*/ 71355 h 1057110"/>
                    <a:gd name="connsiteX22" fmla="*/ 301277 w 622327"/>
                    <a:gd name="connsiteY22" fmla="*/ 63426 h 1057110"/>
                    <a:gd name="connsiteX23" fmla="*/ 280134 w 622327"/>
                    <a:gd name="connsiteY23" fmla="*/ 58141 h 1057110"/>
                    <a:gd name="connsiteX24" fmla="*/ 272206 w 622327"/>
                    <a:gd name="connsiteY24" fmla="*/ 52855 h 1057110"/>
                    <a:gd name="connsiteX25" fmla="*/ 256349 w 622327"/>
                    <a:gd name="connsiteY25" fmla="*/ 47570 h 1057110"/>
                    <a:gd name="connsiteX26" fmla="*/ 248421 w 622327"/>
                    <a:gd name="connsiteY26" fmla="*/ 44927 h 1057110"/>
                    <a:gd name="connsiteX27" fmla="*/ 221993 w 622327"/>
                    <a:gd name="connsiteY27" fmla="*/ 42284 h 1057110"/>
                    <a:gd name="connsiteX28" fmla="*/ 214065 w 622327"/>
                    <a:gd name="connsiteY28" fmla="*/ 36999 h 1057110"/>
                    <a:gd name="connsiteX29" fmla="*/ 211422 w 622327"/>
                    <a:gd name="connsiteY29" fmla="*/ 29070 h 1057110"/>
                    <a:gd name="connsiteX30" fmla="*/ 203494 w 622327"/>
                    <a:gd name="connsiteY30" fmla="*/ 10571 h 1057110"/>
                    <a:gd name="connsiteX31" fmla="*/ 195566 w 622327"/>
                    <a:gd name="connsiteY31" fmla="*/ 7928 h 1057110"/>
                    <a:gd name="connsiteX32" fmla="*/ 190280 w 622327"/>
                    <a:gd name="connsiteY32" fmla="*/ 0 h 1057110"/>
                    <a:gd name="connsiteX33" fmla="*/ 184994 w 622327"/>
                    <a:gd name="connsiteY33" fmla="*/ 7928 h 1057110"/>
                    <a:gd name="connsiteX34" fmla="*/ 177066 w 622327"/>
                    <a:gd name="connsiteY34" fmla="*/ 15856 h 1057110"/>
                    <a:gd name="connsiteX35" fmla="*/ 161209 w 622327"/>
                    <a:gd name="connsiteY35" fmla="*/ 21142 h 1057110"/>
                    <a:gd name="connsiteX36" fmla="*/ 153281 w 622327"/>
                    <a:gd name="connsiteY36" fmla="*/ 23785 h 1057110"/>
                    <a:gd name="connsiteX37" fmla="*/ 129496 w 622327"/>
                    <a:gd name="connsiteY37" fmla="*/ 29070 h 1057110"/>
                    <a:gd name="connsiteX38" fmla="*/ 124211 w 622327"/>
                    <a:gd name="connsiteY38" fmla="*/ 36999 h 1057110"/>
                    <a:gd name="connsiteX39" fmla="*/ 121568 w 622327"/>
                    <a:gd name="connsiteY39" fmla="*/ 44927 h 1057110"/>
                    <a:gd name="connsiteX40" fmla="*/ 113640 w 622327"/>
                    <a:gd name="connsiteY40" fmla="*/ 52855 h 1057110"/>
                    <a:gd name="connsiteX41" fmla="*/ 110997 w 622327"/>
                    <a:gd name="connsiteY41" fmla="*/ 76640 h 1057110"/>
                    <a:gd name="connsiteX42" fmla="*/ 110997 w 622327"/>
                    <a:gd name="connsiteY42" fmla="*/ 100425 h 1057110"/>
                    <a:gd name="connsiteX43" fmla="*/ 108354 w 622327"/>
                    <a:gd name="connsiteY43" fmla="*/ 124210 h 1057110"/>
                    <a:gd name="connsiteX44" fmla="*/ 110997 w 622327"/>
                    <a:gd name="connsiteY44" fmla="*/ 134781 h 1057110"/>
                    <a:gd name="connsiteX45" fmla="*/ 108354 w 622327"/>
                    <a:gd name="connsiteY45" fmla="*/ 142710 h 1057110"/>
                    <a:gd name="connsiteX46" fmla="*/ 105711 w 622327"/>
                    <a:gd name="connsiteY46" fmla="*/ 158566 h 1057110"/>
                    <a:gd name="connsiteX47" fmla="*/ 108354 w 622327"/>
                    <a:gd name="connsiteY47" fmla="*/ 169137 h 1057110"/>
                    <a:gd name="connsiteX48" fmla="*/ 105711 w 622327"/>
                    <a:gd name="connsiteY48" fmla="*/ 177066 h 1057110"/>
                    <a:gd name="connsiteX49" fmla="*/ 97783 w 622327"/>
                    <a:gd name="connsiteY49" fmla="*/ 198208 h 1057110"/>
                    <a:gd name="connsiteX50" fmla="*/ 95140 w 622327"/>
                    <a:gd name="connsiteY50" fmla="*/ 208779 h 1057110"/>
                    <a:gd name="connsiteX51" fmla="*/ 87212 w 622327"/>
                    <a:gd name="connsiteY51" fmla="*/ 211422 h 1057110"/>
                    <a:gd name="connsiteX52" fmla="*/ 84569 w 622327"/>
                    <a:gd name="connsiteY52" fmla="*/ 219350 h 1057110"/>
                    <a:gd name="connsiteX53" fmla="*/ 87212 w 622327"/>
                    <a:gd name="connsiteY53" fmla="*/ 235207 h 1057110"/>
                    <a:gd name="connsiteX54" fmla="*/ 100426 w 622327"/>
                    <a:gd name="connsiteY54" fmla="*/ 251063 h 1057110"/>
                    <a:gd name="connsiteX55" fmla="*/ 105711 w 622327"/>
                    <a:gd name="connsiteY55" fmla="*/ 266920 h 1057110"/>
                    <a:gd name="connsiteX56" fmla="*/ 108354 w 622327"/>
                    <a:gd name="connsiteY56" fmla="*/ 274848 h 1057110"/>
                    <a:gd name="connsiteX57" fmla="*/ 113640 w 622327"/>
                    <a:gd name="connsiteY57" fmla="*/ 295991 h 1057110"/>
                    <a:gd name="connsiteX58" fmla="*/ 124211 w 622327"/>
                    <a:gd name="connsiteY58" fmla="*/ 311847 h 1057110"/>
                    <a:gd name="connsiteX59" fmla="*/ 132139 w 622327"/>
                    <a:gd name="connsiteY59" fmla="*/ 317133 h 1057110"/>
                    <a:gd name="connsiteX60" fmla="*/ 150638 w 622327"/>
                    <a:gd name="connsiteY60" fmla="*/ 340918 h 1057110"/>
                    <a:gd name="connsiteX61" fmla="*/ 158567 w 622327"/>
                    <a:gd name="connsiteY61" fmla="*/ 343560 h 1057110"/>
                    <a:gd name="connsiteX62" fmla="*/ 166495 w 622327"/>
                    <a:gd name="connsiteY62" fmla="*/ 359417 h 1057110"/>
                    <a:gd name="connsiteX63" fmla="*/ 174423 w 622327"/>
                    <a:gd name="connsiteY63" fmla="*/ 375274 h 1057110"/>
                    <a:gd name="connsiteX64" fmla="*/ 190280 w 622327"/>
                    <a:gd name="connsiteY64" fmla="*/ 380559 h 1057110"/>
                    <a:gd name="connsiteX65" fmla="*/ 224636 w 622327"/>
                    <a:gd name="connsiteY65" fmla="*/ 385845 h 1057110"/>
                    <a:gd name="connsiteX66" fmla="*/ 245778 w 622327"/>
                    <a:gd name="connsiteY66" fmla="*/ 391130 h 1057110"/>
                    <a:gd name="connsiteX67" fmla="*/ 256349 w 622327"/>
                    <a:gd name="connsiteY67" fmla="*/ 406987 h 1057110"/>
                    <a:gd name="connsiteX68" fmla="*/ 261635 w 622327"/>
                    <a:gd name="connsiteY68" fmla="*/ 422844 h 1057110"/>
                    <a:gd name="connsiteX69" fmla="*/ 264278 w 622327"/>
                    <a:gd name="connsiteY69" fmla="*/ 430772 h 1057110"/>
                    <a:gd name="connsiteX70" fmla="*/ 269563 w 622327"/>
                    <a:gd name="connsiteY70" fmla="*/ 438700 h 1057110"/>
                    <a:gd name="connsiteX71" fmla="*/ 277492 w 622327"/>
                    <a:gd name="connsiteY71" fmla="*/ 454557 h 1057110"/>
                    <a:gd name="connsiteX72" fmla="*/ 285420 w 622327"/>
                    <a:gd name="connsiteY72" fmla="*/ 459843 h 1057110"/>
                    <a:gd name="connsiteX73" fmla="*/ 288063 w 622327"/>
                    <a:gd name="connsiteY73" fmla="*/ 478342 h 1057110"/>
                    <a:gd name="connsiteX74" fmla="*/ 290705 w 622327"/>
                    <a:gd name="connsiteY74" fmla="*/ 486270 h 1057110"/>
                    <a:gd name="connsiteX75" fmla="*/ 299818 w 622327"/>
                    <a:gd name="connsiteY75" fmla="*/ 511225 h 1057110"/>
                    <a:gd name="connsiteX76" fmla="*/ 301277 w 622327"/>
                    <a:gd name="connsiteY76" fmla="*/ 523269 h 1057110"/>
                    <a:gd name="connsiteX77" fmla="*/ 306562 w 622327"/>
                    <a:gd name="connsiteY77" fmla="*/ 531197 h 1057110"/>
                    <a:gd name="connsiteX78" fmla="*/ 314490 w 622327"/>
                    <a:gd name="connsiteY78" fmla="*/ 536483 h 1057110"/>
                    <a:gd name="connsiteX79" fmla="*/ 317133 w 622327"/>
                    <a:gd name="connsiteY79" fmla="*/ 544411 h 1057110"/>
                    <a:gd name="connsiteX80" fmla="*/ 314490 w 622327"/>
                    <a:gd name="connsiteY80" fmla="*/ 552340 h 1057110"/>
                    <a:gd name="connsiteX81" fmla="*/ 298634 w 622327"/>
                    <a:gd name="connsiteY81" fmla="*/ 552340 h 1057110"/>
                    <a:gd name="connsiteX82" fmla="*/ 288063 w 622327"/>
                    <a:gd name="connsiteY82" fmla="*/ 536483 h 1057110"/>
                    <a:gd name="connsiteX83" fmla="*/ 280134 w 622327"/>
                    <a:gd name="connsiteY83" fmla="*/ 533840 h 1057110"/>
                    <a:gd name="connsiteX84" fmla="*/ 264278 w 622327"/>
                    <a:gd name="connsiteY84" fmla="*/ 523269 h 1057110"/>
                    <a:gd name="connsiteX85" fmla="*/ 245778 w 622327"/>
                    <a:gd name="connsiteY85" fmla="*/ 510055 h 1057110"/>
                    <a:gd name="connsiteX86" fmla="*/ 237850 w 622327"/>
                    <a:gd name="connsiteY86" fmla="*/ 507412 h 1057110"/>
                    <a:gd name="connsiteX87" fmla="*/ 229922 w 622327"/>
                    <a:gd name="connsiteY87" fmla="*/ 504770 h 1057110"/>
                    <a:gd name="connsiteX88" fmla="*/ 221993 w 622327"/>
                    <a:gd name="connsiteY88" fmla="*/ 507412 h 1057110"/>
                    <a:gd name="connsiteX89" fmla="*/ 214065 w 622327"/>
                    <a:gd name="connsiteY89" fmla="*/ 512698 h 1057110"/>
                    <a:gd name="connsiteX90" fmla="*/ 195566 w 622327"/>
                    <a:gd name="connsiteY90" fmla="*/ 507412 h 1057110"/>
                    <a:gd name="connsiteX91" fmla="*/ 187637 w 622327"/>
                    <a:gd name="connsiteY91" fmla="*/ 499484 h 1057110"/>
                    <a:gd name="connsiteX92" fmla="*/ 179709 w 622327"/>
                    <a:gd name="connsiteY92" fmla="*/ 483628 h 1057110"/>
                    <a:gd name="connsiteX93" fmla="*/ 168614 w 622327"/>
                    <a:gd name="connsiteY93" fmla="*/ 466436 h 1057110"/>
                    <a:gd name="connsiteX94" fmla="*/ 152759 w 622327"/>
                    <a:gd name="connsiteY94" fmla="*/ 463271 h 1057110"/>
                    <a:gd name="connsiteX95" fmla="*/ 132139 w 622327"/>
                    <a:gd name="connsiteY95" fmla="*/ 463793 h 1057110"/>
                    <a:gd name="connsiteX96" fmla="*/ 114424 w 622327"/>
                    <a:gd name="connsiteY96" fmla="*/ 477268 h 1057110"/>
                    <a:gd name="connsiteX97" fmla="*/ 91162 w 622327"/>
                    <a:gd name="connsiteY97" fmla="*/ 503435 h 1057110"/>
                    <a:gd name="connsiteX98" fmla="*/ 84569 w 622327"/>
                    <a:gd name="connsiteY98" fmla="*/ 533840 h 1057110"/>
                    <a:gd name="connsiteX99" fmla="*/ 76641 w 622327"/>
                    <a:gd name="connsiteY99" fmla="*/ 539126 h 1057110"/>
                    <a:gd name="connsiteX100" fmla="*/ 63427 w 622327"/>
                    <a:gd name="connsiteY100" fmla="*/ 554982 h 1057110"/>
                    <a:gd name="connsiteX101" fmla="*/ 55498 w 622327"/>
                    <a:gd name="connsiteY101" fmla="*/ 560268 h 1057110"/>
                    <a:gd name="connsiteX102" fmla="*/ 44927 w 622327"/>
                    <a:gd name="connsiteY102" fmla="*/ 576125 h 1057110"/>
                    <a:gd name="connsiteX103" fmla="*/ 39642 w 622327"/>
                    <a:gd name="connsiteY103" fmla="*/ 584053 h 1057110"/>
                    <a:gd name="connsiteX104" fmla="*/ 29855 w 622327"/>
                    <a:gd name="connsiteY104" fmla="*/ 584838 h 1057110"/>
                    <a:gd name="connsiteX105" fmla="*/ 23785 w 622327"/>
                    <a:gd name="connsiteY105" fmla="*/ 607838 h 1057110"/>
                    <a:gd name="connsiteX106" fmla="*/ 21142 w 622327"/>
                    <a:gd name="connsiteY106" fmla="*/ 615766 h 1057110"/>
                    <a:gd name="connsiteX107" fmla="*/ 8451 w 622327"/>
                    <a:gd name="connsiteY107" fmla="*/ 635077 h 1057110"/>
                    <a:gd name="connsiteX108" fmla="*/ 29071 w 622327"/>
                    <a:gd name="connsiteY108" fmla="*/ 626337 h 1057110"/>
                    <a:gd name="connsiteX109" fmla="*/ 32236 w 622327"/>
                    <a:gd name="connsiteY109" fmla="*/ 634266 h 1057110"/>
                    <a:gd name="connsiteX110" fmla="*/ 42285 w 622327"/>
                    <a:gd name="connsiteY110" fmla="*/ 650122 h 1057110"/>
                    <a:gd name="connsiteX111" fmla="*/ 35402 w 622327"/>
                    <a:gd name="connsiteY111" fmla="*/ 663597 h 1057110"/>
                    <a:gd name="connsiteX112" fmla="*/ 38045 w 622327"/>
                    <a:gd name="connsiteY112" fmla="*/ 683432 h 1057110"/>
                    <a:gd name="connsiteX113" fmla="*/ 44927 w 622327"/>
                    <a:gd name="connsiteY113" fmla="*/ 689764 h 1057110"/>
                    <a:gd name="connsiteX114" fmla="*/ 39642 w 622327"/>
                    <a:gd name="connsiteY114" fmla="*/ 697692 h 1057110"/>
                    <a:gd name="connsiteX115" fmla="*/ 23785 w 622327"/>
                    <a:gd name="connsiteY115" fmla="*/ 713549 h 1057110"/>
                    <a:gd name="connsiteX116" fmla="*/ 15857 w 622327"/>
                    <a:gd name="connsiteY116" fmla="*/ 729406 h 1057110"/>
                    <a:gd name="connsiteX117" fmla="*/ 10571 w 622327"/>
                    <a:gd name="connsiteY117" fmla="*/ 745262 h 1057110"/>
                    <a:gd name="connsiteX118" fmla="*/ 0 w 622327"/>
                    <a:gd name="connsiteY118" fmla="*/ 761119 h 1057110"/>
                    <a:gd name="connsiteX119" fmla="*/ 2643 w 622327"/>
                    <a:gd name="connsiteY119" fmla="*/ 771690 h 1057110"/>
                    <a:gd name="connsiteX120" fmla="*/ 7929 w 622327"/>
                    <a:gd name="connsiteY120" fmla="*/ 787547 h 1057110"/>
                    <a:gd name="connsiteX121" fmla="*/ 10571 w 622327"/>
                    <a:gd name="connsiteY121" fmla="*/ 795475 h 1057110"/>
                    <a:gd name="connsiteX122" fmla="*/ 15857 w 622327"/>
                    <a:gd name="connsiteY122" fmla="*/ 816617 h 1057110"/>
                    <a:gd name="connsiteX123" fmla="*/ 39642 w 622327"/>
                    <a:gd name="connsiteY123" fmla="*/ 832474 h 1057110"/>
                    <a:gd name="connsiteX124" fmla="*/ 47570 w 622327"/>
                    <a:gd name="connsiteY124" fmla="*/ 837759 h 1057110"/>
                    <a:gd name="connsiteX125" fmla="*/ 55498 w 622327"/>
                    <a:gd name="connsiteY125" fmla="*/ 840402 h 1057110"/>
                    <a:gd name="connsiteX126" fmla="*/ 60784 w 622327"/>
                    <a:gd name="connsiteY126" fmla="*/ 848330 h 1057110"/>
                    <a:gd name="connsiteX127" fmla="*/ 73998 w 622327"/>
                    <a:gd name="connsiteY127" fmla="*/ 874758 h 1057110"/>
                    <a:gd name="connsiteX128" fmla="*/ 89855 w 622327"/>
                    <a:gd name="connsiteY128" fmla="*/ 880044 h 1057110"/>
                    <a:gd name="connsiteX129" fmla="*/ 97783 w 622327"/>
                    <a:gd name="connsiteY129" fmla="*/ 895900 h 1057110"/>
                    <a:gd name="connsiteX130" fmla="*/ 105711 w 622327"/>
                    <a:gd name="connsiteY130" fmla="*/ 901186 h 1057110"/>
                    <a:gd name="connsiteX131" fmla="*/ 121568 w 622327"/>
                    <a:gd name="connsiteY131" fmla="*/ 911757 h 1057110"/>
                    <a:gd name="connsiteX132" fmla="*/ 129496 w 622327"/>
                    <a:gd name="connsiteY132" fmla="*/ 919685 h 1057110"/>
                    <a:gd name="connsiteX133" fmla="*/ 137425 w 622327"/>
                    <a:gd name="connsiteY133" fmla="*/ 922328 h 1057110"/>
                    <a:gd name="connsiteX134" fmla="*/ 147996 w 622327"/>
                    <a:gd name="connsiteY134" fmla="*/ 938185 h 1057110"/>
                    <a:gd name="connsiteX135" fmla="*/ 132139 w 622327"/>
                    <a:gd name="connsiteY135" fmla="*/ 969898 h 1057110"/>
                    <a:gd name="connsiteX136" fmla="*/ 126853 w 622327"/>
                    <a:gd name="connsiteY136" fmla="*/ 977826 h 1057110"/>
                    <a:gd name="connsiteX137" fmla="*/ 124211 w 622327"/>
                    <a:gd name="connsiteY137" fmla="*/ 991040 h 1057110"/>
                    <a:gd name="connsiteX138" fmla="*/ 121568 w 622327"/>
                    <a:gd name="connsiteY138" fmla="*/ 1009540 h 1057110"/>
                    <a:gd name="connsiteX139" fmla="*/ 116282 w 622327"/>
                    <a:gd name="connsiteY139" fmla="*/ 1025396 h 1057110"/>
                    <a:gd name="connsiteX140" fmla="*/ 126853 w 622327"/>
                    <a:gd name="connsiteY140" fmla="*/ 1038610 h 1057110"/>
                    <a:gd name="connsiteX141" fmla="*/ 132139 w 622327"/>
                    <a:gd name="connsiteY141" fmla="*/ 1046539 h 1057110"/>
                    <a:gd name="connsiteX142" fmla="*/ 158567 w 622327"/>
                    <a:gd name="connsiteY142" fmla="*/ 1049181 h 1057110"/>
                    <a:gd name="connsiteX143" fmla="*/ 174423 w 622327"/>
                    <a:gd name="connsiteY143" fmla="*/ 1057110 h 1057110"/>
                    <a:gd name="connsiteX144" fmla="*/ 182352 w 622327"/>
                    <a:gd name="connsiteY144" fmla="*/ 1054467 h 1057110"/>
                    <a:gd name="connsiteX145" fmla="*/ 198208 w 622327"/>
                    <a:gd name="connsiteY145" fmla="*/ 1043896 h 1057110"/>
                    <a:gd name="connsiteX146" fmla="*/ 214065 w 622327"/>
                    <a:gd name="connsiteY146" fmla="*/ 1038610 h 1057110"/>
                    <a:gd name="connsiteX147" fmla="*/ 240493 w 622327"/>
                    <a:gd name="connsiteY147" fmla="*/ 1041253 h 1057110"/>
                    <a:gd name="connsiteX148" fmla="*/ 248421 w 622327"/>
                    <a:gd name="connsiteY148" fmla="*/ 1043896 h 1057110"/>
                    <a:gd name="connsiteX149" fmla="*/ 272206 w 622327"/>
                    <a:gd name="connsiteY149" fmla="*/ 1041253 h 1057110"/>
                    <a:gd name="connsiteX150" fmla="*/ 288063 w 622327"/>
                    <a:gd name="connsiteY150" fmla="*/ 1035967 h 1057110"/>
                    <a:gd name="connsiteX151" fmla="*/ 303919 w 622327"/>
                    <a:gd name="connsiteY151" fmla="*/ 1025396 h 1057110"/>
                    <a:gd name="connsiteX152" fmla="*/ 311848 w 622327"/>
                    <a:gd name="connsiteY152" fmla="*/ 1020111 h 1057110"/>
                    <a:gd name="connsiteX153" fmla="*/ 322419 w 622327"/>
                    <a:gd name="connsiteY153" fmla="*/ 1017468 h 1057110"/>
                    <a:gd name="connsiteX154" fmla="*/ 354132 w 622327"/>
                    <a:gd name="connsiteY154" fmla="*/ 1025396 h 1057110"/>
                    <a:gd name="connsiteX155" fmla="*/ 362060 w 622327"/>
                    <a:gd name="connsiteY155" fmla="*/ 1028039 h 1057110"/>
                    <a:gd name="connsiteX156" fmla="*/ 369989 w 622327"/>
                    <a:gd name="connsiteY156" fmla="*/ 1030682 h 1057110"/>
                    <a:gd name="connsiteX157" fmla="*/ 377917 w 622327"/>
                    <a:gd name="connsiteY157" fmla="*/ 1035967 h 1057110"/>
                    <a:gd name="connsiteX158" fmla="*/ 393774 w 622327"/>
                    <a:gd name="connsiteY158" fmla="*/ 1041253 h 1057110"/>
                    <a:gd name="connsiteX159" fmla="*/ 401702 w 622327"/>
                    <a:gd name="connsiteY159" fmla="*/ 1043896 h 1057110"/>
                    <a:gd name="connsiteX160" fmla="*/ 409630 w 622327"/>
                    <a:gd name="connsiteY160" fmla="*/ 1046539 h 1057110"/>
                    <a:gd name="connsiteX161" fmla="*/ 425487 w 622327"/>
                    <a:gd name="connsiteY161" fmla="*/ 1043896 h 1057110"/>
                    <a:gd name="connsiteX162" fmla="*/ 480985 w 622327"/>
                    <a:gd name="connsiteY162" fmla="*/ 1033325 h 1057110"/>
                    <a:gd name="connsiteX163" fmla="*/ 478342 w 622327"/>
                    <a:gd name="connsiteY163" fmla="*/ 1025396 h 1057110"/>
                    <a:gd name="connsiteX164" fmla="*/ 486271 w 622327"/>
                    <a:gd name="connsiteY164" fmla="*/ 1009540 h 1057110"/>
                    <a:gd name="connsiteX165" fmla="*/ 483628 w 622327"/>
                    <a:gd name="connsiteY165" fmla="*/ 985755 h 1057110"/>
                    <a:gd name="connsiteX166" fmla="*/ 475700 w 622327"/>
                    <a:gd name="connsiteY166" fmla="*/ 983112 h 1057110"/>
                    <a:gd name="connsiteX167" fmla="*/ 470414 w 622327"/>
                    <a:gd name="connsiteY167" fmla="*/ 975184 h 1057110"/>
                    <a:gd name="connsiteX168" fmla="*/ 462486 w 622327"/>
                    <a:gd name="connsiteY168" fmla="*/ 969898 h 1057110"/>
                    <a:gd name="connsiteX169" fmla="*/ 454557 w 622327"/>
                    <a:gd name="connsiteY169" fmla="*/ 961970 h 1057110"/>
                    <a:gd name="connsiteX170" fmla="*/ 457200 w 622327"/>
                    <a:gd name="connsiteY170" fmla="*/ 951399 h 1057110"/>
                    <a:gd name="connsiteX171" fmla="*/ 459843 w 622327"/>
                    <a:gd name="connsiteY171" fmla="*/ 943470 h 1057110"/>
                    <a:gd name="connsiteX172" fmla="*/ 454557 w 622327"/>
                    <a:gd name="connsiteY172" fmla="*/ 917043 h 1057110"/>
                    <a:gd name="connsiteX173" fmla="*/ 457200 w 622327"/>
                    <a:gd name="connsiteY173" fmla="*/ 903829 h 1057110"/>
                    <a:gd name="connsiteX174" fmla="*/ 465129 w 622327"/>
                    <a:gd name="connsiteY174" fmla="*/ 898543 h 1057110"/>
                    <a:gd name="connsiteX175" fmla="*/ 483628 w 622327"/>
                    <a:gd name="connsiteY175" fmla="*/ 893258 h 1057110"/>
                    <a:gd name="connsiteX176" fmla="*/ 488914 w 622327"/>
                    <a:gd name="connsiteY176" fmla="*/ 885329 h 1057110"/>
                    <a:gd name="connsiteX177" fmla="*/ 494199 w 622327"/>
                    <a:gd name="connsiteY177" fmla="*/ 845688 h 1057110"/>
                    <a:gd name="connsiteX178" fmla="*/ 496842 w 622327"/>
                    <a:gd name="connsiteY178" fmla="*/ 835117 h 1057110"/>
                    <a:gd name="connsiteX179" fmla="*/ 496842 w 622327"/>
                    <a:gd name="connsiteY179" fmla="*/ 790189 h 1057110"/>
                    <a:gd name="connsiteX180" fmla="*/ 488914 w 622327"/>
                    <a:gd name="connsiteY180" fmla="*/ 782261 h 1057110"/>
                    <a:gd name="connsiteX181" fmla="*/ 486271 w 622327"/>
                    <a:gd name="connsiteY181" fmla="*/ 769047 h 1057110"/>
                    <a:gd name="connsiteX182" fmla="*/ 480985 w 622327"/>
                    <a:gd name="connsiteY182" fmla="*/ 747905 h 1057110"/>
                    <a:gd name="connsiteX183" fmla="*/ 475700 w 622327"/>
                    <a:gd name="connsiteY183" fmla="*/ 716192 h 1057110"/>
                    <a:gd name="connsiteX184" fmla="*/ 483628 w 622327"/>
                    <a:gd name="connsiteY184" fmla="*/ 700335 h 1057110"/>
                    <a:gd name="connsiteX185" fmla="*/ 499485 w 622327"/>
                    <a:gd name="connsiteY185" fmla="*/ 695049 h 1057110"/>
                    <a:gd name="connsiteX186" fmla="*/ 494199 w 622327"/>
                    <a:gd name="connsiteY186" fmla="*/ 658051 h 1057110"/>
                    <a:gd name="connsiteX187" fmla="*/ 488914 w 622327"/>
                    <a:gd name="connsiteY187" fmla="*/ 623695 h 1057110"/>
                    <a:gd name="connsiteX188" fmla="*/ 486271 w 622327"/>
                    <a:gd name="connsiteY188" fmla="*/ 615766 h 1057110"/>
                    <a:gd name="connsiteX189" fmla="*/ 491556 w 622327"/>
                    <a:gd name="connsiteY189" fmla="*/ 570839 h 1057110"/>
                    <a:gd name="connsiteX190" fmla="*/ 496842 w 622327"/>
                    <a:gd name="connsiteY190" fmla="*/ 560268 h 1057110"/>
                    <a:gd name="connsiteX191" fmla="*/ 504770 w 622327"/>
                    <a:gd name="connsiteY191" fmla="*/ 552340 h 1057110"/>
                    <a:gd name="connsiteX192" fmla="*/ 507413 w 622327"/>
                    <a:gd name="connsiteY192" fmla="*/ 517984 h 1057110"/>
                    <a:gd name="connsiteX193" fmla="*/ 520627 w 622327"/>
                    <a:gd name="connsiteY193" fmla="*/ 504770 h 1057110"/>
                    <a:gd name="connsiteX194" fmla="*/ 533841 w 622327"/>
                    <a:gd name="connsiteY194" fmla="*/ 491556 h 1057110"/>
                    <a:gd name="connsiteX195" fmla="*/ 539126 w 622327"/>
                    <a:gd name="connsiteY195" fmla="*/ 483628 h 1057110"/>
                    <a:gd name="connsiteX196" fmla="*/ 541769 w 622327"/>
                    <a:gd name="connsiteY196" fmla="*/ 475699 h 1057110"/>
                    <a:gd name="connsiteX197" fmla="*/ 549697 w 622327"/>
                    <a:gd name="connsiteY197" fmla="*/ 467771 h 1057110"/>
                    <a:gd name="connsiteX198" fmla="*/ 554983 w 622327"/>
                    <a:gd name="connsiteY198" fmla="*/ 459843 h 1057110"/>
                    <a:gd name="connsiteX199" fmla="*/ 568197 w 622327"/>
                    <a:gd name="connsiteY199" fmla="*/ 436058 h 1057110"/>
                    <a:gd name="connsiteX200" fmla="*/ 573482 w 622327"/>
                    <a:gd name="connsiteY200" fmla="*/ 428129 h 1057110"/>
                    <a:gd name="connsiteX201" fmla="*/ 578768 w 622327"/>
                    <a:gd name="connsiteY201" fmla="*/ 412273 h 1057110"/>
                    <a:gd name="connsiteX202" fmla="*/ 581411 w 622327"/>
                    <a:gd name="connsiteY202" fmla="*/ 404344 h 1057110"/>
                    <a:gd name="connsiteX203" fmla="*/ 578768 w 622327"/>
                    <a:gd name="connsiteY203" fmla="*/ 393773 h 1057110"/>
                    <a:gd name="connsiteX204" fmla="*/ 568197 w 622327"/>
                    <a:gd name="connsiteY204" fmla="*/ 377917 h 1057110"/>
                    <a:gd name="connsiteX205" fmla="*/ 565554 w 622327"/>
                    <a:gd name="connsiteY205" fmla="*/ 364703 h 1057110"/>
                    <a:gd name="connsiteX206" fmla="*/ 568197 w 622327"/>
                    <a:gd name="connsiteY206" fmla="*/ 354132 h 1057110"/>
                    <a:gd name="connsiteX207" fmla="*/ 570840 w 622327"/>
                    <a:gd name="connsiteY207" fmla="*/ 332989 h 1057110"/>
                    <a:gd name="connsiteX208" fmla="*/ 576125 w 622327"/>
                    <a:gd name="connsiteY208" fmla="*/ 317133 h 1057110"/>
                    <a:gd name="connsiteX209" fmla="*/ 581411 w 622327"/>
                    <a:gd name="connsiteY209" fmla="*/ 301276 h 1057110"/>
                    <a:gd name="connsiteX210" fmla="*/ 586696 w 622327"/>
                    <a:gd name="connsiteY210" fmla="*/ 282777 h 1057110"/>
                    <a:gd name="connsiteX211" fmla="*/ 591982 w 622327"/>
                    <a:gd name="connsiteY211" fmla="*/ 266920 h 1057110"/>
                    <a:gd name="connsiteX212" fmla="*/ 594625 w 622327"/>
                    <a:gd name="connsiteY212" fmla="*/ 253706 h 1057110"/>
                    <a:gd name="connsiteX213" fmla="*/ 597267 w 622327"/>
                    <a:gd name="connsiteY213" fmla="*/ 237849 h 1057110"/>
                    <a:gd name="connsiteX214" fmla="*/ 599910 w 622327"/>
                    <a:gd name="connsiteY214" fmla="*/ 229921 h 1057110"/>
                    <a:gd name="connsiteX215" fmla="*/ 602553 w 622327"/>
                    <a:gd name="connsiteY215" fmla="*/ 219350 h 1057110"/>
                    <a:gd name="connsiteX216" fmla="*/ 607838 w 622327"/>
                    <a:gd name="connsiteY216" fmla="*/ 203493 h 1057110"/>
                    <a:gd name="connsiteX217" fmla="*/ 621052 w 622327"/>
                    <a:gd name="connsiteY217" fmla="*/ 179708 h 1057110"/>
                    <a:gd name="connsiteX218" fmla="*/ 618409 w 622327"/>
                    <a:gd name="connsiteY218" fmla="*/ 150638 h 1057110"/>
                    <a:gd name="connsiteX0" fmla="*/ 618409 w 622327"/>
                    <a:gd name="connsiteY0" fmla="*/ 150638 h 1057110"/>
                    <a:gd name="connsiteX1" fmla="*/ 602553 w 622327"/>
                    <a:gd name="connsiteY1" fmla="*/ 147995 h 1057110"/>
                    <a:gd name="connsiteX2" fmla="*/ 560268 w 622327"/>
                    <a:gd name="connsiteY2" fmla="*/ 153281 h 1057110"/>
                    <a:gd name="connsiteX3" fmla="*/ 552340 w 622327"/>
                    <a:gd name="connsiteY3" fmla="*/ 155923 h 1057110"/>
                    <a:gd name="connsiteX4" fmla="*/ 528555 w 622327"/>
                    <a:gd name="connsiteY4" fmla="*/ 158566 h 1057110"/>
                    <a:gd name="connsiteX5" fmla="*/ 512698 w 622327"/>
                    <a:gd name="connsiteY5" fmla="*/ 153281 h 1057110"/>
                    <a:gd name="connsiteX6" fmla="*/ 504770 w 622327"/>
                    <a:gd name="connsiteY6" fmla="*/ 150638 h 1057110"/>
                    <a:gd name="connsiteX7" fmla="*/ 499485 w 622327"/>
                    <a:gd name="connsiteY7" fmla="*/ 142710 h 1057110"/>
                    <a:gd name="connsiteX8" fmla="*/ 483628 w 622327"/>
                    <a:gd name="connsiteY8" fmla="*/ 137424 h 1057110"/>
                    <a:gd name="connsiteX9" fmla="*/ 428130 w 622327"/>
                    <a:gd name="connsiteY9" fmla="*/ 132139 h 1057110"/>
                    <a:gd name="connsiteX10" fmla="*/ 420201 w 622327"/>
                    <a:gd name="connsiteY10" fmla="*/ 129496 h 1057110"/>
                    <a:gd name="connsiteX11" fmla="*/ 417559 w 622327"/>
                    <a:gd name="connsiteY11" fmla="*/ 121567 h 1057110"/>
                    <a:gd name="connsiteX12" fmla="*/ 401702 w 622327"/>
                    <a:gd name="connsiteY12" fmla="*/ 116282 h 1057110"/>
                    <a:gd name="connsiteX13" fmla="*/ 393774 w 622327"/>
                    <a:gd name="connsiteY13" fmla="*/ 110996 h 1057110"/>
                    <a:gd name="connsiteX14" fmla="*/ 380560 w 622327"/>
                    <a:gd name="connsiteY14" fmla="*/ 113639 h 1057110"/>
                    <a:gd name="connsiteX15" fmla="*/ 372631 w 622327"/>
                    <a:gd name="connsiteY15" fmla="*/ 118925 h 1057110"/>
                    <a:gd name="connsiteX16" fmla="*/ 364703 w 622327"/>
                    <a:gd name="connsiteY16" fmla="*/ 121567 h 1057110"/>
                    <a:gd name="connsiteX17" fmla="*/ 348846 w 622327"/>
                    <a:gd name="connsiteY17" fmla="*/ 118925 h 1057110"/>
                    <a:gd name="connsiteX18" fmla="*/ 346204 w 622327"/>
                    <a:gd name="connsiteY18" fmla="*/ 110996 h 1057110"/>
                    <a:gd name="connsiteX19" fmla="*/ 338275 w 622327"/>
                    <a:gd name="connsiteY19" fmla="*/ 108354 h 1057110"/>
                    <a:gd name="connsiteX20" fmla="*/ 319776 w 622327"/>
                    <a:gd name="connsiteY20" fmla="*/ 84569 h 1057110"/>
                    <a:gd name="connsiteX21" fmla="*/ 306562 w 622327"/>
                    <a:gd name="connsiteY21" fmla="*/ 71355 h 1057110"/>
                    <a:gd name="connsiteX22" fmla="*/ 301277 w 622327"/>
                    <a:gd name="connsiteY22" fmla="*/ 63426 h 1057110"/>
                    <a:gd name="connsiteX23" fmla="*/ 280134 w 622327"/>
                    <a:gd name="connsiteY23" fmla="*/ 58141 h 1057110"/>
                    <a:gd name="connsiteX24" fmla="*/ 272206 w 622327"/>
                    <a:gd name="connsiteY24" fmla="*/ 52855 h 1057110"/>
                    <a:gd name="connsiteX25" fmla="*/ 256349 w 622327"/>
                    <a:gd name="connsiteY25" fmla="*/ 47570 h 1057110"/>
                    <a:gd name="connsiteX26" fmla="*/ 248421 w 622327"/>
                    <a:gd name="connsiteY26" fmla="*/ 44927 h 1057110"/>
                    <a:gd name="connsiteX27" fmla="*/ 221993 w 622327"/>
                    <a:gd name="connsiteY27" fmla="*/ 42284 h 1057110"/>
                    <a:gd name="connsiteX28" fmla="*/ 214065 w 622327"/>
                    <a:gd name="connsiteY28" fmla="*/ 36999 h 1057110"/>
                    <a:gd name="connsiteX29" fmla="*/ 211422 w 622327"/>
                    <a:gd name="connsiteY29" fmla="*/ 29070 h 1057110"/>
                    <a:gd name="connsiteX30" fmla="*/ 203494 w 622327"/>
                    <a:gd name="connsiteY30" fmla="*/ 10571 h 1057110"/>
                    <a:gd name="connsiteX31" fmla="*/ 195566 w 622327"/>
                    <a:gd name="connsiteY31" fmla="*/ 7928 h 1057110"/>
                    <a:gd name="connsiteX32" fmla="*/ 190280 w 622327"/>
                    <a:gd name="connsiteY32" fmla="*/ 0 h 1057110"/>
                    <a:gd name="connsiteX33" fmla="*/ 184994 w 622327"/>
                    <a:gd name="connsiteY33" fmla="*/ 7928 h 1057110"/>
                    <a:gd name="connsiteX34" fmla="*/ 177066 w 622327"/>
                    <a:gd name="connsiteY34" fmla="*/ 15856 h 1057110"/>
                    <a:gd name="connsiteX35" fmla="*/ 161209 w 622327"/>
                    <a:gd name="connsiteY35" fmla="*/ 21142 h 1057110"/>
                    <a:gd name="connsiteX36" fmla="*/ 153281 w 622327"/>
                    <a:gd name="connsiteY36" fmla="*/ 23785 h 1057110"/>
                    <a:gd name="connsiteX37" fmla="*/ 129496 w 622327"/>
                    <a:gd name="connsiteY37" fmla="*/ 29070 h 1057110"/>
                    <a:gd name="connsiteX38" fmla="*/ 124211 w 622327"/>
                    <a:gd name="connsiteY38" fmla="*/ 36999 h 1057110"/>
                    <a:gd name="connsiteX39" fmla="*/ 121568 w 622327"/>
                    <a:gd name="connsiteY39" fmla="*/ 44927 h 1057110"/>
                    <a:gd name="connsiteX40" fmla="*/ 113640 w 622327"/>
                    <a:gd name="connsiteY40" fmla="*/ 52855 h 1057110"/>
                    <a:gd name="connsiteX41" fmla="*/ 110997 w 622327"/>
                    <a:gd name="connsiteY41" fmla="*/ 76640 h 1057110"/>
                    <a:gd name="connsiteX42" fmla="*/ 110997 w 622327"/>
                    <a:gd name="connsiteY42" fmla="*/ 100425 h 1057110"/>
                    <a:gd name="connsiteX43" fmla="*/ 108354 w 622327"/>
                    <a:gd name="connsiteY43" fmla="*/ 124210 h 1057110"/>
                    <a:gd name="connsiteX44" fmla="*/ 110997 w 622327"/>
                    <a:gd name="connsiteY44" fmla="*/ 134781 h 1057110"/>
                    <a:gd name="connsiteX45" fmla="*/ 108354 w 622327"/>
                    <a:gd name="connsiteY45" fmla="*/ 142710 h 1057110"/>
                    <a:gd name="connsiteX46" fmla="*/ 105711 w 622327"/>
                    <a:gd name="connsiteY46" fmla="*/ 158566 h 1057110"/>
                    <a:gd name="connsiteX47" fmla="*/ 108354 w 622327"/>
                    <a:gd name="connsiteY47" fmla="*/ 169137 h 1057110"/>
                    <a:gd name="connsiteX48" fmla="*/ 105711 w 622327"/>
                    <a:gd name="connsiteY48" fmla="*/ 177066 h 1057110"/>
                    <a:gd name="connsiteX49" fmla="*/ 97783 w 622327"/>
                    <a:gd name="connsiteY49" fmla="*/ 198208 h 1057110"/>
                    <a:gd name="connsiteX50" fmla="*/ 95140 w 622327"/>
                    <a:gd name="connsiteY50" fmla="*/ 208779 h 1057110"/>
                    <a:gd name="connsiteX51" fmla="*/ 87212 w 622327"/>
                    <a:gd name="connsiteY51" fmla="*/ 211422 h 1057110"/>
                    <a:gd name="connsiteX52" fmla="*/ 84569 w 622327"/>
                    <a:gd name="connsiteY52" fmla="*/ 219350 h 1057110"/>
                    <a:gd name="connsiteX53" fmla="*/ 87212 w 622327"/>
                    <a:gd name="connsiteY53" fmla="*/ 235207 h 1057110"/>
                    <a:gd name="connsiteX54" fmla="*/ 100426 w 622327"/>
                    <a:gd name="connsiteY54" fmla="*/ 251063 h 1057110"/>
                    <a:gd name="connsiteX55" fmla="*/ 105711 w 622327"/>
                    <a:gd name="connsiteY55" fmla="*/ 266920 h 1057110"/>
                    <a:gd name="connsiteX56" fmla="*/ 108354 w 622327"/>
                    <a:gd name="connsiteY56" fmla="*/ 274848 h 1057110"/>
                    <a:gd name="connsiteX57" fmla="*/ 113640 w 622327"/>
                    <a:gd name="connsiteY57" fmla="*/ 295991 h 1057110"/>
                    <a:gd name="connsiteX58" fmla="*/ 124211 w 622327"/>
                    <a:gd name="connsiteY58" fmla="*/ 311847 h 1057110"/>
                    <a:gd name="connsiteX59" fmla="*/ 132139 w 622327"/>
                    <a:gd name="connsiteY59" fmla="*/ 317133 h 1057110"/>
                    <a:gd name="connsiteX60" fmla="*/ 150638 w 622327"/>
                    <a:gd name="connsiteY60" fmla="*/ 340918 h 1057110"/>
                    <a:gd name="connsiteX61" fmla="*/ 158567 w 622327"/>
                    <a:gd name="connsiteY61" fmla="*/ 343560 h 1057110"/>
                    <a:gd name="connsiteX62" fmla="*/ 166495 w 622327"/>
                    <a:gd name="connsiteY62" fmla="*/ 359417 h 1057110"/>
                    <a:gd name="connsiteX63" fmla="*/ 174423 w 622327"/>
                    <a:gd name="connsiteY63" fmla="*/ 375274 h 1057110"/>
                    <a:gd name="connsiteX64" fmla="*/ 190280 w 622327"/>
                    <a:gd name="connsiteY64" fmla="*/ 380559 h 1057110"/>
                    <a:gd name="connsiteX65" fmla="*/ 224636 w 622327"/>
                    <a:gd name="connsiteY65" fmla="*/ 385845 h 1057110"/>
                    <a:gd name="connsiteX66" fmla="*/ 245778 w 622327"/>
                    <a:gd name="connsiteY66" fmla="*/ 391130 h 1057110"/>
                    <a:gd name="connsiteX67" fmla="*/ 256349 w 622327"/>
                    <a:gd name="connsiteY67" fmla="*/ 406987 h 1057110"/>
                    <a:gd name="connsiteX68" fmla="*/ 261635 w 622327"/>
                    <a:gd name="connsiteY68" fmla="*/ 422844 h 1057110"/>
                    <a:gd name="connsiteX69" fmla="*/ 264278 w 622327"/>
                    <a:gd name="connsiteY69" fmla="*/ 430772 h 1057110"/>
                    <a:gd name="connsiteX70" fmla="*/ 269563 w 622327"/>
                    <a:gd name="connsiteY70" fmla="*/ 438700 h 1057110"/>
                    <a:gd name="connsiteX71" fmla="*/ 277492 w 622327"/>
                    <a:gd name="connsiteY71" fmla="*/ 454557 h 1057110"/>
                    <a:gd name="connsiteX72" fmla="*/ 285420 w 622327"/>
                    <a:gd name="connsiteY72" fmla="*/ 459843 h 1057110"/>
                    <a:gd name="connsiteX73" fmla="*/ 288063 w 622327"/>
                    <a:gd name="connsiteY73" fmla="*/ 478342 h 1057110"/>
                    <a:gd name="connsiteX74" fmla="*/ 290705 w 622327"/>
                    <a:gd name="connsiteY74" fmla="*/ 486270 h 1057110"/>
                    <a:gd name="connsiteX75" fmla="*/ 299818 w 622327"/>
                    <a:gd name="connsiteY75" fmla="*/ 511225 h 1057110"/>
                    <a:gd name="connsiteX76" fmla="*/ 301277 w 622327"/>
                    <a:gd name="connsiteY76" fmla="*/ 523269 h 1057110"/>
                    <a:gd name="connsiteX77" fmla="*/ 306562 w 622327"/>
                    <a:gd name="connsiteY77" fmla="*/ 531197 h 1057110"/>
                    <a:gd name="connsiteX78" fmla="*/ 314490 w 622327"/>
                    <a:gd name="connsiteY78" fmla="*/ 536483 h 1057110"/>
                    <a:gd name="connsiteX79" fmla="*/ 317133 w 622327"/>
                    <a:gd name="connsiteY79" fmla="*/ 544411 h 1057110"/>
                    <a:gd name="connsiteX80" fmla="*/ 314490 w 622327"/>
                    <a:gd name="connsiteY80" fmla="*/ 552340 h 1057110"/>
                    <a:gd name="connsiteX81" fmla="*/ 298634 w 622327"/>
                    <a:gd name="connsiteY81" fmla="*/ 552340 h 1057110"/>
                    <a:gd name="connsiteX82" fmla="*/ 288063 w 622327"/>
                    <a:gd name="connsiteY82" fmla="*/ 536483 h 1057110"/>
                    <a:gd name="connsiteX83" fmla="*/ 280134 w 622327"/>
                    <a:gd name="connsiteY83" fmla="*/ 533840 h 1057110"/>
                    <a:gd name="connsiteX84" fmla="*/ 264278 w 622327"/>
                    <a:gd name="connsiteY84" fmla="*/ 523269 h 1057110"/>
                    <a:gd name="connsiteX85" fmla="*/ 245778 w 622327"/>
                    <a:gd name="connsiteY85" fmla="*/ 510055 h 1057110"/>
                    <a:gd name="connsiteX86" fmla="*/ 237850 w 622327"/>
                    <a:gd name="connsiteY86" fmla="*/ 507412 h 1057110"/>
                    <a:gd name="connsiteX87" fmla="*/ 229922 w 622327"/>
                    <a:gd name="connsiteY87" fmla="*/ 504770 h 1057110"/>
                    <a:gd name="connsiteX88" fmla="*/ 221993 w 622327"/>
                    <a:gd name="connsiteY88" fmla="*/ 507412 h 1057110"/>
                    <a:gd name="connsiteX89" fmla="*/ 214065 w 622327"/>
                    <a:gd name="connsiteY89" fmla="*/ 512698 h 1057110"/>
                    <a:gd name="connsiteX90" fmla="*/ 195566 w 622327"/>
                    <a:gd name="connsiteY90" fmla="*/ 507412 h 1057110"/>
                    <a:gd name="connsiteX91" fmla="*/ 187637 w 622327"/>
                    <a:gd name="connsiteY91" fmla="*/ 499484 h 1057110"/>
                    <a:gd name="connsiteX92" fmla="*/ 179709 w 622327"/>
                    <a:gd name="connsiteY92" fmla="*/ 483628 h 1057110"/>
                    <a:gd name="connsiteX93" fmla="*/ 168614 w 622327"/>
                    <a:gd name="connsiteY93" fmla="*/ 466436 h 1057110"/>
                    <a:gd name="connsiteX94" fmla="*/ 152759 w 622327"/>
                    <a:gd name="connsiteY94" fmla="*/ 463271 h 1057110"/>
                    <a:gd name="connsiteX95" fmla="*/ 132139 w 622327"/>
                    <a:gd name="connsiteY95" fmla="*/ 463793 h 1057110"/>
                    <a:gd name="connsiteX96" fmla="*/ 114424 w 622327"/>
                    <a:gd name="connsiteY96" fmla="*/ 477268 h 1057110"/>
                    <a:gd name="connsiteX97" fmla="*/ 91162 w 622327"/>
                    <a:gd name="connsiteY97" fmla="*/ 503435 h 1057110"/>
                    <a:gd name="connsiteX98" fmla="*/ 84569 w 622327"/>
                    <a:gd name="connsiteY98" fmla="*/ 533840 h 1057110"/>
                    <a:gd name="connsiteX99" fmla="*/ 76641 w 622327"/>
                    <a:gd name="connsiteY99" fmla="*/ 539126 h 1057110"/>
                    <a:gd name="connsiteX100" fmla="*/ 63427 w 622327"/>
                    <a:gd name="connsiteY100" fmla="*/ 554982 h 1057110"/>
                    <a:gd name="connsiteX101" fmla="*/ 55498 w 622327"/>
                    <a:gd name="connsiteY101" fmla="*/ 560268 h 1057110"/>
                    <a:gd name="connsiteX102" fmla="*/ 44927 w 622327"/>
                    <a:gd name="connsiteY102" fmla="*/ 576125 h 1057110"/>
                    <a:gd name="connsiteX103" fmla="*/ 39642 w 622327"/>
                    <a:gd name="connsiteY103" fmla="*/ 584053 h 1057110"/>
                    <a:gd name="connsiteX104" fmla="*/ 29855 w 622327"/>
                    <a:gd name="connsiteY104" fmla="*/ 584838 h 1057110"/>
                    <a:gd name="connsiteX105" fmla="*/ 23785 w 622327"/>
                    <a:gd name="connsiteY105" fmla="*/ 607838 h 1057110"/>
                    <a:gd name="connsiteX106" fmla="*/ 13999 w 622327"/>
                    <a:gd name="connsiteY106" fmla="*/ 611004 h 1057110"/>
                    <a:gd name="connsiteX107" fmla="*/ 8451 w 622327"/>
                    <a:gd name="connsiteY107" fmla="*/ 635077 h 1057110"/>
                    <a:gd name="connsiteX108" fmla="*/ 29071 w 622327"/>
                    <a:gd name="connsiteY108" fmla="*/ 626337 h 1057110"/>
                    <a:gd name="connsiteX109" fmla="*/ 32236 w 622327"/>
                    <a:gd name="connsiteY109" fmla="*/ 634266 h 1057110"/>
                    <a:gd name="connsiteX110" fmla="*/ 42285 w 622327"/>
                    <a:gd name="connsiteY110" fmla="*/ 650122 h 1057110"/>
                    <a:gd name="connsiteX111" fmla="*/ 35402 w 622327"/>
                    <a:gd name="connsiteY111" fmla="*/ 663597 h 1057110"/>
                    <a:gd name="connsiteX112" fmla="*/ 38045 w 622327"/>
                    <a:gd name="connsiteY112" fmla="*/ 683432 h 1057110"/>
                    <a:gd name="connsiteX113" fmla="*/ 44927 w 622327"/>
                    <a:gd name="connsiteY113" fmla="*/ 689764 h 1057110"/>
                    <a:gd name="connsiteX114" fmla="*/ 39642 w 622327"/>
                    <a:gd name="connsiteY114" fmla="*/ 697692 h 1057110"/>
                    <a:gd name="connsiteX115" fmla="*/ 23785 w 622327"/>
                    <a:gd name="connsiteY115" fmla="*/ 713549 h 1057110"/>
                    <a:gd name="connsiteX116" fmla="*/ 15857 w 622327"/>
                    <a:gd name="connsiteY116" fmla="*/ 729406 h 1057110"/>
                    <a:gd name="connsiteX117" fmla="*/ 10571 w 622327"/>
                    <a:gd name="connsiteY117" fmla="*/ 745262 h 1057110"/>
                    <a:gd name="connsiteX118" fmla="*/ 0 w 622327"/>
                    <a:gd name="connsiteY118" fmla="*/ 761119 h 1057110"/>
                    <a:gd name="connsiteX119" fmla="*/ 2643 w 622327"/>
                    <a:gd name="connsiteY119" fmla="*/ 771690 h 1057110"/>
                    <a:gd name="connsiteX120" fmla="*/ 7929 w 622327"/>
                    <a:gd name="connsiteY120" fmla="*/ 787547 h 1057110"/>
                    <a:gd name="connsiteX121" fmla="*/ 10571 w 622327"/>
                    <a:gd name="connsiteY121" fmla="*/ 795475 h 1057110"/>
                    <a:gd name="connsiteX122" fmla="*/ 15857 w 622327"/>
                    <a:gd name="connsiteY122" fmla="*/ 816617 h 1057110"/>
                    <a:gd name="connsiteX123" fmla="*/ 39642 w 622327"/>
                    <a:gd name="connsiteY123" fmla="*/ 832474 h 1057110"/>
                    <a:gd name="connsiteX124" fmla="*/ 47570 w 622327"/>
                    <a:gd name="connsiteY124" fmla="*/ 837759 h 1057110"/>
                    <a:gd name="connsiteX125" fmla="*/ 55498 w 622327"/>
                    <a:gd name="connsiteY125" fmla="*/ 840402 h 1057110"/>
                    <a:gd name="connsiteX126" fmla="*/ 60784 w 622327"/>
                    <a:gd name="connsiteY126" fmla="*/ 848330 h 1057110"/>
                    <a:gd name="connsiteX127" fmla="*/ 73998 w 622327"/>
                    <a:gd name="connsiteY127" fmla="*/ 874758 h 1057110"/>
                    <a:gd name="connsiteX128" fmla="*/ 89855 w 622327"/>
                    <a:gd name="connsiteY128" fmla="*/ 880044 h 1057110"/>
                    <a:gd name="connsiteX129" fmla="*/ 97783 w 622327"/>
                    <a:gd name="connsiteY129" fmla="*/ 895900 h 1057110"/>
                    <a:gd name="connsiteX130" fmla="*/ 105711 w 622327"/>
                    <a:gd name="connsiteY130" fmla="*/ 901186 h 1057110"/>
                    <a:gd name="connsiteX131" fmla="*/ 121568 w 622327"/>
                    <a:gd name="connsiteY131" fmla="*/ 911757 h 1057110"/>
                    <a:gd name="connsiteX132" fmla="*/ 129496 w 622327"/>
                    <a:gd name="connsiteY132" fmla="*/ 919685 h 1057110"/>
                    <a:gd name="connsiteX133" fmla="*/ 137425 w 622327"/>
                    <a:gd name="connsiteY133" fmla="*/ 922328 h 1057110"/>
                    <a:gd name="connsiteX134" fmla="*/ 147996 w 622327"/>
                    <a:gd name="connsiteY134" fmla="*/ 938185 h 1057110"/>
                    <a:gd name="connsiteX135" fmla="*/ 132139 w 622327"/>
                    <a:gd name="connsiteY135" fmla="*/ 969898 h 1057110"/>
                    <a:gd name="connsiteX136" fmla="*/ 126853 w 622327"/>
                    <a:gd name="connsiteY136" fmla="*/ 977826 h 1057110"/>
                    <a:gd name="connsiteX137" fmla="*/ 124211 w 622327"/>
                    <a:gd name="connsiteY137" fmla="*/ 991040 h 1057110"/>
                    <a:gd name="connsiteX138" fmla="*/ 121568 w 622327"/>
                    <a:gd name="connsiteY138" fmla="*/ 1009540 h 1057110"/>
                    <a:gd name="connsiteX139" fmla="*/ 116282 w 622327"/>
                    <a:gd name="connsiteY139" fmla="*/ 1025396 h 1057110"/>
                    <a:gd name="connsiteX140" fmla="*/ 126853 w 622327"/>
                    <a:gd name="connsiteY140" fmla="*/ 1038610 h 1057110"/>
                    <a:gd name="connsiteX141" fmla="*/ 132139 w 622327"/>
                    <a:gd name="connsiteY141" fmla="*/ 1046539 h 1057110"/>
                    <a:gd name="connsiteX142" fmla="*/ 158567 w 622327"/>
                    <a:gd name="connsiteY142" fmla="*/ 1049181 h 1057110"/>
                    <a:gd name="connsiteX143" fmla="*/ 174423 w 622327"/>
                    <a:gd name="connsiteY143" fmla="*/ 1057110 h 1057110"/>
                    <a:gd name="connsiteX144" fmla="*/ 182352 w 622327"/>
                    <a:gd name="connsiteY144" fmla="*/ 1054467 h 1057110"/>
                    <a:gd name="connsiteX145" fmla="*/ 198208 w 622327"/>
                    <a:gd name="connsiteY145" fmla="*/ 1043896 h 1057110"/>
                    <a:gd name="connsiteX146" fmla="*/ 214065 w 622327"/>
                    <a:gd name="connsiteY146" fmla="*/ 1038610 h 1057110"/>
                    <a:gd name="connsiteX147" fmla="*/ 240493 w 622327"/>
                    <a:gd name="connsiteY147" fmla="*/ 1041253 h 1057110"/>
                    <a:gd name="connsiteX148" fmla="*/ 248421 w 622327"/>
                    <a:gd name="connsiteY148" fmla="*/ 1043896 h 1057110"/>
                    <a:gd name="connsiteX149" fmla="*/ 272206 w 622327"/>
                    <a:gd name="connsiteY149" fmla="*/ 1041253 h 1057110"/>
                    <a:gd name="connsiteX150" fmla="*/ 288063 w 622327"/>
                    <a:gd name="connsiteY150" fmla="*/ 1035967 h 1057110"/>
                    <a:gd name="connsiteX151" fmla="*/ 303919 w 622327"/>
                    <a:gd name="connsiteY151" fmla="*/ 1025396 h 1057110"/>
                    <a:gd name="connsiteX152" fmla="*/ 311848 w 622327"/>
                    <a:gd name="connsiteY152" fmla="*/ 1020111 h 1057110"/>
                    <a:gd name="connsiteX153" fmla="*/ 322419 w 622327"/>
                    <a:gd name="connsiteY153" fmla="*/ 1017468 h 1057110"/>
                    <a:gd name="connsiteX154" fmla="*/ 354132 w 622327"/>
                    <a:gd name="connsiteY154" fmla="*/ 1025396 h 1057110"/>
                    <a:gd name="connsiteX155" fmla="*/ 362060 w 622327"/>
                    <a:gd name="connsiteY155" fmla="*/ 1028039 h 1057110"/>
                    <a:gd name="connsiteX156" fmla="*/ 369989 w 622327"/>
                    <a:gd name="connsiteY156" fmla="*/ 1030682 h 1057110"/>
                    <a:gd name="connsiteX157" fmla="*/ 377917 w 622327"/>
                    <a:gd name="connsiteY157" fmla="*/ 1035967 h 1057110"/>
                    <a:gd name="connsiteX158" fmla="*/ 393774 w 622327"/>
                    <a:gd name="connsiteY158" fmla="*/ 1041253 h 1057110"/>
                    <a:gd name="connsiteX159" fmla="*/ 401702 w 622327"/>
                    <a:gd name="connsiteY159" fmla="*/ 1043896 h 1057110"/>
                    <a:gd name="connsiteX160" fmla="*/ 409630 w 622327"/>
                    <a:gd name="connsiteY160" fmla="*/ 1046539 h 1057110"/>
                    <a:gd name="connsiteX161" fmla="*/ 425487 w 622327"/>
                    <a:gd name="connsiteY161" fmla="*/ 1043896 h 1057110"/>
                    <a:gd name="connsiteX162" fmla="*/ 480985 w 622327"/>
                    <a:gd name="connsiteY162" fmla="*/ 1033325 h 1057110"/>
                    <a:gd name="connsiteX163" fmla="*/ 478342 w 622327"/>
                    <a:gd name="connsiteY163" fmla="*/ 1025396 h 1057110"/>
                    <a:gd name="connsiteX164" fmla="*/ 486271 w 622327"/>
                    <a:gd name="connsiteY164" fmla="*/ 1009540 h 1057110"/>
                    <a:gd name="connsiteX165" fmla="*/ 483628 w 622327"/>
                    <a:gd name="connsiteY165" fmla="*/ 985755 h 1057110"/>
                    <a:gd name="connsiteX166" fmla="*/ 475700 w 622327"/>
                    <a:gd name="connsiteY166" fmla="*/ 983112 h 1057110"/>
                    <a:gd name="connsiteX167" fmla="*/ 470414 w 622327"/>
                    <a:gd name="connsiteY167" fmla="*/ 975184 h 1057110"/>
                    <a:gd name="connsiteX168" fmla="*/ 462486 w 622327"/>
                    <a:gd name="connsiteY168" fmla="*/ 969898 h 1057110"/>
                    <a:gd name="connsiteX169" fmla="*/ 454557 w 622327"/>
                    <a:gd name="connsiteY169" fmla="*/ 961970 h 1057110"/>
                    <a:gd name="connsiteX170" fmla="*/ 457200 w 622327"/>
                    <a:gd name="connsiteY170" fmla="*/ 951399 h 1057110"/>
                    <a:gd name="connsiteX171" fmla="*/ 459843 w 622327"/>
                    <a:gd name="connsiteY171" fmla="*/ 943470 h 1057110"/>
                    <a:gd name="connsiteX172" fmla="*/ 454557 w 622327"/>
                    <a:gd name="connsiteY172" fmla="*/ 917043 h 1057110"/>
                    <a:gd name="connsiteX173" fmla="*/ 457200 w 622327"/>
                    <a:gd name="connsiteY173" fmla="*/ 903829 h 1057110"/>
                    <a:gd name="connsiteX174" fmla="*/ 465129 w 622327"/>
                    <a:gd name="connsiteY174" fmla="*/ 898543 h 1057110"/>
                    <a:gd name="connsiteX175" fmla="*/ 483628 w 622327"/>
                    <a:gd name="connsiteY175" fmla="*/ 893258 h 1057110"/>
                    <a:gd name="connsiteX176" fmla="*/ 488914 w 622327"/>
                    <a:gd name="connsiteY176" fmla="*/ 885329 h 1057110"/>
                    <a:gd name="connsiteX177" fmla="*/ 494199 w 622327"/>
                    <a:gd name="connsiteY177" fmla="*/ 845688 h 1057110"/>
                    <a:gd name="connsiteX178" fmla="*/ 496842 w 622327"/>
                    <a:gd name="connsiteY178" fmla="*/ 835117 h 1057110"/>
                    <a:gd name="connsiteX179" fmla="*/ 496842 w 622327"/>
                    <a:gd name="connsiteY179" fmla="*/ 790189 h 1057110"/>
                    <a:gd name="connsiteX180" fmla="*/ 488914 w 622327"/>
                    <a:gd name="connsiteY180" fmla="*/ 782261 h 1057110"/>
                    <a:gd name="connsiteX181" fmla="*/ 486271 w 622327"/>
                    <a:gd name="connsiteY181" fmla="*/ 769047 h 1057110"/>
                    <a:gd name="connsiteX182" fmla="*/ 480985 w 622327"/>
                    <a:gd name="connsiteY182" fmla="*/ 747905 h 1057110"/>
                    <a:gd name="connsiteX183" fmla="*/ 475700 w 622327"/>
                    <a:gd name="connsiteY183" fmla="*/ 716192 h 1057110"/>
                    <a:gd name="connsiteX184" fmla="*/ 483628 w 622327"/>
                    <a:gd name="connsiteY184" fmla="*/ 700335 h 1057110"/>
                    <a:gd name="connsiteX185" fmla="*/ 499485 w 622327"/>
                    <a:gd name="connsiteY185" fmla="*/ 695049 h 1057110"/>
                    <a:gd name="connsiteX186" fmla="*/ 494199 w 622327"/>
                    <a:gd name="connsiteY186" fmla="*/ 658051 h 1057110"/>
                    <a:gd name="connsiteX187" fmla="*/ 488914 w 622327"/>
                    <a:gd name="connsiteY187" fmla="*/ 623695 h 1057110"/>
                    <a:gd name="connsiteX188" fmla="*/ 486271 w 622327"/>
                    <a:gd name="connsiteY188" fmla="*/ 615766 h 1057110"/>
                    <a:gd name="connsiteX189" fmla="*/ 491556 w 622327"/>
                    <a:gd name="connsiteY189" fmla="*/ 570839 h 1057110"/>
                    <a:gd name="connsiteX190" fmla="*/ 496842 w 622327"/>
                    <a:gd name="connsiteY190" fmla="*/ 560268 h 1057110"/>
                    <a:gd name="connsiteX191" fmla="*/ 504770 w 622327"/>
                    <a:gd name="connsiteY191" fmla="*/ 552340 h 1057110"/>
                    <a:gd name="connsiteX192" fmla="*/ 507413 w 622327"/>
                    <a:gd name="connsiteY192" fmla="*/ 517984 h 1057110"/>
                    <a:gd name="connsiteX193" fmla="*/ 520627 w 622327"/>
                    <a:gd name="connsiteY193" fmla="*/ 504770 h 1057110"/>
                    <a:gd name="connsiteX194" fmla="*/ 533841 w 622327"/>
                    <a:gd name="connsiteY194" fmla="*/ 491556 h 1057110"/>
                    <a:gd name="connsiteX195" fmla="*/ 539126 w 622327"/>
                    <a:gd name="connsiteY195" fmla="*/ 483628 h 1057110"/>
                    <a:gd name="connsiteX196" fmla="*/ 541769 w 622327"/>
                    <a:gd name="connsiteY196" fmla="*/ 475699 h 1057110"/>
                    <a:gd name="connsiteX197" fmla="*/ 549697 w 622327"/>
                    <a:gd name="connsiteY197" fmla="*/ 467771 h 1057110"/>
                    <a:gd name="connsiteX198" fmla="*/ 554983 w 622327"/>
                    <a:gd name="connsiteY198" fmla="*/ 459843 h 1057110"/>
                    <a:gd name="connsiteX199" fmla="*/ 568197 w 622327"/>
                    <a:gd name="connsiteY199" fmla="*/ 436058 h 1057110"/>
                    <a:gd name="connsiteX200" fmla="*/ 573482 w 622327"/>
                    <a:gd name="connsiteY200" fmla="*/ 428129 h 1057110"/>
                    <a:gd name="connsiteX201" fmla="*/ 578768 w 622327"/>
                    <a:gd name="connsiteY201" fmla="*/ 412273 h 1057110"/>
                    <a:gd name="connsiteX202" fmla="*/ 581411 w 622327"/>
                    <a:gd name="connsiteY202" fmla="*/ 404344 h 1057110"/>
                    <a:gd name="connsiteX203" fmla="*/ 578768 w 622327"/>
                    <a:gd name="connsiteY203" fmla="*/ 393773 h 1057110"/>
                    <a:gd name="connsiteX204" fmla="*/ 568197 w 622327"/>
                    <a:gd name="connsiteY204" fmla="*/ 377917 h 1057110"/>
                    <a:gd name="connsiteX205" fmla="*/ 565554 w 622327"/>
                    <a:gd name="connsiteY205" fmla="*/ 364703 h 1057110"/>
                    <a:gd name="connsiteX206" fmla="*/ 568197 w 622327"/>
                    <a:gd name="connsiteY206" fmla="*/ 354132 h 1057110"/>
                    <a:gd name="connsiteX207" fmla="*/ 570840 w 622327"/>
                    <a:gd name="connsiteY207" fmla="*/ 332989 h 1057110"/>
                    <a:gd name="connsiteX208" fmla="*/ 576125 w 622327"/>
                    <a:gd name="connsiteY208" fmla="*/ 317133 h 1057110"/>
                    <a:gd name="connsiteX209" fmla="*/ 581411 w 622327"/>
                    <a:gd name="connsiteY209" fmla="*/ 301276 h 1057110"/>
                    <a:gd name="connsiteX210" fmla="*/ 586696 w 622327"/>
                    <a:gd name="connsiteY210" fmla="*/ 282777 h 1057110"/>
                    <a:gd name="connsiteX211" fmla="*/ 591982 w 622327"/>
                    <a:gd name="connsiteY211" fmla="*/ 266920 h 1057110"/>
                    <a:gd name="connsiteX212" fmla="*/ 594625 w 622327"/>
                    <a:gd name="connsiteY212" fmla="*/ 253706 h 1057110"/>
                    <a:gd name="connsiteX213" fmla="*/ 597267 w 622327"/>
                    <a:gd name="connsiteY213" fmla="*/ 237849 h 1057110"/>
                    <a:gd name="connsiteX214" fmla="*/ 599910 w 622327"/>
                    <a:gd name="connsiteY214" fmla="*/ 229921 h 1057110"/>
                    <a:gd name="connsiteX215" fmla="*/ 602553 w 622327"/>
                    <a:gd name="connsiteY215" fmla="*/ 219350 h 1057110"/>
                    <a:gd name="connsiteX216" fmla="*/ 607838 w 622327"/>
                    <a:gd name="connsiteY216" fmla="*/ 203493 h 1057110"/>
                    <a:gd name="connsiteX217" fmla="*/ 621052 w 622327"/>
                    <a:gd name="connsiteY217" fmla="*/ 179708 h 1057110"/>
                    <a:gd name="connsiteX218" fmla="*/ 618409 w 622327"/>
                    <a:gd name="connsiteY218" fmla="*/ 150638 h 1057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622327" h="1057110">
                      <a:moveTo>
                        <a:pt x="618409" y="150638"/>
                      </a:moveTo>
                      <a:cubicBezTo>
                        <a:pt x="615326" y="145353"/>
                        <a:pt x="607911" y="147995"/>
                        <a:pt x="602553" y="147995"/>
                      </a:cubicBezTo>
                      <a:cubicBezTo>
                        <a:pt x="595239" y="147995"/>
                        <a:pt x="570061" y="151105"/>
                        <a:pt x="560268" y="153281"/>
                      </a:cubicBezTo>
                      <a:cubicBezTo>
                        <a:pt x="557549" y="153885"/>
                        <a:pt x="555088" y="155465"/>
                        <a:pt x="552340" y="155923"/>
                      </a:cubicBezTo>
                      <a:cubicBezTo>
                        <a:pt x="544471" y="157234"/>
                        <a:pt x="536483" y="157685"/>
                        <a:pt x="528555" y="158566"/>
                      </a:cubicBezTo>
                      <a:lnTo>
                        <a:pt x="512698" y="153281"/>
                      </a:lnTo>
                      <a:lnTo>
                        <a:pt x="504770" y="150638"/>
                      </a:lnTo>
                      <a:cubicBezTo>
                        <a:pt x="503008" y="147995"/>
                        <a:pt x="502178" y="144393"/>
                        <a:pt x="499485" y="142710"/>
                      </a:cubicBezTo>
                      <a:cubicBezTo>
                        <a:pt x="494760" y="139757"/>
                        <a:pt x="488914" y="139186"/>
                        <a:pt x="483628" y="137424"/>
                      </a:cubicBezTo>
                      <a:cubicBezTo>
                        <a:pt x="460633" y="129758"/>
                        <a:pt x="478488" y="134936"/>
                        <a:pt x="428130" y="132139"/>
                      </a:cubicBezTo>
                      <a:cubicBezTo>
                        <a:pt x="425487" y="131258"/>
                        <a:pt x="422171" y="131466"/>
                        <a:pt x="420201" y="129496"/>
                      </a:cubicBezTo>
                      <a:cubicBezTo>
                        <a:pt x="418231" y="127526"/>
                        <a:pt x="419826" y="123186"/>
                        <a:pt x="417559" y="121567"/>
                      </a:cubicBezTo>
                      <a:cubicBezTo>
                        <a:pt x="413025" y="118329"/>
                        <a:pt x="406338" y="119373"/>
                        <a:pt x="401702" y="116282"/>
                      </a:cubicBezTo>
                      <a:lnTo>
                        <a:pt x="393774" y="110996"/>
                      </a:lnTo>
                      <a:cubicBezTo>
                        <a:pt x="389369" y="111877"/>
                        <a:pt x="384766" y="112062"/>
                        <a:pt x="380560" y="113639"/>
                      </a:cubicBezTo>
                      <a:cubicBezTo>
                        <a:pt x="377586" y="114754"/>
                        <a:pt x="375472" y="117505"/>
                        <a:pt x="372631" y="118925"/>
                      </a:cubicBezTo>
                      <a:cubicBezTo>
                        <a:pt x="370140" y="120171"/>
                        <a:pt x="367346" y="120686"/>
                        <a:pt x="364703" y="121567"/>
                      </a:cubicBezTo>
                      <a:cubicBezTo>
                        <a:pt x="359417" y="120686"/>
                        <a:pt x="353498" y="121584"/>
                        <a:pt x="348846" y="118925"/>
                      </a:cubicBezTo>
                      <a:cubicBezTo>
                        <a:pt x="346427" y="117543"/>
                        <a:pt x="348174" y="112966"/>
                        <a:pt x="346204" y="110996"/>
                      </a:cubicBezTo>
                      <a:cubicBezTo>
                        <a:pt x="344234" y="109026"/>
                        <a:pt x="340918" y="109235"/>
                        <a:pt x="338275" y="108354"/>
                      </a:cubicBezTo>
                      <a:cubicBezTo>
                        <a:pt x="311557" y="68276"/>
                        <a:pt x="340476" y="109409"/>
                        <a:pt x="319776" y="84569"/>
                      </a:cubicBezTo>
                      <a:cubicBezTo>
                        <a:pt x="308765" y="71355"/>
                        <a:pt x="321096" y="81044"/>
                        <a:pt x="306562" y="71355"/>
                      </a:cubicBezTo>
                      <a:cubicBezTo>
                        <a:pt x="304800" y="68712"/>
                        <a:pt x="303757" y="65410"/>
                        <a:pt x="301277" y="63426"/>
                      </a:cubicBezTo>
                      <a:cubicBezTo>
                        <a:pt x="298571" y="61261"/>
                        <a:pt x="280787" y="58272"/>
                        <a:pt x="280134" y="58141"/>
                      </a:cubicBezTo>
                      <a:cubicBezTo>
                        <a:pt x="277491" y="56379"/>
                        <a:pt x="275108" y="54145"/>
                        <a:pt x="272206" y="52855"/>
                      </a:cubicBezTo>
                      <a:cubicBezTo>
                        <a:pt x="267115" y="50592"/>
                        <a:pt x="261635" y="49332"/>
                        <a:pt x="256349" y="47570"/>
                      </a:cubicBezTo>
                      <a:cubicBezTo>
                        <a:pt x="253706" y="46689"/>
                        <a:pt x="251193" y="45204"/>
                        <a:pt x="248421" y="44927"/>
                      </a:cubicBezTo>
                      <a:lnTo>
                        <a:pt x="221993" y="42284"/>
                      </a:lnTo>
                      <a:cubicBezTo>
                        <a:pt x="219350" y="40522"/>
                        <a:pt x="216049" y="39479"/>
                        <a:pt x="214065" y="36999"/>
                      </a:cubicBezTo>
                      <a:cubicBezTo>
                        <a:pt x="212325" y="34824"/>
                        <a:pt x="212187" y="31749"/>
                        <a:pt x="211422" y="29070"/>
                      </a:cubicBezTo>
                      <a:cubicBezTo>
                        <a:pt x="209541" y="22488"/>
                        <a:pt x="209453" y="15339"/>
                        <a:pt x="203494" y="10571"/>
                      </a:cubicBezTo>
                      <a:cubicBezTo>
                        <a:pt x="201319" y="8831"/>
                        <a:pt x="198209" y="8809"/>
                        <a:pt x="195566" y="7928"/>
                      </a:cubicBezTo>
                      <a:cubicBezTo>
                        <a:pt x="193804" y="5285"/>
                        <a:pt x="193456" y="0"/>
                        <a:pt x="190280" y="0"/>
                      </a:cubicBezTo>
                      <a:cubicBezTo>
                        <a:pt x="187104" y="0"/>
                        <a:pt x="187027" y="5488"/>
                        <a:pt x="184994" y="7928"/>
                      </a:cubicBezTo>
                      <a:cubicBezTo>
                        <a:pt x="182601" y="10799"/>
                        <a:pt x="180333" y="14041"/>
                        <a:pt x="177066" y="15856"/>
                      </a:cubicBezTo>
                      <a:cubicBezTo>
                        <a:pt x="172196" y="18562"/>
                        <a:pt x="166495" y="19380"/>
                        <a:pt x="161209" y="21142"/>
                      </a:cubicBezTo>
                      <a:cubicBezTo>
                        <a:pt x="158566" y="22023"/>
                        <a:pt x="156029" y="23327"/>
                        <a:pt x="153281" y="23785"/>
                      </a:cubicBezTo>
                      <a:cubicBezTo>
                        <a:pt x="134677" y="26886"/>
                        <a:pt x="142508" y="24734"/>
                        <a:pt x="129496" y="29070"/>
                      </a:cubicBezTo>
                      <a:cubicBezTo>
                        <a:pt x="127734" y="31713"/>
                        <a:pt x="125631" y="34158"/>
                        <a:pt x="124211" y="36999"/>
                      </a:cubicBezTo>
                      <a:cubicBezTo>
                        <a:pt x="122965" y="39491"/>
                        <a:pt x="123113" y="42609"/>
                        <a:pt x="121568" y="44927"/>
                      </a:cubicBezTo>
                      <a:cubicBezTo>
                        <a:pt x="119495" y="48037"/>
                        <a:pt x="116283" y="50212"/>
                        <a:pt x="113640" y="52855"/>
                      </a:cubicBezTo>
                      <a:cubicBezTo>
                        <a:pt x="107473" y="71355"/>
                        <a:pt x="106592" y="63426"/>
                        <a:pt x="110997" y="76640"/>
                      </a:cubicBezTo>
                      <a:cubicBezTo>
                        <a:pt x="104707" y="95510"/>
                        <a:pt x="102620" y="87861"/>
                        <a:pt x="110997" y="100425"/>
                      </a:cubicBezTo>
                      <a:cubicBezTo>
                        <a:pt x="110116" y="108353"/>
                        <a:pt x="108354" y="116233"/>
                        <a:pt x="108354" y="124210"/>
                      </a:cubicBezTo>
                      <a:cubicBezTo>
                        <a:pt x="108354" y="127842"/>
                        <a:pt x="110997" y="131149"/>
                        <a:pt x="110997" y="134781"/>
                      </a:cubicBezTo>
                      <a:cubicBezTo>
                        <a:pt x="110997" y="137567"/>
                        <a:pt x="108958" y="139990"/>
                        <a:pt x="108354" y="142710"/>
                      </a:cubicBezTo>
                      <a:cubicBezTo>
                        <a:pt x="107192" y="147941"/>
                        <a:pt x="106592" y="153281"/>
                        <a:pt x="105711" y="158566"/>
                      </a:cubicBezTo>
                      <a:cubicBezTo>
                        <a:pt x="106592" y="162090"/>
                        <a:pt x="108354" y="165505"/>
                        <a:pt x="108354" y="169137"/>
                      </a:cubicBezTo>
                      <a:cubicBezTo>
                        <a:pt x="108354" y="171923"/>
                        <a:pt x="106387" y="174363"/>
                        <a:pt x="105711" y="177066"/>
                      </a:cubicBezTo>
                      <a:cubicBezTo>
                        <a:pt x="101139" y="195354"/>
                        <a:pt x="106483" y="185157"/>
                        <a:pt x="97783" y="198208"/>
                      </a:cubicBezTo>
                      <a:cubicBezTo>
                        <a:pt x="96902" y="201732"/>
                        <a:pt x="97409" y="205943"/>
                        <a:pt x="95140" y="208779"/>
                      </a:cubicBezTo>
                      <a:cubicBezTo>
                        <a:pt x="93400" y="210954"/>
                        <a:pt x="89182" y="209452"/>
                        <a:pt x="87212" y="211422"/>
                      </a:cubicBezTo>
                      <a:cubicBezTo>
                        <a:pt x="85242" y="213392"/>
                        <a:pt x="85450" y="216707"/>
                        <a:pt x="84569" y="219350"/>
                      </a:cubicBezTo>
                      <a:cubicBezTo>
                        <a:pt x="85450" y="224636"/>
                        <a:pt x="85518" y="230123"/>
                        <a:pt x="87212" y="235207"/>
                      </a:cubicBezTo>
                      <a:cubicBezTo>
                        <a:pt x="89052" y="240728"/>
                        <a:pt x="96745" y="247382"/>
                        <a:pt x="100426" y="251063"/>
                      </a:cubicBezTo>
                      <a:lnTo>
                        <a:pt x="105711" y="266920"/>
                      </a:lnTo>
                      <a:cubicBezTo>
                        <a:pt x="106592" y="269563"/>
                        <a:pt x="107808" y="272116"/>
                        <a:pt x="108354" y="274848"/>
                      </a:cubicBezTo>
                      <a:cubicBezTo>
                        <a:pt x="109086" y="278509"/>
                        <a:pt x="111101" y="291420"/>
                        <a:pt x="113640" y="295991"/>
                      </a:cubicBezTo>
                      <a:cubicBezTo>
                        <a:pt x="116725" y="301544"/>
                        <a:pt x="118926" y="308323"/>
                        <a:pt x="124211" y="311847"/>
                      </a:cubicBezTo>
                      <a:lnTo>
                        <a:pt x="132139" y="317133"/>
                      </a:lnTo>
                      <a:cubicBezTo>
                        <a:pt x="136336" y="323428"/>
                        <a:pt x="143189" y="335952"/>
                        <a:pt x="150638" y="340918"/>
                      </a:cubicBezTo>
                      <a:cubicBezTo>
                        <a:pt x="152956" y="342463"/>
                        <a:pt x="155924" y="342679"/>
                        <a:pt x="158567" y="343560"/>
                      </a:cubicBezTo>
                      <a:cubicBezTo>
                        <a:pt x="165204" y="363480"/>
                        <a:pt x="156253" y="338936"/>
                        <a:pt x="166495" y="359417"/>
                      </a:cubicBezTo>
                      <a:cubicBezTo>
                        <a:pt x="168982" y="364390"/>
                        <a:pt x="168917" y="371832"/>
                        <a:pt x="174423" y="375274"/>
                      </a:cubicBezTo>
                      <a:cubicBezTo>
                        <a:pt x="179148" y="378227"/>
                        <a:pt x="184994" y="378797"/>
                        <a:pt x="190280" y="380559"/>
                      </a:cubicBezTo>
                      <a:cubicBezTo>
                        <a:pt x="208143" y="386513"/>
                        <a:pt x="190554" y="381300"/>
                        <a:pt x="224636" y="385845"/>
                      </a:cubicBezTo>
                      <a:cubicBezTo>
                        <a:pt x="235263" y="387262"/>
                        <a:pt x="236886" y="388167"/>
                        <a:pt x="245778" y="391130"/>
                      </a:cubicBezTo>
                      <a:cubicBezTo>
                        <a:pt x="249302" y="396416"/>
                        <a:pt x="254340" y="400961"/>
                        <a:pt x="256349" y="406987"/>
                      </a:cubicBezTo>
                      <a:lnTo>
                        <a:pt x="261635" y="422844"/>
                      </a:lnTo>
                      <a:cubicBezTo>
                        <a:pt x="262516" y="425487"/>
                        <a:pt x="262733" y="428454"/>
                        <a:pt x="264278" y="430772"/>
                      </a:cubicBezTo>
                      <a:cubicBezTo>
                        <a:pt x="266040" y="433415"/>
                        <a:pt x="268143" y="435859"/>
                        <a:pt x="269563" y="438700"/>
                      </a:cubicBezTo>
                      <a:cubicBezTo>
                        <a:pt x="273862" y="447299"/>
                        <a:pt x="269917" y="446982"/>
                        <a:pt x="277492" y="454557"/>
                      </a:cubicBezTo>
                      <a:cubicBezTo>
                        <a:pt x="279738" y="456803"/>
                        <a:pt x="282777" y="458081"/>
                        <a:pt x="285420" y="459843"/>
                      </a:cubicBezTo>
                      <a:cubicBezTo>
                        <a:pt x="286301" y="466009"/>
                        <a:pt x="286841" y="472234"/>
                        <a:pt x="288063" y="478342"/>
                      </a:cubicBezTo>
                      <a:cubicBezTo>
                        <a:pt x="288609" y="481073"/>
                        <a:pt x="288746" y="480790"/>
                        <a:pt x="290705" y="486270"/>
                      </a:cubicBezTo>
                      <a:cubicBezTo>
                        <a:pt x="292664" y="491750"/>
                        <a:pt x="298056" y="505059"/>
                        <a:pt x="299818" y="511225"/>
                      </a:cubicBezTo>
                      <a:cubicBezTo>
                        <a:pt x="301580" y="517392"/>
                        <a:pt x="298566" y="521131"/>
                        <a:pt x="301277" y="523269"/>
                      </a:cubicBezTo>
                      <a:cubicBezTo>
                        <a:pt x="303039" y="525912"/>
                        <a:pt x="304316" y="528951"/>
                        <a:pt x="306562" y="531197"/>
                      </a:cubicBezTo>
                      <a:cubicBezTo>
                        <a:pt x="308808" y="533443"/>
                        <a:pt x="312506" y="534003"/>
                        <a:pt x="314490" y="536483"/>
                      </a:cubicBezTo>
                      <a:cubicBezTo>
                        <a:pt x="316230" y="538658"/>
                        <a:pt x="316252" y="541768"/>
                        <a:pt x="317133" y="544411"/>
                      </a:cubicBezTo>
                      <a:cubicBezTo>
                        <a:pt x="316252" y="547054"/>
                        <a:pt x="316460" y="550370"/>
                        <a:pt x="314490" y="552340"/>
                      </a:cubicBezTo>
                      <a:cubicBezTo>
                        <a:pt x="309206" y="557624"/>
                        <a:pt x="303918" y="554101"/>
                        <a:pt x="298634" y="552340"/>
                      </a:cubicBezTo>
                      <a:cubicBezTo>
                        <a:pt x="295863" y="544028"/>
                        <a:pt x="296547" y="542139"/>
                        <a:pt x="288063" y="536483"/>
                      </a:cubicBezTo>
                      <a:cubicBezTo>
                        <a:pt x="285745" y="534938"/>
                        <a:pt x="282569" y="535193"/>
                        <a:pt x="280134" y="533840"/>
                      </a:cubicBezTo>
                      <a:cubicBezTo>
                        <a:pt x="274581" y="530755"/>
                        <a:pt x="264278" y="523269"/>
                        <a:pt x="264278" y="523269"/>
                      </a:cubicBezTo>
                      <a:cubicBezTo>
                        <a:pt x="259873" y="510055"/>
                        <a:pt x="264278" y="516222"/>
                        <a:pt x="245778" y="510055"/>
                      </a:cubicBezTo>
                      <a:lnTo>
                        <a:pt x="237850" y="507412"/>
                      </a:lnTo>
                      <a:lnTo>
                        <a:pt x="229922" y="504770"/>
                      </a:lnTo>
                      <a:cubicBezTo>
                        <a:pt x="227279" y="505651"/>
                        <a:pt x="224485" y="506166"/>
                        <a:pt x="221993" y="507412"/>
                      </a:cubicBezTo>
                      <a:cubicBezTo>
                        <a:pt x="219152" y="508832"/>
                        <a:pt x="217209" y="512249"/>
                        <a:pt x="214065" y="512698"/>
                      </a:cubicBezTo>
                      <a:cubicBezTo>
                        <a:pt x="211742" y="513030"/>
                        <a:pt x="198541" y="508404"/>
                        <a:pt x="195566" y="507412"/>
                      </a:cubicBezTo>
                      <a:cubicBezTo>
                        <a:pt x="192923" y="504769"/>
                        <a:pt x="189710" y="502594"/>
                        <a:pt x="187637" y="499484"/>
                      </a:cubicBezTo>
                      <a:cubicBezTo>
                        <a:pt x="183729" y="493622"/>
                        <a:pt x="182879" y="489136"/>
                        <a:pt x="179709" y="483628"/>
                      </a:cubicBezTo>
                      <a:cubicBezTo>
                        <a:pt x="176539" y="478120"/>
                        <a:pt x="173106" y="469829"/>
                        <a:pt x="168614" y="466436"/>
                      </a:cubicBezTo>
                      <a:cubicBezTo>
                        <a:pt x="164122" y="463043"/>
                        <a:pt x="158838" y="463712"/>
                        <a:pt x="152759" y="463271"/>
                      </a:cubicBezTo>
                      <a:cubicBezTo>
                        <a:pt x="146680" y="462831"/>
                        <a:pt x="138528" y="461460"/>
                        <a:pt x="132139" y="463793"/>
                      </a:cubicBezTo>
                      <a:cubicBezTo>
                        <a:pt x="125750" y="466126"/>
                        <a:pt x="121253" y="470661"/>
                        <a:pt x="114424" y="477268"/>
                      </a:cubicBezTo>
                      <a:cubicBezTo>
                        <a:pt x="107595" y="483875"/>
                        <a:pt x="100793" y="493804"/>
                        <a:pt x="91162" y="503435"/>
                      </a:cubicBezTo>
                      <a:cubicBezTo>
                        <a:pt x="86511" y="517390"/>
                        <a:pt x="86989" y="527892"/>
                        <a:pt x="84569" y="533840"/>
                      </a:cubicBezTo>
                      <a:cubicBezTo>
                        <a:pt x="82149" y="539789"/>
                        <a:pt x="79284" y="537364"/>
                        <a:pt x="76641" y="539126"/>
                      </a:cubicBezTo>
                      <a:cubicBezTo>
                        <a:pt x="71444" y="546920"/>
                        <a:pt x="71057" y="548624"/>
                        <a:pt x="63427" y="554982"/>
                      </a:cubicBezTo>
                      <a:cubicBezTo>
                        <a:pt x="60987" y="557016"/>
                        <a:pt x="58141" y="558506"/>
                        <a:pt x="55498" y="560268"/>
                      </a:cubicBezTo>
                      <a:lnTo>
                        <a:pt x="44927" y="576125"/>
                      </a:lnTo>
                      <a:cubicBezTo>
                        <a:pt x="43165" y="578768"/>
                        <a:pt x="42154" y="582601"/>
                        <a:pt x="39642" y="584053"/>
                      </a:cubicBezTo>
                      <a:cubicBezTo>
                        <a:pt x="37130" y="585505"/>
                        <a:pt x="31101" y="582346"/>
                        <a:pt x="29855" y="584838"/>
                      </a:cubicBezTo>
                      <a:cubicBezTo>
                        <a:pt x="26174" y="592201"/>
                        <a:pt x="29634" y="601990"/>
                        <a:pt x="23785" y="607838"/>
                      </a:cubicBezTo>
                      <a:cubicBezTo>
                        <a:pt x="22904" y="610481"/>
                        <a:pt x="16555" y="606464"/>
                        <a:pt x="13999" y="611004"/>
                      </a:cubicBezTo>
                      <a:cubicBezTo>
                        <a:pt x="11443" y="615544"/>
                        <a:pt x="5939" y="632522"/>
                        <a:pt x="8451" y="635077"/>
                      </a:cubicBezTo>
                      <a:cubicBezTo>
                        <a:pt x="10963" y="637632"/>
                        <a:pt x="27115" y="625685"/>
                        <a:pt x="29071" y="626337"/>
                      </a:cubicBezTo>
                      <a:cubicBezTo>
                        <a:pt x="31714" y="628980"/>
                        <a:pt x="30421" y="630999"/>
                        <a:pt x="32236" y="634266"/>
                      </a:cubicBezTo>
                      <a:cubicBezTo>
                        <a:pt x="34942" y="639136"/>
                        <a:pt x="41757" y="645234"/>
                        <a:pt x="42285" y="650122"/>
                      </a:cubicBezTo>
                      <a:cubicBezTo>
                        <a:pt x="42813" y="655011"/>
                        <a:pt x="36109" y="658045"/>
                        <a:pt x="35402" y="663597"/>
                      </a:cubicBezTo>
                      <a:cubicBezTo>
                        <a:pt x="34695" y="669149"/>
                        <a:pt x="36458" y="679071"/>
                        <a:pt x="38045" y="683432"/>
                      </a:cubicBezTo>
                      <a:cubicBezTo>
                        <a:pt x="39632" y="687793"/>
                        <a:pt x="44661" y="687387"/>
                        <a:pt x="44927" y="689764"/>
                      </a:cubicBezTo>
                      <a:cubicBezTo>
                        <a:pt x="45193" y="692141"/>
                        <a:pt x="41752" y="695318"/>
                        <a:pt x="39642" y="697692"/>
                      </a:cubicBezTo>
                      <a:cubicBezTo>
                        <a:pt x="34676" y="703279"/>
                        <a:pt x="23785" y="713549"/>
                        <a:pt x="23785" y="713549"/>
                      </a:cubicBezTo>
                      <a:cubicBezTo>
                        <a:pt x="14146" y="742461"/>
                        <a:pt x="29518" y="698668"/>
                        <a:pt x="15857" y="729406"/>
                      </a:cubicBezTo>
                      <a:cubicBezTo>
                        <a:pt x="13594" y="734497"/>
                        <a:pt x="13661" y="740626"/>
                        <a:pt x="10571" y="745262"/>
                      </a:cubicBezTo>
                      <a:lnTo>
                        <a:pt x="0" y="761119"/>
                      </a:lnTo>
                      <a:cubicBezTo>
                        <a:pt x="881" y="764643"/>
                        <a:pt x="1599" y="768211"/>
                        <a:pt x="2643" y="771690"/>
                      </a:cubicBezTo>
                      <a:cubicBezTo>
                        <a:pt x="4244" y="777027"/>
                        <a:pt x="6167" y="782261"/>
                        <a:pt x="7929" y="787547"/>
                      </a:cubicBezTo>
                      <a:cubicBezTo>
                        <a:pt x="8810" y="790190"/>
                        <a:pt x="9895" y="792773"/>
                        <a:pt x="10571" y="795475"/>
                      </a:cubicBezTo>
                      <a:cubicBezTo>
                        <a:pt x="12333" y="802522"/>
                        <a:pt x="9813" y="812588"/>
                        <a:pt x="15857" y="816617"/>
                      </a:cubicBezTo>
                      <a:lnTo>
                        <a:pt x="39642" y="832474"/>
                      </a:lnTo>
                      <a:cubicBezTo>
                        <a:pt x="42285" y="834236"/>
                        <a:pt x="44557" y="836755"/>
                        <a:pt x="47570" y="837759"/>
                      </a:cubicBezTo>
                      <a:lnTo>
                        <a:pt x="55498" y="840402"/>
                      </a:lnTo>
                      <a:cubicBezTo>
                        <a:pt x="57260" y="843045"/>
                        <a:pt x="59533" y="845411"/>
                        <a:pt x="60784" y="848330"/>
                      </a:cubicBezTo>
                      <a:cubicBezTo>
                        <a:pt x="64256" y="856431"/>
                        <a:pt x="62656" y="870977"/>
                        <a:pt x="73998" y="874758"/>
                      </a:cubicBezTo>
                      <a:lnTo>
                        <a:pt x="89855" y="880044"/>
                      </a:lnTo>
                      <a:cubicBezTo>
                        <a:pt x="92005" y="886494"/>
                        <a:pt x="92658" y="890775"/>
                        <a:pt x="97783" y="895900"/>
                      </a:cubicBezTo>
                      <a:cubicBezTo>
                        <a:pt x="100029" y="898146"/>
                        <a:pt x="103271" y="899153"/>
                        <a:pt x="105711" y="901186"/>
                      </a:cubicBezTo>
                      <a:cubicBezTo>
                        <a:pt x="118908" y="912183"/>
                        <a:pt x="107636" y="907113"/>
                        <a:pt x="121568" y="911757"/>
                      </a:cubicBezTo>
                      <a:cubicBezTo>
                        <a:pt x="124211" y="914400"/>
                        <a:pt x="126386" y="917612"/>
                        <a:pt x="129496" y="919685"/>
                      </a:cubicBezTo>
                      <a:cubicBezTo>
                        <a:pt x="131814" y="921230"/>
                        <a:pt x="135455" y="920358"/>
                        <a:pt x="137425" y="922328"/>
                      </a:cubicBezTo>
                      <a:cubicBezTo>
                        <a:pt x="141917" y="926820"/>
                        <a:pt x="147996" y="938185"/>
                        <a:pt x="147996" y="938185"/>
                      </a:cubicBezTo>
                      <a:cubicBezTo>
                        <a:pt x="140702" y="960066"/>
                        <a:pt x="145800" y="949408"/>
                        <a:pt x="132139" y="969898"/>
                      </a:cubicBezTo>
                      <a:lnTo>
                        <a:pt x="126853" y="977826"/>
                      </a:lnTo>
                      <a:cubicBezTo>
                        <a:pt x="125972" y="982231"/>
                        <a:pt x="124949" y="986609"/>
                        <a:pt x="124211" y="991040"/>
                      </a:cubicBezTo>
                      <a:cubicBezTo>
                        <a:pt x="123187" y="997185"/>
                        <a:pt x="122969" y="1003470"/>
                        <a:pt x="121568" y="1009540"/>
                      </a:cubicBezTo>
                      <a:cubicBezTo>
                        <a:pt x="120315" y="1014969"/>
                        <a:pt x="116282" y="1025396"/>
                        <a:pt x="116282" y="1025396"/>
                      </a:cubicBezTo>
                      <a:cubicBezTo>
                        <a:pt x="121427" y="1040832"/>
                        <a:pt x="114899" y="1026656"/>
                        <a:pt x="126853" y="1038610"/>
                      </a:cubicBezTo>
                      <a:cubicBezTo>
                        <a:pt x="129099" y="1040856"/>
                        <a:pt x="129126" y="1045535"/>
                        <a:pt x="132139" y="1046539"/>
                      </a:cubicBezTo>
                      <a:cubicBezTo>
                        <a:pt x="140538" y="1049339"/>
                        <a:pt x="149758" y="1048300"/>
                        <a:pt x="158567" y="1049181"/>
                      </a:cubicBezTo>
                      <a:cubicBezTo>
                        <a:pt x="162575" y="1051853"/>
                        <a:pt x="168952" y="1057110"/>
                        <a:pt x="174423" y="1057110"/>
                      </a:cubicBezTo>
                      <a:cubicBezTo>
                        <a:pt x="177209" y="1057110"/>
                        <a:pt x="179709" y="1055348"/>
                        <a:pt x="182352" y="1054467"/>
                      </a:cubicBezTo>
                      <a:cubicBezTo>
                        <a:pt x="187637" y="1050943"/>
                        <a:pt x="192182" y="1045905"/>
                        <a:pt x="198208" y="1043896"/>
                      </a:cubicBezTo>
                      <a:lnTo>
                        <a:pt x="214065" y="1038610"/>
                      </a:lnTo>
                      <a:cubicBezTo>
                        <a:pt x="222874" y="1039491"/>
                        <a:pt x="231743" y="1039907"/>
                        <a:pt x="240493" y="1041253"/>
                      </a:cubicBezTo>
                      <a:cubicBezTo>
                        <a:pt x="243246" y="1041677"/>
                        <a:pt x="245635" y="1043896"/>
                        <a:pt x="248421" y="1043896"/>
                      </a:cubicBezTo>
                      <a:cubicBezTo>
                        <a:pt x="256398" y="1043896"/>
                        <a:pt x="264278" y="1042134"/>
                        <a:pt x="272206" y="1041253"/>
                      </a:cubicBezTo>
                      <a:cubicBezTo>
                        <a:pt x="277492" y="1039491"/>
                        <a:pt x="283427" y="1039058"/>
                        <a:pt x="288063" y="1035967"/>
                      </a:cubicBezTo>
                      <a:lnTo>
                        <a:pt x="303919" y="1025396"/>
                      </a:lnTo>
                      <a:cubicBezTo>
                        <a:pt x="306562" y="1023634"/>
                        <a:pt x="308767" y="1020881"/>
                        <a:pt x="311848" y="1020111"/>
                      </a:cubicBezTo>
                      <a:lnTo>
                        <a:pt x="322419" y="1017468"/>
                      </a:lnTo>
                      <a:cubicBezTo>
                        <a:pt x="343767" y="1021026"/>
                        <a:pt x="333195" y="1018417"/>
                        <a:pt x="354132" y="1025396"/>
                      </a:cubicBezTo>
                      <a:lnTo>
                        <a:pt x="362060" y="1028039"/>
                      </a:lnTo>
                      <a:cubicBezTo>
                        <a:pt x="364703" y="1028920"/>
                        <a:pt x="367671" y="1029137"/>
                        <a:pt x="369989" y="1030682"/>
                      </a:cubicBezTo>
                      <a:cubicBezTo>
                        <a:pt x="372632" y="1032444"/>
                        <a:pt x="375015" y="1034677"/>
                        <a:pt x="377917" y="1035967"/>
                      </a:cubicBezTo>
                      <a:cubicBezTo>
                        <a:pt x="383008" y="1038230"/>
                        <a:pt x="388488" y="1039491"/>
                        <a:pt x="393774" y="1041253"/>
                      </a:cubicBezTo>
                      <a:lnTo>
                        <a:pt x="401702" y="1043896"/>
                      </a:lnTo>
                      <a:lnTo>
                        <a:pt x="409630" y="1046539"/>
                      </a:lnTo>
                      <a:cubicBezTo>
                        <a:pt x="414916" y="1045658"/>
                        <a:pt x="420145" y="1044323"/>
                        <a:pt x="425487" y="1043896"/>
                      </a:cubicBezTo>
                      <a:cubicBezTo>
                        <a:pt x="479901" y="1039543"/>
                        <a:pt x="466208" y="1055492"/>
                        <a:pt x="480985" y="1033325"/>
                      </a:cubicBezTo>
                      <a:cubicBezTo>
                        <a:pt x="480104" y="1030682"/>
                        <a:pt x="478342" y="1028182"/>
                        <a:pt x="478342" y="1025396"/>
                      </a:cubicBezTo>
                      <a:cubicBezTo>
                        <a:pt x="478342" y="1019925"/>
                        <a:pt x="483599" y="1013548"/>
                        <a:pt x="486271" y="1009540"/>
                      </a:cubicBezTo>
                      <a:cubicBezTo>
                        <a:pt x="488209" y="1003726"/>
                        <a:pt x="494728" y="989455"/>
                        <a:pt x="483628" y="985755"/>
                      </a:cubicBezTo>
                      <a:lnTo>
                        <a:pt x="475700" y="983112"/>
                      </a:lnTo>
                      <a:cubicBezTo>
                        <a:pt x="473938" y="980469"/>
                        <a:pt x="472660" y="977430"/>
                        <a:pt x="470414" y="975184"/>
                      </a:cubicBezTo>
                      <a:cubicBezTo>
                        <a:pt x="468168" y="972938"/>
                        <a:pt x="464926" y="971931"/>
                        <a:pt x="462486" y="969898"/>
                      </a:cubicBezTo>
                      <a:cubicBezTo>
                        <a:pt x="459615" y="967505"/>
                        <a:pt x="457200" y="964613"/>
                        <a:pt x="454557" y="961970"/>
                      </a:cubicBezTo>
                      <a:cubicBezTo>
                        <a:pt x="455438" y="958446"/>
                        <a:pt x="456202" y="954891"/>
                        <a:pt x="457200" y="951399"/>
                      </a:cubicBezTo>
                      <a:cubicBezTo>
                        <a:pt x="457965" y="948720"/>
                        <a:pt x="459843" y="946256"/>
                        <a:pt x="459843" y="943470"/>
                      </a:cubicBezTo>
                      <a:cubicBezTo>
                        <a:pt x="459843" y="931323"/>
                        <a:pt x="457812" y="926806"/>
                        <a:pt x="454557" y="917043"/>
                      </a:cubicBezTo>
                      <a:cubicBezTo>
                        <a:pt x="455438" y="912638"/>
                        <a:pt x="454971" y="907729"/>
                        <a:pt x="457200" y="903829"/>
                      </a:cubicBezTo>
                      <a:cubicBezTo>
                        <a:pt x="458776" y="901071"/>
                        <a:pt x="462288" y="899964"/>
                        <a:pt x="465129" y="898543"/>
                      </a:cubicBezTo>
                      <a:cubicBezTo>
                        <a:pt x="468924" y="896645"/>
                        <a:pt x="480236" y="894106"/>
                        <a:pt x="483628" y="893258"/>
                      </a:cubicBezTo>
                      <a:cubicBezTo>
                        <a:pt x="485390" y="890615"/>
                        <a:pt x="487494" y="888170"/>
                        <a:pt x="488914" y="885329"/>
                      </a:cubicBezTo>
                      <a:cubicBezTo>
                        <a:pt x="494413" y="874331"/>
                        <a:pt x="493217" y="853546"/>
                        <a:pt x="494199" y="845688"/>
                      </a:cubicBezTo>
                      <a:cubicBezTo>
                        <a:pt x="494650" y="842084"/>
                        <a:pt x="495961" y="838641"/>
                        <a:pt x="496842" y="835117"/>
                      </a:cubicBezTo>
                      <a:cubicBezTo>
                        <a:pt x="498447" y="820677"/>
                        <a:pt x="502097" y="804642"/>
                        <a:pt x="496842" y="790189"/>
                      </a:cubicBezTo>
                      <a:cubicBezTo>
                        <a:pt x="495565" y="786677"/>
                        <a:pt x="491557" y="784904"/>
                        <a:pt x="488914" y="782261"/>
                      </a:cubicBezTo>
                      <a:cubicBezTo>
                        <a:pt x="488033" y="777856"/>
                        <a:pt x="487361" y="773405"/>
                        <a:pt x="486271" y="769047"/>
                      </a:cubicBezTo>
                      <a:cubicBezTo>
                        <a:pt x="482171" y="752650"/>
                        <a:pt x="484233" y="770636"/>
                        <a:pt x="480985" y="747905"/>
                      </a:cubicBezTo>
                      <a:cubicBezTo>
                        <a:pt x="476559" y="716923"/>
                        <a:pt x="481379" y="733234"/>
                        <a:pt x="475700" y="716192"/>
                      </a:cubicBezTo>
                      <a:cubicBezTo>
                        <a:pt x="477140" y="711870"/>
                        <a:pt x="479312" y="703033"/>
                        <a:pt x="483628" y="700335"/>
                      </a:cubicBezTo>
                      <a:cubicBezTo>
                        <a:pt x="488353" y="697382"/>
                        <a:pt x="499485" y="695049"/>
                        <a:pt x="499485" y="695049"/>
                      </a:cubicBezTo>
                      <a:cubicBezTo>
                        <a:pt x="497723" y="682716"/>
                        <a:pt x="495744" y="670413"/>
                        <a:pt x="494199" y="658051"/>
                      </a:cubicBezTo>
                      <a:cubicBezTo>
                        <a:pt x="492595" y="645223"/>
                        <a:pt x="491939" y="635796"/>
                        <a:pt x="488914" y="623695"/>
                      </a:cubicBezTo>
                      <a:cubicBezTo>
                        <a:pt x="488238" y="620992"/>
                        <a:pt x="487152" y="618409"/>
                        <a:pt x="486271" y="615766"/>
                      </a:cubicBezTo>
                      <a:cubicBezTo>
                        <a:pt x="487449" y="599277"/>
                        <a:pt x="485380" y="585251"/>
                        <a:pt x="491556" y="570839"/>
                      </a:cubicBezTo>
                      <a:cubicBezTo>
                        <a:pt x="493108" y="567218"/>
                        <a:pt x="494552" y="563474"/>
                        <a:pt x="496842" y="560268"/>
                      </a:cubicBezTo>
                      <a:cubicBezTo>
                        <a:pt x="499014" y="557227"/>
                        <a:pt x="502127" y="554983"/>
                        <a:pt x="504770" y="552340"/>
                      </a:cubicBezTo>
                      <a:cubicBezTo>
                        <a:pt x="512026" y="530574"/>
                        <a:pt x="510844" y="541999"/>
                        <a:pt x="507413" y="517984"/>
                      </a:cubicBezTo>
                      <a:cubicBezTo>
                        <a:pt x="521506" y="496840"/>
                        <a:pt x="503008" y="522389"/>
                        <a:pt x="520627" y="504770"/>
                      </a:cubicBezTo>
                      <a:cubicBezTo>
                        <a:pt x="538246" y="487151"/>
                        <a:pt x="512697" y="505649"/>
                        <a:pt x="533841" y="491556"/>
                      </a:cubicBezTo>
                      <a:cubicBezTo>
                        <a:pt x="535603" y="488913"/>
                        <a:pt x="537706" y="486469"/>
                        <a:pt x="539126" y="483628"/>
                      </a:cubicBezTo>
                      <a:cubicBezTo>
                        <a:pt x="540372" y="481136"/>
                        <a:pt x="540224" y="478017"/>
                        <a:pt x="541769" y="475699"/>
                      </a:cubicBezTo>
                      <a:cubicBezTo>
                        <a:pt x="543842" y="472589"/>
                        <a:pt x="547304" y="470642"/>
                        <a:pt x="549697" y="467771"/>
                      </a:cubicBezTo>
                      <a:cubicBezTo>
                        <a:pt x="551730" y="465331"/>
                        <a:pt x="553221" y="462486"/>
                        <a:pt x="554983" y="459843"/>
                      </a:cubicBezTo>
                      <a:cubicBezTo>
                        <a:pt x="559635" y="445887"/>
                        <a:pt x="556080" y="454235"/>
                        <a:pt x="568197" y="436058"/>
                      </a:cubicBezTo>
                      <a:cubicBezTo>
                        <a:pt x="569959" y="433415"/>
                        <a:pt x="572477" y="431142"/>
                        <a:pt x="573482" y="428129"/>
                      </a:cubicBezTo>
                      <a:lnTo>
                        <a:pt x="578768" y="412273"/>
                      </a:lnTo>
                      <a:lnTo>
                        <a:pt x="581411" y="404344"/>
                      </a:lnTo>
                      <a:cubicBezTo>
                        <a:pt x="580530" y="400820"/>
                        <a:pt x="580392" y="397022"/>
                        <a:pt x="578768" y="393773"/>
                      </a:cubicBezTo>
                      <a:cubicBezTo>
                        <a:pt x="575927" y="388091"/>
                        <a:pt x="568197" y="377917"/>
                        <a:pt x="568197" y="377917"/>
                      </a:cubicBezTo>
                      <a:cubicBezTo>
                        <a:pt x="567316" y="373512"/>
                        <a:pt x="565554" y="369195"/>
                        <a:pt x="565554" y="364703"/>
                      </a:cubicBezTo>
                      <a:cubicBezTo>
                        <a:pt x="565554" y="361071"/>
                        <a:pt x="567600" y="357715"/>
                        <a:pt x="568197" y="354132"/>
                      </a:cubicBezTo>
                      <a:cubicBezTo>
                        <a:pt x="569365" y="347126"/>
                        <a:pt x="569352" y="339934"/>
                        <a:pt x="570840" y="332989"/>
                      </a:cubicBezTo>
                      <a:cubicBezTo>
                        <a:pt x="572007" y="327541"/>
                        <a:pt x="574363" y="322418"/>
                        <a:pt x="576125" y="317133"/>
                      </a:cubicBezTo>
                      <a:lnTo>
                        <a:pt x="581411" y="301276"/>
                      </a:lnTo>
                      <a:cubicBezTo>
                        <a:pt x="590291" y="274635"/>
                        <a:pt x="576741" y="315958"/>
                        <a:pt x="586696" y="282777"/>
                      </a:cubicBezTo>
                      <a:cubicBezTo>
                        <a:pt x="588297" y="277440"/>
                        <a:pt x="590889" y="272383"/>
                        <a:pt x="591982" y="266920"/>
                      </a:cubicBezTo>
                      <a:cubicBezTo>
                        <a:pt x="592863" y="262515"/>
                        <a:pt x="593822" y="258125"/>
                        <a:pt x="594625" y="253706"/>
                      </a:cubicBezTo>
                      <a:cubicBezTo>
                        <a:pt x="595583" y="248434"/>
                        <a:pt x="596105" y="243080"/>
                        <a:pt x="597267" y="237849"/>
                      </a:cubicBezTo>
                      <a:cubicBezTo>
                        <a:pt x="597871" y="235130"/>
                        <a:pt x="599145" y="232599"/>
                        <a:pt x="599910" y="229921"/>
                      </a:cubicBezTo>
                      <a:cubicBezTo>
                        <a:pt x="600908" y="226429"/>
                        <a:pt x="601509" y="222829"/>
                        <a:pt x="602553" y="219350"/>
                      </a:cubicBezTo>
                      <a:cubicBezTo>
                        <a:pt x="604154" y="214013"/>
                        <a:pt x="604747" y="208129"/>
                        <a:pt x="607838" y="203493"/>
                      </a:cubicBezTo>
                      <a:cubicBezTo>
                        <a:pt x="619954" y="185319"/>
                        <a:pt x="616400" y="193663"/>
                        <a:pt x="621052" y="179708"/>
                      </a:cubicBezTo>
                      <a:cubicBezTo>
                        <a:pt x="623913" y="153965"/>
                        <a:pt x="621492" y="155923"/>
                        <a:pt x="618409" y="150638"/>
                      </a:cubicBez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PY"/>
                </a:p>
              </p:txBody>
            </p:sp>
            <p:sp>
              <p:nvSpPr>
                <p:cNvPr id="138" name="22 Forma libre">
                  <a:extLst>
                    <a:ext uri="{FF2B5EF4-FFF2-40B4-BE49-F238E27FC236}">
                      <a16:creationId xmlns:a16="http://schemas.microsoft.com/office/drawing/2014/main" id="{4E3A9A2E-E098-4DFD-A54C-1C94A2D5D6DB}"/>
                    </a:ext>
                  </a:extLst>
                </p:cNvPr>
                <p:cNvSpPr/>
                <p:nvPr/>
              </p:nvSpPr>
              <p:spPr>
                <a:xfrm>
                  <a:off x="5008563" y="4497388"/>
                  <a:ext cx="622300" cy="687387"/>
                </a:xfrm>
                <a:custGeom>
                  <a:avLst/>
                  <a:gdLst>
                    <a:gd name="connsiteX0" fmla="*/ 177292 w 608261"/>
                    <a:gd name="connsiteY0" fmla="*/ 163852 h 687122"/>
                    <a:gd name="connsiteX1" fmla="*/ 182577 w 608261"/>
                    <a:gd name="connsiteY1" fmla="*/ 229922 h 687122"/>
                    <a:gd name="connsiteX2" fmla="*/ 185220 w 608261"/>
                    <a:gd name="connsiteY2" fmla="*/ 253707 h 687122"/>
                    <a:gd name="connsiteX3" fmla="*/ 179934 w 608261"/>
                    <a:gd name="connsiteY3" fmla="*/ 272206 h 687122"/>
                    <a:gd name="connsiteX4" fmla="*/ 169363 w 608261"/>
                    <a:gd name="connsiteY4" fmla="*/ 288063 h 687122"/>
                    <a:gd name="connsiteX5" fmla="*/ 164078 w 608261"/>
                    <a:gd name="connsiteY5" fmla="*/ 303919 h 687122"/>
                    <a:gd name="connsiteX6" fmla="*/ 158792 w 608261"/>
                    <a:gd name="connsiteY6" fmla="*/ 311848 h 687122"/>
                    <a:gd name="connsiteX7" fmla="*/ 145578 w 608261"/>
                    <a:gd name="connsiteY7" fmla="*/ 327704 h 687122"/>
                    <a:gd name="connsiteX8" fmla="*/ 140293 w 608261"/>
                    <a:gd name="connsiteY8" fmla="*/ 343561 h 687122"/>
                    <a:gd name="connsiteX9" fmla="*/ 137650 w 608261"/>
                    <a:gd name="connsiteY9" fmla="*/ 351489 h 687122"/>
                    <a:gd name="connsiteX10" fmla="*/ 140293 w 608261"/>
                    <a:gd name="connsiteY10" fmla="*/ 369989 h 687122"/>
                    <a:gd name="connsiteX11" fmla="*/ 142936 w 608261"/>
                    <a:gd name="connsiteY11" fmla="*/ 401702 h 687122"/>
                    <a:gd name="connsiteX12" fmla="*/ 148221 w 608261"/>
                    <a:gd name="connsiteY12" fmla="*/ 417559 h 687122"/>
                    <a:gd name="connsiteX13" fmla="*/ 150864 w 608261"/>
                    <a:gd name="connsiteY13" fmla="*/ 430773 h 687122"/>
                    <a:gd name="connsiteX14" fmla="*/ 148221 w 608261"/>
                    <a:gd name="connsiteY14" fmla="*/ 443986 h 687122"/>
                    <a:gd name="connsiteX15" fmla="*/ 140293 w 608261"/>
                    <a:gd name="connsiteY15" fmla="*/ 446629 h 687122"/>
                    <a:gd name="connsiteX16" fmla="*/ 124436 w 608261"/>
                    <a:gd name="connsiteY16" fmla="*/ 454558 h 687122"/>
                    <a:gd name="connsiteX17" fmla="*/ 113865 w 608261"/>
                    <a:gd name="connsiteY17" fmla="*/ 467771 h 687122"/>
                    <a:gd name="connsiteX18" fmla="*/ 111222 w 608261"/>
                    <a:gd name="connsiteY18" fmla="*/ 475700 h 687122"/>
                    <a:gd name="connsiteX19" fmla="*/ 103294 w 608261"/>
                    <a:gd name="connsiteY19" fmla="*/ 483628 h 687122"/>
                    <a:gd name="connsiteX20" fmla="*/ 98008 w 608261"/>
                    <a:gd name="connsiteY20" fmla="*/ 491556 h 687122"/>
                    <a:gd name="connsiteX21" fmla="*/ 74223 w 608261"/>
                    <a:gd name="connsiteY21" fmla="*/ 504770 h 687122"/>
                    <a:gd name="connsiteX22" fmla="*/ 66295 w 608261"/>
                    <a:gd name="connsiteY22" fmla="*/ 510056 h 687122"/>
                    <a:gd name="connsiteX23" fmla="*/ 50439 w 608261"/>
                    <a:gd name="connsiteY23" fmla="*/ 517984 h 687122"/>
                    <a:gd name="connsiteX24" fmla="*/ 45153 w 608261"/>
                    <a:gd name="connsiteY24" fmla="*/ 525912 h 687122"/>
                    <a:gd name="connsiteX25" fmla="*/ 34582 w 608261"/>
                    <a:gd name="connsiteY25" fmla="*/ 549697 h 687122"/>
                    <a:gd name="connsiteX26" fmla="*/ 26654 w 608261"/>
                    <a:gd name="connsiteY26" fmla="*/ 552340 h 687122"/>
                    <a:gd name="connsiteX27" fmla="*/ 2869 w 608261"/>
                    <a:gd name="connsiteY27" fmla="*/ 549697 h 687122"/>
                    <a:gd name="connsiteX28" fmla="*/ 226 w 608261"/>
                    <a:gd name="connsiteY28" fmla="*/ 557626 h 687122"/>
                    <a:gd name="connsiteX29" fmla="*/ 8154 w 608261"/>
                    <a:gd name="connsiteY29" fmla="*/ 562911 h 687122"/>
                    <a:gd name="connsiteX30" fmla="*/ 24011 w 608261"/>
                    <a:gd name="connsiteY30" fmla="*/ 568197 h 687122"/>
                    <a:gd name="connsiteX31" fmla="*/ 31939 w 608261"/>
                    <a:gd name="connsiteY31" fmla="*/ 570840 h 687122"/>
                    <a:gd name="connsiteX32" fmla="*/ 39867 w 608261"/>
                    <a:gd name="connsiteY32" fmla="*/ 576125 h 687122"/>
                    <a:gd name="connsiteX33" fmla="*/ 47796 w 608261"/>
                    <a:gd name="connsiteY33" fmla="*/ 599910 h 687122"/>
                    <a:gd name="connsiteX34" fmla="*/ 50439 w 608261"/>
                    <a:gd name="connsiteY34" fmla="*/ 607838 h 687122"/>
                    <a:gd name="connsiteX35" fmla="*/ 58367 w 608261"/>
                    <a:gd name="connsiteY35" fmla="*/ 613124 h 687122"/>
                    <a:gd name="connsiteX36" fmla="*/ 68938 w 608261"/>
                    <a:gd name="connsiteY36" fmla="*/ 628981 h 687122"/>
                    <a:gd name="connsiteX37" fmla="*/ 92723 w 608261"/>
                    <a:gd name="connsiteY37" fmla="*/ 644837 h 687122"/>
                    <a:gd name="connsiteX38" fmla="*/ 100651 w 608261"/>
                    <a:gd name="connsiteY38" fmla="*/ 650123 h 687122"/>
                    <a:gd name="connsiteX39" fmla="*/ 119151 w 608261"/>
                    <a:gd name="connsiteY39" fmla="*/ 655408 h 687122"/>
                    <a:gd name="connsiteX40" fmla="*/ 135007 w 608261"/>
                    <a:gd name="connsiteY40" fmla="*/ 658051 h 687122"/>
                    <a:gd name="connsiteX41" fmla="*/ 158792 w 608261"/>
                    <a:gd name="connsiteY41" fmla="*/ 668622 h 687122"/>
                    <a:gd name="connsiteX42" fmla="*/ 166721 w 608261"/>
                    <a:gd name="connsiteY42" fmla="*/ 671265 h 687122"/>
                    <a:gd name="connsiteX43" fmla="*/ 174649 w 608261"/>
                    <a:gd name="connsiteY43" fmla="*/ 679193 h 687122"/>
                    <a:gd name="connsiteX44" fmla="*/ 182577 w 608261"/>
                    <a:gd name="connsiteY44" fmla="*/ 681836 h 687122"/>
                    <a:gd name="connsiteX45" fmla="*/ 190506 w 608261"/>
                    <a:gd name="connsiteY45" fmla="*/ 687122 h 687122"/>
                    <a:gd name="connsiteX46" fmla="*/ 227504 w 608261"/>
                    <a:gd name="connsiteY46" fmla="*/ 679193 h 687122"/>
                    <a:gd name="connsiteX47" fmla="*/ 235433 w 608261"/>
                    <a:gd name="connsiteY47" fmla="*/ 676551 h 687122"/>
                    <a:gd name="connsiteX48" fmla="*/ 248647 w 608261"/>
                    <a:gd name="connsiteY48" fmla="*/ 665980 h 687122"/>
                    <a:gd name="connsiteX49" fmla="*/ 261860 w 608261"/>
                    <a:gd name="connsiteY49" fmla="*/ 655408 h 687122"/>
                    <a:gd name="connsiteX50" fmla="*/ 267146 w 608261"/>
                    <a:gd name="connsiteY50" fmla="*/ 647480 h 687122"/>
                    <a:gd name="connsiteX51" fmla="*/ 277717 w 608261"/>
                    <a:gd name="connsiteY51" fmla="*/ 623695 h 687122"/>
                    <a:gd name="connsiteX52" fmla="*/ 285645 w 608261"/>
                    <a:gd name="connsiteY52" fmla="*/ 621052 h 687122"/>
                    <a:gd name="connsiteX53" fmla="*/ 301502 w 608261"/>
                    <a:gd name="connsiteY53" fmla="*/ 607838 h 687122"/>
                    <a:gd name="connsiteX54" fmla="*/ 309430 w 608261"/>
                    <a:gd name="connsiteY54" fmla="*/ 602553 h 687122"/>
                    <a:gd name="connsiteX55" fmla="*/ 314716 w 608261"/>
                    <a:gd name="connsiteY55" fmla="*/ 594625 h 687122"/>
                    <a:gd name="connsiteX56" fmla="*/ 333215 w 608261"/>
                    <a:gd name="connsiteY56" fmla="*/ 570840 h 687122"/>
                    <a:gd name="connsiteX57" fmla="*/ 335858 w 608261"/>
                    <a:gd name="connsiteY57" fmla="*/ 562911 h 687122"/>
                    <a:gd name="connsiteX58" fmla="*/ 359643 w 608261"/>
                    <a:gd name="connsiteY58" fmla="*/ 552340 h 687122"/>
                    <a:gd name="connsiteX59" fmla="*/ 367571 w 608261"/>
                    <a:gd name="connsiteY59" fmla="*/ 549697 h 687122"/>
                    <a:gd name="connsiteX60" fmla="*/ 386071 w 608261"/>
                    <a:gd name="connsiteY60" fmla="*/ 552340 h 687122"/>
                    <a:gd name="connsiteX61" fmla="*/ 393999 w 608261"/>
                    <a:gd name="connsiteY61" fmla="*/ 557626 h 687122"/>
                    <a:gd name="connsiteX62" fmla="*/ 401928 w 608261"/>
                    <a:gd name="connsiteY62" fmla="*/ 560269 h 687122"/>
                    <a:gd name="connsiteX63" fmla="*/ 409856 w 608261"/>
                    <a:gd name="connsiteY63" fmla="*/ 565554 h 687122"/>
                    <a:gd name="connsiteX64" fmla="*/ 417784 w 608261"/>
                    <a:gd name="connsiteY64" fmla="*/ 568197 h 687122"/>
                    <a:gd name="connsiteX65" fmla="*/ 425713 w 608261"/>
                    <a:gd name="connsiteY65" fmla="*/ 573482 h 687122"/>
                    <a:gd name="connsiteX66" fmla="*/ 441569 w 608261"/>
                    <a:gd name="connsiteY66" fmla="*/ 581411 h 687122"/>
                    <a:gd name="connsiteX67" fmla="*/ 446855 w 608261"/>
                    <a:gd name="connsiteY67" fmla="*/ 589339 h 687122"/>
                    <a:gd name="connsiteX68" fmla="*/ 460069 w 608261"/>
                    <a:gd name="connsiteY68" fmla="*/ 599910 h 687122"/>
                    <a:gd name="connsiteX69" fmla="*/ 470640 w 608261"/>
                    <a:gd name="connsiteY69" fmla="*/ 623695 h 687122"/>
                    <a:gd name="connsiteX70" fmla="*/ 481211 w 608261"/>
                    <a:gd name="connsiteY70" fmla="*/ 634266 h 687122"/>
                    <a:gd name="connsiteX71" fmla="*/ 491782 w 608261"/>
                    <a:gd name="connsiteY71" fmla="*/ 644837 h 687122"/>
                    <a:gd name="connsiteX72" fmla="*/ 499710 w 608261"/>
                    <a:gd name="connsiteY72" fmla="*/ 642195 h 687122"/>
                    <a:gd name="connsiteX73" fmla="*/ 507639 w 608261"/>
                    <a:gd name="connsiteY73" fmla="*/ 621052 h 687122"/>
                    <a:gd name="connsiteX74" fmla="*/ 515567 w 608261"/>
                    <a:gd name="connsiteY74" fmla="*/ 605196 h 687122"/>
                    <a:gd name="connsiteX75" fmla="*/ 523495 w 608261"/>
                    <a:gd name="connsiteY75" fmla="*/ 589339 h 687122"/>
                    <a:gd name="connsiteX76" fmla="*/ 526138 w 608261"/>
                    <a:gd name="connsiteY76" fmla="*/ 581411 h 687122"/>
                    <a:gd name="connsiteX77" fmla="*/ 536709 w 608261"/>
                    <a:gd name="connsiteY77" fmla="*/ 565554 h 687122"/>
                    <a:gd name="connsiteX78" fmla="*/ 539352 w 608261"/>
                    <a:gd name="connsiteY78" fmla="*/ 554983 h 687122"/>
                    <a:gd name="connsiteX79" fmla="*/ 557851 w 608261"/>
                    <a:gd name="connsiteY79" fmla="*/ 531198 h 687122"/>
                    <a:gd name="connsiteX80" fmla="*/ 568422 w 608261"/>
                    <a:gd name="connsiteY80" fmla="*/ 515341 h 687122"/>
                    <a:gd name="connsiteX81" fmla="*/ 576351 w 608261"/>
                    <a:gd name="connsiteY81" fmla="*/ 478343 h 687122"/>
                    <a:gd name="connsiteX82" fmla="*/ 586922 w 608261"/>
                    <a:gd name="connsiteY82" fmla="*/ 462486 h 687122"/>
                    <a:gd name="connsiteX83" fmla="*/ 602778 w 608261"/>
                    <a:gd name="connsiteY83" fmla="*/ 451915 h 687122"/>
                    <a:gd name="connsiteX84" fmla="*/ 605421 w 608261"/>
                    <a:gd name="connsiteY84" fmla="*/ 443986 h 687122"/>
                    <a:gd name="connsiteX85" fmla="*/ 597493 w 608261"/>
                    <a:gd name="connsiteY85" fmla="*/ 417559 h 687122"/>
                    <a:gd name="connsiteX86" fmla="*/ 594850 w 608261"/>
                    <a:gd name="connsiteY86" fmla="*/ 409630 h 687122"/>
                    <a:gd name="connsiteX87" fmla="*/ 592207 w 608261"/>
                    <a:gd name="connsiteY87" fmla="*/ 401702 h 687122"/>
                    <a:gd name="connsiteX88" fmla="*/ 586922 w 608261"/>
                    <a:gd name="connsiteY88" fmla="*/ 380560 h 687122"/>
                    <a:gd name="connsiteX89" fmla="*/ 589565 w 608261"/>
                    <a:gd name="connsiteY89" fmla="*/ 362060 h 687122"/>
                    <a:gd name="connsiteX90" fmla="*/ 592207 w 608261"/>
                    <a:gd name="connsiteY90" fmla="*/ 354132 h 687122"/>
                    <a:gd name="connsiteX91" fmla="*/ 586922 w 608261"/>
                    <a:gd name="connsiteY91" fmla="*/ 346204 h 687122"/>
                    <a:gd name="connsiteX92" fmla="*/ 584279 w 608261"/>
                    <a:gd name="connsiteY92" fmla="*/ 335633 h 687122"/>
                    <a:gd name="connsiteX93" fmla="*/ 573708 w 608261"/>
                    <a:gd name="connsiteY93" fmla="*/ 319776 h 687122"/>
                    <a:gd name="connsiteX94" fmla="*/ 578993 w 608261"/>
                    <a:gd name="connsiteY94" fmla="*/ 311848 h 687122"/>
                    <a:gd name="connsiteX95" fmla="*/ 586922 w 608261"/>
                    <a:gd name="connsiteY95" fmla="*/ 309205 h 687122"/>
                    <a:gd name="connsiteX96" fmla="*/ 594850 w 608261"/>
                    <a:gd name="connsiteY96" fmla="*/ 303919 h 687122"/>
                    <a:gd name="connsiteX97" fmla="*/ 600136 w 608261"/>
                    <a:gd name="connsiteY97" fmla="*/ 295991 h 687122"/>
                    <a:gd name="connsiteX98" fmla="*/ 608064 w 608261"/>
                    <a:gd name="connsiteY98" fmla="*/ 290706 h 687122"/>
                    <a:gd name="connsiteX99" fmla="*/ 600136 w 608261"/>
                    <a:gd name="connsiteY99" fmla="*/ 258992 h 687122"/>
                    <a:gd name="connsiteX100" fmla="*/ 594850 w 608261"/>
                    <a:gd name="connsiteY100" fmla="*/ 243136 h 687122"/>
                    <a:gd name="connsiteX101" fmla="*/ 592207 w 608261"/>
                    <a:gd name="connsiteY101" fmla="*/ 235207 h 687122"/>
                    <a:gd name="connsiteX102" fmla="*/ 589565 w 608261"/>
                    <a:gd name="connsiteY102" fmla="*/ 208780 h 687122"/>
                    <a:gd name="connsiteX103" fmla="*/ 584279 w 608261"/>
                    <a:gd name="connsiteY103" fmla="*/ 177066 h 687122"/>
                    <a:gd name="connsiteX104" fmla="*/ 581636 w 608261"/>
                    <a:gd name="connsiteY104" fmla="*/ 155924 h 687122"/>
                    <a:gd name="connsiteX105" fmla="*/ 565780 w 608261"/>
                    <a:gd name="connsiteY105" fmla="*/ 150638 h 687122"/>
                    <a:gd name="connsiteX106" fmla="*/ 557851 w 608261"/>
                    <a:gd name="connsiteY106" fmla="*/ 147996 h 687122"/>
                    <a:gd name="connsiteX107" fmla="*/ 549923 w 608261"/>
                    <a:gd name="connsiteY107" fmla="*/ 140067 h 687122"/>
                    <a:gd name="connsiteX108" fmla="*/ 541995 w 608261"/>
                    <a:gd name="connsiteY108" fmla="*/ 134782 h 687122"/>
                    <a:gd name="connsiteX109" fmla="*/ 528781 w 608261"/>
                    <a:gd name="connsiteY109" fmla="*/ 124211 h 687122"/>
                    <a:gd name="connsiteX110" fmla="*/ 507639 w 608261"/>
                    <a:gd name="connsiteY110" fmla="*/ 118925 h 687122"/>
                    <a:gd name="connsiteX111" fmla="*/ 502353 w 608261"/>
                    <a:gd name="connsiteY111" fmla="*/ 110997 h 687122"/>
                    <a:gd name="connsiteX112" fmla="*/ 499710 w 608261"/>
                    <a:gd name="connsiteY112" fmla="*/ 103069 h 687122"/>
                    <a:gd name="connsiteX113" fmla="*/ 483854 w 608261"/>
                    <a:gd name="connsiteY113" fmla="*/ 97783 h 687122"/>
                    <a:gd name="connsiteX114" fmla="*/ 460069 w 608261"/>
                    <a:gd name="connsiteY114" fmla="*/ 89855 h 687122"/>
                    <a:gd name="connsiteX115" fmla="*/ 436284 w 608261"/>
                    <a:gd name="connsiteY115" fmla="*/ 81926 h 687122"/>
                    <a:gd name="connsiteX116" fmla="*/ 428355 w 608261"/>
                    <a:gd name="connsiteY116" fmla="*/ 79284 h 687122"/>
                    <a:gd name="connsiteX117" fmla="*/ 425713 w 608261"/>
                    <a:gd name="connsiteY117" fmla="*/ 71355 h 687122"/>
                    <a:gd name="connsiteX118" fmla="*/ 420427 w 608261"/>
                    <a:gd name="connsiteY118" fmla="*/ 63427 h 687122"/>
                    <a:gd name="connsiteX119" fmla="*/ 425713 w 608261"/>
                    <a:gd name="connsiteY119" fmla="*/ 47570 h 687122"/>
                    <a:gd name="connsiteX120" fmla="*/ 428355 w 608261"/>
                    <a:gd name="connsiteY120" fmla="*/ 39642 h 687122"/>
                    <a:gd name="connsiteX121" fmla="*/ 425713 w 608261"/>
                    <a:gd name="connsiteY121" fmla="*/ 23785 h 687122"/>
                    <a:gd name="connsiteX122" fmla="*/ 401928 w 608261"/>
                    <a:gd name="connsiteY122" fmla="*/ 23785 h 687122"/>
                    <a:gd name="connsiteX123" fmla="*/ 383428 w 608261"/>
                    <a:gd name="connsiteY123" fmla="*/ 29071 h 687122"/>
                    <a:gd name="connsiteX124" fmla="*/ 375500 w 608261"/>
                    <a:gd name="connsiteY124" fmla="*/ 34356 h 687122"/>
                    <a:gd name="connsiteX125" fmla="*/ 349072 w 608261"/>
                    <a:gd name="connsiteY125" fmla="*/ 36999 h 687122"/>
                    <a:gd name="connsiteX126" fmla="*/ 322644 w 608261"/>
                    <a:gd name="connsiteY126" fmla="*/ 29071 h 687122"/>
                    <a:gd name="connsiteX127" fmla="*/ 314716 w 608261"/>
                    <a:gd name="connsiteY127" fmla="*/ 26428 h 687122"/>
                    <a:gd name="connsiteX128" fmla="*/ 306788 w 608261"/>
                    <a:gd name="connsiteY128" fmla="*/ 23785 h 687122"/>
                    <a:gd name="connsiteX129" fmla="*/ 298859 w 608261"/>
                    <a:gd name="connsiteY129" fmla="*/ 15857 h 687122"/>
                    <a:gd name="connsiteX130" fmla="*/ 285645 w 608261"/>
                    <a:gd name="connsiteY130" fmla="*/ 0 h 687122"/>
                    <a:gd name="connsiteX131" fmla="*/ 269789 w 608261"/>
                    <a:gd name="connsiteY131" fmla="*/ 7929 h 687122"/>
                    <a:gd name="connsiteX132" fmla="*/ 259218 w 608261"/>
                    <a:gd name="connsiteY132" fmla="*/ 21143 h 687122"/>
                    <a:gd name="connsiteX133" fmla="*/ 256575 w 608261"/>
                    <a:gd name="connsiteY133" fmla="*/ 29071 h 687122"/>
                    <a:gd name="connsiteX134" fmla="*/ 248647 w 608261"/>
                    <a:gd name="connsiteY134" fmla="*/ 31714 h 687122"/>
                    <a:gd name="connsiteX135" fmla="*/ 243361 w 608261"/>
                    <a:gd name="connsiteY135" fmla="*/ 47570 h 687122"/>
                    <a:gd name="connsiteX136" fmla="*/ 235433 w 608261"/>
                    <a:gd name="connsiteY136" fmla="*/ 71355 h 687122"/>
                    <a:gd name="connsiteX137" fmla="*/ 227504 w 608261"/>
                    <a:gd name="connsiteY137" fmla="*/ 87212 h 687122"/>
                    <a:gd name="connsiteX138" fmla="*/ 209005 w 608261"/>
                    <a:gd name="connsiteY138" fmla="*/ 92497 h 687122"/>
                    <a:gd name="connsiteX139" fmla="*/ 198434 w 608261"/>
                    <a:gd name="connsiteY139" fmla="*/ 108354 h 687122"/>
                    <a:gd name="connsiteX140" fmla="*/ 193148 w 608261"/>
                    <a:gd name="connsiteY140" fmla="*/ 116282 h 687122"/>
                    <a:gd name="connsiteX141" fmla="*/ 185220 w 608261"/>
                    <a:gd name="connsiteY141" fmla="*/ 124211 h 687122"/>
                    <a:gd name="connsiteX142" fmla="*/ 182577 w 608261"/>
                    <a:gd name="connsiteY142" fmla="*/ 132139 h 687122"/>
                    <a:gd name="connsiteX143" fmla="*/ 177292 w 608261"/>
                    <a:gd name="connsiteY143" fmla="*/ 150638 h 687122"/>
                    <a:gd name="connsiteX144" fmla="*/ 179934 w 608261"/>
                    <a:gd name="connsiteY144" fmla="*/ 158567 h 687122"/>
                    <a:gd name="connsiteX145" fmla="*/ 177292 w 608261"/>
                    <a:gd name="connsiteY145" fmla="*/ 166495 h 687122"/>
                    <a:gd name="connsiteX146" fmla="*/ 177292 w 608261"/>
                    <a:gd name="connsiteY146" fmla="*/ 163852 h 687122"/>
                    <a:gd name="connsiteX0" fmla="*/ 177292 w 608261"/>
                    <a:gd name="connsiteY0" fmla="*/ 163852 h 687122"/>
                    <a:gd name="connsiteX1" fmla="*/ 161862 w 608261"/>
                    <a:gd name="connsiteY1" fmla="*/ 193061 h 687122"/>
                    <a:gd name="connsiteX2" fmla="*/ 182577 w 608261"/>
                    <a:gd name="connsiteY2" fmla="*/ 229922 h 687122"/>
                    <a:gd name="connsiteX3" fmla="*/ 185220 w 608261"/>
                    <a:gd name="connsiteY3" fmla="*/ 253707 h 687122"/>
                    <a:gd name="connsiteX4" fmla="*/ 179934 w 608261"/>
                    <a:gd name="connsiteY4" fmla="*/ 272206 h 687122"/>
                    <a:gd name="connsiteX5" fmla="*/ 169363 w 608261"/>
                    <a:gd name="connsiteY5" fmla="*/ 288063 h 687122"/>
                    <a:gd name="connsiteX6" fmla="*/ 164078 w 608261"/>
                    <a:gd name="connsiteY6" fmla="*/ 303919 h 687122"/>
                    <a:gd name="connsiteX7" fmla="*/ 158792 w 608261"/>
                    <a:gd name="connsiteY7" fmla="*/ 311848 h 687122"/>
                    <a:gd name="connsiteX8" fmla="*/ 145578 w 608261"/>
                    <a:gd name="connsiteY8" fmla="*/ 327704 h 687122"/>
                    <a:gd name="connsiteX9" fmla="*/ 140293 w 608261"/>
                    <a:gd name="connsiteY9" fmla="*/ 343561 h 687122"/>
                    <a:gd name="connsiteX10" fmla="*/ 137650 w 608261"/>
                    <a:gd name="connsiteY10" fmla="*/ 351489 h 687122"/>
                    <a:gd name="connsiteX11" fmla="*/ 140293 w 608261"/>
                    <a:gd name="connsiteY11" fmla="*/ 369989 h 687122"/>
                    <a:gd name="connsiteX12" fmla="*/ 142936 w 608261"/>
                    <a:gd name="connsiteY12" fmla="*/ 401702 h 687122"/>
                    <a:gd name="connsiteX13" fmla="*/ 148221 w 608261"/>
                    <a:gd name="connsiteY13" fmla="*/ 417559 h 687122"/>
                    <a:gd name="connsiteX14" fmla="*/ 150864 w 608261"/>
                    <a:gd name="connsiteY14" fmla="*/ 430773 h 687122"/>
                    <a:gd name="connsiteX15" fmla="*/ 148221 w 608261"/>
                    <a:gd name="connsiteY15" fmla="*/ 443986 h 687122"/>
                    <a:gd name="connsiteX16" fmla="*/ 140293 w 608261"/>
                    <a:gd name="connsiteY16" fmla="*/ 446629 h 687122"/>
                    <a:gd name="connsiteX17" fmla="*/ 124436 w 608261"/>
                    <a:gd name="connsiteY17" fmla="*/ 454558 h 687122"/>
                    <a:gd name="connsiteX18" fmla="*/ 113865 w 608261"/>
                    <a:gd name="connsiteY18" fmla="*/ 467771 h 687122"/>
                    <a:gd name="connsiteX19" fmla="*/ 111222 w 608261"/>
                    <a:gd name="connsiteY19" fmla="*/ 475700 h 687122"/>
                    <a:gd name="connsiteX20" fmla="*/ 103294 w 608261"/>
                    <a:gd name="connsiteY20" fmla="*/ 483628 h 687122"/>
                    <a:gd name="connsiteX21" fmla="*/ 98008 w 608261"/>
                    <a:gd name="connsiteY21" fmla="*/ 491556 h 687122"/>
                    <a:gd name="connsiteX22" fmla="*/ 74223 w 608261"/>
                    <a:gd name="connsiteY22" fmla="*/ 504770 h 687122"/>
                    <a:gd name="connsiteX23" fmla="*/ 66295 w 608261"/>
                    <a:gd name="connsiteY23" fmla="*/ 510056 h 687122"/>
                    <a:gd name="connsiteX24" fmla="*/ 50439 w 608261"/>
                    <a:gd name="connsiteY24" fmla="*/ 517984 h 687122"/>
                    <a:gd name="connsiteX25" fmla="*/ 45153 w 608261"/>
                    <a:gd name="connsiteY25" fmla="*/ 525912 h 687122"/>
                    <a:gd name="connsiteX26" fmla="*/ 34582 w 608261"/>
                    <a:gd name="connsiteY26" fmla="*/ 549697 h 687122"/>
                    <a:gd name="connsiteX27" fmla="*/ 26654 w 608261"/>
                    <a:gd name="connsiteY27" fmla="*/ 552340 h 687122"/>
                    <a:gd name="connsiteX28" fmla="*/ 2869 w 608261"/>
                    <a:gd name="connsiteY28" fmla="*/ 549697 h 687122"/>
                    <a:gd name="connsiteX29" fmla="*/ 226 w 608261"/>
                    <a:gd name="connsiteY29" fmla="*/ 557626 h 687122"/>
                    <a:gd name="connsiteX30" fmla="*/ 8154 w 608261"/>
                    <a:gd name="connsiteY30" fmla="*/ 562911 h 687122"/>
                    <a:gd name="connsiteX31" fmla="*/ 24011 w 608261"/>
                    <a:gd name="connsiteY31" fmla="*/ 568197 h 687122"/>
                    <a:gd name="connsiteX32" fmla="*/ 31939 w 608261"/>
                    <a:gd name="connsiteY32" fmla="*/ 570840 h 687122"/>
                    <a:gd name="connsiteX33" fmla="*/ 39867 w 608261"/>
                    <a:gd name="connsiteY33" fmla="*/ 576125 h 687122"/>
                    <a:gd name="connsiteX34" fmla="*/ 47796 w 608261"/>
                    <a:gd name="connsiteY34" fmla="*/ 599910 h 687122"/>
                    <a:gd name="connsiteX35" fmla="*/ 50439 w 608261"/>
                    <a:gd name="connsiteY35" fmla="*/ 607838 h 687122"/>
                    <a:gd name="connsiteX36" fmla="*/ 58367 w 608261"/>
                    <a:gd name="connsiteY36" fmla="*/ 613124 h 687122"/>
                    <a:gd name="connsiteX37" fmla="*/ 68938 w 608261"/>
                    <a:gd name="connsiteY37" fmla="*/ 628981 h 687122"/>
                    <a:gd name="connsiteX38" fmla="*/ 92723 w 608261"/>
                    <a:gd name="connsiteY38" fmla="*/ 644837 h 687122"/>
                    <a:gd name="connsiteX39" fmla="*/ 100651 w 608261"/>
                    <a:gd name="connsiteY39" fmla="*/ 650123 h 687122"/>
                    <a:gd name="connsiteX40" fmla="*/ 119151 w 608261"/>
                    <a:gd name="connsiteY40" fmla="*/ 655408 h 687122"/>
                    <a:gd name="connsiteX41" fmla="*/ 135007 w 608261"/>
                    <a:gd name="connsiteY41" fmla="*/ 658051 h 687122"/>
                    <a:gd name="connsiteX42" fmla="*/ 158792 w 608261"/>
                    <a:gd name="connsiteY42" fmla="*/ 668622 h 687122"/>
                    <a:gd name="connsiteX43" fmla="*/ 166721 w 608261"/>
                    <a:gd name="connsiteY43" fmla="*/ 671265 h 687122"/>
                    <a:gd name="connsiteX44" fmla="*/ 174649 w 608261"/>
                    <a:gd name="connsiteY44" fmla="*/ 679193 h 687122"/>
                    <a:gd name="connsiteX45" fmla="*/ 182577 w 608261"/>
                    <a:gd name="connsiteY45" fmla="*/ 681836 h 687122"/>
                    <a:gd name="connsiteX46" fmla="*/ 190506 w 608261"/>
                    <a:gd name="connsiteY46" fmla="*/ 687122 h 687122"/>
                    <a:gd name="connsiteX47" fmla="*/ 227504 w 608261"/>
                    <a:gd name="connsiteY47" fmla="*/ 679193 h 687122"/>
                    <a:gd name="connsiteX48" fmla="*/ 235433 w 608261"/>
                    <a:gd name="connsiteY48" fmla="*/ 676551 h 687122"/>
                    <a:gd name="connsiteX49" fmla="*/ 248647 w 608261"/>
                    <a:gd name="connsiteY49" fmla="*/ 665980 h 687122"/>
                    <a:gd name="connsiteX50" fmla="*/ 261860 w 608261"/>
                    <a:gd name="connsiteY50" fmla="*/ 655408 h 687122"/>
                    <a:gd name="connsiteX51" fmla="*/ 267146 w 608261"/>
                    <a:gd name="connsiteY51" fmla="*/ 647480 h 687122"/>
                    <a:gd name="connsiteX52" fmla="*/ 277717 w 608261"/>
                    <a:gd name="connsiteY52" fmla="*/ 623695 h 687122"/>
                    <a:gd name="connsiteX53" fmla="*/ 285645 w 608261"/>
                    <a:gd name="connsiteY53" fmla="*/ 621052 h 687122"/>
                    <a:gd name="connsiteX54" fmla="*/ 301502 w 608261"/>
                    <a:gd name="connsiteY54" fmla="*/ 607838 h 687122"/>
                    <a:gd name="connsiteX55" fmla="*/ 309430 w 608261"/>
                    <a:gd name="connsiteY55" fmla="*/ 602553 h 687122"/>
                    <a:gd name="connsiteX56" fmla="*/ 314716 w 608261"/>
                    <a:gd name="connsiteY56" fmla="*/ 594625 h 687122"/>
                    <a:gd name="connsiteX57" fmla="*/ 333215 w 608261"/>
                    <a:gd name="connsiteY57" fmla="*/ 570840 h 687122"/>
                    <a:gd name="connsiteX58" fmla="*/ 335858 w 608261"/>
                    <a:gd name="connsiteY58" fmla="*/ 562911 h 687122"/>
                    <a:gd name="connsiteX59" fmla="*/ 359643 w 608261"/>
                    <a:gd name="connsiteY59" fmla="*/ 552340 h 687122"/>
                    <a:gd name="connsiteX60" fmla="*/ 367571 w 608261"/>
                    <a:gd name="connsiteY60" fmla="*/ 549697 h 687122"/>
                    <a:gd name="connsiteX61" fmla="*/ 386071 w 608261"/>
                    <a:gd name="connsiteY61" fmla="*/ 552340 h 687122"/>
                    <a:gd name="connsiteX62" fmla="*/ 393999 w 608261"/>
                    <a:gd name="connsiteY62" fmla="*/ 557626 h 687122"/>
                    <a:gd name="connsiteX63" fmla="*/ 401928 w 608261"/>
                    <a:gd name="connsiteY63" fmla="*/ 560269 h 687122"/>
                    <a:gd name="connsiteX64" fmla="*/ 409856 w 608261"/>
                    <a:gd name="connsiteY64" fmla="*/ 565554 h 687122"/>
                    <a:gd name="connsiteX65" fmla="*/ 417784 w 608261"/>
                    <a:gd name="connsiteY65" fmla="*/ 568197 h 687122"/>
                    <a:gd name="connsiteX66" fmla="*/ 425713 w 608261"/>
                    <a:gd name="connsiteY66" fmla="*/ 573482 h 687122"/>
                    <a:gd name="connsiteX67" fmla="*/ 441569 w 608261"/>
                    <a:gd name="connsiteY67" fmla="*/ 581411 h 687122"/>
                    <a:gd name="connsiteX68" fmla="*/ 446855 w 608261"/>
                    <a:gd name="connsiteY68" fmla="*/ 589339 h 687122"/>
                    <a:gd name="connsiteX69" fmla="*/ 460069 w 608261"/>
                    <a:gd name="connsiteY69" fmla="*/ 599910 h 687122"/>
                    <a:gd name="connsiteX70" fmla="*/ 470640 w 608261"/>
                    <a:gd name="connsiteY70" fmla="*/ 623695 h 687122"/>
                    <a:gd name="connsiteX71" fmla="*/ 481211 w 608261"/>
                    <a:gd name="connsiteY71" fmla="*/ 634266 h 687122"/>
                    <a:gd name="connsiteX72" fmla="*/ 491782 w 608261"/>
                    <a:gd name="connsiteY72" fmla="*/ 644837 h 687122"/>
                    <a:gd name="connsiteX73" fmla="*/ 499710 w 608261"/>
                    <a:gd name="connsiteY73" fmla="*/ 642195 h 687122"/>
                    <a:gd name="connsiteX74" fmla="*/ 507639 w 608261"/>
                    <a:gd name="connsiteY74" fmla="*/ 621052 h 687122"/>
                    <a:gd name="connsiteX75" fmla="*/ 515567 w 608261"/>
                    <a:gd name="connsiteY75" fmla="*/ 605196 h 687122"/>
                    <a:gd name="connsiteX76" fmla="*/ 523495 w 608261"/>
                    <a:gd name="connsiteY76" fmla="*/ 589339 h 687122"/>
                    <a:gd name="connsiteX77" fmla="*/ 526138 w 608261"/>
                    <a:gd name="connsiteY77" fmla="*/ 581411 h 687122"/>
                    <a:gd name="connsiteX78" fmla="*/ 536709 w 608261"/>
                    <a:gd name="connsiteY78" fmla="*/ 565554 h 687122"/>
                    <a:gd name="connsiteX79" fmla="*/ 539352 w 608261"/>
                    <a:gd name="connsiteY79" fmla="*/ 554983 h 687122"/>
                    <a:gd name="connsiteX80" fmla="*/ 557851 w 608261"/>
                    <a:gd name="connsiteY80" fmla="*/ 531198 h 687122"/>
                    <a:gd name="connsiteX81" fmla="*/ 568422 w 608261"/>
                    <a:gd name="connsiteY81" fmla="*/ 515341 h 687122"/>
                    <a:gd name="connsiteX82" fmla="*/ 576351 w 608261"/>
                    <a:gd name="connsiteY82" fmla="*/ 478343 h 687122"/>
                    <a:gd name="connsiteX83" fmla="*/ 586922 w 608261"/>
                    <a:gd name="connsiteY83" fmla="*/ 462486 h 687122"/>
                    <a:gd name="connsiteX84" fmla="*/ 602778 w 608261"/>
                    <a:gd name="connsiteY84" fmla="*/ 451915 h 687122"/>
                    <a:gd name="connsiteX85" fmla="*/ 605421 w 608261"/>
                    <a:gd name="connsiteY85" fmla="*/ 443986 h 687122"/>
                    <a:gd name="connsiteX86" fmla="*/ 597493 w 608261"/>
                    <a:gd name="connsiteY86" fmla="*/ 417559 h 687122"/>
                    <a:gd name="connsiteX87" fmla="*/ 594850 w 608261"/>
                    <a:gd name="connsiteY87" fmla="*/ 409630 h 687122"/>
                    <a:gd name="connsiteX88" fmla="*/ 592207 w 608261"/>
                    <a:gd name="connsiteY88" fmla="*/ 401702 h 687122"/>
                    <a:gd name="connsiteX89" fmla="*/ 586922 w 608261"/>
                    <a:gd name="connsiteY89" fmla="*/ 380560 h 687122"/>
                    <a:gd name="connsiteX90" fmla="*/ 589565 w 608261"/>
                    <a:gd name="connsiteY90" fmla="*/ 362060 h 687122"/>
                    <a:gd name="connsiteX91" fmla="*/ 592207 w 608261"/>
                    <a:gd name="connsiteY91" fmla="*/ 354132 h 687122"/>
                    <a:gd name="connsiteX92" fmla="*/ 586922 w 608261"/>
                    <a:gd name="connsiteY92" fmla="*/ 346204 h 687122"/>
                    <a:gd name="connsiteX93" fmla="*/ 584279 w 608261"/>
                    <a:gd name="connsiteY93" fmla="*/ 335633 h 687122"/>
                    <a:gd name="connsiteX94" fmla="*/ 573708 w 608261"/>
                    <a:gd name="connsiteY94" fmla="*/ 319776 h 687122"/>
                    <a:gd name="connsiteX95" fmla="*/ 578993 w 608261"/>
                    <a:gd name="connsiteY95" fmla="*/ 311848 h 687122"/>
                    <a:gd name="connsiteX96" fmla="*/ 586922 w 608261"/>
                    <a:gd name="connsiteY96" fmla="*/ 309205 h 687122"/>
                    <a:gd name="connsiteX97" fmla="*/ 594850 w 608261"/>
                    <a:gd name="connsiteY97" fmla="*/ 303919 h 687122"/>
                    <a:gd name="connsiteX98" fmla="*/ 600136 w 608261"/>
                    <a:gd name="connsiteY98" fmla="*/ 295991 h 687122"/>
                    <a:gd name="connsiteX99" fmla="*/ 608064 w 608261"/>
                    <a:gd name="connsiteY99" fmla="*/ 290706 h 687122"/>
                    <a:gd name="connsiteX100" fmla="*/ 600136 w 608261"/>
                    <a:gd name="connsiteY100" fmla="*/ 258992 h 687122"/>
                    <a:gd name="connsiteX101" fmla="*/ 594850 w 608261"/>
                    <a:gd name="connsiteY101" fmla="*/ 243136 h 687122"/>
                    <a:gd name="connsiteX102" fmla="*/ 592207 w 608261"/>
                    <a:gd name="connsiteY102" fmla="*/ 235207 h 687122"/>
                    <a:gd name="connsiteX103" fmla="*/ 589565 w 608261"/>
                    <a:gd name="connsiteY103" fmla="*/ 208780 h 687122"/>
                    <a:gd name="connsiteX104" fmla="*/ 584279 w 608261"/>
                    <a:gd name="connsiteY104" fmla="*/ 177066 h 687122"/>
                    <a:gd name="connsiteX105" fmla="*/ 581636 w 608261"/>
                    <a:gd name="connsiteY105" fmla="*/ 155924 h 687122"/>
                    <a:gd name="connsiteX106" fmla="*/ 565780 w 608261"/>
                    <a:gd name="connsiteY106" fmla="*/ 150638 h 687122"/>
                    <a:gd name="connsiteX107" fmla="*/ 557851 w 608261"/>
                    <a:gd name="connsiteY107" fmla="*/ 147996 h 687122"/>
                    <a:gd name="connsiteX108" fmla="*/ 549923 w 608261"/>
                    <a:gd name="connsiteY108" fmla="*/ 140067 h 687122"/>
                    <a:gd name="connsiteX109" fmla="*/ 541995 w 608261"/>
                    <a:gd name="connsiteY109" fmla="*/ 134782 h 687122"/>
                    <a:gd name="connsiteX110" fmla="*/ 528781 w 608261"/>
                    <a:gd name="connsiteY110" fmla="*/ 124211 h 687122"/>
                    <a:gd name="connsiteX111" fmla="*/ 507639 w 608261"/>
                    <a:gd name="connsiteY111" fmla="*/ 118925 h 687122"/>
                    <a:gd name="connsiteX112" fmla="*/ 502353 w 608261"/>
                    <a:gd name="connsiteY112" fmla="*/ 110997 h 687122"/>
                    <a:gd name="connsiteX113" fmla="*/ 499710 w 608261"/>
                    <a:gd name="connsiteY113" fmla="*/ 103069 h 687122"/>
                    <a:gd name="connsiteX114" fmla="*/ 483854 w 608261"/>
                    <a:gd name="connsiteY114" fmla="*/ 97783 h 687122"/>
                    <a:gd name="connsiteX115" fmla="*/ 460069 w 608261"/>
                    <a:gd name="connsiteY115" fmla="*/ 89855 h 687122"/>
                    <a:gd name="connsiteX116" fmla="*/ 436284 w 608261"/>
                    <a:gd name="connsiteY116" fmla="*/ 81926 h 687122"/>
                    <a:gd name="connsiteX117" fmla="*/ 428355 w 608261"/>
                    <a:gd name="connsiteY117" fmla="*/ 79284 h 687122"/>
                    <a:gd name="connsiteX118" fmla="*/ 425713 w 608261"/>
                    <a:gd name="connsiteY118" fmla="*/ 71355 h 687122"/>
                    <a:gd name="connsiteX119" fmla="*/ 420427 w 608261"/>
                    <a:gd name="connsiteY119" fmla="*/ 63427 h 687122"/>
                    <a:gd name="connsiteX120" fmla="*/ 425713 w 608261"/>
                    <a:gd name="connsiteY120" fmla="*/ 47570 h 687122"/>
                    <a:gd name="connsiteX121" fmla="*/ 428355 w 608261"/>
                    <a:gd name="connsiteY121" fmla="*/ 39642 h 687122"/>
                    <a:gd name="connsiteX122" fmla="*/ 425713 w 608261"/>
                    <a:gd name="connsiteY122" fmla="*/ 23785 h 687122"/>
                    <a:gd name="connsiteX123" fmla="*/ 401928 w 608261"/>
                    <a:gd name="connsiteY123" fmla="*/ 23785 h 687122"/>
                    <a:gd name="connsiteX124" fmla="*/ 383428 w 608261"/>
                    <a:gd name="connsiteY124" fmla="*/ 29071 h 687122"/>
                    <a:gd name="connsiteX125" fmla="*/ 375500 w 608261"/>
                    <a:gd name="connsiteY125" fmla="*/ 34356 h 687122"/>
                    <a:gd name="connsiteX126" fmla="*/ 349072 w 608261"/>
                    <a:gd name="connsiteY126" fmla="*/ 36999 h 687122"/>
                    <a:gd name="connsiteX127" fmla="*/ 322644 w 608261"/>
                    <a:gd name="connsiteY127" fmla="*/ 29071 h 687122"/>
                    <a:gd name="connsiteX128" fmla="*/ 314716 w 608261"/>
                    <a:gd name="connsiteY128" fmla="*/ 26428 h 687122"/>
                    <a:gd name="connsiteX129" fmla="*/ 306788 w 608261"/>
                    <a:gd name="connsiteY129" fmla="*/ 23785 h 687122"/>
                    <a:gd name="connsiteX130" fmla="*/ 298859 w 608261"/>
                    <a:gd name="connsiteY130" fmla="*/ 15857 h 687122"/>
                    <a:gd name="connsiteX131" fmla="*/ 285645 w 608261"/>
                    <a:gd name="connsiteY131" fmla="*/ 0 h 687122"/>
                    <a:gd name="connsiteX132" fmla="*/ 269789 w 608261"/>
                    <a:gd name="connsiteY132" fmla="*/ 7929 h 687122"/>
                    <a:gd name="connsiteX133" fmla="*/ 259218 w 608261"/>
                    <a:gd name="connsiteY133" fmla="*/ 21143 h 687122"/>
                    <a:gd name="connsiteX134" fmla="*/ 256575 w 608261"/>
                    <a:gd name="connsiteY134" fmla="*/ 29071 h 687122"/>
                    <a:gd name="connsiteX135" fmla="*/ 248647 w 608261"/>
                    <a:gd name="connsiteY135" fmla="*/ 31714 h 687122"/>
                    <a:gd name="connsiteX136" fmla="*/ 243361 w 608261"/>
                    <a:gd name="connsiteY136" fmla="*/ 47570 h 687122"/>
                    <a:gd name="connsiteX137" fmla="*/ 235433 w 608261"/>
                    <a:gd name="connsiteY137" fmla="*/ 71355 h 687122"/>
                    <a:gd name="connsiteX138" fmla="*/ 227504 w 608261"/>
                    <a:gd name="connsiteY138" fmla="*/ 87212 h 687122"/>
                    <a:gd name="connsiteX139" fmla="*/ 209005 w 608261"/>
                    <a:gd name="connsiteY139" fmla="*/ 92497 h 687122"/>
                    <a:gd name="connsiteX140" fmla="*/ 198434 w 608261"/>
                    <a:gd name="connsiteY140" fmla="*/ 108354 h 687122"/>
                    <a:gd name="connsiteX141" fmla="*/ 193148 w 608261"/>
                    <a:gd name="connsiteY141" fmla="*/ 116282 h 687122"/>
                    <a:gd name="connsiteX142" fmla="*/ 185220 w 608261"/>
                    <a:gd name="connsiteY142" fmla="*/ 124211 h 687122"/>
                    <a:gd name="connsiteX143" fmla="*/ 182577 w 608261"/>
                    <a:gd name="connsiteY143" fmla="*/ 132139 h 687122"/>
                    <a:gd name="connsiteX144" fmla="*/ 177292 w 608261"/>
                    <a:gd name="connsiteY144" fmla="*/ 150638 h 687122"/>
                    <a:gd name="connsiteX145" fmla="*/ 179934 w 608261"/>
                    <a:gd name="connsiteY145" fmla="*/ 158567 h 687122"/>
                    <a:gd name="connsiteX146" fmla="*/ 177292 w 608261"/>
                    <a:gd name="connsiteY146" fmla="*/ 166495 h 687122"/>
                    <a:gd name="connsiteX147" fmla="*/ 177292 w 608261"/>
                    <a:gd name="connsiteY147" fmla="*/ 163852 h 687122"/>
                    <a:gd name="connsiteX0" fmla="*/ 177292 w 608261"/>
                    <a:gd name="connsiteY0" fmla="*/ 163852 h 687122"/>
                    <a:gd name="connsiteX1" fmla="*/ 161862 w 608261"/>
                    <a:gd name="connsiteY1" fmla="*/ 193061 h 687122"/>
                    <a:gd name="connsiteX2" fmla="*/ 168290 w 608261"/>
                    <a:gd name="connsiteY2" fmla="*/ 227541 h 687122"/>
                    <a:gd name="connsiteX3" fmla="*/ 185220 w 608261"/>
                    <a:gd name="connsiteY3" fmla="*/ 253707 h 687122"/>
                    <a:gd name="connsiteX4" fmla="*/ 179934 w 608261"/>
                    <a:gd name="connsiteY4" fmla="*/ 272206 h 687122"/>
                    <a:gd name="connsiteX5" fmla="*/ 169363 w 608261"/>
                    <a:gd name="connsiteY5" fmla="*/ 288063 h 687122"/>
                    <a:gd name="connsiteX6" fmla="*/ 164078 w 608261"/>
                    <a:gd name="connsiteY6" fmla="*/ 303919 h 687122"/>
                    <a:gd name="connsiteX7" fmla="*/ 158792 w 608261"/>
                    <a:gd name="connsiteY7" fmla="*/ 311848 h 687122"/>
                    <a:gd name="connsiteX8" fmla="*/ 145578 w 608261"/>
                    <a:gd name="connsiteY8" fmla="*/ 327704 h 687122"/>
                    <a:gd name="connsiteX9" fmla="*/ 140293 w 608261"/>
                    <a:gd name="connsiteY9" fmla="*/ 343561 h 687122"/>
                    <a:gd name="connsiteX10" fmla="*/ 137650 w 608261"/>
                    <a:gd name="connsiteY10" fmla="*/ 351489 h 687122"/>
                    <a:gd name="connsiteX11" fmla="*/ 140293 w 608261"/>
                    <a:gd name="connsiteY11" fmla="*/ 369989 h 687122"/>
                    <a:gd name="connsiteX12" fmla="*/ 142936 w 608261"/>
                    <a:gd name="connsiteY12" fmla="*/ 401702 h 687122"/>
                    <a:gd name="connsiteX13" fmla="*/ 148221 w 608261"/>
                    <a:gd name="connsiteY13" fmla="*/ 417559 h 687122"/>
                    <a:gd name="connsiteX14" fmla="*/ 150864 w 608261"/>
                    <a:gd name="connsiteY14" fmla="*/ 430773 h 687122"/>
                    <a:gd name="connsiteX15" fmla="*/ 148221 w 608261"/>
                    <a:gd name="connsiteY15" fmla="*/ 443986 h 687122"/>
                    <a:gd name="connsiteX16" fmla="*/ 140293 w 608261"/>
                    <a:gd name="connsiteY16" fmla="*/ 446629 h 687122"/>
                    <a:gd name="connsiteX17" fmla="*/ 124436 w 608261"/>
                    <a:gd name="connsiteY17" fmla="*/ 454558 h 687122"/>
                    <a:gd name="connsiteX18" fmla="*/ 113865 w 608261"/>
                    <a:gd name="connsiteY18" fmla="*/ 467771 h 687122"/>
                    <a:gd name="connsiteX19" fmla="*/ 111222 w 608261"/>
                    <a:gd name="connsiteY19" fmla="*/ 475700 h 687122"/>
                    <a:gd name="connsiteX20" fmla="*/ 103294 w 608261"/>
                    <a:gd name="connsiteY20" fmla="*/ 483628 h 687122"/>
                    <a:gd name="connsiteX21" fmla="*/ 98008 w 608261"/>
                    <a:gd name="connsiteY21" fmla="*/ 491556 h 687122"/>
                    <a:gd name="connsiteX22" fmla="*/ 74223 w 608261"/>
                    <a:gd name="connsiteY22" fmla="*/ 504770 h 687122"/>
                    <a:gd name="connsiteX23" fmla="*/ 66295 w 608261"/>
                    <a:gd name="connsiteY23" fmla="*/ 510056 h 687122"/>
                    <a:gd name="connsiteX24" fmla="*/ 50439 w 608261"/>
                    <a:gd name="connsiteY24" fmla="*/ 517984 h 687122"/>
                    <a:gd name="connsiteX25" fmla="*/ 45153 w 608261"/>
                    <a:gd name="connsiteY25" fmla="*/ 525912 h 687122"/>
                    <a:gd name="connsiteX26" fmla="*/ 34582 w 608261"/>
                    <a:gd name="connsiteY26" fmla="*/ 549697 h 687122"/>
                    <a:gd name="connsiteX27" fmla="*/ 26654 w 608261"/>
                    <a:gd name="connsiteY27" fmla="*/ 552340 h 687122"/>
                    <a:gd name="connsiteX28" fmla="*/ 2869 w 608261"/>
                    <a:gd name="connsiteY28" fmla="*/ 549697 h 687122"/>
                    <a:gd name="connsiteX29" fmla="*/ 226 w 608261"/>
                    <a:gd name="connsiteY29" fmla="*/ 557626 h 687122"/>
                    <a:gd name="connsiteX30" fmla="*/ 8154 w 608261"/>
                    <a:gd name="connsiteY30" fmla="*/ 562911 h 687122"/>
                    <a:gd name="connsiteX31" fmla="*/ 24011 w 608261"/>
                    <a:gd name="connsiteY31" fmla="*/ 568197 h 687122"/>
                    <a:gd name="connsiteX32" fmla="*/ 31939 w 608261"/>
                    <a:gd name="connsiteY32" fmla="*/ 570840 h 687122"/>
                    <a:gd name="connsiteX33" fmla="*/ 39867 w 608261"/>
                    <a:gd name="connsiteY33" fmla="*/ 576125 h 687122"/>
                    <a:gd name="connsiteX34" fmla="*/ 47796 w 608261"/>
                    <a:gd name="connsiteY34" fmla="*/ 599910 h 687122"/>
                    <a:gd name="connsiteX35" fmla="*/ 50439 w 608261"/>
                    <a:gd name="connsiteY35" fmla="*/ 607838 h 687122"/>
                    <a:gd name="connsiteX36" fmla="*/ 58367 w 608261"/>
                    <a:gd name="connsiteY36" fmla="*/ 613124 h 687122"/>
                    <a:gd name="connsiteX37" fmla="*/ 68938 w 608261"/>
                    <a:gd name="connsiteY37" fmla="*/ 628981 h 687122"/>
                    <a:gd name="connsiteX38" fmla="*/ 92723 w 608261"/>
                    <a:gd name="connsiteY38" fmla="*/ 644837 h 687122"/>
                    <a:gd name="connsiteX39" fmla="*/ 100651 w 608261"/>
                    <a:gd name="connsiteY39" fmla="*/ 650123 h 687122"/>
                    <a:gd name="connsiteX40" fmla="*/ 119151 w 608261"/>
                    <a:gd name="connsiteY40" fmla="*/ 655408 h 687122"/>
                    <a:gd name="connsiteX41" fmla="*/ 135007 w 608261"/>
                    <a:gd name="connsiteY41" fmla="*/ 658051 h 687122"/>
                    <a:gd name="connsiteX42" fmla="*/ 158792 w 608261"/>
                    <a:gd name="connsiteY42" fmla="*/ 668622 h 687122"/>
                    <a:gd name="connsiteX43" fmla="*/ 166721 w 608261"/>
                    <a:gd name="connsiteY43" fmla="*/ 671265 h 687122"/>
                    <a:gd name="connsiteX44" fmla="*/ 174649 w 608261"/>
                    <a:gd name="connsiteY44" fmla="*/ 679193 h 687122"/>
                    <a:gd name="connsiteX45" fmla="*/ 182577 w 608261"/>
                    <a:gd name="connsiteY45" fmla="*/ 681836 h 687122"/>
                    <a:gd name="connsiteX46" fmla="*/ 190506 w 608261"/>
                    <a:gd name="connsiteY46" fmla="*/ 687122 h 687122"/>
                    <a:gd name="connsiteX47" fmla="*/ 227504 w 608261"/>
                    <a:gd name="connsiteY47" fmla="*/ 679193 h 687122"/>
                    <a:gd name="connsiteX48" fmla="*/ 235433 w 608261"/>
                    <a:gd name="connsiteY48" fmla="*/ 676551 h 687122"/>
                    <a:gd name="connsiteX49" fmla="*/ 248647 w 608261"/>
                    <a:gd name="connsiteY49" fmla="*/ 665980 h 687122"/>
                    <a:gd name="connsiteX50" fmla="*/ 261860 w 608261"/>
                    <a:gd name="connsiteY50" fmla="*/ 655408 h 687122"/>
                    <a:gd name="connsiteX51" fmla="*/ 267146 w 608261"/>
                    <a:gd name="connsiteY51" fmla="*/ 647480 h 687122"/>
                    <a:gd name="connsiteX52" fmla="*/ 277717 w 608261"/>
                    <a:gd name="connsiteY52" fmla="*/ 623695 h 687122"/>
                    <a:gd name="connsiteX53" fmla="*/ 285645 w 608261"/>
                    <a:gd name="connsiteY53" fmla="*/ 621052 h 687122"/>
                    <a:gd name="connsiteX54" fmla="*/ 301502 w 608261"/>
                    <a:gd name="connsiteY54" fmla="*/ 607838 h 687122"/>
                    <a:gd name="connsiteX55" fmla="*/ 309430 w 608261"/>
                    <a:gd name="connsiteY55" fmla="*/ 602553 h 687122"/>
                    <a:gd name="connsiteX56" fmla="*/ 314716 w 608261"/>
                    <a:gd name="connsiteY56" fmla="*/ 594625 h 687122"/>
                    <a:gd name="connsiteX57" fmla="*/ 333215 w 608261"/>
                    <a:gd name="connsiteY57" fmla="*/ 570840 h 687122"/>
                    <a:gd name="connsiteX58" fmla="*/ 335858 w 608261"/>
                    <a:gd name="connsiteY58" fmla="*/ 562911 h 687122"/>
                    <a:gd name="connsiteX59" fmla="*/ 359643 w 608261"/>
                    <a:gd name="connsiteY59" fmla="*/ 552340 h 687122"/>
                    <a:gd name="connsiteX60" fmla="*/ 367571 w 608261"/>
                    <a:gd name="connsiteY60" fmla="*/ 549697 h 687122"/>
                    <a:gd name="connsiteX61" fmla="*/ 386071 w 608261"/>
                    <a:gd name="connsiteY61" fmla="*/ 552340 h 687122"/>
                    <a:gd name="connsiteX62" fmla="*/ 393999 w 608261"/>
                    <a:gd name="connsiteY62" fmla="*/ 557626 h 687122"/>
                    <a:gd name="connsiteX63" fmla="*/ 401928 w 608261"/>
                    <a:gd name="connsiteY63" fmla="*/ 560269 h 687122"/>
                    <a:gd name="connsiteX64" fmla="*/ 409856 w 608261"/>
                    <a:gd name="connsiteY64" fmla="*/ 565554 h 687122"/>
                    <a:gd name="connsiteX65" fmla="*/ 417784 w 608261"/>
                    <a:gd name="connsiteY65" fmla="*/ 568197 h 687122"/>
                    <a:gd name="connsiteX66" fmla="*/ 425713 w 608261"/>
                    <a:gd name="connsiteY66" fmla="*/ 573482 h 687122"/>
                    <a:gd name="connsiteX67" fmla="*/ 441569 w 608261"/>
                    <a:gd name="connsiteY67" fmla="*/ 581411 h 687122"/>
                    <a:gd name="connsiteX68" fmla="*/ 446855 w 608261"/>
                    <a:gd name="connsiteY68" fmla="*/ 589339 h 687122"/>
                    <a:gd name="connsiteX69" fmla="*/ 460069 w 608261"/>
                    <a:gd name="connsiteY69" fmla="*/ 599910 h 687122"/>
                    <a:gd name="connsiteX70" fmla="*/ 470640 w 608261"/>
                    <a:gd name="connsiteY70" fmla="*/ 623695 h 687122"/>
                    <a:gd name="connsiteX71" fmla="*/ 481211 w 608261"/>
                    <a:gd name="connsiteY71" fmla="*/ 634266 h 687122"/>
                    <a:gd name="connsiteX72" fmla="*/ 491782 w 608261"/>
                    <a:gd name="connsiteY72" fmla="*/ 644837 h 687122"/>
                    <a:gd name="connsiteX73" fmla="*/ 499710 w 608261"/>
                    <a:gd name="connsiteY73" fmla="*/ 642195 h 687122"/>
                    <a:gd name="connsiteX74" fmla="*/ 507639 w 608261"/>
                    <a:gd name="connsiteY74" fmla="*/ 621052 h 687122"/>
                    <a:gd name="connsiteX75" fmla="*/ 515567 w 608261"/>
                    <a:gd name="connsiteY75" fmla="*/ 605196 h 687122"/>
                    <a:gd name="connsiteX76" fmla="*/ 523495 w 608261"/>
                    <a:gd name="connsiteY76" fmla="*/ 589339 h 687122"/>
                    <a:gd name="connsiteX77" fmla="*/ 526138 w 608261"/>
                    <a:gd name="connsiteY77" fmla="*/ 581411 h 687122"/>
                    <a:gd name="connsiteX78" fmla="*/ 536709 w 608261"/>
                    <a:gd name="connsiteY78" fmla="*/ 565554 h 687122"/>
                    <a:gd name="connsiteX79" fmla="*/ 539352 w 608261"/>
                    <a:gd name="connsiteY79" fmla="*/ 554983 h 687122"/>
                    <a:gd name="connsiteX80" fmla="*/ 557851 w 608261"/>
                    <a:gd name="connsiteY80" fmla="*/ 531198 h 687122"/>
                    <a:gd name="connsiteX81" fmla="*/ 568422 w 608261"/>
                    <a:gd name="connsiteY81" fmla="*/ 515341 h 687122"/>
                    <a:gd name="connsiteX82" fmla="*/ 576351 w 608261"/>
                    <a:gd name="connsiteY82" fmla="*/ 478343 h 687122"/>
                    <a:gd name="connsiteX83" fmla="*/ 586922 w 608261"/>
                    <a:gd name="connsiteY83" fmla="*/ 462486 h 687122"/>
                    <a:gd name="connsiteX84" fmla="*/ 602778 w 608261"/>
                    <a:gd name="connsiteY84" fmla="*/ 451915 h 687122"/>
                    <a:gd name="connsiteX85" fmla="*/ 605421 w 608261"/>
                    <a:gd name="connsiteY85" fmla="*/ 443986 h 687122"/>
                    <a:gd name="connsiteX86" fmla="*/ 597493 w 608261"/>
                    <a:gd name="connsiteY86" fmla="*/ 417559 h 687122"/>
                    <a:gd name="connsiteX87" fmla="*/ 594850 w 608261"/>
                    <a:gd name="connsiteY87" fmla="*/ 409630 h 687122"/>
                    <a:gd name="connsiteX88" fmla="*/ 592207 w 608261"/>
                    <a:gd name="connsiteY88" fmla="*/ 401702 h 687122"/>
                    <a:gd name="connsiteX89" fmla="*/ 586922 w 608261"/>
                    <a:gd name="connsiteY89" fmla="*/ 380560 h 687122"/>
                    <a:gd name="connsiteX90" fmla="*/ 589565 w 608261"/>
                    <a:gd name="connsiteY90" fmla="*/ 362060 h 687122"/>
                    <a:gd name="connsiteX91" fmla="*/ 592207 w 608261"/>
                    <a:gd name="connsiteY91" fmla="*/ 354132 h 687122"/>
                    <a:gd name="connsiteX92" fmla="*/ 586922 w 608261"/>
                    <a:gd name="connsiteY92" fmla="*/ 346204 h 687122"/>
                    <a:gd name="connsiteX93" fmla="*/ 584279 w 608261"/>
                    <a:gd name="connsiteY93" fmla="*/ 335633 h 687122"/>
                    <a:gd name="connsiteX94" fmla="*/ 573708 w 608261"/>
                    <a:gd name="connsiteY94" fmla="*/ 319776 h 687122"/>
                    <a:gd name="connsiteX95" fmla="*/ 578993 w 608261"/>
                    <a:gd name="connsiteY95" fmla="*/ 311848 h 687122"/>
                    <a:gd name="connsiteX96" fmla="*/ 586922 w 608261"/>
                    <a:gd name="connsiteY96" fmla="*/ 309205 h 687122"/>
                    <a:gd name="connsiteX97" fmla="*/ 594850 w 608261"/>
                    <a:gd name="connsiteY97" fmla="*/ 303919 h 687122"/>
                    <a:gd name="connsiteX98" fmla="*/ 600136 w 608261"/>
                    <a:gd name="connsiteY98" fmla="*/ 295991 h 687122"/>
                    <a:gd name="connsiteX99" fmla="*/ 608064 w 608261"/>
                    <a:gd name="connsiteY99" fmla="*/ 290706 h 687122"/>
                    <a:gd name="connsiteX100" fmla="*/ 600136 w 608261"/>
                    <a:gd name="connsiteY100" fmla="*/ 258992 h 687122"/>
                    <a:gd name="connsiteX101" fmla="*/ 594850 w 608261"/>
                    <a:gd name="connsiteY101" fmla="*/ 243136 h 687122"/>
                    <a:gd name="connsiteX102" fmla="*/ 592207 w 608261"/>
                    <a:gd name="connsiteY102" fmla="*/ 235207 h 687122"/>
                    <a:gd name="connsiteX103" fmla="*/ 589565 w 608261"/>
                    <a:gd name="connsiteY103" fmla="*/ 208780 h 687122"/>
                    <a:gd name="connsiteX104" fmla="*/ 584279 w 608261"/>
                    <a:gd name="connsiteY104" fmla="*/ 177066 h 687122"/>
                    <a:gd name="connsiteX105" fmla="*/ 581636 w 608261"/>
                    <a:gd name="connsiteY105" fmla="*/ 155924 h 687122"/>
                    <a:gd name="connsiteX106" fmla="*/ 565780 w 608261"/>
                    <a:gd name="connsiteY106" fmla="*/ 150638 h 687122"/>
                    <a:gd name="connsiteX107" fmla="*/ 557851 w 608261"/>
                    <a:gd name="connsiteY107" fmla="*/ 147996 h 687122"/>
                    <a:gd name="connsiteX108" fmla="*/ 549923 w 608261"/>
                    <a:gd name="connsiteY108" fmla="*/ 140067 h 687122"/>
                    <a:gd name="connsiteX109" fmla="*/ 541995 w 608261"/>
                    <a:gd name="connsiteY109" fmla="*/ 134782 h 687122"/>
                    <a:gd name="connsiteX110" fmla="*/ 528781 w 608261"/>
                    <a:gd name="connsiteY110" fmla="*/ 124211 h 687122"/>
                    <a:gd name="connsiteX111" fmla="*/ 507639 w 608261"/>
                    <a:gd name="connsiteY111" fmla="*/ 118925 h 687122"/>
                    <a:gd name="connsiteX112" fmla="*/ 502353 w 608261"/>
                    <a:gd name="connsiteY112" fmla="*/ 110997 h 687122"/>
                    <a:gd name="connsiteX113" fmla="*/ 499710 w 608261"/>
                    <a:gd name="connsiteY113" fmla="*/ 103069 h 687122"/>
                    <a:gd name="connsiteX114" fmla="*/ 483854 w 608261"/>
                    <a:gd name="connsiteY114" fmla="*/ 97783 h 687122"/>
                    <a:gd name="connsiteX115" fmla="*/ 460069 w 608261"/>
                    <a:gd name="connsiteY115" fmla="*/ 89855 h 687122"/>
                    <a:gd name="connsiteX116" fmla="*/ 436284 w 608261"/>
                    <a:gd name="connsiteY116" fmla="*/ 81926 h 687122"/>
                    <a:gd name="connsiteX117" fmla="*/ 428355 w 608261"/>
                    <a:gd name="connsiteY117" fmla="*/ 79284 h 687122"/>
                    <a:gd name="connsiteX118" fmla="*/ 425713 w 608261"/>
                    <a:gd name="connsiteY118" fmla="*/ 71355 h 687122"/>
                    <a:gd name="connsiteX119" fmla="*/ 420427 w 608261"/>
                    <a:gd name="connsiteY119" fmla="*/ 63427 h 687122"/>
                    <a:gd name="connsiteX120" fmla="*/ 425713 w 608261"/>
                    <a:gd name="connsiteY120" fmla="*/ 47570 h 687122"/>
                    <a:gd name="connsiteX121" fmla="*/ 428355 w 608261"/>
                    <a:gd name="connsiteY121" fmla="*/ 39642 h 687122"/>
                    <a:gd name="connsiteX122" fmla="*/ 425713 w 608261"/>
                    <a:gd name="connsiteY122" fmla="*/ 23785 h 687122"/>
                    <a:gd name="connsiteX123" fmla="*/ 401928 w 608261"/>
                    <a:gd name="connsiteY123" fmla="*/ 23785 h 687122"/>
                    <a:gd name="connsiteX124" fmla="*/ 383428 w 608261"/>
                    <a:gd name="connsiteY124" fmla="*/ 29071 h 687122"/>
                    <a:gd name="connsiteX125" fmla="*/ 375500 w 608261"/>
                    <a:gd name="connsiteY125" fmla="*/ 34356 h 687122"/>
                    <a:gd name="connsiteX126" fmla="*/ 349072 w 608261"/>
                    <a:gd name="connsiteY126" fmla="*/ 36999 h 687122"/>
                    <a:gd name="connsiteX127" fmla="*/ 322644 w 608261"/>
                    <a:gd name="connsiteY127" fmla="*/ 29071 h 687122"/>
                    <a:gd name="connsiteX128" fmla="*/ 314716 w 608261"/>
                    <a:gd name="connsiteY128" fmla="*/ 26428 h 687122"/>
                    <a:gd name="connsiteX129" fmla="*/ 306788 w 608261"/>
                    <a:gd name="connsiteY129" fmla="*/ 23785 h 687122"/>
                    <a:gd name="connsiteX130" fmla="*/ 298859 w 608261"/>
                    <a:gd name="connsiteY130" fmla="*/ 15857 h 687122"/>
                    <a:gd name="connsiteX131" fmla="*/ 285645 w 608261"/>
                    <a:gd name="connsiteY131" fmla="*/ 0 h 687122"/>
                    <a:gd name="connsiteX132" fmla="*/ 269789 w 608261"/>
                    <a:gd name="connsiteY132" fmla="*/ 7929 h 687122"/>
                    <a:gd name="connsiteX133" fmla="*/ 259218 w 608261"/>
                    <a:gd name="connsiteY133" fmla="*/ 21143 h 687122"/>
                    <a:gd name="connsiteX134" fmla="*/ 256575 w 608261"/>
                    <a:gd name="connsiteY134" fmla="*/ 29071 h 687122"/>
                    <a:gd name="connsiteX135" fmla="*/ 248647 w 608261"/>
                    <a:gd name="connsiteY135" fmla="*/ 31714 h 687122"/>
                    <a:gd name="connsiteX136" fmla="*/ 243361 w 608261"/>
                    <a:gd name="connsiteY136" fmla="*/ 47570 h 687122"/>
                    <a:gd name="connsiteX137" fmla="*/ 235433 w 608261"/>
                    <a:gd name="connsiteY137" fmla="*/ 71355 h 687122"/>
                    <a:gd name="connsiteX138" fmla="*/ 227504 w 608261"/>
                    <a:gd name="connsiteY138" fmla="*/ 87212 h 687122"/>
                    <a:gd name="connsiteX139" fmla="*/ 209005 w 608261"/>
                    <a:gd name="connsiteY139" fmla="*/ 92497 h 687122"/>
                    <a:gd name="connsiteX140" fmla="*/ 198434 w 608261"/>
                    <a:gd name="connsiteY140" fmla="*/ 108354 h 687122"/>
                    <a:gd name="connsiteX141" fmla="*/ 193148 w 608261"/>
                    <a:gd name="connsiteY141" fmla="*/ 116282 h 687122"/>
                    <a:gd name="connsiteX142" fmla="*/ 185220 w 608261"/>
                    <a:gd name="connsiteY142" fmla="*/ 124211 h 687122"/>
                    <a:gd name="connsiteX143" fmla="*/ 182577 w 608261"/>
                    <a:gd name="connsiteY143" fmla="*/ 132139 h 687122"/>
                    <a:gd name="connsiteX144" fmla="*/ 177292 w 608261"/>
                    <a:gd name="connsiteY144" fmla="*/ 150638 h 687122"/>
                    <a:gd name="connsiteX145" fmla="*/ 179934 w 608261"/>
                    <a:gd name="connsiteY145" fmla="*/ 158567 h 687122"/>
                    <a:gd name="connsiteX146" fmla="*/ 177292 w 608261"/>
                    <a:gd name="connsiteY146" fmla="*/ 166495 h 687122"/>
                    <a:gd name="connsiteX147" fmla="*/ 177292 w 608261"/>
                    <a:gd name="connsiteY147" fmla="*/ 163852 h 687122"/>
                    <a:gd name="connsiteX0" fmla="*/ 165385 w 608261"/>
                    <a:gd name="connsiteY0" fmla="*/ 166233 h 687122"/>
                    <a:gd name="connsiteX1" fmla="*/ 161862 w 608261"/>
                    <a:gd name="connsiteY1" fmla="*/ 193061 h 687122"/>
                    <a:gd name="connsiteX2" fmla="*/ 168290 w 608261"/>
                    <a:gd name="connsiteY2" fmla="*/ 227541 h 687122"/>
                    <a:gd name="connsiteX3" fmla="*/ 185220 w 608261"/>
                    <a:gd name="connsiteY3" fmla="*/ 253707 h 687122"/>
                    <a:gd name="connsiteX4" fmla="*/ 179934 w 608261"/>
                    <a:gd name="connsiteY4" fmla="*/ 272206 h 687122"/>
                    <a:gd name="connsiteX5" fmla="*/ 169363 w 608261"/>
                    <a:gd name="connsiteY5" fmla="*/ 288063 h 687122"/>
                    <a:gd name="connsiteX6" fmla="*/ 164078 w 608261"/>
                    <a:gd name="connsiteY6" fmla="*/ 303919 h 687122"/>
                    <a:gd name="connsiteX7" fmla="*/ 158792 w 608261"/>
                    <a:gd name="connsiteY7" fmla="*/ 311848 h 687122"/>
                    <a:gd name="connsiteX8" fmla="*/ 145578 w 608261"/>
                    <a:gd name="connsiteY8" fmla="*/ 327704 h 687122"/>
                    <a:gd name="connsiteX9" fmla="*/ 140293 w 608261"/>
                    <a:gd name="connsiteY9" fmla="*/ 343561 h 687122"/>
                    <a:gd name="connsiteX10" fmla="*/ 137650 w 608261"/>
                    <a:gd name="connsiteY10" fmla="*/ 351489 h 687122"/>
                    <a:gd name="connsiteX11" fmla="*/ 140293 w 608261"/>
                    <a:gd name="connsiteY11" fmla="*/ 369989 h 687122"/>
                    <a:gd name="connsiteX12" fmla="*/ 142936 w 608261"/>
                    <a:gd name="connsiteY12" fmla="*/ 401702 h 687122"/>
                    <a:gd name="connsiteX13" fmla="*/ 148221 w 608261"/>
                    <a:gd name="connsiteY13" fmla="*/ 417559 h 687122"/>
                    <a:gd name="connsiteX14" fmla="*/ 150864 w 608261"/>
                    <a:gd name="connsiteY14" fmla="*/ 430773 h 687122"/>
                    <a:gd name="connsiteX15" fmla="*/ 148221 w 608261"/>
                    <a:gd name="connsiteY15" fmla="*/ 443986 h 687122"/>
                    <a:gd name="connsiteX16" fmla="*/ 140293 w 608261"/>
                    <a:gd name="connsiteY16" fmla="*/ 446629 h 687122"/>
                    <a:gd name="connsiteX17" fmla="*/ 124436 w 608261"/>
                    <a:gd name="connsiteY17" fmla="*/ 454558 h 687122"/>
                    <a:gd name="connsiteX18" fmla="*/ 113865 w 608261"/>
                    <a:gd name="connsiteY18" fmla="*/ 467771 h 687122"/>
                    <a:gd name="connsiteX19" fmla="*/ 111222 w 608261"/>
                    <a:gd name="connsiteY19" fmla="*/ 475700 h 687122"/>
                    <a:gd name="connsiteX20" fmla="*/ 103294 w 608261"/>
                    <a:gd name="connsiteY20" fmla="*/ 483628 h 687122"/>
                    <a:gd name="connsiteX21" fmla="*/ 98008 w 608261"/>
                    <a:gd name="connsiteY21" fmla="*/ 491556 h 687122"/>
                    <a:gd name="connsiteX22" fmla="*/ 74223 w 608261"/>
                    <a:gd name="connsiteY22" fmla="*/ 504770 h 687122"/>
                    <a:gd name="connsiteX23" fmla="*/ 66295 w 608261"/>
                    <a:gd name="connsiteY23" fmla="*/ 510056 h 687122"/>
                    <a:gd name="connsiteX24" fmla="*/ 50439 w 608261"/>
                    <a:gd name="connsiteY24" fmla="*/ 517984 h 687122"/>
                    <a:gd name="connsiteX25" fmla="*/ 45153 w 608261"/>
                    <a:gd name="connsiteY25" fmla="*/ 525912 h 687122"/>
                    <a:gd name="connsiteX26" fmla="*/ 34582 w 608261"/>
                    <a:gd name="connsiteY26" fmla="*/ 549697 h 687122"/>
                    <a:gd name="connsiteX27" fmla="*/ 26654 w 608261"/>
                    <a:gd name="connsiteY27" fmla="*/ 552340 h 687122"/>
                    <a:gd name="connsiteX28" fmla="*/ 2869 w 608261"/>
                    <a:gd name="connsiteY28" fmla="*/ 549697 h 687122"/>
                    <a:gd name="connsiteX29" fmla="*/ 226 w 608261"/>
                    <a:gd name="connsiteY29" fmla="*/ 557626 h 687122"/>
                    <a:gd name="connsiteX30" fmla="*/ 8154 w 608261"/>
                    <a:gd name="connsiteY30" fmla="*/ 562911 h 687122"/>
                    <a:gd name="connsiteX31" fmla="*/ 24011 w 608261"/>
                    <a:gd name="connsiteY31" fmla="*/ 568197 h 687122"/>
                    <a:gd name="connsiteX32" fmla="*/ 31939 w 608261"/>
                    <a:gd name="connsiteY32" fmla="*/ 570840 h 687122"/>
                    <a:gd name="connsiteX33" fmla="*/ 39867 w 608261"/>
                    <a:gd name="connsiteY33" fmla="*/ 576125 h 687122"/>
                    <a:gd name="connsiteX34" fmla="*/ 47796 w 608261"/>
                    <a:gd name="connsiteY34" fmla="*/ 599910 h 687122"/>
                    <a:gd name="connsiteX35" fmla="*/ 50439 w 608261"/>
                    <a:gd name="connsiteY35" fmla="*/ 607838 h 687122"/>
                    <a:gd name="connsiteX36" fmla="*/ 58367 w 608261"/>
                    <a:gd name="connsiteY36" fmla="*/ 613124 h 687122"/>
                    <a:gd name="connsiteX37" fmla="*/ 68938 w 608261"/>
                    <a:gd name="connsiteY37" fmla="*/ 628981 h 687122"/>
                    <a:gd name="connsiteX38" fmla="*/ 92723 w 608261"/>
                    <a:gd name="connsiteY38" fmla="*/ 644837 h 687122"/>
                    <a:gd name="connsiteX39" fmla="*/ 100651 w 608261"/>
                    <a:gd name="connsiteY39" fmla="*/ 650123 h 687122"/>
                    <a:gd name="connsiteX40" fmla="*/ 119151 w 608261"/>
                    <a:gd name="connsiteY40" fmla="*/ 655408 h 687122"/>
                    <a:gd name="connsiteX41" fmla="*/ 135007 w 608261"/>
                    <a:gd name="connsiteY41" fmla="*/ 658051 h 687122"/>
                    <a:gd name="connsiteX42" fmla="*/ 158792 w 608261"/>
                    <a:gd name="connsiteY42" fmla="*/ 668622 h 687122"/>
                    <a:gd name="connsiteX43" fmla="*/ 166721 w 608261"/>
                    <a:gd name="connsiteY43" fmla="*/ 671265 h 687122"/>
                    <a:gd name="connsiteX44" fmla="*/ 174649 w 608261"/>
                    <a:gd name="connsiteY44" fmla="*/ 679193 h 687122"/>
                    <a:gd name="connsiteX45" fmla="*/ 182577 w 608261"/>
                    <a:gd name="connsiteY45" fmla="*/ 681836 h 687122"/>
                    <a:gd name="connsiteX46" fmla="*/ 190506 w 608261"/>
                    <a:gd name="connsiteY46" fmla="*/ 687122 h 687122"/>
                    <a:gd name="connsiteX47" fmla="*/ 227504 w 608261"/>
                    <a:gd name="connsiteY47" fmla="*/ 679193 h 687122"/>
                    <a:gd name="connsiteX48" fmla="*/ 235433 w 608261"/>
                    <a:gd name="connsiteY48" fmla="*/ 676551 h 687122"/>
                    <a:gd name="connsiteX49" fmla="*/ 248647 w 608261"/>
                    <a:gd name="connsiteY49" fmla="*/ 665980 h 687122"/>
                    <a:gd name="connsiteX50" fmla="*/ 261860 w 608261"/>
                    <a:gd name="connsiteY50" fmla="*/ 655408 h 687122"/>
                    <a:gd name="connsiteX51" fmla="*/ 267146 w 608261"/>
                    <a:gd name="connsiteY51" fmla="*/ 647480 h 687122"/>
                    <a:gd name="connsiteX52" fmla="*/ 277717 w 608261"/>
                    <a:gd name="connsiteY52" fmla="*/ 623695 h 687122"/>
                    <a:gd name="connsiteX53" fmla="*/ 285645 w 608261"/>
                    <a:gd name="connsiteY53" fmla="*/ 621052 h 687122"/>
                    <a:gd name="connsiteX54" fmla="*/ 301502 w 608261"/>
                    <a:gd name="connsiteY54" fmla="*/ 607838 h 687122"/>
                    <a:gd name="connsiteX55" fmla="*/ 309430 w 608261"/>
                    <a:gd name="connsiteY55" fmla="*/ 602553 h 687122"/>
                    <a:gd name="connsiteX56" fmla="*/ 314716 w 608261"/>
                    <a:gd name="connsiteY56" fmla="*/ 594625 h 687122"/>
                    <a:gd name="connsiteX57" fmla="*/ 333215 w 608261"/>
                    <a:gd name="connsiteY57" fmla="*/ 570840 h 687122"/>
                    <a:gd name="connsiteX58" fmla="*/ 335858 w 608261"/>
                    <a:gd name="connsiteY58" fmla="*/ 562911 h 687122"/>
                    <a:gd name="connsiteX59" fmla="*/ 359643 w 608261"/>
                    <a:gd name="connsiteY59" fmla="*/ 552340 h 687122"/>
                    <a:gd name="connsiteX60" fmla="*/ 367571 w 608261"/>
                    <a:gd name="connsiteY60" fmla="*/ 549697 h 687122"/>
                    <a:gd name="connsiteX61" fmla="*/ 386071 w 608261"/>
                    <a:gd name="connsiteY61" fmla="*/ 552340 h 687122"/>
                    <a:gd name="connsiteX62" fmla="*/ 393999 w 608261"/>
                    <a:gd name="connsiteY62" fmla="*/ 557626 h 687122"/>
                    <a:gd name="connsiteX63" fmla="*/ 401928 w 608261"/>
                    <a:gd name="connsiteY63" fmla="*/ 560269 h 687122"/>
                    <a:gd name="connsiteX64" fmla="*/ 409856 w 608261"/>
                    <a:gd name="connsiteY64" fmla="*/ 565554 h 687122"/>
                    <a:gd name="connsiteX65" fmla="*/ 417784 w 608261"/>
                    <a:gd name="connsiteY65" fmla="*/ 568197 h 687122"/>
                    <a:gd name="connsiteX66" fmla="*/ 425713 w 608261"/>
                    <a:gd name="connsiteY66" fmla="*/ 573482 h 687122"/>
                    <a:gd name="connsiteX67" fmla="*/ 441569 w 608261"/>
                    <a:gd name="connsiteY67" fmla="*/ 581411 h 687122"/>
                    <a:gd name="connsiteX68" fmla="*/ 446855 w 608261"/>
                    <a:gd name="connsiteY68" fmla="*/ 589339 h 687122"/>
                    <a:gd name="connsiteX69" fmla="*/ 460069 w 608261"/>
                    <a:gd name="connsiteY69" fmla="*/ 599910 h 687122"/>
                    <a:gd name="connsiteX70" fmla="*/ 470640 w 608261"/>
                    <a:gd name="connsiteY70" fmla="*/ 623695 h 687122"/>
                    <a:gd name="connsiteX71" fmla="*/ 481211 w 608261"/>
                    <a:gd name="connsiteY71" fmla="*/ 634266 h 687122"/>
                    <a:gd name="connsiteX72" fmla="*/ 491782 w 608261"/>
                    <a:gd name="connsiteY72" fmla="*/ 644837 h 687122"/>
                    <a:gd name="connsiteX73" fmla="*/ 499710 w 608261"/>
                    <a:gd name="connsiteY73" fmla="*/ 642195 h 687122"/>
                    <a:gd name="connsiteX74" fmla="*/ 507639 w 608261"/>
                    <a:gd name="connsiteY74" fmla="*/ 621052 h 687122"/>
                    <a:gd name="connsiteX75" fmla="*/ 515567 w 608261"/>
                    <a:gd name="connsiteY75" fmla="*/ 605196 h 687122"/>
                    <a:gd name="connsiteX76" fmla="*/ 523495 w 608261"/>
                    <a:gd name="connsiteY76" fmla="*/ 589339 h 687122"/>
                    <a:gd name="connsiteX77" fmla="*/ 526138 w 608261"/>
                    <a:gd name="connsiteY77" fmla="*/ 581411 h 687122"/>
                    <a:gd name="connsiteX78" fmla="*/ 536709 w 608261"/>
                    <a:gd name="connsiteY78" fmla="*/ 565554 h 687122"/>
                    <a:gd name="connsiteX79" fmla="*/ 539352 w 608261"/>
                    <a:gd name="connsiteY79" fmla="*/ 554983 h 687122"/>
                    <a:gd name="connsiteX80" fmla="*/ 557851 w 608261"/>
                    <a:gd name="connsiteY80" fmla="*/ 531198 h 687122"/>
                    <a:gd name="connsiteX81" fmla="*/ 568422 w 608261"/>
                    <a:gd name="connsiteY81" fmla="*/ 515341 h 687122"/>
                    <a:gd name="connsiteX82" fmla="*/ 576351 w 608261"/>
                    <a:gd name="connsiteY82" fmla="*/ 478343 h 687122"/>
                    <a:gd name="connsiteX83" fmla="*/ 586922 w 608261"/>
                    <a:gd name="connsiteY83" fmla="*/ 462486 h 687122"/>
                    <a:gd name="connsiteX84" fmla="*/ 602778 w 608261"/>
                    <a:gd name="connsiteY84" fmla="*/ 451915 h 687122"/>
                    <a:gd name="connsiteX85" fmla="*/ 605421 w 608261"/>
                    <a:gd name="connsiteY85" fmla="*/ 443986 h 687122"/>
                    <a:gd name="connsiteX86" fmla="*/ 597493 w 608261"/>
                    <a:gd name="connsiteY86" fmla="*/ 417559 h 687122"/>
                    <a:gd name="connsiteX87" fmla="*/ 594850 w 608261"/>
                    <a:gd name="connsiteY87" fmla="*/ 409630 h 687122"/>
                    <a:gd name="connsiteX88" fmla="*/ 592207 w 608261"/>
                    <a:gd name="connsiteY88" fmla="*/ 401702 h 687122"/>
                    <a:gd name="connsiteX89" fmla="*/ 586922 w 608261"/>
                    <a:gd name="connsiteY89" fmla="*/ 380560 h 687122"/>
                    <a:gd name="connsiteX90" fmla="*/ 589565 w 608261"/>
                    <a:gd name="connsiteY90" fmla="*/ 362060 h 687122"/>
                    <a:gd name="connsiteX91" fmla="*/ 592207 w 608261"/>
                    <a:gd name="connsiteY91" fmla="*/ 354132 h 687122"/>
                    <a:gd name="connsiteX92" fmla="*/ 586922 w 608261"/>
                    <a:gd name="connsiteY92" fmla="*/ 346204 h 687122"/>
                    <a:gd name="connsiteX93" fmla="*/ 584279 w 608261"/>
                    <a:gd name="connsiteY93" fmla="*/ 335633 h 687122"/>
                    <a:gd name="connsiteX94" fmla="*/ 573708 w 608261"/>
                    <a:gd name="connsiteY94" fmla="*/ 319776 h 687122"/>
                    <a:gd name="connsiteX95" fmla="*/ 578993 w 608261"/>
                    <a:gd name="connsiteY95" fmla="*/ 311848 h 687122"/>
                    <a:gd name="connsiteX96" fmla="*/ 586922 w 608261"/>
                    <a:gd name="connsiteY96" fmla="*/ 309205 h 687122"/>
                    <a:gd name="connsiteX97" fmla="*/ 594850 w 608261"/>
                    <a:gd name="connsiteY97" fmla="*/ 303919 h 687122"/>
                    <a:gd name="connsiteX98" fmla="*/ 600136 w 608261"/>
                    <a:gd name="connsiteY98" fmla="*/ 295991 h 687122"/>
                    <a:gd name="connsiteX99" fmla="*/ 608064 w 608261"/>
                    <a:gd name="connsiteY99" fmla="*/ 290706 h 687122"/>
                    <a:gd name="connsiteX100" fmla="*/ 600136 w 608261"/>
                    <a:gd name="connsiteY100" fmla="*/ 258992 h 687122"/>
                    <a:gd name="connsiteX101" fmla="*/ 594850 w 608261"/>
                    <a:gd name="connsiteY101" fmla="*/ 243136 h 687122"/>
                    <a:gd name="connsiteX102" fmla="*/ 592207 w 608261"/>
                    <a:gd name="connsiteY102" fmla="*/ 235207 h 687122"/>
                    <a:gd name="connsiteX103" fmla="*/ 589565 w 608261"/>
                    <a:gd name="connsiteY103" fmla="*/ 208780 h 687122"/>
                    <a:gd name="connsiteX104" fmla="*/ 584279 w 608261"/>
                    <a:gd name="connsiteY104" fmla="*/ 177066 h 687122"/>
                    <a:gd name="connsiteX105" fmla="*/ 581636 w 608261"/>
                    <a:gd name="connsiteY105" fmla="*/ 155924 h 687122"/>
                    <a:gd name="connsiteX106" fmla="*/ 565780 w 608261"/>
                    <a:gd name="connsiteY106" fmla="*/ 150638 h 687122"/>
                    <a:gd name="connsiteX107" fmla="*/ 557851 w 608261"/>
                    <a:gd name="connsiteY107" fmla="*/ 147996 h 687122"/>
                    <a:gd name="connsiteX108" fmla="*/ 549923 w 608261"/>
                    <a:gd name="connsiteY108" fmla="*/ 140067 h 687122"/>
                    <a:gd name="connsiteX109" fmla="*/ 541995 w 608261"/>
                    <a:gd name="connsiteY109" fmla="*/ 134782 h 687122"/>
                    <a:gd name="connsiteX110" fmla="*/ 528781 w 608261"/>
                    <a:gd name="connsiteY110" fmla="*/ 124211 h 687122"/>
                    <a:gd name="connsiteX111" fmla="*/ 507639 w 608261"/>
                    <a:gd name="connsiteY111" fmla="*/ 118925 h 687122"/>
                    <a:gd name="connsiteX112" fmla="*/ 502353 w 608261"/>
                    <a:gd name="connsiteY112" fmla="*/ 110997 h 687122"/>
                    <a:gd name="connsiteX113" fmla="*/ 499710 w 608261"/>
                    <a:gd name="connsiteY113" fmla="*/ 103069 h 687122"/>
                    <a:gd name="connsiteX114" fmla="*/ 483854 w 608261"/>
                    <a:gd name="connsiteY114" fmla="*/ 97783 h 687122"/>
                    <a:gd name="connsiteX115" fmla="*/ 460069 w 608261"/>
                    <a:gd name="connsiteY115" fmla="*/ 89855 h 687122"/>
                    <a:gd name="connsiteX116" fmla="*/ 436284 w 608261"/>
                    <a:gd name="connsiteY116" fmla="*/ 81926 h 687122"/>
                    <a:gd name="connsiteX117" fmla="*/ 428355 w 608261"/>
                    <a:gd name="connsiteY117" fmla="*/ 79284 h 687122"/>
                    <a:gd name="connsiteX118" fmla="*/ 425713 w 608261"/>
                    <a:gd name="connsiteY118" fmla="*/ 71355 h 687122"/>
                    <a:gd name="connsiteX119" fmla="*/ 420427 w 608261"/>
                    <a:gd name="connsiteY119" fmla="*/ 63427 h 687122"/>
                    <a:gd name="connsiteX120" fmla="*/ 425713 w 608261"/>
                    <a:gd name="connsiteY120" fmla="*/ 47570 h 687122"/>
                    <a:gd name="connsiteX121" fmla="*/ 428355 w 608261"/>
                    <a:gd name="connsiteY121" fmla="*/ 39642 h 687122"/>
                    <a:gd name="connsiteX122" fmla="*/ 425713 w 608261"/>
                    <a:gd name="connsiteY122" fmla="*/ 23785 h 687122"/>
                    <a:gd name="connsiteX123" fmla="*/ 401928 w 608261"/>
                    <a:gd name="connsiteY123" fmla="*/ 23785 h 687122"/>
                    <a:gd name="connsiteX124" fmla="*/ 383428 w 608261"/>
                    <a:gd name="connsiteY124" fmla="*/ 29071 h 687122"/>
                    <a:gd name="connsiteX125" fmla="*/ 375500 w 608261"/>
                    <a:gd name="connsiteY125" fmla="*/ 34356 h 687122"/>
                    <a:gd name="connsiteX126" fmla="*/ 349072 w 608261"/>
                    <a:gd name="connsiteY126" fmla="*/ 36999 h 687122"/>
                    <a:gd name="connsiteX127" fmla="*/ 322644 w 608261"/>
                    <a:gd name="connsiteY127" fmla="*/ 29071 h 687122"/>
                    <a:gd name="connsiteX128" fmla="*/ 314716 w 608261"/>
                    <a:gd name="connsiteY128" fmla="*/ 26428 h 687122"/>
                    <a:gd name="connsiteX129" fmla="*/ 306788 w 608261"/>
                    <a:gd name="connsiteY129" fmla="*/ 23785 h 687122"/>
                    <a:gd name="connsiteX130" fmla="*/ 298859 w 608261"/>
                    <a:gd name="connsiteY130" fmla="*/ 15857 h 687122"/>
                    <a:gd name="connsiteX131" fmla="*/ 285645 w 608261"/>
                    <a:gd name="connsiteY131" fmla="*/ 0 h 687122"/>
                    <a:gd name="connsiteX132" fmla="*/ 269789 w 608261"/>
                    <a:gd name="connsiteY132" fmla="*/ 7929 h 687122"/>
                    <a:gd name="connsiteX133" fmla="*/ 259218 w 608261"/>
                    <a:gd name="connsiteY133" fmla="*/ 21143 h 687122"/>
                    <a:gd name="connsiteX134" fmla="*/ 256575 w 608261"/>
                    <a:gd name="connsiteY134" fmla="*/ 29071 h 687122"/>
                    <a:gd name="connsiteX135" fmla="*/ 248647 w 608261"/>
                    <a:gd name="connsiteY135" fmla="*/ 31714 h 687122"/>
                    <a:gd name="connsiteX136" fmla="*/ 243361 w 608261"/>
                    <a:gd name="connsiteY136" fmla="*/ 47570 h 687122"/>
                    <a:gd name="connsiteX137" fmla="*/ 235433 w 608261"/>
                    <a:gd name="connsiteY137" fmla="*/ 71355 h 687122"/>
                    <a:gd name="connsiteX138" fmla="*/ 227504 w 608261"/>
                    <a:gd name="connsiteY138" fmla="*/ 87212 h 687122"/>
                    <a:gd name="connsiteX139" fmla="*/ 209005 w 608261"/>
                    <a:gd name="connsiteY139" fmla="*/ 92497 h 687122"/>
                    <a:gd name="connsiteX140" fmla="*/ 198434 w 608261"/>
                    <a:gd name="connsiteY140" fmla="*/ 108354 h 687122"/>
                    <a:gd name="connsiteX141" fmla="*/ 193148 w 608261"/>
                    <a:gd name="connsiteY141" fmla="*/ 116282 h 687122"/>
                    <a:gd name="connsiteX142" fmla="*/ 185220 w 608261"/>
                    <a:gd name="connsiteY142" fmla="*/ 124211 h 687122"/>
                    <a:gd name="connsiteX143" fmla="*/ 182577 w 608261"/>
                    <a:gd name="connsiteY143" fmla="*/ 132139 h 687122"/>
                    <a:gd name="connsiteX144" fmla="*/ 177292 w 608261"/>
                    <a:gd name="connsiteY144" fmla="*/ 150638 h 687122"/>
                    <a:gd name="connsiteX145" fmla="*/ 179934 w 608261"/>
                    <a:gd name="connsiteY145" fmla="*/ 158567 h 687122"/>
                    <a:gd name="connsiteX146" fmla="*/ 177292 w 608261"/>
                    <a:gd name="connsiteY146" fmla="*/ 166495 h 687122"/>
                    <a:gd name="connsiteX147" fmla="*/ 165385 w 608261"/>
                    <a:gd name="connsiteY147" fmla="*/ 166233 h 687122"/>
                    <a:gd name="connsiteX0" fmla="*/ 165385 w 608261"/>
                    <a:gd name="connsiteY0" fmla="*/ 166233 h 687122"/>
                    <a:gd name="connsiteX1" fmla="*/ 161862 w 608261"/>
                    <a:gd name="connsiteY1" fmla="*/ 193061 h 687122"/>
                    <a:gd name="connsiteX2" fmla="*/ 168290 w 608261"/>
                    <a:gd name="connsiteY2" fmla="*/ 227541 h 687122"/>
                    <a:gd name="connsiteX3" fmla="*/ 175695 w 608261"/>
                    <a:gd name="connsiteY3" fmla="*/ 253707 h 687122"/>
                    <a:gd name="connsiteX4" fmla="*/ 179934 w 608261"/>
                    <a:gd name="connsiteY4" fmla="*/ 272206 h 687122"/>
                    <a:gd name="connsiteX5" fmla="*/ 169363 w 608261"/>
                    <a:gd name="connsiteY5" fmla="*/ 288063 h 687122"/>
                    <a:gd name="connsiteX6" fmla="*/ 164078 w 608261"/>
                    <a:gd name="connsiteY6" fmla="*/ 303919 h 687122"/>
                    <a:gd name="connsiteX7" fmla="*/ 158792 w 608261"/>
                    <a:gd name="connsiteY7" fmla="*/ 311848 h 687122"/>
                    <a:gd name="connsiteX8" fmla="*/ 145578 w 608261"/>
                    <a:gd name="connsiteY8" fmla="*/ 327704 h 687122"/>
                    <a:gd name="connsiteX9" fmla="*/ 140293 w 608261"/>
                    <a:gd name="connsiteY9" fmla="*/ 343561 h 687122"/>
                    <a:gd name="connsiteX10" fmla="*/ 137650 w 608261"/>
                    <a:gd name="connsiteY10" fmla="*/ 351489 h 687122"/>
                    <a:gd name="connsiteX11" fmla="*/ 140293 w 608261"/>
                    <a:gd name="connsiteY11" fmla="*/ 369989 h 687122"/>
                    <a:gd name="connsiteX12" fmla="*/ 142936 w 608261"/>
                    <a:gd name="connsiteY12" fmla="*/ 401702 h 687122"/>
                    <a:gd name="connsiteX13" fmla="*/ 148221 w 608261"/>
                    <a:gd name="connsiteY13" fmla="*/ 417559 h 687122"/>
                    <a:gd name="connsiteX14" fmla="*/ 150864 w 608261"/>
                    <a:gd name="connsiteY14" fmla="*/ 430773 h 687122"/>
                    <a:gd name="connsiteX15" fmla="*/ 148221 w 608261"/>
                    <a:gd name="connsiteY15" fmla="*/ 443986 h 687122"/>
                    <a:gd name="connsiteX16" fmla="*/ 140293 w 608261"/>
                    <a:gd name="connsiteY16" fmla="*/ 446629 h 687122"/>
                    <a:gd name="connsiteX17" fmla="*/ 124436 w 608261"/>
                    <a:gd name="connsiteY17" fmla="*/ 454558 h 687122"/>
                    <a:gd name="connsiteX18" fmla="*/ 113865 w 608261"/>
                    <a:gd name="connsiteY18" fmla="*/ 467771 h 687122"/>
                    <a:gd name="connsiteX19" fmla="*/ 111222 w 608261"/>
                    <a:gd name="connsiteY19" fmla="*/ 475700 h 687122"/>
                    <a:gd name="connsiteX20" fmla="*/ 103294 w 608261"/>
                    <a:gd name="connsiteY20" fmla="*/ 483628 h 687122"/>
                    <a:gd name="connsiteX21" fmla="*/ 98008 w 608261"/>
                    <a:gd name="connsiteY21" fmla="*/ 491556 h 687122"/>
                    <a:gd name="connsiteX22" fmla="*/ 74223 w 608261"/>
                    <a:gd name="connsiteY22" fmla="*/ 504770 h 687122"/>
                    <a:gd name="connsiteX23" fmla="*/ 66295 w 608261"/>
                    <a:gd name="connsiteY23" fmla="*/ 510056 h 687122"/>
                    <a:gd name="connsiteX24" fmla="*/ 50439 w 608261"/>
                    <a:gd name="connsiteY24" fmla="*/ 517984 h 687122"/>
                    <a:gd name="connsiteX25" fmla="*/ 45153 w 608261"/>
                    <a:gd name="connsiteY25" fmla="*/ 525912 h 687122"/>
                    <a:gd name="connsiteX26" fmla="*/ 34582 w 608261"/>
                    <a:gd name="connsiteY26" fmla="*/ 549697 h 687122"/>
                    <a:gd name="connsiteX27" fmla="*/ 26654 w 608261"/>
                    <a:gd name="connsiteY27" fmla="*/ 552340 h 687122"/>
                    <a:gd name="connsiteX28" fmla="*/ 2869 w 608261"/>
                    <a:gd name="connsiteY28" fmla="*/ 549697 h 687122"/>
                    <a:gd name="connsiteX29" fmla="*/ 226 w 608261"/>
                    <a:gd name="connsiteY29" fmla="*/ 557626 h 687122"/>
                    <a:gd name="connsiteX30" fmla="*/ 8154 w 608261"/>
                    <a:gd name="connsiteY30" fmla="*/ 562911 h 687122"/>
                    <a:gd name="connsiteX31" fmla="*/ 24011 w 608261"/>
                    <a:gd name="connsiteY31" fmla="*/ 568197 h 687122"/>
                    <a:gd name="connsiteX32" fmla="*/ 31939 w 608261"/>
                    <a:gd name="connsiteY32" fmla="*/ 570840 h 687122"/>
                    <a:gd name="connsiteX33" fmla="*/ 39867 w 608261"/>
                    <a:gd name="connsiteY33" fmla="*/ 576125 h 687122"/>
                    <a:gd name="connsiteX34" fmla="*/ 47796 w 608261"/>
                    <a:gd name="connsiteY34" fmla="*/ 599910 h 687122"/>
                    <a:gd name="connsiteX35" fmla="*/ 50439 w 608261"/>
                    <a:gd name="connsiteY35" fmla="*/ 607838 h 687122"/>
                    <a:gd name="connsiteX36" fmla="*/ 58367 w 608261"/>
                    <a:gd name="connsiteY36" fmla="*/ 613124 h 687122"/>
                    <a:gd name="connsiteX37" fmla="*/ 68938 w 608261"/>
                    <a:gd name="connsiteY37" fmla="*/ 628981 h 687122"/>
                    <a:gd name="connsiteX38" fmla="*/ 92723 w 608261"/>
                    <a:gd name="connsiteY38" fmla="*/ 644837 h 687122"/>
                    <a:gd name="connsiteX39" fmla="*/ 100651 w 608261"/>
                    <a:gd name="connsiteY39" fmla="*/ 650123 h 687122"/>
                    <a:gd name="connsiteX40" fmla="*/ 119151 w 608261"/>
                    <a:gd name="connsiteY40" fmla="*/ 655408 h 687122"/>
                    <a:gd name="connsiteX41" fmla="*/ 135007 w 608261"/>
                    <a:gd name="connsiteY41" fmla="*/ 658051 h 687122"/>
                    <a:gd name="connsiteX42" fmla="*/ 158792 w 608261"/>
                    <a:gd name="connsiteY42" fmla="*/ 668622 h 687122"/>
                    <a:gd name="connsiteX43" fmla="*/ 166721 w 608261"/>
                    <a:gd name="connsiteY43" fmla="*/ 671265 h 687122"/>
                    <a:gd name="connsiteX44" fmla="*/ 174649 w 608261"/>
                    <a:gd name="connsiteY44" fmla="*/ 679193 h 687122"/>
                    <a:gd name="connsiteX45" fmla="*/ 182577 w 608261"/>
                    <a:gd name="connsiteY45" fmla="*/ 681836 h 687122"/>
                    <a:gd name="connsiteX46" fmla="*/ 190506 w 608261"/>
                    <a:gd name="connsiteY46" fmla="*/ 687122 h 687122"/>
                    <a:gd name="connsiteX47" fmla="*/ 227504 w 608261"/>
                    <a:gd name="connsiteY47" fmla="*/ 679193 h 687122"/>
                    <a:gd name="connsiteX48" fmla="*/ 235433 w 608261"/>
                    <a:gd name="connsiteY48" fmla="*/ 676551 h 687122"/>
                    <a:gd name="connsiteX49" fmla="*/ 248647 w 608261"/>
                    <a:gd name="connsiteY49" fmla="*/ 665980 h 687122"/>
                    <a:gd name="connsiteX50" fmla="*/ 261860 w 608261"/>
                    <a:gd name="connsiteY50" fmla="*/ 655408 h 687122"/>
                    <a:gd name="connsiteX51" fmla="*/ 267146 w 608261"/>
                    <a:gd name="connsiteY51" fmla="*/ 647480 h 687122"/>
                    <a:gd name="connsiteX52" fmla="*/ 277717 w 608261"/>
                    <a:gd name="connsiteY52" fmla="*/ 623695 h 687122"/>
                    <a:gd name="connsiteX53" fmla="*/ 285645 w 608261"/>
                    <a:gd name="connsiteY53" fmla="*/ 621052 h 687122"/>
                    <a:gd name="connsiteX54" fmla="*/ 301502 w 608261"/>
                    <a:gd name="connsiteY54" fmla="*/ 607838 h 687122"/>
                    <a:gd name="connsiteX55" fmla="*/ 309430 w 608261"/>
                    <a:gd name="connsiteY55" fmla="*/ 602553 h 687122"/>
                    <a:gd name="connsiteX56" fmla="*/ 314716 w 608261"/>
                    <a:gd name="connsiteY56" fmla="*/ 594625 h 687122"/>
                    <a:gd name="connsiteX57" fmla="*/ 333215 w 608261"/>
                    <a:gd name="connsiteY57" fmla="*/ 570840 h 687122"/>
                    <a:gd name="connsiteX58" fmla="*/ 335858 w 608261"/>
                    <a:gd name="connsiteY58" fmla="*/ 562911 h 687122"/>
                    <a:gd name="connsiteX59" fmla="*/ 359643 w 608261"/>
                    <a:gd name="connsiteY59" fmla="*/ 552340 h 687122"/>
                    <a:gd name="connsiteX60" fmla="*/ 367571 w 608261"/>
                    <a:gd name="connsiteY60" fmla="*/ 549697 h 687122"/>
                    <a:gd name="connsiteX61" fmla="*/ 386071 w 608261"/>
                    <a:gd name="connsiteY61" fmla="*/ 552340 h 687122"/>
                    <a:gd name="connsiteX62" fmla="*/ 393999 w 608261"/>
                    <a:gd name="connsiteY62" fmla="*/ 557626 h 687122"/>
                    <a:gd name="connsiteX63" fmla="*/ 401928 w 608261"/>
                    <a:gd name="connsiteY63" fmla="*/ 560269 h 687122"/>
                    <a:gd name="connsiteX64" fmla="*/ 409856 w 608261"/>
                    <a:gd name="connsiteY64" fmla="*/ 565554 h 687122"/>
                    <a:gd name="connsiteX65" fmla="*/ 417784 w 608261"/>
                    <a:gd name="connsiteY65" fmla="*/ 568197 h 687122"/>
                    <a:gd name="connsiteX66" fmla="*/ 425713 w 608261"/>
                    <a:gd name="connsiteY66" fmla="*/ 573482 h 687122"/>
                    <a:gd name="connsiteX67" fmla="*/ 441569 w 608261"/>
                    <a:gd name="connsiteY67" fmla="*/ 581411 h 687122"/>
                    <a:gd name="connsiteX68" fmla="*/ 446855 w 608261"/>
                    <a:gd name="connsiteY68" fmla="*/ 589339 h 687122"/>
                    <a:gd name="connsiteX69" fmla="*/ 460069 w 608261"/>
                    <a:gd name="connsiteY69" fmla="*/ 599910 h 687122"/>
                    <a:gd name="connsiteX70" fmla="*/ 470640 w 608261"/>
                    <a:gd name="connsiteY70" fmla="*/ 623695 h 687122"/>
                    <a:gd name="connsiteX71" fmla="*/ 481211 w 608261"/>
                    <a:gd name="connsiteY71" fmla="*/ 634266 h 687122"/>
                    <a:gd name="connsiteX72" fmla="*/ 491782 w 608261"/>
                    <a:gd name="connsiteY72" fmla="*/ 644837 h 687122"/>
                    <a:gd name="connsiteX73" fmla="*/ 499710 w 608261"/>
                    <a:gd name="connsiteY73" fmla="*/ 642195 h 687122"/>
                    <a:gd name="connsiteX74" fmla="*/ 507639 w 608261"/>
                    <a:gd name="connsiteY74" fmla="*/ 621052 h 687122"/>
                    <a:gd name="connsiteX75" fmla="*/ 515567 w 608261"/>
                    <a:gd name="connsiteY75" fmla="*/ 605196 h 687122"/>
                    <a:gd name="connsiteX76" fmla="*/ 523495 w 608261"/>
                    <a:gd name="connsiteY76" fmla="*/ 589339 h 687122"/>
                    <a:gd name="connsiteX77" fmla="*/ 526138 w 608261"/>
                    <a:gd name="connsiteY77" fmla="*/ 581411 h 687122"/>
                    <a:gd name="connsiteX78" fmla="*/ 536709 w 608261"/>
                    <a:gd name="connsiteY78" fmla="*/ 565554 h 687122"/>
                    <a:gd name="connsiteX79" fmla="*/ 539352 w 608261"/>
                    <a:gd name="connsiteY79" fmla="*/ 554983 h 687122"/>
                    <a:gd name="connsiteX80" fmla="*/ 557851 w 608261"/>
                    <a:gd name="connsiteY80" fmla="*/ 531198 h 687122"/>
                    <a:gd name="connsiteX81" fmla="*/ 568422 w 608261"/>
                    <a:gd name="connsiteY81" fmla="*/ 515341 h 687122"/>
                    <a:gd name="connsiteX82" fmla="*/ 576351 w 608261"/>
                    <a:gd name="connsiteY82" fmla="*/ 478343 h 687122"/>
                    <a:gd name="connsiteX83" fmla="*/ 586922 w 608261"/>
                    <a:gd name="connsiteY83" fmla="*/ 462486 h 687122"/>
                    <a:gd name="connsiteX84" fmla="*/ 602778 w 608261"/>
                    <a:gd name="connsiteY84" fmla="*/ 451915 h 687122"/>
                    <a:gd name="connsiteX85" fmla="*/ 605421 w 608261"/>
                    <a:gd name="connsiteY85" fmla="*/ 443986 h 687122"/>
                    <a:gd name="connsiteX86" fmla="*/ 597493 w 608261"/>
                    <a:gd name="connsiteY86" fmla="*/ 417559 h 687122"/>
                    <a:gd name="connsiteX87" fmla="*/ 594850 w 608261"/>
                    <a:gd name="connsiteY87" fmla="*/ 409630 h 687122"/>
                    <a:gd name="connsiteX88" fmla="*/ 592207 w 608261"/>
                    <a:gd name="connsiteY88" fmla="*/ 401702 h 687122"/>
                    <a:gd name="connsiteX89" fmla="*/ 586922 w 608261"/>
                    <a:gd name="connsiteY89" fmla="*/ 380560 h 687122"/>
                    <a:gd name="connsiteX90" fmla="*/ 589565 w 608261"/>
                    <a:gd name="connsiteY90" fmla="*/ 362060 h 687122"/>
                    <a:gd name="connsiteX91" fmla="*/ 592207 w 608261"/>
                    <a:gd name="connsiteY91" fmla="*/ 354132 h 687122"/>
                    <a:gd name="connsiteX92" fmla="*/ 586922 w 608261"/>
                    <a:gd name="connsiteY92" fmla="*/ 346204 h 687122"/>
                    <a:gd name="connsiteX93" fmla="*/ 584279 w 608261"/>
                    <a:gd name="connsiteY93" fmla="*/ 335633 h 687122"/>
                    <a:gd name="connsiteX94" fmla="*/ 573708 w 608261"/>
                    <a:gd name="connsiteY94" fmla="*/ 319776 h 687122"/>
                    <a:gd name="connsiteX95" fmla="*/ 578993 w 608261"/>
                    <a:gd name="connsiteY95" fmla="*/ 311848 h 687122"/>
                    <a:gd name="connsiteX96" fmla="*/ 586922 w 608261"/>
                    <a:gd name="connsiteY96" fmla="*/ 309205 h 687122"/>
                    <a:gd name="connsiteX97" fmla="*/ 594850 w 608261"/>
                    <a:gd name="connsiteY97" fmla="*/ 303919 h 687122"/>
                    <a:gd name="connsiteX98" fmla="*/ 600136 w 608261"/>
                    <a:gd name="connsiteY98" fmla="*/ 295991 h 687122"/>
                    <a:gd name="connsiteX99" fmla="*/ 608064 w 608261"/>
                    <a:gd name="connsiteY99" fmla="*/ 290706 h 687122"/>
                    <a:gd name="connsiteX100" fmla="*/ 600136 w 608261"/>
                    <a:gd name="connsiteY100" fmla="*/ 258992 h 687122"/>
                    <a:gd name="connsiteX101" fmla="*/ 594850 w 608261"/>
                    <a:gd name="connsiteY101" fmla="*/ 243136 h 687122"/>
                    <a:gd name="connsiteX102" fmla="*/ 592207 w 608261"/>
                    <a:gd name="connsiteY102" fmla="*/ 235207 h 687122"/>
                    <a:gd name="connsiteX103" fmla="*/ 589565 w 608261"/>
                    <a:gd name="connsiteY103" fmla="*/ 208780 h 687122"/>
                    <a:gd name="connsiteX104" fmla="*/ 584279 w 608261"/>
                    <a:gd name="connsiteY104" fmla="*/ 177066 h 687122"/>
                    <a:gd name="connsiteX105" fmla="*/ 581636 w 608261"/>
                    <a:gd name="connsiteY105" fmla="*/ 155924 h 687122"/>
                    <a:gd name="connsiteX106" fmla="*/ 565780 w 608261"/>
                    <a:gd name="connsiteY106" fmla="*/ 150638 h 687122"/>
                    <a:gd name="connsiteX107" fmla="*/ 557851 w 608261"/>
                    <a:gd name="connsiteY107" fmla="*/ 147996 h 687122"/>
                    <a:gd name="connsiteX108" fmla="*/ 549923 w 608261"/>
                    <a:gd name="connsiteY108" fmla="*/ 140067 h 687122"/>
                    <a:gd name="connsiteX109" fmla="*/ 541995 w 608261"/>
                    <a:gd name="connsiteY109" fmla="*/ 134782 h 687122"/>
                    <a:gd name="connsiteX110" fmla="*/ 528781 w 608261"/>
                    <a:gd name="connsiteY110" fmla="*/ 124211 h 687122"/>
                    <a:gd name="connsiteX111" fmla="*/ 507639 w 608261"/>
                    <a:gd name="connsiteY111" fmla="*/ 118925 h 687122"/>
                    <a:gd name="connsiteX112" fmla="*/ 502353 w 608261"/>
                    <a:gd name="connsiteY112" fmla="*/ 110997 h 687122"/>
                    <a:gd name="connsiteX113" fmla="*/ 499710 w 608261"/>
                    <a:gd name="connsiteY113" fmla="*/ 103069 h 687122"/>
                    <a:gd name="connsiteX114" fmla="*/ 483854 w 608261"/>
                    <a:gd name="connsiteY114" fmla="*/ 97783 h 687122"/>
                    <a:gd name="connsiteX115" fmla="*/ 460069 w 608261"/>
                    <a:gd name="connsiteY115" fmla="*/ 89855 h 687122"/>
                    <a:gd name="connsiteX116" fmla="*/ 436284 w 608261"/>
                    <a:gd name="connsiteY116" fmla="*/ 81926 h 687122"/>
                    <a:gd name="connsiteX117" fmla="*/ 428355 w 608261"/>
                    <a:gd name="connsiteY117" fmla="*/ 79284 h 687122"/>
                    <a:gd name="connsiteX118" fmla="*/ 425713 w 608261"/>
                    <a:gd name="connsiteY118" fmla="*/ 71355 h 687122"/>
                    <a:gd name="connsiteX119" fmla="*/ 420427 w 608261"/>
                    <a:gd name="connsiteY119" fmla="*/ 63427 h 687122"/>
                    <a:gd name="connsiteX120" fmla="*/ 425713 w 608261"/>
                    <a:gd name="connsiteY120" fmla="*/ 47570 h 687122"/>
                    <a:gd name="connsiteX121" fmla="*/ 428355 w 608261"/>
                    <a:gd name="connsiteY121" fmla="*/ 39642 h 687122"/>
                    <a:gd name="connsiteX122" fmla="*/ 425713 w 608261"/>
                    <a:gd name="connsiteY122" fmla="*/ 23785 h 687122"/>
                    <a:gd name="connsiteX123" fmla="*/ 401928 w 608261"/>
                    <a:gd name="connsiteY123" fmla="*/ 23785 h 687122"/>
                    <a:gd name="connsiteX124" fmla="*/ 383428 w 608261"/>
                    <a:gd name="connsiteY124" fmla="*/ 29071 h 687122"/>
                    <a:gd name="connsiteX125" fmla="*/ 375500 w 608261"/>
                    <a:gd name="connsiteY125" fmla="*/ 34356 h 687122"/>
                    <a:gd name="connsiteX126" fmla="*/ 349072 w 608261"/>
                    <a:gd name="connsiteY126" fmla="*/ 36999 h 687122"/>
                    <a:gd name="connsiteX127" fmla="*/ 322644 w 608261"/>
                    <a:gd name="connsiteY127" fmla="*/ 29071 h 687122"/>
                    <a:gd name="connsiteX128" fmla="*/ 314716 w 608261"/>
                    <a:gd name="connsiteY128" fmla="*/ 26428 h 687122"/>
                    <a:gd name="connsiteX129" fmla="*/ 306788 w 608261"/>
                    <a:gd name="connsiteY129" fmla="*/ 23785 h 687122"/>
                    <a:gd name="connsiteX130" fmla="*/ 298859 w 608261"/>
                    <a:gd name="connsiteY130" fmla="*/ 15857 h 687122"/>
                    <a:gd name="connsiteX131" fmla="*/ 285645 w 608261"/>
                    <a:gd name="connsiteY131" fmla="*/ 0 h 687122"/>
                    <a:gd name="connsiteX132" fmla="*/ 269789 w 608261"/>
                    <a:gd name="connsiteY132" fmla="*/ 7929 h 687122"/>
                    <a:gd name="connsiteX133" fmla="*/ 259218 w 608261"/>
                    <a:gd name="connsiteY133" fmla="*/ 21143 h 687122"/>
                    <a:gd name="connsiteX134" fmla="*/ 256575 w 608261"/>
                    <a:gd name="connsiteY134" fmla="*/ 29071 h 687122"/>
                    <a:gd name="connsiteX135" fmla="*/ 248647 w 608261"/>
                    <a:gd name="connsiteY135" fmla="*/ 31714 h 687122"/>
                    <a:gd name="connsiteX136" fmla="*/ 243361 w 608261"/>
                    <a:gd name="connsiteY136" fmla="*/ 47570 h 687122"/>
                    <a:gd name="connsiteX137" fmla="*/ 235433 w 608261"/>
                    <a:gd name="connsiteY137" fmla="*/ 71355 h 687122"/>
                    <a:gd name="connsiteX138" fmla="*/ 227504 w 608261"/>
                    <a:gd name="connsiteY138" fmla="*/ 87212 h 687122"/>
                    <a:gd name="connsiteX139" fmla="*/ 209005 w 608261"/>
                    <a:gd name="connsiteY139" fmla="*/ 92497 h 687122"/>
                    <a:gd name="connsiteX140" fmla="*/ 198434 w 608261"/>
                    <a:gd name="connsiteY140" fmla="*/ 108354 h 687122"/>
                    <a:gd name="connsiteX141" fmla="*/ 193148 w 608261"/>
                    <a:gd name="connsiteY141" fmla="*/ 116282 h 687122"/>
                    <a:gd name="connsiteX142" fmla="*/ 185220 w 608261"/>
                    <a:gd name="connsiteY142" fmla="*/ 124211 h 687122"/>
                    <a:gd name="connsiteX143" fmla="*/ 182577 w 608261"/>
                    <a:gd name="connsiteY143" fmla="*/ 132139 h 687122"/>
                    <a:gd name="connsiteX144" fmla="*/ 177292 w 608261"/>
                    <a:gd name="connsiteY144" fmla="*/ 150638 h 687122"/>
                    <a:gd name="connsiteX145" fmla="*/ 179934 w 608261"/>
                    <a:gd name="connsiteY145" fmla="*/ 158567 h 687122"/>
                    <a:gd name="connsiteX146" fmla="*/ 177292 w 608261"/>
                    <a:gd name="connsiteY146" fmla="*/ 166495 h 687122"/>
                    <a:gd name="connsiteX147" fmla="*/ 165385 w 608261"/>
                    <a:gd name="connsiteY147" fmla="*/ 166233 h 687122"/>
                    <a:gd name="connsiteX0" fmla="*/ 165385 w 608261"/>
                    <a:gd name="connsiteY0" fmla="*/ 166233 h 687122"/>
                    <a:gd name="connsiteX1" fmla="*/ 161862 w 608261"/>
                    <a:gd name="connsiteY1" fmla="*/ 193061 h 687122"/>
                    <a:gd name="connsiteX2" fmla="*/ 168290 w 608261"/>
                    <a:gd name="connsiteY2" fmla="*/ 227541 h 687122"/>
                    <a:gd name="connsiteX3" fmla="*/ 175695 w 608261"/>
                    <a:gd name="connsiteY3" fmla="*/ 253707 h 687122"/>
                    <a:gd name="connsiteX4" fmla="*/ 179934 w 608261"/>
                    <a:gd name="connsiteY4" fmla="*/ 272206 h 687122"/>
                    <a:gd name="connsiteX5" fmla="*/ 169363 w 608261"/>
                    <a:gd name="connsiteY5" fmla="*/ 288063 h 687122"/>
                    <a:gd name="connsiteX6" fmla="*/ 164078 w 608261"/>
                    <a:gd name="connsiteY6" fmla="*/ 303919 h 687122"/>
                    <a:gd name="connsiteX7" fmla="*/ 158792 w 608261"/>
                    <a:gd name="connsiteY7" fmla="*/ 311848 h 687122"/>
                    <a:gd name="connsiteX8" fmla="*/ 145578 w 608261"/>
                    <a:gd name="connsiteY8" fmla="*/ 327704 h 687122"/>
                    <a:gd name="connsiteX9" fmla="*/ 140293 w 608261"/>
                    <a:gd name="connsiteY9" fmla="*/ 343561 h 687122"/>
                    <a:gd name="connsiteX10" fmla="*/ 137650 w 608261"/>
                    <a:gd name="connsiteY10" fmla="*/ 351489 h 687122"/>
                    <a:gd name="connsiteX11" fmla="*/ 128386 w 608261"/>
                    <a:gd name="connsiteY11" fmla="*/ 374751 h 687122"/>
                    <a:gd name="connsiteX12" fmla="*/ 142936 w 608261"/>
                    <a:gd name="connsiteY12" fmla="*/ 401702 h 687122"/>
                    <a:gd name="connsiteX13" fmla="*/ 148221 w 608261"/>
                    <a:gd name="connsiteY13" fmla="*/ 417559 h 687122"/>
                    <a:gd name="connsiteX14" fmla="*/ 150864 w 608261"/>
                    <a:gd name="connsiteY14" fmla="*/ 430773 h 687122"/>
                    <a:gd name="connsiteX15" fmla="*/ 148221 w 608261"/>
                    <a:gd name="connsiteY15" fmla="*/ 443986 h 687122"/>
                    <a:gd name="connsiteX16" fmla="*/ 140293 w 608261"/>
                    <a:gd name="connsiteY16" fmla="*/ 446629 h 687122"/>
                    <a:gd name="connsiteX17" fmla="*/ 124436 w 608261"/>
                    <a:gd name="connsiteY17" fmla="*/ 454558 h 687122"/>
                    <a:gd name="connsiteX18" fmla="*/ 113865 w 608261"/>
                    <a:gd name="connsiteY18" fmla="*/ 467771 h 687122"/>
                    <a:gd name="connsiteX19" fmla="*/ 111222 w 608261"/>
                    <a:gd name="connsiteY19" fmla="*/ 475700 h 687122"/>
                    <a:gd name="connsiteX20" fmla="*/ 103294 w 608261"/>
                    <a:gd name="connsiteY20" fmla="*/ 483628 h 687122"/>
                    <a:gd name="connsiteX21" fmla="*/ 98008 w 608261"/>
                    <a:gd name="connsiteY21" fmla="*/ 491556 h 687122"/>
                    <a:gd name="connsiteX22" fmla="*/ 74223 w 608261"/>
                    <a:gd name="connsiteY22" fmla="*/ 504770 h 687122"/>
                    <a:gd name="connsiteX23" fmla="*/ 66295 w 608261"/>
                    <a:gd name="connsiteY23" fmla="*/ 510056 h 687122"/>
                    <a:gd name="connsiteX24" fmla="*/ 50439 w 608261"/>
                    <a:gd name="connsiteY24" fmla="*/ 517984 h 687122"/>
                    <a:gd name="connsiteX25" fmla="*/ 45153 w 608261"/>
                    <a:gd name="connsiteY25" fmla="*/ 525912 h 687122"/>
                    <a:gd name="connsiteX26" fmla="*/ 34582 w 608261"/>
                    <a:gd name="connsiteY26" fmla="*/ 549697 h 687122"/>
                    <a:gd name="connsiteX27" fmla="*/ 26654 w 608261"/>
                    <a:gd name="connsiteY27" fmla="*/ 552340 h 687122"/>
                    <a:gd name="connsiteX28" fmla="*/ 2869 w 608261"/>
                    <a:gd name="connsiteY28" fmla="*/ 549697 h 687122"/>
                    <a:gd name="connsiteX29" fmla="*/ 226 w 608261"/>
                    <a:gd name="connsiteY29" fmla="*/ 557626 h 687122"/>
                    <a:gd name="connsiteX30" fmla="*/ 8154 w 608261"/>
                    <a:gd name="connsiteY30" fmla="*/ 562911 h 687122"/>
                    <a:gd name="connsiteX31" fmla="*/ 24011 w 608261"/>
                    <a:gd name="connsiteY31" fmla="*/ 568197 h 687122"/>
                    <a:gd name="connsiteX32" fmla="*/ 31939 w 608261"/>
                    <a:gd name="connsiteY32" fmla="*/ 570840 h 687122"/>
                    <a:gd name="connsiteX33" fmla="*/ 39867 w 608261"/>
                    <a:gd name="connsiteY33" fmla="*/ 576125 h 687122"/>
                    <a:gd name="connsiteX34" fmla="*/ 47796 w 608261"/>
                    <a:gd name="connsiteY34" fmla="*/ 599910 h 687122"/>
                    <a:gd name="connsiteX35" fmla="*/ 50439 w 608261"/>
                    <a:gd name="connsiteY35" fmla="*/ 607838 h 687122"/>
                    <a:gd name="connsiteX36" fmla="*/ 58367 w 608261"/>
                    <a:gd name="connsiteY36" fmla="*/ 613124 h 687122"/>
                    <a:gd name="connsiteX37" fmla="*/ 68938 w 608261"/>
                    <a:gd name="connsiteY37" fmla="*/ 628981 h 687122"/>
                    <a:gd name="connsiteX38" fmla="*/ 92723 w 608261"/>
                    <a:gd name="connsiteY38" fmla="*/ 644837 h 687122"/>
                    <a:gd name="connsiteX39" fmla="*/ 100651 w 608261"/>
                    <a:gd name="connsiteY39" fmla="*/ 650123 h 687122"/>
                    <a:gd name="connsiteX40" fmla="*/ 119151 w 608261"/>
                    <a:gd name="connsiteY40" fmla="*/ 655408 h 687122"/>
                    <a:gd name="connsiteX41" fmla="*/ 135007 w 608261"/>
                    <a:gd name="connsiteY41" fmla="*/ 658051 h 687122"/>
                    <a:gd name="connsiteX42" fmla="*/ 158792 w 608261"/>
                    <a:gd name="connsiteY42" fmla="*/ 668622 h 687122"/>
                    <a:gd name="connsiteX43" fmla="*/ 166721 w 608261"/>
                    <a:gd name="connsiteY43" fmla="*/ 671265 h 687122"/>
                    <a:gd name="connsiteX44" fmla="*/ 174649 w 608261"/>
                    <a:gd name="connsiteY44" fmla="*/ 679193 h 687122"/>
                    <a:gd name="connsiteX45" fmla="*/ 182577 w 608261"/>
                    <a:gd name="connsiteY45" fmla="*/ 681836 h 687122"/>
                    <a:gd name="connsiteX46" fmla="*/ 190506 w 608261"/>
                    <a:gd name="connsiteY46" fmla="*/ 687122 h 687122"/>
                    <a:gd name="connsiteX47" fmla="*/ 227504 w 608261"/>
                    <a:gd name="connsiteY47" fmla="*/ 679193 h 687122"/>
                    <a:gd name="connsiteX48" fmla="*/ 235433 w 608261"/>
                    <a:gd name="connsiteY48" fmla="*/ 676551 h 687122"/>
                    <a:gd name="connsiteX49" fmla="*/ 248647 w 608261"/>
                    <a:gd name="connsiteY49" fmla="*/ 665980 h 687122"/>
                    <a:gd name="connsiteX50" fmla="*/ 261860 w 608261"/>
                    <a:gd name="connsiteY50" fmla="*/ 655408 h 687122"/>
                    <a:gd name="connsiteX51" fmla="*/ 267146 w 608261"/>
                    <a:gd name="connsiteY51" fmla="*/ 647480 h 687122"/>
                    <a:gd name="connsiteX52" fmla="*/ 277717 w 608261"/>
                    <a:gd name="connsiteY52" fmla="*/ 623695 h 687122"/>
                    <a:gd name="connsiteX53" fmla="*/ 285645 w 608261"/>
                    <a:gd name="connsiteY53" fmla="*/ 621052 h 687122"/>
                    <a:gd name="connsiteX54" fmla="*/ 301502 w 608261"/>
                    <a:gd name="connsiteY54" fmla="*/ 607838 h 687122"/>
                    <a:gd name="connsiteX55" fmla="*/ 309430 w 608261"/>
                    <a:gd name="connsiteY55" fmla="*/ 602553 h 687122"/>
                    <a:gd name="connsiteX56" fmla="*/ 314716 w 608261"/>
                    <a:gd name="connsiteY56" fmla="*/ 594625 h 687122"/>
                    <a:gd name="connsiteX57" fmla="*/ 333215 w 608261"/>
                    <a:gd name="connsiteY57" fmla="*/ 570840 h 687122"/>
                    <a:gd name="connsiteX58" fmla="*/ 335858 w 608261"/>
                    <a:gd name="connsiteY58" fmla="*/ 562911 h 687122"/>
                    <a:gd name="connsiteX59" fmla="*/ 359643 w 608261"/>
                    <a:gd name="connsiteY59" fmla="*/ 552340 h 687122"/>
                    <a:gd name="connsiteX60" fmla="*/ 367571 w 608261"/>
                    <a:gd name="connsiteY60" fmla="*/ 549697 h 687122"/>
                    <a:gd name="connsiteX61" fmla="*/ 386071 w 608261"/>
                    <a:gd name="connsiteY61" fmla="*/ 552340 h 687122"/>
                    <a:gd name="connsiteX62" fmla="*/ 393999 w 608261"/>
                    <a:gd name="connsiteY62" fmla="*/ 557626 h 687122"/>
                    <a:gd name="connsiteX63" fmla="*/ 401928 w 608261"/>
                    <a:gd name="connsiteY63" fmla="*/ 560269 h 687122"/>
                    <a:gd name="connsiteX64" fmla="*/ 409856 w 608261"/>
                    <a:gd name="connsiteY64" fmla="*/ 565554 h 687122"/>
                    <a:gd name="connsiteX65" fmla="*/ 417784 w 608261"/>
                    <a:gd name="connsiteY65" fmla="*/ 568197 h 687122"/>
                    <a:gd name="connsiteX66" fmla="*/ 425713 w 608261"/>
                    <a:gd name="connsiteY66" fmla="*/ 573482 h 687122"/>
                    <a:gd name="connsiteX67" fmla="*/ 441569 w 608261"/>
                    <a:gd name="connsiteY67" fmla="*/ 581411 h 687122"/>
                    <a:gd name="connsiteX68" fmla="*/ 446855 w 608261"/>
                    <a:gd name="connsiteY68" fmla="*/ 589339 h 687122"/>
                    <a:gd name="connsiteX69" fmla="*/ 460069 w 608261"/>
                    <a:gd name="connsiteY69" fmla="*/ 599910 h 687122"/>
                    <a:gd name="connsiteX70" fmla="*/ 470640 w 608261"/>
                    <a:gd name="connsiteY70" fmla="*/ 623695 h 687122"/>
                    <a:gd name="connsiteX71" fmla="*/ 481211 w 608261"/>
                    <a:gd name="connsiteY71" fmla="*/ 634266 h 687122"/>
                    <a:gd name="connsiteX72" fmla="*/ 491782 w 608261"/>
                    <a:gd name="connsiteY72" fmla="*/ 644837 h 687122"/>
                    <a:gd name="connsiteX73" fmla="*/ 499710 w 608261"/>
                    <a:gd name="connsiteY73" fmla="*/ 642195 h 687122"/>
                    <a:gd name="connsiteX74" fmla="*/ 507639 w 608261"/>
                    <a:gd name="connsiteY74" fmla="*/ 621052 h 687122"/>
                    <a:gd name="connsiteX75" fmla="*/ 515567 w 608261"/>
                    <a:gd name="connsiteY75" fmla="*/ 605196 h 687122"/>
                    <a:gd name="connsiteX76" fmla="*/ 523495 w 608261"/>
                    <a:gd name="connsiteY76" fmla="*/ 589339 h 687122"/>
                    <a:gd name="connsiteX77" fmla="*/ 526138 w 608261"/>
                    <a:gd name="connsiteY77" fmla="*/ 581411 h 687122"/>
                    <a:gd name="connsiteX78" fmla="*/ 536709 w 608261"/>
                    <a:gd name="connsiteY78" fmla="*/ 565554 h 687122"/>
                    <a:gd name="connsiteX79" fmla="*/ 539352 w 608261"/>
                    <a:gd name="connsiteY79" fmla="*/ 554983 h 687122"/>
                    <a:gd name="connsiteX80" fmla="*/ 557851 w 608261"/>
                    <a:gd name="connsiteY80" fmla="*/ 531198 h 687122"/>
                    <a:gd name="connsiteX81" fmla="*/ 568422 w 608261"/>
                    <a:gd name="connsiteY81" fmla="*/ 515341 h 687122"/>
                    <a:gd name="connsiteX82" fmla="*/ 576351 w 608261"/>
                    <a:gd name="connsiteY82" fmla="*/ 478343 h 687122"/>
                    <a:gd name="connsiteX83" fmla="*/ 586922 w 608261"/>
                    <a:gd name="connsiteY83" fmla="*/ 462486 h 687122"/>
                    <a:gd name="connsiteX84" fmla="*/ 602778 w 608261"/>
                    <a:gd name="connsiteY84" fmla="*/ 451915 h 687122"/>
                    <a:gd name="connsiteX85" fmla="*/ 605421 w 608261"/>
                    <a:gd name="connsiteY85" fmla="*/ 443986 h 687122"/>
                    <a:gd name="connsiteX86" fmla="*/ 597493 w 608261"/>
                    <a:gd name="connsiteY86" fmla="*/ 417559 h 687122"/>
                    <a:gd name="connsiteX87" fmla="*/ 594850 w 608261"/>
                    <a:gd name="connsiteY87" fmla="*/ 409630 h 687122"/>
                    <a:gd name="connsiteX88" fmla="*/ 592207 w 608261"/>
                    <a:gd name="connsiteY88" fmla="*/ 401702 h 687122"/>
                    <a:gd name="connsiteX89" fmla="*/ 586922 w 608261"/>
                    <a:gd name="connsiteY89" fmla="*/ 380560 h 687122"/>
                    <a:gd name="connsiteX90" fmla="*/ 589565 w 608261"/>
                    <a:gd name="connsiteY90" fmla="*/ 362060 h 687122"/>
                    <a:gd name="connsiteX91" fmla="*/ 592207 w 608261"/>
                    <a:gd name="connsiteY91" fmla="*/ 354132 h 687122"/>
                    <a:gd name="connsiteX92" fmla="*/ 586922 w 608261"/>
                    <a:gd name="connsiteY92" fmla="*/ 346204 h 687122"/>
                    <a:gd name="connsiteX93" fmla="*/ 584279 w 608261"/>
                    <a:gd name="connsiteY93" fmla="*/ 335633 h 687122"/>
                    <a:gd name="connsiteX94" fmla="*/ 573708 w 608261"/>
                    <a:gd name="connsiteY94" fmla="*/ 319776 h 687122"/>
                    <a:gd name="connsiteX95" fmla="*/ 578993 w 608261"/>
                    <a:gd name="connsiteY95" fmla="*/ 311848 h 687122"/>
                    <a:gd name="connsiteX96" fmla="*/ 586922 w 608261"/>
                    <a:gd name="connsiteY96" fmla="*/ 309205 h 687122"/>
                    <a:gd name="connsiteX97" fmla="*/ 594850 w 608261"/>
                    <a:gd name="connsiteY97" fmla="*/ 303919 h 687122"/>
                    <a:gd name="connsiteX98" fmla="*/ 600136 w 608261"/>
                    <a:gd name="connsiteY98" fmla="*/ 295991 h 687122"/>
                    <a:gd name="connsiteX99" fmla="*/ 608064 w 608261"/>
                    <a:gd name="connsiteY99" fmla="*/ 290706 h 687122"/>
                    <a:gd name="connsiteX100" fmla="*/ 600136 w 608261"/>
                    <a:gd name="connsiteY100" fmla="*/ 258992 h 687122"/>
                    <a:gd name="connsiteX101" fmla="*/ 594850 w 608261"/>
                    <a:gd name="connsiteY101" fmla="*/ 243136 h 687122"/>
                    <a:gd name="connsiteX102" fmla="*/ 592207 w 608261"/>
                    <a:gd name="connsiteY102" fmla="*/ 235207 h 687122"/>
                    <a:gd name="connsiteX103" fmla="*/ 589565 w 608261"/>
                    <a:gd name="connsiteY103" fmla="*/ 208780 h 687122"/>
                    <a:gd name="connsiteX104" fmla="*/ 584279 w 608261"/>
                    <a:gd name="connsiteY104" fmla="*/ 177066 h 687122"/>
                    <a:gd name="connsiteX105" fmla="*/ 581636 w 608261"/>
                    <a:gd name="connsiteY105" fmla="*/ 155924 h 687122"/>
                    <a:gd name="connsiteX106" fmla="*/ 565780 w 608261"/>
                    <a:gd name="connsiteY106" fmla="*/ 150638 h 687122"/>
                    <a:gd name="connsiteX107" fmla="*/ 557851 w 608261"/>
                    <a:gd name="connsiteY107" fmla="*/ 147996 h 687122"/>
                    <a:gd name="connsiteX108" fmla="*/ 549923 w 608261"/>
                    <a:gd name="connsiteY108" fmla="*/ 140067 h 687122"/>
                    <a:gd name="connsiteX109" fmla="*/ 541995 w 608261"/>
                    <a:gd name="connsiteY109" fmla="*/ 134782 h 687122"/>
                    <a:gd name="connsiteX110" fmla="*/ 528781 w 608261"/>
                    <a:gd name="connsiteY110" fmla="*/ 124211 h 687122"/>
                    <a:gd name="connsiteX111" fmla="*/ 507639 w 608261"/>
                    <a:gd name="connsiteY111" fmla="*/ 118925 h 687122"/>
                    <a:gd name="connsiteX112" fmla="*/ 502353 w 608261"/>
                    <a:gd name="connsiteY112" fmla="*/ 110997 h 687122"/>
                    <a:gd name="connsiteX113" fmla="*/ 499710 w 608261"/>
                    <a:gd name="connsiteY113" fmla="*/ 103069 h 687122"/>
                    <a:gd name="connsiteX114" fmla="*/ 483854 w 608261"/>
                    <a:gd name="connsiteY114" fmla="*/ 97783 h 687122"/>
                    <a:gd name="connsiteX115" fmla="*/ 460069 w 608261"/>
                    <a:gd name="connsiteY115" fmla="*/ 89855 h 687122"/>
                    <a:gd name="connsiteX116" fmla="*/ 436284 w 608261"/>
                    <a:gd name="connsiteY116" fmla="*/ 81926 h 687122"/>
                    <a:gd name="connsiteX117" fmla="*/ 428355 w 608261"/>
                    <a:gd name="connsiteY117" fmla="*/ 79284 h 687122"/>
                    <a:gd name="connsiteX118" fmla="*/ 425713 w 608261"/>
                    <a:gd name="connsiteY118" fmla="*/ 71355 h 687122"/>
                    <a:gd name="connsiteX119" fmla="*/ 420427 w 608261"/>
                    <a:gd name="connsiteY119" fmla="*/ 63427 h 687122"/>
                    <a:gd name="connsiteX120" fmla="*/ 425713 w 608261"/>
                    <a:gd name="connsiteY120" fmla="*/ 47570 h 687122"/>
                    <a:gd name="connsiteX121" fmla="*/ 428355 w 608261"/>
                    <a:gd name="connsiteY121" fmla="*/ 39642 h 687122"/>
                    <a:gd name="connsiteX122" fmla="*/ 425713 w 608261"/>
                    <a:gd name="connsiteY122" fmla="*/ 23785 h 687122"/>
                    <a:gd name="connsiteX123" fmla="*/ 401928 w 608261"/>
                    <a:gd name="connsiteY123" fmla="*/ 23785 h 687122"/>
                    <a:gd name="connsiteX124" fmla="*/ 383428 w 608261"/>
                    <a:gd name="connsiteY124" fmla="*/ 29071 h 687122"/>
                    <a:gd name="connsiteX125" fmla="*/ 375500 w 608261"/>
                    <a:gd name="connsiteY125" fmla="*/ 34356 h 687122"/>
                    <a:gd name="connsiteX126" fmla="*/ 349072 w 608261"/>
                    <a:gd name="connsiteY126" fmla="*/ 36999 h 687122"/>
                    <a:gd name="connsiteX127" fmla="*/ 322644 w 608261"/>
                    <a:gd name="connsiteY127" fmla="*/ 29071 h 687122"/>
                    <a:gd name="connsiteX128" fmla="*/ 314716 w 608261"/>
                    <a:gd name="connsiteY128" fmla="*/ 26428 h 687122"/>
                    <a:gd name="connsiteX129" fmla="*/ 306788 w 608261"/>
                    <a:gd name="connsiteY129" fmla="*/ 23785 h 687122"/>
                    <a:gd name="connsiteX130" fmla="*/ 298859 w 608261"/>
                    <a:gd name="connsiteY130" fmla="*/ 15857 h 687122"/>
                    <a:gd name="connsiteX131" fmla="*/ 285645 w 608261"/>
                    <a:gd name="connsiteY131" fmla="*/ 0 h 687122"/>
                    <a:gd name="connsiteX132" fmla="*/ 269789 w 608261"/>
                    <a:gd name="connsiteY132" fmla="*/ 7929 h 687122"/>
                    <a:gd name="connsiteX133" fmla="*/ 259218 w 608261"/>
                    <a:gd name="connsiteY133" fmla="*/ 21143 h 687122"/>
                    <a:gd name="connsiteX134" fmla="*/ 256575 w 608261"/>
                    <a:gd name="connsiteY134" fmla="*/ 29071 h 687122"/>
                    <a:gd name="connsiteX135" fmla="*/ 248647 w 608261"/>
                    <a:gd name="connsiteY135" fmla="*/ 31714 h 687122"/>
                    <a:gd name="connsiteX136" fmla="*/ 243361 w 608261"/>
                    <a:gd name="connsiteY136" fmla="*/ 47570 h 687122"/>
                    <a:gd name="connsiteX137" fmla="*/ 235433 w 608261"/>
                    <a:gd name="connsiteY137" fmla="*/ 71355 h 687122"/>
                    <a:gd name="connsiteX138" fmla="*/ 227504 w 608261"/>
                    <a:gd name="connsiteY138" fmla="*/ 87212 h 687122"/>
                    <a:gd name="connsiteX139" fmla="*/ 209005 w 608261"/>
                    <a:gd name="connsiteY139" fmla="*/ 92497 h 687122"/>
                    <a:gd name="connsiteX140" fmla="*/ 198434 w 608261"/>
                    <a:gd name="connsiteY140" fmla="*/ 108354 h 687122"/>
                    <a:gd name="connsiteX141" fmla="*/ 193148 w 608261"/>
                    <a:gd name="connsiteY141" fmla="*/ 116282 h 687122"/>
                    <a:gd name="connsiteX142" fmla="*/ 185220 w 608261"/>
                    <a:gd name="connsiteY142" fmla="*/ 124211 h 687122"/>
                    <a:gd name="connsiteX143" fmla="*/ 182577 w 608261"/>
                    <a:gd name="connsiteY143" fmla="*/ 132139 h 687122"/>
                    <a:gd name="connsiteX144" fmla="*/ 177292 w 608261"/>
                    <a:gd name="connsiteY144" fmla="*/ 150638 h 687122"/>
                    <a:gd name="connsiteX145" fmla="*/ 179934 w 608261"/>
                    <a:gd name="connsiteY145" fmla="*/ 158567 h 687122"/>
                    <a:gd name="connsiteX146" fmla="*/ 177292 w 608261"/>
                    <a:gd name="connsiteY146" fmla="*/ 166495 h 687122"/>
                    <a:gd name="connsiteX147" fmla="*/ 165385 w 608261"/>
                    <a:gd name="connsiteY147" fmla="*/ 166233 h 687122"/>
                    <a:gd name="connsiteX0" fmla="*/ 165385 w 608261"/>
                    <a:gd name="connsiteY0" fmla="*/ 166233 h 687122"/>
                    <a:gd name="connsiteX1" fmla="*/ 161862 w 608261"/>
                    <a:gd name="connsiteY1" fmla="*/ 193061 h 687122"/>
                    <a:gd name="connsiteX2" fmla="*/ 168290 w 608261"/>
                    <a:gd name="connsiteY2" fmla="*/ 227541 h 687122"/>
                    <a:gd name="connsiteX3" fmla="*/ 175695 w 608261"/>
                    <a:gd name="connsiteY3" fmla="*/ 253707 h 687122"/>
                    <a:gd name="connsiteX4" fmla="*/ 179934 w 608261"/>
                    <a:gd name="connsiteY4" fmla="*/ 272206 h 687122"/>
                    <a:gd name="connsiteX5" fmla="*/ 169363 w 608261"/>
                    <a:gd name="connsiteY5" fmla="*/ 288063 h 687122"/>
                    <a:gd name="connsiteX6" fmla="*/ 164078 w 608261"/>
                    <a:gd name="connsiteY6" fmla="*/ 303919 h 687122"/>
                    <a:gd name="connsiteX7" fmla="*/ 158792 w 608261"/>
                    <a:gd name="connsiteY7" fmla="*/ 311848 h 687122"/>
                    <a:gd name="connsiteX8" fmla="*/ 145578 w 608261"/>
                    <a:gd name="connsiteY8" fmla="*/ 327704 h 687122"/>
                    <a:gd name="connsiteX9" fmla="*/ 140293 w 608261"/>
                    <a:gd name="connsiteY9" fmla="*/ 343561 h 687122"/>
                    <a:gd name="connsiteX10" fmla="*/ 137650 w 608261"/>
                    <a:gd name="connsiteY10" fmla="*/ 351489 h 687122"/>
                    <a:gd name="connsiteX11" fmla="*/ 128386 w 608261"/>
                    <a:gd name="connsiteY11" fmla="*/ 374751 h 687122"/>
                    <a:gd name="connsiteX12" fmla="*/ 133411 w 608261"/>
                    <a:gd name="connsiteY12" fmla="*/ 404083 h 687122"/>
                    <a:gd name="connsiteX13" fmla="*/ 148221 w 608261"/>
                    <a:gd name="connsiteY13" fmla="*/ 417559 h 687122"/>
                    <a:gd name="connsiteX14" fmla="*/ 150864 w 608261"/>
                    <a:gd name="connsiteY14" fmla="*/ 430773 h 687122"/>
                    <a:gd name="connsiteX15" fmla="*/ 148221 w 608261"/>
                    <a:gd name="connsiteY15" fmla="*/ 443986 h 687122"/>
                    <a:gd name="connsiteX16" fmla="*/ 140293 w 608261"/>
                    <a:gd name="connsiteY16" fmla="*/ 446629 h 687122"/>
                    <a:gd name="connsiteX17" fmla="*/ 124436 w 608261"/>
                    <a:gd name="connsiteY17" fmla="*/ 454558 h 687122"/>
                    <a:gd name="connsiteX18" fmla="*/ 113865 w 608261"/>
                    <a:gd name="connsiteY18" fmla="*/ 467771 h 687122"/>
                    <a:gd name="connsiteX19" fmla="*/ 111222 w 608261"/>
                    <a:gd name="connsiteY19" fmla="*/ 475700 h 687122"/>
                    <a:gd name="connsiteX20" fmla="*/ 103294 w 608261"/>
                    <a:gd name="connsiteY20" fmla="*/ 483628 h 687122"/>
                    <a:gd name="connsiteX21" fmla="*/ 98008 w 608261"/>
                    <a:gd name="connsiteY21" fmla="*/ 491556 h 687122"/>
                    <a:gd name="connsiteX22" fmla="*/ 74223 w 608261"/>
                    <a:gd name="connsiteY22" fmla="*/ 504770 h 687122"/>
                    <a:gd name="connsiteX23" fmla="*/ 66295 w 608261"/>
                    <a:gd name="connsiteY23" fmla="*/ 510056 h 687122"/>
                    <a:gd name="connsiteX24" fmla="*/ 50439 w 608261"/>
                    <a:gd name="connsiteY24" fmla="*/ 517984 h 687122"/>
                    <a:gd name="connsiteX25" fmla="*/ 45153 w 608261"/>
                    <a:gd name="connsiteY25" fmla="*/ 525912 h 687122"/>
                    <a:gd name="connsiteX26" fmla="*/ 34582 w 608261"/>
                    <a:gd name="connsiteY26" fmla="*/ 549697 h 687122"/>
                    <a:gd name="connsiteX27" fmla="*/ 26654 w 608261"/>
                    <a:gd name="connsiteY27" fmla="*/ 552340 h 687122"/>
                    <a:gd name="connsiteX28" fmla="*/ 2869 w 608261"/>
                    <a:gd name="connsiteY28" fmla="*/ 549697 h 687122"/>
                    <a:gd name="connsiteX29" fmla="*/ 226 w 608261"/>
                    <a:gd name="connsiteY29" fmla="*/ 557626 h 687122"/>
                    <a:gd name="connsiteX30" fmla="*/ 8154 w 608261"/>
                    <a:gd name="connsiteY30" fmla="*/ 562911 h 687122"/>
                    <a:gd name="connsiteX31" fmla="*/ 24011 w 608261"/>
                    <a:gd name="connsiteY31" fmla="*/ 568197 h 687122"/>
                    <a:gd name="connsiteX32" fmla="*/ 31939 w 608261"/>
                    <a:gd name="connsiteY32" fmla="*/ 570840 h 687122"/>
                    <a:gd name="connsiteX33" fmla="*/ 39867 w 608261"/>
                    <a:gd name="connsiteY33" fmla="*/ 576125 h 687122"/>
                    <a:gd name="connsiteX34" fmla="*/ 47796 w 608261"/>
                    <a:gd name="connsiteY34" fmla="*/ 599910 h 687122"/>
                    <a:gd name="connsiteX35" fmla="*/ 50439 w 608261"/>
                    <a:gd name="connsiteY35" fmla="*/ 607838 h 687122"/>
                    <a:gd name="connsiteX36" fmla="*/ 58367 w 608261"/>
                    <a:gd name="connsiteY36" fmla="*/ 613124 h 687122"/>
                    <a:gd name="connsiteX37" fmla="*/ 68938 w 608261"/>
                    <a:gd name="connsiteY37" fmla="*/ 628981 h 687122"/>
                    <a:gd name="connsiteX38" fmla="*/ 92723 w 608261"/>
                    <a:gd name="connsiteY38" fmla="*/ 644837 h 687122"/>
                    <a:gd name="connsiteX39" fmla="*/ 100651 w 608261"/>
                    <a:gd name="connsiteY39" fmla="*/ 650123 h 687122"/>
                    <a:gd name="connsiteX40" fmla="*/ 119151 w 608261"/>
                    <a:gd name="connsiteY40" fmla="*/ 655408 h 687122"/>
                    <a:gd name="connsiteX41" fmla="*/ 135007 w 608261"/>
                    <a:gd name="connsiteY41" fmla="*/ 658051 h 687122"/>
                    <a:gd name="connsiteX42" fmla="*/ 158792 w 608261"/>
                    <a:gd name="connsiteY42" fmla="*/ 668622 h 687122"/>
                    <a:gd name="connsiteX43" fmla="*/ 166721 w 608261"/>
                    <a:gd name="connsiteY43" fmla="*/ 671265 h 687122"/>
                    <a:gd name="connsiteX44" fmla="*/ 174649 w 608261"/>
                    <a:gd name="connsiteY44" fmla="*/ 679193 h 687122"/>
                    <a:gd name="connsiteX45" fmla="*/ 182577 w 608261"/>
                    <a:gd name="connsiteY45" fmla="*/ 681836 h 687122"/>
                    <a:gd name="connsiteX46" fmla="*/ 190506 w 608261"/>
                    <a:gd name="connsiteY46" fmla="*/ 687122 h 687122"/>
                    <a:gd name="connsiteX47" fmla="*/ 227504 w 608261"/>
                    <a:gd name="connsiteY47" fmla="*/ 679193 h 687122"/>
                    <a:gd name="connsiteX48" fmla="*/ 235433 w 608261"/>
                    <a:gd name="connsiteY48" fmla="*/ 676551 h 687122"/>
                    <a:gd name="connsiteX49" fmla="*/ 248647 w 608261"/>
                    <a:gd name="connsiteY49" fmla="*/ 665980 h 687122"/>
                    <a:gd name="connsiteX50" fmla="*/ 261860 w 608261"/>
                    <a:gd name="connsiteY50" fmla="*/ 655408 h 687122"/>
                    <a:gd name="connsiteX51" fmla="*/ 267146 w 608261"/>
                    <a:gd name="connsiteY51" fmla="*/ 647480 h 687122"/>
                    <a:gd name="connsiteX52" fmla="*/ 277717 w 608261"/>
                    <a:gd name="connsiteY52" fmla="*/ 623695 h 687122"/>
                    <a:gd name="connsiteX53" fmla="*/ 285645 w 608261"/>
                    <a:gd name="connsiteY53" fmla="*/ 621052 h 687122"/>
                    <a:gd name="connsiteX54" fmla="*/ 301502 w 608261"/>
                    <a:gd name="connsiteY54" fmla="*/ 607838 h 687122"/>
                    <a:gd name="connsiteX55" fmla="*/ 309430 w 608261"/>
                    <a:gd name="connsiteY55" fmla="*/ 602553 h 687122"/>
                    <a:gd name="connsiteX56" fmla="*/ 314716 w 608261"/>
                    <a:gd name="connsiteY56" fmla="*/ 594625 h 687122"/>
                    <a:gd name="connsiteX57" fmla="*/ 333215 w 608261"/>
                    <a:gd name="connsiteY57" fmla="*/ 570840 h 687122"/>
                    <a:gd name="connsiteX58" fmla="*/ 335858 w 608261"/>
                    <a:gd name="connsiteY58" fmla="*/ 562911 h 687122"/>
                    <a:gd name="connsiteX59" fmla="*/ 359643 w 608261"/>
                    <a:gd name="connsiteY59" fmla="*/ 552340 h 687122"/>
                    <a:gd name="connsiteX60" fmla="*/ 367571 w 608261"/>
                    <a:gd name="connsiteY60" fmla="*/ 549697 h 687122"/>
                    <a:gd name="connsiteX61" fmla="*/ 386071 w 608261"/>
                    <a:gd name="connsiteY61" fmla="*/ 552340 h 687122"/>
                    <a:gd name="connsiteX62" fmla="*/ 393999 w 608261"/>
                    <a:gd name="connsiteY62" fmla="*/ 557626 h 687122"/>
                    <a:gd name="connsiteX63" fmla="*/ 401928 w 608261"/>
                    <a:gd name="connsiteY63" fmla="*/ 560269 h 687122"/>
                    <a:gd name="connsiteX64" fmla="*/ 409856 w 608261"/>
                    <a:gd name="connsiteY64" fmla="*/ 565554 h 687122"/>
                    <a:gd name="connsiteX65" fmla="*/ 417784 w 608261"/>
                    <a:gd name="connsiteY65" fmla="*/ 568197 h 687122"/>
                    <a:gd name="connsiteX66" fmla="*/ 425713 w 608261"/>
                    <a:gd name="connsiteY66" fmla="*/ 573482 h 687122"/>
                    <a:gd name="connsiteX67" fmla="*/ 441569 w 608261"/>
                    <a:gd name="connsiteY67" fmla="*/ 581411 h 687122"/>
                    <a:gd name="connsiteX68" fmla="*/ 446855 w 608261"/>
                    <a:gd name="connsiteY68" fmla="*/ 589339 h 687122"/>
                    <a:gd name="connsiteX69" fmla="*/ 460069 w 608261"/>
                    <a:gd name="connsiteY69" fmla="*/ 599910 h 687122"/>
                    <a:gd name="connsiteX70" fmla="*/ 470640 w 608261"/>
                    <a:gd name="connsiteY70" fmla="*/ 623695 h 687122"/>
                    <a:gd name="connsiteX71" fmla="*/ 481211 w 608261"/>
                    <a:gd name="connsiteY71" fmla="*/ 634266 h 687122"/>
                    <a:gd name="connsiteX72" fmla="*/ 491782 w 608261"/>
                    <a:gd name="connsiteY72" fmla="*/ 644837 h 687122"/>
                    <a:gd name="connsiteX73" fmla="*/ 499710 w 608261"/>
                    <a:gd name="connsiteY73" fmla="*/ 642195 h 687122"/>
                    <a:gd name="connsiteX74" fmla="*/ 507639 w 608261"/>
                    <a:gd name="connsiteY74" fmla="*/ 621052 h 687122"/>
                    <a:gd name="connsiteX75" fmla="*/ 515567 w 608261"/>
                    <a:gd name="connsiteY75" fmla="*/ 605196 h 687122"/>
                    <a:gd name="connsiteX76" fmla="*/ 523495 w 608261"/>
                    <a:gd name="connsiteY76" fmla="*/ 589339 h 687122"/>
                    <a:gd name="connsiteX77" fmla="*/ 526138 w 608261"/>
                    <a:gd name="connsiteY77" fmla="*/ 581411 h 687122"/>
                    <a:gd name="connsiteX78" fmla="*/ 536709 w 608261"/>
                    <a:gd name="connsiteY78" fmla="*/ 565554 h 687122"/>
                    <a:gd name="connsiteX79" fmla="*/ 539352 w 608261"/>
                    <a:gd name="connsiteY79" fmla="*/ 554983 h 687122"/>
                    <a:gd name="connsiteX80" fmla="*/ 557851 w 608261"/>
                    <a:gd name="connsiteY80" fmla="*/ 531198 h 687122"/>
                    <a:gd name="connsiteX81" fmla="*/ 568422 w 608261"/>
                    <a:gd name="connsiteY81" fmla="*/ 515341 h 687122"/>
                    <a:gd name="connsiteX82" fmla="*/ 576351 w 608261"/>
                    <a:gd name="connsiteY82" fmla="*/ 478343 h 687122"/>
                    <a:gd name="connsiteX83" fmla="*/ 586922 w 608261"/>
                    <a:gd name="connsiteY83" fmla="*/ 462486 h 687122"/>
                    <a:gd name="connsiteX84" fmla="*/ 602778 w 608261"/>
                    <a:gd name="connsiteY84" fmla="*/ 451915 h 687122"/>
                    <a:gd name="connsiteX85" fmla="*/ 605421 w 608261"/>
                    <a:gd name="connsiteY85" fmla="*/ 443986 h 687122"/>
                    <a:gd name="connsiteX86" fmla="*/ 597493 w 608261"/>
                    <a:gd name="connsiteY86" fmla="*/ 417559 h 687122"/>
                    <a:gd name="connsiteX87" fmla="*/ 594850 w 608261"/>
                    <a:gd name="connsiteY87" fmla="*/ 409630 h 687122"/>
                    <a:gd name="connsiteX88" fmla="*/ 592207 w 608261"/>
                    <a:gd name="connsiteY88" fmla="*/ 401702 h 687122"/>
                    <a:gd name="connsiteX89" fmla="*/ 586922 w 608261"/>
                    <a:gd name="connsiteY89" fmla="*/ 380560 h 687122"/>
                    <a:gd name="connsiteX90" fmla="*/ 589565 w 608261"/>
                    <a:gd name="connsiteY90" fmla="*/ 362060 h 687122"/>
                    <a:gd name="connsiteX91" fmla="*/ 592207 w 608261"/>
                    <a:gd name="connsiteY91" fmla="*/ 354132 h 687122"/>
                    <a:gd name="connsiteX92" fmla="*/ 586922 w 608261"/>
                    <a:gd name="connsiteY92" fmla="*/ 346204 h 687122"/>
                    <a:gd name="connsiteX93" fmla="*/ 584279 w 608261"/>
                    <a:gd name="connsiteY93" fmla="*/ 335633 h 687122"/>
                    <a:gd name="connsiteX94" fmla="*/ 573708 w 608261"/>
                    <a:gd name="connsiteY94" fmla="*/ 319776 h 687122"/>
                    <a:gd name="connsiteX95" fmla="*/ 578993 w 608261"/>
                    <a:gd name="connsiteY95" fmla="*/ 311848 h 687122"/>
                    <a:gd name="connsiteX96" fmla="*/ 586922 w 608261"/>
                    <a:gd name="connsiteY96" fmla="*/ 309205 h 687122"/>
                    <a:gd name="connsiteX97" fmla="*/ 594850 w 608261"/>
                    <a:gd name="connsiteY97" fmla="*/ 303919 h 687122"/>
                    <a:gd name="connsiteX98" fmla="*/ 600136 w 608261"/>
                    <a:gd name="connsiteY98" fmla="*/ 295991 h 687122"/>
                    <a:gd name="connsiteX99" fmla="*/ 608064 w 608261"/>
                    <a:gd name="connsiteY99" fmla="*/ 290706 h 687122"/>
                    <a:gd name="connsiteX100" fmla="*/ 600136 w 608261"/>
                    <a:gd name="connsiteY100" fmla="*/ 258992 h 687122"/>
                    <a:gd name="connsiteX101" fmla="*/ 594850 w 608261"/>
                    <a:gd name="connsiteY101" fmla="*/ 243136 h 687122"/>
                    <a:gd name="connsiteX102" fmla="*/ 592207 w 608261"/>
                    <a:gd name="connsiteY102" fmla="*/ 235207 h 687122"/>
                    <a:gd name="connsiteX103" fmla="*/ 589565 w 608261"/>
                    <a:gd name="connsiteY103" fmla="*/ 208780 h 687122"/>
                    <a:gd name="connsiteX104" fmla="*/ 584279 w 608261"/>
                    <a:gd name="connsiteY104" fmla="*/ 177066 h 687122"/>
                    <a:gd name="connsiteX105" fmla="*/ 581636 w 608261"/>
                    <a:gd name="connsiteY105" fmla="*/ 155924 h 687122"/>
                    <a:gd name="connsiteX106" fmla="*/ 565780 w 608261"/>
                    <a:gd name="connsiteY106" fmla="*/ 150638 h 687122"/>
                    <a:gd name="connsiteX107" fmla="*/ 557851 w 608261"/>
                    <a:gd name="connsiteY107" fmla="*/ 147996 h 687122"/>
                    <a:gd name="connsiteX108" fmla="*/ 549923 w 608261"/>
                    <a:gd name="connsiteY108" fmla="*/ 140067 h 687122"/>
                    <a:gd name="connsiteX109" fmla="*/ 541995 w 608261"/>
                    <a:gd name="connsiteY109" fmla="*/ 134782 h 687122"/>
                    <a:gd name="connsiteX110" fmla="*/ 528781 w 608261"/>
                    <a:gd name="connsiteY110" fmla="*/ 124211 h 687122"/>
                    <a:gd name="connsiteX111" fmla="*/ 507639 w 608261"/>
                    <a:gd name="connsiteY111" fmla="*/ 118925 h 687122"/>
                    <a:gd name="connsiteX112" fmla="*/ 502353 w 608261"/>
                    <a:gd name="connsiteY112" fmla="*/ 110997 h 687122"/>
                    <a:gd name="connsiteX113" fmla="*/ 499710 w 608261"/>
                    <a:gd name="connsiteY113" fmla="*/ 103069 h 687122"/>
                    <a:gd name="connsiteX114" fmla="*/ 483854 w 608261"/>
                    <a:gd name="connsiteY114" fmla="*/ 97783 h 687122"/>
                    <a:gd name="connsiteX115" fmla="*/ 460069 w 608261"/>
                    <a:gd name="connsiteY115" fmla="*/ 89855 h 687122"/>
                    <a:gd name="connsiteX116" fmla="*/ 436284 w 608261"/>
                    <a:gd name="connsiteY116" fmla="*/ 81926 h 687122"/>
                    <a:gd name="connsiteX117" fmla="*/ 428355 w 608261"/>
                    <a:gd name="connsiteY117" fmla="*/ 79284 h 687122"/>
                    <a:gd name="connsiteX118" fmla="*/ 425713 w 608261"/>
                    <a:gd name="connsiteY118" fmla="*/ 71355 h 687122"/>
                    <a:gd name="connsiteX119" fmla="*/ 420427 w 608261"/>
                    <a:gd name="connsiteY119" fmla="*/ 63427 h 687122"/>
                    <a:gd name="connsiteX120" fmla="*/ 425713 w 608261"/>
                    <a:gd name="connsiteY120" fmla="*/ 47570 h 687122"/>
                    <a:gd name="connsiteX121" fmla="*/ 428355 w 608261"/>
                    <a:gd name="connsiteY121" fmla="*/ 39642 h 687122"/>
                    <a:gd name="connsiteX122" fmla="*/ 425713 w 608261"/>
                    <a:gd name="connsiteY122" fmla="*/ 23785 h 687122"/>
                    <a:gd name="connsiteX123" fmla="*/ 401928 w 608261"/>
                    <a:gd name="connsiteY123" fmla="*/ 23785 h 687122"/>
                    <a:gd name="connsiteX124" fmla="*/ 383428 w 608261"/>
                    <a:gd name="connsiteY124" fmla="*/ 29071 h 687122"/>
                    <a:gd name="connsiteX125" fmla="*/ 375500 w 608261"/>
                    <a:gd name="connsiteY125" fmla="*/ 34356 h 687122"/>
                    <a:gd name="connsiteX126" fmla="*/ 349072 w 608261"/>
                    <a:gd name="connsiteY126" fmla="*/ 36999 h 687122"/>
                    <a:gd name="connsiteX127" fmla="*/ 322644 w 608261"/>
                    <a:gd name="connsiteY127" fmla="*/ 29071 h 687122"/>
                    <a:gd name="connsiteX128" fmla="*/ 314716 w 608261"/>
                    <a:gd name="connsiteY128" fmla="*/ 26428 h 687122"/>
                    <a:gd name="connsiteX129" fmla="*/ 306788 w 608261"/>
                    <a:gd name="connsiteY129" fmla="*/ 23785 h 687122"/>
                    <a:gd name="connsiteX130" fmla="*/ 298859 w 608261"/>
                    <a:gd name="connsiteY130" fmla="*/ 15857 h 687122"/>
                    <a:gd name="connsiteX131" fmla="*/ 285645 w 608261"/>
                    <a:gd name="connsiteY131" fmla="*/ 0 h 687122"/>
                    <a:gd name="connsiteX132" fmla="*/ 269789 w 608261"/>
                    <a:gd name="connsiteY132" fmla="*/ 7929 h 687122"/>
                    <a:gd name="connsiteX133" fmla="*/ 259218 w 608261"/>
                    <a:gd name="connsiteY133" fmla="*/ 21143 h 687122"/>
                    <a:gd name="connsiteX134" fmla="*/ 256575 w 608261"/>
                    <a:gd name="connsiteY134" fmla="*/ 29071 h 687122"/>
                    <a:gd name="connsiteX135" fmla="*/ 248647 w 608261"/>
                    <a:gd name="connsiteY135" fmla="*/ 31714 h 687122"/>
                    <a:gd name="connsiteX136" fmla="*/ 243361 w 608261"/>
                    <a:gd name="connsiteY136" fmla="*/ 47570 h 687122"/>
                    <a:gd name="connsiteX137" fmla="*/ 235433 w 608261"/>
                    <a:gd name="connsiteY137" fmla="*/ 71355 h 687122"/>
                    <a:gd name="connsiteX138" fmla="*/ 227504 w 608261"/>
                    <a:gd name="connsiteY138" fmla="*/ 87212 h 687122"/>
                    <a:gd name="connsiteX139" fmla="*/ 209005 w 608261"/>
                    <a:gd name="connsiteY139" fmla="*/ 92497 h 687122"/>
                    <a:gd name="connsiteX140" fmla="*/ 198434 w 608261"/>
                    <a:gd name="connsiteY140" fmla="*/ 108354 h 687122"/>
                    <a:gd name="connsiteX141" fmla="*/ 193148 w 608261"/>
                    <a:gd name="connsiteY141" fmla="*/ 116282 h 687122"/>
                    <a:gd name="connsiteX142" fmla="*/ 185220 w 608261"/>
                    <a:gd name="connsiteY142" fmla="*/ 124211 h 687122"/>
                    <a:gd name="connsiteX143" fmla="*/ 182577 w 608261"/>
                    <a:gd name="connsiteY143" fmla="*/ 132139 h 687122"/>
                    <a:gd name="connsiteX144" fmla="*/ 177292 w 608261"/>
                    <a:gd name="connsiteY144" fmla="*/ 150638 h 687122"/>
                    <a:gd name="connsiteX145" fmla="*/ 179934 w 608261"/>
                    <a:gd name="connsiteY145" fmla="*/ 158567 h 687122"/>
                    <a:gd name="connsiteX146" fmla="*/ 177292 w 608261"/>
                    <a:gd name="connsiteY146" fmla="*/ 166495 h 687122"/>
                    <a:gd name="connsiteX147" fmla="*/ 165385 w 608261"/>
                    <a:gd name="connsiteY147" fmla="*/ 166233 h 687122"/>
                    <a:gd name="connsiteX0" fmla="*/ 165385 w 608261"/>
                    <a:gd name="connsiteY0" fmla="*/ 166233 h 687122"/>
                    <a:gd name="connsiteX1" fmla="*/ 161862 w 608261"/>
                    <a:gd name="connsiteY1" fmla="*/ 193061 h 687122"/>
                    <a:gd name="connsiteX2" fmla="*/ 168290 w 608261"/>
                    <a:gd name="connsiteY2" fmla="*/ 227541 h 687122"/>
                    <a:gd name="connsiteX3" fmla="*/ 175695 w 608261"/>
                    <a:gd name="connsiteY3" fmla="*/ 253707 h 687122"/>
                    <a:gd name="connsiteX4" fmla="*/ 179934 w 608261"/>
                    <a:gd name="connsiteY4" fmla="*/ 272206 h 687122"/>
                    <a:gd name="connsiteX5" fmla="*/ 169363 w 608261"/>
                    <a:gd name="connsiteY5" fmla="*/ 288063 h 687122"/>
                    <a:gd name="connsiteX6" fmla="*/ 164078 w 608261"/>
                    <a:gd name="connsiteY6" fmla="*/ 303919 h 687122"/>
                    <a:gd name="connsiteX7" fmla="*/ 158792 w 608261"/>
                    <a:gd name="connsiteY7" fmla="*/ 311848 h 687122"/>
                    <a:gd name="connsiteX8" fmla="*/ 145578 w 608261"/>
                    <a:gd name="connsiteY8" fmla="*/ 327704 h 687122"/>
                    <a:gd name="connsiteX9" fmla="*/ 140293 w 608261"/>
                    <a:gd name="connsiteY9" fmla="*/ 343561 h 687122"/>
                    <a:gd name="connsiteX10" fmla="*/ 137650 w 608261"/>
                    <a:gd name="connsiteY10" fmla="*/ 351489 h 687122"/>
                    <a:gd name="connsiteX11" fmla="*/ 128386 w 608261"/>
                    <a:gd name="connsiteY11" fmla="*/ 374751 h 687122"/>
                    <a:gd name="connsiteX12" fmla="*/ 133411 w 608261"/>
                    <a:gd name="connsiteY12" fmla="*/ 404083 h 687122"/>
                    <a:gd name="connsiteX13" fmla="*/ 129171 w 608261"/>
                    <a:gd name="connsiteY13" fmla="*/ 419941 h 687122"/>
                    <a:gd name="connsiteX14" fmla="*/ 150864 w 608261"/>
                    <a:gd name="connsiteY14" fmla="*/ 430773 h 687122"/>
                    <a:gd name="connsiteX15" fmla="*/ 148221 w 608261"/>
                    <a:gd name="connsiteY15" fmla="*/ 443986 h 687122"/>
                    <a:gd name="connsiteX16" fmla="*/ 140293 w 608261"/>
                    <a:gd name="connsiteY16" fmla="*/ 446629 h 687122"/>
                    <a:gd name="connsiteX17" fmla="*/ 124436 w 608261"/>
                    <a:gd name="connsiteY17" fmla="*/ 454558 h 687122"/>
                    <a:gd name="connsiteX18" fmla="*/ 113865 w 608261"/>
                    <a:gd name="connsiteY18" fmla="*/ 467771 h 687122"/>
                    <a:gd name="connsiteX19" fmla="*/ 111222 w 608261"/>
                    <a:gd name="connsiteY19" fmla="*/ 475700 h 687122"/>
                    <a:gd name="connsiteX20" fmla="*/ 103294 w 608261"/>
                    <a:gd name="connsiteY20" fmla="*/ 483628 h 687122"/>
                    <a:gd name="connsiteX21" fmla="*/ 98008 w 608261"/>
                    <a:gd name="connsiteY21" fmla="*/ 491556 h 687122"/>
                    <a:gd name="connsiteX22" fmla="*/ 74223 w 608261"/>
                    <a:gd name="connsiteY22" fmla="*/ 504770 h 687122"/>
                    <a:gd name="connsiteX23" fmla="*/ 66295 w 608261"/>
                    <a:gd name="connsiteY23" fmla="*/ 510056 h 687122"/>
                    <a:gd name="connsiteX24" fmla="*/ 50439 w 608261"/>
                    <a:gd name="connsiteY24" fmla="*/ 517984 h 687122"/>
                    <a:gd name="connsiteX25" fmla="*/ 45153 w 608261"/>
                    <a:gd name="connsiteY25" fmla="*/ 525912 h 687122"/>
                    <a:gd name="connsiteX26" fmla="*/ 34582 w 608261"/>
                    <a:gd name="connsiteY26" fmla="*/ 549697 h 687122"/>
                    <a:gd name="connsiteX27" fmla="*/ 26654 w 608261"/>
                    <a:gd name="connsiteY27" fmla="*/ 552340 h 687122"/>
                    <a:gd name="connsiteX28" fmla="*/ 2869 w 608261"/>
                    <a:gd name="connsiteY28" fmla="*/ 549697 h 687122"/>
                    <a:gd name="connsiteX29" fmla="*/ 226 w 608261"/>
                    <a:gd name="connsiteY29" fmla="*/ 557626 h 687122"/>
                    <a:gd name="connsiteX30" fmla="*/ 8154 w 608261"/>
                    <a:gd name="connsiteY30" fmla="*/ 562911 h 687122"/>
                    <a:gd name="connsiteX31" fmla="*/ 24011 w 608261"/>
                    <a:gd name="connsiteY31" fmla="*/ 568197 h 687122"/>
                    <a:gd name="connsiteX32" fmla="*/ 31939 w 608261"/>
                    <a:gd name="connsiteY32" fmla="*/ 570840 h 687122"/>
                    <a:gd name="connsiteX33" fmla="*/ 39867 w 608261"/>
                    <a:gd name="connsiteY33" fmla="*/ 576125 h 687122"/>
                    <a:gd name="connsiteX34" fmla="*/ 47796 w 608261"/>
                    <a:gd name="connsiteY34" fmla="*/ 599910 h 687122"/>
                    <a:gd name="connsiteX35" fmla="*/ 50439 w 608261"/>
                    <a:gd name="connsiteY35" fmla="*/ 607838 h 687122"/>
                    <a:gd name="connsiteX36" fmla="*/ 58367 w 608261"/>
                    <a:gd name="connsiteY36" fmla="*/ 613124 h 687122"/>
                    <a:gd name="connsiteX37" fmla="*/ 68938 w 608261"/>
                    <a:gd name="connsiteY37" fmla="*/ 628981 h 687122"/>
                    <a:gd name="connsiteX38" fmla="*/ 92723 w 608261"/>
                    <a:gd name="connsiteY38" fmla="*/ 644837 h 687122"/>
                    <a:gd name="connsiteX39" fmla="*/ 100651 w 608261"/>
                    <a:gd name="connsiteY39" fmla="*/ 650123 h 687122"/>
                    <a:gd name="connsiteX40" fmla="*/ 119151 w 608261"/>
                    <a:gd name="connsiteY40" fmla="*/ 655408 h 687122"/>
                    <a:gd name="connsiteX41" fmla="*/ 135007 w 608261"/>
                    <a:gd name="connsiteY41" fmla="*/ 658051 h 687122"/>
                    <a:gd name="connsiteX42" fmla="*/ 158792 w 608261"/>
                    <a:gd name="connsiteY42" fmla="*/ 668622 h 687122"/>
                    <a:gd name="connsiteX43" fmla="*/ 166721 w 608261"/>
                    <a:gd name="connsiteY43" fmla="*/ 671265 h 687122"/>
                    <a:gd name="connsiteX44" fmla="*/ 174649 w 608261"/>
                    <a:gd name="connsiteY44" fmla="*/ 679193 h 687122"/>
                    <a:gd name="connsiteX45" fmla="*/ 182577 w 608261"/>
                    <a:gd name="connsiteY45" fmla="*/ 681836 h 687122"/>
                    <a:gd name="connsiteX46" fmla="*/ 190506 w 608261"/>
                    <a:gd name="connsiteY46" fmla="*/ 687122 h 687122"/>
                    <a:gd name="connsiteX47" fmla="*/ 227504 w 608261"/>
                    <a:gd name="connsiteY47" fmla="*/ 679193 h 687122"/>
                    <a:gd name="connsiteX48" fmla="*/ 235433 w 608261"/>
                    <a:gd name="connsiteY48" fmla="*/ 676551 h 687122"/>
                    <a:gd name="connsiteX49" fmla="*/ 248647 w 608261"/>
                    <a:gd name="connsiteY49" fmla="*/ 665980 h 687122"/>
                    <a:gd name="connsiteX50" fmla="*/ 261860 w 608261"/>
                    <a:gd name="connsiteY50" fmla="*/ 655408 h 687122"/>
                    <a:gd name="connsiteX51" fmla="*/ 267146 w 608261"/>
                    <a:gd name="connsiteY51" fmla="*/ 647480 h 687122"/>
                    <a:gd name="connsiteX52" fmla="*/ 277717 w 608261"/>
                    <a:gd name="connsiteY52" fmla="*/ 623695 h 687122"/>
                    <a:gd name="connsiteX53" fmla="*/ 285645 w 608261"/>
                    <a:gd name="connsiteY53" fmla="*/ 621052 h 687122"/>
                    <a:gd name="connsiteX54" fmla="*/ 301502 w 608261"/>
                    <a:gd name="connsiteY54" fmla="*/ 607838 h 687122"/>
                    <a:gd name="connsiteX55" fmla="*/ 309430 w 608261"/>
                    <a:gd name="connsiteY55" fmla="*/ 602553 h 687122"/>
                    <a:gd name="connsiteX56" fmla="*/ 314716 w 608261"/>
                    <a:gd name="connsiteY56" fmla="*/ 594625 h 687122"/>
                    <a:gd name="connsiteX57" fmla="*/ 333215 w 608261"/>
                    <a:gd name="connsiteY57" fmla="*/ 570840 h 687122"/>
                    <a:gd name="connsiteX58" fmla="*/ 335858 w 608261"/>
                    <a:gd name="connsiteY58" fmla="*/ 562911 h 687122"/>
                    <a:gd name="connsiteX59" fmla="*/ 359643 w 608261"/>
                    <a:gd name="connsiteY59" fmla="*/ 552340 h 687122"/>
                    <a:gd name="connsiteX60" fmla="*/ 367571 w 608261"/>
                    <a:gd name="connsiteY60" fmla="*/ 549697 h 687122"/>
                    <a:gd name="connsiteX61" fmla="*/ 386071 w 608261"/>
                    <a:gd name="connsiteY61" fmla="*/ 552340 h 687122"/>
                    <a:gd name="connsiteX62" fmla="*/ 393999 w 608261"/>
                    <a:gd name="connsiteY62" fmla="*/ 557626 h 687122"/>
                    <a:gd name="connsiteX63" fmla="*/ 401928 w 608261"/>
                    <a:gd name="connsiteY63" fmla="*/ 560269 h 687122"/>
                    <a:gd name="connsiteX64" fmla="*/ 409856 w 608261"/>
                    <a:gd name="connsiteY64" fmla="*/ 565554 h 687122"/>
                    <a:gd name="connsiteX65" fmla="*/ 417784 w 608261"/>
                    <a:gd name="connsiteY65" fmla="*/ 568197 h 687122"/>
                    <a:gd name="connsiteX66" fmla="*/ 425713 w 608261"/>
                    <a:gd name="connsiteY66" fmla="*/ 573482 h 687122"/>
                    <a:gd name="connsiteX67" fmla="*/ 441569 w 608261"/>
                    <a:gd name="connsiteY67" fmla="*/ 581411 h 687122"/>
                    <a:gd name="connsiteX68" fmla="*/ 446855 w 608261"/>
                    <a:gd name="connsiteY68" fmla="*/ 589339 h 687122"/>
                    <a:gd name="connsiteX69" fmla="*/ 460069 w 608261"/>
                    <a:gd name="connsiteY69" fmla="*/ 599910 h 687122"/>
                    <a:gd name="connsiteX70" fmla="*/ 470640 w 608261"/>
                    <a:gd name="connsiteY70" fmla="*/ 623695 h 687122"/>
                    <a:gd name="connsiteX71" fmla="*/ 481211 w 608261"/>
                    <a:gd name="connsiteY71" fmla="*/ 634266 h 687122"/>
                    <a:gd name="connsiteX72" fmla="*/ 491782 w 608261"/>
                    <a:gd name="connsiteY72" fmla="*/ 644837 h 687122"/>
                    <a:gd name="connsiteX73" fmla="*/ 499710 w 608261"/>
                    <a:gd name="connsiteY73" fmla="*/ 642195 h 687122"/>
                    <a:gd name="connsiteX74" fmla="*/ 507639 w 608261"/>
                    <a:gd name="connsiteY74" fmla="*/ 621052 h 687122"/>
                    <a:gd name="connsiteX75" fmla="*/ 515567 w 608261"/>
                    <a:gd name="connsiteY75" fmla="*/ 605196 h 687122"/>
                    <a:gd name="connsiteX76" fmla="*/ 523495 w 608261"/>
                    <a:gd name="connsiteY76" fmla="*/ 589339 h 687122"/>
                    <a:gd name="connsiteX77" fmla="*/ 526138 w 608261"/>
                    <a:gd name="connsiteY77" fmla="*/ 581411 h 687122"/>
                    <a:gd name="connsiteX78" fmla="*/ 536709 w 608261"/>
                    <a:gd name="connsiteY78" fmla="*/ 565554 h 687122"/>
                    <a:gd name="connsiteX79" fmla="*/ 539352 w 608261"/>
                    <a:gd name="connsiteY79" fmla="*/ 554983 h 687122"/>
                    <a:gd name="connsiteX80" fmla="*/ 557851 w 608261"/>
                    <a:gd name="connsiteY80" fmla="*/ 531198 h 687122"/>
                    <a:gd name="connsiteX81" fmla="*/ 568422 w 608261"/>
                    <a:gd name="connsiteY81" fmla="*/ 515341 h 687122"/>
                    <a:gd name="connsiteX82" fmla="*/ 576351 w 608261"/>
                    <a:gd name="connsiteY82" fmla="*/ 478343 h 687122"/>
                    <a:gd name="connsiteX83" fmla="*/ 586922 w 608261"/>
                    <a:gd name="connsiteY83" fmla="*/ 462486 h 687122"/>
                    <a:gd name="connsiteX84" fmla="*/ 602778 w 608261"/>
                    <a:gd name="connsiteY84" fmla="*/ 451915 h 687122"/>
                    <a:gd name="connsiteX85" fmla="*/ 605421 w 608261"/>
                    <a:gd name="connsiteY85" fmla="*/ 443986 h 687122"/>
                    <a:gd name="connsiteX86" fmla="*/ 597493 w 608261"/>
                    <a:gd name="connsiteY86" fmla="*/ 417559 h 687122"/>
                    <a:gd name="connsiteX87" fmla="*/ 594850 w 608261"/>
                    <a:gd name="connsiteY87" fmla="*/ 409630 h 687122"/>
                    <a:gd name="connsiteX88" fmla="*/ 592207 w 608261"/>
                    <a:gd name="connsiteY88" fmla="*/ 401702 h 687122"/>
                    <a:gd name="connsiteX89" fmla="*/ 586922 w 608261"/>
                    <a:gd name="connsiteY89" fmla="*/ 380560 h 687122"/>
                    <a:gd name="connsiteX90" fmla="*/ 589565 w 608261"/>
                    <a:gd name="connsiteY90" fmla="*/ 362060 h 687122"/>
                    <a:gd name="connsiteX91" fmla="*/ 592207 w 608261"/>
                    <a:gd name="connsiteY91" fmla="*/ 354132 h 687122"/>
                    <a:gd name="connsiteX92" fmla="*/ 586922 w 608261"/>
                    <a:gd name="connsiteY92" fmla="*/ 346204 h 687122"/>
                    <a:gd name="connsiteX93" fmla="*/ 584279 w 608261"/>
                    <a:gd name="connsiteY93" fmla="*/ 335633 h 687122"/>
                    <a:gd name="connsiteX94" fmla="*/ 573708 w 608261"/>
                    <a:gd name="connsiteY94" fmla="*/ 319776 h 687122"/>
                    <a:gd name="connsiteX95" fmla="*/ 578993 w 608261"/>
                    <a:gd name="connsiteY95" fmla="*/ 311848 h 687122"/>
                    <a:gd name="connsiteX96" fmla="*/ 586922 w 608261"/>
                    <a:gd name="connsiteY96" fmla="*/ 309205 h 687122"/>
                    <a:gd name="connsiteX97" fmla="*/ 594850 w 608261"/>
                    <a:gd name="connsiteY97" fmla="*/ 303919 h 687122"/>
                    <a:gd name="connsiteX98" fmla="*/ 600136 w 608261"/>
                    <a:gd name="connsiteY98" fmla="*/ 295991 h 687122"/>
                    <a:gd name="connsiteX99" fmla="*/ 608064 w 608261"/>
                    <a:gd name="connsiteY99" fmla="*/ 290706 h 687122"/>
                    <a:gd name="connsiteX100" fmla="*/ 600136 w 608261"/>
                    <a:gd name="connsiteY100" fmla="*/ 258992 h 687122"/>
                    <a:gd name="connsiteX101" fmla="*/ 594850 w 608261"/>
                    <a:gd name="connsiteY101" fmla="*/ 243136 h 687122"/>
                    <a:gd name="connsiteX102" fmla="*/ 592207 w 608261"/>
                    <a:gd name="connsiteY102" fmla="*/ 235207 h 687122"/>
                    <a:gd name="connsiteX103" fmla="*/ 589565 w 608261"/>
                    <a:gd name="connsiteY103" fmla="*/ 208780 h 687122"/>
                    <a:gd name="connsiteX104" fmla="*/ 584279 w 608261"/>
                    <a:gd name="connsiteY104" fmla="*/ 177066 h 687122"/>
                    <a:gd name="connsiteX105" fmla="*/ 581636 w 608261"/>
                    <a:gd name="connsiteY105" fmla="*/ 155924 h 687122"/>
                    <a:gd name="connsiteX106" fmla="*/ 565780 w 608261"/>
                    <a:gd name="connsiteY106" fmla="*/ 150638 h 687122"/>
                    <a:gd name="connsiteX107" fmla="*/ 557851 w 608261"/>
                    <a:gd name="connsiteY107" fmla="*/ 147996 h 687122"/>
                    <a:gd name="connsiteX108" fmla="*/ 549923 w 608261"/>
                    <a:gd name="connsiteY108" fmla="*/ 140067 h 687122"/>
                    <a:gd name="connsiteX109" fmla="*/ 541995 w 608261"/>
                    <a:gd name="connsiteY109" fmla="*/ 134782 h 687122"/>
                    <a:gd name="connsiteX110" fmla="*/ 528781 w 608261"/>
                    <a:gd name="connsiteY110" fmla="*/ 124211 h 687122"/>
                    <a:gd name="connsiteX111" fmla="*/ 507639 w 608261"/>
                    <a:gd name="connsiteY111" fmla="*/ 118925 h 687122"/>
                    <a:gd name="connsiteX112" fmla="*/ 502353 w 608261"/>
                    <a:gd name="connsiteY112" fmla="*/ 110997 h 687122"/>
                    <a:gd name="connsiteX113" fmla="*/ 499710 w 608261"/>
                    <a:gd name="connsiteY113" fmla="*/ 103069 h 687122"/>
                    <a:gd name="connsiteX114" fmla="*/ 483854 w 608261"/>
                    <a:gd name="connsiteY114" fmla="*/ 97783 h 687122"/>
                    <a:gd name="connsiteX115" fmla="*/ 460069 w 608261"/>
                    <a:gd name="connsiteY115" fmla="*/ 89855 h 687122"/>
                    <a:gd name="connsiteX116" fmla="*/ 436284 w 608261"/>
                    <a:gd name="connsiteY116" fmla="*/ 81926 h 687122"/>
                    <a:gd name="connsiteX117" fmla="*/ 428355 w 608261"/>
                    <a:gd name="connsiteY117" fmla="*/ 79284 h 687122"/>
                    <a:gd name="connsiteX118" fmla="*/ 425713 w 608261"/>
                    <a:gd name="connsiteY118" fmla="*/ 71355 h 687122"/>
                    <a:gd name="connsiteX119" fmla="*/ 420427 w 608261"/>
                    <a:gd name="connsiteY119" fmla="*/ 63427 h 687122"/>
                    <a:gd name="connsiteX120" fmla="*/ 425713 w 608261"/>
                    <a:gd name="connsiteY120" fmla="*/ 47570 h 687122"/>
                    <a:gd name="connsiteX121" fmla="*/ 428355 w 608261"/>
                    <a:gd name="connsiteY121" fmla="*/ 39642 h 687122"/>
                    <a:gd name="connsiteX122" fmla="*/ 425713 w 608261"/>
                    <a:gd name="connsiteY122" fmla="*/ 23785 h 687122"/>
                    <a:gd name="connsiteX123" fmla="*/ 401928 w 608261"/>
                    <a:gd name="connsiteY123" fmla="*/ 23785 h 687122"/>
                    <a:gd name="connsiteX124" fmla="*/ 383428 w 608261"/>
                    <a:gd name="connsiteY124" fmla="*/ 29071 h 687122"/>
                    <a:gd name="connsiteX125" fmla="*/ 375500 w 608261"/>
                    <a:gd name="connsiteY125" fmla="*/ 34356 h 687122"/>
                    <a:gd name="connsiteX126" fmla="*/ 349072 w 608261"/>
                    <a:gd name="connsiteY126" fmla="*/ 36999 h 687122"/>
                    <a:gd name="connsiteX127" fmla="*/ 322644 w 608261"/>
                    <a:gd name="connsiteY127" fmla="*/ 29071 h 687122"/>
                    <a:gd name="connsiteX128" fmla="*/ 314716 w 608261"/>
                    <a:gd name="connsiteY128" fmla="*/ 26428 h 687122"/>
                    <a:gd name="connsiteX129" fmla="*/ 306788 w 608261"/>
                    <a:gd name="connsiteY129" fmla="*/ 23785 h 687122"/>
                    <a:gd name="connsiteX130" fmla="*/ 298859 w 608261"/>
                    <a:gd name="connsiteY130" fmla="*/ 15857 h 687122"/>
                    <a:gd name="connsiteX131" fmla="*/ 285645 w 608261"/>
                    <a:gd name="connsiteY131" fmla="*/ 0 h 687122"/>
                    <a:gd name="connsiteX132" fmla="*/ 269789 w 608261"/>
                    <a:gd name="connsiteY132" fmla="*/ 7929 h 687122"/>
                    <a:gd name="connsiteX133" fmla="*/ 259218 w 608261"/>
                    <a:gd name="connsiteY133" fmla="*/ 21143 h 687122"/>
                    <a:gd name="connsiteX134" fmla="*/ 256575 w 608261"/>
                    <a:gd name="connsiteY134" fmla="*/ 29071 h 687122"/>
                    <a:gd name="connsiteX135" fmla="*/ 248647 w 608261"/>
                    <a:gd name="connsiteY135" fmla="*/ 31714 h 687122"/>
                    <a:gd name="connsiteX136" fmla="*/ 243361 w 608261"/>
                    <a:gd name="connsiteY136" fmla="*/ 47570 h 687122"/>
                    <a:gd name="connsiteX137" fmla="*/ 235433 w 608261"/>
                    <a:gd name="connsiteY137" fmla="*/ 71355 h 687122"/>
                    <a:gd name="connsiteX138" fmla="*/ 227504 w 608261"/>
                    <a:gd name="connsiteY138" fmla="*/ 87212 h 687122"/>
                    <a:gd name="connsiteX139" fmla="*/ 209005 w 608261"/>
                    <a:gd name="connsiteY139" fmla="*/ 92497 h 687122"/>
                    <a:gd name="connsiteX140" fmla="*/ 198434 w 608261"/>
                    <a:gd name="connsiteY140" fmla="*/ 108354 h 687122"/>
                    <a:gd name="connsiteX141" fmla="*/ 193148 w 608261"/>
                    <a:gd name="connsiteY141" fmla="*/ 116282 h 687122"/>
                    <a:gd name="connsiteX142" fmla="*/ 185220 w 608261"/>
                    <a:gd name="connsiteY142" fmla="*/ 124211 h 687122"/>
                    <a:gd name="connsiteX143" fmla="*/ 182577 w 608261"/>
                    <a:gd name="connsiteY143" fmla="*/ 132139 h 687122"/>
                    <a:gd name="connsiteX144" fmla="*/ 177292 w 608261"/>
                    <a:gd name="connsiteY144" fmla="*/ 150638 h 687122"/>
                    <a:gd name="connsiteX145" fmla="*/ 179934 w 608261"/>
                    <a:gd name="connsiteY145" fmla="*/ 158567 h 687122"/>
                    <a:gd name="connsiteX146" fmla="*/ 177292 w 608261"/>
                    <a:gd name="connsiteY146" fmla="*/ 166495 h 687122"/>
                    <a:gd name="connsiteX147" fmla="*/ 165385 w 608261"/>
                    <a:gd name="connsiteY147" fmla="*/ 166233 h 687122"/>
                    <a:gd name="connsiteX0" fmla="*/ 165385 w 608261"/>
                    <a:gd name="connsiteY0" fmla="*/ 166233 h 687122"/>
                    <a:gd name="connsiteX1" fmla="*/ 161862 w 608261"/>
                    <a:gd name="connsiteY1" fmla="*/ 193061 h 687122"/>
                    <a:gd name="connsiteX2" fmla="*/ 168290 w 608261"/>
                    <a:gd name="connsiteY2" fmla="*/ 227541 h 687122"/>
                    <a:gd name="connsiteX3" fmla="*/ 175695 w 608261"/>
                    <a:gd name="connsiteY3" fmla="*/ 253707 h 687122"/>
                    <a:gd name="connsiteX4" fmla="*/ 179934 w 608261"/>
                    <a:gd name="connsiteY4" fmla="*/ 272206 h 687122"/>
                    <a:gd name="connsiteX5" fmla="*/ 169363 w 608261"/>
                    <a:gd name="connsiteY5" fmla="*/ 288063 h 687122"/>
                    <a:gd name="connsiteX6" fmla="*/ 164078 w 608261"/>
                    <a:gd name="connsiteY6" fmla="*/ 303919 h 687122"/>
                    <a:gd name="connsiteX7" fmla="*/ 158792 w 608261"/>
                    <a:gd name="connsiteY7" fmla="*/ 311848 h 687122"/>
                    <a:gd name="connsiteX8" fmla="*/ 145578 w 608261"/>
                    <a:gd name="connsiteY8" fmla="*/ 327704 h 687122"/>
                    <a:gd name="connsiteX9" fmla="*/ 140293 w 608261"/>
                    <a:gd name="connsiteY9" fmla="*/ 343561 h 687122"/>
                    <a:gd name="connsiteX10" fmla="*/ 137650 w 608261"/>
                    <a:gd name="connsiteY10" fmla="*/ 351489 h 687122"/>
                    <a:gd name="connsiteX11" fmla="*/ 128386 w 608261"/>
                    <a:gd name="connsiteY11" fmla="*/ 374751 h 687122"/>
                    <a:gd name="connsiteX12" fmla="*/ 133411 w 608261"/>
                    <a:gd name="connsiteY12" fmla="*/ 404083 h 687122"/>
                    <a:gd name="connsiteX13" fmla="*/ 129171 w 608261"/>
                    <a:gd name="connsiteY13" fmla="*/ 419941 h 687122"/>
                    <a:gd name="connsiteX14" fmla="*/ 136577 w 608261"/>
                    <a:gd name="connsiteY14" fmla="*/ 428392 h 687122"/>
                    <a:gd name="connsiteX15" fmla="*/ 148221 w 608261"/>
                    <a:gd name="connsiteY15" fmla="*/ 443986 h 687122"/>
                    <a:gd name="connsiteX16" fmla="*/ 140293 w 608261"/>
                    <a:gd name="connsiteY16" fmla="*/ 446629 h 687122"/>
                    <a:gd name="connsiteX17" fmla="*/ 124436 w 608261"/>
                    <a:gd name="connsiteY17" fmla="*/ 454558 h 687122"/>
                    <a:gd name="connsiteX18" fmla="*/ 113865 w 608261"/>
                    <a:gd name="connsiteY18" fmla="*/ 467771 h 687122"/>
                    <a:gd name="connsiteX19" fmla="*/ 111222 w 608261"/>
                    <a:gd name="connsiteY19" fmla="*/ 475700 h 687122"/>
                    <a:gd name="connsiteX20" fmla="*/ 103294 w 608261"/>
                    <a:gd name="connsiteY20" fmla="*/ 483628 h 687122"/>
                    <a:gd name="connsiteX21" fmla="*/ 98008 w 608261"/>
                    <a:gd name="connsiteY21" fmla="*/ 491556 h 687122"/>
                    <a:gd name="connsiteX22" fmla="*/ 74223 w 608261"/>
                    <a:gd name="connsiteY22" fmla="*/ 504770 h 687122"/>
                    <a:gd name="connsiteX23" fmla="*/ 66295 w 608261"/>
                    <a:gd name="connsiteY23" fmla="*/ 510056 h 687122"/>
                    <a:gd name="connsiteX24" fmla="*/ 50439 w 608261"/>
                    <a:gd name="connsiteY24" fmla="*/ 517984 h 687122"/>
                    <a:gd name="connsiteX25" fmla="*/ 45153 w 608261"/>
                    <a:gd name="connsiteY25" fmla="*/ 525912 h 687122"/>
                    <a:gd name="connsiteX26" fmla="*/ 34582 w 608261"/>
                    <a:gd name="connsiteY26" fmla="*/ 549697 h 687122"/>
                    <a:gd name="connsiteX27" fmla="*/ 26654 w 608261"/>
                    <a:gd name="connsiteY27" fmla="*/ 552340 h 687122"/>
                    <a:gd name="connsiteX28" fmla="*/ 2869 w 608261"/>
                    <a:gd name="connsiteY28" fmla="*/ 549697 h 687122"/>
                    <a:gd name="connsiteX29" fmla="*/ 226 w 608261"/>
                    <a:gd name="connsiteY29" fmla="*/ 557626 h 687122"/>
                    <a:gd name="connsiteX30" fmla="*/ 8154 w 608261"/>
                    <a:gd name="connsiteY30" fmla="*/ 562911 h 687122"/>
                    <a:gd name="connsiteX31" fmla="*/ 24011 w 608261"/>
                    <a:gd name="connsiteY31" fmla="*/ 568197 h 687122"/>
                    <a:gd name="connsiteX32" fmla="*/ 31939 w 608261"/>
                    <a:gd name="connsiteY32" fmla="*/ 570840 h 687122"/>
                    <a:gd name="connsiteX33" fmla="*/ 39867 w 608261"/>
                    <a:gd name="connsiteY33" fmla="*/ 576125 h 687122"/>
                    <a:gd name="connsiteX34" fmla="*/ 47796 w 608261"/>
                    <a:gd name="connsiteY34" fmla="*/ 599910 h 687122"/>
                    <a:gd name="connsiteX35" fmla="*/ 50439 w 608261"/>
                    <a:gd name="connsiteY35" fmla="*/ 607838 h 687122"/>
                    <a:gd name="connsiteX36" fmla="*/ 58367 w 608261"/>
                    <a:gd name="connsiteY36" fmla="*/ 613124 h 687122"/>
                    <a:gd name="connsiteX37" fmla="*/ 68938 w 608261"/>
                    <a:gd name="connsiteY37" fmla="*/ 628981 h 687122"/>
                    <a:gd name="connsiteX38" fmla="*/ 92723 w 608261"/>
                    <a:gd name="connsiteY38" fmla="*/ 644837 h 687122"/>
                    <a:gd name="connsiteX39" fmla="*/ 100651 w 608261"/>
                    <a:gd name="connsiteY39" fmla="*/ 650123 h 687122"/>
                    <a:gd name="connsiteX40" fmla="*/ 119151 w 608261"/>
                    <a:gd name="connsiteY40" fmla="*/ 655408 h 687122"/>
                    <a:gd name="connsiteX41" fmla="*/ 135007 w 608261"/>
                    <a:gd name="connsiteY41" fmla="*/ 658051 h 687122"/>
                    <a:gd name="connsiteX42" fmla="*/ 158792 w 608261"/>
                    <a:gd name="connsiteY42" fmla="*/ 668622 h 687122"/>
                    <a:gd name="connsiteX43" fmla="*/ 166721 w 608261"/>
                    <a:gd name="connsiteY43" fmla="*/ 671265 h 687122"/>
                    <a:gd name="connsiteX44" fmla="*/ 174649 w 608261"/>
                    <a:gd name="connsiteY44" fmla="*/ 679193 h 687122"/>
                    <a:gd name="connsiteX45" fmla="*/ 182577 w 608261"/>
                    <a:gd name="connsiteY45" fmla="*/ 681836 h 687122"/>
                    <a:gd name="connsiteX46" fmla="*/ 190506 w 608261"/>
                    <a:gd name="connsiteY46" fmla="*/ 687122 h 687122"/>
                    <a:gd name="connsiteX47" fmla="*/ 227504 w 608261"/>
                    <a:gd name="connsiteY47" fmla="*/ 679193 h 687122"/>
                    <a:gd name="connsiteX48" fmla="*/ 235433 w 608261"/>
                    <a:gd name="connsiteY48" fmla="*/ 676551 h 687122"/>
                    <a:gd name="connsiteX49" fmla="*/ 248647 w 608261"/>
                    <a:gd name="connsiteY49" fmla="*/ 665980 h 687122"/>
                    <a:gd name="connsiteX50" fmla="*/ 261860 w 608261"/>
                    <a:gd name="connsiteY50" fmla="*/ 655408 h 687122"/>
                    <a:gd name="connsiteX51" fmla="*/ 267146 w 608261"/>
                    <a:gd name="connsiteY51" fmla="*/ 647480 h 687122"/>
                    <a:gd name="connsiteX52" fmla="*/ 277717 w 608261"/>
                    <a:gd name="connsiteY52" fmla="*/ 623695 h 687122"/>
                    <a:gd name="connsiteX53" fmla="*/ 285645 w 608261"/>
                    <a:gd name="connsiteY53" fmla="*/ 621052 h 687122"/>
                    <a:gd name="connsiteX54" fmla="*/ 301502 w 608261"/>
                    <a:gd name="connsiteY54" fmla="*/ 607838 h 687122"/>
                    <a:gd name="connsiteX55" fmla="*/ 309430 w 608261"/>
                    <a:gd name="connsiteY55" fmla="*/ 602553 h 687122"/>
                    <a:gd name="connsiteX56" fmla="*/ 314716 w 608261"/>
                    <a:gd name="connsiteY56" fmla="*/ 594625 h 687122"/>
                    <a:gd name="connsiteX57" fmla="*/ 333215 w 608261"/>
                    <a:gd name="connsiteY57" fmla="*/ 570840 h 687122"/>
                    <a:gd name="connsiteX58" fmla="*/ 335858 w 608261"/>
                    <a:gd name="connsiteY58" fmla="*/ 562911 h 687122"/>
                    <a:gd name="connsiteX59" fmla="*/ 359643 w 608261"/>
                    <a:gd name="connsiteY59" fmla="*/ 552340 h 687122"/>
                    <a:gd name="connsiteX60" fmla="*/ 367571 w 608261"/>
                    <a:gd name="connsiteY60" fmla="*/ 549697 h 687122"/>
                    <a:gd name="connsiteX61" fmla="*/ 386071 w 608261"/>
                    <a:gd name="connsiteY61" fmla="*/ 552340 h 687122"/>
                    <a:gd name="connsiteX62" fmla="*/ 393999 w 608261"/>
                    <a:gd name="connsiteY62" fmla="*/ 557626 h 687122"/>
                    <a:gd name="connsiteX63" fmla="*/ 401928 w 608261"/>
                    <a:gd name="connsiteY63" fmla="*/ 560269 h 687122"/>
                    <a:gd name="connsiteX64" fmla="*/ 409856 w 608261"/>
                    <a:gd name="connsiteY64" fmla="*/ 565554 h 687122"/>
                    <a:gd name="connsiteX65" fmla="*/ 417784 w 608261"/>
                    <a:gd name="connsiteY65" fmla="*/ 568197 h 687122"/>
                    <a:gd name="connsiteX66" fmla="*/ 425713 w 608261"/>
                    <a:gd name="connsiteY66" fmla="*/ 573482 h 687122"/>
                    <a:gd name="connsiteX67" fmla="*/ 441569 w 608261"/>
                    <a:gd name="connsiteY67" fmla="*/ 581411 h 687122"/>
                    <a:gd name="connsiteX68" fmla="*/ 446855 w 608261"/>
                    <a:gd name="connsiteY68" fmla="*/ 589339 h 687122"/>
                    <a:gd name="connsiteX69" fmla="*/ 460069 w 608261"/>
                    <a:gd name="connsiteY69" fmla="*/ 599910 h 687122"/>
                    <a:gd name="connsiteX70" fmla="*/ 470640 w 608261"/>
                    <a:gd name="connsiteY70" fmla="*/ 623695 h 687122"/>
                    <a:gd name="connsiteX71" fmla="*/ 481211 w 608261"/>
                    <a:gd name="connsiteY71" fmla="*/ 634266 h 687122"/>
                    <a:gd name="connsiteX72" fmla="*/ 491782 w 608261"/>
                    <a:gd name="connsiteY72" fmla="*/ 644837 h 687122"/>
                    <a:gd name="connsiteX73" fmla="*/ 499710 w 608261"/>
                    <a:gd name="connsiteY73" fmla="*/ 642195 h 687122"/>
                    <a:gd name="connsiteX74" fmla="*/ 507639 w 608261"/>
                    <a:gd name="connsiteY74" fmla="*/ 621052 h 687122"/>
                    <a:gd name="connsiteX75" fmla="*/ 515567 w 608261"/>
                    <a:gd name="connsiteY75" fmla="*/ 605196 h 687122"/>
                    <a:gd name="connsiteX76" fmla="*/ 523495 w 608261"/>
                    <a:gd name="connsiteY76" fmla="*/ 589339 h 687122"/>
                    <a:gd name="connsiteX77" fmla="*/ 526138 w 608261"/>
                    <a:gd name="connsiteY77" fmla="*/ 581411 h 687122"/>
                    <a:gd name="connsiteX78" fmla="*/ 536709 w 608261"/>
                    <a:gd name="connsiteY78" fmla="*/ 565554 h 687122"/>
                    <a:gd name="connsiteX79" fmla="*/ 539352 w 608261"/>
                    <a:gd name="connsiteY79" fmla="*/ 554983 h 687122"/>
                    <a:gd name="connsiteX80" fmla="*/ 557851 w 608261"/>
                    <a:gd name="connsiteY80" fmla="*/ 531198 h 687122"/>
                    <a:gd name="connsiteX81" fmla="*/ 568422 w 608261"/>
                    <a:gd name="connsiteY81" fmla="*/ 515341 h 687122"/>
                    <a:gd name="connsiteX82" fmla="*/ 576351 w 608261"/>
                    <a:gd name="connsiteY82" fmla="*/ 478343 h 687122"/>
                    <a:gd name="connsiteX83" fmla="*/ 586922 w 608261"/>
                    <a:gd name="connsiteY83" fmla="*/ 462486 h 687122"/>
                    <a:gd name="connsiteX84" fmla="*/ 602778 w 608261"/>
                    <a:gd name="connsiteY84" fmla="*/ 451915 h 687122"/>
                    <a:gd name="connsiteX85" fmla="*/ 605421 w 608261"/>
                    <a:gd name="connsiteY85" fmla="*/ 443986 h 687122"/>
                    <a:gd name="connsiteX86" fmla="*/ 597493 w 608261"/>
                    <a:gd name="connsiteY86" fmla="*/ 417559 h 687122"/>
                    <a:gd name="connsiteX87" fmla="*/ 594850 w 608261"/>
                    <a:gd name="connsiteY87" fmla="*/ 409630 h 687122"/>
                    <a:gd name="connsiteX88" fmla="*/ 592207 w 608261"/>
                    <a:gd name="connsiteY88" fmla="*/ 401702 h 687122"/>
                    <a:gd name="connsiteX89" fmla="*/ 586922 w 608261"/>
                    <a:gd name="connsiteY89" fmla="*/ 380560 h 687122"/>
                    <a:gd name="connsiteX90" fmla="*/ 589565 w 608261"/>
                    <a:gd name="connsiteY90" fmla="*/ 362060 h 687122"/>
                    <a:gd name="connsiteX91" fmla="*/ 592207 w 608261"/>
                    <a:gd name="connsiteY91" fmla="*/ 354132 h 687122"/>
                    <a:gd name="connsiteX92" fmla="*/ 586922 w 608261"/>
                    <a:gd name="connsiteY92" fmla="*/ 346204 h 687122"/>
                    <a:gd name="connsiteX93" fmla="*/ 584279 w 608261"/>
                    <a:gd name="connsiteY93" fmla="*/ 335633 h 687122"/>
                    <a:gd name="connsiteX94" fmla="*/ 573708 w 608261"/>
                    <a:gd name="connsiteY94" fmla="*/ 319776 h 687122"/>
                    <a:gd name="connsiteX95" fmla="*/ 578993 w 608261"/>
                    <a:gd name="connsiteY95" fmla="*/ 311848 h 687122"/>
                    <a:gd name="connsiteX96" fmla="*/ 586922 w 608261"/>
                    <a:gd name="connsiteY96" fmla="*/ 309205 h 687122"/>
                    <a:gd name="connsiteX97" fmla="*/ 594850 w 608261"/>
                    <a:gd name="connsiteY97" fmla="*/ 303919 h 687122"/>
                    <a:gd name="connsiteX98" fmla="*/ 600136 w 608261"/>
                    <a:gd name="connsiteY98" fmla="*/ 295991 h 687122"/>
                    <a:gd name="connsiteX99" fmla="*/ 608064 w 608261"/>
                    <a:gd name="connsiteY99" fmla="*/ 290706 h 687122"/>
                    <a:gd name="connsiteX100" fmla="*/ 600136 w 608261"/>
                    <a:gd name="connsiteY100" fmla="*/ 258992 h 687122"/>
                    <a:gd name="connsiteX101" fmla="*/ 594850 w 608261"/>
                    <a:gd name="connsiteY101" fmla="*/ 243136 h 687122"/>
                    <a:gd name="connsiteX102" fmla="*/ 592207 w 608261"/>
                    <a:gd name="connsiteY102" fmla="*/ 235207 h 687122"/>
                    <a:gd name="connsiteX103" fmla="*/ 589565 w 608261"/>
                    <a:gd name="connsiteY103" fmla="*/ 208780 h 687122"/>
                    <a:gd name="connsiteX104" fmla="*/ 584279 w 608261"/>
                    <a:gd name="connsiteY104" fmla="*/ 177066 h 687122"/>
                    <a:gd name="connsiteX105" fmla="*/ 581636 w 608261"/>
                    <a:gd name="connsiteY105" fmla="*/ 155924 h 687122"/>
                    <a:gd name="connsiteX106" fmla="*/ 565780 w 608261"/>
                    <a:gd name="connsiteY106" fmla="*/ 150638 h 687122"/>
                    <a:gd name="connsiteX107" fmla="*/ 557851 w 608261"/>
                    <a:gd name="connsiteY107" fmla="*/ 147996 h 687122"/>
                    <a:gd name="connsiteX108" fmla="*/ 549923 w 608261"/>
                    <a:gd name="connsiteY108" fmla="*/ 140067 h 687122"/>
                    <a:gd name="connsiteX109" fmla="*/ 541995 w 608261"/>
                    <a:gd name="connsiteY109" fmla="*/ 134782 h 687122"/>
                    <a:gd name="connsiteX110" fmla="*/ 528781 w 608261"/>
                    <a:gd name="connsiteY110" fmla="*/ 124211 h 687122"/>
                    <a:gd name="connsiteX111" fmla="*/ 507639 w 608261"/>
                    <a:gd name="connsiteY111" fmla="*/ 118925 h 687122"/>
                    <a:gd name="connsiteX112" fmla="*/ 502353 w 608261"/>
                    <a:gd name="connsiteY112" fmla="*/ 110997 h 687122"/>
                    <a:gd name="connsiteX113" fmla="*/ 499710 w 608261"/>
                    <a:gd name="connsiteY113" fmla="*/ 103069 h 687122"/>
                    <a:gd name="connsiteX114" fmla="*/ 483854 w 608261"/>
                    <a:gd name="connsiteY114" fmla="*/ 97783 h 687122"/>
                    <a:gd name="connsiteX115" fmla="*/ 460069 w 608261"/>
                    <a:gd name="connsiteY115" fmla="*/ 89855 h 687122"/>
                    <a:gd name="connsiteX116" fmla="*/ 436284 w 608261"/>
                    <a:gd name="connsiteY116" fmla="*/ 81926 h 687122"/>
                    <a:gd name="connsiteX117" fmla="*/ 428355 w 608261"/>
                    <a:gd name="connsiteY117" fmla="*/ 79284 h 687122"/>
                    <a:gd name="connsiteX118" fmla="*/ 425713 w 608261"/>
                    <a:gd name="connsiteY118" fmla="*/ 71355 h 687122"/>
                    <a:gd name="connsiteX119" fmla="*/ 420427 w 608261"/>
                    <a:gd name="connsiteY119" fmla="*/ 63427 h 687122"/>
                    <a:gd name="connsiteX120" fmla="*/ 425713 w 608261"/>
                    <a:gd name="connsiteY120" fmla="*/ 47570 h 687122"/>
                    <a:gd name="connsiteX121" fmla="*/ 428355 w 608261"/>
                    <a:gd name="connsiteY121" fmla="*/ 39642 h 687122"/>
                    <a:gd name="connsiteX122" fmla="*/ 425713 w 608261"/>
                    <a:gd name="connsiteY122" fmla="*/ 23785 h 687122"/>
                    <a:gd name="connsiteX123" fmla="*/ 401928 w 608261"/>
                    <a:gd name="connsiteY123" fmla="*/ 23785 h 687122"/>
                    <a:gd name="connsiteX124" fmla="*/ 383428 w 608261"/>
                    <a:gd name="connsiteY124" fmla="*/ 29071 h 687122"/>
                    <a:gd name="connsiteX125" fmla="*/ 375500 w 608261"/>
                    <a:gd name="connsiteY125" fmla="*/ 34356 h 687122"/>
                    <a:gd name="connsiteX126" fmla="*/ 349072 w 608261"/>
                    <a:gd name="connsiteY126" fmla="*/ 36999 h 687122"/>
                    <a:gd name="connsiteX127" fmla="*/ 322644 w 608261"/>
                    <a:gd name="connsiteY127" fmla="*/ 29071 h 687122"/>
                    <a:gd name="connsiteX128" fmla="*/ 314716 w 608261"/>
                    <a:gd name="connsiteY128" fmla="*/ 26428 h 687122"/>
                    <a:gd name="connsiteX129" fmla="*/ 306788 w 608261"/>
                    <a:gd name="connsiteY129" fmla="*/ 23785 h 687122"/>
                    <a:gd name="connsiteX130" fmla="*/ 298859 w 608261"/>
                    <a:gd name="connsiteY130" fmla="*/ 15857 h 687122"/>
                    <a:gd name="connsiteX131" fmla="*/ 285645 w 608261"/>
                    <a:gd name="connsiteY131" fmla="*/ 0 h 687122"/>
                    <a:gd name="connsiteX132" fmla="*/ 269789 w 608261"/>
                    <a:gd name="connsiteY132" fmla="*/ 7929 h 687122"/>
                    <a:gd name="connsiteX133" fmla="*/ 259218 w 608261"/>
                    <a:gd name="connsiteY133" fmla="*/ 21143 h 687122"/>
                    <a:gd name="connsiteX134" fmla="*/ 256575 w 608261"/>
                    <a:gd name="connsiteY134" fmla="*/ 29071 h 687122"/>
                    <a:gd name="connsiteX135" fmla="*/ 248647 w 608261"/>
                    <a:gd name="connsiteY135" fmla="*/ 31714 h 687122"/>
                    <a:gd name="connsiteX136" fmla="*/ 243361 w 608261"/>
                    <a:gd name="connsiteY136" fmla="*/ 47570 h 687122"/>
                    <a:gd name="connsiteX137" fmla="*/ 235433 w 608261"/>
                    <a:gd name="connsiteY137" fmla="*/ 71355 h 687122"/>
                    <a:gd name="connsiteX138" fmla="*/ 227504 w 608261"/>
                    <a:gd name="connsiteY138" fmla="*/ 87212 h 687122"/>
                    <a:gd name="connsiteX139" fmla="*/ 209005 w 608261"/>
                    <a:gd name="connsiteY139" fmla="*/ 92497 h 687122"/>
                    <a:gd name="connsiteX140" fmla="*/ 198434 w 608261"/>
                    <a:gd name="connsiteY140" fmla="*/ 108354 h 687122"/>
                    <a:gd name="connsiteX141" fmla="*/ 193148 w 608261"/>
                    <a:gd name="connsiteY141" fmla="*/ 116282 h 687122"/>
                    <a:gd name="connsiteX142" fmla="*/ 185220 w 608261"/>
                    <a:gd name="connsiteY142" fmla="*/ 124211 h 687122"/>
                    <a:gd name="connsiteX143" fmla="*/ 182577 w 608261"/>
                    <a:gd name="connsiteY143" fmla="*/ 132139 h 687122"/>
                    <a:gd name="connsiteX144" fmla="*/ 177292 w 608261"/>
                    <a:gd name="connsiteY144" fmla="*/ 150638 h 687122"/>
                    <a:gd name="connsiteX145" fmla="*/ 179934 w 608261"/>
                    <a:gd name="connsiteY145" fmla="*/ 158567 h 687122"/>
                    <a:gd name="connsiteX146" fmla="*/ 177292 w 608261"/>
                    <a:gd name="connsiteY146" fmla="*/ 166495 h 687122"/>
                    <a:gd name="connsiteX147" fmla="*/ 165385 w 608261"/>
                    <a:gd name="connsiteY147" fmla="*/ 166233 h 687122"/>
                    <a:gd name="connsiteX0" fmla="*/ 165385 w 608261"/>
                    <a:gd name="connsiteY0" fmla="*/ 166233 h 687122"/>
                    <a:gd name="connsiteX1" fmla="*/ 161862 w 608261"/>
                    <a:gd name="connsiteY1" fmla="*/ 193061 h 687122"/>
                    <a:gd name="connsiteX2" fmla="*/ 168290 w 608261"/>
                    <a:gd name="connsiteY2" fmla="*/ 227541 h 687122"/>
                    <a:gd name="connsiteX3" fmla="*/ 175695 w 608261"/>
                    <a:gd name="connsiteY3" fmla="*/ 253707 h 687122"/>
                    <a:gd name="connsiteX4" fmla="*/ 179934 w 608261"/>
                    <a:gd name="connsiteY4" fmla="*/ 272206 h 687122"/>
                    <a:gd name="connsiteX5" fmla="*/ 169363 w 608261"/>
                    <a:gd name="connsiteY5" fmla="*/ 288063 h 687122"/>
                    <a:gd name="connsiteX6" fmla="*/ 164078 w 608261"/>
                    <a:gd name="connsiteY6" fmla="*/ 303919 h 687122"/>
                    <a:gd name="connsiteX7" fmla="*/ 158792 w 608261"/>
                    <a:gd name="connsiteY7" fmla="*/ 311848 h 687122"/>
                    <a:gd name="connsiteX8" fmla="*/ 145578 w 608261"/>
                    <a:gd name="connsiteY8" fmla="*/ 327704 h 687122"/>
                    <a:gd name="connsiteX9" fmla="*/ 140293 w 608261"/>
                    <a:gd name="connsiteY9" fmla="*/ 343561 h 687122"/>
                    <a:gd name="connsiteX10" fmla="*/ 137650 w 608261"/>
                    <a:gd name="connsiteY10" fmla="*/ 351489 h 687122"/>
                    <a:gd name="connsiteX11" fmla="*/ 128386 w 608261"/>
                    <a:gd name="connsiteY11" fmla="*/ 374751 h 687122"/>
                    <a:gd name="connsiteX12" fmla="*/ 123886 w 608261"/>
                    <a:gd name="connsiteY12" fmla="*/ 401701 h 687122"/>
                    <a:gd name="connsiteX13" fmla="*/ 129171 w 608261"/>
                    <a:gd name="connsiteY13" fmla="*/ 419941 h 687122"/>
                    <a:gd name="connsiteX14" fmla="*/ 136577 w 608261"/>
                    <a:gd name="connsiteY14" fmla="*/ 428392 h 687122"/>
                    <a:gd name="connsiteX15" fmla="*/ 148221 w 608261"/>
                    <a:gd name="connsiteY15" fmla="*/ 443986 h 687122"/>
                    <a:gd name="connsiteX16" fmla="*/ 140293 w 608261"/>
                    <a:gd name="connsiteY16" fmla="*/ 446629 h 687122"/>
                    <a:gd name="connsiteX17" fmla="*/ 124436 w 608261"/>
                    <a:gd name="connsiteY17" fmla="*/ 454558 h 687122"/>
                    <a:gd name="connsiteX18" fmla="*/ 113865 w 608261"/>
                    <a:gd name="connsiteY18" fmla="*/ 467771 h 687122"/>
                    <a:gd name="connsiteX19" fmla="*/ 111222 w 608261"/>
                    <a:gd name="connsiteY19" fmla="*/ 475700 h 687122"/>
                    <a:gd name="connsiteX20" fmla="*/ 103294 w 608261"/>
                    <a:gd name="connsiteY20" fmla="*/ 483628 h 687122"/>
                    <a:gd name="connsiteX21" fmla="*/ 98008 w 608261"/>
                    <a:gd name="connsiteY21" fmla="*/ 491556 h 687122"/>
                    <a:gd name="connsiteX22" fmla="*/ 74223 w 608261"/>
                    <a:gd name="connsiteY22" fmla="*/ 504770 h 687122"/>
                    <a:gd name="connsiteX23" fmla="*/ 66295 w 608261"/>
                    <a:gd name="connsiteY23" fmla="*/ 510056 h 687122"/>
                    <a:gd name="connsiteX24" fmla="*/ 50439 w 608261"/>
                    <a:gd name="connsiteY24" fmla="*/ 517984 h 687122"/>
                    <a:gd name="connsiteX25" fmla="*/ 45153 w 608261"/>
                    <a:gd name="connsiteY25" fmla="*/ 525912 h 687122"/>
                    <a:gd name="connsiteX26" fmla="*/ 34582 w 608261"/>
                    <a:gd name="connsiteY26" fmla="*/ 549697 h 687122"/>
                    <a:gd name="connsiteX27" fmla="*/ 26654 w 608261"/>
                    <a:gd name="connsiteY27" fmla="*/ 552340 h 687122"/>
                    <a:gd name="connsiteX28" fmla="*/ 2869 w 608261"/>
                    <a:gd name="connsiteY28" fmla="*/ 549697 h 687122"/>
                    <a:gd name="connsiteX29" fmla="*/ 226 w 608261"/>
                    <a:gd name="connsiteY29" fmla="*/ 557626 h 687122"/>
                    <a:gd name="connsiteX30" fmla="*/ 8154 w 608261"/>
                    <a:gd name="connsiteY30" fmla="*/ 562911 h 687122"/>
                    <a:gd name="connsiteX31" fmla="*/ 24011 w 608261"/>
                    <a:gd name="connsiteY31" fmla="*/ 568197 h 687122"/>
                    <a:gd name="connsiteX32" fmla="*/ 31939 w 608261"/>
                    <a:gd name="connsiteY32" fmla="*/ 570840 h 687122"/>
                    <a:gd name="connsiteX33" fmla="*/ 39867 w 608261"/>
                    <a:gd name="connsiteY33" fmla="*/ 576125 h 687122"/>
                    <a:gd name="connsiteX34" fmla="*/ 47796 w 608261"/>
                    <a:gd name="connsiteY34" fmla="*/ 599910 h 687122"/>
                    <a:gd name="connsiteX35" fmla="*/ 50439 w 608261"/>
                    <a:gd name="connsiteY35" fmla="*/ 607838 h 687122"/>
                    <a:gd name="connsiteX36" fmla="*/ 58367 w 608261"/>
                    <a:gd name="connsiteY36" fmla="*/ 613124 h 687122"/>
                    <a:gd name="connsiteX37" fmla="*/ 68938 w 608261"/>
                    <a:gd name="connsiteY37" fmla="*/ 628981 h 687122"/>
                    <a:gd name="connsiteX38" fmla="*/ 92723 w 608261"/>
                    <a:gd name="connsiteY38" fmla="*/ 644837 h 687122"/>
                    <a:gd name="connsiteX39" fmla="*/ 100651 w 608261"/>
                    <a:gd name="connsiteY39" fmla="*/ 650123 h 687122"/>
                    <a:gd name="connsiteX40" fmla="*/ 119151 w 608261"/>
                    <a:gd name="connsiteY40" fmla="*/ 655408 h 687122"/>
                    <a:gd name="connsiteX41" fmla="*/ 135007 w 608261"/>
                    <a:gd name="connsiteY41" fmla="*/ 658051 h 687122"/>
                    <a:gd name="connsiteX42" fmla="*/ 158792 w 608261"/>
                    <a:gd name="connsiteY42" fmla="*/ 668622 h 687122"/>
                    <a:gd name="connsiteX43" fmla="*/ 166721 w 608261"/>
                    <a:gd name="connsiteY43" fmla="*/ 671265 h 687122"/>
                    <a:gd name="connsiteX44" fmla="*/ 174649 w 608261"/>
                    <a:gd name="connsiteY44" fmla="*/ 679193 h 687122"/>
                    <a:gd name="connsiteX45" fmla="*/ 182577 w 608261"/>
                    <a:gd name="connsiteY45" fmla="*/ 681836 h 687122"/>
                    <a:gd name="connsiteX46" fmla="*/ 190506 w 608261"/>
                    <a:gd name="connsiteY46" fmla="*/ 687122 h 687122"/>
                    <a:gd name="connsiteX47" fmla="*/ 227504 w 608261"/>
                    <a:gd name="connsiteY47" fmla="*/ 679193 h 687122"/>
                    <a:gd name="connsiteX48" fmla="*/ 235433 w 608261"/>
                    <a:gd name="connsiteY48" fmla="*/ 676551 h 687122"/>
                    <a:gd name="connsiteX49" fmla="*/ 248647 w 608261"/>
                    <a:gd name="connsiteY49" fmla="*/ 665980 h 687122"/>
                    <a:gd name="connsiteX50" fmla="*/ 261860 w 608261"/>
                    <a:gd name="connsiteY50" fmla="*/ 655408 h 687122"/>
                    <a:gd name="connsiteX51" fmla="*/ 267146 w 608261"/>
                    <a:gd name="connsiteY51" fmla="*/ 647480 h 687122"/>
                    <a:gd name="connsiteX52" fmla="*/ 277717 w 608261"/>
                    <a:gd name="connsiteY52" fmla="*/ 623695 h 687122"/>
                    <a:gd name="connsiteX53" fmla="*/ 285645 w 608261"/>
                    <a:gd name="connsiteY53" fmla="*/ 621052 h 687122"/>
                    <a:gd name="connsiteX54" fmla="*/ 301502 w 608261"/>
                    <a:gd name="connsiteY54" fmla="*/ 607838 h 687122"/>
                    <a:gd name="connsiteX55" fmla="*/ 309430 w 608261"/>
                    <a:gd name="connsiteY55" fmla="*/ 602553 h 687122"/>
                    <a:gd name="connsiteX56" fmla="*/ 314716 w 608261"/>
                    <a:gd name="connsiteY56" fmla="*/ 594625 h 687122"/>
                    <a:gd name="connsiteX57" fmla="*/ 333215 w 608261"/>
                    <a:gd name="connsiteY57" fmla="*/ 570840 h 687122"/>
                    <a:gd name="connsiteX58" fmla="*/ 335858 w 608261"/>
                    <a:gd name="connsiteY58" fmla="*/ 562911 h 687122"/>
                    <a:gd name="connsiteX59" fmla="*/ 359643 w 608261"/>
                    <a:gd name="connsiteY59" fmla="*/ 552340 h 687122"/>
                    <a:gd name="connsiteX60" fmla="*/ 367571 w 608261"/>
                    <a:gd name="connsiteY60" fmla="*/ 549697 h 687122"/>
                    <a:gd name="connsiteX61" fmla="*/ 386071 w 608261"/>
                    <a:gd name="connsiteY61" fmla="*/ 552340 h 687122"/>
                    <a:gd name="connsiteX62" fmla="*/ 393999 w 608261"/>
                    <a:gd name="connsiteY62" fmla="*/ 557626 h 687122"/>
                    <a:gd name="connsiteX63" fmla="*/ 401928 w 608261"/>
                    <a:gd name="connsiteY63" fmla="*/ 560269 h 687122"/>
                    <a:gd name="connsiteX64" fmla="*/ 409856 w 608261"/>
                    <a:gd name="connsiteY64" fmla="*/ 565554 h 687122"/>
                    <a:gd name="connsiteX65" fmla="*/ 417784 w 608261"/>
                    <a:gd name="connsiteY65" fmla="*/ 568197 h 687122"/>
                    <a:gd name="connsiteX66" fmla="*/ 425713 w 608261"/>
                    <a:gd name="connsiteY66" fmla="*/ 573482 h 687122"/>
                    <a:gd name="connsiteX67" fmla="*/ 441569 w 608261"/>
                    <a:gd name="connsiteY67" fmla="*/ 581411 h 687122"/>
                    <a:gd name="connsiteX68" fmla="*/ 446855 w 608261"/>
                    <a:gd name="connsiteY68" fmla="*/ 589339 h 687122"/>
                    <a:gd name="connsiteX69" fmla="*/ 460069 w 608261"/>
                    <a:gd name="connsiteY69" fmla="*/ 599910 h 687122"/>
                    <a:gd name="connsiteX70" fmla="*/ 470640 w 608261"/>
                    <a:gd name="connsiteY70" fmla="*/ 623695 h 687122"/>
                    <a:gd name="connsiteX71" fmla="*/ 481211 w 608261"/>
                    <a:gd name="connsiteY71" fmla="*/ 634266 h 687122"/>
                    <a:gd name="connsiteX72" fmla="*/ 491782 w 608261"/>
                    <a:gd name="connsiteY72" fmla="*/ 644837 h 687122"/>
                    <a:gd name="connsiteX73" fmla="*/ 499710 w 608261"/>
                    <a:gd name="connsiteY73" fmla="*/ 642195 h 687122"/>
                    <a:gd name="connsiteX74" fmla="*/ 507639 w 608261"/>
                    <a:gd name="connsiteY74" fmla="*/ 621052 h 687122"/>
                    <a:gd name="connsiteX75" fmla="*/ 515567 w 608261"/>
                    <a:gd name="connsiteY75" fmla="*/ 605196 h 687122"/>
                    <a:gd name="connsiteX76" fmla="*/ 523495 w 608261"/>
                    <a:gd name="connsiteY76" fmla="*/ 589339 h 687122"/>
                    <a:gd name="connsiteX77" fmla="*/ 526138 w 608261"/>
                    <a:gd name="connsiteY77" fmla="*/ 581411 h 687122"/>
                    <a:gd name="connsiteX78" fmla="*/ 536709 w 608261"/>
                    <a:gd name="connsiteY78" fmla="*/ 565554 h 687122"/>
                    <a:gd name="connsiteX79" fmla="*/ 539352 w 608261"/>
                    <a:gd name="connsiteY79" fmla="*/ 554983 h 687122"/>
                    <a:gd name="connsiteX80" fmla="*/ 557851 w 608261"/>
                    <a:gd name="connsiteY80" fmla="*/ 531198 h 687122"/>
                    <a:gd name="connsiteX81" fmla="*/ 568422 w 608261"/>
                    <a:gd name="connsiteY81" fmla="*/ 515341 h 687122"/>
                    <a:gd name="connsiteX82" fmla="*/ 576351 w 608261"/>
                    <a:gd name="connsiteY82" fmla="*/ 478343 h 687122"/>
                    <a:gd name="connsiteX83" fmla="*/ 586922 w 608261"/>
                    <a:gd name="connsiteY83" fmla="*/ 462486 h 687122"/>
                    <a:gd name="connsiteX84" fmla="*/ 602778 w 608261"/>
                    <a:gd name="connsiteY84" fmla="*/ 451915 h 687122"/>
                    <a:gd name="connsiteX85" fmla="*/ 605421 w 608261"/>
                    <a:gd name="connsiteY85" fmla="*/ 443986 h 687122"/>
                    <a:gd name="connsiteX86" fmla="*/ 597493 w 608261"/>
                    <a:gd name="connsiteY86" fmla="*/ 417559 h 687122"/>
                    <a:gd name="connsiteX87" fmla="*/ 594850 w 608261"/>
                    <a:gd name="connsiteY87" fmla="*/ 409630 h 687122"/>
                    <a:gd name="connsiteX88" fmla="*/ 592207 w 608261"/>
                    <a:gd name="connsiteY88" fmla="*/ 401702 h 687122"/>
                    <a:gd name="connsiteX89" fmla="*/ 586922 w 608261"/>
                    <a:gd name="connsiteY89" fmla="*/ 380560 h 687122"/>
                    <a:gd name="connsiteX90" fmla="*/ 589565 w 608261"/>
                    <a:gd name="connsiteY90" fmla="*/ 362060 h 687122"/>
                    <a:gd name="connsiteX91" fmla="*/ 592207 w 608261"/>
                    <a:gd name="connsiteY91" fmla="*/ 354132 h 687122"/>
                    <a:gd name="connsiteX92" fmla="*/ 586922 w 608261"/>
                    <a:gd name="connsiteY92" fmla="*/ 346204 h 687122"/>
                    <a:gd name="connsiteX93" fmla="*/ 584279 w 608261"/>
                    <a:gd name="connsiteY93" fmla="*/ 335633 h 687122"/>
                    <a:gd name="connsiteX94" fmla="*/ 573708 w 608261"/>
                    <a:gd name="connsiteY94" fmla="*/ 319776 h 687122"/>
                    <a:gd name="connsiteX95" fmla="*/ 578993 w 608261"/>
                    <a:gd name="connsiteY95" fmla="*/ 311848 h 687122"/>
                    <a:gd name="connsiteX96" fmla="*/ 586922 w 608261"/>
                    <a:gd name="connsiteY96" fmla="*/ 309205 h 687122"/>
                    <a:gd name="connsiteX97" fmla="*/ 594850 w 608261"/>
                    <a:gd name="connsiteY97" fmla="*/ 303919 h 687122"/>
                    <a:gd name="connsiteX98" fmla="*/ 600136 w 608261"/>
                    <a:gd name="connsiteY98" fmla="*/ 295991 h 687122"/>
                    <a:gd name="connsiteX99" fmla="*/ 608064 w 608261"/>
                    <a:gd name="connsiteY99" fmla="*/ 290706 h 687122"/>
                    <a:gd name="connsiteX100" fmla="*/ 600136 w 608261"/>
                    <a:gd name="connsiteY100" fmla="*/ 258992 h 687122"/>
                    <a:gd name="connsiteX101" fmla="*/ 594850 w 608261"/>
                    <a:gd name="connsiteY101" fmla="*/ 243136 h 687122"/>
                    <a:gd name="connsiteX102" fmla="*/ 592207 w 608261"/>
                    <a:gd name="connsiteY102" fmla="*/ 235207 h 687122"/>
                    <a:gd name="connsiteX103" fmla="*/ 589565 w 608261"/>
                    <a:gd name="connsiteY103" fmla="*/ 208780 h 687122"/>
                    <a:gd name="connsiteX104" fmla="*/ 584279 w 608261"/>
                    <a:gd name="connsiteY104" fmla="*/ 177066 h 687122"/>
                    <a:gd name="connsiteX105" fmla="*/ 581636 w 608261"/>
                    <a:gd name="connsiteY105" fmla="*/ 155924 h 687122"/>
                    <a:gd name="connsiteX106" fmla="*/ 565780 w 608261"/>
                    <a:gd name="connsiteY106" fmla="*/ 150638 h 687122"/>
                    <a:gd name="connsiteX107" fmla="*/ 557851 w 608261"/>
                    <a:gd name="connsiteY107" fmla="*/ 147996 h 687122"/>
                    <a:gd name="connsiteX108" fmla="*/ 549923 w 608261"/>
                    <a:gd name="connsiteY108" fmla="*/ 140067 h 687122"/>
                    <a:gd name="connsiteX109" fmla="*/ 541995 w 608261"/>
                    <a:gd name="connsiteY109" fmla="*/ 134782 h 687122"/>
                    <a:gd name="connsiteX110" fmla="*/ 528781 w 608261"/>
                    <a:gd name="connsiteY110" fmla="*/ 124211 h 687122"/>
                    <a:gd name="connsiteX111" fmla="*/ 507639 w 608261"/>
                    <a:gd name="connsiteY111" fmla="*/ 118925 h 687122"/>
                    <a:gd name="connsiteX112" fmla="*/ 502353 w 608261"/>
                    <a:gd name="connsiteY112" fmla="*/ 110997 h 687122"/>
                    <a:gd name="connsiteX113" fmla="*/ 499710 w 608261"/>
                    <a:gd name="connsiteY113" fmla="*/ 103069 h 687122"/>
                    <a:gd name="connsiteX114" fmla="*/ 483854 w 608261"/>
                    <a:gd name="connsiteY114" fmla="*/ 97783 h 687122"/>
                    <a:gd name="connsiteX115" fmla="*/ 460069 w 608261"/>
                    <a:gd name="connsiteY115" fmla="*/ 89855 h 687122"/>
                    <a:gd name="connsiteX116" fmla="*/ 436284 w 608261"/>
                    <a:gd name="connsiteY116" fmla="*/ 81926 h 687122"/>
                    <a:gd name="connsiteX117" fmla="*/ 428355 w 608261"/>
                    <a:gd name="connsiteY117" fmla="*/ 79284 h 687122"/>
                    <a:gd name="connsiteX118" fmla="*/ 425713 w 608261"/>
                    <a:gd name="connsiteY118" fmla="*/ 71355 h 687122"/>
                    <a:gd name="connsiteX119" fmla="*/ 420427 w 608261"/>
                    <a:gd name="connsiteY119" fmla="*/ 63427 h 687122"/>
                    <a:gd name="connsiteX120" fmla="*/ 425713 w 608261"/>
                    <a:gd name="connsiteY120" fmla="*/ 47570 h 687122"/>
                    <a:gd name="connsiteX121" fmla="*/ 428355 w 608261"/>
                    <a:gd name="connsiteY121" fmla="*/ 39642 h 687122"/>
                    <a:gd name="connsiteX122" fmla="*/ 425713 w 608261"/>
                    <a:gd name="connsiteY122" fmla="*/ 23785 h 687122"/>
                    <a:gd name="connsiteX123" fmla="*/ 401928 w 608261"/>
                    <a:gd name="connsiteY123" fmla="*/ 23785 h 687122"/>
                    <a:gd name="connsiteX124" fmla="*/ 383428 w 608261"/>
                    <a:gd name="connsiteY124" fmla="*/ 29071 h 687122"/>
                    <a:gd name="connsiteX125" fmla="*/ 375500 w 608261"/>
                    <a:gd name="connsiteY125" fmla="*/ 34356 h 687122"/>
                    <a:gd name="connsiteX126" fmla="*/ 349072 w 608261"/>
                    <a:gd name="connsiteY126" fmla="*/ 36999 h 687122"/>
                    <a:gd name="connsiteX127" fmla="*/ 322644 w 608261"/>
                    <a:gd name="connsiteY127" fmla="*/ 29071 h 687122"/>
                    <a:gd name="connsiteX128" fmla="*/ 314716 w 608261"/>
                    <a:gd name="connsiteY128" fmla="*/ 26428 h 687122"/>
                    <a:gd name="connsiteX129" fmla="*/ 306788 w 608261"/>
                    <a:gd name="connsiteY129" fmla="*/ 23785 h 687122"/>
                    <a:gd name="connsiteX130" fmla="*/ 298859 w 608261"/>
                    <a:gd name="connsiteY130" fmla="*/ 15857 h 687122"/>
                    <a:gd name="connsiteX131" fmla="*/ 285645 w 608261"/>
                    <a:gd name="connsiteY131" fmla="*/ 0 h 687122"/>
                    <a:gd name="connsiteX132" fmla="*/ 269789 w 608261"/>
                    <a:gd name="connsiteY132" fmla="*/ 7929 h 687122"/>
                    <a:gd name="connsiteX133" fmla="*/ 259218 w 608261"/>
                    <a:gd name="connsiteY133" fmla="*/ 21143 h 687122"/>
                    <a:gd name="connsiteX134" fmla="*/ 256575 w 608261"/>
                    <a:gd name="connsiteY134" fmla="*/ 29071 h 687122"/>
                    <a:gd name="connsiteX135" fmla="*/ 248647 w 608261"/>
                    <a:gd name="connsiteY135" fmla="*/ 31714 h 687122"/>
                    <a:gd name="connsiteX136" fmla="*/ 243361 w 608261"/>
                    <a:gd name="connsiteY136" fmla="*/ 47570 h 687122"/>
                    <a:gd name="connsiteX137" fmla="*/ 235433 w 608261"/>
                    <a:gd name="connsiteY137" fmla="*/ 71355 h 687122"/>
                    <a:gd name="connsiteX138" fmla="*/ 227504 w 608261"/>
                    <a:gd name="connsiteY138" fmla="*/ 87212 h 687122"/>
                    <a:gd name="connsiteX139" fmla="*/ 209005 w 608261"/>
                    <a:gd name="connsiteY139" fmla="*/ 92497 h 687122"/>
                    <a:gd name="connsiteX140" fmla="*/ 198434 w 608261"/>
                    <a:gd name="connsiteY140" fmla="*/ 108354 h 687122"/>
                    <a:gd name="connsiteX141" fmla="*/ 193148 w 608261"/>
                    <a:gd name="connsiteY141" fmla="*/ 116282 h 687122"/>
                    <a:gd name="connsiteX142" fmla="*/ 185220 w 608261"/>
                    <a:gd name="connsiteY142" fmla="*/ 124211 h 687122"/>
                    <a:gd name="connsiteX143" fmla="*/ 182577 w 608261"/>
                    <a:gd name="connsiteY143" fmla="*/ 132139 h 687122"/>
                    <a:gd name="connsiteX144" fmla="*/ 177292 w 608261"/>
                    <a:gd name="connsiteY144" fmla="*/ 150638 h 687122"/>
                    <a:gd name="connsiteX145" fmla="*/ 179934 w 608261"/>
                    <a:gd name="connsiteY145" fmla="*/ 158567 h 687122"/>
                    <a:gd name="connsiteX146" fmla="*/ 177292 w 608261"/>
                    <a:gd name="connsiteY146" fmla="*/ 166495 h 687122"/>
                    <a:gd name="connsiteX147" fmla="*/ 165385 w 608261"/>
                    <a:gd name="connsiteY147" fmla="*/ 166233 h 687122"/>
                    <a:gd name="connsiteX0" fmla="*/ 165385 w 612474"/>
                    <a:gd name="connsiteY0" fmla="*/ 166233 h 687122"/>
                    <a:gd name="connsiteX1" fmla="*/ 161862 w 612474"/>
                    <a:gd name="connsiteY1" fmla="*/ 193061 h 687122"/>
                    <a:gd name="connsiteX2" fmla="*/ 168290 w 612474"/>
                    <a:gd name="connsiteY2" fmla="*/ 227541 h 687122"/>
                    <a:gd name="connsiteX3" fmla="*/ 175695 w 612474"/>
                    <a:gd name="connsiteY3" fmla="*/ 253707 h 687122"/>
                    <a:gd name="connsiteX4" fmla="*/ 179934 w 612474"/>
                    <a:gd name="connsiteY4" fmla="*/ 272206 h 687122"/>
                    <a:gd name="connsiteX5" fmla="*/ 169363 w 612474"/>
                    <a:gd name="connsiteY5" fmla="*/ 288063 h 687122"/>
                    <a:gd name="connsiteX6" fmla="*/ 164078 w 612474"/>
                    <a:gd name="connsiteY6" fmla="*/ 303919 h 687122"/>
                    <a:gd name="connsiteX7" fmla="*/ 158792 w 612474"/>
                    <a:gd name="connsiteY7" fmla="*/ 311848 h 687122"/>
                    <a:gd name="connsiteX8" fmla="*/ 145578 w 612474"/>
                    <a:gd name="connsiteY8" fmla="*/ 327704 h 687122"/>
                    <a:gd name="connsiteX9" fmla="*/ 140293 w 612474"/>
                    <a:gd name="connsiteY9" fmla="*/ 343561 h 687122"/>
                    <a:gd name="connsiteX10" fmla="*/ 137650 w 612474"/>
                    <a:gd name="connsiteY10" fmla="*/ 351489 h 687122"/>
                    <a:gd name="connsiteX11" fmla="*/ 128386 w 612474"/>
                    <a:gd name="connsiteY11" fmla="*/ 374751 h 687122"/>
                    <a:gd name="connsiteX12" fmla="*/ 123886 w 612474"/>
                    <a:gd name="connsiteY12" fmla="*/ 401701 h 687122"/>
                    <a:gd name="connsiteX13" fmla="*/ 129171 w 612474"/>
                    <a:gd name="connsiteY13" fmla="*/ 419941 h 687122"/>
                    <a:gd name="connsiteX14" fmla="*/ 136577 w 612474"/>
                    <a:gd name="connsiteY14" fmla="*/ 428392 h 687122"/>
                    <a:gd name="connsiteX15" fmla="*/ 148221 w 612474"/>
                    <a:gd name="connsiteY15" fmla="*/ 443986 h 687122"/>
                    <a:gd name="connsiteX16" fmla="*/ 140293 w 612474"/>
                    <a:gd name="connsiteY16" fmla="*/ 446629 h 687122"/>
                    <a:gd name="connsiteX17" fmla="*/ 124436 w 612474"/>
                    <a:gd name="connsiteY17" fmla="*/ 454558 h 687122"/>
                    <a:gd name="connsiteX18" fmla="*/ 113865 w 612474"/>
                    <a:gd name="connsiteY18" fmla="*/ 467771 h 687122"/>
                    <a:gd name="connsiteX19" fmla="*/ 111222 w 612474"/>
                    <a:gd name="connsiteY19" fmla="*/ 475700 h 687122"/>
                    <a:gd name="connsiteX20" fmla="*/ 103294 w 612474"/>
                    <a:gd name="connsiteY20" fmla="*/ 483628 h 687122"/>
                    <a:gd name="connsiteX21" fmla="*/ 98008 w 612474"/>
                    <a:gd name="connsiteY21" fmla="*/ 491556 h 687122"/>
                    <a:gd name="connsiteX22" fmla="*/ 74223 w 612474"/>
                    <a:gd name="connsiteY22" fmla="*/ 504770 h 687122"/>
                    <a:gd name="connsiteX23" fmla="*/ 66295 w 612474"/>
                    <a:gd name="connsiteY23" fmla="*/ 510056 h 687122"/>
                    <a:gd name="connsiteX24" fmla="*/ 50439 w 612474"/>
                    <a:gd name="connsiteY24" fmla="*/ 517984 h 687122"/>
                    <a:gd name="connsiteX25" fmla="*/ 45153 w 612474"/>
                    <a:gd name="connsiteY25" fmla="*/ 525912 h 687122"/>
                    <a:gd name="connsiteX26" fmla="*/ 34582 w 612474"/>
                    <a:gd name="connsiteY26" fmla="*/ 549697 h 687122"/>
                    <a:gd name="connsiteX27" fmla="*/ 26654 w 612474"/>
                    <a:gd name="connsiteY27" fmla="*/ 552340 h 687122"/>
                    <a:gd name="connsiteX28" fmla="*/ 2869 w 612474"/>
                    <a:gd name="connsiteY28" fmla="*/ 549697 h 687122"/>
                    <a:gd name="connsiteX29" fmla="*/ 226 w 612474"/>
                    <a:gd name="connsiteY29" fmla="*/ 557626 h 687122"/>
                    <a:gd name="connsiteX30" fmla="*/ 8154 w 612474"/>
                    <a:gd name="connsiteY30" fmla="*/ 562911 h 687122"/>
                    <a:gd name="connsiteX31" fmla="*/ 24011 w 612474"/>
                    <a:gd name="connsiteY31" fmla="*/ 568197 h 687122"/>
                    <a:gd name="connsiteX32" fmla="*/ 31939 w 612474"/>
                    <a:gd name="connsiteY32" fmla="*/ 570840 h 687122"/>
                    <a:gd name="connsiteX33" fmla="*/ 39867 w 612474"/>
                    <a:gd name="connsiteY33" fmla="*/ 576125 h 687122"/>
                    <a:gd name="connsiteX34" fmla="*/ 47796 w 612474"/>
                    <a:gd name="connsiteY34" fmla="*/ 599910 h 687122"/>
                    <a:gd name="connsiteX35" fmla="*/ 50439 w 612474"/>
                    <a:gd name="connsiteY35" fmla="*/ 607838 h 687122"/>
                    <a:gd name="connsiteX36" fmla="*/ 58367 w 612474"/>
                    <a:gd name="connsiteY36" fmla="*/ 613124 h 687122"/>
                    <a:gd name="connsiteX37" fmla="*/ 68938 w 612474"/>
                    <a:gd name="connsiteY37" fmla="*/ 628981 h 687122"/>
                    <a:gd name="connsiteX38" fmla="*/ 92723 w 612474"/>
                    <a:gd name="connsiteY38" fmla="*/ 644837 h 687122"/>
                    <a:gd name="connsiteX39" fmla="*/ 100651 w 612474"/>
                    <a:gd name="connsiteY39" fmla="*/ 650123 h 687122"/>
                    <a:gd name="connsiteX40" fmla="*/ 119151 w 612474"/>
                    <a:gd name="connsiteY40" fmla="*/ 655408 h 687122"/>
                    <a:gd name="connsiteX41" fmla="*/ 135007 w 612474"/>
                    <a:gd name="connsiteY41" fmla="*/ 658051 h 687122"/>
                    <a:gd name="connsiteX42" fmla="*/ 158792 w 612474"/>
                    <a:gd name="connsiteY42" fmla="*/ 668622 h 687122"/>
                    <a:gd name="connsiteX43" fmla="*/ 166721 w 612474"/>
                    <a:gd name="connsiteY43" fmla="*/ 671265 h 687122"/>
                    <a:gd name="connsiteX44" fmla="*/ 174649 w 612474"/>
                    <a:gd name="connsiteY44" fmla="*/ 679193 h 687122"/>
                    <a:gd name="connsiteX45" fmla="*/ 182577 w 612474"/>
                    <a:gd name="connsiteY45" fmla="*/ 681836 h 687122"/>
                    <a:gd name="connsiteX46" fmla="*/ 190506 w 612474"/>
                    <a:gd name="connsiteY46" fmla="*/ 687122 h 687122"/>
                    <a:gd name="connsiteX47" fmla="*/ 227504 w 612474"/>
                    <a:gd name="connsiteY47" fmla="*/ 679193 h 687122"/>
                    <a:gd name="connsiteX48" fmla="*/ 235433 w 612474"/>
                    <a:gd name="connsiteY48" fmla="*/ 676551 h 687122"/>
                    <a:gd name="connsiteX49" fmla="*/ 248647 w 612474"/>
                    <a:gd name="connsiteY49" fmla="*/ 665980 h 687122"/>
                    <a:gd name="connsiteX50" fmla="*/ 261860 w 612474"/>
                    <a:gd name="connsiteY50" fmla="*/ 655408 h 687122"/>
                    <a:gd name="connsiteX51" fmla="*/ 267146 w 612474"/>
                    <a:gd name="connsiteY51" fmla="*/ 647480 h 687122"/>
                    <a:gd name="connsiteX52" fmla="*/ 277717 w 612474"/>
                    <a:gd name="connsiteY52" fmla="*/ 623695 h 687122"/>
                    <a:gd name="connsiteX53" fmla="*/ 285645 w 612474"/>
                    <a:gd name="connsiteY53" fmla="*/ 621052 h 687122"/>
                    <a:gd name="connsiteX54" fmla="*/ 301502 w 612474"/>
                    <a:gd name="connsiteY54" fmla="*/ 607838 h 687122"/>
                    <a:gd name="connsiteX55" fmla="*/ 309430 w 612474"/>
                    <a:gd name="connsiteY55" fmla="*/ 602553 h 687122"/>
                    <a:gd name="connsiteX56" fmla="*/ 314716 w 612474"/>
                    <a:gd name="connsiteY56" fmla="*/ 594625 h 687122"/>
                    <a:gd name="connsiteX57" fmla="*/ 333215 w 612474"/>
                    <a:gd name="connsiteY57" fmla="*/ 570840 h 687122"/>
                    <a:gd name="connsiteX58" fmla="*/ 335858 w 612474"/>
                    <a:gd name="connsiteY58" fmla="*/ 562911 h 687122"/>
                    <a:gd name="connsiteX59" fmla="*/ 359643 w 612474"/>
                    <a:gd name="connsiteY59" fmla="*/ 552340 h 687122"/>
                    <a:gd name="connsiteX60" fmla="*/ 367571 w 612474"/>
                    <a:gd name="connsiteY60" fmla="*/ 549697 h 687122"/>
                    <a:gd name="connsiteX61" fmla="*/ 386071 w 612474"/>
                    <a:gd name="connsiteY61" fmla="*/ 552340 h 687122"/>
                    <a:gd name="connsiteX62" fmla="*/ 393999 w 612474"/>
                    <a:gd name="connsiteY62" fmla="*/ 557626 h 687122"/>
                    <a:gd name="connsiteX63" fmla="*/ 401928 w 612474"/>
                    <a:gd name="connsiteY63" fmla="*/ 560269 h 687122"/>
                    <a:gd name="connsiteX64" fmla="*/ 409856 w 612474"/>
                    <a:gd name="connsiteY64" fmla="*/ 565554 h 687122"/>
                    <a:gd name="connsiteX65" fmla="*/ 417784 w 612474"/>
                    <a:gd name="connsiteY65" fmla="*/ 568197 h 687122"/>
                    <a:gd name="connsiteX66" fmla="*/ 425713 w 612474"/>
                    <a:gd name="connsiteY66" fmla="*/ 573482 h 687122"/>
                    <a:gd name="connsiteX67" fmla="*/ 441569 w 612474"/>
                    <a:gd name="connsiteY67" fmla="*/ 581411 h 687122"/>
                    <a:gd name="connsiteX68" fmla="*/ 446855 w 612474"/>
                    <a:gd name="connsiteY68" fmla="*/ 589339 h 687122"/>
                    <a:gd name="connsiteX69" fmla="*/ 460069 w 612474"/>
                    <a:gd name="connsiteY69" fmla="*/ 599910 h 687122"/>
                    <a:gd name="connsiteX70" fmla="*/ 470640 w 612474"/>
                    <a:gd name="connsiteY70" fmla="*/ 623695 h 687122"/>
                    <a:gd name="connsiteX71" fmla="*/ 481211 w 612474"/>
                    <a:gd name="connsiteY71" fmla="*/ 634266 h 687122"/>
                    <a:gd name="connsiteX72" fmla="*/ 491782 w 612474"/>
                    <a:gd name="connsiteY72" fmla="*/ 644837 h 687122"/>
                    <a:gd name="connsiteX73" fmla="*/ 499710 w 612474"/>
                    <a:gd name="connsiteY73" fmla="*/ 642195 h 687122"/>
                    <a:gd name="connsiteX74" fmla="*/ 507639 w 612474"/>
                    <a:gd name="connsiteY74" fmla="*/ 621052 h 687122"/>
                    <a:gd name="connsiteX75" fmla="*/ 515567 w 612474"/>
                    <a:gd name="connsiteY75" fmla="*/ 605196 h 687122"/>
                    <a:gd name="connsiteX76" fmla="*/ 523495 w 612474"/>
                    <a:gd name="connsiteY76" fmla="*/ 589339 h 687122"/>
                    <a:gd name="connsiteX77" fmla="*/ 526138 w 612474"/>
                    <a:gd name="connsiteY77" fmla="*/ 581411 h 687122"/>
                    <a:gd name="connsiteX78" fmla="*/ 536709 w 612474"/>
                    <a:gd name="connsiteY78" fmla="*/ 565554 h 687122"/>
                    <a:gd name="connsiteX79" fmla="*/ 539352 w 612474"/>
                    <a:gd name="connsiteY79" fmla="*/ 554983 h 687122"/>
                    <a:gd name="connsiteX80" fmla="*/ 557851 w 612474"/>
                    <a:gd name="connsiteY80" fmla="*/ 531198 h 687122"/>
                    <a:gd name="connsiteX81" fmla="*/ 568422 w 612474"/>
                    <a:gd name="connsiteY81" fmla="*/ 515341 h 687122"/>
                    <a:gd name="connsiteX82" fmla="*/ 576351 w 612474"/>
                    <a:gd name="connsiteY82" fmla="*/ 478343 h 687122"/>
                    <a:gd name="connsiteX83" fmla="*/ 586922 w 612474"/>
                    <a:gd name="connsiteY83" fmla="*/ 462486 h 687122"/>
                    <a:gd name="connsiteX84" fmla="*/ 602778 w 612474"/>
                    <a:gd name="connsiteY84" fmla="*/ 451915 h 687122"/>
                    <a:gd name="connsiteX85" fmla="*/ 605421 w 612474"/>
                    <a:gd name="connsiteY85" fmla="*/ 443986 h 687122"/>
                    <a:gd name="connsiteX86" fmla="*/ 597493 w 612474"/>
                    <a:gd name="connsiteY86" fmla="*/ 417559 h 687122"/>
                    <a:gd name="connsiteX87" fmla="*/ 594850 w 612474"/>
                    <a:gd name="connsiteY87" fmla="*/ 409630 h 687122"/>
                    <a:gd name="connsiteX88" fmla="*/ 592207 w 612474"/>
                    <a:gd name="connsiteY88" fmla="*/ 401702 h 687122"/>
                    <a:gd name="connsiteX89" fmla="*/ 586922 w 612474"/>
                    <a:gd name="connsiteY89" fmla="*/ 380560 h 687122"/>
                    <a:gd name="connsiteX90" fmla="*/ 589565 w 612474"/>
                    <a:gd name="connsiteY90" fmla="*/ 362060 h 687122"/>
                    <a:gd name="connsiteX91" fmla="*/ 592207 w 612474"/>
                    <a:gd name="connsiteY91" fmla="*/ 354132 h 687122"/>
                    <a:gd name="connsiteX92" fmla="*/ 586922 w 612474"/>
                    <a:gd name="connsiteY92" fmla="*/ 346204 h 687122"/>
                    <a:gd name="connsiteX93" fmla="*/ 584279 w 612474"/>
                    <a:gd name="connsiteY93" fmla="*/ 335633 h 687122"/>
                    <a:gd name="connsiteX94" fmla="*/ 573708 w 612474"/>
                    <a:gd name="connsiteY94" fmla="*/ 319776 h 687122"/>
                    <a:gd name="connsiteX95" fmla="*/ 578993 w 612474"/>
                    <a:gd name="connsiteY95" fmla="*/ 311848 h 687122"/>
                    <a:gd name="connsiteX96" fmla="*/ 586922 w 612474"/>
                    <a:gd name="connsiteY96" fmla="*/ 309205 h 687122"/>
                    <a:gd name="connsiteX97" fmla="*/ 594850 w 612474"/>
                    <a:gd name="connsiteY97" fmla="*/ 303919 h 687122"/>
                    <a:gd name="connsiteX98" fmla="*/ 600136 w 612474"/>
                    <a:gd name="connsiteY98" fmla="*/ 295991 h 687122"/>
                    <a:gd name="connsiteX99" fmla="*/ 608064 w 612474"/>
                    <a:gd name="connsiteY99" fmla="*/ 290706 h 687122"/>
                    <a:gd name="connsiteX100" fmla="*/ 612042 w 612474"/>
                    <a:gd name="connsiteY100" fmla="*/ 266136 h 687122"/>
                    <a:gd name="connsiteX101" fmla="*/ 594850 w 612474"/>
                    <a:gd name="connsiteY101" fmla="*/ 243136 h 687122"/>
                    <a:gd name="connsiteX102" fmla="*/ 592207 w 612474"/>
                    <a:gd name="connsiteY102" fmla="*/ 235207 h 687122"/>
                    <a:gd name="connsiteX103" fmla="*/ 589565 w 612474"/>
                    <a:gd name="connsiteY103" fmla="*/ 208780 h 687122"/>
                    <a:gd name="connsiteX104" fmla="*/ 584279 w 612474"/>
                    <a:gd name="connsiteY104" fmla="*/ 177066 h 687122"/>
                    <a:gd name="connsiteX105" fmla="*/ 581636 w 612474"/>
                    <a:gd name="connsiteY105" fmla="*/ 155924 h 687122"/>
                    <a:gd name="connsiteX106" fmla="*/ 565780 w 612474"/>
                    <a:gd name="connsiteY106" fmla="*/ 150638 h 687122"/>
                    <a:gd name="connsiteX107" fmla="*/ 557851 w 612474"/>
                    <a:gd name="connsiteY107" fmla="*/ 147996 h 687122"/>
                    <a:gd name="connsiteX108" fmla="*/ 549923 w 612474"/>
                    <a:gd name="connsiteY108" fmla="*/ 140067 h 687122"/>
                    <a:gd name="connsiteX109" fmla="*/ 541995 w 612474"/>
                    <a:gd name="connsiteY109" fmla="*/ 134782 h 687122"/>
                    <a:gd name="connsiteX110" fmla="*/ 528781 w 612474"/>
                    <a:gd name="connsiteY110" fmla="*/ 124211 h 687122"/>
                    <a:gd name="connsiteX111" fmla="*/ 507639 w 612474"/>
                    <a:gd name="connsiteY111" fmla="*/ 118925 h 687122"/>
                    <a:gd name="connsiteX112" fmla="*/ 502353 w 612474"/>
                    <a:gd name="connsiteY112" fmla="*/ 110997 h 687122"/>
                    <a:gd name="connsiteX113" fmla="*/ 499710 w 612474"/>
                    <a:gd name="connsiteY113" fmla="*/ 103069 h 687122"/>
                    <a:gd name="connsiteX114" fmla="*/ 483854 w 612474"/>
                    <a:gd name="connsiteY114" fmla="*/ 97783 h 687122"/>
                    <a:gd name="connsiteX115" fmla="*/ 460069 w 612474"/>
                    <a:gd name="connsiteY115" fmla="*/ 89855 h 687122"/>
                    <a:gd name="connsiteX116" fmla="*/ 436284 w 612474"/>
                    <a:gd name="connsiteY116" fmla="*/ 81926 h 687122"/>
                    <a:gd name="connsiteX117" fmla="*/ 428355 w 612474"/>
                    <a:gd name="connsiteY117" fmla="*/ 79284 h 687122"/>
                    <a:gd name="connsiteX118" fmla="*/ 425713 w 612474"/>
                    <a:gd name="connsiteY118" fmla="*/ 71355 h 687122"/>
                    <a:gd name="connsiteX119" fmla="*/ 420427 w 612474"/>
                    <a:gd name="connsiteY119" fmla="*/ 63427 h 687122"/>
                    <a:gd name="connsiteX120" fmla="*/ 425713 w 612474"/>
                    <a:gd name="connsiteY120" fmla="*/ 47570 h 687122"/>
                    <a:gd name="connsiteX121" fmla="*/ 428355 w 612474"/>
                    <a:gd name="connsiteY121" fmla="*/ 39642 h 687122"/>
                    <a:gd name="connsiteX122" fmla="*/ 425713 w 612474"/>
                    <a:gd name="connsiteY122" fmla="*/ 23785 h 687122"/>
                    <a:gd name="connsiteX123" fmla="*/ 401928 w 612474"/>
                    <a:gd name="connsiteY123" fmla="*/ 23785 h 687122"/>
                    <a:gd name="connsiteX124" fmla="*/ 383428 w 612474"/>
                    <a:gd name="connsiteY124" fmla="*/ 29071 h 687122"/>
                    <a:gd name="connsiteX125" fmla="*/ 375500 w 612474"/>
                    <a:gd name="connsiteY125" fmla="*/ 34356 h 687122"/>
                    <a:gd name="connsiteX126" fmla="*/ 349072 w 612474"/>
                    <a:gd name="connsiteY126" fmla="*/ 36999 h 687122"/>
                    <a:gd name="connsiteX127" fmla="*/ 322644 w 612474"/>
                    <a:gd name="connsiteY127" fmla="*/ 29071 h 687122"/>
                    <a:gd name="connsiteX128" fmla="*/ 314716 w 612474"/>
                    <a:gd name="connsiteY128" fmla="*/ 26428 h 687122"/>
                    <a:gd name="connsiteX129" fmla="*/ 306788 w 612474"/>
                    <a:gd name="connsiteY129" fmla="*/ 23785 h 687122"/>
                    <a:gd name="connsiteX130" fmla="*/ 298859 w 612474"/>
                    <a:gd name="connsiteY130" fmla="*/ 15857 h 687122"/>
                    <a:gd name="connsiteX131" fmla="*/ 285645 w 612474"/>
                    <a:gd name="connsiteY131" fmla="*/ 0 h 687122"/>
                    <a:gd name="connsiteX132" fmla="*/ 269789 w 612474"/>
                    <a:gd name="connsiteY132" fmla="*/ 7929 h 687122"/>
                    <a:gd name="connsiteX133" fmla="*/ 259218 w 612474"/>
                    <a:gd name="connsiteY133" fmla="*/ 21143 h 687122"/>
                    <a:gd name="connsiteX134" fmla="*/ 256575 w 612474"/>
                    <a:gd name="connsiteY134" fmla="*/ 29071 h 687122"/>
                    <a:gd name="connsiteX135" fmla="*/ 248647 w 612474"/>
                    <a:gd name="connsiteY135" fmla="*/ 31714 h 687122"/>
                    <a:gd name="connsiteX136" fmla="*/ 243361 w 612474"/>
                    <a:gd name="connsiteY136" fmla="*/ 47570 h 687122"/>
                    <a:gd name="connsiteX137" fmla="*/ 235433 w 612474"/>
                    <a:gd name="connsiteY137" fmla="*/ 71355 h 687122"/>
                    <a:gd name="connsiteX138" fmla="*/ 227504 w 612474"/>
                    <a:gd name="connsiteY138" fmla="*/ 87212 h 687122"/>
                    <a:gd name="connsiteX139" fmla="*/ 209005 w 612474"/>
                    <a:gd name="connsiteY139" fmla="*/ 92497 h 687122"/>
                    <a:gd name="connsiteX140" fmla="*/ 198434 w 612474"/>
                    <a:gd name="connsiteY140" fmla="*/ 108354 h 687122"/>
                    <a:gd name="connsiteX141" fmla="*/ 193148 w 612474"/>
                    <a:gd name="connsiteY141" fmla="*/ 116282 h 687122"/>
                    <a:gd name="connsiteX142" fmla="*/ 185220 w 612474"/>
                    <a:gd name="connsiteY142" fmla="*/ 124211 h 687122"/>
                    <a:gd name="connsiteX143" fmla="*/ 182577 w 612474"/>
                    <a:gd name="connsiteY143" fmla="*/ 132139 h 687122"/>
                    <a:gd name="connsiteX144" fmla="*/ 177292 w 612474"/>
                    <a:gd name="connsiteY144" fmla="*/ 150638 h 687122"/>
                    <a:gd name="connsiteX145" fmla="*/ 179934 w 612474"/>
                    <a:gd name="connsiteY145" fmla="*/ 158567 h 687122"/>
                    <a:gd name="connsiteX146" fmla="*/ 177292 w 612474"/>
                    <a:gd name="connsiteY146" fmla="*/ 166495 h 687122"/>
                    <a:gd name="connsiteX147" fmla="*/ 165385 w 612474"/>
                    <a:gd name="connsiteY147" fmla="*/ 166233 h 687122"/>
                    <a:gd name="connsiteX0" fmla="*/ 165385 w 612128"/>
                    <a:gd name="connsiteY0" fmla="*/ 166233 h 687122"/>
                    <a:gd name="connsiteX1" fmla="*/ 161862 w 612128"/>
                    <a:gd name="connsiteY1" fmla="*/ 193061 h 687122"/>
                    <a:gd name="connsiteX2" fmla="*/ 168290 w 612128"/>
                    <a:gd name="connsiteY2" fmla="*/ 227541 h 687122"/>
                    <a:gd name="connsiteX3" fmla="*/ 175695 w 612128"/>
                    <a:gd name="connsiteY3" fmla="*/ 253707 h 687122"/>
                    <a:gd name="connsiteX4" fmla="*/ 179934 w 612128"/>
                    <a:gd name="connsiteY4" fmla="*/ 272206 h 687122"/>
                    <a:gd name="connsiteX5" fmla="*/ 169363 w 612128"/>
                    <a:gd name="connsiteY5" fmla="*/ 288063 h 687122"/>
                    <a:gd name="connsiteX6" fmla="*/ 164078 w 612128"/>
                    <a:gd name="connsiteY6" fmla="*/ 303919 h 687122"/>
                    <a:gd name="connsiteX7" fmla="*/ 158792 w 612128"/>
                    <a:gd name="connsiteY7" fmla="*/ 311848 h 687122"/>
                    <a:gd name="connsiteX8" fmla="*/ 145578 w 612128"/>
                    <a:gd name="connsiteY8" fmla="*/ 327704 h 687122"/>
                    <a:gd name="connsiteX9" fmla="*/ 140293 w 612128"/>
                    <a:gd name="connsiteY9" fmla="*/ 343561 h 687122"/>
                    <a:gd name="connsiteX10" fmla="*/ 137650 w 612128"/>
                    <a:gd name="connsiteY10" fmla="*/ 351489 h 687122"/>
                    <a:gd name="connsiteX11" fmla="*/ 128386 w 612128"/>
                    <a:gd name="connsiteY11" fmla="*/ 374751 h 687122"/>
                    <a:gd name="connsiteX12" fmla="*/ 123886 w 612128"/>
                    <a:gd name="connsiteY12" fmla="*/ 401701 h 687122"/>
                    <a:gd name="connsiteX13" fmla="*/ 129171 w 612128"/>
                    <a:gd name="connsiteY13" fmla="*/ 419941 h 687122"/>
                    <a:gd name="connsiteX14" fmla="*/ 136577 w 612128"/>
                    <a:gd name="connsiteY14" fmla="*/ 428392 h 687122"/>
                    <a:gd name="connsiteX15" fmla="*/ 148221 w 612128"/>
                    <a:gd name="connsiteY15" fmla="*/ 443986 h 687122"/>
                    <a:gd name="connsiteX16" fmla="*/ 140293 w 612128"/>
                    <a:gd name="connsiteY16" fmla="*/ 446629 h 687122"/>
                    <a:gd name="connsiteX17" fmla="*/ 124436 w 612128"/>
                    <a:gd name="connsiteY17" fmla="*/ 454558 h 687122"/>
                    <a:gd name="connsiteX18" fmla="*/ 113865 w 612128"/>
                    <a:gd name="connsiteY18" fmla="*/ 467771 h 687122"/>
                    <a:gd name="connsiteX19" fmla="*/ 111222 w 612128"/>
                    <a:gd name="connsiteY19" fmla="*/ 475700 h 687122"/>
                    <a:gd name="connsiteX20" fmla="*/ 103294 w 612128"/>
                    <a:gd name="connsiteY20" fmla="*/ 483628 h 687122"/>
                    <a:gd name="connsiteX21" fmla="*/ 98008 w 612128"/>
                    <a:gd name="connsiteY21" fmla="*/ 491556 h 687122"/>
                    <a:gd name="connsiteX22" fmla="*/ 74223 w 612128"/>
                    <a:gd name="connsiteY22" fmla="*/ 504770 h 687122"/>
                    <a:gd name="connsiteX23" fmla="*/ 66295 w 612128"/>
                    <a:gd name="connsiteY23" fmla="*/ 510056 h 687122"/>
                    <a:gd name="connsiteX24" fmla="*/ 50439 w 612128"/>
                    <a:gd name="connsiteY24" fmla="*/ 517984 h 687122"/>
                    <a:gd name="connsiteX25" fmla="*/ 45153 w 612128"/>
                    <a:gd name="connsiteY25" fmla="*/ 525912 h 687122"/>
                    <a:gd name="connsiteX26" fmla="*/ 34582 w 612128"/>
                    <a:gd name="connsiteY26" fmla="*/ 549697 h 687122"/>
                    <a:gd name="connsiteX27" fmla="*/ 26654 w 612128"/>
                    <a:gd name="connsiteY27" fmla="*/ 552340 h 687122"/>
                    <a:gd name="connsiteX28" fmla="*/ 2869 w 612128"/>
                    <a:gd name="connsiteY28" fmla="*/ 549697 h 687122"/>
                    <a:gd name="connsiteX29" fmla="*/ 226 w 612128"/>
                    <a:gd name="connsiteY29" fmla="*/ 557626 h 687122"/>
                    <a:gd name="connsiteX30" fmla="*/ 8154 w 612128"/>
                    <a:gd name="connsiteY30" fmla="*/ 562911 h 687122"/>
                    <a:gd name="connsiteX31" fmla="*/ 24011 w 612128"/>
                    <a:gd name="connsiteY31" fmla="*/ 568197 h 687122"/>
                    <a:gd name="connsiteX32" fmla="*/ 31939 w 612128"/>
                    <a:gd name="connsiteY32" fmla="*/ 570840 h 687122"/>
                    <a:gd name="connsiteX33" fmla="*/ 39867 w 612128"/>
                    <a:gd name="connsiteY33" fmla="*/ 576125 h 687122"/>
                    <a:gd name="connsiteX34" fmla="*/ 47796 w 612128"/>
                    <a:gd name="connsiteY34" fmla="*/ 599910 h 687122"/>
                    <a:gd name="connsiteX35" fmla="*/ 50439 w 612128"/>
                    <a:gd name="connsiteY35" fmla="*/ 607838 h 687122"/>
                    <a:gd name="connsiteX36" fmla="*/ 58367 w 612128"/>
                    <a:gd name="connsiteY36" fmla="*/ 613124 h 687122"/>
                    <a:gd name="connsiteX37" fmla="*/ 68938 w 612128"/>
                    <a:gd name="connsiteY37" fmla="*/ 628981 h 687122"/>
                    <a:gd name="connsiteX38" fmla="*/ 92723 w 612128"/>
                    <a:gd name="connsiteY38" fmla="*/ 644837 h 687122"/>
                    <a:gd name="connsiteX39" fmla="*/ 100651 w 612128"/>
                    <a:gd name="connsiteY39" fmla="*/ 650123 h 687122"/>
                    <a:gd name="connsiteX40" fmla="*/ 119151 w 612128"/>
                    <a:gd name="connsiteY40" fmla="*/ 655408 h 687122"/>
                    <a:gd name="connsiteX41" fmla="*/ 135007 w 612128"/>
                    <a:gd name="connsiteY41" fmla="*/ 658051 h 687122"/>
                    <a:gd name="connsiteX42" fmla="*/ 158792 w 612128"/>
                    <a:gd name="connsiteY42" fmla="*/ 668622 h 687122"/>
                    <a:gd name="connsiteX43" fmla="*/ 166721 w 612128"/>
                    <a:gd name="connsiteY43" fmla="*/ 671265 h 687122"/>
                    <a:gd name="connsiteX44" fmla="*/ 174649 w 612128"/>
                    <a:gd name="connsiteY44" fmla="*/ 679193 h 687122"/>
                    <a:gd name="connsiteX45" fmla="*/ 182577 w 612128"/>
                    <a:gd name="connsiteY45" fmla="*/ 681836 h 687122"/>
                    <a:gd name="connsiteX46" fmla="*/ 190506 w 612128"/>
                    <a:gd name="connsiteY46" fmla="*/ 687122 h 687122"/>
                    <a:gd name="connsiteX47" fmla="*/ 227504 w 612128"/>
                    <a:gd name="connsiteY47" fmla="*/ 679193 h 687122"/>
                    <a:gd name="connsiteX48" fmla="*/ 235433 w 612128"/>
                    <a:gd name="connsiteY48" fmla="*/ 676551 h 687122"/>
                    <a:gd name="connsiteX49" fmla="*/ 248647 w 612128"/>
                    <a:gd name="connsiteY49" fmla="*/ 665980 h 687122"/>
                    <a:gd name="connsiteX50" fmla="*/ 261860 w 612128"/>
                    <a:gd name="connsiteY50" fmla="*/ 655408 h 687122"/>
                    <a:gd name="connsiteX51" fmla="*/ 267146 w 612128"/>
                    <a:gd name="connsiteY51" fmla="*/ 647480 h 687122"/>
                    <a:gd name="connsiteX52" fmla="*/ 277717 w 612128"/>
                    <a:gd name="connsiteY52" fmla="*/ 623695 h 687122"/>
                    <a:gd name="connsiteX53" fmla="*/ 285645 w 612128"/>
                    <a:gd name="connsiteY53" fmla="*/ 621052 h 687122"/>
                    <a:gd name="connsiteX54" fmla="*/ 301502 w 612128"/>
                    <a:gd name="connsiteY54" fmla="*/ 607838 h 687122"/>
                    <a:gd name="connsiteX55" fmla="*/ 309430 w 612128"/>
                    <a:gd name="connsiteY55" fmla="*/ 602553 h 687122"/>
                    <a:gd name="connsiteX56" fmla="*/ 314716 w 612128"/>
                    <a:gd name="connsiteY56" fmla="*/ 594625 h 687122"/>
                    <a:gd name="connsiteX57" fmla="*/ 333215 w 612128"/>
                    <a:gd name="connsiteY57" fmla="*/ 570840 h 687122"/>
                    <a:gd name="connsiteX58" fmla="*/ 335858 w 612128"/>
                    <a:gd name="connsiteY58" fmla="*/ 562911 h 687122"/>
                    <a:gd name="connsiteX59" fmla="*/ 359643 w 612128"/>
                    <a:gd name="connsiteY59" fmla="*/ 552340 h 687122"/>
                    <a:gd name="connsiteX60" fmla="*/ 367571 w 612128"/>
                    <a:gd name="connsiteY60" fmla="*/ 549697 h 687122"/>
                    <a:gd name="connsiteX61" fmla="*/ 386071 w 612128"/>
                    <a:gd name="connsiteY61" fmla="*/ 552340 h 687122"/>
                    <a:gd name="connsiteX62" fmla="*/ 393999 w 612128"/>
                    <a:gd name="connsiteY62" fmla="*/ 557626 h 687122"/>
                    <a:gd name="connsiteX63" fmla="*/ 401928 w 612128"/>
                    <a:gd name="connsiteY63" fmla="*/ 560269 h 687122"/>
                    <a:gd name="connsiteX64" fmla="*/ 409856 w 612128"/>
                    <a:gd name="connsiteY64" fmla="*/ 565554 h 687122"/>
                    <a:gd name="connsiteX65" fmla="*/ 417784 w 612128"/>
                    <a:gd name="connsiteY65" fmla="*/ 568197 h 687122"/>
                    <a:gd name="connsiteX66" fmla="*/ 425713 w 612128"/>
                    <a:gd name="connsiteY66" fmla="*/ 573482 h 687122"/>
                    <a:gd name="connsiteX67" fmla="*/ 441569 w 612128"/>
                    <a:gd name="connsiteY67" fmla="*/ 581411 h 687122"/>
                    <a:gd name="connsiteX68" fmla="*/ 446855 w 612128"/>
                    <a:gd name="connsiteY68" fmla="*/ 589339 h 687122"/>
                    <a:gd name="connsiteX69" fmla="*/ 460069 w 612128"/>
                    <a:gd name="connsiteY69" fmla="*/ 599910 h 687122"/>
                    <a:gd name="connsiteX70" fmla="*/ 470640 w 612128"/>
                    <a:gd name="connsiteY70" fmla="*/ 623695 h 687122"/>
                    <a:gd name="connsiteX71" fmla="*/ 481211 w 612128"/>
                    <a:gd name="connsiteY71" fmla="*/ 634266 h 687122"/>
                    <a:gd name="connsiteX72" fmla="*/ 491782 w 612128"/>
                    <a:gd name="connsiteY72" fmla="*/ 644837 h 687122"/>
                    <a:gd name="connsiteX73" fmla="*/ 499710 w 612128"/>
                    <a:gd name="connsiteY73" fmla="*/ 642195 h 687122"/>
                    <a:gd name="connsiteX74" fmla="*/ 507639 w 612128"/>
                    <a:gd name="connsiteY74" fmla="*/ 621052 h 687122"/>
                    <a:gd name="connsiteX75" fmla="*/ 515567 w 612128"/>
                    <a:gd name="connsiteY75" fmla="*/ 605196 h 687122"/>
                    <a:gd name="connsiteX76" fmla="*/ 523495 w 612128"/>
                    <a:gd name="connsiteY76" fmla="*/ 589339 h 687122"/>
                    <a:gd name="connsiteX77" fmla="*/ 526138 w 612128"/>
                    <a:gd name="connsiteY77" fmla="*/ 581411 h 687122"/>
                    <a:gd name="connsiteX78" fmla="*/ 536709 w 612128"/>
                    <a:gd name="connsiteY78" fmla="*/ 565554 h 687122"/>
                    <a:gd name="connsiteX79" fmla="*/ 539352 w 612128"/>
                    <a:gd name="connsiteY79" fmla="*/ 554983 h 687122"/>
                    <a:gd name="connsiteX80" fmla="*/ 557851 w 612128"/>
                    <a:gd name="connsiteY80" fmla="*/ 531198 h 687122"/>
                    <a:gd name="connsiteX81" fmla="*/ 568422 w 612128"/>
                    <a:gd name="connsiteY81" fmla="*/ 515341 h 687122"/>
                    <a:gd name="connsiteX82" fmla="*/ 576351 w 612128"/>
                    <a:gd name="connsiteY82" fmla="*/ 478343 h 687122"/>
                    <a:gd name="connsiteX83" fmla="*/ 586922 w 612128"/>
                    <a:gd name="connsiteY83" fmla="*/ 462486 h 687122"/>
                    <a:gd name="connsiteX84" fmla="*/ 602778 w 612128"/>
                    <a:gd name="connsiteY84" fmla="*/ 451915 h 687122"/>
                    <a:gd name="connsiteX85" fmla="*/ 605421 w 612128"/>
                    <a:gd name="connsiteY85" fmla="*/ 443986 h 687122"/>
                    <a:gd name="connsiteX86" fmla="*/ 597493 w 612128"/>
                    <a:gd name="connsiteY86" fmla="*/ 417559 h 687122"/>
                    <a:gd name="connsiteX87" fmla="*/ 594850 w 612128"/>
                    <a:gd name="connsiteY87" fmla="*/ 409630 h 687122"/>
                    <a:gd name="connsiteX88" fmla="*/ 592207 w 612128"/>
                    <a:gd name="connsiteY88" fmla="*/ 401702 h 687122"/>
                    <a:gd name="connsiteX89" fmla="*/ 586922 w 612128"/>
                    <a:gd name="connsiteY89" fmla="*/ 380560 h 687122"/>
                    <a:gd name="connsiteX90" fmla="*/ 589565 w 612128"/>
                    <a:gd name="connsiteY90" fmla="*/ 362060 h 687122"/>
                    <a:gd name="connsiteX91" fmla="*/ 592207 w 612128"/>
                    <a:gd name="connsiteY91" fmla="*/ 354132 h 687122"/>
                    <a:gd name="connsiteX92" fmla="*/ 586922 w 612128"/>
                    <a:gd name="connsiteY92" fmla="*/ 346204 h 687122"/>
                    <a:gd name="connsiteX93" fmla="*/ 584279 w 612128"/>
                    <a:gd name="connsiteY93" fmla="*/ 335633 h 687122"/>
                    <a:gd name="connsiteX94" fmla="*/ 573708 w 612128"/>
                    <a:gd name="connsiteY94" fmla="*/ 319776 h 687122"/>
                    <a:gd name="connsiteX95" fmla="*/ 578993 w 612128"/>
                    <a:gd name="connsiteY95" fmla="*/ 311848 h 687122"/>
                    <a:gd name="connsiteX96" fmla="*/ 586922 w 612128"/>
                    <a:gd name="connsiteY96" fmla="*/ 309205 h 687122"/>
                    <a:gd name="connsiteX97" fmla="*/ 594850 w 612128"/>
                    <a:gd name="connsiteY97" fmla="*/ 303919 h 687122"/>
                    <a:gd name="connsiteX98" fmla="*/ 600136 w 612128"/>
                    <a:gd name="connsiteY98" fmla="*/ 295991 h 687122"/>
                    <a:gd name="connsiteX99" fmla="*/ 608064 w 612128"/>
                    <a:gd name="connsiteY99" fmla="*/ 290706 h 687122"/>
                    <a:gd name="connsiteX100" fmla="*/ 612042 w 612128"/>
                    <a:gd name="connsiteY100" fmla="*/ 266136 h 687122"/>
                    <a:gd name="connsiteX101" fmla="*/ 609137 w 612128"/>
                    <a:gd name="connsiteY101" fmla="*/ 235992 h 687122"/>
                    <a:gd name="connsiteX102" fmla="*/ 592207 w 612128"/>
                    <a:gd name="connsiteY102" fmla="*/ 235207 h 687122"/>
                    <a:gd name="connsiteX103" fmla="*/ 589565 w 612128"/>
                    <a:gd name="connsiteY103" fmla="*/ 208780 h 687122"/>
                    <a:gd name="connsiteX104" fmla="*/ 584279 w 612128"/>
                    <a:gd name="connsiteY104" fmla="*/ 177066 h 687122"/>
                    <a:gd name="connsiteX105" fmla="*/ 581636 w 612128"/>
                    <a:gd name="connsiteY105" fmla="*/ 155924 h 687122"/>
                    <a:gd name="connsiteX106" fmla="*/ 565780 w 612128"/>
                    <a:gd name="connsiteY106" fmla="*/ 150638 h 687122"/>
                    <a:gd name="connsiteX107" fmla="*/ 557851 w 612128"/>
                    <a:gd name="connsiteY107" fmla="*/ 147996 h 687122"/>
                    <a:gd name="connsiteX108" fmla="*/ 549923 w 612128"/>
                    <a:gd name="connsiteY108" fmla="*/ 140067 h 687122"/>
                    <a:gd name="connsiteX109" fmla="*/ 541995 w 612128"/>
                    <a:gd name="connsiteY109" fmla="*/ 134782 h 687122"/>
                    <a:gd name="connsiteX110" fmla="*/ 528781 w 612128"/>
                    <a:gd name="connsiteY110" fmla="*/ 124211 h 687122"/>
                    <a:gd name="connsiteX111" fmla="*/ 507639 w 612128"/>
                    <a:gd name="connsiteY111" fmla="*/ 118925 h 687122"/>
                    <a:gd name="connsiteX112" fmla="*/ 502353 w 612128"/>
                    <a:gd name="connsiteY112" fmla="*/ 110997 h 687122"/>
                    <a:gd name="connsiteX113" fmla="*/ 499710 w 612128"/>
                    <a:gd name="connsiteY113" fmla="*/ 103069 h 687122"/>
                    <a:gd name="connsiteX114" fmla="*/ 483854 w 612128"/>
                    <a:gd name="connsiteY114" fmla="*/ 97783 h 687122"/>
                    <a:gd name="connsiteX115" fmla="*/ 460069 w 612128"/>
                    <a:gd name="connsiteY115" fmla="*/ 89855 h 687122"/>
                    <a:gd name="connsiteX116" fmla="*/ 436284 w 612128"/>
                    <a:gd name="connsiteY116" fmla="*/ 81926 h 687122"/>
                    <a:gd name="connsiteX117" fmla="*/ 428355 w 612128"/>
                    <a:gd name="connsiteY117" fmla="*/ 79284 h 687122"/>
                    <a:gd name="connsiteX118" fmla="*/ 425713 w 612128"/>
                    <a:gd name="connsiteY118" fmla="*/ 71355 h 687122"/>
                    <a:gd name="connsiteX119" fmla="*/ 420427 w 612128"/>
                    <a:gd name="connsiteY119" fmla="*/ 63427 h 687122"/>
                    <a:gd name="connsiteX120" fmla="*/ 425713 w 612128"/>
                    <a:gd name="connsiteY120" fmla="*/ 47570 h 687122"/>
                    <a:gd name="connsiteX121" fmla="*/ 428355 w 612128"/>
                    <a:gd name="connsiteY121" fmla="*/ 39642 h 687122"/>
                    <a:gd name="connsiteX122" fmla="*/ 425713 w 612128"/>
                    <a:gd name="connsiteY122" fmla="*/ 23785 h 687122"/>
                    <a:gd name="connsiteX123" fmla="*/ 401928 w 612128"/>
                    <a:gd name="connsiteY123" fmla="*/ 23785 h 687122"/>
                    <a:gd name="connsiteX124" fmla="*/ 383428 w 612128"/>
                    <a:gd name="connsiteY124" fmla="*/ 29071 h 687122"/>
                    <a:gd name="connsiteX125" fmla="*/ 375500 w 612128"/>
                    <a:gd name="connsiteY125" fmla="*/ 34356 h 687122"/>
                    <a:gd name="connsiteX126" fmla="*/ 349072 w 612128"/>
                    <a:gd name="connsiteY126" fmla="*/ 36999 h 687122"/>
                    <a:gd name="connsiteX127" fmla="*/ 322644 w 612128"/>
                    <a:gd name="connsiteY127" fmla="*/ 29071 h 687122"/>
                    <a:gd name="connsiteX128" fmla="*/ 314716 w 612128"/>
                    <a:gd name="connsiteY128" fmla="*/ 26428 h 687122"/>
                    <a:gd name="connsiteX129" fmla="*/ 306788 w 612128"/>
                    <a:gd name="connsiteY129" fmla="*/ 23785 h 687122"/>
                    <a:gd name="connsiteX130" fmla="*/ 298859 w 612128"/>
                    <a:gd name="connsiteY130" fmla="*/ 15857 h 687122"/>
                    <a:gd name="connsiteX131" fmla="*/ 285645 w 612128"/>
                    <a:gd name="connsiteY131" fmla="*/ 0 h 687122"/>
                    <a:gd name="connsiteX132" fmla="*/ 269789 w 612128"/>
                    <a:gd name="connsiteY132" fmla="*/ 7929 h 687122"/>
                    <a:gd name="connsiteX133" fmla="*/ 259218 w 612128"/>
                    <a:gd name="connsiteY133" fmla="*/ 21143 h 687122"/>
                    <a:gd name="connsiteX134" fmla="*/ 256575 w 612128"/>
                    <a:gd name="connsiteY134" fmla="*/ 29071 h 687122"/>
                    <a:gd name="connsiteX135" fmla="*/ 248647 w 612128"/>
                    <a:gd name="connsiteY135" fmla="*/ 31714 h 687122"/>
                    <a:gd name="connsiteX136" fmla="*/ 243361 w 612128"/>
                    <a:gd name="connsiteY136" fmla="*/ 47570 h 687122"/>
                    <a:gd name="connsiteX137" fmla="*/ 235433 w 612128"/>
                    <a:gd name="connsiteY137" fmla="*/ 71355 h 687122"/>
                    <a:gd name="connsiteX138" fmla="*/ 227504 w 612128"/>
                    <a:gd name="connsiteY138" fmla="*/ 87212 h 687122"/>
                    <a:gd name="connsiteX139" fmla="*/ 209005 w 612128"/>
                    <a:gd name="connsiteY139" fmla="*/ 92497 h 687122"/>
                    <a:gd name="connsiteX140" fmla="*/ 198434 w 612128"/>
                    <a:gd name="connsiteY140" fmla="*/ 108354 h 687122"/>
                    <a:gd name="connsiteX141" fmla="*/ 193148 w 612128"/>
                    <a:gd name="connsiteY141" fmla="*/ 116282 h 687122"/>
                    <a:gd name="connsiteX142" fmla="*/ 185220 w 612128"/>
                    <a:gd name="connsiteY142" fmla="*/ 124211 h 687122"/>
                    <a:gd name="connsiteX143" fmla="*/ 182577 w 612128"/>
                    <a:gd name="connsiteY143" fmla="*/ 132139 h 687122"/>
                    <a:gd name="connsiteX144" fmla="*/ 177292 w 612128"/>
                    <a:gd name="connsiteY144" fmla="*/ 150638 h 687122"/>
                    <a:gd name="connsiteX145" fmla="*/ 179934 w 612128"/>
                    <a:gd name="connsiteY145" fmla="*/ 158567 h 687122"/>
                    <a:gd name="connsiteX146" fmla="*/ 177292 w 612128"/>
                    <a:gd name="connsiteY146" fmla="*/ 166495 h 687122"/>
                    <a:gd name="connsiteX147" fmla="*/ 165385 w 612128"/>
                    <a:gd name="connsiteY147" fmla="*/ 166233 h 687122"/>
                    <a:gd name="connsiteX0" fmla="*/ 165385 w 612062"/>
                    <a:gd name="connsiteY0" fmla="*/ 166233 h 687122"/>
                    <a:gd name="connsiteX1" fmla="*/ 161862 w 612062"/>
                    <a:gd name="connsiteY1" fmla="*/ 193061 h 687122"/>
                    <a:gd name="connsiteX2" fmla="*/ 168290 w 612062"/>
                    <a:gd name="connsiteY2" fmla="*/ 227541 h 687122"/>
                    <a:gd name="connsiteX3" fmla="*/ 175695 w 612062"/>
                    <a:gd name="connsiteY3" fmla="*/ 253707 h 687122"/>
                    <a:gd name="connsiteX4" fmla="*/ 179934 w 612062"/>
                    <a:gd name="connsiteY4" fmla="*/ 272206 h 687122"/>
                    <a:gd name="connsiteX5" fmla="*/ 169363 w 612062"/>
                    <a:gd name="connsiteY5" fmla="*/ 288063 h 687122"/>
                    <a:gd name="connsiteX6" fmla="*/ 164078 w 612062"/>
                    <a:gd name="connsiteY6" fmla="*/ 303919 h 687122"/>
                    <a:gd name="connsiteX7" fmla="*/ 158792 w 612062"/>
                    <a:gd name="connsiteY7" fmla="*/ 311848 h 687122"/>
                    <a:gd name="connsiteX8" fmla="*/ 145578 w 612062"/>
                    <a:gd name="connsiteY8" fmla="*/ 327704 h 687122"/>
                    <a:gd name="connsiteX9" fmla="*/ 140293 w 612062"/>
                    <a:gd name="connsiteY9" fmla="*/ 343561 h 687122"/>
                    <a:gd name="connsiteX10" fmla="*/ 137650 w 612062"/>
                    <a:gd name="connsiteY10" fmla="*/ 351489 h 687122"/>
                    <a:gd name="connsiteX11" fmla="*/ 128386 w 612062"/>
                    <a:gd name="connsiteY11" fmla="*/ 374751 h 687122"/>
                    <a:gd name="connsiteX12" fmla="*/ 123886 w 612062"/>
                    <a:gd name="connsiteY12" fmla="*/ 401701 h 687122"/>
                    <a:gd name="connsiteX13" fmla="*/ 129171 w 612062"/>
                    <a:gd name="connsiteY13" fmla="*/ 419941 h 687122"/>
                    <a:gd name="connsiteX14" fmla="*/ 136577 w 612062"/>
                    <a:gd name="connsiteY14" fmla="*/ 428392 h 687122"/>
                    <a:gd name="connsiteX15" fmla="*/ 148221 w 612062"/>
                    <a:gd name="connsiteY15" fmla="*/ 443986 h 687122"/>
                    <a:gd name="connsiteX16" fmla="*/ 140293 w 612062"/>
                    <a:gd name="connsiteY16" fmla="*/ 446629 h 687122"/>
                    <a:gd name="connsiteX17" fmla="*/ 124436 w 612062"/>
                    <a:gd name="connsiteY17" fmla="*/ 454558 h 687122"/>
                    <a:gd name="connsiteX18" fmla="*/ 113865 w 612062"/>
                    <a:gd name="connsiteY18" fmla="*/ 467771 h 687122"/>
                    <a:gd name="connsiteX19" fmla="*/ 111222 w 612062"/>
                    <a:gd name="connsiteY19" fmla="*/ 475700 h 687122"/>
                    <a:gd name="connsiteX20" fmla="*/ 103294 w 612062"/>
                    <a:gd name="connsiteY20" fmla="*/ 483628 h 687122"/>
                    <a:gd name="connsiteX21" fmla="*/ 98008 w 612062"/>
                    <a:gd name="connsiteY21" fmla="*/ 491556 h 687122"/>
                    <a:gd name="connsiteX22" fmla="*/ 74223 w 612062"/>
                    <a:gd name="connsiteY22" fmla="*/ 504770 h 687122"/>
                    <a:gd name="connsiteX23" fmla="*/ 66295 w 612062"/>
                    <a:gd name="connsiteY23" fmla="*/ 510056 h 687122"/>
                    <a:gd name="connsiteX24" fmla="*/ 50439 w 612062"/>
                    <a:gd name="connsiteY24" fmla="*/ 517984 h 687122"/>
                    <a:gd name="connsiteX25" fmla="*/ 45153 w 612062"/>
                    <a:gd name="connsiteY25" fmla="*/ 525912 h 687122"/>
                    <a:gd name="connsiteX26" fmla="*/ 34582 w 612062"/>
                    <a:gd name="connsiteY26" fmla="*/ 549697 h 687122"/>
                    <a:gd name="connsiteX27" fmla="*/ 26654 w 612062"/>
                    <a:gd name="connsiteY27" fmla="*/ 552340 h 687122"/>
                    <a:gd name="connsiteX28" fmla="*/ 2869 w 612062"/>
                    <a:gd name="connsiteY28" fmla="*/ 549697 h 687122"/>
                    <a:gd name="connsiteX29" fmla="*/ 226 w 612062"/>
                    <a:gd name="connsiteY29" fmla="*/ 557626 h 687122"/>
                    <a:gd name="connsiteX30" fmla="*/ 8154 w 612062"/>
                    <a:gd name="connsiteY30" fmla="*/ 562911 h 687122"/>
                    <a:gd name="connsiteX31" fmla="*/ 24011 w 612062"/>
                    <a:gd name="connsiteY31" fmla="*/ 568197 h 687122"/>
                    <a:gd name="connsiteX32" fmla="*/ 31939 w 612062"/>
                    <a:gd name="connsiteY32" fmla="*/ 570840 h 687122"/>
                    <a:gd name="connsiteX33" fmla="*/ 39867 w 612062"/>
                    <a:gd name="connsiteY33" fmla="*/ 576125 h 687122"/>
                    <a:gd name="connsiteX34" fmla="*/ 47796 w 612062"/>
                    <a:gd name="connsiteY34" fmla="*/ 599910 h 687122"/>
                    <a:gd name="connsiteX35" fmla="*/ 50439 w 612062"/>
                    <a:gd name="connsiteY35" fmla="*/ 607838 h 687122"/>
                    <a:gd name="connsiteX36" fmla="*/ 58367 w 612062"/>
                    <a:gd name="connsiteY36" fmla="*/ 613124 h 687122"/>
                    <a:gd name="connsiteX37" fmla="*/ 68938 w 612062"/>
                    <a:gd name="connsiteY37" fmla="*/ 628981 h 687122"/>
                    <a:gd name="connsiteX38" fmla="*/ 92723 w 612062"/>
                    <a:gd name="connsiteY38" fmla="*/ 644837 h 687122"/>
                    <a:gd name="connsiteX39" fmla="*/ 100651 w 612062"/>
                    <a:gd name="connsiteY39" fmla="*/ 650123 h 687122"/>
                    <a:gd name="connsiteX40" fmla="*/ 119151 w 612062"/>
                    <a:gd name="connsiteY40" fmla="*/ 655408 h 687122"/>
                    <a:gd name="connsiteX41" fmla="*/ 135007 w 612062"/>
                    <a:gd name="connsiteY41" fmla="*/ 658051 h 687122"/>
                    <a:gd name="connsiteX42" fmla="*/ 158792 w 612062"/>
                    <a:gd name="connsiteY42" fmla="*/ 668622 h 687122"/>
                    <a:gd name="connsiteX43" fmla="*/ 166721 w 612062"/>
                    <a:gd name="connsiteY43" fmla="*/ 671265 h 687122"/>
                    <a:gd name="connsiteX44" fmla="*/ 174649 w 612062"/>
                    <a:gd name="connsiteY44" fmla="*/ 679193 h 687122"/>
                    <a:gd name="connsiteX45" fmla="*/ 182577 w 612062"/>
                    <a:gd name="connsiteY45" fmla="*/ 681836 h 687122"/>
                    <a:gd name="connsiteX46" fmla="*/ 190506 w 612062"/>
                    <a:gd name="connsiteY46" fmla="*/ 687122 h 687122"/>
                    <a:gd name="connsiteX47" fmla="*/ 227504 w 612062"/>
                    <a:gd name="connsiteY47" fmla="*/ 679193 h 687122"/>
                    <a:gd name="connsiteX48" fmla="*/ 235433 w 612062"/>
                    <a:gd name="connsiteY48" fmla="*/ 676551 h 687122"/>
                    <a:gd name="connsiteX49" fmla="*/ 248647 w 612062"/>
                    <a:gd name="connsiteY49" fmla="*/ 665980 h 687122"/>
                    <a:gd name="connsiteX50" fmla="*/ 261860 w 612062"/>
                    <a:gd name="connsiteY50" fmla="*/ 655408 h 687122"/>
                    <a:gd name="connsiteX51" fmla="*/ 267146 w 612062"/>
                    <a:gd name="connsiteY51" fmla="*/ 647480 h 687122"/>
                    <a:gd name="connsiteX52" fmla="*/ 277717 w 612062"/>
                    <a:gd name="connsiteY52" fmla="*/ 623695 h 687122"/>
                    <a:gd name="connsiteX53" fmla="*/ 285645 w 612062"/>
                    <a:gd name="connsiteY53" fmla="*/ 621052 h 687122"/>
                    <a:gd name="connsiteX54" fmla="*/ 301502 w 612062"/>
                    <a:gd name="connsiteY54" fmla="*/ 607838 h 687122"/>
                    <a:gd name="connsiteX55" fmla="*/ 309430 w 612062"/>
                    <a:gd name="connsiteY55" fmla="*/ 602553 h 687122"/>
                    <a:gd name="connsiteX56" fmla="*/ 314716 w 612062"/>
                    <a:gd name="connsiteY56" fmla="*/ 594625 h 687122"/>
                    <a:gd name="connsiteX57" fmla="*/ 333215 w 612062"/>
                    <a:gd name="connsiteY57" fmla="*/ 570840 h 687122"/>
                    <a:gd name="connsiteX58" fmla="*/ 335858 w 612062"/>
                    <a:gd name="connsiteY58" fmla="*/ 562911 h 687122"/>
                    <a:gd name="connsiteX59" fmla="*/ 359643 w 612062"/>
                    <a:gd name="connsiteY59" fmla="*/ 552340 h 687122"/>
                    <a:gd name="connsiteX60" fmla="*/ 367571 w 612062"/>
                    <a:gd name="connsiteY60" fmla="*/ 549697 h 687122"/>
                    <a:gd name="connsiteX61" fmla="*/ 386071 w 612062"/>
                    <a:gd name="connsiteY61" fmla="*/ 552340 h 687122"/>
                    <a:gd name="connsiteX62" fmla="*/ 393999 w 612062"/>
                    <a:gd name="connsiteY62" fmla="*/ 557626 h 687122"/>
                    <a:gd name="connsiteX63" fmla="*/ 401928 w 612062"/>
                    <a:gd name="connsiteY63" fmla="*/ 560269 h 687122"/>
                    <a:gd name="connsiteX64" fmla="*/ 409856 w 612062"/>
                    <a:gd name="connsiteY64" fmla="*/ 565554 h 687122"/>
                    <a:gd name="connsiteX65" fmla="*/ 417784 w 612062"/>
                    <a:gd name="connsiteY65" fmla="*/ 568197 h 687122"/>
                    <a:gd name="connsiteX66" fmla="*/ 425713 w 612062"/>
                    <a:gd name="connsiteY66" fmla="*/ 573482 h 687122"/>
                    <a:gd name="connsiteX67" fmla="*/ 441569 w 612062"/>
                    <a:gd name="connsiteY67" fmla="*/ 581411 h 687122"/>
                    <a:gd name="connsiteX68" fmla="*/ 446855 w 612062"/>
                    <a:gd name="connsiteY68" fmla="*/ 589339 h 687122"/>
                    <a:gd name="connsiteX69" fmla="*/ 460069 w 612062"/>
                    <a:gd name="connsiteY69" fmla="*/ 599910 h 687122"/>
                    <a:gd name="connsiteX70" fmla="*/ 470640 w 612062"/>
                    <a:gd name="connsiteY70" fmla="*/ 623695 h 687122"/>
                    <a:gd name="connsiteX71" fmla="*/ 481211 w 612062"/>
                    <a:gd name="connsiteY71" fmla="*/ 634266 h 687122"/>
                    <a:gd name="connsiteX72" fmla="*/ 491782 w 612062"/>
                    <a:gd name="connsiteY72" fmla="*/ 644837 h 687122"/>
                    <a:gd name="connsiteX73" fmla="*/ 499710 w 612062"/>
                    <a:gd name="connsiteY73" fmla="*/ 642195 h 687122"/>
                    <a:gd name="connsiteX74" fmla="*/ 507639 w 612062"/>
                    <a:gd name="connsiteY74" fmla="*/ 621052 h 687122"/>
                    <a:gd name="connsiteX75" fmla="*/ 515567 w 612062"/>
                    <a:gd name="connsiteY75" fmla="*/ 605196 h 687122"/>
                    <a:gd name="connsiteX76" fmla="*/ 523495 w 612062"/>
                    <a:gd name="connsiteY76" fmla="*/ 589339 h 687122"/>
                    <a:gd name="connsiteX77" fmla="*/ 526138 w 612062"/>
                    <a:gd name="connsiteY77" fmla="*/ 581411 h 687122"/>
                    <a:gd name="connsiteX78" fmla="*/ 536709 w 612062"/>
                    <a:gd name="connsiteY78" fmla="*/ 565554 h 687122"/>
                    <a:gd name="connsiteX79" fmla="*/ 539352 w 612062"/>
                    <a:gd name="connsiteY79" fmla="*/ 554983 h 687122"/>
                    <a:gd name="connsiteX80" fmla="*/ 557851 w 612062"/>
                    <a:gd name="connsiteY80" fmla="*/ 531198 h 687122"/>
                    <a:gd name="connsiteX81" fmla="*/ 568422 w 612062"/>
                    <a:gd name="connsiteY81" fmla="*/ 515341 h 687122"/>
                    <a:gd name="connsiteX82" fmla="*/ 576351 w 612062"/>
                    <a:gd name="connsiteY82" fmla="*/ 478343 h 687122"/>
                    <a:gd name="connsiteX83" fmla="*/ 586922 w 612062"/>
                    <a:gd name="connsiteY83" fmla="*/ 462486 h 687122"/>
                    <a:gd name="connsiteX84" fmla="*/ 602778 w 612062"/>
                    <a:gd name="connsiteY84" fmla="*/ 451915 h 687122"/>
                    <a:gd name="connsiteX85" fmla="*/ 605421 w 612062"/>
                    <a:gd name="connsiteY85" fmla="*/ 443986 h 687122"/>
                    <a:gd name="connsiteX86" fmla="*/ 597493 w 612062"/>
                    <a:gd name="connsiteY86" fmla="*/ 417559 h 687122"/>
                    <a:gd name="connsiteX87" fmla="*/ 594850 w 612062"/>
                    <a:gd name="connsiteY87" fmla="*/ 409630 h 687122"/>
                    <a:gd name="connsiteX88" fmla="*/ 592207 w 612062"/>
                    <a:gd name="connsiteY88" fmla="*/ 401702 h 687122"/>
                    <a:gd name="connsiteX89" fmla="*/ 586922 w 612062"/>
                    <a:gd name="connsiteY89" fmla="*/ 380560 h 687122"/>
                    <a:gd name="connsiteX90" fmla="*/ 589565 w 612062"/>
                    <a:gd name="connsiteY90" fmla="*/ 362060 h 687122"/>
                    <a:gd name="connsiteX91" fmla="*/ 592207 w 612062"/>
                    <a:gd name="connsiteY91" fmla="*/ 354132 h 687122"/>
                    <a:gd name="connsiteX92" fmla="*/ 586922 w 612062"/>
                    <a:gd name="connsiteY92" fmla="*/ 346204 h 687122"/>
                    <a:gd name="connsiteX93" fmla="*/ 584279 w 612062"/>
                    <a:gd name="connsiteY93" fmla="*/ 335633 h 687122"/>
                    <a:gd name="connsiteX94" fmla="*/ 573708 w 612062"/>
                    <a:gd name="connsiteY94" fmla="*/ 319776 h 687122"/>
                    <a:gd name="connsiteX95" fmla="*/ 578993 w 612062"/>
                    <a:gd name="connsiteY95" fmla="*/ 311848 h 687122"/>
                    <a:gd name="connsiteX96" fmla="*/ 586922 w 612062"/>
                    <a:gd name="connsiteY96" fmla="*/ 309205 h 687122"/>
                    <a:gd name="connsiteX97" fmla="*/ 594850 w 612062"/>
                    <a:gd name="connsiteY97" fmla="*/ 303919 h 687122"/>
                    <a:gd name="connsiteX98" fmla="*/ 600136 w 612062"/>
                    <a:gd name="connsiteY98" fmla="*/ 295991 h 687122"/>
                    <a:gd name="connsiteX99" fmla="*/ 608064 w 612062"/>
                    <a:gd name="connsiteY99" fmla="*/ 290706 h 687122"/>
                    <a:gd name="connsiteX100" fmla="*/ 612042 w 612062"/>
                    <a:gd name="connsiteY100" fmla="*/ 266136 h 687122"/>
                    <a:gd name="connsiteX101" fmla="*/ 609137 w 612062"/>
                    <a:gd name="connsiteY101" fmla="*/ 235992 h 687122"/>
                    <a:gd name="connsiteX102" fmla="*/ 599350 w 612062"/>
                    <a:gd name="connsiteY102" fmla="*/ 228063 h 687122"/>
                    <a:gd name="connsiteX103" fmla="*/ 589565 w 612062"/>
                    <a:gd name="connsiteY103" fmla="*/ 208780 h 687122"/>
                    <a:gd name="connsiteX104" fmla="*/ 584279 w 612062"/>
                    <a:gd name="connsiteY104" fmla="*/ 177066 h 687122"/>
                    <a:gd name="connsiteX105" fmla="*/ 581636 w 612062"/>
                    <a:gd name="connsiteY105" fmla="*/ 155924 h 687122"/>
                    <a:gd name="connsiteX106" fmla="*/ 565780 w 612062"/>
                    <a:gd name="connsiteY106" fmla="*/ 150638 h 687122"/>
                    <a:gd name="connsiteX107" fmla="*/ 557851 w 612062"/>
                    <a:gd name="connsiteY107" fmla="*/ 147996 h 687122"/>
                    <a:gd name="connsiteX108" fmla="*/ 549923 w 612062"/>
                    <a:gd name="connsiteY108" fmla="*/ 140067 h 687122"/>
                    <a:gd name="connsiteX109" fmla="*/ 541995 w 612062"/>
                    <a:gd name="connsiteY109" fmla="*/ 134782 h 687122"/>
                    <a:gd name="connsiteX110" fmla="*/ 528781 w 612062"/>
                    <a:gd name="connsiteY110" fmla="*/ 124211 h 687122"/>
                    <a:gd name="connsiteX111" fmla="*/ 507639 w 612062"/>
                    <a:gd name="connsiteY111" fmla="*/ 118925 h 687122"/>
                    <a:gd name="connsiteX112" fmla="*/ 502353 w 612062"/>
                    <a:gd name="connsiteY112" fmla="*/ 110997 h 687122"/>
                    <a:gd name="connsiteX113" fmla="*/ 499710 w 612062"/>
                    <a:gd name="connsiteY113" fmla="*/ 103069 h 687122"/>
                    <a:gd name="connsiteX114" fmla="*/ 483854 w 612062"/>
                    <a:gd name="connsiteY114" fmla="*/ 97783 h 687122"/>
                    <a:gd name="connsiteX115" fmla="*/ 460069 w 612062"/>
                    <a:gd name="connsiteY115" fmla="*/ 89855 h 687122"/>
                    <a:gd name="connsiteX116" fmla="*/ 436284 w 612062"/>
                    <a:gd name="connsiteY116" fmla="*/ 81926 h 687122"/>
                    <a:gd name="connsiteX117" fmla="*/ 428355 w 612062"/>
                    <a:gd name="connsiteY117" fmla="*/ 79284 h 687122"/>
                    <a:gd name="connsiteX118" fmla="*/ 425713 w 612062"/>
                    <a:gd name="connsiteY118" fmla="*/ 71355 h 687122"/>
                    <a:gd name="connsiteX119" fmla="*/ 420427 w 612062"/>
                    <a:gd name="connsiteY119" fmla="*/ 63427 h 687122"/>
                    <a:gd name="connsiteX120" fmla="*/ 425713 w 612062"/>
                    <a:gd name="connsiteY120" fmla="*/ 47570 h 687122"/>
                    <a:gd name="connsiteX121" fmla="*/ 428355 w 612062"/>
                    <a:gd name="connsiteY121" fmla="*/ 39642 h 687122"/>
                    <a:gd name="connsiteX122" fmla="*/ 425713 w 612062"/>
                    <a:gd name="connsiteY122" fmla="*/ 23785 h 687122"/>
                    <a:gd name="connsiteX123" fmla="*/ 401928 w 612062"/>
                    <a:gd name="connsiteY123" fmla="*/ 23785 h 687122"/>
                    <a:gd name="connsiteX124" fmla="*/ 383428 w 612062"/>
                    <a:gd name="connsiteY124" fmla="*/ 29071 h 687122"/>
                    <a:gd name="connsiteX125" fmla="*/ 375500 w 612062"/>
                    <a:gd name="connsiteY125" fmla="*/ 34356 h 687122"/>
                    <a:gd name="connsiteX126" fmla="*/ 349072 w 612062"/>
                    <a:gd name="connsiteY126" fmla="*/ 36999 h 687122"/>
                    <a:gd name="connsiteX127" fmla="*/ 322644 w 612062"/>
                    <a:gd name="connsiteY127" fmla="*/ 29071 h 687122"/>
                    <a:gd name="connsiteX128" fmla="*/ 314716 w 612062"/>
                    <a:gd name="connsiteY128" fmla="*/ 26428 h 687122"/>
                    <a:gd name="connsiteX129" fmla="*/ 306788 w 612062"/>
                    <a:gd name="connsiteY129" fmla="*/ 23785 h 687122"/>
                    <a:gd name="connsiteX130" fmla="*/ 298859 w 612062"/>
                    <a:gd name="connsiteY130" fmla="*/ 15857 h 687122"/>
                    <a:gd name="connsiteX131" fmla="*/ 285645 w 612062"/>
                    <a:gd name="connsiteY131" fmla="*/ 0 h 687122"/>
                    <a:gd name="connsiteX132" fmla="*/ 269789 w 612062"/>
                    <a:gd name="connsiteY132" fmla="*/ 7929 h 687122"/>
                    <a:gd name="connsiteX133" fmla="*/ 259218 w 612062"/>
                    <a:gd name="connsiteY133" fmla="*/ 21143 h 687122"/>
                    <a:gd name="connsiteX134" fmla="*/ 256575 w 612062"/>
                    <a:gd name="connsiteY134" fmla="*/ 29071 h 687122"/>
                    <a:gd name="connsiteX135" fmla="*/ 248647 w 612062"/>
                    <a:gd name="connsiteY135" fmla="*/ 31714 h 687122"/>
                    <a:gd name="connsiteX136" fmla="*/ 243361 w 612062"/>
                    <a:gd name="connsiteY136" fmla="*/ 47570 h 687122"/>
                    <a:gd name="connsiteX137" fmla="*/ 235433 w 612062"/>
                    <a:gd name="connsiteY137" fmla="*/ 71355 h 687122"/>
                    <a:gd name="connsiteX138" fmla="*/ 227504 w 612062"/>
                    <a:gd name="connsiteY138" fmla="*/ 87212 h 687122"/>
                    <a:gd name="connsiteX139" fmla="*/ 209005 w 612062"/>
                    <a:gd name="connsiteY139" fmla="*/ 92497 h 687122"/>
                    <a:gd name="connsiteX140" fmla="*/ 198434 w 612062"/>
                    <a:gd name="connsiteY140" fmla="*/ 108354 h 687122"/>
                    <a:gd name="connsiteX141" fmla="*/ 193148 w 612062"/>
                    <a:gd name="connsiteY141" fmla="*/ 116282 h 687122"/>
                    <a:gd name="connsiteX142" fmla="*/ 185220 w 612062"/>
                    <a:gd name="connsiteY142" fmla="*/ 124211 h 687122"/>
                    <a:gd name="connsiteX143" fmla="*/ 182577 w 612062"/>
                    <a:gd name="connsiteY143" fmla="*/ 132139 h 687122"/>
                    <a:gd name="connsiteX144" fmla="*/ 177292 w 612062"/>
                    <a:gd name="connsiteY144" fmla="*/ 150638 h 687122"/>
                    <a:gd name="connsiteX145" fmla="*/ 179934 w 612062"/>
                    <a:gd name="connsiteY145" fmla="*/ 158567 h 687122"/>
                    <a:gd name="connsiteX146" fmla="*/ 177292 w 612062"/>
                    <a:gd name="connsiteY146" fmla="*/ 166495 h 687122"/>
                    <a:gd name="connsiteX147" fmla="*/ 165385 w 612062"/>
                    <a:gd name="connsiteY147" fmla="*/ 166233 h 687122"/>
                    <a:gd name="connsiteX0" fmla="*/ 165385 w 612062"/>
                    <a:gd name="connsiteY0" fmla="*/ 166233 h 687122"/>
                    <a:gd name="connsiteX1" fmla="*/ 161862 w 612062"/>
                    <a:gd name="connsiteY1" fmla="*/ 193061 h 687122"/>
                    <a:gd name="connsiteX2" fmla="*/ 168290 w 612062"/>
                    <a:gd name="connsiteY2" fmla="*/ 227541 h 687122"/>
                    <a:gd name="connsiteX3" fmla="*/ 175695 w 612062"/>
                    <a:gd name="connsiteY3" fmla="*/ 253707 h 687122"/>
                    <a:gd name="connsiteX4" fmla="*/ 179934 w 612062"/>
                    <a:gd name="connsiteY4" fmla="*/ 272206 h 687122"/>
                    <a:gd name="connsiteX5" fmla="*/ 169363 w 612062"/>
                    <a:gd name="connsiteY5" fmla="*/ 288063 h 687122"/>
                    <a:gd name="connsiteX6" fmla="*/ 164078 w 612062"/>
                    <a:gd name="connsiteY6" fmla="*/ 303919 h 687122"/>
                    <a:gd name="connsiteX7" fmla="*/ 158792 w 612062"/>
                    <a:gd name="connsiteY7" fmla="*/ 311848 h 687122"/>
                    <a:gd name="connsiteX8" fmla="*/ 145578 w 612062"/>
                    <a:gd name="connsiteY8" fmla="*/ 327704 h 687122"/>
                    <a:gd name="connsiteX9" fmla="*/ 140293 w 612062"/>
                    <a:gd name="connsiteY9" fmla="*/ 343561 h 687122"/>
                    <a:gd name="connsiteX10" fmla="*/ 137650 w 612062"/>
                    <a:gd name="connsiteY10" fmla="*/ 351489 h 687122"/>
                    <a:gd name="connsiteX11" fmla="*/ 128386 w 612062"/>
                    <a:gd name="connsiteY11" fmla="*/ 374751 h 687122"/>
                    <a:gd name="connsiteX12" fmla="*/ 123886 w 612062"/>
                    <a:gd name="connsiteY12" fmla="*/ 401701 h 687122"/>
                    <a:gd name="connsiteX13" fmla="*/ 129171 w 612062"/>
                    <a:gd name="connsiteY13" fmla="*/ 419941 h 687122"/>
                    <a:gd name="connsiteX14" fmla="*/ 136577 w 612062"/>
                    <a:gd name="connsiteY14" fmla="*/ 428392 h 687122"/>
                    <a:gd name="connsiteX15" fmla="*/ 148221 w 612062"/>
                    <a:gd name="connsiteY15" fmla="*/ 443986 h 687122"/>
                    <a:gd name="connsiteX16" fmla="*/ 140293 w 612062"/>
                    <a:gd name="connsiteY16" fmla="*/ 446629 h 687122"/>
                    <a:gd name="connsiteX17" fmla="*/ 124436 w 612062"/>
                    <a:gd name="connsiteY17" fmla="*/ 454558 h 687122"/>
                    <a:gd name="connsiteX18" fmla="*/ 113865 w 612062"/>
                    <a:gd name="connsiteY18" fmla="*/ 467771 h 687122"/>
                    <a:gd name="connsiteX19" fmla="*/ 111222 w 612062"/>
                    <a:gd name="connsiteY19" fmla="*/ 475700 h 687122"/>
                    <a:gd name="connsiteX20" fmla="*/ 103294 w 612062"/>
                    <a:gd name="connsiteY20" fmla="*/ 483628 h 687122"/>
                    <a:gd name="connsiteX21" fmla="*/ 98008 w 612062"/>
                    <a:gd name="connsiteY21" fmla="*/ 491556 h 687122"/>
                    <a:gd name="connsiteX22" fmla="*/ 74223 w 612062"/>
                    <a:gd name="connsiteY22" fmla="*/ 504770 h 687122"/>
                    <a:gd name="connsiteX23" fmla="*/ 66295 w 612062"/>
                    <a:gd name="connsiteY23" fmla="*/ 510056 h 687122"/>
                    <a:gd name="connsiteX24" fmla="*/ 50439 w 612062"/>
                    <a:gd name="connsiteY24" fmla="*/ 517984 h 687122"/>
                    <a:gd name="connsiteX25" fmla="*/ 45153 w 612062"/>
                    <a:gd name="connsiteY25" fmla="*/ 525912 h 687122"/>
                    <a:gd name="connsiteX26" fmla="*/ 34582 w 612062"/>
                    <a:gd name="connsiteY26" fmla="*/ 549697 h 687122"/>
                    <a:gd name="connsiteX27" fmla="*/ 26654 w 612062"/>
                    <a:gd name="connsiteY27" fmla="*/ 552340 h 687122"/>
                    <a:gd name="connsiteX28" fmla="*/ 2869 w 612062"/>
                    <a:gd name="connsiteY28" fmla="*/ 549697 h 687122"/>
                    <a:gd name="connsiteX29" fmla="*/ 226 w 612062"/>
                    <a:gd name="connsiteY29" fmla="*/ 557626 h 687122"/>
                    <a:gd name="connsiteX30" fmla="*/ 8154 w 612062"/>
                    <a:gd name="connsiteY30" fmla="*/ 562911 h 687122"/>
                    <a:gd name="connsiteX31" fmla="*/ 24011 w 612062"/>
                    <a:gd name="connsiteY31" fmla="*/ 568197 h 687122"/>
                    <a:gd name="connsiteX32" fmla="*/ 31939 w 612062"/>
                    <a:gd name="connsiteY32" fmla="*/ 570840 h 687122"/>
                    <a:gd name="connsiteX33" fmla="*/ 39867 w 612062"/>
                    <a:gd name="connsiteY33" fmla="*/ 576125 h 687122"/>
                    <a:gd name="connsiteX34" fmla="*/ 47796 w 612062"/>
                    <a:gd name="connsiteY34" fmla="*/ 599910 h 687122"/>
                    <a:gd name="connsiteX35" fmla="*/ 50439 w 612062"/>
                    <a:gd name="connsiteY35" fmla="*/ 607838 h 687122"/>
                    <a:gd name="connsiteX36" fmla="*/ 58367 w 612062"/>
                    <a:gd name="connsiteY36" fmla="*/ 613124 h 687122"/>
                    <a:gd name="connsiteX37" fmla="*/ 68938 w 612062"/>
                    <a:gd name="connsiteY37" fmla="*/ 628981 h 687122"/>
                    <a:gd name="connsiteX38" fmla="*/ 92723 w 612062"/>
                    <a:gd name="connsiteY38" fmla="*/ 644837 h 687122"/>
                    <a:gd name="connsiteX39" fmla="*/ 100651 w 612062"/>
                    <a:gd name="connsiteY39" fmla="*/ 650123 h 687122"/>
                    <a:gd name="connsiteX40" fmla="*/ 119151 w 612062"/>
                    <a:gd name="connsiteY40" fmla="*/ 655408 h 687122"/>
                    <a:gd name="connsiteX41" fmla="*/ 135007 w 612062"/>
                    <a:gd name="connsiteY41" fmla="*/ 658051 h 687122"/>
                    <a:gd name="connsiteX42" fmla="*/ 158792 w 612062"/>
                    <a:gd name="connsiteY42" fmla="*/ 668622 h 687122"/>
                    <a:gd name="connsiteX43" fmla="*/ 166721 w 612062"/>
                    <a:gd name="connsiteY43" fmla="*/ 671265 h 687122"/>
                    <a:gd name="connsiteX44" fmla="*/ 174649 w 612062"/>
                    <a:gd name="connsiteY44" fmla="*/ 679193 h 687122"/>
                    <a:gd name="connsiteX45" fmla="*/ 182577 w 612062"/>
                    <a:gd name="connsiteY45" fmla="*/ 681836 h 687122"/>
                    <a:gd name="connsiteX46" fmla="*/ 190506 w 612062"/>
                    <a:gd name="connsiteY46" fmla="*/ 687122 h 687122"/>
                    <a:gd name="connsiteX47" fmla="*/ 227504 w 612062"/>
                    <a:gd name="connsiteY47" fmla="*/ 679193 h 687122"/>
                    <a:gd name="connsiteX48" fmla="*/ 235433 w 612062"/>
                    <a:gd name="connsiteY48" fmla="*/ 676551 h 687122"/>
                    <a:gd name="connsiteX49" fmla="*/ 248647 w 612062"/>
                    <a:gd name="connsiteY49" fmla="*/ 665980 h 687122"/>
                    <a:gd name="connsiteX50" fmla="*/ 261860 w 612062"/>
                    <a:gd name="connsiteY50" fmla="*/ 655408 h 687122"/>
                    <a:gd name="connsiteX51" fmla="*/ 267146 w 612062"/>
                    <a:gd name="connsiteY51" fmla="*/ 647480 h 687122"/>
                    <a:gd name="connsiteX52" fmla="*/ 277717 w 612062"/>
                    <a:gd name="connsiteY52" fmla="*/ 623695 h 687122"/>
                    <a:gd name="connsiteX53" fmla="*/ 285645 w 612062"/>
                    <a:gd name="connsiteY53" fmla="*/ 621052 h 687122"/>
                    <a:gd name="connsiteX54" fmla="*/ 301502 w 612062"/>
                    <a:gd name="connsiteY54" fmla="*/ 607838 h 687122"/>
                    <a:gd name="connsiteX55" fmla="*/ 309430 w 612062"/>
                    <a:gd name="connsiteY55" fmla="*/ 602553 h 687122"/>
                    <a:gd name="connsiteX56" fmla="*/ 314716 w 612062"/>
                    <a:gd name="connsiteY56" fmla="*/ 594625 h 687122"/>
                    <a:gd name="connsiteX57" fmla="*/ 333215 w 612062"/>
                    <a:gd name="connsiteY57" fmla="*/ 570840 h 687122"/>
                    <a:gd name="connsiteX58" fmla="*/ 335858 w 612062"/>
                    <a:gd name="connsiteY58" fmla="*/ 562911 h 687122"/>
                    <a:gd name="connsiteX59" fmla="*/ 359643 w 612062"/>
                    <a:gd name="connsiteY59" fmla="*/ 552340 h 687122"/>
                    <a:gd name="connsiteX60" fmla="*/ 367571 w 612062"/>
                    <a:gd name="connsiteY60" fmla="*/ 549697 h 687122"/>
                    <a:gd name="connsiteX61" fmla="*/ 386071 w 612062"/>
                    <a:gd name="connsiteY61" fmla="*/ 552340 h 687122"/>
                    <a:gd name="connsiteX62" fmla="*/ 393999 w 612062"/>
                    <a:gd name="connsiteY62" fmla="*/ 557626 h 687122"/>
                    <a:gd name="connsiteX63" fmla="*/ 401928 w 612062"/>
                    <a:gd name="connsiteY63" fmla="*/ 560269 h 687122"/>
                    <a:gd name="connsiteX64" fmla="*/ 409856 w 612062"/>
                    <a:gd name="connsiteY64" fmla="*/ 565554 h 687122"/>
                    <a:gd name="connsiteX65" fmla="*/ 417784 w 612062"/>
                    <a:gd name="connsiteY65" fmla="*/ 568197 h 687122"/>
                    <a:gd name="connsiteX66" fmla="*/ 425713 w 612062"/>
                    <a:gd name="connsiteY66" fmla="*/ 573482 h 687122"/>
                    <a:gd name="connsiteX67" fmla="*/ 441569 w 612062"/>
                    <a:gd name="connsiteY67" fmla="*/ 581411 h 687122"/>
                    <a:gd name="connsiteX68" fmla="*/ 446855 w 612062"/>
                    <a:gd name="connsiteY68" fmla="*/ 589339 h 687122"/>
                    <a:gd name="connsiteX69" fmla="*/ 460069 w 612062"/>
                    <a:gd name="connsiteY69" fmla="*/ 599910 h 687122"/>
                    <a:gd name="connsiteX70" fmla="*/ 470640 w 612062"/>
                    <a:gd name="connsiteY70" fmla="*/ 623695 h 687122"/>
                    <a:gd name="connsiteX71" fmla="*/ 481211 w 612062"/>
                    <a:gd name="connsiteY71" fmla="*/ 634266 h 687122"/>
                    <a:gd name="connsiteX72" fmla="*/ 491782 w 612062"/>
                    <a:gd name="connsiteY72" fmla="*/ 644837 h 687122"/>
                    <a:gd name="connsiteX73" fmla="*/ 499710 w 612062"/>
                    <a:gd name="connsiteY73" fmla="*/ 642195 h 687122"/>
                    <a:gd name="connsiteX74" fmla="*/ 507639 w 612062"/>
                    <a:gd name="connsiteY74" fmla="*/ 621052 h 687122"/>
                    <a:gd name="connsiteX75" fmla="*/ 515567 w 612062"/>
                    <a:gd name="connsiteY75" fmla="*/ 605196 h 687122"/>
                    <a:gd name="connsiteX76" fmla="*/ 523495 w 612062"/>
                    <a:gd name="connsiteY76" fmla="*/ 589339 h 687122"/>
                    <a:gd name="connsiteX77" fmla="*/ 526138 w 612062"/>
                    <a:gd name="connsiteY77" fmla="*/ 581411 h 687122"/>
                    <a:gd name="connsiteX78" fmla="*/ 536709 w 612062"/>
                    <a:gd name="connsiteY78" fmla="*/ 565554 h 687122"/>
                    <a:gd name="connsiteX79" fmla="*/ 539352 w 612062"/>
                    <a:gd name="connsiteY79" fmla="*/ 554983 h 687122"/>
                    <a:gd name="connsiteX80" fmla="*/ 557851 w 612062"/>
                    <a:gd name="connsiteY80" fmla="*/ 531198 h 687122"/>
                    <a:gd name="connsiteX81" fmla="*/ 568422 w 612062"/>
                    <a:gd name="connsiteY81" fmla="*/ 515341 h 687122"/>
                    <a:gd name="connsiteX82" fmla="*/ 576351 w 612062"/>
                    <a:gd name="connsiteY82" fmla="*/ 478343 h 687122"/>
                    <a:gd name="connsiteX83" fmla="*/ 586922 w 612062"/>
                    <a:gd name="connsiteY83" fmla="*/ 462486 h 687122"/>
                    <a:gd name="connsiteX84" fmla="*/ 602778 w 612062"/>
                    <a:gd name="connsiteY84" fmla="*/ 451915 h 687122"/>
                    <a:gd name="connsiteX85" fmla="*/ 605421 w 612062"/>
                    <a:gd name="connsiteY85" fmla="*/ 443986 h 687122"/>
                    <a:gd name="connsiteX86" fmla="*/ 597493 w 612062"/>
                    <a:gd name="connsiteY86" fmla="*/ 417559 h 687122"/>
                    <a:gd name="connsiteX87" fmla="*/ 594850 w 612062"/>
                    <a:gd name="connsiteY87" fmla="*/ 409630 h 687122"/>
                    <a:gd name="connsiteX88" fmla="*/ 592207 w 612062"/>
                    <a:gd name="connsiteY88" fmla="*/ 401702 h 687122"/>
                    <a:gd name="connsiteX89" fmla="*/ 586922 w 612062"/>
                    <a:gd name="connsiteY89" fmla="*/ 380560 h 687122"/>
                    <a:gd name="connsiteX90" fmla="*/ 589565 w 612062"/>
                    <a:gd name="connsiteY90" fmla="*/ 362060 h 687122"/>
                    <a:gd name="connsiteX91" fmla="*/ 592207 w 612062"/>
                    <a:gd name="connsiteY91" fmla="*/ 354132 h 687122"/>
                    <a:gd name="connsiteX92" fmla="*/ 586922 w 612062"/>
                    <a:gd name="connsiteY92" fmla="*/ 346204 h 687122"/>
                    <a:gd name="connsiteX93" fmla="*/ 584279 w 612062"/>
                    <a:gd name="connsiteY93" fmla="*/ 335633 h 687122"/>
                    <a:gd name="connsiteX94" fmla="*/ 573708 w 612062"/>
                    <a:gd name="connsiteY94" fmla="*/ 319776 h 687122"/>
                    <a:gd name="connsiteX95" fmla="*/ 578993 w 612062"/>
                    <a:gd name="connsiteY95" fmla="*/ 311848 h 687122"/>
                    <a:gd name="connsiteX96" fmla="*/ 586922 w 612062"/>
                    <a:gd name="connsiteY96" fmla="*/ 309205 h 687122"/>
                    <a:gd name="connsiteX97" fmla="*/ 594850 w 612062"/>
                    <a:gd name="connsiteY97" fmla="*/ 303919 h 687122"/>
                    <a:gd name="connsiteX98" fmla="*/ 600136 w 612062"/>
                    <a:gd name="connsiteY98" fmla="*/ 295991 h 687122"/>
                    <a:gd name="connsiteX99" fmla="*/ 608064 w 612062"/>
                    <a:gd name="connsiteY99" fmla="*/ 290706 h 687122"/>
                    <a:gd name="connsiteX100" fmla="*/ 612042 w 612062"/>
                    <a:gd name="connsiteY100" fmla="*/ 266136 h 687122"/>
                    <a:gd name="connsiteX101" fmla="*/ 609137 w 612062"/>
                    <a:gd name="connsiteY101" fmla="*/ 235992 h 687122"/>
                    <a:gd name="connsiteX102" fmla="*/ 599350 w 612062"/>
                    <a:gd name="connsiteY102" fmla="*/ 228063 h 687122"/>
                    <a:gd name="connsiteX103" fmla="*/ 596708 w 612062"/>
                    <a:gd name="connsiteY103" fmla="*/ 206399 h 687122"/>
                    <a:gd name="connsiteX104" fmla="*/ 584279 w 612062"/>
                    <a:gd name="connsiteY104" fmla="*/ 177066 h 687122"/>
                    <a:gd name="connsiteX105" fmla="*/ 581636 w 612062"/>
                    <a:gd name="connsiteY105" fmla="*/ 155924 h 687122"/>
                    <a:gd name="connsiteX106" fmla="*/ 565780 w 612062"/>
                    <a:gd name="connsiteY106" fmla="*/ 150638 h 687122"/>
                    <a:gd name="connsiteX107" fmla="*/ 557851 w 612062"/>
                    <a:gd name="connsiteY107" fmla="*/ 147996 h 687122"/>
                    <a:gd name="connsiteX108" fmla="*/ 549923 w 612062"/>
                    <a:gd name="connsiteY108" fmla="*/ 140067 h 687122"/>
                    <a:gd name="connsiteX109" fmla="*/ 541995 w 612062"/>
                    <a:gd name="connsiteY109" fmla="*/ 134782 h 687122"/>
                    <a:gd name="connsiteX110" fmla="*/ 528781 w 612062"/>
                    <a:gd name="connsiteY110" fmla="*/ 124211 h 687122"/>
                    <a:gd name="connsiteX111" fmla="*/ 507639 w 612062"/>
                    <a:gd name="connsiteY111" fmla="*/ 118925 h 687122"/>
                    <a:gd name="connsiteX112" fmla="*/ 502353 w 612062"/>
                    <a:gd name="connsiteY112" fmla="*/ 110997 h 687122"/>
                    <a:gd name="connsiteX113" fmla="*/ 499710 w 612062"/>
                    <a:gd name="connsiteY113" fmla="*/ 103069 h 687122"/>
                    <a:gd name="connsiteX114" fmla="*/ 483854 w 612062"/>
                    <a:gd name="connsiteY114" fmla="*/ 97783 h 687122"/>
                    <a:gd name="connsiteX115" fmla="*/ 460069 w 612062"/>
                    <a:gd name="connsiteY115" fmla="*/ 89855 h 687122"/>
                    <a:gd name="connsiteX116" fmla="*/ 436284 w 612062"/>
                    <a:gd name="connsiteY116" fmla="*/ 81926 h 687122"/>
                    <a:gd name="connsiteX117" fmla="*/ 428355 w 612062"/>
                    <a:gd name="connsiteY117" fmla="*/ 79284 h 687122"/>
                    <a:gd name="connsiteX118" fmla="*/ 425713 w 612062"/>
                    <a:gd name="connsiteY118" fmla="*/ 71355 h 687122"/>
                    <a:gd name="connsiteX119" fmla="*/ 420427 w 612062"/>
                    <a:gd name="connsiteY119" fmla="*/ 63427 h 687122"/>
                    <a:gd name="connsiteX120" fmla="*/ 425713 w 612062"/>
                    <a:gd name="connsiteY120" fmla="*/ 47570 h 687122"/>
                    <a:gd name="connsiteX121" fmla="*/ 428355 w 612062"/>
                    <a:gd name="connsiteY121" fmla="*/ 39642 h 687122"/>
                    <a:gd name="connsiteX122" fmla="*/ 425713 w 612062"/>
                    <a:gd name="connsiteY122" fmla="*/ 23785 h 687122"/>
                    <a:gd name="connsiteX123" fmla="*/ 401928 w 612062"/>
                    <a:gd name="connsiteY123" fmla="*/ 23785 h 687122"/>
                    <a:gd name="connsiteX124" fmla="*/ 383428 w 612062"/>
                    <a:gd name="connsiteY124" fmla="*/ 29071 h 687122"/>
                    <a:gd name="connsiteX125" fmla="*/ 375500 w 612062"/>
                    <a:gd name="connsiteY125" fmla="*/ 34356 h 687122"/>
                    <a:gd name="connsiteX126" fmla="*/ 349072 w 612062"/>
                    <a:gd name="connsiteY126" fmla="*/ 36999 h 687122"/>
                    <a:gd name="connsiteX127" fmla="*/ 322644 w 612062"/>
                    <a:gd name="connsiteY127" fmla="*/ 29071 h 687122"/>
                    <a:gd name="connsiteX128" fmla="*/ 314716 w 612062"/>
                    <a:gd name="connsiteY128" fmla="*/ 26428 h 687122"/>
                    <a:gd name="connsiteX129" fmla="*/ 306788 w 612062"/>
                    <a:gd name="connsiteY129" fmla="*/ 23785 h 687122"/>
                    <a:gd name="connsiteX130" fmla="*/ 298859 w 612062"/>
                    <a:gd name="connsiteY130" fmla="*/ 15857 h 687122"/>
                    <a:gd name="connsiteX131" fmla="*/ 285645 w 612062"/>
                    <a:gd name="connsiteY131" fmla="*/ 0 h 687122"/>
                    <a:gd name="connsiteX132" fmla="*/ 269789 w 612062"/>
                    <a:gd name="connsiteY132" fmla="*/ 7929 h 687122"/>
                    <a:gd name="connsiteX133" fmla="*/ 259218 w 612062"/>
                    <a:gd name="connsiteY133" fmla="*/ 21143 h 687122"/>
                    <a:gd name="connsiteX134" fmla="*/ 256575 w 612062"/>
                    <a:gd name="connsiteY134" fmla="*/ 29071 h 687122"/>
                    <a:gd name="connsiteX135" fmla="*/ 248647 w 612062"/>
                    <a:gd name="connsiteY135" fmla="*/ 31714 h 687122"/>
                    <a:gd name="connsiteX136" fmla="*/ 243361 w 612062"/>
                    <a:gd name="connsiteY136" fmla="*/ 47570 h 687122"/>
                    <a:gd name="connsiteX137" fmla="*/ 235433 w 612062"/>
                    <a:gd name="connsiteY137" fmla="*/ 71355 h 687122"/>
                    <a:gd name="connsiteX138" fmla="*/ 227504 w 612062"/>
                    <a:gd name="connsiteY138" fmla="*/ 87212 h 687122"/>
                    <a:gd name="connsiteX139" fmla="*/ 209005 w 612062"/>
                    <a:gd name="connsiteY139" fmla="*/ 92497 h 687122"/>
                    <a:gd name="connsiteX140" fmla="*/ 198434 w 612062"/>
                    <a:gd name="connsiteY140" fmla="*/ 108354 h 687122"/>
                    <a:gd name="connsiteX141" fmla="*/ 193148 w 612062"/>
                    <a:gd name="connsiteY141" fmla="*/ 116282 h 687122"/>
                    <a:gd name="connsiteX142" fmla="*/ 185220 w 612062"/>
                    <a:gd name="connsiteY142" fmla="*/ 124211 h 687122"/>
                    <a:gd name="connsiteX143" fmla="*/ 182577 w 612062"/>
                    <a:gd name="connsiteY143" fmla="*/ 132139 h 687122"/>
                    <a:gd name="connsiteX144" fmla="*/ 177292 w 612062"/>
                    <a:gd name="connsiteY144" fmla="*/ 150638 h 687122"/>
                    <a:gd name="connsiteX145" fmla="*/ 179934 w 612062"/>
                    <a:gd name="connsiteY145" fmla="*/ 158567 h 687122"/>
                    <a:gd name="connsiteX146" fmla="*/ 177292 w 612062"/>
                    <a:gd name="connsiteY146" fmla="*/ 166495 h 687122"/>
                    <a:gd name="connsiteX147" fmla="*/ 165385 w 612062"/>
                    <a:gd name="connsiteY147" fmla="*/ 166233 h 687122"/>
                    <a:gd name="connsiteX0" fmla="*/ 165385 w 622607"/>
                    <a:gd name="connsiteY0" fmla="*/ 166233 h 687122"/>
                    <a:gd name="connsiteX1" fmla="*/ 161862 w 622607"/>
                    <a:gd name="connsiteY1" fmla="*/ 193061 h 687122"/>
                    <a:gd name="connsiteX2" fmla="*/ 168290 w 622607"/>
                    <a:gd name="connsiteY2" fmla="*/ 227541 h 687122"/>
                    <a:gd name="connsiteX3" fmla="*/ 175695 w 622607"/>
                    <a:gd name="connsiteY3" fmla="*/ 253707 h 687122"/>
                    <a:gd name="connsiteX4" fmla="*/ 179934 w 622607"/>
                    <a:gd name="connsiteY4" fmla="*/ 272206 h 687122"/>
                    <a:gd name="connsiteX5" fmla="*/ 169363 w 622607"/>
                    <a:gd name="connsiteY5" fmla="*/ 288063 h 687122"/>
                    <a:gd name="connsiteX6" fmla="*/ 164078 w 622607"/>
                    <a:gd name="connsiteY6" fmla="*/ 303919 h 687122"/>
                    <a:gd name="connsiteX7" fmla="*/ 158792 w 622607"/>
                    <a:gd name="connsiteY7" fmla="*/ 311848 h 687122"/>
                    <a:gd name="connsiteX8" fmla="*/ 145578 w 622607"/>
                    <a:gd name="connsiteY8" fmla="*/ 327704 h 687122"/>
                    <a:gd name="connsiteX9" fmla="*/ 140293 w 622607"/>
                    <a:gd name="connsiteY9" fmla="*/ 343561 h 687122"/>
                    <a:gd name="connsiteX10" fmla="*/ 137650 w 622607"/>
                    <a:gd name="connsiteY10" fmla="*/ 351489 h 687122"/>
                    <a:gd name="connsiteX11" fmla="*/ 128386 w 622607"/>
                    <a:gd name="connsiteY11" fmla="*/ 374751 h 687122"/>
                    <a:gd name="connsiteX12" fmla="*/ 123886 w 622607"/>
                    <a:gd name="connsiteY12" fmla="*/ 401701 h 687122"/>
                    <a:gd name="connsiteX13" fmla="*/ 129171 w 622607"/>
                    <a:gd name="connsiteY13" fmla="*/ 419941 h 687122"/>
                    <a:gd name="connsiteX14" fmla="*/ 136577 w 622607"/>
                    <a:gd name="connsiteY14" fmla="*/ 428392 h 687122"/>
                    <a:gd name="connsiteX15" fmla="*/ 148221 w 622607"/>
                    <a:gd name="connsiteY15" fmla="*/ 443986 h 687122"/>
                    <a:gd name="connsiteX16" fmla="*/ 140293 w 622607"/>
                    <a:gd name="connsiteY16" fmla="*/ 446629 h 687122"/>
                    <a:gd name="connsiteX17" fmla="*/ 124436 w 622607"/>
                    <a:gd name="connsiteY17" fmla="*/ 454558 h 687122"/>
                    <a:gd name="connsiteX18" fmla="*/ 113865 w 622607"/>
                    <a:gd name="connsiteY18" fmla="*/ 467771 h 687122"/>
                    <a:gd name="connsiteX19" fmla="*/ 111222 w 622607"/>
                    <a:gd name="connsiteY19" fmla="*/ 475700 h 687122"/>
                    <a:gd name="connsiteX20" fmla="*/ 103294 w 622607"/>
                    <a:gd name="connsiteY20" fmla="*/ 483628 h 687122"/>
                    <a:gd name="connsiteX21" fmla="*/ 98008 w 622607"/>
                    <a:gd name="connsiteY21" fmla="*/ 491556 h 687122"/>
                    <a:gd name="connsiteX22" fmla="*/ 74223 w 622607"/>
                    <a:gd name="connsiteY22" fmla="*/ 504770 h 687122"/>
                    <a:gd name="connsiteX23" fmla="*/ 66295 w 622607"/>
                    <a:gd name="connsiteY23" fmla="*/ 510056 h 687122"/>
                    <a:gd name="connsiteX24" fmla="*/ 50439 w 622607"/>
                    <a:gd name="connsiteY24" fmla="*/ 517984 h 687122"/>
                    <a:gd name="connsiteX25" fmla="*/ 45153 w 622607"/>
                    <a:gd name="connsiteY25" fmla="*/ 525912 h 687122"/>
                    <a:gd name="connsiteX26" fmla="*/ 34582 w 622607"/>
                    <a:gd name="connsiteY26" fmla="*/ 549697 h 687122"/>
                    <a:gd name="connsiteX27" fmla="*/ 26654 w 622607"/>
                    <a:gd name="connsiteY27" fmla="*/ 552340 h 687122"/>
                    <a:gd name="connsiteX28" fmla="*/ 2869 w 622607"/>
                    <a:gd name="connsiteY28" fmla="*/ 549697 h 687122"/>
                    <a:gd name="connsiteX29" fmla="*/ 226 w 622607"/>
                    <a:gd name="connsiteY29" fmla="*/ 557626 h 687122"/>
                    <a:gd name="connsiteX30" fmla="*/ 8154 w 622607"/>
                    <a:gd name="connsiteY30" fmla="*/ 562911 h 687122"/>
                    <a:gd name="connsiteX31" fmla="*/ 24011 w 622607"/>
                    <a:gd name="connsiteY31" fmla="*/ 568197 h 687122"/>
                    <a:gd name="connsiteX32" fmla="*/ 31939 w 622607"/>
                    <a:gd name="connsiteY32" fmla="*/ 570840 h 687122"/>
                    <a:gd name="connsiteX33" fmla="*/ 39867 w 622607"/>
                    <a:gd name="connsiteY33" fmla="*/ 576125 h 687122"/>
                    <a:gd name="connsiteX34" fmla="*/ 47796 w 622607"/>
                    <a:gd name="connsiteY34" fmla="*/ 599910 h 687122"/>
                    <a:gd name="connsiteX35" fmla="*/ 50439 w 622607"/>
                    <a:gd name="connsiteY35" fmla="*/ 607838 h 687122"/>
                    <a:gd name="connsiteX36" fmla="*/ 58367 w 622607"/>
                    <a:gd name="connsiteY36" fmla="*/ 613124 h 687122"/>
                    <a:gd name="connsiteX37" fmla="*/ 68938 w 622607"/>
                    <a:gd name="connsiteY37" fmla="*/ 628981 h 687122"/>
                    <a:gd name="connsiteX38" fmla="*/ 92723 w 622607"/>
                    <a:gd name="connsiteY38" fmla="*/ 644837 h 687122"/>
                    <a:gd name="connsiteX39" fmla="*/ 100651 w 622607"/>
                    <a:gd name="connsiteY39" fmla="*/ 650123 h 687122"/>
                    <a:gd name="connsiteX40" fmla="*/ 119151 w 622607"/>
                    <a:gd name="connsiteY40" fmla="*/ 655408 h 687122"/>
                    <a:gd name="connsiteX41" fmla="*/ 135007 w 622607"/>
                    <a:gd name="connsiteY41" fmla="*/ 658051 h 687122"/>
                    <a:gd name="connsiteX42" fmla="*/ 158792 w 622607"/>
                    <a:gd name="connsiteY42" fmla="*/ 668622 h 687122"/>
                    <a:gd name="connsiteX43" fmla="*/ 166721 w 622607"/>
                    <a:gd name="connsiteY43" fmla="*/ 671265 h 687122"/>
                    <a:gd name="connsiteX44" fmla="*/ 174649 w 622607"/>
                    <a:gd name="connsiteY44" fmla="*/ 679193 h 687122"/>
                    <a:gd name="connsiteX45" fmla="*/ 182577 w 622607"/>
                    <a:gd name="connsiteY45" fmla="*/ 681836 h 687122"/>
                    <a:gd name="connsiteX46" fmla="*/ 190506 w 622607"/>
                    <a:gd name="connsiteY46" fmla="*/ 687122 h 687122"/>
                    <a:gd name="connsiteX47" fmla="*/ 227504 w 622607"/>
                    <a:gd name="connsiteY47" fmla="*/ 679193 h 687122"/>
                    <a:gd name="connsiteX48" fmla="*/ 235433 w 622607"/>
                    <a:gd name="connsiteY48" fmla="*/ 676551 h 687122"/>
                    <a:gd name="connsiteX49" fmla="*/ 248647 w 622607"/>
                    <a:gd name="connsiteY49" fmla="*/ 665980 h 687122"/>
                    <a:gd name="connsiteX50" fmla="*/ 261860 w 622607"/>
                    <a:gd name="connsiteY50" fmla="*/ 655408 h 687122"/>
                    <a:gd name="connsiteX51" fmla="*/ 267146 w 622607"/>
                    <a:gd name="connsiteY51" fmla="*/ 647480 h 687122"/>
                    <a:gd name="connsiteX52" fmla="*/ 277717 w 622607"/>
                    <a:gd name="connsiteY52" fmla="*/ 623695 h 687122"/>
                    <a:gd name="connsiteX53" fmla="*/ 285645 w 622607"/>
                    <a:gd name="connsiteY53" fmla="*/ 621052 h 687122"/>
                    <a:gd name="connsiteX54" fmla="*/ 301502 w 622607"/>
                    <a:gd name="connsiteY54" fmla="*/ 607838 h 687122"/>
                    <a:gd name="connsiteX55" fmla="*/ 309430 w 622607"/>
                    <a:gd name="connsiteY55" fmla="*/ 602553 h 687122"/>
                    <a:gd name="connsiteX56" fmla="*/ 314716 w 622607"/>
                    <a:gd name="connsiteY56" fmla="*/ 594625 h 687122"/>
                    <a:gd name="connsiteX57" fmla="*/ 333215 w 622607"/>
                    <a:gd name="connsiteY57" fmla="*/ 570840 h 687122"/>
                    <a:gd name="connsiteX58" fmla="*/ 335858 w 622607"/>
                    <a:gd name="connsiteY58" fmla="*/ 562911 h 687122"/>
                    <a:gd name="connsiteX59" fmla="*/ 359643 w 622607"/>
                    <a:gd name="connsiteY59" fmla="*/ 552340 h 687122"/>
                    <a:gd name="connsiteX60" fmla="*/ 367571 w 622607"/>
                    <a:gd name="connsiteY60" fmla="*/ 549697 h 687122"/>
                    <a:gd name="connsiteX61" fmla="*/ 386071 w 622607"/>
                    <a:gd name="connsiteY61" fmla="*/ 552340 h 687122"/>
                    <a:gd name="connsiteX62" fmla="*/ 393999 w 622607"/>
                    <a:gd name="connsiteY62" fmla="*/ 557626 h 687122"/>
                    <a:gd name="connsiteX63" fmla="*/ 401928 w 622607"/>
                    <a:gd name="connsiteY63" fmla="*/ 560269 h 687122"/>
                    <a:gd name="connsiteX64" fmla="*/ 409856 w 622607"/>
                    <a:gd name="connsiteY64" fmla="*/ 565554 h 687122"/>
                    <a:gd name="connsiteX65" fmla="*/ 417784 w 622607"/>
                    <a:gd name="connsiteY65" fmla="*/ 568197 h 687122"/>
                    <a:gd name="connsiteX66" fmla="*/ 425713 w 622607"/>
                    <a:gd name="connsiteY66" fmla="*/ 573482 h 687122"/>
                    <a:gd name="connsiteX67" fmla="*/ 441569 w 622607"/>
                    <a:gd name="connsiteY67" fmla="*/ 581411 h 687122"/>
                    <a:gd name="connsiteX68" fmla="*/ 446855 w 622607"/>
                    <a:gd name="connsiteY68" fmla="*/ 589339 h 687122"/>
                    <a:gd name="connsiteX69" fmla="*/ 460069 w 622607"/>
                    <a:gd name="connsiteY69" fmla="*/ 599910 h 687122"/>
                    <a:gd name="connsiteX70" fmla="*/ 470640 w 622607"/>
                    <a:gd name="connsiteY70" fmla="*/ 623695 h 687122"/>
                    <a:gd name="connsiteX71" fmla="*/ 481211 w 622607"/>
                    <a:gd name="connsiteY71" fmla="*/ 634266 h 687122"/>
                    <a:gd name="connsiteX72" fmla="*/ 491782 w 622607"/>
                    <a:gd name="connsiteY72" fmla="*/ 644837 h 687122"/>
                    <a:gd name="connsiteX73" fmla="*/ 499710 w 622607"/>
                    <a:gd name="connsiteY73" fmla="*/ 642195 h 687122"/>
                    <a:gd name="connsiteX74" fmla="*/ 507639 w 622607"/>
                    <a:gd name="connsiteY74" fmla="*/ 621052 h 687122"/>
                    <a:gd name="connsiteX75" fmla="*/ 515567 w 622607"/>
                    <a:gd name="connsiteY75" fmla="*/ 605196 h 687122"/>
                    <a:gd name="connsiteX76" fmla="*/ 523495 w 622607"/>
                    <a:gd name="connsiteY76" fmla="*/ 589339 h 687122"/>
                    <a:gd name="connsiteX77" fmla="*/ 526138 w 622607"/>
                    <a:gd name="connsiteY77" fmla="*/ 581411 h 687122"/>
                    <a:gd name="connsiteX78" fmla="*/ 536709 w 622607"/>
                    <a:gd name="connsiteY78" fmla="*/ 565554 h 687122"/>
                    <a:gd name="connsiteX79" fmla="*/ 539352 w 622607"/>
                    <a:gd name="connsiteY79" fmla="*/ 554983 h 687122"/>
                    <a:gd name="connsiteX80" fmla="*/ 557851 w 622607"/>
                    <a:gd name="connsiteY80" fmla="*/ 531198 h 687122"/>
                    <a:gd name="connsiteX81" fmla="*/ 568422 w 622607"/>
                    <a:gd name="connsiteY81" fmla="*/ 515341 h 687122"/>
                    <a:gd name="connsiteX82" fmla="*/ 576351 w 622607"/>
                    <a:gd name="connsiteY82" fmla="*/ 478343 h 687122"/>
                    <a:gd name="connsiteX83" fmla="*/ 586922 w 622607"/>
                    <a:gd name="connsiteY83" fmla="*/ 462486 h 687122"/>
                    <a:gd name="connsiteX84" fmla="*/ 602778 w 622607"/>
                    <a:gd name="connsiteY84" fmla="*/ 451915 h 687122"/>
                    <a:gd name="connsiteX85" fmla="*/ 605421 w 622607"/>
                    <a:gd name="connsiteY85" fmla="*/ 443986 h 687122"/>
                    <a:gd name="connsiteX86" fmla="*/ 597493 w 622607"/>
                    <a:gd name="connsiteY86" fmla="*/ 417559 h 687122"/>
                    <a:gd name="connsiteX87" fmla="*/ 594850 w 622607"/>
                    <a:gd name="connsiteY87" fmla="*/ 409630 h 687122"/>
                    <a:gd name="connsiteX88" fmla="*/ 592207 w 622607"/>
                    <a:gd name="connsiteY88" fmla="*/ 401702 h 687122"/>
                    <a:gd name="connsiteX89" fmla="*/ 586922 w 622607"/>
                    <a:gd name="connsiteY89" fmla="*/ 380560 h 687122"/>
                    <a:gd name="connsiteX90" fmla="*/ 589565 w 622607"/>
                    <a:gd name="connsiteY90" fmla="*/ 362060 h 687122"/>
                    <a:gd name="connsiteX91" fmla="*/ 592207 w 622607"/>
                    <a:gd name="connsiteY91" fmla="*/ 354132 h 687122"/>
                    <a:gd name="connsiteX92" fmla="*/ 586922 w 622607"/>
                    <a:gd name="connsiteY92" fmla="*/ 346204 h 687122"/>
                    <a:gd name="connsiteX93" fmla="*/ 584279 w 622607"/>
                    <a:gd name="connsiteY93" fmla="*/ 335633 h 687122"/>
                    <a:gd name="connsiteX94" fmla="*/ 573708 w 622607"/>
                    <a:gd name="connsiteY94" fmla="*/ 319776 h 687122"/>
                    <a:gd name="connsiteX95" fmla="*/ 578993 w 622607"/>
                    <a:gd name="connsiteY95" fmla="*/ 311848 h 687122"/>
                    <a:gd name="connsiteX96" fmla="*/ 586922 w 622607"/>
                    <a:gd name="connsiteY96" fmla="*/ 309205 h 687122"/>
                    <a:gd name="connsiteX97" fmla="*/ 594850 w 622607"/>
                    <a:gd name="connsiteY97" fmla="*/ 303919 h 687122"/>
                    <a:gd name="connsiteX98" fmla="*/ 600136 w 622607"/>
                    <a:gd name="connsiteY98" fmla="*/ 295991 h 687122"/>
                    <a:gd name="connsiteX99" fmla="*/ 622351 w 622607"/>
                    <a:gd name="connsiteY99" fmla="*/ 285943 h 687122"/>
                    <a:gd name="connsiteX100" fmla="*/ 612042 w 622607"/>
                    <a:gd name="connsiteY100" fmla="*/ 266136 h 687122"/>
                    <a:gd name="connsiteX101" fmla="*/ 609137 w 622607"/>
                    <a:gd name="connsiteY101" fmla="*/ 235992 h 687122"/>
                    <a:gd name="connsiteX102" fmla="*/ 599350 w 622607"/>
                    <a:gd name="connsiteY102" fmla="*/ 228063 h 687122"/>
                    <a:gd name="connsiteX103" fmla="*/ 596708 w 622607"/>
                    <a:gd name="connsiteY103" fmla="*/ 206399 h 687122"/>
                    <a:gd name="connsiteX104" fmla="*/ 584279 w 622607"/>
                    <a:gd name="connsiteY104" fmla="*/ 177066 h 687122"/>
                    <a:gd name="connsiteX105" fmla="*/ 581636 w 622607"/>
                    <a:gd name="connsiteY105" fmla="*/ 155924 h 687122"/>
                    <a:gd name="connsiteX106" fmla="*/ 565780 w 622607"/>
                    <a:gd name="connsiteY106" fmla="*/ 150638 h 687122"/>
                    <a:gd name="connsiteX107" fmla="*/ 557851 w 622607"/>
                    <a:gd name="connsiteY107" fmla="*/ 147996 h 687122"/>
                    <a:gd name="connsiteX108" fmla="*/ 549923 w 622607"/>
                    <a:gd name="connsiteY108" fmla="*/ 140067 h 687122"/>
                    <a:gd name="connsiteX109" fmla="*/ 541995 w 622607"/>
                    <a:gd name="connsiteY109" fmla="*/ 134782 h 687122"/>
                    <a:gd name="connsiteX110" fmla="*/ 528781 w 622607"/>
                    <a:gd name="connsiteY110" fmla="*/ 124211 h 687122"/>
                    <a:gd name="connsiteX111" fmla="*/ 507639 w 622607"/>
                    <a:gd name="connsiteY111" fmla="*/ 118925 h 687122"/>
                    <a:gd name="connsiteX112" fmla="*/ 502353 w 622607"/>
                    <a:gd name="connsiteY112" fmla="*/ 110997 h 687122"/>
                    <a:gd name="connsiteX113" fmla="*/ 499710 w 622607"/>
                    <a:gd name="connsiteY113" fmla="*/ 103069 h 687122"/>
                    <a:gd name="connsiteX114" fmla="*/ 483854 w 622607"/>
                    <a:gd name="connsiteY114" fmla="*/ 97783 h 687122"/>
                    <a:gd name="connsiteX115" fmla="*/ 460069 w 622607"/>
                    <a:gd name="connsiteY115" fmla="*/ 89855 h 687122"/>
                    <a:gd name="connsiteX116" fmla="*/ 436284 w 622607"/>
                    <a:gd name="connsiteY116" fmla="*/ 81926 h 687122"/>
                    <a:gd name="connsiteX117" fmla="*/ 428355 w 622607"/>
                    <a:gd name="connsiteY117" fmla="*/ 79284 h 687122"/>
                    <a:gd name="connsiteX118" fmla="*/ 425713 w 622607"/>
                    <a:gd name="connsiteY118" fmla="*/ 71355 h 687122"/>
                    <a:gd name="connsiteX119" fmla="*/ 420427 w 622607"/>
                    <a:gd name="connsiteY119" fmla="*/ 63427 h 687122"/>
                    <a:gd name="connsiteX120" fmla="*/ 425713 w 622607"/>
                    <a:gd name="connsiteY120" fmla="*/ 47570 h 687122"/>
                    <a:gd name="connsiteX121" fmla="*/ 428355 w 622607"/>
                    <a:gd name="connsiteY121" fmla="*/ 39642 h 687122"/>
                    <a:gd name="connsiteX122" fmla="*/ 425713 w 622607"/>
                    <a:gd name="connsiteY122" fmla="*/ 23785 h 687122"/>
                    <a:gd name="connsiteX123" fmla="*/ 401928 w 622607"/>
                    <a:gd name="connsiteY123" fmla="*/ 23785 h 687122"/>
                    <a:gd name="connsiteX124" fmla="*/ 383428 w 622607"/>
                    <a:gd name="connsiteY124" fmla="*/ 29071 h 687122"/>
                    <a:gd name="connsiteX125" fmla="*/ 375500 w 622607"/>
                    <a:gd name="connsiteY125" fmla="*/ 34356 h 687122"/>
                    <a:gd name="connsiteX126" fmla="*/ 349072 w 622607"/>
                    <a:gd name="connsiteY126" fmla="*/ 36999 h 687122"/>
                    <a:gd name="connsiteX127" fmla="*/ 322644 w 622607"/>
                    <a:gd name="connsiteY127" fmla="*/ 29071 h 687122"/>
                    <a:gd name="connsiteX128" fmla="*/ 314716 w 622607"/>
                    <a:gd name="connsiteY128" fmla="*/ 26428 h 687122"/>
                    <a:gd name="connsiteX129" fmla="*/ 306788 w 622607"/>
                    <a:gd name="connsiteY129" fmla="*/ 23785 h 687122"/>
                    <a:gd name="connsiteX130" fmla="*/ 298859 w 622607"/>
                    <a:gd name="connsiteY130" fmla="*/ 15857 h 687122"/>
                    <a:gd name="connsiteX131" fmla="*/ 285645 w 622607"/>
                    <a:gd name="connsiteY131" fmla="*/ 0 h 687122"/>
                    <a:gd name="connsiteX132" fmla="*/ 269789 w 622607"/>
                    <a:gd name="connsiteY132" fmla="*/ 7929 h 687122"/>
                    <a:gd name="connsiteX133" fmla="*/ 259218 w 622607"/>
                    <a:gd name="connsiteY133" fmla="*/ 21143 h 687122"/>
                    <a:gd name="connsiteX134" fmla="*/ 256575 w 622607"/>
                    <a:gd name="connsiteY134" fmla="*/ 29071 h 687122"/>
                    <a:gd name="connsiteX135" fmla="*/ 248647 w 622607"/>
                    <a:gd name="connsiteY135" fmla="*/ 31714 h 687122"/>
                    <a:gd name="connsiteX136" fmla="*/ 243361 w 622607"/>
                    <a:gd name="connsiteY136" fmla="*/ 47570 h 687122"/>
                    <a:gd name="connsiteX137" fmla="*/ 235433 w 622607"/>
                    <a:gd name="connsiteY137" fmla="*/ 71355 h 687122"/>
                    <a:gd name="connsiteX138" fmla="*/ 227504 w 622607"/>
                    <a:gd name="connsiteY138" fmla="*/ 87212 h 687122"/>
                    <a:gd name="connsiteX139" fmla="*/ 209005 w 622607"/>
                    <a:gd name="connsiteY139" fmla="*/ 92497 h 687122"/>
                    <a:gd name="connsiteX140" fmla="*/ 198434 w 622607"/>
                    <a:gd name="connsiteY140" fmla="*/ 108354 h 687122"/>
                    <a:gd name="connsiteX141" fmla="*/ 193148 w 622607"/>
                    <a:gd name="connsiteY141" fmla="*/ 116282 h 687122"/>
                    <a:gd name="connsiteX142" fmla="*/ 185220 w 622607"/>
                    <a:gd name="connsiteY142" fmla="*/ 124211 h 687122"/>
                    <a:gd name="connsiteX143" fmla="*/ 182577 w 622607"/>
                    <a:gd name="connsiteY143" fmla="*/ 132139 h 687122"/>
                    <a:gd name="connsiteX144" fmla="*/ 177292 w 622607"/>
                    <a:gd name="connsiteY144" fmla="*/ 150638 h 687122"/>
                    <a:gd name="connsiteX145" fmla="*/ 179934 w 622607"/>
                    <a:gd name="connsiteY145" fmla="*/ 158567 h 687122"/>
                    <a:gd name="connsiteX146" fmla="*/ 177292 w 622607"/>
                    <a:gd name="connsiteY146" fmla="*/ 166495 h 687122"/>
                    <a:gd name="connsiteX147" fmla="*/ 165385 w 622607"/>
                    <a:gd name="connsiteY147" fmla="*/ 166233 h 687122"/>
                    <a:gd name="connsiteX0" fmla="*/ 165385 w 622400"/>
                    <a:gd name="connsiteY0" fmla="*/ 166233 h 687122"/>
                    <a:gd name="connsiteX1" fmla="*/ 161862 w 622400"/>
                    <a:gd name="connsiteY1" fmla="*/ 193061 h 687122"/>
                    <a:gd name="connsiteX2" fmla="*/ 168290 w 622400"/>
                    <a:gd name="connsiteY2" fmla="*/ 227541 h 687122"/>
                    <a:gd name="connsiteX3" fmla="*/ 175695 w 622400"/>
                    <a:gd name="connsiteY3" fmla="*/ 253707 h 687122"/>
                    <a:gd name="connsiteX4" fmla="*/ 179934 w 622400"/>
                    <a:gd name="connsiteY4" fmla="*/ 272206 h 687122"/>
                    <a:gd name="connsiteX5" fmla="*/ 169363 w 622400"/>
                    <a:gd name="connsiteY5" fmla="*/ 288063 h 687122"/>
                    <a:gd name="connsiteX6" fmla="*/ 164078 w 622400"/>
                    <a:gd name="connsiteY6" fmla="*/ 303919 h 687122"/>
                    <a:gd name="connsiteX7" fmla="*/ 158792 w 622400"/>
                    <a:gd name="connsiteY7" fmla="*/ 311848 h 687122"/>
                    <a:gd name="connsiteX8" fmla="*/ 145578 w 622400"/>
                    <a:gd name="connsiteY8" fmla="*/ 327704 h 687122"/>
                    <a:gd name="connsiteX9" fmla="*/ 140293 w 622400"/>
                    <a:gd name="connsiteY9" fmla="*/ 343561 h 687122"/>
                    <a:gd name="connsiteX10" fmla="*/ 137650 w 622400"/>
                    <a:gd name="connsiteY10" fmla="*/ 351489 h 687122"/>
                    <a:gd name="connsiteX11" fmla="*/ 128386 w 622400"/>
                    <a:gd name="connsiteY11" fmla="*/ 374751 h 687122"/>
                    <a:gd name="connsiteX12" fmla="*/ 123886 w 622400"/>
                    <a:gd name="connsiteY12" fmla="*/ 401701 h 687122"/>
                    <a:gd name="connsiteX13" fmla="*/ 129171 w 622400"/>
                    <a:gd name="connsiteY13" fmla="*/ 419941 h 687122"/>
                    <a:gd name="connsiteX14" fmla="*/ 136577 w 622400"/>
                    <a:gd name="connsiteY14" fmla="*/ 428392 h 687122"/>
                    <a:gd name="connsiteX15" fmla="*/ 148221 w 622400"/>
                    <a:gd name="connsiteY15" fmla="*/ 443986 h 687122"/>
                    <a:gd name="connsiteX16" fmla="*/ 140293 w 622400"/>
                    <a:gd name="connsiteY16" fmla="*/ 446629 h 687122"/>
                    <a:gd name="connsiteX17" fmla="*/ 124436 w 622400"/>
                    <a:gd name="connsiteY17" fmla="*/ 454558 h 687122"/>
                    <a:gd name="connsiteX18" fmla="*/ 113865 w 622400"/>
                    <a:gd name="connsiteY18" fmla="*/ 467771 h 687122"/>
                    <a:gd name="connsiteX19" fmla="*/ 111222 w 622400"/>
                    <a:gd name="connsiteY19" fmla="*/ 475700 h 687122"/>
                    <a:gd name="connsiteX20" fmla="*/ 103294 w 622400"/>
                    <a:gd name="connsiteY20" fmla="*/ 483628 h 687122"/>
                    <a:gd name="connsiteX21" fmla="*/ 98008 w 622400"/>
                    <a:gd name="connsiteY21" fmla="*/ 491556 h 687122"/>
                    <a:gd name="connsiteX22" fmla="*/ 74223 w 622400"/>
                    <a:gd name="connsiteY22" fmla="*/ 504770 h 687122"/>
                    <a:gd name="connsiteX23" fmla="*/ 66295 w 622400"/>
                    <a:gd name="connsiteY23" fmla="*/ 510056 h 687122"/>
                    <a:gd name="connsiteX24" fmla="*/ 50439 w 622400"/>
                    <a:gd name="connsiteY24" fmla="*/ 517984 h 687122"/>
                    <a:gd name="connsiteX25" fmla="*/ 45153 w 622400"/>
                    <a:gd name="connsiteY25" fmla="*/ 525912 h 687122"/>
                    <a:gd name="connsiteX26" fmla="*/ 34582 w 622400"/>
                    <a:gd name="connsiteY26" fmla="*/ 549697 h 687122"/>
                    <a:gd name="connsiteX27" fmla="*/ 26654 w 622400"/>
                    <a:gd name="connsiteY27" fmla="*/ 552340 h 687122"/>
                    <a:gd name="connsiteX28" fmla="*/ 2869 w 622400"/>
                    <a:gd name="connsiteY28" fmla="*/ 549697 h 687122"/>
                    <a:gd name="connsiteX29" fmla="*/ 226 w 622400"/>
                    <a:gd name="connsiteY29" fmla="*/ 557626 h 687122"/>
                    <a:gd name="connsiteX30" fmla="*/ 8154 w 622400"/>
                    <a:gd name="connsiteY30" fmla="*/ 562911 h 687122"/>
                    <a:gd name="connsiteX31" fmla="*/ 24011 w 622400"/>
                    <a:gd name="connsiteY31" fmla="*/ 568197 h 687122"/>
                    <a:gd name="connsiteX32" fmla="*/ 31939 w 622400"/>
                    <a:gd name="connsiteY32" fmla="*/ 570840 h 687122"/>
                    <a:gd name="connsiteX33" fmla="*/ 39867 w 622400"/>
                    <a:gd name="connsiteY33" fmla="*/ 576125 h 687122"/>
                    <a:gd name="connsiteX34" fmla="*/ 47796 w 622400"/>
                    <a:gd name="connsiteY34" fmla="*/ 599910 h 687122"/>
                    <a:gd name="connsiteX35" fmla="*/ 50439 w 622400"/>
                    <a:gd name="connsiteY35" fmla="*/ 607838 h 687122"/>
                    <a:gd name="connsiteX36" fmla="*/ 58367 w 622400"/>
                    <a:gd name="connsiteY36" fmla="*/ 613124 h 687122"/>
                    <a:gd name="connsiteX37" fmla="*/ 68938 w 622400"/>
                    <a:gd name="connsiteY37" fmla="*/ 628981 h 687122"/>
                    <a:gd name="connsiteX38" fmla="*/ 92723 w 622400"/>
                    <a:gd name="connsiteY38" fmla="*/ 644837 h 687122"/>
                    <a:gd name="connsiteX39" fmla="*/ 100651 w 622400"/>
                    <a:gd name="connsiteY39" fmla="*/ 650123 h 687122"/>
                    <a:gd name="connsiteX40" fmla="*/ 119151 w 622400"/>
                    <a:gd name="connsiteY40" fmla="*/ 655408 h 687122"/>
                    <a:gd name="connsiteX41" fmla="*/ 135007 w 622400"/>
                    <a:gd name="connsiteY41" fmla="*/ 658051 h 687122"/>
                    <a:gd name="connsiteX42" fmla="*/ 158792 w 622400"/>
                    <a:gd name="connsiteY42" fmla="*/ 668622 h 687122"/>
                    <a:gd name="connsiteX43" fmla="*/ 166721 w 622400"/>
                    <a:gd name="connsiteY43" fmla="*/ 671265 h 687122"/>
                    <a:gd name="connsiteX44" fmla="*/ 174649 w 622400"/>
                    <a:gd name="connsiteY44" fmla="*/ 679193 h 687122"/>
                    <a:gd name="connsiteX45" fmla="*/ 182577 w 622400"/>
                    <a:gd name="connsiteY45" fmla="*/ 681836 h 687122"/>
                    <a:gd name="connsiteX46" fmla="*/ 190506 w 622400"/>
                    <a:gd name="connsiteY46" fmla="*/ 687122 h 687122"/>
                    <a:gd name="connsiteX47" fmla="*/ 227504 w 622400"/>
                    <a:gd name="connsiteY47" fmla="*/ 679193 h 687122"/>
                    <a:gd name="connsiteX48" fmla="*/ 235433 w 622400"/>
                    <a:gd name="connsiteY48" fmla="*/ 676551 h 687122"/>
                    <a:gd name="connsiteX49" fmla="*/ 248647 w 622400"/>
                    <a:gd name="connsiteY49" fmla="*/ 665980 h 687122"/>
                    <a:gd name="connsiteX50" fmla="*/ 261860 w 622400"/>
                    <a:gd name="connsiteY50" fmla="*/ 655408 h 687122"/>
                    <a:gd name="connsiteX51" fmla="*/ 267146 w 622400"/>
                    <a:gd name="connsiteY51" fmla="*/ 647480 h 687122"/>
                    <a:gd name="connsiteX52" fmla="*/ 277717 w 622400"/>
                    <a:gd name="connsiteY52" fmla="*/ 623695 h 687122"/>
                    <a:gd name="connsiteX53" fmla="*/ 285645 w 622400"/>
                    <a:gd name="connsiteY53" fmla="*/ 621052 h 687122"/>
                    <a:gd name="connsiteX54" fmla="*/ 301502 w 622400"/>
                    <a:gd name="connsiteY54" fmla="*/ 607838 h 687122"/>
                    <a:gd name="connsiteX55" fmla="*/ 309430 w 622400"/>
                    <a:gd name="connsiteY55" fmla="*/ 602553 h 687122"/>
                    <a:gd name="connsiteX56" fmla="*/ 314716 w 622400"/>
                    <a:gd name="connsiteY56" fmla="*/ 594625 h 687122"/>
                    <a:gd name="connsiteX57" fmla="*/ 333215 w 622400"/>
                    <a:gd name="connsiteY57" fmla="*/ 570840 h 687122"/>
                    <a:gd name="connsiteX58" fmla="*/ 335858 w 622400"/>
                    <a:gd name="connsiteY58" fmla="*/ 562911 h 687122"/>
                    <a:gd name="connsiteX59" fmla="*/ 359643 w 622400"/>
                    <a:gd name="connsiteY59" fmla="*/ 552340 h 687122"/>
                    <a:gd name="connsiteX60" fmla="*/ 367571 w 622400"/>
                    <a:gd name="connsiteY60" fmla="*/ 549697 h 687122"/>
                    <a:gd name="connsiteX61" fmla="*/ 386071 w 622400"/>
                    <a:gd name="connsiteY61" fmla="*/ 552340 h 687122"/>
                    <a:gd name="connsiteX62" fmla="*/ 393999 w 622400"/>
                    <a:gd name="connsiteY62" fmla="*/ 557626 h 687122"/>
                    <a:gd name="connsiteX63" fmla="*/ 401928 w 622400"/>
                    <a:gd name="connsiteY63" fmla="*/ 560269 h 687122"/>
                    <a:gd name="connsiteX64" fmla="*/ 409856 w 622400"/>
                    <a:gd name="connsiteY64" fmla="*/ 565554 h 687122"/>
                    <a:gd name="connsiteX65" fmla="*/ 417784 w 622400"/>
                    <a:gd name="connsiteY65" fmla="*/ 568197 h 687122"/>
                    <a:gd name="connsiteX66" fmla="*/ 425713 w 622400"/>
                    <a:gd name="connsiteY66" fmla="*/ 573482 h 687122"/>
                    <a:gd name="connsiteX67" fmla="*/ 441569 w 622400"/>
                    <a:gd name="connsiteY67" fmla="*/ 581411 h 687122"/>
                    <a:gd name="connsiteX68" fmla="*/ 446855 w 622400"/>
                    <a:gd name="connsiteY68" fmla="*/ 589339 h 687122"/>
                    <a:gd name="connsiteX69" fmla="*/ 460069 w 622400"/>
                    <a:gd name="connsiteY69" fmla="*/ 599910 h 687122"/>
                    <a:gd name="connsiteX70" fmla="*/ 470640 w 622400"/>
                    <a:gd name="connsiteY70" fmla="*/ 623695 h 687122"/>
                    <a:gd name="connsiteX71" fmla="*/ 481211 w 622400"/>
                    <a:gd name="connsiteY71" fmla="*/ 634266 h 687122"/>
                    <a:gd name="connsiteX72" fmla="*/ 491782 w 622400"/>
                    <a:gd name="connsiteY72" fmla="*/ 644837 h 687122"/>
                    <a:gd name="connsiteX73" fmla="*/ 499710 w 622400"/>
                    <a:gd name="connsiteY73" fmla="*/ 642195 h 687122"/>
                    <a:gd name="connsiteX74" fmla="*/ 507639 w 622400"/>
                    <a:gd name="connsiteY74" fmla="*/ 621052 h 687122"/>
                    <a:gd name="connsiteX75" fmla="*/ 515567 w 622400"/>
                    <a:gd name="connsiteY75" fmla="*/ 605196 h 687122"/>
                    <a:gd name="connsiteX76" fmla="*/ 523495 w 622400"/>
                    <a:gd name="connsiteY76" fmla="*/ 589339 h 687122"/>
                    <a:gd name="connsiteX77" fmla="*/ 526138 w 622400"/>
                    <a:gd name="connsiteY77" fmla="*/ 581411 h 687122"/>
                    <a:gd name="connsiteX78" fmla="*/ 536709 w 622400"/>
                    <a:gd name="connsiteY78" fmla="*/ 565554 h 687122"/>
                    <a:gd name="connsiteX79" fmla="*/ 539352 w 622400"/>
                    <a:gd name="connsiteY79" fmla="*/ 554983 h 687122"/>
                    <a:gd name="connsiteX80" fmla="*/ 557851 w 622400"/>
                    <a:gd name="connsiteY80" fmla="*/ 531198 h 687122"/>
                    <a:gd name="connsiteX81" fmla="*/ 568422 w 622400"/>
                    <a:gd name="connsiteY81" fmla="*/ 515341 h 687122"/>
                    <a:gd name="connsiteX82" fmla="*/ 576351 w 622400"/>
                    <a:gd name="connsiteY82" fmla="*/ 478343 h 687122"/>
                    <a:gd name="connsiteX83" fmla="*/ 586922 w 622400"/>
                    <a:gd name="connsiteY83" fmla="*/ 462486 h 687122"/>
                    <a:gd name="connsiteX84" fmla="*/ 602778 w 622400"/>
                    <a:gd name="connsiteY84" fmla="*/ 451915 h 687122"/>
                    <a:gd name="connsiteX85" fmla="*/ 605421 w 622400"/>
                    <a:gd name="connsiteY85" fmla="*/ 443986 h 687122"/>
                    <a:gd name="connsiteX86" fmla="*/ 597493 w 622400"/>
                    <a:gd name="connsiteY86" fmla="*/ 417559 h 687122"/>
                    <a:gd name="connsiteX87" fmla="*/ 594850 w 622400"/>
                    <a:gd name="connsiteY87" fmla="*/ 409630 h 687122"/>
                    <a:gd name="connsiteX88" fmla="*/ 592207 w 622400"/>
                    <a:gd name="connsiteY88" fmla="*/ 401702 h 687122"/>
                    <a:gd name="connsiteX89" fmla="*/ 586922 w 622400"/>
                    <a:gd name="connsiteY89" fmla="*/ 380560 h 687122"/>
                    <a:gd name="connsiteX90" fmla="*/ 589565 w 622400"/>
                    <a:gd name="connsiteY90" fmla="*/ 362060 h 687122"/>
                    <a:gd name="connsiteX91" fmla="*/ 592207 w 622400"/>
                    <a:gd name="connsiteY91" fmla="*/ 354132 h 687122"/>
                    <a:gd name="connsiteX92" fmla="*/ 586922 w 622400"/>
                    <a:gd name="connsiteY92" fmla="*/ 346204 h 687122"/>
                    <a:gd name="connsiteX93" fmla="*/ 584279 w 622400"/>
                    <a:gd name="connsiteY93" fmla="*/ 335633 h 687122"/>
                    <a:gd name="connsiteX94" fmla="*/ 573708 w 622400"/>
                    <a:gd name="connsiteY94" fmla="*/ 319776 h 687122"/>
                    <a:gd name="connsiteX95" fmla="*/ 578993 w 622400"/>
                    <a:gd name="connsiteY95" fmla="*/ 311848 h 687122"/>
                    <a:gd name="connsiteX96" fmla="*/ 586922 w 622400"/>
                    <a:gd name="connsiteY96" fmla="*/ 309205 h 687122"/>
                    <a:gd name="connsiteX97" fmla="*/ 594850 w 622400"/>
                    <a:gd name="connsiteY97" fmla="*/ 303919 h 687122"/>
                    <a:gd name="connsiteX98" fmla="*/ 607280 w 622400"/>
                    <a:gd name="connsiteY98" fmla="*/ 291229 h 687122"/>
                    <a:gd name="connsiteX99" fmla="*/ 622351 w 622400"/>
                    <a:gd name="connsiteY99" fmla="*/ 285943 h 687122"/>
                    <a:gd name="connsiteX100" fmla="*/ 612042 w 622400"/>
                    <a:gd name="connsiteY100" fmla="*/ 266136 h 687122"/>
                    <a:gd name="connsiteX101" fmla="*/ 609137 w 622400"/>
                    <a:gd name="connsiteY101" fmla="*/ 235992 h 687122"/>
                    <a:gd name="connsiteX102" fmla="*/ 599350 w 622400"/>
                    <a:gd name="connsiteY102" fmla="*/ 228063 h 687122"/>
                    <a:gd name="connsiteX103" fmla="*/ 596708 w 622400"/>
                    <a:gd name="connsiteY103" fmla="*/ 206399 h 687122"/>
                    <a:gd name="connsiteX104" fmla="*/ 584279 w 622400"/>
                    <a:gd name="connsiteY104" fmla="*/ 177066 h 687122"/>
                    <a:gd name="connsiteX105" fmla="*/ 581636 w 622400"/>
                    <a:gd name="connsiteY105" fmla="*/ 155924 h 687122"/>
                    <a:gd name="connsiteX106" fmla="*/ 565780 w 622400"/>
                    <a:gd name="connsiteY106" fmla="*/ 150638 h 687122"/>
                    <a:gd name="connsiteX107" fmla="*/ 557851 w 622400"/>
                    <a:gd name="connsiteY107" fmla="*/ 147996 h 687122"/>
                    <a:gd name="connsiteX108" fmla="*/ 549923 w 622400"/>
                    <a:gd name="connsiteY108" fmla="*/ 140067 h 687122"/>
                    <a:gd name="connsiteX109" fmla="*/ 541995 w 622400"/>
                    <a:gd name="connsiteY109" fmla="*/ 134782 h 687122"/>
                    <a:gd name="connsiteX110" fmla="*/ 528781 w 622400"/>
                    <a:gd name="connsiteY110" fmla="*/ 124211 h 687122"/>
                    <a:gd name="connsiteX111" fmla="*/ 507639 w 622400"/>
                    <a:gd name="connsiteY111" fmla="*/ 118925 h 687122"/>
                    <a:gd name="connsiteX112" fmla="*/ 502353 w 622400"/>
                    <a:gd name="connsiteY112" fmla="*/ 110997 h 687122"/>
                    <a:gd name="connsiteX113" fmla="*/ 499710 w 622400"/>
                    <a:gd name="connsiteY113" fmla="*/ 103069 h 687122"/>
                    <a:gd name="connsiteX114" fmla="*/ 483854 w 622400"/>
                    <a:gd name="connsiteY114" fmla="*/ 97783 h 687122"/>
                    <a:gd name="connsiteX115" fmla="*/ 460069 w 622400"/>
                    <a:gd name="connsiteY115" fmla="*/ 89855 h 687122"/>
                    <a:gd name="connsiteX116" fmla="*/ 436284 w 622400"/>
                    <a:gd name="connsiteY116" fmla="*/ 81926 h 687122"/>
                    <a:gd name="connsiteX117" fmla="*/ 428355 w 622400"/>
                    <a:gd name="connsiteY117" fmla="*/ 79284 h 687122"/>
                    <a:gd name="connsiteX118" fmla="*/ 425713 w 622400"/>
                    <a:gd name="connsiteY118" fmla="*/ 71355 h 687122"/>
                    <a:gd name="connsiteX119" fmla="*/ 420427 w 622400"/>
                    <a:gd name="connsiteY119" fmla="*/ 63427 h 687122"/>
                    <a:gd name="connsiteX120" fmla="*/ 425713 w 622400"/>
                    <a:gd name="connsiteY120" fmla="*/ 47570 h 687122"/>
                    <a:gd name="connsiteX121" fmla="*/ 428355 w 622400"/>
                    <a:gd name="connsiteY121" fmla="*/ 39642 h 687122"/>
                    <a:gd name="connsiteX122" fmla="*/ 425713 w 622400"/>
                    <a:gd name="connsiteY122" fmla="*/ 23785 h 687122"/>
                    <a:gd name="connsiteX123" fmla="*/ 401928 w 622400"/>
                    <a:gd name="connsiteY123" fmla="*/ 23785 h 687122"/>
                    <a:gd name="connsiteX124" fmla="*/ 383428 w 622400"/>
                    <a:gd name="connsiteY124" fmla="*/ 29071 h 687122"/>
                    <a:gd name="connsiteX125" fmla="*/ 375500 w 622400"/>
                    <a:gd name="connsiteY125" fmla="*/ 34356 h 687122"/>
                    <a:gd name="connsiteX126" fmla="*/ 349072 w 622400"/>
                    <a:gd name="connsiteY126" fmla="*/ 36999 h 687122"/>
                    <a:gd name="connsiteX127" fmla="*/ 322644 w 622400"/>
                    <a:gd name="connsiteY127" fmla="*/ 29071 h 687122"/>
                    <a:gd name="connsiteX128" fmla="*/ 314716 w 622400"/>
                    <a:gd name="connsiteY128" fmla="*/ 26428 h 687122"/>
                    <a:gd name="connsiteX129" fmla="*/ 306788 w 622400"/>
                    <a:gd name="connsiteY129" fmla="*/ 23785 h 687122"/>
                    <a:gd name="connsiteX130" fmla="*/ 298859 w 622400"/>
                    <a:gd name="connsiteY130" fmla="*/ 15857 h 687122"/>
                    <a:gd name="connsiteX131" fmla="*/ 285645 w 622400"/>
                    <a:gd name="connsiteY131" fmla="*/ 0 h 687122"/>
                    <a:gd name="connsiteX132" fmla="*/ 269789 w 622400"/>
                    <a:gd name="connsiteY132" fmla="*/ 7929 h 687122"/>
                    <a:gd name="connsiteX133" fmla="*/ 259218 w 622400"/>
                    <a:gd name="connsiteY133" fmla="*/ 21143 h 687122"/>
                    <a:gd name="connsiteX134" fmla="*/ 256575 w 622400"/>
                    <a:gd name="connsiteY134" fmla="*/ 29071 h 687122"/>
                    <a:gd name="connsiteX135" fmla="*/ 248647 w 622400"/>
                    <a:gd name="connsiteY135" fmla="*/ 31714 h 687122"/>
                    <a:gd name="connsiteX136" fmla="*/ 243361 w 622400"/>
                    <a:gd name="connsiteY136" fmla="*/ 47570 h 687122"/>
                    <a:gd name="connsiteX137" fmla="*/ 235433 w 622400"/>
                    <a:gd name="connsiteY137" fmla="*/ 71355 h 687122"/>
                    <a:gd name="connsiteX138" fmla="*/ 227504 w 622400"/>
                    <a:gd name="connsiteY138" fmla="*/ 87212 h 687122"/>
                    <a:gd name="connsiteX139" fmla="*/ 209005 w 622400"/>
                    <a:gd name="connsiteY139" fmla="*/ 92497 h 687122"/>
                    <a:gd name="connsiteX140" fmla="*/ 198434 w 622400"/>
                    <a:gd name="connsiteY140" fmla="*/ 108354 h 687122"/>
                    <a:gd name="connsiteX141" fmla="*/ 193148 w 622400"/>
                    <a:gd name="connsiteY141" fmla="*/ 116282 h 687122"/>
                    <a:gd name="connsiteX142" fmla="*/ 185220 w 622400"/>
                    <a:gd name="connsiteY142" fmla="*/ 124211 h 687122"/>
                    <a:gd name="connsiteX143" fmla="*/ 182577 w 622400"/>
                    <a:gd name="connsiteY143" fmla="*/ 132139 h 687122"/>
                    <a:gd name="connsiteX144" fmla="*/ 177292 w 622400"/>
                    <a:gd name="connsiteY144" fmla="*/ 150638 h 687122"/>
                    <a:gd name="connsiteX145" fmla="*/ 179934 w 622400"/>
                    <a:gd name="connsiteY145" fmla="*/ 158567 h 687122"/>
                    <a:gd name="connsiteX146" fmla="*/ 177292 w 622400"/>
                    <a:gd name="connsiteY146" fmla="*/ 166495 h 687122"/>
                    <a:gd name="connsiteX147" fmla="*/ 165385 w 622400"/>
                    <a:gd name="connsiteY147" fmla="*/ 166233 h 687122"/>
                    <a:gd name="connsiteX0" fmla="*/ 165385 w 622400"/>
                    <a:gd name="connsiteY0" fmla="*/ 166233 h 687122"/>
                    <a:gd name="connsiteX1" fmla="*/ 161862 w 622400"/>
                    <a:gd name="connsiteY1" fmla="*/ 193061 h 687122"/>
                    <a:gd name="connsiteX2" fmla="*/ 168290 w 622400"/>
                    <a:gd name="connsiteY2" fmla="*/ 227541 h 687122"/>
                    <a:gd name="connsiteX3" fmla="*/ 175695 w 622400"/>
                    <a:gd name="connsiteY3" fmla="*/ 253707 h 687122"/>
                    <a:gd name="connsiteX4" fmla="*/ 179934 w 622400"/>
                    <a:gd name="connsiteY4" fmla="*/ 272206 h 687122"/>
                    <a:gd name="connsiteX5" fmla="*/ 169363 w 622400"/>
                    <a:gd name="connsiteY5" fmla="*/ 288063 h 687122"/>
                    <a:gd name="connsiteX6" fmla="*/ 164078 w 622400"/>
                    <a:gd name="connsiteY6" fmla="*/ 303919 h 687122"/>
                    <a:gd name="connsiteX7" fmla="*/ 158792 w 622400"/>
                    <a:gd name="connsiteY7" fmla="*/ 311848 h 687122"/>
                    <a:gd name="connsiteX8" fmla="*/ 145578 w 622400"/>
                    <a:gd name="connsiteY8" fmla="*/ 327704 h 687122"/>
                    <a:gd name="connsiteX9" fmla="*/ 140293 w 622400"/>
                    <a:gd name="connsiteY9" fmla="*/ 343561 h 687122"/>
                    <a:gd name="connsiteX10" fmla="*/ 137650 w 622400"/>
                    <a:gd name="connsiteY10" fmla="*/ 351489 h 687122"/>
                    <a:gd name="connsiteX11" fmla="*/ 128386 w 622400"/>
                    <a:gd name="connsiteY11" fmla="*/ 374751 h 687122"/>
                    <a:gd name="connsiteX12" fmla="*/ 123886 w 622400"/>
                    <a:gd name="connsiteY12" fmla="*/ 401701 h 687122"/>
                    <a:gd name="connsiteX13" fmla="*/ 129171 w 622400"/>
                    <a:gd name="connsiteY13" fmla="*/ 419941 h 687122"/>
                    <a:gd name="connsiteX14" fmla="*/ 136577 w 622400"/>
                    <a:gd name="connsiteY14" fmla="*/ 428392 h 687122"/>
                    <a:gd name="connsiteX15" fmla="*/ 148221 w 622400"/>
                    <a:gd name="connsiteY15" fmla="*/ 443986 h 687122"/>
                    <a:gd name="connsiteX16" fmla="*/ 140293 w 622400"/>
                    <a:gd name="connsiteY16" fmla="*/ 446629 h 687122"/>
                    <a:gd name="connsiteX17" fmla="*/ 124436 w 622400"/>
                    <a:gd name="connsiteY17" fmla="*/ 454558 h 687122"/>
                    <a:gd name="connsiteX18" fmla="*/ 113865 w 622400"/>
                    <a:gd name="connsiteY18" fmla="*/ 467771 h 687122"/>
                    <a:gd name="connsiteX19" fmla="*/ 111222 w 622400"/>
                    <a:gd name="connsiteY19" fmla="*/ 475700 h 687122"/>
                    <a:gd name="connsiteX20" fmla="*/ 103294 w 622400"/>
                    <a:gd name="connsiteY20" fmla="*/ 483628 h 687122"/>
                    <a:gd name="connsiteX21" fmla="*/ 98008 w 622400"/>
                    <a:gd name="connsiteY21" fmla="*/ 491556 h 687122"/>
                    <a:gd name="connsiteX22" fmla="*/ 74223 w 622400"/>
                    <a:gd name="connsiteY22" fmla="*/ 504770 h 687122"/>
                    <a:gd name="connsiteX23" fmla="*/ 66295 w 622400"/>
                    <a:gd name="connsiteY23" fmla="*/ 510056 h 687122"/>
                    <a:gd name="connsiteX24" fmla="*/ 50439 w 622400"/>
                    <a:gd name="connsiteY24" fmla="*/ 517984 h 687122"/>
                    <a:gd name="connsiteX25" fmla="*/ 45153 w 622400"/>
                    <a:gd name="connsiteY25" fmla="*/ 525912 h 687122"/>
                    <a:gd name="connsiteX26" fmla="*/ 34582 w 622400"/>
                    <a:gd name="connsiteY26" fmla="*/ 549697 h 687122"/>
                    <a:gd name="connsiteX27" fmla="*/ 26654 w 622400"/>
                    <a:gd name="connsiteY27" fmla="*/ 552340 h 687122"/>
                    <a:gd name="connsiteX28" fmla="*/ 2869 w 622400"/>
                    <a:gd name="connsiteY28" fmla="*/ 549697 h 687122"/>
                    <a:gd name="connsiteX29" fmla="*/ 226 w 622400"/>
                    <a:gd name="connsiteY29" fmla="*/ 557626 h 687122"/>
                    <a:gd name="connsiteX30" fmla="*/ 8154 w 622400"/>
                    <a:gd name="connsiteY30" fmla="*/ 562911 h 687122"/>
                    <a:gd name="connsiteX31" fmla="*/ 24011 w 622400"/>
                    <a:gd name="connsiteY31" fmla="*/ 568197 h 687122"/>
                    <a:gd name="connsiteX32" fmla="*/ 31939 w 622400"/>
                    <a:gd name="connsiteY32" fmla="*/ 570840 h 687122"/>
                    <a:gd name="connsiteX33" fmla="*/ 39867 w 622400"/>
                    <a:gd name="connsiteY33" fmla="*/ 576125 h 687122"/>
                    <a:gd name="connsiteX34" fmla="*/ 47796 w 622400"/>
                    <a:gd name="connsiteY34" fmla="*/ 599910 h 687122"/>
                    <a:gd name="connsiteX35" fmla="*/ 50439 w 622400"/>
                    <a:gd name="connsiteY35" fmla="*/ 607838 h 687122"/>
                    <a:gd name="connsiteX36" fmla="*/ 58367 w 622400"/>
                    <a:gd name="connsiteY36" fmla="*/ 613124 h 687122"/>
                    <a:gd name="connsiteX37" fmla="*/ 68938 w 622400"/>
                    <a:gd name="connsiteY37" fmla="*/ 628981 h 687122"/>
                    <a:gd name="connsiteX38" fmla="*/ 92723 w 622400"/>
                    <a:gd name="connsiteY38" fmla="*/ 644837 h 687122"/>
                    <a:gd name="connsiteX39" fmla="*/ 100651 w 622400"/>
                    <a:gd name="connsiteY39" fmla="*/ 650123 h 687122"/>
                    <a:gd name="connsiteX40" fmla="*/ 119151 w 622400"/>
                    <a:gd name="connsiteY40" fmla="*/ 655408 h 687122"/>
                    <a:gd name="connsiteX41" fmla="*/ 135007 w 622400"/>
                    <a:gd name="connsiteY41" fmla="*/ 658051 h 687122"/>
                    <a:gd name="connsiteX42" fmla="*/ 158792 w 622400"/>
                    <a:gd name="connsiteY42" fmla="*/ 668622 h 687122"/>
                    <a:gd name="connsiteX43" fmla="*/ 166721 w 622400"/>
                    <a:gd name="connsiteY43" fmla="*/ 671265 h 687122"/>
                    <a:gd name="connsiteX44" fmla="*/ 174649 w 622400"/>
                    <a:gd name="connsiteY44" fmla="*/ 679193 h 687122"/>
                    <a:gd name="connsiteX45" fmla="*/ 182577 w 622400"/>
                    <a:gd name="connsiteY45" fmla="*/ 681836 h 687122"/>
                    <a:gd name="connsiteX46" fmla="*/ 190506 w 622400"/>
                    <a:gd name="connsiteY46" fmla="*/ 687122 h 687122"/>
                    <a:gd name="connsiteX47" fmla="*/ 227504 w 622400"/>
                    <a:gd name="connsiteY47" fmla="*/ 679193 h 687122"/>
                    <a:gd name="connsiteX48" fmla="*/ 235433 w 622400"/>
                    <a:gd name="connsiteY48" fmla="*/ 676551 h 687122"/>
                    <a:gd name="connsiteX49" fmla="*/ 248647 w 622400"/>
                    <a:gd name="connsiteY49" fmla="*/ 665980 h 687122"/>
                    <a:gd name="connsiteX50" fmla="*/ 261860 w 622400"/>
                    <a:gd name="connsiteY50" fmla="*/ 655408 h 687122"/>
                    <a:gd name="connsiteX51" fmla="*/ 267146 w 622400"/>
                    <a:gd name="connsiteY51" fmla="*/ 647480 h 687122"/>
                    <a:gd name="connsiteX52" fmla="*/ 277717 w 622400"/>
                    <a:gd name="connsiteY52" fmla="*/ 623695 h 687122"/>
                    <a:gd name="connsiteX53" fmla="*/ 285645 w 622400"/>
                    <a:gd name="connsiteY53" fmla="*/ 621052 h 687122"/>
                    <a:gd name="connsiteX54" fmla="*/ 301502 w 622400"/>
                    <a:gd name="connsiteY54" fmla="*/ 607838 h 687122"/>
                    <a:gd name="connsiteX55" fmla="*/ 309430 w 622400"/>
                    <a:gd name="connsiteY55" fmla="*/ 602553 h 687122"/>
                    <a:gd name="connsiteX56" fmla="*/ 314716 w 622400"/>
                    <a:gd name="connsiteY56" fmla="*/ 594625 h 687122"/>
                    <a:gd name="connsiteX57" fmla="*/ 333215 w 622400"/>
                    <a:gd name="connsiteY57" fmla="*/ 570840 h 687122"/>
                    <a:gd name="connsiteX58" fmla="*/ 335858 w 622400"/>
                    <a:gd name="connsiteY58" fmla="*/ 562911 h 687122"/>
                    <a:gd name="connsiteX59" fmla="*/ 359643 w 622400"/>
                    <a:gd name="connsiteY59" fmla="*/ 552340 h 687122"/>
                    <a:gd name="connsiteX60" fmla="*/ 367571 w 622400"/>
                    <a:gd name="connsiteY60" fmla="*/ 549697 h 687122"/>
                    <a:gd name="connsiteX61" fmla="*/ 386071 w 622400"/>
                    <a:gd name="connsiteY61" fmla="*/ 552340 h 687122"/>
                    <a:gd name="connsiteX62" fmla="*/ 393999 w 622400"/>
                    <a:gd name="connsiteY62" fmla="*/ 557626 h 687122"/>
                    <a:gd name="connsiteX63" fmla="*/ 401928 w 622400"/>
                    <a:gd name="connsiteY63" fmla="*/ 560269 h 687122"/>
                    <a:gd name="connsiteX64" fmla="*/ 409856 w 622400"/>
                    <a:gd name="connsiteY64" fmla="*/ 565554 h 687122"/>
                    <a:gd name="connsiteX65" fmla="*/ 417784 w 622400"/>
                    <a:gd name="connsiteY65" fmla="*/ 568197 h 687122"/>
                    <a:gd name="connsiteX66" fmla="*/ 425713 w 622400"/>
                    <a:gd name="connsiteY66" fmla="*/ 573482 h 687122"/>
                    <a:gd name="connsiteX67" fmla="*/ 441569 w 622400"/>
                    <a:gd name="connsiteY67" fmla="*/ 581411 h 687122"/>
                    <a:gd name="connsiteX68" fmla="*/ 446855 w 622400"/>
                    <a:gd name="connsiteY68" fmla="*/ 589339 h 687122"/>
                    <a:gd name="connsiteX69" fmla="*/ 460069 w 622400"/>
                    <a:gd name="connsiteY69" fmla="*/ 599910 h 687122"/>
                    <a:gd name="connsiteX70" fmla="*/ 470640 w 622400"/>
                    <a:gd name="connsiteY70" fmla="*/ 623695 h 687122"/>
                    <a:gd name="connsiteX71" fmla="*/ 481211 w 622400"/>
                    <a:gd name="connsiteY71" fmla="*/ 634266 h 687122"/>
                    <a:gd name="connsiteX72" fmla="*/ 491782 w 622400"/>
                    <a:gd name="connsiteY72" fmla="*/ 644837 h 687122"/>
                    <a:gd name="connsiteX73" fmla="*/ 499710 w 622400"/>
                    <a:gd name="connsiteY73" fmla="*/ 642195 h 687122"/>
                    <a:gd name="connsiteX74" fmla="*/ 507639 w 622400"/>
                    <a:gd name="connsiteY74" fmla="*/ 621052 h 687122"/>
                    <a:gd name="connsiteX75" fmla="*/ 515567 w 622400"/>
                    <a:gd name="connsiteY75" fmla="*/ 605196 h 687122"/>
                    <a:gd name="connsiteX76" fmla="*/ 523495 w 622400"/>
                    <a:gd name="connsiteY76" fmla="*/ 589339 h 687122"/>
                    <a:gd name="connsiteX77" fmla="*/ 526138 w 622400"/>
                    <a:gd name="connsiteY77" fmla="*/ 581411 h 687122"/>
                    <a:gd name="connsiteX78" fmla="*/ 536709 w 622400"/>
                    <a:gd name="connsiteY78" fmla="*/ 565554 h 687122"/>
                    <a:gd name="connsiteX79" fmla="*/ 539352 w 622400"/>
                    <a:gd name="connsiteY79" fmla="*/ 554983 h 687122"/>
                    <a:gd name="connsiteX80" fmla="*/ 557851 w 622400"/>
                    <a:gd name="connsiteY80" fmla="*/ 531198 h 687122"/>
                    <a:gd name="connsiteX81" fmla="*/ 568422 w 622400"/>
                    <a:gd name="connsiteY81" fmla="*/ 515341 h 687122"/>
                    <a:gd name="connsiteX82" fmla="*/ 576351 w 622400"/>
                    <a:gd name="connsiteY82" fmla="*/ 478343 h 687122"/>
                    <a:gd name="connsiteX83" fmla="*/ 586922 w 622400"/>
                    <a:gd name="connsiteY83" fmla="*/ 462486 h 687122"/>
                    <a:gd name="connsiteX84" fmla="*/ 602778 w 622400"/>
                    <a:gd name="connsiteY84" fmla="*/ 451915 h 687122"/>
                    <a:gd name="connsiteX85" fmla="*/ 605421 w 622400"/>
                    <a:gd name="connsiteY85" fmla="*/ 443986 h 687122"/>
                    <a:gd name="connsiteX86" fmla="*/ 597493 w 622400"/>
                    <a:gd name="connsiteY86" fmla="*/ 417559 h 687122"/>
                    <a:gd name="connsiteX87" fmla="*/ 594850 w 622400"/>
                    <a:gd name="connsiteY87" fmla="*/ 409630 h 687122"/>
                    <a:gd name="connsiteX88" fmla="*/ 592207 w 622400"/>
                    <a:gd name="connsiteY88" fmla="*/ 401702 h 687122"/>
                    <a:gd name="connsiteX89" fmla="*/ 586922 w 622400"/>
                    <a:gd name="connsiteY89" fmla="*/ 380560 h 687122"/>
                    <a:gd name="connsiteX90" fmla="*/ 589565 w 622400"/>
                    <a:gd name="connsiteY90" fmla="*/ 362060 h 687122"/>
                    <a:gd name="connsiteX91" fmla="*/ 592207 w 622400"/>
                    <a:gd name="connsiteY91" fmla="*/ 354132 h 687122"/>
                    <a:gd name="connsiteX92" fmla="*/ 586922 w 622400"/>
                    <a:gd name="connsiteY92" fmla="*/ 346204 h 687122"/>
                    <a:gd name="connsiteX93" fmla="*/ 584279 w 622400"/>
                    <a:gd name="connsiteY93" fmla="*/ 335633 h 687122"/>
                    <a:gd name="connsiteX94" fmla="*/ 573708 w 622400"/>
                    <a:gd name="connsiteY94" fmla="*/ 319776 h 687122"/>
                    <a:gd name="connsiteX95" fmla="*/ 578993 w 622400"/>
                    <a:gd name="connsiteY95" fmla="*/ 311848 h 687122"/>
                    <a:gd name="connsiteX96" fmla="*/ 586922 w 622400"/>
                    <a:gd name="connsiteY96" fmla="*/ 309205 h 687122"/>
                    <a:gd name="connsiteX97" fmla="*/ 601993 w 622400"/>
                    <a:gd name="connsiteY97" fmla="*/ 306300 h 687122"/>
                    <a:gd name="connsiteX98" fmla="*/ 607280 w 622400"/>
                    <a:gd name="connsiteY98" fmla="*/ 291229 h 687122"/>
                    <a:gd name="connsiteX99" fmla="*/ 622351 w 622400"/>
                    <a:gd name="connsiteY99" fmla="*/ 285943 h 687122"/>
                    <a:gd name="connsiteX100" fmla="*/ 612042 w 622400"/>
                    <a:gd name="connsiteY100" fmla="*/ 266136 h 687122"/>
                    <a:gd name="connsiteX101" fmla="*/ 609137 w 622400"/>
                    <a:gd name="connsiteY101" fmla="*/ 235992 h 687122"/>
                    <a:gd name="connsiteX102" fmla="*/ 599350 w 622400"/>
                    <a:gd name="connsiteY102" fmla="*/ 228063 h 687122"/>
                    <a:gd name="connsiteX103" fmla="*/ 596708 w 622400"/>
                    <a:gd name="connsiteY103" fmla="*/ 206399 h 687122"/>
                    <a:gd name="connsiteX104" fmla="*/ 584279 w 622400"/>
                    <a:gd name="connsiteY104" fmla="*/ 177066 h 687122"/>
                    <a:gd name="connsiteX105" fmla="*/ 581636 w 622400"/>
                    <a:gd name="connsiteY105" fmla="*/ 155924 h 687122"/>
                    <a:gd name="connsiteX106" fmla="*/ 565780 w 622400"/>
                    <a:gd name="connsiteY106" fmla="*/ 150638 h 687122"/>
                    <a:gd name="connsiteX107" fmla="*/ 557851 w 622400"/>
                    <a:gd name="connsiteY107" fmla="*/ 147996 h 687122"/>
                    <a:gd name="connsiteX108" fmla="*/ 549923 w 622400"/>
                    <a:gd name="connsiteY108" fmla="*/ 140067 h 687122"/>
                    <a:gd name="connsiteX109" fmla="*/ 541995 w 622400"/>
                    <a:gd name="connsiteY109" fmla="*/ 134782 h 687122"/>
                    <a:gd name="connsiteX110" fmla="*/ 528781 w 622400"/>
                    <a:gd name="connsiteY110" fmla="*/ 124211 h 687122"/>
                    <a:gd name="connsiteX111" fmla="*/ 507639 w 622400"/>
                    <a:gd name="connsiteY111" fmla="*/ 118925 h 687122"/>
                    <a:gd name="connsiteX112" fmla="*/ 502353 w 622400"/>
                    <a:gd name="connsiteY112" fmla="*/ 110997 h 687122"/>
                    <a:gd name="connsiteX113" fmla="*/ 499710 w 622400"/>
                    <a:gd name="connsiteY113" fmla="*/ 103069 h 687122"/>
                    <a:gd name="connsiteX114" fmla="*/ 483854 w 622400"/>
                    <a:gd name="connsiteY114" fmla="*/ 97783 h 687122"/>
                    <a:gd name="connsiteX115" fmla="*/ 460069 w 622400"/>
                    <a:gd name="connsiteY115" fmla="*/ 89855 h 687122"/>
                    <a:gd name="connsiteX116" fmla="*/ 436284 w 622400"/>
                    <a:gd name="connsiteY116" fmla="*/ 81926 h 687122"/>
                    <a:gd name="connsiteX117" fmla="*/ 428355 w 622400"/>
                    <a:gd name="connsiteY117" fmla="*/ 79284 h 687122"/>
                    <a:gd name="connsiteX118" fmla="*/ 425713 w 622400"/>
                    <a:gd name="connsiteY118" fmla="*/ 71355 h 687122"/>
                    <a:gd name="connsiteX119" fmla="*/ 420427 w 622400"/>
                    <a:gd name="connsiteY119" fmla="*/ 63427 h 687122"/>
                    <a:gd name="connsiteX120" fmla="*/ 425713 w 622400"/>
                    <a:gd name="connsiteY120" fmla="*/ 47570 h 687122"/>
                    <a:gd name="connsiteX121" fmla="*/ 428355 w 622400"/>
                    <a:gd name="connsiteY121" fmla="*/ 39642 h 687122"/>
                    <a:gd name="connsiteX122" fmla="*/ 425713 w 622400"/>
                    <a:gd name="connsiteY122" fmla="*/ 23785 h 687122"/>
                    <a:gd name="connsiteX123" fmla="*/ 401928 w 622400"/>
                    <a:gd name="connsiteY123" fmla="*/ 23785 h 687122"/>
                    <a:gd name="connsiteX124" fmla="*/ 383428 w 622400"/>
                    <a:gd name="connsiteY124" fmla="*/ 29071 h 687122"/>
                    <a:gd name="connsiteX125" fmla="*/ 375500 w 622400"/>
                    <a:gd name="connsiteY125" fmla="*/ 34356 h 687122"/>
                    <a:gd name="connsiteX126" fmla="*/ 349072 w 622400"/>
                    <a:gd name="connsiteY126" fmla="*/ 36999 h 687122"/>
                    <a:gd name="connsiteX127" fmla="*/ 322644 w 622400"/>
                    <a:gd name="connsiteY127" fmla="*/ 29071 h 687122"/>
                    <a:gd name="connsiteX128" fmla="*/ 314716 w 622400"/>
                    <a:gd name="connsiteY128" fmla="*/ 26428 h 687122"/>
                    <a:gd name="connsiteX129" fmla="*/ 306788 w 622400"/>
                    <a:gd name="connsiteY129" fmla="*/ 23785 h 687122"/>
                    <a:gd name="connsiteX130" fmla="*/ 298859 w 622400"/>
                    <a:gd name="connsiteY130" fmla="*/ 15857 h 687122"/>
                    <a:gd name="connsiteX131" fmla="*/ 285645 w 622400"/>
                    <a:gd name="connsiteY131" fmla="*/ 0 h 687122"/>
                    <a:gd name="connsiteX132" fmla="*/ 269789 w 622400"/>
                    <a:gd name="connsiteY132" fmla="*/ 7929 h 687122"/>
                    <a:gd name="connsiteX133" fmla="*/ 259218 w 622400"/>
                    <a:gd name="connsiteY133" fmla="*/ 21143 h 687122"/>
                    <a:gd name="connsiteX134" fmla="*/ 256575 w 622400"/>
                    <a:gd name="connsiteY134" fmla="*/ 29071 h 687122"/>
                    <a:gd name="connsiteX135" fmla="*/ 248647 w 622400"/>
                    <a:gd name="connsiteY135" fmla="*/ 31714 h 687122"/>
                    <a:gd name="connsiteX136" fmla="*/ 243361 w 622400"/>
                    <a:gd name="connsiteY136" fmla="*/ 47570 h 687122"/>
                    <a:gd name="connsiteX137" fmla="*/ 235433 w 622400"/>
                    <a:gd name="connsiteY137" fmla="*/ 71355 h 687122"/>
                    <a:gd name="connsiteX138" fmla="*/ 227504 w 622400"/>
                    <a:gd name="connsiteY138" fmla="*/ 87212 h 687122"/>
                    <a:gd name="connsiteX139" fmla="*/ 209005 w 622400"/>
                    <a:gd name="connsiteY139" fmla="*/ 92497 h 687122"/>
                    <a:gd name="connsiteX140" fmla="*/ 198434 w 622400"/>
                    <a:gd name="connsiteY140" fmla="*/ 108354 h 687122"/>
                    <a:gd name="connsiteX141" fmla="*/ 193148 w 622400"/>
                    <a:gd name="connsiteY141" fmla="*/ 116282 h 687122"/>
                    <a:gd name="connsiteX142" fmla="*/ 185220 w 622400"/>
                    <a:gd name="connsiteY142" fmla="*/ 124211 h 687122"/>
                    <a:gd name="connsiteX143" fmla="*/ 182577 w 622400"/>
                    <a:gd name="connsiteY143" fmla="*/ 132139 h 687122"/>
                    <a:gd name="connsiteX144" fmla="*/ 177292 w 622400"/>
                    <a:gd name="connsiteY144" fmla="*/ 150638 h 687122"/>
                    <a:gd name="connsiteX145" fmla="*/ 179934 w 622400"/>
                    <a:gd name="connsiteY145" fmla="*/ 158567 h 687122"/>
                    <a:gd name="connsiteX146" fmla="*/ 177292 w 622400"/>
                    <a:gd name="connsiteY146" fmla="*/ 166495 h 687122"/>
                    <a:gd name="connsiteX147" fmla="*/ 165385 w 622400"/>
                    <a:gd name="connsiteY147" fmla="*/ 166233 h 68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22400" h="687122">
                      <a:moveTo>
                        <a:pt x="165385" y="166233"/>
                      </a:moveTo>
                      <a:cubicBezTo>
                        <a:pt x="162813" y="170661"/>
                        <a:pt x="160981" y="182049"/>
                        <a:pt x="161862" y="193061"/>
                      </a:cubicBezTo>
                      <a:cubicBezTo>
                        <a:pt x="162743" y="204073"/>
                        <a:pt x="165985" y="217433"/>
                        <a:pt x="168290" y="227541"/>
                      </a:cubicBezTo>
                      <a:cubicBezTo>
                        <a:pt x="170595" y="237649"/>
                        <a:pt x="174814" y="245779"/>
                        <a:pt x="175695" y="253707"/>
                      </a:cubicBezTo>
                      <a:cubicBezTo>
                        <a:pt x="175073" y="256196"/>
                        <a:pt x="180989" y="266480"/>
                        <a:pt x="179934" y="272206"/>
                      </a:cubicBezTo>
                      <a:cubicBezTo>
                        <a:pt x="178879" y="277932"/>
                        <a:pt x="169363" y="288063"/>
                        <a:pt x="169363" y="288063"/>
                      </a:cubicBezTo>
                      <a:cubicBezTo>
                        <a:pt x="167601" y="293348"/>
                        <a:pt x="167168" y="299283"/>
                        <a:pt x="164078" y="303919"/>
                      </a:cubicBezTo>
                      <a:cubicBezTo>
                        <a:pt x="162316" y="306562"/>
                        <a:pt x="160826" y="309408"/>
                        <a:pt x="158792" y="311848"/>
                      </a:cubicBezTo>
                      <a:cubicBezTo>
                        <a:pt x="141830" y="332202"/>
                        <a:pt x="158706" y="308015"/>
                        <a:pt x="145578" y="327704"/>
                      </a:cubicBezTo>
                      <a:lnTo>
                        <a:pt x="140293" y="343561"/>
                      </a:lnTo>
                      <a:cubicBezTo>
                        <a:pt x="139412" y="346204"/>
                        <a:pt x="139634" y="346291"/>
                        <a:pt x="137650" y="351489"/>
                      </a:cubicBezTo>
                      <a:cubicBezTo>
                        <a:pt x="135666" y="356687"/>
                        <a:pt x="130680" y="366382"/>
                        <a:pt x="128386" y="374751"/>
                      </a:cubicBezTo>
                      <a:cubicBezTo>
                        <a:pt x="126092" y="383120"/>
                        <a:pt x="123755" y="394169"/>
                        <a:pt x="123886" y="401701"/>
                      </a:cubicBezTo>
                      <a:cubicBezTo>
                        <a:pt x="124017" y="409233"/>
                        <a:pt x="127056" y="415493"/>
                        <a:pt x="129171" y="419941"/>
                      </a:cubicBezTo>
                      <a:cubicBezTo>
                        <a:pt x="131286" y="424389"/>
                        <a:pt x="135696" y="423987"/>
                        <a:pt x="136577" y="428392"/>
                      </a:cubicBezTo>
                      <a:cubicBezTo>
                        <a:pt x="135696" y="432796"/>
                        <a:pt x="147602" y="440946"/>
                        <a:pt x="148221" y="443986"/>
                      </a:cubicBezTo>
                      <a:cubicBezTo>
                        <a:pt x="148840" y="447026"/>
                        <a:pt x="142784" y="445383"/>
                        <a:pt x="140293" y="446629"/>
                      </a:cubicBezTo>
                      <a:cubicBezTo>
                        <a:pt x="119804" y="456875"/>
                        <a:pt x="144363" y="447916"/>
                        <a:pt x="124436" y="454558"/>
                      </a:cubicBezTo>
                      <a:cubicBezTo>
                        <a:pt x="117792" y="474487"/>
                        <a:pt x="127527" y="450693"/>
                        <a:pt x="113865" y="467771"/>
                      </a:cubicBezTo>
                      <a:cubicBezTo>
                        <a:pt x="112125" y="469946"/>
                        <a:pt x="112767" y="473382"/>
                        <a:pt x="111222" y="475700"/>
                      </a:cubicBezTo>
                      <a:cubicBezTo>
                        <a:pt x="109149" y="478810"/>
                        <a:pt x="105687" y="480757"/>
                        <a:pt x="103294" y="483628"/>
                      </a:cubicBezTo>
                      <a:cubicBezTo>
                        <a:pt x="101261" y="486068"/>
                        <a:pt x="100398" y="489464"/>
                        <a:pt x="98008" y="491556"/>
                      </a:cubicBezTo>
                      <a:cubicBezTo>
                        <a:pt x="86823" y="501343"/>
                        <a:pt x="85113" y="501140"/>
                        <a:pt x="74223" y="504770"/>
                      </a:cubicBezTo>
                      <a:cubicBezTo>
                        <a:pt x="71580" y="506532"/>
                        <a:pt x="69136" y="508635"/>
                        <a:pt x="66295" y="510056"/>
                      </a:cubicBezTo>
                      <a:cubicBezTo>
                        <a:pt x="44405" y="521003"/>
                        <a:pt x="73169" y="502832"/>
                        <a:pt x="50439" y="517984"/>
                      </a:cubicBezTo>
                      <a:cubicBezTo>
                        <a:pt x="48677" y="520627"/>
                        <a:pt x="46443" y="523010"/>
                        <a:pt x="45153" y="525912"/>
                      </a:cubicBezTo>
                      <a:cubicBezTo>
                        <a:pt x="42703" y="531424"/>
                        <a:pt x="40768" y="544748"/>
                        <a:pt x="34582" y="549697"/>
                      </a:cubicBezTo>
                      <a:cubicBezTo>
                        <a:pt x="32407" y="551437"/>
                        <a:pt x="29297" y="551459"/>
                        <a:pt x="26654" y="552340"/>
                      </a:cubicBezTo>
                      <a:cubicBezTo>
                        <a:pt x="8154" y="546174"/>
                        <a:pt x="16083" y="545294"/>
                        <a:pt x="2869" y="549697"/>
                      </a:cubicBezTo>
                      <a:cubicBezTo>
                        <a:pt x="1988" y="552340"/>
                        <a:pt x="-809" y="555039"/>
                        <a:pt x="226" y="557626"/>
                      </a:cubicBezTo>
                      <a:cubicBezTo>
                        <a:pt x="1405" y="560575"/>
                        <a:pt x="5252" y="561621"/>
                        <a:pt x="8154" y="562911"/>
                      </a:cubicBezTo>
                      <a:cubicBezTo>
                        <a:pt x="13245" y="565174"/>
                        <a:pt x="18725" y="566435"/>
                        <a:pt x="24011" y="568197"/>
                      </a:cubicBezTo>
                      <a:cubicBezTo>
                        <a:pt x="26654" y="569078"/>
                        <a:pt x="29621" y="569295"/>
                        <a:pt x="31939" y="570840"/>
                      </a:cubicBezTo>
                      <a:lnTo>
                        <a:pt x="39867" y="576125"/>
                      </a:lnTo>
                      <a:lnTo>
                        <a:pt x="47796" y="599910"/>
                      </a:lnTo>
                      <a:cubicBezTo>
                        <a:pt x="48677" y="602553"/>
                        <a:pt x="48121" y="606293"/>
                        <a:pt x="50439" y="607838"/>
                      </a:cubicBezTo>
                      <a:lnTo>
                        <a:pt x="58367" y="613124"/>
                      </a:lnTo>
                      <a:cubicBezTo>
                        <a:pt x="61891" y="618410"/>
                        <a:pt x="63652" y="625457"/>
                        <a:pt x="68938" y="628981"/>
                      </a:cubicBezTo>
                      <a:lnTo>
                        <a:pt x="92723" y="644837"/>
                      </a:lnTo>
                      <a:cubicBezTo>
                        <a:pt x="95366" y="646599"/>
                        <a:pt x="97638" y="649119"/>
                        <a:pt x="100651" y="650123"/>
                      </a:cubicBezTo>
                      <a:cubicBezTo>
                        <a:pt x="108212" y="652643"/>
                        <a:pt x="110849" y="653748"/>
                        <a:pt x="119151" y="655408"/>
                      </a:cubicBezTo>
                      <a:cubicBezTo>
                        <a:pt x="124405" y="656459"/>
                        <a:pt x="129722" y="657170"/>
                        <a:pt x="135007" y="658051"/>
                      </a:cubicBezTo>
                      <a:cubicBezTo>
                        <a:pt x="147572" y="666427"/>
                        <a:pt x="139922" y="662332"/>
                        <a:pt x="158792" y="668622"/>
                      </a:cubicBezTo>
                      <a:lnTo>
                        <a:pt x="166721" y="671265"/>
                      </a:lnTo>
                      <a:cubicBezTo>
                        <a:pt x="169364" y="673908"/>
                        <a:pt x="171539" y="677120"/>
                        <a:pt x="174649" y="679193"/>
                      </a:cubicBezTo>
                      <a:cubicBezTo>
                        <a:pt x="176967" y="680738"/>
                        <a:pt x="180085" y="680590"/>
                        <a:pt x="182577" y="681836"/>
                      </a:cubicBezTo>
                      <a:cubicBezTo>
                        <a:pt x="185418" y="683257"/>
                        <a:pt x="187863" y="685360"/>
                        <a:pt x="190506" y="687122"/>
                      </a:cubicBezTo>
                      <a:cubicBezTo>
                        <a:pt x="217184" y="683787"/>
                        <a:pt x="204904" y="686726"/>
                        <a:pt x="227504" y="679193"/>
                      </a:cubicBezTo>
                      <a:lnTo>
                        <a:pt x="235433" y="676551"/>
                      </a:lnTo>
                      <a:cubicBezTo>
                        <a:pt x="250579" y="653828"/>
                        <a:pt x="230411" y="680569"/>
                        <a:pt x="248647" y="665980"/>
                      </a:cubicBezTo>
                      <a:cubicBezTo>
                        <a:pt x="265728" y="652316"/>
                        <a:pt x="241929" y="662053"/>
                        <a:pt x="261860" y="655408"/>
                      </a:cubicBezTo>
                      <a:cubicBezTo>
                        <a:pt x="263622" y="652765"/>
                        <a:pt x="265856" y="650382"/>
                        <a:pt x="267146" y="647480"/>
                      </a:cubicBezTo>
                      <a:cubicBezTo>
                        <a:pt x="269596" y="641968"/>
                        <a:pt x="271531" y="628644"/>
                        <a:pt x="277717" y="623695"/>
                      </a:cubicBezTo>
                      <a:cubicBezTo>
                        <a:pt x="279892" y="621955"/>
                        <a:pt x="283153" y="622298"/>
                        <a:pt x="285645" y="621052"/>
                      </a:cubicBezTo>
                      <a:cubicBezTo>
                        <a:pt x="295493" y="616128"/>
                        <a:pt x="292729" y="615149"/>
                        <a:pt x="301502" y="607838"/>
                      </a:cubicBezTo>
                      <a:cubicBezTo>
                        <a:pt x="303942" y="605805"/>
                        <a:pt x="306787" y="604315"/>
                        <a:pt x="309430" y="602553"/>
                      </a:cubicBezTo>
                      <a:cubicBezTo>
                        <a:pt x="311192" y="599910"/>
                        <a:pt x="312683" y="597065"/>
                        <a:pt x="314716" y="594625"/>
                      </a:cubicBezTo>
                      <a:cubicBezTo>
                        <a:pt x="322315" y="585506"/>
                        <a:pt x="328764" y="584193"/>
                        <a:pt x="333215" y="570840"/>
                      </a:cubicBezTo>
                      <a:cubicBezTo>
                        <a:pt x="334096" y="568197"/>
                        <a:pt x="334118" y="565086"/>
                        <a:pt x="335858" y="562911"/>
                      </a:cubicBezTo>
                      <a:cubicBezTo>
                        <a:pt x="340426" y="557201"/>
                        <a:pt x="354800" y="553954"/>
                        <a:pt x="359643" y="552340"/>
                      </a:cubicBezTo>
                      <a:lnTo>
                        <a:pt x="367571" y="549697"/>
                      </a:lnTo>
                      <a:cubicBezTo>
                        <a:pt x="373738" y="550578"/>
                        <a:pt x="380104" y="550550"/>
                        <a:pt x="386071" y="552340"/>
                      </a:cubicBezTo>
                      <a:cubicBezTo>
                        <a:pt x="389113" y="553253"/>
                        <a:pt x="391158" y="556205"/>
                        <a:pt x="393999" y="557626"/>
                      </a:cubicBezTo>
                      <a:cubicBezTo>
                        <a:pt x="396491" y="558872"/>
                        <a:pt x="399436" y="559023"/>
                        <a:pt x="401928" y="560269"/>
                      </a:cubicBezTo>
                      <a:cubicBezTo>
                        <a:pt x="404769" y="561689"/>
                        <a:pt x="407015" y="564134"/>
                        <a:pt x="409856" y="565554"/>
                      </a:cubicBezTo>
                      <a:cubicBezTo>
                        <a:pt x="412348" y="566800"/>
                        <a:pt x="415292" y="566951"/>
                        <a:pt x="417784" y="568197"/>
                      </a:cubicBezTo>
                      <a:cubicBezTo>
                        <a:pt x="420625" y="569617"/>
                        <a:pt x="422872" y="572062"/>
                        <a:pt x="425713" y="573482"/>
                      </a:cubicBezTo>
                      <a:cubicBezTo>
                        <a:pt x="447583" y="584416"/>
                        <a:pt x="418862" y="566271"/>
                        <a:pt x="441569" y="581411"/>
                      </a:cubicBezTo>
                      <a:cubicBezTo>
                        <a:pt x="443331" y="584054"/>
                        <a:pt x="444375" y="587355"/>
                        <a:pt x="446855" y="589339"/>
                      </a:cubicBezTo>
                      <a:cubicBezTo>
                        <a:pt x="465091" y="603928"/>
                        <a:pt x="444920" y="577189"/>
                        <a:pt x="460069" y="599910"/>
                      </a:cubicBezTo>
                      <a:cubicBezTo>
                        <a:pt x="466358" y="618780"/>
                        <a:pt x="462263" y="611131"/>
                        <a:pt x="470640" y="623695"/>
                      </a:cubicBezTo>
                      <a:cubicBezTo>
                        <a:pt x="477685" y="644835"/>
                        <a:pt x="467117" y="620172"/>
                        <a:pt x="481211" y="634266"/>
                      </a:cubicBezTo>
                      <a:cubicBezTo>
                        <a:pt x="495305" y="648360"/>
                        <a:pt x="470642" y="637792"/>
                        <a:pt x="491782" y="644837"/>
                      </a:cubicBezTo>
                      <a:cubicBezTo>
                        <a:pt x="494425" y="643956"/>
                        <a:pt x="497535" y="643935"/>
                        <a:pt x="499710" y="642195"/>
                      </a:cubicBezTo>
                      <a:cubicBezTo>
                        <a:pt x="506508" y="636757"/>
                        <a:pt x="505759" y="628573"/>
                        <a:pt x="507639" y="621052"/>
                      </a:cubicBezTo>
                      <a:cubicBezTo>
                        <a:pt x="509828" y="612297"/>
                        <a:pt x="510398" y="612949"/>
                        <a:pt x="515567" y="605196"/>
                      </a:cubicBezTo>
                      <a:cubicBezTo>
                        <a:pt x="522210" y="585268"/>
                        <a:pt x="513250" y="609829"/>
                        <a:pt x="523495" y="589339"/>
                      </a:cubicBezTo>
                      <a:cubicBezTo>
                        <a:pt x="524741" y="586847"/>
                        <a:pt x="524785" y="583846"/>
                        <a:pt x="526138" y="581411"/>
                      </a:cubicBezTo>
                      <a:cubicBezTo>
                        <a:pt x="529223" y="575858"/>
                        <a:pt x="536709" y="565554"/>
                        <a:pt x="536709" y="565554"/>
                      </a:cubicBezTo>
                      <a:cubicBezTo>
                        <a:pt x="537590" y="562030"/>
                        <a:pt x="537728" y="558232"/>
                        <a:pt x="539352" y="554983"/>
                      </a:cubicBezTo>
                      <a:cubicBezTo>
                        <a:pt x="551591" y="530504"/>
                        <a:pt x="545669" y="546861"/>
                        <a:pt x="557851" y="531198"/>
                      </a:cubicBezTo>
                      <a:cubicBezTo>
                        <a:pt x="561751" y="526184"/>
                        <a:pt x="568422" y="515341"/>
                        <a:pt x="568422" y="515341"/>
                      </a:cubicBezTo>
                      <a:cubicBezTo>
                        <a:pt x="569541" y="506393"/>
                        <a:pt x="570557" y="487035"/>
                        <a:pt x="576351" y="478343"/>
                      </a:cubicBezTo>
                      <a:cubicBezTo>
                        <a:pt x="579875" y="473057"/>
                        <a:pt x="581636" y="466010"/>
                        <a:pt x="586922" y="462486"/>
                      </a:cubicBezTo>
                      <a:lnTo>
                        <a:pt x="602778" y="451915"/>
                      </a:lnTo>
                      <a:cubicBezTo>
                        <a:pt x="603659" y="449272"/>
                        <a:pt x="605421" y="446772"/>
                        <a:pt x="605421" y="443986"/>
                      </a:cubicBezTo>
                      <a:cubicBezTo>
                        <a:pt x="605421" y="439994"/>
                        <a:pt x="597800" y="418479"/>
                        <a:pt x="597493" y="417559"/>
                      </a:cubicBezTo>
                      <a:lnTo>
                        <a:pt x="594850" y="409630"/>
                      </a:lnTo>
                      <a:cubicBezTo>
                        <a:pt x="593969" y="406987"/>
                        <a:pt x="592753" y="404434"/>
                        <a:pt x="592207" y="401702"/>
                      </a:cubicBezTo>
                      <a:cubicBezTo>
                        <a:pt x="589019" y="385756"/>
                        <a:pt x="590986" y="392749"/>
                        <a:pt x="586922" y="380560"/>
                      </a:cubicBezTo>
                      <a:cubicBezTo>
                        <a:pt x="587803" y="374393"/>
                        <a:pt x="588343" y="368168"/>
                        <a:pt x="589565" y="362060"/>
                      </a:cubicBezTo>
                      <a:cubicBezTo>
                        <a:pt x="590111" y="359329"/>
                        <a:pt x="592665" y="356880"/>
                        <a:pt x="592207" y="354132"/>
                      </a:cubicBezTo>
                      <a:cubicBezTo>
                        <a:pt x="591685" y="350999"/>
                        <a:pt x="588684" y="348847"/>
                        <a:pt x="586922" y="346204"/>
                      </a:cubicBezTo>
                      <a:cubicBezTo>
                        <a:pt x="586041" y="342680"/>
                        <a:pt x="585903" y="338882"/>
                        <a:pt x="584279" y="335633"/>
                      </a:cubicBezTo>
                      <a:cubicBezTo>
                        <a:pt x="581438" y="329951"/>
                        <a:pt x="573708" y="319776"/>
                        <a:pt x="573708" y="319776"/>
                      </a:cubicBezTo>
                      <a:cubicBezTo>
                        <a:pt x="575470" y="317133"/>
                        <a:pt x="576513" y="313832"/>
                        <a:pt x="578993" y="311848"/>
                      </a:cubicBezTo>
                      <a:cubicBezTo>
                        <a:pt x="581168" y="310108"/>
                        <a:pt x="583089" y="310130"/>
                        <a:pt x="586922" y="309205"/>
                      </a:cubicBezTo>
                      <a:cubicBezTo>
                        <a:pt x="590755" y="308280"/>
                        <a:pt x="599350" y="308062"/>
                        <a:pt x="601993" y="306300"/>
                      </a:cubicBezTo>
                      <a:cubicBezTo>
                        <a:pt x="603755" y="303657"/>
                        <a:pt x="603887" y="294622"/>
                        <a:pt x="607280" y="291229"/>
                      </a:cubicBezTo>
                      <a:cubicBezTo>
                        <a:pt x="610673" y="287836"/>
                        <a:pt x="621557" y="290125"/>
                        <a:pt x="622351" y="285943"/>
                      </a:cubicBezTo>
                      <a:cubicBezTo>
                        <a:pt x="623145" y="281761"/>
                        <a:pt x="614244" y="274461"/>
                        <a:pt x="612042" y="266136"/>
                      </a:cubicBezTo>
                      <a:cubicBezTo>
                        <a:pt x="609840" y="257811"/>
                        <a:pt x="611252" y="242337"/>
                        <a:pt x="609137" y="235992"/>
                      </a:cubicBezTo>
                      <a:cubicBezTo>
                        <a:pt x="607022" y="229647"/>
                        <a:pt x="601421" y="232995"/>
                        <a:pt x="599350" y="228063"/>
                      </a:cubicBezTo>
                      <a:cubicBezTo>
                        <a:pt x="597279" y="223131"/>
                        <a:pt x="599220" y="214899"/>
                        <a:pt x="596708" y="206399"/>
                      </a:cubicBezTo>
                      <a:cubicBezTo>
                        <a:pt x="594196" y="197900"/>
                        <a:pt x="589365" y="192324"/>
                        <a:pt x="584279" y="177066"/>
                      </a:cubicBezTo>
                      <a:cubicBezTo>
                        <a:pt x="583398" y="170019"/>
                        <a:pt x="585709" y="161742"/>
                        <a:pt x="581636" y="155924"/>
                      </a:cubicBezTo>
                      <a:cubicBezTo>
                        <a:pt x="578441" y="151360"/>
                        <a:pt x="571065" y="152400"/>
                        <a:pt x="565780" y="150638"/>
                      </a:cubicBezTo>
                      <a:lnTo>
                        <a:pt x="557851" y="147996"/>
                      </a:lnTo>
                      <a:cubicBezTo>
                        <a:pt x="555208" y="145353"/>
                        <a:pt x="552794" y="142460"/>
                        <a:pt x="549923" y="140067"/>
                      </a:cubicBezTo>
                      <a:cubicBezTo>
                        <a:pt x="547483" y="138034"/>
                        <a:pt x="544241" y="137028"/>
                        <a:pt x="541995" y="134782"/>
                      </a:cubicBezTo>
                      <a:cubicBezTo>
                        <a:pt x="531506" y="124293"/>
                        <a:pt x="542930" y="128070"/>
                        <a:pt x="528781" y="124211"/>
                      </a:cubicBezTo>
                      <a:cubicBezTo>
                        <a:pt x="521773" y="122300"/>
                        <a:pt x="507639" y="118925"/>
                        <a:pt x="507639" y="118925"/>
                      </a:cubicBezTo>
                      <a:cubicBezTo>
                        <a:pt x="505877" y="116282"/>
                        <a:pt x="503774" y="113838"/>
                        <a:pt x="502353" y="110997"/>
                      </a:cubicBezTo>
                      <a:cubicBezTo>
                        <a:pt x="501107" y="108506"/>
                        <a:pt x="501977" y="104688"/>
                        <a:pt x="499710" y="103069"/>
                      </a:cubicBezTo>
                      <a:cubicBezTo>
                        <a:pt x="495176" y="99831"/>
                        <a:pt x="488490" y="100873"/>
                        <a:pt x="483854" y="97783"/>
                      </a:cubicBezTo>
                      <a:cubicBezTo>
                        <a:pt x="471467" y="89525"/>
                        <a:pt x="479058" y="93019"/>
                        <a:pt x="460069" y="89855"/>
                      </a:cubicBezTo>
                      <a:lnTo>
                        <a:pt x="436284" y="81926"/>
                      </a:lnTo>
                      <a:lnTo>
                        <a:pt x="428355" y="79284"/>
                      </a:lnTo>
                      <a:cubicBezTo>
                        <a:pt x="427474" y="76641"/>
                        <a:pt x="426959" y="73847"/>
                        <a:pt x="425713" y="71355"/>
                      </a:cubicBezTo>
                      <a:cubicBezTo>
                        <a:pt x="424293" y="68514"/>
                        <a:pt x="420427" y="66603"/>
                        <a:pt x="420427" y="63427"/>
                      </a:cubicBezTo>
                      <a:cubicBezTo>
                        <a:pt x="420427" y="57855"/>
                        <a:pt x="423951" y="52856"/>
                        <a:pt x="425713" y="47570"/>
                      </a:cubicBezTo>
                      <a:lnTo>
                        <a:pt x="428355" y="39642"/>
                      </a:lnTo>
                      <a:cubicBezTo>
                        <a:pt x="427474" y="34356"/>
                        <a:pt x="428372" y="28437"/>
                        <a:pt x="425713" y="23785"/>
                      </a:cubicBezTo>
                      <a:cubicBezTo>
                        <a:pt x="422320" y="17848"/>
                        <a:pt x="402030" y="23765"/>
                        <a:pt x="401928" y="23785"/>
                      </a:cubicBezTo>
                      <a:cubicBezTo>
                        <a:pt x="399104" y="24350"/>
                        <a:pt x="386788" y="27391"/>
                        <a:pt x="383428" y="29071"/>
                      </a:cubicBezTo>
                      <a:cubicBezTo>
                        <a:pt x="380587" y="30491"/>
                        <a:pt x="378595" y="33642"/>
                        <a:pt x="375500" y="34356"/>
                      </a:cubicBezTo>
                      <a:cubicBezTo>
                        <a:pt x="366873" y="36347"/>
                        <a:pt x="357881" y="36118"/>
                        <a:pt x="349072" y="36999"/>
                      </a:cubicBezTo>
                      <a:cubicBezTo>
                        <a:pt x="333100" y="33006"/>
                        <a:pt x="341940" y="35503"/>
                        <a:pt x="322644" y="29071"/>
                      </a:cubicBezTo>
                      <a:lnTo>
                        <a:pt x="314716" y="26428"/>
                      </a:lnTo>
                      <a:lnTo>
                        <a:pt x="306788" y="23785"/>
                      </a:lnTo>
                      <a:cubicBezTo>
                        <a:pt x="304145" y="21142"/>
                        <a:pt x="301252" y="18728"/>
                        <a:pt x="298859" y="15857"/>
                      </a:cubicBezTo>
                      <a:cubicBezTo>
                        <a:pt x="280454" y="-6227"/>
                        <a:pt x="308820" y="23175"/>
                        <a:pt x="285645" y="0"/>
                      </a:cubicBezTo>
                      <a:cubicBezTo>
                        <a:pt x="280422" y="1741"/>
                        <a:pt x="273515" y="3271"/>
                        <a:pt x="269789" y="7929"/>
                      </a:cubicBezTo>
                      <a:cubicBezTo>
                        <a:pt x="255200" y="26165"/>
                        <a:pt x="281939" y="5994"/>
                        <a:pt x="259218" y="21143"/>
                      </a:cubicBezTo>
                      <a:cubicBezTo>
                        <a:pt x="258337" y="23786"/>
                        <a:pt x="258545" y="27101"/>
                        <a:pt x="256575" y="29071"/>
                      </a:cubicBezTo>
                      <a:cubicBezTo>
                        <a:pt x="254605" y="31041"/>
                        <a:pt x="250266" y="29447"/>
                        <a:pt x="248647" y="31714"/>
                      </a:cubicBezTo>
                      <a:cubicBezTo>
                        <a:pt x="245409" y="36248"/>
                        <a:pt x="245123" y="42285"/>
                        <a:pt x="243361" y="47570"/>
                      </a:cubicBezTo>
                      <a:lnTo>
                        <a:pt x="235433" y="71355"/>
                      </a:lnTo>
                      <a:cubicBezTo>
                        <a:pt x="233692" y="76579"/>
                        <a:pt x="232163" y="83485"/>
                        <a:pt x="227504" y="87212"/>
                      </a:cubicBezTo>
                      <a:cubicBezTo>
                        <a:pt x="225779" y="88592"/>
                        <a:pt x="209699" y="92324"/>
                        <a:pt x="209005" y="92497"/>
                      </a:cubicBezTo>
                      <a:lnTo>
                        <a:pt x="198434" y="108354"/>
                      </a:lnTo>
                      <a:cubicBezTo>
                        <a:pt x="196672" y="110997"/>
                        <a:pt x="195394" y="114036"/>
                        <a:pt x="193148" y="116282"/>
                      </a:cubicBezTo>
                      <a:lnTo>
                        <a:pt x="185220" y="124211"/>
                      </a:lnTo>
                      <a:cubicBezTo>
                        <a:pt x="184339" y="126854"/>
                        <a:pt x="183342" y="129461"/>
                        <a:pt x="182577" y="132139"/>
                      </a:cubicBezTo>
                      <a:cubicBezTo>
                        <a:pt x="175932" y="155393"/>
                        <a:pt x="183633" y="131609"/>
                        <a:pt x="177292" y="150638"/>
                      </a:cubicBezTo>
                      <a:cubicBezTo>
                        <a:pt x="178173" y="153281"/>
                        <a:pt x="179934" y="155781"/>
                        <a:pt x="179934" y="158567"/>
                      </a:cubicBezTo>
                      <a:cubicBezTo>
                        <a:pt x="179934" y="161353"/>
                        <a:pt x="177967" y="163793"/>
                        <a:pt x="177292" y="166495"/>
                      </a:cubicBezTo>
                      <a:cubicBezTo>
                        <a:pt x="177078" y="167350"/>
                        <a:pt x="167957" y="161805"/>
                        <a:pt x="165385" y="166233"/>
                      </a:cubicBez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PY"/>
                </a:p>
              </p:txBody>
            </p:sp>
            <p:sp>
              <p:nvSpPr>
                <p:cNvPr id="139" name="23 Forma libre">
                  <a:extLst>
                    <a:ext uri="{FF2B5EF4-FFF2-40B4-BE49-F238E27FC236}">
                      <a16:creationId xmlns:a16="http://schemas.microsoft.com/office/drawing/2014/main" id="{249E5161-4033-45B1-860B-7ECF2CCE08ED}"/>
                    </a:ext>
                  </a:extLst>
                </p:cNvPr>
                <p:cNvSpPr/>
                <p:nvPr/>
              </p:nvSpPr>
              <p:spPr>
                <a:xfrm>
                  <a:off x="5588000" y="4560888"/>
                  <a:ext cx="598488" cy="382587"/>
                </a:xfrm>
                <a:custGeom>
                  <a:avLst/>
                  <a:gdLst>
                    <a:gd name="connsiteX0" fmla="*/ 28968 w 598127"/>
                    <a:gd name="connsiteY0" fmla="*/ 382570 h 382587"/>
                    <a:gd name="connsiteX1" fmla="*/ 44688 w 598127"/>
                    <a:gd name="connsiteY1" fmla="*/ 372090 h 382587"/>
                    <a:gd name="connsiteX2" fmla="*/ 60409 w 598127"/>
                    <a:gd name="connsiteY2" fmla="*/ 366850 h 382587"/>
                    <a:gd name="connsiteX3" fmla="*/ 70889 w 598127"/>
                    <a:gd name="connsiteY3" fmla="*/ 351129 h 382587"/>
                    <a:gd name="connsiteX4" fmla="*/ 73509 w 598127"/>
                    <a:gd name="connsiteY4" fmla="*/ 343269 h 382587"/>
                    <a:gd name="connsiteX5" fmla="*/ 83989 w 598127"/>
                    <a:gd name="connsiteY5" fmla="*/ 327549 h 382587"/>
                    <a:gd name="connsiteX6" fmla="*/ 89229 w 598127"/>
                    <a:gd name="connsiteY6" fmla="*/ 319689 h 382587"/>
                    <a:gd name="connsiteX7" fmla="*/ 83989 w 598127"/>
                    <a:gd name="connsiteY7" fmla="*/ 311829 h 382587"/>
                    <a:gd name="connsiteX8" fmla="*/ 89229 w 598127"/>
                    <a:gd name="connsiteY8" fmla="*/ 296108 h 382587"/>
                    <a:gd name="connsiteX9" fmla="*/ 91849 w 598127"/>
                    <a:gd name="connsiteY9" fmla="*/ 283008 h 382587"/>
                    <a:gd name="connsiteX10" fmla="*/ 115430 w 598127"/>
                    <a:gd name="connsiteY10" fmla="*/ 272528 h 382587"/>
                    <a:gd name="connsiteX11" fmla="*/ 123290 w 598127"/>
                    <a:gd name="connsiteY11" fmla="*/ 269908 h 382587"/>
                    <a:gd name="connsiteX12" fmla="*/ 128530 w 598127"/>
                    <a:gd name="connsiteY12" fmla="*/ 262048 h 382587"/>
                    <a:gd name="connsiteX13" fmla="*/ 133770 w 598127"/>
                    <a:gd name="connsiteY13" fmla="*/ 246327 h 382587"/>
                    <a:gd name="connsiteX14" fmla="*/ 149491 w 598127"/>
                    <a:gd name="connsiteY14" fmla="*/ 235847 h 382587"/>
                    <a:gd name="connsiteX15" fmla="*/ 183551 w 598127"/>
                    <a:gd name="connsiteY15" fmla="*/ 243707 h 382587"/>
                    <a:gd name="connsiteX16" fmla="*/ 199272 w 598127"/>
                    <a:gd name="connsiteY16" fmla="*/ 254187 h 382587"/>
                    <a:gd name="connsiteX17" fmla="*/ 230712 w 598127"/>
                    <a:gd name="connsiteY17" fmla="*/ 264668 h 382587"/>
                    <a:gd name="connsiteX18" fmla="*/ 238572 w 598127"/>
                    <a:gd name="connsiteY18" fmla="*/ 267288 h 382587"/>
                    <a:gd name="connsiteX19" fmla="*/ 246433 w 598127"/>
                    <a:gd name="connsiteY19" fmla="*/ 272528 h 382587"/>
                    <a:gd name="connsiteX20" fmla="*/ 254293 w 598127"/>
                    <a:gd name="connsiteY20" fmla="*/ 280388 h 382587"/>
                    <a:gd name="connsiteX21" fmla="*/ 262153 w 598127"/>
                    <a:gd name="connsiteY21" fmla="*/ 283008 h 382587"/>
                    <a:gd name="connsiteX22" fmla="*/ 285733 w 598127"/>
                    <a:gd name="connsiteY22" fmla="*/ 280388 h 382587"/>
                    <a:gd name="connsiteX23" fmla="*/ 290974 w 598127"/>
                    <a:gd name="connsiteY23" fmla="*/ 275148 h 382587"/>
                    <a:gd name="connsiteX24" fmla="*/ 298834 w 598127"/>
                    <a:gd name="connsiteY24" fmla="*/ 269908 h 382587"/>
                    <a:gd name="connsiteX25" fmla="*/ 311934 w 598127"/>
                    <a:gd name="connsiteY25" fmla="*/ 256807 h 382587"/>
                    <a:gd name="connsiteX26" fmla="*/ 327654 w 598127"/>
                    <a:gd name="connsiteY26" fmla="*/ 246327 h 382587"/>
                    <a:gd name="connsiteX27" fmla="*/ 340755 w 598127"/>
                    <a:gd name="connsiteY27" fmla="*/ 233227 h 382587"/>
                    <a:gd name="connsiteX28" fmla="*/ 343375 w 598127"/>
                    <a:gd name="connsiteY28" fmla="*/ 225367 h 382587"/>
                    <a:gd name="connsiteX29" fmla="*/ 345995 w 598127"/>
                    <a:gd name="connsiteY29" fmla="*/ 209646 h 382587"/>
                    <a:gd name="connsiteX30" fmla="*/ 361715 w 598127"/>
                    <a:gd name="connsiteY30" fmla="*/ 204406 h 382587"/>
                    <a:gd name="connsiteX31" fmla="*/ 369575 w 598127"/>
                    <a:gd name="connsiteY31" fmla="*/ 201786 h 382587"/>
                    <a:gd name="connsiteX32" fmla="*/ 380056 w 598127"/>
                    <a:gd name="connsiteY32" fmla="*/ 188686 h 382587"/>
                    <a:gd name="connsiteX33" fmla="*/ 401016 w 598127"/>
                    <a:gd name="connsiteY33" fmla="*/ 183446 h 382587"/>
                    <a:gd name="connsiteX34" fmla="*/ 406256 w 598127"/>
                    <a:gd name="connsiteY34" fmla="*/ 175586 h 382587"/>
                    <a:gd name="connsiteX35" fmla="*/ 421976 w 598127"/>
                    <a:gd name="connsiteY35" fmla="*/ 170345 h 382587"/>
                    <a:gd name="connsiteX36" fmla="*/ 427217 w 598127"/>
                    <a:gd name="connsiteY36" fmla="*/ 165105 h 382587"/>
                    <a:gd name="connsiteX37" fmla="*/ 435077 w 598127"/>
                    <a:gd name="connsiteY37" fmla="*/ 162485 h 382587"/>
                    <a:gd name="connsiteX38" fmla="*/ 437697 w 598127"/>
                    <a:gd name="connsiteY38" fmla="*/ 154625 h 382587"/>
                    <a:gd name="connsiteX39" fmla="*/ 453417 w 598127"/>
                    <a:gd name="connsiteY39" fmla="*/ 144145 h 382587"/>
                    <a:gd name="connsiteX40" fmla="*/ 458657 w 598127"/>
                    <a:gd name="connsiteY40" fmla="*/ 136285 h 382587"/>
                    <a:gd name="connsiteX41" fmla="*/ 469137 w 598127"/>
                    <a:gd name="connsiteY41" fmla="*/ 133665 h 382587"/>
                    <a:gd name="connsiteX42" fmla="*/ 487478 w 598127"/>
                    <a:gd name="connsiteY42" fmla="*/ 128425 h 382587"/>
                    <a:gd name="connsiteX43" fmla="*/ 490098 w 598127"/>
                    <a:gd name="connsiteY43" fmla="*/ 120564 h 382587"/>
                    <a:gd name="connsiteX44" fmla="*/ 492718 w 598127"/>
                    <a:gd name="connsiteY44" fmla="*/ 110084 h 382587"/>
                    <a:gd name="connsiteX45" fmla="*/ 500578 w 598127"/>
                    <a:gd name="connsiteY45" fmla="*/ 104844 h 382587"/>
                    <a:gd name="connsiteX46" fmla="*/ 532019 w 598127"/>
                    <a:gd name="connsiteY46" fmla="*/ 104844 h 382587"/>
                    <a:gd name="connsiteX47" fmla="*/ 542499 w 598127"/>
                    <a:gd name="connsiteY47" fmla="*/ 89124 h 382587"/>
                    <a:gd name="connsiteX48" fmla="*/ 550359 w 598127"/>
                    <a:gd name="connsiteY48" fmla="*/ 86504 h 382587"/>
                    <a:gd name="connsiteX49" fmla="*/ 566080 w 598127"/>
                    <a:gd name="connsiteY49" fmla="*/ 76023 h 382587"/>
                    <a:gd name="connsiteX50" fmla="*/ 587040 w 598127"/>
                    <a:gd name="connsiteY50" fmla="*/ 70783 h 382587"/>
                    <a:gd name="connsiteX51" fmla="*/ 592280 w 598127"/>
                    <a:gd name="connsiteY51" fmla="*/ 62923 h 382587"/>
                    <a:gd name="connsiteX52" fmla="*/ 581800 w 598127"/>
                    <a:gd name="connsiteY52" fmla="*/ 49823 h 382587"/>
                    <a:gd name="connsiteX53" fmla="*/ 555599 w 598127"/>
                    <a:gd name="connsiteY53" fmla="*/ 52443 h 382587"/>
                    <a:gd name="connsiteX54" fmla="*/ 547739 w 598127"/>
                    <a:gd name="connsiteY54" fmla="*/ 36723 h 382587"/>
                    <a:gd name="connsiteX55" fmla="*/ 532019 w 598127"/>
                    <a:gd name="connsiteY55" fmla="*/ 31482 h 382587"/>
                    <a:gd name="connsiteX56" fmla="*/ 526779 w 598127"/>
                    <a:gd name="connsiteY56" fmla="*/ 36723 h 382587"/>
                    <a:gd name="connsiteX57" fmla="*/ 511058 w 598127"/>
                    <a:gd name="connsiteY57" fmla="*/ 41963 h 382587"/>
                    <a:gd name="connsiteX58" fmla="*/ 453417 w 598127"/>
                    <a:gd name="connsiteY58" fmla="*/ 49823 h 382587"/>
                    <a:gd name="connsiteX59" fmla="*/ 421976 w 598127"/>
                    <a:gd name="connsiteY59" fmla="*/ 44583 h 382587"/>
                    <a:gd name="connsiteX60" fmla="*/ 401016 w 598127"/>
                    <a:gd name="connsiteY60" fmla="*/ 41963 h 382587"/>
                    <a:gd name="connsiteX61" fmla="*/ 393156 w 598127"/>
                    <a:gd name="connsiteY61" fmla="*/ 39343 h 382587"/>
                    <a:gd name="connsiteX62" fmla="*/ 382676 w 598127"/>
                    <a:gd name="connsiteY62" fmla="*/ 36723 h 382587"/>
                    <a:gd name="connsiteX63" fmla="*/ 361715 w 598127"/>
                    <a:gd name="connsiteY63" fmla="*/ 28862 h 382587"/>
                    <a:gd name="connsiteX64" fmla="*/ 296214 w 598127"/>
                    <a:gd name="connsiteY64" fmla="*/ 23622 h 382587"/>
                    <a:gd name="connsiteX65" fmla="*/ 288354 w 598127"/>
                    <a:gd name="connsiteY65" fmla="*/ 21002 h 382587"/>
                    <a:gd name="connsiteX66" fmla="*/ 283113 w 598127"/>
                    <a:gd name="connsiteY66" fmla="*/ 15762 h 382587"/>
                    <a:gd name="connsiteX67" fmla="*/ 267393 w 598127"/>
                    <a:gd name="connsiteY67" fmla="*/ 7902 h 382587"/>
                    <a:gd name="connsiteX68" fmla="*/ 262153 w 598127"/>
                    <a:gd name="connsiteY68" fmla="*/ 42 h 382587"/>
                    <a:gd name="connsiteX69" fmla="*/ 243813 w 598127"/>
                    <a:gd name="connsiteY69" fmla="*/ 5282 h 382587"/>
                    <a:gd name="connsiteX70" fmla="*/ 238572 w 598127"/>
                    <a:gd name="connsiteY70" fmla="*/ 10522 h 382587"/>
                    <a:gd name="connsiteX71" fmla="*/ 230712 w 598127"/>
                    <a:gd name="connsiteY71" fmla="*/ 13142 h 382587"/>
                    <a:gd name="connsiteX72" fmla="*/ 194031 w 598127"/>
                    <a:gd name="connsiteY72" fmla="*/ 15762 h 382587"/>
                    <a:gd name="connsiteX73" fmla="*/ 173071 w 598127"/>
                    <a:gd name="connsiteY73" fmla="*/ 15762 h 382587"/>
                    <a:gd name="connsiteX74" fmla="*/ 167831 w 598127"/>
                    <a:gd name="connsiteY74" fmla="*/ 23622 h 382587"/>
                    <a:gd name="connsiteX75" fmla="*/ 152111 w 598127"/>
                    <a:gd name="connsiteY75" fmla="*/ 28862 h 382587"/>
                    <a:gd name="connsiteX76" fmla="*/ 136390 w 598127"/>
                    <a:gd name="connsiteY76" fmla="*/ 34103 h 382587"/>
                    <a:gd name="connsiteX77" fmla="*/ 128530 w 598127"/>
                    <a:gd name="connsiteY77" fmla="*/ 36723 h 382587"/>
                    <a:gd name="connsiteX78" fmla="*/ 123290 w 598127"/>
                    <a:gd name="connsiteY78" fmla="*/ 44583 h 382587"/>
                    <a:gd name="connsiteX79" fmla="*/ 99709 w 598127"/>
                    <a:gd name="connsiteY79" fmla="*/ 57683 h 382587"/>
                    <a:gd name="connsiteX80" fmla="*/ 89229 w 598127"/>
                    <a:gd name="connsiteY80" fmla="*/ 55063 h 382587"/>
                    <a:gd name="connsiteX81" fmla="*/ 81369 w 598127"/>
                    <a:gd name="connsiteY81" fmla="*/ 52443 h 382587"/>
                    <a:gd name="connsiteX82" fmla="*/ 73509 w 598127"/>
                    <a:gd name="connsiteY82" fmla="*/ 55063 h 382587"/>
                    <a:gd name="connsiteX83" fmla="*/ 68269 w 598127"/>
                    <a:gd name="connsiteY83" fmla="*/ 62923 h 382587"/>
                    <a:gd name="connsiteX84" fmla="*/ 52548 w 598127"/>
                    <a:gd name="connsiteY84" fmla="*/ 70783 h 382587"/>
                    <a:gd name="connsiteX85" fmla="*/ 34208 w 598127"/>
                    <a:gd name="connsiteY85" fmla="*/ 78643 h 382587"/>
                    <a:gd name="connsiteX86" fmla="*/ 18488 w 598127"/>
                    <a:gd name="connsiteY86" fmla="*/ 83884 h 382587"/>
                    <a:gd name="connsiteX87" fmla="*/ 10627 w 598127"/>
                    <a:gd name="connsiteY87" fmla="*/ 91744 h 382587"/>
                    <a:gd name="connsiteX88" fmla="*/ 2767 w 598127"/>
                    <a:gd name="connsiteY88" fmla="*/ 96984 h 382587"/>
                    <a:gd name="connsiteX89" fmla="*/ 147 w 598127"/>
                    <a:gd name="connsiteY89" fmla="*/ 104844 h 382587"/>
                    <a:gd name="connsiteX90" fmla="*/ 8007 w 598127"/>
                    <a:gd name="connsiteY90" fmla="*/ 107464 h 382587"/>
                    <a:gd name="connsiteX91" fmla="*/ 10627 w 598127"/>
                    <a:gd name="connsiteY91" fmla="*/ 120564 h 382587"/>
                    <a:gd name="connsiteX92" fmla="*/ 13248 w 598127"/>
                    <a:gd name="connsiteY92" fmla="*/ 146765 h 382587"/>
                    <a:gd name="connsiteX93" fmla="*/ 15868 w 598127"/>
                    <a:gd name="connsiteY93" fmla="*/ 157245 h 382587"/>
                    <a:gd name="connsiteX94" fmla="*/ 23728 w 598127"/>
                    <a:gd name="connsiteY94" fmla="*/ 180826 h 382587"/>
                    <a:gd name="connsiteX95" fmla="*/ 28968 w 598127"/>
                    <a:gd name="connsiteY95" fmla="*/ 199166 h 382587"/>
                    <a:gd name="connsiteX96" fmla="*/ 34208 w 598127"/>
                    <a:gd name="connsiteY96" fmla="*/ 214886 h 382587"/>
                    <a:gd name="connsiteX97" fmla="*/ 36828 w 598127"/>
                    <a:gd name="connsiteY97" fmla="*/ 222747 h 382587"/>
                    <a:gd name="connsiteX98" fmla="*/ 26348 w 598127"/>
                    <a:gd name="connsiteY98" fmla="*/ 233227 h 382587"/>
                    <a:gd name="connsiteX99" fmla="*/ 21108 w 598127"/>
                    <a:gd name="connsiteY99" fmla="*/ 241087 h 382587"/>
                    <a:gd name="connsiteX100" fmla="*/ 18488 w 598127"/>
                    <a:gd name="connsiteY100" fmla="*/ 248947 h 382587"/>
                    <a:gd name="connsiteX101" fmla="*/ 10627 w 598127"/>
                    <a:gd name="connsiteY101" fmla="*/ 251567 h 382587"/>
                    <a:gd name="connsiteX102" fmla="*/ 147 w 598127"/>
                    <a:gd name="connsiteY102" fmla="*/ 264668 h 382587"/>
                    <a:gd name="connsiteX103" fmla="*/ 5387 w 598127"/>
                    <a:gd name="connsiteY103" fmla="*/ 272528 h 382587"/>
                    <a:gd name="connsiteX104" fmla="*/ 10627 w 598127"/>
                    <a:gd name="connsiteY104" fmla="*/ 288248 h 382587"/>
                    <a:gd name="connsiteX105" fmla="*/ 10627 w 598127"/>
                    <a:gd name="connsiteY105" fmla="*/ 322309 h 382587"/>
                    <a:gd name="connsiteX106" fmla="*/ 15868 w 598127"/>
                    <a:gd name="connsiteY106" fmla="*/ 327549 h 382587"/>
                    <a:gd name="connsiteX107" fmla="*/ 28968 w 598127"/>
                    <a:gd name="connsiteY107" fmla="*/ 369470 h 382587"/>
                    <a:gd name="connsiteX108" fmla="*/ 28968 w 598127"/>
                    <a:gd name="connsiteY108" fmla="*/ 382570 h 38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598127" h="382587">
                      <a:moveTo>
                        <a:pt x="28968" y="382570"/>
                      </a:moveTo>
                      <a:cubicBezTo>
                        <a:pt x="31588" y="383007"/>
                        <a:pt x="39055" y="374906"/>
                        <a:pt x="44688" y="372090"/>
                      </a:cubicBezTo>
                      <a:cubicBezTo>
                        <a:pt x="49629" y="369620"/>
                        <a:pt x="60409" y="366850"/>
                        <a:pt x="60409" y="366850"/>
                      </a:cubicBezTo>
                      <a:cubicBezTo>
                        <a:pt x="63902" y="361610"/>
                        <a:pt x="68897" y="357104"/>
                        <a:pt x="70889" y="351129"/>
                      </a:cubicBezTo>
                      <a:cubicBezTo>
                        <a:pt x="71762" y="348509"/>
                        <a:pt x="72168" y="345683"/>
                        <a:pt x="73509" y="343269"/>
                      </a:cubicBezTo>
                      <a:cubicBezTo>
                        <a:pt x="76567" y="337764"/>
                        <a:pt x="80496" y="332789"/>
                        <a:pt x="83989" y="327549"/>
                      </a:cubicBezTo>
                      <a:lnTo>
                        <a:pt x="89229" y="319689"/>
                      </a:lnTo>
                      <a:cubicBezTo>
                        <a:pt x="87482" y="317069"/>
                        <a:pt x="83989" y="314978"/>
                        <a:pt x="83989" y="311829"/>
                      </a:cubicBezTo>
                      <a:cubicBezTo>
                        <a:pt x="83989" y="306305"/>
                        <a:pt x="88146" y="301524"/>
                        <a:pt x="89229" y="296108"/>
                      </a:cubicBezTo>
                      <a:cubicBezTo>
                        <a:pt x="90102" y="291741"/>
                        <a:pt x="89640" y="286874"/>
                        <a:pt x="91849" y="283008"/>
                      </a:cubicBezTo>
                      <a:cubicBezTo>
                        <a:pt x="94780" y="277879"/>
                        <a:pt x="113431" y="273194"/>
                        <a:pt x="115430" y="272528"/>
                      </a:cubicBezTo>
                      <a:lnTo>
                        <a:pt x="123290" y="269908"/>
                      </a:lnTo>
                      <a:cubicBezTo>
                        <a:pt x="125037" y="267288"/>
                        <a:pt x="127251" y="264925"/>
                        <a:pt x="128530" y="262048"/>
                      </a:cubicBezTo>
                      <a:cubicBezTo>
                        <a:pt x="130773" y="257000"/>
                        <a:pt x="129174" y="249391"/>
                        <a:pt x="133770" y="246327"/>
                      </a:cubicBezTo>
                      <a:lnTo>
                        <a:pt x="149491" y="235847"/>
                      </a:lnTo>
                      <a:cubicBezTo>
                        <a:pt x="157947" y="237055"/>
                        <a:pt x="175704" y="238476"/>
                        <a:pt x="183551" y="243707"/>
                      </a:cubicBezTo>
                      <a:cubicBezTo>
                        <a:pt x="188791" y="247200"/>
                        <a:pt x="193297" y="252195"/>
                        <a:pt x="199272" y="254187"/>
                      </a:cubicBezTo>
                      <a:lnTo>
                        <a:pt x="230712" y="264668"/>
                      </a:lnTo>
                      <a:cubicBezTo>
                        <a:pt x="233332" y="265541"/>
                        <a:pt x="236274" y="265756"/>
                        <a:pt x="238572" y="267288"/>
                      </a:cubicBezTo>
                      <a:cubicBezTo>
                        <a:pt x="241192" y="269035"/>
                        <a:pt x="244014" y="270512"/>
                        <a:pt x="246433" y="272528"/>
                      </a:cubicBezTo>
                      <a:cubicBezTo>
                        <a:pt x="249280" y="274900"/>
                        <a:pt x="251210" y="278333"/>
                        <a:pt x="254293" y="280388"/>
                      </a:cubicBezTo>
                      <a:cubicBezTo>
                        <a:pt x="256591" y="281920"/>
                        <a:pt x="259533" y="282135"/>
                        <a:pt x="262153" y="283008"/>
                      </a:cubicBezTo>
                      <a:cubicBezTo>
                        <a:pt x="270013" y="282135"/>
                        <a:pt x="278103" y="282469"/>
                        <a:pt x="285733" y="280388"/>
                      </a:cubicBezTo>
                      <a:cubicBezTo>
                        <a:pt x="288116" y="279738"/>
                        <a:pt x="289045" y="276691"/>
                        <a:pt x="290974" y="275148"/>
                      </a:cubicBezTo>
                      <a:cubicBezTo>
                        <a:pt x="293433" y="273181"/>
                        <a:pt x="296464" y="271982"/>
                        <a:pt x="298834" y="269908"/>
                      </a:cubicBezTo>
                      <a:cubicBezTo>
                        <a:pt x="303482" y="265841"/>
                        <a:pt x="306796" y="260233"/>
                        <a:pt x="311934" y="256807"/>
                      </a:cubicBezTo>
                      <a:cubicBezTo>
                        <a:pt x="317174" y="253314"/>
                        <a:pt x="323201" y="250780"/>
                        <a:pt x="327654" y="246327"/>
                      </a:cubicBezTo>
                      <a:lnTo>
                        <a:pt x="340755" y="233227"/>
                      </a:lnTo>
                      <a:cubicBezTo>
                        <a:pt x="341628" y="230607"/>
                        <a:pt x="342776" y="228063"/>
                        <a:pt x="343375" y="225367"/>
                      </a:cubicBezTo>
                      <a:cubicBezTo>
                        <a:pt x="344527" y="220181"/>
                        <a:pt x="342497" y="213644"/>
                        <a:pt x="345995" y="209646"/>
                      </a:cubicBezTo>
                      <a:cubicBezTo>
                        <a:pt x="349632" y="205489"/>
                        <a:pt x="356475" y="206153"/>
                        <a:pt x="361715" y="204406"/>
                      </a:cubicBezTo>
                      <a:lnTo>
                        <a:pt x="369575" y="201786"/>
                      </a:lnTo>
                      <a:cubicBezTo>
                        <a:pt x="371957" y="198214"/>
                        <a:pt x="375906" y="191176"/>
                        <a:pt x="380056" y="188686"/>
                      </a:cubicBezTo>
                      <a:cubicBezTo>
                        <a:pt x="384085" y="186269"/>
                        <a:pt x="398198" y="184010"/>
                        <a:pt x="401016" y="183446"/>
                      </a:cubicBezTo>
                      <a:cubicBezTo>
                        <a:pt x="402763" y="180826"/>
                        <a:pt x="403586" y="177255"/>
                        <a:pt x="406256" y="175586"/>
                      </a:cubicBezTo>
                      <a:cubicBezTo>
                        <a:pt x="410940" y="172658"/>
                        <a:pt x="421976" y="170345"/>
                        <a:pt x="421976" y="170345"/>
                      </a:cubicBezTo>
                      <a:cubicBezTo>
                        <a:pt x="423723" y="168598"/>
                        <a:pt x="425099" y="166376"/>
                        <a:pt x="427217" y="165105"/>
                      </a:cubicBezTo>
                      <a:cubicBezTo>
                        <a:pt x="429585" y="163684"/>
                        <a:pt x="433124" y="164438"/>
                        <a:pt x="435077" y="162485"/>
                      </a:cubicBezTo>
                      <a:cubicBezTo>
                        <a:pt x="437030" y="160532"/>
                        <a:pt x="435744" y="156578"/>
                        <a:pt x="437697" y="154625"/>
                      </a:cubicBezTo>
                      <a:cubicBezTo>
                        <a:pt x="442150" y="150172"/>
                        <a:pt x="453417" y="144145"/>
                        <a:pt x="453417" y="144145"/>
                      </a:cubicBezTo>
                      <a:cubicBezTo>
                        <a:pt x="455164" y="141525"/>
                        <a:pt x="456037" y="138032"/>
                        <a:pt x="458657" y="136285"/>
                      </a:cubicBezTo>
                      <a:cubicBezTo>
                        <a:pt x="461653" y="134288"/>
                        <a:pt x="465675" y="134654"/>
                        <a:pt x="469137" y="133665"/>
                      </a:cubicBezTo>
                      <a:cubicBezTo>
                        <a:pt x="495448" y="126148"/>
                        <a:pt x="454718" y="136615"/>
                        <a:pt x="487478" y="128425"/>
                      </a:cubicBezTo>
                      <a:cubicBezTo>
                        <a:pt x="488351" y="125805"/>
                        <a:pt x="489339" y="123220"/>
                        <a:pt x="490098" y="120564"/>
                      </a:cubicBezTo>
                      <a:cubicBezTo>
                        <a:pt x="491087" y="117102"/>
                        <a:pt x="490721" y="113080"/>
                        <a:pt x="492718" y="110084"/>
                      </a:cubicBezTo>
                      <a:cubicBezTo>
                        <a:pt x="494465" y="107464"/>
                        <a:pt x="497958" y="106591"/>
                        <a:pt x="500578" y="104844"/>
                      </a:cubicBezTo>
                      <a:cubicBezTo>
                        <a:pt x="503955" y="105266"/>
                        <a:pt x="525527" y="110524"/>
                        <a:pt x="532019" y="104844"/>
                      </a:cubicBezTo>
                      <a:cubicBezTo>
                        <a:pt x="536758" y="100697"/>
                        <a:pt x="536524" y="91116"/>
                        <a:pt x="542499" y="89124"/>
                      </a:cubicBezTo>
                      <a:cubicBezTo>
                        <a:pt x="545119" y="88251"/>
                        <a:pt x="547945" y="87845"/>
                        <a:pt x="550359" y="86504"/>
                      </a:cubicBezTo>
                      <a:cubicBezTo>
                        <a:pt x="555865" y="83445"/>
                        <a:pt x="559904" y="77258"/>
                        <a:pt x="566080" y="76023"/>
                      </a:cubicBezTo>
                      <a:cubicBezTo>
                        <a:pt x="581888" y="72861"/>
                        <a:pt x="574955" y="74811"/>
                        <a:pt x="587040" y="70783"/>
                      </a:cubicBezTo>
                      <a:cubicBezTo>
                        <a:pt x="588787" y="68163"/>
                        <a:pt x="591001" y="65800"/>
                        <a:pt x="592280" y="62923"/>
                      </a:cubicBezTo>
                      <a:cubicBezTo>
                        <a:pt x="602074" y="40887"/>
                        <a:pt x="600204" y="47523"/>
                        <a:pt x="581800" y="49823"/>
                      </a:cubicBezTo>
                      <a:cubicBezTo>
                        <a:pt x="573091" y="50912"/>
                        <a:pt x="564333" y="51570"/>
                        <a:pt x="555599" y="52443"/>
                      </a:cubicBezTo>
                      <a:cubicBezTo>
                        <a:pt x="554171" y="48160"/>
                        <a:pt x="552016" y="39396"/>
                        <a:pt x="547739" y="36723"/>
                      </a:cubicBezTo>
                      <a:cubicBezTo>
                        <a:pt x="543055" y="33795"/>
                        <a:pt x="532019" y="31482"/>
                        <a:pt x="532019" y="31482"/>
                      </a:cubicBezTo>
                      <a:cubicBezTo>
                        <a:pt x="530272" y="33229"/>
                        <a:pt x="528989" y="35618"/>
                        <a:pt x="526779" y="36723"/>
                      </a:cubicBezTo>
                      <a:cubicBezTo>
                        <a:pt x="521838" y="39193"/>
                        <a:pt x="511058" y="41963"/>
                        <a:pt x="511058" y="41963"/>
                      </a:cubicBezTo>
                      <a:cubicBezTo>
                        <a:pt x="490164" y="55892"/>
                        <a:pt x="502164" y="49823"/>
                        <a:pt x="453417" y="49823"/>
                      </a:cubicBezTo>
                      <a:cubicBezTo>
                        <a:pt x="443825" y="49823"/>
                        <a:pt x="431644" y="46070"/>
                        <a:pt x="421976" y="44583"/>
                      </a:cubicBezTo>
                      <a:cubicBezTo>
                        <a:pt x="415017" y="43512"/>
                        <a:pt x="408003" y="42836"/>
                        <a:pt x="401016" y="41963"/>
                      </a:cubicBezTo>
                      <a:cubicBezTo>
                        <a:pt x="398396" y="41090"/>
                        <a:pt x="395811" y="40102"/>
                        <a:pt x="393156" y="39343"/>
                      </a:cubicBezTo>
                      <a:cubicBezTo>
                        <a:pt x="389694" y="38354"/>
                        <a:pt x="385986" y="38142"/>
                        <a:pt x="382676" y="36723"/>
                      </a:cubicBezTo>
                      <a:cubicBezTo>
                        <a:pt x="366213" y="29667"/>
                        <a:pt x="384827" y="31173"/>
                        <a:pt x="361715" y="28862"/>
                      </a:cubicBezTo>
                      <a:cubicBezTo>
                        <a:pt x="339920" y="26683"/>
                        <a:pt x="296214" y="23622"/>
                        <a:pt x="296214" y="23622"/>
                      </a:cubicBezTo>
                      <a:cubicBezTo>
                        <a:pt x="293594" y="22749"/>
                        <a:pt x="290722" y="22423"/>
                        <a:pt x="288354" y="21002"/>
                      </a:cubicBezTo>
                      <a:cubicBezTo>
                        <a:pt x="286236" y="19731"/>
                        <a:pt x="285042" y="17305"/>
                        <a:pt x="283113" y="15762"/>
                      </a:cubicBezTo>
                      <a:cubicBezTo>
                        <a:pt x="275856" y="9957"/>
                        <a:pt x="275696" y="10670"/>
                        <a:pt x="267393" y="7902"/>
                      </a:cubicBezTo>
                      <a:cubicBezTo>
                        <a:pt x="265646" y="5282"/>
                        <a:pt x="265140" y="1038"/>
                        <a:pt x="262153" y="42"/>
                      </a:cubicBezTo>
                      <a:cubicBezTo>
                        <a:pt x="260508" y="-506"/>
                        <a:pt x="246258" y="4467"/>
                        <a:pt x="243813" y="5282"/>
                      </a:cubicBezTo>
                      <a:cubicBezTo>
                        <a:pt x="242066" y="7029"/>
                        <a:pt x="240690" y="9251"/>
                        <a:pt x="238572" y="10522"/>
                      </a:cubicBezTo>
                      <a:cubicBezTo>
                        <a:pt x="236204" y="11943"/>
                        <a:pt x="233455" y="12819"/>
                        <a:pt x="230712" y="13142"/>
                      </a:cubicBezTo>
                      <a:cubicBezTo>
                        <a:pt x="218538" y="14574"/>
                        <a:pt x="206258" y="14889"/>
                        <a:pt x="194031" y="15762"/>
                      </a:cubicBezTo>
                      <a:cubicBezTo>
                        <a:pt x="185971" y="13075"/>
                        <a:pt x="182389" y="10437"/>
                        <a:pt x="173071" y="15762"/>
                      </a:cubicBezTo>
                      <a:cubicBezTo>
                        <a:pt x="170337" y="17324"/>
                        <a:pt x="170501" y="21953"/>
                        <a:pt x="167831" y="23622"/>
                      </a:cubicBezTo>
                      <a:cubicBezTo>
                        <a:pt x="163147" y="26549"/>
                        <a:pt x="157351" y="27115"/>
                        <a:pt x="152111" y="28862"/>
                      </a:cubicBezTo>
                      <a:lnTo>
                        <a:pt x="136390" y="34103"/>
                      </a:lnTo>
                      <a:lnTo>
                        <a:pt x="128530" y="36723"/>
                      </a:lnTo>
                      <a:cubicBezTo>
                        <a:pt x="126783" y="39343"/>
                        <a:pt x="125660" y="42509"/>
                        <a:pt x="123290" y="44583"/>
                      </a:cubicBezTo>
                      <a:cubicBezTo>
                        <a:pt x="112201" y="54286"/>
                        <a:pt x="110505" y="54085"/>
                        <a:pt x="99709" y="57683"/>
                      </a:cubicBezTo>
                      <a:cubicBezTo>
                        <a:pt x="96216" y="56810"/>
                        <a:pt x="92691" y="56052"/>
                        <a:pt x="89229" y="55063"/>
                      </a:cubicBezTo>
                      <a:cubicBezTo>
                        <a:pt x="86574" y="54304"/>
                        <a:pt x="84131" y="52443"/>
                        <a:pt x="81369" y="52443"/>
                      </a:cubicBezTo>
                      <a:cubicBezTo>
                        <a:pt x="78607" y="52443"/>
                        <a:pt x="76129" y="54190"/>
                        <a:pt x="73509" y="55063"/>
                      </a:cubicBezTo>
                      <a:cubicBezTo>
                        <a:pt x="71762" y="57683"/>
                        <a:pt x="70496" y="60696"/>
                        <a:pt x="68269" y="62923"/>
                      </a:cubicBezTo>
                      <a:cubicBezTo>
                        <a:pt x="63190" y="68002"/>
                        <a:pt x="58941" y="68652"/>
                        <a:pt x="52548" y="70783"/>
                      </a:cubicBezTo>
                      <a:cubicBezTo>
                        <a:pt x="40077" y="79097"/>
                        <a:pt x="49590" y="74028"/>
                        <a:pt x="34208" y="78643"/>
                      </a:cubicBezTo>
                      <a:cubicBezTo>
                        <a:pt x="28917" y="80230"/>
                        <a:pt x="18488" y="83884"/>
                        <a:pt x="18488" y="83884"/>
                      </a:cubicBezTo>
                      <a:cubicBezTo>
                        <a:pt x="15868" y="86504"/>
                        <a:pt x="13474" y="89372"/>
                        <a:pt x="10627" y="91744"/>
                      </a:cubicBezTo>
                      <a:cubicBezTo>
                        <a:pt x="8208" y="93760"/>
                        <a:pt x="4734" y="94525"/>
                        <a:pt x="2767" y="96984"/>
                      </a:cubicBezTo>
                      <a:cubicBezTo>
                        <a:pt x="1042" y="99141"/>
                        <a:pt x="1020" y="102224"/>
                        <a:pt x="147" y="104844"/>
                      </a:cubicBezTo>
                      <a:cubicBezTo>
                        <a:pt x="2767" y="105717"/>
                        <a:pt x="6475" y="105166"/>
                        <a:pt x="8007" y="107464"/>
                      </a:cubicBezTo>
                      <a:cubicBezTo>
                        <a:pt x="10477" y="111169"/>
                        <a:pt x="10038" y="116150"/>
                        <a:pt x="10627" y="120564"/>
                      </a:cubicBezTo>
                      <a:cubicBezTo>
                        <a:pt x="11787" y="129264"/>
                        <a:pt x="12007" y="138076"/>
                        <a:pt x="13248" y="146765"/>
                      </a:cubicBezTo>
                      <a:cubicBezTo>
                        <a:pt x="13757" y="150330"/>
                        <a:pt x="14833" y="153796"/>
                        <a:pt x="15868" y="157245"/>
                      </a:cubicBezTo>
                      <a:cubicBezTo>
                        <a:pt x="15871" y="157257"/>
                        <a:pt x="22416" y="176890"/>
                        <a:pt x="23728" y="180826"/>
                      </a:cubicBezTo>
                      <a:cubicBezTo>
                        <a:pt x="32533" y="207241"/>
                        <a:pt x="19099" y="166268"/>
                        <a:pt x="28968" y="199166"/>
                      </a:cubicBezTo>
                      <a:cubicBezTo>
                        <a:pt x="30555" y="204457"/>
                        <a:pt x="32461" y="209646"/>
                        <a:pt x="34208" y="214886"/>
                      </a:cubicBezTo>
                      <a:lnTo>
                        <a:pt x="36828" y="222747"/>
                      </a:lnTo>
                      <a:cubicBezTo>
                        <a:pt x="31112" y="239896"/>
                        <a:pt x="39051" y="223065"/>
                        <a:pt x="26348" y="233227"/>
                      </a:cubicBezTo>
                      <a:cubicBezTo>
                        <a:pt x="23889" y="235194"/>
                        <a:pt x="22516" y="238271"/>
                        <a:pt x="21108" y="241087"/>
                      </a:cubicBezTo>
                      <a:cubicBezTo>
                        <a:pt x="19873" y="243557"/>
                        <a:pt x="20441" y="246994"/>
                        <a:pt x="18488" y="248947"/>
                      </a:cubicBezTo>
                      <a:cubicBezTo>
                        <a:pt x="16535" y="250900"/>
                        <a:pt x="13247" y="250694"/>
                        <a:pt x="10627" y="251567"/>
                      </a:cubicBezTo>
                      <a:cubicBezTo>
                        <a:pt x="6034" y="254629"/>
                        <a:pt x="-1119" y="257074"/>
                        <a:pt x="147" y="264668"/>
                      </a:cubicBezTo>
                      <a:cubicBezTo>
                        <a:pt x="665" y="267774"/>
                        <a:pt x="4108" y="269651"/>
                        <a:pt x="5387" y="272528"/>
                      </a:cubicBezTo>
                      <a:cubicBezTo>
                        <a:pt x="7630" y="277575"/>
                        <a:pt x="10627" y="288248"/>
                        <a:pt x="10627" y="288248"/>
                      </a:cubicBezTo>
                      <a:cubicBezTo>
                        <a:pt x="9087" y="300565"/>
                        <a:pt x="5593" y="310566"/>
                        <a:pt x="10627" y="322309"/>
                      </a:cubicBezTo>
                      <a:cubicBezTo>
                        <a:pt x="11600" y="324580"/>
                        <a:pt x="14121" y="325802"/>
                        <a:pt x="15868" y="327549"/>
                      </a:cubicBezTo>
                      <a:cubicBezTo>
                        <a:pt x="21553" y="367347"/>
                        <a:pt x="10831" y="357379"/>
                        <a:pt x="28968" y="369470"/>
                      </a:cubicBezTo>
                      <a:cubicBezTo>
                        <a:pt x="32417" y="379816"/>
                        <a:pt x="26348" y="382133"/>
                        <a:pt x="28968" y="382570"/>
                      </a:cubicBez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PY"/>
                </a:p>
              </p:txBody>
            </p:sp>
            <p:sp>
              <p:nvSpPr>
                <p:cNvPr id="140" name="26 Forma libre">
                  <a:extLst>
                    <a:ext uri="{FF2B5EF4-FFF2-40B4-BE49-F238E27FC236}">
                      <a16:creationId xmlns:a16="http://schemas.microsoft.com/office/drawing/2014/main" id="{F89BA700-1616-4EF4-B2D0-7B4C93AA0751}"/>
                    </a:ext>
                  </a:extLst>
                </p:cNvPr>
                <p:cNvSpPr/>
                <p:nvPr/>
              </p:nvSpPr>
              <p:spPr>
                <a:xfrm>
                  <a:off x="4535488" y="4695825"/>
                  <a:ext cx="728662" cy="1003300"/>
                </a:xfrm>
                <a:custGeom>
                  <a:avLst/>
                  <a:gdLst>
                    <a:gd name="connsiteX0" fmla="*/ 461130 w 728969"/>
                    <a:gd name="connsiteY0" fmla="*/ 99 h 1004110"/>
                    <a:gd name="connsiteX1" fmla="*/ 448030 w 728969"/>
                    <a:gd name="connsiteY1" fmla="*/ 10579 h 1004110"/>
                    <a:gd name="connsiteX2" fmla="*/ 445410 w 728969"/>
                    <a:gd name="connsiteY2" fmla="*/ 21059 h 1004110"/>
                    <a:gd name="connsiteX3" fmla="*/ 437550 w 728969"/>
                    <a:gd name="connsiteY3" fmla="*/ 49880 h 1004110"/>
                    <a:gd name="connsiteX4" fmla="*/ 427070 w 728969"/>
                    <a:gd name="connsiteY4" fmla="*/ 65600 h 1004110"/>
                    <a:gd name="connsiteX5" fmla="*/ 419209 w 728969"/>
                    <a:gd name="connsiteY5" fmla="*/ 83941 h 1004110"/>
                    <a:gd name="connsiteX6" fmla="*/ 411349 w 728969"/>
                    <a:gd name="connsiteY6" fmla="*/ 89181 h 1004110"/>
                    <a:gd name="connsiteX7" fmla="*/ 408729 w 728969"/>
                    <a:gd name="connsiteY7" fmla="*/ 104901 h 1004110"/>
                    <a:gd name="connsiteX8" fmla="*/ 413969 w 728969"/>
                    <a:gd name="connsiteY8" fmla="*/ 136342 h 1004110"/>
                    <a:gd name="connsiteX9" fmla="*/ 403489 w 728969"/>
                    <a:gd name="connsiteY9" fmla="*/ 149442 h 1004110"/>
                    <a:gd name="connsiteX10" fmla="*/ 387769 w 728969"/>
                    <a:gd name="connsiteY10" fmla="*/ 159922 h 1004110"/>
                    <a:gd name="connsiteX11" fmla="*/ 369428 w 728969"/>
                    <a:gd name="connsiteY11" fmla="*/ 183503 h 1004110"/>
                    <a:gd name="connsiteX12" fmla="*/ 353708 w 728969"/>
                    <a:gd name="connsiteY12" fmla="*/ 193983 h 1004110"/>
                    <a:gd name="connsiteX13" fmla="*/ 345848 w 728969"/>
                    <a:gd name="connsiteY13" fmla="*/ 191363 h 1004110"/>
                    <a:gd name="connsiteX14" fmla="*/ 317027 w 728969"/>
                    <a:gd name="connsiteY14" fmla="*/ 196603 h 1004110"/>
                    <a:gd name="connsiteX15" fmla="*/ 301307 w 728969"/>
                    <a:gd name="connsiteY15" fmla="*/ 201843 h 1004110"/>
                    <a:gd name="connsiteX16" fmla="*/ 293447 w 728969"/>
                    <a:gd name="connsiteY16" fmla="*/ 204463 h 1004110"/>
                    <a:gd name="connsiteX17" fmla="*/ 272486 w 728969"/>
                    <a:gd name="connsiteY17" fmla="*/ 220184 h 1004110"/>
                    <a:gd name="connsiteX18" fmla="*/ 267246 w 728969"/>
                    <a:gd name="connsiteY18" fmla="*/ 228044 h 1004110"/>
                    <a:gd name="connsiteX19" fmla="*/ 264626 w 728969"/>
                    <a:gd name="connsiteY19" fmla="*/ 235904 h 1004110"/>
                    <a:gd name="connsiteX20" fmla="*/ 267246 w 728969"/>
                    <a:gd name="connsiteY20" fmla="*/ 251624 h 1004110"/>
                    <a:gd name="connsiteX21" fmla="*/ 272486 w 728969"/>
                    <a:gd name="connsiteY21" fmla="*/ 259484 h 1004110"/>
                    <a:gd name="connsiteX22" fmla="*/ 275106 w 728969"/>
                    <a:gd name="connsiteY22" fmla="*/ 275205 h 1004110"/>
                    <a:gd name="connsiteX23" fmla="*/ 272486 w 728969"/>
                    <a:gd name="connsiteY23" fmla="*/ 283065 h 1004110"/>
                    <a:gd name="connsiteX24" fmla="*/ 264626 w 728969"/>
                    <a:gd name="connsiteY24" fmla="*/ 288305 h 1004110"/>
                    <a:gd name="connsiteX25" fmla="*/ 259386 w 728969"/>
                    <a:gd name="connsiteY25" fmla="*/ 296165 h 1004110"/>
                    <a:gd name="connsiteX26" fmla="*/ 254146 w 728969"/>
                    <a:gd name="connsiteY26" fmla="*/ 330226 h 1004110"/>
                    <a:gd name="connsiteX27" fmla="*/ 243666 w 728969"/>
                    <a:gd name="connsiteY27" fmla="*/ 345946 h 1004110"/>
                    <a:gd name="connsiteX28" fmla="*/ 235805 w 728969"/>
                    <a:gd name="connsiteY28" fmla="*/ 359047 h 1004110"/>
                    <a:gd name="connsiteX29" fmla="*/ 230565 w 728969"/>
                    <a:gd name="connsiteY29" fmla="*/ 398347 h 1004110"/>
                    <a:gd name="connsiteX30" fmla="*/ 227945 w 728969"/>
                    <a:gd name="connsiteY30" fmla="*/ 414068 h 1004110"/>
                    <a:gd name="connsiteX31" fmla="*/ 227945 w 728969"/>
                    <a:gd name="connsiteY31" fmla="*/ 463849 h 1004110"/>
                    <a:gd name="connsiteX32" fmla="*/ 235805 w 728969"/>
                    <a:gd name="connsiteY32" fmla="*/ 469089 h 1004110"/>
                    <a:gd name="connsiteX33" fmla="*/ 241045 w 728969"/>
                    <a:gd name="connsiteY33" fmla="*/ 476949 h 1004110"/>
                    <a:gd name="connsiteX34" fmla="*/ 241045 w 728969"/>
                    <a:gd name="connsiteY34" fmla="*/ 518870 h 1004110"/>
                    <a:gd name="connsiteX35" fmla="*/ 230565 w 728969"/>
                    <a:gd name="connsiteY35" fmla="*/ 516250 h 1004110"/>
                    <a:gd name="connsiteX36" fmla="*/ 209605 w 728969"/>
                    <a:gd name="connsiteY36" fmla="*/ 524110 h 1004110"/>
                    <a:gd name="connsiteX37" fmla="*/ 206985 w 728969"/>
                    <a:gd name="connsiteY37" fmla="*/ 531970 h 1004110"/>
                    <a:gd name="connsiteX38" fmla="*/ 201745 w 728969"/>
                    <a:gd name="connsiteY38" fmla="*/ 584371 h 1004110"/>
                    <a:gd name="connsiteX39" fmla="*/ 199125 w 728969"/>
                    <a:gd name="connsiteY39" fmla="*/ 602712 h 1004110"/>
                    <a:gd name="connsiteX40" fmla="*/ 201745 w 728969"/>
                    <a:gd name="connsiteY40" fmla="*/ 615812 h 1004110"/>
                    <a:gd name="connsiteX41" fmla="*/ 204365 w 728969"/>
                    <a:gd name="connsiteY41" fmla="*/ 623672 h 1004110"/>
                    <a:gd name="connsiteX42" fmla="*/ 188644 w 728969"/>
                    <a:gd name="connsiteY42" fmla="*/ 621052 h 1004110"/>
                    <a:gd name="connsiteX43" fmla="*/ 172924 w 728969"/>
                    <a:gd name="connsiteY43" fmla="*/ 628912 h 1004110"/>
                    <a:gd name="connsiteX44" fmla="*/ 170304 w 728969"/>
                    <a:gd name="connsiteY44" fmla="*/ 644633 h 1004110"/>
                    <a:gd name="connsiteX45" fmla="*/ 162444 w 728969"/>
                    <a:gd name="connsiteY45" fmla="*/ 647253 h 1004110"/>
                    <a:gd name="connsiteX46" fmla="*/ 154584 w 728969"/>
                    <a:gd name="connsiteY46" fmla="*/ 652493 h 1004110"/>
                    <a:gd name="connsiteX47" fmla="*/ 144103 w 728969"/>
                    <a:gd name="connsiteY47" fmla="*/ 665593 h 1004110"/>
                    <a:gd name="connsiteX48" fmla="*/ 128383 w 728969"/>
                    <a:gd name="connsiteY48" fmla="*/ 673453 h 1004110"/>
                    <a:gd name="connsiteX49" fmla="*/ 115283 w 728969"/>
                    <a:gd name="connsiteY49" fmla="*/ 683934 h 1004110"/>
                    <a:gd name="connsiteX50" fmla="*/ 107423 w 728969"/>
                    <a:gd name="connsiteY50" fmla="*/ 681314 h 1004110"/>
                    <a:gd name="connsiteX51" fmla="*/ 83842 w 728969"/>
                    <a:gd name="connsiteY51" fmla="*/ 691794 h 1004110"/>
                    <a:gd name="connsiteX52" fmla="*/ 75982 w 728969"/>
                    <a:gd name="connsiteY52" fmla="*/ 707514 h 1004110"/>
                    <a:gd name="connsiteX53" fmla="*/ 81222 w 728969"/>
                    <a:gd name="connsiteY53" fmla="*/ 723235 h 1004110"/>
                    <a:gd name="connsiteX54" fmla="*/ 73362 w 728969"/>
                    <a:gd name="connsiteY54" fmla="*/ 749435 h 1004110"/>
                    <a:gd name="connsiteX55" fmla="*/ 65502 w 728969"/>
                    <a:gd name="connsiteY55" fmla="*/ 754675 h 1004110"/>
                    <a:gd name="connsiteX56" fmla="*/ 49781 w 728969"/>
                    <a:gd name="connsiteY56" fmla="*/ 759915 h 1004110"/>
                    <a:gd name="connsiteX57" fmla="*/ 41921 w 728969"/>
                    <a:gd name="connsiteY57" fmla="*/ 757295 h 1004110"/>
                    <a:gd name="connsiteX58" fmla="*/ 44541 w 728969"/>
                    <a:gd name="connsiteY58" fmla="*/ 775636 h 1004110"/>
                    <a:gd name="connsiteX59" fmla="*/ 41921 w 728969"/>
                    <a:gd name="connsiteY59" fmla="*/ 783496 h 1004110"/>
                    <a:gd name="connsiteX60" fmla="*/ 23581 w 728969"/>
                    <a:gd name="connsiteY60" fmla="*/ 793976 h 1004110"/>
                    <a:gd name="connsiteX61" fmla="*/ 7860 w 728969"/>
                    <a:gd name="connsiteY61" fmla="*/ 801836 h 1004110"/>
                    <a:gd name="connsiteX62" fmla="*/ 0 w 728969"/>
                    <a:gd name="connsiteY62" fmla="*/ 817557 h 1004110"/>
                    <a:gd name="connsiteX63" fmla="*/ 2620 w 728969"/>
                    <a:gd name="connsiteY63" fmla="*/ 828037 h 1004110"/>
                    <a:gd name="connsiteX64" fmla="*/ 5240 w 728969"/>
                    <a:gd name="connsiteY64" fmla="*/ 904018 h 1004110"/>
                    <a:gd name="connsiteX65" fmla="*/ 7860 w 728969"/>
                    <a:gd name="connsiteY65" fmla="*/ 911879 h 1004110"/>
                    <a:gd name="connsiteX66" fmla="*/ 13100 w 728969"/>
                    <a:gd name="connsiteY66" fmla="*/ 930219 h 1004110"/>
                    <a:gd name="connsiteX67" fmla="*/ 20961 w 728969"/>
                    <a:gd name="connsiteY67" fmla="*/ 927599 h 1004110"/>
                    <a:gd name="connsiteX68" fmla="*/ 36681 w 728969"/>
                    <a:gd name="connsiteY68" fmla="*/ 917119 h 1004110"/>
                    <a:gd name="connsiteX69" fmla="*/ 52401 w 728969"/>
                    <a:gd name="connsiteY69" fmla="*/ 911879 h 1004110"/>
                    <a:gd name="connsiteX70" fmla="*/ 68122 w 728969"/>
                    <a:gd name="connsiteY70" fmla="*/ 904018 h 1004110"/>
                    <a:gd name="connsiteX71" fmla="*/ 96942 w 728969"/>
                    <a:gd name="connsiteY71" fmla="*/ 906639 h 1004110"/>
                    <a:gd name="connsiteX72" fmla="*/ 115283 w 728969"/>
                    <a:gd name="connsiteY72" fmla="*/ 911879 h 1004110"/>
                    <a:gd name="connsiteX73" fmla="*/ 128383 w 728969"/>
                    <a:gd name="connsiteY73" fmla="*/ 909259 h 1004110"/>
                    <a:gd name="connsiteX74" fmla="*/ 154584 w 728969"/>
                    <a:gd name="connsiteY74" fmla="*/ 906639 h 1004110"/>
                    <a:gd name="connsiteX75" fmla="*/ 157204 w 728969"/>
                    <a:gd name="connsiteY75" fmla="*/ 898778 h 1004110"/>
                    <a:gd name="connsiteX76" fmla="*/ 199125 w 728969"/>
                    <a:gd name="connsiteY76" fmla="*/ 896158 h 1004110"/>
                    <a:gd name="connsiteX77" fmla="*/ 206985 w 728969"/>
                    <a:gd name="connsiteY77" fmla="*/ 893538 h 1004110"/>
                    <a:gd name="connsiteX78" fmla="*/ 259386 w 728969"/>
                    <a:gd name="connsiteY78" fmla="*/ 893538 h 1004110"/>
                    <a:gd name="connsiteX79" fmla="*/ 267246 w 728969"/>
                    <a:gd name="connsiteY79" fmla="*/ 896158 h 1004110"/>
                    <a:gd name="connsiteX80" fmla="*/ 314407 w 728969"/>
                    <a:gd name="connsiteY80" fmla="*/ 893538 h 1004110"/>
                    <a:gd name="connsiteX81" fmla="*/ 330127 w 728969"/>
                    <a:gd name="connsiteY81" fmla="*/ 888298 h 1004110"/>
                    <a:gd name="connsiteX82" fmla="*/ 337988 w 728969"/>
                    <a:gd name="connsiteY82" fmla="*/ 885678 h 1004110"/>
                    <a:gd name="connsiteX83" fmla="*/ 353708 w 728969"/>
                    <a:gd name="connsiteY83" fmla="*/ 896158 h 1004110"/>
                    <a:gd name="connsiteX84" fmla="*/ 369428 w 728969"/>
                    <a:gd name="connsiteY84" fmla="*/ 901398 h 1004110"/>
                    <a:gd name="connsiteX85" fmla="*/ 377288 w 728969"/>
                    <a:gd name="connsiteY85" fmla="*/ 904018 h 1004110"/>
                    <a:gd name="connsiteX86" fmla="*/ 403489 w 728969"/>
                    <a:gd name="connsiteY86" fmla="*/ 911879 h 1004110"/>
                    <a:gd name="connsiteX87" fmla="*/ 411349 w 728969"/>
                    <a:gd name="connsiteY87" fmla="*/ 917119 h 1004110"/>
                    <a:gd name="connsiteX88" fmla="*/ 437550 w 728969"/>
                    <a:gd name="connsiteY88" fmla="*/ 924979 h 1004110"/>
                    <a:gd name="connsiteX89" fmla="*/ 450650 w 728969"/>
                    <a:gd name="connsiteY89" fmla="*/ 945939 h 1004110"/>
                    <a:gd name="connsiteX90" fmla="*/ 458510 w 728969"/>
                    <a:gd name="connsiteY90" fmla="*/ 948559 h 1004110"/>
                    <a:gd name="connsiteX91" fmla="*/ 468990 w 728969"/>
                    <a:gd name="connsiteY91" fmla="*/ 945939 h 1004110"/>
                    <a:gd name="connsiteX92" fmla="*/ 484711 w 728969"/>
                    <a:gd name="connsiteY92" fmla="*/ 940699 h 1004110"/>
                    <a:gd name="connsiteX93" fmla="*/ 497811 w 728969"/>
                    <a:gd name="connsiteY93" fmla="*/ 930219 h 1004110"/>
                    <a:gd name="connsiteX94" fmla="*/ 505671 w 728969"/>
                    <a:gd name="connsiteY94" fmla="*/ 932839 h 1004110"/>
                    <a:gd name="connsiteX95" fmla="*/ 518772 w 728969"/>
                    <a:gd name="connsiteY95" fmla="*/ 930219 h 1004110"/>
                    <a:gd name="connsiteX96" fmla="*/ 524012 w 728969"/>
                    <a:gd name="connsiteY96" fmla="*/ 938079 h 1004110"/>
                    <a:gd name="connsiteX97" fmla="*/ 529252 w 728969"/>
                    <a:gd name="connsiteY97" fmla="*/ 953800 h 1004110"/>
                    <a:gd name="connsiteX98" fmla="*/ 531872 w 728969"/>
                    <a:gd name="connsiteY98" fmla="*/ 972140 h 1004110"/>
                    <a:gd name="connsiteX99" fmla="*/ 539732 w 728969"/>
                    <a:gd name="connsiteY99" fmla="*/ 982620 h 1004110"/>
                    <a:gd name="connsiteX100" fmla="*/ 563313 w 728969"/>
                    <a:gd name="connsiteY100" fmla="*/ 995720 h 1004110"/>
                    <a:gd name="connsiteX101" fmla="*/ 581653 w 728969"/>
                    <a:gd name="connsiteY101" fmla="*/ 998341 h 1004110"/>
                    <a:gd name="connsiteX102" fmla="*/ 631434 w 728969"/>
                    <a:gd name="connsiteY102" fmla="*/ 1000961 h 1004110"/>
                    <a:gd name="connsiteX103" fmla="*/ 655015 w 728969"/>
                    <a:gd name="connsiteY103" fmla="*/ 993100 h 1004110"/>
                    <a:gd name="connsiteX104" fmla="*/ 662875 w 728969"/>
                    <a:gd name="connsiteY104" fmla="*/ 990480 h 1004110"/>
                    <a:gd name="connsiteX105" fmla="*/ 681215 w 728969"/>
                    <a:gd name="connsiteY105" fmla="*/ 982620 h 1004110"/>
                    <a:gd name="connsiteX106" fmla="*/ 678595 w 728969"/>
                    <a:gd name="connsiteY106" fmla="*/ 956420 h 1004110"/>
                    <a:gd name="connsiteX107" fmla="*/ 681215 w 728969"/>
                    <a:gd name="connsiteY107" fmla="*/ 938079 h 1004110"/>
                    <a:gd name="connsiteX108" fmla="*/ 689075 w 728969"/>
                    <a:gd name="connsiteY108" fmla="*/ 911879 h 1004110"/>
                    <a:gd name="connsiteX109" fmla="*/ 694315 w 728969"/>
                    <a:gd name="connsiteY109" fmla="*/ 896158 h 1004110"/>
                    <a:gd name="connsiteX110" fmla="*/ 699555 w 728969"/>
                    <a:gd name="connsiteY110" fmla="*/ 888298 h 1004110"/>
                    <a:gd name="connsiteX111" fmla="*/ 710036 w 728969"/>
                    <a:gd name="connsiteY111" fmla="*/ 875198 h 1004110"/>
                    <a:gd name="connsiteX112" fmla="*/ 715276 w 728969"/>
                    <a:gd name="connsiteY112" fmla="*/ 859477 h 1004110"/>
                    <a:gd name="connsiteX113" fmla="*/ 717896 w 728969"/>
                    <a:gd name="connsiteY113" fmla="*/ 851617 h 1004110"/>
                    <a:gd name="connsiteX114" fmla="*/ 725756 w 728969"/>
                    <a:gd name="connsiteY114" fmla="*/ 812316 h 1004110"/>
                    <a:gd name="connsiteX115" fmla="*/ 728376 w 728969"/>
                    <a:gd name="connsiteY115" fmla="*/ 801836 h 1004110"/>
                    <a:gd name="connsiteX116" fmla="*/ 725756 w 728969"/>
                    <a:gd name="connsiteY116" fmla="*/ 778256 h 1004110"/>
                    <a:gd name="connsiteX117" fmla="*/ 699555 w 728969"/>
                    <a:gd name="connsiteY117" fmla="*/ 775636 h 1004110"/>
                    <a:gd name="connsiteX118" fmla="*/ 691695 w 728969"/>
                    <a:gd name="connsiteY118" fmla="*/ 773016 h 1004110"/>
                    <a:gd name="connsiteX119" fmla="*/ 662875 w 728969"/>
                    <a:gd name="connsiteY119" fmla="*/ 765155 h 1004110"/>
                    <a:gd name="connsiteX120" fmla="*/ 647154 w 728969"/>
                    <a:gd name="connsiteY120" fmla="*/ 757295 h 1004110"/>
                    <a:gd name="connsiteX121" fmla="*/ 631434 w 728969"/>
                    <a:gd name="connsiteY121" fmla="*/ 746815 h 1004110"/>
                    <a:gd name="connsiteX122" fmla="*/ 623574 w 728969"/>
                    <a:gd name="connsiteY122" fmla="*/ 738955 h 1004110"/>
                    <a:gd name="connsiteX123" fmla="*/ 615714 w 728969"/>
                    <a:gd name="connsiteY123" fmla="*/ 736335 h 1004110"/>
                    <a:gd name="connsiteX124" fmla="*/ 607853 w 728969"/>
                    <a:gd name="connsiteY124" fmla="*/ 731095 h 1004110"/>
                    <a:gd name="connsiteX125" fmla="*/ 602613 w 728969"/>
                    <a:gd name="connsiteY125" fmla="*/ 723235 h 1004110"/>
                    <a:gd name="connsiteX126" fmla="*/ 597373 w 728969"/>
                    <a:gd name="connsiteY126" fmla="*/ 717994 h 1004110"/>
                    <a:gd name="connsiteX127" fmla="*/ 581653 w 728969"/>
                    <a:gd name="connsiteY127" fmla="*/ 686554 h 1004110"/>
                    <a:gd name="connsiteX128" fmla="*/ 568553 w 728969"/>
                    <a:gd name="connsiteY128" fmla="*/ 676073 h 1004110"/>
                    <a:gd name="connsiteX129" fmla="*/ 565933 w 728969"/>
                    <a:gd name="connsiteY129" fmla="*/ 668213 h 1004110"/>
                    <a:gd name="connsiteX130" fmla="*/ 555452 w 728969"/>
                    <a:gd name="connsiteY130" fmla="*/ 652493 h 1004110"/>
                    <a:gd name="connsiteX131" fmla="*/ 542352 w 728969"/>
                    <a:gd name="connsiteY131" fmla="*/ 628912 h 1004110"/>
                    <a:gd name="connsiteX132" fmla="*/ 534492 w 728969"/>
                    <a:gd name="connsiteY132" fmla="*/ 623672 h 1004110"/>
                    <a:gd name="connsiteX133" fmla="*/ 531872 w 728969"/>
                    <a:gd name="connsiteY133" fmla="*/ 615812 h 1004110"/>
                    <a:gd name="connsiteX134" fmla="*/ 526632 w 728969"/>
                    <a:gd name="connsiteY134" fmla="*/ 607952 h 1004110"/>
                    <a:gd name="connsiteX135" fmla="*/ 521392 w 728969"/>
                    <a:gd name="connsiteY135" fmla="*/ 542451 h 1004110"/>
                    <a:gd name="connsiteX136" fmla="*/ 516151 w 728969"/>
                    <a:gd name="connsiteY136" fmla="*/ 526730 h 1004110"/>
                    <a:gd name="connsiteX137" fmla="*/ 508291 w 728969"/>
                    <a:gd name="connsiteY137" fmla="*/ 497910 h 1004110"/>
                    <a:gd name="connsiteX138" fmla="*/ 503051 w 728969"/>
                    <a:gd name="connsiteY138" fmla="*/ 492669 h 1004110"/>
                    <a:gd name="connsiteX139" fmla="*/ 500431 w 728969"/>
                    <a:gd name="connsiteY139" fmla="*/ 455989 h 1004110"/>
                    <a:gd name="connsiteX140" fmla="*/ 495191 w 728969"/>
                    <a:gd name="connsiteY140" fmla="*/ 440268 h 1004110"/>
                    <a:gd name="connsiteX141" fmla="*/ 492571 w 728969"/>
                    <a:gd name="connsiteY141" fmla="*/ 421928 h 1004110"/>
                    <a:gd name="connsiteX142" fmla="*/ 489951 w 728969"/>
                    <a:gd name="connsiteY142" fmla="*/ 414068 h 1004110"/>
                    <a:gd name="connsiteX143" fmla="*/ 479471 w 728969"/>
                    <a:gd name="connsiteY143" fmla="*/ 374767 h 1004110"/>
                    <a:gd name="connsiteX144" fmla="*/ 471611 w 728969"/>
                    <a:gd name="connsiteY144" fmla="*/ 369527 h 1004110"/>
                    <a:gd name="connsiteX145" fmla="*/ 471611 w 728969"/>
                    <a:gd name="connsiteY145" fmla="*/ 351186 h 1004110"/>
                    <a:gd name="connsiteX146" fmla="*/ 479471 w 728969"/>
                    <a:gd name="connsiteY146" fmla="*/ 348566 h 1004110"/>
                    <a:gd name="connsiteX147" fmla="*/ 503051 w 728969"/>
                    <a:gd name="connsiteY147" fmla="*/ 351186 h 1004110"/>
                    <a:gd name="connsiteX148" fmla="*/ 508291 w 728969"/>
                    <a:gd name="connsiteY148" fmla="*/ 335466 h 1004110"/>
                    <a:gd name="connsiteX149" fmla="*/ 510911 w 728969"/>
                    <a:gd name="connsiteY149" fmla="*/ 327606 h 1004110"/>
                    <a:gd name="connsiteX150" fmla="*/ 518772 w 728969"/>
                    <a:gd name="connsiteY150" fmla="*/ 324986 h 1004110"/>
                    <a:gd name="connsiteX151" fmla="*/ 534492 w 728969"/>
                    <a:gd name="connsiteY151" fmla="*/ 314506 h 1004110"/>
                    <a:gd name="connsiteX152" fmla="*/ 539732 w 728969"/>
                    <a:gd name="connsiteY152" fmla="*/ 309265 h 1004110"/>
                    <a:gd name="connsiteX153" fmla="*/ 547592 w 728969"/>
                    <a:gd name="connsiteY153" fmla="*/ 306645 h 1004110"/>
                    <a:gd name="connsiteX154" fmla="*/ 563313 w 728969"/>
                    <a:gd name="connsiteY154" fmla="*/ 296165 h 1004110"/>
                    <a:gd name="connsiteX155" fmla="*/ 568553 w 728969"/>
                    <a:gd name="connsiteY155" fmla="*/ 288305 h 1004110"/>
                    <a:gd name="connsiteX156" fmla="*/ 576413 w 728969"/>
                    <a:gd name="connsiteY156" fmla="*/ 283065 h 1004110"/>
                    <a:gd name="connsiteX157" fmla="*/ 579033 w 728969"/>
                    <a:gd name="connsiteY157" fmla="*/ 275205 h 1004110"/>
                    <a:gd name="connsiteX158" fmla="*/ 586893 w 728969"/>
                    <a:gd name="connsiteY158" fmla="*/ 272585 h 1004110"/>
                    <a:gd name="connsiteX159" fmla="*/ 594753 w 728969"/>
                    <a:gd name="connsiteY159" fmla="*/ 267345 h 1004110"/>
                    <a:gd name="connsiteX160" fmla="*/ 599993 w 728969"/>
                    <a:gd name="connsiteY160" fmla="*/ 259484 h 1004110"/>
                    <a:gd name="connsiteX161" fmla="*/ 607853 w 728969"/>
                    <a:gd name="connsiteY161" fmla="*/ 254244 h 1004110"/>
                    <a:gd name="connsiteX162" fmla="*/ 610474 w 728969"/>
                    <a:gd name="connsiteY162" fmla="*/ 246384 h 1004110"/>
                    <a:gd name="connsiteX163" fmla="*/ 615714 w 728969"/>
                    <a:gd name="connsiteY163" fmla="*/ 238524 h 1004110"/>
                    <a:gd name="connsiteX164" fmla="*/ 602613 w 728969"/>
                    <a:gd name="connsiteY164" fmla="*/ 214943 h 1004110"/>
                    <a:gd name="connsiteX165" fmla="*/ 605233 w 728969"/>
                    <a:gd name="connsiteY165" fmla="*/ 167782 h 1004110"/>
                    <a:gd name="connsiteX166" fmla="*/ 610474 w 728969"/>
                    <a:gd name="connsiteY166" fmla="*/ 136342 h 1004110"/>
                    <a:gd name="connsiteX167" fmla="*/ 607853 w 728969"/>
                    <a:gd name="connsiteY167" fmla="*/ 128482 h 1004110"/>
                    <a:gd name="connsiteX168" fmla="*/ 592133 w 728969"/>
                    <a:gd name="connsiteY168" fmla="*/ 123241 h 1004110"/>
                    <a:gd name="connsiteX169" fmla="*/ 584273 w 728969"/>
                    <a:gd name="connsiteY169" fmla="*/ 120621 h 1004110"/>
                    <a:gd name="connsiteX170" fmla="*/ 568553 w 728969"/>
                    <a:gd name="connsiteY170" fmla="*/ 112761 h 1004110"/>
                    <a:gd name="connsiteX171" fmla="*/ 565933 w 728969"/>
                    <a:gd name="connsiteY171" fmla="*/ 104901 h 1004110"/>
                    <a:gd name="connsiteX172" fmla="*/ 560692 w 728969"/>
                    <a:gd name="connsiteY172" fmla="*/ 99661 h 1004110"/>
                    <a:gd name="connsiteX173" fmla="*/ 544972 w 728969"/>
                    <a:gd name="connsiteY173" fmla="*/ 89181 h 1004110"/>
                    <a:gd name="connsiteX174" fmla="*/ 537112 w 728969"/>
                    <a:gd name="connsiteY174" fmla="*/ 83941 h 1004110"/>
                    <a:gd name="connsiteX175" fmla="*/ 531872 w 728969"/>
                    <a:gd name="connsiteY175" fmla="*/ 78700 h 1004110"/>
                    <a:gd name="connsiteX176" fmla="*/ 521392 w 728969"/>
                    <a:gd name="connsiteY176" fmla="*/ 62980 h 1004110"/>
                    <a:gd name="connsiteX177" fmla="*/ 516151 w 728969"/>
                    <a:gd name="connsiteY177" fmla="*/ 55120 h 1004110"/>
                    <a:gd name="connsiteX178" fmla="*/ 510911 w 728969"/>
                    <a:gd name="connsiteY178" fmla="*/ 47260 h 1004110"/>
                    <a:gd name="connsiteX179" fmla="*/ 495191 w 728969"/>
                    <a:gd name="connsiteY179" fmla="*/ 39400 h 1004110"/>
                    <a:gd name="connsiteX180" fmla="*/ 484711 w 728969"/>
                    <a:gd name="connsiteY180" fmla="*/ 26299 h 1004110"/>
                    <a:gd name="connsiteX181" fmla="*/ 466370 w 728969"/>
                    <a:gd name="connsiteY181" fmla="*/ 5339 h 1004110"/>
                    <a:gd name="connsiteX182" fmla="*/ 461130 w 728969"/>
                    <a:gd name="connsiteY182" fmla="*/ 99 h 1004110"/>
                    <a:gd name="connsiteX0" fmla="*/ 461130 w 728969"/>
                    <a:gd name="connsiteY0" fmla="*/ 99 h 1004110"/>
                    <a:gd name="connsiteX1" fmla="*/ 448030 w 728969"/>
                    <a:gd name="connsiteY1" fmla="*/ 10579 h 1004110"/>
                    <a:gd name="connsiteX2" fmla="*/ 445410 w 728969"/>
                    <a:gd name="connsiteY2" fmla="*/ 21059 h 1004110"/>
                    <a:gd name="connsiteX3" fmla="*/ 437550 w 728969"/>
                    <a:gd name="connsiteY3" fmla="*/ 49880 h 1004110"/>
                    <a:gd name="connsiteX4" fmla="*/ 427070 w 728969"/>
                    <a:gd name="connsiteY4" fmla="*/ 65600 h 1004110"/>
                    <a:gd name="connsiteX5" fmla="*/ 419209 w 728969"/>
                    <a:gd name="connsiteY5" fmla="*/ 83941 h 1004110"/>
                    <a:gd name="connsiteX6" fmla="*/ 411349 w 728969"/>
                    <a:gd name="connsiteY6" fmla="*/ 89181 h 1004110"/>
                    <a:gd name="connsiteX7" fmla="*/ 408729 w 728969"/>
                    <a:gd name="connsiteY7" fmla="*/ 104901 h 1004110"/>
                    <a:gd name="connsiteX8" fmla="*/ 413969 w 728969"/>
                    <a:gd name="connsiteY8" fmla="*/ 136342 h 1004110"/>
                    <a:gd name="connsiteX9" fmla="*/ 403489 w 728969"/>
                    <a:gd name="connsiteY9" fmla="*/ 149442 h 1004110"/>
                    <a:gd name="connsiteX10" fmla="*/ 387769 w 728969"/>
                    <a:gd name="connsiteY10" fmla="*/ 159922 h 1004110"/>
                    <a:gd name="connsiteX11" fmla="*/ 369428 w 728969"/>
                    <a:gd name="connsiteY11" fmla="*/ 183503 h 1004110"/>
                    <a:gd name="connsiteX12" fmla="*/ 353708 w 728969"/>
                    <a:gd name="connsiteY12" fmla="*/ 193983 h 1004110"/>
                    <a:gd name="connsiteX13" fmla="*/ 345848 w 728969"/>
                    <a:gd name="connsiteY13" fmla="*/ 191363 h 1004110"/>
                    <a:gd name="connsiteX14" fmla="*/ 317027 w 728969"/>
                    <a:gd name="connsiteY14" fmla="*/ 196603 h 1004110"/>
                    <a:gd name="connsiteX15" fmla="*/ 301307 w 728969"/>
                    <a:gd name="connsiteY15" fmla="*/ 201843 h 1004110"/>
                    <a:gd name="connsiteX16" fmla="*/ 293447 w 728969"/>
                    <a:gd name="connsiteY16" fmla="*/ 204463 h 1004110"/>
                    <a:gd name="connsiteX17" fmla="*/ 272486 w 728969"/>
                    <a:gd name="connsiteY17" fmla="*/ 220184 h 1004110"/>
                    <a:gd name="connsiteX18" fmla="*/ 267246 w 728969"/>
                    <a:gd name="connsiteY18" fmla="*/ 228044 h 1004110"/>
                    <a:gd name="connsiteX19" fmla="*/ 264626 w 728969"/>
                    <a:gd name="connsiteY19" fmla="*/ 235904 h 1004110"/>
                    <a:gd name="connsiteX20" fmla="*/ 267246 w 728969"/>
                    <a:gd name="connsiteY20" fmla="*/ 251624 h 1004110"/>
                    <a:gd name="connsiteX21" fmla="*/ 272486 w 728969"/>
                    <a:gd name="connsiteY21" fmla="*/ 259484 h 1004110"/>
                    <a:gd name="connsiteX22" fmla="*/ 275106 w 728969"/>
                    <a:gd name="connsiteY22" fmla="*/ 275205 h 1004110"/>
                    <a:gd name="connsiteX23" fmla="*/ 272486 w 728969"/>
                    <a:gd name="connsiteY23" fmla="*/ 283065 h 1004110"/>
                    <a:gd name="connsiteX24" fmla="*/ 264626 w 728969"/>
                    <a:gd name="connsiteY24" fmla="*/ 288305 h 1004110"/>
                    <a:gd name="connsiteX25" fmla="*/ 259386 w 728969"/>
                    <a:gd name="connsiteY25" fmla="*/ 296165 h 1004110"/>
                    <a:gd name="connsiteX26" fmla="*/ 254146 w 728969"/>
                    <a:gd name="connsiteY26" fmla="*/ 330226 h 1004110"/>
                    <a:gd name="connsiteX27" fmla="*/ 243666 w 728969"/>
                    <a:gd name="connsiteY27" fmla="*/ 345946 h 1004110"/>
                    <a:gd name="connsiteX28" fmla="*/ 235805 w 728969"/>
                    <a:gd name="connsiteY28" fmla="*/ 359047 h 1004110"/>
                    <a:gd name="connsiteX29" fmla="*/ 230565 w 728969"/>
                    <a:gd name="connsiteY29" fmla="*/ 398347 h 1004110"/>
                    <a:gd name="connsiteX30" fmla="*/ 227945 w 728969"/>
                    <a:gd name="connsiteY30" fmla="*/ 414068 h 1004110"/>
                    <a:gd name="connsiteX31" fmla="*/ 227945 w 728969"/>
                    <a:gd name="connsiteY31" fmla="*/ 463849 h 1004110"/>
                    <a:gd name="connsiteX32" fmla="*/ 235805 w 728969"/>
                    <a:gd name="connsiteY32" fmla="*/ 469089 h 1004110"/>
                    <a:gd name="connsiteX33" fmla="*/ 241045 w 728969"/>
                    <a:gd name="connsiteY33" fmla="*/ 476949 h 1004110"/>
                    <a:gd name="connsiteX34" fmla="*/ 241045 w 728969"/>
                    <a:gd name="connsiteY34" fmla="*/ 518870 h 1004110"/>
                    <a:gd name="connsiteX35" fmla="*/ 230565 w 728969"/>
                    <a:gd name="connsiteY35" fmla="*/ 516250 h 1004110"/>
                    <a:gd name="connsiteX36" fmla="*/ 209605 w 728969"/>
                    <a:gd name="connsiteY36" fmla="*/ 524110 h 1004110"/>
                    <a:gd name="connsiteX37" fmla="*/ 206985 w 728969"/>
                    <a:gd name="connsiteY37" fmla="*/ 531970 h 1004110"/>
                    <a:gd name="connsiteX38" fmla="*/ 201745 w 728969"/>
                    <a:gd name="connsiteY38" fmla="*/ 584371 h 1004110"/>
                    <a:gd name="connsiteX39" fmla="*/ 199125 w 728969"/>
                    <a:gd name="connsiteY39" fmla="*/ 602712 h 1004110"/>
                    <a:gd name="connsiteX40" fmla="*/ 201745 w 728969"/>
                    <a:gd name="connsiteY40" fmla="*/ 615812 h 1004110"/>
                    <a:gd name="connsiteX41" fmla="*/ 204365 w 728969"/>
                    <a:gd name="connsiteY41" fmla="*/ 623672 h 1004110"/>
                    <a:gd name="connsiteX42" fmla="*/ 188644 w 728969"/>
                    <a:gd name="connsiteY42" fmla="*/ 621052 h 1004110"/>
                    <a:gd name="connsiteX43" fmla="*/ 172924 w 728969"/>
                    <a:gd name="connsiteY43" fmla="*/ 628912 h 1004110"/>
                    <a:gd name="connsiteX44" fmla="*/ 170304 w 728969"/>
                    <a:gd name="connsiteY44" fmla="*/ 644633 h 1004110"/>
                    <a:gd name="connsiteX45" fmla="*/ 162444 w 728969"/>
                    <a:gd name="connsiteY45" fmla="*/ 647253 h 1004110"/>
                    <a:gd name="connsiteX46" fmla="*/ 154584 w 728969"/>
                    <a:gd name="connsiteY46" fmla="*/ 652493 h 1004110"/>
                    <a:gd name="connsiteX47" fmla="*/ 144103 w 728969"/>
                    <a:gd name="connsiteY47" fmla="*/ 665593 h 1004110"/>
                    <a:gd name="connsiteX48" fmla="*/ 128383 w 728969"/>
                    <a:gd name="connsiteY48" fmla="*/ 673453 h 1004110"/>
                    <a:gd name="connsiteX49" fmla="*/ 115283 w 728969"/>
                    <a:gd name="connsiteY49" fmla="*/ 683934 h 1004110"/>
                    <a:gd name="connsiteX50" fmla="*/ 107423 w 728969"/>
                    <a:gd name="connsiteY50" fmla="*/ 681314 h 1004110"/>
                    <a:gd name="connsiteX51" fmla="*/ 83842 w 728969"/>
                    <a:gd name="connsiteY51" fmla="*/ 691794 h 1004110"/>
                    <a:gd name="connsiteX52" fmla="*/ 75982 w 728969"/>
                    <a:gd name="connsiteY52" fmla="*/ 707514 h 1004110"/>
                    <a:gd name="connsiteX53" fmla="*/ 81222 w 728969"/>
                    <a:gd name="connsiteY53" fmla="*/ 723235 h 1004110"/>
                    <a:gd name="connsiteX54" fmla="*/ 73362 w 728969"/>
                    <a:gd name="connsiteY54" fmla="*/ 749435 h 1004110"/>
                    <a:gd name="connsiteX55" fmla="*/ 65502 w 728969"/>
                    <a:gd name="connsiteY55" fmla="*/ 754675 h 1004110"/>
                    <a:gd name="connsiteX56" fmla="*/ 49781 w 728969"/>
                    <a:gd name="connsiteY56" fmla="*/ 759915 h 1004110"/>
                    <a:gd name="connsiteX57" fmla="*/ 41921 w 728969"/>
                    <a:gd name="connsiteY57" fmla="*/ 757295 h 1004110"/>
                    <a:gd name="connsiteX58" fmla="*/ 44541 w 728969"/>
                    <a:gd name="connsiteY58" fmla="*/ 775636 h 1004110"/>
                    <a:gd name="connsiteX59" fmla="*/ 41921 w 728969"/>
                    <a:gd name="connsiteY59" fmla="*/ 783496 h 1004110"/>
                    <a:gd name="connsiteX60" fmla="*/ 23581 w 728969"/>
                    <a:gd name="connsiteY60" fmla="*/ 793976 h 1004110"/>
                    <a:gd name="connsiteX61" fmla="*/ 7860 w 728969"/>
                    <a:gd name="connsiteY61" fmla="*/ 801836 h 1004110"/>
                    <a:gd name="connsiteX62" fmla="*/ 0 w 728969"/>
                    <a:gd name="connsiteY62" fmla="*/ 817557 h 1004110"/>
                    <a:gd name="connsiteX63" fmla="*/ 2620 w 728969"/>
                    <a:gd name="connsiteY63" fmla="*/ 828037 h 1004110"/>
                    <a:gd name="connsiteX64" fmla="*/ 5240 w 728969"/>
                    <a:gd name="connsiteY64" fmla="*/ 904018 h 1004110"/>
                    <a:gd name="connsiteX65" fmla="*/ 7860 w 728969"/>
                    <a:gd name="connsiteY65" fmla="*/ 911879 h 1004110"/>
                    <a:gd name="connsiteX66" fmla="*/ 13100 w 728969"/>
                    <a:gd name="connsiteY66" fmla="*/ 930219 h 1004110"/>
                    <a:gd name="connsiteX67" fmla="*/ 20961 w 728969"/>
                    <a:gd name="connsiteY67" fmla="*/ 927599 h 1004110"/>
                    <a:gd name="connsiteX68" fmla="*/ 36681 w 728969"/>
                    <a:gd name="connsiteY68" fmla="*/ 917119 h 1004110"/>
                    <a:gd name="connsiteX69" fmla="*/ 52401 w 728969"/>
                    <a:gd name="connsiteY69" fmla="*/ 911879 h 1004110"/>
                    <a:gd name="connsiteX70" fmla="*/ 68122 w 728969"/>
                    <a:gd name="connsiteY70" fmla="*/ 904018 h 1004110"/>
                    <a:gd name="connsiteX71" fmla="*/ 96942 w 728969"/>
                    <a:gd name="connsiteY71" fmla="*/ 906639 h 1004110"/>
                    <a:gd name="connsiteX72" fmla="*/ 115283 w 728969"/>
                    <a:gd name="connsiteY72" fmla="*/ 911879 h 1004110"/>
                    <a:gd name="connsiteX73" fmla="*/ 128383 w 728969"/>
                    <a:gd name="connsiteY73" fmla="*/ 909259 h 1004110"/>
                    <a:gd name="connsiteX74" fmla="*/ 154584 w 728969"/>
                    <a:gd name="connsiteY74" fmla="*/ 906639 h 1004110"/>
                    <a:gd name="connsiteX75" fmla="*/ 157204 w 728969"/>
                    <a:gd name="connsiteY75" fmla="*/ 898778 h 1004110"/>
                    <a:gd name="connsiteX76" fmla="*/ 199125 w 728969"/>
                    <a:gd name="connsiteY76" fmla="*/ 896158 h 1004110"/>
                    <a:gd name="connsiteX77" fmla="*/ 206985 w 728969"/>
                    <a:gd name="connsiteY77" fmla="*/ 893538 h 1004110"/>
                    <a:gd name="connsiteX78" fmla="*/ 259386 w 728969"/>
                    <a:gd name="connsiteY78" fmla="*/ 893538 h 1004110"/>
                    <a:gd name="connsiteX79" fmla="*/ 267246 w 728969"/>
                    <a:gd name="connsiteY79" fmla="*/ 896158 h 1004110"/>
                    <a:gd name="connsiteX80" fmla="*/ 314407 w 728969"/>
                    <a:gd name="connsiteY80" fmla="*/ 893538 h 1004110"/>
                    <a:gd name="connsiteX81" fmla="*/ 330127 w 728969"/>
                    <a:gd name="connsiteY81" fmla="*/ 888298 h 1004110"/>
                    <a:gd name="connsiteX82" fmla="*/ 337988 w 728969"/>
                    <a:gd name="connsiteY82" fmla="*/ 885678 h 1004110"/>
                    <a:gd name="connsiteX83" fmla="*/ 353708 w 728969"/>
                    <a:gd name="connsiteY83" fmla="*/ 896158 h 1004110"/>
                    <a:gd name="connsiteX84" fmla="*/ 369428 w 728969"/>
                    <a:gd name="connsiteY84" fmla="*/ 901398 h 1004110"/>
                    <a:gd name="connsiteX85" fmla="*/ 377288 w 728969"/>
                    <a:gd name="connsiteY85" fmla="*/ 904018 h 1004110"/>
                    <a:gd name="connsiteX86" fmla="*/ 403489 w 728969"/>
                    <a:gd name="connsiteY86" fmla="*/ 911879 h 1004110"/>
                    <a:gd name="connsiteX87" fmla="*/ 411349 w 728969"/>
                    <a:gd name="connsiteY87" fmla="*/ 917119 h 1004110"/>
                    <a:gd name="connsiteX88" fmla="*/ 437550 w 728969"/>
                    <a:gd name="connsiteY88" fmla="*/ 924979 h 1004110"/>
                    <a:gd name="connsiteX89" fmla="*/ 450650 w 728969"/>
                    <a:gd name="connsiteY89" fmla="*/ 945939 h 1004110"/>
                    <a:gd name="connsiteX90" fmla="*/ 458510 w 728969"/>
                    <a:gd name="connsiteY90" fmla="*/ 948559 h 1004110"/>
                    <a:gd name="connsiteX91" fmla="*/ 468990 w 728969"/>
                    <a:gd name="connsiteY91" fmla="*/ 945939 h 1004110"/>
                    <a:gd name="connsiteX92" fmla="*/ 484711 w 728969"/>
                    <a:gd name="connsiteY92" fmla="*/ 940699 h 1004110"/>
                    <a:gd name="connsiteX93" fmla="*/ 497811 w 728969"/>
                    <a:gd name="connsiteY93" fmla="*/ 930219 h 1004110"/>
                    <a:gd name="connsiteX94" fmla="*/ 505671 w 728969"/>
                    <a:gd name="connsiteY94" fmla="*/ 932839 h 1004110"/>
                    <a:gd name="connsiteX95" fmla="*/ 518772 w 728969"/>
                    <a:gd name="connsiteY95" fmla="*/ 930219 h 1004110"/>
                    <a:gd name="connsiteX96" fmla="*/ 524012 w 728969"/>
                    <a:gd name="connsiteY96" fmla="*/ 938079 h 1004110"/>
                    <a:gd name="connsiteX97" fmla="*/ 529252 w 728969"/>
                    <a:gd name="connsiteY97" fmla="*/ 953800 h 1004110"/>
                    <a:gd name="connsiteX98" fmla="*/ 531872 w 728969"/>
                    <a:gd name="connsiteY98" fmla="*/ 972140 h 1004110"/>
                    <a:gd name="connsiteX99" fmla="*/ 539732 w 728969"/>
                    <a:gd name="connsiteY99" fmla="*/ 982620 h 1004110"/>
                    <a:gd name="connsiteX100" fmla="*/ 563313 w 728969"/>
                    <a:gd name="connsiteY100" fmla="*/ 995720 h 1004110"/>
                    <a:gd name="connsiteX101" fmla="*/ 581653 w 728969"/>
                    <a:gd name="connsiteY101" fmla="*/ 998341 h 1004110"/>
                    <a:gd name="connsiteX102" fmla="*/ 631434 w 728969"/>
                    <a:gd name="connsiteY102" fmla="*/ 1000961 h 1004110"/>
                    <a:gd name="connsiteX103" fmla="*/ 655015 w 728969"/>
                    <a:gd name="connsiteY103" fmla="*/ 993100 h 1004110"/>
                    <a:gd name="connsiteX104" fmla="*/ 662875 w 728969"/>
                    <a:gd name="connsiteY104" fmla="*/ 990480 h 1004110"/>
                    <a:gd name="connsiteX105" fmla="*/ 681215 w 728969"/>
                    <a:gd name="connsiteY105" fmla="*/ 982620 h 1004110"/>
                    <a:gd name="connsiteX106" fmla="*/ 678595 w 728969"/>
                    <a:gd name="connsiteY106" fmla="*/ 956420 h 1004110"/>
                    <a:gd name="connsiteX107" fmla="*/ 681215 w 728969"/>
                    <a:gd name="connsiteY107" fmla="*/ 938079 h 1004110"/>
                    <a:gd name="connsiteX108" fmla="*/ 689075 w 728969"/>
                    <a:gd name="connsiteY108" fmla="*/ 911879 h 1004110"/>
                    <a:gd name="connsiteX109" fmla="*/ 694315 w 728969"/>
                    <a:gd name="connsiteY109" fmla="*/ 896158 h 1004110"/>
                    <a:gd name="connsiteX110" fmla="*/ 699555 w 728969"/>
                    <a:gd name="connsiteY110" fmla="*/ 888298 h 1004110"/>
                    <a:gd name="connsiteX111" fmla="*/ 710036 w 728969"/>
                    <a:gd name="connsiteY111" fmla="*/ 875198 h 1004110"/>
                    <a:gd name="connsiteX112" fmla="*/ 715276 w 728969"/>
                    <a:gd name="connsiteY112" fmla="*/ 859477 h 1004110"/>
                    <a:gd name="connsiteX113" fmla="*/ 717896 w 728969"/>
                    <a:gd name="connsiteY113" fmla="*/ 851617 h 1004110"/>
                    <a:gd name="connsiteX114" fmla="*/ 725756 w 728969"/>
                    <a:gd name="connsiteY114" fmla="*/ 812316 h 1004110"/>
                    <a:gd name="connsiteX115" fmla="*/ 728376 w 728969"/>
                    <a:gd name="connsiteY115" fmla="*/ 801836 h 1004110"/>
                    <a:gd name="connsiteX116" fmla="*/ 725756 w 728969"/>
                    <a:gd name="connsiteY116" fmla="*/ 778256 h 1004110"/>
                    <a:gd name="connsiteX117" fmla="*/ 699555 w 728969"/>
                    <a:gd name="connsiteY117" fmla="*/ 775636 h 1004110"/>
                    <a:gd name="connsiteX118" fmla="*/ 691695 w 728969"/>
                    <a:gd name="connsiteY118" fmla="*/ 773016 h 1004110"/>
                    <a:gd name="connsiteX119" fmla="*/ 662875 w 728969"/>
                    <a:gd name="connsiteY119" fmla="*/ 765155 h 1004110"/>
                    <a:gd name="connsiteX120" fmla="*/ 647154 w 728969"/>
                    <a:gd name="connsiteY120" fmla="*/ 757295 h 1004110"/>
                    <a:gd name="connsiteX121" fmla="*/ 631434 w 728969"/>
                    <a:gd name="connsiteY121" fmla="*/ 746815 h 1004110"/>
                    <a:gd name="connsiteX122" fmla="*/ 623574 w 728969"/>
                    <a:gd name="connsiteY122" fmla="*/ 738955 h 1004110"/>
                    <a:gd name="connsiteX123" fmla="*/ 615714 w 728969"/>
                    <a:gd name="connsiteY123" fmla="*/ 736335 h 1004110"/>
                    <a:gd name="connsiteX124" fmla="*/ 607853 w 728969"/>
                    <a:gd name="connsiteY124" fmla="*/ 731095 h 1004110"/>
                    <a:gd name="connsiteX125" fmla="*/ 602613 w 728969"/>
                    <a:gd name="connsiteY125" fmla="*/ 723235 h 1004110"/>
                    <a:gd name="connsiteX126" fmla="*/ 597373 w 728969"/>
                    <a:gd name="connsiteY126" fmla="*/ 717994 h 1004110"/>
                    <a:gd name="connsiteX127" fmla="*/ 581653 w 728969"/>
                    <a:gd name="connsiteY127" fmla="*/ 686554 h 1004110"/>
                    <a:gd name="connsiteX128" fmla="*/ 568553 w 728969"/>
                    <a:gd name="connsiteY128" fmla="*/ 676073 h 1004110"/>
                    <a:gd name="connsiteX129" fmla="*/ 565933 w 728969"/>
                    <a:gd name="connsiteY129" fmla="*/ 668213 h 1004110"/>
                    <a:gd name="connsiteX130" fmla="*/ 555452 w 728969"/>
                    <a:gd name="connsiteY130" fmla="*/ 652493 h 1004110"/>
                    <a:gd name="connsiteX131" fmla="*/ 542352 w 728969"/>
                    <a:gd name="connsiteY131" fmla="*/ 628912 h 1004110"/>
                    <a:gd name="connsiteX132" fmla="*/ 534492 w 728969"/>
                    <a:gd name="connsiteY132" fmla="*/ 623672 h 1004110"/>
                    <a:gd name="connsiteX133" fmla="*/ 531872 w 728969"/>
                    <a:gd name="connsiteY133" fmla="*/ 615812 h 1004110"/>
                    <a:gd name="connsiteX134" fmla="*/ 533776 w 728969"/>
                    <a:gd name="connsiteY134" fmla="*/ 586521 h 1004110"/>
                    <a:gd name="connsiteX135" fmla="*/ 521392 w 728969"/>
                    <a:gd name="connsiteY135" fmla="*/ 542451 h 1004110"/>
                    <a:gd name="connsiteX136" fmla="*/ 516151 w 728969"/>
                    <a:gd name="connsiteY136" fmla="*/ 526730 h 1004110"/>
                    <a:gd name="connsiteX137" fmla="*/ 508291 w 728969"/>
                    <a:gd name="connsiteY137" fmla="*/ 497910 h 1004110"/>
                    <a:gd name="connsiteX138" fmla="*/ 503051 w 728969"/>
                    <a:gd name="connsiteY138" fmla="*/ 492669 h 1004110"/>
                    <a:gd name="connsiteX139" fmla="*/ 500431 w 728969"/>
                    <a:gd name="connsiteY139" fmla="*/ 455989 h 1004110"/>
                    <a:gd name="connsiteX140" fmla="*/ 495191 w 728969"/>
                    <a:gd name="connsiteY140" fmla="*/ 440268 h 1004110"/>
                    <a:gd name="connsiteX141" fmla="*/ 492571 w 728969"/>
                    <a:gd name="connsiteY141" fmla="*/ 421928 h 1004110"/>
                    <a:gd name="connsiteX142" fmla="*/ 489951 w 728969"/>
                    <a:gd name="connsiteY142" fmla="*/ 414068 h 1004110"/>
                    <a:gd name="connsiteX143" fmla="*/ 479471 w 728969"/>
                    <a:gd name="connsiteY143" fmla="*/ 374767 h 1004110"/>
                    <a:gd name="connsiteX144" fmla="*/ 471611 w 728969"/>
                    <a:gd name="connsiteY144" fmla="*/ 369527 h 1004110"/>
                    <a:gd name="connsiteX145" fmla="*/ 471611 w 728969"/>
                    <a:gd name="connsiteY145" fmla="*/ 351186 h 1004110"/>
                    <a:gd name="connsiteX146" fmla="*/ 479471 w 728969"/>
                    <a:gd name="connsiteY146" fmla="*/ 348566 h 1004110"/>
                    <a:gd name="connsiteX147" fmla="*/ 503051 w 728969"/>
                    <a:gd name="connsiteY147" fmla="*/ 351186 h 1004110"/>
                    <a:gd name="connsiteX148" fmla="*/ 508291 w 728969"/>
                    <a:gd name="connsiteY148" fmla="*/ 335466 h 1004110"/>
                    <a:gd name="connsiteX149" fmla="*/ 510911 w 728969"/>
                    <a:gd name="connsiteY149" fmla="*/ 327606 h 1004110"/>
                    <a:gd name="connsiteX150" fmla="*/ 518772 w 728969"/>
                    <a:gd name="connsiteY150" fmla="*/ 324986 h 1004110"/>
                    <a:gd name="connsiteX151" fmla="*/ 534492 w 728969"/>
                    <a:gd name="connsiteY151" fmla="*/ 314506 h 1004110"/>
                    <a:gd name="connsiteX152" fmla="*/ 539732 w 728969"/>
                    <a:gd name="connsiteY152" fmla="*/ 309265 h 1004110"/>
                    <a:gd name="connsiteX153" fmla="*/ 547592 w 728969"/>
                    <a:gd name="connsiteY153" fmla="*/ 306645 h 1004110"/>
                    <a:gd name="connsiteX154" fmla="*/ 563313 w 728969"/>
                    <a:gd name="connsiteY154" fmla="*/ 296165 h 1004110"/>
                    <a:gd name="connsiteX155" fmla="*/ 568553 w 728969"/>
                    <a:gd name="connsiteY155" fmla="*/ 288305 h 1004110"/>
                    <a:gd name="connsiteX156" fmla="*/ 576413 w 728969"/>
                    <a:gd name="connsiteY156" fmla="*/ 283065 h 1004110"/>
                    <a:gd name="connsiteX157" fmla="*/ 579033 w 728969"/>
                    <a:gd name="connsiteY157" fmla="*/ 275205 h 1004110"/>
                    <a:gd name="connsiteX158" fmla="*/ 586893 w 728969"/>
                    <a:gd name="connsiteY158" fmla="*/ 272585 h 1004110"/>
                    <a:gd name="connsiteX159" fmla="*/ 594753 w 728969"/>
                    <a:gd name="connsiteY159" fmla="*/ 267345 h 1004110"/>
                    <a:gd name="connsiteX160" fmla="*/ 599993 w 728969"/>
                    <a:gd name="connsiteY160" fmla="*/ 259484 h 1004110"/>
                    <a:gd name="connsiteX161" fmla="*/ 607853 w 728969"/>
                    <a:gd name="connsiteY161" fmla="*/ 254244 h 1004110"/>
                    <a:gd name="connsiteX162" fmla="*/ 610474 w 728969"/>
                    <a:gd name="connsiteY162" fmla="*/ 246384 h 1004110"/>
                    <a:gd name="connsiteX163" fmla="*/ 615714 w 728969"/>
                    <a:gd name="connsiteY163" fmla="*/ 238524 h 1004110"/>
                    <a:gd name="connsiteX164" fmla="*/ 602613 w 728969"/>
                    <a:gd name="connsiteY164" fmla="*/ 214943 h 1004110"/>
                    <a:gd name="connsiteX165" fmla="*/ 605233 w 728969"/>
                    <a:gd name="connsiteY165" fmla="*/ 167782 h 1004110"/>
                    <a:gd name="connsiteX166" fmla="*/ 610474 w 728969"/>
                    <a:gd name="connsiteY166" fmla="*/ 136342 h 1004110"/>
                    <a:gd name="connsiteX167" fmla="*/ 607853 w 728969"/>
                    <a:gd name="connsiteY167" fmla="*/ 128482 h 1004110"/>
                    <a:gd name="connsiteX168" fmla="*/ 592133 w 728969"/>
                    <a:gd name="connsiteY168" fmla="*/ 123241 h 1004110"/>
                    <a:gd name="connsiteX169" fmla="*/ 584273 w 728969"/>
                    <a:gd name="connsiteY169" fmla="*/ 120621 h 1004110"/>
                    <a:gd name="connsiteX170" fmla="*/ 568553 w 728969"/>
                    <a:gd name="connsiteY170" fmla="*/ 112761 h 1004110"/>
                    <a:gd name="connsiteX171" fmla="*/ 565933 w 728969"/>
                    <a:gd name="connsiteY171" fmla="*/ 104901 h 1004110"/>
                    <a:gd name="connsiteX172" fmla="*/ 560692 w 728969"/>
                    <a:gd name="connsiteY172" fmla="*/ 99661 h 1004110"/>
                    <a:gd name="connsiteX173" fmla="*/ 544972 w 728969"/>
                    <a:gd name="connsiteY173" fmla="*/ 89181 h 1004110"/>
                    <a:gd name="connsiteX174" fmla="*/ 537112 w 728969"/>
                    <a:gd name="connsiteY174" fmla="*/ 83941 h 1004110"/>
                    <a:gd name="connsiteX175" fmla="*/ 531872 w 728969"/>
                    <a:gd name="connsiteY175" fmla="*/ 78700 h 1004110"/>
                    <a:gd name="connsiteX176" fmla="*/ 521392 w 728969"/>
                    <a:gd name="connsiteY176" fmla="*/ 62980 h 1004110"/>
                    <a:gd name="connsiteX177" fmla="*/ 516151 w 728969"/>
                    <a:gd name="connsiteY177" fmla="*/ 55120 h 1004110"/>
                    <a:gd name="connsiteX178" fmla="*/ 510911 w 728969"/>
                    <a:gd name="connsiteY178" fmla="*/ 47260 h 1004110"/>
                    <a:gd name="connsiteX179" fmla="*/ 495191 w 728969"/>
                    <a:gd name="connsiteY179" fmla="*/ 39400 h 1004110"/>
                    <a:gd name="connsiteX180" fmla="*/ 484711 w 728969"/>
                    <a:gd name="connsiteY180" fmla="*/ 26299 h 1004110"/>
                    <a:gd name="connsiteX181" fmla="*/ 466370 w 728969"/>
                    <a:gd name="connsiteY181" fmla="*/ 5339 h 1004110"/>
                    <a:gd name="connsiteX182" fmla="*/ 461130 w 728969"/>
                    <a:gd name="connsiteY182" fmla="*/ 99 h 1004110"/>
                    <a:gd name="connsiteX0" fmla="*/ 461130 w 728969"/>
                    <a:gd name="connsiteY0" fmla="*/ 99 h 1004110"/>
                    <a:gd name="connsiteX1" fmla="*/ 448030 w 728969"/>
                    <a:gd name="connsiteY1" fmla="*/ 10579 h 1004110"/>
                    <a:gd name="connsiteX2" fmla="*/ 445410 w 728969"/>
                    <a:gd name="connsiteY2" fmla="*/ 21059 h 1004110"/>
                    <a:gd name="connsiteX3" fmla="*/ 437550 w 728969"/>
                    <a:gd name="connsiteY3" fmla="*/ 49880 h 1004110"/>
                    <a:gd name="connsiteX4" fmla="*/ 427070 w 728969"/>
                    <a:gd name="connsiteY4" fmla="*/ 65600 h 1004110"/>
                    <a:gd name="connsiteX5" fmla="*/ 419209 w 728969"/>
                    <a:gd name="connsiteY5" fmla="*/ 83941 h 1004110"/>
                    <a:gd name="connsiteX6" fmla="*/ 411349 w 728969"/>
                    <a:gd name="connsiteY6" fmla="*/ 89181 h 1004110"/>
                    <a:gd name="connsiteX7" fmla="*/ 408729 w 728969"/>
                    <a:gd name="connsiteY7" fmla="*/ 104901 h 1004110"/>
                    <a:gd name="connsiteX8" fmla="*/ 413969 w 728969"/>
                    <a:gd name="connsiteY8" fmla="*/ 136342 h 1004110"/>
                    <a:gd name="connsiteX9" fmla="*/ 403489 w 728969"/>
                    <a:gd name="connsiteY9" fmla="*/ 149442 h 1004110"/>
                    <a:gd name="connsiteX10" fmla="*/ 387769 w 728969"/>
                    <a:gd name="connsiteY10" fmla="*/ 159922 h 1004110"/>
                    <a:gd name="connsiteX11" fmla="*/ 369428 w 728969"/>
                    <a:gd name="connsiteY11" fmla="*/ 183503 h 1004110"/>
                    <a:gd name="connsiteX12" fmla="*/ 353708 w 728969"/>
                    <a:gd name="connsiteY12" fmla="*/ 193983 h 1004110"/>
                    <a:gd name="connsiteX13" fmla="*/ 345848 w 728969"/>
                    <a:gd name="connsiteY13" fmla="*/ 191363 h 1004110"/>
                    <a:gd name="connsiteX14" fmla="*/ 317027 w 728969"/>
                    <a:gd name="connsiteY14" fmla="*/ 196603 h 1004110"/>
                    <a:gd name="connsiteX15" fmla="*/ 301307 w 728969"/>
                    <a:gd name="connsiteY15" fmla="*/ 201843 h 1004110"/>
                    <a:gd name="connsiteX16" fmla="*/ 293447 w 728969"/>
                    <a:gd name="connsiteY16" fmla="*/ 204463 h 1004110"/>
                    <a:gd name="connsiteX17" fmla="*/ 272486 w 728969"/>
                    <a:gd name="connsiteY17" fmla="*/ 220184 h 1004110"/>
                    <a:gd name="connsiteX18" fmla="*/ 267246 w 728969"/>
                    <a:gd name="connsiteY18" fmla="*/ 228044 h 1004110"/>
                    <a:gd name="connsiteX19" fmla="*/ 264626 w 728969"/>
                    <a:gd name="connsiteY19" fmla="*/ 235904 h 1004110"/>
                    <a:gd name="connsiteX20" fmla="*/ 267246 w 728969"/>
                    <a:gd name="connsiteY20" fmla="*/ 251624 h 1004110"/>
                    <a:gd name="connsiteX21" fmla="*/ 272486 w 728969"/>
                    <a:gd name="connsiteY21" fmla="*/ 259484 h 1004110"/>
                    <a:gd name="connsiteX22" fmla="*/ 275106 w 728969"/>
                    <a:gd name="connsiteY22" fmla="*/ 275205 h 1004110"/>
                    <a:gd name="connsiteX23" fmla="*/ 272486 w 728969"/>
                    <a:gd name="connsiteY23" fmla="*/ 283065 h 1004110"/>
                    <a:gd name="connsiteX24" fmla="*/ 264626 w 728969"/>
                    <a:gd name="connsiteY24" fmla="*/ 288305 h 1004110"/>
                    <a:gd name="connsiteX25" fmla="*/ 259386 w 728969"/>
                    <a:gd name="connsiteY25" fmla="*/ 296165 h 1004110"/>
                    <a:gd name="connsiteX26" fmla="*/ 254146 w 728969"/>
                    <a:gd name="connsiteY26" fmla="*/ 330226 h 1004110"/>
                    <a:gd name="connsiteX27" fmla="*/ 243666 w 728969"/>
                    <a:gd name="connsiteY27" fmla="*/ 345946 h 1004110"/>
                    <a:gd name="connsiteX28" fmla="*/ 235805 w 728969"/>
                    <a:gd name="connsiteY28" fmla="*/ 359047 h 1004110"/>
                    <a:gd name="connsiteX29" fmla="*/ 230565 w 728969"/>
                    <a:gd name="connsiteY29" fmla="*/ 398347 h 1004110"/>
                    <a:gd name="connsiteX30" fmla="*/ 227945 w 728969"/>
                    <a:gd name="connsiteY30" fmla="*/ 414068 h 1004110"/>
                    <a:gd name="connsiteX31" fmla="*/ 227945 w 728969"/>
                    <a:gd name="connsiteY31" fmla="*/ 463849 h 1004110"/>
                    <a:gd name="connsiteX32" fmla="*/ 235805 w 728969"/>
                    <a:gd name="connsiteY32" fmla="*/ 469089 h 1004110"/>
                    <a:gd name="connsiteX33" fmla="*/ 241045 w 728969"/>
                    <a:gd name="connsiteY33" fmla="*/ 476949 h 1004110"/>
                    <a:gd name="connsiteX34" fmla="*/ 241045 w 728969"/>
                    <a:gd name="connsiteY34" fmla="*/ 518870 h 1004110"/>
                    <a:gd name="connsiteX35" fmla="*/ 230565 w 728969"/>
                    <a:gd name="connsiteY35" fmla="*/ 516250 h 1004110"/>
                    <a:gd name="connsiteX36" fmla="*/ 209605 w 728969"/>
                    <a:gd name="connsiteY36" fmla="*/ 524110 h 1004110"/>
                    <a:gd name="connsiteX37" fmla="*/ 206985 w 728969"/>
                    <a:gd name="connsiteY37" fmla="*/ 531970 h 1004110"/>
                    <a:gd name="connsiteX38" fmla="*/ 201745 w 728969"/>
                    <a:gd name="connsiteY38" fmla="*/ 584371 h 1004110"/>
                    <a:gd name="connsiteX39" fmla="*/ 199125 w 728969"/>
                    <a:gd name="connsiteY39" fmla="*/ 602712 h 1004110"/>
                    <a:gd name="connsiteX40" fmla="*/ 201745 w 728969"/>
                    <a:gd name="connsiteY40" fmla="*/ 615812 h 1004110"/>
                    <a:gd name="connsiteX41" fmla="*/ 204365 w 728969"/>
                    <a:gd name="connsiteY41" fmla="*/ 623672 h 1004110"/>
                    <a:gd name="connsiteX42" fmla="*/ 188644 w 728969"/>
                    <a:gd name="connsiteY42" fmla="*/ 621052 h 1004110"/>
                    <a:gd name="connsiteX43" fmla="*/ 172924 w 728969"/>
                    <a:gd name="connsiteY43" fmla="*/ 628912 h 1004110"/>
                    <a:gd name="connsiteX44" fmla="*/ 170304 w 728969"/>
                    <a:gd name="connsiteY44" fmla="*/ 644633 h 1004110"/>
                    <a:gd name="connsiteX45" fmla="*/ 162444 w 728969"/>
                    <a:gd name="connsiteY45" fmla="*/ 647253 h 1004110"/>
                    <a:gd name="connsiteX46" fmla="*/ 154584 w 728969"/>
                    <a:gd name="connsiteY46" fmla="*/ 652493 h 1004110"/>
                    <a:gd name="connsiteX47" fmla="*/ 144103 w 728969"/>
                    <a:gd name="connsiteY47" fmla="*/ 665593 h 1004110"/>
                    <a:gd name="connsiteX48" fmla="*/ 128383 w 728969"/>
                    <a:gd name="connsiteY48" fmla="*/ 673453 h 1004110"/>
                    <a:gd name="connsiteX49" fmla="*/ 115283 w 728969"/>
                    <a:gd name="connsiteY49" fmla="*/ 683934 h 1004110"/>
                    <a:gd name="connsiteX50" fmla="*/ 107423 w 728969"/>
                    <a:gd name="connsiteY50" fmla="*/ 681314 h 1004110"/>
                    <a:gd name="connsiteX51" fmla="*/ 83842 w 728969"/>
                    <a:gd name="connsiteY51" fmla="*/ 691794 h 1004110"/>
                    <a:gd name="connsiteX52" fmla="*/ 75982 w 728969"/>
                    <a:gd name="connsiteY52" fmla="*/ 707514 h 1004110"/>
                    <a:gd name="connsiteX53" fmla="*/ 81222 w 728969"/>
                    <a:gd name="connsiteY53" fmla="*/ 723235 h 1004110"/>
                    <a:gd name="connsiteX54" fmla="*/ 73362 w 728969"/>
                    <a:gd name="connsiteY54" fmla="*/ 749435 h 1004110"/>
                    <a:gd name="connsiteX55" fmla="*/ 65502 w 728969"/>
                    <a:gd name="connsiteY55" fmla="*/ 754675 h 1004110"/>
                    <a:gd name="connsiteX56" fmla="*/ 49781 w 728969"/>
                    <a:gd name="connsiteY56" fmla="*/ 759915 h 1004110"/>
                    <a:gd name="connsiteX57" fmla="*/ 41921 w 728969"/>
                    <a:gd name="connsiteY57" fmla="*/ 757295 h 1004110"/>
                    <a:gd name="connsiteX58" fmla="*/ 44541 w 728969"/>
                    <a:gd name="connsiteY58" fmla="*/ 775636 h 1004110"/>
                    <a:gd name="connsiteX59" fmla="*/ 41921 w 728969"/>
                    <a:gd name="connsiteY59" fmla="*/ 783496 h 1004110"/>
                    <a:gd name="connsiteX60" fmla="*/ 23581 w 728969"/>
                    <a:gd name="connsiteY60" fmla="*/ 793976 h 1004110"/>
                    <a:gd name="connsiteX61" fmla="*/ 7860 w 728969"/>
                    <a:gd name="connsiteY61" fmla="*/ 801836 h 1004110"/>
                    <a:gd name="connsiteX62" fmla="*/ 0 w 728969"/>
                    <a:gd name="connsiteY62" fmla="*/ 817557 h 1004110"/>
                    <a:gd name="connsiteX63" fmla="*/ 2620 w 728969"/>
                    <a:gd name="connsiteY63" fmla="*/ 828037 h 1004110"/>
                    <a:gd name="connsiteX64" fmla="*/ 5240 w 728969"/>
                    <a:gd name="connsiteY64" fmla="*/ 904018 h 1004110"/>
                    <a:gd name="connsiteX65" fmla="*/ 7860 w 728969"/>
                    <a:gd name="connsiteY65" fmla="*/ 911879 h 1004110"/>
                    <a:gd name="connsiteX66" fmla="*/ 13100 w 728969"/>
                    <a:gd name="connsiteY66" fmla="*/ 930219 h 1004110"/>
                    <a:gd name="connsiteX67" fmla="*/ 20961 w 728969"/>
                    <a:gd name="connsiteY67" fmla="*/ 927599 h 1004110"/>
                    <a:gd name="connsiteX68" fmla="*/ 36681 w 728969"/>
                    <a:gd name="connsiteY68" fmla="*/ 917119 h 1004110"/>
                    <a:gd name="connsiteX69" fmla="*/ 52401 w 728969"/>
                    <a:gd name="connsiteY69" fmla="*/ 911879 h 1004110"/>
                    <a:gd name="connsiteX70" fmla="*/ 68122 w 728969"/>
                    <a:gd name="connsiteY70" fmla="*/ 904018 h 1004110"/>
                    <a:gd name="connsiteX71" fmla="*/ 96942 w 728969"/>
                    <a:gd name="connsiteY71" fmla="*/ 906639 h 1004110"/>
                    <a:gd name="connsiteX72" fmla="*/ 115283 w 728969"/>
                    <a:gd name="connsiteY72" fmla="*/ 911879 h 1004110"/>
                    <a:gd name="connsiteX73" fmla="*/ 128383 w 728969"/>
                    <a:gd name="connsiteY73" fmla="*/ 909259 h 1004110"/>
                    <a:gd name="connsiteX74" fmla="*/ 154584 w 728969"/>
                    <a:gd name="connsiteY74" fmla="*/ 906639 h 1004110"/>
                    <a:gd name="connsiteX75" fmla="*/ 157204 w 728969"/>
                    <a:gd name="connsiteY75" fmla="*/ 898778 h 1004110"/>
                    <a:gd name="connsiteX76" fmla="*/ 199125 w 728969"/>
                    <a:gd name="connsiteY76" fmla="*/ 896158 h 1004110"/>
                    <a:gd name="connsiteX77" fmla="*/ 206985 w 728969"/>
                    <a:gd name="connsiteY77" fmla="*/ 893538 h 1004110"/>
                    <a:gd name="connsiteX78" fmla="*/ 259386 w 728969"/>
                    <a:gd name="connsiteY78" fmla="*/ 893538 h 1004110"/>
                    <a:gd name="connsiteX79" fmla="*/ 267246 w 728969"/>
                    <a:gd name="connsiteY79" fmla="*/ 896158 h 1004110"/>
                    <a:gd name="connsiteX80" fmla="*/ 314407 w 728969"/>
                    <a:gd name="connsiteY80" fmla="*/ 893538 h 1004110"/>
                    <a:gd name="connsiteX81" fmla="*/ 330127 w 728969"/>
                    <a:gd name="connsiteY81" fmla="*/ 888298 h 1004110"/>
                    <a:gd name="connsiteX82" fmla="*/ 337988 w 728969"/>
                    <a:gd name="connsiteY82" fmla="*/ 885678 h 1004110"/>
                    <a:gd name="connsiteX83" fmla="*/ 353708 w 728969"/>
                    <a:gd name="connsiteY83" fmla="*/ 896158 h 1004110"/>
                    <a:gd name="connsiteX84" fmla="*/ 369428 w 728969"/>
                    <a:gd name="connsiteY84" fmla="*/ 901398 h 1004110"/>
                    <a:gd name="connsiteX85" fmla="*/ 377288 w 728969"/>
                    <a:gd name="connsiteY85" fmla="*/ 904018 h 1004110"/>
                    <a:gd name="connsiteX86" fmla="*/ 403489 w 728969"/>
                    <a:gd name="connsiteY86" fmla="*/ 911879 h 1004110"/>
                    <a:gd name="connsiteX87" fmla="*/ 411349 w 728969"/>
                    <a:gd name="connsiteY87" fmla="*/ 917119 h 1004110"/>
                    <a:gd name="connsiteX88" fmla="*/ 437550 w 728969"/>
                    <a:gd name="connsiteY88" fmla="*/ 924979 h 1004110"/>
                    <a:gd name="connsiteX89" fmla="*/ 450650 w 728969"/>
                    <a:gd name="connsiteY89" fmla="*/ 945939 h 1004110"/>
                    <a:gd name="connsiteX90" fmla="*/ 458510 w 728969"/>
                    <a:gd name="connsiteY90" fmla="*/ 948559 h 1004110"/>
                    <a:gd name="connsiteX91" fmla="*/ 468990 w 728969"/>
                    <a:gd name="connsiteY91" fmla="*/ 945939 h 1004110"/>
                    <a:gd name="connsiteX92" fmla="*/ 484711 w 728969"/>
                    <a:gd name="connsiteY92" fmla="*/ 940699 h 1004110"/>
                    <a:gd name="connsiteX93" fmla="*/ 497811 w 728969"/>
                    <a:gd name="connsiteY93" fmla="*/ 930219 h 1004110"/>
                    <a:gd name="connsiteX94" fmla="*/ 505671 w 728969"/>
                    <a:gd name="connsiteY94" fmla="*/ 932839 h 1004110"/>
                    <a:gd name="connsiteX95" fmla="*/ 518772 w 728969"/>
                    <a:gd name="connsiteY95" fmla="*/ 930219 h 1004110"/>
                    <a:gd name="connsiteX96" fmla="*/ 524012 w 728969"/>
                    <a:gd name="connsiteY96" fmla="*/ 938079 h 1004110"/>
                    <a:gd name="connsiteX97" fmla="*/ 529252 w 728969"/>
                    <a:gd name="connsiteY97" fmla="*/ 953800 h 1004110"/>
                    <a:gd name="connsiteX98" fmla="*/ 531872 w 728969"/>
                    <a:gd name="connsiteY98" fmla="*/ 972140 h 1004110"/>
                    <a:gd name="connsiteX99" fmla="*/ 539732 w 728969"/>
                    <a:gd name="connsiteY99" fmla="*/ 982620 h 1004110"/>
                    <a:gd name="connsiteX100" fmla="*/ 563313 w 728969"/>
                    <a:gd name="connsiteY100" fmla="*/ 995720 h 1004110"/>
                    <a:gd name="connsiteX101" fmla="*/ 581653 w 728969"/>
                    <a:gd name="connsiteY101" fmla="*/ 998341 h 1004110"/>
                    <a:gd name="connsiteX102" fmla="*/ 631434 w 728969"/>
                    <a:gd name="connsiteY102" fmla="*/ 1000961 h 1004110"/>
                    <a:gd name="connsiteX103" fmla="*/ 655015 w 728969"/>
                    <a:gd name="connsiteY103" fmla="*/ 993100 h 1004110"/>
                    <a:gd name="connsiteX104" fmla="*/ 662875 w 728969"/>
                    <a:gd name="connsiteY104" fmla="*/ 990480 h 1004110"/>
                    <a:gd name="connsiteX105" fmla="*/ 681215 w 728969"/>
                    <a:gd name="connsiteY105" fmla="*/ 982620 h 1004110"/>
                    <a:gd name="connsiteX106" fmla="*/ 678595 w 728969"/>
                    <a:gd name="connsiteY106" fmla="*/ 956420 h 1004110"/>
                    <a:gd name="connsiteX107" fmla="*/ 681215 w 728969"/>
                    <a:gd name="connsiteY107" fmla="*/ 938079 h 1004110"/>
                    <a:gd name="connsiteX108" fmla="*/ 689075 w 728969"/>
                    <a:gd name="connsiteY108" fmla="*/ 911879 h 1004110"/>
                    <a:gd name="connsiteX109" fmla="*/ 694315 w 728969"/>
                    <a:gd name="connsiteY109" fmla="*/ 896158 h 1004110"/>
                    <a:gd name="connsiteX110" fmla="*/ 699555 w 728969"/>
                    <a:gd name="connsiteY110" fmla="*/ 888298 h 1004110"/>
                    <a:gd name="connsiteX111" fmla="*/ 710036 w 728969"/>
                    <a:gd name="connsiteY111" fmla="*/ 875198 h 1004110"/>
                    <a:gd name="connsiteX112" fmla="*/ 715276 w 728969"/>
                    <a:gd name="connsiteY112" fmla="*/ 859477 h 1004110"/>
                    <a:gd name="connsiteX113" fmla="*/ 717896 w 728969"/>
                    <a:gd name="connsiteY113" fmla="*/ 851617 h 1004110"/>
                    <a:gd name="connsiteX114" fmla="*/ 725756 w 728969"/>
                    <a:gd name="connsiteY114" fmla="*/ 812316 h 1004110"/>
                    <a:gd name="connsiteX115" fmla="*/ 728376 w 728969"/>
                    <a:gd name="connsiteY115" fmla="*/ 801836 h 1004110"/>
                    <a:gd name="connsiteX116" fmla="*/ 725756 w 728969"/>
                    <a:gd name="connsiteY116" fmla="*/ 778256 h 1004110"/>
                    <a:gd name="connsiteX117" fmla="*/ 699555 w 728969"/>
                    <a:gd name="connsiteY117" fmla="*/ 775636 h 1004110"/>
                    <a:gd name="connsiteX118" fmla="*/ 691695 w 728969"/>
                    <a:gd name="connsiteY118" fmla="*/ 773016 h 1004110"/>
                    <a:gd name="connsiteX119" fmla="*/ 662875 w 728969"/>
                    <a:gd name="connsiteY119" fmla="*/ 765155 h 1004110"/>
                    <a:gd name="connsiteX120" fmla="*/ 647154 w 728969"/>
                    <a:gd name="connsiteY120" fmla="*/ 757295 h 1004110"/>
                    <a:gd name="connsiteX121" fmla="*/ 631434 w 728969"/>
                    <a:gd name="connsiteY121" fmla="*/ 746815 h 1004110"/>
                    <a:gd name="connsiteX122" fmla="*/ 623574 w 728969"/>
                    <a:gd name="connsiteY122" fmla="*/ 738955 h 1004110"/>
                    <a:gd name="connsiteX123" fmla="*/ 615714 w 728969"/>
                    <a:gd name="connsiteY123" fmla="*/ 736335 h 1004110"/>
                    <a:gd name="connsiteX124" fmla="*/ 607853 w 728969"/>
                    <a:gd name="connsiteY124" fmla="*/ 731095 h 1004110"/>
                    <a:gd name="connsiteX125" fmla="*/ 602613 w 728969"/>
                    <a:gd name="connsiteY125" fmla="*/ 723235 h 1004110"/>
                    <a:gd name="connsiteX126" fmla="*/ 597373 w 728969"/>
                    <a:gd name="connsiteY126" fmla="*/ 717994 h 1004110"/>
                    <a:gd name="connsiteX127" fmla="*/ 581653 w 728969"/>
                    <a:gd name="connsiteY127" fmla="*/ 686554 h 1004110"/>
                    <a:gd name="connsiteX128" fmla="*/ 568553 w 728969"/>
                    <a:gd name="connsiteY128" fmla="*/ 676073 h 1004110"/>
                    <a:gd name="connsiteX129" fmla="*/ 565933 w 728969"/>
                    <a:gd name="connsiteY129" fmla="*/ 668213 h 1004110"/>
                    <a:gd name="connsiteX130" fmla="*/ 555452 w 728969"/>
                    <a:gd name="connsiteY130" fmla="*/ 652493 h 1004110"/>
                    <a:gd name="connsiteX131" fmla="*/ 542352 w 728969"/>
                    <a:gd name="connsiteY131" fmla="*/ 628912 h 1004110"/>
                    <a:gd name="connsiteX132" fmla="*/ 531872 w 728969"/>
                    <a:gd name="connsiteY132" fmla="*/ 615812 h 1004110"/>
                    <a:gd name="connsiteX133" fmla="*/ 533776 w 728969"/>
                    <a:gd name="connsiteY133" fmla="*/ 586521 h 1004110"/>
                    <a:gd name="connsiteX134" fmla="*/ 521392 w 728969"/>
                    <a:gd name="connsiteY134" fmla="*/ 542451 h 1004110"/>
                    <a:gd name="connsiteX135" fmla="*/ 516151 w 728969"/>
                    <a:gd name="connsiteY135" fmla="*/ 526730 h 1004110"/>
                    <a:gd name="connsiteX136" fmla="*/ 508291 w 728969"/>
                    <a:gd name="connsiteY136" fmla="*/ 497910 h 1004110"/>
                    <a:gd name="connsiteX137" fmla="*/ 503051 w 728969"/>
                    <a:gd name="connsiteY137" fmla="*/ 492669 h 1004110"/>
                    <a:gd name="connsiteX138" fmla="*/ 500431 w 728969"/>
                    <a:gd name="connsiteY138" fmla="*/ 455989 h 1004110"/>
                    <a:gd name="connsiteX139" fmla="*/ 495191 w 728969"/>
                    <a:gd name="connsiteY139" fmla="*/ 440268 h 1004110"/>
                    <a:gd name="connsiteX140" fmla="*/ 492571 w 728969"/>
                    <a:gd name="connsiteY140" fmla="*/ 421928 h 1004110"/>
                    <a:gd name="connsiteX141" fmla="*/ 489951 w 728969"/>
                    <a:gd name="connsiteY141" fmla="*/ 414068 h 1004110"/>
                    <a:gd name="connsiteX142" fmla="*/ 479471 w 728969"/>
                    <a:gd name="connsiteY142" fmla="*/ 374767 h 1004110"/>
                    <a:gd name="connsiteX143" fmla="*/ 471611 w 728969"/>
                    <a:gd name="connsiteY143" fmla="*/ 369527 h 1004110"/>
                    <a:gd name="connsiteX144" fmla="*/ 471611 w 728969"/>
                    <a:gd name="connsiteY144" fmla="*/ 351186 h 1004110"/>
                    <a:gd name="connsiteX145" fmla="*/ 479471 w 728969"/>
                    <a:gd name="connsiteY145" fmla="*/ 348566 h 1004110"/>
                    <a:gd name="connsiteX146" fmla="*/ 503051 w 728969"/>
                    <a:gd name="connsiteY146" fmla="*/ 351186 h 1004110"/>
                    <a:gd name="connsiteX147" fmla="*/ 508291 w 728969"/>
                    <a:gd name="connsiteY147" fmla="*/ 335466 h 1004110"/>
                    <a:gd name="connsiteX148" fmla="*/ 510911 w 728969"/>
                    <a:gd name="connsiteY148" fmla="*/ 327606 h 1004110"/>
                    <a:gd name="connsiteX149" fmla="*/ 518772 w 728969"/>
                    <a:gd name="connsiteY149" fmla="*/ 324986 h 1004110"/>
                    <a:gd name="connsiteX150" fmla="*/ 534492 w 728969"/>
                    <a:gd name="connsiteY150" fmla="*/ 314506 h 1004110"/>
                    <a:gd name="connsiteX151" fmla="*/ 539732 w 728969"/>
                    <a:gd name="connsiteY151" fmla="*/ 309265 h 1004110"/>
                    <a:gd name="connsiteX152" fmla="*/ 547592 w 728969"/>
                    <a:gd name="connsiteY152" fmla="*/ 306645 h 1004110"/>
                    <a:gd name="connsiteX153" fmla="*/ 563313 w 728969"/>
                    <a:gd name="connsiteY153" fmla="*/ 296165 h 1004110"/>
                    <a:gd name="connsiteX154" fmla="*/ 568553 w 728969"/>
                    <a:gd name="connsiteY154" fmla="*/ 288305 h 1004110"/>
                    <a:gd name="connsiteX155" fmla="*/ 576413 w 728969"/>
                    <a:gd name="connsiteY155" fmla="*/ 283065 h 1004110"/>
                    <a:gd name="connsiteX156" fmla="*/ 579033 w 728969"/>
                    <a:gd name="connsiteY156" fmla="*/ 275205 h 1004110"/>
                    <a:gd name="connsiteX157" fmla="*/ 586893 w 728969"/>
                    <a:gd name="connsiteY157" fmla="*/ 272585 h 1004110"/>
                    <a:gd name="connsiteX158" fmla="*/ 594753 w 728969"/>
                    <a:gd name="connsiteY158" fmla="*/ 267345 h 1004110"/>
                    <a:gd name="connsiteX159" fmla="*/ 599993 w 728969"/>
                    <a:gd name="connsiteY159" fmla="*/ 259484 h 1004110"/>
                    <a:gd name="connsiteX160" fmla="*/ 607853 w 728969"/>
                    <a:gd name="connsiteY160" fmla="*/ 254244 h 1004110"/>
                    <a:gd name="connsiteX161" fmla="*/ 610474 w 728969"/>
                    <a:gd name="connsiteY161" fmla="*/ 246384 h 1004110"/>
                    <a:gd name="connsiteX162" fmla="*/ 615714 w 728969"/>
                    <a:gd name="connsiteY162" fmla="*/ 238524 h 1004110"/>
                    <a:gd name="connsiteX163" fmla="*/ 602613 w 728969"/>
                    <a:gd name="connsiteY163" fmla="*/ 214943 h 1004110"/>
                    <a:gd name="connsiteX164" fmla="*/ 605233 w 728969"/>
                    <a:gd name="connsiteY164" fmla="*/ 167782 h 1004110"/>
                    <a:gd name="connsiteX165" fmla="*/ 610474 w 728969"/>
                    <a:gd name="connsiteY165" fmla="*/ 136342 h 1004110"/>
                    <a:gd name="connsiteX166" fmla="*/ 607853 w 728969"/>
                    <a:gd name="connsiteY166" fmla="*/ 128482 h 1004110"/>
                    <a:gd name="connsiteX167" fmla="*/ 592133 w 728969"/>
                    <a:gd name="connsiteY167" fmla="*/ 123241 h 1004110"/>
                    <a:gd name="connsiteX168" fmla="*/ 584273 w 728969"/>
                    <a:gd name="connsiteY168" fmla="*/ 120621 h 1004110"/>
                    <a:gd name="connsiteX169" fmla="*/ 568553 w 728969"/>
                    <a:gd name="connsiteY169" fmla="*/ 112761 h 1004110"/>
                    <a:gd name="connsiteX170" fmla="*/ 565933 w 728969"/>
                    <a:gd name="connsiteY170" fmla="*/ 104901 h 1004110"/>
                    <a:gd name="connsiteX171" fmla="*/ 560692 w 728969"/>
                    <a:gd name="connsiteY171" fmla="*/ 99661 h 1004110"/>
                    <a:gd name="connsiteX172" fmla="*/ 544972 w 728969"/>
                    <a:gd name="connsiteY172" fmla="*/ 89181 h 1004110"/>
                    <a:gd name="connsiteX173" fmla="*/ 537112 w 728969"/>
                    <a:gd name="connsiteY173" fmla="*/ 83941 h 1004110"/>
                    <a:gd name="connsiteX174" fmla="*/ 531872 w 728969"/>
                    <a:gd name="connsiteY174" fmla="*/ 78700 h 1004110"/>
                    <a:gd name="connsiteX175" fmla="*/ 521392 w 728969"/>
                    <a:gd name="connsiteY175" fmla="*/ 62980 h 1004110"/>
                    <a:gd name="connsiteX176" fmla="*/ 516151 w 728969"/>
                    <a:gd name="connsiteY176" fmla="*/ 55120 h 1004110"/>
                    <a:gd name="connsiteX177" fmla="*/ 510911 w 728969"/>
                    <a:gd name="connsiteY177" fmla="*/ 47260 h 1004110"/>
                    <a:gd name="connsiteX178" fmla="*/ 495191 w 728969"/>
                    <a:gd name="connsiteY178" fmla="*/ 39400 h 1004110"/>
                    <a:gd name="connsiteX179" fmla="*/ 484711 w 728969"/>
                    <a:gd name="connsiteY179" fmla="*/ 26299 h 1004110"/>
                    <a:gd name="connsiteX180" fmla="*/ 466370 w 728969"/>
                    <a:gd name="connsiteY180" fmla="*/ 5339 h 1004110"/>
                    <a:gd name="connsiteX181" fmla="*/ 461130 w 728969"/>
                    <a:gd name="connsiteY181" fmla="*/ 99 h 1004110"/>
                    <a:gd name="connsiteX0" fmla="*/ 461130 w 728969"/>
                    <a:gd name="connsiteY0" fmla="*/ 99 h 1004110"/>
                    <a:gd name="connsiteX1" fmla="*/ 448030 w 728969"/>
                    <a:gd name="connsiteY1" fmla="*/ 10579 h 1004110"/>
                    <a:gd name="connsiteX2" fmla="*/ 445410 w 728969"/>
                    <a:gd name="connsiteY2" fmla="*/ 21059 h 1004110"/>
                    <a:gd name="connsiteX3" fmla="*/ 437550 w 728969"/>
                    <a:gd name="connsiteY3" fmla="*/ 49880 h 1004110"/>
                    <a:gd name="connsiteX4" fmla="*/ 427070 w 728969"/>
                    <a:gd name="connsiteY4" fmla="*/ 65600 h 1004110"/>
                    <a:gd name="connsiteX5" fmla="*/ 419209 w 728969"/>
                    <a:gd name="connsiteY5" fmla="*/ 83941 h 1004110"/>
                    <a:gd name="connsiteX6" fmla="*/ 411349 w 728969"/>
                    <a:gd name="connsiteY6" fmla="*/ 89181 h 1004110"/>
                    <a:gd name="connsiteX7" fmla="*/ 408729 w 728969"/>
                    <a:gd name="connsiteY7" fmla="*/ 104901 h 1004110"/>
                    <a:gd name="connsiteX8" fmla="*/ 413969 w 728969"/>
                    <a:gd name="connsiteY8" fmla="*/ 136342 h 1004110"/>
                    <a:gd name="connsiteX9" fmla="*/ 403489 w 728969"/>
                    <a:gd name="connsiteY9" fmla="*/ 149442 h 1004110"/>
                    <a:gd name="connsiteX10" fmla="*/ 387769 w 728969"/>
                    <a:gd name="connsiteY10" fmla="*/ 159922 h 1004110"/>
                    <a:gd name="connsiteX11" fmla="*/ 369428 w 728969"/>
                    <a:gd name="connsiteY11" fmla="*/ 183503 h 1004110"/>
                    <a:gd name="connsiteX12" fmla="*/ 353708 w 728969"/>
                    <a:gd name="connsiteY12" fmla="*/ 193983 h 1004110"/>
                    <a:gd name="connsiteX13" fmla="*/ 345848 w 728969"/>
                    <a:gd name="connsiteY13" fmla="*/ 191363 h 1004110"/>
                    <a:gd name="connsiteX14" fmla="*/ 317027 w 728969"/>
                    <a:gd name="connsiteY14" fmla="*/ 196603 h 1004110"/>
                    <a:gd name="connsiteX15" fmla="*/ 301307 w 728969"/>
                    <a:gd name="connsiteY15" fmla="*/ 201843 h 1004110"/>
                    <a:gd name="connsiteX16" fmla="*/ 293447 w 728969"/>
                    <a:gd name="connsiteY16" fmla="*/ 204463 h 1004110"/>
                    <a:gd name="connsiteX17" fmla="*/ 272486 w 728969"/>
                    <a:gd name="connsiteY17" fmla="*/ 220184 h 1004110"/>
                    <a:gd name="connsiteX18" fmla="*/ 267246 w 728969"/>
                    <a:gd name="connsiteY18" fmla="*/ 228044 h 1004110"/>
                    <a:gd name="connsiteX19" fmla="*/ 264626 w 728969"/>
                    <a:gd name="connsiteY19" fmla="*/ 235904 h 1004110"/>
                    <a:gd name="connsiteX20" fmla="*/ 267246 w 728969"/>
                    <a:gd name="connsiteY20" fmla="*/ 251624 h 1004110"/>
                    <a:gd name="connsiteX21" fmla="*/ 272486 w 728969"/>
                    <a:gd name="connsiteY21" fmla="*/ 259484 h 1004110"/>
                    <a:gd name="connsiteX22" fmla="*/ 275106 w 728969"/>
                    <a:gd name="connsiteY22" fmla="*/ 275205 h 1004110"/>
                    <a:gd name="connsiteX23" fmla="*/ 272486 w 728969"/>
                    <a:gd name="connsiteY23" fmla="*/ 283065 h 1004110"/>
                    <a:gd name="connsiteX24" fmla="*/ 264626 w 728969"/>
                    <a:gd name="connsiteY24" fmla="*/ 288305 h 1004110"/>
                    <a:gd name="connsiteX25" fmla="*/ 259386 w 728969"/>
                    <a:gd name="connsiteY25" fmla="*/ 296165 h 1004110"/>
                    <a:gd name="connsiteX26" fmla="*/ 254146 w 728969"/>
                    <a:gd name="connsiteY26" fmla="*/ 330226 h 1004110"/>
                    <a:gd name="connsiteX27" fmla="*/ 243666 w 728969"/>
                    <a:gd name="connsiteY27" fmla="*/ 345946 h 1004110"/>
                    <a:gd name="connsiteX28" fmla="*/ 235805 w 728969"/>
                    <a:gd name="connsiteY28" fmla="*/ 359047 h 1004110"/>
                    <a:gd name="connsiteX29" fmla="*/ 230565 w 728969"/>
                    <a:gd name="connsiteY29" fmla="*/ 398347 h 1004110"/>
                    <a:gd name="connsiteX30" fmla="*/ 227945 w 728969"/>
                    <a:gd name="connsiteY30" fmla="*/ 414068 h 1004110"/>
                    <a:gd name="connsiteX31" fmla="*/ 227945 w 728969"/>
                    <a:gd name="connsiteY31" fmla="*/ 463849 h 1004110"/>
                    <a:gd name="connsiteX32" fmla="*/ 235805 w 728969"/>
                    <a:gd name="connsiteY32" fmla="*/ 469089 h 1004110"/>
                    <a:gd name="connsiteX33" fmla="*/ 241045 w 728969"/>
                    <a:gd name="connsiteY33" fmla="*/ 476949 h 1004110"/>
                    <a:gd name="connsiteX34" fmla="*/ 241045 w 728969"/>
                    <a:gd name="connsiteY34" fmla="*/ 518870 h 1004110"/>
                    <a:gd name="connsiteX35" fmla="*/ 230565 w 728969"/>
                    <a:gd name="connsiteY35" fmla="*/ 516250 h 1004110"/>
                    <a:gd name="connsiteX36" fmla="*/ 209605 w 728969"/>
                    <a:gd name="connsiteY36" fmla="*/ 524110 h 1004110"/>
                    <a:gd name="connsiteX37" fmla="*/ 206985 w 728969"/>
                    <a:gd name="connsiteY37" fmla="*/ 531970 h 1004110"/>
                    <a:gd name="connsiteX38" fmla="*/ 201745 w 728969"/>
                    <a:gd name="connsiteY38" fmla="*/ 584371 h 1004110"/>
                    <a:gd name="connsiteX39" fmla="*/ 199125 w 728969"/>
                    <a:gd name="connsiteY39" fmla="*/ 602712 h 1004110"/>
                    <a:gd name="connsiteX40" fmla="*/ 201745 w 728969"/>
                    <a:gd name="connsiteY40" fmla="*/ 615812 h 1004110"/>
                    <a:gd name="connsiteX41" fmla="*/ 204365 w 728969"/>
                    <a:gd name="connsiteY41" fmla="*/ 623672 h 1004110"/>
                    <a:gd name="connsiteX42" fmla="*/ 188644 w 728969"/>
                    <a:gd name="connsiteY42" fmla="*/ 621052 h 1004110"/>
                    <a:gd name="connsiteX43" fmla="*/ 172924 w 728969"/>
                    <a:gd name="connsiteY43" fmla="*/ 628912 h 1004110"/>
                    <a:gd name="connsiteX44" fmla="*/ 170304 w 728969"/>
                    <a:gd name="connsiteY44" fmla="*/ 644633 h 1004110"/>
                    <a:gd name="connsiteX45" fmla="*/ 162444 w 728969"/>
                    <a:gd name="connsiteY45" fmla="*/ 647253 h 1004110"/>
                    <a:gd name="connsiteX46" fmla="*/ 154584 w 728969"/>
                    <a:gd name="connsiteY46" fmla="*/ 652493 h 1004110"/>
                    <a:gd name="connsiteX47" fmla="*/ 144103 w 728969"/>
                    <a:gd name="connsiteY47" fmla="*/ 665593 h 1004110"/>
                    <a:gd name="connsiteX48" fmla="*/ 128383 w 728969"/>
                    <a:gd name="connsiteY48" fmla="*/ 673453 h 1004110"/>
                    <a:gd name="connsiteX49" fmla="*/ 115283 w 728969"/>
                    <a:gd name="connsiteY49" fmla="*/ 683934 h 1004110"/>
                    <a:gd name="connsiteX50" fmla="*/ 107423 w 728969"/>
                    <a:gd name="connsiteY50" fmla="*/ 681314 h 1004110"/>
                    <a:gd name="connsiteX51" fmla="*/ 83842 w 728969"/>
                    <a:gd name="connsiteY51" fmla="*/ 691794 h 1004110"/>
                    <a:gd name="connsiteX52" fmla="*/ 75982 w 728969"/>
                    <a:gd name="connsiteY52" fmla="*/ 707514 h 1004110"/>
                    <a:gd name="connsiteX53" fmla="*/ 81222 w 728969"/>
                    <a:gd name="connsiteY53" fmla="*/ 723235 h 1004110"/>
                    <a:gd name="connsiteX54" fmla="*/ 73362 w 728969"/>
                    <a:gd name="connsiteY54" fmla="*/ 749435 h 1004110"/>
                    <a:gd name="connsiteX55" fmla="*/ 65502 w 728969"/>
                    <a:gd name="connsiteY55" fmla="*/ 754675 h 1004110"/>
                    <a:gd name="connsiteX56" fmla="*/ 49781 w 728969"/>
                    <a:gd name="connsiteY56" fmla="*/ 759915 h 1004110"/>
                    <a:gd name="connsiteX57" fmla="*/ 41921 w 728969"/>
                    <a:gd name="connsiteY57" fmla="*/ 757295 h 1004110"/>
                    <a:gd name="connsiteX58" fmla="*/ 44541 w 728969"/>
                    <a:gd name="connsiteY58" fmla="*/ 775636 h 1004110"/>
                    <a:gd name="connsiteX59" fmla="*/ 41921 w 728969"/>
                    <a:gd name="connsiteY59" fmla="*/ 783496 h 1004110"/>
                    <a:gd name="connsiteX60" fmla="*/ 23581 w 728969"/>
                    <a:gd name="connsiteY60" fmla="*/ 793976 h 1004110"/>
                    <a:gd name="connsiteX61" fmla="*/ 7860 w 728969"/>
                    <a:gd name="connsiteY61" fmla="*/ 801836 h 1004110"/>
                    <a:gd name="connsiteX62" fmla="*/ 0 w 728969"/>
                    <a:gd name="connsiteY62" fmla="*/ 817557 h 1004110"/>
                    <a:gd name="connsiteX63" fmla="*/ 2620 w 728969"/>
                    <a:gd name="connsiteY63" fmla="*/ 828037 h 1004110"/>
                    <a:gd name="connsiteX64" fmla="*/ 5240 w 728969"/>
                    <a:gd name="connsiteY64" fmla="*/ 904018 h 1004110"/>
                    <a:gd name="connsiteX65" fmla="*/ 7860 w 728969"/>
                    <a:gd name="connsiteY65" fmla="*/ 911879 h 1004110"/>
                    <a:gd name="connsiteX66" fmla="*/ 13100 w 728969"/>
                    <a:gd name="connsiteY66" fmla="*/ 930219 h 1004110"/>
                    <a:gd name="connsiteX67" fmla="*/ 20961 w 728969"/>
                    <a:gd name="connsiteY67" fmla="*/ 927599 h 1004110"/>
                    <a:gd name="connsiteX68" fmla="*/ 36681 w 728969"/>
                    <a:gd name="connsiteY68" fmla="*/ 917119 h 1004110"/>
                    <a:gd name="connsiteX69" fmla="*/ 52401 w 728969"/>
                    <a:gd name="connsiteY69" fmla="*/ 911879 h 1004110"/>
                    <a:gd name="connsiteX70" fmla="*/ 68122 w 728969"/>
                    <a:gd name="connsiteY70" fmla="*/ 904018 h 1004110"/>
                    <a:gd name="connsiteX71" fmla="*/ 96942 w 728969"/>
                    <a:gd name="connsiteY71" fmla="*/ 906639 h 1004110"/>
                    <a:gd name="connsiteX72" fmla="*/ 115283 w 728969"/>
                    <a:gd name="connsiteY72" fmla="*/ 911879 h 1004110"/>
                    <a:gd name="connsiteX73" fmla="*/ 128383 w 728969"/>
                    <a:gd name="connsiteY73" fmla="*/ 909259 h 1004110"/>
                    <a:gd name="connsiteX74" fmla="*/ 154584 w 728969"/>
                    <a:gd name="connsiteY74" fmla="*/ 906639 h 1004110"/>
                    <a:gd name="connsiteX75" fmla="*/ 157204 w 728969"/>
                    <a:gd name="connsiteY75" fmla="*/ 898778 h 1004110"/>
                    <a:gd name="connsiteX76" fmla="*/ 199125 w 728969"/>
                    <a:gd name="connsiteY76" fmla="*/ 896158 h 1004110"/>
                    <a:gd name="connsiteX77" fmla="*/ 206985 w 728969"/>
                    <a:gd name="connsiteY77" fmla="*/ 893538 h 1004110"/>
                    <a:gd name="connsiteX78" fmla="*/ 259386 w 728969"/>
                    <a:gd name="connsiteY78" fmla="*/ 893538 h 1004110"/>
                    <a:gd name="connsiteX79" fmla="*/ 267246 w 728969"/>
                    <a:gd name="connsiteY79" fmla="*/ 896158 h 1004110"/>
                    <a:gd name="connsiteX80" fmla="*/ 314407 w 728969"/>
                    <a:gd name="connsiteY80" fmla="*/ 893538 h 1004110"/>
                    <a:gd name="connsiteX81" fmla="*/ 330127 w 728969"/>
                    <a:gd name="connsiteY81" fmla="*/ 888298 h 1004110"/>
                    <a:gd name="connsiteX82" fmla="*/ 337988 w 728969"/>
                    <a:gd name="connsiteY82" fmla="*/ 885678 h 1004110"/>
                    <a:gd name="connsiteX83" fmla="*/ 353708 w 728969"/>
                    <a:gd name="connsiteY83" fmla="*/ 896158 h 1004110"/>
                    <a:gd name="connsiteX84" fmla="*/ 369428 w 728969"/>
                    <a:gd name="connsiteY84" fmla="*/ 901398 h 1004110"/>
                    <a:gd name="connsiteX85" fmla="*/ 377288 w 728969"/>
                    <a:gd name="connsiteY85" fmla="*/ 904018 h 1004110"/>
                    <a:gd name="connsiteX86" fmla="*/ 403489 w 728969"/>
                    <a:gd name="connsiteY86" fmla="*/ 911879 h 1004110"/>
                    <a:gd name="connsiteX87" fmla="*/ 411349 w 728969"/>
                    <a:gd name="connsiteY87" fmla="*/ 917119 h 1004110"/>
                    <a:gd name="connsiteX88" fmla="*/ 437550 w 728969"/>
                    <a:gd name="connsiteY88" fmla="*/ 924979 h 1004110"/>
                    <a:gd name="connsiteX89" fmla="*/ 450650 w 728969"/>
                    <a:gd name="connsiteY89" fmla="*/ 945939 h 1004110"/>
                    <a:gd name="connsiteX90" fmla="*/ 458510 w 728969"/>
                    <a:gd name="connsiteY90" fmla="*/ 948559 h 1004110"/>
                    <a:gd name="connsiteX91" fmla="*/ 468990 w 728969"/>
                    <a:gd name="connsiteY91" fmla="*/ 945939 h 1004110"/>
                    <a:gd name="connsiteX92" fmla="*/ 484711 w 728969"/>
                    <a:gd name="connsiteY92" fmla="*/ 940699 h 1004110"/>
                    <a:gd name="connsiteX93" fmla="*/ 497811 w 728969"/>
                    <a:gd name="connsiteY93" fmla="*/ 930219 h 1004110"/>
                    <a:gd name="connsiteX94" fmla="*/ 505671 w 728969"/>
                    <a:gd name="connsiteY94" fmla="*/ 932839 h 1004110"/>
                    <a:gd name="connsiteX95" fmla="*/ 518772 w 728969"/>
                    <a:gd name="connsiteY95" fmla="*/ 930219 h 1004110"/>
                    <a:gd name="connsiteX96" fmla="*/ 524012 w 728969"/>
                    <a:gd name="connsiteY96" fmla="*/ 938079 h 1004110"/>
                    <a:gd name="connsiteX97" fmla="*/ 529252 w 728969"/>
                    <a:gd name="connsiteY97" fmla="*/ 953800 h 1004110"/>
                    <a:gd name="connsiteX98" fmla="*/ 531872 w 728969"/>
                    <a:gd name="connsiteY98" fmla="*/ 972140 h 1004110"/>
                    <a:gd name="connsiteX99" fmla="*/ 539732 w 728969"/>
                    <a:gd name="connsiteY99" fmla="*/ 982620 h 1004110"/>
                    <a:gd name="connsiteX100" fmla="*/ 563313 w 728969"/>
                    <a:gd name="connsiteY100" fmla="*/ 995720 h 1004110"/>
                    <a:gd name="connsiteX101" fmla="*/ 581653 w 728969"/>
                    <a:gd name="connsiteY101" fmla="*/ 998341 h 1004110"/>
                    <a:gd name="connsiteX102" fmla="*/ 631434 w 728969"/>
                    <a:gd name="connsiteY102" fmla="*/ 1000961 h 1004110"/>
                    <a:gd name="connsiteX103" fmla="*/ 655015 w 728969"/>
                    <a:gd name="connsiteY103" fmla="*/ 993100 h 1004110"/>
                    <a:gd name="connsiteX104" fmla="*/ 662875 w 728969"/>
                    <a:gd name="connsiteY104" fmla="*/ 990480 h 1004110"/>
                    <a:gd name="connsiteX105" fmla="*/ 681215 w 728969"/>
                    <a:gd name="connsiteY105" fmla="*/ 982620 h 1004110"/>
                    <a:gd name="connsiteX106" fmla="*/ 678595 w 728969"/>
                    <a:gd name="connsiteY106" fmla="*/ 956420 h 1004110"/>
                    <a:gd name="connsiteX107" fmla="*/ 681215 w 728969"/>
                    <a:gd name="connsiteY107" fmla="*/ 938079 h 1004110"/>
                    <a:gd name="connsiteX108" fmla="*/ 689075 w 728969"/>
                    <a:gd name="connsiteY108" fmla="*/ 911879 h 1004110"/>
                    <a:gd name="connsiteX109" fmla="*/ 694315 w 728969"/>
                    <a:gd name="connsiteY109" fmla="*/ 896158 h 1004110"/>
                    <a:gd name="connsiteX110" fmla="*/ 699555 w 728969"/>
                    <a:gd name="connsiteY110" fmla="*/ 888298 h 1004110"/>
                    <a:gd name="connsiteX111" fmla="*/ 710036 w 728969"/>
                    <a:gd name="connsiteY111" fmla="*/ 875198 h 1004110"/>
                    <a:gd name="connsiteX112" fmla="*/ 715276 w 728969"/>
                    <a:gd name="connsiteY112" fmla="*/ 859477 h 1004110"/>
                    <a:gd name="connsiteX113" fmla="*/ 717896 w 728969"/>
                    <a:gd name="connsiteY113" fmla="*/ 851617 h 1004110"/>
                    <a:gd name="connsiteX114" fmla="*/ 725756 w 728969"/>
                    <a:gd name="connsiteY114" fmla="*/ 812316 h 1004110"/>
                    <a:gd name="connsiteX115" fmla="*/ 728376 w 728969"/>
                    <a:gd name="connsiteY115" fmla="*/ 801836 h 1004110"/>
                    <a:gd name="connsiteX116" fmla="*/ 725756 w 728969"/>
                    <a:gd name="connsiteY116" fmla="*/ 778256 h 1004110"/>
                    <a:gd name="connsiteX117" fmla="*/ 699555 w 728969"/>
                    <a:gd name="connsiteY117" fmla="*/ 775636 h 1004110"/>
                    <a:gd name="connsiteX118" fmla="*/ 691695 w 728969"/>
                    <a:gd name="connsiteY118" fmla="*/ 773016 h 1004110"/>
                    <a:gd name="connsiteX119" fmla="*/ 662875 w 728969"/>
                    <a:gd name="connsiteY119" fmla="*/ 765155 h 1004110"/>
                    <a:gd name="connsiteX120" fmla="*/ 647154 w 728969"/>
                    <a:gd name="connsiteY120" fmla="*/ 757295 h 1004110"/>
                    <a:gd name="connsiteX121" fmla="*/ 631434 w 728969"/>
                    <a:gd name="connsiteY121" fmla="*/ 746815 h 1004110"/>
                    <a:gd name="connsiteX122" fmla="*/ 623574 w 728969"/>
                    <a:gd name="connsiteY122" fmla="*/ 738955 h 1004110"/>
                    <a:gd name="connsiteX123" fmla="*/ 615714 w 728969"/>
                    <a:gd name="connsiteY123" fmla="*/ 736335 h 1004110"/>
                    <a:gd name="connsiteX124" fmla="*/ 607853 w 728969"/>
                    <a:gd name="connsiteY124" fmla="*/ 731095 h 1004110"/>
                    <a:gd name="connsiteX125" fmla="*/ 602613 w 728969"/>
                    <a:gd name="connsiteY125" fmla="*/ 723235 h 1004110"/>
                    <a:gd name="connsiteX126" fmla="*/ 597373 w 728969"/>
                    <a:gd name="connsiteY126" fmla="*/ 717994 h 1004110"/>
                    <a:gd name="connsiteX127" fmla="*/ 581653 w 728969"/>
                    <a:gd name="connsiteY127" fmla="*/ 686554 h 1004110"/>
                    <a:gd name="connsiteX128" fmla="*/ 568553 w 728969"/>
                    <a:gd name="connsiteY128" fmla="*/ 676073 h 1004110"/>
                    <a:gd name="connsiteX129" fmla="*/ 565933 w 728969"/>
                    <a:gd name="connsiteY129" fmla="*/ 668213 h 1004110"/>
                    <a:gd name="connsiteX130" fmla="*/ 555452 w 728969"/>
                    <a:gd name="connsiteY130" fmla="*/ 652493 h 1004110"/>
                    <a:gd name="connsiteX131" fmla="*/ 542352 w 728969"/>
                    <a:gd name="connsiteY131" fmla="*/ 628912 h 1004110"/>
                    <a:gd name="connsiteX132" fmla="*/ 534253 w 728969"/>
                    <a:gd name="connsiteY132" fmla="*/ 608668 h 1004110"/>
                    <a:gd name="connsiteX133" fmla="*/ 533776 w 728969"/>
                    <a:gd name="connsiteY133" fmla="*/ 586521 h 1004110"/>
                    <a:gd name="connsiteX134" fmla="*/ 521392 w 728969"/>
                    <a:gd name="connsiteY134" fmla="*/ 542451 h 1004110"/>
                    <a:gd name="connsiteX135" fmla="*/ 516151 w 728969"/>
                    <a:gd name="connsiteY135" fmla="*/ 526730 h 1004110"/>
                    <a:gd name="connsiteX136" fmla="*/ 508291 w 728969"/>
                    <a:gd name="connsiteY136" fmla="*/ 497910 h 1004110"/>
                    <a:gd name="connsiteX137" fmla="*/ 503051 w 728969"/>
                    <a:gd name="connsiteY137" fmla="*/ 492669 h 1004110"/>
                    <a:gd name="connsiteX138" fmla="*/ 500431 w 728969"/>
                    <a:gd name="connsiteY138" fmla="*/ 455989 h 1004110"/>
                    <a:gd name="connsiteX139" fmla="*/ 495191 w 728969"/>
                    <a:gd name="connsiteY139" fmla="*/ 440268 h 1004110"/>
                    <a:gd name="connsiteX140" fmla="*/ 492571 w 728969"/>
                    <a:gd name="connsiteY140" fmla="*/ 421928 h 1004110"/>
                    <a:gd name="connsiteX141" fmla="*/ 489951 w 728969"/>
                    <a:gd name="connsiteY141" fmla="*/ 414068 h 1004110"/>
                    <a:gd name="connsiteX142" fmla="*/ 479471 w 728969"/>
                    <a:gd name="connsiteY142" fmla="*/ 374767 h 1004110"/>
                    <a:gd name="connsiteX143" fmla="*/ 471611 w 728969"/>
                    <a:gd name="connsiteY143" fmla="*/ 369527 h 1004110"/>
                    <a:gd name="connsiteX144" fmla="*/ 471611 w 728969"/>
                    <a:gd name="connsiteY144" fmla="*/ 351186 h 1004110"/>
                    <a:gd name="connsiteX145" fmla="*/ 479471 w 728969"/>
                    <a:gd name="connsiteY145" fmla="*/ 348566 h 1004110"/>
                    <a:gd name="connsiteX146" fmla="*/ 503051 w 728969"/>
                    <a:gd name="connsiteY146" fmla="*/ 351186 h 1004110"/>
                    <a:gd name="connsiteX147" fmla="*/ 508291 w 728969"/>
                    <a:gd name="connsiteY147" fmla="*/ 335466 h 1004110"/>
                    <a:gd name="connsiteX148" fmla="*/ 510911 w 728969"/>
                    <a:gd name="connsiteY148" fmla="*/ 327606 h 1004110"/>
                    <a:gd name="connsiteX149" fmla="*/ 518772 w 728969"/>
                    <a:gd name="connsiteY149" fmla="*/ 324986 h 1004110"/>
                    <a:gd name="connsiteX150" fmla="*/ 534492 w 728969"/>
                    <a:gd name="connsiteY150" fmla="*/ 314506 h 1004110"/>
                    <a:gd name="connsiteX151" fmla="*/ 539732 w 728969"/>
                    <a:gd name="connsiteY151" fmla="*/ 309265 h 1004110"/>
                    <a:gd name="connsiteX152" fmla="*/ 547592 w 728969"/>
                    <a:gd name="connsiteY152" fmla="*/ 306645 h 1004110"/>
                    <a:gd name="connsiteX153" fmla="*/ 563313 w 728969"/>
                    <a:gd name="connsiteY153" fmla="*/ 296165 h 1004110"/>
                    <a:gd name="connsiteX154" fmla="*/ 568553 w 728969"/>
                    <a:gd name="connsiteY154" fmla="*/ 288305 h 1004110"/>
                    <a:gd name="connsiteX155" fmla="*/ 576413 w 728969"/>
                    <a:gd name="connsiteY155" fmla="*/ 283065 h 1004110"/>
                    <a:gd name="connsiteX156" fmla="*/ 579033 w 728969"/>
                    <a:gd name="connsiteY156" fmla="*/ 275205 h 1004110"/>
                    <a:gd name="connsiteX157" fmla="*/ 586893 w 728969"/>
                    <a:gd name="connsiteY157" fmla="*/ 272585 h 1004110"/>
                    <a:gd name="connsiteX158" fmla="*/ 594753 w 728969"/>
                    <a:gd name="connsiteY158" fmla="*/ 267345 h 1004110"/>
                    <a:gd name="connsiteX159" fmla="*/ 599993 w 728969"/>
                    <a:gd name="connsiteY159" fmla="*/ 259484 h 1004110"/>
                    <a:gd name="connsiteX160" fmla="*/ 607853 w 728969"/>
                    <a:gd name="connsiteY160" fmla="*/ 254244 h 1004110"/>
                    <a:gd name="connsiteX161" fmla="*/ 610474 w 728969"/>
                    <a:gd name="connsiteY161" fmla="*/ 246384 h 1004110"/>
                    <a:gd name="connsiteX162" fmla="*/ 615714 w 728969"/>
                    <a:gd name="connsiteY162" fmla="*/ 238524 h 1004110"/>
                    <a:gd name="connsiteX163" fmla="*/ 602613 w 728969"/>
                    <a:gd name="connsiteY163" fmla="*/ 214943 h 1004110"/>
                    <a:gd name="connsiteX164" fmla="*/ 605233 w 728969"/>
                    <a:gd name="connsiteY164" fmla="*/ 167782 h 1004110"/>
                    <a:gd name="connsiteX165" fmla="*/ 610474 w 728969"/>
                    <a:gd name="connsiteY165" fmla="*/ 136342 h 1004110"/>
                    <a:gd name="connsiteX166" fmla="*/ 607853 w 728969"/>
                    <a:gd name="connsiteY166" fmla="*/ 128482 h 1004110"/>
                    <a:gd name="connsiteX167" fmla="*/ 592133 w 728969"/>
                    <a:gd name="connsiteY167" fmla="*/ 123241 h 1004110"/>
                    <a:gd name="connsiteX168" fmla="*/ 584273 w 728969"/>
                    <a:gd name="connsiteY168" fmla="*/ 120621 h 1004110"/>
                    <a:gd name="connsiteX169" fmla="*/ 568553 w 728969"/>
                    <a:gd name="connsiteY169" fmla="*/ 112761 h 1004110"/>
                    <a:gd name="connsiteX170" fmla="*/ 565933 w 728969"/>
                    <a:gd name="connsiteY170" fmla="*/ 104901 h 1004110"/>
                    <a:gd name="connsiteX171" fmla="*/ 560692 w 728969"/>
                    <a:gd name="connsiteY171" fmla="*/ 99661 h 1004110"/>
                    <a:gd name="connsiteX172" fmla="*/ 544972 w 728969"/>
                    <a:gd name="connsiteY172" fmla="*/ 89181 h 1004110"/>
                    <a:gd name="connsiteX173" fmla="*/ 537112 w 728969"/>
                    <a:gd name="connsiteY173" fmla="*/ 83941 h 1004110"/>
                    <a:gd name="connsiteX174" fmla="*/ 531872 w 728969"/>
                    <a:gd name="connsiteY174" fmla="*/ 78700 h 1004110"/>
                    <a:gd name="connsiteX175" fmla="*/ 521392 w 728969"/>
                    <a:gd name="connsiteY175" fmla="*/ 62980 h 1004110"/>
                    <a:gd name="connsiteX176" fmla="*/ 516151 w 728969"/>
                    <a:gd name="connsiteY176" fmla="*/ 55120 h 1004110"/>
                    <a:gd name="connsiteX177" fmla="*/ 510911 w 728969"/>
                    <a:gd name="connsiteY177" fmla="*/ 47260 h 1004110"/>
                    <a:gd name="connsiteX178" fmla="*/ 495191 w 728969"/>
                    <a:gd name="connsiteY178" fmla="*/ 39400 h 1004110"/>
                    <a:gd name="connsiteX179" fmla="*/ 484711 w 728969"/>
                    <a:gd name="connsiteY179" fmla="*/ 26299 h 1004110"/>
                    <a:gd name="connsiteX180" fmla="*/ 466370 w 728969"/>
                    <a:gd name="connsiteY180" fmla="*/ 5339 h 1004110"/>
                    <a:gd name="connsiteX181" fmla="*/ 461130 w 728969"/>
                    <a:gd name="connsiteY181" fmla="*/ 99 h 1004110"/>
                    <a:gd name="connsiteX0" fmla="*/ 461130 w 728969"/>
                    <a:gd name="connsiteY0" fmla="*/ 99 h 1004110"/>
                    <a:gd name="connsiteX1" fmla="*/ 448030 w 728969"/>
                    <a:gd name="connsiteY1" fmla="*/ 10579 h 1004110"/>
                    <a:gd name="connsiteX2" fmla="*/ 445410 w 728969"/>
                    <a:gd name="connsiteY2" fmla="*/ 21059 h 1004110"/>
                    <a:gd name="connsiteX3" fmla="*/ 437550 w 728969"/>
                    <a:gd name="connsiteY3" fmla="*/ 49880 h 1004110"/>
                    <a:gd name="connsiteX4" fmla="*/ 427070 w 728969"/>
                    <a:gd name="connsiteY4" fmla="*/ 65600 h 1004110"/>
                    <a:gd name="connsiteX5" fmla="*/ 419209 w 728969"/>
                    <a:gd name="connsiteY5" fmla="*/ 83941 h 1004110"/>
                    <a:gd name="connsiteX6" fmla="*/ 411349 w 728969"/>
                    <a:gd name="connsiteY6" fmla="*/ 89181 h 1004110"/>
                    <a:gd name="connsiteX7" fmla="*/ 408729 w 728969"/>
                    <a:gd name="connsiteY7" fmla="*/ 104901 h 1004110"/>
                    <a:gd name="connsiteX8" fmla="*/ 413969 w 728969"/>
                    <a:gd name="connsiteY8" fmla="*/ 136342 h 1004110"/>
                    <a:gd name="connsiteX9" fmla="*/ 403489 w 728969"/>
                    <a:gd name="connsiteY9" fmla="*/ 149442 h 1004110"/>
                    <a:gd name="connsiteX10" fmla="*/ 387769 w 728969"/>
                    <a:gd name="connsiteY10" fmla="*/ 159922 h 1004110"/>
                    <a:gd name="connsiteX11" fmla="*/ 369428 w 728969"/>
                    <a:gd name="connsiteY11" fmla="*/ 183503 h 1004110"/>
                    <a:gd name="connsiteX12" fmla="*/ 353708 w 728969"/>
                    <a:gd name="connsiteY12" fmla="*/ 193983 h 1004110"/>
                    <a:gd name="connsiteX13" fmla="*/ 345848 w 728969"/>
                    <a:gd name="connsiteY13" fmla="*/ 191363 h 1004110"/>
                    <a:gd name="connsiteX14" fmla="*/ 317027 w 728969"/>
                    <a:gd name="connsiteY14" fmla="*/ 196603 h 1004110"/>
                    <a:gd name="connsiteX15" fmla="*/ 301307 w 728969"/>
                    <a:gd name="connsiteY15" fmla="*/ 201843 h 1004110"/>
                    <a:gd name="connsiteX16" fmla="*/ 293447 w 728969"/>
                    <a:gd name="connsiteY16" fmla="*/ 204463 h 1004110"/>
                    <a:gd name="connsiteX17" fmla="*/ 272486 w 728969"/>
                    <a:gd name="connsiteY17" fmla="*/ 220184 h 1004110"/>
                    <a:gd name="connsiteX18" fmla="*/ 267246 w 728969"/>
                    <a:gd name="connsiteY18" fmla="*/ 228044 h 1004110"/>
                    <a:gd name="connsiteX19" fmla="*/ 264626 w 728969"/>
                    <a:gd name="connsiteY19" fmla="*/ 235904 h 1004110"/>
                    <a:gd name="connsiteX20" fmla="*/ 267246 w 728969"/>
                    <a:gd name="connsiteY20" fmla="*/ 251624 h 1004110"/>
                    <a:gd name="connsiteX21" fmla="*/ 272486 w 728969"/>
                    <a:gd name="connsiteY21" fmla="*/ 259484 h 1004110"/>
                    <a:gd name="connsiteX22" fmla="*/ 275106 w 728969"/>
                    <a:gd name="connsiteY22" fmla="*/ 275205 h 1004110"/>
                    <a:gd name="connsiteX23" fmla="*/ 272486 w 728969"/>
                    <a:gd name="connsiteY23" fmla="*/ 283065 h 1004110"/>
                    <a:gd name="connsiteX24" fmla="*/ 264626 w 728969"/>
                    <a:gd name="connsiteY24" fmla="*/ 288305 h 1004110"/>
                    <a:gd name="connsiteX25" fmla="*/ 259386 w 728969"/>
                    <a:gd name="connsiteY25" fmla="*/ 296165 h 1004110"/>
                    <a:gd name="connsiteX26" fmla="*/ 254146 w 728969"/>
                    <a:gd name="connsiteY26" fmla="*/ 330226 h 1004110"/>
                    <a:gd name="connsiteX27" fmla="*/ 243666 w 728969"/>
                    <a:gd name="connsiteY27" fmla="*/ 345946 h 1004110"/>
                    <a:gd name="connsiteX28" fmla="*/ 235805 w 728969"/>
                    <a:gd name="connsiteY28" fmla="*/ 359047 h 1004110"/>
                    <a:gd name="connsiteX29" fmla="*/ 230565 w 728969"/>
                    <a:gd name="connsiteY29" fmla="*/ 398347 h 1004110"/>
                    <a:gd name="connsiteX30" fmla="*/ 227945 w 728969"/>
                    <a:gd name="connsiteY30" fmla="*/ 414068 h 1004110"/>
                    <a:gd name="connsiteX31" fmla="*/ 227945 w 728969"/>
                    <a:gd name="connsiteY31" fmla="*/ 463849 h 1004110"/>
                    <a:gd name="connsiteX32" fmla="*/ 235805 w 728969"/>
                    <a:gd name="connsiteY32" fmla="*/ 469089 h 1004110"/>
                    <a:gd name="connsiteX33" fmla="*/ 241045 w 728969"/>
                    <a:gd name="connsiteY33" fmla="*/ 476949 h 1004110"/>
                    <a:gd name="connsiteX34" fmla="*/ 241045 w 728969"/>
                    <a:gd name="connsiteY34" fmla="*/ 518870 h 1004110"/>
                    <a:gd name="connsiteX35" fmla="*/ 230565 w 728969"/>
                    <a:gd name="connsiteY35" fmla="*/ 516250 h 1004110"/>
                    <a:gd name="connsiteX36" fmla="*/ 209605 w 728969"/>
                    <a:gd name="connsiteY36" fmla="*/ 524110 h 1004110"/>
                    <a:gd name="connsiteX37" fmla="*/ 206985 w 728969"/>
                    <a:gd name="connsiteY37" fmla="*/ 531970 h 1004110"/>
                    <a:gd name="connsiteX38" fmla="*/ 201745 w 728969"/>
                    <a:gd name="connsiteY38" fmla="*/ 584371 h 1004110"/>
                    <a:gd name="connsiteX39" fmla="*/ 199125 w 728969"/>
                    <a:gd name="connsiteY39" fmla="*/ 602712 h 1004110"/>
                    <a:gd name="connsiteX40" fmla="*/ 201745 w 728969"/>
                    <a:gd name="connsiteY40" fmla="*/ 615812 h 1004110"/>
                    <a:gd name="connsiteX41" fmla="*/ 204365 w 728969"/>
                    <a:gd name="connsiteY41" fmla="*/ 623672 h 1004110"/>
                    <a:gd name="connsiteX42" fmla="*/ 188644 w 728969"/>
                    <a:gd name="connsiteY42" fmla="*/ 621052 h 1004110"/>
                    <a:gd name="connsiteX43" fmla="*/ 172924 w 728969"/>
                    <a:gd name="connsiteY43" fmla="*/ 628912 h 1004110"/>
                    <a:gd name="connsiteX44" fmla="*/ 170304 w 728969"/>
                    <a:gd name="connsiteY44" fmla="*/ 644633 h 1004110"/>
                    <a:gd name="connsiteX45" fmla="*/ 162444 w 728969"/>
                    <a:gd name="connsiteY45" fmla="*/ 647253 h 1004110"/>
                    <a:gd name="connsiteX46" fmla="*/ 154584 w 728969"/>
                    <a:gd name="connsiteY46" fmla="*/ 652493 h 1004110"/>
                    <a:gd name="connsiteX47" fmla="*/ 144103 w 728969"/>
                    <a:gd name="connsiteY47" fmla="*/ 665593 h 1004110"/>
                    <a:gd name="connsiteX48" fmla="*/ 128383 w 728969"/>
                    <a:gd name="connsiteY48" fmla="*/ 673453 h 1004110"/>
                    <a:gd name="connsiteX49" fmla="*/ 115283 w 728969"/>
                    <a:gd name="connsiteY49" fmla="*/ 683934 h 1004110"/>
                    <a:gd name="connsiteX50" fmla="*/ 107423 w 728969"/>
                    <a:gd name="connsiteY50" fmla="*/ 681314 h 1004110"/>
                    <a:gd name="connsiteX51" fmla="*/ 83842 w 728969"/>
                    <a:gd name="connsiteY51" fmla="*/ 691794 h 1004110"/>
                    <a:gd name="connsiteX52" fmla="*/ 75982 w 728969"/>
                    <a:gd name="connsiteY52" fmla="*/ 707514 h 1004110"/>
                    <a:gd name="connsiteX53" fmla="*/ 81222 w 728969"/>
                    <a:gd name="connsiteY53" fmla="*/ 723235 h 1004110"/>
                    <a:gd name="connsiteX54" fmla="*/ 73362 w 728969"/>
                    <a:gd name="connsiteY54" fmla="*/ 749435 h 1004110"/>
                    <a:gd name="connsiteX55" fmla="*/ 65502 w 728969"/>
                    <a:gd name="connsiteY55" fmla="*/ 754675 h 1004110"/>
                    <a:gd name="connsiteX56" fmla="*/ 49781 w 728969"/>
                    <a:gd name="connsiteY56" fmla="*/ 759915 h 1004110"/>
                    <a:gd name="connsiteX57" fmla="*/ 41921 w 728969"/>
                    <a:gd name="connsiteY57" fmla="*/ 757295 h 1004110"/>
                    <a:gd name="connsiteX58" fmla="*/ 44541 w 728969"/>
                    <a:gd name="connsiteY58" fmla="*/ 775636 h 1004110"/>
                    <a:gd name="connsiteX59" fmla="*/ 41921 w 728969"/>
                    <a:gd name="connsiteY59" fmla="*/ 783496 h 1004110"/>
                    <a:gd name="connsiteX60" fmla="*/ 23581 w 728969"/>
                    <a:gd name="connsiteY60" fmla="*/ 793976 h 1004110"/>
                    <a:gd name="connsiteX61" fmla="*/ 7860 w 728969"/>
                    <a:gd name="connsiteY61" fmla="*/ 801836 h 1004110"/>
                    <a:gd name="connsiteX62" fmla="*/ 0 w 728969"/>
                    <a:gd name="connsiteY62" fmla="*/ 817557 h 1004110"/>
                    <a:gd name="connsiteX63" fmla="*/ 2620 w 728969"/>
                    <a:gd name="connsiteY63" fmla="*/ 828037 h 1004110"/>
                    <a:gd name="connsiteX64" fmla="*/ 5240 w 728969"/>
                    <a:gd name="connsiteY64" fmla="*/ 904018 h 1004110"/>
                    <a:gd name="connsiteX65" fmla="*/ 7860 w 728969"/>
                    <a:gd name="connsiteY65" fmla="*/ 911879 h 1004110"/>
                    <a:gd name="connsiteX66" fmla="*/ 13100 w 728969"/>
                    <a:gd name="connsiteY66" fmla="*/ 930219 h 1004110"/>
                    <a:gd name="connsiteX67" fmla="*/ 20961 w 728969"/>
                    <a:gd name="connsiteY67" fmla="*/ 927599 h 1004110"/>
                    <a:gd name="connsiteX68" fmla="*/ 36681 w 728969"/>
                    <a:gd name="connsiteY68" fmla="*/ 917119 h 1004110"/>
                    <a:gd name="connsiteX69" fmla="*/ 52401 w 728969"/>
                    <a:gd name="connsiteY69" fmla="*/ 911879 h 1004110"/>
                    <a:gd name="connsiteX70" fmla="*/ 68122 w 728969"/>
                    <a:gd name="connsiteY70" fmla="*/ 904018 h 1004110"/>
                    <a:gd name="connsiteX71" fmla="*/ 96942 w 728969"/>
                    <a:gd name="connsiteY71" fmla="*/ 906639 h 1004110"/>
                    <a:gd name="connsiteX72" fmla="*/ 115283 w 728969"/>
                    <a:gd name="connsiteY72" fmla="*/ 911879 h 1004110"/>
                    <a:gd name="connsiteX73" fmla="*/ 128383 w 728969"/>
                    <a:gd name="connsiteY73" fmla="*/ 909259 h 1004110"/>
                    <a:gd name="connsiteX74" fmla="*/ 154584 w 728969"/>
                    <a:gd name="connsiteY74" fmla="*/ 906639 h 1004110"/>
                    <a:gd name="connsiteX75" fmla="*/ 157204 w 728969"/>
                    <a:gd name="connsiteY75" fmla="*/ 898778 h 1004110"/>
                    <a:gd name="connsiteX76" fmla="*/ 199125 w 728969"/>
                    <a:gd name="connsiteY76" fmla="*/ 896158 h 1004110"/>
                    <a:gd name="connsiteX77" fmla="*/ 206985 w 728969"/>
                    <a:gd name="connsiteY77" fmla="*/ 893538 h 1004110"/>
                    <a:gd name="connsiteX78" fmla="*/ 259386 w 728969"/>
                    <a:gd name="connsiteY78" fmla="*/ 893538 h 1004110"/>
                    <a:gd name="connsiteX79" fmla="*/ 267246 w 728969"/>
                    <a:gd name="connsiteY79" fmla="*/ 896158 h 1004110"/>
                    <a:gd name="connsiteX80" fmla="*/ 314407 w 728969"/>
                    <a:gd name="connsiteY80" fmla="*/ 893538 h 1004110"/>
                    <a:gd name="connsiteX81" fmla="*/ 330127 w 728969"/>
                    <a:gd name="connsiteY81" fmla="*/ 888298 h 1004110"/>
                    <a:gd name="connsiteX82" fmla="*/ 337988 w 728969"/>
                    <a:gd name="connsiteY82" fmla="*/ 885678 h 1004110"/>
                    <a:gd name="connsiteX83" fmla="*/ 353708 w 728969"/>
                    <a:gd name="connsiteY83" fmla="*/ 896158 h 1004110"/>
                    <a:gd name="connsiteX84" fmla="*/ 369428 w 728969"/>
                    <a:gd name="connsiteY84" fmla="*/ 901398 h 1004110"/>
                    <a:gd name="connsiteX85" fmla="*/ 377288 w 728969"/>
                    <a:gd name="connsiteY85" fmla="*/ 904018 h 1004110"/>
                    <a:gd name="connsiteX86" fmla="*/ 403489 w 728969"/>
                    <a:gd name="connsiteY86" fmla="*/ 911879 h 1004110"/>
                    <a:gd name="connsiteX87" fmla="*/ 411349 w 728969"/>
                    <a:gd name="connsiteY87" fmla="*/ 917119 h 1004110"/>
                    <a:gd name="connsiteX88" fmla="*/ 437550 w 728969"/>
                    <a:gd name="connsiteY88" fmla="*/ 924979 h 1004110"/>
                    <a:gd name="connsiteX89" fmla="*/ 450650 w 728969"/>
                    <a:gd name="connsiteY89" fmla="*/ 945939 h 1004110"/>
                    <a:gd name="connsiteX90" fmla="*/ 458510 w 728969"/>
                    <a:gd name="connsiteY90" fmla="*/ 948559 h 1004110"/>
                    <a:gd name="connsiteX91" fmla="*/ 468990 w 728969"/>
                    <a:gd name="connsiteY91" fmla="*/ 945939 h 1004110"/>
                    <a:gd name="connsiteX92" fmla="*/ 484711 w 728969"/>
                    <a:gd name="connsiteY92" fmla="*/ 940699 h 1004110"/>
                    <a:gd name="connsiteX93" fmla="*/ 497811 w 728969"/>
                    <a:gd name="connsiteY93" fmla="*/ 930219 h 1004110"/>
                    <a:gd name="connsiteX94" fmla="*/ 505671 w 728969"/>
                    <a:gd name="connsiteY94" fmla="*/ 932839 h 1004110"/>
                    <a:gd name="connsiteX95" fmla="*/ 518772 w 728969"/>
                    <a:gd name="connsiteY95" fmla="*/ 930219 h 1004110"/>
                    <a:gd name="connsiteX96" fmla="*/ 524012 w 728969"/>
                    <a:gd name="connsiteY96" fmla="*/ 938079 h 1004110"/>
                    <a:gd name="connsiteX97" fmla="*/ 529252 w 728969"/>
                    <a:gd name="connsiteY97" fmla="*/ 953800 h 1004110"/>
                    <a:gd name="connsiteX98" fmla="*/ 531872 w 728969"/>
                    <a:gd name="connsiteY98" fmla="*/ 972140 h 1004110"/>
                    <a:gd name="connsiteX99" fmla="*/ 539732 w 728969"/>
                    <a:gd name="connsiteY99" fmla="*/ 982620 h 1004110"/>
                    <a:gd name="connsiteX100" fmla="*/ 563313 w 728969"/>
                    <a:gd name="connsiteY100" fmla="*/ 995720 h 1004110"/>
                    <a:gd name="connsiteX101" fmla="*/ 581653 w 728969"/>
                    <a:gd name="connsiteY101" fmla="*/ 998341 h 1004110"/>
                    <a:gd name="connsiteX102" fmla="*/ 631434 w 728969"/>
                    <a:gd name="connsiteY102" fmla="*/ 1000961 h 1004110"/>
                    <a:gd name="connsiteX103" fmla="*/ 655015 w 728969"/>
                    <a:gd name="connsiteY103" fmla="*/ 993100 h 1004110"/>
                    <a:gd name="connsiteX104" fmla="*/ 662875 w 728969"/>
                    <a:gd name="connsiteY104" fmla="*/ 990480 h 1004110"/>
                    <a:gd name="connsiteX105" fmla="*/ 681215 w 728969"/>
                    <a:gd name="connsiteY105" fmla="*/ 982620 h 1004110"/>
                    <a:gd name="connsiteX106" fmla="*/ 678595 w 728969"/>
                    <a:gd name="connsiteY106" fmla="*/ 956420 h 1004110"/>
                    <a:gd name="connsiteX107" fmla="*/ 681215 w 728969"/>
                    <a:gd name="connsiteY107" fmla="*/ 938079 h 1004110"/>
                    <a:gd name="connsiteX108" fmla="*/ 689075 w 728969"/>
                    <a:gd name="connsiteY108" fmla="*/ 911879 h 1004110"/>
                    <a:gd name="connsiteX109" fmla="*/ 694315 w 728969"/>
                    <a:gd name="connsiteY109" fmla="*/ 896158 h 1004110"/>
                    <a:gd name="connsiteX110" fmla="*/ 699555 w 728969"/>
                    <a:gd name="connsiteY110" fmla="*/ 888298 h 1004110"/>
                    <a:gd name="connsiteX111" fmla="*/ 710036 w 728969"/>
                    <a:gd name="connsiteY111" fmla="*/ 875198 h 1004110"/>
                    <a:gd name="connsiteX112" fmla="*/ 715276 w 728969"/>
                    <a:gd name="connsiteY112" fmla="*/ 859477 h 1004110"/>
                    <a:gd name="connsiteX113" fmla="*/ 717896 w 728969"/>
                    <a:gd name="connsiteY113" fmla="*/ 851617 h 1004110"/>
                    <a:gd name="connsiteX114" fmla="*/ 725756 w 728969"/>
                    <a:gd name="connsiteY114" fmla="*/ 812316 h 1004110"/>
                    <a:gd name="connsiteX115" fmla="*/ 728376 w 728969"/>
                    <a:gd name="connsiteY115" fmla="*/ 801836 h 1004110"/>
                    <a:gd name="connsiteX116" fmla="*/ 725756 w 728969"/>
                    <a:gd name="connsiteY116" fmla="*/ 778256 h 1004110"/>
                    <a:gd name="connsiteX117" fmla="*/ 699555 w 728969"/>
                    <a:gd name="connsiteY117" fmla="*/ 775636 h 1004110"/>
                    <a:gd name="connsiteX118" fmla="*/ 691695 w 728969"/>
                    <a:gd name="connsiteY118" fmla="*/ 773016 h 1004110"/>
                    <a:gd name="connsiteX119" fmla="*/ 662875 w 728969"/>
                    <a:gd name="connsiteY119" fmla="*/ 765155 h 1004110"/>
                    <a:gd name="connsiteX120" fmla="*/ 647154 w 728969"/>
                    <a:gd name="connsiteY120" fmla="*/ 757295 h 1004110"/>
                    <a:gd name="connsiteX121" fmla="*/ 631434 w 728969"/>
                    <a:gd name="connsiteY121" fmla="*/ 746815 h 1004110"/>
                    <a:gd name="connsiteX122" fmla="*/ 623574 w 728969"/>
                    <a:gd name="connsiteY122" fmla="*/ 738955 h 1004110"/>
                    <a:gd name="connsiteX123" fmla="*/ 615714 w 728969"/>
                    <a:gd name="connsiteY123" fmla="*/ 736335 h 1004110"/>
                    <a:gd name="connsiteX124" fmla="*/ 607853 w 728969"/>
                    <a:gd name="connsiteY124" fmla="*/ 731095 h 1004110"/>
                    <a:gd name="connsiteX125" fmla="*/ 602613 w 728969"/>
                    <a:gd name="connsiteY125" fmla="*/ 723235 h 1004110"/>
                    <a:gd name="connsiteX126" fmla="*/ 597373 w 728969"/>
                    <a:gd name="connsiteY126" fmla="*/ 717994 h 1004110"/>
                    <a:gd name="connsiteX127" fmla="*/ 581653 w 728969"/>
                    <a:gd name="connsiteY127" fmla="*/ 686554 h 1004110"/>
                    <a:gd name="connsiteX128" fmla="*/ 568553 w 728969"/>
                    <a:gd name="connsiteY128" fmla="*/ 676073 h 1004110"/>
                    <a:gd name="connsiteX129" fmla="*/ 565933 w 728969"/>
                    <a:gd name="connsiteY129" fmla="*/ 668213 h 1004110"/>
                    <a:gd name="connsiteX130" fmla="*/ 555452 w 728969"/>
                    <a:gd name="connsiteY130" fmla="*/ 652493 h 1004110"/>
                    <a:gd name="connsiteX131" fmla="*/ 551877 w 728969"/>
                    <a:gd name="connsiteY131" fmla="*/ 633674 h 1004110"/>
                    <a:gd name="connsiteX132" fmla="*/ 534253 w 728969"/>
                    <a:gd name="connsiteY132" fmla="*/ 608668 h 1004110"/>
                    <a:gd name="connsiteX133" fmla="*/ 533776 w 728969"/>
                    <a:gd name="connsiteY133" fmla="*/ 586521 h 1004110"/>
                    <a:gd name="connsiteX134" fmla="*/ 521392 w 728969"/>
                    <a:gd name="connsiteY134" fmla="*/ 542451 h 1004110"/>
                    <a:gd name="connsiteX135" fmla="*/ 516151 w 728969"/>
                    <a:gd name="connsiteY135" fmla="*/ 526730 h 1004110"/>
                    <a:gd name="connsiteX136" fmla="*/ 508291 w 728969"/>
                    <a:gd name="connsiteY136" fmla="*/ 497910 h 1004110"/>
                    <a:gd name="connsiteX137" fmla="*/ 503051 w 728969"/>
                    <a:gd name="connsiteY137" fmla="*/ 492669 h 1004110"/>
                    <a:gd name="connsiteX138" fmla="*/ 500431 w 728969"/>
                    <a:gd name="connsiteY138" fmla="*/ 455989 h 1004110"/>
                    <a:gd name="connsiteX139" fmla="*/ 495191 w 728969"/>
                    <a:gd name="connsiteY139" fmla="*/ 440268 h 1004110"/>
                    <a:gd name="connsiteX140" fmla="*/ 492571 w 728969"/>
                    <a:gd name="connsiteY140" fmla="*/ 421928 h 1004110"/>
                    <a:gd name="connsiteX141" fmla="*/ 489951 w 728969"/>
                    <a:gd name="connsiteY141" fmla="*/ 414068 h 1004110"/>
                    <a:gd name="connsiteX142" fmla="*/ 479471 w 728969"/>
                    <a:gd name="connsiteY142" fmla="*/ 374767 h 1004110"/>
                    <a:gd name="connsiteX143" fmla="*/ 471611 w 728969"/>
                    <a:gd name="connsiteY143" fmla="*/ 369527 h 1004110"/>
                    <a:gd name="connsiteX144" fmla="*/ 471611 w 728969"/>
                    <a:gd name="connsiteY144" fmla="*/ 351186 h 1004110"/>
                    <a:gd name="connsiteX145" fmla="*/ 479471 w 728969"/>
                    <a:gd name="connsiteY145" fmla="*/ 348566 h 1004110"/>
                    <a:gd name="connsiteX146" fmla="*/ 503051 w 728969"/>
                    <a:gd name="connsiteY146" fmla="*/ 351186 h 1004110"/>
                    <a:gd name="connsiteX147" fmla="*/ 508291 w 728969"/>
                    <a:gd name="connsiteY147" fmla="*/ 335466 h 1004110"/>
                    <a:gd name="connsiteX148" fmla="*/ 510911 w 728969"/>
                    <a:gd name="connsiteY148" fmla="*/ 327606 h 1004110"/>
                    <a:gd name="connsiteX149" fmla="*/ 518772 w 728969"/>
                    <a:gd name="connsiteY149" fmla="*/ 324986 h 1004110"/>
                    <a:gd name="connsiteX150" fmla="*/ 534492 w 728969"/>
                    <a:gd name="connsiteY150" fmla="*/ 314506 h 1004110"/>
                    <a:gd name="connsiteX151" fmla="*/ 539732 w 728969"/>
                    <a:gd name="connsiteY151" fmla="*/ 309265 h 1004110"/>
                    <a:gd name="connsiteX152" fmla="*/ 547592 w 728969"/>
                    <a:gd name="connsiteY152" fmla="*/ 306645 h 1004110"/>
                    <a:gd name="connsiteX153" fmla="*/ 563313 w 728969"/>
                    <a:gd name="connsiteY153" fmla="*/ 296165 h 1004110"/>
                    <a:gd name="connsiteX154" fmla="*/ 568553 w 728969"/>
                    <a:gd name="connsiteY154" fmla="*/ 288305 h 1004110"/>
                    <a:gd name="connsiteX155" fmla="*/ 576413 w 728969"/>
                    <a:gd name="connsiteY155" fmla="*/ 283065 h 1004110"/>
                    <a:gd name="connsiteX156" fmla="*/ 579033 w 728969"/>
                    <a:gd name="connsiteY156" fmla="*/ 275205 h 1004110"/>
                    <a:gd name="connsiteX157" fmla="*/ 586893 w 728969"/>
                    <a:gd name="connsiteY157" fmla="*/ 272585 h 1004110"/>
                    <a:gd name="connsiteX158" fmla="*/ 594753 w 728969"/>
                    <a:gd name="connsiteY158" fmla="*/ 267345 h 1004110"/>
                    <a:gd name="connsiteX159" fmla="*/ 599993 w 728969"/>
                    <a:gd name="connsiteY159" fmla="*/ 259484 h 1004110"/>
                    <a:gd name="connsiteX160" fmla="*/ 607853 w 728969"/>
                    <a:gd name="connsiteY160" fmla="*/ 254244 h 1004110"/>
                    <a:gd name="connsiteX161" fmla="*/ 610474 w 728969"/>
                    <a:gd name="connsiteY161" fmla="*/ 246384 h 1004110"/>
                    <a:gd name="connsiteX162" fmla="*/ 615714 w 728969"/>
                    <a:gd name="connsiteY162" fmla="*/ 238524 h 1004110"/>
                    <a:gd name="connsiteX163" fmla="*/ 602613 w 728969"/>
                    <a:gd name="connsiteY163" fmla="*/ 214943 h 1004110"/>
                    <a:gd name="connsiteX164" fmla="*/ 605233 w 728969"/>
                    <a:gd name="connsiteY164" fmla="*/ 167782 h 1004110"/>
                    <a:gd name="connsiteX165" fmla="*/ 610474 w 728969"/>
                    <a:gd name="connsiteY165" fmla="*/ 136342 h 1004110"/>
                    <a:gd name="connsiteX166" fmla="*/ 607853 w 728969"/>
                    <a:gd name="connsiteY166" fmla="*/ 128482 h 1004110"/>
                    <a:gd name="connsiteX167" fmla="*/ 592133 w 728969"/>
                    <a:gd name="connsiteY167" fmla="*/ 123241 h 1004110"/>
                    <a:gd name="connsiteX168" fmla="*/ 584273 w 728969"/>
                    <a:gd name="connsiteY168" fmla="*/ 120621 h 1004110"/>
                    <a:gd name="connsiteX169" fmla="*/ 568553 w 728969"/>
                    <a:gd name="connsiteY169" fmla="*/ 112761 h 1004110"/>
                    <a:gd name="connsiteX170" fmla="*/ 565933 w 728969"/>
                    <a:gd name="connsiteY170" fmla="*/ 104901 h 1004110"/>
                    <a:gd name="connsiteX171" fmla="*/ 560692 w 728969"/>
                    <a:gd name="connsiteY171" fmla="*/ 99661 h 1004110"/>
                    <a:gd name="connsiteX172" fmla="*/ 544972 w 728969"/>
                    <a:gd name="connsiteY172" fmla="*/ 89181 h 1004110"/>
                    <a:gd name="connsiteX173" fmla="*/ 537112 w 728969"/>
                    <a:gd name="connsiteY173" fmla="*/ 83941 h 1004110"/>
                    <a:gd name="connsiteX174" fmla="*/ 531872 w 728969"/>
                    <a:gd name="connsiteY174" fmla="*/ 78700 h 1004110"/>
                    <a:gd name="connsiteX175" fmla="*/ 521392 w 728969"/>
                    <a:gd name="connsiteY175" fmla="*/ 62980 h 1004110"/>
                    <a:gd name="connsiteX176" fmla="*/ 516151 w 728969"/>
                    <a:gd name="connsiteY176" fmla="*/ 55120 h 1004110"/>
                    <a:gd name="connsiteX177" fmla="*/ 510911 w 728969"/>
                    <a:gd name="connsiteY177" fmla="*/ 47260 h 1004110"/>
                    <a:gd name="connsiteX178" fmla="*/ 495191 w 728969"/>
                    <a:gd name="connsiteY178" fmla="*/ 39400 h 1004110"/>
                    <a:gd name="connsiteX179" fmla="*/ 484711 w 728969"/>
                    <a:gd name="connsiteY179" fmla="*/ 26299 h 1004110"/>
                    <a:gd name="connsiteX180" fmla="*/ 466370 w 728969"/>
                    <a:gd name="connsiteY180" fmla="*/ 5339 h 1004110"/>
                    <a:gd name="connsiteX181" fmla="*/ 461130 w 728969"/>
                    <a:gd name="connsiteY181" fmla="*/ 99 h 1004110"/>
                    <a:gd name="connsiteX0" fmla="*/ 461130 w 728969"/>
                    <a:gd name="connsiteY0" fmla="*/ 99 h 1004110"/>
                    <a:gd name="connsiteX1" fmla="*/ 448030 w 728969"/>
                    <a:gd name="connsiteY1" fmla="*/ 10579 h 1004110"/>
                    <a:gd name="connsiteX2" fmla="*/ 445410 w 728969"/>
                    <a:gd name="connsiteY2" fmla="*/ 21059 h 1004110"/>
                    <a:gd name="connsiteX3" fmla="*/ 437550 w 728969"/>
                    <a:gd name="connsiteY3" fmla="*/ 49880 h 1004110"/>
                    <a:gd name="connsiteX4" fmla="*/ 427070 w 728969"/>
                    <a:gd name="connsiteY4" fmla="*/ 65600 h 1004110"/>
                    <a:gd name="connsiteX5" fmla="*/ 419209 w 728969"/>
                    <a:gd name="connsiteY5" fmla="*/ 83941 h 1004110"/>
                    <a:gd name="connsiteX6" fmla="*/ 411349 w 728969"/>
                    <a:gd name="connsiteY6" fmla="*/ 89181 h 1004110"/>
                    <a:gd name="connsiteX7" fmla="*/ 408729 w 728969"/>
                    <a:gd name="connsiteY7" fmla="*/ 104901 h 1004110"/>
                    <a:gd name="connsiteX8" fmla="*/ 413969 w 728969"/>
                    <a:gd name="connsiteY8" fmla="*/ 136342 h 1004110"/>
                    <a:gd name="connsiteX9" fmla="*/ 403489 w 728969"/>
                    <a:gd name="connsiteY9" fmla="*/ 149442 h 1004110"/>
                    <a:gd name="connsiteX10" fmla="*/ 387769 w 728969"/>
                    <a:gd name="connsiteY10" fmla="*/ 159922 h 1004110"/>
                    <a:gd name="connsiteX11" fmla="*/ 369428 w 728969"/>
                    <a:gd name="connsiteY11" fmla="*/ 183503 h 1004110"/>
                    <a:gd name="connsiteX12" fmla="*/ 353708 w 728969"/>
                    <a:gd name="connsiteY12" fmla="*/ 193983 h 1004110"/>
                    <a:gd name="connsiteX13" fmla="*/ 345848 w 728969"/>
                    <a:gd name="connsiteY13" fmla="*/ 191363 h 1004110"/>
                    <a:gd name="connsiteX14" fmla="*/ 317027 w 728969"/>
                    <a:gd name="connsiteY14" fmla="*/ 196603 h 1004110"/>
                    <a:gd name="connsiteX15" fmla="*/ 301307 w 728969"/>
                    <a:gd name="connsiteY15" fmla="*/ 201843 h 1004110"/>
                    <a:gd name="connsiteX16" fmla="*/ 293447 w 728969"/>
                    <a:gd name="connsiteY16" fmla="*/ 204463 h 1004110"/>
                    <a:gd name="connsiteX17" fmla="*/ 272486 w 728969"/>
                    <a:gd name="connsiteY17" fmla="*/ 220184 h 1004110"/>
                    <a:gd name="connsiteX18" fmla="*/ 267246 w 728969"/>
                    <a:gd name="connsiteY18" fmla="*/ 228044 h 1004110"/>
                    <a:gd name="connsiteX19" fmla="*/ 264626 w 728969"/>
                    <a:gd name="connsiteY19" fmla="*/ 235904 h 1004110"/>
                    <a:gd name="connsiteX20" fmla="*/ 267246 w 728969"/>
                    <a:gd name="connsiteY20" fmla="*/ 251624 h 1004110"/>
                    <a:gd name="connsiteX21" fmla="*/ 272486 w 728969"/>
                    <a:gd name="connsiteY21" fmla="*/ 259484 h 1004110"/>
                    <a:gd name="connsiteX22" fmla="*/ 275106 w 728969"/>
                    <a:gd name="connsiteY22" fmla="*/ 275205 h 1004110"/>
                    <a:gd name="connsiteX23" fmla="*/ 272486 w 728969"/>
                    <a:gd name="connsiteY23" fmla="*/ 283065 h 1004110"/>
                    <a:gd name="connsiteX24" fmla="*/ 264626 w 728969"/>
                    <a:gd name="connsiteY24" fmla="*/ 288305 h 1004110"/>
                    <a:gd name="connsiteX25" fmla="*/ 259386 w 728969"/>
                    <a:gd name="connsiteY25" fmla="*/ 296165 h 1004110"/>
                    <a:gd name="connsiteX26" fmla="*/ 254146 w 728969"/>
                    <a:gd name="connsiteY26" fmla="*/ 330226 h 1004110"/>
                    <a:gd name="connsiteX27" fmla="*/ 243666 w 728969"/>
                    <a:gd name="connsiteY27" fmla="*/ 345946 h 1004110"/>
                    <a:gd name="connsiteX28" fmla="*/ 235805 w 728969"/>
                    <a:gd name="connsiteY28" fmla="*/ 359047 h 1004110"/>
                    <a:gd name="connsiteX29" fmla="*/ 230565 w 728969"/>
                    <a:gd name="connsiteY29" fmla="*/ 398347 h 1004110"/>
                    <a:gd name="connsiteX30" fmla="*/ 227945 w 728969"/>
                    <a:gd name="connsiteY30" fmla="*/ 414068 h 1004110"/>
                    <a:gd name="connsiteX31" fmla="*/ 227945 w 728969"/>
                    <a:gd name="connsiteY31" fmla="*/ 463849 h 1004110"/>
                    <a:gd name="connsiteX32" fmla="*/ 235805 w 728969"/>
                    <a:gd name="connsiteY32" fmla="*/ 469089 h 1004110"/>
                    <a:gd name="connsiteX33" fmla="*/ 241045 w 728969"/>
                    <a:gd name="connsiteY33" fmla="*/ 476949 h 1004110"/>
                    <a:gd name="connsiteX34" fmla="*/ 241045 w 728969"/>
                    <a:gd name="connsiteY34" fmla="*/ 518870 h 1004110"/>
                    <a:gd name="connsiteX35" fmla="*/ 230565 w 728969"/>
                    <a:gd name="connsiteY35" fmla="*/ 516250 h 1004110"/>
                    <a:gd name="connsiteX36" fmla="*/ 209605 w 728969"/>
                    <a:gd name="connsiteY36" fmla="*/ 524110 h 1004110"/>
                    <a:gd name="connsiteX37" fmla="*/ 206985 w 728969"/>
                    <a:gd name="connsiteY37" fmla="*/ 531970 h 1004110"/>
                    <a:gd name="connsiteX38" fmla="*/ 201745 w 728969"/>
                    <a:gd name="connsiteY38" fmla="*/ 584371 h 1004110"/>
                    <a:gd name="connsiteX39" fmla="*/ 199125 w 728969"/>
                    <a:gd name="connsiteY39" fmla="*/ 602712 h 1004110"/>
                    <a:gd name="connsiteX40" fmla="*/ 201745 w 728969"/>
                    <a:gd name="connsiteY40" fmla="*/ 615812 h 1004110"/>
                    <a:gd name="connsiteX41" fmla="*/ 204365 w 728969"/>
                    <a:gd name="connsiteY41" fmla="*/ 623672 h 1004110"/>
                    <a:gd name="connsiteX42" fmla="*/ 188644 w 728969"/>
                    <a:gd name="connsiteY42" fmla="*/ 621052 h 1004110"/>
                    <a:gd name="connsiteX43" fmla="*/ 172924 w 728969"/>
                    <a:gd name="connsiteY43" fmla="*/ 628912 h 1004110"/>
                    <a:gd name="connsiteX44" fmla="*/ 170304 w 728969"/>
                    <a:gd name="connsiteY44" fmla="*/ 644633 h 1004110"/>
                    <a:gd name="connsiteX45" fmla="*/ 162444 w 728969"/>
                    <a:gd name="connsiteY45" fmla="*/ 647253 h 1004110"/>
                    <a:gd name="connsiteX46" fmla="*/ 154584 w 728969"/>
                    <a:gd name="connsiteY46" fmla="*/ 652493 h 1004110"/>
                    <a:gd name="connsiteX47" fmla="*/ 144103 w 728969"/>
                    <a:gd name="connsiteY47" fmla="*/ 665593 h 1004110"/>
                    <a:gd name="connsiteX48" fmla="*/ 128383 w 728969"/>
                    <a:gd name="connsiteY48" fmla="*/ 673453 h 1004110"/>
                    <a:gd name="connsiteX49" fmla="*/ 115283 w 728969"/>
                    <a:gd name="connsiteY49" fmla="*/ 683934 h 1004110"/>
                    <a:gd name="connsiteX50" fmla="*/ 107423 w 728969"/>
                    <a:gd name="connsiteY50" fmla="*/ 681314 h 1004110"/>
                    <a:gd name="connsiteX51" fmla="*/ 83842 w 728969"/>
                    <a:gd name="connsiteY51" fmla="*/ 691794 h 1004110"/>
                    <a:gd name="connsiteX52" fmla="*/ 75982 w 728969"/>
                    <a:gd name="connsiteY52" fmla="*/ 707514 h 1004110"/>
                    <a:gd name="connsiteX53" fmla="*/ 81222 w 728969"/>
                    <a:gd name="connsiteY53" fmla="*/ 723235 h 1004110"/>
                    <a:gd name="connsiteX54" fmla="*/ 73362 w 728969"/>
                    <a:gd name="connsiteY54" fmla="*/ 749435 h 1004110"/>
                    <a:gd name="connsiteX55" fmla="*/ 65502 w 728969"/>
                    <a:gd name="connsiteY55" fmla="*/ 754675 h 1004110"/>
                    <a:gd name="connsiteX56" fmla="*/ 49781 w 728969"/>
                    <a:gd name="connsiteY56" fmla="*/ 759915 h 1004110"/>
                    <a:gd name="connsiteX57" fmla="*/ 41921 w 728969"/>
                    <a:gd name="connsiteY57" fmla="*/ 757295 h 1004110"/>
                    <a:gd name="connsiteX58" fmla="*/ 44541 w 728969"/>
                    <a:gd name="connsiteY58" fmla="*/ 775636 h 1004110"/>
                    <a:gd name="connsiteX59" fmla="*/ 41921 w 728969"/>
                    <a:gd name="connsiteY59" fmla="*/ 783496 h 1004110"/>
                    <a:gd name="connsiteX60" fmla="*/ 23581 w 728969"/>
                    <a:gd name="connsiteY60" fmla="*/ 793976 h 1004110"/>
                    <a:gd name="connsiteX61" fmla="*/ 7860 w 728969"/>
                    <a:gd name="connsiteY61" fmla="*/ 801836 h 1004110"/>
                    <a:gd name="connsiteX62" fmla="*/ 0 w 728969"/>
                    <a:gd name="connsiteY62" fmla="*/ 817557 h 1004110"/>
                    <a:gd name="connsiteX63" fmla="*/ 2620 w 728969"/>
                    <a:gd name="connsiteY63" fmla="*/ 828037 h 1004110"/>
                    <a:gd name="connsiteX64" fmla="*/ 5240 w 728969"/>
                    <a:gd name="connsiteY64" fmla="*/ 904018 h 1004110"/>
                    <a:gd name="connsiteX65" fmla="*/ 7860 w 728969"/>
                    <a:gd name="connsiteY65" fmla="*/ 911879 h 1004110"/>
                    <a:gd name="connsiteX66" fmla="*/ 13100 w 728969"/>
                    <a:gd name="connsiteY66" fmla="*/ 930219 h 1004110"/>
                    <a:gd name="connsiteX67" fmla="*/ 20961 w 728969"/>
                    <a:gd name="connsiteY67" fmla="*/ 927599 h 1004110"/>
                    <a:gd name="connsiteX68" fmla="*/ 36681 w 728969"/>
                    <a:gd name="connsiteY68" fmla="*/ 917119 h 1004110"/>
                    <a:gd name="connsiteX69" fmla="*/ 52401 w 728969"/>
                    <a:gd name="connsiteY69" fmla="*/ 911879 h 1004110"/>
                    <a:gd name="connsiteX70" fmla="*/ 68122 w 728969"/>
                    <a:gd name="connsiteY70" fmla="*/ 904018 h 1004110"/>
                    <a:gd name="connsiteX71" fmla="*/ 96942 w 728969"/>
                    <a:gd name="connsiteY71" fmla="*/ 906639 h 1004110"/>
                    <a:gd name="connsiteX72" fmla="*/ 115283 w 728969"/>
                    <a:gd name="connsiteY72" fmla="*/ 911879 h 1004110"/>
                    <a:gd name="connsiteX73" fmla="*/ 128383 w 728969"/>
                    <a:gd name="connsiteY73" fmla="*/ 909259 h 1004110"/>
                    <a:gd name="connsiteX74" fmla="*/ 154584 w 728969"/>
                    <a:gd name="connsiteY74" fmla="*/ 906639 h 1004110"/>
                    <a:gd name="connsiteX75" fmla="*/ 157204 w 728969"/>
                    <a:gd name="connsiteY75" fmla="*/ 898778 h 1004110"/>
                    <a:gd name="connsiteX76" fmla="*/ 199125 w 728969"/>
                    <a:gd name="connsiteY76" fmla="*/ 896158 h 1004110"/>
                    <a:gd name="connsiteX77" fmla="*/ 206985 w 728969"/>
                    <a:gd name="connsiteY77" fmla="*/ 893538 h 1004110"/>
                    <a:gd name="connsiteX78" fmla="*/ 259386 w 728969"/>
                    <a:gd name="connsiteY78" fmla="*/ 893538 h 1004110"/>
                    <a:gd name="connsiteX79" fmla="*/ 267246 w 728969"/>
                    <a:gd name="connsiteY79" fmla="*/ 896158 h 1004110"/>
                    <a:gd name="connsiteX80" fmla="*/ 314407 w 728969"/>
                    <a:gd name="connsiteY80" fmla="*/ 893538 h 1004110"/>
                    <a:gd name="connsiteX81" fmla="*/ 330127 w 728969"/>
                    <a:gd name="connsiteY81" fmla="*/ 888298 h 1004110"/>
                    <a:gd name="connsiteX82" fmla="*/ 337988 w 728969"/>
                    <a:gd name="connsiteY82" fmla="*/ 885678 h 1004110"/>
                    <a:gd name="connsiteX83" fmla="*/ 353708 w 728969"/>
                    <a:gd name="connsiteY83" fmla="*/ 896158 h 1004110"/>
                    <a:gd name="connsiteX84" fmla="*/ 369428 w 728969"/>
                    <a:gd name="connsiteY84" fmla="*/ 901398 h 1004110"/>
                    <a:gd name="connsiteX85" fmla="*/ 377288 w 728969"/>
                    <a:gd name="connsiteY85" fmla="*/ 904018 h 1004110"/>
                    <a:gd name="connsiteX86" fmla="*/ 403489 w 728969"/>
                    <a:gd name="connsiteY86" fmla="*/ 911879 h 1004110"/>
                    <a:gd name="connsiteX87" fmla="*/ 411349 w 728969"/>
                    <a:gd name="connsiteY87" fmla="*/ 917119 h 1004110"/>
                    <a:gd name="connsiteX88" fmla="*/ 437550 w 728969"/>
                    <a:gd name="connsiteY88" fmla="*/ 924979 h 1004110"/>
                    <a:gd name="connsiteX89" fmla="*/ 450650 w 728969"/>
                    <a:gd name="connsiteY89" fmla="*/ 945939 h 1004110"/>
                    <a:gd name="connsiteX90" fmla="*/ 458510 w 728969"/>
                    <a:gd name="connsiteY90" fmla="*/ 948559 h 1004110"/>
                    <a:gd name="connsiteX91" fmla="*/ 468990 w 728969"/>
                    <a:gd name="connsiteY91" fmla="*/ 945939 h 1004110"/>
                    <a:gd name="connsiteX92" fmla="*/ 484711 w 728969"/>
                    <a:gd name="connsiteY92" fmla="*/ 940699 h 1004110"/>
                    <a:gd name="connsiteX93" fmla="*/ 497811 w 728969"/>
                    <a:gd name="connsiteY93" fmla="*/ 930219 h 1004110"/>
                    <a:gd name="connsiteX94" fmla="*/ 505671 w 728969"/>
                    <a:gd name="connsiteY94" fmla="*/ 932839 h 1004110"/>
                    <a:gd name="connsiteX95" fmla="*/ 518772 w 728969"/>
                    <a:gd name="connsiteY95" fmla="*/ 930219 h 1004110"/>
                    <a:gd name="connsiteX96" fmla="*/ 524012 w 728969"/>
                    <a:gd name="connsiteY96" fmla="*/ 938079 h 1004110"/>
                    <a:gd name="connsiteX97" fmla="*/ 529252 w 728969"/>
                    <a:gd name="connsiteY97" fmla="*/ 953800 h 1004110"/>
                    <a:gd name="connsiteX98" fmla="*/ 531872 w 728969"/>
                    <a:gd name="connsiteY98" fmla="*/ 972140 h 1004110"/>
                    <a:gd name="connsiteX99" fmla="*/ 539732 w 728969"/>
                    <a:gd name="connsiteY99" fmla="*/ 982620 h 1004110"/>
                    <a:gd name="connsiteX100" fmla="*/ 563313 w 728969"/>
                    <a:gd name="connsiteY100" fmla="*/ 995720 h 1004110"/>
                    <a:gd name="connsiteX101" fmla="*/ 581653 w 728969"/>
                    <a:gd name="connsiteY101" fmla="*/ 998341 h 1004110"/>
                    <a:gd name="connsiteX102" fmla="*/ 631434 w 728969"/>
                    <a:gd name="connsiteY102" fmla="*/ 1000961 h 1004110"/>
                    <a:gd name="connsiteX103" fmla="*/ 655015 w 728969"/>
                    <a:gd name="connsiteY103" fmla="*/ 993100 h 1004110"/>
                    <a:gd name="connsiteX104" fmla="*/ 662875 w 728969"/>
                    <a:gd name="connsiteY104" fmla="*/ 990480 h 1004110"/>
                    <a:gd name="connsiteX105" fmla="*/ 681215 w 728969"/>
                    <a:gd name="connsiteY105" fmla="*/ 982620 h 1004110"/>
                    <a:gd name="connsiteX106" fmla="*/ 678595 w 728969"/>
                    <a:gd name="connsiteY106" fmla="*/ 956420 h 1004110"/>
                    <a:gd name="connsiteX107" fmla="*/ 681215 w 728969"/>
                    <a:gd name="connsiteY107" fmla="*/ 938079 h 1004110"/>
                    <a:gd name="connsiteX108" fmla="*/ 689075 w 728969"/>
                    <a:gd name="connsiteY108" fmla="*/ 911879 h 1004110"/>
                    <a:gd name="connsiteX109" fmla="*/ 694315 w 728969"/>
                    <a:gd name="connsiteY109" fmla="*/ 896158 h 1004110"/>
                    <a:gd name="connsiteX110" fmla="*/ 699555 w 728969"/>
                    <a:gd name="connsiteY110" fmla="*/ 888298 h 1004110"/>
                    <a:gd name="connsiteX111" fmla="*/ 710036 w 728969"/>
                    <a:gd name="connsiteY111" fmla="*/ 875198 h 1004110"/>
                    <a:gd name="connsiteX112" fmla="*/ 715276 w 728969"/>
                    <a:gd name="connsiteY112" fmla="*/ 859477 h 1004110"/>
                    <a:gd name="connsiteX113" fmla="*/ 717896 w 728969"/>
                    <a:gd name="connsiteY113" fmla="*/ 851617 h 1004110"/>
                    <a:gd name="connsiteX114" fmla="*/ 725756 w 728969"/>
                    <a:gd name="connsiteY114" fmla="*/ 812316 h 1004110"/>
                    <a:gd name="connsiteX115" fmla="*/ 728376 w 728969"/>
                    <a:gd name="connsiteY115" fmla="*/ 801836 h 1004110"/>
                    <a:gd name="connsiteX116" fmla="*/ 725756 w 728969"/>
                    <a:gd name="connsiteY116" fmla="*/ 778256 h 1004110"/>
                    <a:gd name="connsiteX117" fmla="*/ 699555 w 728969"/>
                    <a:gd name="connsiteY117" fmla="*/ 775636 h 1004110"/>
                    <a:gd name="connsiteX118" fmla="*/ 691695 w 728969"/>
                    <a:gd name="connsiteY118" fmla="*/ 773016 h 1004110"/>
                    <a:gd name="connsiteX119" fmla="*/ 662875 w 728969"/>
                    <a:gd name="connsiteY119" fmla="*/ 765155 h 1004110"/>
                    <a:gd name="connsiteX120" fmla="*/ 647154 w 728969"/>
                    <a:gd name="connsiteY120" fmla="*/ 757295 h 1004110"/>
                    <a:gd name="connsiteX121" fmla="*/ 631434 w 728969"/>
                    <a:gd name="connsiteY121" fmla="*/ 746815 h 1004110"/>
                    <a:gd name="connsiteX122" fmla="*/ 623574 w 728969"/>
                    <a:gd name="connsiteY122" fmla="*/ 738955 h 1004110"/>
                    <a:gd name="connsiteX123" fmla="*/ 615714 w 728969"/>
                    <a:gd name="connsiteY123" fmla="*/ 736335 h 1004110"/>
                    <a:gd name="connsiteX124" fmla="*/ 607853 w 728969"/>
                    <a:gd name="connsiteY124" fmla="*/ 731095 h 1004110"/>
                    <a:gd name="connsiteX125" fmla="*/ 602613 w 728969"/>
                    <a:gd name="connsiteY125" fmla="*/ 723235 h 1004110"/>
                    <a:gd name="connsiteX126" fmla="*/ 597373 w 728969"/>
                    <a:gd name="connsiteY126" fmla="*/ 717994 h 1004110"/>
                    <a:gd name="connsiteX127" fmla="*/ 593560 w 728969"/>
                    <a:gd name="connsiteY127" fmla="*/ 693698 h 1004110"/>
                    <a:gd name="connsiteX128" fmla="*/ 568553 w 728969"/>
                    <a:gd name="connsiteY128" fmla="*/ 676073 h 1004110"/>
                    <a:gd name="connsiteX129" fmla="*/ 565933 w 728969"/>
                    <a:gd name="connsiteY129" fmla="*/ 668213 h 1004110"/>
                    <a:gd name="connsiteX130" fmla="*/ 555452 w 728969"/>
                    <a:gd name="connsiteY130" fmla="*/ 652493 h 1004110"/>
                    <a:gd name="connsiteX131" fmla="*/ 551877 w 728969"/>
                    <a:gd name="connsiteY131" fmla="*/ 633674 h 1004110"/>
                    <a:gd name="connsiteX132" fmla="*/ 534253 w 728969"/>
                    <a:gd name="connsiteY132" fmla="*/ 608668 h 1004110"/>
                    <a:gd name="connsiteX133" fmla="*/ 533776 w 728969"/>
                    <a:gd name="connsiteY133" fmla="*/ 586521 h 1004110"/>
                    <a:gd name="connsiteX134" fmla="*/ 521392 w 728969"/>
                    <a:gd name="connsiteY134" fmla="*/ 542451 h 1004110"/>
                    <a:gd name="connsiteX135" fmla="*/ 516151 w 728969"/>
                    <a:gd name="connsiteY135" fmla="*/ 526730 h 1004110"/>
                    <a:gd name="connsiteX136" fmla="*/ 508291 w 728969"/>
                    <a:gd name="connsiteY136" fmla="*/ 497910 h 1004110"/>
                    <a:gd name="connsiteX137" fmla="*/ 503051 w 728969"/>
                    <a:gd name="connsiteY137" fmla="*/ 492669 h 1004110"/>
                    <a:gd name="connsiteX138" fmla="*/ 500431 w 728969"/>
                    <a:gd name="connsiteY138" fmla="*/ 455989 h 1004110"/>
                    <a:gd name="connsiteX139" fmla="*/ 495191 w 728969"/>
                    <a:gd name="connsiteY139" fmla="*/ 440268 h 1004110"/>
                    <a:gd name="connsiteX140" fmla="*/ 492571 w 728969"/>
                    <a:gd name="connsiteY140" fmla="*/ 421928 h 1004110"/>
                    <a:gd name="connsiteX141" fmla="*/ 489951 w 728969"/>
                    <a:gd name="connsiteY141" fmla="*/ 414068 h 1004110"/>
                    <a:gd name="connsiteX142" fmla="*/ 479471 w 728969"/>
                    <a:gd name="connsiteY142" fmla="*/ 374767 h 1004110"/>
                    <a:gd name="connsiteX143" fmla="*/ 471611 w 728969"/>
                    <a:gd name="connsiteY143" fmla="*/ 369527 h 1004110"/>
                    <a:gd name="connsiteX144" fmla="*/ 471611 w 728969"/>
                    <a:gd name="connsiteY144" fmla="*/ 351186 h 1004110"/>
                    <a:gd name="connsiteX145" fmla="*/ 479471 w 728969"/>
                    <a:gd name="connsiteY145" fmla="*/ 348566 h 1004110"/>
                    <a:gd name="connsiteX146" fmla="*/ 503051 w 728969"/>
                    <a:gd name="connsiteY146" fmla="*/ 351186 h 1004110"/>
                    <a:gd name="connsiteX147" fmla="*/ 508291 w 728969"/>
                    <a:gd name="connsiteY147" fmla="*/ 335466 h 1004110"/>
                    <a:gd name="connsiteX148" fmla="*/ 510911 w 728969"/>
                    <a:gd name="connsiteY148" fmla="*/ 327606 h 1004110"/>
                    <a:gd name="connsiteX149" fmla="*/ 518772 w 728969"/>
                    <a:gd name="connsiteY149" fmla="*/ 324986 h 1004110"/>
                    <a:gd name="connsiteX150" fmla="*/ 534492 w 728969"/>
                    <a:gd name="connsiteY150" fmla="*/ 314506 h 1004110"/>
                    <a:gd name="connsiteX151" fmla="*/ 539732 w 728969"/>
                    <a:gd name="connsiteY151" fmla="*/ 309265 h 1004110"/>
                    <a:gd name="connsiteX152" fmla="*/ 547592 w 728969"/>
                    <a:gd name="connsiteY152" fmla="*/ 306645 h 1004110"/>
                    <a:gd name="connsiteX153" fmla="*/ 563313 w 728969"/>
                    <a:gd name="connsiteY153" fmla="*/ 296165 h 1004110"/>
                    <a:gd name="connsiteX154" fmla="*/ 568553 w 728969"/>
                    <a:gd name="connsiteY154" fmla="*/ 288305 h 1004110"/>
                    <a:gd name="connsiteX155" fmla="*/ 576413 w 728969"/>
                    <a:gd name="connsiteY155" fmla="*/ 283065 h 1004110"/>
                    <a:gd name="connsiteX156" fmla="*/ 579033 w 728969"/>
                    <a:gd name="connsiteY156" fmla="*/ 275205 h 1004110"/>
                    <a:gd name="connsiteX157" fmla="*/ 586893 w 728969"/>
                    <a:gd name="connsiteY157" fmla="*/ 272585 h 1004110"/>
                    <a:gd name="connsiteX158" fmla="*/ 594753 w 728969"/>
                    <a:gd name="connsiteY158" fmla="*/ 267345 h 1004110"/>
                    <a:gd name="connsiteX159" fmla="*/ 599993 w 728969"/>
                    <a:gd name="connsiteY159" fmla="*/ 259484 h 1004110"/>
                    <a:gd name="connsiteX160" fmla="*/ 607853 w 728969"/>
                    <a:gd name="connsiteY160" fmla="*/ 254244 h 1004110"/>
                    <a:gd name="connsiteX161" fmla="*/ 610474 w 728969"/>
                    <a:gd name="connsiteY161" fmla="*/ 246384 h 1004110"/>
                    <a:gd name="connsiteX162" fmla="*/ 615714 w 728969"/>
                    <a:gd name="connsiteY162" fmla="*/ 238524 h 1004110"/>
                    <a:gd name="connsiteX163" fmla="*/ 602613 w 728969"/>
                    <a:gd name="connsiteY163" fmla="*/ 214943 h 1004110"/>
                    <a:gd name="connsiteX164" fmla="*/ 605233 w 728969"/>
                    <a:gd name="connsiteY164" fmla="*/ 167782 h 1004110"/>
                    <a:gd name="connsiteX165" fmla="*/ 610474 w 728969"/>
                    <a:gd name="connsiteY165" fmla="*/ 136342 h 1004110"/>
                    <a:gd name="connsiteX166" fmla="*/ 607853 w 728969"/>
                    <a:gd name="connsiteY166" fmla="*/ 128482 h 1004110"/>
                    <a:gd name="connsiteX167" fmla="*/ 592133 w 728969"/>
                    <a:gd name="connsiteY167" fmla="*/ 123241 h 1004110"/>
                    <a:gd name="connsiteX168" fmla="*/ 584273 w 728969"/>
                    <a:gd name="connsiteY168" fmla="*/ 120621 h 1004110"/>
                    <a:gd name="connsiteX169" fmla="*/ 568553 w 728969"/>
                    <a:gd name="connsiteY169" fmla="*/ 112761 h 1004110"/>
                    <a:gd name="connsiteX170" fmla="*/ 565933 w 728969"/>
                    <a:gd name="connsiteY170" fmla="*/ 104901 h 1004110"/>
                    <a:gd name="connsiteX171" fmla="*/ 560692 w 728969"/>
                    <a:gd name="connsiteY171" fmla="*/ 99661 h 1004110"/>
                    <a:gd name="connsiteX172" fmla="*/ 544972 w 728969"/>
                    <a:gd name="connsiteY172" fmla="*/ 89181 h 1004110"/>
                    <a:gd name="connsiteX173" fmla="*/ 537112 w 728969"/>
                    <a:gd name="connsiteY173" fmla="*/ 83941 h 1004110"/>
                    <a:gd name="connsiteX174" fmla="*/ 531872 w 728969"/>
                    <a:gd name="connsiteY174" fmla="*/ 78700 h 1004110"/>
                    <a:gd name="connsiteX175" fmla="*/ 521392 w 728969"/>
                    <a:gd name="connsiteY175" fmla="*/ 62980 h 1004110"/>
                    <a:gd name="connsiteX176" fmla="*/ 516151 w 728969"/>
                    <a:gd name="connsiteY176" fmla="*/ 55120 h 1004110"/>
                    <a:gd name="connsiteX177" fmla="*/ 510911 w 728969"/>
                    <a:gd name="connsiteY177" fmla="*/ 47260 h 1004110"/>
                    <a:gd name="connsiteX178" fmla="*/ 495191 w 728969"/>
                    <a:gd name="connsiteY178" fmla="*/ 39400 h 1004110"/>
                    <a:gd name="connsiteX179" fmla="*/ 484711 w 728969"/>
                    <a:gd name="connsiteY179" fmla="*/ 26299 h 1004110"/>
                    <a:gd name="connsiteX180" fmla="*/ 466370 w 728969"/>
                    <a:gd name="connsiteY180" fmla="*/ 5339 h 1004110"/>
                    <a:gd name="connsiteX181" fmla="*/ 461130 w 728969"/>
                    <a:gd name="connsiteY181" fmla="*/ 99 h 1004110"/>
                    <a:gd name="connsiteX0" fmla="*/ 461130 w 728969"/>
                    <a:gd name="connsiteY0" fmla="*/ 99 h 1004110"/>
                    <a:gd name="connsiteX1" fmla="*/ 448030 w 728969"/>
                    <a:gd name="connsiteY1" fmla="*/ 10579 h 1004110"/>
                    <a:gd name="connsiteX2" fmla="*/ 445410 w 728969"/>
                    <a:gd name="connsiteY2" fmla="*/ 21059 h 1004110"/>
                    <a:gd name="connsiteX3" fmla="*/ 437550 w 728969"/>
                    <a:gd name="connsiteY3" fmla="*/ 49880 h 1004110"/>
                    <a:gd name="connsiteX4" fmla="*/ 427070 w 728969"/>
                    <a:gd name="connsiteY4" fmla="*/ 65600 h 1004110"/>
                    <a:gd name="connsiteX5" fmla="*/ 419209 w 728969"/>
                    <a:gd name="connsiteY5" fmla="*/ 83941 h 1004110"/>
                    <a:gd name="connsiteX6" fmla="*/ 411349 w 728969"/>
                    <a:gd name="connsiteY6" fmla="*/ 89181 h 1004110"/>
                    <a:gd name="connsiteX7" fmla="*/ 408729 w 728969"/>
                    <a:gd name="connsiteY7" fmla="*/ 104901 h 1004110"/>
                    <a:gd name="connsiteX8" fmla="*/ 413969 w 728969"/>
                    <a:gd name="connsiteY8" fmla="*/ 136342 h 1004110"/>
                    <a:gd name="connsiteX9" fmla="*/ 403489 w 728969"/>
                    <a:gd name="connsiteY9" fmla="*/ 149442 h 1004110"/>
                    <a:gd name="connsiteX10" fmla="*/ 387769 w 728969"/>
                    <a:gd name="connsiteY10" fmla="*/ 159922 h 1004110"/>
                    <a:gd name="connsiteX11" fmla="*/ 369428 w 728969"/>
                    <a:gd name="connsiteY11" fmla="*/ 183503 h 1004110"/>
                    <a:gd name="connsiteX12" fmla="*/ 353708 w 728969"/>
                    <a:gd name="connsiteY12" fmla="*/ 193983 h 1004110"/>
                    <a:gd name="connsiteX13" fmla="*/ 345848 w 728969"/>
                    <a:gd name="connsiteY13" fmla="*/ 191363 h 1004110"/>
                    <a:gd name="connsiteX14" fmla="*/ 317027 w 728969"/>
                    <a:gd name="connsiteY14" fmla="*/ 196603 h 1004110"/>
                    <a:gd name="connsiteX15" fmla="*/ 301307 w 728969"/>
                    <a:gd name="connsiteY15" fmla="*/ 201843 h 1004110"/>
                    <a:gd name="connsiteX16" fmla="*/ 293447 w 728969"/>
                    <a:gd name="connsiteY16" fmla="*/ 204463 h 1004110"/>
                    <a:gd name="connsiteX17" fmla="*/ 272486 w 728969"/>
                    <a:gd name="connsiteY17" fmla="*/ 220184 h 1004110"/>
                    <a:gd name="connsiteX18" fmla="*/ 267246 w 728969"/>
                    <a:gd name="connsiteY18" fmla="*/ 228044 h 1004110"/>
                    <a:gd name="connsiteX19" fmla="*/ 264626 w 728969"/>
                    <a:gd name="connsiteY19" fmla="*/ 235904 h 1004110"/>
                    <a:gd name="connsiteX20" fmla="*/ 267246 w 728969"/>
                    <a:gd name="connsiteY20" fmla="*/ 251624 h 1004110"/>
                    <a:gd name="connsiteX21" fmla="*/ 272486 w 728969"/>
                    <a:gd name="connsiteY21" fmla="*/ 259484 h 1004110"/>
                    <a:gd name="connsiteX22" fmla="*/ 275106 w 728969"/>
                    <a:gd name="connsiteY22" fmla="*/ 275205 h 1004110"/>
                    <a:gd name="connsiteX23" fmla="*/ 272486 w 728969"/>
                    <a:gd name="connsiteY23" fmla="*/ 283065 h 1004110"/>
                    <a:gd name="connsiteX24" fmla="*/ 264626 w 728969"/>
                    <a:gd name="connsiteY24" fmla="*/ 288305 h 1004110"/>
                    <a:gd name="connsiteX25" fmla="*/ 259386 w 728969"/>
                    <a:gd name="connsiteY25" fmla="*/ 296165 h 1004110"/>
                    <a:gd name="connsiteX26" fmla="*/ 254146 w 728969"/>
                    <a:gd name="connsiteY26" fmla="*/ 330226 h 1004110"/>
                    <a:gd name="connsiteX27" fmla="*/ 243666 w 728969"/>
                    <a:gd name="connsiteY27" fmla="*/ 345946 h 1004110"/>
                    <a:gd name="connsiteX28" fmla="*/ 235805 w 728969"/>
                    <a:gd name="connsiteY28" fmla="*/ 359047 h 1004110"/>
                    <a:gd name="connsiteX29" fmla="*/ 230565 w 728969"/>
                    <a:gd name="connsiteY29" fmla="*/ 398347 h 1004110"/>
                    <a:gd name="connsiteX30" fmla="*/ 227945 w 728969"/>
                    <a:gd name="connsiteY30" fmla="*/ 414068 h 1004110"/>
                    <a:gd name="connsiteX31" fmla="*/ 227945 w 728969"/>
                    <a:gd name="connsiteY31" fmla="*/ 463849 h 1004110"/>
                    <a:gd name="connsiteX32" fmla="*/ 235805 w 728969"/>
                    <a:gd name="connsiteY32" fmla="*/ 469089 h 1004110"/>
                    <a:gd name="connsiteX33" fmla="*/ 241045 w 728969"/>
                    <a:gd name="connsiteY33" fmla="*/ 476949 h 1004110"/>
                    <a:gd name="connsiteX34" fmla="*/ 241045 w 728969"/>
                    <a:gd name="connsiteY34" fmla="*/ 518870 h 1004110"/>
                    <a:gd name="connsiteX35" fmla="*/ 230565 w 728969"/>
                    <a:gd name="connsiteY35" fmla="*/ 516250 h 1004110"/>
                    <a:gd name="connsiteX36" fmla="*/ 209605 w 728969"/>
                    <a:gd name="connsiteY36" fmla="*/ 524110 h 1004110"/>
                    <a:gd name="connsiteX37" fmla="*/ 206985 w 728969"/>
                    <a:gd name="connsiteY37" fmla="*/ 531970 h 1004110"/>
                    <a:gd name="connsiteX38" fmla="*/ 201745 w 728969"/>
                    <a:gd name="connsiteY38" fmla="*/ 584371 h 1004110"/>
                    <a:gd name="connsiteX39" fmla="*/ 199125 w 728969"/>
                    <a:gd name="connsiteY39" fmla="*/ 602712 h 1004110"/>
                    <a:gd name="connsiteX40" fmla="*/ 201745 w 728969"/>
                    <a:gd name="connsiteY40" fmla="*/ 615812 h 1004110"/>
                    <a:gd name="connsiteX41" fmla="*/ 204365 w 728969"/>
                    <a:gd name="connsiteY41" fmla="*/ 623672 h 1004110"/>
                    <a:gd name="connsiteX42" fmla="*/ 188644 w 728969"/>
                    <a:gd name="connsiteY42" fmla="*/ 621052 h 1004110"/>
                    <a:gd name="connsiteX43" fmla="*/ 172924 w 728969"/>
                    <a:gd name="connsiteY43" fmla="*/ 628912 h 1004110"/>
                    <a:gd name="connsiteX44" fmla="*/ 170304 w 728969"/>
                    <a:gd name="connsiteY44" fmla="*/ 644633 h 1004110"/>
                    <a:gd name="connsiteX45" fmla="*/ 162444 w 728969"/>
                    <a:gd name="connsiteY45" fmla="*/ 647253 h 1004110"/>
                    <a:gd name="connsiteX46" fmla="*/ 154584 w 728969"/>
                    <a:gd name="connsiteY46" fmla="*/ 652493 h 1004110"/>
                    <a:gd name="connsiteX47" fmla="*/ 144103 w 728969"/>
                    <a:gd name="connsiteY47" fmla="*/ 665593 h 1004110"/>
                    <a:gd name="connsiteX48" fmla="*/ 128383 w 728969"/>
                    <a:gd name="connsiteY48" fmla="*/ 673453 h 1004110"/>
                    <a:gd name="connsiteX49" fmla="*/ 115283 w 728969"/>
                    <a:gd name="connsiteY49" fmla="*/ 683934 h 1004110"/>
                    <a:gd name="connsiteX50" fmla="*/ 107423 w 728969"/>
                    <a:gd name="connsiteY50" fmla="*/ 681314 h 1004110"/>
                    <a:gd name="connsiteX51" fmla="*/ 83842 w 728969"/>
                    <a:gd name="connsiteY51" fmla="*/ 691794 h 1004110"/>
                    <a:gd name="connsiteX52" fmla="*/ 75982 w 728969"/>
                    <a:gd name="connsiteY52" fmla="*/ 707514 h 1004110"/>
                    <a:gd name="connsiteX53" fmla="*/ 81222 w 728969"/>
                    <a:gd name="connsiteY53" fmla="*/ 723235 h 1004110"/>
                    <a:gd name="connsiteX54" fmla="*/ 73362 w 728969"/>
                    <a:gd name="connsiteY54" fmla="*/ 749435 h 1004110"/>
                    <a:gd name="connsiteX55" fmla="*/ 65502 w 728969"/>
                    <a:gd name="connsiteY55" fmla="*/ 754675 h 1004110"/>
                    <a:gd name="connsiteX56" fmla="*/ 49781 w 728969"/>
                    <a:gd name="connsiteY56" fmla="*/ 759915 h 1004110"/>
                    <a:gd name="connsiteX57" fmla="*/ 41921 w 728969"/>
                    <a:gd name="connsiteY57" fmla="*/ 757295 h 1004110"/>
                    <a:gd name="connsiteX58" fmla="*/ 44541 w 728969"/>
                    <a:gd name="connsiteY58" fmla="*/ 775636 h 1004110"/>
                    <a:gd name="connsiteX59" fmla="*/ 41921 w 728969"/>
                    <a:gd name="connsiteY59" fmla="*/ 783496 h 1004110"/>
                    <a:gd name="connsiteX60" fmla="*/ 23581 w 728969"/>
                    <a:gd name="connsiteY60" fmla="*/ 793976 h 1004110"/>
                    <a:gd name="connsiteX61" fmla="*/ 7860 w 728969"/>
                    <a:gd name="connsiteY61" fmla="*/ 801836 h 1004110"/>
                    <a:gd name="connsiteX62" fmla="*/ 0 w 728969"/>
                    <a:gd name="connsiteY62" fmla="*/ 817557 h 1004110"/>
                    <a:gd name="connsiteX63" fmla="*/ 2620 w 728969"/>
                    <a:gd name="connsiteY63" fmla="*/ 828037 h 1004110"/>
                    <a:gd name="connsiteX64" fmla="*/ 5240 w 728969"/>
                    <a:gd name="connsiteY64" fmla="*/ 904018 h 1004110"/>
                    <a:gd name="connsiteX65" fmla="*/ 7860 w 728969"/>
                    <a:gd name="connsiteY65" fmla="*/ 911879 h 1004110"/>
                    <a:gd name="connsiteX66" fmla="*/ 13100 w 728969"/>
                    <a:gd name="connsiteY66" fmla="*/ 930219 h 1004110"/>
                    <a:gd name="connsiteX67" fmla="*/ 20961 w 728969"/>
                    <a:gd name="connsiteY67" fmla="*/ 927599 h 1004110"/>
                    <a:gd name="connsiteX68" fmla="*/ 36681 w 728969"/>
                    <a:gd name="connsiteY68" fmla="*/ 917119 h 1004110"/>
                    <a:gd name="connsiteX69" fmla="*/ 52401 w 728969"/>
                    <a:gd name="connsiteY69" fmla="*/ 911879 h 1004110"/>
                    <a:gd name="connsiteX70" fmla="*/ 68122 w 728969"/>
                    <a:gd name="connsiteY70" fmla="*/ 904018 h 1004110"/>
                    <a:gd name="connsiteX71" fmla="*/ 96942 w 728969"/>
                    <a:gd name="connsiteY71" fmla="*/ 906639 h 1004110"/>
                    <a:gd name="connsiteX72" fmla="*/ 115283 w 728969"/>
                    <a:gd name="connsiteY72" fmla="*/ 911879 h 1004110"/>
                    <a:gd name="connsiteX73" fmla="*/ 128383 w 728969"/>
                    <a:gd name="connsiteY73" fmla="*/ 909259 h 1004110"/>
                    <a:gd name="connsiteX74" fmla="*/ 154584 w 728969"/>
                    <a:gd name="connsiteY74" fmla="*/ 906639 h 1004110"/>
                    <a:gd name="connsiteX75" fmla="*/ 157204 w 728969"/>
                    <a:gd name="connsiteY75" fmla="*/ 898778 h 1004110"/>
                    <a:gd name="connsiteX76" fmla="*/ 199125 w 728969"/>
                    <a:gd name="connsiteY76" fmla="*/ 896158 h 1004110"/>
                    <a:gd name="connsiteX77" fmla="*/ 206985 w 728969"/>
                    <a:gd name="connsiteY77" fmla="*/ 893538 h 1004110"/>
                    <a:gd name="connsiteX78" fmla="*/ 259386 w 728969"/>
                    <a:gd name="connsiteY78" fmla="*/ 893538 h 1004110"/>
                    <a:gd name="connsiteX79" fmla="*/ 267246 w 728969"/>
                    <a:gd name="connsiteY79" fmla="*/ 896158 h 1004110"/>
                    <a:gd name="connsiteX80" fmla="*/ 314407 w 728969"/>
                    <a:gd name="connsiteY80" fmla="*/ 893538 h 1004110"/>
                    <a:gd name="connsiteX81" fmla="*/ 330127 w 728969"/>
                    <a:gd name="connsiteY81" fmla="*/ 888298 h 1004110"/>
                    <a:gd name="connsiteX82" fmla="*/ 337988 w 728969"/>
                    <a:gd name="connsiteY82" fmla="*/ 885678 h 1004110"/>
                    <a:gd name="connsiteX83" fmla="*/ 353708 w 728969"/>
                    <a:gd name="connsiteY83" fmla="*/ 896158 h 1004110"/>
                    <a:gd name="connsiteX84" fmla="*/ 369428 w 728969"/>
                    <a:gd name="connsiteY84" fmla="*/ 901398 h 1004110"/>
                    <a:gd name="connsiteX85" fmla="*/ 377288 w 728969"/>
                    <a:gd name="connsiteY85" fmla="*/ 904018 h 1004110"/>
                    <a:gd name="connsiteX86" fmla="*/ 403489 w 728969"/>
                    <a:gd name="connsiteY86" fmla="*/ 911879 h 1004110"/>
                    <a:gd name="connsiteX87" fmla="*/ 411349 w 728969"/>
                    <a:gd name="connsiteY87" fmla="*/ 917119 h 1004110"/>
                    <a:gd name="connsiteX88" fmla="*/ 437550 w 728969"/>
                    <a:gd name="connsiteY88" fmla="*/ 924979 h 1004110"/>
                    <a:gd name="connsiteX89" fmla="*/ 450650 w 728969"/>
                    <a:gd name="connsiteY89" fmla="*/ 945939 h 1004110"/>
                    <a:gd name="connsiteX90" fmla="*/ 458510 w 728969"/>
                    <a:gd name="connsiteY90" fmla="*/ 948559 h 1004110"/>
                    <a:gd name="connsiteX91" fmla="*/ 468990 w 728969"/>
                    <a:gd name="connsiteY91" fmla="*/ 945939 h 1004110"/>
                    <a:gd name="connsiteX92" fmla="*/ 484711 w 728969"/>
                    <a:gd name="connsiteY92" fmla="*/ 940699 h 1004110"/>
                    <a:gd name="connsiteX93" fmla="*/ 497811 w 728969"/>
                    <a:gd name="connsiteY93" fmla="*/ 930219 h 1004110"/>
                    <a:gd name="connsiteX94" fmla="*/ 505671 w 728969"/>
                    <a:gd name="connsiteY94" fmla="*/ 932839 h 1004110"/>
                    <a:gd name="connsiteX95" fmla="*/ 518772 w 728969"/>
                    <a:gd name="connsiteY95" fmla="*/ 930219 h 1004110"/>
                    <a:gd name="connsiteX96" fmla="*/ 524012 w 728969"/>
                    <a:gd name="connsiteY96" fmla="*/ 938079 h 1004110"/>
                    <a:gd name="connsiteX97" fmla="*/ 529252 w 728969"/>
                    <a:gd name="connsiteY97" fmla="*/ 953800 h 1004110"/>
                    <a:gd name="connsiteX98" fmla="*/ 531872 w 728969"/>
                    <a:gd name="connsiteY98" fmla="*/ 972140 h 1004110"/>
                    <a:gd name="connsiteX99" fmla="*/ 539732 w 728969"/>
                    <a:gd name="connsiteY99" fmla="*/ 982620 h 1004110"/>
                    <a:gd name="connsiteX100" fmla="*/ 563313 w 728969"/>
                    <a:gd name="connsiteY100" fmla="*/ 995720 h 1004110"/>
                    <a:gd name="connsiteX101" fmla="*/ 581653 w 728969"/>
                    <a:gd name="connsiteY101" fmla="*/ 998341 h 1004110"/>
                    <a:gd name="connsiteX102" fmla="*/ 631434 w 728969"/>
                    <a:gd name="connsiteY102" fmla="*/ 1000961 h 1004110"/>
                    <a:gd name="connsiteX103" fmla="*/ 655015 w 728969"/>
                    <a:gd name="connsiteY103" fmla="*/ 993100 h 1004110"/>
                    <a:gd name="connsiteX104" fmla="*/ 662875 w 728969"/>
                    <a:gd name="connsiteY104" fmla="*/ 990480 h 1004110"/>
                    <a:gd name="connsiteX105" fmla="*/ 681215 w 728969"/>
                    <a:gd name="connsiteY105" fmla="*/ 982620 h 1004110"/>
                    <a:gd name="connsiteX106" fmla="*/ 678595 w 728969"/>
                    <a:gd name="connsiteY106" fmla="*/ 956420 h 1004110"/>
                    <a:gd name="connsiteX107" fmla="*/ 681215 w 728969"/>
                    <a:gd name="connsiteY107" fmla="*/ 938079 h 1004110"/>
                    <a:gd name="connsiteX108" fmla="*/ 689075 w 728969"/>
                    <a:gd name="connsiteY108" fmla="*/ 911879 h 1004110"/>
                    <a:gd name="connsiteX109" fmla="*/ 694315 w 728969"/>
                    <a:gd name="connsiteY109" fmla="*/ 896158 h 1004110"/>
                    <a:gd name="connsiteX110" fmla="*/ 699555 w 728969"/>
                    <a:gd name="connsiteY110" fmla="*/ 888298 h 1004110"/>
                    <a:gd name="connsiteX111" fmla="*/ 710036 w 728969"/>
                    <a:gd name="connsiteY111" fmla="*/ 875198 h 1004110"/>
                    <a:gd name="connsiteX112" fmla="*/ 715276 w 728969"/>
                    <a:gd name="connsiteY112" fmla="*/ 859477 h 1004110"/>
                    <a:gd name="connsiteX113" fmla="*/ 717896 w 728969"/>
                    <a:gd name="connsiteY113" fmla="*/ 851617 h 1004110"/>
                    <a:gd name="connsiteX114" fmla="*/ 725756 w 728969"/>
                    <a:gd name="connsiteY114" fmla="*/ 812316 h 1004110"/>
                    <a:gd name="connsiteX115" fmla="*/ 728376 w 728969"/>
                    <a:gd name="connsiteY115" fmla="*/ 801836 h 1004110"/>
                    <a:gd name="connsiteX116" fmla="*/ 725756 w 728969"/>
                    <a:gd name="connsiteY116" fmla="*/ 778256 h 1004110"/>
                    <a:gd name="connsiteX117" fmla="*/ 699555 w 728969"/>
                    <a:gd name="connsiteY117" fmla="*/ 775636 h 1004110"/>
                    <a:gd name="connsiteX118" fmla="*/ 691695 w 728969"/>
                    <a:gd name="connsiteY118" fmla="*/ 773016 h 1004110"/>
                    <a:gd name="connsiteX119" fmla="*/ 662875 w 728969"/>
                    <a:gd name="connsiteY119" fmla="*/ 765155 h 1004110"/>
                    <a:gd name="connsiteX120" fmla="*/ 647154 w 728969"/>
                    <a:gd name="connsiteY120" fmla="*/ 757295 h 1004110"/>
                    <a:gd name="connsiteX121" fmla="*/ 631434 w 728969"/>
                    <a:gd name="connsiteY121" fmla="*/ 746815 h 1004110"/>
                    <a:gd name="connsiteX122" fmla="*/ 623574 w 728969"/>
                    <a:gd name="connsiteY122" fmla="*/ 738955 h 1004110"/>
                    <a:gd name="connsiteX123" fmla="*/ 615714 w 728969"/>
                    <a:gd name="connsiteY123" fmla="*/ 736335 h 1004110"/>
                    <a:gd name="connsiteX124" fmla="*/ 607853 w 728969"/>
                    <a:gd name="connsiteY124" fmla="*/ 731095 h 1004110"/>
                    <a:gd name="connsiteX125" fmla="*/ 602613 w 728969"/>
                    <a:gd name="connsiteY125" fmla="*/ 723235 h 1004110"/>
                    <a:gd name="connsiteX126" fmla="*/ 597373 w 728969"/>
                    <a:gd name="connsiteY126" fmla="*/ 717994 h 1004110"/>
                    <a:gd name="connsiteX127" fmla="*/ 593560 w 728969"/>
                    <a:gd name="connsiteY127" fmla="*/ 693698 h 1004110"/>
                    <a:gd name="connsiteX128" fmla="*/ 568553 w 728969"/>
                    <a:gd name="connsiteY128" fmla="*/ 676073 h 1004110"/>
                    <a:gd name="connsiteX129" fmla="*/ 555452 w 728969"/>
                    <a:gd name="connsiteY129" fmla="*/ 652493 h 1004110"/>
                    <a:gd name="connsiteX130" fmla="*/ 551877 w 728969"/>
                    <a:gd name="connsiteY130" fmla="*/ 633674 h 1004110"/>
                    <a:gd name="connsiteX131" fmla="*/ 534253 w 728969"/>
                    <a:gd name="connsiteY131" fmla="*/ 608668 h 1004110"/>
                    <a:gd name="connsiteX132" fmla="*/ 533776 w 728969"/>
                    <a:gd name="connsiteY132" fmla="*/ 586521 h 1004110"/>
                    <a:gd name="connsiteX133" fmla="*/ 521392 w 728969"/>
                    <a:gd name="connsiteY133" fmla="*/ 542451 h 1004110"/>
                    <a:gd name="connsiteX134" fmla="*/ 516151 w 728969"/>
                    <a:gd name="connsiteY134" fmla="*/ 526730 h 1004110"/>
                    <a:gd name="connsiteX135" fmla="*/ 508291 w 728969"/>
                    <a:gd name="connsiteY135" fmla="*/ 497910 h 1004110"/>
                    <a:gd name="connsiteX136" fmla="*/ 503051 w 728969"/>
                    <a:gd name="connsiteY136" fmla="*/ 492669 h 1004110"/>
                    <a:gd name="connsiteX137" fmla="*/ 500431 w 728969"/>
                    <a:gd name="connsiteY137" fmla="*/ 455989 h 1004110"/>
                    <a:gd name="connsiteX138" fmla="*/ 495191 w 728969"/>
                    <a:gd name="connsiteY138" fmla="*/ 440268 h 1004110"/>
                    <a:gd name="connsiteX139" fmla="*/ 492571 w 728969"/>
                    <a:gd name="connsiteY139" fmla="*/ 421928 h 1004110"/>
                    <a:gd name="connsiteX140" fmla="*/ 489951 w 728969"/>
                    <a:gd name="connsiteY140" fmla="*/ 414068 h 1004110"/>
                    <a:gd name="connsiteX141" fmla="*/ 479471 w 728969"/>
                    <a:gd name="connsiteY141" fmla="*/ 374767 h 1004110"/>
                    <a:gd name="connsiteX142" fmla="*/ 471611 w 728969"/>
                    <a:gd name="connsiteY142" fmla="*/ 369527 h 1004110"/>
                    <a:gd name="connsiteX143" fmla="*/ 471611 w 728969"/>
                    <a:gd name="connsiteY143" fmla="*/ 351186 h 1004110"/>
                    <a:gd name="connsiteX144" fmla="*/ 479471 w 728969"/>
                    <a:gd name="connsiteY144" fmla="*/ 348566 h 1004110"/>
                    <a:gd name="connsiteX145" fmla="*/ 503051 w 728969"/>
                    <a:gd name="connsiteY145" fmla="*/ 351186 h 1004110"/>
                    <a:gd name="connsiteX146" fmla="*/ 508291 w 728969"/>
                    <a:gd name="connsiteY146" fmla="*/ 335466 h 1004110"/>
                    <a:gd name="connsiteX147" fmla="*/ 510911 w 728969"/>
                    <a:gd name="connsiteY147" fmla="*/ 327606 h 1004110"/>
                    <a:gd name="connsiteX148" fmla="*/ 518772 w 728969"/>
                    <a:gd name="connsiteY148" fmla="*/ 324986 h 1004110"/>
                    <a:gd name="connsiteX149" fmla="*/ 534492 w 728969"/>
                    <a:gd name="connsiteY149" fmla="*/ 314506 h 1004110"/>
                    <a:gd name="connsiteX150" fmla="*/ 539732 w 728969"/>
                    <a:gd name="connsiteY150" fmla="*/ 309265 h 1004110"/>
                    <a:gd name="connsiteX151" fmla="*/ 547592 w 728969"/>
                    <a:gd name="connsiteY151" fmla="*/ 306645 h 1004110"/>
                    <a:gd name="connsiteX152" fmla="*/ 563313 w 728969"/>
                    <a:gd name="connsiteY152" fmla="*/ 296165 h 1004110"/>
                    <a:gd name="connsiteX153" fmla="*/ 568553 w 728969"/>
                    <a:gd name="connsiteY153" fmla="*/ 288305 h 1004110"/>
                    <a:gd name="connsiteX154" fmla="*/ 576413 w 728969"/>
                    <a:gd name="connsiteY154" fmla="*/ 283065 h 1004110"/>
                    <a:gd name="connsiteX155" fmla="*/ 579033 w 728969"/>
                    <a:gd name="connsiteY155" fmla="*/ 275205 h 1004110"/>
                    <a:gd name="connsiteX156" fmla="*/ 586893 w 728969"/>
                    <a:gd name="connsiteY156" fmla="*/ 272585 h 1004110"/>
                    <a:gd name="connsiteX157" fmla="*/ 594753 w 728969"/>
                    <a:gd name="connsiteY157" fmla="*/ 267345 h 1004110"/>
                    <a:gd name="connsiteX158" fmla="*/ 599993 w 728969"/>
                    <a:gd name="connsiteY158" fmla="*/ 259484 h 1004110"/>
                    <a:gd name="connsiteX159" fmla="*/ 607853 w 728969"/>
                    <a:gd name="connsiteY159" fmla="*/ 254244 h 1004110"/>
                    <a:gd name="connsiteX160" fmla="*/ 610474 w 728969"/>
                    <a:gd name="connsiteY160" fmla="*/ 246384 h 1004110"/>
                    <a:gd name="connsiteX161" fmla="*/ 615714 w 728969"/>
                    <a:gd name="connsiteY161" fmla="*/ 238524 h 1004110"/>
                    <a:gd name="connsiteX162" fmla="*/ 602613 w 728969"/>
                    <a:gd name="connsiteY162" fmla="*/ 214943 h 1004110"/>
                    <a:gd name="connsiteX163" fmla="*/ 605233 w 728969"/>
                    <a:gd name="connsiteY163" fmla="*/ 167782 h 1004110"/>
                    <a:gd name="connsiteX164" fmla="*/ 610474 w 728969"/>
                    <a:gd name="connsiteY164" fmla="*/ 136342 h 1004110"/>
                    <a:gd name="connsiteX165" fmla="*/ 607853 w 728969"/>
                    <a:gd name="connsiteY165" fmla="*/ 128482 h 1004110"/>
                    <a:gd name="connsiteX166" fmla="*/ 592133 w 728969"/>
                    <a:gd name="connsiteY166" fmla="*/ 123241 h 1004110"/>
                    <a:gd name="connsiteX167" fmla="*/ 584273 w 728969"/>
                    <a:gd name="connsiteY167" fmla="*/ 120621 h 1004110"/>
                    <a:gd name="connsiteX168" fmla="*/ 568553 w 728969"/>
                    <a:gd name="connsiteY168" fmla="*/ 112761 h 1004110"/>
                    <a:gd name="connsiteX169" fmla="*/ 565933 w 728969"/>
                    <a:gd name="connsiteY169" fmla="*/ 104901 h 1004110"/>
                    <a:gd name="connsiteX170" fmla="*/ 560692 w 728969"/>
                    <a:gd name="connsiteY170" fmla="*/ 99661 h 1004110"/>
                    <a:gd name="connsiteX171" fmla="*/ 544972 w 728969"/>
                    <a:gd name="connsiteY171" fmla="*/ 89181 h 1004110"/>
                    <a:gd name="connsiteX172" fmla="*/ 537112 w 728969"/>
                    <a:gd name="connsiteY172" fmla="*/ 83941 h 1004110"/>
                    <a:gd name="connsiteX173" fmla="*/ 531872 w 728969"/>
                    <a:gd name="connsiteY173" fmla="*/ 78700 h 1004110"/>
                    <a:gd name="connsiteX174" fmla="*/ 521392 w 728969"/>
                    <a:gd name="connsiteY174" fmla="*/ 62980 h 1004110"/>
                    <a:gd name="connsiteX175" fmla="*/ 516151 w 728969"/>
                    <a:gd name="connsiteY175" fmla="*/ 55120 h 1004110"/>
                    <a:gd name="connsiteX176" fmla="*/ 510911 w 728969"/>
                    <a:gd name="connsiteY176" fmla="*/ 47260 h 1004110"/>
                    <a:gd name="connsiteX177" fmla="*/ 495191 w 728969"/>
                    <a:gd name="connsiteY177" fmla="*/ 39400 h 1004110"/>
                    <a:gd name="connsiteX178" fmla="*/ 484711 w 728969"/>
                    <a:gd name="connsiteY178" fmla="*/ 26299 h 1004110"/>
                    <a:gd name="connsiteX179" fmla="*/ 466370 w 728969"/>
                    <a:gd name="connsiteY179" fmla="*/ 5339 h 1004110"/>
                    <a:gd name="connsiteX180" fmla="*/ 461130 w 728969"/>
                    <a:gd name="connsiteY180" fmla="*/ 99 h 1004110"/>
                    <a:gd name="connsiteX0" fmla="*/ 461130 w 728969"/>
                    <a:gd name="connsiteY0" fmla="*/ 99 h 1004110"/>
                    <a:gd name="connsiteX1" fmla="*/ 448030 w 728969"/>
                    <a:gd name="connsiteY1" fmla="*/ 10579 h 1004110"/>
                    <a:gd name="connsiteX2" fmla="*/ 445410 w 728969"/>
                    <a:gd name="connsiteY2" fmla="*/ 21059 h 1004110"/>
                    <a:gd name="connsiteX3" fmla="*/ 437550 w 728969"/>
                    <a:gd name="connsiteY3" fmla="*/ 49880 h 1004110"/>
                    <a:gd name="connsiteX4" fmla="*/ 427070 w 728969"/>
                    <a:gd name="connsiteY4" fmla="*/ 65600 h 1004110"/>
                    <a:gd name="connsiteX5" fmla="*/ 419209 w 728969"/>
                    <a:gd name="connsiteY5" fmla="*/ 83941 h 1004110"/>
                    <a:gd name="connsiteX6" fmla="*/ 411349 w 728969"/>
                    <a:gd name="connsiteY6" fmla="*/ 89181 h 1004110"/>
                    <a:gd name="connsiteX7" fmla="*/ 408729 w 728969"/>
                    <a:gd name="connsiteY7" fmla="*/ 104901 h 1004110"/>
                    <a:gd name="connsiteX8" fmla="*/ 413969 w 728969"/>
                    <a:gd name="connsiteY8" fmla="*/ 136342 h 1004110"/>
                    <a:gd name="connsiteX9" fmla="*/ 403489 w 728969"/>
                    <a:gd name="connsiteY9" fmla="*/ 149442 h 1004110"/>
                    <a:gd name="connsiteX10" fmla="*/ 387769 w 728969"/>
                    <a:gd name="connsiteY10" fmla="*/ 159922 h 1004110"/>
                    <a:gd name="connsiteX11" fmla="*/ 369428 w 728969"/>
                    <a:gd name="connsiteY11" fmla="*/ 183503 h 1004110"/>
                    <a:gd name="connsiteX12" fmla="*/ 353708 w 728969"/>
                    <a:gd name="connsiteY12" fmla="*/ 193983 h 1004110"/>
                    <a:gd name="connsiteX13" fmla="*/ 345848 w 728969"/>
                    <a:gd name="connsiteY13" fmla="*/ 191363 h 1004110"/>
                    <a:gd name="connsiteX14" fmla="*/ 317027 w 728969"/>
                    <a:gd name="connsiteY14" fmla="*/ 196603 h 1004110"/>
                    <a:gd name="connsiteX15" fmla="*/ 301307 w 728969"/>
                    <a:gd name="connsiteY15" fmla="*/ 201843 h 1004110"/>
                    <a:gd name="connsiteX16" fmla="*/ 293447 w 728969"/>
                    <a:gd name="connsiteY16" fmla="*/ 204463 h 1004110"/>
                    <a:gd name="connsiteX17" fmla="*/ 272486 w 728969"/>
                    <a:gd name="connsiteY17" fmla="*/ 220184 h 1004110"/>
                    <a:gd name="connsiteX18" fmla="*/ 267246 w 728969"/>
                    <a:gd name="connsiteY18" fmla="*/ 228044 h 1004110"/>
                    <a:gd name="connsiteX19" fmla="*/ 264626 w 728969"/>
                    <a:gd name="connsiteY19" fmla="*/ 235904 h 1004110"/>
                    <a:gd name="connsiteX20" fmla="*/ 267246 w 728969"/>
                    <a:gd name="connsiteY20" fmla="*/ 251624 h 1004110"/>
                    <a:gd name="connsiteX21" fmla="*/ 272486 w 728969"/>
                    <a:gd name="connsiteY21" fmla="*/ 259484 h 1004110"/>
                    <a:gd name="connsiteX22" fmla="*/ 275106 w 728969"/>
                    <a:gd name="connsiteY22" fmla="*/ 275205 h 1004110"/>
                    <a:gd name="connsiteX23" fmla="*/ 272486 w 728969"/>
                    <a:gd name="connsiteY23" fmla="*/ 283065 h 1004110"/>
                    <a:gd name="connsiteX24" fmla="*/ 264626 w 728969"/>
                    <a:gd name="connsiteY24" fmla="*/ 288305 h 1004110"/>
                    <a:gd name="connsiteX25" fmla="*/ 259386 w 728969"/>
                    <a:gd name="connsiteY25" fmla="*/ 296165 h 1004110"/>
                    <a:gd name="connsiteX26" fmla="*/ 254146 w 728969"/>
                    <a:gd name="connsiteY26" fmla="*/ 330226 h 1004110"/>
                    <a:gd name="connsiteX27" fmla="*/ 243666 w 728969"/>
                    <a:gd name="connsiteY27" fmla="*/ 345946 h 1004110"/>
                    <a:gd name="connsiteX28" fmla="*/ 235805 w 728969"/>
                    <a:gd name="connsiteY28" fmla="*/ 359047 h 1004110"/>
                    <a:gd name="connsiteX29" fmla="*/ 230565 w 728969"/>
                    <a:gd name="connsiteY29" fmla="*/ 398347 h 1004110"/>
                    <a:gd name="connsiteX30" fmla="*/ 227945 w 728969"/>
                    <a:gd name="connsiteY30" fmla="*/ 414068 h 1004110"/>
                    <a:gd name="connsiteX31" fmla="*/ 227945 w 728969"/>
                    <a:gd name="connsiteY31" fmla="*/ 463849 h 1004110"/>
                    <a:gd name="connsiteX32" fmla="*/ 235805 w 728969"/>
                    <a:gd name="connsiteY32" fmla="*/ 469089 h 1004110"/>
                    <a:gd name="connsiteX33" fmla="*/ 241045 w 728969"/>
                    <a:gd name="connsiteY33" fmla="*/ 476949 h 1004110"/>
                    <a:gd name="connsiteX34" fmla="*/ 241045 w 728969"/>
                    <a:gd name="connsiteY34" fmla="*/ 518870 h 1004110"/>
                    <a:gd name="connsiteX35" fmla="*/ 230565 w 728969"/>
                    <a:gd name="connsiteY35" fmla="*/ 516250 h 1004110"/>
                    <a:gd name="connsiteX36" fmla="*/ 209605 w 728969"/>
                    <a:gd name="connsiteY36" fmla="*/ 524110 h 1004110"/>
                    <a:gd name="connsiteX37" fmla="*/ 206985 w 728969"/>
                    <a:gd name="connsiteY37" fmla="*/ 531970 h 1004110"/>
                    <a:gd name="connsiteX38" fmla="*/ 201745 w 728969"/>
                    <a:gd name="connsiteY38" fmla="*/ 584371 h 1004110"/>
                    <a:gd name="connsiteX39" fmla="*/ 199125 w 728969"/>
                    <a:gd name="connsiteY39" fmla="*/ 602712 h 1004110"/>
                    <a:gd name="connsiteX40" fmla="*/ 201745 w 728969"/>
                    <a:gd name="connsiteY40" fmla="*/ 615812 h 1004110"/>
                    <a:gd name="connsiteX41" fmla="*/ 204365 w 728969"/>
                    <a:gd name="connsiteY41" fmla="*/ 623672 h 1004110"/>
                    <a:gd name="connsiteX42" fmla="*/ 188644 w 728969"/>
                    <a:gd name="connsiteY42" fmla="*/ 621052 h 1004110"/>
                    <a:gd name="connsiteX43" fmla="*/ 172924 w 728969"/>
                    <a:gd name="connsiteY43" fmla="*/ 628912 h 1004110"/>
                    <a:gd name="connsiteX44" fmla="*/ 170304 w 728969"/>
                    <a:gd name="connsiteY44" fmla="*/ 644633 h 1004110"/>
                    <a:gd name="connsiteX45" fmla="*/ 162444 w 728969"/>
                    <a:gd name="connsiteY45" fmla="*/ 647253 h 1004110"/>
                    <a:gd name="connsiteX46" fmla="*/ 154584 w 728969"/>
                    <a:gd name="connsiteY46" fmla="*/ 652493 h 1004110"/>
                    <a:gd name="connsiteX47" fmla="*/ 144103 w 728969"/>
                    <a:gd name="connsiteY47" fmla="*/ 665593 h 1004110"/>
                    <a:gd name="connsiteX48" fmla="*/ 128383 w 728969"/>
                    <a:gd name="connsiteY48" fmla="*/ 673453 h 1004110"/>
                    <a:gd name="connsiteX49" fmla="*/ 115283 w 728969"/>
                    <a:gd name="connsiteY49" fmla="*/ 683934 h 1004110"/>
                    <a:gd name="connsiteX50" fmla="*/ 107423 w 728969"/>
                    <a:gd name="connsiteY50" fmla="*/ 681314 h 1004110"/>
                    <a:gd name="connsiteX51" fmla="*/ 83842 w 728969"/>
                    <a:gd name="connsiteY51" fmla="*/ 691794 h 1004110"/>
                    <a:gd name="connsiteX52" fmla="*/ 75982 w 728969"/>
                    <a:gd name="connsiteY52" fmla="*/ 707514 h 1004110"/>
                    <a:gd name="connsiteX53" fmla="*/ 81222 w 728969"/>
                    <a:gd name="connsiteY53" fmla="*/ 723235 h 1004110"/>
                    <a:gd name="connsiteX54" fmla="*/ 73362 w 728969"/>
                    <a:gd name="connsiteY54" fmla="*/ 749435 h 1004110"/>
                    <a:gd name="connsiteX55" fmla="*/ 65502 w 728969"/>
                    <a:gd name="connsiteY55" fmla="*/ 754675 h 1004110"/>
                    <a:gd name="connsiteX56" fmla="*/ 49781 w 728969"/>
                    <a:gd name="connsiteY56" fmla="*/ 759915 h 1004110"/>
                    <a:gd name="connsiteX57" fmla="*/ 41921 w 728969"/>
                    <a:gd name="connsiteY57" fmla="*/ 757295 h 1004110"/>
                    <a:gd name="connsiteX58" fmla="*/ 44541 w 728969"/>
                    <a:gd name="connsiteY58" fmla="*/ 775636 h 1004110"/>
                    <a:gd name="connsiteX59" fmla="*/ 41921 w 728969"/>
                    <a:gd name="connsiteY59" fmla="*/ 783496 h 1004110"/>
                    <a:gd name="connsiteX60" fmla="*/ 23581 w 728969"/>
                    <a:gd name="connsiteY60" fmla="*/ 793976 h 1004110"/>
                    <a:gd name="connsiteX61" fmla="*/ 7860 w 728969"/>
                    <a:gd name="connsiteY61" fmla="*/ 801836 h 1004110"/>
                    <a:gd name="connsiteX62" fmla="*/ 0 w 728969"/>
                    <a:gd name="connsiteY62" fmla="*/ 817557 h 1004110"/>
                    <a:gd name="connsiteX63" fmla="*/ 2620 w 728969"/>
                    <a:gd name="connsiteY63" fmla="*/ 828037 h 1004110"/>
                    <a:gd name="connsiteX64" fmla="*/ 5240 w 728969"/>
                    <a:gd name="connsiteY64" fmla="*/ 904018 h 1004110"/>
                    <a:gd name="connsiteX65" fmla="*/ 7860 w 728969"/>
                    <a:gd name="connsiteY65" fmla="*/ 911879 h 1004110"/>
                    <a:gd name="connsiteX66" fmla="*/ 13100 w 728969"/>
                    <a:gd name="connsiteY66" fmla="*/ 930219 h 1004110"/>
                    <a:gd name="connsiteX67" fmla="*/ 20961 w 728969"/>
                    <a:gd name="connsiteY67" fmla="*/ 927599 h 1004110"/>
                    <a:gd name="connsiteX68" fmla="*/ 36681 w 728969"/>
                    <a:gd name="connsiteY68" fmla="*/ 917119 h 1004110"/>
                    <a:gd name="connsiteX69" fmla="*/ 52401 w 728969"/>
                    <a:gd name="connsiteY69" fmla="*/ 911879 h 1004110"/>
                    <a:gd name="connsiteX70" fmla="*/ 68122 w 728969"/>
                    <a:gd name="connsiteY70" fmla="*/ 904018 h 1004110"/>
                    <a:gd name="connsiteX71" fmla="*/ 96942 w 728969"/>
                    <a:gd name="connsiteY71" fmla="*/ 906639 h 1004110"/>
                    <a:gd name="connsiteX72" fmla="*/ 115283 w 728969"/>
                    <a:gd name="connsiteY72" fmla="*/ 911879 h 1004110"/>
                    <a:gd name="connsiteX73" fmla="*/ 128383 w 728969"/>
                    <a:gd name="connsiteY73" fmla="*/ 909259 h 1004110"/>
                    <a:gd name="connsiteX74" fmla="*/ 154584 w 728969"/>
                    <a:gd name="connsiteY74" fmla="*/ 906639 h 1004110"/>
                    <a:gd name="connsiteX75" fmla="*/ 157204 w 728969"/>
                    <a:gd name="connsiteY75" fmla="*/ 898778 h 1004110"/>
                    <a:gd name="connsiteX76" fmla="*/ 199125 w 728969"/>
                    <a:gd name="connsiteY76" fmla="*/ 896158 h 1004110"/>
                    <a:gd name="connsiteX77" fmla="*/ 206985 w 728969"/>
                    <a:gd name="connsiteY77" fmla="*/ 893538 h 1004110"/>
                    <a:gd name="connsiteX78" fmla="*/ 259386 w 728969"/>
                    <a:gd name="connsiteY78" fmla="*/ 893538 h 1004110"/>
                    <a:gd name="connsiteX79" fmla="*/ 267246 w 728969"/>
                    <a:gd name="connsiteY79" fmla="*/ 896158 h 1004110"/>
                    <a:gd name="connsiteX80" fmla="*/ 314407 w 728969"/>
                    <a:gd name="connsiteY80" fmla="*/ 893538 h 1004110"/>
                    <a:gd name="connsiteX81" fmla="*/ 330127 w 728969"/>
                    <a:gd name="connsiteY81" fmla="*/ 888298 h 1004110"/>
                    <a:gd name="connsiteX82" fmla="*/ 337988 w 728969"/>
                    <a:gd name="connsiteY82" fmla="*/ 885678 h 1004110"/>
                    <a:gd name="connsiteX83" fmla="*/ 353708 w 728969"/>
                    <a:gd name="connsiteY83" fmla="*/ 896158 h 1004110"/>
                    <a:gd name="connsiteX84" fmla="*/ 369428 w 728969"/>
                    <a:gd name="connsiteY84" fmla="*/ 901398 h 1004110"/>
                    <a:gd name="connsiteX85" fmla="*/ 377288 w 728969"/>
                    <a:gd name="connsiteY85" fmla="*/ 904018 h 1004110"/>
                    <a:gd name="connsiteX86" fmla="*/ 403489 w 728969"/>
                    <a:gd name="connsiteY86" fmla="*/ 911879 h 1004110"/>
                    <a:gd name="connsiteX87" fmla="*/ 411349 w 728969"/>
                    <a:gd name="connsiteY87" fmla="*/ 917119 h 1004110"/>
                    <a:gd name="connsiteX88" fmla="*/ 437550 w 728969"/>
                    <a:gd name="connsiteY88" fmla="*/ 924979 h 1004110"/>
                    <a:gd name="connsiteX89" fmla="*/ 450650 w 728969"/>
                    <a:gd name="connsiteY89" fmla="*/ 945939 h 1004110"/>
                    <a:gd name="connsiteX90" fmla="*/ 458510 w 728969"/>
                    <a:gd name="connsiteY90" fmla="*/ 948559 h 1004110"/>
                    <a:gd name="connsiteX91" fmla="*/ 468990 w 728969"/>
                    <a:gd name="connsiteY91" fmla="*/ 945939 h 1004110"/>
                    <a:gd name="connsiteX92" fmla="*/ 484711 w 728969"/>
                    <a:gd name="connsiteY92" fmla="*/ 940699 h 1004110"/>
                    <a:gd name="connsiteX93" fmla="*/ 497811 w 728969"/>
                    <a:gd name="connsiteY93" fmla="*/ 930219 h 1004110"/>
                    <a:gd name="connsiteX94" fmla="*/ 505671 w 728969"/>
                    <a:gd name="connsiteY94" fmla="*/ 932839 h 1004110"/>
                    <a:gd name="connsiteX95" fmla="*/ 518772 w 728969"/>
                    <a:gd name="connsiteY95" fmla="*/ 930219 h 1004110"/>
                    <a:gd name="connsiteX96" fmla="*/ 524012 w 728969"/>
                    <a:gd name="connsiteY96" fmla="*/ 938079 h 1004110"/>
                    <a:gd name="connsiteX97" fmla="*/ 529252 w 728969"/>
                    <a:gd name="connsiteY97" fmla="*/ 953800 h 1004110"/>
                    <a:gd name="connsiteX98" fmla="*/ 531872 w 728969"/>
                    <a:gd name="connsiteY98" fmla="*/ 972140 h 1004110"/>
                    <a:gd name="connsiteX99" fmla="*/ 539732 w 728969"/>
                    <a:gd name="connsiteY99" fmla="*/ 982620 h 1004110"/>
                    <a:gd name="connsiteX100" fmla="*/ 563313 w 728969"/>
                    <a:gd name="connsiteY100" fmla="*/ 995720 h 1004110"/>
                    <a:gd name="connsiteX101" fmla="*/ 581653 w 728969"/>
                    <a:gd name="connsiteY101" fmla="*/ 998341 h 1004110"/>
                    <a:gd name="connsiteX102" fmla="*/ 631434 w 728969"/>
                    <a:gd name="connsiteY102" fmla="*/ 1000961 h 1004110"/>
                    <a:gd name="connsiteX103" fmla="*/ 655015 w 728969"/>
                    <a:gd name="connsiteY103" fmla="*/ 993100 h 1004110"/>
                    <a:gd name="connsiteX104" fmla="*/ 662875 w 728969"/>
                    <a:gd name="connsiteY104" fmla="*/ 990480 h 1004110"/>
                    <a:gd name="connsiteX105" fmla="*/ 681215 w 728969"/>
                    <a:gd name="connsiteY105" fmla="*/ 982620 h 1004110"/>
                    <a:gd name="connsiteX106" fmla="*/ 678595 w 728969"/>
                    <a:gd name="connsiteY106" fmla="*/ 956420 h 1004110"/>
                    <a:gd name="connsiteX107" fmla="*/ 681215 w 728969"/>
                    <a:gd name="connsiteY107" fmla="*/ 938079 h 1004110"/>
                    <a:gd name="connsiteX108" fmla="*/ 689075 w 728969"/>
                    <a:gd name="connsiteY108" fmla="*/ 911879 h 1004110"/>
                    <a:gd name="connsiteX109" fmla="*/ 694315 w 728969"/>
                    <a:gd name="connsiteY109" fmla="*/ 896158 h 1004110"/>
                    <a:gd name="connsiteX110" fmla="*/ 699555 w 728969"/>
                    <a:gd name="connsiteY110" fmla="*/ 888298 h 1004110"/>
                    <a:gd name="connsiteX111" fmla="*/ 710036 w 728969"/>
                    <a:gd name="connsiteY111" fmla="*/ 875198 h 1004110"/>
                    <a:gd name="connsiteX112" fmla="*/ 715276 w 728969"/>
                    <a:gd name="connsiteY112" fmla="*/ 859477 h 1004110"/>
                    <a:gd name="connsiteX113" fmla="*/ 717896 w 728969"/>
                    <a:gd name="connsiteY113" fmla="*/ 851617 h 1004110"/>
                    <a:gd name="connsiteX114" fmla="*/ 725756 w 728969"/>
                    <a:gd name="connsiteY114" fmla="*/ 812316 h 1004110"/>
                    <a:gd name="connsiteX115" fmla="*/ 728376 w 728969"/>
                    <a:gd name="connsiteY115" fmla="*/ 801836 h 1004110"/>
                    <a:gd name="connsiteX116" fmla="*/ 725756 w 728969"/>
                    <a:gd name="connsiteY116" fmla="*/ 778256 h 1004110"/>
                    <a:gd name="connsiteX117" fmla="*/ 699555 w 728969"/>
                    <a:gd name="connsiteY117" fmla="*/ 775636 h 1004110"/>
                    <a:gd name="connsiteX118" fmla="*/ 691695 w 728969"/>
                    <a:gd name="connsiteY118" fmla="*/ 773016 h 1004110"/>
                    <a:gd name="connsiteX119" fmla="*/ 662875 w 728969"/>
                    <a:gd name="connsiteY119" fmla="*/ 765155 h 1004110"/>
                    <a:gd name="connsiteX120" fmla="*/ 647154 w 728969"/>
                    <a:gd name="connsiteY120" fmla="*/ 757295 h 1004110"/>
                    <a:gd name="connsiteX121" fmla="*/ 631434 w 728969"/>
                    <a:gd name="connsiteY121" fmla="*/ 746815 h 1004110"/>
                    <a:gd name="connsiteX122" fmla="*/ 623574 w 728969"/>
                    <a:gd name="connsiteY122" fmla="*/ 738955 h 1004110"/>
                    <a:gd name="connsiteX123" fmla="*/ 615714 w 728969"/>
                    <a:gd name="connsiteY123" fmla="*/ 736335 h 1004110"/>
                    <a:gd name="connsiteX124" fmla="*/ 607853 w 728969"/>
                    <a:gd name="connsiteY124" fmla="*/ 731095 h 1004110"/>
                    <a:gd name="connsiteX125" fmla="*/ 602613 w 728969"/>
                    <a:gd name="connsiteY125" fmla="*/ 723235 h 1004110"/>
                    <a:gd name="connsiteX126" fmla="*/ 597373 w 728969"/>
                    <a:gd name="connsiteY126" fmla="*/ 717994 h 1004110"/>
                    <a:gd name="connsiteX127" fmla="*/ 593560 w 728969"/>
                    <a:gd name="connsiteY127" fmla="*/ 693698 h 1004110"/>
                    <a:gd name="connsiteX128" fmla="*/ 578078 w 728969"/>
                    <a:gd name="connsiteY128" fmla="*/ 671311 h 1004110"/>
                    <a:gd name="connsiteX129" fmla="*/ 555452 w 728969"/>
                    <a:gd name="connsiteY129" fmla="*/ 652493 h 1004110"/>
                    <a:gd name="connsiteX130" fmla="*/ 551877 w 728969"/>
                    <a:gd name="connsiteY130" fmla="*/ 633674 h 1004110"/>
                    <a:gd name="connsiteX131" fmla="*/ 534253 w 728969"/>
                    <a:gd name="connsiteY131" fmla="*/ 608668 h 1004110"/>
                    <a:gd name="connsiteX132" fmla="*/ 533776 w 728969"/>
                    <a:gd name="connsiteY132" fmla="*/ 586521 h 1004110"/>
                    <a:gd name="connsiteX133" fmla="*/ 521392 w 728969"/>
                    <a:gd name="connsiteY133" fmla="*/ 542451 h 1004110"/>
                    <a:gd name="connsiteX134" fmla="*/ 516151 w 728969"/>
                    <a:gd name="connsiteY134" fmla="*/ 526730 h 1004110"/>
                    <a:gd name="connsiteX135" fmla="*/ 508291 w 728969"/>
                    <a:gd name="connsiteY135" fmla="*/ 497910 h 1004110"/>
                    <a:gd name="connsiteX136" fmla="*/ 503051 w 728969"/>
                    <a:gd name="connsiteY136" fmla="*/ 492669 h 1004110"/>
                    <a:gd name="connsiteX137" fmla="*/ 500431 w 728969"/>
                    <a:gd name="connsiteY137" fmla="*/ 455989 h 1004110"/>
                    <a:gd name="connsiteX138" fmla="*/ 495191 w 728969"/>
                    <a:gd name="connsiteY138" fmla="*/ 440268 h 1004110"/>
                    <a:gd name="connsiteX139" fmla="*/ 492571 w 728969"/>
                    <a:gd name="connsiteY139" fmla="*/ 421928 h 1004110"/>
                    <a:gd name="connsiteX140" fmla="*/ 489951 w 728969"/>
                    <a:gd name="connsiteY140" fmla="*/ 414068 h 1004110"/>
                    <a:gd name="connsiteX141" fmla="*/ 479471 w 728969"/>
                    <a:gd name="connsiteY141" fmla="*/ 374767 h 1004110"/>
                    <a:gd name="connsiteX142" fmla="*/ 471611 w 728969"/>
                    <a:gd name="connsiteY142" fmla="*/ 369527 h 1004110"/>
                    <a:gd name="connsiteX143" fmla="*/ 471611 w 728969"/>
                    <a:gd name="connsiteY143" fmla="*/ 351186 h 1004110"/>
                    <a:gd name="connsiteX144" fmla="*/ 479471 w 728969"/>
                    <a:gd name="connsiteY144" fmla="*/ 348566 h 1004110"/>
                    <a:gd name="connsiteX145" fmla="*/ 503051 w 728969"/>
                    <a:gd name="connsiteY145" fmla="*/ 351186 h 1004110"/>
                    <a:gd name="connsiteX146" fmla="*/ 508291 w 728969"/>
                    <a:gd name="connsiteY146" fmla="*/ 335466 h 1004110"/>
                    <a:gd name="connsiteX147" fmla="*/ 510911 w 728969"/>
                    <a:gd name="connsiteY147" fmla="*/ 327606 h 1004110"/>
                    <a:gd name="connsiteX148" fmla="*/ 518772 w 728969"/>
                    <a:gd name="connsiteY148" fmla="*/ 324986 h 1004110"/>
                    <a:gd name="connsiteX149" fmla="*/ 534492 w 728969"/>
                    <a:gd name="connsiteY149" fmla="*/ 314506 h 1004110"/>
                    <a:gd name="connsiteX150" fmla="*/ 539732 w 728969"/>
                    <a:gd name="connsiteY150" fmla="*/ 309265 h 1004110"/>
                    <a:gd name="connsiteX151" fmla="*/ 547592 w 728969"/>
                    <a:gd name="connsiteY151" fmla="*/ 306645 h 1004110"/>
                    <a:gd name="connsiteX152" fmla="*/ 563313 w 728969"/>
                    <a:gd name="connsiteY152" fmla="*/ 296165 h 1004110"/>
                    <a:gd name="connsiteX153" fmla="*/ 568553 w 728969"/>
                    <a:gd name="connsiteY153" fmla="*/ 288305 h 1004110"/>
                    <a:gd name="connsiteX154" fmla="*/ 576413 w 728969"/>
                    <a:gd name="connsiteY154" fmla="*/ 283065 h 1004110"/>
                    <a:gd name="connsiteX155" fmla="*/ 579033 w 728969"/>
                    <a:gd name="connsiteY155" fmla="*/ 275205 h 1004110"/>
                    <a:gd name="connsiteX156" fmla="*/ 586893 w 728969"/>
                    <a:gd name="connsiteY156" fmla="*/ 272585 h 1004110"/>
                    <a:gd name="connsiteX157" fmla="*/ 594753 w 728969"/>
                    <a:gd name="connsiteY157" fmla="*/ 267345 h 1004110"/>
                    <a:gd name="connsiteX158" fmla="*/ 599993 w 728969"/>
                    <a:gd name="connsiteY158" fmla="*/ 259484 h 1004110"/>
                    <a:gd name="connsiteX159" fmla="*/ 607853 w 728969"/>
                    <a:gd name="connsiteY159" fmla="*/ 254244 h 1004110"/>
                    <a:gd name="connsiteX160" fmla="*/ 610474 w 728969"/>
                    <a:gd name="connsiteY160" fmla="*/ 246384 h 1004110"/>
                    <a:gd name="connsiteX161" fmla="*/ 615714 w 728969"/>
                    <a:gd name="connsiteY161" fmla="*/ 238524 h 1004110"/>
                    <a:gd name="connsiteX162" fmla="*/ 602613 w 728969"/>
                    <a:gd name="connsiteY162" fmla="*/ 214943 h 1004110"/>
                    <a:gd name="connsiteX163" fmla="*/ 605233 w 728969"/>
                    <a:gd name="connsiteY163" fmla="*/ 167782 h 1004110"/>
                    <a:gd name="connsiteX164" fmla="*/ 610474 w 728969"/>
                    <a:gd name="connsiteY164" fmla="*/ 136342 h 1004110"/>
                    <a:gd name="connsiteX165" fmla="*/ 607853 w 728969"/>
                    <a:gd name="connsiteY165" fmla="*/ 128482 h 1004110"/>
                    <a:gd name="connsiteX166" fmla="*/ 592133 w 728969"/>
                    <a:gd name="connsiteY166" fmla="*/ 123241 h 1004110"/>
                    <a:gd name="connsiteX167" fmla="*/ 584273 w 728969"/>
                    <a:gd name="connsiteY167" fmla="*/ 120621 h 1004110"/>
                    <a:gd name="connsiteX168" fmla="*/ 568553 w 728969"/>
                    <a:gd name="connsiteY168" fmla="*/ 112761 h 1004110"/>
                    <a:gd name="connsiteX169" fmla="*/ 565933 w 728969"/>
                    <a:gd name="connsiteY169" fmla="*/ 104901 h 1004110"/>
                    <a:gd name="connsiteX170" fmla="*/ 560692 w 728969"/>
                    <a:gd name="connsiteY170" fmla="*/ 99661 h 1004110"/>
                    <a:gd name="connsiteX171" fmla="*/ 544972 w 728969"/>
                    <a:gd name="connsiteY171" fmla="*/ 89181 h 1004110"/>
                    <a:gd name="connsiteX172" fmla="*/ 537112 w 728969"/>
                    <a:gd name="connsiteY172" fmla="*/ 83941 h 1004110"/>
                    <a:gd name="connsiteX173" fmla="*/ 531872 w 728969"/>
                    <a:gd name="connsiteY173" fmla="*/ 78700 h 1004110"/>
                    <a:gd name="connsiteX174" fmla="*/ 521392 w 728969"/>
                    <a:gd name="connsiteY174" fmla="*/ 62980 h 1004110"/>
                    <a:gd name="connsiteX175" fmla="*/ 516151 w 728969"/>
                    <a:gd name="connsiteY175" fmla="*/ 55120 h 1004110"/>
                    <a:gd name="connsiteX176" fmla="*/ 510911 w 728969"/>
                    <a:gd name="connsiteY176" fmla="*/ 47260 h 1004110"/>
                    <a:gd name="connsiteX177" fmla="*/ 495191 w 728969"/>
                    <a:gd name="connsiteY177" fmla="*/ 39400 h 1004110"/>
                    <a:gd name="connsiteX178" fmla="*/ 484711 w 728969"/>
                    <a:gd name="connsiteY178" fmla="*/ 26299 h 1004110"/>
                    <a:gd name="connsiteX179" fmla="*/ 466370 w 728969"/>
                    <a:gd name="connsiteY179" fmla="*/ 5339 h 1004110"/>
                    <a:gd name="connsiteX180" fmla="*/ 461130 w 728969"/>
                    <a:gd name="connsiteY180" fmla="*/ 99 h 1004110"/>
                    <a:gd name="connsiteX0" fmla="*/ 461130 w 728969"/>
                    <a:gd name="connsiteY0" fmla="*/ 99 h 1004110"/>
                    <a:gd name="connsiteX1" fmla="*/ 448030 w 728969"/>
                    <a:gd name="connsiteY1" fmla="*/ 10579 h 1004110"/>
                    <a:gd name="connsiteX2" fmla="*/ 445410 w 728969"/>
                    <a:gd name="connsiteY2" fmla="*/ 21059 h 1004110"/>
                    <a:gd name="connsiteX3" fmla="*/ 437550 w 728969"/>
                    <a:gd name="connsiteY3" fmla="*/ 49880 h 1004110"/>
                    <a:gd name="connsiteX4" fmla="*/ 427070 w 728969"/>
                    <a:gd name="connsiteY4" fmla="*/ 65600 h 1004110"/>
                    <a:gd name="connsiteX5" fmla="*/ 419209 w 728969"/>
                    <a:gd name="connsiteY5" fmla="*/ 83941 h 1004110"/>
                    <a:gd name="connsiteX6" fmla="*/ 411349 w 728969"/>
                    <a:gd name="connsiteY6" fmla="*/ 89181 h 1004110"/>
                    <a:gd name="connsiteX7" fmla="*/ 408729 w 728969"/>
                    <a:gd name="connsiteY7" fmla="*/ 104901 h 1004110"/>
                    <a:gd name="connsiteX8" fmla="*/ 413969 w 728969"/>
                    <a:gd name="connsiteY8" fmla="*/ 136342 h 1004110"/>
                    <a:gd name="connsiteX9" fmla="*/ 403489 w 728969"/>
                    <a:gd name="connsiteY9" fmla="*/ 149442 h 1004110"/>
                    <a:gd name="connsiteX10" fmla="*/ 387769 w 728969"/>
                    <a:gd name="connsiteY10" fmla="*/ 159922 h 1004110"/>
                    <a:gd name="connsiteX11" fmla="*/ 369428 w 728969"/>
                    <a:gd name="connsiteY11" fmla="*/ 183503 h 1004110"/>
                    <a:gd name="connsiteX12" fmla="*/ 353708 w 728969"/>
                    <a:gd name="connsiteY12" fmla="*/ 193983 h 1004110"/>
                    <a:gd name="connsiteX13" fmla="*/ 345848 w 728969"/>
                    <a:gd name="connsiteY13" fmla="*/ 191363 h 1004110"/>
                    <a:gd name="connsiteX14" fmla="*/ 317027 w 728969"/>
                    <a:gd name="connsiteY14" fmla="*/ 196603 h 1004110"/>
                    <a:gd name="connsiteX15" fmla="*/ 301307 w 728969"/>
                    <a:gd name="connsiteY15" fmla="*/ 201843 h 1004110"/>
                    <a:gd name="connsiteX16" fmla="*/ 293447 w 728969"/>
                    <a:gd name="connsiteY16" fmla="*/ 204463 h 1004110"/>
                    <a:gd name="connsiteX17" fmla="*/ 272486 w 728969"/>
                    <a:gd name="connsiteY17" fmla="*/ 220184 h 1004110"/>
                    <a:gd name="connsiteX18" fmla="*/ 267246 w 728969"/>
                    <a:gd name="connsiteY18" fmla="*/ 228044 h 1004110"/>
                    <a:gd name="connsiteX19" fmla="*/ 264626 w 728969"/>
                    <a:gd name="connsiteY19" fmla="*/ 235904 h 1004110"/>
                    <a:gd name="connsiteX20" fmla="*/ 267246 w 728969"/>
                    <a:gd name="connsiteY20" fmla="*/ 251624 h 1004110"/>
                    <a:gd name="connsiteX21" fmla="*/ 272486 w 728969"/>
                    <a:gd name="connsiteY21" fmla="*/ 259484 h 1004110"/>
                    <a:gd name="connsiteX22" fmla="*/ 275106 w 728969"/>
                    <a:gd name="connsiteY22" fmla="*/ 275205 h 1004110"/>
                    <a:gd name="connsiteX23" fmla="*/ 272486 w 728969"/>
                    <a:gd name="connsiteY23" fmla="*/ 283065 h 1004110"/>
                    <a:gd name="connsiteX24" fmla="*/ 264626 w 728969"/>
                    <a:gd name="connsiteY24" fmla="*/ 288305 h 1004110"/>
                    <a:gd name="connsiteX25" fmla="*/ 259386 w 728969"/>
                    <a:gd name="connsiteY25" fmla="*/ 296165 h 1004110"/>
                    <a:gd name="connsiteX26" fmla="*/ 254146 w 728969"/>
                    <a:gd name="connsiteY26" fmla="*/ 330226 h 1004110"/>
                    <a:gd name="connsiteX27" fmla="*/ 243666 w 728969"/>
                    <a:gd name="connsiteY27" fmla="*/ 345946 h 1004110"/>
                    <a:gd name="connsiteX28" fmla="*/ 235805 w 728969"/>
                    <a:gd name="connsiteY28" fmla="*/ 359047 h 1004110"/>
                    <a:gd name="connsiteX29" fmla="*/ 230565 w 728969"/>
                    <a:gd name="connsiteY29" fmla="*/ 398347 h 1004110"/>
                    <a:gd name="connsiteX30" fmla="*/ 227945 w 728969"/>
                    <a:gd name="connsiteY30" fmla="*/ 414068 h 1004110"/>
                    <a:gd name="connsiteX31" fmla="*/ 227945 w 728969"/>
                    <a:gd name="connsiteY31" fmla="*/ 463849 h 1004110"/>
                    <a:gd name="connsiteX32" fmla="*/ 235805 w 728969"/>
                    <a:gd name="connsiteY32" fmla="*/ 469089 h 1004110"/>
                    <a:gd name="connsiteX33" fmla="*/ 241045 w 728969"/>
                    <a:gd name="connsiteY33" fmla="*/ 476949 h 1004110"/>
                    <a:gd name="connsiteX34" fmla="*/ 241045 w 728969"/>
                    <a:gd name="connsiteY34" fmla="*/ 518870 h 1004110"/>
                    <a:gd name="connsiteX35" fmla="*/ 230565 w 728969"/>
                    <a:gd name="connsiteY35" fmla="*/ 516250 h 1004110"/>
                    <a:gd name="connsiteX36" fmla="*/ 209605 w 728969"/>
                    <a:gd name="connsiteY36" fmla="*/ 524110 h 1004110"/>
                    <a:gd name="connsiteX37" fmla="*/ 206985 w 728969"/>
                    <a:gd name="connsiteY37" fmla="*/ 531970 h 1004110"/>
                    <a:gd name="connsiteX38" fmla="*/ 201745 w 728969"/>
                    <a:gd name="connsiteY38" fmla="*/ 584371 h 1004110"/>
                    <a:gd name="connsiteX39" fmla="*/ 199125 w 728969"/>
                    <a:gd name="connsiteY39" fmla="*/ 602712 h 1004110"/>
                    <a:gd name="connsiteX40" fmla="*/ 201745 w 728969"/>
                    <a:gd name="connsiteY40" fmla="*/ 615812 h 1004110"/>
                    <a:gd name="connsiteX41" fmla="*/ 204365 w 728969"/>
                    <a:gd name="connsiteY41" fmla="*/ 623672 h 1004110"/>
                    <a:gd name="connsiteX42" fmla="*/ 188644 w 728969"/>
                    <a:gd name="connsiteY42" fmla="*/ 621052 h 1004110"/>
                    <a:gd name="connsiteX43" fmla="*/ 172924 w 728969"/>
                    <a:gd name="connsiteY43" fmla="*/ 628912 h 1004110"/>
                    <a:gd name="connsiteX44" fmla="*/ 170304 w 728969"/>
                    <a:gd name="connsiteY44" fmla="*/ 644633 h 1004110"/>
                    <a:gd name="connsiteX45" fmla="*/ 162444 w 728969"/>
                    <a:gd name="connsiteY45" fmla="*/ 647253 h 1004110"/>
                    <a:gd name="connsiteX46" fmla="*/ 154584 w 728969"/>
                    <a:gd name="connsiteY46" fmla="*/ 652493 h 1004110"/>
                    <a:gd name="connsiteX47" fmla="*/ 144103 w 728969"/>
                    <a:gd name="connsiteY47" fmla="*/ 665593 h 1004110"/>
                    <a:gd name="connsiteX48" fmla="*/ 128383 w 728969"/>
                    <a:gd name="connsiteY48" fmla="*/ 673453 h 1004110"/>
                    <a:gd name="connsiteX49" fmla="*/ 115283 w 728969"/>
                    <a:gd name="connsiteY49" fmla="*/ 683934 h 1004110"/>
                    <a:gd name="connsiteX50" fmla="*/ 107423 w 728969"/>
                    <a:gd name="connsiteY50" fmla="*/ 681314 h 1004110"/>
                    <a:gd name="connsiteX51" fmla="*/ 83842 w 728969"/>
                    <a:gd name="connsiteY51" fmla="*/ 691794 h 1004110"/>
                    <a:gd name="connsiteX52" fmla="*/ 75982 w 728969"/>
                    <a:gd name="connsiteY52" fmla="*/ 707514 h 1004110"/>
                    <a:gd name="connsiteX53" fmla="*/ 81222 w 728969"/>
                    <a:gd name="connsiteY53" fmla="*/ 723235 h 1004110"/>
                    <a:gd name="connsiteX54" fmla="*/ 73362 w 728969"/>
                    <a:gd name="connsiteY54" fmla="*/ 749435 h 1004110"/>
                    <a:gd name="connsiteX55" fmla="*/ 65502 w 728969"/>
                    <a:gd name="connsiteY55" fmla="*/ 754675 h 1004110"/>
                    <a:gd name="connsiteX56" fmla="*/ 49781 w 728969"/>
                    <a:gd name="connsiteY56" fmla="*/ 759915 h 1004110"/>
                    <a:gd name="connsiteX57" fmla="*/ 41921 w 728969"/>
                    <a:gd name="connsiteY57" fmla="*/ 757295 h 1004110"/>
                    <a:gd name="connsiteX58" fmla="*/ 44541 w 728969"/>
                    <a:gd name="connsiteY58" fmla="*/ 775636 h 1004110"/>
                    <a:gd name="connsiteX59" fmla="*/ 41921 w 728969"/>
                    <a:gd name="connsiteY59" fmla="*/ 783496 h 1004110"/>
                    <a:gd name="connsiteX60" fmla="*/ 23581 w 728969"/>
                    <a:gd name="connsiteY60" fmla="*/ 793976 h 1004110"/>
                    <a:gd name="connsiteX61" fmla="*/ 7860 w 728969"/>
                    <a:gd name="connsiteY61" fmla="*/ 801836 h 1004110"/>
                    <a:gd name="connsiteX62" fmla="*/ 0 w 728969"/>
                    <a:gd name="connsiteY62" fmla="*/ 817557 h 1004110"/>
                    <a:gd name="connsiteX63" fmla="*/ 2620 w 728969"/>
                    <a:gd name="connsiteY63" fmla="*/ 828037 h 1004110"/>
                    <a:gd name="connsiteX64" fmla="*/ 5240 w 728969"/>
                    <a:gd name="connsiteY64" fmla="*/ 904018 h 1004110"/>
                    <a:gd name="connsiteX65" fmla="*/ 7860 w 728969"/>
                    <a:gd name="connsiteY65" fmla="*/ 911879 h 1004110"/>
                    <a:gd name="connsiteX66" fmla="*/ 13100 w 728969"/>
                    <a:gd name="connsiteY66" fmla="*/ 930219 h 1004110"/>
                    <a:gd name="connsiteX67" fmla="*/ 20961 w 728969"/>
                    <a:gd name="connsiteY67" fmla="*/ 927599 h 1004110"/>
                    <a:gd name="connsiteX68" fmla="*/ 36681 w 728969"/>
                    <a:gd name="connsiteY68" fmla="*/ 917119 h 1004110"/>
                    <a:gd name="connsiteX69" fmla="*/ 52401 w 728969"/>
                    <a:gd name="connsiteY69" fmla="*/ 911879 h 1004110"/>
                    <a:gd name="connsiteX70" fmla="*/ 68122 w 728969"/>
                    <a:gd name="connsiteY70" fmla="*/ 904018 h 1004110"/>
                    <a:gd name="connsiteX71" fmla="*/ 96942 w 728969"/>
                    <a:gd name="connsiteY71" fmla="*/ 906639 h 1004110"/>
                    <a:gd name="connsiteX72" fmla="*/ 115283 w 728969"/>
                    <a:gd name="connsiteY72" fmla="*/ 911879 h 1004110"/>
                    <a:gd name="connsiteX73" fmla="*/ 128383 w 728969"/>
                    <a:gd name="connsiteY73" fmla="*/ 909259 h 1004110"/>
                    <a:gd name="connsiteX74" fmla="*/ 154584 w 728969"/>
                    <a:gd name="connsiteY74" fmla="*/ 906639 h 1004110"/>
                    <a:gd name="connsiteX75" fmla="*/ 157204 w 728969"/>
                    <a:gd name="connsiteY75" fmla="*/ 898778 h 1004110"/>
                    <a:gd name="connsiteX76" fmla="*/ 199125 w 728969"/>
                    <a:gd name="connsiteY76" fmla="*/ 896158 h 1004110"/>
                    <a:gd name="connsiteX77" fmla="*/ 206985 w 728969"/>
                    <a:gd name="connsiteY77" fmla="*/ 893538 h 1004110"/>
                    <a:gd name="connsiteX78" fmla="*/ 259386 w 728969"/>
                    <a:gd name="connsiteY78" fmla="*/ 893538 h 1004110"/>
                    <a:gd name="connsiteX79" fmla="*/ 267246 w 728969"/>
                    <a:gd name="connsiteY79" fmla="*/ 896158 h 1004110"/>
                    <a:gd name="connsiteX80" fmla="*/ 314407 w 728969"/>
                    <a:gd name="connsiteY80" fmla="*/ 893538 h 1004110"/>
                    <a:gd name="connsiteX81" fmla="*/ 330127 w 728969"/>
                    <a:gd name="connsiteY81" fmla="*/ 888298 h 1004110"/>
                    <a:gd name="connsiteX82" fmla="*/ 337988 w 728969"/>
                    <a:gd name="connsiteY82" fmla="*/ 885678 h 1004110"/>
                    <a:gd name="connsiteX83" fmla="*/ 353708 w 728969"/>
                    <a:gd name="connsiteY83" fmla="*/ 896158 h 1004110"/>
                    <a:gd name="connsiteX84" fmla="*/ 369428 w 728969"/>
                    <a:gd name="connsiteY84" fmla="*/ 901398 h 1004110"/>
                    <a:gd name="connsiteX85" fmla="*/ 377288 w 728969"/>
                    <a:gd name="connsiteY85" fmla="*/ 904018 h 1004110"/>
                    <a:gd name="connsiteX86" fmla="*/ 403489 w 728969"/>
                    <a:gd name="connsiteY86" fmla="*/ 911879 h 1004110"/>
                    <a:gd name="connsiteX87" fmla="*/ 411349 w 728969"/>
                    <a:gd name="connsiteY87" fmla="*/ 917119 h 1004110"/>
                    <a:gd name="connsiteX88" fmla="*/ 437550 w 728969"/>
                    <a:gd name="connsiteY88" fmla="*/ 924979 h 1004110"/>
                    <a:gd name="connsiteX89" fmla="*/ 450650 w 728969"/>
                    <a:gd name="connsiteY89" fmla="*/ 945939 h 1004110"/>
                    <a:gd name="connsiteX90" fmla="*/ 458510 w 728969"/>
                    <a:gd name="connsiteY90" fmla="*/ 948559 h 1004110"/>
                    <a:gd name="connsiteX91" fmla="*/ 468990 w 728969"/>
                    <a:gd name="connsiteY91" fmla="*/ 945939 h 1004110"/>
                    <a:gd name="connsiteX92" fmla="*/ 484711 w 728969"/>
                    <a:gd name="connsiteY92" fmla="*/ 940699 h 1004110"/>
                    <a:gd name="connsiteX93" fmla="*/ 497811 w 728969"/>
                    <a:gd name="connsiteY93" fmla="*/ 930219 h 1004110"/>
                    <a:gd name="connsiteX94" fmla="*/ 505671 w 728969"/>
                    <a:gd name="connsiteY94" fmla="*/ 932839 h 1004110"/>
                    <a:gd name="connsiteX95" fmla="*/ 518772 w 728969"/>
                    <a:gd name="connsiteY95" fmla="*/ 930219 h 1004110"/>
                    <a:gd name="connsiteX96" fmla="*/ 524012 w 728969"/>
                    <a:gd name="connsiteY96" fmla="*/ 938079 h 1004110"/>
                    <a:gd name="connsiteX97" fmla="*/ 529252 w 728969"/>
                    <a:gd name="connsiteY97" fmla="*/ 953800 h 1004110"/>
                    <a:gd name="connsiteX98" fmla="*/ 531872 w 728969"/>
                    <a:gd name="connsiteY98" fmla="*/ 972140 h 1004110"/>
                    <a:gd name="connsiteX99" fmla="*/ 539732 w 728969"/>
                    <a:gd name="connsiteY99" fmla="*/ 982620 h 1004110"/>
                    <a:gd name="connsiteX100" fmla="*/ 563313 w 728969"/>
                    <a:gd name="connsiteY100" fmla="*/ 995720 h 1004110"/>
                    <a:gd name="connsiteX101" fmla="*/ 581653 w 728969"/>
                    <a:gd name="connsiteY101" fmla="*/ 998341 h 1004110"/>
                    <a:gd name="connsiteX102" fmla="*/ 631434 w 728969"/>
                    <a:gd name="connsiteY102" fmla="*/ 1000961 h 1004110"/>
                    <a:gd name="connsiteX103" fmla="*/ 655015 w 728969"/>
                    <a:gd name="connsiteY103" fmla="*/ 993100 h 1004110"/>
                    <a:gd name="connsiteX104" fmla="*/ 662875 w 728969"/>
                    <a:gd name="connsiteY104" fmla="*/ 990480 h 1004110"/>
                    <a:gd name="connsiteX105" fmla="*/ 681215 w 728969"/>
                    <a:gd name="connsiteY105" fmla="*/ 982620 h 1004110"/>
                    <a:gd name="connsiteX106" fmla="*/ 678595 w 728969"/>
                    <a:gd name="connsiteY106" fmla="*/ 956420 h 1004110"/>
                    <a:gd name="connsiteX107" fmla="*/ 681215 w 728969"/>
                    <a:gd name="connsiteY107" fmla="*/ 938079 h 1004110"/>
                    <a:gd name="connsiteX108" fmla="*/ 689075 w 728969"/>
                    <a:gd name="connsiteY108" fmla="*/ 911879 h 1004110"/>
                    <a:gd name="connsiteX109" fmla="*/ 694315 w 728969"/>
                    <a:gd name="connsiteY109" fmla="*/ 896158 h 1004110"/>
                    <a:gd name="connsiteX110" fmla="*/ 699555 w 728969"/>
                    <a:gd name="connsiteY110" fmla="*/ 888298 h 1004110"/>
                    <a:gd name="connsiteX111" fmla="*/ 710036 w 728969"/>
                    <a:gd name="connsiteY111" fmla="*/ 875198 h 1004110"/>
                    <a:gd name="connsiteX112" fmla="*/ 715276 w 728969"/>
                    <a:gd name="connsiteY112" fmla="*/ 859477 h 1004110"/>
                    <a:gd name="connsiteX113" fmla="*/ 717896 w 728969"/>
                    <a:gd name="connsiteY113" fmla="*/ 851617 h 1004110"/>
                    <a:gd name="connsiteX114" fmla="*/ 725756 w 728969"/>
                    <a:gd name="connsiteY114" fmla="*/ 812316 h 1004110"/>
                    <a:gd name="connsiteX115" fmla="*/ 728376 w 728969"/>
                    <a:gd name="connsiteY115" fmla="*/ 801836 h 1004110"/>
                    <a:gd name="connsiteX116" fmla="*/ 725756 w 728969"/>
                    <a:gd name="connsiteY116" fmla="*/ 778256 h 1004110"/>
                    <a:gd name="connsiteX117" fmla="*/ 699555 w 728969"/>
                    <a:gd name="connsiteY117" fmla="*/ 775636 h 1004110"/>
                    <a:gd name="connsiteX118" fmla="*/ 691695 w 728969"/>
                    <a:gd name="connsiteY118" fmla="*/ 773016 h 1004110"/>
                    <a:gd name="connsiteX119" fmla="*/ 662875 w 728969"/>
                    <a:gd name="connsiteY119" fmla="*/ 765155 h 1004110"/>
                    <a:gd name="connsiteX120" fmla="*/ 647154 w 728969"/>
                    <a:gd name="connsiteY120" fmla="*/ 757295 h 1004110"/>
                    <a:gd name="connsiteX121" fmla="*/ 631434 w 728969"/>
                    <a:gd name="connsiteY121" fmla="*/ 746815 h 1004110"/>
                    <a:gd name="connsiteX122" fmla="*/ 623574 w 728969"/>
                    <a:gd name="connsiteY122" fmla="*/ 738955 h 1004110"/>
                    <a:gd name="connsiteX123" fmla="*/ 615714 w 728969"/>
                    <a:gd name="connsiteY123" fmla="*/ 736335 h 1004110"/>
                    <a:gd name="connsiteX124" fmla="*/ 607853 w 728969"/>
                    <a:gd name="connsiteY124" fmla="*/ 731095 h 1004110"/>
                    <a:gd name="connsiteX125" fmla="*/ 602613 w 728969"/>
                    <a:gd name="connsiteY125" fmla="*/ 723235 h 1004110"/>
                    <a:gd name="connsiteX126" fmla="*/ 597373 w 728969"/>
                    <a:gd name="connsiteY126" fmla="*/ 717994 h 1004110"/>
                    <a:gd name="connsiteX127" fmla="*/ 593560 w 728969"/>
                    <a:gd name="connsiteY127" fmla="*/ 693698 h 1004110"/>
                    <a:gd name="connsiteX128" fmla="*/ 578078 w 728969"/>
                    <a:gd name="connsiteY128" fmla="*/ 671311 h 1004110"/>
                    <a:gd name="connsiteX129" fmla="*/ 557834 w 728969"/>
                    <a:gd name="connsiteY129" fmla="*/ 647731 h 1004110"/>
                    <a:gd name="connsiteX130" fmla="*/ 551877 w 728969"/>
                    <a:gd name="connsiteY130" fmla="*/ 633674 h 1004110"/>
                    <a:gd name="connsiteX131" fmla="*/ 534253 w 728969"/>
                    <a:gd name="connsiteY131" fmla="*/ 608668 h 1004110"/>
                    <a:gd name="connsiteX132" fmla="*/ 533776 w 728969"/>
                    <a:gd name="connsiteY132" fmla="*/ 586521 h 1004110"/>
                    <a:gd name="connsiteX133" fmla="*/ 521392 w 728969"/>
                    <a:gd name="connsiteY133" fmla="*/ 542451 h 1004110"/>
                    <a:gd name="connsiteX134" fmla="*/ 516151 w 728969"/>
                    <a:gd name="connsiteY134" fmla="*/ 526730 h 1004110"/>
                    <a:gd name="connsiteX135" fmla="*/ 508291 w 728969"/>
                    <a:gd name="connsiteY135" fmla="*/ 497910 h 1004110"/>
                    <a:gd name="connsiteX136" fmla="*/ 503051 w 728969"/>
                    <a:gd name="connsiteY136" fmla="*/ 492669 h 1004110"/>
                    <a:gd name="connsiteX137" fmla="*/ 500431 w 728969"/>
                    <a:gd name="connsiteY137" fmla="*/ 455989 h 1004110"/>
                    <a:gd name="connsiteX138" fmla="*/ 495191 w 728969"/>
                    <a:gd name="connsiteY138" fmla="*/ 440268 h 1004110"/>
                    <a:gd name="connsiteX139" fmla="*/ 492571 w 728969"/>
                    <a:gd name="connsiteY139" fmla="*/ 421928 h 1004110"/>
                    <a:gd name="connsiteX140" fmla="*/ 489951 w 728969"/>
                    <a:gd name="connsiteY140" fmla="*/ 414068 h 1004110"/>
                    <a:gd name="connsiteX141" fmla="*/ 479471 w 728969"/>
                    <a:gd name="connsiteY141" fmla="*/ 374767 h 1004110"/>
                    <a:gd name="connsiteX142" fmla="*/ 471611 w 728969"/>
                    <a:gd name="connsiteY142" fmla="*/ 369527 h 1004110"/>
                    <a:gd name="connsiteX143" fmla="*/ 471611 w 728969"/>
                    <a:gd name="connsiteY143" fmla="*/ 351186 h 1004110"/>
                    <a:gd name="connsiteX144" fmla="*/ 479471 w 728969"/>
                    <a:gd name="connsiteY144" fmla="*/ 348566 h 1004110"/>
                    <a:gd name="connsiteX145" fmla="*/ 503051 w 728969"/>
                    <a:gd name="connsiteY145" fmla="*/ 351186 h 1004110"/>
                    <a:gd name="connsiteX146" fmla="*/ 508291 w 728969"/>
                    <a:gd name="connsiteY146" fmla="*/ 335466 h 1004110"/>
                    <a:gd name="connsiteX147" fmla="*/ 510911 w 728969"/>
                    <a:gd name="connsiteY147" fmla="*/ 327606 h 1004110"/>
                    <a:gd name="connsiteX148" fmla="*/ 518772 w 728969"/>
                    <a:gd name="connsiteY148" fmla="*/ 324986 h 1004110"/>
                    <a:gd name="connsiteX149" fmla="*/ 534492 w 728969"/>
                    <a:gd name="connsiteY149" fmla="*/ 314506 h 1004110"/>
                    <a:gd name="connsiteX150" fmla="*/ 539732 w 728969"/>
                    <a:gd name="connsiteY150" fmla="*/ 309265 h 1004110"/>
                    <a:gd name="connsiteX151" fmla="*/ 547592 w 728969"/>
                    <a:gd name="connsiteY151" fmla="*/ 306645 h 1004110"/>
                    <a:gd name="connsiteX152" fmla="*/ 563313 w 728969"/>
                    <a:gd name="connsiteY152" fmla="*/ 296165 h 1004110"/>
                    <a:gd name="connsiteX153" fmla="*/ 568553 w 728969"/>
                    <a:gd name="connsiteY153" fmla="*/ 288305 h 1004110"/>
                    <a:gd name="connsiteX154" fmla="*/ 576413 w 728969"/>
                    <a:gd name="connsiteY154" fmla="*/ 283065 h 1004110"/>
                    <a:gd name="connsiteX155" fmla="*/ 579033 w 728969"/>
                    <a:gd name="connsiteY155" fmla="*/ 275205 h 1004110"/>
                    <a:gd name="connsiteX156" fmla="*/ 586893 w 728969"/>
                    <a:gd name="connsiteY156" fmla="*/ 272585 h 1004110"/>
                    <a:gd name="connsiteX157" fmla="*/ 594753 w 728969"/>
                    <a:gd name="connsiteY157" fmla="*/ 267345 h 1004110"/>
                    <a:gd name="connsiteX158" fmla="*/ 599993 w 728969"/>
                    <a:gd name="connsiteY158" fmla="*/ 259484 h 1004110"/>
                    <a:gd name="connsiteX159" fmla="*/ 607853 w 728969"/>
                    <a:gd name="connsiteY159" fmla="*/ 254244 h 1004110"/>
                    <a:gd name="connsiteX160" fmla="*/ 610474 w 728969"/>
                    <a:gd name="connsiteY160" fmla="*/ 246384 h 1004110"/>
                    <a:gd name="connsiteX161" fmla="*/ 615714 w 728969"/>
                    <a:gd name="connsiteY161" fmla="*/ 238524 h 1004110"/>
                    <a:gd name="connsiteX162" fmla="*/ 602613 w 728969"/>
                    <a:gd name="connsiteY162" fmla="*/ 214943 h 1004110"/>
                    <a:gd name="connsiteX163" fmla="*/ 605233 w 728969"/>
                    <a:gd name="connsiteY163" fmla="*/ 167782 h 1004110"/>
                    <a:gd name="connsiteX164" fmla="*/ 610474 w 728969"/>
                    <a:gd name="connsiteY164" fmla="*/ 136342 h 1004110"/>
                    <a:gd name="connsiteX165" fmla="*/ 607853 w 728969"/>
                    <a:gd name="connsiteY165" fmla="*/ 128482 h 1004110"/>
                    <a:gd name="connsiteX166" fmla="*/ 592133 w 728969"/>
                    <a:gd name="connsiteY166" fmla="*/ 123241 h 1004110"/>
                    <a:gd name="connsiteX167" fmla="*/ 584273 w 728969"/>
                    <a:gd name="connsiteY167" fmla="*/ 120621 h 1004110"/>
                    <a:gd name="connsiteX168" fmla="*/ 568553 w 728969"/>
                    <a:gd name="connsiteY168" fmla="*/ 112761 h 1004110"/>
                    <a:gd name="connsiteX169" fmla="*/ 565933 w 728969"/>
                    <a:gd name="connsiteY169" fmla="*/ 104901 h 1004110"/>
                    <a:gd name="connsiteX170" fmla="*/ 560692 w 728969"/>
                    <a:gd name="connsiteY170" fmla="*/ 99661 h 1004110"/>
                    <a:gd name="connsiteX171" fmla="*/ 544972 w 728969"/>
                    <a:gd name="connsiteY171" fmla="*/ 89181 h 1004110"/>
                    <a:gd name="connsiteX172" fmla="*/ 537112 w 728969"/>
                    <a:gd name="connsiteY172" fmla="*/ 83941 h 1004110"/>
                    <a:gd name="connsiteX173" fmla="*/ 531872 w 728969"/>
                    <a:gd name="connsiteY173" fmla="*/ 78700 h 1004110"/>
                    <a:gd name="connsiteX174" fmla="*/ 521392 w 728969"/>
                    <a:gd name="connsiteY174" fmla="*/ 62980 h 1004110"/>
                    <a:gd name="connsiteX175" fmla="*/ 516151 w 728969"/>
                    <a:gd name="connsiteY175" fmla="*/ 55120 h 1004110"/>
                    <a:gd name="connsiteX176" fmla="*/ 510911 w 728969"/>
                    <a:gd name="connsiteY176" fmla="*/ 47260 h 1004110"/>
                    <a:gd name="connsiteX177" fmla="*/ 495191 w 728969"/>
                    <a:gd name="connsiteY177" fmla="*/ 39400 h 1004110"/>
                    <a:gd name="connsiteX178" fmla="*/ 484711 w 728969"/>
                    <a:gd name="connsiteY178" fmla="*/ 26299 h 1004110"/>
                    <a:gd name="connsiteX179" fmla="*/ 466370 w 728969"/>
                    <a:gd name="connsiteY179" fmla="*/ 5339 h 1004110"/>
                    <a:gd name="connsiteX180" fmla="*/ 461130 w 728969"/>
                    <a:gd name="connsiteY180" fmla="*/ 99 h 1004110"/>
                    <a:gd name="connsiteX0" fmla="*/ 461130 w 728969"/>
                    <a:gd name="connsiteY0" fmla="*/ 99 h 1004110"/>
                    <a:gd name="connsiteX1" fmla="*/ 448030 w 728969"/>
                    <a:gd name="connsiteY1" fmla="*/ 10579 h 1004110"/>
                    <a:gd name="connsiteX2" fmla="*/ 445410 w 728969"/>
                    <a:gd name="connsiteY2" fmla="*/ 21059 h 1004110"/>
                    <a:gd name="connsiteX3" fmla="*/ 437550 w 728969"/>
                    <a:gd name="connsiteY3" fmla="*/ 49880 h 1004110"/>
                    <a:gd name="connsiteX4" fmla="*/ 427070 w 728969"/>
                    <a:gd name="connsiteY4" fmla="*/ 65600 h 1004110"/>
                    <a:gd name="connsiteX5" fmla="*/ 419209 w 728969"/>
                    <a:gd name="connsiteY5" fmla="*/ 83941 h 1004110"/>
                    <a:gd name="connsiteX6" fmla="*/ 411349 w 728969"/>
                    <a:gd name="connsiteY6" fmla="*/ 89181 h 1004110"/>
                    <a:gd name="connsiteX7" fmla="*/ 408729 w 728969"/>
                    <a:gd name="connsiteY7" fmla="*/ 104901 h 1004110"/>
                    <a:gd name="connsiteX8" fmla="*/ 413969 w 728969"/>
                    <a:gd name="connsiteY8" fmla="*/ 136342 h 1004110"/>
                    <a:gd name="connsiteX9" fmla="*/ 403489 w 728969"/>
                    <a:gd name="connsiteY9" fmla="*/ 149442 h 1004110"/>
                    <a:gd name="connsiteX10" fmla="*/ 387769 w 728969"/>
                    <a:gd name="connsiteY10" fmla="*/ 159922 h 1004110"/>
                    <a:gd name="connsiteX11" fmla="*/ 369428 w 728969"/>
                    <a:gd name="connsiteY11" fmla="*/ 183503 h 1004110"/>
                    <a:gd name="connsiteX12" fmla="*/ 353708 w 728969"/>
                    <a:gd name="connsiteY12" fmla="*/ 193983 h 1004110"/>
                    <a:gd name="connsiteX13" fmla="*/ 345848 w 728969"/>
                    <a:gd name="connsiteY13" fmla="*/ 191363 h 1004110"/>
                    <a:gd name="connsiteX14" fmla="*/ 317027 w 728969"/>
                    <a:gd name="connsiteY14" fmla="*/ 196603 h 1004110"/>
                    <a:gd name="connsiteX15" fmla="*/ 301307 w 728969"/>
                    <a:gd name="connsiteY15" fmla="*/ 201843 h 1004110"/>
                    <a:gd name="connsiteX16" fmla="*/ 293447 w 728969"/>
                    <a:gd name="connsiteY16" fmla="*/ 204463 h 1004110"/>
                    <a:gd name="connsiteX17" fmla="*/ 272486 w 728969"/>
                    <a:gd name="connsiteY17" fmla="*/ 220184 h 1004110"/>
                    <a:gd name="connsiteX18" fmla="*/ 267246 w 728969"/>
                    <a:gd name="connsiteY18" fmla="*/ 228044 h 1004110"/>
                    <a:gd name="connsiteX19" fmla="*/ 264626 w 728969"/>
                    <a:gd name="connsiteY19" fmla="*/ 235904 h 1004110"/>
                    <a:gd name="connsiteX20" fmla="*/ 267246 w 728969"/>
                    <a:gd name="connsiteY20" fmla="*/ 251624 h 1004110"/>
                    <a:gd name="connsiteX21" fmla="*/ 272486 w 728969"/>
                    <a:gd name="connsiteY21" fmla="*/ 259484 h 1004110"/>
                    <a:gd name="connsiteX22" fmla="*/ 275106 w 728969"/>
                    <a:gd name="connsiteY22" fmla="*/ 275205 h 1004110"/>
                    <a:gd name="connsiteX23" fmla="*/ 272486 w 728969"/>
                    <a:gd name="connsiteY23" fmla="*/ 283065 h 1004110"/>
                    <a:gd name="connsiteX24" fmla="*/ 264626 w 728969"/>
                    <a:gd name="connsiteY24" fmla="*/ 288305 h 1004110"/>
                    <a:gd name="connsiteX25" fmla="*/ 259386 w 728969"/>
                    <a:gd name="connsiteY25" fmla="*/ 296165 h 1004110"/>
                    <a:gd name="connsiteX26" fmla="*/ 254146 w 728969"/>
                    <a:gd name="connsiteY26" fmla="*/ 330226 h 1004110"/>
                    <a:gd name="connsiteX27" fmla="*/ 243666 w 728969"/>
                    <a:gd name="connsiteY27" fmla="*/ 345946 h 1004110"/>
                    <a:gd name="connsiteX28" fmla="*/ 235805 w 728969"/>
                    <a:gd name="connsiteY28" fmla="*/ 359047 h 1004110"/>
                    <a:gd name="connsiteX29" fmla="*/ 230565 w 728969"/>
                    <a:gd name="connsiteY29" fmla="*/ 398347 h 1004110"/>
                    <a:gd name="connsiteX30" fmla="*/ 227945 w 728969"/>
                    <a:gd name="connsiteY30" fmla="*/ 414068 h 1004110"/>
                    <a:gd name="connsiteX31" fmla="*/ 227945 w 728969"/>
                    <a:gd name="connsiteY31" fmla="*/ 463849 h 1004110"/>
                    <a:gd name="connsiteX32" fmla="*/ 235805 w 728969"/>
                    <a:gd name="connsiteY32" fmla="*/ 469089 h 1004110"/>
                    <a:gd name="connsiteX33" fmla="*/ 241045 w 728969"/>
                    <a:gd name="connsiteY33" fmla="*/ 476949 h 1004110"/>
                    <a:gd name="connsiteX34" fmla="*/ 241045 w 728969"/>
                    <a:gd name="connsiteY34" fmla="*/ 518870 h 1004110"/>
                    <a:gd name="connsiteX35" fmla="*/ 230565 w 728969"/>
                    <a:gd name="connsiteY35" fmla="*/ 516250 h 1004110"/>
                    <a:gd name="connsiteX36" fmla="*/ 209605 w 728969"/>
                    <a:gd name="connsiteY36" fmla="*/ 524110 h 1004110"/>
                    <a:gd name="connsiteX37" fmla="*/ 206985 w 728969"/>
                    <a:gd name="connsiteY37" fmla="*/ 531970 h 1004110"/>
                    <a:gd name="connsiteX38" fmla="*/ 201745 w 728969"/>
                    <a:gd name="connsiteY38" fmla="*/ 584371 h 1004110"/>
                    <a:gd name="connsiteX39" fmla="*/ 199125 w 728969"/>
                    <a:gd name="connsiteY39" fmla="*/ 602712 h 1004110"/>
                    <a:gd name="connsiteX40" fmla="*/ 201745 w 728969"/>
                    <a:gd name="connsiteY40" fmla="*/ 615812 h 1004110"/>
                    <a:gd name="connsiteX41" fmla="*/ 204365 w 728969"/>
                    <a:gd name="connsiteY41" fmla="*/ 623672 h 1004110"/>
                    <a:gd name="connsiteX42" fmla="*/ 188644 w 728969"/>
                    <a:gd name="connsiteY42" fmla="*/ 621052 h 1004110"/>
                    <a:gd name="connsiteX43" fmla="*/ 172924 w 728969"/>
                    <a:gd name="connsiteY43" fmla="*/ 628912 h 1004110"/>
                    <a:gd name="connsiteX44" fmla="*/ 170304 w 728969"/>
                    <a:gd name="connsiteY44" fmla="*/ 644633 h 1004110"/>
                    <a:gd name="connsiteX45" fmla="*/ 162444 w 728969"/>
                    <a:gd name="connsiteY45" fmla="*/ 647253 h 1004110"/>
                    <a:gd name="connsiteX46" fmla="*/ 154584 w 728969"/>
                    <a:gd name="connsiteY46" fmla="*/ 652493 h 1004110"/>
                    <a:gd name="connsiteX47" fmla="*/ 144103 w 728969"/>
                    <a:gd name="connsiteY47" fmla="*/ 665593 h 1004110"/>
                    <a:gd name="connsiteX48" fmla="*/ 128383 w 728969"/>
                    <a:gd name="connsiteY48" fmla="*/ 673453 h 1004110"/>
                    <a:gd name="connsiteX49" fmla="*/ 115283 w 728969"/>
                    <a:gd name="connsiteY49" fmla="*/ 683934 h 1004110"/>
                    <a:gd name="connsiteX50" fmla="*/ 107423 w 728969"/>
                    <a:gd name="connsiteY50" fmla="*/ 681314 h 1004110"/>
                    <a:gd name="connsiteX51" fmla="*/ 83842 w 728969"/>
                    <a:gd name="connsiteY51" fmla="*/ 691794 h 1004110"/>
                    <a:gd name="connsiteX52" fmla="*/ 75982 w 728969"/>
                    <a:gd name="connsiteY52" fmla="*/ 707514 h 1004110"/>
                    <a:gd name="connsiteX53" fmla="*/ 81222 w 728969"/>
                    <a:gd name="connsiteY53" fmla="*/ 723235 h 1004110"/>
                    <a:gd name="connsiteX54" fmla="*/ 73362 w 728969"/>
                    <a:gd name="connsiteY54" fmla="*/ 749435 h 1004110"/>
                    <a:gd name="connsiteX55" fmla="*/ 65502 w 728969"/>
                    <a:gd name="connsiteY55" fmla="*/ 754675 h 1004110"/>
                    <a:gd name="connsiteX56" fmla="*/ 49781 w 728969"/>
                    <a:gd name="connsiteY56" fmla="*/ 759915 h 1004110"/>
                    <a:gd name="connsiteX57" fmla="*/ 41921 w 728969"/>
                    <a:gd name="connsiteY57" fmla="*/ 757295 h 1004110"/>
                    <a:gd name="connsiteX58" fmla="*/ 44541 w 728969"/>
                    <a:gd name="connsiteY58" fmla="*/ 775636 h 1004110"/>
                    <a:gd name="connsiteX59" fmla="*/ 41921 w 728969"/>
                    <a:gd name="connsiteY59" fmla="*/ 783496 h 1004110"/>
                    <a:gd name="connsiteX60" fmla="*/ 23581 w 728969"/>
                    <a:gd name="connsiteY60" fmla="*/ 793976 h 1004110"/>
                    <a:gd name="connsiteX61" fmla="*/ 7860 w 728969"/>
                    <a:gd name="connsiteY61" fmla="*/ 801836 h 1004110"/>
                    <a:gd name="connsiteX62" fmla="*/ 0 w 728969"/>
                    <a:gd name="connsiteY62" fmla="*/ 817557 h 1004110"/>
                    <a:gd name="connsiteX63" fmla="*/ 2620 w 728969"/>
                    <a:gd name="connsiteY63" fmla="*/ 828037 h 1004110"/>
                    <a:gd name="connsiteX64" fmla="*/ 5240 w 728969"/>
                    <a:gd name="connsiteY64" fmla="*/ 904018 h 1004110"/>
                    <a:gd name="connsiteX65" fmla="*/ 7860 w 728969"/>
                    <a:gd name="connsiteY65" fmla="*/ 911879 h 1004110"/>
                    <a:gd name="connsiteX66" fmla="*/ 13100 w 728969"/>
                    <a:gd name="connsiteY66" fmla="*/ 930219 h 1004110"/>
                    <a:gd name="connsiteX67" fmla="*/ 20961 w 728969"/>
                    <a:gd name="connsiteY67" fmla="*/ 927599 h 1004110"/>
                    <a:gd name="connsiteX68" fmla="*/ 36681 w 728969"/>
                    <a:gd name="connsiteY68" fmla="*/ 917119 h 1004110"/>
                    <a:gd name="connsiteX69" fmla="*/ 52401 w 728969"/>
                    <a:gd name="connsiteY69" fmla="*/ 911879 h 1004110"/>
                    <a:gd name="connsiteX70" fmla="*/ 68122 w 728969"/>
                    <a:gd name="connsiteY70" fmla="*/ 904018 h 1004110"/>
                    <a:gd name="connsiteX71" fmla="*/ 96942 w 728969"/>
                    <a:gd name="connsiteY71" fmla="*/ 906639 h 1004110"/>
                    <a:gd name="connsiteX72" fmla="*/ 115283 w 728969"/>
                    <a:gd name="connsiteY72" fmla="*/ 911879 h 1004110"/>
                    <a:gd name="connsiteX73" fmla="*/ 128383 w 728969"/>
                    <a:gd name="connsiteY73" fmla="*/ 909259 h 1004110"/>
                    <a:gd name="connsiteX74" fmla="*/ 154584 w 728969"/>
                    <a:gd name="connsiteY74" fmla="*/ 906639 h 1004110"/>
                    <a:gd name="connsiteX75" fmla="*/ 157204 w 728969"/>
                    <a:gd name="connsiteY75" fmla="*/ 898778 h 1004110"/>
                    <a:gd name="connsiteX76" fmla="*/ 199125 w 728969"/>
                    <a:gd name="connsiteY76" fmla="*/ 896158 h 1004110"/>
                    <a:gd name="connsiteX77" fmla="*/ 206985 w 728969"/>
                    <a:gd name="connsiteY77" fmla="*/ 893538 h 1004110"/>
                    <a:gd name="connsiteX78" fmla="*/ 259386 w 728969"/>
                    <a:gd name="connsiteY78" fmla="*/ 893538 h 1004110"/>
                    <a:gd name="connsiteX79" fmla="*/ 267246 w 728969"/>
                    <a:gd name="connsiteY79" fmla="*/ 896158 h 1004110"/>
                    <a:gd name="connsiteX80" fmla="*/ 314407 w 728969"/>
                    <a:gd name="connsiteY80" fmla="*/ 893538 h 1004110"/>
                    <a:gd name="connsiteX81" fmla="*/ 330127 w 728969"/>
                    <a:gd name="connsiteY81" fmla="*/ 888298 h 1004110"/>
                    <a:gd name="connsiteX82" fmla="*/ 337988 w 728969"/>
                    <a:gd name="connsiteY82" fmla="*/ 885678 h 1004110"/>
                    <a:gd name="connsiteX83" fmla="*/ 353708 w 728969"/>
                    <a:gd name="connsiteY83" fmla="*/ 896158 h 1004110"/>
                    <a:gd name="connsiteX84" fmla="*/ 369428 w 728969"/>
                    <a:gd name="connsiteY84" fmla="*/ 901398 h 1004110"/>
                    <a:gd name="connsiteX85" fmla="*/ 377288 w 728969"/>
                    <a:gd name="connsiteY85" fmla="*/ 904018 h 1004110"/>
                    <a:gd name="connsiteX86" fmla="*/ 403489 w 728969"/>
                    <a:gd name="connsiteY86" fmla="*/ 911879 h 1004110"/>
                    <a:gd name="connsiteX87" fmla="*/ 411349 w 728969"/>
                    <a:gd name="connsiteY87" fmla="*/ 917119 h 1004110"/>
                    <a:gd name="connsiteX88" fmla="*/ 437550 w 728969"/>
                    <a:gd name="connsiteY88" fmla="*/ 924979 h 1004110"/>
                    <a:gd name="connsiteX89" fmla="*/ 450650 w 728969"/>
                    <a:gd name="connsiteY89" fmla="*/ 945939 h 1004110"/>
                    <a:gd name="connsiteX90" fmla="*/ 458510 w 728969"/>
                    <a:gd name="connsiteY90" fmla="*/ 948559 h 1004110"/>
                    <a:gd name="connsiteX91" fmla="*/ 468990 w 728969"/>
                    <a:gd name="connsiteY91" fmla="*/ 945939 h 1004110"/>
                    <a:gd name="connsiteX92" fmla="*/ 484711 w 728969"/>
                    <a:gd name="connsiteY92" fmla="*/ 940699 h 1004110"/>
                    <a:gd name="connsiteX93" fmla="*/ 497811 w 728969"/>
                    <a:gd name="connsiteY93" fmla="*/ 930219 h 1004110"/>
                    <a:gd name="connsiteX94" fmla="*/ 505671 w 728969"/>
                    <a:gd name="connsiteY94" fmla="*/ 932839 h 1004110"/>
                    <a:gd name="connsiteX95" fmla="*/ 518772 w 728969"/>
                    <a:gd name="connsiteY95" fmla="*/ 930219 h 1004110"/>
                    <a:gd name="connsiteX96" fmla="*/ 524012 w 728969"/>
                    <a:gd name="connsiteY96" fmla="*/ 938079 h 1004110"/>
                    <a:gd name="connsiteX97" fmla="*/ 529252 w 728969"/>
                    <a:gd name="connsiteY97" fmla="*/ 953800 h 1004110"/>
                    <a:gd name="connsiteX98" fmla="*/ 531872 w 728969"/>
                    <a:gd name="connsiteY98" fmla="*/ 972140 h 1004110"/>
                    <a:gd name="connsiteX99" fmla="*/ 539732 w 728969"/>
                    <a:gd name="connsiteY99" fmla="*/ 982620 h 1004110"/>
                    <a:gd name="connsiteX100" fmla="*/ 563313 w 728969"/>
                    <a:gd name="connsiteY100" fmla="*/ 995720 h 1004110"/>
                    <a:gd name="connsiteX101" fmla="*/ 581653 w 728969"/>
                    <a:gd name="connsiteY101" fmla="*/ 998341 h 1004110"/>
                    <a:gd name="connsiteX102" fmla="*/ 631434 w 728969"/>
                    <a:gd name="connsiteY102" fmla="*/ 1000961 h 1004110"/>
                    <a:gd name="connsiteX103" fmla="*/ 655015 w 728969"/>
                    <a:gd name="connsiteY103" fmla="*/ 993100 h 1004110"/>
                    <a:gd name="connsiteX104" fmla="*/ 662875 w 728969"/>
                    <a:gd name="connsiteY104" fmla="*/ 990480 h 1004110"/>
                    <a:gd name="connsiteX105" fmla="*/ 681215 w 728969"/>
                    <a:gd name="connsiteY105" fmla="*/ 982620 h 1004110"/>
                    <a:gd name="connsiteX106" fmla="*/ 678595 w 728969"/>
                    <a:gd name="connsiteY106" fmla="*/ 956420 h 1004110"/>
                    <a:gd name="connsiteX107" fmla="*/ 681215 w 728969"/>
                    <a:gd name="connsiteY107" fmla="*/ 938079 h 1004110"/>
                    <a:gd name="connsiteX108" fmla="*/ 689075 w 728969"/>
                    <a:gd name="connsiteY108" fmla="*/ 911879 h 1004110"/>
                    <a:gd name="connsiteX109" fmla="*/ 694315 w 728969"/>
                    <a:gd name="connsiteY109" fmla="*/ 896158 h 1004110"/>
                    <a:gd name="connsiteX110" fmla="*/ 699555 w 728969"/>
                    <a:gd name="connsiteY110" fmla="*/ 888298 h 1004110"/>
                    <a:gd name="connsiteX111" fmla="*/ 710036 w 728969"/>
                    <a:gd name="connsiteY111" fmla="*/ 875198 h 1004110"/>
                    <a:gd name="connsiteX112" fmla="*/ 715276 w 728969"/>
                    <a:gd name="connsiteY112" fmla="*/ 859477 h 1004110"/>
                    <a:gd name="connsiteX113" fmla="*/ 717896 w 728969"/>
                    <a:gd name="connsiteY113" fmla="*/ 851617 h 1004110"/>
                    <a:gd name="connsiteX114" fmla="*/ 725756 w 728969"/>
                    <a:gd name="connsiteY114" fmla="*/ 812316 h 1004110"/>
                    <a:gd name="connsiteX115" fmla="*/ 728376 w 728969"/>
                    <a:gd name="connsiteY115" fmla="*/ 801836 h 1004110"/>
                    <a:gd name="connsiteX116" fmla="*/ 725756 w 728969"/>
                    <a:gd name="connsiteY116" fmla="*/ 778256 h 1004110"/>
                    <a:gd name="connsiteX117" fmla="*/ 699555 w 728969"/>
                    <a:gd name="connsiteY117" fmla="*/ 775636 h 1004110"/>
                    <a:gd name="connsiteX118" fmla="*/ 691695 w 728969"/>
                    <a:gd name="connsiteY118" fmla="*/ 773016 h 1004110"/>
                    <a:gd name="connsiteX119" fmla="*/ 662875 w 728969"/>
                    <a:gd name="connsiteY119" fmla="*/ 765155 h 1004110"/>
                    <a:gd name="connsiteX120" fmla="*/ 647154 w 728969"/>
                    <a:gd name="connsiteY120" fmla="*/ 757295 h 1004110"/>
                    <a:gd name="connsiteX121" fmla="*/ 631434 w 728969"/>
                    <a:gd name="connsiteY121" fmla="*/ 746815 h 1004110"/>
                    <a:gd name="connsiteX122" fmla="*/ 623574 w 728969"/>
                    <a:gd name="connsiteY122" fmla="*/ 738955 h 1004110"/>
                    <a:gd name="connsiteX123" fmla="*/ 615714 w 728969"/>
                    <a:gd name="connsiteY123" fmla="*/ 736335 h 1004110"/>
                    <a:gd name="connsiteX124" fmla="*/ 607853 w 728969"/>
                    <a:gd name="connsiteY124" fmla="*/ 731095 h 1004110"/>
                    <a:gd name="connsiteX125" fmla="*/ 602613 w 728969"/>
                    <a:gd name="connsiteY125" fmla="*/ 723235 h 1004110"/>
                    <a:gd name="connsiteX126" fmla="*/ 597373 w 728969"/>
                    <a:gd name="connsiteY126" fmla="*/ 717994 h 1004110"/>
                    <a:gd name="connsiteX127" fmla="*/ 593560 w 728969"/>
                    <a:gd name="connsiteY127" fmla="*/ 693698 h 1004110"/>
                    <a:gd name="connsiteX128" fmla="*/ 578078 w 728969"/>
                    <a:gd name="connsiteY128" fmla="*/ 671311 h 1004110"/>
                    <a:gd name="connsiteX129" fmla="*/ 557834 w 728969"/>
                    <a:gd name="connsiteY129" fmla="*/ 647731 h 1004110"/>
                    <a:gd name="connsiteX130" fmla="*/ 551877 w 728969"/>
                    <a:gd name="connsiteY130" fmla="*/ 633674 h 1004110"/>
                    <a:gd name="connsiteX131" fmla="*/ 534253 w 728969"/>
                    <a:gd name="connsiteY131" fmla="*/ 608668 h 1004110"/>
                    <a:gd name="connsiteX132" fmla="*/ 533776 w 728969"/>
                    <a:gd name="connsiteY132" fmla="*/ 586521 h 1004110"/>
                    <a:gd name="connsiteX133" fmla="*/ 521392 w 728969"/>
                    <a:gd name="connsiteY133" fmla="*/ 542451 h 1004110"/>
                    <a:gd name="connsiteX134" fmla="*/ 516151 w 728969"/>
                    <a:gd name="connsiteY134" fmla="*/ 526730 h 1004110"/>
                    <a:gd name="connsiteX135" fmla="*/ 508291 w 728969"/>
                    <a:gd name="connsiteY135" fmla="*/ 497910 h 1004110"/>
                    <a:gd name="connsiteX136" fmla="*/ 507813 w 728969"/>
                    <a:gd name="connsiteY136" fmla="*/ 478381 h 1004110"/>
                    <a:gd name="connsiteX137" fmla="*/ 500431 w 728969"/>
                    <a:gd name="connsiteY137" fmla="*/ 455989 h 1004110"/>
                    <a:gd name="connsiteX138" fmla="*/ 495191 w 728969"/>
                    <a:gd name="connsiteY138" fmla="*/ 440268 h 1004110"/>
                    <a:gd name="connsiteX139" fmla="*/ 492571 w 728969"/>
                    <a:gd name="connsiteY139" fmla="*/ 421928 h 1004110"/>
                    <a:gd name="connsiteX140" fmla="*/ 489951 w 728969"/>
                    <a:gd name="connsiteY140" fmla="*/ 414068 h 1004110"/>
                    <a:gd name="connsiteX141" fmla="*/ 479471 w 728969"/>
                    <a:gd name="connsiteY141" fmla="*/ 374767 h 1004110"/>
                    <a:gd name="connsiteX142" fmla="*/ 471611 w 728969"/>
                    <a:gd name="connsiteY142" fmla="*/ 369527 h 1004110"/>
                    <a:gd name="connsiteX143" fmla="*/ 471611 w 728969"/>
                    <a:gd name="connsiteY143" fmla="*/ 351186 h 1004110"/>
                    <a:gd name="connsiteX144" fmla="*/ 479471 w 728969"/>
                    <a:gd name="connsiteY144" fmla="*/ 348566 h 1004110"/>
                    <a:gd name="connsiteX145" fmla="*/ 503051 w 728969"/>
                    <a:gd name="connsiteY145" fmla="*/ 351186 h 1004110"/>
                    <a:gd name="connsiteX146" fmla="*/ 508291 w 728969"/>
                    <a:gd name="connsiteY146" fmla="*/ 335466 h 1004110"/>
                    <a:gd name="connsiteX147" fmla="*/ 510911 w 728969"/>
                    <a:gd name="connsiteY147" fmla="*/ 327606 h 1004110"/>
                    <a:gd name="connsiteX148" fmla="*/ 518772 w 728969"/>
                    <a:gd name="connsiteY148" fmla="*/ 324986 h 1004110"/>
                    <a:gd name="connsiteX149" fmla="*/ 534492 w 728969"/>
                    <a:gd name="connsiteY149" fmla="*/ 314506 h 1004110"/>
                    <a:gd name="connsiteX150" fmla="*/ 539732 w 728969"/>
                    <a:gd name="connsiteY150" fmla="*/ 309265 h 1004110"/>
                    <a:gd name="connsiteX151" fmla="*/ 547592 w 728969"/>
                    <a:gd name="connsiteY151" fmla="*/ 306645 h 1004110"/>
                    <a:gd name="connsiteX152" fmla="*/ 563313 w 728969"/>
                    <a:gd name="connsiteY152" fmla="*/ 296165 h 1004110"/>
                    <a:gd name="connsiteX153" fmla="*/ 568553 w 728969"/>
                    <a:gd name="connsiteY153" fmla="*/ 288305 h 1004110"/>
                    <a:gd name="connsiteX154" fmla="*/ 576413 w 728969"/>
                    <a:gd name="connsiteY154" fmla="*/ 283065 h 1004110"/>
                    <a:gd name="connsiteX155" fmla="*/ 579033 w 728969"/>
                    <a:gd name="connsiteY155" fmla="*/ 275205 h 1004110"/>
                    <a:gd name="connsiteX156" fmla="*/ 586893 w 728969"/>
                    <a:gd name="connsiteY156" fmla="*/ 272585 h 1004110"/>
                    <a:gd name="connsiteX157" fmla="*/ 594753 w 728969"/>
                    <a:gd name="connsiteY157" fmla="*/ 267345 h 1004110"/>
                    <a:gd name="connsiteX158" fmla="*/ 599993 w 728969"/>
                    <a:gd name="connsiteY158" fmla="*/ 259484 h 1004110"/>
                    <a:gd name="connsiteX159" fmla="*/ 607853 w 728969"/>
                    <a:gd name="connsiteY159" fmla="*/ 254244 h 1004110"/>
                    <a:gd name="connsiteX160" fmla="*/ 610474 w 728969"/>
                    <a:gd name="connsiteY160" fmla="*/ 246384 h 1004110"/>
                    <a:gd name="connsiteX161" fmla="*/ 615714 w 728969"/>
                    <a:gd name="connsiteY161" fmla="*/ 238524 h 1004110"/>
                    <a:gd name="connsiteX162" fmla="*/ 602613 w 728969"/>
                    <a:gd name="connsiteY162" fmla="*/ 214943 h 1004110"/>
                    <a:gd name="connsiteX163" fmla="*/ 605233 w 728969"/>
                    <a:gd name="connsiteY163" fmla="*/ 167782 h 1004110"/>
                    <a:gd name="connsiteX164" fmla="*/ 610474 w 728969"/>
                    <a:gd name="connsiteY164" fmla="*/ 136342 h 1004110"/>
                    <a:gd name="connsiteX165" fmla="*/ 607853 w 728969"/>
                    <a:gd name="connsiteY165" fmla="*/ 128482 h 1004110"/>
                    <a:gd name="connsiteX166" fmla="*/ 592133 w 728969"/>
                    <a:gd name="connsiteY166" fmla="*/ 123241 h 1004110"/>
                    <a:gd name="connsiteX167" fmla="*/ 584273 w 728969"/>
                    <a:gd name="connsiteY167" fmla="*/ 120621 h 1004110"/>
                    <a:gd name="connsiteX168" fmla="*/ 568553 w 728969"/>
                    <a:gd name="connsiteY168" fmla="*/ 112761 h 1004110"/>
                    <a:gd name="connsiteX169" fmla="*/ 565933 w 728969"/>
                    <a:gd name="connsiteY169" fmla="*/ 104901 h 1004110"/>
                    <a:gd name="connsiteX170" fmla="*/ 560692 w 728969"/>
                    <a:gd name="connsiteY170" fmla="*/ 99661 h 1004110"/>
                    <a:gd name="connsiteX171" fmla="*/ 544972 w 728969"/>
                    <a:gd name="connsiteY171" fmla="*/ 89181 h 1004110"/>
                    <a:gd name="connsiteX172" fmla="*/ 537112 w 728969"/>
                    <a:gd name="connsiteY172" fmla="*/ 83941 h 1004110"/>
                    <a:gd name="connsiteX173" fmla="*/ 531872 w 728969"/>
                    <a:gd name="connsiteY173" fmla="*/ 78700 h 1004110"/>
                    <a:gd name="connsiteX174" fmla="*/ 521392 w 728969"/>
                    <a:gd name="connsiteY174" fmla="*/ 62980 h 1004110"/>
                    <a:gd name="connsiteX175" fmla="*/ 516151 w 728969"/>
                    <a:gd name="connsiteY175" fmla="*/ 55120 h 1004110"/>
                    <a:gd name="connsiteX176" fmla="*/ 510911 w 728969"/>
                    <a:gd name="connsiteY176" fmla="*/ 47260 h 1004110"/>
                    <a:gd name="connsiteX177" fmla="*/ 495191 w 728969"/>
                    <a:gd name="connsiteY177" fmla="*/ 39400 h 1004110"/>
                    <a:gd name="connsiteX178" fmla="*/ 484711 w 728969"/>
                    <a:gd name="connsiteY178" fmla="*/ 26299 h 1004110"/>
                    <a:gd name="connsiteX179" fmla="*/ 466370 w 728969"/>
                    <a:gd name="connsiteY179" fmla="*/ 5339 h 1004110"/>
                    <a:gd name="connsiteX180" fmla="*/ 461130 w 728969"/>
                    <a:gd name="connsiteY180" fmla="*/ 99 h 100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728969" h="1004110">
                      <a:moveTo>
                        <a:pt x="461130" y="99"/>
                      </a:moveTo>
                      <a:cubicBezTo>
                        <a:pt x="458073" y="972"/>
                        <a:pt x="451385" y="6105"/>
                        <a:pt x="448030" y="10579"/>
                      </a:cubicBezTo>
                      <a:cubicBezTo>
                        <a:pt x="445869" y="13460"/>
                        <a:pt x="446191" y="17544"/>
                        <a:pt x="445410" y="21059"/>
                      </a:cubicBezTo>
                      <a:cubicBezTo>
                        <a:pt x="443770" y="28441"/>
                        <a:pt x="441639" y="43746"/>
                        <a:pt x="437550" y="49880"/>
                      </a:cubicBezTo>
                      <a:lnTo>
                        <a:pt x="427070" y="65600"/>
                      </a:lnTo>
                      <a:cubicBezTo>
                        <a:pt x="425065" y="73616"/>
                        <a:pt x="425239" y="77910"/>
                        <a:pt x="419209" y="83941"/>
                      </a:cubicBezTo>
                      <a:cubicBezTo>
                        <a:pt x="416983" y="86168"/>
                        <a:pt x="413969" y="87434"/>
                        <a:pt x="411349" y="89181"/>
                      </a:cubicBezTo>
                      <a:cubicBezTo>
                        <a:pt x="403309" y="101242"/>
                        <a:pt x="406226" y="92385"/>
                        <a:pt x="408729" y="104901"/>
                      </a:cubicBezTo>
                      <a:cubicBezTo>
                        <a:pt x="410813" y="115320"/>
                        <a:pt x="413969" y="136342"/>
                        <a:pt x="413969" y="136342"/>
                      </a:cubicBezTo>
                      <a:cubicBezTo>
                        <a:pt x="409731" y="153295"/>
                        <a:pt x="415493" y="142773"/>
                        <a:pt x="403489" y="149442"/>
                      </a:cubicBezTo>
                      <a:cubicBezTo>
                        <a:pt x="397984" y="152500"/>
                        <a:pt x="387769" y="159922"/>
                        <a:pt x="387769" y="159922"/>
                      </a:cubicBezTo>
                      <a:cubicBezTo>
                        <a:pt x="383746" y="171990"/>
                        <a:pt x="384577" y="173404"/>
                        <a:pt x="369428" y="183503"/>
                      </a:cubicBezTo>
                      <a:lnTo>
                        <a:pt x="353708" y="193983"/>
                      </a:lnTo>
                      <a:cubicBezTo>
                        <a:pt x="351088" y="193110"/>
                        <a:pt x="348610" y="191363"/>
                        <a:pt x="345848" y="191363"/>
                      </a:cubicBezTo>
                      <a:cubicBezTo>
                        <a:pt x="339081" y="191363"/>
                        <a:pt x="324671" y="194310"/>
                        <a:pt x="317027" y="196603"/>
                      </a:cubicBezTo>
                      <a:cubicBezTo>
                        <a:pt x="311736" y="198190"/>
                        <a:pt x="306547" y="200096"/>
                        <a:pt x="301307" y="201843"/>
                      </a:cubicBezTo>
                      <a:cubicBezTo>
                        <a:pt x="298687" y="202716"/>
                        <a:pt x="295745" y="202931"/>
                        <a:pt x="293447" y="204463"/>
                      </a:cubicBezTo>
                      <a:cubicBezTo>
                        <a:pt x="286254" y="209258"/>
                        <a:pt x="278027" y="213257"/>
                        <a:pt x="272486" y="220184"/>
                      </a:cubicBezTo>
                      <a:cubicBezTo>
                        <a:pt x="270519" y="222643"/>
                        <a:pt x="268654" y="225228"/>
                        <a:pt x="267246" y="228044"/>
                      </a:cubicBezTo>
                      <a:cubicBezTo>
                        <a:pt x="266011" y="230514"/>
                        <a:pt x="265499" y="233284"/>
                        <a:pt x="264626" y="235904"/>
                      </a:cubicBezTo>
                      <a:cubicBezTo>
                        <a:pt x="265499" y="241144"/>
                        <a:pt x="265566" y="246584"/>
                        <a:pt x="267246" y="251624"/>
                      </a:cubicBezTo>
                      <a:cubicBezTo>
                        <a:pt x="268242" y="254611"/>
                        <a:pt x="271490" y="256497"/>
                        <a:pt x="272486" y="259484"/>
                      </a:cubicBezTo>
                      <a:cubicBezTo>
                        <a:pt x="274166" y="264524"/>
                        <a:pt x="274233" y="269965"/>
                        <a:pt x="275106" y="275205"/>
                      </a:cubicBezTo>
                      <a:cubicBezTo>
                        <a:pt x="274233" y="277825"/>
                        <a:pt x="274211" y="280908"/>
                        <a:pt x="272486" y="283065"/>
                      </a:cubicBezTo>
                      <a:cubicBezTo>
                        <a:pt x="270519" y="285524"/>
                        <a:pt x="266853" y="286078"/>
                        <a:pt x="264626" y="288305"/>
                      </a:cubicBezTo>
                      <a:cubicBezTo>
                        <a:pt x="262399" y="290532"/>
                        <a:pt x="261133" y="293545"/>
                        <a:pt x="259386" y="296165"/>
                      </a:cubicBezTo>
                      <a:cubicBezTo>
                        <a:pt x="259001" y="300019"/>
                        <a:pt x="258752" y="321935"/>
                        <a:pt x="254146" y="330226"/>
                      </a:cubicBezTo>
                      <a:cubicBezTo>
                        <a:pt x="251088" y="335731"/>
                        <a:pt x="245658" y="339972"/>
                        <a:pt x="243666" y="345946"/>
                      </a:cubicBezTo>
                      <a:cubicBezTo>
                        <a:pt x="240264" y="356150"/>
                        <a:pt x="242998" y="351853"/>
                        <a:pt x="235805" y="359047"/>
                      </a:cubicBezTo>
                      <a:cubicBezTo>
                        <a:pt x="229485" y="378006"/>
                        <a:pt x="234839" y="359881"/>
                        <a:pt x="230565" y="398347"/>
                      </a:cubicBezTo>
                      <a:cubicBezTo>
                        <a:pt x="229978" y="403627"/>
                        <a:pt x="228818" y="408828"/>
                        <a:pt x="227945" y="414068"/>
                      </a:cubicBezTo>
                      <a:cubicBezTo>
                        <a:pt x="227485" y="420047"/>
                        <a:pt x="222255" y="452469"/>
                        <a:pt x="227945" y="463849"/>
                      </a:cubicBezTo>
                      <a:cubicBezTo>
                        <a:pt x="229353" y="466665"/>
                        <a:pt x="233185" y="467342"/>
                        <a:pt x="235805" y="469089"/>
                      </a:cubicBezTo>
                      <a:cubicBezTo>
                        <a:pt x="237552" y="471709"/>
                        <a:pt x="240465" y="473854"/>
                        <a:pt x="241045" y="476949"/>
                      </a:cubicBezTo>
                      <a:cubicBezTo>
                        <a:pt x="246483" y="505950"/>
                        <a:pt x="246636" y="502103"/>
                        <a:pt x="241045" y="518870"/>
                      </a:cubicBezTo>
                      <a:cubicBezTo>
                        <a:pt x="237552" y="517997"/>
                        <a:pt x="234166" y="516250"/>
                        <a:pt x="230565" y="516250"/>
                      </a:cubicBezTo>
                      <a:cubicBezTo>
                        <a:pt x="219234" y="516250"/>
                        <a:pt x="217736" y="518689"/>
                        <a:pt x="209605" y="524110"/>
                      </a:cubicBezTo>
                      <a:cubicBezTo>
                        <a:pt x="208732" y="526730"/>
                        <a:pt x="207260" y="529222"/>
                        <a:pt x="206985" y="531970"/>
                      </a:cubicBezTo>
                      <a:cubicBezTo>
                        <a:pt x="201421" y="587614"/>
                        <a:pt x="209585" y="560852"/>
                        <a:pt x="201745" y="584371"/>
                      </a:cubicBezTo>
                      <a:cubicBezTo>
                        <a:pt x="200872" y="590485"/>
                        <a:pt x="199125" y="596536"/>
                        <a:pt x="199125" y="602712"/>
                      </a:cubicBezTo>
                      <a:cubicBezTo>
                        <a:pt x="199125" y="607165"/>
                        <a:pt x="200665" y="611492"/>
                        <a:pt x="201745" y="615812"/>
                      </a:cubicBezTo>
                      <a:cubicBezTo>
                        <a:pt x="202415" y="618491"/>
                        <a:pt x="206929" y="622646"/>
                        <a:pt x="204365" y="623672"/>
                      </a:cubicBezTo>
                      <a:cubicBezTo>
                        <a:pt x="199432" y="625645"/>
                        <a:pt x="193884" y="621925"/>
                        <a:pt x="188644" y="621052"/>
                      </a:cubicBezTo>
                      <a:cubicBezTo>
                        <a:pt x="184924" y="622292"/>
                        <a:pt x="174955" y="624849"/>
                        <a:pt x="172924" y="628912"/>
                      </a:cubicBezTo>
                      <a:cubicBezTo>
                        <a:pt x="170548" y="633664"/>
                        <a:pt x="172940" y="640020"/>
                        <a:pt x="170304" y="644633"/>
                      </a:cubicBezTo>
                      <a:cubicBezTo>
                        <a:pt x="168934" y="647031"/>
                        <a:pt x="164914" y="646018"/>
                        <a:pt x="162444" y="647253"/>
                      </a:cubicBezTo>
                      <a:cubicBezTo>
                        <a:pt x="159628" y="648661"/>
                        <a:pt x="157043" y="650526"/>
                        <a:pt x="154584" y="652493"/>
                      </a:cubicBezTo>
                      <a:cubicBezTo>
                        <a:pt x="141616" y="662867"/>
                        <a:pt x="157724" y="651972"/>
                        <a:pt x="144103" y="665593"/>
                      </a:cubicBezTo>
                      <a:cubicBezTo>
                        <a:pt x="139024" y="670672"/>
                        <a:pt x="134776" y="671322"/>
                        <a:pt x="128383" y="673453"/>
                      </a:cubicBezTo>
                      <a:cubicBezTo>
                        <a:pt x="125583" y="676254"/>
                        <a:pt x="119251" y="683273"/>
                        <a:pt x="115283" y="683934"/>
                      </a:cubicBezTo>
                      <a:cubicBezTo>
                        <a:pt x="112559" y="684388"/>
                        <a:pt x="110043" y="682187"/>
                        <a:pt x="107423" y="681314"/>
                      </a:cubicBezTo>
                      <a:cubicBezTo>
                        <a:pt x="88715" y="687550"/>
                        <a:pt x="96298" y="683490"/>
                        <a:pt x="83842" y="691794"/>
                      </a:cubicBezTo>
                      <a:cubicBezTo>
                        <a:pt x="81782" y="694885"/>
                        <a:pt x="75465" y="702865"/>
                        <a:pt x="75982" y="707514"/>
                      </a:cubicBezTo>
                      <a:cubicBezTo>
                        <a:pt x="76592" y="713004"/>
                        <a:pt x="81222" y="723235"/>
                        <a:pt x="81222" y="723235"/>
                      </a:cubicBezTo>
                      <a:cubicBezTo>
                        <a:pt x="79573" y="734779"/>
                        <a:pt x="81305" y="741492"/>
                        <a:pt x="73362" y="749435"/>
                      </a:cubicBezTo>
                      <a:cubicBezTo>
                        <a:pt x="71135" y="751662"/>
                        <a:pt x="68379" y="753396"/>
                        <a:pt x="65502" y="754675"/>
                      </a:cubicBezTo>
                      <a:cubicBezTo>
                        <a:pt x="60454" y="756918"/>
                        <a:pt x="49781" y="759915"/>
                        <a:pt x="49781" y="759915"/>
                      </a:cubicBezTo>
                      <a:cubicBezTo>
                        <a:pt x="47161" y="759042"/>
                        <a:pt x="42794" y="754675"/>
                        <a:pt x="41921" y="757295"/>
                      </a:cubicBezTo>
                      <a:cubicBezTo>
                        <a:pt x="39968" y="763154"/>
                        <a:pt x="44541" y="769460"/>
                        <a:pt x="44541" y="775636"/>
                      </a:cubicBezTo>
                      <a:cubicBezTo>
                        <a:pt x="44541" y="778398"/>
                        <a:pt x="43156" y="781026"/>
                        <a:pt x="41921" y="783496"/>
                      </a:cubicBezTo>
                      <a:cubicBezTo>
                        <a:pt x="36087" y="795165"/>
                        <a:pt x="37116" y="790592"/>
                        <a:pt x="23581" y="793976"/>
                      </a:cubicBezTo>
                      <a:cubicBezTo>
                        <a:pt x="14903" y="796145"/>
                        <a:pt x="15545" y="796714"/>
                        <a:pt x="7860" y="801836"/>
                      </a:cubicBezTo>
                      <a:cubicBezTo>
                        <a:pt x="5210" y="805811"/>
                        <a:pt x="0" y="812132"/>
                        <a:pt x="0" y="817557"/>
                      </a:cubicBezTo>
                      <a:cubicBezTo>
                        <a:pt x="0" y="821158"/>
                        <a:pt x="1747" y="824544"/>
                        <a:pt x="2620" y="828037"/>
                      </a:cubicBezTo>
                      <a:cubicBezTo>
                        <a:pt x="3493" y="853364"/>
                        <a:pt x="3659" y="878725"/>
                        <a:pt x="5240" y="904018"/>
                      </a:cubicBezTo>
                      <a:cubicBezTo>
                        <a:pt x="5412" y="906775"/>
                        <a:pt x="7101" y="909223"/>
                        <a:pt x="7860" y="911879"/>
                      </a:cubicBezTo>
                      <a:cubicBezTo>
                        <a:pt x="14437" y="934900"/>
                        <a:pt x="6820" y="911379"/>
                        <a:pt x="13100" y="930219"/>
                      </a:cubicBezTo>
                      <a:cubicBezTo>
                        <a:pt x="15720" y="929346"/>
                        <a:pt x="18547" y="928940"/>
                        <a:pt x="20961" y="927599"/>
                      </a:cubicBezTo>
                      <a:cubicBezTo>
                        <a:pt x="26466" y="924541"/>
                        <a:pt x="30706" y="919111"/>
                        <a:pt x="36681" y="917119"/>
                      </a:cubicBezTo>
                      <a:cubicBezTo>
                        <a:pt x="41921" y="915372"/>
                        <a:pt x="47805" y="914943"/>
                        <a:pt x="52401" y="911879"/>
                      </a:cubicBezTo>
                      <a:cubicBezTo>
                        <a:pt x="62560" y="905107"/>
                        <a:pt x="57275" y="907635"/>
                        <a:pt x="68122" y="904018"/>
                      </a:cubicBezTo>
                      <a:cubicBezTo>
                        <a:pt x="77729" y="904892"/>
                        <a:pt x="87380" y="905364"/>
                        <a:pt x="96942" y="906639"/>
                      </a:cubicBezTo>
                      <a:cubicBezTo>
                        <a:pt x="102428" y="907371"/>
                        <a:pt x="109892" y="910082"/>
                        <a:pt x="115283" y="911879"/>
                      </a:cubicBezTo>
                      <a:cubicBezTo>
                        <a:pt x="119650" y="911006"/>
                        <a:pt x="123969" y="909848"/>
                        <a:pt x="128383" y="909259"/>
                      </a:cubicBezTo>
                      <a:cubicBezTo>
                        <a:pt x="137083" y="908099"/>
                        <a:pt x="146335" y="909639"/>
                        <a:pt x="154584" y="906639"/>
                      </a:cubicBezTo>
                      <a:cubicBezTo>
                        <a:pt x="157180" y="905695"/>
                        <a:pt x="154515" y="899411"/>
                        <a:pt x="157204" y="898778"/>
                      </a:cubicBezTo>
                      <a:cubicBezTo>
                        <a:pt x="170833" y="895571"/>
                        <a:pt x="185151" y="897031"/>
                        <a:pt x="199125" y="896158"/>
                      </a:cubicBezTo>
                      <a:cubicBezTo>
                        <a:pt x="201745" y="895285"/>
                        <a:pt x="204242" y="893861"/>
                        <a:pt x="206985" y="893538"/>
                      </a:cubicBezTo>
                      <a:cubicBezTo>
                        <a:pt x="232766" y="890505"/>
                        <a:pt x="238595" y="888918"/>
                        <a:pt x="259386" y="893538"/>
                      </a:cubicBezTo>
                      <a:cubicBezTo>
                        <a:pt x="262082" y="894137"/>
                        <a:pt x="264626" y="895285"/>
                        <a:pt x="267246" y="896158"/>
                      </a:cubicBezTo>
                      <a:cubicBezTo>
                        <a:pt x="282966" y="895285"/>
                        <a:pt x="298784" y="895491"/>
                        <a:pt x="314407" y="893538"/>
                      </a:cubicBezTo>
                      <a:cubicBezTo>
                        <a:pt x="319888" y="892853"/>
                        <a:pt x="324887" y="890045"/>
                        <a:pt x="330127" y="888298"/>
                      </a:cubicBezTo>
                      <a:lnTo>
                        <a:pt x="337988" y="885678"/>
                      </a:lnTo>
                      <a:cubicBezTo>
                        <a:pt x="343228" y="889171"/>
                        <a:pt x="347733" y="894166"/>
                        <a:pt x="353708" y="896158"/>
                      </a:cubicBezTo>
                      <a:lnTo>
                        <a:pt x="369428" y="901398"/>
                      </a:lnTo>
                      <a:cubicBezTo>
                        <a:pt x="372048" y="902271"/>
                        <a:pt x="374609" y="903348"/>
                        <a:pt x="377288" y="904018"/>
                      </a:cubicBezTo>
                      <a:cubicBezTo>
                        <a:pt x="383144" y="905482"/>
                        <a:pt x="399664" y="909329"/>
                        <a:pt x="403489" y="911879"/>
                      </a:cubicBezTo>
                      <a:cubicBezTo>
                        <a:pt x="406109" y="913626"/>
                        <a:pt x="408472" y="915840"/>
                        <a:pt x="411349" y="917119"/>
                      </a:cubicBezTo>
                      <a:cubicBezTo>
                        <a:pt x="419549" y="920763"/>
                        <a:pt x="428841" y="922802"/>
                        <a:pt x="437550" y="924979"/>
                      </a:cubicBezTo>
                      <a:cubicBezTo>
                        <a:pt x="442329" y="939316"/>
                        <a:pt x="439025" y="940126"/>
                        <a:pt x="450650" y="945939"/>
                      </a:cubicBezTo>
                      <a:cubicBezTo>
                        <a:pt x="453120" y="947174"/>
                        <a:pt x="455890" y="947686"/>
                        <a:pt x="458510" y="948559"/>
                      </a:cubicBezTo>
                      <a:cubicBezTo>
                        <a:pt x="462003" y="947686"/>
                        <a:pt x="465541" y="946974"/>
                        <a:pt x="468990" y="945939"/>
                      </a:cubicBezTo>
                      <a:cubicBezTo>
                        <a:pt x="474281" y="944352"/>
                        <a:pt x="484711" y="940699"/>
                        <a:pt x="484711" y="940699"/>
                      </a:cubicBezTo>
                      <a:cubicBezTo>
                        <a:pt x="488735" y="934664"/>
                        <a:pt x="489374" y="930219"/>
                        <a:pt x="497811" y="930219"/>
                      </a:cubicBezTo>
                      <a:cubicBezTo>
                        <a:pt x="500573" y="930219"/>
                        <a:pt x="503051" y="931966"/>
                        <a:pt x="505671" y="932839"/>
                      </a:cubicBezTo>
                      <a:cubicBezTo>
                        <a:pt x="510038" y="931966"/>
                        <a:pt x="514490" y="928996"/>
                        <a:pt x="518772" y="930219"/>
                      </a:cubicBezTo>
                      <a:cubicBezTo>
                        <a:pt x="521800" y="931084"/>
                        <a:pt x="522733" y="935202"/>
                        <a:pt x="524012" y="938079"/>
                      </a:cubicBezTo>
                      <a:cubicBezTo>
                        <a:pt x="526255" y="943127"/>
                        <a:pt x="529252" y="953800"/>
                        <a:pt x="529252" y="953800"/>
                      </a:cubicBezTo>
                      <a:cubicBezTo>
                        <a:pt x="530125" y="959913"/>
                        <a:pt x="529762" y="966336"/>
                        <a:pt x="531872" y="972140"/>
                      </a:cubicBezTo>
                      <a:cubicBezTo>
                        <a:pt x="533364" y="976244"/>
                        <a:pt x="536468" y="979719"/>
                        <a:pt x="539732" y="982620"/>
                      </a:cubicBezTo>
                      <a:cubicBezTo>
                        <a:pt x="545835" y="988045"/>
                        <a:pt x="554703" y="993998"/>
                        <a:pt x="563313" y="995720"/>
                      </a:cubicBezTo>
                      <a:cubicBezTo>
                        <a:pt x="569368" y="996931"/>
                        <a:pt x="575540" y="997467"/>
                        <a:pt x="581653" y="998341"/>
                      </a:cubicBezTo>
                      <a:cubicBezTo>
                        <a:pt x="608176" y="1007182"/>
                        <a:pt x="591866" y="1004005"/>
                        <a:pt x="631434" y="1000961"/>
                      </a:cubicBezTo>
                      <a:lnTo>
                        <a:pt x="655015" y="993100"/>
                      </a:lnTo>
                      <a:cubicBezTo>
                        <a:pt x="657635" y="992227"/>
                        <a:pt x="660577" y="992012"/>
                        <a:pt x="662875" y="990480"/>
                      </a:cubicBezTo>
                      <a:cubicBezTo>
                        <a:pt x="673731" y="983243"/>
                        <a:pt x="667680" y="986004"/>
                        <a:pt x="681215" y="982620"/>
                      </a:cubicBezTo>
                      <a:cubicBezTo>
                        <a:pt x="680342" y="973887"/>
                        <a:pt x="678595" y="965197"/>
                        <a:pt x="678595" y="956420"/>
                      </a:cubicBezTo>
                      <a:cubicBezTo>
                        <a:pt x="678595" y="950244"/>
                        <a:pt x="680110" y="944155"/>
                        <a:pt x="681215" y="938079"/>
                      </a:cubicBezTo>
                      <a:cubicBezTo>
                        <a:pt x="682799" y="929368"/>
                        <a:pt x="686341" y="920082"/>
                        <a:pt x="689075" y="911879"/>
                      </a:cubicBezTo>
                      <a:cubicBezTo>
                        <a:pt x="689075" y="911878"/>
                        <a:pt x="694314" y="896159"/>
                        <a:pt x="694315" y="896158"/>
                      </a:cubicBezTo>
                      <a:cubicBezTo>
                        <a:pt x="696062" y="893538"/>
                        <a:pt x="697588" y="890757"/>
                        <a:pt x="699555" y="888298"/>
                      </a:cubicBezTo>
                      <a:cubicBezTo>
                        <a:pt x="705001" y="881492"/>
                        <a:pt x="706003" y="884272"/>
                        <a:pt x="710036" y="875198"/>
                      </a:cubicBezTo>
                      <a:cubicBezTo>
                        <a:pt x="712279" y="870150"/>
                        <a:pt x="713529" y="864717"/>
                        <a:pt x="715276" y="859477"/>
                      </a:cubicBezTo>
                      <a:lnTo>
                        <a:pt x="717896" y="851617"/>
                      </a:lnTo>
                      <a:cubicBezTo>
                        <a:pt x="721534" y="826148"/>
                        <a:pt x="719018" y="839267"/>
                        <a:pt x="725756" y="812316"/>
                      </a:cubicBezTo>
                      <a:lnTo>
                        <a:pt x="728376" y="801836"/>
                      </a:lnTo>
                      <a:cubicBezTo>
                        <a:pt x="727503" y="793976"/>
                        <a:pt x="731608" y="783576"/>
                        <a:pt x="725756" y="778256"/>
                      </a:cubicBezTo>
                      <a:cubicBezTo>
                        <a:pt x="719261" y="772352"/>
                        <a:pt x="708230" y="776971"/>
                        <a:pt x="699555" y="775636"/>
                      </a:cubicBezTo>
                      <a:cubicBezTo>
                        <a:pt x="696825" y="775216"/>
                        <a:pt x="694374" y="773686"/>
                        <a:pt x="691695" y="773016"/>
                      </a:cubicBezTo>
                      <a:cubicBezTo>
                        <a:pt x="683818" y="771047"/>
                        <a:pt x="669623" y="769654"/>
                        <a:pt x="662875" y="765155"/>
                      </a:cubicBezTo>
                      <a:cubicBezTo>
                        <a:pt x="652717" y="758383"/>
                        <a:pt x="658002" y="760911"/>
                        <a:pt x="647154" y="757295"/>
                      </a:cubicBezTo>
                      <a:cubicBezTo>
                        <a:pt x="641914" y="753802"/>
                        <a:pt x="635887" y="751268"/>
                        <a:pt x="631434" y="746815"/>
                      </a:cubicBezTo>
                      <a:cubicBezTo>
                        <a:pt x="628814" y="744195"/>
                        <a:pt x="626657" y="741010"/>
                        <a:pt x="623574" y="738955"/>
                      </a:cubicBezTo>
                      <a:cubicBezTo>
                        <a:pt x="621276" y="737423"/>
                        <a:pt x="618184" y="737570"/>
                        <a:pt x="615714" y="736335"/>
                      </a:cubicBezTo>
                      <a:cubicBezTo>
                        <a:pt x="612897" y="734927"/>
                        <a:pt x="610473" y="732842"/>
                        <a:pt x="607853" y="731095"/>
                      </a:cubicBezTo>
                      <a:cubicBezTo>
                        <a:pt x="606106" y="728475"/>
                        <a:pt x="604580" y="725694"/>
                        <a:pt x="602613" y="723235"/>
                      </a:cubicBezTo>
                      <a:cubicBezTo>
                        <a:pt x="601070" y="721306"/>
                        <a:pt x="598882" y="722917"/>
                        <a:pt x="597373" y="717994"/>
                      </a:cubicBezTo>
                      <a:cubicBezTo>
                        <a:pt x="595864" y="713071"/>
                        <a:pt x="596776" y="701479"/>
                        <a:pt x="593560" y="693698"/>
                      </a:cubicBezTo>
                      <a:cubicBezTo>
                        <a:pt x="590344" y="685918"/>
                        <a:pt x="585544" y="678779"/>
                        <a:pt x="578078" y="671311"/>
                      </a:cubicBezTo>
                      <a:cubicBezTo>
                        <a:pt x="571727" y="664444"/>
                        <a:pt x="562201" y="654004"/>
                        <a:pt x="557834" y="647731"/>
                      </a:cubicBezTo>
                      <a:cubicBezTo>
                        <a:pt x="553467" y="641458"/>
                        <a:pt x="555807" y="640184"/>
                        <a:pt x="551877" y="633674"/>
                      </a:cubicBezTo>
                      <a:cubicBezTo>
                        <a:pt x="547947" y="627164"/>
                        <a:pt x="537270" y="616527"/>
                        <a:pt x="534253" y="608668"/>
                      </a:cubicBezTo>
                      <a:cubicBezTo>
                        <a:pt x="531236" y="600809"/>
                        <a:pt x="535920" y="597557"/>
                        <a:pt x="533776" y="586521"/>
                      </a:cubicBezTo>
                      <a:cubicBezTo>
                        <a:pt x="531633" y="575485"/>
                        <a:pt x="524329" y="552416"/>
                        <a:pt x="521392" y="542451"/>
                      </a:cubicBezTo>
                      <a:cubicBezTo>
                        <a:pt x="518455" y="532486"/>
                        <a:pt x="517234" y="532147"/>
                        <a:pt x="516151" y="526730"/>
                      </a:cubicBezTo>
                      <a:cubicBezTo>
                        <a:pt x="515128" y="521613"/>
                        <a:pt x="509681" y="505968"/>
                        <a:pt x="508291" y="497910"/>
                      </a:cubicBezTo>
                      <a:cubicBezTo>
                        <a:pt x="506901" y="489852"/>
                        <a:pt x="507972" y="484891"/>
                        <a:pt x="507813" y="478381"/>
                      </a:cubicBezTo>
                      <a:cubicBezTo>
                        <a:pt x="506940" y="466154"/>
                        <a:pt x="502535" y="462341"/>
                        <a:pt x="500431" y="455989"/>
                      </a:cubicBezTo>
                      <a:cubicBezTo>
                        <a:pt x="498327" y="449637"/>
                        <a:pt x="495191" y="440268"/>
                        <a:pt x="495191" y="440268"/>
                      </a:cubicBezTo>
                      <a:cubicBezTo>
                        <a:pt x="494318" y="434155"/>
                        <a:pt x="493782" y="427983"/>
                        <a:pt x="492571" y="421928"/>
                      </a:cubicBezTo>
                      <a:cubicBezTo>
                        <a:pt x="492029" y="419220"/>
                        <a:pt x="490493" y="416776"/>
                        <a:pt x="489951" y="414068"/>
                      </a:cubicBezTo>
                      <a:cubicBezTo>
                        <a:pt x="487450" y="401561"/>
                        <a:pt x="489640" y="384936"/>
                        <a:pt x="479471" y="374767"/>
                      </a:cubicBezTo>
                      <a:cubicBezTo>
                        <a:pt x="477244" y="372540"/>
                        <a:pt x="474231" y="371274"/>
                        <a:pt x="471611" y="369527"/>
                      </a:cubicBezTo>
                      <a:cubicBezTo>
                        <a:pt x="469484" y="363148"/>
                        <a:pt x="466191" y="357961"/>
                        <a:pt x="471611" y="351186"/>
                      </a:cubicBezTo>
                      <a:cubicBezTo>
                        <a:pt x="473336" y="349029"/>
                        <a:pt x="476851" y="349439"/>
                        <a:pt x="479471" y="348566"/>
                      </a:cubicBezTo>
                      <a:cubicBezTo>
                        <a:pt x="497811" y="354679"/>
                        <a:pt x="489951" y="355553"/>
                        <a:pt x="503051" y="351186"/>
                      </a:cubicBezTo>
                      <a:lnTo>
                        <a:pt x="508291" y="335466"/>
                      </a:lnTo>
                      <a:cubicBezTo>
                        <a:pt x="509164" y="332846"/>
                        <a:pt x="508291" y="328479"/>
                        <a:pt x="510911" y="327606"/>
                      </a:cubicBezTo>
                      <a:lnTo>
                        <a:pt x="518772" y="324986"/>
                      </a:lnTo>
                      <a:cubicBezTo>
                        <a:pt x="524012" y="321493"/>
                        <a:pt x="530039" y="318960"/>
                        <a:pt x="534492" y="314506"/>
                      </a:cubicBezTo>
                      <a:cubicBezTo>
                        <a:pt x="536239" y="312759"/>
                        <a:pt x="537614" y="310536"/>
                        <a:pt x="539732" y="309265"/>
                      </a:cubicBezTo>
                      <a:cubicBezTo>
                        <a:pt x="542100" y="307844"/>
                        <a:pt x="545178" y="307986"/>
                        <a:pt x="547592" y="306645"/>
                      </a:cubicBezTo>
                      <a:cubicBezTo>
                        <a:pt x="553097" y="303587"/>
                        <a:pt x="563313" y="296165"/>
                        <a:pt x="563313" y="296165"/>
                      </a:cubicBezTo>
                      <a:cubicBezTo>
                        <a:pt x="565060" y="293545"/>
                        <a:pt x="566326" y="290532"/>
                        <a:pt x="568553" y="288305"/>
                      </a:cubicBezTo>
                      <a:cubicBezTo>
                        <a:pt x="570780" y="286078"/>
                        <a:pt x="574446" y="285524"/>
                        <a:pt x="576413" y="283065"/>
                      </a:cubicBezTo>
                      <a:cubicBezTo>
                        <a:pt x="578138" y="280908"/>
                        <a:pt x="577080" y="277158"/>
                        <a:pt x="579033" y="275205"/>
                      </a:cubicBezTo>
                      <a:cubicBezTo>
                        <a:pt x="580986" y="273252"/>
                        <a:pt x="584423" y="273820"/>
                        <a:pt x="586893" y="272585"/>
                      </a:cubicBezTo>
                      <a:cubicBezTo>
                        <a:pt x="589709" y="271177"/>
                        <a:pt x="592133" y="269092"/>
                        <a:pt x="594753" y="267345"/>
                      </a:cubicBezTo>
                      <a:cubicBezTo>
                        <a:pt x="596500" y="264725"/>
                        <a:pt x="597766" y="261711"/>
                        <a:pt x="599993" y="259484"/>
                      </a:cubicBezTo>
                      <a:cubicBezTo>
                        <a:pt x="602219" y="257257"/>
                        <a:pt x="605886" y="256703"/>
                        <a:pt x="607853" y="254244"/>
                      </a:cubicBezTo>
                      <a:cubicBezTo>
                        <a:pt x="609578" y="252087"/>
                        <a:pt x="609239" y="248854"/>
                        <a:pt x="610474" y="246384"/>
                      </a:cubicBezTo>
                      <a:cubicBezTo>
                        <a:pt x="611882" y="243568"/>
                        <a:pt x="613967" y="241144"/>
                        <a:pt x="615714" y="238524"/>
                      </a:cubicBezTo>
                      <a:cubicBezTo>
                        <a:pt x="603701" y="220506"/>
                        <a:pt x="607224" y="228779"/>
                        <a:pt x="602613" y="214943"/>
                      </a:cubicBezTo>
                      <a:cubicBezTo>
                        <a:pt x="603486" y="199223"/>
                        <a:pt x="604070" y="183484"/>
                        <a:pt x="605233" y="167782"/>
                      </a:cubicBezTo>
                      <a:cubicBezTo>
                        <a:pt x="606905" y="145216"/>
                        <a:pt x="605789" y="150392"/>
                        <a:pt x="610474" y="136342"/>
                      </a:cubicBezTo>
                      <a:cubicBezTo>
                        <a:pt x="609600" y="133722"/>
                        <a:pt x="610100" y="130087"/>
                        <a:pt x="607853" y="128482"/>
                      </a:cubicBezTo>
                      <a:cubicBezTo>
                        <a:pt x="603358" y="125271"/>
                        <a:pt x="597373" y="124988"/>
                        <a:pt x="592133" y="123241"/>
                      </a:cubicBezTo>
                      <a:cubicBezTo>
                        <a:pt x="589513" y="122368"/>
                        <a:pt x="586571" y="122153"/>
                        <a:pt x="584273" y="120621"/>
                      </a:cubicBezTo>
                      <a:cubicBezTo>
                        <a:pt x="574115" y="113849"/>
                        <a:pt x="579400" y="116377"/>
                        <a:pt x="568553" y="112761"/>
                      </a:cubicBezTo>
                      <a:cubicBezTo>
                        <a:pt x="567680" y="110141"/>
                        <a:pt x="567354" y="107269"/>
                        <a:pt x="565933" y="104901"/>
                      </a:cubicBezTo>
                      <a:cubicBezTo>
                        <a:pt x="564662" y="102783"/>
                        <a:pt x="562668" y="101143"/>
                        <a:pt x="560692" y="99661"/>
                      </a:cubicBezTo>
                      <a:cubicBezTo>
                        <a:pt x="555654" y="95882"/>
                        <a:pt x="550212" y="92674"/>
                        <a:pt x="544972" y="89181"/>
                      </a:cubicBezTo>
                      <a:cubicBezTo>
                        <a:pt x="542352" y="87434"/>
                        <a:pt x="539338" y="86168"/>
                        <a:pt x="537112" y="83941"/>
                      </a:cubicBezTo>
                      <a:cubicBezTo>
                        <a:pt x="535365" y="82194"/>
                        <a:pt x="533354" y="80676"/>
                        <a:pt x="531872" y="78700"/>
                      </a:cubicBezTo>
                      <a:cubicBezTo>
                        <a:pt x="528093" y="73662"/>
                        <a:pt x="524885" y="68220"/>
                        <a:pt x="521392" y="62980"/>
                      </a:cubicBezTo>
                      <a:lnTo>
                        <a:pt x="516151" y="55120"/>
                      </a:lnTo>
                      <a:cubicBezTo>
                        <a:pt x="514404" y="52500"/>
                        <a:pt x="513898" y="48256"/>
                        <a:pt x="510911" y="47260"/>
                      </a:cubicBezTo>
                      <a:cubicBezTo>
                        <a:pt x="500064" y="43644"/>
                        <a:pt x="505349" y="46172"/>
                        <a:pt x="495191" y="39400"/>
                      </a:cubicBezTo>
                      <a:cubicBezTo>
                        <a:pt x="489291" y="21698"/>
                        <a:pt x="497473" y="40884"/>
                        <a:pt x="484711" y="26299"/>
                      </a:cubicBezTo>
                      <a:cubicBezTo>
                        <a:pt x="467656" y="6808"/>
                        <a:pt x="481885" y="14648"/>
                        <a:pt x="466370" y="5339"/>
                      </a:cubicBezTo>
                      <a:cubicBezTo>
                        <a:pt x="464695" y="4334"/>
                        <a:pt x="464187" y="-774"/>
                        <a:pt x="461130" y="99"/>
                      </a:cubicBez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PY"/>
                </a:p>
              </p:txBody>
            </p:sp>
            <p:sp>
              <p:nvSpPr>
                <p:cNvPr id="141" name="27 Forma libre">
                  <a:extLst>
                    <a:ext uri="{FF2B5EF4-FFF2-40B4-BE49-F238E27FC236}">
                      <a16:creationId xmlns:a16="http://schemas.microsoft.com/office/drawing/2014/main" id="{ED31556F-CF3E-4387-8224-98063CC4767D}"/>
                    </a:ext>
                  </a:extLst>
                </p:cNvPr>
                <p:cNvSpPr/>
                <p:nvPr/>
              </p:nvSpPr>
              <p:spPr>
                <a:xfrm>
                  <a:off x="5003800" y="5048250"/>
                  <a:ext cx="671513" cy="668338"/>
                </a:xfrm>
                <a:custGeom>
                  <a:avLst/>
                  <a:gdLst>
                    <a:gd name="connsiteX0" fmla="*/ 0 w 652395"/>
                    <a:gd name="connsiteY0" fmla="*/ 10480 h 662874"/>
                    <a:gd name="connsiteX1" fmla="*/ 20961 w 652395"/>
                    <a:gd name="connsiteY1" fmla="*/ 20960 h 662874"/>
                    <a:gd name="connsiteX2" fmla="*/ 55022 w 652395"/>
                    <a:gd name="connsiteY2" fmla="*/ 26200 h 662874"/>
                    <a:gd name="connsiteX3" fmla="*/ 60262 w 652395"/>
                    <a:gd name="connsiteY3" fmla="*/ 34060 h 662874"/>
                    <a:gd name="connsiteX4" fmla="*/ 62882 w 652395"/>
                    <a:gd name="connsiteY4" fmla="*/ 49781 h 662874"/>
                    <a:gd name="connsiteX5" fmla="*/ 70742 w 652395"/>
                    <a:gd name="connsiteY5" fmla="*/ 65501 h 662874"/>
                    <a:gd name="connsiteX6" fmla="*/ 78602 w 652395"/>
                    <a:gd name="connsiteY6" fmla="*/ 70741 h 662874"/>
                    <a:gd name="connsiteX7" fmla="*/ 89082 w 652395"/>
                    <a:gd name="connsiteY7" fmla="*/ 83841 h 662874"/>
                    <a:gd name="connsiteX8" fmla="*/ 110043 w 652395"/>
                    <a:gd name="connsiteY8" fmla="*/ 99562 h 662874"/>
                    <a:gd name="connsiteX9" fmla="*/ 151964 w 652395"/>
                    <a:gd name="connsiteY9" fmla="*/ 107422 h 662874"/>
                    <a:gd name="connsiteX10" fmla="*/ 167684 w 652395"/>
                    <a:gd name="connsiteY10" fmla="*/ 112662 h 662874"/>
                    <a:gd name="connsiteX11" fmla="*/ 183404 w 652395"/>
                    <a:gd name="connsiteY11" fmla="*/ 120522 h 662874"/>
                    <a:gd name="connsiteX12" fmla="*/ 188645 w 652395"/>
                    <a:gd name="connsiteY12" fmla="*/ 125762 h 662874"/>
                    <a:gd name="connsiteX13" fmla="*/ 233186 w 652395"/>
                    <a:gd name="connsiteY13" fmla="*/ 128382 h 662874"/>
                    <a:gd name="connsiteX14" fmla="*/ 241046 w 652395"/>
                    <a:gd name="connsiteY14" fmla="*/ 123142 h 662874"/>
                    <a:gd name="connsiteX15" fmla="*/ 246286 w 652395"/>
                    <a:gd name="connsiteY15" fmla="*/ 115282 h 662874"/>
                    <a:gd name="connsiteX16" fmla="*/ 254146 w 652395"/>
                    <a:gd name="connsiteY16" fmla="*/ 112662 h 662874"/>
                    <a:gd name="connsiteX17" fmla="*/ 262006 w 652395"/>
                    <a:gd name="connsiteY17" fmla="*/ 104802 h 662874"/>
                    <a:gd name="connsiteX18" fmla="*/ 269866 w 652395"/>
                    <a:gd name="connsiteY18" fmla="*/ 99562 h 662874"/>
                    <a:gd name="connsiteX19" fmla="*/ 272486 w 652395"/>
                    <a:gd name="connsiteY19" fmla="*/ 91702 h 662874"/>
                    <a:gd name="connsiteX20" fmla="*/ 285587 w 652395"/>
                    <a:gd name="connsiteY20" fmla="*/ 78601 h 662874"/>
                    <a:gd name="connsiteX21" fmla="*/ 298687 w 652395"/>
                    <a:gd name="connsiteY21" fmla="*/ 65501 h 662874"/>
                    <a:gd name="connsiteX22" fmla="*/ 317027 w 652395"/>
                    <a:gd name="connsiteY22" fmla="*/ 47161 h 662874"/>
                    <a:gd name="connsiteX23" fmla="*/ 330128 w 652395"/>
                    <a:gd name="connsiteY23" fmla="*/ 34060 h 662874"/>
                    <a:gd name="connsiteX24" fmla="*/ 337988 w 652395"/>
                    <a:gd name="connsiteY24" fmla="*/ 18340 h 662874"/>
                    <a:gd name="connsiteX25" fmla="*/ 340608 w 652395"/>
                    <a:gd name="connsiteY25" fmla="*/ 10480 h 662874"/>
                    <a:gd name="connsiteX26" fmla="*/ 348468 w 652395"/>
                    <a:gd name="connsiteY26" fmla="*/ 7860 h 662874"/>
                    <a:gd name="connsiteX27" fmla="*/ 364188 w 652395"/>
                    <a:gd name="connsiteY27" fmla="*/ 0 h 662874"/>
                    <a:gd name="connsiteX28" fmla="*/ 387769 w 652395"/>
                    <a:gd name="connsiteY28" fmla="*/ 2620 h 662874"/>
                    <a:gd name="connsiteX29" fmla="*/ 403489 w 652395"/>
                    <a:gd name="connsiteY29" fmla="*/ 10480 h 662874"/>
                    <a:gd name="connsiteX30" fmla="*/ 411349 w 652395"/>
                    <a:gd name="connsiteY30" fmla="*/ 13100 h 662874"/>
                    <a:gd name="connsiteX31" fmla="*/ 416590 w 652395"/>
                    <a:gd name="connsiteY31" fmla="*/ 18340 h 662874"/>
                    <a:gd name="connsiteX32" fmla="*/ 421830 w 652395"/>
                    <a:gd name="connsiteY32" fmla="*/ 26200 h 662874"/>
                    <a:gd name="connsiteX33" fmla="*/ 429690 w 652395"/>
                    <a:gd name="connsiteY33" fmla="*/ 31440 h 662874"/>
                    <a:gd name="connsiteX34" fmla="*/ 437550 w 652395"/>
                    <a:gd name="connsiteY34" fmla="*/ 39300 h 662874"/>
                    <a:gd name="connsiteX35" fmla="*/ 445410 w 652395"/>
                    <a:gd name="connsiteY35" fmla="*/ 44541 h 662874"/>
                    <a:gd name="connsiteX36" fmla="*/ 461131 w 652395"/>
                    <a:gd name="connsiteY36" fmla="*/ 49781 h 662874"/>
                    <a:gd name="connsiteX37" fmla="*/ 474231 w 652395"/>
                    <a:gd name="connsiteY37" fmla="*/ 62881 h 662874"/>
                    <a:gd name="connsiteX38" fmla="*/ 482091 w 652395"/>
                    <a:gd name="connsiteY38" fmla="*/ 68121 h 662874"/>
                    <a:gd name="connsiteX39" fmla="*/ 495191 w 652395"/>
                    <a:gd name="connsiteY39" fmla="*/ 91702 h 662874"/>
                    <a:gd name="connsiteX40" fmla="*/ 500431 w 652395"/>
                    <a:gd name="connsiteY40" fmla="*/ 107422 h 662874"/>
                    <a:gd name="connsiteX41" fmla="*/ 503051 w 652395"/>
                    <a:gd name="connsiteY41" fmla="*/ 115282 h 662874"/>
                    <a:gd name="connsiteX42" fmla="*/ 505672 w 652395"/>
                    <a:gd name="connsiteY42" fmla="*/ 125762 h 662874"/>
                    <a:gd name="connsiteX43" fmla="*/ 508292 w 652395"/>
                    <a:gd name="connsiteY43" fmla="*/ 133622 h 662874"/>
                    <a:gd name="connsiteX44" fmla="*/ 516152 w 652395"/>
                    <a:gd name="connsiteY44" fmla="*/ 136243 h 662874"/>
                    <a:gd name="connsiteX45" fmla="*/ 524012 w 652395"/>
                    <a:gd name="connsiteY45" fmla="*/ 141483 h 662874"/>
                    <a:gd name="connsiteX46" fmla="*/ 539732 w 652395"/>
                    <a:gd name="connsiteY46" fmla="*/ 144103 h 662874"/>
                    <a:gd name="connsiteX47" fmla="*/ 550212 w 652395"/>
                    <a:gd name="connsiteY47" fmla="*/ 146723 h 662874"/>
                    <a:gd name="connsiteX48" fmla="*/ 552833 w 652395"/>
                    <a:gd name="connsiteY48" fmla="*/ 157203 h 662874"/>
                    <a:gd name="connsiteX49" fmla="*/ 558073 w 652395"/>
                    <a:gd name="connsiteY49" fmla="*/ 186024 h 662874"/>
                    <a:gd name="connsiteX50" fmla="*/ 563313 w 652395"/>
                    <a:gd name="connsiteY50" fmla="*/ 193884 h 662874"/>
                    <a:gd name="connsiteX51" fmla="*/ 579033 w 652395"/>
                    <a:gd name="connsiteY51" fmla="*/ 206984 h 662874"/>
                    <a:gd name="connsiteX52" fmla="*/ 594753 w 652395"/>
                    <a:gd name="connsiteY52" fmla="*/ 212224 h 662874"/>
                    <a:gd name="connsiteX53" fmla="*/ 599994 w 652395"/>
                    <a:gd name="connsiteY53" fmla="*/ 217464 h 662874"/>
                    <a:gd name="connsiteX54" fmla="*/ 607854 w 652395"/>
                    <a:gd name="connsiteY54" fmla="*/ 220084 h 662874"/>
                    <a:gd name="connsiteX55" fmla="*/ 615714 w 652395"/>
                    <a:gd name="connsiteY55" fmla="*/ 225324 h 662874"/>
                    <a:gd name="connsiteX56" fmla="*/ 626194 w 652395"/>
                    <a:gd name="connsiteY56" fmla="*/ 235805 h 662874"/>
                    <a:gd name="connsiteX57" fmla="*/ 636674 w 652395"/>
                    <a:gd name="connsiteY57" fmla="*/ 251525 h 662874"/>
                    <a:gd name="connsiteX58" fmla="*/ 634054 w 652395"/>
                    <a:gd name="connsiteY58" fmla="*/ 259385 h 662874"/>
                    <a:gd name="connsiteX59" fmla="*/ 639294 w 652395"/>
                    <a:gd name="connsiteY59" fmla="*/ 282966 h 662874"/>
                    <a:gd name="connsiteX60" fmla="*/ 641914 w 652395"/>
                    <a:gd name="connsiteY60" fmla="*/ 345847 h 662874"/>
                    <a:gd name="connsiteX61" fmla="*/ 644535 w 652395"/>
                    <a:gd name="connsiteY61" fmla="*/ 353707 h 662874"/>
                    <a:gd name="connsiteX62" fmla="*/ 649775 w 652395"/>
                    <a:gd name="connsiteY62" fmla="*/ 400868 h 662874"/>
                    <a:gd name="connsiteX63" fmla="*/ 652395 w 652395"/>
                    <a:gd name="connsiteY63" fmla="*/ 408728 h 662874"/>
                    <a:gd name="connsiteX64" fmla="*/ 649775 w 652395"/>
                    <a:gd name="connsiteY64" fmla="*/ 427069 h 662874"/>
                    <a:gd name="connsiteX65" fmla="*/ 644535 w 652395"/>
                    <a:gd name="connsiteY65" fmla="*/ 434929 h 662874"/>
                    <a:gd name="connsiteX66" fmla="*/ 631434 w 652395"/>
                    <a:gd name="connsiteY66" fmla="*/ 445409 h 662874"/>
                    <a:gd name="connsiteX67" fmla="*/ 620954 w 652395"/>
                    <a:gd name="connsiteY67" fmla="*/ 458510 h 662874"/>
                    <a:gd name="connsiteX68" fmla="*/ 613094 w 652395"/>
                    <a:gd name="connsiteY68" fmla="*/ 463750 h 662874"/>
                    <a:gd name="connsiteX69" fmla="*/ 607854 w 652395"/>
                    <a:gd name="connsiteY69" fmla="*/ 471610 h 662874"/>
                    <a:gd name="connsiteX70" fmla="*/ 599994 w 652395"/>
                    <a:gd name="connsiteY70" fmla="*/ 476850 h 662874"/>
                    <a:gd name="connsiteX71" fmla="*/ 586893 w 652395"/>
                    <a:gd name="connsiteY71" fmla="*/ 487330 h 662874"/>
                    <a:gd name="connsiteX72" fmla="*/ 581653 w 652395"/>
                    <a:gd name="connsiteY72" fmla="*/ 503051 h 662874"/>
                    <a:gd name="connsiteX73" fmla="*/ 586893 w 652395"/>
                    <a:gd name="connsiteY73" fmla="*/ 521391 h 662874"/>
                    <a:gd name="connsiteX74" fmla="*/ 589513 w 652395"/>
                    <a:gd name="connsiteY74" fmla="*/ 539731 h 662874"/>
                    <a:gd name="connsiteX75" fmla="*/ 586893 w 652395"/>
                    <a:gd name="connsiteY75" fmla="*/ 547592 h 662874"/>
                    <a:gd name="connsiteX76" fmla="*/ 581653 w 652395"/>
                    <a:gd name="connsiteY76" fmla="*/ 571172 h 662874"/>
                    <a:gd name="connsiteX77" fmla="*/ 586893 w 652395"/>
                    <a:gd name="connsiteY77" fmla="*/ 586892 h 662874"/>
                    <a:gd name="connsiteX78" fmla="*/ 579033 w 652395"/>
                    <a:gd name="connsiteY78" fmla="*/ 594753 h 662874"/>
                    <a:gd name="connsiteX79" fmla="*/ 555453 w 652395"/>
                    <a:gd name="connsiteY79" fmla="*/ 605233 h 662874"/>
                    <a:gd name="connsiteX80" fmla="*/ 550212 w 652395"/>
                    <a:gd name="connsiteY80" fmla="*/ 610473 h 662874"/>
                    <a:gd name="connsiteX81" fmla="*/ 534492 w 652395"/>
                    <a:gd name="connsiteY81" fmla="*/ 615713 h 662874"/>
                    <a:gd name="connsiteX82" fmla="*/ 518772 w 652395"/>
                    <a:gd name="connsiteY82" fmla="*/ 620953 h 662874"/>
                    <a:gd name="connsiteX83" fmla="*/ 503051 w 652395"/>
                    <a:gd name="connsiteY83" fmla="*/ 626193 h 662874"/>
                    <a:gd name="connsiteX84" fmla="*/ 495191 w 652395"/>
                    <a:gd name="connsiteY84" fmla="*/ 628813 h 662874"/>
                    <a:gd name="connsiteX85" fmla="*/ 484711 w 652395"/>
                    <a:gd name="connsiteY85" fmla="*/ 631433 h 662874"/>
                    <a:gd name="connsiteX86" fmla="*/ 476851 w 652395"/>
                    <a:gd name="connsiteY86" fmla="*/ 634053 h 662874"/>
                    <a:gd name="connsiteX87" fmla="*/ 455890 w 652395"/>
                    <a:gd name="connsiteY87" fmla="*/ 636673 h 662874"/>
                    <a:gd name="connsiteX88" fmla="*/ 424450 w 652395"/>
                    <a:gd name="connsiteY88" fmla="*/ 641914 h 662874"/>
                    <a:gd name="connsiteX89" fmla="*/ 408729 w 652395"/>
                    <a:gd name="connsiteY89" fmla="*/ 647154 h 662874"/>
                    <a:gd name="connsiteX90" fmla="*/ 400869 w 652395"/>
                    <a:gd name="connsiteY90" fmla="*/ 649774 h 662874"/>
                    <a:gd name="connsiteX91" fmla="*/ 379909 w 652395"/>
                    <a:gd name="connsiteY91" fmla="*/ 655014 h 662874"/>
                    <a:gd name="connsiteX92" fmla="*/ 364188 w 652395"/>
                    <a:gd name="connsiteY92" fmla="*/ 660254 h 662874"/>
                    <a:gd name="connsiteX93" fmla="*/ 356328 w 652395"/>
                    <a:gd name="connsiteY93" fmla="*/ 662874 h 662874"/>
                    <a:gd name="connsiteX94" fmla="*/ 317027 w 652395"/>
                    <a:gd name="connsiteY94" fmla="*/ 660254 h 662874"/>
                    <a:gd name="connsiteX95" fmla="*/ 309167 w 652395"/>
                    <a:gd name="connsiteY95" fmla="*/ 657634 h 662874"/>
                    <a:gd name="connsiteX96" fmla="*/ 306547 w 652395"/>
                    <a:gd name="connsiteY96" fmla="*/ 649774 h 662874"/>
                    <a:gd name="connsiteX97" fmla="*/ 290827 w 652395"/>
                    <a:gd name="connsiteY97" fmla="*/ 644534 h 662874"/>
                    <a:gd name="connsiteX98" fmla="*/ 282967 w 652395"/>
                    <a:gd name="connsiteY98" fmla="*/ 641914 h 662874"/>
                    <a:gd name="connsiteX99" fmla="*/ 235806 w 652395"/>
                    <a:gd name="connsiteY99" fmla="*/ 636673 h 662874"/>
                    <a:gd name="connsiteX100" fmla="*/ 230565 w 652395"/>
                    <a:gd name="connsiteY100" fmla="*/ 631433 h 662874"/>
                    <a:gd name="connsiteX101" fmla="*/ 217465 w 652395"/>
                    <a:gd name="connsiteY101" fmla="*/ 628813 h 662874"/>
                    <a:gd name="connsiteX102" fmla="*/ 212225 w 652395"/>
                    <a:gd name="connsiteY102" fmla="*/ 613093 h 662874"/>
                    <a:gd name="connsiteX103" fmla="*/ 214845 w 652395"/>
                    <a:gd name="connsiteY103" fmla="*/ 571172 h 662874"/>
                    <a:gd name="connsiteX104" fmla="*/ 222705 w 652395"/>
                    <a:gd name="connsiteY104" fmla="*/ 531871 h 662874"/>
                    <a:gd name="connsiteX105" fmla="*/ 233186 w 652395"/>
                    <a:gd name="connsiteY105" fmla="*/ 518771 h 662874"/>
                    <a:gd name="connsiteX106" fmla="*/ 238426 w 652395"/>
                    <a:gd name="connsiteY106" fmla="*/ 503051 h 662874"/>
                    <a:gd name="connsiteX107" fmla="*/ 241046 w 652395"/>
                    <a:gd name="connsiteY107" fmla="*/ 495190 h 662874"/>
                    <a:gd name="connsiteX108" fmla="*/ 246286 w 652395"/>
                    <a:gd name="connsiteY108" fmla="*/ 487330 h 662874"/>
                    <a:gd name="connsiteX109" fmla="*/ 251526 w 652395"/>
                    <a:gd name="connsiteY109" fmla="*/ 468990 h 662874"/>
                    <a:gd name="connsiteX110" fmla="*/ 248906 w 652395"/>
                    <a:gd name="connsiteY110" fmla="*/ 434929 h 662874"/>
                    <a:gd name="connsiteX111" fmla="*/ 243666 w 652395"/>
                    <a:gd name="connsiteY111" fmla="*/ 419209 h 662874"/>
                    <a:gd name="connsiteX112" fmla="*/ 220085 w 652395"/>
                    <a:gd name="connsiteY112" fmla="*/ 411349 h 662874"/>
                    <a:gd name="connsiteX113" fmla="*/ 212225 w 652395"/>
                    <a:gd name="connsiteY113" fmla="*/ 408728 h 662874"/>
                    <a:gd name="connsiteX114" fmla="*/ 206985 w 652395"/>
                    <a:gd name="connsiteY114" fmla="*/ 400868 h 662874"/>
                    <a:gd name="connsiteX115" fmla="*/ 196505 w 652395"/>
                    <a:gd name="connsiteY115" fmla="*/ 398248 h 662874"/>
                    <a:gd name="connsiteX116" fmla="*/ 188645 w 652395"/>
                    <a:gd name="connsiteY116" fmla="*/ 395628 h 662874"/>
                    <a:gd name="connsiteX117" fmla="*/ 167684 w 652395"/>
                    <a:gd name="connsiteY117" fmla="*/ 385148 h 662874"/>
                    <a:gd name="connsiteX118" fmla="*/ 167684 w 652395"/>
                    <a:gd name="connsiteY118" fmla="*/ 385148 h 662874"/>
                    <a:gd name="connsiteX119" fmla="*/ 159824 w 652395"/>
                    <a:gd name="connsiteY119" fmla="*/ 379908 h 662874"/>
                    <a:gd name="connsiteX120" fmla="*/ 151964 w 652395"/>
                    <a:gd name="connsiteY120" fmla="*/ 372048 h 662874"/>
                    <a:gd name="connsiteX121" fmla="*/ 144104 w 652395"/>
                    <a:gd name="connsiteY121" fmla="*/ 369428 h 662874"/>
                    <a:gd name="connsiteX122" fmla="*/ 136243 w 652395"/>
                    <a:gd name="connsiteY122" fmla="*/ 356327 h 662874"/>
                    <a:gd name="connsiteX123" fmla="*/ 131003 w 652395"/>
                    <a:gd name="connsiteY123" fmla="*/ 348467 h 662874"/>
                    <a:gd name="connsiteX124" fmla="*/ 117903 w 652395"/>
                    <a:gd name="connsiteY124" fmla="*/ 324887 h 662874"/>
                    <a:gd name="connsiteX125" fmla="*/ 110043 w 652395"/>
                    <a:gd name="connsiteY125" fmla="*/ 322267 h 662874"/>
                    <a:gd name="connsiteX126" fmla="*/ 102183 w 652395"/>
                    <a:gd name="connsiteY126" fmla="*/ 306546 h 662874"/>
                    <a:gd name="connsiteX127" fmla="*/ 96943 w 652395"/>
                    <a:gd name="connsiteY127" fmla="*/ 298686 h 662874"/>
                    <a:gd name="connsiteX128" fmla="*/ 94323 w 652395"/>
                    <a:gd name="connsiteY128" fmla="*/ 290826 h 662874"/>
                    <a:gd name="connsiteX129" fmla="*/ 89082 w 652395"/>
                    <a:gd name="connsiteY129" fmla="*/ 285586 h 662874"/>
                    <a:gd name="connsiteX130" fmla="*/ 78602 w 652395"/>
                    <a:gd name="connsiteY130" fmla="*/ 269865 h 662874"/>
                    <a:gd name="connsiteX131" fmla="*/ 73362 w 652395"/>
                    <a:gd name="connsiteY131" fmla="*/ 262005 h 662874"/>
                    <a:gd name="connsiteX132" fmla="*/ 62882 w 652395"/>
                    <a:gd name="connsiteY132" fmla="*/ 238425 h 662874"/>
                    <a:gd name="connsiteX133" fmla="*/ 60262 w 652395"/>
                    <a:gd name="connsiteY133" fmla="*/ 220084 h 662874"/>
                    <a:gd name="connsiteX134" fmla="*/ 52402 w 652395"/>
                    <a:gd name="connsiteY134" fmla="*/ 196504 h 662874"/>
                    <a:gd name="connsiteX135" fmla="*/ 49782 w 652395"/>
                    <a:gd name="connsiteY135" fmla="*/ 188644 h 662874"/>
                    <a:gd name="connsiteX136" fmla="*/ 47161 w 652395"/>
                    <a:gd name="connsiteY136" fmla="*/ 178163 h 662874"/>
                    <a:gd name="connsiteX137" fmla="*/ 41921 w 652395"/>
                    <a:gd name="connsiteY137" fmla="*/ 162443 h 662874"/>
                    <a:gd name="connsiteX138" fmla="*/ 39301 w 652395"/>
                    <a:gd name="connsiteY138" fmla="*/ 141483 h 662874"/>
                    <a:gd name="connsiteX139" fmla="*/ 36681 w 652395"/>
                    <a:gd name="connsiteY139" fmla="*/ 107422 h 662874"/>
                    <a:gd name="connsiteX140" fmla="*/ 34061 w 652395"/>
                    <a:gd name="connsiteY140" fmla="*/ 96942 h 662874"/>
                    <a:gd name="connsiteX141" fmla="*/ 31441 w 652395"/>
                    <a:gd name="connsiteY141" fmla="*/ 81221 h 662874"/>
                    <a:gd name="connsiteX142" fmla="*/ 28821 w 652395"/>
                    <a:gd name="connsiteY142" fmla="*/ 70741 h 662874"/>
                    <a:gd name="connsiteX143" fmla="*/ 23581 w 652395"/>
                    <a:gd name="connsiteY143" fmla="*/ 49781 h 662874"/>
                    <a:gd name="connsiteX144" fmla="*/ 18341 w 652395"/>
                    <a:gd name="connsiteY144" fmla="*/ 41920 h 662874"/>
                    <a:gd name="connsiteX145" fmla="*/ 15721 w 652395"/>
                    <a:gd name="connsiteY145" fmla="*/ 34060 h 662874"/>
                    <a:gd name="connsiteX146" fmla="*/ 5241 w 652395"/>
                    <a:gd name="connsiteY146" fmla="*/ 10480 h 662874"/>
                    <a:gd name="connsiteX147" fmla="*/ 0 w 652395"/>
                    <a:gd name="connsiteY147" fmla="*/ 10480 h 662874"/>
                    <a:gd name="connsiteX0" fmla="*/ 0 w 652395"/>
                    <a:gd name="connsiteY0" fmla="*/ 10480 h 662874"/>
                    <a:gd name="connsiteX1" fmla="*/ 20961 w 652395"/>
                    <a:gd name="connsiteY1" fmla="*/ 20960 h 662874"/>
                    <a:gd name="connsiteX2" fmla="*/ 55022 w 652395"/>
                    <a:gd name="connsiteY2" fmla="*/ 26200 h 662874"/>
                    <a:gd name="connsiteX3" fmla="*/ 60262 w 652395"/>
                    <a:gd name="connsiteY3" fmla="*/ 34060 h 662874"/>
                    <a:gd name="connsiteX4" fmla="*/ 62882 w 652395"/>
                    <a:gd name="connsiteY4" fmla="*/ 49781 h 662874"/>
                    <a:gd name="connsiteX5" fmla="*/ 70742 w 652395"/>
                    <a:gd name="connsiteY5" fmla="*/ 65501 h 662874"/>
                    <a:gd name="connsiteX6" fmla="*/ 78602 w 652395"/>
                    <a:gd name="connsiteY6" fmla="*/ 70741 h 662874"/>
                    <a:gd name="connsiteX7" fmla="*/ 89082 w 652395"/>
                    <a:gd name="connsiteY7" fmla="*/ 83841 h 662874"/>
                    <a:gd name="connsiteX8" fmla="*/ 110043 w 652395"/>
                    <a:gd name="connsiteY8" fmla="*/ 99562 h 662874"/>
                    <a:gd name="connsiteX9" fmla="*/ 151964 w 652395"/>
                    <a:gd name="connsiteY9" fmla="*/ 107422 h 662874"/>
                    <a:gd name="connsiteX10" fmla="*/ 167684 w 652395"/>
                    <a:gd name="connsiteY10" fmla="*/ 112662 h 662874"/>
                    <a:gd name="connsiteX11" fmla="*/ 183404 w 652395"/>
                    <a:gd name="connsiteY11" fmla="*/ 120522 h 662874"/>
                    <a:gd name="connsiteX12" fmla="*/ 188645 w 652395"/>
                    <a:gd name="connsiteY12" fmla="*/ 125762 h 662874"/>
                    <a:gd name="connsiteX13" fmla="*/ 233186 w 652395"/>
                    <a:gd name="connsiteY13" fmla="*/ 128382 h 662874"/>
                    <a:gd name="connsiteX14" fmla="*/ 241046 w 652395"/>
                    <a:gd name="connsiteY14" fmla="*/ 123142 h 662874"/>
                    <a:gd name="connsiteX15" fmla="*/ 246286 w 652395"/>
                    <a:gd name="connsiteY15" fmla="*/ 115282 h 662874"/>
                    <a:gd name="connsiteX16" fmla="*/ 254146 w 652395"/>
                    <a:gd name="connsiteY16" fmla="*/ 112662 h 662874"/>
                    <a:gd name="connsiteX17" fmla="*/ 262006 w 652395"/>
                    <a:gd name="connsiteY17" fmla="*/ 104802 h 662874"/>
                    <a:gd name="connsiteX18" fmla="*/ 269866 w 652395"/>
                    <a:gd name="connsiteY18" fmla="*/ 99562 h 662874"/>
                    <a:gd name="connsiteX19" fmla="*/ 272486 w 652395"/>
                    <a:gd name="connsiteY19" fmla="*/ 91702 h 662874"/>
                    <a:gd name="connsiteX20" fmla="*/ 285587 w 652395"/>
                    <a:gd name="connsiteY20" fmla="*/ 78601 h 662874"/>
                    <a:gd name="connsiteX21" fmla="*/ 298687 w 652395"/>
                    <a:gd name="connsiteY21" fmla="*/ 65501 h 662874"/>
                    <a:gd name="connsiteX22" fmla="*/ 317027 w 652395"/>
                    <a:gd name="connsiteY22" fmla="*/ 47161 h 662874"/>
                    <a:gd name="connsiteX23" fmla="*/ 330128 w 652395"/>
                    <a:gd name="connsiteY23" fmla="*/ 34060 h 662874"/>
                    <a:gd name="connsiteX24" fmla="*/ 337988 w 652395"/>
                    <a:gd name="connsiteY24" fmla="*/ 18340 h 662874"/>
                    <a:gd name="connsiteX25" fmla="*/ 340608 w 652395"/>
                    <a:gd name="connsiteY25" fmla="*/ 10480 h 662874"/>
                    <a:gd name="connsiteX26" fmla="*/ 348468 w 652395"/>
                    <a:gd name="connsiteY26" fmla="*/ 7860 h 662874"/>
                    <a:gd name="connsiteX27" fmla="*/ 364188 w 652395"/>
                    <a:gd name="connsiteY27" fmla="*/ 0 h 662874"/>
                    <a:gd name="connsiteX28" fmla="*/ 387769 w 652395"/>
                    <a:gd name="connsiteY28" fmla="*/ 2620 h 662874"/>
                    <a:gd name="connsiteX29" fmla="*/ 403489 w 652395"/>
                    <a:gd name="connsiteY29" fmla="*/ 10480 h 662874"/>
                    <a:gd name="connsiteX30" fmla="*/ 411349 w 652395"/>
                    <a:gd name="connsiteY30" fmla="*/ 13100 h 662874"/>
                    <a:gd name="connsiteX31" fmla="*/ 416590 w 652395"/>
                    <a:gd name="connsiteY31" fmla="*/ 18340 h 662874"/>
                    <a:gd name="connsiteX32" fmla="*/ 421830 w 652395"/>
                    <a:gd name="connsiteY32" fmla="*/ 26200 h 662874"/>
                    <a:gd name="connsiteX33" fmla="*/ 429690 w 652395"/>
                    <a:gd name="connsiteY33" fmla="*/ 31440 h 662874"/>
                    <a:gd name="connsiteX34" fmla="*/ 445410 w 652395"/>
                    <a:gd name="connsiteY34" fmla="*/ 44541 h 662874"/>
                    <a:gd name="connsiteX35" fmla="*/ 461131 w 652395"/>
                    <a:gd name="connsiteY35" fmla="*/ 49781 h 662874"/>
                    <a:gd name="connsiteX36" fmla="*/ 474231 w 652395"/>
                    <a:gd name="connsiteY36" fmla="*/ 62881 h 662874"/>
                    <a:gd name="connsiteX37" fmla="*/ 482091 w 652395"/>
                    <a:gd name="connsiteY37" fmla="*/ 68121 h 662874"/>
                    <a:gd name="connsiteX38" fmla="*/ 495191 w 652395"/>
                    <a:gd name="connsiteY38" fmla="*/ 91702 h 662874"/>
                    <a:gd name="connsiteX39" fmla="*/ 500431 w 652395"/>
                    <a:gd name="connsiteY39" fmla="*/ 107422 h 662874"/>
                    <a:gd name="connsiteX40" fmla="*/ 503051 w 652395"/>
                    <a:gd name="connsiteY40" fmla="*/ 115282 h 662874"/>
                    <a:gd name="connsiteX41" fmla="*/ 505672 w 652395"/>
                    <a:gd name="connsiteY41" fmla="*/ 125762 h 662874"/>
                    <a:gd name="connsiteX42" fmla="*/ 508292 w 652395"/>
                    <a:gd name="connsiteY42" fmla="*/ 133622 h 662874"/>
                    <a:gd name="connsiteX43" fmla="*/ 516152 w 652395"/>
                    <a:gd name="connsiteY43" fmla="*/ 136243 h 662874"/>
                    <a:gd name="connsiteX44" fmla="*/ 524012 w 652395"/>
                    <a:gd name="connsiteY44" fmla="*/ 141483 h 662874"/>
                    <a:gd name="connsiteX45" fmla="*/ 539732 w 652395"/>
                    <a:gd name="connsiteY45" fmla="*/ 144103 h 662874"/>
                    <a:gd name="connsiteX46" fmla="*/ 550212 w 652395"/>
                    <a:gd name="connsiteY46" fmla="*/ 146723 h 662874"/>
                    <a:gd name="connsiteX47" fmla="*/ 552833 w 652395"/>
                    <a:gd name="connsiteY47" fmla="*/ 157203 h 662874"/>
                    <a:gd name="connsiteX48" fmla="*/ 558073 w 652395"/>
                    <a:gd name="connsiteY48" fmla="*/ 186024 h 662874"/>
                    <a:gd name="connsiteX49" fmla="*/ 563313 w 652395"/>
                    <a:gd name="connsiteY49" fmla="*/ 193884 h 662874"/>
                    <a:gd name="connsiteX50" fmla="*/ 579033 w 652395"/>
                    <a:gd name="connsiteY50" fmla="*/ 206984 h 662874"/>
                    <a:gd name="connsiteX51" fmla="*/ 594753 w 652395"/>
                    <a:gd name="connsiteY51" fmla="*/ 212224 h 662874"/>
                    <a:gd name="connsiteX52" fmla="*/ 599994 w 652395"/>
                    <a:gd name="connsiteY52" fmla="*/ 217464 h 662874"/>
                    <a:gd name="connsiteX53" fmla="*/ 607854 w 652395"/>
                    <a:gd name="connsiteY53" fmla="*/ 220084 h 662874"/>
                    <a:gd name="connsiteX54" fmla="*/ 615714 w 652395"/>
                    <a:gd name="connsiteY54" fmla="*/ 225324 h 662874"/>
                    <a:gd name="connsiteX55" fmla="*/ 626194 w 652395"/>
                    <a:gd name="connsiteY55" fmla="*/ 235805 h 662874"/>
                    <a:gd name="connsiteX56" fmla="*/ 636674 w 652395"/>
                    <a:gd name="connsiteY56" fmla="*/ 251525 h 662874"/>
                    <a:gd name="connsiteX57" fmla="*/ 634054 w 652395"/>
                    <a:gd name="connsiteY57" fmla="*/ 259385 h 662874"/>
                    <a:gd name="connsiteX58" fmla="*/ 639294 w 652395"/>
                    <a:gd name="connsiteY58" fmla="*/ 282966 h 662874"/>
                    <a:gd name="connsiteX59" fmla="*/ 641914 w 652395"/>
                    <a:gd name="connsiteY59" fmla="*/ 345847 h 662874"/>
                    <a:gd name="connsiteX60" fmla="*/ 644535 w 652395"/>
                    <a:gd name="connsiteY60" fmla="*/ 353707 h 662874"/>
                    <a:gd name="connsiteX61" fmla="*/ 649775 w 652395"/>
                    <a:gd name="connsiteY61" fmla="*/ 400868 h 662874"/>
                    <a:gd name="connsiteX62" fmla="*/ 652395 w 652395"/>
                    <a:gd name="connsiteY62" fmla="*/ 408728 h 662874"/>
                    <a:gd name="connsiteX63" fmla="*/ 649775 w 652395"/>
                    <a:gd name="connsiteY63" fmla="*/ 427069 h 662874"/>
                    <a:gd name="connsiteX64" fmla="*/ 644535 w 652395"/>
                    <a:gd name="connsiteY64" fmla="*/ 434929 h 662874"/>
                    <a:gd name="connsiteX65" fmla="*/ 631434 w 652395"/>
                    <a:gd name="connsiteY65" fmla="*/ 445409 h 662874"/>
                    <a:gd name="connsiteX66" fmla="*/ 620954 w 652395"/>
                    <a:gd name="connsiteY66" fmla="*/ 458510 h 662874"/>
                    <a:gd name="connsiteX67" fmla="*/ 613094 w 652395"/>
                    <a:gd name="connsiteY67" fmla="*/ 463750 h 662874"/>
                    <a:gd name="connsiteX68" fmla="*/ 607854 w 652395"/>
                    <a:gd name="connsiteY68" fmla="*/ 471610 h 662874"/>
                    <a:gd name="connsiteX69" fmla="*/ 599994 w 652395"/>
                    <a:gd name="connsiteY69" fmla="*/ 476850 h 662874"/>
                    <a:gd name="connsiteX70" fmla="*/ 586893 w 652395"/>
                    <a:gd name="connsiteY70" fmla="*/ 487330 h 662874"/>
                    <a:gd name="connsiteX71" fmla="*/ 581653 w 652395"/>
                    <a:gd name="connsiteY71" fmla="*/ 503051 h 662874"/>
                    <a:gd name="connsiteX72" fmla="*/ 586893 w 652395"/>
                    <a:gd name="connsiteY72" fmla="*/ 521391 h 662874"/>
                    <a:gd name="connsiteX73" fmla="*/ 589513 w 652395"/>
                    <a:gd name="connsiteY73" fmla="*/ 539731 h 662874"/>
                    <a:gd name="connsiteX74" fmla="*/ 586893 w 652395"/>
                    <a:gd name="connsiteY74" fmla="*/ 547592 h 662874"/>
                    <a:gd name="connsiteX75" fmla="*/ 581653 w 652395"/>
                    <a:gd name="connsiteY75" fmla="*/ 571172 h 662874"/>
                    <a:gd name="connsiteX76" fmla="*/ 586893 w 652395"/>
                    <a:gd name="connsiteY76" fmla="*/ 586892 h 662874"/>
                    <a:gd name="connsiteX77" fmla="*/ 579033 w 652395"/>
                    <a:gd name="connsiteY77" fmla="*/ 594753 h 662874"/>
                    <a:gd name="connsiteX78" fmla="*/ 555453 w 652395"/>
                    <a:gd name="connsiteY78" fmla="*/ 605233 h 662874"/>
                    <a:gd name="connsiteX79" fmla="*/ 550212 w 652395"/>
                    <a:gd name="connsiteY79" fmla="*/ 610473 h 662874"/>
                    <a:gd name="connsiteX80" fmla="*/ 534492 w 652395"/>
                    <a:gd name="connsiteY80" fmla="*/ 615713 h 662874"/>
                    <a:gd name="connsiteX81" fmla="*/ 518772 w 652395"/>
                    <a:gd name="connsiteY81" fmla="*/ 620953 h 662874"/>
                    <a:gd name="connsiteX82" fmla="*/ 503051 w 652395"/>
                    <a:gd name="connsiteY82" fmla="*/ 626193 h 662874"/>
                    <a:gd name="connsiteX83" fmla="*/ 495191 w 652395"/>
                    <a:gd name="connsiteY83" fmla="*/ 628813 h 662874"/>
                    <a:gd name="connsiteX84" fmla="*/ 484711 w 652395"/>
                    <a:gd name="connsiteY84" fmla="*/ 631433 h 662874"/>
                    <a:gd name="connsiteX85" fmla="*/ 476851 w 652395"/>
                    <a:gd name="connsiteY85" fmla="*/ 634053 h 662874"/>
                    <a:gd name="connsiteX86" fmla="*/ 455890 w 652395"/>
                    <a:gd name="connsiteY86" fmla="*/ 636673 h 662874"/>
                    <a:gd name="connsiteX87" fmla="*/ 424450 w 652395"/>
                    <a:gd name="connsiteY87" fmla="*/ 641914 h 662874"/>
                    <a:gd name="connsiteX88" fmla="*/ 408729 w 652395"/>
                    <a:gd name="connsiteY88" fmla="*/ 647154 h 662874"/>
                    <a:gd name="connsiteX89" fmla="*/ 400869 w 652395"/>
                    <a:gd name="connsiteY89" fmla="*/ 649774 h 662874"/>
                    <a:gd name="connsiteX90" fmla="*/ 379909 w 652395"/>
                    <a:gd name="connsiteY90" fmla="*/ 655014 h 662874"/>
                    <a:gd name="connsiteX91" fmla="*/ 364188 w 652395"/>
                    <a:gd name="connsiteY91" fmla="*/ 660254 h 662874"/>
                    <a:gd name="connsiteX92" fmla="*/ 356328 w 652395"/>
                    <a:gd name="connsiteY92" fmla="*/ 662874 h 662874"/>
                    <a:gd name="connsiteX93" fmla="*/ 317027 w 652395"/>
                    <a:gd name="connsiteY93" fmla="*/ 660254 h 662874"/>
                    <a:gd name="connsiteX94" fmla="*/ 309167 w 652395"/>
                    <a:gd name="connsiteY94" fmla="*/ 657634 h 662874"/>
                    <a:gd name="connsiteX95" fmla="*/ 306547 w 652395"/>
                    <a:gd name="connsiteY95" fmla="*/ 649774 h 662874"/>
                    <a:gd name="connsiteX96" fmla="*/ 290827 w 652395"/>
                    <a:gd name="connsiteY96" fmla="*/ 644534 h 662874"/>
                    <a:gd name="connsiteX97" fmla="*/ 282967 w 652395"/>
                    <a:gd name="connsiteY97" fmla="*/ 641914 h 662874"/>
                    <a:gd name="connsiteX98" fmla="*/ 235806 w 652395"/>
                    <a:gd name="connsiteY98" fmla="*/ 636673 h 662874"/>
                    <a:gd name="connsiteX99" fmla="*/ 230565 w 652395"/>
                    <a:gd name="connsiteY99" fmla="*/ 631433 h 662874"/>
                    <a:gd name="connsiteX100" fmla="*/ 217465 w 652395"/>
                    <a:gd name="connsiteY100" fmla="*/ 628813 h 662874"/>
                    <a:gd name="connsiteX101" fmla="*/ 212225 w 652395"/>
                    <a:gd name="connsiteY101" fmla="*/ 613093 h 662874"/>
                    <a:gd name="connsiteX102" fmla="*/ 214845 w 652395"/>
                    <a:gd name="connsiteY102" fmla="*/ 571172 h 662874"/>
                    <a:gd name="connsiteX103" fmla="*/ 222705 w 652395"/>
                    <a:gd name="connsiteY103" fmla="*/ 531871 h 662874"/>
                    <a:gd name="connsiteX104" fmla="*/ 233186 w 652395"/>
                    <a:gd name="connsiteY104" fmla="*/ 518771 h 662874"/>
                    <a:gd name="connsiteX105" fmla="*/ 238426 w 652395"/>
                    <a:gd name="connsiteY105" fmla="*/ 503051 h 662874"/>
                    <a:gd name="connsiteX106" fmla="*/ 241046 w 652395"/>
                    <a:gd name="connsiteY106" fmla="*/ 495190 h 662874"/>
                    <a:gd name="connsiteX107" fmla="*/ 246286 w 652395"/>
                    <a:gd name="connsiteY107" fmla="*/ 487330 h 662874"/>
                    <a:gd name="connsiteX108" fmla="*/ 251526 w 652395"/>
                    <a:gd name="connsiteY108" fmla="*/ 468990 h 662874"/>
                    <a:gd name="connsiteX109" fmla="*/ 248906 w 652395"/>
                    <a:gd name="connsiteY109" fmla="*/ 434929 h 662874"/>
                    <a:gd name="connsiteX110" fmla="*/ 243666 w 652395"/>
                    <a:gd name="connsiteY110" fmla="*/ 419209 h 662874"/>
                    <a:gd name="connsiteX111" fmla="*/ 220085 w 652395"/>
                    <a:gd name="connsiteY111" fmla="*/ 411349 h 662874"/>
                    <a:gd name="connsiteX112" fmla="*/ 212225 w 652395"/>
                    <a:gd name="connsiteY112" fmla="*/ 408728 h 662874"/>
                    <a:gd name="connsiteX113" fmla="*/ 206985 w 652395"/>
                    <a:gd name="connsiteY113" fmla="*/ 400868 h 662874"/>
                    <a:gd name="connsiteX114" fmla="*/ 196505 w 652395"/>
                    <a:gd name="connsiteY114" fmla="*/ 398248 h 662874"/>
                    <a:gd name="connsiteX115" fmla="*/ 188645 w 652395"/>
                    <a:gd name="connsiteY115" fmla="*/ 395628 h 662874"/>
                    <a:gd name="connsiteX116" fmla="*/ 167684 w 652395"/>
                    <a:gd name="connsiteY116" fmla="*/ 385148 h 662874"/>
                    <a:gd name="connsiteX117" fmla="*/ 167684 w 652395"/>
                    <a:gd name="connsiteY117" fmla="*/ 385148 h 662874"/>
                    <a:gd name="connsiteX118" fmla="*/ 159824 w 652395"/>
                    <a:gd name="connsiteY118" fmla="*/ 379908 h 662874"/>
                    <a:gd name="connsiteX119" fmla="*/ 151964 w 652395"/>
                    <a:gd name="connsiteY119" fmla="*/ 372048 h 662874"/>
                    <a:gd name="connsiteX120" fmla="*/ 144104 w 652395"/>
                    <a:gd name="connsiteY120" fmla="*/ 369428 h 662874"/>
                    <a:gd name="connsiteX121" fmla="*/ 136243 w 652395"/>
                    <a:gd name="connsiteY121" fmla="*/ 356327 h 662874"/>
                    <a:gd name="connsiteX122" fmla="*/ 131003 w 652395"/>
                    <a:gd name="connsiteY122" fmla="*/ 348467 h 662874"/>
                    <a:gd name="connsiteX123" fmla="*/ 117903 w 652395"/>
                    <a:gd name="connsiteY123" fmla="*/ 324887 h 662874"/>
                    <a:gd name="connsiteX124" fmla="*/ 110043 w 652395"/>
                    <a:gd name="connsiteY124" fmla="*/ 322267 h 662874"/>
                    <a:gd name="connsiteX125" fmla="*/ 102183 w 652395"/>
                    <a:gd name="connsiteY125" fmla="*/ 306546 h 662874"/>
                    <a:gd name="connsiteX126" fmla="*/ 96943 w 652395"/>
                    <a:gd name="connsiteY126" fmla="*/ 298686 h 662874"/>
                    <a:gd name="connsiteX127" fmla="*/ 94323 w 652395"/>
                    <a:gd name="connsiteY127" fmla="*/ 290826 h 662874"/>
                    <a:gd name="connsiteX128" fmla="*/ 89082 w 652395"/>
                    <a:gd name="connsiteY128" fmla="*/ 285586 h 662874"/>
                    <a:gd name="connsiteX129" fmla="*/ 78602 w 652395"/>
                    <a:gd name="connsiteY129" fmla="*/ 269865 h 662874"/>
                    <a:gd name="connsiteX130" fmla="*/ 73362 w 652395"/>
                    <a:gd name="connsiteY130" fmla="*/ 262005 h 662874"/>
                    <a:gd name="connsiteX131" fmla="*/ 62882 w 652395"/>
                    <a:gd name="connsiteY131" fmla="*/ 238425 h 662874"/>
                    <a:gd name="connsiteX132" fmla="*/ 60262 w 652395"/>
                    <a:gd name="connsiteY132" fmla="*/ 220084 h 662874"/>
                    <a:gd name="connsiteX133" fmla="*/ 52402 w 652395"/>
                    <a:gd name="connsiteY133" fmla="*/ 196504 h 662874"/>
                    <a:gd name="connsiteX134" fmla="*/ 49782 w 652395"/>
                    <a:gd name="connsiteY134" fmla="*/ 188644 h 662874"/>
                    <a:gd name="connsiteX135" fmla="*/ 47161 w 652395"/>
                    <a:gd name="connsiteY135" fmla="*/ 178163 h 662874"/>
                    <a:gd name="connsiteX136" fmla="*/ 41921 w 652395"/>
                    <a:gd name="connsiteY136" fmla="*/ 162443 h 662874"/>
                    <a:gd name="connsiteX137" fmla="*/ 39301 w 652395"/>
                    <a:gd name="connsiteY137" fmla="*/ 141483 h 662874"/>
                    <a:gd name="connsiteX138" fmla="*/ 36681 w 652395"/>
                    <a:gd name="connsiteY138" fmla="*/ 107422 h 662874"/>
                    <a:gd name="connsiteX139" fmla="*/ 34061 w 652395"/>
                    <a:gd name="connsiteY139" fmla="*/ 96942 h 662874"/>
                    <a:gd name="connsiteX140" fmla="*/ 31441 w 652395"/>
                    <a:gd name="connsiteY140" fmla="*/ 81221 h 662874"/>
                    <a:gd name="connsiteX141" fmla="*/ 28821 w 652395"/>
                    <a:gd name="connsiteY141" fmla="*/ 70741 h 662874"/>
                    <a:gd name="connsiteX142" fmla="*/ 23581 w 652395"/>
                    <a:gd name="connsiteY142" fmla="*/ 49781 h 662874"/>
                    <a:gd name="connsiteX143" fmla="*/ 18341 w 652395"/>
                    <a:gd name="connsiteY143" fmla="*/ 41920 h 662874"/>
                    <a:gd name="connsiteX144" fmla="*/ 15721 w 652395"/>
                    <a:gd name="connsiteY144" fmla="*/ 34060 h 662874"/>
                    <a:gd name="connsiteX145" fmla="*/ 5241 w 652395"/>
                    <a:gd name="connsiteY145" fmla="*/ 10480 h 662874"/>
                    <a:gd name="connsiteX146" fmla="*/ 0 w 652395"/>
                    <a:gd name="connsiteY146" fmla="*/ 10480 h 662874"/>
                    <a:gd name="connsiteX0" fmla="*/ 0 w 652395"/>
                    <a:gd name="connsiteY0" fmla="*/ 10480 h 662874"/>
                    <a:gd name="connsiteX1" fmla="*/ 20961 w 652395"/>
                    <a:gd name="connsiteY1" fmla="*/ 20960 h 662874"/>
                    <a:gd name="connsiteX2" fmla="*/ 55022 w 652395"/>
                    <a:gd name="connsiteY2" fmla="*/ 26200 h 662874"/>
                    <a:gd name="connsiteX3" fmla="*/ 60262 w 652395"/>
                    <a:gd name="connsiteY3" fmla="*/ 34060 h 662874"/>
                    <a:gd name="connsiteX4" fmla="*/ 62882 w 652395"/>
                    <a:gd name="connsiteY4" fmla="*/ 49781 h 662874"/>
                    <a:gd name="connsiteX5" fmla="*/ 70742 w 652395"/>
                    <a:gd name="connsiteY5" fmla="*/ 65501 h 662874"/>
                    <a:gd name="connsiteX6" fmla="*/ 78602 w 652395"/>
                    <a:gd name="connsiteY6" fmla="*/ 70741 h 662874"/>
                    <a:gd name="connsiteX7" fmla="*/ 89082 w 652395"/>
                    <a:gd name="connsiteY7" fmla="*/ 83841 h 662874"/>
                    <a:gd name="connsiteX8" fmla="*/ 110043 w 652395"/>
                    <a:gd name="connsiteY8" fmla="*/ 99562 h 662874"/>
                    <a:gd name="connsiteX9" fmla="*/ 151964 w 652395"/>
                    <a:gd name="connsiteY9" fmla="*/ 107422 h 662874"/>
                    <a:gd name="connsiteX10" fmla="*/ 167684 w 652395"/>
                    <a:gd name="connsiteY10" fmla="*/ 112662 h 662874"/>
                    <a:gd name="connsiteX11" fmla="*/ 183404 w 652395"/>
                    <a:gd name="connsiteY11" fmla="*/ 120522 h 662874"/>
                    <a:gd name="connsiteX12" fmla="*/ 188645 w 652395"/>
                    <a:gd name="connsiteY12" fmla="*/ 125762 h 662874"/>
                    <a:gd name="connsiteX13" fmla="*/ 233186 w 652395"/>
                    <a:gd name="connsiteY13" fmla="*/ 128382 h 662874"/>
                    <a:gd name="connsiteX14" fmla="*/ 241046 w 652395"/>
                    <a:gd name="connsiteY14" fmla="*/ 123142 h 662874"/>
                    <a:gd name="connsiteX15" fmla="*/ 246286 w 652395"/>
                    <a:gd name="connsiteY15" fmla="*/ 115282 h 662874"/>
                    <a:gd name="connsiteX16" fmla="*/ 254146 w 652395"/>
                    <a:gd name="connsiteY16" fmla="*/ 112662 h 662874"/>
                    <a:gd name="connsiteX17" fmla="*/ 262006 w 652395"/>
                    <a:gd name="connsiteY17" fmla="*/ 104802 h 662874"/>
                    <a:gd name="connsiteX18" fmla="*/ 269866 w 652395"/>
                    <a:gd name="connsiteY18" fmla="*/ 99562 h 662874"/>
                    <a:gd name="connsiteX19" fmla="*/ 272486 w 652395"/>
                    <a:gd name="connsiteY19" fmla="*/ 91702 h 662874"/>
                    <a:gd name="connsiteX20" fmla="*/ 285587 w 652395"/>
                    <a:gd name="connsiteY20" fmla="*/ 78601 h 662874"/>
                    <a:gd name="connsiteX21" fmla="*/ 298687 w 652395"/>
                    <a:gd name="connsiteY21" fmla="*/ 65501 h 662874"/>
                    <a:gd name="connsiteX22" fmla="*/ 317027 w 652395"/>
                    <a:gd name="connsiteY22" fmla="*/ 47161 h 662874"/>
                    <a:gd name="connsiteX23" fmla="*/ 330128 w 652395"/>
                    <a:gd name="connsiteY23" fmla="*/ 34060 h 662874"/>
                    <a:gd name="connsiteX24" fmla="*/ 337988 w 652395"/>
                    <a:gd name="connsiteY24" fmla="*/ 18340 h 662874"/>
                    <a:gd name="connsiteX25" fmla="*/ 340608 w 652395"/>
                    <a:gd name="connsiteY25" fmla="*/ 10480 h 662874"/>
                    <a:gd name="connsiteX26" fmla="*/ 348468 w 652395"/>
                    <a:gd name="connsiteY26" fmla="*/ 7860 h 662874"/>
                    <a:gd name="connsiteX27" fmla="*/ 364188 w 652395"/>
                    <a:gd name="connsiteY27" fmla="*/ 0 h 662874"/>
                    <a:gd name="connsiteX28" fmla="*/ 387769 w 652395"/>
                    <a:gd name="connsiteY28" fmla="*/ 2620 h 662874"/>
                    <a:gd name="connsiteX29" fmla="*/ 403489 w 652395"/>
                    <a:gd name="connsiteY29" fmla="*/ 10480 h 662874"/>
                    <a:gd name="connsiteX30" fmla="*/ 411349 w 652395"/>
                    <a:gd name="connsiteY30" fmla="*/ 13100 h 662874"/>
                    <a:gd name="connsiteX31" fmla="*/ 416590 w 652395"/>
                    <a:gd name="connsiteY31" fmla="*/ 18340 h 662874"/>
                    <a:gd name="connsiteX32" fmla="*/ 429690 w 652395"/>
                    <a:gd name="connsiteY32" fmla="*/ 31440 h 662874"/>
                    <a:gd name="connsiteX33" fmla="*/ 445410 w 652395"/>
                    <a:gd name="connsiteY33" fmla="*/ 44541 h 662874"/>
                    <a:gd name="connsiteX34" fmla="*/ 461131 w 652395"/>
                    <a:gd name="connsiteY34" fmla="*/ 49781 h 662874"/>
                    <a:gd name="connsiteX35" fmla="*/ 474231 w 652395"/>
                    <a:gd name="connsiteY35" fmla="*/ 62881 h 662874"/>
                    <a:gd name="connsiteX36" fmla="*/ 482091 w 652395"/>
                    <a:gd name="connsiteY36" fmla="*/ 68121 h 662874"/>
                    <a:gd name="connsiteX37" fmla="*/ 495191 w 652395"/>
                    <a:gd name="connsiteY37" fmla="*/ 91702 h 662874"/>
                    <a:gd name="connsiteX38" fmla="*/ 500431 w 652395"/>
                    <a:gd name="connsiteY38" fmla="*/ 107422 h 662874"/>
                    <a:gd name="connsiteX39" fmla="*/ 503051 w 652395"/>
                    <a:gd name="connsiteY39" fmla="*/ 115282 h 662874"/>
                    <a:gd name="connsiteX40" fmla="*/ 505672 w 652395"/>
                    <a:gd name="connsiteY40" fmla="*/ 125762 h 662874"/>
                    <a:gd name="connsiteX41" fmla="*/ 508292 w 652395"/>
                    <a:gd name="connsiteY41" fmla="*/ 133622 h 662874"/>
                    <a:gd name="connsiteX42" fmla="*/ 516152 w 652395"/>
                    <a:gd name="connsiteY42" fmla="*/ 136243 h 662874"/>
                    <a:gd name="connsiteX43" fmla="*/ 524012 w 652395"/>
                    <a:gd name="connsiteY43" fmla="*/ 141483 h 662874"/>
                    <a:gd name="connsiteX44" fmla="*/ 539732 w 652395"/>
                    <a:gd name="connsiteY44" fmla="*/ 144103 h 662874"/>
                    <a:gd name="connsiteX45" fmla="*/ 550212 w 652395"/>
                    <a:gd name="connsiteY45" fmla="*/ 146723 h 662874"/>
                    <a:gd name="connsiteX46" fmla="*/ 552833 w 652395"/>
                    <a:gd name="connsiteY46" fmla="*/ 157203 h 662874"/>
                    <a:gd name="connsiteX47" fmla="*/ 558073 w 652395"/>
                    <a:gd name="connsiteY47" fmla="*/ 186024 h 662874"/>
                    <a:gd name="connsiteX48" fmla="*/ 563313 w 652395"/>
                    <a:gd name="connsiteY48" fmla="*/ 193884 h 662874"/>
                    <a:gd name="connsiteX49" fmla="*/ 579033 w 652395"/>
                    <a:gd name="connsiteY49" fmla="*/ 206984 h 662874"/>
                    <a:gd name="connsiteX50" fmla="*/ 594753 w 652395"/>
                    <a:gd name="connsiteY50" fmla="*/ 212224 h 662874"/>
                    <a:gd name="connsiteX51" fmla="*/ 599994 w 652395"/>
                    <a:gd name="connsiteY51" fmla="*/ 217464 h 662874"/>
                    <a:gd name="connsiteX52" fmla="*/ 607854 w 652395"/>
                    <a:gd name="connsiteY52" fmla="*/ 220084 h 662874"/>
                    <a:gd name="connsiteX53" fmla="*/ 615714 w 652395"/>
                    <a:gd name="connsiteY53" fmla="*/ 225324 h 662874"/>
                    <a:gd name="connsiteX54" fmla="*/ 626194 w 652395"/>
                    <a:gd name="connsiteY54" fmla="*/ 235805 h 662874"/>
                    <a:gd name="connsiteX55" fmla="*/ 636674 w 652395"/>
                    <a:gd name="connsiteY55" fmla="*/ 251525 h 662874"/>
                    <a:gd name="connsiteX56" fmla="*/ 634054 w 652395"/>
                    <a:gd name="connsiteY56" fmla="*/ 259385 h 662874"/>
                    <a:gd name="connsiteX57" fmla="*/ 639294 w 652395"/>
                    <a:gd name="connsiteY57" fmla="*/ 282966 h 662874"/>
                    <a:gd name="connsiteX58" fmla="*/ 641914 w 652395"/>
                    <a:gd name="connsiteY58" fmla="*/ 345847 h 662874"/>
                    <a:gd name="connsiteX59" fmla="*/ 644535 w 652395"/>
                    <a:gd name="connsiteY59" fmla="*/ 353707 h 662874"/>
                    <a:gd name="connsiteX60" fmla="*/ 649775 w 652395"/>
                    <a:gd name="connsiteY60" fmla="*/ 400868 h 662874"/>
                    <a:gd name="connsiteX61" fmla="*/ 652395 w 652395"/>
                    <a:gd name="connsiteY61" fmla="*/ 408728 h 662874"/>
                    <a:gd name="connsiteX62" fmla="*/ 649775 w 652395"/>
                    <a:gd name="connsiteY62" fmla="*/ 427069 h 662874"/>
                    <a:gd name="connsiteX63" fmla="*/ 644535 w 652395"/>
                    <a:gd name="connsiteY63" fmla="*/ 434929 h 662874"/>
                    <a:gd name="connsiteX64" fmla="*/ 631434 w 652395"/>
                    <a:gd name="connsiteY64" fmla="*/ 445409 h 662874"/>
                    <a:gd name="connsiteX65" fmla="*/ 620954 w 652395"/>
                    <a:gd name="connsiteY65" fmla="*/ 458510 h 662874"/>
                    <a:gd name="connsiteX66" fmla="*/ 613094 w 652395"/>
                    <a:gd name="connsiteY66" fmla="*/ 463750 h 662874"/>
                    <a:gd name="connsiteX67" fmla="*/ 607854 w 652395"/>
                    <a:gd name="connsiteY67" fmla="*/ 471610 h 662874"/>
                    <a:gd name="connsiteX68" fmla="*/ 599994 w 652395"/>
                    <a:gd name="connsiteY68" fmla="*/ 476850 h 662874"/>
                    <a:gd name="connsiteX69" fmla="*/ 586893 w 652395"/>
                    <a:gd name="connsiteY69" fmla="*/ 487330 h 662874"/>
                    <a:gd name="connsiteX70" fmla="*/ 581653 w 652395"/>
                    <a:gd name="connsiteY70" fmla="*/ 503051 h 662874"/>
                    <a:gd name="connsiteX71" fmla="*/ 586893 w 652395"/>
                    <a:gd name="connsiteY71" fmla="*/ 521391 h 662874"/>
                    <a:gd name="connsiteX72" fmla="*/ 589513 w 652395"/>
                    <a:gd name="connsiteY72" fmla="*/ 539731 h 662874"/>
                    <a:gd name="connsiteX73" fmla="*/ 586893 w 652395"/>
                    <a:gd name="connsiteY73" fmla="*/ 547592 h 662874"/>
                    <a:gd name="connsiteX74" fmla="*/ 581653 w 652395"/>
                    <a:gd name="connsiteY74" fmla="*/ 571172 h 662874"/>
                    <a:gd name="connsiteX75" fmla="*/ 586893 w 652395"/>
                    <a:gd name="connsiteY75" fmla="*/ 586892 h 662874"/>
                    <a:gd name="connsiteX76" fmla="*/ 579033 w 652395"/>
                    <a:gd name="connsiteY76" fmla="*/ 594753 h 662874"/>
                    <a:gd name="connsiteX77" fmla="*/ 555453 w 652395"/>
                    <a:gd name="connsiteY77" fmla="*/ 605233 h 662874"/>
                    <a:gd name="connsiteX78" fmla="*/ 550212 w 652395"/>
                    <a:gd name="connsiteY78" fmla="*/ 610473 h 662874"/>
                    <a:gd name="connsiteX79" fmla="*/ 534492 w 652395"/>
                    <a:gd name="connsiteY79" fmla="*/ 615713 h 662874"/>
                    <a:gd name="connsiteX80" fmla="*/ 518772 w 652395"/>
                    <a:gd name="connsiteY80" fmla="*/ 620953 h 662874"/>
                    <a:gd name="connsiteX81" fmla="*/ 503051 w 652395"/>
                    <a:gd name="connsiteY81" fmla="*/ 626193 h 662874"/>
                    <a:gd name="connsiteX82" fmla="*/ 495191 w 652395"/>
                    <a:gd name="connsiteY82" fmla="*/ 628813 h 662874"/>
                    <a:gd name="connsiteX83" fmla="*/ 484711 w 652395"/>
                    <a:gd name="connsiteY83" fmla="*/ 631433 h 662874"/>
                    <a:gd name="connsiteX84" fmla="*/ 476851 w 652395"/>
                    <a:gd name="connsiteY84" fmla="*/ 634053 h 662874"/>
                    <a:gd name="connsiteX85" fmla="*/ 455890 w 652395"/>
                    <a:gd name="connsiteY85" fmla="*/ 636673 h 662874"/>
                    <a:gd name="connsiteX86" fmla="*/ 424450 w 652395"/>
                    <a:gd name="connsiteY86" fmla="*/ 641914 h 662874"/>
                    <a:gd name="connsiteX87" fmla="*/ 408729 w 652395"/>
                    <a:gd name="connsiteY87" fmla="*/ 647154 h 662874"/>
                    <a:gd name="connsiteX88" fmla="*/ 400869 w 652395"/>
                    <a:gd name="connsiteY88" fmla="*/ 649774 h 662874"/>
                    <a:gd name="connsiteX89" fmla="*/ 379909 w 652395"/>
                    <a:gd name="connsiteY89" fmla="*/ 655014 h 662874"/>
                    <a:gd name="connsiteX90" fmla="*/ 364188 w 652395"/>
                    <a:gd name="connsiteY90" fmla="*/ 660254 h 662874"/>
                    <a:gd name="connsiteX91" fmla="*/ 356328 w 652395"/>
                    <a:gd name="connsiteY91" fmla="*/ 662874 h 662874"/>
                    <a:gd name="connsiteX92" fmla="*/ 317027 w 652395"/>
                    <a:gd name="connsiteY92" fmla="*/ 660254 h 662874"/>
                    <a:gd name="connsiteX93" fmla="*/ 309167 w 652395"/>
                    <a:gd name="connsiteY93" fmla="*/ 657634 h 662874"/>
                    <a:gd name="connsiteX94" fmla="*/ 306547 w 652395"/>
                    <a:gd name="connsiteY94" fmla="*/ 649774 h 662874"/>
                    <a:gd name="connsiteX95" fmla="*/ 290827 w 652395"/>
                    <a:gd name="connsiteY95" fmla="*/ 644534 h 662874"/>
                    <a:gd name="connsiteX96" fmla="*/ 282967 w 652395"/>
                    <a:gd name="connsiteY96" fmla="*/ 641914 h 662874"/>
                    <a:gd name="connsiteX97" fmla="*/ 235806 w 652395"/>
                    <a:gd name="connsiteY97" fmla="*/ 636673 h 662874"/>
                    <a:gd name="connsiteX98" fmla="*/ 230565 w 652395"/>
                    <a:gd name="connsiteY98" fmla="*/ 631433 h 662874"/>
                    <a:gd name="connsiteX99" fmla="*/ 217465 w 652395"/>
                    <a:gd name="connsiteY99" fmla="*/ 628813 h 662874"/>
                    <a:gd name="connsiteX100" fmla="*/ 212225 w 652395"/>
                    <a:gd name="connsiteY100" fmla="*/ 613093 h 662874"/>
                    <a:gd name="connsiteX101" fmla="*/ 214845 w 652395"/>
                    <a:gd name="connsiteY101" fmla="*/ 571172 h 662874"/>
                    <a:gd name="connsiteX102" fmla="*/ 222705 w 652395"/>
                    <a:gd name="connsiteY102" fmla="*/ 531871 h 662874"/>
                    <a:gd name="connsiteX103" fmla="*/ 233186 w 652395"/>
                    <a:gd name="connsiteY103" fmla="*/ 518771 h 662874"/>
                    <a:gd name="connsiteX104" fmla="*/ 238426 w 652395"/>
                    <a:gd name="connsiteY104" fmla="*/ 503051 h 662874"/>
                    <a:gd name="connsiteX105" fmla="*/ 241046 w 652395"/>
                    <a:gd name="connsiteY105" fmla="*/ 495190 h 662874"/>
                    <a:gd name="connsiteX106" fmla="*/ 246286 w 652395"/>
                    <a:gd name="connsiteY106" fmla="*/ 487330 h 662874"/>
                    <a:gd name="connsiteX107" fmla="*/ 251526 w 652395"/>
                    <a:gd name="connsiteY107" fmla="*/ 468990 h 662874"/>
                    <a:gd name="connsiteX108" fmla="*/ 248906 w 652395"/>
                    <a:gd name="connsiteY108" fmla="*/ 434929 h 662874"/>
                    <a:gd name="connsiteX109" fmla="*/ 243666 w 652395"/>
                    <a:gd name="connsiteY109" fmla="*/ 419209 h 662874"/>
                    <a:gd name="connsiteX110" fmla="*/ 220085 w 652395"/>
                    <a:gd name="connsiteY110" fmla="*/ 411349 h 662874"/>
                    <a:gd name="connsiteX111" fmla="*/ 212225 w 652395"/>
                    <a:gd name="connsiteY111" fmla="*/ 408728 h 662874"/>
                    <a:gd name="connsiteX112" fmla="*/ 206985 w 652395"/>
                    <a:gd name="connsiteY112" fmla="*/ 400868 h 662874"/>
                    <a:gd name="connsiteX113" fmla="*/ 196505 w 652395"/>
                    <a:gd name="connsiteY113" fmla="*/ 398248 h 662874"/>
                    <a:gd name="connsiteX114" fmla="*/ 188645 w 652395"/>
                    <a:gd name="connsiteY114" fmla="*/ 395628 h 662874"/>
                    <a:gd name="connsiteX115" fmla="*/ 167684 w 652395"/>
                    <a:gd name="connsiteY115" fmla="*/ 385148 h 662874"/>
                    <a:gd name="connsiteX116" fmla="*/ 167684 w 652395"/>
                    <a:gd name="connsiteY116" fmla="*/ 385148 h 662874"/>
                    <a:gd name="connsiteX117" fmla="*/ 159824 w 652395"/>
                    <a:gd name="connsiteY117" fmla="*/ 379908 h 662874"/>
                    <a:gd name="connsiteX118" fmla="*/ 151964 w 652395"/>
                    <a:gd name="connsiteY118" fmla="*/ 372048 h 662874"/>
                    <a:gd name="connsiteX119" fmla="*/ 144104 w 652395"/>
                    <a:gd name="connsiteY119" fmla="*/ 369428 h 662874"/>
                    <a:gd name="connsiteX120" fmla="*/ 136243 w 652395"/>
                    <a:gd name="connsiteY120" fmla="*/ 356327 h 662874"/>
                    <a:gd name="connsiteX121" fmla="*/ 131003 w 652395"/>
                    <a:gd name="connsiteY121" fmla="*/ 348467 h 662874"/>
                    <a:gd name="connsiteX122" fmla="*/ 117903 w 652395"/>
                    <a:gd name="connsiteY122" fmla="*/ 324887 h 662874"/>
                    <a:gd name="connsiteX123" fmla="*/ 110043 w 652395"/>
                    <a:gd name="connsiteY123" fmla="*/ 322267 h 662874"/>
                    <a:gd name="connsiteX124" fmla="*/ 102183 w 652395"/>
                    <a:gd name="connsiteY124" fmla="*/ 306546 h 662874"/>
                    <a:gd name="connsiteX125" fmla="*/ 96943 w 652395"/>
                    <a:gd name="connsiteY125" fmla="*/ 298686 h 662874"/>
                    <a:gd name="connsiteX126" fmla="*/ 94323 w 652395"/>
                    <a:gd name="connsiteY126" fmla="*/ 290826 h 662874"/>
                    <a:gd name="connsiteX127" fmla="*/ 89082 w 652395"/>
                    <a:gd name="connsiteY127" fmla="*/ 285586 h 662874"/>
                    <a:gd name="connsiteX128" fmla="*/ 78602 w 652395"/>
                    <a:gd name="connsiteY128" fmla="*/ 269865 h 662874"/>
                    <a:gd name="connsiteX129" fmla="*/ 73362 w 652395"/>
                    <a:gd name="connsiteY129" fmla="*/ 262005 h 662874"/>
                    <a:gd name="connsiteX130" fmla="*/ 62882 w 652395"/>
                    <a:gd name="connsiteY130" fmla="*/ 238425 h 662874"/>
                    <a:gd name="connsiteX131" fmla="*/ 60262 w 652395"/>
                    <a:gd name="connsiteY131" fmla="*/ 220084 h 662874"/>
                    <a:gd name="connsiteX132" fmla="*/ 52402 w 652395"/>
                    <a:gd name="connsiteY132" fmla="*/ 196504 h 662874"/>
                    <a:gd name="connsiteX133" fmla="*/ 49782 w 652395"/>
                    <a:gd name="connsiteY133" fmla="*/ 188644 h 662874"/>
                    <a:gd name="connsiteX134" fmla="*/ 47161 w 652395"/>
                    <a:gd name="connsiteY134" fmla="*/ 178163 h 662874"/>
                    <a:gd name="connsiteX135" fmla="*/ 41921 w 652395"/>
                    <a:gd name="connsiteY135" fmla="*/ 162443 h 662874"/>
                    <a:gd name="connsiteX136" fmla="*/ 39301 w 652395"/>
                    <a:gd name="connsiteY136" fmla="*/ 141483 h 662874"/>
                    <a:gd name="connsiteX137" fmla="*/ 36681 w 652395"/>
                    <a:gd name="connsiteY137" fmla="*/ 107422 h 662874"/>
                    <a:gd name="connsiteX138" fmla="*/ 34061 w 652395"/>
                    <a:gd name="connsiteY138" fmla="*/ 96942 h 662874"/>
                    <a:gd name="connsiteX139" fmla="*/ 31441 w 652395"/>
                    <a:gd name="connsiteY139" fmla="*/ 81221 h 662874"/>
                    <a:gd name="connsiteX140" fmla="*/ 28821 w 652395"/>
                    <a:gd name="connsiteY140" fmla="*/ 70741 h 662874"/>
                    <a:gd name="connsiteX141" fmla="*/ 23581 w 652395"/>
                    <a:gd name="connsiteY141" fmla="*/ 49781 h 662874"/>
                    <a:gd name="connsiteX142" fmla="*/ 18341 w 652395"/>
                    <a:gd name="connsiteY142" fmla="*/ 41920 h 662874"/>
                    <a:gd name="connsiteX143" fmla="*/ 15721 w 652395"/>
                    <a:gd name="connsiteY143" fmla="*/ 34060 h 662874"/>
                    <a:gd name="connsiteX144" fmla="*/ 5241 w 652395"/>
                    <a:gd name="connsiteY144" fmla="*/ 10480 h 662874"/>
                    <a:gd name="connsiteX145" fmla="*/ 0 w 652395"/>
                    <a:gd name="connsiteY145" fmla="*/ 10480 h 662874"/>
                    <a:gd name="connsiteX0" fmla="*/ 0 w 652395"/>
                    <a:gd name="connsiteY0" fmla="*/ 10480 h 662874"/>
                    <a:gd name="connsiteX1" fmla="*/ 20961 w 652395"/>
                    <a:gd name="connsiteY1" fmla="*/ 20960 h 662874"/>
                    <a:gd name="connsiteX2" fmla="*/ 55022 w 652395"/>
                    <a:gd name="connsiteY2" fmla="*/ 26200 h 662874"/>
                    <a:gd name="connsiteX3" fmla="*/ 60262 w 652395"/>
                    <a:gd name="connsiteY3" fmla="*/ 34060 h 662874"/>
                    <a:gd name="connsiteX4" fmla="*/ 62882 w 652395"/>
                    <a:gd name="connsiteY4" fmla="*/ 49781 h 662874"/>
                    <a:gd name="connsiteX5" fmla="*/ 70742 w 652395"/>
                    <a:gd name="connsiteY5" fmla="*/ 65501 h 662874"/>
                    <a:gd name="connsiteX6" fmla="*/ 78602 w 652395"/>
                    <a:gd name="connsiteY6" fmla="*/ 70741 h 662874"/>
                    <a:gd name="connsiteX7" fmla="*/ 89082 w 652395"/>
                    <a:gd name="connsiteY7" fmla="*/ 83841 h 662874"/>
                    <a:gd name="connsiteX8" fmla="*/ 110043 w 652395"/>
                    <a:gd name="connsiteY8" fmla="*/ 99562 h 662874"/>
                    <a:gd name="connsiteX9" fmla="*/ 151964 w 652395"/>
                    <a:gd name="connsiteY9" fmla="*/ 107422 h 662874"/>
                    <a:gd name="connsiteX10" fmla="*/ 167684 w 652395"/>
                    <a:gd name="connsiteY10" fmla="*/ 112662 h 662874"/>
                    <a:gd name="connsiteX11" fmla="*/ 183404 w 652395"/>
                    <a:gd name="connsiteY11" fmla="*/ 120522 h 662874"/>
                    <a:gd name="connsiteX12" fmla="*/ 188645 w 652395"/>
                    <a:gd name="connsiteY12" fmla="*/ 125762 h 662874"/>
                    <a:gd name="connsiteX13" fmla="*/ 233186 w 652395"/>
                    <a:gd name="connsiteY13" fmla="*/ 128382 h 662874"/>
                    <a:gd name="connsiteX14" fmla="*/ 241046 w 652395"/>
                    <a:gd name="connsiteY14" fmla="*/ 123142 h 662874"/>
                    <a:gd name="connsiteX15" fmla="*/ 246286 w 652395"/>
                    <a:gd name="connsiteY15" fmla="*/ 115282 h 662874"/>
                    <a:gd name="connsiteX16" fmla="*/ 254146 w 652395"/>
                    <a:gd name="connsiteY16" fmla="*/ 112662 h 662874"/>
                    <a:gd name="connsiteX17" fmla="*/ 262006 w 652395"/>
                    <a:gd name="connsiteY17" fmla="*/ 104802 h 662874"/>
                    <a:gd name="connsiteX18" fmla="*/ 269866 w 652395"/>
                    <a:gd name="connsiteY18" fmla="*/ 99562 h 662874"/>
                    <a:gd name="connsiteX19" fmla="*/ 272486 w 652395"/>
                    <a:gd name="connsiteY19" fmla="*/ 91702 h 662874"/>
                    <a:gd name="connsiteX20" fmla="*/ 285587 w 652395"/>
                    <a:gd name="connsiteY20" fmla="*/ 78601 h 662874"/>
                    <a:gd name="connsiteX21" fmla="*/ 298687 w 652395"/>
                    <a:gd name="connsiteY21" fmla="*/ 65501 h 662874"/>
                    <a:gd name="connsiteX22" fmla="*/ 317027 w 652395"/>
                    <a:gd name="connsiteY22" fmla="*/ 47161 h 662874"/>
                    <a:gd name="connsiteX23" fmla="*/ 330128 w 652395"/>
                    <a:gd name="connsiteY23" fmla="*/ 34060 h 662874"/>
                    <a:gd name="connsiteX24" fmla="*/ 337988 w 652395"/>
                    <a:gd name="connsiteY24" fmla="*/ 18340 h 662874"/>
                    <a:gd name="connsiteX25" fmla="*/ 340608 w 652395"/>
                    <a:gd name="connsiteY25" fmla="*/ 10480 h 662874"/>
                    <a:gd name="connsiteX26" fmla="*/ 348468 w 652395"/>
                    <a:gd name="connsiteY26" fmla="*/ 7860 h 662874"/>
                    <a:gd name="connsiteX27" fmla="*/ 364188 w 652395"/>
                    <a:gd name="connsiteY27" fmla="*/ 0 h 662874"/>
                    <a:gd name="connsiteX28" fmla="*/ 387769 w 652395"/>
                    <a:gd name="connsiteY28" fmla="*/ 2620 h 662874"/>
                    <a:gd name="connsiteX29" fmla="*/ 403489 w 652395"/>
                    <a:gd name="connsiteY29" fmla="*/ 10480 h 662874"/>
                    <a:gd name="connsiteX30" fmla="*/ 411349 w 652395"/>
                    <a:gd name="connsiteY30" fmla="*/ 13100 h 662874"/>
                    <a:gd name="connsiteX31" fmla="*/ 416590 w 652395"/>
                    <a:gd name="connsiteY31" fmla="*/ 18340 h 662874"/>
                    <a:gd name="connsiteX32" fmla="*/ 436833 w 652395"/>
                    <a:gd name="connsiteY32" fmla="*/ 21915 h 662874"/>
                    <a:gd name="connsiteX33" fmla="*/ 445410 w 652395"/>
                    <a:gd name="connsiteY33" fmla="*/ 44541 h 662874"/>
                    <a:gd name="connsiteX34" fmla="*/ 461131 w 652395"/>
                    <a:gd name="connsiteY34" fmla="*/ 49781 h 662874"/>
                    <a:gd name="connsiteX35" fmla="*/ 474231 w 652395"/>
                    <a:gd name="connsiteY35" fmla="*/ 62881 h 662874"/>
                    <a:gd name="connsiteX36" fmla="*/ 482091 w 652395"/>
                    <a:gd name="connsiteY36" fmla="*/ 68121 h 662874"/>
                    <a:gd name="connsiteX37" fmla="*/ 495191 w 652395"/>
                    <a:gd name="connsiteY37" fmla="*/ 91702 h 662874"/>
                    <a:gd name="connsiteX38" fmla="*/ 500431 w 652395"/>
                    <a:gd name="connsiteY38" fmla="*/ 107422 h 662874"/>
                    <a:gd name="connsiteX39" fmla="*/ 503051 w 652395"/>
                    <a:gd name="connsiteY39" fmla="*/ 115282 h 662874"/>
                    <a:gd name="connsiteX40" fmla="*/ 505672 w 652395"/>
                    <a:gd name="connsiteY40" fmla="*/ 125762 h 662874"/>
                    <a:gd name="connsiteX41" fmla="*/ 508292 w 652395"/>
                    <a:gd name="connsiteY41" fmla="*/ 133622 h 662874"/>
                    <a:gd name="connsiteX42" fmla="*/ 516152 w 652395"/>
                    <a:gd name="connsiteY42" fmla="*/ 136243 h 662874"/>
                    <a:gd name="connsiteX43" fmla="*/ 524012 w 652395"/>
                    <a:gd name="connsiteY43" fmla="*/ 141483 h 662874"/>
                    <a:gd name="connsiteX44" fmla="*/ 539732 w 652395"/>
                    <a:gd name="connsiteY44" fmla="*/ 144103 h 662874"/>
                    <a:gd name="connsiteX45" fmla="*/ 550212 w 652395"/>
                    <a:gd name="connsiteY45" fmla="*/ 146723 h 662874"/>
                    <a:gd name="connsiteX46" fmla="*/ 552833 w 652395"/>
                    <a:gd name="connsiteY46" fmla="*/ 157203 h 662874"/>
                    <a:gd name="connsiteX47" fmla="*/ 558073 w 652395"/>
                    <a:gd name="connsiteY47" fmla="*/ 186024 h 662874"/>
                    <a:gd name="connsiteX48" fmla="*/ 563313 w 652395"/>
                    <a:gd name="connsiteY48" fmla="*/ 193884 h 662874"/>
                    <a:gd name="connsiteX49" fmla="*/ 579033 w 652395"/>
                    <a:gd name="connsiteY49" fmla="*/ 206984 h 662874"/>
                    <a:gd name="connsiteX50" fmla="*/ 594753 w 652395"/>
                    <a:gd name="connsiteY50" fmla="*/ 212224 h 662874"/>
                    <a:gd name="connsiteX51" fmla="*/ 599994 w 652395"/>
                    <a:gd name="connsiteY51" fmla="*/ 217464 h 662874"/>
                    <a:gd name="connsiteX52" fmla="*/ 607854 w 652395"/>
                    <a:gd name="connsiteY52" fmla="*/ 220084 h 662874"/>
                    <a:gd name="connsiteX53" fmla="*/ 615714 w 652395"/>
                    <a:gd name="connsiteY53" fmla="*/ 225324 h 662874"/>
                    <a:gd name="connsiteX54" fmla="*/ 626194 w 652395"/>
                    <a:gd name="connsiteY54" fmla="*/ 235805 h 662874"/>
                    <a:gd name="connsiteX55" fmla="*/ 636674 w 652395"/>
                    <a:gd name="connsiteY55" fmla="*/ 251525 h 662874"/>
                    <a:gd name="connsiteX56" fmla="*/ 634054 w 652395"/>
                    <a:gd name="connsiteY56" fmla="*/ 259385 h 662874"/>
                    <a:gd name="connsiteX57" fmla="*/ 639294 w 652395"/>
                    <a:gd name="connsiteY57" fmla="*/ 282966 h 662874"/>
                    <a:gd name="connsiteX58" fmla="*/ 641914 w 652395"/>
                    <a:gd name="connsiteY58" fmla="*/ 345847 h 662874"/>
                    <a:gd name="connsiteX59" fmla="*/ 644535 w 652395"/>
                    <a:gd name="connsiteY59" fmla="*/ 353707 h 662874"/>
                    <a:gd name="connsiteX60" fmla="*/ 649775 w 652395"/>
                    <a:gd name="connsiteY60" fmla="*/ 400868 h 662874"/>
                    <a:gd name="connsiteX61" fmla="*/ 652395 w 652395"/>
                    <a:gd name="connsiteY61" fmla="*/ 408728 h 662874"/>
                    <a:gd name="connsiteX62" fmla="*/ 649775 w 652395"/>
                    <a:gd name="connsiteY62" fmla="*/ 427069 h 662874"/>
                    <a:gd name="connsiteX63" fmla="*/ 644535 w 652395"/>
                    <a:gd name="connsiteY63" fmla="*/ 434929 h 662874"/>
                    <a:gd name="connsiteX64" fmla="*/ 631434 w 652395"/>
                    <a:gd name="connsiteY64" fmla="*/ 445409 h 662874"/>
                    <a:gd name="connsiteX65" fmla="*/ 620954 w 652395"/>
                    <a:gd name="connsiteY65" fmla="*/ 458510 h 662874"/>
                    <a:gd name="connsiteX66" fmla="*/ 613094 w 652395"/>
                    <a:gd name="connsiteY66" fmla="*/ 463750 h 662874"/>
                    <a:gd name="connsiteX67" fmla="*/ 607854 w 652395"/>
                    <a:gd name="connsiteY67" fmla="*/ 471610 h 662874"/>
                    <a:gd name="connsiteX68" fmla="*/ 599994 w 652395"/>
                    <a:gd name="connsiteY68" fmla="*/ 476850 h 662874"/>
                    <a:gd name="connsiteX69" fmla="*/ 586893 w 652395"/>
                    <a:gd name="connsiteY69" fmla="*/ 487330 h 662874"/>
                    <a:gd name="connsiteX70" fmla="*/ 581653 w 652395"/>
                    <a:gd name="connsiteY70" fmla="*/ 503051 h 662874"/>
                    <a:gd name="connsiteX71" fmla="*/ 586893 w 652395"/>
                    <a:gd name="connsiteY71" fmla="*/ 521391 h 662874"/>
                    <a:gd name="connsiteX72" fmla="*/ 589513 w 652395"/>
                    <a:gd name="connsiteY72" fmla="*/ 539731 h 662874"/>
                    <a:gd name="connsiteX73" fmla="*/ 586893 w 652395"/>
                    <a:gd name="connsiteY73" fmla="*/ 547592 h 662874"/>
                    <a:gd name="connsiteX74" fmla="*/ 581653 w 652395"/>
                    <a:gd name="connsiteY74" fmla="*/ 571172 h 662874"/>
                    <a:gd name="connsiteX75" fmla="*/ 586893 w 652395"/>
                    <a:gd name="connsiteY75" fmla="*/ 586892 h 662874"/>
                    <a:gd name="connsiteX76" fmla="*/ 579033 w 652395"/>
                    <a:gd name="connsiteY76" fmla="*/ 594753 h 662874"/>
                    <a:gd name="connsiteX77" fmla="*/ 555453 w 652395"/>
                    <a:gd name="connsiteY77" fmla="*/ 605233 h 662874"/>
                    <a:gd name="connsiteX78" fmla="*/ 550212 w 652395"/>
                    <a:gd name="connsiteY78" fmla="*/ 610473 h 662874"/>
                    <a:gd name="connsiteX79" fmla="*/ 534492 w 652395"/>
                    <a:gd name="connsiteY79" fmla="*/ 615713 h 662874"/>
                    <a:gd name="connsiteX80" fmla="*/ 518772 w 652395"/>
                    <a:gd name="connsiteY80" fmla="*/ 620953 h 662874"/>
                    <a:gd name="connsiteX81" fmla="*/ 503051 w 652395"/>
                    <a:gd name="connsiteY81" fmla="*/ 626193 h 662874"/>
                    <a:gd name="connsiteX82" fmla="*/ 495191 w 652395"/>
                    <a:gd name="connsiteY82" fmla="*/ 628813 h 662874"/>
                    <a:gd name="connsiteX83" fmla="*/ 484711 w 652395"/>
                    <a:gd name="connsiteY83" fmla="*/ 631433 h 662874"/>
                    <a:gd name="connsiteX84" fmla="*/ 476851 w 652395"/>
                    <a:gd name="connsiteY84" fmla="*/ 634053 h 662874"/>
                    <a:gd name="connsiteX85" fmla="*/ 455890 w 652395"/>
                    <a:gd name="connsiteY85" fmla="*/ 636673 h 662874"/>
                    <a:gd name="connsiteX86" fmla="*/ 424450 w 652395"/>
                    <a:gd name="connsiteY86" fmla="*/ 641914 h 662874"/>
                    <a:gd name="connsiteX87" fmla="*/ 408729 w 652395"/>
                    <a:gd name="connsiteY87" fmla="*/ 647154 h 662874"/>
                    <a:gd name="connsiteX88" fmla="*/ 400869 w 652395"/>
                    <a:gd name="connsiteY88" fmla="*/ 649774 h 662874"/>
                    <a:gd name="connsiteX89" fmla="*/ 379909 w 652395"/>
                    <a:gd name="connsiteY89" fmla="*/ 655014 h 662874"/>
                    <a:gd name="connsiteX90" fmla="*/ 364188 w 652395"/>
                    <a:gd name="connsiteY90" fmla="*/ 660254 h 662874"/>
                    <a:gd name="connsiteX91" fmla="*/ 356328 w 652395"/>
                    <a:gd name="connsiteY91" fmla="*/ 662874 h 662874"/>
                    <a:gd name="connsiteX92" fmla="*/ 317027 w 652395"/>
                    <a:gd name="connsiteY92" fmla="*/ 660254 h 662874"/>
                    <a:gd name="connsiteX93" fmla="*/ 309167 w 652395"/>
                    <a:gd name="connsiteY93" fmla="*/ 657634 h 662874"/>
                    <a:gd name="connsiteX94" fmla="*/ 306547 w 652395"/>
                    <a:gd name="connsiteY94" fmla="*/ 649774 h 662874"/>
                    <a:gd name="connsiteX95" fmla="*/ 290827 w 652395"/>
                    <a:gd name="connsiteY95" fmla="*/ 644534 h 662874"/>
                    <a:gd name="connsiteX96" fmla="*/ 282967 w 652395"/>
                    <a:gd name="connsiteY96" fmla="*/ 641914 h 662874"/>
                    <a:gd name="connsiteX97" fmla="*/ 235806 w 652395"/>
                    <a:gd name="connsiteY97" fmla="*/ 636673 h 662874"/>
                    <a:gd name="connsiteX98" fmla="*/ 230565 w 652395"/>
                    <a:gd name="connsiteY98" fmla="*/ 631433 h 662874"/>
                    <a:gd name="connsiteX99" fmla="*/ 217465 w 652395"/>
                    <a:gd name="connsiteY99" fmla="*/ 628813 h 662874"/>
                    <a:gd name="connsiteX100" fmla="*/ 212225 w 652395"/>
                    <a:gd name="connsiteY100" fmla="*/ 613093 h 662874"/>
                    <a:gd name="connsiteX101" fmla="*/ 214845 w 652395"/>
                    <a:gd name="connsiteY101" fmla="*/ 571172 h 662874"/>
                    <a:gd name="connsiteX102" fmla="*/ 222705 w 652395"/>
                    <a:gd name="connsiteY102" fmla="*/ 531871 h 662874"/>
                    <a:gd name="connsiteX103" fmla="*/ 233186 w 652395"/>
                    <a:gd name="connsiteY103" fmla="*/ 518771 h 662874"/>
                    <a:gd name="connsiteX104" fmla="*/ 238426 w 652395"/>
                    <a:gd name="connsiteY104" fmla="*/ 503051 h 662874"/>
                    <a:gd name="connsiteX105" fmla="*/ 241046 w 652395"/>
                    <a:gd name="connsiteY105" fmla="*/ 495190 h 662874"/>
                    <a:gd name="connsiteX106" fmla="*/ 246286 w 652395"/>
                    <a:gd name="connsiteY106" fmla="*/ 487330 h 662874"/>
                    <a:gd name="connsiteX107" fmla="*/ 251526 w 652395"/>
                    <a:gd name="connsiteY107" fmla="*/ 468990 h 662874"/>
                    <a:gd name="connsiteX108" fmla="*/ 248906 w 652395"/>
                    <a:gd name="connsiteY108" fmla="*/ 434929 h 662874"/>
                    <a:gd name="connsiteX109" fmla="*/ 243666 w 652395"/>
                    <a:gd name="connsiteY109" fmla="*/ 419209 h 662874"/>
                    <a:gd name="connsiteX110" fmla="*/ 220085 w 652395"/>
                    <a:gd name="connsiteY110" fmla="*/ 411349 h 662874"/>
                    <a:gd name="connsiteX111" fmla="*/ 212225 w 652395"/>
                    <a:gd name="connsiteY111" fmla="*/ 408728 h 662874"/>
                    <a:gd name="connsiteX112" fmla="*/ 206985 w 652395"/>
                    <a:gd name="connsiteY112" fmla="*/ 400868 h 662874"/>
                    <a:gd name="connsiteX113" fmla="*/ 196505 w 652395"/>
                    <a:gd name="connsiteY113" fmla="*/ 398248 h 662874"/>
                    <a:gd name="connsiteX114" fmla="*/ 188645 w 652395"/>
                    <a:gd name="connsiteY114" fmla="*/ 395628 h 662874"/>
                    <a:gd name="connsiteX115" fmla="*/ 167684 w 652395"/>
                    <a:gd name="connsiteY115" fmla="*/ 385148 h 662874"/>
                    <a:gd name="connsiteX116" fmla="*/ 167684 w 652395"/>
                    <a:gd name="connsiteY116" fmla="*/ 385148 h 662874"/>
                    <a:gd name="connsiteX117" fmla="*/ 159824 w 652395"/>
                    <a:gd name="connsiteY117" fmla="*/ 379908 h 662874"/>
                    <a:gd name="connsiteX118" fmla="*/ 151964 w 652395"/>
                    <a:gd name="connsiteY118" fmla="*/ 372048 h 662874"/>
                    <a:gd name="connsiteX119" fmla="*/ 144104 w 652395"/>
                    <a:gd name="connsiteY119" fmla="*/ 369428 h 662874"/>
                    <a:gd name="connsiteX120" fmla="*/ 136243 w 652395"/>
                    <a:gd name="connsiteY120" fmla="*/ 356327 h 662874"/>
                    <a:gd name="connsiteX121" fmla="*/ 131003 w 652395"/>
                    <a:gd name="connsiteY121" fmla="*/ 348467 h 662874"/>
                    <a:gd name="connsiteX122" fmla="*/ 117903 w 652395"/>
                    <a:gd name="connsiteY122" fmla="*/ 324887 h 662874"/>
                    <a:gd name="connsiteX123" fmla="*/ 110043 w 652395"/>
                    <a:gd name="connsiteY123" fmla="*/ 322267 h 662874"/>
                    <a:gd name="connsiteX124" fmla="*/ 102183 w 652395"/>
                    <a:gd name="connsiteY124" fmla="*/ 306546 h 662874"/>
                    <a:gd name="connsiteX125" fmla="*/ 96943 w 652395"/>
                    <a:gd name="connsiteY125" fmla="*/ 298686 h 662874"/>
                    <a:gd name="connsiteX126" fmla="*/ 94323 w 652395"/>
                    <a:gd name="connsiteY126" fmla="*/ 290826 h 662874"/>
                    <a:gd name="connsiteX127" fmla="*/ 89082 w 652395"/>
                    <a:gd name="connsiteY127" fmla="*/ 285586 h 662874"/>
                    <a:gd name="connsiteX128" fmla="*/ 78602 w 652395"/>
                    <a:gd name="connsiteY128" fmla="*/ 269865 h 662874"/>
                    <a:gd name="connsiteX129" fmla="*/ 73362 w 652395"/>
                    <a:gd name="connsiteY129" fmla="*/ 262005 h 662874"/>
                    <a:gd name="connsiteX130" fmla="*/ 62882 w 652395"/>
                    <a:gd name="connsiteY130" fmla="*/ 238425 h 662874"/>
                    <a:gd name="connsiteX131" fmla="*/ 60262 w 652395"/>
                    <a:gd name="connsiteY131" fmla="*/ 220084 h 662874"/>
                    <a:gd name="connsiteX132" fmla="*/ 52402 w 652395"/>
                    <a:gd name="connsiteY132" fmla="*/ 196504 h 662874"/>
                    <a:gd name="connsiteX133" fmla="*/ 49782 w 652395"/>
                    <a:gd name="connsiteY133" fmla="*/ 188644 h 662874"/>
                    <a:gd name="connsiteX134" fmla="*/ 47161 w 652395"/>
                    <a:gd name="connsiteY134" fmla="*/ 178163 h 662874"/>
                    <a:gd name="connsiteX135" fmla="*/ 41921 w 652395"/>
                    <a:gd name="connsiteY135" fmla="*/ 162443 h 662874"/>
                    <a:gd name="connsiteX136" fmla="*/ 39301 w 652395"/>
                    <a:gd name="connsiteY136" fmla="*/ 141483 h 662874"/>
                    <a:gd name="connsiteX137" fmla="*/ 36681 w 652395"/>
                    <a:gd name="connsiteY137" fmla="*/ 107422 h 662874"/>
                    <a:gd name="connsiteX138" fmla="*/ 34061 w 652395"/>
                    <a:gd name="connsiteY138" fmla="*/ 96942 h 662874"/>
                    <a:gd name="connsiteX139" fmla="*/ 31441 w 652395"/>
                    <a:gd name="connsiteY139" fmla="*/ 81221 h 662874"/>
                    <a:gd name="connsiteX140" fmla="*/ 28821 w 652395"/>
                    <a:gd name="connsiteY140" fmla="*/ 70741 h 662874"/>
                    <a:gd name="connsiteX141" fmla="*/ 23581 w 652395"/>
                    <a:gd name="connsiteY141" fmla="*/ 49781 h 662874"/>
                    <a:gd name="connsiteX142" fmla="*/ 18341 w 652395"/>
                    <a:gd name="connsiteY142" fmla="*/ 41920 h 662874"/>
                    <a:gd name="connsiteX143" fmla="*/ 15721 w 652395"/>
                    <a:gd name="connsiteY143" fmla="*/ 34060 h 662874"/>
                    <a:gd name="connsiteX144" fmla="*/ 5241 w 652395"/>
                    <a:gd name="connsiteY144" fmla="*/ 10480 h 662874"/>
                    <a:gd name="connsiteX145" fmla="*/ 0 w 652395"/>
                    <a:gd name="connsiteY145" fmla="*/ 10480 h 662874"/>
                    <a:gd name="connsiteX0" fmla="*/ 0 w 652395"/>
                    <a:gd name="connsiteY0" fmla="*/ 10480 h 662874"/>
                    <a:gd name="connsiteX1" fmla="*/ 20961 w 652395"/>
                    <a:gd name="connsiteY1" fmla="*/ 20960 h 662874"/>
                    <a:gd name="connsiteX2" fmla="*/ 55022 w 652395"/>
                    <a:gd name="connsiteY2" fmla="*/ 26200 h 662874"/>
                    <a:gd name="connsiteX3" fmla="*/ 60262 w 652395"/>
                    <a:gd name="connsiteY3" fmla="*/ 34060 h 662874"/>
                    <a:gd name="connsiteX4" fmla="*/ 62882 w 652395"/>
                    <a:gd name="connsiteY4" fmla="*/ 49781 h 662874"/>
                    <a:gd name="connsiteX5" fmla="*/ 70742 w 652395"/>
                    <a:gd name="connsiteY5" fmla="*/ 65501 h 662874"/>
                    <a:gd name="connsiteX6" fmla="*/ 78602 w 652395"/>
                    <a:gd name="connsiteY6" fmla="*/ 70741 h 662874"/>
                    <a:gd name="connsiteX7" fmla="*/ 89082 w 652395"/>
                    <a:gd name="connsiteY7" fmla="*/ 83841 h 662874"/>
                    <a:gd name="connsiteX8" fmla="*/ 110043 w 652395"/>
                    <a:gd name="connsiteY8" fmla="*/ 99562 h 662874"/>
                    <a:gd name="connsiteX9" fmla="*/ 151964 w 652395"/>
                    <a:gd name="connsiteY9" fmla="*/ 107422 h 662874"/>
                    <a:gd name="connsiteX10" fmla="*/ 167684 w 652395"/>
                    <a:gd name="connsiteY10" fmla="*/ 112662 h 662874"/>
                    <a:gd name="connsiteX11" fmla="*/ 183404 w 652395"/>
                    <a:gd name="connsiteY11" fmla="*/ 120522 h 662874"/>
                    <a:gd name="connsiteX12" fmla="*/ 188645 w 652395"/>
                    <a:gd name="connsiteY12" fmla="*/ 125762 h 662874"/>
                    <a:gd name="connsiteX13" fmla="*/ 233186 w 652395"/>
                    <a:gd name="connsiteY13" fmla="*/ 128382 h 662874"/>
                    <a:gd name="connsiteX14" fmla="*/ 241046 w 652395"/>
                    <a:gd name="connsiteY14" fmla="*/ 123142 h 662874"/>
                    <a:gd name="connsiteX15" fmla="*/ 246286 w 652395"/>
                    <a:gd name="connsiteY15" fmla="*/ 115282 h 662874"/>
                    <a:gd name="connsiteX16" fmla="*/ 254146 w 652395"/>
                    <a:gd name="connsiteY16" fmla="*/ 112662 h 662874"/>
                    <a:gd name="connsiteX17" fmla="*/ 262006 w 652395"/>
                    <a:gd name="connsiteY17" fmla="*/ 104802 h 662874"/>
                    <a:gd name="connsiteX18" fmla="*/ 269866 w 652395"/>
                    <a:gd name="connsiteY18" fmla="*/ 99562 h 662874"/>
                    <a:gd name="connsiteX19" fmla="*/ 272486 w 652395"/>
                    <a:gd name="connsiteY19" fmla="*/ 91702 h 662874"/>
                    <a:gd name="connsiteX20" fmla="*/ 285587 w 652395"/>
                    <a:gd name="connsiteY20" fmla="*/ 78601 h 662874"/>
                    <a:gd name="connsiteX21" fmla="*/ 298687 w 652395"/>
                    <a:gd name="connsiteY21" fmla="*/ 65501 h 662874"/>
                    <a:gd name="connsiteX22" fmla="*/ 317027 w 652395"/>
                    <a:gd name="connsiteY22" fmla="*/ 47161 h 662874"/>
                    <a:gd name="connsiteX23" fmla="*/ 330128 w 652395"/>
                    <a:gd name="connsiteY23" fmla="*/ 34060 h 662874"/>
                    <a:gd name="connsiteX24" fmla="*/ 337988 w 652395"/>
                    <a:gd name="connsiteY24" fmla="*/ 18340 h 662874"/>
                    <a:gd name="connsiteX25" fmla="*/ 340608 w 652395"/>
                    <a:gd name="connsiteY25" fmla="*/ 10480 h 662874"/>
                    <a:gd name="connsiteX26" fmla="*/ 348468 w 652395"/>
                    <a:gd name="connsiteY26" fmla="*/ 7860 h 662874"/>
                    <a:gd name="connsiteX27" fmla="*/ 364188 w 652395"/>
                    <a:gd name="connsiteY27" fmla="*/ 0 h 662874"/>
                    <a:gd name="connsiteX28" fmla="*/ 387769 w 652395"/>
                    <a:gd name="connsiteY28" fmla="*/ 2620 h 662874"/>
                    <a:gd name="connsiteX29" fmla="*/ 403489 w 652395"/>
                    <a:gd name="connsiteY29" fmla="*/ 10480 h 662874"/>
                    <a:gd name="connsiteX30" fmla="*/ 411349 w 652395"/>
                    <a:gd name="connsiteY30" fmla="*/ 13100 h 662874"/>
                    <a:gd name="connsiteX31" fmla="*/ 416590 w 652395"/>
                    <a:gd name="connsiteY31" fmla="*/ 18340 h 662874"/>
                    <a:gd name="connsiteX32" fmla="*/ 436833 w 652395"/>
                    <a:gd name="connsiteY32" fmla="*/ 21915 h 662874"/>
                    <a:gd name="connsiteX33" fmla="*/ 450173 w 652395"/>
                    <a:gd name="connsiteY33" fmla="*/ 30254 h 662874"/>
                    <a:gd name="connsiteX34" fmla="*/ 461131 w 652395"/>
                    <a:gd name="connsiteY34" fmla="*/ 49781 h 662874"/>
                    <a:gd name="connsiteX35" fmla="*/ 474231 w 652395"/>
                    <a:gd name="connsiteY35" fmla="*/ 62881 h 662874"/>
                    <a:gd name="connsiteX36" fmla="*/ 482091 w 652395"/>
                    <a:gd name="connsiteY36" fmla="*/ 68121 h 662874"/>
                    <a:gd name="connsiteX37" fmla="*/ 495191 w 652395"/>
                    <a:gd name="connsiteY37" fmla="*/ 91702 h 662874"/>
                    <a:gd name="connsiteX38" fmla="*/ 500431 w 652395"/>
                    <a:gd name="connsiteY38" fmla="*/ 107422 h 662874"/>
                    <a:gd name="connsiteX39" fmla="*/ 503051 w 652395"/>
                    <a:gd name="connsiteY39" fmla="*/ 115282 h 662874"/>
                    <a:gd name="connsiteX40" fmla="*/ 505672 w 652395"/>
                    <a:gd name="connsiteY40" fmla="*/ 125762 h 662874"/>
                    <a:gd name="connsiteX41" fmla="*/ 508292 w 652395"/>
                    <a:gd name="connsiteY41" fmla="*/ 133622 h 662874"/>
                    <a:gd name="connsiteX42" fmla="*/ 516152 w 652395"/>
                    <a:gd name="connsiteY42" fmla="*/ 136243 h 662874"/>
                    <a:gd name="connsiteX43" fmla="*/ 524012 w 652395"/>
                    <a:gd name="connsiteY43" fmla="*/ 141483 h 662874"/>
                    <a:gd name="connsiteX44" fmla="*/ 539732 w 652395"/>
                    <a:gd name="connsiteY44" fmla="*/ 144103 h 662874"/>
                    <a:gd name="connsiteX45" fmla="*/ 550212 w 652395"/>
                    <a:gd name="connsiteY45" fmla="*/ 146723 h 662874"/>
                    <a:gd name="connsiteX46" fmla="*/ 552833 w 652395"/>
                    <a:gd name="connsiteY46" fmla="*/ 157203 h 662874"/>
                    <a:gd name="connsiteX47" fmla="*/ 558073 w 652395"/>
                    <a:gd name="connsiteY47" fmla="*/ 186024 h 662874"/>
                    <a:gd name="connsiteX48" fmla="*/ 563313 w 652395"/>
                    <a:gd name="connsiteY48" fmla="*/ 193884 h 662874"/>
                    <a:gd name="connsiteX49" fmla="*/ 579033 w 652395"/>
                    <a:gd name="connsiteY49" fmla="*/ 206984 h 662874"/>
                    <a:gd name="connsiteX50" fmla="*/ 594753 w 652395"/>
                    <a:gd name="connsiteY50" fmla="*/ 212224 h 662874"/>
                    <a:gd name="connsiteX51" fmla="*/ 599994 w 652395"/>
                    <a:gd name="connsiteY51" fmla="*/ 217464 h 662874"/>
                    <a:gd name="connsiteX52" fmla="*/ 607854 w 652395"/>
                    <a:gd name="connsiteY52" fmla="*/ 220084 h 662874"/>
                    <a:gd name="connsiteX53" fmla="*/ 615714 w 652395"/>
                    <a:gd name="connsiteY53" fmla="*/ 225324 h 662874"/>
                    <a:gd name="connsiteX54" fmla="*/ 626194 w 652395"/>
                    <a:gd name="connsiteY54" fmla="*/ 235805 h 662874"/>
                    <a:gd name="connsiteX55" fmla="*/ 636674 w 652395"/>
                    <a:gd name="connsiteY55" fmla="*/ 251525 h 662874"/>
                    <a:gd name="connsiteX56" fmla="*/ 634054 w 652395"/>
                    <a:gd name="connsiteY56" fmla="*/ 259385 h 662874"/>
                    <a:gd name="connsiteX57" fmla="*/ 639294 w 652395"/>
                    <a:gd name="connsiteY57" fmla="*/ 282966 h 662874"/>
                    <a:gd name="connsiteX58" fmla="*/ 641914 w 652395"/>
                    <a:gd name="connsiteY58" fmla="*/ 345847 h 662874"/>
                    <a:gd name="connsiteX59" fmla="*/ 644535 w 652395"/>
                    <a:gd name="connsiteY59" fmla="*/ 353707 h 662874"/>
                    <a:gd name="connsiteX60" fmla="*/ 649775 w 652395"/>
                    <a:gd name="connsiteY60" fmla="*/ 400868 h 662874"/>
                    <a:gd name="connsiteX61" fmla="*/ 652395 w 652395"/>
                    <a:gd name="connsiteY61" fmla="*/ 408728 h 662874"/>
                    <a:gd name="connsiteX62" fmla="*/ 649775 w 652395"/>
                    <a:gd name="connsiteY62" fmla="*/ 427069 h 662874"/>
                    <a:gd name="connsiteX63" fmla="*/ 644535 w 652395"/>
                    <a:gd name="connsiteY63" fmla="*/ 434929 h 662874"/>
                    <a:gd name="connsiteX64" fmla="*/ 631434 w 652395"/>
                    <a:gd name="connsiteY64" fmla="*/ 445409 h 662874"/>
                    <a:gd name="connsiteX65" fmla="*/ 620954 w 652395"/>
                    <a:gd name="connsiteY65" fmla="*/ 458510 h 662874"/>
                    <a:gd name="connsiteX66" fmla="*/ 613094 w 652395"/>
                    <a:gd name="connsiteY66" fmla="*/ 463750 h 662874"/>
                    <a:gd name="connsiteX67" fmla="*/ 607854 w 652395"/>
                    <a:gd name="connsiteY67" fmla="*/ 471610 h 662874"/>
                    <a:gd name="connsiteX68" fmla="*/ 599994 w 652395"/>
                    <a:gd name="connsiteY68" fmla="*/ 476850 h 662874"/>
                    <a:gd name="connsiteX69" fmla="*/ 586893 w 652395"/>
                    <a:gd name="connsiteY69" fmla="*/ 487330 h 662874"/>
                    <a:gd name="connsiteX70" fmla="*/ 581653 w 652395"/>
                    <a:gd name="connsiteY70" fmla="*/ 503051 h 662874"/>
                    <a:gd name="connsiteX71" fmla="*/ 586893 w 652395"/>
                    <a:gd name="connsiteY71" fmla="*/ 521391 h 662874"/>
                    <a:gd name="connsiteX72" fmla="*/ 589513 w 652395"/>
                    <a:gd name="connsiteY72" fmla="*/ 539731 h 662874"/>
                    <a:gd name="connsiteX73" fmla="*/ 586893 w 652395"/>
                    <a:gd name="connsiteY73" fmla="*/ 547592 h 662874"/>
                    <a:gd name="connsiteX74" fmla="*/ 581653 w 652395"/>
                    <a:gd name="connsiteY74" fmla="*/ 571172 h 662874"/>
                    <a:gd name="connsiteX75" fmla="*/ 586893 w 652395"/>
                    <a:gd name="connsiteY75" fmla="*/ 586892 h 662874"/>
                    <a:gd name="connsiteX76" fmla="*/ 579033 w 652395"/>
                    <a:gd name="connsiteY76" fmla="*/ 594753 h 662874"/>
                    <a:gd name="connsiteX77" fmla="*/ 555453 w 652395"/>
                    <a:gd name="connsiteY77" fmla="*/ 605233 h 662874"/>
                    <a:gd name="connsiteX78" fmla="*/ 550212 w 652395"/>
                    <a:gd name="connsiteY78" fmla="*/ 610473 h 662874"/>
                    <a:gd name="connsiteX79" fmla="*/ 534492 w 652395"/>
                    <a:gd name="connsiteY79" fmla="*/ 615713 h 662874"/>
                    <a:gd name="connsiteX80" fmla="*/ 518772 w 652395"/>
                    <a:gd name="connsiteY80" fmla="*/ 620953 h 662874"/>
                    <a:gd name="connsiteX81" fmla="*/ 503051 w 652395"/>
                    <a:gd name="connsiteY81" fmla="*/ 626193 h 662874"/>
                    <a:gd name="connsiteX82" fmla="*/ 495191 w 652395"/>
                    <a:gd name="connsiteY82" fmla="*/ 628813 h 662874"/>
                    <a:gd name="connsiteX83" fmla="*/ 484711 w 652395"/>
                    <a:gd name="connsiteY83" fmla="*/ 631433 h 662874"/>
                    <a:gd name="connsiteX84" fmla="*/ 476851 w 652395"/>
                    <a:gd name="connsiteY84" fmla="*/ 634053 h 662874"/>
                    <a:gd name="connsiteX85" fmla="*/ 455890 w 652395"/>
                    <a:gd name="connsiteY85" fmla="*/ 636673 h 662874"/>
                    <a:gd name="connsiteX86" fmla="*/ 424450 w 652395"/>
                    <a:gd name="connsiteY86" fmla="*/ 641914 h 662874"/>
                    <a:gd name="connsiteX87" fmla="*/ 408729 w 652395"/>
                    <a:gd name="connsiteY87" fmla="*/ 647154 h 662874"/>
                    <a:gd name="connsiteX88" fmla="*/ 400869 w 652395"/>
                    <a:gd name="connsiteY88" fmla="*/ 649774 h 662874"/>
                    <a:gd name="connsiteX89" fmla="*/ 379909 w 652395"/>
                    <a:gd name="connsiteY89" fmla="*/ 655014 h 662874"/>
                    <a:gd name="connsiteX90" fmla="*/ 364188 w 652395"/>
                    <a:gd name="connsiteY90" fmla="*/ 660254 h 662874"/>
                    <a:gd name="connsiteX91" fmla="*/ 356328 w 652395"/>
                    <a:gd name="connsiteY91" fmla="*/ 662874 h 662874"/>
                    <a:gd name="connsiteX92" fmla="*/ 317027 w 652395"/>
                    <a:gd name="connsiteY92" fmla="*/ 660254 h 662874"/>
                    <a:gd name="connsiteX93" fmla="*/ 309167 w 652395"/>
                    <a:gd name="connsiteY93" fmla="*/ 657634 h 662874"/>
                    <a:gd name="connsiteX94" fmla="*/ 306547 w 652395"/>
                    <a:gd name="connsiteY94" fmla="*/ 649774 h 662874"/>
                    <a:gd name="connsiteX95" fmla="*/ 290827 w 652395"/>
                    <a:gd name="connsiteY95" fmla="*/ 644534 h 662874"/>
                    <a:gd name="connsiteX96" fmla="*/ 282967 w 652395"/>
                    <a:gd name="connsiteY96" fmla="*/ 641914 h 662874"/>
                    <a:gd name="connsiteX97" fmla="*/ 235806 w 652395"/>
                    <a:gd name="connsiteY97" fmla="*/ 636673 h 662874"/>
                    <a:gd name="connsiteX98" fmla="*/ 230565 w 652395"/>
                    <a:gd name="connsiteY98" fmla="*/ 631433 h 662874"/>
                    <a:gd name="connsiteX99" fmla="*/ 217465 w 652395"/>
                    <a:gd name="connsiteY99" fmla="*/ 628813 h 662874"/>
                    <a:gd name="connsiteX100" fmla="*/ 212225 w 652395"/>
                    <a:gd name="connsiteY100" fmla="*/ 613093 h 662874"/>
                    <a:gd name="connsiteX101" fmla="*/ 214845 w 652395"/>
                    <a:gd name="connsiteY101" fmla="*/ 571172 h 662874"/>
                    <a:gd name="connsiteX102" fmla="*/ 222705 w 652395"/>
                    <a:gd name="connsiteY102" fmla="*/ 531871 h 662874"/>
                    <a:gd name="connsiteX103" fmla="*/ 233186 w 652395"/>
                    <a:gd name="connsiteY103" fmla="*/ 518771 h 662874"/>
                    <a:gd name="connsiteX104" fmla="*/ 238426 w 652395"/>
                    <a:gd name="connsiteY104" fmla="*/ 503051 h 662874"/>
                    <a:gd name="connsiteX105" fmla="*/ 241046 w 652395"/>
                    <a:gd name="connsiteY105" fmla="*/ 495190 h 662874"/>
                    <a:gd name="connsiteX106" fmla="*/ 246286 w 652395"/>
                    <a:gd name="connsiteY106" fmla="*/ 487330 h 662874"/>
                    <a:gd name="connsiteX107" fmla="*/ 251526 w 652395"/>
                    <a:gd name="connsiteY107" fmla="*/ 468990 h 662874"/>
                    <a:gd name="connsiteX108" fmla="*/ 248906 w 652395"/>
                    <a:gd name="connsiteY108" fmla="*/ 434929 h 662874"/>
                    <a:gd name="connsiteX109" fmla="*/ 243666 w 652395"/>
                    <a:gd name="connsiteY109" fmla="*/ 419209 h 662874"/>
                    <a:gd name="connsiteX110" fmla="*/ 220085 w 652395"/>
                    <a:gd name="connsiteY110" fmla="*/ 411349 h 662874"/>
                    <a:gd name="connsiteX111" fmla="*/ 212225 w 652395"/>
                    <a:gd name="connsiteY111" fmla="*/ 408728 h 662874"/>
                    <a:gd name="connsiteX112" fmla="*/ 206985 w 652395"/>
                    <a:gd name="connsiteY112" fmla="*/ 400868 h 662874"/>
                    <a:gd name="connsiteX113" fmla="*/ 196505 w 652395"/>
                    <a:gd name="connsiteY113" fmla="*/ 398248 h 662874"/>
                    <a:gd name="connsiteX114" fmla="*/ 188645 w 652395"/>
                    <a:gd name="connsiteY114" fmla="*/ 395628 h 662874"/>
                    <a:gd name="connsiteX115" fmla="*/ 167684 w 652395"/>
                    <a:gd name="connsiteY115" fmla="*/ 385148 h 662874"/>
                    <a:gd name="connsiteX116" fmla="*/ 167684 w 652395"/>
                    <a:gd name="connsiteY116" fmla="*/ 385148 h 662874"/>
                    <a:gd name="connsiteX117" fmla="*/ 159824 w 652395"/>
                    <a:gd name="connsiteY117" fmla="*/ 379908 h 662874"/>
                    <a:gd name="connsiteX118" fmla="*/ 151964 w 652395"/>
                    <a:gd name="connsiteY118" fmla="*/ 372048 h 662874"/>
                    <a:gd name="connsiteX119" fmla="*/ 144104 w 652395"/>
                    <a:gd name="connsiteY119" fmla="*/ 369428 h 662874"/>
                    <a:gd name="connsiteX120" fmla="*/ 136243 w 652395"/>
                    <a:gd name="connsiteY120" fmla="*/ 356327 h 662874"/>
                    <a:gd name="connsiteX121" fmla="*/ 131003 w 652395"/>
                    <a:gd name="connsiteY121" fmla="*/ 348467 h 662874"/>
                    <a:gd name="connsiteX122" fmla="*/ 117903 w 652395"/>
                    <a:gd name="connsiteY122" fmla="*/ 324887 h 662874"/>
                    <a:gd name="connsiteX123" fmla="*/ 110043 w 652395"/>
                    <a:gd name="connsiteY123" fmla="*/ 322267 h 662874"/>
                    <a:gd name="connsiteX124" fmla="*/ 102183 w 652395"/>
                    <a:gd name="connsiteY124" fmla="*/ 306546 h 662874"/>
                    <a:gd name="connsiteX125" fmla="*/ 96943 w 652395"/>
                    <a:gd name="connsiteY125" fmla="*/ 298686 h 662874"/>
                    <a:gd name="connsiteX126" fmla="*/ 94323 w 652395"/>
                    <a:gd name="connsiteY126" fmla="*/ 290826 h 662874"/>
                    <a:gd name="connsiteX127" fmla="*/ 89082 w 652395"/>
                    <a:gd name="connsiteY127" fmla="*/ 285586 h 662874"/>
                    <a:gd name="connsiteX128" fmla="*/ 78602 w 652395"/>
                    <a:gd name="connsiteY128" fmla="*/ 269865 h 662874"/>
                    <a:gd name="connsiteX129" fmla="*/ 73362 w 652395"/>
                    <a:gd name="connsiteY129" fmla="*/ 262005 h 662874"/>
                    <a:gd name="connsiteX130" fmla="*/ 62882 w 652395"/>
                    <a:gd name="connsiteY130" fmla="*/ 238425 h 662874"/>
                    <a:gd name="connsiteX131" fmla="*/ 60262 w 652395"/>
                    <a:gd name="connsiteY131" fmla="*/ 220084 h 662874"/>
                    <a:gd name="connsiteX132" fmla="*/ 52402 w 652395"/>
                    <a:gd name="connsiteY132" fmla="*/ 196504 h 662874"/>
                    <a:gd name="connsiteX133" fmla="*/ 49782 w 652395"/>
                    <a:gd name="connsiteY133" fmla="*/ 188644 h 662874"/>
                    <a:gd name="connsiteX134" fmla="*/ 47161 w 652395"/>
                    <a:gd name="connsiteY134" fmla="*/ 178163 h 662874"/>
                    <a:gd name="connsiteX135" fmla="*/ 41921 w 652395"/>
                    <a:gd name="connsiteY135" fmla="*/ 162443 h 662874"/>
                    <a:gd name="connsiteX136" fmla="*/ 39301 w 652395"/>
                    <a:gd name="connsiteY136" fmla="*/ 141483 h 662874"/>
                    <a:gd name="connsiteX137" fmla="*/ 36681 w 652395"/>
                    <a:gd name="connsiteY137" fmla="*/ 107422 h 662874"/>
                    <a:gd name="connsiteX138" fmla="*/ 34061 w 652395"/>
                    <a:gd name="connsiteY138" fmla="*/ 96942 h 662874"/>
                    <a:gd name="connsiteX139" fmla="*/ 31441 w 652395"/>
                    <a:gd name="connsiteY139" fmla="*/ 81221 h 662874"/>
                    <a:gd name="connsiteX140" fmla="*/ 28821 w 652395"/>
                    <a:gd name="connsiteY140" fmla="*/ 70741 h 662874"/>
                    <a:gd name="connsiteX141" fmla="*/ 23581 w 652395"/>
                    <a:gd name="connsiteY141" fmla="*/ 49781 h 662874"/>
                    <a:gd name="connsiteX142" fmla="*/ 18341 w 652395"/>
                    <a:gd name="connsiteY142" fmla="*/ 41920 h 662874"/>
                    <a:gd name="connsiteX143" fmla="*/ 15721 w 652395"/>
                    <a:gd name="connsiteY143" fmla="*/ 34060 h 662874"/>
                    <a:gd name="connsiteX144" fmla="*/ 5241 w 652395"/>
                    <a:gd name="connsiteY144" fmla="*/ 10480 h 662874"/>
                    <a:gd name="connsiteX145" fmla="*/ 0 w 652395"/>
                    <a:gd name="connsiteY145" fmla="*/ 10480 h 662874"/>
                    <a:gd name="connsiteX0" fmla="*/ 0 w 652395"/>
                    <a:gd name="connsiteY0" fmla="*/ 10480 h 662874"/>
                    <a:gd name="connsiteX1" fmla="*/ 25723 w 652395"/>
                    <a:gd name="connsiteY1" fmla="*/ 6672 h 662874"/>
                    <a:gd name="connsiteX2" fmla="*/ 55022 w 652395"/>
                    <a:gd name="connsiteY2" fmla="*/ 26200 h 662874"/>
                    <a:gd name="connsiteX3" fmla="*/ 60262 w 652395"/>
                    <a:gd name="connsiteY3" fmla="*/ 34060 h 662874"/>
                    <a:gd name="connsiteX4" fmla="*/ 62882 w 652395"/>
                    <a:gd name="connsiteY4" fmla="*/ 49781 h 662874"/>
                    <a:gd name="connsiteX5" fmla="*/ 70742 w 652395"/>
                    <a:gd name="connsiteY5" fmla="*/ 65501 h 662874"/>
                    <a:gd name="connsiteX6" fmla="*/ 78602 w 652395"/>
                    <a:gd name="connsiteY6" fmla="*/ 70741 h 662874"/>
                    <a:gd name="connsiteX7" fmla="*/ 89082 w 652395"/>
                    <a:gd name="connsiteY7" fmla="*/ 83841 h 662874"/>
                    <a:gd name="connsiteX8" fmla="*/ 110043 w 652395"/>
                    <a:gd name="connsiteY8" fmla="*/ 99562 h 662874"/>
                    <a:gd name="connsiteX9" fmla="*/ 151964 w 652395"/>
                    <a:gd name="connsiteY9" fmla="*/ 107422 h 662874"/>
                    <a:gd name="connsiteX10" fmla="*/ 167684 w 652395"/>
                    <a:gd name="connsiteY10" fmla="*/ 112662 h 662874"/>
                    <a:gd name="connsiteX11" fmla="*/ 183404 w 652395"/>
                    <a:gd name="connsiteY11" fmla="*/ 120522 h 662874"/>
                    <a:gd name="connsiteX12" fmla="*/ 188645 w 652395"/>
                    <a:gd name="connsiteY12" fmla="*/ 125762 h 662874"/>
                    <a:gd name="connsiteX13" fmla="*/ 233186 w 652395"/>
                    <a:gd name="connsiteY13" fmla="*/ 128382 h 662874"/>
                    <a:gd name="connsiteX14" fmla="*/ 241046 w 652395"/>
                    <a:gd name="connsiteY14" fmla="*/ 123142 h 662874"/>
                    <a:gd name="connsiteX15" fmla="*/ 246286 w 652395"/>
                    <a:gd name="connsiteY15" fmla="*/ 115282 h 662874"/>
                    <a:gd name="connsiteX16" fmla="*/ 254146 w 652395"/>
                    <a:gd name="connsiteY16" fmla="*/ 112662 h 662874"/>
                    <a:gd name="connsiteX17" fmla="*/ 262006 w 652395"/>
                    <a:gd name="connsiteY17" fmla="*/ 104802 h 662874"/>
                    <a:gd name="connsiteX18" fmla="*/ 269866 w 652395"/>
                    <a:gd name="connsiteY18" fmla="*/ 99562 h 662874"/>
                    <a:gd name="connsiteX19" fmla="*/ 272486 w 652395"/>
                    <a:gd name="connsiteY19" fmla="*/ 91702 h 662874"/>
                    <a:gd name="connsiteX20" fmla="*/ 285587 w 652395"/>
                    <a:gd name="connsiteY20" fmla="*/ 78601 h 662874"/>
                    <a:gd name="connsiteX21" fmla="*/ 298687 w 652395"/>
                    <a:gd name="connsiteY21" fmla="*/ 65501 h 662874"/>
                    <a:gd name="connsiteX22" fmla="*/ 317027 w 652395"/>
                    <a:gd name="connsiteY22" fmla="*/ 47161 h 662874"/>
                    <a:gd name="connsiteX23" fmla="*/ 330128 w 652395"/>
                    <a:gd name="connsiteY23" fmla="*/ 34060 h 662874"/>
                    <a:gd name="connsiteX24" fmla="*/ 337988 w 652395"/>
                    <a:gd name="connsiteY24" fmla="*/ 18340 h 662874"/>
                    <a:gd name="connsiteX25" fmla="*/ 340608 w 652395"/>
                    <a:gd name="connsiteY25" fmla="*/ 10480 h 662874"/>
                    <a:gd name="connsiteX26" fmla="*/ 348468 w 652395"/>
                    <a:gd name="connsiteY26" fmla="*/ 7860 h 662874"/>
                    <a:gd name="connsiteX27" fmla="*/ 364188 w 652395"/>
                    <a:gd name="connsiteY27" fmla="*/ 0 h 662874"/>
                    <a:gd name="connsiteX28" fmla="*/ 387769 w 652395"/>
                    <a:gd name="connsiteY28" fmla="*/ 2620 h 662874"/>
                    <a:gd name="connsiteX29" fmla="*/ 403489 w 652395"/>
                    <a:gd name="connsiteY29" fmla="*/ 10480 h 662874"/>
                    <a:gd name="connsiteX30" fmla="*/ 411349 w 652395"/>
                    <a:gd name="connsiteY30" fmla="*/ 13100 h 662874"/>
                    <a:gd name="connsiteX31" fmla="*/ 416590 w 652395"/>
                    <a:gd name="connsiteY31" fmla="*/ 18340 h 662874"/>
                    <a:gd name="connsiteX32" fmla="*/ 436833 w 652395"/>
                    <a:gd name="connsiteY32" fmla="*/ 21915 h 662874"/>
                    <a:gd name="connsiteX33" fmla="*/ 450173 w 652395"/>
                    <a:gd name="connsiteY33" fmla="*/ 30254 h 662874"/>
                    <a:gd name="connsiteX34" fmla="*/ 461131 w 652395"/>
                    <a:gd name="connsiteY34" fmla="*/ 49781 h 662874"/>
                    <a:gd name="connsiteX35" fmla="*/ 474231 w 652395"/>
                    <a:gd name="connsiteY35" fmla="*/ 62881 h 662874"/>
                    <a:gd name="connsiteX36" fmla="*/ 482091 w 652395"/>
                    <a:gd name="connsiteY36" fmla="*/ 68121 h 662874"/>
                    <a:gd name="connsiteX37" fmla="*/ 495191 w 652395"/>
                    <a:gd name="connsiteY37" fmla="*/ 91702 h 662874"/>
                    <a:gd name="connsiteX38" fmla="*/ 500431 w 652395"/>
                    <a:gd name="connsiteY38" fmla="*/ 107422 h 662874"/>
                    <a:gd name="connsiteX39" fmla="*/ 503051 w 652395"/>
                    <a:gd name="connsiteY39" fmla="*/ 115282 h 662874"/>
                    <a:gd name="connsiteX40" fmla="*/ 505672 w 652395"/>
                    <a:gd name="connsiteY40" fmla="*/ 125762 h 662874"/>
                    <a:gd name="connsiteX41" fmla="*/ 508292 w 652395"/>
                    <a:gd name="connsiteY41" fmla="*/ 133622 h 662874"/>
                    <a:gd name="connsiteX42" fmla="*/ 516152 w 652395"/>
                    <a:gd name="connsiteY42" fmla="*/ 136243 h 662874"/>
                    <a:gd name="connsiteX43" fmla="*/ 524012 w 652395"/>
                    <a:gd name="connsiteY43" fmla="*/ 141483 h 662874"/>
                    <a:gd name="connsiteX44" fmla="*/ 539732 w 652395"/>
                    <a:gd name="connsiteY44" fmla="*/ 144103 h 662874"/>
                    <a:gd name="connsiteX45" fmla="*/ 550212 w 652395"/>
                    <a:gd name="connsiteY45" fmla="*/ 146723 h 662874"/>
                    <a:gd name="connsiteX46" fmla="*/ 552833 w 652395"/>
                    <a:gd name="connsiteY46" fmla="*/ 157203 h 662874"/>
                    <a:gd name="connsiteX47" fmla="*/ 558073 w 652395"/>
                    <a:gd name="connsiteY47" fmla="*/ 186024 h 662874"/>
                    <a:gd name="connsiteX48" fmla="*/ 563313 w 652395"/>
                    <a:gd name="connsiteY48" fmla="*/ 193884 h 662874"/>
                    <a:gd name="connsiteX49" fmla="*/ 579033 w 652395"/>
                    <a:gd name="connsiteY49" fmla="*/ 206984 h 662874"/>
                    <a:gd name="connsiteX50" fmla="*/ 594753 w 652395"/>
                    <a:gd name="connsiteY50" fmla="*/ 212224 h 662874"/>
                    <a:gd name="connsiteX51" fmla="*/ 599994 w 652395"/>
                    <a:gd name="connsiteY51" fmla="*/ 217464 h 662874"/>
                    <a:gd name="connsiteX52" fmla="*/ 607854 w 652395"/>
                    <a:gd name="connsiteY52" fmla="*/ 220084 h 662874"/>
                    <a:gd name="connsiteX53" fmla="*/ 615714 w 652395"/>
                    <a:gd name="connsiteY53" fmla="*/ 225324 h 662874"/>
                    <a:gd name="connsiteX54" fmla="*/ 626194 w 652395"/>
                    <a:gd name="connsiteY54" fmla="*/ 235805 h 662874"/>
                    <a:gd name="connsiteX55" fmla="*/ 636674 w 652395"/>
                    <a:gd name="connsiteY55" fmla="*/ 251525 h 662874"/>
                    <a:gd name="connsiteX56" fmla="*/ 634054 w 652395"/>
                    <a:gd name="connsiteY56" fmla="*/ 259385 h 662874"/>
                    <a:gd name="connsiteX57" fmla="*/ 639294 w 652395"/>
                    <a:gd name="connsiteY57" fmla="*/ 282966 h 662874"/>
                    <a:gd name="connsiteX58" fmla="*/ 641914 w 652395"/>
                    <a:gd name="connsiteY58" fmla="*/ 345847 h 662874"/>
                    <a:gd name="connsiteX59" fmla="*/ 644535 w 652395"/>
                    <a:gd name="connsiteY59" fmla="*/ 353707 h 662874"/>
                    <a:gd name="connsiteX60" fmla="*/ 649775 w 652395"/>
                    <a:gd name="connsiteY60" fmla="*/ 400868 h 662874"/>
                    <a:gd name="connsiteX61" fmla="*/ 652395 w 652395"/>
                    <a:gd name="connsiteY61" fmla="*/ 408728 h 662874"/>
                    <a:gd name="connsiteX62" fmla="*/ 649775 w 652395"/>
                    <a:gd name="connsiteY62" fmla="*/ 427069 h 662874"/>
                    <a:gd name="connsiteX63" fmla="*/ 644535 w 652395"/>
                    <a:gd name="connsiteY63" fmla="*/ 434929 h 662874"/>
                    <a:gd name="connsiteX64" fmla="*/ 631434 w 652395"/>
                    <a:gd name="connsiteY64" fmla="*/ 445409 h 662874"/>
                    <a:gd name="connsiteX65" fmla="*/ 620954 w 652395"/>
                    <a:gd name="connsiteY65" fmla="*/ 458510 h 662874"/>
                    <a:gd name="connsiteX66" fmla="*/ 613094 w 652395"/>
                    <a:gd name="connsiteY66" fmla="*/ 463750 h 662874"/>
                    <a:gd name="connsiteX67" fmla="*/ 607854 w 652395"/>
                    <a:gd name="connsiteY67" fmla="*/ 471610 h 662874"/>
                    <a:gd name="connsiteX68" fmla="*/ 599994 w 652395"/>
                    <a:gd name="connsiteY68" fmla="*/ 476850 h 662874"/>
                    <a:gd name="connsiteX69" fmla="*/ 586893 w 652395"/>
                    <a:gd name="connsiteY69" fmla="*/ 487330 h 662874"/>
                    <a:gd name="connsiteX70" fmla="*/ 581653 w 652395"/>
                    <a:gd name="connsiteY70" fmla="*/ 503051 h 662874"/>
                    <a:gd name="connsiteX71" fmla="*/ 586893 w 652395"/>
                    <a:gd name="connsiteY71" fmla="*/ 521391 h 662874"/>
                    <a:gd name="connsiteX72" fmla="*/ 589513 w 652395"/>
                    <a:gd name="connsiteY72" fmla="*/ 539731 h 662874"/>
                    <a:gd name="connsiteX73" fmla="*/ 586893 w 652395"/>
                    <a:gd name="connsiteY73" fmla="*/ 547592 h 662874"/>
                    <a:gd name="connsiteX74" fmla="*/ 581653 w 652395"/>
                    <a:gd name="connsiteY74" fmla="*/ 571172 h 662874"/>
                    <a:gd name="connsiteX75" fmla="*/ 586893 w 652395"/>
                    <a:gd name="connsiteY75" fmla="*/ 586892 h 662874"/>
                    <a:gd name="connsiteX76" fmla="*/ 579033 w 652395"/>
                    <a:gd name="connsiteY76" fmla="*/ 594753 h 662874"/>
                    <a:gd name="connsiteX77" fmla="*/ 555453 w 652395"/>
                    <a:gd name="connsiteY77" fmla="*/ 605233 h 662874"/>
                    <a:gd name="connsiteX78" fmla="*/ 550212 w 652395"/>
                    <a:gd name="connsiteY78" fmla="*/ 610473 h 662874"/>
                    <a:gd name="connsiteX79" fmla="*/ 534492 w 652395"/>
                    <a:gd name="connsiteY79" fmla="*/ 615713 h 662874"/>
                    <a:gd name="connsiteX80" fmla="*/ 518772 w 652395"/>
                    <a:gd name="connsiteY80" fmla="*/ 620953 h 662874"/>
                    <a:gd name="connsiteX81" fmla="*/ 503051 w 652395"/>
                    <a:gd name="connsiteY81" fmla="*/ 626193 h 662874"/>
                    <a:gd name="connsiteX82" fmla="*/ 495191 w 652395"/>
                    <a:gd name="connsiteY82" fmla="*/ 628813 h 662874"/>
                    <a:gd name="connsiteX83" fmla="*/ 484711 w 652395"/>
                    <a:gd name="connsiteY83" fmla="*/ 631433 h 662874"/>
                    <a:gd name="connsiteX84" fmla="*/ 476851 w 652395"/>
                    <a:gd name="connsiteY84" fmla="*/ 634053 h 662874"/>
                    <a:gd name="connsiteX85" fmla="*/ 455890 w 652395"/>
                    <a:gd name="connsiteY85" fmla="*/ 636673 h 662874"/>
                    <a:gd name="connsiteX86" fmla="*/ 424450 w 652395"/>
                    <a:gd name="connsiteY86" fmla="*/ 641914 h 662874"/>
                    <a:gd name="connsiteX87" fmla="*/ 408729 w 652395"/>
                    <a:gd name="connsiteY87" fmla="*/ 647154 h 662874"/>
                    <a:gd name="connsiteX88" fmla="*/ 400869 w 652395"/>
                    <a:gd name="connsiteY88" fmla="*/ 649774 h 662874"/>
                    <a:gd name="connsiteX89" fmla="*/ 379909 w 652395"/>
                    <a:gd name="connsiteY89" fmla="*/ 655014 h 662874"/>
                    <a:gd name="connsiteX90" fmla="*/ 364188 w 652395"/>
                    <a:gd name="connsiteY90" fmla="*/ 660254 h 662874"/>
                    <a:gd name="connsiteX91" fmla="*/ 356328 w 652395"/>
                    <a:gd name="connsiteY91" fmla="*/ 662874 h 662874"/>
                    <a:gd name="connsiteX92" fmla="*/ 317027 w 652395"/>
                    <a:gd name="connsiteY92" fmla="*/ 660254 h 662874"/>
                    <a:gd name="connsiteX93" fmla="*/ 309167 w 652395"/>
                    <a:gd name="connsiteY93" fmla="*/ 657634 h 662874"/>
                    <a:gd name="connsiteX94" fmla="*/ 306547 w 652395"/>
                    <a:gd name="connsiteY94" fmla="*/ 649774 h 662874"/>
                    <a:gd name="connsiteX95" fmla="*/ 290827 w 652395"/>
                    <a:gd name="connsiteY95" fmla="*/ 644534 h 662874"/>
                    <a:gd name="connsiteX96" fmla="*/ 282967 w 652395"/>
                    <a:gd name="connsiteY96" fmla="*/ 641914 h 662874"/>
                    <a:gd name="connsiteX97" fmla="*/ 235806 w 652395"/>
                    <a:gd name="connsiteY97" fmla="*/ 636673 h 662874"/>
                    <a:gd name="connsiteX98" fmla="*/ 230565 w 652395"/>
                    <a:gd name="connsiteY98" fmla="*/ 631433 h 662874"/>
                    <a:gd name="connsiteX99" fmla="*/ 217465 w 652395"/>
                    <a:gd name="connsiteY99" fmla="*/ 628813 h 662874"/>
                    <a:gd name="connsiteX100" fmla="*/ 212225 w 652395"/>
                    <a:gd name="connsiteY100" fmla="*/ 613093 h 662874"/>
                    <a:gd name="connsiteX101" fmla="*/ 214845 w 652395"/>
                    <a:gd name="connsiteY101" fmla="*/ 571172 h 662874"/>
                    <a:gd name="connsiteX102" fmla="*/ 222705 w 652395"/>
                    <a:gd name="connsiteY102" fmla="*/ 531871 h 662874"/>
                    <a:gd name="connsiteX103" fmla="*/ 233186 w 652395"/>
                    <a:gd name="connsiteY103" fmla="*/ 518771 h 662874"/>
                    <a:gd name="connsiteX104" fmla="*/ 238426 w 652395"/>
                    <a:gd name="connsiteY104" fmla="*/ 503051 h 662874"/>
                    <a:gd name="connsiteX105" fmla="*/ 241046 w 652395"/>
                    <a:gd name="connsiteY105" fmla="*/ 495190 h 662874"/>
                    <a:gd name="connsiteX106" fmla="*/ 246286 w 652395"/>
                    <a:gd name="connsiteY106" fmla="*/ 487330 h 662874"/>
                    <a:gd name="connsiteX107" fmla="*/ 251526 w 652395"/>
                    <a:gd name="connsiteY107" fmla="*/ 468990 h 662874"/>
                    <a:gd name="connsiteX108" fmla="*/ 248906 w 652395"/>
                    <a:gd name="connsiteY108" fmla="*/ 434929 h 662874"/>
                    <a:gd name="connsiteX109" fmla="*/ 243666 w 652395"/>
                    <a:gd name="connsiteY109" fmla="*/ 419209 h 662874"/>
                    <a:gd name="connsiteX110" fmla="*/ 220085 w 652395"/>
                    <a:gd name="connsiteY110" fmla="*/ 411349 h 662874"/>
                    <a:gd name="connsiteX111" fmla="*/ 212225 w 652395"/>
                    <a:gd name="connsiteY111" fmla="*/ 408728 h 662874"/>
                    <a:gd name="connsiteX112" fmla="*/ 206985 w 652395"/>
                    <a:gd name="connsiteY112" fmla="*/ 400868 h 662874"/>
                    <a:gd name="connsiteX113" fmla="*/ 196505 w 652395"/>
                    <a:gd name="connsiteY113" fmla="*/ 398248 h 662874"/>
                    <a:gd name="connsiteX114" fmla="*/ 188645 w 652395"/>
                    <a:gd name="connsiteY114" fmla="*/ 395628 h 662874"/>
                    <a:gd name="connsiteX115" fmla="*/ 167684 w 652395"/>
                    <a:gd name="connsiteY115" fmla="*/ 385148 h 662874"/>
                    <a:gd name="connsiteX116" fmla="*/ 167684 w 652395"/>
                    <a:gd name="connsiteY116" fmla="*/ 385148 h 662874"/>
                    <a:gd name="connsiteX117" fmla="*/ 159824 w 652395"/>
                    <a:gd name="connsiteY117" fmla="*/ 379908 h 662874"/>
                    <a:gd name="connsiteX118" fmla="*/ 151964 w 652395"/>
                    <a:gd name="connsiteY118" fmla="*/ 372048 h 662874"/>
                    <a:gd name="connsiteX119" fmla="*/ 144104 w 652395"/>
                    <a:gd name="connsiteY119" fmla="*/ 369428 h 662874"/>
                    <a:gd name="connsiteX120" fmla="*/ 136243 w 652395"/>
                    <a:gd name="connsiteY120" fmla="*/ 356327 h 662874"/>
                    <a:gd name="connsiteX121" fmla="*/ 131003 w 652395"/>
                    <a:gd name="connsiteY121" fmla="*/ 348467 h 662874"/>
                    <a:gd name="connsiteX122" fmla="*/ 117903 w 652395"/>
                    <a:gd name="connsiteY122" fmla="*/ 324887 h 662874"/>
                    <a:gd name="connsiteX123" fmla="*/ 110043 w 652395"/>
                    <a:gd name="connsiteY123" fmla="*/ 322267 h 662874"/>
                    <a:gd name="connsiteX124" fmla="*/ 102183 w 652395"/>
                    <a:gd name="connsiteY124" fmla="*/ 306546 h 662874"/>
                    <a:gd name="connsiteX125" fmla="*/ 96943 w 652395"/>
                    <a:gd name="connsiteY125" fmla="*/ 298686 h 662874"/>
                    <a:gd name="connsiteX126" fmla="*/ 94323 w 652395"/>
                    <a:gd name="connsiteY126" fmla="*/ 290826 h 662874"/>
                    <a:gd name="connsiteX127" fmla="*/ 89082 w 652395"/>
                    <a:gd name="connsiteY127" fmla="*/ 285586 h 662874"/>
                    <a:gd name="connsiteX128" fmla="*/ 78602 w 652395"/>
                    <a:gd name="connsiteY128" fmla="*/ 269865 h 662874"/>
                    <a:gd name="connsiteX129" fmla="*/ 73362 w 652395"/>
                    <a:gd name="connsiteY129" fmla="*/ 262005 h 662874"/>
                    <a:gd name="connsiteX130" fmla="*/ 62882 w 652395"/>
                    <a:gd name="connsiteY130" fmla="*/ 238425 h 662874"/>
                    <a:gd name="connsiteX131" fmla="*/ 60262 w 652395"/>
                    <a:gd name="connsiteY131" fmla="*/ 220084 h 662874"/>
                    <a:gd name="connsiteX132" fmla="*/ 52402 w 652395"/>
                    <a:gd name="connsiteY132" fmla="*/ 196504 h 662874"/>
                    <a:gd name="connsiteX133" fmla="*/ 49782 w 652395"/>
                    <a:gd name="connsiteY133" fmla="*/ 188644 h 662874"/>
                    <a:gd name="connsiteX134" fmla="*/ 47161 w 652395"/>
                    <a:gd name="connsiteY134" fmla="*/ 178163 h 662874"/>
                    <a:gd name="connsiteX135" fmla="*/ 41921 w 652395"/>
                    <a:gd name="connsiteY135" fmla="*/ 162443 h 662874"/>
                    <a:gd name="connsiteX136" fmla="*/ 39301 w 652395"/>
                    <a:gd name="connsiteY136" fmla="*/ 141483 h 662874"/>
                    <a:gd name="connsiteX137" fmla="*/ 36681 w 652395"/>
                    <a:gd name="connsiteY137" fmla="*/ 107422 h 662874"/>
                    <a:gd name="connsiteX138" fmla="*/ 34061 w 652395"/>
                    <a:gd name="connsiteY138" fmla="*/ 96942 h 662874"/>
                    <a:gd name="connsiteX139" fmla="*/ 31441 w 652395"/>
                    <a:gd name="connsiteY139" fmla="*/ 81221 h 662874"/>
                    <a:gd name="connsiteX140" fmla="*/ 28821 w 652395"/>
                    <a:gd name="connsiteY140" fmla="*/ 70741 h 662874"/>
                    <a:gd name="connsiteX141" fmla="*/ 23581 w 652395"/>
                    <a:gd name="connsiteY141" fmla="*/ 49781 h 662874"/>
                    <a:gd name="connsiteX142" fmla="*/ 18341 w 652395"/>
                    <a:gd name="connsiteY142" fmla="*/ 41920 h 662874"/>
                    <a:gd name="connsiteX143" fmla="*/ 15721 w 652395"/>
                    <a:gd name="connsiteY143" fmla="*/ 34060 h 662874"/>
                    <a:gd name="connsiteX144" fmla="*/ 5241 w 652395"/>
                    <a:gd name="connsiteY144" fmla="*/ 10480 h 662874"/>
                    <a:gd name="connsiteX145" fmla="*/ 0 w 652395"/>
                    <a:gd name="connsiteY145" fmla="*/ 10480 h 662874"/>
                    <a:gd name="connsiteX0" fmla="*/ 0 w 652395"/>
                    <a:gd name="connsiteY0" fmla="*/ 16669 h 669063"/>
                    <a:gd name="connsiteX1" fmla="*/ 25723 w 652395"/>
                    <a:gd name="connsiteY1" fmla="*/ 12861 h 669063"/>
                    <a:gd name="connsiteX2" fmla="*/ 55022 w 652395"/>
                    <a:gd name="connsiteY2" fmla="*/ 32389 h 669063"/>
                    <a:gd name="connsiteX3" fmla="*/ 60262 w 652395"/>
                    <a:gd name="connsiteY3" fmla="*/ 40249 h 669063"/>
                    <a:gd name="connsiteX4" fmla="*/ 62882 w 652395"/>
                    <a:gd name="connsiteY4" fmla="*/ 55970 h 669063"/>
                    <a:gd name="connsiteX5" fmla="*/ 70742 w 652395"/>
                    <a:gd name="connsiteY5" fmla="*/ 71690 h 669063"/>
                    <a:gd name="connsiteX6" fmla="*/ 78602 w 652395"/>
                    <a:gd name="connsiteY6" fmla="*/ 76930 h 669063"/>
                    <a:gd name="connsiteX7" fmla="*/ 89082 w 652395"/>
                    <a:gd name="connsiteY7" fmla="*/ 90030 h 669063"/>
                    <a:gd name="connsiteX8" fmla="*/ 110043 w 652395"/>
                    <a:gd name="connsiteY8" fmla="*/ 105751 h 669063"/>
                    <a:gd name="connsiteX9" fmla="*/ 151964 w 652395"/>
                    <a:gd name="connsiteY9" fmla="*/ 113611 h 669063"/>
                    <a:gd name="connsiteX10" fmla="*/ 167684 w 652395"/>
                    <a:gd name="connsiteY10" fmla="*/ 118851 h 669063"/>
                    <a:gd name="connsiteX11" fmla="*/ 183404 w 652395"/>
                    <a:gd name="connsiteY11" fmla="*/ 126711 h 669063"/>
                    <a:gd name="connsiteX12" fmla="*/ 188645 w 652395"/>
                    <a:gd name="connsiteY12" fmla="*/ 131951 h 669063"/>
                    <a:gd name="connsiteX13" fmla="*/ 233186 w 652395"/>
                    <a:gd name="connsiteY13" fmla="*/ 134571 h 669063"/>
                    <a:gd name="connsiteX14" fmla="*/ 241046 w 652395"/>
                    <a:gd name="connsiteY14" fmla="*/ 129331 h 669063"/>
                    <a:gd name="connsiteX15" fmla="*/ 246286 w 652395"/>
                    <a:gd name="connsiteY15" fmla="*/ 121471 h 669063"/>
                    <a:gd name="connsiteX16" fmla="*/ 254146 w 652395"/>
                    <a:gd name="connsiteY16" fmla="*/ 118851 h 669063"/>
                    <a:gd name="connsiteX17" fmla="*/ 262006 w 652395"/>
                    <a:gd name="connsiteY17" fmla="*/ 110991 h 669063"/>
                    <a:gd name="connsiteX18" fmla="*/ 269866 w 652395"/>
                    <a:gd name="connsiteY18" fmla="*/ 105751 h 669063"/>
                    <a:gd name="connsiteX19" fmla="*/ 272486 w 652395"/>
                    <a:gd name="connsiteY19" fmla="*/ 97891 h 669063"/>
                    <a:gd name="connsiteX20" fmla="*/ 285587 w 652395"/>
                    <a:gd name="connsiteY20" fmla="*/ 84790 h 669063"/>
                    <a:gd name="connsiteX21" fmla="*/ 298687 w 652395"/>
                    <a:gd name="connsiteY21" fmla="*/ 71690 h 669063"/>
                    <a:gd name="connsiteX22" fmla="*/ 317027 w 652395"/>
                    <a:gd name="connsiteY22" fmla="*/ 53350 h 669063"/>
                    <a:gd name="connsiteX23" fmla="*/ 330128 w 652395"/>
                    <a:gd name="connsiteY23" fmla="*/ 40249 h 669063"/>
                    <a:gd name="connsiteX24" fmla="*/ 337988 w 652395"/>
                    <a:gd name="connsiteY24" fmla="*/ 24529 h 669063"/>
                    <a:gd name="connsiteX25" fmla="*/ 340608 w 652395"/>
                    <a:gd name="connsiteY25" fmla="*/ 16669 h 669063"/>
                    <a:gd name="connsiteX26" fmla="*/ 348468 w 652395"/>
                    <a:gd name="connsiteY26" fmla="*/ 14049 h 669063"/>
                    <a:gd name="connsiteX27" fmla="*/ 364188 w 652395"/>
                    <a:gd name="connsiteY27" fmla="*/ 6189 h 669063"/>
                    <a:gd name="connsiteX28" fmla="*/ 387769 w 652395"/>
                    <a:gd name="connsiteY28" fmla="*/ 8809 h 669063"/>
                    <a:gd name="connsiteX29" fmla="*/ 403489 w 652395"/>
                    <a:gd name="connsiteY29" fmla="*/ 16669 h 669063"/>
                    <a:gd name="connsiteX30" fmla="*/ 411349 w 652395"/>
                    <a:gd name="connsiteY30" fmla="*/ 19289 h 669063"/>
                    <a:gd name="connsiteX31" fmla="*/ 416590 w 652395"/>
                    <a:gd name="connsiteY31" fmla="*/ 24529 h 669063"/>
                    <a:gd name="connsiteX32" fmla="*/ 436833 w 652395"/>
                    <a:gd name="connsiteY32" fmla="*/ 28104 h 669063"/>
                    <a:gd name="connsiteX33" fmla="*/ 450173 w 652395"/>
                    <a:gd name="connsiteY33" fmla="*/ 36443 h 669063"/>
                    <a:gd name="connsiteX34" fmla="*/ 461131 w 652395"/>
                    <a:gd name="connsiteY34" fmla="*/ 55970 h 669063"/>
                    <a:gd name="connsiteX35" fmla="*/ 474231 w 652395"/>
                    <a:gd name="connsiteY35" fmla="*/ 69070 h 669063"/>
                    <a:gd name="connsiteX36" fmla="*/ 482091 w 652395"/>
                    <a:gd name="connsiteY36" fmla="*/ 74310 h 669063"/>
                    <a:gd name="connsiteX37" fmla="*/ 495191 w 652395"/>
                    <a:gd name="connsiteY37" fmla="*/ 97891 h 669063"/>
                    <a:gd name="connsiteX38" fmla="*/ 500431 w 652395"/>
                    <a:gd name="connsiteY38" fmla="*/ 113611 h 669063"/>
                    <a:gd name="connsiteX39" fmla="*/ 503051 w 652395"/>
                    <a:gd name="connsiteY39" fmla="*/ 121471 h 669063"/>
                    <a:gd name="connsiteX40" fmla="*/ 505672 w 652395"/>
                    <a:gd name="connsiteY40" fmla="*/ 131951 h 669063"/>
                    <a:gd name="connsiteX41" fmla="*/ 508292 w 652395"/>
                    <a:gd name="connsiteY41" fmla="*/ 139811 h 669063"/>
                    <a:gd name="connsiteX42" fmla="*/ 516152 w 652395"/>
                    <a:gd name="connsiteY42" fmla="*/ 142432 h 669063"/>
                    <a:gd name="connsiteX43" fmla="*/ 524012 w 652395"/>
                    <a:gd name="connsiteY43" fmla="*/ 147672 h 669063"/>
                    <a:gd name="connsiteX44" fmla="*/ 539732 w 652395"/>
                    <a:gd name="connsiteY44" fmla="*/ 150292 h 669063"/>
                    <a:gd name="connsiteX45" fmla="*/ 550212 w 652395"/>
                    <a:gd name="connsiteY45" fmla="*/ 152912 h 669063"/>
                    <a:gd name="connsiteX46" fmla="*/ 552833 w 652395"/>
                    <a:gd name="connsiteY46" fmla="*/ 163392 h 669063"/>
                    <a:gd name="connsiteX47" fmla="*/ 558073 w 652395"/>
                    <a:gd name="connsiteY47" fmla="*/ 192213 h 669063"/>
                    <a:gd name="connsiteX48" fmla="*/ 563313 w 652395"/>
                    <a:gd name="connsiteY48" fmla="*/ 200073 h 669063"/>
                    <a:gd name="connsiteX49" fmla="*/ 579033 w 652395"/>
                    <a:gd name="connsiteY49" fmla="*/ 213173 h 669063"/>
                    <a:gd name="connsiteX50" fmla="*/ 594753 w 652395"/>
                    <a:gd name="connsiteY50" fmla="*/ 218413 h 669063"/>
                    <a:gd name="connsiteX51" fmla="*/ 599994 w 652395"/>
                    <a:gd name="connsiteY51" fmla="*/ 223653 h 669063"/>
                    <a:gd name="connsiteX52" fmla="*/ 607854 w 652395"/>
                    <a:gd name="connsiteY52" fmla="*/ 226273 h 669063"/>
                    <a:gd name="connsiteX53" fmla="*/ 615714 w 652395"/>
                    <a:gd name="connsiteY53" fmla="*/ 231513 h 669063"/>
                    <a:gd name="connsiteX54" fmla="*/ 626194 w 652395"/>
                    <a:gd name="connsiteY54" fmla="*/ 241994 h 669063"/>
                    <a:gd name="connsiteX55" fmla="*/ 636674 w 652395"/>
                    <a:gd name="connsiteY55" fmla="*/ 257714 h 669063"/>
                    <a:gd name="connsiteX56" fmla="*/ 634054 w 652395"/>
                    <a:gd name="connsiteY56" fmla="*/ 265574 h 669063"/>
                    <a:gd name="connsiteX57" fmla="*/ 639294 w 652395"/>
                    <a:gd name="connsiteY57" fmla="*/ 289155 h 669063"/>
                    <a:gd name="connsiteX58" fmla="*/ 641914 w 652395"/>
                    <a:gd name="connsiteY58" fmla="*/ 352036 h 669063"/>
                    <a:gd name="connsiteX59" fmla="*/ 644535 w 652395"/>
                    <a:gd name="connsiteY59" fmla="*/ 359896 h 669063"/>
                    <a:gd name="connsiteX60" fmla="*/ 649775 w 652395"/>
                    <a:gd name="connsiteY60" fmla="*/ 407057 h 669063"/>
                    <a:gd name="connsiteX61" fmla="*/ 652395 w 652395"/>
                    <a:gd name="connsiteY61" fmla="*/ 414917 h 669063"/>
                    <a:gd name="connsiteX62" fmla="*/ 649775 w 652395"/>
                    <a:gd name="connsiteY62" fmla="*/ 433258 h 669063"/>
                    <a:gd name="connsiteX63" fmla="*/ 644535 w 652395"/>
                    <a:gd name="connsiteY63" fmla="*/ 441118 h 669063"/>
                    <a:gd name="connsiteX64" fmla="*/ 631434 w 652395"/>
                    <a:gd name="connsiteY64" fmla="*/ 451598 h 669063"/>
                    <a:gd name="connsiteX65" fmla="*/ 620954 w 652395"/>
                    <a:gd name="connsiteY65" fmla="*/ 464699 h 669063"/>
                    <a:gd name="connsiteX66" fmla="*/ 613094 w 652395"/>
                    <a:gd name="connsiteY66" fmla="*/ 469939 h 669063"/>
                    <a:gd name="connsiteX67" fmla="*/ 607854 w 652395"/>
                    <a:gd name="connsiteY67" fmla="*/ 477799 h 669063"/>
                    <a:gd name="connsiteX68" fmla="*/ 599994 w 652395"/>
                    <a:gd name="connsiteY68" fmla="*/ 483039 h 669063"/>
                    <a:gd name="connsiteX69" fmla="*/ 586893 w 652395"/>
                    <a:gd name="connsiteY69" fmla="*/ 493519 h 669063"/>
                    <a:gd name="connsiteX70" fmla="*/ 581653 w 652395"/>
                    <a:gd name="connsiteY70" fmla="*/ 509240 h 669063"/>
                    <a:gd name="connsiteX71" fmla="*/ 586893 w 652395"/>
                    <a:gd name="connsiteY71" fmla="*/ 527580 h 669063"/>
                    <a:gd name="connsiteX72" fmla="*/ 589513 w 652395"/>
                    <a:gd name="connsiteY72" fmla="*/ 545920 h 669063"/>
                    <a:gd name="connsiteX73" fmla="*/ 586893 w 652395"/>
                    <a:gd name="connsiteY73" fmla="*/ 553781 h 669063"/>
                    <a:gd name="connsiteX74" fmla="*/ 581653 w 652395"/>
                    <a:gd name="connsiteY74" fmla="*/ 577361 h 669063"/>
                    <a:gd name="connsiteX75" fmla="*/ 586893 w 652395"/>
                    <a:gd name="connsiteY75" fmla="*/ 593081 h 669063"/>
                    <a:gd name="connsiteX76" fmla="*/ 579033 w 652395"/>
                    <a:gd name="connsiteY76" fmla="*/ 600942 h 669063"/>
                    <a:gd name="connsiteX77" fmla="*/ 555453 w 652395"/>
                    <a:gd name="connsiteY77" fmla="*/ 611422 h 669063"/>
                    <a:gd name="connsiteX78" fmla="*/ 550212 w 652395"/>
                    <a:gd name="connsiteY78" fmla="*/ 616662 h 669063"/>
                    <a:gd name="connsiteX79" fmla="*/ 534492 w 652395"/>
                    <a:gd name="connsiteY79" fmla="*/ 621902 h 669063"/>
                    <a:gd name="connsiteX80" fmla="*/ 518772 w 652395"/>
                    <a:gd name="connsiteY80" fmla="*/ 627142 h 669063"/>
                    <a:gd name="connsiteX81" fmla="*/ 503051 w 652395"/>
                    <a:gd name="connsiteY81" fmla="*/ 632382 h 669063"/>
                    <a:gd name="connsiteX82" fmla="*/ 495191 w 652395"/>
                    <a:gd name="connsiteY82" fmla="*/ 635002 h 669063"/>
                    <a:gd name="connsiteX83" fmla="*/ 484711 w 652395"/>
                    <a:gd name="connsiteY83" fmla="*/ 637622 h 669063"/>
                    <a:gd name="connsiteX84" fmla="*/ 476851 w 652395"/>
                    <a:gd name="connsiteY84" fmla="*/ 640242 h 669063"/>
                    <a:gd name="connsiteX85" fmla="*/ 455890 w 652395"/>
                    <a:gd name="connsiteY85" fmla="*/ 642862 h 669063"/>
                    <a:gd name="connsiteX86" fmla="*/ 424450 w 652395"/>
                    <a:gd name="connsiteY86" fmla="*/ 648103 h 669063"/>
                    <a:gd name="connsiteX87" fmla="*/ 408729 w 652395"/>
                    <a:gd name="connsiteY87" fmla="*/ 653343 h 669063"/>
                    <a:gd name="connsiteX88" fmla="*/ 400869 w 652395"/>
                    <a:gd name="connsiteY88" fmla="*/ 655963 h 669063"/>
                    <a:gd name="connsiteX89" fmla="*/ 379909 w 652395"/>
                    <a:gd name="connsiteY89" fmla="*/ 661203 h 669063"/>
                    <a:gd name="connsiteX90" fmla="*/ 364188 w 652395"/>
                    <a:gd name="connsiteY90" fmla="*/ 666443 h 669063"/>
                    <a:gd name="connsiteX91" fmla="*/ 356328 w 652395"/>
                    <a:gd name="connsiteY91" fmla="*/ 669063 h 669063"/>
                    <a:gd name="connsiteX92" fmla="*/ 317027 w 652395"/>
                    <a:gd name="connsiteY92" fmla="*/ 666443 h 669063"/>
                    <a:gd name="connsiteX93" fmla="*/ 309167 w 652395"/>
                    <a:gd name="connsiteY93" fmla="*/ 663823 h 669063"/>
                    <a:gd name="connsiteX94" fmla="*/ 306547 w 652395"/>
                    <a:gd name="connsiteY94" fmla="*/ 655963 h 669063"/>
                    <a:gd name="connsiteX95" fmla="*/ 290827 w 652395"/>
                    <a:gd name="connsiteY95" fmla="*/ 650723 h 669063"/>
                    <a:gd name="connsiteX96" fmla="*/ 282967 w 652395"/>
                    <a:gd name="connsiteY96" fmla="*/ 648103 h 669063"/>
                    <a:gd name="connsiteX97" fmla="*/ 235806 w 652395"/>
                    <a:gd name="connsiteY97" fmla="*/ 642862 h 669063"/>
                    <a:gd name="connsiteX98" fmla="*/ 230565 w 652395"/>
                    <a:gd name="connsiteY98" fmla="*/ 637622 h 669063"/>
                    <a:gd name="connsiteX99" fmla="*/ 217465 w 652395"/>
                    <a:gd name="connsiteY99" fmla="*/ 635002 h 669063"/>
                    <a:gd name="connsiteX100" fmla="*/ 212225 w 652395"/>
                    <a:gd name="connsiteY100" fmla="*/ 619282 h 669063"/>
                    <a:gd name="connsiteX101" fmla="*/ 214845 w 652395"/>
                    <a:gd name="connsiteY101" fmla="*/ 577361 h 669063"/>
                    <a:gd name="connsiteX102" fmla="*/ 222705 w 652395"/>
                    <a:gd name="connsiteY102" fmla="*/ 538060 h 669063"/>
                    <a:gd name="connsiteX103" fmla="*/ 233186 w 652395"/>
                    <a:gd name="connsiteY103" fmla="*/ 524960 h 669063"/>
                    <a:gd name="connsiteX104" fmla="*/ 238426 w 652395"/>
                    <a:gd name="connsiteY104" fmla="*/ 509240 h 669063"/>
                    <a:gd name="connsiteX105" fmla="*/ 241046 w 652395"/>
                    <a:gd name="connsiteY105" fmla="*/ 501379 h 669063"/>
                    <a:gd name="connsiteX106" fmla="*/ 246286 w 652395"/>
                    <a:gd name="connsiteY106" fmla="*/ 493519 h 669063"/>
                    <a:gd name="connsiteX107" fmla="*/ 251526 w 652395"/>
                    <a:gd name="connsiteY107" fmla="*/ 475179 h 669063"/>
                    <a:gd name="connsiteX108" fmla="*/ 248906 w 652395"/>
                    <a:gd name="connsiteY108" fmla="*/ 441118 h 669063"/>
                    <a:gd name="connsiteX109" fmla="*/ 243666 w 652395"/>
                    <a:gd name="connsiteY109" fmla="*/ 425398 h 669063"/>
                    <a:gd name="connsiteX110" fmla="*/ 220085 w 652395"/>
                    <a:gd name="connsiteY110" fmla="*/ 417538 h 669063"/>
                    <a:gd name="connsiteX111" fmla="*/ 212225 w 652395"/>
                    <a:gd name="connsiteY111" fmla="*/ 414917 h 669063"/>
                    <a:gd name="connsiteX112" fmla="*/ 206985 w 652395"/>
                    <a:gd name="connsiteY112" fmla="*/ 407057 h 669063"/>
                    <a:gd name="connsiteX113" fmla="*/ 196505 w 652395"/>
                    <a:gd name="connsiteY113" fmla="*/ 404437 h 669063"/>
                    <a:gd name="connsiteX114" fmla="*/ 188645 w 652395"/>
                    <a:gd name="connsiteY114" fmla="*/ 401817 h 669063"/>
                    <a:gd name="connsiteX115" fmla="*/ 167684 w 652395"/>
                    <a:gd name="connsiteY115" fmla="*/ 391337 h 669063"/>
                    <a:gd name="connsiteX116" fmla="*/ 167684 w 652395"/>
                    <a:gd name="connsiteY116" fmla="*/ 391337 h 669063"/>
                    <a:gd name="connsiteX117" fmla="*/ 159824 w 652395"/>
                    <a:gd name="connsiteY117" fmla="*/ 386097 h 669063"/>
                    <a:gd name="connsiteX118" fmla="*/ 151964 w 652395"/>
                    <a:gd name="connsiteY118" fmla="*/ 378237 h 669063"/>
                    <a:gd name="connsiteX119" fmla="*/ 144104 w 652395"/>
                    <a:gd name="connsiteY119" fmla="*/ 375617 h 669063"/>
                    <a:gd name="connsiteX120" fmla="*/ 136243 w 652395"/>
                    <a:gd name="connsiteY120" fmla="*/ 362516 h 669063"/>
                    <a:gd name="connsiteX121" fmla="*/ 131003 w 652395"/>
                    <a:gd name="connsiteY121" fmla="*/ 354656 h 669063"/>
                    <a:gd name="connsiteX122" fmla="*/ 117903 w 652395"/>
                    <a:gd name="connsiteY122" fmla="*/ 331076 h 669063"/>
                    <a:gd name="connsiteX123" fmla="*/ 110043 w 652395"/>
                    <a:gd name="connsiteY123" fmla="*/ 328456 h 669063"/>
                    <a:gd name="connsiteX124" fmla="*/ 102183 w 652395"/>
                    <a:gd name="connsiteY124" fmla="*/ 312735 h 669063"/>
                    <a:gd name="connsiteX125" fmla="*/ 96943 w 652395"/>
                    <a:gd name="connsiteY125" fmla="*/ 304875 h 669063"/>
                    <a:gd name="connsiteX126" fmla="*/ 94323 w 652395"/>
                    <a:gd name="connsiteY126" fmla="*/ 297015 h 669063"/>
                    <a:gd name="connsiteX127" fmla="*/ 89082 w 652395"/>
                    <a:gd name="connsiteY127" fmla="*/ 291775 h 669063"/>
                    <a:gd name="connsiteX128" fmla="*/ 78602 w 652395"/>
                    <a:gd name="connsiteY128" fmla="*/ 276054 h 669063"/>
                    <a:gd name="connsiteX129" fmla="*/ 73362 w 652395"/>
                    <a:gd name="connsiteY129" fmla="*/ 268194 h 669063"/>
                    <a:gd name="connsiteX130" fmla="*/ 62882 w 652395"/>
                    <a:gd name="connsiteY130" fmla="*/ 244614 h 669063"/>
                    <a:gd name="connsiteX131" fmla="*/ 60262 w 652395"/>
                    <a:gd name="connsiteY131" fmla="*/ 226273 h 669063"/>
                    <a:gd name="connsiteX132" fmla="*/ 52402 w 652395"/>
                    <a:gd name="connsiteY132" fmla="*/ 202693 h 669063"/>
                    <a:gd name="connsiteX133" fmla="*/ 49782 w 652395"/>
                    <a:gd name="connsiteY133" fmla="*/ 194833 h 669063"/>
                    <a:gd name="connsiteX134" fmla="*/ 47161 w 652395"/>
                    <a:gd name="connsiteY134" fmla="*/ 184352 h 669063"/>
                    <a:gd name="connsiteX135" fmla="*/ 41921 w 652395"/>
                    <a:gd name="connsiteY135" fmla="*/ 168632 h 669063"/>
                    <a:gd name="connsiteX136" fmla="*/ 39301 w 652395"/>
                    <a:gd name="connsiteY136" fmla="*/ 147672 h 669063"/>
                    <a:gd name="connsiteX137" fmla="*/ 36681 w 652395"/>
                    <a:gd name="connsiteY137" fmla="*/ 113611 h 669063"/>
                    <a:gd name="connsiteX138" fmla="*/ 34061 w 652395"/>
                    <a:gd name="connsiteY138" fmla="*/ 103131 h 669063"/>
                    <a:gd name="connsiteX139" fmla="*/ 31441 w 652395"/>
                    <a:gd name="connsiteY139" fmla="*/ 87410 h 669063"/>
                    <a:gd name="connsiteX140" fmla="*/ 28821 w 652395"/>
                    <a:gd name="connsiteY140" fmla="*/ 76930 h 669063"/>
                    <a:gd name="connsiteX141" fmla="*/ 23581 w 652395"/>
                    <a:gd name="connsiteY141" fmla="*/ 55970 h 669063"/>
                    <a:gd name="connsiteX142" fmla="*/ 18341 w 652395"/>
                    <a:gd name="connsiteY142" fmla="*/ 48109 h 669063"/>
                    <a:gd name="connsiteX143" fmla="*/ 15721 w 652395"/>
                    <a:gd name="connsiteY143" fmla="*/ 40249 h 669063"/>
                    <a:gd name="connsiteX144" fmla="*/ 5241 w 652395"/>
                    <a:gd name="connsiteY144" fmla="*/ 0 h 669063"/>
                    <a:gd name="connsiteX145" fmla="*/ 0 w 652395"/>
                    <a:gd name="connsiteY145" fmla="*/ 16669 h 669063"/>
                    <a:gd name="connsiteX0" fmla="*/ 0 w 656003"/>
                    <a:gd name="connsiteY0" fmla="*/ 16669 h 669063"/>
                    <a:gd name="connsiteX1" fmla="*/ 25723 w 656003"/>
                    <a:gd name="connsiteY1" fmla="*/ 12861 h 669063"/>
                    <a:gd name="connsiteX2" fmla="*/ 55022 w 656003"/>
                    <a:gd name="connsiteY2" fmla="*/ 32389 h 669063"/>
                    <a:gd name="connsiteX3" fmla="*/ 60262 w 656003"/>
                    <a:gd name="connsiteY3" fmla="*/ 40249 h 669063"/>
                    <a:gd name="connsiteX4" fmla="*/ 62882 w 656003"/>
                    <a:gd name="connsiteY4" fmla="*/ 55970 h 669063"/>
                    <a:gd name="connsiteX5" fmla="*/ 70742 w 656003"/>
                    <a:gd name="connsiteY5" fmla="*/ 71690 h 669063"/>
                    <a:gd name="connsiteX6" fmla="*/ 78602 w 656003"/>
                    <a:gd name="connsiteY6" fmla="*/ 76930 h 669063"/>
                    <a:gd name="connsiteX7" fmla="*/ 89082 w 656003"/>
                    <a:gd name="connsiteY7" fmla="*/ 90030 h 669063"/>
                    <a:gd name="connsiteX8" fmla="*/ 110043 w 656003"/>
                    <a:gd name="connsiteY8" fmla="*/ 105751 h 669063"/>
                    <a:gd name="connsiteX9" fmla="*/ 151964 w 656003"/>
                    <a:gd name="connsiteY9" fmla="*/ 113611 h 669063"/>
                    <a:gd name="connsiteX10" fmla="*/ 167684 w 656003"/>
                    <a:gd name="connsiteY10" fmla="*/ 118851 h 669063"/>
                    <a:gd name="connsiteX11" fmla="*/ 183404 w 656003"/>
                    <a:gd name="connsiteY11" fmla="*/ 126711 h 669063"/>
                    <a:gd name="connsiteX12" fmla="*/ 188645 w 656003"/>
                    <a:gd name="connsiteY12" fmla="*/ 131951 h 669063"/>
                    <a:gd name="connsiteX13" fmla="*/ 233186 w 656003"/>
                    <a:gd name="connsiteY13" fmla="*/ 134571 h 669063"/>
                    <a:gd name="connsiteX14" fmla="*/ 241046 w 656003"/>
                    <a:gd name="connsiteY14" fmla="*/ 129331 h 669063"/>
                    <a:gd name="connsiteX15" fmla="*/ 246286 w 656003"/>
                    <a:gd name="connsiteY15" fmla="*/ 121471 h 669063"/>
                    <a:gd name="connsiteX16" fmla="*/ 254146 w 656003"/>
                    <a:gd name="connsiteY16" fmla="*/ 118851 h 669063"/>
                    <a:gd name="connsiteX17" fmla="*/ 262006 w 656003"/>
                    <a:gd name="connsiteY17" fmla="*/ 110991 h 669063"/>
                    <a:gd name="connsiteX18" fmla="*/ 269866 w 656003"/>
                    <a:gd name="connsiteY18" fmla="*/ 105751 h 669063"/>
                    <a:gd name="connsiteX19" fmla="*/ 272486 w 656003"/>
                    <a:gd name="connsiteY19" fmla="*/ 97891 h 669063"/>
                    <a:gd name="connsiteX20" fmla="*/ 285587 w 656003"/>
                    <a:gd name="connsiteY20" fmla="*/ 84790 h 669063"/>
                    <a:gd name="connsiteX21" fmla="*/ 298687 w 656003"/>
                    <a:gd name="connsiteY21" fmla="*/ 71690 h 669063"/>
                    <a:gd name="connsiteX22" fmla="*/ 317027 w 656003"/>
                    <a:gd name="connsiteY22" fmla="*/ 53350 h 669063"/>
                    <a:gd name="connsiteX23" fmla="*/ 330128 w 656003"/>
                    <a:gd name="connsiteY23" fmla="*/ 40249 h 669063"/>
                    <a:gd name="connsiteX24" fmla="*/ 337988 w 656003"/>
                    <a:gd name="connsiteY24" fmla="*/ 24529 h 669063"/>
                    <a:gd name="connsiteX25" fmla="*/ 340608 w 656003"/>
                    <a:gd name="connsiteY25" fmla="*/ 16669 h 669063"/>
                    <a:gd name="connsiteX26" fmla="*/ 348468 w 656003"/>
                    <a:gd name="connsiteY26" fmla="*/ 14049 h 669063"/>
                    <a:gd name="connsiteX27" fmla="*/ 364188 w 656003"/>
                    <a:gd name="connsiteY27" fmla="*/ 6189 h 669063"/>
                    <a:gd name="connsiteX28" fmla="*/ 387769 w 656003"/>
                    <a:gd name="connsiteY28" fmla="*/ 8809 h 669063"/>
                    <a:gd name="connsiteX29" fmla="*/ 403489 w 656003"/>
                    <a:gd name="connsiteY29" fmla="*/ 16669 h 669063"/>
                    <a:gd name="connsiteX30" fmla="*/ 411349 w 656003"/>
                    <a:gd name="connsiteY30" fmla="*/ 19289 h 669063"/>
                    <a:gd name="connsiteX31" fmla="*/ 416590 w 656003"/>
                    <a:gd name="connsiteY31" fmla="*/ 24529 h 669063"/>
                    <a:gd name="connsiteX32" fmla="*/ 436833 w 656003"/>
                    <a:gd name="connsiteY32" fmla="*/ 28104 h 669063"/>
                    <a:gd name="connsiteX33" fmla="*/ 450173 w 656003"/>
                    <a:gd name="connsiteY33" fmla="*/ 36443 h 669063"/>
                    <a:gd name="connsiteX34" fmla="*/ 461131 w 656003"/>
                    <a:gd name="connsiteY34" fmla="*/ 55970 h 669063"/>
                    <a:gd name="connsiteX35" fmla="*/ 474231 w 656003"/>
                    <a:gd name="connsiteY35" fmla="*/ 69070 h 669063"/>
                    <a:gd name="connsiteX36" fmla="*/ 482091 w 656003"/>
                    <a:gd name="connsiteY36" fmla="*/ 74310 h 669063"/>
                    <a:gd name="connsiteX37" fmla="*/ 495191 w 656003"/>
                    <a:gd name="connsiteY37" fmla="*/ 97891 h 669063"/>
                    <a:gd name="connsiteX38" fmla="*/ 500431 w 656003"/>
                    <a:gd name="connsiteY38" fmla="*/ 113611 h 669063"/>
                    <a:gd name="connsiteX39" fmla="*/ 503051 w 656003"/>
                    <a:gd name="connsiteY39" fmla="*/ 121471 h 669063"/>
                    <a:gd name="connsiteX40" fmla="*/ 505672 w 656003"/>
                    <a:gd name="connsiteY40" fmla="*/ 131951 h 669063"/>
                    <a:gd name="connsiteX41" fmla="*/ 508292 w 656003"/>
                    <a:gd name="connsiteY41" fmla="*/ 139811 h 669063"/>
                    <a:gd name="connsiteX42" fmla="*/ 516152 w 656003"/>
                    <a:gd name="connsiteY42" fmla="*/ 142432 h 669063"/>
                    <a:gd name="connsiteX43" fmla="*/ 524012 w 656003"/>
                    <a:gd name="connsiteY43" fmla="*/ 147672 h 669063"/>
                    <a:gd name="connsiteX44" fmla="*/ 539732 w 656003"/>
                    <a:gd name="connsiteY44" fmla="*/ 150292 h 669063"/>
                    <a:gd name="connsiteX45" fmla="*/ 550212 w 656003"/>
                    <a:gd name="connsiteY45" fmla="*/ 152912 h 669063"/>
                    <a:gd name="connsiteX46" fmla="*/ 552833 w 656003"/>
                    <a:gd name="connsiteY46" fmla="*/ 163392 h 669063"/>
                    <a:gd name="connsiteX47" fmla="*/ 558073 w 656003"/>
                    <a:gd name="connsiteY47" fmla="*/ 192213 h 669063"/>
                    <a:gd name="connsiteX48" fmla="*/ 563313 w 656003"/>
                    <a:gd name="connsiteY48" fmla="*/ 200073 h 669063"/>
                    <a:gd name="connsiteX49" fmla="*/ 579033 w 656003"/>
                    <a:gd name="connsiteY49" fmla="*/ 213173 h 669063"/>
                    <a:gd name="connsiteX50" fmla="*/ 594753 w 656003"/>
                    <a:gd name="connsiteY50" fmla="*/ 218413 h 669063"/>
                    <a:gd name="connsiteX51" fmla="*/ 599994 w 656003"/>
                    <a:gd name="connsiteY51" fmla="*/ 223653 h 669063"/>
                    <a:gd name="connsiteX52" fmla="*/ 607854 w 656003"/>
                    <a:gd name="connsiteY52" fmla="*/ 226273 h 669063"/>
                    <a:gd name="connsiteX53" fmla="*/ 615714 w 656003"/>
                    <a:gd name="connsiteY53" fmla="*/ 231513 h 669063"/>
                    <a:gd name="connsiteX54" fmla="*/ 626194 w 656003"/>
                    <a:gd name="connsiteY54" fmla="*/ 241994 h 669063"/>
                    <a:gd name="connsiteX55" fmla="*/ 636674 w 656003"/>
                    <a:gd name="connsiteY55" fmla="*/ 257714 h 669063"/>
                    <a:gd name="connsiteX56" fmla="*/ 634054 w 656003"/>
                    <a:gd name="connsiteY56" fmla="*/ 265574 h 669063"/>
                    <a:gd name="connsiteX57" fmla="*/ 639294 w 656003"/>
                    <a:gd name="connsiteY57" fmla="*/ 289155 h 669063"/>
                    <a:gd name="connsiteX58" fmla="*/ 641914 w 656003"/>
                    <a:gd name="connsiteY58" fmla="*/ 352036 h 669063"/>
                    <a:gd name="connsiteX59" fmla="*/ 644535 w 656003"/>
                    <a:gd name="connsiteY59" fmla="*/ 359896 h 669063"/>
                    <a:gd name="connsiteX60" fmla="*/ 655922 w 656003"/>
                    <a:gd name="connsiteY60" fmla="*/ 378968 h 669063"/>
                    <a:gd name="connsiteX61" fmla="*/ 649775 w 656003"/>
                    <a:gd name="connsiteY61" fmla="*/ 407057 h 669063"/>
                    <a:gd name="connsiteX62" fmla="*/ 652395 w 656003"/>
                    <a:gd name="connsiteY62" fmla="*/ 414917 h 669063"/>
                    <a:gd name="connsiteX63" fmla="*/ 649775 w 656003"/>
                    <a:gd name="connsiteY63" fmla="*/ 433258 h 669063"/>
                    <a:gd name="connsiteX64" fmla="*/ 644535 w 656003"/>
                    <a:gd name="connsiteY64" fmla="*/ 441118 h 669063"/>
                    <a:gd name="connsiteX65" fmla="*/ 631434 w 656003"/>
                    <a:gd name="connsiteY65" fmla="*/ 451598 h 669063"/>
                    <a:gd name="connsiteX66" fmla="*/ 620954 w 656003"/>
                    <a:gd name="connsiteY66" fmla="*/ 464699 h 669063"/>
                    <a:gd name="connsiteX67" fmla="*/ 613094 w 656003"/>
                    <a:gd name="connsiteY67" fmla="*/ 469939 h 669063"/>
                    <a:gd name="connsiteX68" fmla="*/ 607854 w 656003"/>
                    <a:gd name="connsiteY68" fmla="*/ 477799 h 669063"/>
                    <a:gd name="connsiteX69" fmla="*/ 599994 w 656003"/>
                    <a:gd name="connsiteY69" fmla="*/ 483039 h 669063"/>
                    <a:gd name="connsiteX70" fmla="*/ 586893 w 656003"/>
                    <a:gd name="connsiteY70" fmla="*/ 493519 h 669063"/>
                    <a:gd name="connsiteX71" fmla="*/ 581653 w 656003"/>
                    <a:gd name="connsiteY71" fmla="*/ 509240 h 669063"/>
                    <a:gd name="connsiteX72" fmla="*/ 586893 w 656003"/>
                    <a:gd name="connsiteY72" fmla="*/ 527580 h 669063"/>
                    <a:gd name="connsiteX73" fmla="*/ 589513 w 656003"/>
                    <a:gd name="connsiteY73" fmla="*/ 545920 h 669063"/>
                    <a:gd name="connsiteX74" fmla="*/ 586893 w 656003"/>
                    <a:gd name="connsiteY74" fmla="*/ 553781 h 669063"/>
                    <a:gd name="connsiteX75" fmla="*/ 581653 w 656003"/>
                    <a:gd name="connsiteY75" fmla="*/ 577361 h 669063"/>
                    <a:gd name="connsiteX76" fmla="*/ 586893 w 656003"/>
                    <a:gd name="connsiteY76" fmla="*/ 593081 h 669063"/>
                    <a:gd name="connsiteX77" fmla="*/ 579033 w 656003"/>
                    <a:gd name="connsiteY77" fmla="*/ 600942 h 669063"/>
                    <a:gd name="connsiteX78" fmla="*/ 555453 w 656003"/>
                    <a:gd name="connsiteY78" fmla="*/ 611422 h 669063"/>
                    <a:gd name="connsiteX79" fmla="*/ 550212 w 656003"/>
                    <a:gd name="connsiteY79" fmla="*/ 616662 h 669063"/>
                    <a:gd name="connsiteX80" fmla="*/ 534492 w 656003"/>
                    <a:gd name="connsiteY80" fmla="*/ 621902 h 669063"/>
                    <a:gd name="connsiteX81" fmla="*/ 518772 w 656003"/>
                    <a:gd name="connsiteY81" fmla="*/ 627142 h 669063"/>
                    <a:gd name="connsiteX82" fmla="*/ 503051 w 656003"/>
                    <a:gd name="connsiteY82" fmla="*/ 632382 h 669063"/>
                    <a:gd name="connsiteX83" fmla="*/ 495191 w 656003"/>
                    <a:gd name="connsiteY83" fmla="*/ 635002 h 669063"/>
                    <a:gd name="connsiteX84" fmla="*/ 484711 w 656003"/>
                    <a:gd name="connsiteY84" fmla="*/ 637622 h 669063"/>
                    <a:gd name="connsiteX85" fmla="*/ 476851 w 656003"/>
                    <a:gd name="connsiteY85" fmla="*/ 640242 h 669063"/>
                    <a:gd name="connsiteX86" fmla="*/ 455890 w 656003"/>
                    <a:gd name="connsiteY86" fmla="*/ 642862 h 669063"/>
                    <a:gd name="connsiteX87" fmla="*/ 424450 w 656003"/>
                    <a:gd name="connsiteY87" fmla="*/ 648103 h 669063"/>
                    <a:gd name="connsiteX88" fmla="*/ 408729 w 656003"/>
                    <a:gd name="connsiteY88" fmla="*/ 653343 h 669063"/>
                    <a:gd name="connsiteX89" fmla="*/ 400869 w 656003"/>
                    <a:gd name="connsiteY89" fmla="*/ 655963 h 669063"/>
                    <a:gd name="connsiteX90" fmla="*/ 379909 w 656003"/>
                    <a:gd name="connsiteY90" fmla="*/ 661203 h 669063"/>
                    <a:gd name="connsiteX91" fmla="*/ 364188 w 656003"/>
                    <a:gd name="connsiteY91" fmla="*/ 666443 h 669063"/>
                    <a:gd name="connsiteX92" fmla="*/ 356328 w 656003"/>
                    <a:gd name="connsiteY92" fmla="*/ 669063 h 669063"/>
                    <a:gd name="connsiteX93" fmla="*/ 317027 w 656003"/>
                    <a:gd name="connsiteY93" fmla="*/ 666443 h 669063"/>
                    <a:gd name="connsiteX94" fmla="*/ 309167 w 656003"/>
                    <a:gd name="connsiteY94" fmla="*/ 663823 h 669063"/>
                    <a:gd name="connsiteX95" fmla="*/ 306547 w 656003"/>
                    <a:gd name="connsiteY95" fmla="*/ 655963 h 669063"/>
                    <a:gd name="connsiteX96" fmla="*/ 290827 w 656003"/>
                    <a:gd name="connsiteY96" fmla="*/ 650723 h 669063"/>
                    <a:gd name="connsiteX97" fmla="*/ 282967 w 656003"/>
                    <a:gd name="connsiteY97" fmla="*/ 648103 h 669063"/>
                    <a:gd name="connsiteX98" fmla="*/ 235806 w 656003"/>
                    <a:gd name="connsiteY98" fmla="*/ 642862 h 669063"/>
                    <a:gd name="connsiteX99" fmla="*/ 230565 w 656003"/>
                    <a:gd name="connsiteY99" fmla="*/ 637622 h 669063"/>
                    <a:gd name="connsiteX100" fmla="*/ 217465 w 656003"/>
                    <a:gd name="connsiteY100" fmla="*/ 635002 h 669063"/>
                    <a:gd name="connsiteX101" fmla="*/ 212225 w 656003"/>
                    <a:gd name="connsiteY101" fmla="*/ 619282 h 669063"/>
                    <a:gd name="connsiteX102" fmla="*/ 214845 w 656003"/>
                    <a:gd name="connsiteY102" fmla="*/ 577361 h 669063"/>
                    <a:gd name="connsiteX103" fmla="*/ 222705 w 656003"/>
                    <a:gd name="connsiteY103" fmla="*/ 538060 h 669063"/>
                    <a:gd name="connsiteX104" fmla="*/ 233186 w 656003"/>
                    <a:gd name="connsiteY104" fmla="*/ 524960 h 669063"/>
                    <a:gd name="connsiteX105" fmla="*/ 238426 w 656003"/>
                    <a:gd name="connsiteY105" fmla="*/ 509240 h 669063"/>
                    <a:gd name="connsiteX106" fmla="*/ 241046 w 656003"/>
                    <a:gd name="connsiteY106" fmla="*/ 501379 h 669063"/>
                    <a:gd name="connsiteX107" fmla="*/ 246286 w 656003"/>
                    <a:gd name="connsiteY107" fmla="*/ 493519 h 669063"/>
                    <a:gd name="connsiteX108" fmla="*/ 251526 w 656003"/>
                    <a:gd name="connsiteY108" fmla="*/ 475179 h 669063"/>
                    <a:gd name="connsiteX109" fmla="*/ 248906 w 656003"/>
                    <a:gd name="connsiteY109" fmla="*/ 441118 h 669063"/>
                    <a:gd name="connsiteX110" fmla="*/ 243666 w 656003"/>
                    <a:gd name="connsiteY110" fmla="*/ 425398 h 669063"/>
                    <a:gd name="connsiteX111" fmla="*/ 220085 w 656003"/>
                    <a:gd name="connsiteY111" fmla="*/ 417538 h 669063"/>
                    <a:gd name="connsiteX112" fmla="*/ 212225 w 656003"/>
                    <a:gd name="connsiteY112" fmla="*/ 414917 h 669063"/>
                    <a:gd name="connsiteX113" fmla="*/ 206985 w 656003"/>
                    <a:gd name="connsiteY113" fmla="*/ 407057 h 669063"/>
                    <a:gd name="connsiteX114" fmla="*/ 196505 w 656003"/>
                    <a:gd name="connsiteY114" fmla="*/ 404437 h 669063"/>
                    <a:gd name="connsiteX115" fmla="*/ 188645 w 656003"/>
                    <a:gd name="connsiteY115" fmla="*/ 401817 h 669063"/>
                    <a:gd name="connsiteX116" fmla="*/ 167684 w 656003"/>
                    <a:gd name="connsiteY116" fmla="*/ 391337 h 669063"/>
                    <a:gd name="connsiteX117" fmla="*/ 167684 w 656003"/>
                    <a:gd name="connsiteY117" fmla="*/ 391337 h 669063"/>
                    <a:gd name="connsiteX118" fmla="*/ 159824 w 656003"/>
                    <a:gd name="connsiteY118" fmla="*/ 386097 h 669063"/>
                    <a:gd name="connsiteX119" fmla="*/ 151964 w 656003"/>
                    <a:gd name="connsiteY119" fmla="*/ 378237 h 669063"/>
                    <a:gd name="connsiteX120" fmla="*/ 144104 w 656003"/>
                    <a:gd name="connsiteY120" fmla="*/ 375617 h 669063"/>
                    <a:gd name="connsiteX121" fmla="*/ 136243 w 656003"/>
                    <a:gd name="connsiteY121" fmla="*/ 362516 h 669063"/>
                    <a:gd name="connsiteX122" fmla="*/ 131003 w 656003"/>
                    <a:gd name="connsiteY122" fmla="*/ 354656 h 669063"/>
                    <a:gd name="connsiteX123" fmla="*/ 117903 w 656003"/>
                    <a:gd name="connsiteY123" fmla="*/ 331076 h 669063"/>
                    <a:gd name="connsiteX124" fmla="*/ 110043 w 656003"/>
                    <a:gd name="connsiteY124" fmla="*/ 328456 h 669063"/>
                    <a:gd name="connsiteX125" fmla="*/ 102183 w 656003"/>
                    <a:gd name="connsiteY125" fmla="*/ 312735 h 669063"/>
                    <a:gd name="connsiteX126" fmla="*/ 96943 w 656003"/>
                    <a:gd name="connsiteY126" fmla="*/ 304875 h 669063"/>
                    <a:gd name="connsiteX127" fmla="*/ 94323 w 656003"/>
                    <a:gd name="connsiteY127" fmla="*/ 297015 h 669063"/>
                    <a:gd name="connsiteX128" fmla="*/ 89082 w 656003"/>
                    <a:gd name="connsiteY128" fmla="*/ 291775 h 669063"/>
                    <a:gd name="connsiteX129" fmla="*/ 78602 w 656003"/>
                    <a:gd name="connsiteY129" fmla="*/ 276054 h 669063"/>
                    <a:gd name="connsiteX130" fmla="*/ 73362 w 656003"/>
                    <a:gd name="connsiteY130" fmla="*/ 268194 h 669063"/>
                    <a:gd name="connsiteX131" fmla="*/ 62882 w 656003"/>
                    <a:gd name="connsiteY131" fmla="*/ 244614 h 669063"/>
                    <a:gd name="connsiteX132" fmla="*/ 60262 w 656003"/>
                    <a:gd name="connsiteY132" fmla="*/ 226273 h 669063"/>
                    <a:gd name="connsiteX133" fmla="*/ 52402 w 656003"/>
                    <a:gd name="connsiteY133" fmla="*/ 202693 h 669063"/>
                    <a:gd name="connsiteX134" fmla="*/ 49782 w 656003"/>
                    <a:gd name="connsiteY134" fmla="*/ 194833 h 669063"/>
                    <a:gd name="connsiteX135" fmla="*/ 47161 w 656003"/>
                    <a:gd name="connsiteY135" fmla="*/ 184352 h 669063"/>
                    <a:gd name="connsiteX136" fmla="*/ 41921 w 656003"/>
                    <a:gd name="connsiteY136" fmla="*/ 168632 h 669063"/>
                    <a:gd name="connsiteX137" fmla="*/ 39301 w 656003"/>
                    <a:gd name="connsiteY137" fmla="*/ 147672 h 669063"/>
                    <a:gd name="connsiteX138" fmla="*/ 36681 w 656003"/>
                    <a:gd name="connsiteY138" fmla="*/ 113611 h 669063"/>
                    <a:gd name="connsiteX139" fmla="*/ 34061 w 656003"/>
                    <a:gd name="connsiteY139" fmla="*/ 103131 h 669063"/>
                    <a:gd name="connsiteX140" fmla="*/ 31441 w 656003"/>
                    <a:gd name="connsiteY140" fmla="*/ 87410 h 669063"/>
                    <a:gd name="connsiteX141" fmla="*/ 28821 w 656003"/>
                    <a:gd name="connsiteY141" fmla="*/ 76930 h 669063"/>
                    <a:gd name="connsiteX142" fmla="*/ 23581 w 656003"/>
                    <a:gd name="connsiteY142" fmla="*/ 55970 h 669063"/>
                    <a:gd name="connsiteX143" fmla="*/ 18341 w 656003"/>
                    <a:gd name="connsiteY143" fmla="*/ 48109 h 669063"/>
                    <a:gd name="connsiteX144" fmla="*/ 15721 w 656003"/>
                    <a:gd name="connsiteY144" fmla="*/ 40249 h 669063"/>
                    <a:gd name="connsiteX145" fmla="*/ 5241 w 656003"/>
                    <a:gd name="connsiteY145" fmla="*/ 0 h 669063"/>
                    <a:gd name="connsiteX146" fmla="*/ 0 w 656003"/>
                    <a:gd name="connsiteY146" fmla="*/ 16669 h 669063"/>
                    <a:gd name="connsiteX0" fmla="*/ 0 w 656003"/>
                    <a:gd name="connsiteY0" fmla="*/ 16669 h 669063"/>
                    <a:gd name="connsiteX1" fmla="*/ 25723 w 656003"/>
                    <a:gd name="connsiteY1" fmla="*/ 12861 h 669063"/>
                    <a:gd name="connsiteX2" fmla="*/ 55022 w 656003"/>
                    <a:gd name="connsiteY2" fmla="*/ 32389 h 669063"/>
                    <a:gd name="connsiteX3" fmla="*/ 60262 w 656003"/>
                    <a:gd name="connsiteY3" fmla="*/ 40249 h 669063"/>
                    <a:gd name="connsiteX4" fmla="*/ 62882 w 656003"/>
                    <a:gd name="connsiteY4" fmla="*/ 55970 h 669063"/>
                    <a:gd name="connsiteX5" fmla="*/ 70742 w 656003"/>
                    <a:gd name="connsiteY5" fmla="*/ 71690 h 669063"/>
                    <a:gd name="connsiteX6" fmla="*/ 78602 w 656003"/>
                    <a:gd name="connsiteY6" fmla="*/ 76930 h 669063"/>
                    <a:gd name="connsiteX7" fmla="*/ 89082 w 656003"/>
                    <a:gd name="connsiteY7" fmla="*/ 90030 h 669063"/>
                    <a:gd name="connsiteX8" fmla="*/ 110043 w 656003"/>
                    <a:gd name="connsiteY8" fmla="*/ 105751 h 669063"/>
                    <a:gd name="connsiteX9" fmla="*/ 151964 w 656003"/>
                    <a:gd name="connsiteY9" fmla="*/ 113611 h 669063"/>
                    <a:gd name="connsiteX10" fmla="*/ 167684 w 656003"/>
                    <a:gd name="connsiteY10" fmla="*/ 118851 h 669063"/>
                    <a:gd name="connsiteX11" fmla="*/ 183404 w 656003"/>
                    <a:gd name="connsiteY11" fmla="*/ 126711 h 669063"/>
                    <a:gd name="connsiteX12" fmla="*/ 188645 w 656003"/>
                    <a:gd name="connsiteY12" fmla="*/ 131951 h 669063"/>
                    <a:gd name="connsiteX13" fmla="*/ 233186 w 656003"/>
                    <a:gd name="connsiteY13" fmla="*/ 134571 h 669063"/>
                    <a:gd name="connsiteX14" fmla="*/ 241046 w 656003"/>
                    <a:gd name="connsiteY14" fmla="*/ 129331 h 669063"/>
                    <a:gd name="connsiteX15" fmla="*/ 246286 w 656003"/>
                    <a:gd name="connsiteY15" fmla="*/ 121471 h 669063"/>
                    <a:gd name="connsiteX16" fmla="*/ 254146 w 656003"/>
                    <a:gd name="connsiteY16" fmla="*/ 118851 h 669063"/>
                    <a:gd name="connsiteX17" fmla="*/ 262006 w 656003"/>
                    <a:gd name="connsiteY17" fmla="*/ 110991 h 669063"/>
                    <a:gd name="connsiteX18" fmla="*/ 269866 w 656003"/>
                    <a:gd name="connsiteY18" fmla="*/ 105751 h 669063"/>
                    <a:gd name="connsiteX19" fmla="*/ 272486 w 656003"/>
                    <a:gd name="connsiteY19" fmla="*/ 97891 h 669063"/>
                    <a:gd name="connsiteX20" fmla="*/ 285587 w 656003"/>
                    <a:gd name="connsiteY20" fmla="*/ 84790 h 669063"/>
                    <a:gd name="connsiteX21" fmla="*/ 298687 w 656003"/>
                    <a:gd name="connsiteY21" fmla="*/ 71690 h 669063"/>
                    <a:gd name="connsiteX22" fmla="*/ 317027 w 656003"/>
                    <a:gd name="connsiteY22" fmla="*/ 53350 h 669063"/>
                    <a:gd name="connsiteX23" fmla="*/ 330128 w 656003"/>
                    <a:gd name="connsiteY23" fmla="*/ 40249 h 669063"/>
                    <a:gd name="connsiteX24" fmla="*/ 337988 w 656003"/>
                    <a:gd name="connsiteY24" fmla="*/ 24529 h 669063"/>
                    <a:gd name="connsiteX25" fmla="*/ 340608 w 656003"/>
                    <a:gd name="connsiteY25" fmla="*/ 16669 h 669063"/>
                    <a:gd name="connsiteX26" fmla="*/ 348468 w 656003"/>
                    <a:gd name="connsiteY26" fmla="*/ 14049 h 669063"/>
                    <a:gd name="connsiteX27" fmla="*/ 364188 w 656003"/>
                    <a:gd name="connsiteY27" fmla="*/ 6189 h 669063"/>
                    <a:gd name="connsiteX28" fmla="*/ 387769 w 656003"/>
                    <a:gd name="connsiteY28" fmla="*/ 8809 h 669063"/>
                    <a:gd name="connsiteX29" fmla="*/ 403489 w 656003"/>
                    <a:gd name="connsiteY29" fmla="*/ 16669 h 669063"/>
                    <a:gd name="connsiteX30" fmla="*/ 411349 w 656003"/>
                    <a:gd name="connsiteY30" fmla="*/ 19289 h 669063"/>
                    <a:gd name="connsiteX31" fmla="*/ 416590 w 656003"/>
                    <a:gd name="connsiteY31" fmla="*/ 24529 h 669063"/>
                    <a:gd name="connsiteX32" fmla="*/ 436833 w 656003"/>
                    <a:gd name="connsiteY32" fmla="*/ 28104 h 669063"/>
                    <a:gd name="connsiteX33" fmla="*/ 450173 w 656003"/>
                    <a:gd name="connsiteY33" fmla="*/ 36443 h 669063"/>
                    <a:gd name="connsiteX34" fmla="*/ 461131 w 656003"/>
                    <a:gd name="connsiteY34" fmla="*/ 55970 h 669063"/>
                    <a:gd name="connsiteX35" fmla="*/ 474231 w 656003"/>
                    <a:gd name="connsiteY35" fmla="*/ 69070 h 669063"/>
                    <a:gd name="connsiteX36" fmla="*/ 482091 w 656003"/>
                    <a:gd name="connsiteY36" fmla="*/ 74310 h 669063"/>
                    <a:gd name="connsiteX37" fmla="*/ 495191 w 656003"/>
                    <a:gd name="connsiteY37" fmla="*/ 97891 h 669063"/>
                    <a:gd name="connsiteX38" fmla="*/ 500431 w 656003"/>
                    <a:gd name="connsiteY38" fmla="*/ 113611 h 669063"/>
                    <a:gd name="connsiteX39" fmla="*/ 503051 w 656003"/>
                    <a:gd name="connsiteY39" fmla="*/ 121471 h 669063"/>
                    <a:gd name="connsiteX40" fmla="*/ 505672 w 656003"/>
                    <a:gd name="connsiteY40" fmla="*/ 131951 h 669063"/>
                    <a:gd name="connsiteX41" fmla="*/ 508292 w 656003"/>
                    <a:gd name="connsiteY41" fmla="*/ 139811 h 669063"/>
                    <a:gd name="connsiteX42" fmla="*/ 516152 w 656003"/>
                    <a:gd name="connsiteY42" fmla="*/ 142432 h 669063"/>
                    <a:gd name="connsiteX43" fmla="*/ 524012 w 656003"/>
                    <a:gd name="connsiteY43" fmla="*/ 147672 h 669063"/>
                    <a:gd name="connsiteX44" fmla="*/ 539732 w 656003"/>
                    <a:gd name="connsiteY44" fmla="*/ 150292 h 669063"/>
                    <a:gd name="connsiteX45" fmla="*/ 550212 w 656003"/>
                    <a:gd name="connsiteY45" fmla="*/ 152912 h 669063"/>
                    <a:gd name="connsiteX46" fmla="*/ 552833 w 656003"/>
                    <a:gd name="connsiteY46" fmla="*/ 163392 h 669063"/>
                    <a:gd name="connsiteX47" fmla="*/ 558073 w 656003"/>
                    <a:gd name="connsiteY47" fmla="*/ 192213 h 669063"/>
                    <a:gd name="connsiteX48" fmla="*/ 563313 w 656003"/>
                    <a:gd name="connsiteY48" fmla="*/ 200073 h 669063"/>
                    <a:gd name="connsiteX49" fmla="*/ 579033 w 656003"/>
                    <a:gd name="connsiteY49" fmla="*/ 213173 h 669063"/>
                    <a:gd name="connsiteX50" fmla="*/ 594753 w 656003"/>
                    <a:gd name="connsiteY50" fmla="*/ 218413 h 669063"/>
                    <a:gd name="connsiteX51" fmla="*/ 599994 w 656003"/>
                    <a:gd name="connsiteY51" fmla="*/ 223653 h 669063"/>
                    <a:gd name="connsiteX52" fmla="*/ 607854 w 656003"/>
                    <a:gd name="connsiteY52" fmla="*/ 226273 h 669063"/>
                    <a:gd name="connsiteX53" fmla="*/ 615714 w 656003"/>
                    <a:gd name="connsiteY53" fmla="*/ 231513 h 669063"/>
                    <a:gd name="connsiteX54" fmla="*/ 626194 w 656003"/>
                    <a:gd name="connsiteY54" fmla="*/ 241994 h 669063"/>
                    <a:gd name="connsiteX55" fmla="*/ 636674 w 656003"/>
                    <a:gd name="connsiteY55" fmla="*/ 257714 h 669063"/>
                    <a:gd name="connsiteX56" fmla="*/ 634054 w 656003"/>
                    <a:gd name="connsiteY56" fmla="*/ 265574 h 669063"/>
                    <a:gd name="connsiteX57" fmla="*/ 639294 w 656003"/>
                    <a:gd name="connsiteY57" fmla="*/ 289155 h 669063"/>
                    <a:gd name="connsiteX58" fmla="*/ 646676 w 656003"/>
                    <a:gd name="connsiteY58" fmla="*/ 335368 h 669063"/>
                    <a:gd name="connsiteX59" fmla="*/ 644535 w 656003"/>
                    <a:gd name="connsiteY59" fmla="*/ 359896 h 669063"/>
                    <a:gd name="connsiteX60" fmla="*/ 655922 w 656003"/>
                    <a:gd name="connsiteY60" fmla="*/ 378968 h 669063"/>
                    <a:gd name="connsiteX61" fmla="*/ 649775 w 656003"/>
                    <a:gd name="connsiteY61" fmla="*/ 407057 h 669063"/>
                    <a:gd name="connsiteX62" fmla="*/ 652395 w 656003"/>
                    <a:gd name="connsiteY62" fmla="*/ 414917 h 669063"/>
                    <a:gd name="connsiteX63" fmla="*/ 649775 w 656003"/>
                    <a:gd name="connsiteY63" fmla="*/ 433258 h 669063"/>
                    <a:gd name="connsiteX64" fmla="*/ 644535 w 656003"/>
                    <a:gd name="connsiteY64" fmla="*/ 441118 h 669063"/>
                    <a:gd name="connsiteX65" fmla="*/ 631434 w 656003"/>
                    <a:gd name="connsiteY65" fmla="*/ 451598 h 669063"/>
                    <a:gd name="connsiteX66" fmla="*/ 620954 w 656003"/>
                    <a:gd name="connsiteY66" fmla="*/ 464699 h 669063"/>
                    <a:gd name="connsiteX67" fmla="*/ 613094 w 656003"/>
                    <a:gd name="connsiteY67" fmla="*/ 469939 h 669063"/>
                    <a:gd name="connsiteX68" fmla="*/ 607854 w 656003"/>
                    <a:gd name="connsiteY68" fmla="*/ 477799 h 669063"/>
                    <a:gd name="connsiteX69" fmla="*/ 599994 w 656003"/>
                    <a:gd name="connsiteY69" fmla="*/ 483039 h 669063"/>
                    <a:gd name="connsiteX70" fmla="*/ 586893 w 656003"/>
                    <a:gd name="connsiteY70" fmla="*/ 493519 h 669063"/>
                    <a:gd name="connsiteX71" fmla="*/ 581653 w 656003"/>
                    <a:gd name="connsiteY71" fmla="*/ 509240 h 669063"/>
                    <a:gd name="connsiteX72" fmla="*/ 586893 w 656003"/>
                    <a:gd name="connsiteY72" fmla="*/ 527580 h 669063"/>
                    <a:gd name="connsiteX73" fmla="*/ 589513 w 656003"/>
                    <a:gd name="connsiteY73" fmla="*/ 545920 h 669063"/>
                    <a:gd name="connsiteX74" fmla="*/ 586893 w 656003"/>
                    <a:gd name="connsiteY74" fmla="*/ 553781 h 669063"/>
                    <a:gd name="connsiteX75" fmla="*/ 581653 w 656003"/>
                    <a:gd name="connsiteY75" fmla="*/ 577361 h 669063"/>
                    <a:gd name="connsiteX76" fmla="*/ 586893 w 656003"/>
                    <a:gd name="connsiteY76" fmla="*/ 593081 h 669063"/>
                    <a:gd name="connsiteX77" fmla="*/ 579033 w 656003"/>
                    <a:gd name="connsiteY77" fmla="*/ 600942 h 669063"/>
                    <a:gd name="connsiteX78" fmla="*/ 555453 w 656003"/>
                    <a:gd name="connsiteY78" fmla="*/ 611422 h 669063"/>
                    <a:gd name="connsiteX79" fmla="*/ 550212 w 656003"/>
                    <a:gd name="connsiteY79" fmla="*/ 616662 h 669063"/>
                    <a:gd name="connsiteX80" fmla="*/ 534492 w 656003"/>
                    <a:gd name="connsiteY80" fmla="*/ 621902 h 669063"/>
                    <a:gd name="connsiteX81" fmla="*/ 518772 w 656003"/>
                    <a:gd name="connsiteY81" fmla="*/ 627142 h 669063"/>
                    <a:gd name="connsiteX82" fmla="*/ 503051 w 656003"/>
                    <a:gd name="connsiteY82" fmla="*/ 632382 h 669063"/>
                    <a:gd name="connsiteX83" fmla="*/ 495191 w 656003"/>
                    <a:gd name="connsiteY83" fmla="*/ 635002 h 669063"/>
                    <a:gd name="connsiteX84" fmla="*/ 484711 w 656003"/>
                    <a:gd name="connsiteY84" fmla="*/ 637622 h 669063"/>
                    <a:gd name="connsiteX85" fmla="*/ 476851 w 656003"/>
                    <a:gd name="connsiteY85" fmla="*/ 640242 h 669063"/>
                    <a:gd name="connsiteX86" fmla="*/ 455890 w 656003"/>
                    <a:gd name="connsiteY86" fmla="*/ 642862 h 669063"/>
                    <a:gd name="connsiteX87" fmla="*/ 424450 w 656003"/>
                    <a:gd name="connsiteY87" fmla="*/ 648103 h 669063"/>
                    <a:gd name="connsiteX88" fmla="*/ 408729 w 656003"/>
                    <a:gd name="connsiteY88" fmla="*/ 653343 h 669063"/>
                    <a:gd name="connsiteX89" fmla="*/ 400869 w 656003"/>
                    <a:gd name="connsiteY89" fmla="*/ 655963 h 669063"/>
                    <a:gd name="connsiteX90" fmla="*/ 379909 w 656003"/>
                    <a:gd name="connsiteY90" fmla="*/ 661203 h 669063"/>
                    <a:gd name="connsiteX91" fmla="*/ 364188 w 656003"/>
                    <a:gd name="connsiteY91" fmla="*/ 666443 h 669063"/>
                    <a:gd name="connsiteX92" fmla="*/ 356328 w 656003"/>
                    <a:gd name="connsiteY92" fmla="*/ 669063 h 669063"/>
                    <a:gd name="connsiteX93" fmla="*/ 317027 w 656003"/>
                    <a:gd name="connsiteY93" fmla="*/ 666443 h 669063"/>
                    <a:gd name="connsiteX94" fmla="*/ 309167 w 656003"/>
                    <a:gd name="connsiteY94" fmla="*/ 663823 h 669063"/>
                    <a:gd name="connsiteX95" fmla="*/ 306547 w 656003"/>
                    <a:gd name="connsiteY95" fmla="*/ 655963 h 669063"/>
                    <a:gd name="connsiteX96" fmla="*/ 290827 w 656003"/>
                    <a:gd name="connsiteY96" fmla="*/ 650723 h 669063"/>
                    <a:gd name="connsiteX97" fmla="*/ 282967 w 656003"/>
                    <a:gd name="connsiteY97" fmla="*/ 648103 h 669063"/>
                    <a:gd name="connsiteX98" fmla="*/ 235806 w 656003"/>
                    <a:gd name="connsiteY98" fmla="*/ 642862 h 669063"/>
                    <a:gd name="connsiteX99" fmla="*/ 230565 w 656003"/>
                    <a:gd name="connsiteY99" fmla="*/ 637622 h 669063"/>
                    <a:gd name="connsiteX100" fmla="*/ 217465 w 656003"/>
                    <a:gd name="connsiteY100" fmla="*/ 635002 h 669063"/>
                    <a:gd name="connsiteX101" fmla="*/ 212225 w 656003"/>
                    <a:gd name="connsiteY101" fmla="*/ 619282 h 669063"/>
                    <a:gd name="connsiteX102" fmla="*/ 214845 w 656003"/>
                    <a:gd name="connsiteY102" fmla="*/ 577361 h 669063"/>
                    <a:gd name="connsiteX103" fmla="*/ 222705 w 656003"/>
                    <a:gd name="connsiteY103" fmla="*/ 538060 h 669063"/>
                    <a:gd name="connsiteX104" fmla="*/ 233186 w 656003"/>
                    <a:gd name="connsiteY104" fmla="*/ 524960 h 669063"/>
                    <a:gd name="connsiteX105" fmla="*/ 238426 w 656003"/>
                    <a:gd name="connsiteY105" fmla="*/ 509240 h 669063"/>
                    <a:gd name="connsiteX106" fmla="*/ 241046 w 656003"/>
                    <a:gd name="connsiteY106" fmla="*/ 501379 h 669063"/>
                    <a:gd name="connsiteX107" fmla="*/ 246286 w 656003"/>
                    <a:gd name="connsiteY107" fmla="*/ 493519 h 669063"/>
                    <a:gd name="connsiteX108" fmla="*/ 251526 w 656003"/>
                    <a:gd name="connsiteY108" fmla="*/ 475179 h 669063"/>
                    <a:gd name="connsiteX109" fmla="*/ 248906 w 656003"/>
                    <a:gd name="connsiteY109" fmla="*/ 441118 h 669063"/>
                    <a:gd name="connsiteX110" fmla="*/ 243666 w 656003"/>
                    <a:gd name="connsiteY110" fmla="*/ 425398 h 669063"/>
                    <a:gd name="connsiteX111" fmla="*/ 220085 w 656003"/>
                    <a:gd name="connsiteY111" fmla="*/ 417538 h 669063"/>
                    <a:gd name="connsiteX112" fmla="*/ 212225 w 656003"/>
                    <a:gd name="connsiteY112" fmla="*/ 414917 h 669063"/>
                    <a:gd name="connsiteX113" fmla="*/ 206985 w 656003"/>
                    <a:gd name="connsiteY113" fmla="*/ 407057 h 669063"/>
                    <a:gd name="connsiteX114" fmla="*/ 196505 w 656003"/>
                    <a:gd name="connsiteY114" fmla="*/ 404437 h 669063"/>
                    <a:gd name="connsiteX115" fmla="*/ 188645 w 656003"/>
                    <a:gd name="connsiteY115" fmla="*/ 401817 h 669063"/>
                    <a:gd name="connsiteX116" fmla="*/ 167684 w 656003"/>
                    <a:gd name="connsiteY116" fmla="*/ 391337 h 669063"/>
                    <a:gd name="connsiteX117" fmla="*/ 167684 w 656003"/>
                    <a:gd name="connsiteY117" fmla="*/ 391337 h 669063"/>
                    <a:gd name="connsiteX118" fmla="*/ 159824 w 656003"/>
                    <a:gd name="connsiteY118" fmla="*/ 386097 h 669063"/>
                    <a:gd name="connsiteX119" fmla="*/ 151964 w 656003"/>
                    <a:gd name="connsiteY119" fmla="*/ 378237 h 669063"/>
                    <a:gd name="connsiteX120" fmla="*/ 144104 w 656003"/>
                    <a:gd name="connsiteY120" fmla="*/ 375617 h 669063"/>
                    <a:gd name="connsiteX121" fmla="*/ 136243 w 656003"/>
                    <a:gd name="connsiteY121" fmla="*/ 362516 h 669063"/>
                    <a:gd name="connsiteX122" fmla="*/ 131003 w 656003"/>
                    <a:gd name="connsiteY122" fmla="*/ 354656 h 669063"/>
                    <a:gd name="connsiteX123" fmla="*/ 117903 w 656003"/>
                    <a:gd name="connsiteY123" fmla="*/ 331076 h 669063"/>
                    <a:gd name="connsiteX124" fmla="*/ 110043 w 656003"/>
                    <a:gd name="connsiteY124" fmla="*/ 328456 h 669063"/>
                    <a:gd name="connsiteX125" fmla="*/ 102183 w 656003"/>
                    <a:gd name="connsiteY125" fmla="*/ 312735 h 669063"/>
                    <a:gd name="connsiteX126" fmla="*/ 96943 w 656003"/>
                    <a:gd name="connsiteY126" fmla="*/ 304875 h 669063"/>
                    <a:gd name="connsiteX127" fmla="*/ 94323 w 656003"/>
                    <a:gd name="connsiteY127" fmla="*/ 297015 h 669063"/>
                    <a:gd name="connsiteX128" fmla="*/ 89082 w 656003"/>
                    <a:gd name="connsiteY128" fmla="*/ 291775 h 669063"/>
                    <a:gd name="connsiteX129" fmla="*/ 78602 w 656003"/>
                    <a:gd name="connsiteY129" fmla="*/ 276054 h 669063"/>
                    <a:gd name="connsiteX130" fmla="*/ 73362 w 656003"/>
                    <a:gd name="connsiteY130" fmla="*/ 268194 h 669063"/>
                    <a:gd name="connsiteX131" fmla="*/ 62882 w 656003"/>
                    <a:gd name="connsiteY131" fmla="*/ 244614 h 669063"/>
                    <a:gd name="connsiteX132" fmla="*/ 60262 w 656003"/>
                    <a:gd name="connsiteY132" fmla="*/ 226273 h 669063"/>
                    <a:gd name="connsiteX133" fmla="*/ 52402 w 656003"/>
                    <a:gd name="connsiteY133" fmla="*/ 202693 h 669063"/>
                    <a:gd name="connsiteX134" fmla="*/ 49782 w 656003"/>
                    <a:gd name="connsiteY134" fmla="*/ 194833 h 669063"/>
                    <a:gd name="connsiteX135" fmla="*/ 47161 w 656003"/>
                    <a:gd name="connsiteY135" fmla="*/ 184352 h 669063"/>
                    <a:gd name="connsiteX136" fmla="*/ 41921 w 656003"/>
                    <a:gd name="connsiteY136" fmla="*/ 168632 h 669063"/>
                    <a:gd name="connsiteX137" fmla="*/ 39301 w 656003"/>
                    <a:gd name="connsiteY137" fmla="*/ 147672 h 669063"/>
                    <a:gd name="connsiteX138" fmla="*/ 36681 w 656003"/>
                    <a:gd name="connsiteY138" fmla="*/ 113611 h 669063"/>
                    <a:gd name="connsiteX139" fmla="*/ 34061 w 656003"/>
                    <a:gd name="connsiteY139" fmla="*/ 103131 h 669063"/>
                    <a:gd name="connsiteX140" fmla="*/ 31441 w 656003"/>
                    <a:gd name="connsiteY140" fmla="*/ 87410 h 669063"/>
                    <a:gd name="connsiteX141" fmla="*/ 28821 w 656003"/>
                    <a:gd name="connsiteY141" fmla="*/ 76930 h 669063"/>
                    <a:gd name="connsiteX142" fmla="*/ 23581 w 656003"/>
                    <a:gd name="connsiteY142" fmla="*/ 55970 h 669063"/>
                    <a:gd name="connsiteX143" fmla="*/ 18341 w 656003"/>
                    <a:gd name="connsiteY143" fmla="*/ 48109 h 669063"/>
                    <a:gd name="connsiteX144" fmla="*/ 15721 w 656003"/>
                    <a:gd name="connsiteY144" fmla="*/ 40249 h 669063"/>
                    <a:gd name="connsiteX145" fmla="*/ 5241 w 656003"/>
                    <a:gd name="connsiteY145" fmla="*/ 0 h 669063"/>
                    <a:gd name="connsiteX146" fmla="*/ 0 w 656003"/>
                    <a:gd name="connsiteY146" fmla="*/ 16669 h 669063"/>
                    <a:gd name="connsiteX0" fmla="*/ 0 w 671445"/>
                    <a:gd name="connsiteY0" fmla="*/ 16669 h 669063"/>
                    <a:gd name="connsiteX1" fmla="*/ 25723 w 671445"/>
                    <a:gd name="connsiteY1" fmla="*/ 12861 h 669063"/>
                    <a:gd name="connsiteX2" fmla="*/ 55022 w 671445"/>
                    <a:gd name="connsiteY2" fmla="*/ 32389 h 669063"/>
                    <a:gd name="connsiteX3" fmla="*/ 60262 w 671445"/>
                    <a:gd name="connsiteY3" fmla="*/ 40249 h 669063"/>
                    <a:gd name="connsiteX4" fmla="*/ 62882 w 671445"/>
                    <a:gd name="connsiteY4" fmla="*/ 55970 h 669063"/>
                    <a:gd name="connsiteX5" fmla="*/ 70742 w 671445"/>
                    <a:gd name="connsiteY5" fmla="*/ 71690 h 669063"/>
                    <a:gd name="connsiteX6" fmla="*/ 78602 w 671445"/>
                    <a:gd name="connsiteY6" fmla="*/ 76930 h 669063"/>
                    <a:gd name="connsiteX7" fmla="*/ 89082 w 671445"/>
                    <a:gd name="connsiteY7" fmla="*/ 90030 h 669063"/>
                    <a:gd name="connsiteX8" fmla="*/ 110043 w 671445"/>
                    <a:gd name="connsiteY8" fmla="*/ 105751 h 669063"/>
                    <a:gd name="connsiteX9" fmla="*/ 151964 w 671445"/>
                    <a:gd name="connsiteY9" fmla="*/ 113611 h 669063"/>
                    <a:gd name="connsiteX10" fmla="*/ 167684 w 671445"/>
                    <a:gd name="connsiteY10" fmla="*/ 118851 h 669063"/>
                    <a:gd name="connsiteX11" fmla="*/ 183404 w 671445"/>
                    <a:gd name="connsiteY11" fmla="*/ 126711 h 669063"/>
                    <a:gd name="connsiteX12" fmla="*/ 188645 w 671445"/>
                    <a:gd name="connsiteY12" fmla="*/ 131951 h 669063"/>
                    <a:gd name="connsiteX13" fmla="*/ 233186 w 671445"/>
                    <a:gd name="connsiteY13" fmla="*/ 134571 h 669063"/>
                    <a:gd name="connsiteX14" fmla="*/ 241046 w 671445"/>
                    <a:gd name="connsiteY14" fmla="*/ 129331 h 669063"/>
                    <a:gd name="connsiteX15" fmla="*/ 246286 w 671445"/>
                    <a:gd name="connsiteY15" fmla="*/ 121471 h 669063"/>
                    <a:gd name="connsiteX16" fmla="*/ 254146 w 671445"/>
                    <a:gd name="connsiteY16" fmla="*/ 118851 h 669063"/>
                    <a:gd name="connsiteX17" fmla="*/ 262006 w 671445"/>
                    <a:gd name="connsiteY17" fmla="*/ 110991 h 669063"/>
                    <a:gd name="connsiteX18" fmla="*/ 269866 w 671445"/>
                    <a:gd name="connsiteY18" fmla="*/ 105751 h 669063"/>
                    <a:gd name="connsiteX19" fmla="*/ 272486 w 671445"/>
                    <a:gd name="connsiteY19" fmla="*/ 97891 h 669063"/>
                    <a:gd name="connsiteX20" fmla="*/ 285587 w 671445"/>
                    <a:gd name="connsiteY20" fmla="*/ 84790 h 669063"/>
                    <a:gd name="connsiteX21" fmla="*/ 298687 w 671445"/>
                    <a:gd name="connsiteY21" fmla="*/ 71690 h 669063"/>
                    <a:gd name="connsiteX22" fmla="*/ 317027 w 671445"/>
                    <a:gd name="connsiteY22" fmla="*/ 53350 h 669063"/>
                    <a:gd name="connsiteX23" fmla="*/ 330128 w 671445"/>
                    <a:gd name="connsiteY23" fmla="*/ 40249 h 669063"/>
                    <a:gd name="connsiteX24" fmla="*/ 337988 w 671445"/>
                    <a:gd name="connsiteY24" fmla="*/ 24529 h 669063"/>
                    <a:gd name="connsiteX25" fmla="*/ 340608 w 671445"/>
                    <a:gd name="connsiteY25" fmla="*/ 16669 h 669063"/>
                    <a:gd name="connsiteX26" fmla="*/ 348468 w 671445"/>
                    <a:gd name="connsiteY26" fmla="*/ 14049 h 669063"/>
                    <a:gd name="connsiteX27" fmla="*/ 364188 w 671445"/>
                    <a:gd name="connsiteY27" fmla="*/ 6189 h 669063"/>
                    <a:gd name="connsiteX28" fmla="*/ 387769 w 671445"/>
                    <a:gd name="connsiteY28" fmla="*/ 8809 h 669063"/>
                    <a:gd name="connsiteX29" fmla="*/ 403489 w 671445"/>
                    <a:gd name="connsiteY29" fmla="*/ 16669 h 669063"/>
                    <a:gd name="connsiteX30" fmla="*/ 411349 w 671445"/>
                    <a:gd name="connsiteY30" fmla="*/ 19289 h 669063"/>
                    <a:gd name="connsiteX31" fmla="*/ 416590 w 671445"/>
                    <a:gd name="connsiteY31" fmla="*/ 24529 h 669063"/>
                    <a:gd name="connsiteX32" fmla="*/ 436833 w 671445"/>
                    <a:gd name="connsiteY32" fmla="*/ 28104 h 669063"/>
                    <a:gd name="connsiteX33" fmla="*/ 450173 w 671445"/>
                    <a:gd name="connsiteY33" fmla="*/ 36443 h 669063"/>
                    <a:gd name="connsiteX34" fmla="*/ 461131 w 671445"/>
                    <a:gd name="connsiteY34" fmla="*/ 55970 h 669063"/>
                    <a:gd name="connsiteX35" fmla="*/ 474231 w 671445"/>
                    <a:gd name="connsiteY35" fmla="*/ 69070 h 669063"/>
                    <a:gd name="connsiteX36" fmla="*/ 482091 w 671445"/>
                    <a:gd name="connsiteY36" fmla="*/ 74310 h 669063"/>
                    <a:gd name="connsiteX37" fmla="*/ 495191 w 671445"/>
                    <a:gd name="connsiteY37" fmla="*/ 97891 h 669063"/>
                    <a:gd name="connsiteX38" fmla="*/ 500431 w 671445"/>
                    <a:gd name="connsiteY38" fmla="*/ 113611 h 669063"/>
                    <a:gd name="connsiteX39" fmla="*/ 503051 w 671445"/>
                    <a:gd name="connsiteY39" fmla="*/ 121471 h 669063"/>
                    <a:gd name="connsiteX40" fmla="*/ 505672 w 671445"/>
                    <a:gd name="connsiteY40" fmla="*/ 131951 h 669063"/>
                    <a:gd name="connsiteX41" fmla="*/ 508292 w 671445"/>
                    <a:gd name="connsiteY41" fmla="*/ 139811 h 669063"/>
                    <a:gd name="connsiteX42" fmla="*/ 516152 w 671445"/>
                    <a:gd name="connsiteY42" fmla="*/ 142432 h 669063"/>
                    <a:gd name="connsiteX43" fmla="*/ 524012 w 671445"/>
                    <a:gd name="connsiteY43" fmla="*/ 147672 h 669063"/>
                    <a:gd name="connsiteX44" fmla="*/ 539732 w 671445"/>
                    <a:gd name="connsiteY44" fmla="*/ 150292 h 669063"/>
                    <a:gd name="connsiteX45" fmla="*/ 550212 w 671445"/>
                    <a:gd name="connsiteY45" fmla="*/ 152912 h 669063"/>
                    <a:gd name="connsiteX46" fmla="*/ 552833 w 671445"/>
                    <a:gd name="connsiteY46" fmla="*/ 163392 h 669063"/>
                    <a:gd name="connsiteX47" fmla="*/ 558073 w 671445"/>
                    <a:gd name="connsiteY47" fmla="*/ 192213 h 669063"/>
                    <a:gd name="connsiteX48" fmla="*/ 563313 w 671445"/>
                    <a:gd name="connsiteY48" fmla="*/ 200073 h 669063"/>
                    <a:gd name="connsiteX49" fmla="*/ 579033 w 671445"/>
                    <a:gd name="connsiteY49" fmla="*/ 213173 h 669063"/>
                    <a:gd name="connsiteX50" fmla="*/ 594753 w 671445"/>
                    <a:gd name="connsiteY50" fmla="*/ 218413 h 669063"/>
                    <a:gd name="connsiteX51" fmla="*/ 599994 w 671445"/>
                    <a:gd name="connsiteY51" fmla="*/ 223653 h 669063"/>
                    <a:gd name="connsiteX52" fmla="*/ 607854 w 671445"/>
                    <a:gd name="connsiteY52" fmla="*/ 226273 h 669063"/>
                    <a:gd name="connsiteX53" fmla="*/ 615714 w 671445"/>
                    <a:gd name="connsiteY53" fmla="*/ 231513 h 669063"/>
                    <a:gd name="connsiteX54" fmla="*/ 626194 w 671445"/>
                    <a:gd name="connsiteY54" fmla="*/ 241994 h 669063"/>
                    <a:gd name="connsiteX55" fmla="*/ 636674 w 671445"/>
                    <a:gd name="connsiteY55" fmla="*/ 257714 h 669063"/>
                    <a:gd name="connsiteX56" fmla="*/ 634054 w 671445"/>
                    <a:gd name="connsiteY56" fmla="*/ 265574 h 669063"/>
                    <a:gd name="connsiteX57" fmla="*/ 639294 w 671445"/>
                    <a:gd name="connsiteY57" fmla="*/ 289155 h 669063"/>
                    <a:gd name="connsiteX58" fmla="*/ 646676 w 671445"/>
                    <a:gd name="connsiteY58" fmla="*/ 335368 h 669063"/>
                    <a:gd name="connsiteX59" fmla="*/ 644535 w 671445"/>
                    <a:gd name="connsiteY59" fmla="*/ 359896 h 669063"/>
                    <a:gd name="connsiteX60" fmla="*/ 655922 w 671445"/>
                    <a:gd name="connsiteY60" fmla="*/ 378968 h 669063"/>
                    <a:gd name="connsiteX61" fmla="*/ 649775 w 671445"/>
                    <a:gd name="connsiteY61" fmla="*/ 407057 h 669063"/>
                    <a:gd name="connsiteX62" fmla="*/ 671445 w 671445"/>
                    <a:gd name="connsiteY62" fmla="*/ 429205 h 669063"/>
                    <a:gd name="connsiteX63" fmla="*/ 649775 w 671445"/>
                    <a:gd name="connsiteY63" fmla="*/ 433258 h 669063"/>
                    <a:gd name="connsiteX64" fmla="*/ 644535 w 671445"/>
                    <a:gd name="connsiteY64" fmla="*/ 441118 h 669063"/>
                    <a:gd name="connsiteX65" fmla="*/ 631434 w 671445"/>
                    <a:gd name="connsiteY65" fmla="*/ 451598 h 669063"/>
                    <a:gd name="connsiteX66" fmla="*/ 620954 w 671445"/>
                    <a:gd name="connsiteY66" fmla="*/ 464699 h 669063"/>
                    <a:gd name="connsiteX67" fmla="*/ 613094 w 671445"/>
                    <a:gd name="connsiteY67" fmla="*/ 469939 h 669063"/>
                    <a:gd name="connsiteX68" fmla="*/ 607854 w 671445"/>
                    <a:gd name="connsiteY68" fmla="*/ 477799 h 669063"/>
                    <a:gd name="connsiteX69" fmla="*/ 599994 w 671445"/>
                    <a:gd name="connsiteY69" fmla="*/ 483039 h 669063"/>
                    <a:gd name="connsiteX70" fmla="*/ 586893 w 671445"/>
                    <a:gd name="connsiteY70" fmla="*/ 493519 h 669063"/>
                    <a:gd name="connsiteX71" fmla="*/ 581653 w 671445"/>
                    <a:gd name="connsiteY71" fmla="*/ 509240 h 669063"/>
                    <a:gd name="connsiteX72" fmla="*/ 586893 w 671445"/>
                    <a:gd name="connsiteY72" fmla="*/ 527580 h 669063"/>
                    <a:gd name="connsiteX73" fmla="*/ 589513 w 671445"/>
                    <a:gd name="connsiteY73" fmla="*/ 545920 h 669063"/>
                    <a:gd name="connsiteX74" fmla="*/ 586893 w 671445"/>
                    <a:gd name="connsiteY74" fmla="*/ 553781 h 669063"/>
                    <a:gd name="connsiteX75" fmla="*/ 581653 w 671445"/>
                    <a:gd name="connsiteY75" fmla="*/ 577361 h 669063"/>
                    <a:gd name="connsiteX76" fmla="*/ 586893 w 671445"/>
                    <a:gd name="connsiteY76" fmla="*/ 593081 h 669063"/>
                    <a:gd name="connsiteX77" fmla="*/ 579033 w 671445"/>
                    <a:gd name="connsiteY77" fmla="*/ 600942 h 669063"/>
                    <a:gd name="connsiteX78" fmla="*/ 555453 w 671445"/>
                    <a:gd name="connsiteY78" fmla="*/ 611422 h 669063"/>
                    <a:gd name="connsiteX79" fmla="*/ 550212 w 671445"/>
                    <a:gd name="connsiteY79" fmla="*/ 616662 h 669063"/>
                    <a:gd name="connsiteX80" fmla="*/ 534492 w 671445"/>
                    <a:gd name="connsiteY80" fmla="*/ 621902 h 669063"/>
                    <a:gd name="connsiteX81" fmla="*/ 518772 w 671445"/>
                    <a:gd name="connsiteY81" fmla="*/ 627142 h 669063"/>
                    <a:gd name="connsiteX82" fmla="*/ 503051 w 671445"/>
                    <a:gd name="connsiteY82" fmla="*/ 632382 h 669063"/>
                    <a:gd name="connsiteX83" fmla="*/ 495191 w 671445"/>
                    <a:gd name="connsiteY83" fmla="*/ 635002 h 669063"/>
                    <a:gd name="connsiteX84" fmla="*/ 484711 w 671445"/>
                    <a:gd name="connsiteY84" fmla="*/ 637622 h 669063"/>
                    <a:gd name="connsiteX85" fmla="*/ 476851 w 671445"/>
                    <a:gd name="connsiteY85" fmla="*/ 640242 h 669063"/>
                    <a:gd name="connsiteX86" fmla="*/ 455890 w 671445"/>
                    <a:gd name="connsiteY86" fmla="*/ 642862 h 669063"/>
                    <a:gd name="connsiteX87" fmla="*/ 424450 w 671445"/>
                    <a:gd name="connsiteY87" fmla="*/ 648103 h 669063"/>
                    <a:gd name="connsiteX88" fmla="*/ 408729 w 671445"/>
                    <a:gd name="connsiteY88" fmla="*/ 653343 h 669063"/>
                    <a:gd name="connsiteX89" fmla="*/ 400869 w 671445"/>
                    <a:gd name="connsiteY89" fmla="*/ 655963 h 669063"/>
                    <a:gd name="connsiteX90" fmla="*/ 379909 w 671445"/>
                    <a:gd name="connsiteY90" fmla="*/ 661203 h 669063"/>
                    <a:gd name="connsiteX91" fmla="*/ 364188 w 671445"/>
                    <a:gd name="connsiteY91" fmla="*/ 666443 h 669063"/>
                    <a:gd name="connsiteX92" fmla="*/ 356328 w 671445"/>
                    <a:gd name="connsiteY92" fmla="*/ 669063 h 669063"/>
                    <a:gd name="connsiteX93" fmla="*/ 317027 w 671445"/>
                    <a:gd name="connsiteY93" fmla="*/ 666443 h 669063"/>
                    <a:gd name="connsiteX94" fmla="*/ 309167 w 671445"/>
                    <a:gd name="connsiteY94" fmla="*/ 663823 h 669063"/>
                    <a:gd name="connsiteX95" fmla="*/ 306547 w 671445"/>
                    <a:gd name="connsiteY95" fmla="*/ 655963 h 669063"/>
                    <a:gd name="connsiteX96" fmla="*/ 290827 w 671445"/>
                    <a:gd name="connsiteY96" fmla="*/ 650723 h 669063"/>
                    <a:gd name="connsiteX97" fmla="*/ 282967 w 671445"/>
                    <a:gd name="connsiteY97" fmla="*/ 648103 h 669063"/>
                    <a:gd name="connsiteX98" fmla="*/ 235806 w 671445"/>
                    <a:gd name="connsiteY98" fmla="*/ 642862 h 669063"/>
                    <a:gd name="connsiteX99" fmla="*/ 230565 w 671445"/>
                    <a:gd name="connsiteY99" fmla="*/ 637622 h 669063"/>
                    <a:gd name="connsiteX100" fmla="*/ 217465 w 671445"/>
                    <a:gd name="connsiteY100" fmla="*/ 635002 h 669063"/>
                    <a:gd name="connsiteX101" fmla="*/ 212225 w 671445"/>
                    <a:gd name="connsiteY101" fmla="*/ 619282 h 669063"/>
                    <a:gd name="connsiteX102" fmla="*/ 214845 w 671445"/>
                    <a:gd name="connsiteY102" fmla="*/ 577361 h 669063"/>
                    <a:gd name="connsiteX103" fmla="*/ 222705 w 671445"/>
                    <a:gd name="connsiteY103" fmla="*/ 538060 h 669063"/>
                    <a:gd name="connsiteX104" fmla="*/ 233186 w 671445"/>
                    <a:gd name="connsiteY104" fmla="*/ 524960 h 669063"/>
                    <a:gd name="connsiteX105" fmla="*/ 238426 w 671445"/>
                    <a:gd name="connsiteY105" fmla="*/ 509240 h 669063"/>
                    <a:gd name="connsiteX106" fmla="*/ 241046 w 671445"/>
                    <a:gd name="connsiteY106" fmla="*/ 501379 h 669063"/>
                    <a:gd name="connsiteX107" fmla="*/ 246286 w 671445"/>
                    <a:gd name="connsiteY107" fmla="*/ 493519 h 669063"/>
                    <a:gd name="connsiteX108" fmla="*/ 251526 w 671445"/>
                    <a:gd name="connsiteY108" fmla="*/ 475179 h 669063"/>
                    <a:gd name="connsiteX109" fmla="*/ 248906 w 671445"/>
                    <a:gd name="connsiteY109" fmla="*/ 441118 h 669063"/>
                    <a:gd name="connsiteX110" fmla="*/ 243666 w 671445"/>
                    <a:gd name="connsiteY110" fmla="*/ 425398 h 669063"/>
                    <a:gd name="connsiteX111" fmla="*/ 220085 w 671445"/>
                    <a:gd name="connsiteY111" fmla="*/ 417538 h 669063"/>
                    <a:gd name="connsiteX112" fmla="*/ 212225 w 671445"/>
                    <a:gd name="connsiteY112" fmla="*/ 414917 h 669063"/>
                    <a:gd name="connsiteX113" fmla="*/ 206985 w 671445"/>
                    <a:gd name="connsiteY113" fmla="*/ 407057 h 669063"/>
                    <a:gd name="connsiteX114" fmla="*/ 196505 w 671445"/>
                    <a:gd name="connsiteY114" fmla="*/ 404437 h 669063"/>
                    <a:gd name="connsiteX115" fmla="*/ 188645 w 671445"/>
                    <a:gd name="connsiteY115" fmla="*/ 401817 h 669063"/>
                    <a:gd name="connsiteX116" fmla="*/ 167684 w 671445"/>
                    <a:gd name="connsiteY116" fmla="*/ 391337 h 669063"/>
                    <a:gd name="connsiteX117" fmla="*/ 167684 w 671445"/>
                    <a:gd name="connsiteY117" fmla="*/ 391337 h 669063"/>
                    <a:gd name="connsiteX118" fmla="*/ 159824 w 671445"/>
                    <a:gd name="connsiteY118" fmla="*/ 386097 h 669063"/>
                    <a:gd name="connsiteX119" fmla="*/ 151964 w 671445"/>
                    <a:gd name="connsiteY119" fmla="*/ 378237 h 669063"/>
                    <a:gd name="connsiteX120" fmla="*/ 144104 w 671445"/>
                    <a:gd name="connsiteY120" fmla="*/ 375617 h 669063"/>
                    <a:gd name="connsiteX121" fmla="*/ 136243 w 671445"/>
                    <a:gd name="connsiteY121" fmla="*/ 362516 h 669063"/>
                    <a:gd name="connsiteX122" fmla="*/ 131003 w 671445"/>
                    <a:gd name="connsiteY122" fmla="*/ 354656 h 669063"/>
                    <a:gd name="connsiteX123" fmla="*/ 117903 w 671445"/>
                    <a:gd name="connsiteY123" fmla="*/ 331076 h 669063"/>
                    <a:gd name="connsiteX124" fmla="*/ 110043 w 671445"/>
                    <a:gd name="connsiteY124" fmla="*/ 328456 h 669063"/>
                    <a:gd name="connsiteX125" fmla="*/ 102183 w 671445"/>
                    <a:gd name="connsiteY125" fmla="*/ 312735 h 669063"/>
                    <a:gd name="connsiteX126" fmla="*/ 96943 w 671445"/>
                    <a:gd name="connsiteY126" fmla="*/ 304875 h 669063"/>
                    <a:gd name="connsiteX127" fmla="*/ 94323 w 671445"/>
                    <a:gd name="connsiteY127" fmla="*/ 297015 h 669063"/>
                    <a:gd name="connsiteX128" fmla="*/ 89082 w 671445"/>
                    <a:gd name="connsiteY128" fmla="*/ 291775 h 669063"/>
                    <a:gd name="connsiteX129" fmla="*/ 78602 w 671445"/>
                    <a:gd name="connsiteY129" fmla="*/ 276054 h 669063"/>
                    <a:gd name="connsiteX130" fmla="*/ 73362 w 671445"/>
                    <a:gd name="connsiteY130" fmla="*/ 268194 h 669063"/>
                    <a:gd name="connsiteX131" fmla="*/ 62882 w 671445"/>
                    <a:gd name="connsiteY131" fmla="*/ 244614 h 669063"/>
                    <a:gd name="connsiteX132" fmla="*/ 60262 w 671445"/>
                    <a:gd name="connsiteY132" fmla="*/ 226273 h 669063"/>
                    <a:gd name="connsiteX133" fmla="*/ 52402 w 671445"/>
                    <a:gd name="connsiteY133" fmla="*/ 202693 h 669063"/>
                    <a:gd name="connsiteX134" fmla="*/ 49782 w 671445"/>
                    <a:gd name="connsiteY134" fmla="*/ 194833 h 669063"/>
                    <a:gd name="connsiteX135" fmla="*/ 47161 w 671445"/>
                    <a:gd name="connsiteY135" fmla="*/ 184352 h 669063"/>
                    <a:gd name="connsiteX136" fmla="*/ 41921 w 671445"/>
                    <a:gd name="connsiteY136" fmla="*/ 168632 h 669063"/>
                    <a:gd name="connsiteX137" fmla="*/ 39301 w 671445"/>
                    <a:gd name="connsiteY137" fmla="*/ 147672 h 669063"/>
                    <a:gd name="connsiteX138" fmla="*/ 36681 w 671445"/>
                    <a:gd name="connsiteY138" fmla="*/ 113611 h 669063"/>
                    <a:gd name="connsiteX139" fmla="*/ 34061 w 671445"/>
                    <a:gd name="connsiteY139" fmla="*/ 103131 h 669063"/>
                    <a:gd name="connsiteX140" fmla="*/ 31441 w 671445"/>
                    <a:gd name="connsiteY140" fmla="*/ 87410 h 669063"/>
                    <a:gd name="connsiteX141" fmla="*/ 28821 w 671445"/>
                    <a:gd name="connsiteY141" fmla="*/ 76930 h 669063"/>
                    <a:gd name="connsiteX142" fmla="*/ 23581 w 671445"/>
                    <a:gd name="connsiteY142" fmla="*/ 55970 h 669063"/>
                    <a:gd name="connsiteX143" fmla="*/ 18341 w 671445"/>
                    <a:gd name="connsiteY143" fmla="*/ 48109 h 669063"/>
                    <a:gd name="connsiteX144" fmla="*/ 15721 w 671445"/>
                    <a:gd name="connsiteY144" fmla="*/ 40249 h 669063"/>
                    <a:gd name="connsiteX145" fmla="*/ 5241 w 671445"/>
                    <a:gd name="connsiteY145" fmla="*/ 0 h 669063"/>
                    <a:gd name="connsiteX146" fmla="*/ 0 w 671445"/>
                    <a:gd name="connsiteY146" fmla="*/ 16669 h 669063"/>
                    <a:gd name="connsiteX0" fmla="*/ 0 w 671445"/>
                    <a:gd name="connsiteY0" fmla="*/ 16669 h 669063"/>
                    <a:gd name="connsiteX1" fmla="*/ 25723 w 671445"/>
                    <a:gd name="connsiteY1" fmla="*/ 12861 h 669063"/>
                    <a:gd name="connsiteX2" fmla="*/ 55022 w 671445"/>
                    <a:gd name="connsiteY2" fmla="*/ 32389 h 669063"/>
                    <a:gd name="connsiteX3" fmla="*/ 60262 w 671445"/>
                    <a:gd name="connsiteY3" fmla="*/ 40249 h 669063"/>
                    <a:gd name="connsiteX4" fmla="*/ 62882 w 671445"/>
                    <a:gd name="connsiteY4" fmla="*/ 55970 h 669063"/>
                    <a:gd name="connsiteX5" fmla="*/ 70742 w 671445"/>
                    <a:gd name="connsiteY5" fmla="*/ 71690 h 669063"/>
                    <a:gd name="connsiteX6" fmla="*/ 78602 w 671445"/>
                    <a:gd name="connsiteY6" fmla="*/ 76930 h 669063"/>
                    <a:gd name="connsiteX7" fmla="*/ 89082 w 671445"/>
                    <a:gd name="connsiteY7" fmla="*/ 90030 h 669063"/>
                    <a:gd name="connsiteX8" fmla="*/ 110043 w 671445"/>
                    <a:gd name="connsiteY8" fmla="*/ 105751 h 669063"/>
                    <a:gd name="connsiteX9" fmla="*/ 151964 w 671445"/>
                    <a:gd name="connsiteY9" fmla="*/ 113611 h 669063"/>
                    <a:gd name="connsiteX10" fmla="*/ 167684 w 671445"/>
                    <a:gd name="connsiteY10" fmla="*/ 118851 h 669063"/>
                    <a:gd name="connsiteX11" fmla="*/ 183404 w 671445"/>
                    <a:gd name="connsiteY11" fmla="*/ 126711 h 669063"/>
                    <a:gd name="connsiteX12" fmla="*/ 188645 w 671445"/>
                    <a:gd name="connsiteY12" fmla="*/ 131951 h 669063"/>
                    <a:gd name="connsiteX13" fmla="*/ 233186 w 671445"/>
                    <a:gd name="connsiteY13" fmla="*/ 134571 h 669063"/>
                    <a:gd name="connsiteX14" fmla="*/ 241046 w 671445"/>
                    <a:gd name="connsiteY14" fmla="*/ 129331 h 669063"/>
                    <a:gd name="connsiteX15" fmla="*/ 246286 w 671445"/>
                    <a:gd name="connsiteY15" fmla="*/ 121471 h 669063"/>
                    <a:gd name="connsiteX16" fmla="*/ 254146 w 671445"/>
                    <a:gd name="connsiteY16" fmla="*/ 118851 h 669063"/>
                    <a:gd name="connsiteX17" fmla="*/ 262006 w 671445"/>
                    <a:gd name="connsiteY17" fmla="*/ 110991 h 669063"/>
                    <a:gd name="connsiteX18" fmla="*/ 269866 w 671445"/>
                    <a:gd name="connsiteY18" fmla="*/ 105751 h 669063"/>
                    <a:gd name="connsiteX19" fmla="*/ 272486 w 671445"/>
                    <a:gd name="connsiteY19" fmla="*/ 97891 h 669063"/>
                    <a:gd name="connsiteX20" fmla="*/ 285587 w 671445"/>
                    <a:gd name="connsiteY20" fmla="*/ 84790 h 669063"/>
                    <a:gd name="connsiteX21" fmla="*/ 298687 w 671445"/>
                    <a:gd name="connsiteY21" fmla="*/ 71690 h 669063"/>
                    <a:gd name="connsiteX22" fmla="*/ 317027 w 671445"/>
                    <a:gd name="connsiteY22" fmla="*/ 53350 h 669063"/>
                    <a:gd name="connsiteX23" fmla="*/ 330128 w 671445"/>
                    <a:gd name="connsiteY23" fmla="*/ 40249 h 669063"/>
                    <a:gd name="connsiteX24" fmla="*/ 337988 w 671445"/>
                    <a:gd name="connsiteY24" fmla="*/ 24529 h 669063"/>
                    <a:gd name="connsiteX25" fmla="*/ 340608 w 671445"/>
                    <a:gd name="connsiteY25" fmla="*/ 16669 h 669063"/>
                    <a:gd name="connsiteX26" fmla="*/ 348468 w 671445"/>
                    <a:gd name="connsiteY26" fmla="*/ 14049 h 669063"/>
                    <a:gd name="connsiteX27" fmla="*/ 364188 w 671445"/>
                    <a:gd name="connsiteY27" fmla="*/ 6189 h 669063"/>
                    <a:gd name="connsiteX28" fmla="*/ 387769 w 671445"/>
                    <a:gd name="connsiteY28" fmla="*/ 8809 h 669063"/>
                    <a:gd name="connsiteX29" fmla="*/ 403489 w 671445"/>
                    <a:gd name="connsiteY29" fmla="*/ 16669 h 669063"/>
                    <a:gd name="connsiteX30" fmla="*/ 411349 w 671445"/>
                    <a:gd name="connsiteY30" fmla="*/ 19289 h 669063"/>
                    <a:gd name="connsiteX31" fmla="*/ 416590 w 671445"/>
                    <a:gd name="connsiteY31" fmla="*/ 24529 h 669063"/>
                    <a:gd name="connsiteX32" fmla="*/ 436833 w 671445"/>
                    <a:gd name="connsiteY32" fmla="*/ 28104 h 669063"/>
                    <a:gd name="connsiteX33" fmla="*/ 450173 w 671445"/>
                    <a:gd name="connsiteY33" fmla="*/ 36443 h 669063"/>
                    <a:gd name="connsiteX34" fmla="*/ 461131 w 671445"/>
                    <a:gd name="connsiteY34" fmla="*/ 55970 h 669063"/>
                    <a:gd name="connsiteX35" fmla="*/ 474231 w 671445"/>
                    <a:gd name="connsiteY35" fmla="*/ 69070 h 669063"/>
                    <a:gd name="connsiteX36" fmla="*/ 482091 w 671445"/>
                    <a:gd name="connsiteY36" fmla="*/ 74310 h 669063"/>
                    <a:gd name="connsiteX37" fmla="*/ 495191 w 671445"/>
                    <a:gd name="connsiteY37" fmla="*/ 97891 h 669063"/>
                    <a:gd name="connsiteX38" fmla="*/ 500431 w 671445"/>
                    <a:gd name="connsiteY38" fmla="*/ 113611 h 669063"/>
                    <a:gd name="connsiteX39" fmla="*/ 503051 w 671445"/>
                    <a:gd name="connsiteY39" fmla="*/ 121471 h 669063"/>
                    <a:gd name="connsiteX40" fmla="*/ 505672 w 671445"/>
                    <a:gd name="connsiteY40" fmla="*/ 131951 h 669063"/>
                    <a:gd name="connsiteX41" fmla="*/ 508292 w 671445"/>
                    <a:gd name="connsiteY41" fmla="*/ 139811 h 669063"/>
                    <a:gd name="connsiteX42" fmla="*/ 516152 w 671445"/>
                    <a:gd name="connsiteY42" fmla="*/ 142432 h 669063"/>
                    <a:gd name="connsiteX43" fmla="*/ 524012 w 671445"/>
                    <a:gd name="connsiteY43" fmla="*/ 147672 h 669063"/>
                    <a:gd name="connsiteX44" fmla="*/ 539732 w 671445"/>
                    <a:gd name="connsiteY44" fmla="*/ 150292 h 669063"/>
                    <a:gd name="connsiteX45" fmla="*/ 550212 w 671445"/>
                    <a:gd name="connsiteY45" fmla="*/ 152912 h 669063"/>
                    <a:gd name="connsiteX46" fmla="*/ 552833 w 671445"/>
                    <a:gd name="connsiteY46" fmla="*/ 163392 h 669063"/>
                    <a:gd name="connsiteX47" fmla="*/ 558073 w 671445"/>
                    <a:gd name="connsiteY47" fmla="*/ 192213 h 669063"/>
                    <a:gd name="connsiteX48" fmla="*/ 563313 w 671445"/>
                    <a:gd name="connsiteY48" fmla="*/ 200073 h 669063"/>
                    <a:gd name="connsiteX49" fmla="*/ 579033 w 671445"/>
                    <a:gd name="connsiteY49" fmla="*/ 213173 h 669063"/>
                    <a:gd name="connsiteX50" fmla="*/ 594753 w 671445"/>
                    <a:gd name="connsiteY50" fmla="*/ 218413 h 669063"/>
                    <a:gd name="connsiteX51" fmla="*/ 599994 w 671445"/>
                    <a:gd name="connsiteY51" fmla="*/ 223653 h 669063"/>
                    <a:gd name="connsiteX52" fmla="*/ 607854 w 671445"/>
                    <a:gd name="connsiteY52" fmla="*/ 226273 h 669063"/>
                    <a:gd name="connsiteX53" fmla="*/ 615714 w 671445"/>
                    <a:gd name="connsiteY53" fmla="*/ 231513 h 669063"/>
                    <a:gd name="connsiteX54" fmla="*/ 626194 w 671445"/>
                    <a:gd name="connsiteY54" fmla="*/ 241994 h 669063"/>
                    <a:gd name="connsiteX55" fmla="*/ 636674 w 671445"/>
                    <a:gd name="connsiteY55" fmla="*/ 257714 h 669063"/>
                    <a:gd name="connsiteX56" fmla="*/ 634054 w 671445"/>
                    <a:gd name="connsiteY56" fmla="*/ 265574 h 669063"/>
                    <a:gd name="connsiteX57" fmla="*/ 639294 w 671445"/>
                    <a:gd name="connsiteY57" fmla="*/ 289155 h 669063"/>
                    <a:gd name="connsiteX58" fmla="*/ 646676 w 671445"/>
                    <a:gd name="connsiteY58" fmla="*/ 335368 h 669063"/>
                    <a:gd name="connsiteX59" fmla="*/ 644535 w 671445"/>
                    <a:gd name="connsiteY59" fmla="*/ 359896 h 669063"/>
                    <a:gd name="connsiteX60" fmla="*/ 655922 w 671445"/>
                    <a:gd name="connsiteY60" fmla="*/ 378968 h 669063"/>
                    <a:gd name="connsiteX61" fmla="*/ 664063 w 671445"/>
                    <a:gd name="connsiteY61" fmla="*/ 411820 h 669063"/>
                    <a:gd name="connsiteX62" fmla="*/ 671445 w 671445"/>
                    <a:gd name="connsiteY62" fmla="*/ 429205 h 669063"/>
                    <a:gd name="connsiteX63" fmla="*/ 649775 w 671445"/>
                    <a:gd name="connsiteY63" fmla="*/ 433258 h 669063"/>
                    <a:gd name="connsiteX64" fmla="*/ 644535 w 671445"/>
                    <a:gd name="connsiteY64" fmla="*/ 441118 h 669063"/>
                    <a:gd name="connsiteX65" fmla="*/ 631434 w 671445"/>
                    <a:gd name="connsiteY65" fmla="*/ 451598 h 669063"/>
                    <a:gd name="connsiteX66" fmla="*/ 620954 w 671445"/>
                    <a:gd name="connsiteY66" fmla="*/ 464699 h 669063"/>
                    <a:gd name="connsiteX67" fmla="*/ 613094 w 671445"/>
                    <a:gd name="connsiteY67" fmla="*/ 469939 h 669063"/>
                    <a:gd name="connsiteX68" fmla="*/ 607854 w 671445"/>
                    <a:gd name="connsiteY68" fmla="*/ 477799 h 669063"/>
                    <a:gd name="connsiteX69" fmla="*/ 599994 w 671445"/>
                    <a:gd name="connsiteY69" fmla="*/ 483039 h 669063"/>
                    <a:gd name="connsiteX70" fmla="*/ 586893 w 671445"/>
                    <a:gd name="connsiteY70" fmla="*/ 493519 h 669063"/>
                    <a:gd name="connsiteX71" fmla="*/ 581653 w 671445"/>
                    <a:gd name="connsiteY71" fmla="*/ 509240 h 669063"/>
                    <a:gd name="connsiteX72" fmla="*/ 586893 w 671445"/>
                    <a:gd name="connsiteY72" fmla="*/ 527580 h 669063"/>
                    <a:gd name="connsiteX73" fmla="*/ 589513 w 671445"/>
                    <a:gd name="connsiteY73" fmla="*/ 545920 h 669063"/>
                    <a:gd name="connsiteX74" fmla="*/ 586893 w 671445"/>
                    <a:gd name="connsiteY74" fmla="*/ 553781 h 669063"/>
                    <a:gd name="connsiteX75" fmla="*/ 581653 w 671445"/>
                    <a:gd name="connsiteY75" fmla="*/ 577361 h 669063"/>
                    <a:gd name="connsiteX76" fmla="*/ 586893 w 671445"/>
                    <a:gd name="connsiteY76" fmla="*/ 593081 h 669063"/>
                    <a:gd name="connsiteX77" fmla="*/ 579033 w 671445"/>
                    <a:gd name="connsiteY77" fmla="*/ 600942 h 669063"/>
                    <a:gd name="connsiteX78" fmla="*/ 555453 w 671445"/>
                    <a:gd name="connsiteY78" fmla="*/ 611422 h 669063"/>
                    <a:gd name="connsiteX79" fmla="*/ 550212 w 671445"/>
                    <a:gd name="connsiteY79" fmla="*/ 616662 h 669063"/>
                    <a:gd name="connsiteX80" fmla="*/ 534492 w 671445"/>
                    <a:gd name="connsiteY80" fmla="*/ 621902 h 669063"/>
                    <a:gd name="connsiteX81" fmla="*/ 518772 w 671445"/>
                    <a:gd name="connsiteY81" fmla="*/ 627142 h 669063"/>
                    <a:gd name="connsiteX82" fmla="*/ 503051 w 671445"/>
                    <a:gd name="connsiteY82" fmla="*/ 632382 h 669063"/>
                    <a:gd name="connsiteX83" fmla="*/ 495191 w 671445"/>
                    <a:gd name="connsiteY83" fmla="*/ 635002 h 669063"/>
                    <a:gd name="connsiteX84" fmla="*/ 484711 w 671445"/>
                    <a:gd name="connsiteY84" fmla="*/ 637622 h 669063"/>
                    <a:gd name="connsiteX85" fmla="*/ 476851 w 671445"/>
                    <a:gd name="connsiteY85" fmla="*/ 640242 h 669063"/>
                    <a:gd name="connsiteX86" fmla="*/ 455890 w 671445"/>
                    <a:gd name="connsiteY86" fmla="*/ 642862 h 669063"/>
                    <a:gd name="connsiteX87" fmla="*/ 424450 w 671445"/>
                    <a:gd name="connsiteY87" fmla="*/ 648103 h 669063"/>
                    <a:gd name="connsiteX88" fmla="*/ 408729 w 671445"/>
                    <a:gd name="connsiteY88" fmla="*/ 653343 h 669063"/>
                    <a:gd name="connsiteX89" fmla="*/ 400869 w 671445"/>
                    <a:gd name="connsiteY89" fmla="*/ 655963 h 669063"/>
                    <a:gd name="connsiteX90" fmla="*/ 379909 w 671445"/>
                    <a:gd name="connsiteY90" fmla="*/ 661203 h 669063"/>
                    <a:gd name="connsiteX91" fmla="*/ 364188 w 671445"/>
                    <a:gd name="connsiteY91" fmla="*/ 666443 h 669063"/>
                    <a:gd name="connsiteX92" fmla="*/ 356328 w 671445"/>
                    <a:gd name="connsiteY92" fmla="*/ 669063 h 669063"/>
                    <a:gd name="connsiteX93" fmla="*/ 317027 w 671445"/>
                    <a:gd name="connsiteY93" fmla="*/ 666443 h 669063"/>
                    <a:gd name="connsiteX94" fmla="*/ 309167 w 671445"/>
                    <a:gd name="connsiteY94" fmla="*/ 663823 h 669063"/>
                    <a:gd name="connsiteX95" fmla="*/ 306547 w 671445"/>
                    <a:gd name="connsiteY95" fmla="*/ 655963 h 669063"/>
                    <a:gd name="connsiteX96" fmla="*/ 290827 w 671445"/>
                    <a:gd name="connsiteY96" fmla="*/ 650723 h 669063"/>
                    <a:gd name="connsiteX97" fmla="*/ 282967 w 671445"/>
                    <a:gd name="connsiteY97" fmla="*/ 648103 h 669063"/>
                    <a:gd name="connsiteX98" fmla="*/ 235806 w 671445"/>
                    <a:gd name="connsiteY98" fmla="*/ 642862 h 669063"/>
                    <a:gd name="connsiteX99" fmla="*/ 230565 w 671445"/>
                    <a:gd name="connsiteY99" fmla="*/ 637622 h 669063"/>
                    <a:gd name="connsiteX100" fmla="*/ 217465 w 671445"/>
                    <a:gd name="connsiteY100" fmla="*/ 635002 h 669063"/>
                    <a:gd name="connsiteX101" fmla="*/ 212225 w 671445"/>
                    <a:gd name="connsiteY101" fmla="*/ 619282 h 669063"/>
                    <a:gd name="connsiteX102" fmla="*/ 214845 w 671445"/>
                    <a:gd name="connsiteY102" fmla="*/ 577361 h 669063"/>
                    <a:gd name="connsiteX103" fmla="*/ 222705 w 671445"/>
                    <a:gd name="connsiteY103" fmla="*/ 538060 h 669063"/>
                    <a:gd name="connsiteX104" fmla="*/ 233186 w 671445"/>
                    <a:gd name="connsiteY104" fmla="*/ 524960 h 669063"/>
                    <a:gd name="connsiteX105" fmla="*/ 238426 w 671445"/>
                    <a:gd name="connsiteY105" fmla="*/ 509240 h 669063"/>
                    <a:gd name="connsiteX106" fmla="*/ 241046 w 671445"/>
                    <a:gd name="connsiteY106" fmla="*/ 501379 h 669063"/>
                    <a:gd name="connsiteX107" fmla="*/ 246286 w 671445"/>
                    <a:gd name="connsiteY107" fmla="*/ 493519 h 669063"/>
                    <a:gd name="connsiteX108" fmla="*/ 251526 w 671445"/>
                    <a:gd name="connsiteY108" fmla="*/ 475179 h 669063"/>
                    <a:gd name="connsiteX109" fmla="*/ 248906 w 671445"/>
                    <a:gd name="connsiteY109" fmla="*/ 441118 h 669063"/>
                    <a:gd name="connsiteX110" fmla="*/ 243666 w 671445"/>
                    <a:gd name="connsiteY110" fmla="*/ 425398 h 669063"/>
                    <a:gd name="connsiteX111" fmla="*/ 220085 w 671445"/>
                    <a:gd name="connsiteY111" fmla="*/ 417538 h 669063"/>
                    <a:gd name="connsiteX112" fmla="*/ 212225 w 671445"/>
                    <a:gd name="connsiteY112" fmla="*/ 414917 h 669063"/>
                    <a:gd name="connsiteX113" fmla="*/ 206985 w 671445"/>
                    <a:gd name="connsiteY113" fmla="*/ 407057 h 669063"/>
                    <a:gd name="connsiteX114" fmla="*/ 196505 w 671445"/>
                    <a:gd name="connsiteY114" fmla="*/ 404437 h 669063"/>
                    <a:gd name="connsiteX115" fmla="*/ 188645 w 671445"/>
                    <a:gd name="connsiteY115" fmla="*/ 401817 h 669063"/>
                    <a:gd name="connsiteX116" fmla="*/ 167684 w 671445"/>
                    <a:gd name="connsiteY116" fmla="*/ 391337 h 669063"/>
                    <a:gd name="connsiteX117" fmla="*/ 167684 w 671445"/>
                    <a:gd name="connsiteY117" fmla="*/ 391337 h 669063"/>
                    <a:gd name="connsiteX118" fmla="*/ 159824 w 671445"/>
                    <a:gd name="connsiteY118" fmla="*/ 386097 h 669063"/>
                    <a:gd name="connsiteX119" fmla="*/ 151964 w 671445"/>
                    <a:gd name="connsiteY119" fmla="*/ 378237 h 669063"/>
                    <a:gd name="connsiteX120" fmla="*/ 144104 w 671445"/>
                    <a:gd name="connsiteY120" fmla="*/ 375617 h 669063"/>
                    <a:gd name="connsiteX121" fmla="*/ 136243 w 671445"/>
                    <a:gd name="connsiteY121" fmla="*/ 362516 h 669063"/>
                    <a:gd name="connsiteX122" fmla="*/ 131003 w 671445"/>
                    <a:gd name="connsiteY122" fmla="*/ 354656 h 669063"/>
                    <a:gd name="connsiteX123" fmla="*/ 117903 w 671445"/>
                    <a:gd name="connsiteY123" fmla="*/ 331076 h 669063"/>
                    <a:gd name="connsiteX124" fmla="*/ 110043 w 671445"/>
                    <a:gd name="connsiteY124" fmla="*/ 328456 h 669063"/>
                    <a:gd name="connsiteX125" fmla="*/ 102183 w 671445"/>
                    <a:gd name="connsiteY125" fmla="*/ 312735 h 669063"/>
                    <a:gd name="connsiteX126" fmla="*/ 96943 w 671445"/>
                    <a:gd name="connsiteY126" fmla="*/ 304875 h 669063"/>
                    <a:gd name="connsiteX127" fmla="*/ 94323 w 671445"/>
                    <a:gd name="connsiteY127" fmla="*/ 297015 h 669063"/>
                    <a:gd name="connsiteX128" fmla="*/ 89082 w 671445"/>
                    <a:gd name="connsiteY128" fmla="*/ 291775 h 669063"/>
                    <a:gd name="connsiteX129" fmla="*/ 78602 w 671445"/>
                    <a:gd name="connsiteY129" fmla="*/ 276054 h 669063"/>
                    <a:gd name="connsiteX130" fmla="*/ 73362 w 671445"/>
                    <a:gd name="connsiteY130" fmla="*/ 268194 h 669063"/>
                    <a:gd name="connsiteX131" fmla="*/ 62882 w 671445"/>
                    <a:gd name="connsiteY131" fmla="*/ 244614 h 669063"/>
                    <a:gd name="connsiteX132" fmla="*/ 60262 w 671445"/>
                    <a:gd name="connsiteY132" fmla="*/ 226273 h 669063"/>
                    <a:gd name="connsiteX133" fmla="*/ 52402 w 671445"/>
                    <a:gd name="connsiteY133" fmla="*/ 202693 h 669063"/>
                    <a:gd name="connsiteX134" fmla="*/ 49782 w 671445"/>
                    <a:gd name="connsiteY134" fmla="*/ 194833 h 669063"/>
                    <a:gd name="connsiteX135" fmla="*/ 47161 w 671445"/>
                    <a:gd name="connsiteY135" fmla="*/ 184352 h 669063"/>
                    <a:gd name="connsiteX136" fmla="*/ 41921 w 671445"/>
                    <a:gd name="connsiteY136" fmla="*/ 168632 h 669063"/>
                    <a:gd name="connsiteX137" fmla="*/ 39301 w 671445"/>
                    <a:gd name="connsiteY137" fmla="*/ 147672 h 669063"/>
                    <a:gd name="connsiteX138" fmla="*/ 36681 w 671445"/>
                    <a:gd name="connsiteY138" fmla="*/ 113611 h 669063"/>
                    <a:gd name="connsiteX139" fmla="*/ 34061 w 671445"/>
                    <a:gd name="connsiteY139" fmla="*/ 103131 h 669063"/>
                    <a:gd name="connsiteX140" fmla="*/ 31441 w 671445"/>
                    <a:gd name="connsiteY140" fmla="*/ 87410 h 669063"/>
                    <a:gd name="connsiteX141" fmla="*/ 28821 w 671445"/>
                    <a:gd name="connsiteY141" fmla="*/ 76930 h 669063"/>
                    <a:gd name="connsiteX142" fmla="*/ 23581 w 671445"/>
                    <a:gd name="connsiteY142" fmla="*/ 55970 h 669063"/>
                    <a:gd name="connsiteX143" fmla="*/ 18341 w 671445"/>
                    <a:gd name="connsiteY143" fmla="*/ 48109 h 669063"/>
                    <a:gd name="connsiteX144" fmla="*/ 15721 w 671445"/>
                    <a:gd name="connsiteY144" fmla="*/ 40249 h 669063"/>
                    <a:gd name="connsiteX145" fmla="*/ 5241 w 671445"/>
                    <a:gd name="connsiteY145" fmla="*/ 0 h 669063"/>
                    <a:gd name="connsiteX146" fmla="*/ 0 w 671445"/>
                    <a:gd name="connsiteY146" fmla="*/ 16669 h 669063"/>
                    <a:gd name="connsiteX0" fmla="*/ 0 w 671445"/>
                    <a:gd name="connsiteY0" fmla="*/ 16669 h 669063"/>
                    <a:gd name="connsiteX1" fmla="*/ 25723 w 671445"/>
                    <a:gd name="connsiteY1" fmla="*/ 12861 h 669063"/>
                    <a:gd name="connsiteX2" fmla="*/ 55022 w 671445"/>
                    <a:gd name="connsiteY2" fmla="*/ 32389 h 669063"/>
                    <a:gd name="connsiteX3" fmla="*/ 60262 w 671445"/>
                    <a:gd name="connsiteY3" fmla="*/ 40249 h 669063"/>
                    <a:gd name="connsiteX4" fmla="*/ 62882 w 671445"/>
                    <a:gd name="connsiteY4" fmla="*/ 55970 h 669063"/>
                    <a:gd name="connsiteX5" fmla="*/ 70742 w 671445"/>
                    <a:gd name="connsiteY5" fmla="*/ 71690 h 669063"/>
                    <a:gd name="connsiteX6" fmla="*/ 78602 w 671445"/>
                    <a:gd name="connsiteY6" fmla="*/ 76930 h 669063"/>
                    <a:gd name="connsiteX7" fmla="*/ 89082 w 671445"/>
                    <a:gd name="connsiteY7" fmla="*/ 90030 h 669063"/>
                    <a:gd name="connsiteX8" fmla="*/ 110043 w 671445"/>
                    <a:gd name="connsiteY8" fmla="*/ 105751 h 669063"/>
                    <a:gd name="connsiteX9" fmla="*/ 151964 w 671445"/>
                    <a:gd name="connsiteY9" fmla="*/ 113611 h 669063"/>
                    <a:gd name="connsiteX10" fmla="*/ 167684 w 671445"/>
                    <a:gd name="connsiteY10" fmla="*/ 118851 h 669063"/>
                    <a:gd name="connsiteX11" fmla="*/ 183404 w 671445"/>
                    <a:gd name="connsiteY11" fmla="*/ 126711 h 669063"/>
                    <a:gd name="connsiteX12" fmla="*/ 188645 w 671445"/>
                    <a:gd name="connsiteY12" fmla="*/ 131951 h 669063"/>
                    <a:gd name="connsiteX13" fmla="*/ 233186 w 671445"/>
                    <a:gd name="connsiteY13" fmla="*/ 134571 h 669063"/>
                    <a:gd name="connsiteX14" fmla="*/ 241046 w 671445"/>
                    <a:gd name="connsiteY14" fmla="*/ 129331 h 669063"/>
                    <a:gd name="connsiteX15" fmla="*/ 246286 w 671445"/>
                    <a:gd name="connsiteY15" fmla="*/ 121471 h 669063"/>
                    <a:gd name="connsiteX16" fmla="*/ 254146 w 671445"/>
                    <a:gd name="connsiteY16" fmla="*/ 118851 h 669063"/>
                    <a:gd name="connsiteX17" fmla="*/ 262006 w 671445"/>
                    <a:gd name="connsiteY17" fmla="*/ 110991 h 669063"/>
                    <a:gd name="connsiteX18" fmla="*/ 269866 w 671445"/>
                    <a:gd name="connsiteY18" fmla="*/ 105751 h 669063"/>
                    <a:gd name="connsiteX19" fmla="*/ 272486 w 671445"/>
                    <a:gd name="connsiteY19" fmla="*/ 97891 h 669063"/>
                    <a:gd name="connsiteX20" fmla="*/ 285587 w 671445"/>
                    <a:gd name="connsiteY20" fmla="*/ 84790 h 669063"/>
                    <a:gd name="connsiteX21" fmla="*/ 298687 w 671445"/>
                    <a:gd name="connsiteY21" fmla="*/ 71690 h 669063"/>
                    <a:gd name="connsiteX22" fmla="*/ 317027 w 671445"/>
                    <a:gd name="connsiteY22" fmla="*/ 53350 h 669063"/>
                    <a:gd name="connsiteX23" fmla="*/ 330128 w 671445"/>
                    <a:gd name="connsiteY23" fmla="*/ 40249 h 669063"/>
                    <a:gd name="connsiteX24" fmla="*/ 337988 w 671445"/>
                    <a:gd name="connsiteY24" fmla="*/ 24529 h 669063"/>
                    <a:gd name="connsiteX25" fmla="*/ 340608 w 671445"/>
                    <a:gd name="connsiteY25" fmla="*/ 16669 h 669063"/>
                    <a:gd name="connsiteX26" fmla="*/ 348468 w 671445"/>
                    <a:gd name="connsiteY26" fmla="*/ 14049 h 669063"/>
                    <a:gd name="connsiteX27" fmla="*/ 364188 w 671445"/>
                    <a:gd name="connsiteY27" fmla="*/ 6189 h 669063"/>
                    <a:gd name="connsiteX28" fmla="*/ 387769 w 671445"/>
                    <a:gd name="connsiteY28" fmla="*/ 8809 h 669063"/>
                    <a:gd name="connsiteX29" fmla="*/ 403489 w 671445"/>
                    <a:gd name="connsiteY29" fmla="*/ 16669 h 669063"/>
                    <a:gd name="connsiteX30" fmla="*/ 411349 w 671445"/>
                    <a:gd name="connsiteY30" fmla="*/ 19289 h 669063"/>
                    <a:gd name="connsiteX31" fmla="*/ 416590 w 671445"/>
                    <a:gd name="connsiteY31" fmla="*/ 24529 h 669063"/>
                    <a:gd name="connsiteX32" fmla="*/ 436833 w 671445"/>
                    <a:gd name="connsiteY32" fmla="*/ 28104 h 669063"/>
                    <a:gd name="connsiteX33" fmla="*/ 450173 w 671445"/>
                    <a:gd name="connsiteY33" fmla="*/ 36443 h 669063"/>
                    <a:gd name="connsiteX34" fmla="*/ 461131 w 671445"/>
                    <a:gd name="connsiteY34" fmla="*/ 55970 h 669063"/>
                    <a:gd name="connsiteX35" fmla="*/ 474231 w 671445"/>
                    <a:gd name="connsiteY35" fmla="*/ 69070 h 669063"/>
                    <a:gd name="connsiteX36" fmla="*/ 482091 w 671445"/>
                    <a:gd name="connsiteY36" fmla="*/ 74310 h 669063"/>
                    <a:gd name="connsiteX37" fmla="*/ 495191 w 671445"/>
                    <a:gd name="connsiteY37" fmla="*/ 97891 h 669063"/>
                    <a:gd name="connsiteX38" fmla="*/ 500431 w 671445"/>
                    <a:gd name="connsiteY38" fmla="*/ 113611 h 669063"/>
                    <a:gd name="connsiteX39" fmla="*/ 503051 w 671445"/>
                    <a:gd name="connsiteY39" fmla="*/ 121471 h 669063"/>
                    <a:gd name="connsiteX40" fmla="*/ 505672 w 671445"/>
                    <a:gd name="connsiteY40" fmla="*/ 131951 h 669063"/>
                    <a:gd name="connsiteX41" fmla="*/ 508292 w 671445"/>
                    <a:gd name="connsiteY41" fmla="*/ 139811 h 669063"/>
                    <a:gd name="connsiteX42" fmla="*/ 516152 w 671445"/>
                    <a:gd name="connsiteY42" fmla="*/ 142432 h 669063"/>
                    <a:gd name="connsiteX43" fmla="*/ 524012 w 671445"/>
                    <a:gd name="connsiteY43" fmla="*/ 147672 h 669063"/>
                    <a:gd name="connsiteX44" fmla="*/ 539732 w 671445"/>
                    <a:gd name="connsiteY44" fmla="*/ 150292 h 669063"/>
                    <a:gd name="connsiteX45" fmla="*/ 550212 w 671445"/>
                    <a:gd name="connsiteY45" fmla="*/ 152912 h 669063"/>
                    <a:gd name="connsiteX46" fmla="*/ 552833 w 671445"/>
                    <a:gd name="connsiteY46" fmla="*/ 163392 h 669063"/>
                    <a:gd name="connsiteX47" fmla="*/ 558073 w 671445"/>
                    <a:gd name="connsiteY47" fmla="*/ 192213 h 669063"/>
                    <a:gd name="connsiteX48" fmla="*/ 563313 w 671445"/>
                    <a:gd name="connsiteY48" fmla="*/ 200073 h 669063"/>
                    <a:gd name="connsiteX49" fmla="*/ 579033 w 671445"/>
                    <a:gd name="connsiteY49" fmla="*/ 213173 h 669063"/>
                    <a:gd name="connsiteX50" fmla="*/ 594753 w 671445"/>
                    <a:gd name="connsiteY50" fmla="*/ 218413 h 669063"/>
                    <a:gd name="connsiteX51" fmla="*/ 599994 w 671445"/>
                    <a:gd name="connsiteY51" fmla="*/ 223653 h 669063"/>
                    <a:gd name="connsiteX52" fmla="*/ 607854 w 671445"/>
                    <a:gd name="connsiteY52" fmla="*/ 226273 h 669063"/>
                    <a:gd name="connsiteX53" fmla="*/ 615714 w 671445"/>
                    <a:gd name="connsiteY53" fmla="*/ 231513 h 669063"/>
                    <a:gd name="connsiteX54" fmla="*/ 626194 w 671445"/>
                    <a:gd name="connsiteY54" fmla="*/ 241994 h 669063"/>
                    <a:gd name="connsiteX55" fmla="*/ 636674 w 671445"/>
                    <a:gd name="connsiteY55" fmla="*/ 257714 h 669063"/>
                    <a:gd name="connsiteX56" fmla="*/ 634054 w 671445"/>
                    <a:gd name="connsiteY56" fmla="*/ 265574 h 669063"/>
                    <a:gd name="connsiteX57" fmla="*/ 639294 w 671445"/>
                    <a:gd name="connsiteY57" fmla="*/ 289155 h 669063"/>
                    <a:gd name="connsiteX58" fmla="*/ 646676 w 671445"/>
                    <a:gd name="connsiteY58" fmla="*/ 335368 h 669063"/>
                    <a:gd name="connsiteX59" fmla="*/ 644535 w 671445"/>
                    <a:gd name="connsiteY59" fmla="*/ 359896 h 669063"/>
                    <a:gd name="connsiteX60" fmla="*/ 655922 w 671445"/>
                    <a:gd name="connsiteY60" fmla="*/ 378968 h 669063"/>
                    <a:gd name="connsiteX61" fmla="*/ 664063 w 671445"/>
                    <a:gd name="connsiteY61" fmla="*/ 411820 h 669063"/>
                    <a:gd name="connsiteX62" fmla="*/ 671445 w 671445"/>
                    <a:gd name="connsiteY62" fmla="*/ 429205 h 669063"/>
                    <a:gd name="connsiteX63" fmla="*/ 649775 w 671445"/>
                    <a:gd name="connsiteY63" fmla="*/ 433258 h 669063"/>
                    <a:gd name="connsiteX64" fmla="*/ 644535 w 671445"/>
                    <a:gd name="connsiteY64" fmla="*/ 441118 h 669063"/>
                    <a:gd name="connsiteX65" fmla="*/ 631434 w 671445"/>
                    <a:gd name="connsiteY65" fmla="*/ 451598 h 669063"/>
                    <a:gd name="connsiteX66" fmla="*/ 613094 w 671445"/>
                    <a:gd name="connsiteY66" fmla="*/ 469939 h 669063"/>
                    <a:gd name="connsiteX67" fmla="*/ 607854 w 671445"/>
                    <a:gd name="connsiteY67" fmla="*/ 477799 h 669063"/>
                    <a:gd name="connsiteX68" fmla="*/ 599994 w 671445"/>
                    <a:gd name="connsiteY68" fmla="*/ 483039 h 669063"/>
                    <a:gd name="connsiteX69" fmla="*/ 586893 w 671445"/>
                    <a:gd name="connsiteY69" fmla="*/ 493519 h 669063"/>
                    <a:gd name="connsiteX70" fmla="*/ 581653 w 671445"/>
                    <a:gd name="connsiteY70" fmla="*/ 509240 h 669063"/>
                    <a:gd name="connsiteX71" fmla="*/ 586893 w 671445"/>
                    <a:gd name="connsiteY71" fmla="*/ 527580 h 669063"/>
                    <a:gd name="connsiteX72" fmla="*/ 589513 w 671445"/>
                    <a:gd name="connsiteY72" fmla="*/ 545920 h 669063"/>
                    <a:gd name="connsiteX73" fmla="*/ 586893 w 671445"/>
                    <a:gd name="connsiteY73" fmla="*/ 553781 h 669063"/>
                    <a:gd name="connsiteX74" fmla="*/ 581653 w 671445"/>
                    <a:gd name="connsiteY74" fmla="*/ 577361 h 669063"/>
                    <a:gd name="connsiteX75" fmla="*/ 586893 w 671445"/>
                    <a:gd name="connsiteY75" fmla="*/ 593081 h 669063"/>
                    <a:gd name="connsiteX76" fmla="*/ 579033 w 671445"/>
                    <a:gd name="connsiteY76" fmla="*/ 600942 h 669063"/>
                    <a:gd name="connsiteX77" fmla="*/ 555453 w 671445"/>
                    <a:gd name="connsiteY77" fmla="*/ 611422 h 669063"/>
                    <a:gd name="connsiteX78" fmla="*/ 550212 w 671445"/>
                    <a:gd name="connsiteY78" fmla="*/ 616662 h 669063"/>
                    <a:gd name="connsiteX79" fmla="*/ 534492 w 671445"/>
                    <a:gd name="connsiteY79" fmla="*/ 621902 h 669063"/>
                    <a:gd name="connsiteX80" fmla="*/ 518772 w 671445"/>
                    <a:gd name="connsiteY80" fmla="*/ 627142 h 669063"/>
                    <a:gd name="connsiteX81" fmla="*/ 503051 w 671445"/>
                    <a:gd name="connsiteY81" fmla="*/ 632382 h 669063"/>
                    <a:gd name="connsiteX82" fmla="*/ 495191 w 671445"/>
                    <a:gd name="connsiteY82" fmla="*/ 635002 h 669063"/>
                    <a:gd name="connsiteX83" fmla="*/ 484711 w 671445"/>
                    <a:gd name="connsiteY83" fmla="*/ 637622 h 669063"/>
                    <a:gd name="connsiteX84" fmla="*/ 476851 w 671445"/>
                    <a:gd name="connsiteY84" fmla="*/ 640242 h 669063"/>
                    <a:gd name="connsiteX85" fmla="*/ 455890 w 671445"/>
                    <a:gd name="connsiteY85" fmla="*/ 642862 h 669063"/>
                    <a:gd name="connsiteX86" fmla="*/ 424450 w 671445"/>
                    <a:gd name="connsiteY86" fmla="*/ 648103 h 669063"/>
                    <a:gd name="connsiteX87" fmla="*/ 408729 w 671445"/>
                    <a:gd name="connsiteY87" fmla="*/ 653343 h 669063"/>
                    <a:gd name="connsiteX88" fmla="*/ 400869 w 671445"/>
                    <a:gd name="connsiteY88" fmla="*/ 655963 h 669063"/>
                    <a:gd name="connsiteX89" fmla="*/ 379909 w 671445"/>
                    <a:gd name="connsiteY89" fmla="*/ 661203 h 669063"/>
                    <a:gd name="connsiteX90" fmla="*/ 364188 w 671445"/>
                    <a:gd name="connsiteY90" fmla="*/ 666443 h 669063"/>
                    <a:gd name="connsiteX91" fmla="*/ 356328 w 671445"/>
                    <a:gd name="connsiteY91" fmla="*/ 669063 h 669063"/>
                    <a:gd name="connsiteX92" fmla="*/ 317027 w 671445"/>
                    <a:gd name="connsiteY92" fmla="*/ 666443 h 669063"/>
                    <a:gd name="connsiteX93" fmla="*/ 309167 w 671445"/>
                    <a:gd name="connsiteY93" fmla="*/ 663823 h 669063"/>
                    <a:gd name="connsiteX94" fmla="*/ 306547 w 671445"/>
                    <a:gd name="connsiteY94" fmla="*/ 655963 h 669063"/>
                    <a:gd name="connsiteX95" fmla="*/ 290827 w 671445"/>
                    <a:gd name="connsiteY95" fmla="*/ 650723 h 669063"/>
                    <a:gd name="connsiteX96" fmla="*/ 282967 w 671445"/>
                    <a:gd name="connsiteY96" fmla="*/ 648103 h 669063"/>
                    <a:gd name="connsiteX97" fmla="*/ 235806 w 671445"/>
                    <a:gd name="connsiteY97" fmla="*/ 642862 h 669063"/>
                    <a:gd name="connsiteX98" fmla="*/ 230565 w 671445"/>
                    <a:gd name="connsiteY98" fmla="*/ 637622 h 669063"/>
                    <a:gd name="connsiteX99" fmla="*/ 217465 w 671445"/>
                    <a:gd name="connsiteY99" fmla="*/ 635002 h 669063"/>
                    <a:gd name="connsiteX100" fmla="*/ 212225 w 671445"/>
                    <a:gd name="connsiteY100" fmla="*/ 619282 h 669063"/>
                    <a:gd name="connsiteX101" fmla="*/ 214845 w 671445"/>
                    <a:gd name="connsiteY101" fmla="*/ 577361 h 669063"/>
                    <a:gd name="connsiteX102" fmla="*/ 222705 w 671445"/>
                    <a:gd name="connsiteY102" fmla="*/ 538060 h 669063"/>
                    <a:gd name="connsiteX103" fmla="*/ 233186 w 671445"/>
                    <a:gd name="connsiteY103" fmla="*/ 524960 h 669063"/>
                    <a:gd name="connsiteX104" fmla="*/ 238426 w 671445"/>
                    <a:gd name="connsiteY104" fmla="*/ 509240 h 669063"/>
                    <a:gd name="connsiteX105" fmla="*/ 241046 w 671445"/>
                    <a:gd name="connsiteY105" fmla="*/ 501379 h 669063"/>
                    <a:gd name="connsiteX106" fmla="*/ 246286 w 671445"/>
                    <a:gd name="connsiteY106" fmla="*/ 493519 h 669063"/>
                    <a:gd name="connsiteX107" fmla="*/ 251526 w 671445"/>
                    <a:gd name="connsiteY107" fmla="*/ 475179 h 669063"/>
                    <a:gd name="connsiteX108" fmla="*/ 248906 w 671445"/>
                    <a:gd name="connsiteY108" fmla="*/ 441118 h 669063"/>
                    <a:gd name="connsiteX109" fmla="*/ 243666 w 671445"/>
                    <a:gd name="connsiteY109" fmla="*/ 425398 h 669063"/>
                    <a:gd name="connsiteX110" fmla="*/ 220085 w 671445"/>
                    <a:gd name="connsiteY110" fmla="*/ 417538 h 669063"/>
                    <a:gd name="connsiteX111" fmla="*/ 212225 w 671445"/>
                    <a:gd name="connsiteY111" fmla="*/ 414917 h 669063"/>
                    <a:gd name="connsiteX112" fmla="*/ 206985 w 671445"/>
                    <a:gd name="connsiteY112" fmla="*/ 407057 h 669063"/>
                    <a:gd name="connsiteX113" fmla="*/ 196505 w 671445"/>
                    <a:gd name="connsiteY113" fmla="*/ 404437 h 669063"/>
                    <a:gd name="connsiteX114" fmla="*/ 188645 w 671445"/>
                    <a:gd name="connsiteY114" fmla="*/ 401817 h 669063"/>
                    <a:gd name="connsiteX115" fmla="*/ 167684 w 671445"/>
                    <a:gd name="connsiteY115" fmla="*/ 391337 h 669063"/>
                    <a:gd name="connsiteX116" fmla="*/ 167684 w 671445"/>
                    <a:gd name="connsiteY116" fmla="*/ 391337 h 669063"/>
                    <a:gd name="connsiteX117" fmla="*/ 159824 w 671445"/>
                    <a:gd name="connsiteY117" fmla="*/ 386097 h 669063"/>
                    <a:gd name="connsiteX118" fmla="*/ 151964 w 671445"/>
                    <a:gd name="connsiteY118" fmla="*/ 378237 h 669063"/>
                    <a:gd name="connsiteX119" fmla="*/ 144104 w 671445"/>
                    <a:gd name="connsiteY119" fmla="*/ 375617 h 669063"/>
                    <a:gd name="connsiteX120" fmla="*/ 136243 w 671445"/>
                    <a:gd name="connsiteY120" fmla="*/ 362516 h 669063"/>
                    <a:gd name="connsiteX121" fmla="*/ 131003 w 671445"/>
                    <a:gd name="connsiteY121" fmla="*/ 354656 h 669063"/>
                    <a:gd name="connsiteX122" fmla="*/ 117903 w 671445"/>
                    <a:gd name="connsiteY122" fmla="*/ 331076 h 669063"/>
                    <a:gd name="connsiteX123" fmla="*/ 110043 w 671445"/>
                    <a:gd name="connsiteY123" fmla="*/ 328456 h 669063"/>
                    <a:gd name="connsiteX124" fmla="*/ 102183 w 671445"/>
                    <a:gd name="connsiteY124" fmla="*/ 312735 h 669063"/>
                    <a:gd name="connsiteX125" fmla="*/ 96943 w 671445"/>
                    <a:gd name="connsiteY125" fmla="*/ 304875 h 669063"/>
                    <a:gd name="connsiteX126" fmla="*/ 94323 w 671445"/>
                    <a:gd name="connsiteY126" fmla="*/ 297015 h 669063"/>
                    <a:gd name="connsiteX127" fmla="*/ 89082 w 671445"/>
                    <a:gd name="connsiteY127" fmla="*/ 291775 h 669063"/>
                    <a:gd name="connsiteX128" fmla="*/ 78602 w 671445"/>
                    <a:gd name="connsiteY128" fmla="*/ 276054 h 669063"/>
                    <a:gd name="connsiteX129" fmla="*/ 73362 w 671445"/>
                    <a:gd name="connsiteY129" fmla="*/ 268194 h 669063"/>
                    <a:gd name="connsiteX130" fmla="*/ 62882 w 671445"/>
                    <a:gd name="connsiteY130" fmla="*/ 244614 h 669063"/>
                    <a:gd name="connsiteX131" fmla="*/ 60262 w 671445"/>
                    <a:gd name="connsiteY131" fmla="*/ 226273 h 669063"/>
                    <a:gd name="connsiteX132" fmla="*/ 52402 w 671445"/>
                    <a:gd name="connsiteY132" fmla="*/ 202693 h 669063"/>
                    <a:gd name="connsiteX133" fmla="*/ 49782 w 671445"/>
                    <a:gd name="connsiteY133" fmla="*/ 194833 h 669063"/>
                    <a:gd name="connsiteX134" fmla="*/ 47161 w 671445"/>
                    <a:gd name="connsiteY134" fmla="*/ 184352 h 669063"/>
                    <a:gd name="connsiteX135" fmla="*/ 41921 w 671445"/>
                    <a:gd name="connsiteY135" fmla="*/ 168632 h 669063"/>
                    <a:gd name="connsiteX136" fmla="*/ 39301 w 671445"/>
                    <a:gd name="connsiteY136" fmla="*/ 147672 h 669063"/>
                    <a:gd name="connsiteX137" fmla="*/ 36681 w 671445"/>
                    <a:gd name="connsiteY137" fmla="*/ 113611 h 669063"/>
                    <a:gd name="connsiteX138" fmla="*/ 34061 w 671445"/>
                    <a:gd name="connsiteY138" fmla="*/ 103131 h 669063"/>
                    <a:gd name="connsiteX139" fmla="*/ 31441 w 671445"/>
                    <a:gd name="connsiteY139" fmla="*/ 87410 h 669063"/>
                    <a:gd name="connsiteX140" fmla="*/ 28821 w 671445"/>
                    <a:gd name="connsiteY140" fmla="*/ 76930 h 669063"/>
                    <a:gd name="connsiteX141" fmla="*/ 23581 w 671445"/>
                    <a:gd name="connsiteY141" fmla="*/ 55970 h 669063"/>
                    <a:gd name="connsiteX142" fmla="*/ 18341 w 671445"/>
                    <a:gd name="connsiteY142" fmla="*/ 48109 h 669063"/>
                    <a:gd name="connsiteX143" fmla="*/ 15721 w 671445"/>
                    <a:gd name="connsiteY143" fmla="*/ 40249 h 669063"/>
                    <a:gd name="connsiteX144" fmla="*/ 5241 w 671445"/>
                    <a:gd name="connsiteY144" fmla="*/ 0 h 669063"/>
                    <a:gd name="connsiteX145" fmla="*/ 0 w 671445"/>
                    <a:gd name="connsiteY145" fmla="*/ 16669 h 669063"/>
                    <a:gd name="connsiteX0" fmla="*/ 0 w 671445"/>
                    <a:gd name="connsiteY0" fmla="*/ 16669 h 669063"/>
                    <a:gd name="connsiteX1" fmla="*/ 25723 w 671445"/>
                    <a:gd name="connsiteY1" fmla="*/ 12861 h 669063"/>
                    <a:gd name="connsiteX2" fmla="*/ 55022 w 671445"/>
                    <a:gd name="connsiteY2" fmla="*/ 32389 h 669063"/>
                    <a:gd name="connsiteX3" fmla="*/ 60262 w 671445"/>
                    <a:gd name="connsiteY3" fmla="*/ 40249 h 669063"/>
                    <a:gd name="connsiteX4" fmla="*/ 62882 w 671445"/>
                    <a:gd name="connsiteY4" fmla="*/ 55970 h 669063"/>
                    <a:gd name="connsiteX5" fmla="*/ 70742 w 671445"/>
                    <a:gd name="connsiteY5" fmla="*/ 71690 h 669063"/>
                    <a:gd name="connsiteX6" fmla="*/ 78602 w 671445"/>
                    <a:gd name="connsiteY6" fmla="*/ 76930 h 669063"/>
                    <a:gd name="connsiteX7" fmla="*/ 89082 w 671445"/>
                    <a:gd name="connsiteY7" fmla="*/ 90030 h 669063"/>
                    <a:gd name="connsiteX8" fmla="*/ 110043 w 671445"/>
                    <a:gd name="connsiteY8" fmla="*/ 105751 h 669063"/>
                    <a:gd name="connsiteX9" fmla="*/ 151964 w 671445"/>
                    <a:gd name="connsiteY9" fmla="*/ 113611 h 669063"/>
                    <a:gd name="connsiteX10" fmla="*/ 167684 w 671445"/>
                    <a:gd name="connsiteY10" fmla="*/ 118851 h 669063"/>
                    <a:gd name="connsiteX11" fmla="*/ 183404 w 671445"/>
                    <a:gd name="connsiteY11" fmla="*/ 126711 h 669063"/>
                    <a:gd name="connsiteX12" fmla="*/ 188645 w 671445"/>
                    <a:gd name="connsiteY12" fmla="*/ 131951 h 669063"/>
                    <a:gd name="connsiteX13" fmla="*/ 233186 w 671445"/>
                    <a:gd name="connsiteY13" fmla="*/ 134571 h 669063"/>
                    <a:gd name="connsiteX14" fmla="*/ 241046 w 671445"/>
                    <a:gd name="connsiteY14" fmla="*/ 129331 h 669063"/>
                    <a:gd name="connsiteX15" fmla="*/ 246286 w 671445"/>
                    <a:gd name="connsiteY15" fmla="*/ 121471 h 669063"/>
                    <a:gd name="connsiteX16" fmla="*/ 254146 w 671445"/>
                    <a:gd name="connsiteY16" fmla="*/ 118851 h 669063"/>
                    <a:gd name="connsiteX17" fmla="*/ 262006 w 671445"/>
                    <a:gd name="connsiteY17" fmla="*/ 110991 h 669063"/>
                    <a:gd name="connsiteX18" fmla="*/ 269866 w 671445"/>
                    <a:gd name="connsiteY18" fmla="*/ 105751 h 669063"/>
                    <a:gd name="connsiteX19" fmla="*/ 272486 w 671445"/>
                    <a:gd name="connsiteY19" fmla="*/ 97891 h 669063"/>
                    <a:gd name="connsiteX20" fmla="*/ 285587 w 671445"/>
                    <a:gd name="connsiteY20" fmla="*/ 84790 h 669063"/>
                    <a:gd name="connsiteX21" fmla="*/ 298687 w 671445"/>
                    <a:gd name="connsiteY21" fmla="*/ 71690 h 669063"/>
                    <a:gd name="connsiteX22" fmla="*/ 317027 w 671445"/>
                    <a:gd name="connsiteY22" fmla="*/ 53350 h 669063"/>
                    <a:gd name="connsiteX23" fmla="*/ 330128 w 671445"/>
                    <a:gd name="connsiteY23" fmla="*/ 40249 h 669063"/>
                    <a:gd name="connsiteX24" fmla="*/ 337988 w 671445"/>
                    <a:gd name="connsiteY24" fmla="*/ 24529 h 669063"/>
                    <a:gd name="connsiteX25" fmla="*/ 340608 w 671445"/>
                    <a:gd name="connsiteY25" fmla="*/ 16669 h 669063"/>
                    <a:gd name="connsiteX26" fmla="*/ 348468 w 671445"/>
                    <a:gd name="connsiteY26" fmla="*/ 14049 h 669063"/>
                    <a:gd name="connsiteX27" fmla="*/ 364188 w 671445"/>
                    <a:gd name="connsiteY27" fmla="*/ 6189 h 669063"/>
                    <a:gd name="connsiteX28" fmla="*/ 387769 w 671445"/>
                    <a:gd name="connsiteY28" fmla="*/ 8809 h 669063"/>
                    <a:gd name="connsiteX29" fmla="*/ 403489 w 671445"/>
                    <a:gd name="connsiteY29" fmla="*/ 16669 h 669063"/>
                    <a:gd name="connsiteX30" fmla="*/ 411349 w 671445"/>
                    <a:gd name="connsiteY30" fmla="*/ 19289 h 669063"/>
                    <a:gd name="connsiteX31" fmla="*/ 416590 w 671445"/>
                    <a:gd name="connsiteY31" fmla="*/ 24529 h 669063"/>
                    <a:gd name="connsiteX32" fmla="*/ 436833 w 671445"/>
                    <a:gd name="connsiteY32" fmla="*/ 28104 h 669063"/>
                    <a:gd name="connsiteX33" fmla="*/ 450173 w 671445"/>
                    <a:gd name="connsiteY33" fmla="*/ 36443 h 669063"/>
                    <a:gd name="connsiteX34" fmla="*/ 461131 w 671445"/>
                    <a:gd name="connsiteY34" fmla="*/ 55970 h 669063"/>
                    <a:gd name="connsiteX35" fmla="*/ 474231 w 671445"/>
                    <a:gd name="connsiteY35" fmla="*/ 69070 h 669063"/>
                    <a:gd name="connsiteX36" fmla="*/ 482091 w 671445"/>
                    <a:gd name="connsiteY36" fmla="*/ 74310 h 669063"/>
                    <a:gd name="connsiteX37" fmla="*/ 495191 w 671445"/>
                    <a:gd name="connsiteY37" fmla="*/ 97891 h 669063"/>
                    <a:gd name="connsiteX38" fmla="*/ 500431 w 671445"/>
                    <a:gd name="connsiteY38" fmla="*/ 113611 h 669063"/>
                    <a:gd name="connsiteX39" fmla="*/ 503051 w 671445"/>
                    <a:gd name="connsiteY39" fmla="*/ 121471 h 669063"/>
                    <a:gd name="connsiteX40" fmla="*/ 505672 w 671445"/>
                    <a:gd name="connsiteY40" fmla="*/ 131951 h 669063"/>
                    <a:gd name="connsiteX41" fmla="*/ 508292 w 671445"/>
                    <a:gd name="connsiteY41" fmla="*/ 139811 h 669063"/>
                    <a:gd name="connsiteX42" fmla="*/ 516152 w 671445"/>
                    <a:gd name="connsiteY42" fmla="*/ 142432 h 669063"/>
                    <a:gd name="connsiteX43" fmla="*/ 524012 w 671445"/>
                    <a:gd name="connsiteY43" fmla="*/ 147672 h 669063"/>
                    <a:gd name="connsiteX44" fmla="*/ 539732 w 671445"/>
                    <a:gd name="connsiteY44" fmla="*/ 150292 h 669063"/>
                    <a:gd name="connsiteX45" fmla="*/ 550212 w 671445"/>
                    <a:gd name="connsiteY45" fmla="*/ 152912 h 669063"/>
                    <a:gd name="connsiteX46" fmla="*/ 552833 w 671445"/>
                    <a:gd name="connsiteY46" fmla="*/ 163392 h 669063"/>
                    <a:gd name="connsiteX47" fmla="*/ 558073 w 671445"/>
                    <a:gd name="connsiteY47" fmla="*/ 192213 h 669063"/>
                    <a:gd name="connsiteX48" fmla="*/ 563313 w 671445"/>
                    <a:gd name="connsiteY48" fmla="*/ 200073 h 669063"/>
                    <a:gd name="connsiteX49" fmla="*/ 579033 w 671445"/>
                    <a:gd name="connsiteY49" fmla="*/ 213173 h 669063"/>
                    <a:gd name="connsiteX50" fmla="*/ 594753 w 671445"/>
                    <a:gd name="connsiteY50" fmla="*/ 218413 h 669063"/>
                    <a:gd name="connsiteX51" fmla="*/ 599994 w 671445"/>
                    <a:gd name="connsiteY51" fmla="*/ 223653 h 669063"/>
                    <a:gd name="connsiteX52" fmla="*/ 607854 w 671445"/>
                    <a:gd name="connsiteY52" fmla="*/ 226273 h 669063"/>
                    <a:gd name="connsiteX53" fmla="*/ 615714 w 671445"/>
                    <a:gd name="connsiteY53" fmla="*/ 231513 h 669063"/>
                    <a:gd name="connsiteX54" fmla="*/ 626194 w 671445"/>
                    <a:gd name="connsiteY54" fmla="*/ 241994 h 669063"/>
                    <a:gd name="connsiteX55" fmla="*/ 636674 w 671445"/>
                    <a:gd name="connsiteY55" fmla="*/ 257714 h 669063"/>
                    <a:gd name="connsiteX56" fmla="*/ 634054 w 671445"/>
                    <a:gd name="connsiteY56" fmla="*/ 265574 h 669063"/>
                    <a:gd name="connsiteX57" fmla="*/ 639294 w 671445"/>
                    <a:gd name="connsiteY57" fmla="*/ 289155 h 669063"/>
                    <a:gd name="connsiteX58" fmla="*/ 646676 w 671445"/>
                    <a:gd name="connsiteY58" fmla="*/ 335368 h 669063"/>
                    <a:gd name="connsiteX59" fmla="*/ 644535 w 671445"/>
                    <a:gd name="connsiteY59" fmla="*/ 359896 h 669063"/>
                    <a:gd name="connsiteX60" fmla="*/ 655922 w 671445"/>
                    <a:gd name="connsiteY60" fmla="*/ 378968 h 669063"/>
                    <a:gd name="connsiteX61" fmla="*/ 664063 w 671445"/>
                    <a:gd name="connsiteY61" fmla="*/ 411820 h 669063"/>
                    <a:gd name="connsiteX62" fmla="*/ 671445 w 671445"/>
                    <a:gd name="connsiteY62" fmla="*/ 429205 h 669063"/>
                    <a:gd name="connsiteX63" fmla="*/ 649775 w 671445"/>
                    <a:gd name="connsiteY63" fmla="*/ 433258 h 669063"/>
                    <a:gd name="connsiteX64" fmla="*/ 644535 w 671445"/>
                    <a:gd name="connsiteY64" fmla="*/ 441118 h 669063"/>
                    <a:gd name="connsiteX65" fmla="*/ 631434 w 671445"/>
                    <a:gd name="connsiteY65" fmla="*/ 451598 h 669063"/>
                    <a:gd name="connsiteX66" fmla="*/ 613094 w 671445"/>
                    <a:gd name="connsiteY66" fmla="*/ 469939 h 669063"/>
                    <a:gd name="connsiteX67" fmla="*/ 607854 w 671445"/>
                    <a:gd name="connsiteY67" fmla="*/ 477799 h 669063"/>
                    <a:gd name="connsiteX68" fmla="*/ 586893 w 671445"/>
                    <a:gd name="connsiteY68" fmla="*/ 493519 h 669063"/>
                    <a:gd name="connsiteX69" fmla="*/ 581653 w 671445"/>
                    <a:gd name="connsiteY69" fmla="*/ 509240 h 669063"/>
                    <a:gd name="connsiteX70" fmla="*/ 586893 w 671445"/>
                    <a:gd name="connsiteY70" fmla="*/ 527580 h 669063"/>
                    <a:gd name="connsiteX71" fmla="*/ 589513 w 671445"/>
                    <a:gd name="connsiteY71" fmla="*/ 545920 h 669063"/>
                    <a:gd name="connsiteX72" fmla="*/ 586893 w 671445"/>
                    <a:gd name="connsiteY72" fmla="*/ 553781 h 669063"/>
                    <a:gd name="connsiteX73" fmla="*/ 581653 w 671445"/>
                    <a:gd name="connsiteY73" fmla="*/ 577361 h 669063"/>
                    <a:gd name="connsiteX74" fmla="*/ 586893 w 671445"/>
                    <a:gd name="connsiteY74" fmla="*/ 593081 h 669063"/>
                    <a:gd name="connsiteX75" fmla="*/ 579033 w 671445"/>
                    <a:gd name="connsiteY75" fmla="*/ 600942 h 669063"/>
                    <a:gd name="connsiteX76" fmla="*/ 555453 w 671445"/>
                    <a:gd name="connsiteY76" fmla="*/ 611422 h 669063"/>
                    <a:gd name="connsiteX77" fmla="*/ 550212 w 671445"/>
                    <a:gd name="connsiteY77" fmla="*/ 616662 h 669063"/>
                    <a:gd name="connsiteX78" fmla="*/ 534492 w 671445"/>
                    <a:gd name="connsiteY78" fmla="*/ 621902 h 669063"/>
                    <a:gd name="connsiteX79" fmla="*/ 518772 w 671445"/>
                    <a:gd name="connsiteY79" fmla="*/ 627142 h 669063"/>
                    <a:gd name="connsiteX80" fmla="*/ 503051 w 671445"/>
                    <a:gd name="connsiteY80" fmla="*/ 632382 h 669063"/>
                    <a:gd name="connsiteX81" fmla="*/ 495191 w 671445"/>
                    <a:gd name="connsiteY81" fmla="*/ 635002 h 669063"/>
                    <a:gd name="connsiteX82" fmla="*/ 484711 w 671445"/>
                    <a:gd name="connsiteY82" fmla="*/ 637622 h 669063"/>
                    <a:gd name="connsiteX83" fmla="*/ 476851 w 671445"/>
                    <a:gd name="connsiteY83" fmla="*/ 640242 h 669063"/>
                    <a:gd name="connsiteX84" fmla="*/ 455890 w 671445"/>
                    <a:gd name="connsiteY84" fmla="*/ 642862 h 669063"/>
                    <a:gd name="connsiteX85" fmla="*/ 424450 w 671445"/>
                    <a:gd name="connsiteY85" fmla="*/ 648103 h 669063"/>
                    <a:gd name="connsiteX86" fmla="*/ 408729 w 671445"/>
                    <a:gd name="connsiteY86" fmla="*/ 653343 h 669063"/>
                    <a:gd name="connsiteX87" fmla="*/ 400869 w 671445"/>
                    <a:gd name="connsiteY87" fmla="*/ 655963 h 669063"/>
                    <a:gd name="connsiteX88" fmla="*/ 379909 w 671445"/>
                    <a:gd name="connsiteY88" fmla="*/ 661203 h 669063"/>
                    <a:gd name="connsiteX89" fmla="*/ 364188 w 671445"/>
                    <a:gd name="connsiteY89" fmla="*/ 666443 h 669063"/>
                    <a:gd name="connsiteX90" fmla="*/ 356328 w 671445"/>
                    <a:gd name="connsiteY90" fmla="*/ 669063 h 669063"/>
                    <a:gd name="connsiteX91" fmla="*/ 317027 w 671445"/>
                    <a:gd name="connsiteY91" fmla="*/ 666443 h 669063"/>
                    <a:gd name="connsiteX92" fmla="*/ 309167 w 671445"/>
                    <a:gd name="connsiteY92" fmla="*/ 663823 h 669063"/>
                    <a:gd name="connsiteX93" fmla="*/ 306547 w 671445"/>
                    <a:gd name="connsiteY93" fmla="*/ 655963 h 669063"/>
                    <a:gd name="connsiteX94" fmla="*/ 290827 w 671445"/>
                    <a:gd name="connsiteY94" fmla="*/ 650723 h 669063"/>
                    <a:gd name="connsiteX95" fmla="*/ 282967 w 671445"/>
                    <a:gd name="connsiteY95" fmla="*/ 648103 h 669063"/>
                    <a:gd name="connsiteX96" fmla="*/ 235806 w 671445"/>
                    <a:gd name="connsiteY96" fmla="*/ 642862 h 669063"/>
                    <a:gd name="connsiteX97" fmla="*/ 230565 w 671445"/>
                    <a:gd name="connsiteY97" fmla="*/ 637622 h 669063"/>
                    <a:gd name="connsiteX98" fmla="*/ 217465 w 671445"/>
                    <a:gd name="connsiteY98" fmla="*/ 635002 h 669063"/>
                    <a:gd name="connsiteX99" fmla="*/ 212225 w 671445"/>
                    <a:gd name="connsiteY99" fmla="*/ 619282 h 669063"/>
                    <a:gd name="connsiteX100" fmla="*/ 214845 w 671445"/>
                    <a:gd name="connsiteY100" fmla="*/ 577361 h 669063"/>
                    <a:gd name="connsiteX101" fmla="*/ 222705 w 671445"/>
                    <a:gd name="connsiteY101" fmla="*/ 538060 h 669063"/>
                    <a:gd name="connsiteX102" fmla="*/ 233186 w 671445"/>
                    <a:gd name="connsiteY102" fmla="*/ 524960 h 669063"/>
                    <a:gd name="connsiteX103" fmla="*/ 238426 w 671445"/>
                    <a:gd name="connsiteY103" fmla="*/ 509240 h 669063"/>
                    <a:gd name="connsiteX104" fmla="*/ 241046 w 671445"/>
                    <a:gd name="connsiteY104" fmla="*/ 501379 h 669063"/>
                    <a:gd name="connsiteX105" fmla="*/ 246286 w 671445"/>
                    <a:gd name="connsiteY105" fmla="*/ 493519 h 669063"/>
                    <a:gd name="connsiteX106" fmla="*/ 251526 w 671445"/>
                    <a:gd name="connsiteY106" fmla="*/ 475179 h 669063"/>
                    <a:gd name="connsiteX107" fmla="*/ 248906 w 671445"/>
                    <a:gd name="connsiteY107" fmla="*/ 441118 h 669063"/>
                    <a:gd name="connsiteX108" fmla="*/ 243666 w 671445"/>
                    <a:gd name="connsiteY108" fmla="*/ 425398 h 669063"/>
                    <a:gd name="connsiteX109" fmla="*/ 220085 w 671445"/>
                    <a:gd name="connsiteY109" fmla="*/ 417538 h 669063"/>
                    <a:gd name="connsiteX110" fmla="*/ 212225 w 671445"/>
                    <a:gd name="connsiteY110" fmla="*/ 414917 h 669063"/>
                    <a:gd name="connsiteX111" fmla="*/ 206985 w 671445"/>
                    <a:gd name="connsiteY111" fmla="*/ 407057 h 669063"/>
                    <a:gd name="connsiteX112" fmla="*/ 196505 w 671445"/>
                    <a:gd name="connsiteY112" fmla="*/ 404437 h 669063"/>
                    <a:gd name="connsiteX113" fmla="*/ 188645 w 671445"/>
                    <a:gd name="connsiteY113" fmla="*/ 401817 h 669063"/>
                    <a:gd name="connsiteX114" fmla="*/ 167684 w 671445"/>
                    <a:gd name="connsiteY114" fmla="*/ 391337 h 669063"/>
                    <a:gd name="connsiteX115" fmla="*/ 167684 w 671445"/>
                    <a:gd name="connsiteY115" fmla="*/ 391337 h 669063"/>
                    <a:gd name="connsiteX116" fmla="*/ 159824 w 671445"/>
                    <a:gd name="connsiteY116" fmla="*/ 386097 h 669063"/>
                    <a:gd name="connsiteX117" fmla="*/ 151964 w 671445"/>
                    <a:gd name="connsiteY117" fmla="*/ 378237 h 669063"/>
                    <a:gd name="connsiteX118" fmla="*/ 144104 w 671445"/>
                    <a:gd name="connsiteY118" fmla="*/ 375617 h 669063"/>
                    <a:gd name="connsiteX119" fmla="*/ 136243 w 671445"/>
                    <a:gd name="connsiteY119" fmla="*/ 362516 h 669063"/>
                    <a:gd name="connsiteX120" fmla="*/ 131003 w 671445"/>
                    <a:gd name="connsiteY120" fmla="*/ 354656 h 669063"/>
                    <a:gd name="connsiteX121" fmla="*/ 117903 w 671445"/>
                    <a:gd name="connsiteY121" fmla="*/ 331076 h 669063"/>
                    <a:gd name="connsiteX122" fmla="*/ 110043 w 671445"/>
                    <a:gd name="connsiteY122" fmla="*/ 328456 h 669063"/>
                    <a:gd name="connsiteX123" fmla="*/ 102183 w 671445"/>
                    <a:gd name="connsiteY123" fmla="*/ 312735 h 669063"/>
                    <a:gd name="connsiteX124" fmla="*/ 96943 w 671445"/>
                    <a:gd name="connsiteY124" fmla="*/ 304875 h 669063"/>
                    <a:gd name="connsiteX125" fmla="*/ 94323 w 671445"/>
                    <a:gd name="connsiteY125" fmla="*/ 297015 h 669063"/>
                    <a:gd name="connsiteX126" fmla="*/ 89082 w 671445"/>
                    <a:gd name="connsiteY126" fmla="*/ 291775 h 669063"/>
                    <a:gd name="connsiteX127" fmla="*/ 78602 w 671445"/>
                    <a:gd name="connsiteY127" fmla="*/ 276054 h 669063"/>
                    <a:gd name="connsiteX128" fmla="*/ 73362 w 671445"/>
                    <a:gd name="connsiteY128" fmla="*/ 268194 h 669063"/>
                    <a:gd name="connsiteX129" fmla="*/ 62882 w 671445"/>
                    <a:gd name="connsiteY129" fmla="*/ 244614 h 669063"/>
                    <a:gd name="connsiteX130" fmla="*/ 60262 w 671445"/>
                    <a:gd name="connsiteY130" fmla="*/ 226273 h 669063"/>
                    <a:gd name="connsiteX131" fmla="*/ 52402 w 671445"/>
                    <a:gd name="connsiteY131" fmla="*/ 202693 h 669063"/>
                    <a:gd name="connsiteX132" fmla="*/ 49782 w 671445"/>
                    <a:gd name="connsiteY132" fmla="*/ 194833 h 669063"/>
                    <a:gd name="connsiteX133" fmla="*/ 47161 w 671445"/>
                    <a:gd name="connsiteY133" fmla="*/ 184352 h 669063"/>
                    <a:gd name="connsiteX134" fmla="*/ 41921 w 671445"/>
                    <a:gd name="connsiteY134" fmla="*/ 168632 h 669063"/>
                    <a:gd name="connsiteX135" fmla="*/ 39301 w 671445"/>
                    <a:gd name="connsiteY135" fmla="*/ 147672 h 669063"/>
                    <a:gd name="connsiteX136" fmla="*/ 36681 w 671445"/>
                    <a:gd name="connsiteY136" fmla="*/ 113611 h 669063"/>
                    <a:gd name="connsiteX137" fmla="*/ 34061 w 671445"/>
                    <a:gd name="connsiteY137" fmla="*/ 103131 h 669063"/>
                    <a:gd name="connsiteX138" fmla="*/ 31441 w 671445"/>
                    <a:gd name="connsiteY138" fmla="*/ 87410 h 669063"/>
                    <a:gd name="connsiteX139" fmla="*/ 28821 w 671445"/>
                    <a:gd name="connsiteY139" fmla="*/ 76930 h 669063"/>
                    <a:gd name="connsiteX140" fmla="*/ 23581 w 671445"/>
                    <a:gd name="connsiteY140" fmla="*/ 55970 h 669063"/>
                    <a:gd name="connsiteX141" fmla="*/ 18341 w 671445"/>
                    <a:gd name="connsiteY141" fmla="*/ 48109 h 669063"/>
                    <a:gd name="connsiteX142" fmla="*/ 15721 w 671445"/>
                    <a:gd name="connsiteY142" fmla="*/ 40249 h 669063"/>
                    <a:gd name="connsiteX143" fmla="*/ 5241 w 671445"/>
                    <a:gd name="connsiteY143" fmla="*/ 0 h 669063"/>
                    <a:gd name="connsiteX144" fmla="*/ 0 w 671445"/>
                    <a:gd name="connsiteY144" fmla="*/ 16669 h 669063"/>
                    <a:gd name="connsiteX0" fmla="*/ 0 w 671445"/>
                    <a:gd name="connsiteY0" fmla="*/ 16669 h 669063"/>
                    <a:gd name="connsiteX1" fmla="*/ 25723 w 671445"/>
                    <a:gd name="connsiteY1" fmla="*/ 12861 h 669063"/>
                    <a:gd name="connsiteX2" fmla="*/ 55022 w 671445"/>
                    <a:gd name="connsiteY2" fmla="*/ 32389 h 669063"/>
                    <a:gd name="connsiteX3" fmla="*/ 60262 w 671445"/>
                    <a:gd name="connsiteY3" fmla="*/ 40249 h 669063"/>
                    <a:gd name="connsiteX4" fmla="*/ 62882 w 671445"/>
                    <a:gd name="connsiteY4" fmla="*/ 55970 h 669063"/>
                    <a:gd name="connsiteX5" fmla="*/ 70742 w 671445"/>
                    <a:gd name="connsiteY5" fmla="*/ 71690 h 669063"/>
                    <a:gd name="connsiteX6" fmla="*/ 78602 w 671445"/>
                    <a:gd name="connsiteY6" fmla="*/ 76930 h 669063"/>
                    <a:gd name="connsiteX7" fmla="*/ 89082 w 671445"/>
                    <a:gd name="connsiteY7" fmla="*/ 90030 h 669063"/>
                    <a:gd name="connsiteX8" fmla="*/ 110043 w 671445"/>
                    <a:gd name="connsiteY8" fmla="*/ 105751 h 669063"/>
                    <a:gd name="connsiteX9" fmla="*/ 151964 w 671445"/>
                    <a:gd name="connsiteY9" fmla="*/ 113611 h 669063"/>
                    <a:gd name="connsiteX10" fmla="*/ 167684 w 671445"/>
                    <a:gd name="connsiteY10" fmla="*/ 118851 h 669063"/>
                    <a:gd name="connsiteX11" fmla="*/ 183404 w 671445"/>
                    <a:gd name="connsiteY11" fmla="*/ 126711 h 669063"/>
                    <a:gd name="connsiteX12" fmla="*/ 188645 w 671445"/>
                    <a:gd name="connsiteY12" fmla="*/ 131951 h 669063"/>
                    <a:gd name="connsiteX13" fmla="*/ 233186 w 671445"/>
                    <a:gd name="connsiteY13" fmla="*/ 134571 h 669063"/>
                    <a:gd name="connsiteX14" fmla="*/ 241046 w 671445"/>
                    <a:gd name="connsiteY14" fmla="*/ 129331 h 669063"/>
                    <a:gd name="connsiteX15" fmla="*/ 246286 w 671445"/>
                    <a:gd name="connsiteY15" fmla="*/ 121471 h 669063"/>
                    <a:gd name="connsiteX16" fmla="*/ 254146 w 671445"/>
                    <a:gd name="connsiteY16" fmla="*/ 118851 h 669063"/>
                    <a:gd name="connsiteX17" fmla="*/ 262006 w 671445"/>
                    <a:gd name="connsiteY17" fmla="*/ 110991 h 669063"/>
                    <a:gd name="connsiteX18" fmla="*/ 269866 w 671445"/>
                    <a:gd name="connsiteY18" fmla="*/ 105751 h 669063"/>
                    <a:gd name="connsiteX19" fmla="*/ 272486 w 671445"/>
                    <a:gd name="connsiteY19" fmla="*/ 97891 h 669063"/>
                    <a:gd name="connsiteX20" fmla="*/ 285587 w 671445"/>
                    <a:gd name="connsiteY20" fmla="*/ 84790 h 669063"/>
                    <a:gd name="connsiteX21" fmla="*/ 298687 w 671445"/>
                    <a:gd name="connsiteY21" fmla="*/ 71690 h 669063"/>
                    <a:gd name="connsiteX22" fmla="*/ 317027 w 671445"/>
                    <a:gd name="connsiteY22" fmla="*/ 53350 h 669063"/>
                    <a:gd name="connsiteX23" fmla="*/ 330128 w 671445"/>
                    <a:gd name="connsiteY23" fmla="*/ 40249 h 669063"/>
                    <a:gd name="connsiteX24" fmla="*/ 337988 w 671445"/>
                    <a:gd name="connsiteY24" fmla="*/ 24529 h 669063"/>
                    <a:gd name="connsiteX25" fmla="*/ 340608 w 671445"/>
                    <a:gd name="connsiteY25" fmla="*/ 16669 h 669063"/>
                    <a:gd name="connsiteX26" fmla="*/ 348468 w 671445"/>
                    <a:gd name="connsiteY26" fmla="*/ 14049 h 669063"/>
                    <a:gd name="connsiteX27" fmla="*/ 364188 w 671445"/>
                    <a:gd name="connsiteY27" fmla="*/ 6189 h 669063"/>
                    <a:gd name="connsiteX28" fmla="*/ 387769 w 671445"/>
                    <a:gd name="connsiteY28" fmla="*/ 8809 h 669063"/>
                    <a:gd name="connsiteX29" fmla="*/ 403489 w 671445"/>
                    <a:gd name="connsiteY29" fmla="*/ 16669 h 669063"/>
                    <a:gd name="connsiteX30" fmla="*/ 411349 w 671445"/>
                    <a:gd name="connsiteY30" fmla="*/ 19289 h 669063"/>
                    <a:gd name="connsiteX31" fmla="*/ 416590 w 671445"/>
                    <a:gd name="connsiteY31" fmla="*/ 24529 h 669063"/>
                    <a:gd name="connsiteX32" fmla="*/ 436833 w 671445"/>
                    <a:gd name="connsiteY32" fmla="*/ 28104 h 669063"/>
                    <a:gd name="connsiteX33" fmla="*/ 450173 w 671445"/>
                    <a:gd name="connsiteY33" fmla="*/ 36443 h 669063"/>
                    <a:gd name="connsiteX34" fmla="*/ 461131 w 671445"/>
                    <a:gd name="connsiteY34" fmla="*/ 55970 h 669063"/>
                    <a:gd name="connsiteX35" fmla="*/ 474231 w 671445"/>
                    <a:gd name="connsiteY35" fmla="*/ 69070 h 669063"/>
                    <a:gd name="connsiteX36" fmla="*/ 482091 w 671445"/>
                    <a:gd name="connsiteY36" fmla="*/ 74310 h 669063"/>
                    <a:gd name="connsiteX37" fmla="*/ 495191 w 671445"/>
                    <a:gd name="connsiteY37" fmla="*/ 97891 h 669063"/>
                    <a:gd name="connsiteX38" fmla="*/ 500431 w 671445"/>
                    <a:gd name="connsiteY38" fmla="*/ 113611 h 669063"/>
                    <a:gd name="connsiteX39" fmla="*/ 503051 w 671445"/>
                    <a:gd name="connsiteY39" fmla="*/ 121471 h 669063"/>
                    <a:gd name="connsiteX40" fmla="*/ 505672 w 671445"/>
                    <a:gd name="connsiteY40" fmla="*/ 131951 h 669063"/>
                    <a:gd name="connsiteX41" fmla="*/ 508292 w 671445"/>
                    <a:gd name="connsiteY41" fmla="*/ 139811 h 669063"/>
                    <a:gd name="connsiteX42" fmla="*/ 516152 w 671445"/>
                    <a:gd name="connsiteY42" fmla="*/ 142432 h 669063"/>
                    <a:gd name="connsiteX43" fmla="*/ 524012 w 671445"/>
                    <a:gd name="connsiteY43" fmla="*/ 147672 h 669063"/>
                    <a:gd name="connsiteX44" fmla="*/ 539732 w 671445"/>
                    <a:gd name="connsiteY44" fmla="*/ 150292 h 669063"/>
                    <a:gd name="connsiteX45" fmla="*/ 550212 w 671445"/>
                    <a:gd name="connsiteY45" fmla="*/ 152912 h 669063"/>
                    <a:gd name="connsiteX46" fmla="*/ 552833 w 671445"/>
                    <a:gd name="connsiteY46" fmla="*/ 163392 h 669063"/>
                    <a:gd name="connsiteX47" fmla="*/ 558073 w 671445"/>
                    <a:gd name="connsiteY47" fmla="*/ 192213 h 669063"/>
                    <a:gd name="connsiteX48" fmla="*/ 563313 w 671445"/>
                    <a:gd name="connsiteY48" fmla="*/ 200073 h 669063"/>
                    <a:gd name="connsiteX49" fmla="*/ 579033 w 671445"/>
                    <a:gd name="connsiteY49" fmla="*/ 213173 h 669063"/>
                    <a:gd name="connsiteX50" fmla="*/ 594753 w 671445"/>
                    <a:gd name="connsiteY50" fmla="*/ 218413 h 669063"/>
                    <a:gd name="connsiteX51" fmla="*/ 599994 w 671445"/>
                    <a:gd name="connsiteY51" fmla="*/ 223653 h 669063"/>
                    <a:gd name="connsiteX52" fmla="*/ 607854 w 671445"/>
                    <a:gd name="connsiteY52" fmla="*/ 226273 h 669063"/>
                    <a:gd name="connsiteX53" fmla="*/ 615714 w 671445"/>
                    <a:gd name="connsiteY53" fmla="*/ 231513 h 669063"/>
                    <a:gd name="connsiteX54" fmla="*/ 626194 w 671445"/>
                    <a:gd name="connsiteY54" fmla="*/ 241994 h 669063"/>
                    <a:gd name="connsiteX55" fmla="*/ 636674 w 671445"/>
                    <a:gd name="connsiteY55" fmla="*/ 257714 h 669063"/>
                    <a:gd name="connsiteX56" fmla="*/ 634054 w 671445"/>
                    <a:gd name="connsiteY56" fmla="*/ 265574 h 669063"/>
                    <a:gd name="connsiteX57" fmla="*/ 639294 w 671445"/>
                    <a:gd name="connsiteY57" fmla="*/ 289155 h 669063"/>
                    <a:gd name="connsiteX58" fmla="*/ 646676 w 671445"/>
                    <a:gd name="connsiteY58" fmla="*/ 335368 h 669063"/>
                    <a:gd name="connsiteX59" fmla="*/ 644535 w 671445"/>
                    <a:gd name="connsiteY59" fmla="*/ 359896 h 669063"/>
                    <a:gd name="connsiteX60" fmla="*/ 655922 w 671445"/>
                    <a:gd name="connsiteY60" fmla="*/ 378968 h 669063"/>
                    <a:gd name="connsiteX61" fmla="*/ 664063 w 671445"/>
                    <a:gd name="connsiteY61" fmla="*/ 411820 h 669063"/>
                    <a:gd name="connsiteX62" fmla="*/ 671445 w 671445"/>
                    <a:gd name="connsiteY62" fmla="*/ 429205 h 669063"/>
                    <a:gd name="connsiteX63" fmla="*/ 649775 w 671445"/>
                    <a:gd name="connsiteY63" fmla="*/ 433258 h 669063"/>
                    <a:gd name="connsiteX64" fmla="*/ 644535 w 671445"/>
                    <a:gd name="connsiteY64" fmla="*/ 441118 h 669063"/>
                    <a:gd name="connsiteX65" fmla="*/ 631434 w 671445"/>
                    <a:gd name="connsiteY65" fmla="*/ 451598 h 669063"/>
                    <a:gd name="connsiteX66" fmla="*/ 632144 w 671445"/>
                    <a:gd name="connsiteY66" fmla="*/ 477083 h 669063"/>
                    <a:gd name="connsiteX67" fmla="*/ 607854 w 671445"/>
                    <a:gd name="connsiteY67" fmla="*/ 477799 h 669063"/>
                    <a:gd name="connsiteX68" fmla="*/ 586893 w 671445"/>
                    <a:gd name="connsiteY68" fmla="*/ 493519 h 669063"/>
                    <a:gd name="connsiteX69" fmla="*/ 581653 w 671445"/>
                    <a:gd name="connsiteY69" fmla="*/ 509240 h 669063"/>
                    <a:gd name="connsiteX70" fmla="*/ 586893 w 671445"/>
                    <a:gd name="connsiteY70" fmla="*/ 527580 h 669063"/>
                    <a:gd name="connsiteX71" fmla="*/ 589513 w 671445"/>
                    <a:gd name="connsiteY71" fmla="*/ 545920 h 669063"/>
                    <a:gd name="connsiteX72" fmla="*/ 586893 w 671445"/>
                    <a:gd name="connsiteY72" fmla="*/ 553781 h 669063"/>
                    <a:gd name="connsiteX73" fmla="*/ 581653 w 671445"/>
                    <a:gd name="connsiteY73" fmla="*/ 577361 h 669063"/>
                    <a:gd name="connsiteX74" fmla="*/ 586893 w 671445"/>
                    <a:gd name="connsiteY74" fmla="*/ 593081 h 669063"/>
                    <a:gd name="connsiteX75" fmla="*/ 579033 w 671445"/>
                    <a:gd name="connsiteY75" fmla="*/ 600942 h 669063"/>
                    <a:gd name="connsiteX76" fmla="*/ 555453 w 671445"/>
                    <a:gd name="connsiteY76" fmla="*/ 611422 h 669063"/>
                    <a:gd name="connsiteX77" fmla="*/ 550212 w 671445"/>
                    <a:gd name="connsiteY77" fmla="*/ 616662 h 669063"/>
                    <a:gd name="connsiteX78" fmla="*/ 534492 w 671445"/>
                    <a:gd name="connsiteY78" fmla="*/ 621902 h 669063"/>
                    <a:gd name="connsiteX79" fmla="*/ 518772 w 671445"/>
                    <a:gd name="connsiteY79" fmla="*/ 627142 h 669063"/>
                    <a:gd name="connsiteX80" fmla="*/ 503051 w 671445"/>
                    <a:gd name="connsiteY80" fmla="*/ 632382 h 669063"/>
                    <a:gd name="connsiteX81" fmla="*/ 495191 w 671445"/>
                    <a:gd name="connsiteY81" fmla="*/ 635002 h 669063"/>
                    <a:gd name="connsiteX82" fmla="*/ 484711 w 671445"/>
                    <a:gd name="connsiteY82" fmla="*/ 637622 h 669063"/>
                    <a:gd name="connsiteX83" fmla="*/ 476851 w 671445"/>
                    <a:gd name="connsiteY83" fmla="*/ 640242 h 669063"/>
                    <a:gd name="connsiteX84" fmla="*/ 455890 w 671445"/>
                    <a:gd name="connsiteY84" fmla="*/ 642862 h 669063"/>
                    <a:gd name="connsiteX85" fmla="*/ 424450 w 671445"/>
                    <a:gd name="connsiteY85" fmla="*/ 648103 h 669063"/>
                    <a:gd name="connsiteX86" fmla="*/ 408729 w 671445"/>
                    <a:gd name="connsiteY86" fmla="*/ 653343 h 669063"/>
                    <a:gd name="connsiteX87" fmla="*/ 400869 w 671445"/>
                    <a:gd name="connsiteY87" fmla="*/ 655963 h 669063"/>
                    <a:gd name="connsiteX88" fmla="*/ 379909 w 671445"/>
                    <a:gd name="connsiteY88" fmla="*/ 661203 h 669063"/>
                    <a:gd name="connsiteX89" fmla="*/ 364188 w 671445"/>
                    <a:gd name="connsiteY89" fmla="*/ 666443 h 669063"/>
                    <a:gd name="connsiteX90" fmla="*/ 356328 w 671445"/>
                    <a:gd name="connsiteY90" fmla="*/ 669063 h 669063"/>
                    <a:gd name="connsiteX91" fmla="*/ 317027 w 671445"/>
                    <a:gd name="connsiteY91" fmla="*/ 666443 h 669063"/>
                    <a:gd name="connsiteX92" fmla="*/ 309167 w 671445"/>
                    <a:gd name="connsiteY92" fmla="*/ 663823 h 669063"/>
                    <a:gd name="connsiteX93" fmla="*/ 306547 w 671445"/>
                    <a:gd name="connsiteY93" fmla="*/ 655963 h 669063"/>
                    <a:gd name="connsiteX94" fmla="*/ 290827 w 671445"/>
                    <a:gd name="connsiteY94" fmla="*/ 650723 h 669063"/>
                    <a:gd name="connsiteX95" fmla="*/ 282967 w 671445"/>
                    <a:gd name="connsiteY95" fmla="*/ 648103 h 669063"/>
                    <a:gd name="connsiteX96" fmla="*/ 235806 w 671445"/>
                    <a:gd name="connsiteY96" fmla="*/ 642862 h 669063"/>
                    <a:gd name="connsiteX97" fmla="*/ 230565 w 671445"/>
                    <a:gd name="connsiteY97" fmla="*/ 637622 h 669063"/>
                    <a:gd name="connsiteX98" fmla="*/ 217465 w 671445"/>
                    <a:gd name="connsiteY98" fmla="*/ 635002 h 669063"/>
                    <a:gd name="connsiteX99" fmla="*/ 212225 w 671445"/>
                    <a:gd name="connsiteY99" fmla="*/ 619282 h 669063"/>
                    <a:gd name="connsiteX100" fmla="*/ 214845 w 671445"/>
                    <a:gd name="connsiteY100" fmla="*/ 577361 h 669063"/>
                    <a:gd name="connsiteX101" fmla="*/ 222705 w 671445"/>
                    <a:gd name="connsiteY101" fmla="*/ 538060 h 669063"/>
                    <a:gd name="connsiteX102" fmla="*/ 233186 w 671445"/>
                    <a:gd name="connsiteY102" fmla="*/ 524960 h 669063"/>
                    <a:gd name="connsiteX103" fmla="*/ 238426 w 671445"/>
                    <a:gd name="connsiteY103" fmla="*/ 509240 h 669063"/>
                    <a:gd name="connsiteX104" fmla="*/ 241046 w 671445"/>
                    <a:gd name="connsiteY104" fmla="*/ 501379 h 669063"/>
                    <a:gd name="connsiteX105" fmla="*/ 246286 w 671445"/>
                    <a:gd name="connsiteY105" fmla="*/ 493519 h 669063"/>
                    <a:gd name="connsiteX106" fmla="*/ 251526 w 671445"/>
                    <a:gd name="connsiteY106" fmla="*/ 475179 h 669063"/>
                    <a:gd name="connsiteX107" fmla="*/ 248906 w 671445"/>
                    <a:gd name="connsiteY107" fmla="*/ 441118 h 669063"/>
                    <a:gd name="connsiteX108" fmla="*/ 243666 w 671445"/>
                    <a:gd name="connsiteY108" fmla="*/ 425398 h 669063"/>
                    <a:gd name="connsiteX109" fmla="*/ 220085 w 671445"/>
                    <a:gd name="connsiteY109" fmla="*/ 417538 h 669063"/>
                    <a:gd name="connsiteX110" fmla="*/ 212225 w 671445"/>
                    <a:gd name="connsiteY110" fmla="*/ 414917 h 669063"/>
                    <a:gd name="connsiteX111" fmla="*/ 206985 w 671445"/>
                    <a:gd name="connsiteY111" fmla="*/ 407057 h 669063"/>
                    <a:gd name="connsiteX112" fmla="*/ 196505 w 671445"/>
                    <a:gd name="connsiteY112" fmla="*/ 404437 h 669063"/>
                    <a:gd name="connsiteX113" fmla="*/ 188645 w 671445"/>
                    <a:gd name="connsiteY113" fmla="*/ 401817 h 669063"/>
                    <a:gd name="connsiteX114" fmla="*/ 167684 w 671445"/>
                    <a:gd name="connsiteY114" fmla="*/ 391337 h 669063"/>
                    <a:gd name="connsiteX115" fmla="*/ 167684 w 671445"/>
                    <a:gd name="connsiteY115" fmla="*/ 391337 h 669063"/>
                    <a:gd name="connsiteX116" fmla="*/ 159824 w 671445"/>
                    <a:gd name="connsiteY116" fmla="*/ 386097 h 669063"/>
                    <a:gd name="connsiteX117" fmla="*/ 151964 w 671445"/>
                    <a:gd name="connsiteY117" fmla="*/ 378237 h 669063"/>
                    <a:gd name="connsiteX118" fmla="*/ 144104 w 671445"/>
                    <a:gd name="connsiteY118" fmla="*/ 375617 h 669063"/>
                    <a:gd name="connsiteX119" fmla="*/ 136243 w 671445"/>
                    <a:gd name="connsiteY119" fmla="*/ 362516 h 669063"/>
                    <a:gd name="connsiteX120" fmla="*/ 131003 w 671445"/>
                    <a:gd name="connsiteY120" fmla="*/ 354656 h 669063"/>
                    <a:gd name="connsiteX121" fmla="*/ 117903 w 671445"/>
                    <a:gd name="connsiteY121" fmla="*/ 331076 h 669063"/>
                    <a:gd name="connsiteX122" fmla="*/ 110043 w 671445"/>
                    <a:gd name="connsiteY122" fmla="*/ 328456 h 669063"/>
                    <a:gd name="connsiteX123" fmla="*/ 102183 w 671445"/>
                    <a:gd name="connsiteY123" fmla="*/ 312735 h 669063"/>
                    <a:gd name="connsiteX124" fmla="*/ 96943 w 671445"/>
                    <a:gd name="connsiteY124" fmla="*/ 304875 h 669063"/>
                    <a:gd name="connsiteX125" fmla="*/ 94323 w 671445"/>
                    <a:gd name="connsiteY125" fmla="*/ 297015 h 669063"/>
                    <a:gd name="connsiteX126" fmla="*/ 89082 w 671445"/>
                    <a:gd name="connsiteY126" fmla="*/ 291775 h 669063"/>
                    <a:gd name="connsiteX127" fmla="*/ 78602 w 671445"/>
                    <a:gd name="connsiteY127" fmla="*/ 276054 h 669063"/>
                    <a:gd name="connsiteX128" fmla="*/ 73362 w 671445"/>
                    <a:gd name="connsiteY128" fmla="*/ 268194 h 669063"/>
                    <a:gd name="connsiteX129" fmla="*/ 62882 w 671445"/>
                    <a:gd name="connsiteY129" fmla="*/ 244614 h 669063"/>
                    <a:gd name="connsiteX130" fmla="*/ 60262 w 671445"/>
                    <a:gd name="connsiteY130" fmla="*/ 226273 h 669063"/>
                    <a:gd name="connsiteX131" fmla="*/ 52402 w 671445"/>
                    <a:gd name="connsiteY131" fmla="*/ 202693 h 669063"/>
                    <a:gd name="connsiteX132" fmla="*/ 49782 w 671445"/>
                    <a:gd name="connsiteY132" fmla="*/ 194833 h 669063"/>
                    <a:gd name="connsiteX133" fmla="*/ 47161 w 671445"/>
                    <a:gd name="connsiteY133" fmla="*/ 184352 h 669063"/>
                    <a:gd name="connsiteX134" fmla="*/ 41921 w 671445"/>
                    <a:gd name="connsiteY134" fmla="*/ 168632 h 669063"/>
                    <a:gd name="connsiteX135" fmla="*/ 39301 w 671445"/>
                    <a:gd name="connsiteY135" fmla="*/ 147672 h 669063"/>
                    <a:gd name="connsiteX136" fmla="*/ 36681 w 671445"/>
                    <a:gd name="connsiteY136" fmla="*/ 113611 h 669063"/>
                    <a:gd name="connsiteX137" fmla="*/ 34061 w 671445"/>
                    <a:gd name="connsiteY137" fmla="*/ 103131 h 669063"/>
                    <a:gd name="connsiteX138" fmla="*/ 31441 w 671445"/>
                    <a:gd name="connsiteY138" fmla="*/ 87410 h 669063"/>
                    <a:gd name="connsiteX139" fmla="*/ 28821 w 671445"/>
                    <a:gd name="connsiteY139" fmla="*/ 76930 h 669063"/>
                    <a:gd name="connsiteX140" fmla="*/ 23581 w 671445"/>
                    <a:gd name="connsiteY140" fmla="*/ 55970 h 669063"/>
                    <a:gd name="connsiteX141" fmla="*/ 18341 w 671445"/>
                    <a:gd name="connsiteY141" fmla="*/ 48109 h 669063"/>
                    <a:gd name="connsiteX142" fmla="*/ 15721 w 671445"/>
                    <a:gd name="connsiteY142" fmla="*/ 40249 h 669063"/>
                    <a:gd name="connsiteX143" fmla="*/ 5241 w 671445"/>
                    <a:gd name="connsiteY143" fmla="*/ 0 h 669063"/>
                    <a:gd name="connsiteX144" fmla="*/ 0 w 671445"/>
                    <a:gd name="connsiteY144" fmla="*/ 16669 h 669063"/>
                    <a:gd name="connsiteX0" fmla="*/ 0 w 671445"/>
                    <a:gd name="connsiteY0" fmla="*/ 16669 h 669063"/>
                    <a:gd name="connsiteX1" fmla="*/ 25723 w 671445"/>
                    <a:gd name="connsiteY1" fmla="*/ 12861 h 669063"/>
                    <a:gd name="connsiteX2" fmla="*/ 55022 w 671445"/>
                    <a:gd name="connsiteY2" fmla="*/ 32389 h 669063"/>
                    <a:gd name="connsiteX3" fmla="*/ 60262 w 671445"/>
                    <a:gd name="connsiteY3" fmla="*/ 40249 h 669063"/>
                    <a:gd name="connsiteX4" fmla="*/ 62882 w 671445"/>
                    <a:gd name="connsiteY4" fmla="*/ 55970 h 669063"/>
                    <a:gd name="connsiteX5" fmla="*/ 70742 w 671445"/>
                    <a:gd name="connsiteY5" fmla="*/ 71690 h 669063"/>
                    <a:gd name="connsiteX6" fmla="*/ 78602 w 671445"/>
                    <a:gd name="connsiteY6" fmla="*/ 76930 h 669063"/>
                    <a:gd name="connsiteX7" fmla="*/ 89082 w 671445"/>
                    <a:gd name="connsiteY7" fmla="*/ 90030 h 669063"/>
                    <a:gd name="connsiteX8" fmla="*/ 110043 w 671445"/>
                    <a:gd name="connsiteY8" fmla="*/ 105751 h 669063"/>
                    <a:gd name="connsiteX9" fmla="*/ 151964 w 671445"/>
                    <a:gd name="connsiteY9" fmla="*/ 113611 h 669063"/>
                    <a:gd name="connsiteX10" fmla="*/ 167684 w 671445"/>
                    <a:gd name="connsiteY10" fmla="*/ 118851 h 669063"/>
                    <a:gd name="connsiteX11" fmla="*/ 183404 w 671445"/>
                    <a:gd name="connsiteY11" fmla="*/ 126711 h 669063"/>
                    <a:gd name="connsiteX12" fmla="*/ 188645 w 671445"/>
                    <a:gd name="connsiteY12" fmla="*/ 131951 h 669063"/>
                    <a:gd name="connsiteX13" fmla="*/ 233186 w 671445"/>
                    <a:gd name="connsiteY13" fmla="*/ 134571 h 669063"/>
                    <a:gd name="connsiteX14" fmla="*/ 241046 w 671445"/>
                    <a:gd name="connsiteY14" fmla="*/ 129331 h 669063"/>
                    <a:gd name="connsiteX15" fmla="*/ 246286 w 671445"/>
                    <a:gd name="connsiteY15" fmla="*/ 121471 h 669063"/>
                    <a:gd name="connsiteX16" fmla="*/ 254146 w 671445"/>
                    <a:gd name="connsiteY16" fmla="*/ 118851 h 669063"/>
                    <a:gd name="connsiteX17" fmla="*/ 262006 w 671445"/>
                    <a:gd name="connsiteY17" fmla="*/ 110991 h 669063"/>
                    <a:gd name="connsiteX18" fmla="*/ 269866 w 671445"/>
                    <a:gd name="connsiteY18" fmla="*/ 105751 h 669063"/>
                    <a:gd name="connsiteX19" fmla="*/ 272486 w 671445"/>
                    <a:gd name="connsiteY19" fmla="*/ 97891 h 669063"/>
                    <a:gd name="connsiteX20" fmla="*/ 285587 w 671445"/>
                    <a:gd name="connsiteY20" fmla="*/ 84790 h 669063"/>
                    <a:gd name="connsiteX21" fmla="*/ 298687 w 671445"/>
                    <a:gd name="connsiteY21" fmla="*/ 71690 h 669063"/>
                    <a:gd name="connsiteX22" fmla="*/ 317027 w 671445"/>
                    <a:gd name="connsiteY22" fmla="*/ 53350 h 669063"/>
                    <a:gd name="connsiteX23" fmla="*/ 330128 w 671445"/>
                    <a:gd name="connsiteY23" fmla="*/ 40249 h 669063"/>
                    <a:gd name="connsiteX24" fmla="*/ 337988 w 671445"/>
                    <a:gd name="connsiteY24" fmla="*/ 24529 h 669063"/>
                    <a:gd name="connsiteX25" fmla="*/ 340608 w 671445"/>
                    <a:gd name="connsiteY25" fmla="*/ 16669 h 669063"/>
                    <a:gd name="connsiteX26" fmla="*/ 348468 w 671445"/>
                    <a:gd name="connsiteY26" fmla="*/ 14049 h 669063"/>
                    <a:gd name="connsiteX27" fmla="*/ 364188 w 671445"/>
                    <a:gd name="connsiteY27" fmla="*/ 6189 h 669063"/>
                    <a:gd name="connsiteX28" fmla="*/ 387769 w 671445"/>
                    <a:gd name="connsiteY28" fmla="*/ 8809 h 669063"/>
                    <a:gd name="connsiteX29" fmla="*/ 403489 w 671445"/>
                    <a:gd name="connsiteY29" fmla="*/ 16669 h 669063"/>
                    <a:gd name="connsiteX30" fmla="*/ 411349 w 671445"/>
                    <a:gd name="connsiteY30" fmla="*/ 19289 h 669063"/>
                    <a:gd name="connsiteX31" fmla="*/ 416590 w 671445"/>
                    <a:gd name="connsiteY31" fmla="*/ 24529 h 669063"/>
                    <a:gd name="connsiteX32" fmla="*/ 436833 w 671445"/>
                    <a:gd name="connsiteY32" fmla="*/ 28104 h 669063"/>
                    <a:gd name="connsiteX33" fmla="*/ 450173 w 671445"/>
                    <a:gd name="connsiteY33" fmla="*/ 36443 h 669063"/>
                    <a:gd name="connsiteX34" fmla="*/ 461131 w 671445"/>
                    <a:gd name="connsiteY34" fmla="*/ 55970 h 669063"/>
                    <a:gd name="connsiteX35" fmla="*/ 474231 w 671445"/>
                    <a:gd name="connsiteY35" fmla="*/ 69070 h 669063"/>
                    <a:gd name="connsiteX36" fmla="*/ 482091 w 671445"/>
                    <a:gd name="connsiteY36" fmla="*/ 74310 h 669063"/>
                    <a:gd name="connsiteX37" fmla="*/ 495191 w 671445"/>
                    <a:gd name="connsiteY37" fmla="*/ 97891 h 669063"/>
                    <a:gd name="connsiteX38" fmla="*/ 500431 w 671445"/>
                    <a:gd name="connsiteY38" fmla="*/ 113611 h 669063"/>
                    <a:gd name="connsiteX39" fmla="*/ 503051 w 671445"/>
                    <a:gd name="connsiteY39" fmla="*/ 121471 h 669063"/>
                    <a:gd name="connsiteX40" fmla="*/ 505672 w 671445"/>
                    <a:gd name="connsiteY40" fmla="*/ 131951 h 669063"/>
                    <a:gd name="connsiteX41" fmla="*/ 508292 w 671445"/>
                    <a:gd name="connsiteY41" fmla="*/ 139811 h 669063"/>
                    <a:gd name="connsiteX42" fmla="*/ 516152 w 671445"/>
                    <a:gd name="connsiteY42" fmla="*/ 142432 h 669063"/>
                    <a:gd name="connsiteX43" fmla="*/ 524012 w 671445"/>
                    <a:gd name="connsiteY43" fmla="*/ 147672 h 669063"/>
                    <a:gd name="connsiteX44" fmla="*/ 539732 w 671445"/>
                    <a:gd name="connsiteY44" fmla="*/ 150292 h 669063"/>
                    <a:gd name="connsiteX45" fmla="*/ 550212 w 671445"/>
                    <a:gd name="connsiteY45" fmla="*/ 152912 h 669063"/>
                    <a:gd name="connsiteX46" fmla="*/ 552833 w 671445"/>
                    <a:gd name="connsiteY46" fmla="*/ 163392 h 669063"/>
                    <a:gd name="connsiteX47" fmla="*/ 558073 w 671445"/>
                    <a:gd name="connsiteY47" fmla="*/ 192213 h 669063"/>
                    <a:gd name="connsiteX48" fmla="*/ 563313 w 671445"/>
                    <a:gd name="connsiteY48" fmla="*/ 200073 h 669063"/>
                    <a:gd name="connsiteX49" fmla="*/ 579033 w 671445"/>
                    <a:gd name="connsiteY49" fmla="*/ 213173 h 669063"/>
                    <a:gd name="connsiteX50" fmla="*/ 594753 w 671445"/>
                    <a:gd name="connsiteY50" fmla="*/ 218413 h 669063"/>
                    <a:gd name="connsiteX51" fmla="*/ 599994 w 671445"/>
                    <a:gd name="connsiteY51" fmla="*/ 223653 h 669063"/>
                    <a:gd name="connsiteX52" fmla="*/ 607854 w 671445"/>
                    <a:gd name="connsiteY52" fmla="*/ 226273 h 669063"/>
                    <a:gd name="connsiteX53" fmla="*/ 615714 w 671445"/>
                    <a:gd name="connsiteY53" fmla="*/ 231513 h 669063"/>
                    <a:gd name="connsiteX54" fmla="*/ 626194 w 671445"/>
                    <a:gd name="connsiteY54" fmla="*/ 241994 h 669063"/>
                    <a:gd name="connsiteX55" fmla="*/ 636674 w 671445"/>
                    <a:gd name="connsiteY55" fmla="*/ 257714 h 669063"/>
                    <a:gd name="connsiteX56" fmla="*/ 634054 w 671445"/>
                    <a:gd name="connsiteY56" fmla="*/ 265574 h 669063"/>
                    <a:gd name="connsiteX57" fmla="*/ 639294 w 671445"/>
                    <a:gd name="connsiteY57" fmla="*/ 289155 h 669063"/>
                    <a:gd name="connsiteX58" fmla="*/ 646676 w 671445"/>
                    <a:gd name="connsiteY58" fmla="*/ 335368 h 669063"/>
                    <a:gd name="connsiteX59" fmla="*/ 644535 w 671445"/>
                    <a:gd name="connsiteY59" fmla="*/ 359896 h 669063"/>
                    <a:gd name="connsiteX60" fmla="*/ 655922 w 671445"/>
                    <a:gd name="connsiteY60" fmla="*/ 378968 h 669063"/>
                    <a:gd name="connsiteX61" fmla="*/ 664063 w 671445"/>
                    <a:gd name="connsiteY61" fmla="*/ 411820 h 669063"/>
                    <a:gd name="connsiteX62" fmla="*/ 671445 w 671445"/>
                    <a:gd name="connsiteY62" fmla="*/ 429205 h 669063"/>
                    <a:gd name="connsiteX63" fmla="*/ 649775 w 671445"/>
                    <a:gd name="connsiteY63" fmla="*/ 433258 h 669063"/>
                    <a:gd name="connsiteX64" fmla="*/ 644535 w 671445"/>
                    <a:gd name="connsiteY64" fmla="*/ 441118 h 669063"/>
                    <a:gd name="connsiteX65" fmla="*/ 631434 w 671445"/>
                    <a:gd name="connsiteY65" fmla="*/ 451598 h 669063"/>
                    <a:gd name="connsiteX66" fmla="*/ 632144 w 671445"/>
                    <a:gd name="connsiteY66" fmla="*/ 477083 h 669063"/>
                    <a:gd name="connsiteX67" fmla="*/ 610235 w 671445"/>
                    <a:gd name="connsiteY67" fmla="*/ 489705 h 669063"/>
                    <a:gd name="connsiteX68" fmla="*/ 586893 w 671445"/>
                    <a:gd name="connsiteY68" fmla="*/ 493519 h 669063"/>
                    <a:gd name="connsiteX69" fmla="*/ 581653 w 671445"/>
                    <a:gd name="connsiteY69" fmla="*/ 509240 h 669063"/>
                    <a:gd name="connsiteX70" fmla="*/ 586893 w 671445"/>
                    <a:gd name="connsiteY70" fmla="*/ 527580 h 669063"/>
                    <a:gd name="connsiteX71" fmla="*/ 589513 w 671445"/>
                    <a:gd name="connsiteY71" fmla="*/ 545920 h 669063"/>
                    <a:gd name="connsiteX72" fmla="*/ 586893 w 671445"/>
                    <a:gd name="connsiteY72" fmla="*/ 553781 h 669063"/>
                    <a:gd name="connsiteX73" fmla="*/ 581653 w 671445"/>
                    <a:gd name="connsiteY73" fmla="*/ 577361 h 669063"/>
                    <a:gd name="connsiteX74" fmla="*/ 586893 w 671445"/>
                    <a:gd name="connsiteY74" fmla="*/ 593081 h 669063"/>
                    <a:gd name="connsiteX75" fmla="*/ 579033 w 671445"/>
                    <a:gd name="connsiteY75" fmla="*/ 600942 h 669063"/>
                    <a:gd name="connsiteX76" fmla="*/ 555453 w 671445"/>
                    <a:gd name="connsiteY76" fmla="*/ 611422 h 669063"/>
                    <a:gd name="connsiteX77" fmla="*/ 550212 w 671445"/>
                    <a:gd name="connsiteY77" fmla="*/ 616662 h 669063"/>
                    <a:gd name="connsiteX78" fmla="*/ 534492 w 671445"/>
                    <a:gd name="connsiteY78" fmla="*/ 621902 h 669063"/>
                    <a:gd name="connsiteX79" fmla="*/ 518772 w 671445"/>
                    <a:gd name="connsiteY79" fmla="*/ 627142 h 669063"/>
                    <a:gd name="connsiteX80" fmla="*/ 503051 w 671445"/>
                    <a:gd name="connsiteY80" fmla="*/ 632382 h 669063"/>
                    <a:gd name="connsiteX81" fmla="*/ 495191 w 671445"/>
                    <a:gd name="connsiteY81" fmla="*/ 635002 h 669063"/>
                    <a:gd name="connsiteX82" fmla="*/ 484711 w 671445"/>
                    <a:gd name="connsiteY82" fmla="*/ 637622 h 669063"/>
                    <a:gd name="connsiteX83" fmla="*/ 476851 w 671445"/>
                    <a:gd name="connsiteY83" fmla="*/ 640242 h 669063"/>
                    <a:gd name="connsiteX84" fmla="*/ 455890 w 671445"/>
                    <a:gd name="connsiteY84" fmla="*/ 642862 h 669063"/>
                    <a:gd name="connsiteX85" fmla="*/ 424450 w 671445"/>
                    <a:gd name="connsiteY85" fmla="*/ 648103 h 669063"/>
                    <a:gd name="connsiteX86" fmla="*/ 408729 w 671445"/>
                    <a:gd name="connsiteY86" fmla="*/ 653343 h 669063"/>
                    <a:gd name="connsiteX87" fmla="*/ 400869 w 671445"/>
                    <a:gd name="connsiteY87" fmla="*/ 655963 h 669063"/>
                    <a:gd name="connsiteX88" fmla="*/ 379909 w 671445"/>
                    <a:gd name="connsiteY88" fmla="*/ 661203 h 669063"/>
                    <a:gd name="connsiteX89" fmla="*/ 364188 w 671445"/>
                    <a:gd name="connsiteY89" fmla="*/ 666443 h 669063"/>
                    <a:gd name="connsiteX90" fmla="*/ 356328 w 671445"/>
                    <a:gd name="connsiteY90" fmla="*/ 669063 h 669063"/>
                    <a:gd name="connsiteX91" fmla="*/ 317027 w 671445"/>
                    <a:gd name="connsiteY91" fmla="*/ 666443 h 669063"/>
                    <a:gd name="connsiteX92" fmla="*/ 309167 w 671445"/>
                    <a:gd name="connsiteY92" fmla="*/ 663823 h 669063"/>
                    <a:gd name="connsiteX93" fmla="*/ 306547 w 671445"/>
                    <a:gd name="connsiteY93" fmla="*/ 655963 h 669063"/>
                    <a:gd name="connsiteX94" fmla="*/ 290827 w 671445"/>
                    <a:gd name="connsiteY94" fmla="*/ 650723 h 669063"/>
                    <a:gd name="connsiteX95" fmla="*/ 282967 w 671445"/>
                    <a:gd name="connsiteY95" fmla="*/ 648103 h 669063"/>
                    <a:gd name="connsiteX96" fmla="*/ 235806 w 671445"/>
                    <a:gd name="connsiteY96" fmla="*/ 642862 h 669063"/>
                    <a:gd name="connsiteX97" fmla="*/ 230565 w 671445"/>
                    <a:gd name="connsiteY97" fmla="*/ 637622 h 669063"/>
                    <a:gd name="connsiteX98" fmla="*/ 217465 w 671445"/>
                    <a:gd name="connsiteY98" fmla="*/ 635002 h 669063"/>
                    <a:gd name="connsiteX99" fmla="*/ 212225 w 671445"/>
                    <a:gd name="connsiteY99" fmla="*/ 619282 h 669063"/>
                    <a:gd name="connsiteX100" fmla="*/ 214845 w 671445"/>
                    <a:gd name="connsiteY100" fmla="*/ 577361 h 669063"/>
                    <a:gd name="connsiteX101" fmla="*/ 222705 w 671445"/>
                    <a:gd name="connsiteY101" fmla="*/ 538060 h 669063"/>
                    <a:gd name="connsiteX102" fmla="*/ 233186 w 671445"/>
                    <a:gd name="connsiteY102" fmla="*/ 524960 h 669063"/>
                    <a:gd name="connsiteX103" fmla="*/ 238426 w 671445"/>
                    <a:gd name="connsiteY103" fmla="*/ 509240 h 669063"/>
                    <a:gd name="connsiteX104" fmla="*/ 241046 w 671445"/>
                    <a:gd name="connsiteY104" fmla="*/ 501379 h 669063"/>
                    <a:gd name="connsiteX105" fmla="*/ 246286 w 671445"/>
                    <a:gd name="connsiteY105" fmla="*/ 493519 h 669063"/>
                    <a:gd name="connsiteX106" fmla="*/ 251526 w 671445"/>
                    <a:gd name="connsiteY106" fmla="*/ 475179 h 669063"/>
                    <a:gd name="connsiteX107" fmla="*/ 248906 w 671445"/>
                    <a:gd name="connsiteY107" fmla="*/ 441118 h 669063"/>
                    <a:gd name="connsiteX108" fmla="*/ 243666 w 671445"/>
                    <a:gd name="connsiteY108" fmla="*/ 425398 h 669063"/>
                    <a:gd name="connsiteX109" fmla="*/ 220085 w 671445"/>
                    <a:gd name="connsiteY109" fmla="*/ 417538 h 669063"/>
                    <a:gd name="connsiteX110" fmla="*/ 212225 w 671445"/>
                    <a:gd name="connsiteY110" fmla="*/ 414917 h 669063"/>
                    <a:gd name="connsiteX111" fmla="*/ 206985 w 671445"/>
                    <a:gd name="connsiteY111" fmla="*/ 407057 h 669063"/>
                    <a:gd name="connsiteX112" fmla="*/ 196505 w 671445"/>
                    <a:gd name="connsiteY112" fmla="*/ 404437 h 669063"/>
                    <a:gd name="connsiteX113" fmla="*/ 188645 w 671445"/>
                    <a:gd name="connsiteY113" fmla="*/ 401817 h 669063"/>
                    <a:gd name="connsiteX114" fmla="*/ 167684 w 671445"/>
                    <a:gd name="connsiteY114" fmla="*/ 391337 h 669063"/>
                    <a:gd name="connsiteX115" fmla="*/ 167684 w 671445"/>
                    <a:gd name="connsiteY115" fmla="*/ 391337 h 669063"/>
                    <a:gd name="connsiteX116" fmla="*/ 159824 w 671445"/>
                    <a:gd name="connsiteY116" fmla="*/ 386097 h 669063"/>
                    <a:gd name="connsiteX117" fmla="*/ 151964 w 671445"/>
                    <a:gd name="connsiteY117" fmla="*/ 378237 h 669063"/>
                    <a:gd name="connsiteX118" fmla="*/ 144104 w 671445"/>
                    <a:gd name="connsiteY118" fmla="*/ 375617 h 669063"/>
                    <a:gd name="connsiteX119" fmla="*/ 136243 w 671445"/>
                    <a:gd name="connsiteY119" fmla="*/ 362516 h 669063"/>
                    <a:gd name="connsiteX120" fmla="*/ 131003 w 671445"/>
                    <a:gd name="connsiteY120" fmla="*/ 354656 h 669063"/>
                    <a:gd name="connsiteX121" fmla="*/ 117903 w 671445"/>
                    <a:gd name="connsiteY121" fmla="*/ 331076 h 669063"/>
                    <a:gd name="connsiteX122" fmla="*/ 110043 w 671445"/>
                    <a:gd name="connsiteY122" fmla="*/ 328456 h 669063"/>
                    <a:gd name="connsiteX123" fmla="*/ 102183 w 671445"/>
                    <a:gd name="connsiteY123" fmla="*/ 312735 h 669063"/>
                    <a:gd name="connsiteX124" fmla="*/ 96943 w 671445"/>
                    <a:gd name="connsiteY124" fmla="*/ 304875 h 669063"/>
                    <a:gd name="connsiteX125" fmla="*/ 94323 w 671445"/>
                    <a:gd name="connsiteY125" fmla="*/ 297015 h 669063"/>
                    <a:gd name="connsiteX126" fmla="*/ 89082 w 671445"/>
                    <a:gd name="connsiteY126" fmla="*/ 291775 h 669063"/>
                    <a:gd name="connsiteX127" fmla="*/ 78602 w 671445"/>
                    <a:gd name="connsiteY127" fmla="*/ 276054 h 669063"/>
                    <a:gd name="connsiteX128" fmla="*/ 73362 w 671445"/>
                    <a:gd name="connsiteY128" fmla="*/ 268194 h 669063"/>
                    <a:gd name="connsiteX129" fmla="*/ 62882 w 671445"/>
                    <a:gd name="connsiteY129" fmla="*/ 244614 h 669063"/>
                    <a:gd name="connsiteX130" fmla="*/ 60262 w 671445"/>
                    <a:gd name="connsiteY130" fmla="*/ 226273 h 669063"/>
                    <a:gd name="connsiteX131" fmla="*/ 52402 w 671445"/>
                    <a:gd name="connsiteY131" fmla="*/ 202693 h 669063"/>
                    <a:gd name="connsiteX132" fmla="*/ 49782 w 671445"/>
                    <a:gd name="connsiteY132" fmla="*/ 194833 h 669063"/>
                    <a:gd name="connsiteX133" fmla="*/ 47161 w 671445"/>
                    <a:gd name="connsiteY133" fmla="*/ 184352 h 669063"/>
                    <a:gd name="connsiteX134" fmla="*/ 41921 w 671445"/>
                    <a:gd name="connsiteY134" fmla="*/ 168632 h 669063"/>
                    <a:gd name="connsiteX135" fmla="*/ 39301 w 671445"/>
                    <a:gd name="connsiteY135" fmla="*/ 147672 h 669063"/>
                    <a:gd name="connsiteX136" fmla="*/ 36681 w 671445"/>
                    <a:gd name="connsiteY136" fmla="*/ 113611 h 669063"/>
                    <a:gd name="connsiteX137" fmla="*/ 34061 w 671445"/>
                    <a:gd name="connsiteY137" fmla="*/ 103131 h 669063"/>
                    <a:gd name="connsiteX138" fmla="*/ 31441 w 671445"/>
                    <a:gd name="connsiteY138" fmla="*/ 87410 h 669063"/>
                    <a:gd name="connsiteX139" fmla="*/ 28821 w 671445"/>
                    <a:gd name="connsiteY139" fmla="*/ 76930 h 669063"/>
                    <a:gd name="connsiteX140" fmla="*/ 23581 w 671445"/>
                    <a:gd name="connsiteY140" fmla="*/ 55970 h 669063"/>
                    <a:gd name="connsiteX141" fmla="*/ 18341 w 671445"/>
                    <a:gd name="connsiteY141" fmla="*/ 48109 h 669063"/>
                    <a:gd name="connsiteX142" fmla="*/ 15721 w 671445"/>
                    <a:gd name="connsiteY142" fmla="*/ 40249 h 669063"/>
                    <a:gd name="connsiteX143" fmla="*/ 5241 w 671445"/>
                    <a:gd name="connsiteY143" fmla="*/ 0 h 669063"/>
                    <a:gd name="connsiteX144" fmla="*/ 0 w 671445"/>
                    <a:gd name="connsiteY144" fmla="*/ 16669 h 669063"/>
                    <a:gd name="connsiteX0" fmla="*/ 0 w 671445"/>
                    <a:gd name="connsiteY0" fmla="*/ 16669 h 669063"/>
                    <a:gd name="connsiteX1" fmla="*/ 25723 w 671445"/>
                    <a:gd name="connsiteY1" fmla="*/ 12861 h 669063"/>
                    <a:gd name="connsiteX2" fmla="*/ 55022 w 671445"/>
                    <a:gd name="connsiteY2" fmla="*/ 32389 h 669063"/>
                    <a:gd name="connsiteX3" fmla="*/ 60262 w 671445"/>
                    <a:gd name="connsiteY3" fmla="*/ 40249 h 669063"/>
                    <a:gd name="connsiteX4" fmla="*/ 62882 w 671445"/>
                    <a:gd name="connsiteY4" fmla="*/ 55970 h 669063"/>
                    <a:gd name="connsiteX5" fmla="*/ 70742 w 671445"/>
                    <a:gd name="connsiteY5" fmla="*/ 71690 h 669063"/>
                    <a:gd name="connsiteX6" fmla="*/ 78602 w 671445"/>
                    <a:gd name="connsiteY6" fmla="*/ 76930 h 669063"/>
                    <a:gd name="connsiteX7" fmla="*/ 89082 w 671445"/>
                    <a:gd name="connsiteY7" fmla="*/ 90030 h 669063"/>
                    <a:gd name="connsiteX8" fmla="*/ 110043 w 671445"/>
                    <a:gd name="connsiteY8" fmla="*/ 105751 h 669063"/>
                    <a:gd name="connsiteX9" fmla="*/ 151964 w 671445"/>
                    <a:gd name="connsiteY9" fmla="*/ 113611 h 669063"/>
                    <a:gd name="connsiteX10" fmla="*/ 167684 w 671445"/>
                    <a:gd name="connsiteY10" fmla="*/ 118851 h 669063"/>
                    <a:gd name="connsiteX11" fmla="*/ 183404 w 671445"/>
                    <a:gd name="connsiteY11" fmla="*/ 126711 h 669063"/>
                    <a:gd name="connsiteX12" fmla="*/ 188645 w 671445"/>
                    <a:gd name="connsiteY12" fmla="*/ 131951 h 669063"/>
                    <a:gd name="connsiteX13" fmla="*/ 233186 w 671445"/>
                    <a:gd name="connsiteY13" fmla="*/ 134571 h 669063"/>
                    <a:gd name="connsiteX14" fmla="*/ 241046 w 671445"/>
                    <a:gd name="connsiteY14" fmla="*/ 129331 h 669063"/>
                    <a:gd name="connsiteX15" fmla="*/ 246286 w 671445"/>
                    <a:gd name="connsiteY15" fmla="*/ 121471 h 669063"/>
                    <a:gd name="connsiteX16" fmla="*/ 254146 w 671445"/>
                    <a:gd name="connsiteY16" fmla="*/ 118851 h 669063"/>
                    <a:gd name="connsiteX17" fmla="*/ 262006 w 671445"/>
                    <a:gd name="connsiteY17" fmla="*/ 110991 h 669063"/>
                    <a:gd name="connsiteX18" fmla="*/ 269866 w 671445"/>
                    <a:gd name="connsiteY18" fmla="*/ 105751 h 669063"/>
                    <a:gd name="connsiteX19" fmla="*/ 272486 w 671445"/>
                    <a:gd name="connsiteY19" fmla="*/ 97891 h 669063"/>
                    <a:gd name="connsiteX20" fmla="*/ 285587 w 671445"/>
                    <a:gd name="connsiteY20" fmla="*/ 84790 h 669063"/>
                    <a:gd name="connsiteX21" fmla="*/ 298687 w 671445"/>
                    <a:gd name="connsiteY21" fmla="*/ 71690 h 669063"/>
                    <a:gd name="connsiteX22" fmla="*/ 317027 w 671445"/>
                    <a:gd name="connsiteY22" fmla="*/ 53350 h 669063"/>
                    <a:gd name="connsiteX23" fmla="*/ 330128 w 671445"/>
                    <a:gd name="connsiteY23" fmla="*/ 40249 h 669063"/>
                    <a:gd name="connsiteX24" fmla="*/ 337988 w 671445"/>
                    <a:gd name="connsiteY24" fmla="*/ 24529 h 669063"/>
                    <a:gd name="connsiteX25" fmla="*/ 340608 w 671445"/>
                    <a:gd name="connsiteY25" fmla="*/ 16669 h 669063"/>
                    <a:gd name="connsiteX26" fmla="*/ 348468 w 671445"/>
                    <a:gd name="connsiteY26" fmla="*/ 14049 h 669063"/>
                    <a:gd name="connsiteX27" fmla="*/ 364188 w 671445"/>
                    <a:gd name="connsiteY27" fmla="*/ 6189 h 669063"/>
                    <a:gd name="connsiteX28" fmla="*/ 387769 w 671445"/>
                    <a:gd name="connsiteY28" fmla="*/ 8809 h 669063"/>
                    <a:gd name="connsiteX29" fmla="*/ 403489 w 671445"/>
                    <a:gd name="connsiteY29" fmla="*/ 16669 h 669063"/>
                    <a:gd name="connsiteX30" fmla="*/ 411349 w 671445"/>
                    <a:gd name="connsiteY30" fmla="*/ 19289 h 669063"/>
                    <a:gd name="connsiteX31" fmla="*/ 416590 w 671445"/>
                    <a:gd name="connsiteY31" fmla="*/ 24529 h 669063"/>
                    <a:gd name="connsiteX32" fmla="*/ 436833 w 671445"/>
                    <a:gd name="connsiteY32" fmla="*/ 28104 h 669063"/>
                    <a:gd name="connsiteX33" fmla="*/ 450173 w 671445"/>
                    <a:gd name="connsiteY33" fmla="*/ 36443 h 669063"/>
                    <a:gd name="connsiteX34" fmla="*/ 461131 w 671445"/>
                    <a:gd name="connsiteY34" fmla="*/ 55970 h 669063"/>
                    <a:gd name="connsiteX35" fmla="*/ 474231 w 671445"/>
                    <a:gd name="connsiteY35" fmla="*/ 69070 h 669063"/>
                    <a:gd name="connsiteX36" fmla="*/ 482091 w 671445"/>
                    <a:gd name="connsiteY36" fmla="*/ 74310 h 669063"/>
                    <a:gd name="connsiteX37" fmla="*/ 495191 w 671445"/>
                    <a:gd name="connsiteY37" fmla="*/ 97891 h 669063"/>
                    <a:gd name="connsiteX38" fmla="*/ 500431 w 671445"/>
                    <a:gd name="connsiteY38" fmla="*/ 113611 h 669063"/>
                    <a:gd name="connsiteX39" fmla="*/ 503051 w 671445"/>
                    <a:gd name="connsiteY39" fmla="*/ 121471 h 669063"/>
                    <a:gd name="connsiteX40" fmla="*/ 505672 w 671445"/>
                    <a:gd name="connsiteY40" fmla="*/ 131951 h 669063"/>
                    <a:gd name="connsiteX41" fmla="*/ 508292 w 671445"/>
                    <a:gd name="connsiteY41" fmla="*/ 139811 h 669063"/>
                    <a:gd name="connsiteX42" fmla="*/ 516152 w 671445"/>
                    <a:gd name="connsiteY42" fmla="*/ 142432 h 669063"/>
                    <a:gd name="connsiteX43" fmla="*/ 524012 w 671445"/>
                    <a:gd name="connsiteY43" fmla="*/ 147672 h 669063"/>
                    <a:gd name="connsiteX44" fmla="*/ 539732 w 671445"/>
                    <a:gd name="connsiteY44" fmla="*/ 150292 h 669063"/>
                    <a:gd name="connsiteX45" fmla="*/ 550212 w 671445"/>
                    <a:gd name="connsiteY45" fmla="*/ 152912 h 669063"/>
                    <a:gd name="connsiteX46" fmla="*/ 552833 w 671445"/>
                    <a:gd name="connsiteY46" fmla="*/ 163392 h 669063"/>
                    <a:gd name="connsiteX47" fmla="*/ 558073 w 671445"/>
                    <a:gd name="connsiteY47" fmla="*/ 192213 h 669063"/>
                    <a:gd name="connsiteX48" fmla="*/ 563313 w 671445"/>
                    <a:gd name="connsiteY48" fmla="*/ 200073 h 669063"/>
                    <a:gd name="connsiteX49" fmla="*/ 579033 w 671445"/>
                    <a:gd name="connsiteY49" fmla="*/ 213173 h 669063"/>
                    <a:gd name="connsiteX50" fmla="*/ 594753 w 671445"/>
                    <a:gd name="connsiteY50" fmla="*/ 218413 h 669063"/>
                    <a:gd name="connsiteX51" fmla="*/ 599994 w 671445"/>
                    <a:gd name="connsiteY51" fmla="*/ 223653 h 669063"/>
                    <a:gd name="connsiteX52" fmla="*/ 607854 w 671445"/>
                    <a:gd name="connsiteY52" fmla="*/ 226273 h 669063"/>
                    <a:gd name="connsiteX53" fmla="*/ 615714 w 671445"/>
                    <a:gd name="connsiteY53" fmla="*/ 231513 h 669063"/>
                    <a:gd name="connsiteX54" fmla="*/ 626194 w 671445"/>
                    <a:gd name="connsiteY54" fmla="*/ 241994 h 669063"/>
                    <a:gd name="connsiteX55" fmla="*/ 636674 w 671445"/>
                    <a:gd name="connsiteY55" fmla="*/ 257714 h 669063"/>
                    <a:gd name="connsiteX56" fmla="*/ 634054 w 671445"/>
                    <a:gd name="connsiteY56" fmla="*/ 265574 h 669063"/>
                    <a:gd name="connsiteX57" fmla="*/ 639294 w 671445"/>
                    <a:gd name="connsiteY57" fmla="*/ 289155 h 669063"/>
                    <a:gd name="connsiteX58" fmla="*/ 646676 w 671445"/>
                    <a:gd name="connsiteY58" fmla="*/ 335368 h 669063"/>
                    <a:gd name="connsiteX59" fmla="*/ 644535 w 671445"/>
                    <a:gd name="connsiteY59" fmla="*/ 359896 h 669063"/>
                    <a:gd name="connsiteX60" fmla="*/ 655922 w 671445"/>
                    <a:gd name="connsiteY60" fmla="*/ 378968 h 669063"/>
                    <a:gd name="connsiteX61" fmla="*/ 664063 w 671445"/>
                    <a:gd name="connsiteY61" fmla="*/ 411820 h 669063"/>
                    <a:gd name="connsiteX62" fmla="*/ 671445 w 671445"/>
                    <a:gd name="connsiteY62" fmla="*/ 429205 h 669063"/>
                    <a:gd name="connsiteX63" fmla="*/ 649775 w 671445"/>
                    <a:gd name="connsiteY63" fmla="*/ 433258 h 669063"/>
                    <a:gd name="connsiteX64" fmla="*/ 644535 w 671445"/>
                    <a:gd name="connsiteY64" fmla="*/ 441118 h 669063"/>
                    <a:gd name="connsiteX65" fmla="*/ 638578 w 671445"/>
                    <a:gd name="connsiteY65" fmla="*/ 463504 h 669063"/>
                    <a:gd name="connsiteX66" fmla="*/ 632144 w 671445"/>
                    <a:gd name="connsiteY66" fmla="*/ 477083 h 669063"/>
                    <a:gd name="connsiteX67" fmla="*/ 610235 w 671445"/>
                    <a:gd name="connsiteY67" fmla="*/ 489705 h 669063"/>
                    <a:gd name="connsiteX68" fmla="*/ 586893 w 671445"/>
                    <a:gd name="connsiteY68" fmla="*/ 493519 h 669063"/>
                    <a:gd name="connsiteX69" fmla="*/ 581653 w 671445"/>
                    <a:gd name="connsiteY69" fmla="*/ 509240 h 669063"/>
                    <a:gd name="connsiteX70" fmla="*/ 586893 w 671445"/>
                    <a:gd name="connsiteY70" fmla="*/ 527580 h 669063"/>
                    <a:gd name="connsiteX71" fmla="*/ 589513 w 671445"/>
                    <a:gd name="connsiteY71" fmla="*/ 545920 h 669063"/>
                    <a:gd name="connsiteX72" fmla="*/ 586893 w 671445"/>
                    <a:gd name="connsiteY72" fmla="*/ 553781 h 669063"/>
                    <a:gd name="connsiteX73" fmla="*/ 581653 w 671445"/>
                    <a:gd name="connsiteY73" fmla="*/ 577361 h 669063"/>
                    <a:gd name="connsiteX74" fmla="*/ 586893 w 671445"/>
                    <a:gd name="connsiteY74" fmla="*/ 593081 h 669063"/>
                    <a:gd name="connsiteX75" fmla="*/ 579033 w 671445"/>
                    <a:gd name="connsiteY75" fmla="*/ 600942 h 669063"/>
                    <a:gd name="connsiteX76" fmla="*/ 555453 w 671445"/>
                    <a:gd name="connsiteY76" fmla="*/ 611422 h 669063"/>
                    <a:gd name="connsiteX77" fmla="*/ 550212 w 671445"/>
                    <a:gd name="connsiteY77" fmla="*/ 616662 h 669063"/>
                    <a:gd name="connsiteX78" fmla="*/ 534492 w 671445"/>
                    <a:gd name="connsiteY78" fmla="*/ 621902 h 669063"/>
                    <a:gd name="connsiteX79" fmla="*/ 518772 w 671445"/>
                    <a:gd name="connsiteY79" fmla="*/ 627142 h 669063"/>
                    <a:gd name="connsiteX80" fmla="*/ 503051 w 671445"/>
                    <a:gd name="connsiteY80" fmla="*/ 632382 h 669063"/>
                    <a:gd name="connsiteX81" fmla="*/ 495191 w 671445"/>
                    <a:gd name="connsiteY81" fmla="*/ 635002 h 669063"/>
                    <a:gd name="connsiteX82" fmla="*/ 484711 w 671445"/>
                    <a:gd name="connsiteY82" fmla="*/ 637622 h 669063"/>
                    <a:gd name="connsiteX83" fmla="*/ 476851 w 671445"/>
                    <a:gd name="connsiteY83" fmla="*/ 640242 h 669063"/>
                    <a:gd name="connsiteX84" fmla="*/ 455890 w 671445"/>
                    <a:gd name="connsiteY84" fmla="*/ 642862 h 669063"/>
                    <a:gd name="connsiteX85" fmla="*/ 424450 w 671445"/>
                    <a:gd name="connsiteY85" fmla="*/ 648103 h 669063"/>
                    <a:gd name="connsiteX86" fmla="*/ 408729 w 671445"/>
                    <a:gd name="connsiteY86" fmla="*/ 653343 h 669063"/>
                    <a:gd name="connsiteX87" fmla="*/ 400869 w 671445"/>
                    <a:gd name="connsiteY87" fmla="*/ 655963 h 669063"/>
                    <a:gd name="connsiteX88" fmla="*/ 379909 w 671445"/>
                    <a:gd name="connsiteY88" fmla="*/ 661203 h 669063"/>
                    <a:gd name="connsiteX89" fmla="*/ 364188 w 671445"/>
                    <a:gd name="connsiteY89" fmla="*/ 666443 h 669063"/>
                    <a:gd name="connsiteX90" fmla="*/ 356328 w 671445"/>
                    <a:gd name="connsiteY90" fmla="*/ 669063 h 669063"/>
                    <a:gd name="connsiteX91" fmla="*/ 317027 w 671445"/>
                    <a:gd name="connsiteY91" fmla="*/ 666443 h 669063"/>
                    <a:gd name="connsiteX92" fmla="*/ 309167 w 671445"/>
                    <a:gd name="connsiteY92" fmla="*/ 663823 h 669063"/>
                    <a:gd name="connsiteX93" fmla="*/ 306547 w 671445"/>
                    <a:gd name="connsiteY93" fmla="*/ 655963 h 669063"/>
                    <a:gd name="connsiteX94" fmla="*/ 290827 w 671445"/>
                    <a:gd name="connsiteY94" fmla="*/ 650723 h 669063"/>
                    <a:gd name="connsiteX95" fmla="*/ 282967 w 671445"/>
                    <a:gd name="connsiteY95" fmla="*/ 648103 h 669063"/>
                    <a:gd name="connsiteX96" fmla="*/ 235806 w 671445"/>
                    <a:gd name="connsiteY96" fmla="*/ 642862 h 669063"/>
                    <a:gd name="connsiteX97" fmla="*/ 230565 w 671445"/>
                    <a:gd name="connsiteY97" fmla="*/ 637622 h 669063"/>
                    <a:gd name="connsiteX98" fmla="*/ 217465 w 671445"/>
                    <a:gd name="connsiteY98" fmla="*/ 635002 h 669063"/>
                    <a:gd name="connsiteX99" fmla="*/ 212225 w 671445"/>
                    <a:gd name="connsiteY99" fmla="*/ 619282 h 669063"/>
                    <a:gd name="connsiteX100" fmla="*/ 214845 w 671445"/>
                    <a:gd name="connsiteY100" fmla="*/ 577361 h 669063"/>
                    <a:gd name="connsiteX101" fmla="*/ 222705 w 671445"/>
                    <a:gd name="connsiteY101" fmla="*/ 538060 h 669063"/>
                    <a:gd name="connsiteX102" fmla="*/ 233186 w 671445"/>
                    <a:gd name="connsiteY102" fmla="*/ 524960 h 669063"/>
                    <a:gd name="connsiteX103" fmla="*/ 238426 w 671445"/>
                    <a:gd name="connsiteY103" fmla="*/ 509240 h 669063"/>
                    <a:gd name="connsiteX104" fmla="*/ 241046 w 671445"/>
                    <a:gd name="connsiteY104" fmla="*/ 501379 h 669063"/>
                    <a:gd name="connsiteX105" fmla="*/ 246286 w 671445"/>
                    <a:gd name="connsiteY105" fmla="*/ 493519 h 669063"/>
                    <a:gd name="connsiteX106" fmla="*/ 251526 w 671445"/>
                    <a:gd name="connsiteY106" fmla="*/ 475179 h 669063"/>
                    <a:gd name="connsiteX107" fmla="*/ 248906 w 671445"/>
                    <a:gd name="connsiteY107" fmla="*/ 441118 h 669063"/>
                    <a:gd name="connsiteX108" fmla="*/ 243666 w 671445"/>
                    <a:gd name="connsiteY108" fmla="*/ 425398 h 669063"/>
                    <a:gd name="connsiteX109" fmla="*/ 220085 w 671445"/>
                    <a:gd name="connsiteY109" fmla="*/ 417538 h 669063"/>
                    <a:gd name="connsiteX110" fmla="*/ 212225 w 671445"/>
                    <a:gd name="connsiteY110" fmla="*/ 414917 h 669063"/>
                    <a:gd name="connsiteX111" fmla="*/ 206985 w 671445"/>
                    <a:gd name="connsiteY111" fmla="*/ 407057 h 669063"/>
                    <a:gd name="connsiteX112" fmla="*/ 196505 w 671445"/>
                    <a:gd name="connsiteY112" fmla="*/ 404437 h 669063"/>
                    <a:gd name="connsiteX113" fmla="*/ 188645 w 671445"/>
                    <a:gd name="connsiteY113" fmla="*/ 401817 h 669063"/>
                    <a:gd name="connsiteX114" fmla="*/ 167684 w 671445"/>
                    <a:gd name="connsiteY114" fmla="*/ 391337 h 669063"/>
                    <a:gd name="connsiteX115" fmla="*/ 167684 w 671445"/>
                    <a:gd name="connsiteY115" fmla="*/ 391337 h 669063"/>
                    <a:gd name="connsiteX116" fmla="*/ 159824 w 671445"/>
                    <a:gd name="connsiteY116" fmla="*/ 386097 h 669063"/>
                    <a:gd name="connsiteX117" fmla="*/ 151964 w 671445"/>
                    <a:gd name="connsiteY117" fmla="*/ 378237 h 669063"/>
                    <a:gd name="connsiteX118" fmla="*/ 144104 w 671445"/>
                    <a:gd name="connsiteY118" fmla="*/ 375617 h 669063"/>
                    <a:gd name="connsiteX119" fmla="*/ 136243 w 671445"/>
                    <a:gd name="connsiteY119" fmla="*/ 362516 h 669063"/>
                    <a:gd name="connsiteX120" fmla="*/ 131003 w 671445"/>
                    <a:gd name="connsiteY120" fmla="*/ 354656 h 669063"/>
                    <a:gd name="connsiteX121" fmla="*/ 117903 w 671445"/>
                    <a:gd name="connsiteY121" fmla="*/ 331076 h 669063"/>
                    <a:gd name="connsiteX122" fmla="*/ 110043 w 671445"/>
                    <a:gd name="connsiteY122" fmla="*/ 328456 h 669063"/>
                    <a:gd name="connsiteX123" fmla="*/ 102183 w 671445"/>
                    <a:gd name="connsiteY123" fmla="*/ 312735 h 669063"/>
                    <a:gd name="connsiteX124" fmla="*/ 96943 w 671445"/>
                    <a:gd name="connsiteY124" fmla="*/ 304875 h 669063"/>
                    <a:gd name="connsiteX125" fmla="*/ 94323 w 671445"/>
                    <a:gd name="connsiteY125" fmla="*/ 297015 h 669063"/>
                    <a:gd name="connsiteX126" fmla="*/ 89082 w 671445"/>
                    <a:gd name="connsiteY126" fmla="*/ 291775 h 669063"/>
                    <a:gd name="connsiteX127" fmla="*/ 78602 w 671445"/>
                    <a:gd name="connsiteY127" fmla="*/ 276054 h 669063"/>
                    <a:gd name="connsiteX128" fmla="*/ 73362 w 671445"/>
                    <a:gd name="connsiteY128" fmla="*/ 268194 h 669063"/>
                    <a:gd name="connsiteX129" fmla="*/ 62882 w 671445"/>
                    <a:gd name="connsiteY129" fmla="*/ 244614 h 669063"/>
                    <a:gd name="connsiteX130" fmla="*/ 60262 w 671445"/>
                    <a:gd name="connsiteY130" fmla="*/ 226273 h 669063"/>
                    <a:gd name="connsiteX131" fmla="*/ 52402 w 671445"/>
                    <a:gd name="connsiteY131" fmla="*/ 202693 h 669063"/>
                    <a:gd name="connsiteX132" fmla="*/ 49782 w 671445"/>
                    <a:gd name="connsiteY132" fmla="*/ 194833 h 669063"/>
                    <a:gd name="connsiteX133" fmla="*/ 47161 w 671445"/>
                    <a:gd name="connsiteY133" fmla="*/ 184352 h 669063"/>
                    <a:gd name="connsiteX134" fmla="*/ 41921 w 671445"/>
                    <a:gd name="connsiteY134" fmla="*/ 168632 h 669063"/>
                    <a:gd name="connsiteX135" fmla="*/ 39301 w 671445"/>
                    <a:gd name="connsiteY135" fmla="*/ 147672 h 669063"/>
                    <a:gd name="connsiteX136" fmla="*/ 36681 w 671445"/>
                    <a:gd name="connsiteY136" fmla="*/ 113611 h 669063"/>
                    <a:gd name="connsiteX137" fmla="*/ 34061 w 671445"/>
                    <a:gd name="connsiteY137" fmla="*/ 103131 h 669063"/>
                    <a:gd name="connsiteX138" fmla="*/ 31441 w 671445"/>
                    <a:gd name="connsiteY138" fmla="*/ 87410 h 669063"/>
                    <a:gd name="connsiteX139" fmla="*/ 28821 w 671445"/>
                    <a:gd name="connsiteY139" fmla="*/ 76930 h 669063"/>
                    <a:gd name="connsiteX140" fmla="*/ 23581 w 671445"/>
                    <a:gd name="connsiteY140" fmla="*/ 55970 h 669063"/>
                    <a:gd name="connsiteX141" fmla="*/ 18341 w 671445"/>
                    <a:gd name="connsiteY141" fmla="*/ 48109 h 669063"/>
                    <a:gd name="connsiteX142" fmla="*/ 15721 w 671445"/>
                    <a:gd name="connsiteY142" fmla="*/ 40249 h 669063"/>
                    <a:gd name="connsiteX143" fmla="*/ 5241 w 671445"/>
                    <a:gd name="connsiteY143" fmla="*/ 0 h 669063"/>
                    <a:gd name="connsiteX144" fmla="*/ 0 w 671445"/>
                    <a:gd name="connsiteY144" fmla="*/ 16669 h 669063"/>
                    <a:gd name="connsiteX0" fmla="*/ 0 w 671445"/>
                    <a:gd name="connsiteY0" fmla="*/ 16669 h 669063"/>
                    <a:gd name="connsiteX1" fmla="*/ 25723 w 671445"/>
                    <a:gd name="connsiteY1" fmla="*/ 12861 h 669063"/>
                    <a:gd name="connsiteX2" fmla="*/ 55022 w 671445"/>
                    <a:gd name="connsiteY2" fmla="*/ 32389 h 669063"/>
                    <a:gd name="connsiteX3" fmla="*/ 60262 w 671445"/>
                    <a:gd name="connsiteY3" fmla="*/ 40249 h 669063"/>
                    <a:gd name="connsiteX4" fmla="*/ 62882 w 671445"/>
                    <a:gd name="connsiteY4" fmla="*/ 55970 h 669063"/>
                    <a:gd name="connsiteX5" fmla="*/ 70742 w 671445"/>
                    <a:gd name="connsiteY5" fmla="*/ 71690 h 669063"/>
                    <a:gd name="connsiteX6" fmla="*/ 78602 w 671445"/>
                    <a:gd name="connsiteY6" fmla="*/ 76930 h 669063"/>
                    <a:gd name="connsiteX7" fmla="*/ 89082 w 671445"/>
                    <a:gd name="connsiteY7" fmla="*/ 90030 h 669063"/>
                    <a:gd name="connsiteX8" fmla="*/ 110043 w 671445"/>
                    <a:gd name="connsiteY8" fmla="*/ 105751 h 669063"/>
                    <a:gd name="connsiteX9" fmla="*/ 151964 w 671445"/>
                    <a:gd name="connsiteY9" fmla="*/ 113611 h 669063"/>
                    <a:gd name="connsiteX10" fmla="*/ 167684 w 671445"/>
                    <a:gd name="connsiteY10" fmla="*/ 118851 h 669063"/>
                    <a:gd name="connsiteX11" fmla="*/ 183404 w 671445"/>
                    <a:gd name="connsiteY11" fmla="*/ 126711 h 669063"/>
                    <a:gd name="connsiteX12" fmla="*/ 188645 w 671445"/>
                    <a:gd name="connsiteY12" fmla="*/ 131951 h 669063"/>
                    <a:gd name="connsiteX13" fmla="*/ 233186 w 671445"/>
                    <a:gd name="connsiteY13" fmla="*/ 134571 h 669063"/>
                    <a:gd name="connsiteX14" fmla="*/ 241046 w 671445"/>
                    <a:gd name="connsiteY14" fmla="*/ 129331 h 669063"/>
                    <a:gd name="connsiteX15" fmla="*/ 246286 w 671445"/>
                    <a:gd name="connsiteY15" fmla="*/ 121471 h 669063"/>
                    <a:gd name="connsiteX16" fmla="*/ 254146 w 671445"/>
                    <a:gd name="connsiteY16" fmla="*/ 118851 h 669063"/>
                    <a:gd name="connsiteX17" fmla="*/ 262006 w 671445"/>
                    <a:gd name="connsiteY17" fmla="*/ 110991 h 669063"/>
                    <a:gd name="connsiteX18" fmla="*/ 269866 w 671445"/>
                    <a:gd name="connsiteY18" fmla="*/ 105751 h 669063"/>
                    <a:gd name="connsiteX19" fmla="*/ 272486 w 671445"/>
                    <a:gd name="connsiteY19" fmla="*/ 97891 h 669063"/>
                    <a:gd name="connsiteX20" fmla="*/ 285587 w 671445"/>
                    <a:gd name="connsiteY20" fmla="*/ 84790 h 669063"/>
                    <a:gd name="connsiteX21" fmla="*/ 298687 w 671445"/>
                    <a:gd name="connsiteY21" fmla="*/ 71690 h 669063"/>
                    <a:gd name="connsiteX22" fmla="*/ 317027 w 671445"/>
                    <a:gd name="connsiteY22" fmla="*/ 53350 h 669063"/>
                    <a:gd name="connsiteX23" fmla="*/ 330128 w 671445"/>
                    <a:gd name="connsiteY23" fmla="*/ 40249 h 669063"/>
                    <a:gd name="connsiteX24" fmla="*/ 337988 w 671445"/>
                    <a:gd name="connsiteY24" fmla="*/ 24529 h 669063"/>
                    <a:gd name="connsiteX25" fmla="*/ 340608 w 671445"/>
                    <a:gd name="connsiteY25" fmla="*/ 16669 h 669063"/>
                    <a:gd name="connsiteX26" fmla="*/ 348468 w 671445"/>
                    <a:gd name="connsiteY26" fmla="*/ 14049 h 669063"/>
                    <a:gd name="connsiteX27" fmla="*/ 364188 w 671445"/>
                    <a:gd name="connsiteY27" fmla="*/ 6189 h 669063"/>
                    <a:gd name="connsiteX28" fmla="*/ 387769 w 671445"/>
                    <a:gd name="connsiteY28" fmla="*/ 8809 h 669063"/>
                    <a:gd name="connsiteX29" fmla="*/ 403489 w 671445"/>
                    <a:gd name="connsiteY29" fmla="*/ 16669 h 669063"/>
                    <a:gd name="connsiteX30" fmla="*/ 411349 w 671445"/>
                    <a:gd name="connsiteY30" fmla="*/ 19289 h 669063"/>
                    <a:gd name="connsiteX31" fmla="*/ 416590 w 671445"/>
                    <a:gd name="connsiteY31" fmla="*/ 24529 h 669063"/>
                    <a:gd name="connsiteX32" fmla="*/ 436833 w 671445"/>
                    <a:gd name="connsiteY32" fmla="*/ 28104 h 669063"/>
                    <a:gd name="connsiteX33" fmla="*/ 450173 w 671445"/>
                    <a:gd name="connsiteY33" fmla="*/ 36443 h 669063"/>
                    <a:gd name="connsiteX34" fmla="*/ 461131 w 671445"/>
                    <a:gd name="connsiteY34" fmla="*/ 55970 h 669063"/>
                    <a:gd name="connsiteX35" fmla="*/ 474231 w 671445"/>
                    <a:gd name="connsiteY35" fmla="*/ 69070 h 669063"/>
                    <a:gd name="connsiteX36" fmla="*/ 482091 w 671445"/>
                    <a:gd name="connsiteY36" fmla="*/ 74310 h 669063"/>
                    <a:gd name="connsiteX37" fmla="*/ 495191 w 671445"/>
                    <a:gd name="connsiteY37" fmla="*/ 97891 h 669063"/>
                    <a:gd name="connsiteX38" fmla="*/ 500431 w 671445"/>
                    <a:gd name="connsiteY38" fmla="*/ 113611 h 669063"/>
                    <a:gd name="connsiteX39" fmla="*/ 503051 w 671445"/>
                    <a:gd name="connsiteY39" fmla="*/ 121471 h 669063"/>
                    <a:gd name="connsiteX40" fmla="*/ 505672 w 671445"/>
                    <a:gd name="connsiteY40" fmla="*/ 131951 h 669063"/>
                    <a:gd name="connsiteX41" fmla="*/ 508292 w 671445"/>
                    <a:gd name="connsiteY41" fmla="*/ 139811 h 669063"/>
                    <a:gd name="connsiteX42" fmla="*/ 516152 w 671445"/>
                    <a:gd name="connsiteY42" fmla="*/ 142432 h 669063"/>
                    <a:gd name="connsiteX43" fmla="*/ 524012 w 671445"/>
                    <a:gd name="connsiteY43" fmla="*/ 147672 h 669063"/>
                    <a:gd name="connsiteX44" fmla="*/ 539732 w 671445"/>
                    <a:gd name="connsiteY44" fmla="*/ 150292 h 669063"/>
                    <a:gd name="connsiteX45" fmla="*/ 550212 w 671445"/>
                    <a:gd name="connsiteY45" fmla="*/ 152912 h 669063"/>
                    <a:gd name="connsiteX46" fmla="*/ 552833 w 671445"/>
                    <a:gd name="connsiteY46" fmla="*/ 163392 h 669063"/>
                    <a:gd name="connsiteX47" fmla="*/ 558073 w 671445"/>
                    <a:gd name="connsiteY47" fmla="*/ 192213 h 669063"/>
                    <a:gd name="connsiteX48" fmla="*/ 563313 w 671445"/>
                    <a:gd name="connsiteY48" fmla="*/ 200073 h 669063"/>
                    <a:gd name="connsiteX49" fmla="*/ 579033 w 671445"/>
                    <a:gd name="connsiteY49" fmla="*/ 213173 h 669063"/>
                    <a:gd name="connsiteX50" fmla="*/ 594753 w 671445"/>
                    <a:gd name="connsiteY50" fmla="*/ 218413 h 669063"/>
                    <a:gd name="connsiteX51" fmla="*/ 599994 w 671445"/>
                    <a:gd name="connsiteY51" fmla="*/ 223653 h 669063"/>
                    <a:gd name="connsiteX52" fmla="*/ 607854 w 671445"/>
                    <a:gd name="connsiteY52" fmla="*/ 226273 h 669063"/>
                    <a:gd name="connsiteX53" fmla="*/ 615714 w 671445"/>
                    <a:gd name="connsiteY53" fmla="*/ 231513 h 669063"/>
                    <a:gd name="connsiteX54" fmla="*/ 626194 w 671445"/>
                    <a:gd name="connsiteY54" fmla="*/ 241994 h 669063"/>
                    <a:gd name="connsiteX55" fmla="*/ 636674 w 671445"/>
                    <a:gd name="connsiteY55" fmla="*/ 257714 h 669063"/>
                    <a:gd name="connsiteX56" fmla="*/ 634054 w 671445"/>
                    <a:gd name="connsiteY56" fmla="*/ 265574 h 669063"/>
                    <a:gd name="connsiteX57" fmla="*/ 639294 w 671445"/>
                    <a:gd name="connsiteY57" fmla="*/ 289155 h 669063"/>
                    <a:gd name="connsiteX58" fmla="*/ 646676 w 671445"/>
                    <a:gd name="connsiteY58" fmla="*/ 335368 h 669063"/>
                    <a:gd name="connsiteX59" fmla="*/ 644535 w 671445"/>
                    <a:gd name="connsiteY59" fmla="*/ 359896 h 669063"/>
                    <a:gd name="connsiteX60" fmla="*/ 655922 w 671445"/>
                    <a:gd name="connsiteY60" fmla="*/ 378968 h 669063"/>
                    <a:gd name="connsiteX61" fmla="*/ 664063 w 671445"/>
                    <a:gd name="connsiteY61" fmla="*/ 411820 h 669063"/>
                    <a:gd name="connsiteX62" fmla="*/ 671445 w 671445"/>
                    <a:gd name="connsiteY62" fmla="*/ 429205 h 669063"/>
                    <a:gd name="connsiteX63" fmla="*/ 649775 w 671445"/>
                    <a:gd name="connsiteY63" fmla="*/ 433258 h 669063"/>
                    <a:gd name="connsiteX64" fmla="*/ 638578 w 671445"/>
                    <a:gd name="connsiteY64" fmla="*/ 463504 h 669063"/>
                    <a:gd name="connsiteX65" fmla="*/ 632144 w 671445"/>
                    <a:gd name="connsiteY65" fmla="*/ 477083 h 669063"/>
                    <a:gd name="connsiteX66" fmla="*/ 610235 w 671445"/>
                    <a:gd name="connsiteY66" fmla="*/ 489705 h 669063"/>
                    <a:gd name="connsiteX67" fmla="*/ 586893 w 671445"/>
                    <a:gd name="connsiteY67" fmla="*/ 493519 h 669063"/>
                    <a:gd name="connsiteX68" fmla="*/ 581653 w 671445"/>
                    <a:gd name="connsiteY68" fmla="*/ 509240 h 669063"/>
                    <a:gd name="connsiteX69" fmla="*/ 586893 w 671445"/>
                    <a:gd name="connsiteY69" fmla="*/ 527580 h 669063"/>
                    <a:gd name="connsiteX70" fmla="*/ 589513 w 671445"/>
                    <a:gd name="connsiteY70" fmla="*/ 545920 h 669063"/>
                    <a:gd name="connsiteX71" fmla="*/ 586893 w 671445"/>
                    <a:gd name="connsiteY71" fmla="*/ 553781 h 669063"/>
                    <a:gd name="connsiteX72" fmla="*/ 581653 w 671445"/>
                    <a:gd name="connsiteY72" fmla="*/ 577361 h 669063"/>
                    <a:gd name="connsiteX73" fmla="*/ 586893 w 671445"/>
                    <a:gd name="connsiteY73" fmla="*/ 593081 h 669063"/>
                    <a:gd name="connsiteX74" fmla="*/ 579033 w 671445"/>
                    <a:gd name="connsiteY74" fmla="*/ 600942 h 669063"/>
                    <a:gd name="connsiteX75" fmla="*/ 555453 w 671445"/>
                    <a:gd name="connsiteY75" fmla="*/ 611422 h 669063"/>
                    <a:gd name="connsiteX76" fmla="*/ 550212 w 671445"/>
                    <a:gd name="connsiteY76" fmla="*/ 616662 h 669063"/>
                    <a:gd name="connsiteX77" fmla="*/ 534492 w 671445"/>
                    <a:gd name="connsiteY77" fmla="*/ 621902 h 669063"/>
                    <a:gd name="connsiteX78" fmla="*/ 518772 w 671445"/>
                    <a:gd name="connsiteY78" fmla="*/ 627142 h 669063"/>
                    <a:gd name="connsiteX79" fmla="*/ 503051 w 671445"/>
                    <a:gd name="connsiteY79" fmla="*/ 632382 h 669063"/>
                    <a:gd name="connsiteX80" fmla="*/ 495191 w 671445"/>
                    <a:gd name="connsiteY80" fmla="*/ 635002 h 669063"/>
                    <a:gd name="connsiteX81" fmla="*/ 484711 w 671445"/>
                    <a:gd name="connsiteY81" fmla="*/ 637622 h 669063"/>
                    <a:gd name="connsiteX82" fmla="*/ 476851 w 671445"/>
                    <a:gd name="connsiteY82" fmla="*/ 640242 h 669063"/>
                    <a:gd name="connsiteX83" fmla="*/ 455890 w 671445"/>
                    <a:gd name="connsiteY83" fmla="*/ 642862 h 669063"/>
                    <a:gd name="connsiteX84" fmla="*/ 424450 w 671445"/>
                    <a:gd name="connsiteY84" fmla="*/ 648103 h 669063"/>
                    <a:gd name="connsiteX85" fmla="*/ 408729 w 671445"/>
                    <a:gd name="connsiteY85" fmla="*/ 653343 h 669063"/>
                    <a:gd name="connsiteX86" fmla="*/ 400869 w 671445"/>
                    <a:gd name="connsiteY86" fmla="*/ 655963 h 669063"/>
                    <a:gd name="connsiteX87" fmla="*/ 379909 w 671445"/>
                    <a:gd name="connsiteY87" fmla="*/ 661203 h 669063"/>
                    <a:gd name="connsiteX88" fmla="*/ 364188 w 671445"/>
                    <a:gd name="connsiteY88" fmla="*/ 666443 h 669063"/>
                    <a:gd name="connsiteX89" fmla="*/ 356328 w 671445"/>
                    <a:gd name="connsiteY89" fmla="*/ 669063 h 669063"/>
                    <a:gd name="connsiteX90" fmla="*/ 317027 w 671445"/>
                    <a:gd name="connsiteY90" fmla="*/ 666443 h 669063"/>
                    <a:gd name="connsiteX91" fmla="*/ 309167 w 671445"/>
                    <a:gd name="connsiteY91" fmla="*/ 663823 h 669063"/>
                    <a:gd name="connsiteX92" fmla="*/ 306547 w 671445"/>
                    <a:gd name="connsiteY92" fmla="*/ 655963 h 669063"/>
                    <a:gd name="connsiteX93" fmla="*/ 290827 w 671445"/>
                    <a:gd name="connsiteY93" fmla="*/ 650723 h 669063"/>
                    <a:gd name="connsiteX94" fmla="*/ 282967 w 671445"/>
                    <a:gd name="connsiteY94" fmla="*/ 648103 h 669063"/>
                    <a:gd name="connsiteX95" fmla="*/ 235806 w 671445"/>
                    <a:gd name="connsiteY95" fmla="*/ 642862 h 669063"/>
                    <a:gd name="connsiteX96" fmla="*/ 230565 w 671445"/>
                    <a:gd name="connsiteY96" fmla="*/ 637622 h 669063"/>
                    <a:gd name="connsiteX97" fmla="*/ 217465 w 671445"/>
                    <a:gd name="connsiteY97" fmla="*/ 635002 h 669063"/>
                    <a:gd name="connsiteX98" fmla="*/ 212225 w 671445"/>
                    <a:gd name="connsiteY98" fmla="*/ 619282 h 669063"/>
                    <a:gd name="connsiteX99" fmla="*/ 214845 w 671445"/>
                    <a:gd name="connsiteY99" fmla="*/ 577361 h 669063"/>
                    <a:gd name="connsiteX100" fmla="*/ 222705 w 671445"/>
                    <a:gd name="connsiteY100" fmla="*/ 538060 h 669063"/>
                    <a:gd name="connsiteX101" fmla="*/ 233186 w 671445"/>
                    <a:gd name="connsiteY101" fmla="*/ 524960 h 669063"/>
                    <a:gd name="connsiteX102" fmla="*/ 238426 w 671445"/>
                    <a:gd name="connsiteY102" fmla="*/ 509240 h 669063"/>
                    <a:gd name="connsiteX103" fmla="*/ 241046 w 671445"/>
                    <a:gd name="connsiteY103" fmla="*/ 501379 h 669063"/>
                    <a:gd name="connsiteX104" fmla="*/ 246286 w 671445"/>
                    <a:gd name="connsiteY104" fmla="*/ 493519 h 669063"/>
                    <a:gd name="connsiteX105" fmla="*/ 251526 w 671445"/>
                    <a:gd name="connsiteY105" fmla="*/ 475179 h 669063"/>
                    <a:gd name="connsiteX106" fmla="*/ 248906 w 671445"/>
                    <a:gd name="connsiteY106" fmla="*/ 441118 h 669063"/>
                    <a:gd name="connsiteX107" fmla="*/ 243666 w 671445"/>
                    <a:gd name="connsiteY107" fmla="*/ 425398 h 669063"/>
                    <a:gd name="connsiteX108" fmla="*/ 220085 w 671445"/>
                    <a:gd name="connsiteY108" fmla="*/ 417538 h 669063"/>
                    <a:gd name="connsiteX109" fmla="*/ 212225 w 671445"/>
                    <a:gd name="connsiteY109" fmla="*/ 414917 h 669063"/>
                    <a:gd name="connsiteX110" fmla="*/ 206985 w 671445"/>
                    <a:gd name="connsiteY110" fmla="*/ 407057 h 669063"/>
                    <a:gd name="connsiteX111" fmla="*/ 196505 w 671445"/>
                    <a:gd name="connsiteY111" fmla="*/ 404437 h 669063"/>
                    <a:gd name="connsiteX112" fmla="*/ 188645 w 671445"/>
                    <a:gd name="connsiteY112" fmla="*/ 401817 h 669063"/>
                    <a:gd name="connsiteX113" fmla="*/ 167684 w 671445"/>
                    <a:gd name="connsiteY113" fmla="*/ 391337 h 669063"/>
                    <a:gd name="connsiteX114" fmla="*/ 167684 w 671445"/>
                    <a:gd name="connsiteY114" fmla="*/ 391337 h 669063"/>
                    <a:gd name="connsiteX115" fmla="*/ 159824 w 671445"/>
                    <a:gd name="connsiteY115" fmla="*/ 386097 h 669063"/>
                    <a:gd name="connsiteX116" fmla="*/ 151964 w 671445"/>
                    <a:gd name="connsiteY116" fmla="*/ 378237 h 669063"/>
                    <a:gd name="connsiteX117" fmla="*/ 144104 w 671445"/>
                    <a:gd name="connsiteY117" fmla="*/ 375617 h 669063"/>
                    <a:gd name="connsiteX118" fmla="*/ 136243 w 671445"/>
                    <a:gd name="connsiteY118" fmla="*/ 362516 h 669063"/>
                    <a:gd name="connsiteX119" fmla="*/ 131003 w 671445"/>
                    <a:gd name="connsiteY119" fmla="*/ 354656 h 669063"/>
                    <a:gd name="connsiteX120" fmla="*/ 117903 w 671445"/>
                    <a:gd name="connsiteY120" fmla="*/ 331076 h 669063"/>
                    <a:gd name="connsiteX121" fmla="*/ 110043 w 671445"/>
                    <a:gd name="connsiteY121" fmla="*/ 328456 h 669063"/>
                    <a:gd name="connsiteX122" fmla="*/ 102183 w 671445"/>
                    <a:gd name="connsiteY122" fmla="*/ 312735 h 669063"/>
                    <a:gd name="connsiteX123" fmla="*/ 96943 w 671445"/>
                    <a:gd name="connsiteY123" fmla="*/ 304875 h 669063"/>
                    <a:gd name="connsiteX124" fmla="*/ 94323 w 671445"/>
                    <a:gd name="connsiteY124" fmla="*/ 297015 h 669063"/>
                    <a:gd name="connsiteX125" fmla="*/ 89082 w 671445"/>
                    <a:gd name="connsiteY125" fmla="*/ 291775 h 669063"/>
                    <a:gd name="connsiteX126" fmla="*/ 78602 w 671445"/>
                    <a:gd name="connsiteY126" fmla="*/ 276054 h 669063"/>
                    <a:gd name="connsiteX127" fmla="*/ 73362 w 671445"/>
                    <a:gd name="connsiteY127" fmla="*/ 268194 h 669063"/>
                    <a:gd name="connsiteX128" fmla="*/ 62882 w 671445"/>
                    <a:gd name="connsiteY128" fmla="*/ 244614 h 669063"/>
                    <a:gd name="connsiteX129" fmla="*/ 60262 w 671445"/>
                    <a:gd name="connsiteY129" fmla="*/ 226273 h 669063"/>
                    <a:gd name="connsiteX130" fmla="*/ 52402 w 671445"/>
                    <a:gd name="connsiteY130" fmla="*/ 202693 h 669063"/>
                    <a:gd name="connsiteX131" fmla="*/ 49782 w 671445"/>
                    <a:gd name="connsiteY131" fmla="*/ 194833 h 669063"/>
                    <a:gd name="connsiteX132" fmla="*/ 47161 w 671445"/>
                    <a:gd name="connsiteY132" fmla="*/ 184352 h 669063"/>
                    <a:gd name="connsiteX133" fmla="*/ 41921 w 671445"/>
                    <a:gd name="connsiteY133" fmla="*/ 168632 h 669063"/>
                    <a:gd name="connsiteX134" fmla="*/ 39301 w 671445"/>
                    <a:gd name="connsiteY134" fmla="*/ 147672 h 669063"/>
                    <a:gd name="connsiteX135" fmla="*/ 36681 w 671445"/>
                    <a:gd name="connsiteY135" fmla="*/ 113611 h 669063"/>
                    <a:gd name="connsiteX136" fmla="*/ 34061 w 671445"/>
                    <a:gd name="connsiteY136" fmla="*/ 103131 h 669063"/>
                    <a:gd name="connsiteX137" fmla="*/ 31441 w 671445"/>
                    <a:gd name="connsiteY137" fmla="*/ 87410 h 669063"/>
                    <a:gd name="connsiteX138" fmla="*/ 28821 w 671445"/>
                    <a:gd name="connsiteY138" fmla="*/ 76930 h 669063"/>
                    <a:gd name="connsiteX139" fmla="*/ 23581 w 671445"/>
                    <a:gd name="connsiteY139" fmla="*/ 55970 h 669063"/>
                    <a:gd name="connsiteX140" fmla="*/ 18341 w 671445"/>
                    <a:gd name="connsiteY140" fmla="*/ 48109 h 669063"/>
                    <a:gd name="connsiteX141" fmla="*/ 15721 w 671445"/>
                    <a:gd name="connsiteY141" fmla="*/ 40249 h 669063"/>
                    <a:gd name="connsiteX142" fmla="*/ 5241 w 671445"/>
                    <a:gd name="connsiteY142" fmla="*/ 0 h 669063"/>
                    <a:gd name="connsiteX143" fmla="*/ 0 w 671445"/>
                    <a:gd name="connsiteY143" fmla="*/ 16669 h 669063"/>
                    <a:gd name="connsiteX0" fmla="*/ 0 w 671445"/>
                    <a:gd name="connsiteY0" fmla="*/ 16669 h 669063"/>
                    <a:gd name="connsiteX1" fmla="*/ 25723 w 671445"/>
                    <a:gd name="connsiteY1" fmla="*/ 12861 h 669063"/>
                    <a:gd name="connsiteX2" fmla="*/ 55022 w 671445"/>
                    <a:gd name="connsiteY2" fmla="*/ 32389 h 669063"/>
                    <a:gd name="connsiteX3" fmla="*/ 60262 w 671445"/>
                    <a:gd name="connsiteY3" fmla="*/ 40249 h 669063"/>
                    <a:gd name="connsiteX4" fmla="*/ 62882 w 671445"/>
                    <a:gd name="connsiteY4" fmla="*/ 55970 h 669063"/>
                    <a:gd name="connsiteX5" fmla="*/ 70742 w 671445"/>
                    <a:gd name="connsiteY5" fmla="*/ 71690 h 669063"/>
                    <a:gd name="connsiteX6" fmla="*/ 78602 w 671445"/>
                    <a:gd name="connsiteY6" fmla="*/ 76930 h 669063"/>
                    <a:gd name="connsiteX7" fmla="*/ 89082 w 671445"/>
                    <a:gd name="connsiteY7" fmla="*/ 90030 h 669063"/>
                    <a:gd name="connsiteX8" fmla="*/ 110043 w 671445"/>
                    <a:gd name="connsiteY8" fmla="*/ 105751 h 669063"/>
                    <a:gd name="connsiteX9" fmla="*/ 151964 w 671445"/>
                    <a:gd name="connsiteY9" fmla="*/ 113611 h 669063"/>
                    <a:gd name="connsiteX10" fmla="*/ 167684 w 671445"/>
                    <a:gd name="connsiteY10" fmla="*/ 118851 h 669063"/>
                    <a:gd name="connsiteX11" fmla="*/ 183404 w 671445"/>
                    <a:gd name="connsiteY11" fmla="*/ 126711 h 669063"/>
                    <a:gd name="connsiteX12" fmla="*/ 188645 w 671445"/>
                    <a:gd name="connsiteY12" fmla="*/ 131951 h 669063"/>
                    <a:gd name="connsiteX13" fmla="*/ 233186 w 671445"/>
                    <a:gd name="connsiteY13" fmla="*/ 134571 h 669063"/>
                    <a:gd name="connsiteX14" fmla="*/ 241046 w 671445"/>
                    <a:gd name="connsiteY14" fmla="*/ 129331 h 669063"/>
                    <a:gd name="connsiteX15" fmla="*/ 246286 w 671445"/>
                    <a:gd name="connsiteY15" fmla="*/ 121471 h 669063"/>
                    <a:gd name="connsiteX16" fmla="*/ 254146 w 671445"/>
                    <a:gd name="connsiteY16" fmla="*/ 118851 h 669063"/>
                    <a:gd name="connsiteX17" fmla="*/ 262006 w 671445"/>
                    <a:gd name="connsiteY17" fmla="*/ 110991 h 669063"/>
                    <a:gd name="connsiteX18" fmla="*/ 269866 w 671445"/>
                    <a:gd name="connsiteY18" fmla="*/ 105751 h 669063"/>
                    <a:gd name="connsiteX19" fmla="*/ 272486 w 671445"/>
                    <a:gd name="connsiteY19" fmla="*/ 97891 h 669063"/>
                    <a:gd name="connsiteX20" fmla="*/ 285587 w 671445"/>
                    <a:gd name="connsiteY20" fmla="*/ 84790 h 669063"/>
                    <a:gd name="connsiteX21" fmla="*/ 298687 w 671445"/>
                    <a:gd name="connsiteY21" fmla="*/ 71690 h 669063"/>
                    <a:gd name="connsiteX22" fmla="*/ 317027 w 671445"/>
                    <a:gd name="connsiteY22" fmla="*/ 53350 h 669063"/>
                    <a:gd name="connsiteX23" fmla="*/ 330128 w 671445"/>
                    <a:gd name="connsiteY23" fmla="*/ 40249 h 669063"/>
                    <a:gd name="connsiteX24" fmla="*/ 337988 w 671445"/>
                    <a:gd name="connsiteY24" fmla="*/ 24529 h 669063"/>
                    <a:gd name="connsiteX25" fmla="*/ 340608 w 671445"/>
                    <a:gd name="connsiteY25" fmla="*/ 16669 h 669063"/>
                    <a:gd name="connsiteX26" fmla="*/ 348468 w 671445"/>
                    <a:gd name="connsiteY26" fmla="*/ 14049 h 669063"/>
                    <a:gd name="connsiteX27" fmla="*/ 364188 w 671445"/>
                    <a:gd name="connsiteY27" fmla="*/ 6189 h 669063"/>
                    <a:gd name="connsiteX28" fmla="*/ 387769 w 671445"/>
                    <a:gd name="connsiteY28" fmla="*/ 8809 h 669063"/>
                    <a:gd name="connsiteX29" fmla="*/ 403489 w 671445"/>
                    <a:gd name="connsiteY29" fmla="*/ 16669 h 669063"/>
                    <a:gd name="connsiteX30" fmla="*/ 411349 w 671445"/>
                    <a:gd name="connsiteY30" fmla="*/ 19289 h 669063"/>
                    <a:gd name="connsiteX31" fmla="*/ 416590 w 671445"/>
                    <a:gd name="connsiteY31" fmla="*/ 24529 h 669063"/>
                    <a:gd name="connsiteX32" fmla="*/ 436833 w 671445"/>
                    <a:gd name="connsiteY32" fmla="*/ 28104 h 669063"/>
                    <a:gd name="connsiteX33" fmla="*/ 450173 w 671445"/>
                    <a:gd name="connsiteY33" fmla="*/ 36443 h 669063"/>
                    <a:gd name="connsiteX34" fmla="*/ 461131 w 671445"/>
                    <a:gd name="connsiteY34" fmla="*/ 55970 h 669063"/>
                    <a:gd name="connsiteX35" fmla="*/ 474231 w 671445"/>
                    <a:gd name="connsiteY35" fmla="*/ 69070 h 669063"/>
                    <a:gd name="connsiteX36" fmla="*/ 482091 w 671445"/>
                    <a:gd name="connsiteY36" fmla="*/ 74310 h 669063"/>
                    <a:gd name="connsiteX37" fmla="*/ 495191 w 671445"/>
                    <a:gd name="connsiteY37" fmla="*/ 97891 h 669063"/>
                    <a:gd name="connsiteX38" fmla="*/ 500431 w 671445"/>
                    <a:gd name="connsiteY38" fmla="*/ 113611 h 669063"/>
                    <a:gd name="connsiteX39" fmla="*/ 503051 w 671445"/>
                    <a:gd name="connsiteY39" fmla="*/ 121471 h 669063"/>
                    <a:gd name="connsiteX40" fmla="*/ 505672 w 671445"/>
                    <a:gd name="connsiteY40" fmla="*/ 131951 h 669063"/>
                    <a:gd name="connsiteX41" fmla="*/ 508292 w 671445"/>
                    <a:gd name="connsiteY41" fmla="*/ 139811 h 669063"/>
                    <a:gd name="connsiteX42" fmla="*/ 516152 w 671445"/>
                    <a:gd name="connsiteY42" fmla="*/ 142432 h 669063"/>
                    <a:gd name="connsiteX43" fmla="*/ 524012 w 671445"/>
                    <a:gd name="connsiteY43" fmla="*/ 147672 h 669063"/>
                    <a:gd name="connsiteX44" fmla="*/ 539732 w 671445"/>
                    <a:gd name="connsiteY44" fmla="*/ 150292 h 669063"/>
                    <a:gd name="connsiteX45" fmla="*/ 550212 w 671445"/>
                    <a:gd name="connsiteY45" fmla="*/ 152912 h 669063"/>
                    <a:gd name="connsiteX46" fmla="*/ 552833 w 671445"/>
                    <a:gd name="connsiteY46" fmla="*/ 163392 h 669063"/>
                    <a:gd name="connsiteX47" fmla="*/ 558073 w 671445"/>
                    <a:gd name="connsiteY47" fmla="*/ 192213 h 669063"/>
                    <a:gd name="connsiteX48" fmla="*/ 563313 w 671445"/>
                    <a:gd name="connsiteY48" fmla="*/ 200073 h 669063"/>
                    <a:gd name="connsiteX49" fmla="*/ 579033 w 671445"/>
                    <a:gd name="connsiteY49" fmla="*/ 213173 h 669063"/>
                    <a:gd name="connsiteX50" fmla="*/ 594753 w 671445"/>
                    <a:gd name="connsiteY50" fmla="*/ 218413 h 669063"/>
                    <a:gd name="connsiteX51" fmla="*/ 599994 w 671445"/>
                    <a:gd name="connsiteY51" fmla="*/ 223653 h 669063"/>
                    <a:gd name="connsiteX52" fmla="*/ 607854 w 671445"/>
                    <a:gd name="connsiteY52" fmla="*/ 226273 h 669063"/>
                    <a:gd name="connsiteX53" fmla="*/ 615714 w 671445"/>
                    <a:gd name="connsiteY53" fmla="*/ 231513 h 669063"/>
                    <a:gd name="connsiteX54" fmla="*/ 626194 w 671445"/>
                    <a:gd name="connsiteY54" fmla="*/ 241994 h 669063"/>
                    <a:gd name="connsiteX55" fmla="*/ 636674 w 671445"/>
                    <a:gd name="connsiteY55" fmla="*/ 257714 h 669063"/>
                    <a:gd name="connsiteX56" fmla="*/ 634054 w 671445"/>
                    <a:gd name="connsiteY56" fmla="*/ 265574 h 669063"/>
                    <a:gd name="connsiteX57" fmla="*/ 639294 w 671445"/>
                    <a:gd name="connsiteY57" fmla="*/ 289155 h 669063"/>
                    <a:gd name="connsiteX58" fmla="*/ 646676 w 671445"/>
                    <a:gd name="connsiteY58" fmla="*/ 335368 h 669063"/>
                    <a:gd name="connsiteX59" fmla="*/ 644535 w 671445"/>
                    <a:gd name="connsiteY59" fmla="*/ 359896 h 669063"/>
                    <a:gd name="connsiteX60" fmla="*/ 655922 w 671445"/>
                    <a:gd name="connsiteY60" fmla="*/ 378968 h 669063"/>
                    <a:gd name="connsiteX61" fmla="*/ 664063 w 671445"/>
                    <a:gd name="connsiteY61" fmla="*/ 411820 h 669063"/>
                    <a:gd name="connsiteX62" fmla="*/ 671445 w 671445"/>
                    <a:gd name="connsiteY62" fmla="*/ 429205 h 669063"/>
                    <a:gd name="connsiteX63" fmla="*/ 659300 w 671445"/>
                    <a:gd name="connsiteY63" fmla="*/ 447545 h 669063"/>
                    <a:gd name="connsiteX64" fmla="*/ 638578 w 671445"/>
                    <a:gd name="connsiteY64" fmla="*/ 463504 h 669063"/>
                    <a:gd name="connsiteX65" fmla="*/ 632144 w 671445"/>
                    <a:gd name="connsiteY65" fmla="*/ 477083 h 669063"/>
                    <a:gd name="connsiteX66" fmla="*/ 610235 w 671445"/>
                    <a:gd name="connsiteY66" fmla="*/ 489705 h 669063"/>
                    <a:gd name="connsiteX67" fmla="*/ 586893 w 671445"/>
                    <a:gd name="connsiteY67" fmla="*/ 493519 h 669063"/>
                    <a:gd name="connsiteX68" fmla="*/ 581653 w 671445"/>
                    <a:gd name="connsiteY68" fmla="*/ 509240 h 669063"/>
                    <a:gd name="connsiteX69" fmla="*/ 586893 w 671445"/>
                    <a:gd name="connsiteY69" fmla="*/ 527580 h 669063"/>
                    <a:gd name="connsiteX70" fmla="*/ 589513 w 671445"/>
                    <a:gd name="connsiteY70" fmla="*/ 545920 h 669063"/>
                    <a:gd name="connsiteX71" fmla="*/ 586893 w 671445"/>
                    <a:gd name="connsiteY71" fmla="*/ 553781 h 669063"/>
                    <a:gd name="connsiteX72" fmla="*/ 581653 w 671445"/>
                    <a:gd name="connsiteY72" fmla="*/ 577361 h 669063"/>
                    <a:gd name="connsiteX73" fmla="*/ 586893 w 671445"/>
                    <a:gd name="connsiteY73" fmla="*/ 593081 h 669063"/>
                    <a:gd name="connsiteX74" fmla="*/ 579033 w 671445"/>
                    <a:gd name="connsiteY74" fmla="*/ 600942 h 669063"/>
                    <a:gd name="connsiteX75" fmla="*/ 555453 w 671445"/>
                    <a:gd name="connsiteY75" fmla="*/ 611422 h 669063"/>
                    <a:gd name="connsiteX76" fmla="*/ 550212 w 671445"/>
                    <a:gd name="connsiteY76" fmla="*/ 616662 h 669063"/>
                    <a:gd name="connsiteX77" fmla="*/ 534492 w 671445"/>
                    <a:gd name="connsiteY77" fmla="*/ 621902 h 669063"/>
                    <a:gd name="connsiteX78" fmla="*/ 518772 w 671445"/>
                    <a:gd name="connsiteY78" fmla="*/ 627142 h 669063"/>
                    <a:gd name="connsiteX79" fmla="*/ 503051 w 671445"/>
                    <a:gd name="connsiteY79" fmla="*/ 632382 h 669063"/>
                    <a:gd name="connsiteX80" fmla="*/ 495191 w 671445"/>
                    <a:gd name="connsiteY80" fmla="*/ 635002 h 669063"/>
                    <a:gd name="connsiteX81" fmla="*/ 484711 w 671445"/>
                    <a:gd name="connsiteY81" fmla="*/ 637622 h 669063"/>
                    <a:gd name="connsiteX82" fmla="*/ 476851 w 671445"/>
                    <a:gd name="connsiteY82" fmla="*/ 640242 h 669063"/>
                    <a:gd name="connsiteX83" fmla="*/ 455890 w 671445"/>
                    <a:gd name="connsiteY83" fmla="*/ 642862 h 669063"/>
                    <a:gd name="connsiteX84" fmla="*/ 424450 w 671445"/>
                    <a:gd name="connsiteY84" fmla="*/ 648103 h 669063"/>
                    <a:gd name="connsiteX85" fmla="*/ 408729 w 671445"/>
                    <a:gd name="connsiteY85" fmla="*/ 653343 h 669063"/>
                    <a:gd name="connsiteX86" fmla="*/ 400869 w 671445"/>
                    <a:gd name="connsiteY86" fmla="*/ 655963 h 669063"/>
                    <a:gd name="connsiteX87" fmla="*/ 379909 w 671445"/>
                    <a:gd name="connsiteY87" fmla="*/ 661203 h 669063"/>
                    <a:gd name="connsiteX88" fmla="*/ 364188 w 671445"/>
                    <a:gd name="connsiteY88" fmla="*/ 666443 h 669063"/>
                    <a:gd name="connsiteX89" fmla="*/ 356328 w 671445"/>
                    <a:gd name="connsiteY89" fmla="*/ 669063 h 669063"/>
                    <a:gd name="connsiteX90" fmla="*/ 317027 w 671445"/>
                    <a:gd name="connsiteY90" fmla="*/ 666443 h 669063"/>
                    <a:gd name="connsiteX91" fmla="*/ 309167 w 671445"/>
                    <a:gd name="connsiteY91" fmla="*/ 663823 h 669063"/>
                    <a:gd name="connsiteX92" fmla="*/ 306547 w 671445"/>
                    <a:gd name="connsiteY92" fmla="*/ 655963 h 669063"/>
                    <a:gd name="connsiteX93" fmla="*/ 290827 w 671445"/>
                    <a:gd name="connsiteY93" fmla="*/ 650723 h 669063"/>
                    <a:gd name="connsiteX94" fmla="*/ 282967 w 671445"/>
                    <a:gd name="connsiteY94" fmla="*/ 648103 h 669063"/>
                    <a:gd name="connsiteX95" fmla="*/ 235806 w 671445"/>
                    <a:gd name="connsiteY95" fmla="*/ 642862 h 669063"/>
                    <a:gd name="connsiteX96" fmla="*/ 230565 w 671445"/>
                    <a:gd name="connsiteY96" fmla="*/ 637622 h 669063"/>
                    <a:gd name="connsiteX97" fmla="*/ 217465 w 671445"/>
                    <a:gd name="connsiteY97" fmla="*/ 635002 h 669063"/>
                    <a:gd name="connsiteX98" fmla="*/ 212225 w 671445"/>
                    <a:gd name="connsiteY98" fmla="*/ 619282 h 669063"/>
                    <a:gd name="connsiteX99" fmla="*/ 214845 w 671445"/>
                    <a:gd name="connsiteY99" fmla="*/ 577361 h 669063"/>
                    <a:gd name="connsiteX100" fmla="*/ 222705 w 671445"/>
                    <a:gd name="connsiteY100" fmla="*/ 538060 h 669063"/>
                    <a:gd name="connsiteX101" fmla="*/ 233186 w 671445"/>
                    <a:gd name="connsiteY101" fmla="*/ 524960 h 669063"/>
                    <a:gd name="connsiteX102" fmla="*/ 238426 w 671445"/>
                    <a:gd name="connsiteY102" fmla="*/ 509240 h 669063"/>
                    <a:gd name="connsiteX103" fmla="*/ 241046 w 671445"/>
                    <a:gd name="connsiteY103" fmla="*/ 501379 h 669063"/>
                    <a:gd name="connsiteX104" fmla="*/ 246286 w 671445"/>
                    <a:gd name="connsiteY104" fmla="*/ 493519 h 669063"/>
                    <a:gd name="connsiteX105" fmla="*/ 251526 w 671445"/>
                    <a:gd name="connsiteY105" fmla="*/ 475179 h 669063"/>
                    <a:gd name="connsiteX106" fmla="*/ 248906 w 671445"/>
                    <a:gd name="connsiteY106" fmla="*/ 441118 h 669063"/>
                    <a:gd name="connsiteX107" fmla="*/ 243666 w 671445"/>
                    <a:gd name="connsiteY107" fmla="*/ 425398 h 669063"/>
                    <a:gd name="connsiteX108" fmla="*/ 220085 w 671445"/>
                    <a:gd name="connsiteY108" fmla="*/ 417538 h 669063"/>
                    <a:gd name="connsiteX109" fmla="*/ 212225 w 671445"/>
                    <a:gd name="connsiteY109" fmla="*/ 414917 h 669063"/>
                    <a:gd name="connsiteX110" fmla="*/ 206985 w 671445"/>
                    <a:gd name="connsiteY110" fmla="*/ 407057 h 669063"/>
                    <a:gd name="connsiteX111" fmla="*/ 196505 w 671445"/>
                    <a:gd name="connsiteY111" fmla="*/ 404437 h 669063"/>
                    <a:gd name="connsiteX112" fmla="*/ 188645 w 671445"/>
                    <a:gd name="connsiteY112" fmla="*/ 401817 h 669063"/>
                    <a:gd name="connsiteX113" fmla="*/ 167684 w 671445"/>
                    <a:gd name="connsiteY113" fmla="*/ 391337 h 669063"/>
                    <a:gd name="connsiteX114" fmla="*/ 167684 w 671445"/>
                    <a:gd name="connsiteY114" fmla="*/ 391337 h 669063"/>
                    <a:gd name="connsiteX115" fmla="*/ 159824 w 671445"/>
                    <a:gd name="connsiteY115" fmla="*/ 386097 h 669063"/>
                    <a:gd name="connsiteX116" fmla="*/ 151964 w 671445"/>
                    <a:gd name="connsiteY116" fmla="*/ 378237 h 669063"/>
                    <a:gd name="connsiteX117" fmla="*/ 144104 w 671445"/>
                    <a:gd name="connsiteY117" fmla="*/ 375617 h 669063"/>
                    <a:gd name="connsiteX118" fmla="*/ 136243 w 671445"/>
                    <a:gd name="connsiteY118" fmla="*/ 362516 h 669063"/>
                    <a:gd name="connsiteX119" fmla="*/ 131003 w 671445"/>
                    <a:gd name="connsiteY119" fmla="*/ 354656 h 669063"/>
                    <a:gd name="connsiteX120" fmla="*/ 117903 w 671445"/>
                    <a:gd name="connsiteY120" fmla="*/ 331076 h 669063"/>
                    <a:gd name="connsiteX121" fmla="*/ 110043 w 671445"/>
                    <a:gd name="connsiteY121" fmla="*/ 328456 h 669063"/>
                    <a:gd name="connsiteX122" fmla="*/ 102183 w 671445"/>
                    <a:gd name="connsiteY122" fmla="*/ 312735 h 669063"/>
                    <a:gd name="connsiteX123" fmla="*/ 96943 w 671445"/>
                    <a:gd name="connsiteY123" fmla="*/ 304875 h 669063"/>
                    <a:gd name="connsiteX124" fmla="*/ 94323 w 671445"/>
                    <a:gd name="connsiteY124" fmla="*/ 297015 h 669063"/>
                    <a:gd name="connsiteX125" fmla="*/ 89082 w 671445"/>
                    <a:gd name="connsiteY125" fmla="*/ 291775 h 669063"/>
                    <a:gd name="connsiteX126" fmla="*/ 78602 w 671445"/>
                    <a:gd name="connsiteY126" fmla="*/ 276054 h 669063"/>
                    <a:gd name="connsiteX127" fmla="*/ 73362 w 671445"/>
                    <a:gd name="connsiteY127" fmla="*/ 268194 h 669063"/>
                    <a:gd name="connsiteX128" fmla="*/ 62882 w 671445"/>
                    <a:gd name="connsiteY128" fmla="*/ 244614 h 669063"/>
                    <a:gd name="connsiteX129" fmla="*/ 60262 w 671445"/>
                    <a:gd name="connsiteY129" fmla="*/ 226273 h 669063"/>
                    <a:gd name="connsiteX130" fmla="*/ 52402 w 671445"/>
                    <a:gd name="connsiteY130" fmla="*/ 202693 h 669063"/>
                    <a:gd name="connsiteX131" fmla="*/ 49782 w 671445"/>
                    <a:gd name="connsiteY131" fmla="*/ 194833 h 669063"/>
                    <a:gd name="connsiteX132" fmla="*/ 47161 w 671445"/>
                    <a:gd name="connsiteY132" fmla="*/ 184352 h 669063"/>
                    <a:gd name="connsiteX133" fmla="*/ 41921 w 671445"/>
                    <a:gd name="connsiteY133" fmla="*/ 168632 h 669063"/>
                    <a:gd name="connsiteX134" fmla="*/ 39301 w 671445"/>
                    <a:gd name="connsiteY134" fmla="*/ 147672 h 669063"/>
                    <a:gd name="connsiteX135" fmla="*/ 36681 w 671445"/>
                    <a:gd name="connsiteY135" fmla="*/ 113611 h 669063"/>
                    <a:gd name="connsiteX136" fmla="*/ 34061 w 671445"/>
                    <a:gd name="connsiteY136" fmla="*/ 103131 h 669063"/>
                    <a:gd name="connsiteX137" fmla="*/ 31441 w 671445"/>
                    <a:gd name="connsiteY137" fmla="*/ 87410 h 669063"/>
                    <a:gd name="connsiteX138" fmla="*/ 28821 w 671445"/>
                    <a:gd name="connsiteY138" fmla="*/ 76930 h 669063"/>
                    <a:gd name="connsiteX139" fmla="*/ 23581 w 671445"/>
                    <a:gd name="connsiteY139" fmla="*/ 55970 h 669063"/>
                    <a:gd name="connsiteX140" fmla="*/ 18341 w 671445"/>
                    <a:gd name="connsiteY140" fmla="*/ 48109 h 669063"/>
                    <a:gd name="connsiteX141" fmla="*/ 15721 w 671445"/>
                    <a:gd name="connsiteY141" fmla="*/ 40249 h 669063"/>
                    <a:gd name="connsiteX142" fmla="*/ 5241 w 671445"/>
                    <a:gd name="connsiteY142" fmla="*/ 0 h 669063"/>
                    <a:gd name="connsiteX143" fmla="*/ 0 w 671445"/>
                    <a:gd name="connsiteY143" fmla="*/ 16669 h 669063"/>
                    <a:gd name="connsiteX0" fmla="*/ 0 w 671445"/>
                    <a:gd name="connsiteY0" fmla="*/ 16669 h 669063"/>
                    <a:gd name="connsiteX1" fmla="*/ 25723 w 671445"/>
                    <a:gd name="connsiteY1" fmla="*/ 12861 h 669063"/>
                    <a:gd name="connsiteX2" fmla="*/ 55022 w 671445"/>
                    <a:gd name="connsiteY2" fmla="*/ 32389 h 669063"/>
                    <a:gd name="connsiteX3" fmla="*/ 60262 w 671445"/>
                    <a:gd name="connsiteY3" fmla="*/ 40249 h 669063"/>
                    <a:gd name="connsiteX4" fmla="*/ 62882 w 671445"/>
                    <a:gd name="connsiteY4" fmla="*/ 55970 h 669063"/>
                    <a:gd name="connsiteX5" fmla="*/ 70742 w 671445"/>
                    <a:gd name="connsiteY5" fmla="*/ 71690 h 669063"/>
                    <a:gd name="connsiteX6" fmla="*/ 78602 w 671445"/>
                    <a:gd name="connsiteY6" fmla="*/ 76930 h 669063"/>
                    <a:gd name="connsiteX7" fmla="*/ 89082 w 671445"/>
                    <a:gd name="connsiteY7" fmla="*/ 90030 h 669063"/>
                    <a:gd name="connsiteX8" fmla="*/ 110043 w 671445"/>
                    <a:gd name="connsiteY8" fmla="*/ 105751 h 669063"/>
                    <a:gd name="connsiteX9" fmla="*/ 151964 w 671445"/>
                    <a:gd name="connsiteY9" fmla="*/ 113611 h 669063"/>
                    <a:gd name="connsiteX10" fmla="*/ 167684 w 671445"/>
                    <a:gd name="connsiteY10" fmla="*/ 118851 h 669063"/>
                    <a:gd name="connsiteX11" fmla="*/ 183404 w 671445"/>
                    <a:gd name="connsiteY11" fmla="*/ 126711 h 669063"/>
                    <a:gd name="connsiteX12" fmla="*/ 188645 w 671445"/>
                    <a:gd name="connsiteY12" fmla="*/ 131951 h 669063"/>
                    <a:gd name="connsiteX13" fmla="*/ 233186 w 671445"/>
                    <a:gd name="connsiteY13" fmla="*/ 134571 h 669063"/>
                    <a:gd name="connsiteX14" fmla="*/ 241046 w 671445"/>
                    <a:gd name="connsiteY14" fmla="*/ 129331 h 669063"/>
                    <a:gd name="connsiteX15" fmla="*/ 246286 w 671445"/>
                    <a:gd name="connsiteY15" fmla="*/ 121471 h 669063"/>
                    <a:gd name="connsiteX16" fmla="*/ 254146 w 671445"/>
                    <a:gd name="connsiteY16" fmla="*/ 118851 h 669063"/>
                    <a:gd name="connsiteX17" fmla="*/ 262006 w 671445"/>
                    <a:gd name="connsiteY17" fmla="*/ 110991 h 669063"/>
                    <a:gd name="connsiteX18" fmla="*/ 269866 w 671445"/>
                    <a:gd name="connsiteY18" fmla="*/ 105751 h 669063"/>
                    <a:gd name="connsiteX19" fmla="*/ 272486 w 671445"/>
                    <a:gd name="connsiteY19" fmla="*/ 97891 h 669063"/>
                    <a:gd name="connsiteX20" fmla="*/ 273680 w 671445"/>
                    <a:gd name="connsiteY20" fmla="*/ 80028 h 669063"/>
                    <a:gd name="connsiteX21" fmla="*/ 298687 w 671445"/>
                    <a:gd name="connsiteY21" fmla="*/ 71690 h 669063"/>
                    <a:gd name="connsiteX22" fmla="*/ 317027 w 671445"/>
                    <a:gd name="connsiteY22" fmla="*/ 53350 h 669063"/>
                    <a:gd name="connsiteX23" fmla="*/ 330128 w 671445"/>
                    <a:gd name="connsiteY23" fmla="*/ 40249 h 669063"/>
                    <a:gd name="connsiteX24" fmla="*/ 337988 w 671445"/>
                    <a:gd name="connsiteY24" fmla="*/ 24529 h 669063"/>
                    <a:gd name="connsiteX25" fmla="*/ 340608 w 671445"/>
                    <a:gd name="connsiteY25" fmla="*/ 16669 h 669063"/>
                    <a:gd name="connsiteX26" fmla="*/ 348468 w 671445"/>
                    <a:gd name="connsiteY26" fmla="*/ 14049 h 669063"/>
                    <a:gd name="connsiteX27" fmla="*/ 364188 w 671445"/>
                    <a:gd name="connsiteY27" fmla="*/ 6189 h 669063"/>
                    <a:gd name="connsiteX28" fmla="*/ 387769 w 671445"/>
                    <a:gd name="connsiteY28" fmla="*/ 8809 h 669063"/>
                    <a:gd name="connsiteX29" fmla="*/ 403489 w 671445"/>
                    <a:gd name="connsiteY29" fmla="*/ 16669 h 669063"/>
                    <a:gd name="connsiteX30" fmla="*/ 411349 w 671445"/>
                    <a:gd name="connsiteY30" fmla="*/ 19289 h 669063"/>
                    <a:gd name="connsiteX31" fmla="*/ 416590 w 671445"/>
                    <a:gd name="connsiteY31" fmla="*/ 24529 h 669063"/>
                    <a:gd name="connsiteX32" fmla="*/ 436833 w 671445"/>
                    <a:gd name="connsiteY32" fmla="*/ 28104 h 669063"/>
                    <a:gd name="connsiteX33" fmla="*/ 450173 w 671445"/>
                    <a:gd name="connsiteY33" fmla="*/ 36443 h 669063"/>
                    <a:gd name="connsiteX34" fmla="*/ 461131 w 671445"/>
                    <a:gd name="connsiteY34" fmla="*/ 55970 h 669063"/>
                    <a:gd name="connsiteX35" fmla="*/ 474231 w 671445"/>
                    <a:gd name="connsiteY35" fmla="*/ 69070 h 669063"/>
                    <a:gd name="connsiteX36" fmla="*/ 482091 w 671445"/>
                    <a:gd name="connsiteY36" fmla="*/ 74310 h 669063"/>
                    <a:gd name="connsiteX37" fmla="*/ 495191 w 671445"/>
                    <a:gd name="connsiteY37" fmla="*/ 97891 h 669063"/>
                    <a:gd name="connsiteX38" fmla="*/ 500431 w 671445"/>
                    <a:gd name="connsiteY38" fmla="*/ 113611 h 669063"/>
                    <a:gd name="connsiteX39" fmla="*/ 503051 w 671445"/>
                    <a:gd name="connsiteY39" fmla="*/ 121471 h 669063"/>
                    <a:gd name="connsiteX40" fmla="*/ 505672 w 671445"/>
                    <a:gd name="connsiteY40" fmla="*/ 131951 h 669063"/>
                    <a:gd name="connsiteX41" fmla="*/ 508292 w 671445"/>
                    <a:gd name="connsiteY41" fmla="*/ 139811 h 669063"/>
                    <a:gd name="connsiteX42" fmla="*/ 516152 w 671445"/>
                    <a:gd name="connsiteY42" fmla="*/ 142432 h 669063"/>
                    <a:gd name="connsiteX43" fmla="*/ 524012 w 671445"/>
                    <a:gd name="connsiteY43" fmla="*/ 147672 h 669063"/>
                    <a:gd name="connsiteX44" fmla="*/ 539732 w 671445"/>
                    <a:gd name="connsiteY44" fmla="*/ 150292 h 669063"/>
                    <a:gd name="connsiteX45" fmla="*/ 550212 w 671445"/>
                    <a:gd name="connsiteY45" fmla="*/ 152912 h 669063"/>
                    <a:gd name="connsiteX46" fmla="*/ 552833 w 671445"/>
                    <a:gd name="connsiteY46" fmla="*/ 163392 h 669063"/>
                    <a:gd name="connsiteX47" fmla="*/ 558073 w 671445"/>
                    <a:gd name="connsiteY47" fmla="*/ 192213 h 669063"/>
                    <a:gd name="connsiteX48" fmla="*/ 563313 w 671445"/>
                    <a:gd name="connsiteY48" fmla="*/ 200073 h 669063"/>
                    <a:gd name="connsiteX49" fmla="*/ 579033 w 671445"/>
                    <a:gd name="connsiteY49" fmla="*/ 213173 h 669063"/>
                    <a:gd name="connsiteX50" fmla="*/ 594753 w 671445"/>
                    <a:gd name="connsiteY50" fmla="*/ 218413 h 669063"/>
                    <a:gd name="connsiteX51" fmla="*/ 599994 w 671445"/>
                    <a:gd name="connsiteY51" fmla="*/ 223653 h 669063"/>
                    <a:gd name="connsiteX52" fmla="*/ 607854 w 671445"/>
                    <a:gd name="connsiteY52" fmla="*/ 226273 h 669063"/>
                    <a:gd name="connsiteX53" fmla="*/ 615714 w 671445"/>
                    <a:gd name="connsiteY53" fmla="*/ 231513 h 669063"/>
                    <a:gd name="connsiteX54" fmla="*/ 626194 w 671445"/>
                    <a:gd name="connsiteY54" fmla="*/ 241994 h 669063"/>
                    <a:gd name="connsiteX55" fmla="*/ 636674 w 671445"/>
                    <a:gd name="connsiteY55" fmla="*/ 257714 h 669063"/>
                    <a:gd name="connsiteX56" fmla="*/ 634054 w 671445"/>
                    <a:gd name="connsiteY56" fmla="*/ 265574 h 669063"/>
                    <a:gd name="connsiteX57" fmla="*/ 639294 w 671445"/>
                    <a:gd name="connsiteY57" fmla="*/ 289155 h 669063"/>
                    <a:gd name="connsiteX58" fmla="*/ 646676 w 671445"/>
                    <a:gd name="connsiteY58" fmla="*/ 335368 h 669063"/>
                    <a:gd name="connsiteX59" fmla="*/ 644535 w 671445"/>
                    <a:gd name="connsiteY59" fmla="*/ 359896 h 669063"/>
                    <a:gd name="connsiteX60" fmla="*/ 655922 w 671445"/>
                    <a:gd name="connsiteY60" fmla="*/ 378968 h 669063"/>
                    <a:gd name="connsiteX61" fmla="*/ 664063 w 671445"/>
                    <a:gd name="connsiteY61" fmla="*/ 411820 h 669063"/>
                    <a:gd name="connsiteX62" fmla="*/ 671445 w 671445"/>
                    <a:gd name="connsiteY62" fmla="*/ 429205 h 669063"/>
                    <a:gd name="connsiteX63" fmla="*/ 659300 w 671445"/>
                    <a:gd name="connsiteY63" fmla="*/ 447545 h 669063"/>
                    <a:gd name="connsiteX64" fmla="*/ 638578 w 671445"/>
                    <a:gd name="connsiteY64" fmla="*/ 463504 h 669063"/>
                    <a:gd name="connsiteX65" fmla="*/ 632144 w 671445"/>
                    <a:gd name="connsiteY65" fmla="*/ 477083 h 669063"/>
                    <a:gd name="connsiteX66" fmla="*/ 610235 w 671445"/>
                    <a:gd name="connsiteY66" fmla="*/ 489705 h 669063"/>
                    <a:gd name="connsiteX67" fmla="*/ 586893 w 671445"/>
                    <a:gd name="connsiteY67" fmla="*/ 493519 h 669063"/>
                    <a:gd name="connsiteX68" fmla="*/ 581653 w 671445"/>
                    <a:gd name="connsiteY68" fmla="*/ 509240 h 669063"/>
                    <a:gd name="connsiteX69" fmla="*/ 586893 w 671445"/>
                    <a:gd name="connsiteY69" fmla="*/ 527580 h 669063"/>
                    <a:gd name="connsiteX70" fmla="*/ 589513 w 671445"/>
                    <a:gd name="connsiteY70" fmla="*/ 545920 h 669063"/>
                    <a:gd name="connsiteX71" fmla="*/ 586893 w 671445"/>
                    <a:gd name="connsiteY71" fmla="*/ 553781 h 669063"/>
                    <a:gd name="connsiteX72" fmla="*/ 581653 w 671445"/>
                    <a:gd name="connsiteY72" fmla="*/ 577361 h 669063"/>
                    <a:gd name="connsiteX73" fmla="*/ 586893 w 671445"/>
                    <a:gd name="connsiteY73" fmla="*/ 593081 h 669063"/>
                    <a:gd name="connsiteX74" fmla="*/ 579033 w 671445"/>
                    <a:gd name="connsiteY74" fmla="*/ 600942 h 669063"/>
                    <a:gd name="connsiteX75" fmla="*/ 555453 w 671445"/>
                    <a:gd name="connsiteY75" fmla="*/ 611422 h 669063"/>
                    <a:gd name="connsiteX76" fmla="*/ 550212 w 671445"/>
                    <a:gd name="connsiteY76" fmla="*/ 616662 h 669063"/>
                    <a:gd name="connsiteX77" fmla="*/ 534492 w 671445"/>
                    <a:gd name="connsiteY77" fmla="*/ 621902 h 669063"/>
                    <a:gd name="connsiteX78" fmla="*/ 518772 w 671445"/>
                    <a:gd name="connsiteY78" fmla="*/ 627142 h 669063"/>
                    <a:gd name="connsiteX79" fmla="*/ 503051 w 671445"/>
                    <a:gd name="connsiteY79" fmla="*/ 632382 h 669063"/>
                    <a:gd name="connsiteX80" fmla="*/ 495191 w 671445"/>
                    <a:gd name="connsiteY80" fmla="*/ 635002 h 669063"/>
                    <a:gd name="connsiteX81" fmla="*/ 484711 w 671445"/>
                    <a:gd name="connsiteY81" fmla="*/ 637622 h 669063"/>
                    <a:gd name="connsiteX82" fmla="*/ 476851 w 671445"/>
                    <a:gd name="connsiteY82" fmla="*/ 640242 h 669063"/>
                    <a:gd name="connsiteX83" fmla="*/ 455890 w 671445"/>
                    <a:gd name="connsiteY83" fmla="*/ 642862 h 669063"/>
                    <a:gd name="connsiteX84" fmla="*/ 424450 w 671445"/>
                    <a:gd name="connsiteY84" fmla="*/ 648103 h 669063"/>
                    <a:gd name="connsiteX85" fmla="*/ 408729 w 671445"/>
                    <a:gd name="connsiteY85" fmla="*/ 653343 h 669063"/>
                    <a:gd name="connsiteX86" fmla="*/ 400869 w 671445"/>
                    <a:gd name="connsiteY86" fmla="*/ 655963 h 669063"/>
                    <a:gd name="connsiteX87" fmla="*/ 379909 w 671445"/>
                    <a:gd name="connsiteY87" fmla="*/ 661203 h 669063"/>
                    <a:gd name="connsiteX88" fmla="*/ 364188 w 671445"/>
                    <a:gd name="connsiteY88" fmla="*/ 666443 h 669063"/>
                    <a:gd name="connsiteX89" fmla="*/ 356328 w 671445"/>
                    <a:gd name="connsiteY89" fmla="*/ 669063 h 669063"/>
                    <a:gd name="connsiteX90" fmla="*/ 317027 w 671445"/>
                    <a:gd name="connsiteY90" fmla="*/ 666443 h 669063"/>
                    <a:gd name="connsiteX91" fmla="*/ 309167 w 671445"/>
                    <a:gd name="connsiteY91" fmla="*/ 663823 h 669063"/>
                    <a:gd name="connsiteX92" fmla="*/ 306547 w 671445"/>
                    <a:gd name="connsiteY92" fmla="*/ 655963 h 669063"/>
                    <a:gd name="connsiteX93" fmla="*/ 290827 w 671445"/>
                    <a:gd name="connsiteY93" fmla="*/ 650723 h 669063"/>
                    <a:gd name="connsiteX94" fmla="*/ 282967 w 671445"/>
                    <a:gd name="connsiteY94" fmla="*/ 648103 h 669063"/>
                    <a:gd name="connsiteX95" fmla="*/ 235806 w 671445"/>
                    <a:gd name="connsiteY95" fmla="*/ 642862 h 669063"/>
                    <a:gd name="connsiteX96" fmla="*/ 230565 w 671445"/>
                    <a:gd name="connsiteY96" fmla="*/ 637622 h 669063"/>
                    <a:gd name="connsiteX97" fmla="*/ 217465 w 671445"/>
                    <a:gd name="connsiteY97" fmla="*/ 635002 h 669063"/>
                    <a:gd name="connsiteX98" fmla="*/ 212225 w 671445"/>
                    <a:gd name="connsiteY98" fmla="*/ 619282 h 669063"/>
                    <a:gd name="connsiteX99" fmla="*/ 214845 w 671445"/>
                    <a:gd name="connsiteY99" fmla="*/ 577361 h 669063"/>
                    <a:gd name="connsiteX100" fmla="*/ 222705 w 671445"/>
                    <a:gd name="connsiteY100" fmla="*/ 538060 h 669063"/>
                    <a:gd name="connsiteX101" fmla="*/ 233186 w 671445"/>
                    <a:gd name="connsiteY101" fmla="*/ 524960 h 669063"/>
                    <a:gd name="connsiteX102" fmla="*/ 238426 w 671445"/>
                    <a:gd name="connsiteY102" fmla="*/ 509240 h 669063"/>
                    <a:gd name="connsiteX103" fmla="*/ 241046 w 671445"/>
                    <a:gd name="connsiteY103" fmla="*/ 501379 h 669063"/>
                    <a:gd name="connsiteX104" fmla="*/ 246286 w 671445"/>
                    <a:gd name="connsiteY104" fmla="*/ 493519 h 669063"/>
                    <a:gd name="connsiteX105" fmla="*/ 251526 w 671445"/>
                    <a:gd name="connsiteY105" fmla="*/ 475179 h 669063"/>
                    <a:gd name="connsiteX106" fmla="*/ 248906 w 671445"/>
                    <a:gd name="connsiteY106" fmla="*/ 441118 h 669063"/>
                    <a:gd name="connsiteX107" fmla="*/ 243666 w 671445"/>
                    <a:gd name="connsiteY107" fmla="*/ 425398 h 669063"/>
                    <a:gd name="connsiteX108" fmla="*/ 220085 w 671445"/>
                    <a:gd name="connsiteY108" fmla="*/ 417538 h 669063"/>
                    <a:gd name="connsiteX109" fmla="*/ 212225 w 671445"/>
                    <a:gd name="connsiteY109" fmla="*/ 414917 h 669063"/>
                    <a:gd name="connsiteX110" fmla="*/ 206985 w 671445"/>
                    <a:gd name="connsiteY110" fmla="*/ 407057 h 669063"/>
                    <a:gd name="connsiteX111" fmla="*/ 196505 w 671445"/>
                    <a:gd name="connsiteY111" fmla="*/ 404437 h 669063"/>
                    <a:gd name="connsiteX112" fmla="*/ 188645 w 671445"/>
                    <a:gd name="connsiteY112" fmla="*/ 401817 h 669063"/>
                    <a:gd name="connsiteX113" fmla="*/ 167684 w 671445"/>
                    <a:gd name="connsiteY113" fmla="*/ 391337 h 669063"/>
                    <a:gd name="connsiteX114" fmla="*/ 167684 w 671445"/>
                    <a:gd name="connsiteY114" fmla="*/ 391337 h 669063"/>
                    <a:gd name="connsiteX115" fmla="*/ 159824 w 671445"/>
                    <a:gd name="connsiteY115" fmla="*/ 386097 h 669063"/>
                    <a:gd name="connsiteX116" fmla="*/ 151964 w 671445"/>
                    <a:gd name="connsiteY116" fmla="*/ 378237 h 669063"/>
                    <a:gd name="connsiteX117" fmla="*/ 144104 w 671445"/>
                    <a:gd name="connsiteY117" fmla="*/ 375617 h 669063"/>
                    <a:gd name="connsiteX118" fmla="*/ 136243 w 671445"/>
                    <a:gd name="connsiteY118" fmla="*/ 362516 h 669063"/>
                    <a:gd name="connsiteX119" fmla="*/ 131003 w 671445"/>
                    <a:gd name="connsiteY119" fmla="*/ 354656 h 669063"/>
                    <a:gd name="connsiteX120" fmla="*/ 117903 w 671445"/>
                    <a:gd name="connsiteY120" fmla="*/ 331076 h 669063"/>
                    <a:gd name="connsiteX121" fmla="*/ 110043 w 671445"/>
                    <a:gd name="connsiteY121" fmla="*/ 328456 h 669063"/>
                    <a:gd name="connsiteX122" fmla="*/ 102183 w 671445"/>
                    <a:gd name="connsiteY122" fmla="*/ 312735 h 669063"/>
                    <a:gd name="connsiteX123" fmla="*/ 96943 w 671445"/>
                    <a:gd name="connsiteY123" fmla="*/ 304875 h 669063"/>
                    <a:gd name="connsiteX124" fmla="*/ 94323 w 671445"/>
                    <a:gd name="connsiteY124" fmla="*/ 297015 h 669063"/>
                    <a:gd name="connsiteX125" fmla="*/ 89082 w 671445"/>
                    <a:gd name="connsiteY125" fmla="*/ 291775 h 669063"/>
                    <a:gd name="connsiteX126" fmla="*/ 78602 w 671445"/>
                    <a:gd name="connsiteY126" fmla="*/ 276054 h 669063"/>
                    <a:gd name="connsiteX127" fmla="*/ 73362 w 671445"/>
                    <a:gd name="connsiteY127" fmla="*/ 268194 h 669063"/>
                    <a:gd name="connsiteX128" fmla="*/ 62882 w 671445"/>
                    <a:gd name="connsiteY128" fmla="*/ 244614 h 669063"/>
                    <a:gd name="connsiteX129" fmla="*/ 60262 w 671445"/>
                    <a:gd name="connsiteY129" fmla="*/ 226273 h 669063"/>
                    <a:gd name="connsiteX130" fmla="*/ 52402 w 671445"/>
                    <a:gd name="connsiteY130" fmla="*/ 202693 h 669063"/>
                    <a:gd name="connsiteX131" fmla="*/ 49782 w 671445"/>
                    <a:gd name="connsiteY131" fmla="*/ 194833 h 669063"/>
                    <a:gd name="connsiteX132" fmla="*/ 47161 w 671445"/>
                    <a:gd name="connsiteY132" fmla="*/ 184352 h 669063"/>
                    <a:gd name="connsiteX133" fmla="*/ 41921 w 671445"/>
                    <a:gd name="connsiteY133" fmla="*/ 168632 h 669063"/>
                    <a:gd name="connsiteX134" fmla="*/ 39301 w 671445"/>
                    <a:gd name="connsiteY134" fmla="*/ 147672 h 669063"/>
                    <a:gd name="connsiteX135" fmla="*/ 36681 w 671445"/>
                    <a:gd name="connsiteY135" fmla="*/ 113611 h 669063"/>
                    <a:gd name="connsiteX136" fmla="*/ 34061 w 671445"/>
                    <a:gd name="connsiteY136" fmla="*/ 103131 h 669063"/>
                    <a:gd name="connsiteX137" fmla="*/ 31441 w 671445"/>
                    <a:gd name="connsiteY137" fmla="*/ 87410 h 669063"/>
                    <a:gd name="connsiteX138" fmla="*/ 28821 w 671445"/>
                    <a:gd name="connsiteY138" fmla="*/ 76930 h 669063"/>
                    <a:gd name="connsiteX139" fmla="*/ 23581 w 671445"/>
                    <a:gd name="connsiteY139" fmla="*/ 55970 h 669063"/>
                    <a:gd name="connsiteX140" fmla="*/ 18341 w 671445"/>
                    <a:gd name="connsiteY140" fmla="*/ 48109 h 669063"/>
                    <a:gd name="connsiteX141" fmla="*/ 15721 w 671445"/>
                    <a:gd name="connsiteY141" fmla="*/ 40249 h 669063"/>
                    <a:gd name="connsiteX142" fmla="*/ 5241 w 671445"/>
                    <a:gd name="connsiteY142" fmla="*/ 0 h 669063"/>
                    <a:gd name="connsiteX143" fmla="*/ 0 w 671445"/>
                    <a:gd name="connsiteY143" fmla="*/ 16669 h 669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671445" h="669063">
                      <a:moveTo>
                        <a:pt x="0" y="16669"/>
                      </a:moveTo>
                      <a:cubicBezTo>
                        <a:pt x="6987" y="20162"/>
                        <a:pt x="18366" y="10234"/>
                        <a:pt x="25723" y="12861"/>
                      </a:cubicBezTo>
                      <a:cubicBezTo>
                        <a:pt x="28147" y="13727"/>
                        <a:pt x="53961" y="32237"/>
                        <a:pt x="55022" y="32389"/>
                      </a:cubicBezTo>
                      <a:cubicBezTo>
                        <a:pt x="56769" y="35009"/>
                        <a:pt x="59266" y="37262"/>
                        <a:pt x="60262" y="40249"/>
                      </a:cubicBezTo>
                      <a:cubicBezTo>
                        <a:pt x="61942" y="45289"/>
                        <a:pt x="61730" y="50784"/>
                        <a:pt x="62882" y="55970"/>
                      </a:cubicBezTo>
                      <a:cubicBezTo>
                        <a:pt x="64100" y="61449"/>
                        <a:pt x="66704" y="67652"/>
                        <a:pt x="70742" y="71690"/>
                      </a:cubicBezTo>
                      <a:cubicBezTo>
                        <a:pt x="72969" y="73917"/>
                        <a:pt x="75982" y="75183"/>
                        <a:pt x="78602" y="76930"/>
                      </a:cubicBezTo>
                      <a:cubicBezTo>
                        <a:pt x="82757" y="89396"/>
                        <a:pt x="78309" y="81412"/>
                        <a:pt x="89082" y="90030"/>
                      </a:cubicBezTo>
                      <a:cubicBezTo>
                        <a:pt x="97947" y="97122"/>
                        <a:pt x="94382" y="100531"/>
                        <a:pt x="110043" y="105751"/>
                      </a:cubicBezTo>
                      <a:cubicBezTo>
                        <a:pt x="134090" y="113767"/>
                        <a:pt x="120267" y="110441"/>
                        <a:pt x="151964" y="113611"/>
                      </a:cubicBezTo>
                      <a:cubicBezTo>
                        <a:pt x="157204" y="115358"/>
                        <a:pt x="163088" y="115787"/>
                        <a:pt x="167684" y="118851"/>
                      </a:cubicBezTo>
                      <a:cubicBezTo>
                        <a:pt x="177842" y="125623"/>
                        <a:pt x="172557" y="123095"/>
                        <a:pt x="183404" y="126711"/>
                      </a:cubicBezTo>
                      <a:cubicBezTo>
                        <a:pt x="185151" y="128458"/>
                        <a:pt x="186716" y="130408"/>
                        <a:pt x="188645" y="131951"/>
                      </a:cubicBezTo>
                      <a:cubicBezTo>
                        <a:pt x="203942" y="144188"/>
                        <a:pt x="204117" y="136647"/>
                        <a:pt x="233186" y="134571"/>
                      </a:cubicBezTo>
                      <a:cubicBezTo>
                        <a:pt x="235806" y="132824"/>
                        <a:pt x="238819" y="131558"/>
                        <a:pt x="241046" y="129331"/>
                      </a:cubicBezTo>
                      <a:cubicBezTo>
                        <a:pt x="243273" y="127104"/>
                        <a:pt x="243827" y="123438"/>
                        <a:pt x="246286" y="121471"/>
                      </a:cubicBezTo>
                      <a:cubicBezTo>
                        <a:pt x="248443" y="119746"/>
                        <a:pt x="251526" y="119724"/>
                        <a:pt x="254146" y="118851"/>
                      </a:cubicBezTo>
                      <a:cubicBezTo>
                        <a:pt x="256766" y="116231"/>
                        <a:pt x="259160" y="113363"/>
                        <a:pt x="262006" y="110991"/>
                      </a:cubicBezTo>
                      <a:cubicBezTo>
                        <a:pt x="264425" y="108975"/>
                        <a:pt x="267899" y="108210"/>
                        <a:pt x="269866" y="105751"/>
                      </a:cubicBezTo>
                      <a:cubicBezTo>
                        <a:pt x="271591" y="103594"/>
                        <a:pt x="271850" y="102178"/>
                        <a:pt x="272486" y="97891"/>
                      </a:cubicBezTo>
                      <a:cubicBezTo>
                        <a:pt x="273122" y="93604"/>
                        <a:pt x="270254" y="85167"/>
                        <a:pt x="273680" y="80028"/>
                      </a:cubicBezTo>
                      <a:cubicBezTo>
                        <a:pt x="280667" y="69548"/>
                        <a:pt x="288207" y="78677"/>
                        <a:pt x="298687" y="71690"/>
                      </a:cubicBezTo>
                      <a:cubicBezTo>
                        <a:pt x="304615" y="53905"/>
                        <a:pt x="296006" y="74371"/>
                        <a:pt x="317027" y="53350"/>
                      </a:cubicBezTo>
                      <a:lnTo>
                        <a:pt x="330128" y="40249"/>
                      </a:lnTo>
                      <a:cubicBezTo>
                        <a:pt x="336713" y="20493"/>
                        <a:pt x="327830" y="44845"/>
                        <a:pt x="337988" y="24529"/>
                      </a:cubicBezTo>
                      <a:cubicBezTo>
                        <a:pt x="339223" y="22059"/>
                        <a:pt x="338655" y="18622"/>
                        <a:pt x="340608" y="16669"/>
                      </a:cubicBezTo>
                      <a:cubicBezTo>
                        <a:pt x="342561" y="14716"/>
                        <a:pt x="345998" y="15284"/>
                        <a:pt x="348468" y="14049"/>
                      </a:cubicBezTo>
                      <a:cubicBezTo>
                        <a:pt x="368784" y="3891"/>
                        <a:pt x="344432" y="12774"/>
                        <a:pt x="364188" y="6189"/>
                      </a:cubicBezTo>
                      <a:cubicBezTo>
                        <a:pt x="372048" y="7062"/>
                        <a:pt x="379968" y="7509"/>
                        <a:pt x="387769" y="8809"/>
                      </a:cubicBezTo>
                      <a:cubicBezTo>
                        <a:pt x="397647" y="10455"/>
                        <a:pt x="394436" y="12143"/>
                        <a:pt x="403489" y="16669"/>
                      </a:cubicBezTo>
                      <a:cubicBezTo>
                        <a:pt x="405959" y="17904"/>
                        <a:pt x="408729" y="18416"/>
                        <a:pt x="411349" y="19289"/>
                      </a:cubicBezTo>
                      <a:cubicBezTo>
                        <a:pt x="413096" y="21036"/>
                        <a:pt x="412343" y="23060"/>
                        <a:pt x="416590" y="24529"/>
                      </a:cubicBezTo>
                      <a:cubicBezTo>
                        <a:pt x="420837" y="25998"/>
                        <a:pt x="431236" y="26118"/>
                        <a:pt x="436833" y="28104"/>
                      </a:cubicBezTo>
                      <a:cubicBezTo>
                        <a:pt x="442430" y="30090"/>
                        <a:pt x="446123" y="31799"/>
                        <a:pt x="450173" y="36443"/>
                      </a:cubicBezTo>
                      <a:cubicBezTo>
                        <a:pt x="454223" y="41087"/>
                        <a:pt x="457121" y="50532"/>
                        <a:pt x="461131" y="55970"/>
                      </a:cubicBezTo>
                      <a:cubicBezTo>
                        <a:pt x="465141" y="61408"/>
                        <a:pt x="456764" y="51603"/>
                        <a:pt x="474231" y="69070"/>
                      </a:cubicBezTo>
                      <a:cubicBezTo>
                        <a:pt x="476458" y="71297"/>
                        <a:pt x="479471" y="72563"/>
                        <a:pt x="482091" y="74310"/>
                      </a:cubicBezTo>
                      <a:cubicBezTo>
                        <a:pt x="488503" y="93545"/>
                        <a:pt x="483426" y="86124"/>
                        <a:pt x="495191" y="97891"/>
                      </a:cubicBezTo>
                      <a:lnTo>
                        <a:pt x="500431" y="113611"/>
                      </a:lnTo>
                      <a:cubicBezTo>
                        <a:pt x="501304" y="116231"/>
                        <a:pt x="502381" y="118792"/>
                        <a:pt x="503051" y="121471"/>
                      </a:cubicBezTo>
                      <a:cubicBezTo>
                        <a:pt x="503925" y="124964"/>
                        <a:pt x="504683" y="128489"/>
                        <a:pt x="505672" y="131951"/>
                      </a:cubicBezTo>
                      <a:cubicBezTo>
                        <a:pt x="506431" y="134606"/>
                        <a:pt x="506339" y="137858"/>
                        <a:pt x="508292" y="139811"/>
                      </a:cubicBezTo>
                      <a:cubicBezTo>
                        <a:pt x="510245" y="141764"/>
                        <a:pt x="513682" y="141197"/>
                        <a:pt x="516152" y="142432"/>
                      </a:cubicBezTo>
                      <a:cubicBezTo>
                        <a:pt x="518968" y="143840"/>
                        <a:pt x="521025" y="146676"/>
                        <a:pt x="524012" y="147672"/>
                      </a:cubicBezTo>
                      <a:cubicBezTo>
                        <a:pt x="529052" y="149352"/>
                        <a:pt x="534523" y="149250"/>
                        <a:pt x="539732" y="150292"/>
                      </a:cubicBezTo>
                      <a:cubicBezTo>
                        <a:pt x="543263" y="150998"/>
                        <a:pt x="546719" y="152039"/>
                        <a:pt x="550212" y="152912"/>
                      </a:cubicBezTo>
                      <a:cubicBezTo>
                        <a:pt x="551086" y="156405"/>
                        <a:pt x="552241" y="159840"/>
                        <a:pt x="552833" y="163392"/>
                      </a:cubicBezTo>
                      <a:cubicBezTo>
                        <a:pt x="554188" y="171520"/>
                        <a:pt x="553857" y="183781"/>
                        <a:pt x="558073" y="192213"/>
                      </a:cubicBezTo>
                      <a:cubicBezTo>
                        <a:pt x="559481" y="195029"/>
                        <a:pt x="561297" y="197654"/>
                        <a:pt x="563313" y="200073"/>
                      </a:cubicBezTo>
                      <a:cubicBezTo>
                        <a:pt x="566942" y="204428"/>
                        <a:pt x="573578" y="210748"/>
                        <a:pt x="579033" y="213173"/>
                      </a:cubicBezTo>
                      <a:cubicBezTo>
                        <a:pt x="584080" y="215416"/>
                        <a:pt x="594753" y="218413"/>
                        <a:pt x="594753" y="218413"/>
                      </a:cubicBezTo>
                      <a:cubicBezTo>
                        <a:pt x="596500" y="220160"/>
                        <a:pt x="597876" y="222382"/>
                        <a:pt x="599994" y="223653"/>
                      </a:cubicBezTo>
                      <a:cubicBezTo>
                        <a:pt x="602362" y="225074"/>
                        <a:pt x="605384" y="225038"/>
                        <a:pt x="607854" y="226273"/>
                      </a:cubicBezTo>
                      <a:cubicBezTo>
                        <a:pt x="610670" y="227681"/>
                        <a:pt x="613094" y="229766"/>
                        <a:pt x="615714" y="231513"/>
                      </a:cubicBezTo>
                      <a:cubicBezTo>
                        <a:pt x="622700" y="252475"/>
                        <a:pt x="612221" y="228021"/>
                        <a:pt x="626194" y="241994"/>
                      </a:cubicBezTo>
                      <a:cubicBezTo>
                        <a:pt x="630647" y="246447"/>
                        <a:pt x="636674" y="257714"/>
                        <a:pt x="636674" y="257714"/>
                      </a:cubicBezTo>
                      <a:cubicBezTo>
                        <a:pt x="635801" y="260334"/>
                        <a:pt x="634054" y="262812"/>
                        <a:pt x="634054" y="265574"/>
                      </a:cubicBezTo>
                      <a:cubicBezTo>
                        <a:pt x="634054" y="274797"/>
                        <a:pt x="636592" y="281049"/>
                        <a:pt x="639294" y="289155"/>
                      </a:cubicBezTo>
                      <a:cubicBezTo>
                        <a:pt x="640167" y="310115"/>
                        <a:pt x="645126" y="314447"/>
                        <a:pt x="646676" y="335368"/>
                      </a:cubicBezTo>
                      <a:cubicBezTo>
                        <a:pt x="646880" y="338122"/>
                        <a:pt x="642994" y="352629"/>
                        <a:pt x="644535" y="359896"/>
                      </a:cubicBezTo>
                      <a:cubicBezTo>
                        <a:pt x="646076" y="367163"/>
                        <a:pt x="655049" y="371108"/>
                        <a:pt x="655922" y="378968"/>
                      </a:cubicBezTo>
                      <a:cubicBezTo>
                        <a:pt x="656795" y="386828"/>
                        <a:pt x="661476" y="403447"/>
                        <a:pt x="664063" y="411820"/>
                      </a:cubicBezTo>
                      <a:cubicBezTo>
                        <a:pt x="666650" y="420193"/>
                        <a:pt x="670572" y="426585"/>
                        <a:pt x="671445" y="429205"/>
                      </a:cubicBezTo>
                      <a:cubicBezTo>
                        <a:pt x="670572" y="435319"/>
                        <a:pt x="664778" y="441829"/>
                        <a:pt x="659300" y="447545"/>
                      </a:cubicBezTo>
                      <a:cubicBezTo>
                        <a:pt x="653822" y="453261"/>
                        <a:pt x="641516" y="456200"/>
                        <a:pt x="638578" y="463504"/>
                      </a:cubicBezTo>
                      <a:cubicBezTo>
                        <a:pt x="635640" y="470808"/>
                        <a:pt x="636074" y="472716"/>
                        <a:pt x="632144" y="477083"/>
                      </a:cubicBezTo>
                      <a:cubicBezTo>
                        <a:pt x="628214" y="481450"/>
                        <a:pt x="617777" y="486966"/>
                        <a:pt x="610235" y="489705"/>
                      </a:cubicBezTo>
                      <a:cubicBezTo>
                        <a:pt x="602693" y="492444"/>
                        <a:pt x="591260" y="488279"/>
                        <a:pt x="586893" y="493519"/>
                      </a:cubicBezTo>
                      <a:cubicBezTo>
                        <a:pt x="585146" y="498759"/>
                        <a:pt x="579906" y="504000"/>
                        <a:pt x="581653" y="509240"/>
                      </a:cubicBezTo>
                      <a:cubicBezTo>
                        <a:pt x="583898" y="515974"/>
                        <a:pt x="585577" y="520342"/>
                        <a:pt x="586893" y="527580"/>
                      </a:cubicBezTo>
                      <a:cubicBezTo>
                        <a:pt x="587998" y="533656"/>
                        <a:pt x="588640" y="539807"/>
                        <a:pt x="589513" y="545920"/>
                      </a:cubicBezTo>
                      <a:cubicBezTo>
                        <a:pt x="588640" y="548540"/>
                        <a:pt x="587492" y="551085"/>
                        <a:pt x="586893" y="553781"/>
                      </a:cubicBezTo>
                      <a:cubicBezTo>
                        <a:pt x="580746" y="581445"/>
                        <a:pt x="587551" y="559668"/>
                        <a:pt x="581653" y="577361"/>
                      </a:cubicBezTo>
                      <a:cubicBezTo>
                        <a:pt x="583400" y="582601"/>
                        <a:pt x="590798" y="589175"/>
                        <a:pt x="586893" y="593081"/>
                      </a:cubicBezTo>
                      <a:cubicBezTo>
                        <a:pt x="584273" y="595701"/>
                        <a:pt x="582272" y="599142"/>
                        <a:pt x="579033" y="600942"/>
                      </a:cubicBezTo>
                      <a:cubicBezTo>
                        <a:pt x="555226" y="614169"/>
                        <a:pt x="570816" y="599132"/>
                        <a:pt x="555453" y="611422"/>
                      </a:cubicBezTo>
                      <a:cubicBezTo>
                        <a:pt x="553524" y="612965"/>
                        <a:pt x="552422" y="615557"/>
                        <a:pt x="550212" y="616662"/>
                      </a:cubicBezTo>
                      <a:cubicBezTo>
                        <a:pt x="545272" y="619132"/>
                        <a:pt x="539732" y="620155"/>
                        <a:pt x="534492" y="621902"/>
                      </a:cubicBezTo>
                      <a:lnTo>
                        <a:pt x="518772" y="627142"/>
                      </a:lnTo>
                      <a:lnTo>
                        <a:pt x="503051" y="632382"/>
                      </a:lnTo>
                      <a:cubicBezTo>
                        <a:pt x="500431" y="633255"/>
                        <a:pt x="497870" y="634332"/>
                        <a:pt x="495191" y="635002"/>
                      </a:cubicBezTo>
                      <a:cubicBezTo>
                        <a:pt x="491698" y="635875"/>
                        <a:pt x="488173" y="636633"/>
                        <a:pt x="484711" y="637622"/>
                      </a:cubicBezTo>
                      <a:cubicBezTo>
                        <a:pt x="482056" y="638381"/>
                        <a:pt x="479568" y="639748"/>
                        <a:pt x="476851" y="640242"/>
                      </a:cubicBezTo>
                      <a:cubicBezTo>
                        <a:pt x="469923" y="641502"/>
                        <a:pt x="462870" y="641931"/>
                        <a:pt x="455890" y="642862"/>
                      </a:cubicBezTo>
                      <a:cubicBezTo>
                        <a:pt x="448562" y="643839"/>
                        <a:pt x="432486" y="645912"/>
                        <a:pt x="424450" y="648103"/>
                      </a:cubicBezTo>
                      <a:cubicBezTo>
                        <a:pt x="419121" y="649556"/>
                        <a:pt x="413969" y="651596"/>
                        <a:pt x="408729" y="653343"/>
                      </a:cubicBezTo>
                      <a:cubicBezTo>
                        <a:pt x="406109" y="654216"/>
                        <a:pt x="403548" y="655293"/>
                        <a:pt x="400869" y="655963"/>
                      </a:cubicBezTo>
                      <a:cubicBezTo>
                        <a:pt x="393882" y="657710"/>
                        <a:pt x="386741" y="658926"/>
                        <a:pt x="379909" y="661203"/>
                      </a:cubicBezTo>
                      <a:lnTo>
                        <a:pt x="364188" y="666443"/>
                      </a:lnTo>
                      <a:lnTo>
                        <a:pt x="356328" y="669063"/>
                      </a:lnTo>
                      <a:cubicBezTo>
                        <a:pt x="343228" y="668190"/>
                        <a:pt x="330076" y="667893"/>
                        <a:pt x="317027" y="666443"/>
                      </a:cubicBezTo>
                      <a:cubicBezTo>
                        <a:pt x="314282" y="666138"/>
                        <a:pt x="311120" y="665776"/>
                        <a:pt x="309167" y="663823"/>
                      </a:cubicBezTo>
                      <a:cubicBezTo>
                        <a:pt x="307214" y="661870"/>
                        <a:pt x="308794" y="657568"/>
                        <a:pt x="306547" y="655963"/>
                      </a:cubicBezTo>
                      <a:cubicBezTo>
                        <a:pt x="302052" y="652753"/>
                        <a:pt x="296067" y="652470"/>
                        <a:pt x="290827" y="650723"/>
                      </a:cubicBezTo>
                      <a:cubicBezTo>
                        <a:pt x="288207" y="649850"/>
                        <a:pt x="285712" y="648408"/>
                        <a:pt x="282967" y="648103"/>
                      </a:cubicBezTo>
                      <a:lnTo>
                        <a:pt x="235806" y="642862"/>
                      </a:lnTo>
                      <a:cubicBezTo>
                        <a:pt x="234059" y="641115"/>
                        <a:pt x="232836" y="638595"/>
                        <a:pt x="230565" y="637622"/>
                      </a:cubicBezTo>
                      <a:cubicBezTo>
                        <a:pt x="226472" y="635868"/>
                        <a:pt x="220614" y="638151"/>
                        <a:pt x="217465" y="635002"/>
                      </a:cubicBezTo>
                      <a:cubicBezTo>
                        <a:pt x="213559" y="631096"/>
                        <a:pt x="212225" y="619282"/>
                        <a:pt x="212225" y="619282"/>
                      </a:cubicBezTo>
                      <a:cubicBezTo>
                        <a:pt x="213098" y="605308"/>
                        <a:pt x="213729" y="591317"/>
                        <a:pt x="214845" y="577361"/>
                      </a:cubicBezTo>
                      <a:cubicBezTo>
                        <a:pt x="215536" y="568725"/>
                        <a:pt x="216738" y="547011"/>
                        <a:pt x="222705" y="538060"/>
                      </a:cubicBezTo>
                      <a:cubicBezTo>
                        <a:pt x="229315" y="528145"/>
                        <a:pt x="225718" y="532426"/>
                        <a:pt x="233186" y="524960"/>
                      </a:cubicBezTo>
                      <a:lnTo>
                        <a:pt x="238426" y="509240"/>
                      </a:lnTo>
                      <a:cubicBezTo>
                        <a:pt x="239299" y="506620"/>
                        <a:pt x="239514" y="503677"/>
                        <a:pt x="241046" y="501379"/>
                      </a:cubicBezTo>
                      <a:cubicBezTo>
                        <a:pt x="242793" y="498759"/>
                        <a:pt x="244878" y="496335"/>
                        <a:pt x="246286" y="493519"/>
                      </a:cubicBezTo>
                      <a:cubicBezTo>
                        <a:pt x="248165" y="489760"/>
                        <a:pt x="250687" y="478537"/>
                        <a:pt x="251526" y="475179"/>
                      </a:cubicBezTo>
                      <a:cubicBezTo>
                        <a:pt x="250653" y="463825"/>
                        <a:pt x="250682" y="452366"/>
                        <a:pt x="248906" y="441118"/>
                      </a:cubicBezTo>
                      <a:cubicBezTo>
                        <a:pt x="248045" y="435662"/>
                        <a:pt x="248906" y="427145"/>
                        <a:pt x="243666" y="425398"/>
                      </a:cubicBezTo>
                      <a:lnTo>
                        <a:pt x="220085" y="417538"/>
                      </a:lnTo>
                      <a:lnTo>
                        <a:pt x="212225" y="414917"/>
                      </a:lnTo>
                      <a:cubicBezTo>
                        <a:pt x="210478" y="412297"/>
                        <a:pt x="209605" y="408804"/>
                        <a:pt x="206985" y="407057"/>
                      </a:cubicBezTo>
                      <a:cubicBezTo>
                        <a:pt x="203989" y="405060"/>
                        <a:pt x="199967" y="405426"/>
                        <a:pt x="196505" y="404437"/>
                      </a:cubicBezTo>
                      <a:cubicBezTo>
                        <a:pt x="193850" y="403678"/>
                        <a:pt x="191265" y="402690"/>
                        <a:pt x="188645" y="401817"/>
                      </a:cubicBezTo>
                      <a:cubicBezTo>
                        <a:pt x="179498" y="392672"/>
                        <a:pt x="185748" y="397358"/>
                        <a:pt x="167684" y="391337"/>
                      </a:cubicBezTo>
                      <a:lnTo>
                        <a:pt x="167684" y="391337"/>
                      </a:lnTo>
                      <a:cubicBezTo>
                        <a:pt x="165064" y="389590"/>
                        <a:pt x="162243" y="388113"/>
                        <a:pt x="159824" y="386097"/>
                      </a:cubicBezTo>
                      <a:cubicBezTo>
                        <a:pt x="156978" y="383725"/>
                        <a:pt x="155047" y="380292"/>
                        <a:pt x="151964" y="378237"/>
                      </a:cubicBezTo>
                      <a:cubicBezTo>
                        <a:pt x="149666" y="376705"/>
                        <a:pt x="146724" y="376490"/>
                        <a:pt x="144104" y="375617"/>
                      </a:cubicBezTo>
                      <a:cubicBezTo>
                        <a:pt x="133868" y="365383"/>
                        <a:pt x="143045" y="376121"/>
                        <a:pt x="136243" y="362516"/>
                      </a:cubicBezTo>
                      <a:cubicBezTo>
                        <a:pt x="134835" y="359700"/>
                        <a:pt x="132282" y="357533"/>
                        <a:pt x="131003" y="354656"/>
                      </a:cubicBezTo>
                      <a:cubicBezTo>
                        <a:pt x="125247" y="341704"/>
                        <a:pt x="129229" y="338627"/>
                        <a:pt x="117903" y="331076"/>
                      </a:cubicBezTo>
                      <a:cubicBezTo>
                        <a:pt x="115605" y="329544"/>
                        <a:pt x="112663" y="329329"/>
                        <a:pt x="110043" y="328456"/>
                      </a:cubicBezTo>
                      <a:cubicBezTo>
                        <a:pt x="95022" y="305922"/>
                        <a:pt x="113033" y="334436"/>
                        <a:pt x="102183" y="312735"/>
                      </a:cubicBezTo>
                      <a:cubicBezTo>
                        <a:pt x="100775" y="309919"/>
                        <a:pt x="98351" y="307691"/>
                        <a:pt x="96943" y="304875"/>
                      </a:cubicBezTo>
                      <a:cubicBezTo>
                        <a:pt x="95708" y="302405"/>
                        <a:pt x="95744" y="299383"/>
                        <a:pt x="94323" y="297015"/>
                      </a:cubicBezTo>
                      <a:cubicBezTo>
                        <a:pt x="93052" y="294897"/>
                        <a:pt x="90564" y="293751"/>
                        <a:pt x="89082" y="291775"/>
                      </a:cubicBezTo>
                      <a:cubicBezTo>
                        <a:pt x="85303" y="286737"/>
                        <a:pt x="82095" y="281294"/>
                        <a:pt x="78602" y="276054"/>
                      </a:cubicBezTo>
                      <a:cubicBezTo>
                        <a:pt x="76855" y="273434"/>
                        <a:pt x="74358" y="271181"/>
                        <a:pt x="73362" y="268194"/>
                      </a:cubicBezTo>
                      <a:cubicBezTo>
                        <a:pt x="67126" y="249487"/>
                        <a:pt x="71186" y="257070"/>
                        <a:pt x="62882" y="244614"/>
                      </a:cubicBezTo>
                      <a:cubicBezTo>
                        <a:pt x="62009" y="238500"/>
                        <a:pt x="61651" y="232291"/>
                        <a:pt x="60262" y="226273"/>
                      </a:cubicBezTo>
                      <a:lnTo>
                        <a:pt x="52402" y="202693"/>
                      </a:lnTo>
                      <a:cubicBezTo>
                        <a:pt x="51529" y="200073"/>
                        <a:pt x="50452" y="197512"/>
                        <a:pt x="49782" y="194833"/>
                      </a:cubicBezTo>
                      <a:cubicBezTo>
                        <a:pt x="48908" y="191339"/>
                        <a:pt x="48196" y="187801"/>
                        <a:pt x="47161" y="184352"/>
                      </a:cubicBezTo>
                      <a:cubicBezTo>
                        <a:pt x="45574" y="179062"/>
                        <a:pt x="41921" y="168632"/>
                        <a:pt x="41921" y="168632"/>
                      </a:cubicBezTo>
                      <a:cubicBezTo>
                        <a:pt x="41048" y="161645"/>
                        <a:pt x="39969" y="154681"/>
                        <a:pt x="39301" y="147672"/>
                      </a:cubicBezTo>
                      <a:cubicBezTo>
                        <a:pt x="38221" y="136336"/>
                        <a:pt x="38011" y="124920"/>
                        <a:pt x="36681" y="113611"/>
                      </a:cubicBezTo>
                      <a:cubicBezTo>
                        <a:pt x="36260" y="110035"/>
                        <a:pt x="34767" y="106662"/>
                        <a:pt x="34061" y="103131"/>
                      </a:cubicBezTo>
                      <a:cubicBezTo>
                        <a:pt x="33019" y="97922"/>
                        <a:pt x="32483" y="92619"/>
                        <a:pt x="31441" y="87410"/>
                      </a:cubicBezTo>
                      <a:cubicBezTo>
                        <a:pt x="30735" y="83879"/>
                        <a:pt x="29602" y="80445"/>
                        <a:pt x="28821" y="76930"/>
                      </a:cubicBezTo>
                      <a:cubicBezTo>
                        <a:pt x="27625" y="71548"/>
                        <a:pt x="26390" y="61589"/>
                        <a:pt x="23581" y="55970"/>
                      </a:cubicBezTo>
                      <a:cubicBezTo>
                        <a:pt x="22173" y="53153"/>
                        <a:pt x="19749" y="50926"/>
                        <a:pt x="18341" y="48109"/>
                      </a:cubicBezTo>
                      <a:cubicBezTo>
                        <a:pt x="17106" y="45639"/>
                        <a:pt x="16956" y="42719"/>
                        <a:pt x="15721" y="40249"/>
                      </a:cubicBezTo>
                      <a:cubicBezTo>
                        <a:pt x="12899" y="34605"/>
                        <a:pt x="1861" y="6759"/>
                        <a:pt x="5241" y="0"/>
                      </a:cubicBezTo>
                      <a:lnTo>
                        <a:pt x="0" y="16669"/>
                      </a:ln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PY"/>
                </a:p>
              </p:txBody>
            </p:sp>
            <p:sp>
              <p:nvSpPr>
                <p:cNvPr id="142" name="28 Forma libre">
                  <a:extLst>
                    <a:ext uri="{FF2B5EF4-FFF2-40B4-BE49-F238E27FC236}">
                      <a16:creationId xmlns:a16="http://schemas.microsoft.com/office/drawing/2014/main" id="{51AB207F-3C54-4367-82A0-994BC05B0A82}"/>
                    </a:ext>
                  </a:extLst>
                </p:cNvPr>
                <p:cNvSpPr/>
                <p:nvPr/>
              </p:nvSpPr>
              <p:spPr>
                <a:xfrm>
                  <a:off x="5499100" y="4564063"/>
                  <a:ext cx="846138" cy="733425"/>
                </a:xfrm>
                <a:custGeom>
                  <a:avLst/>
                  <a:gdLst>
                    <a:gd name="connsiteX0" fmla="*/ 437620 w 846349"/>
                    <a:gd name="connsiteY0" fmla="*/ 212224 h 733616"/>
                    <a:gd name="connsiteX1" fmla="*/ 419279 w 846349"/>
                    <a:gd name="connsiteY1" fmla="*/ 227945 h 733616"/>
                    <a:gd name="connsiteX2" fmla="*/ 408799 w 846349"/>
                    <a:gd name="connsiteY2" fmla="*/ 243665 h 733616"/>
                    <a:gd name="connsiteX3" fmla="*/ 403559 w 846349"/>
                    <a:gd name="connsiteY3" fmla="*/ 251525 h 733616"/>
                    <a:gd name="connsiteX4" fmla="*/ 398319 w 846349"/>
                    <a:gd name="connsiteY4" fmla="*/ 259386 h 733616"/>
                    <a:gd name="connsiteX5" fmla="*/ 390459 w 846349"/>
                    <a:gd name="connsiteY5" fmla="*/ 264626 h 733616"/>
                    <a:gd name="connsiteX6" fmla="*/ 387839 w 846349"/>
                    <a:gd name="connsiteY6" fmla="*/ 272486 h 733616"/>
                    <a:gd name="connsiteX7" fmla="*/ 379979 w 846349"/>
                    <a:gd name="connsiteY7" fmla="*/ 275106 h 733616"/>
                    <a:gd name="connsiteX8" fmla="*/ 364258 w 846349"/>
                    <a:gd name="connsiteY8" fmla="*/ 282966 h 733616"/>
                    <a:gd name="connsiteX9" fmla="*/ 338058 w 846349"/>
                    <a:gd name="connsiteY9" fmla="*/ 277726 h 733616"/>
                    <a:gd name="connsiteX10" fmla="*/ 322337 w 846349"/>
                    <a:gd name="connsiteY10" fmla="*/ 272486 h 733616"/>
                    <a:gd name="connsiteX11" fmla="*/ 298757 w 846349"/>
                    <a:gd name="connsiteY11" fmla="*/ 259386 h 733616"/>
                    <a:gd name="connsiteX12" fmla="*/ 290897 w 846349"/>
                    <a:gd name="connsiteY12" fmla="*/ 254145 h 733616"/>
                    <a:gd name="connsiteX13" fmla="*/ 275176 w 846349"/>
                    <a:gd name="connsiteY13" fmla="*/ 248905 h 733616"/>
                    <a:gd name="connsiteX14" fmla="*/ 259456 w 846349"/>
                    <a:gd name="connsiteY14" fmla="*/ 238425 h 733616"/>
                    <a:gd name="connsiteX15" fmla="*/ 243736 w 846349"/>
                    <a:gd name="connsiteY15" fmla="*/ 233185 h 733616"/>
                    <a:gd name="connsiteX16" fmla="*/ 235875 w 846349"/>
                    <a:gd name="connsiteY16" fmla="*/ 235805 h 733616"/>
                    <a:gd name="connsiteX17" fmla="*/ 222775 w 846349"/>
                    <a:gd name="connsiteY17" fmla="*/ 248905 h 733616"/>
                    <a:gd name="connsiteX18" fmla="*/ 212295 w 846349"/>
                    <a:gd name="connsiteY18" fmla="*/ 272486 h 733616"/>
                    <a:gd name="connsiteX19" fmla="*/ 204435 w 846349"/>
                    <a:gd name="connsiteY19" fmla="*/ 275106 h 733616"/>
                    <a:gd name="connsiteX20" fmla="*/ 188714 w 846349"/>
                    <a:gd name="connsiteY20" fmla="*/ 285586 h 733616"/>
                    <a:gd name="connsiteX21" fmla="*/ 180854 w 846349"/>
                    <a:gd name="connsiteY21" fmla="*/ 290826 h 733616"/>
                    <a:gd name="connsiteX22" fmla="*/ 175614 w 846349"/>
                    <a:gd name="connsiteY22" fmla="*/ 314407 h 733616"/>
                    <a:gd name="connsiteX23" fmla="*/ 170374 w 846349"/>
                    <a:gd name="connsiteY23" fmla="*/ 330127 h 733616"/>
                    <a:gd name="connsiteX24" fmla="*/ 165134 w 846349"/>
                    <a:gd name="connsiteY24" fmla="*/ 348467 h 733616"/>
                    <a:gd name="connsiteX25" fmla="*/ 159894 w 846349"/>
                    <a:gd name="connsiteY25" fmla="*/ 353708 h 733616"/>
                    <a:gd name="connsiteX26" fmla="*/ 154654 w 846349"/>
                    <a:gd name="connsiteY26" fmla="*/ 361568 h 733616"/>
                    <a:gd name="connsiteX27" fmla="*/ 146793 w 846349"/>
                    <a:gd name="connsiteY27" fmla="*/ 364188 h 733616"/>
                    <a:gd name="connsiteX28" fmla="*/ 131073 w 846349"/>
                    <a:gd name="connsiteY28" fmla="*/ 374668 h 733616"/>
                    <a:gd name="connsiteX29" fmla="*/ 115353 w 846349"/>
                    <a:gd name="connsiteY29" fmla="*/ 382528 h 733616"/>
                    <a:gd name="connsiteX30" fmla="*/ 110113 w 846349"/>
                    <a:gd name="connsiteY30" fmla="*/ 390388 h 733616"/>
                    <a:gd name="connsiteX31" fmla="*/ 102253 w 846349"/>
                    <a:gd name="connsiteY31" fmla="*/ 395628 h 733616"/>
                    <a:gd name="connsiteX32" fmla="*/ 91772 w 846349"/>
                    <a:gd name="connsiteY32" fmla="*/ 408729 h 733616"/>
                    <a:gd name="connsiteX33" fmla="*/ 89152 w 846349"/>
                    <a:gd name="connsiteY33" fmla="*/ 416589 h 733616"/>
                    <a:gd name="connsiteX34" fmla="*/ 83912 w 846349"/>
                    <a:gd name="connsiteY34" fmla="*/ 448030 h 733616"/>
                    <a:gd name="connsiteX35" fmla="*/ 81292 w 846349"/>
                    <a:gd name="connsiteY35" fmla="*/ 455890 h 733616"/>
                    <a:gd name="connsiteX36" fmla="*/ 65572 w 846349"/>
                    <a:gd name="connsiteY36" fmla="*/ 463750 h 733616"/>
                    <a:gd name="connsiteX37" fmla="*/ 55091 w 846349"/>
                    <a:gd name="connsiteY37" fmla="*/ 476850 h 733616"/>
                    <a:gd name="connsiteX38" fmla="*/ 49851 w 846349"/>
                    <a:gd name="connsiteY38" fmla="*/ 484710 h 733616"/>
                    <a:gd name="connsiteX39" fmla="*/ 41991 w 846349"/>
                    <a:gd name="connsiteY39" fmla="*/ 500431 h 733616"/>
                    <a:gd name="connsiteX40" fmla="*/ 36751 w 846349"/>
                    <a:gd name="connsiteY40" fmla="*/ 516151 h 733616"/>
                    <a:gd name="connsiteX41" fmla="*/ 31511 w 846349"/>
                    <a:gd name="connsiteY41" fmla="*/ 524011 h 733616"/>
                    <a:gd name="connsiteX42" fmla="*/ 28891 w 846349"/>
                    <a:gd name="connsiteY42" fmla="*/ 531871 h 733616"/>
                    <a:gd name="connsiteX43" fmla="*/ 23651 w 846349"/>
                    <a:gd name="connsiteY43" fmla="*/ 552832 h 733616"/>
                    <a:gd name="connsiteX44" fmla="*/ 21031 w 846349"/>
                    <a:gd name="connsiteY44" fmla="*/ 560692 h 733616"/>
                    <a:gd name="connsiteX45" fmla="*/ 7930 w 846349"/>
                    <a:gd name="connsiteY45" fmla="*/ 573792 h 733616"/>
                    <a:gd name="connsiteX46" fmla="*/ 5310 w 846349"/>
                    <a:gd name="connsiteY46" fmla="*/ 581653 h 733616"/>
                    <a:gd name="connsiteX47" fmla="*/ 70 w 846349"/>
                    <a:gd name="connsiteY47" fmla="*/ 589513 h 733616"/>
                    <a:gd name="connsiteX48" fmla="*/ 2690 w 846349"/>
                    <a:gd name="connsiteY48" fmla="*/ 597373 h 733616"/>
                    <a:gd name="connsiteX49" fmla="*/ 13171 w 846349"/>
                    <a:gd name="connsiteY49" fmla="*/ 610473 h 733616"/>
                    <a:gd name="connsiteX50" fmla="*/ 23651 w 846349"/>
                    <a:gd name="connsiteY50" fmla="*/ 626194 h 733616"/>
                    <a:gd name="connsiteX51" fmla="*/ 39371 w 846349"/>
                    <a:gd name="connsiteY51" fmla="*/ 631434 h 733616"/>
                    <a:gd name="connsiteX52" fmla="*/ 47231 w 846349"/>
                    <a:gd name="connsiteY52" fmla="*/ 634054 h 733616"/>
                    <a:gd name="connsiteX53" fmla="*/ 55091 w 846349"/>
                    <a:gd name="connsiteY53" fmla="*/ 639294 h 733616"/>
                    <a:gd name="connsiteX54" fmla="*/ 60332 w 846349"/>
                    <a:gd name="connsiteY54" fmla="*/ 647154 h 733616"/>
                    <a:gd name="connsiteX55" fmla="*/ 65572 w 846349"/>
                    <a:gd name="connsiteY55" fmla="*/ 662874 h 733616"/>
                    <a:gd name="connsiteX56" fmla="*/ 70812 w 846349"/>
                    <a:gd name="connsiteY56" fmla="*/ 678595 h 733616"/>
                    <a:gd name="connsiteX57" fmla="*/ 73432 w 846349"/>
                    <a:gd name="connsiteY57" fmla="*/ 686455 h 733616"/>
                    <a:gd name="connsiteX58" fmla="*/ 76052 w 846349"/>
                    <a:gd name="connsiteY58" fmla="*/ 694315 h 733616"/>
                    <a:gd name="connsiteX59" fmla="*/ 91772 w 846349"/>
                    <a:gd name="connsiteY59" fmla="*/ 702175 h 733616"/>
                    <a:gd name="connsiteX60" fmla="*/ 107493 w 846349"/>
                    <a:gd name="connsiteY60" fmla="*/ 710035 h 733616"/>
                    <a:gd name="connsiteX61" fmla="*/ 123213 w 846349"/>
                    <a:gd name="connsiteY61" fmla="*/ 717896 h 733616"/>
                    <a:gd name="connsiteX62" fmla="*/ 138933 w 846349"/>
                    <a:gd name="connsiteY62" fmla="*/ 730996 h 733616"/>
                    <a:gd name="connsiteX63" fmla="*/ 146793 w 846349"/>
                    <a:gd name="connsiteY63" fmla="*/ 733616 h 733616"/>
                    <a:gd name="connsiteX64" fmla="*/ 207055 w 846349"/>
                    <a:gd name="connsiteY64" fmla="*/ 728376 h 733616"/>
                    <a:gd name="connsiteX65" fmla="*/ 230635 w 846349"/>
                    <a:gd name="connsiteY65" fmla="*/ 720516 h 733616"/>
                    <a:gd name="connsiteX66" fmla="*/ 238496 w 846349"/>
                    <a:gd name="connsiteY66" fmla="*/ 717896 h 733616"/>
                    <a:gd name="connsiteX67" fmla="*/ 243736 w 846349"/>
                    <a:gd name="connsiteY67" fmla="*/ 712655 h 733616"/>
                    <a:gd name="connsiteX68" fmla="*/ 259456 w 846349"/>
                    <a:gd name="connsiteY68" fmla="*/ 707415 h 733616"/>
                    <a:gd name="connsiteX69" fmla="*/ 267316 w 846349"/>
                    <a:gd name="connsiteY69" fmla="*/ 704795 h 733616"/>
                    <a:gd name="connsiteX70" fmla="*/ 275176 w 846349"/>
                    <a:gd name="connsiteY70" fmla="*/ 702175 h 733616"/>
                    <a:gd name="connsiteX71" fmla="*/ 288277 w 846349"/>
                    <a:gd name="connsiteY71" fmla="*/ 691695 h 733616"/>
                    <a:gd name="connsiteX72" fmla="*/ 303997 w 846349"/>
                    <a:gd name="connsiteY72" fmla="*/ 694315 h 733616"/>
                    <a:gd name="connsiteX73" fmla="*/ 311857 w 846349"/>
                    <a:gd name="connsiteY73" fmla="*/ 699555 h 733616"/>
                    <a:gd name="connsiteX74" fmla="*/ 319717 w 846349"/>
                    <a:gd name="connsiteY74" fmla="*/ 702175 h 733616"/>
                    <a:gd name="connsiteX75" fmla="*/ 327577 w 846349"/>
                    <a:gd name="connsiteY75" fmla="*/ 699555 h 733616"/>
                    <a:gd name="connsiteX76" fmla="*/ 330198 w 846349"/>
                    <a:gd name="connsiteY76" fmla="*/ 691695 h 733616"/>
                    <a:gd name="connsiteX77" fmla="*/ 343298 w 846349"/>
                    <a:gd name="connsiteY77" fmla="*/ 678595 h 733616"/>
                    <a:gd name="connsiteX78" fmla="*/ 356398 w 846349"/>
                    <a:gd name="connsiteY78" fmla="*/ 662874 h 733616"/>
                    <a:gd name="connsiteX79" fmla="*/ 377359 w 846349"/>
                    <a:gd name="connsiteY79" fmla="*/ 644534 h 733616"/>
                    <a:gd name="connsiteX80" fmla="*/ 382599 w 846349"/>
                    <a:gd name="connsiteY80" fmla="*/ 636674 h 733616"/>
                    <a:gd name="connsiteX81" fmla="*/ 385219 w 846349"/>
                    <a:gd name="connsiteY81" fmla="*/ 628814 h 733616"/>
                    <a:gd name="connsiteX82" fmla="*/ 390459 w 846349"/>
                    <a:gd name="connsiteY82" fmla="*/ 623573 h 733616"/>
                    <a:gd name="connsiteX83" fmla="*/ 408799 w 846349"/>
                    <a:gd name="connsiteY83" fmla="*/ 599993 h 733616"/>
                    <a:gd name="connsiteX84" fmla="*/ 424520 w 846349"/>
                    <a:gd name="connsiteY84" fmla="*/ 586893 h 733616"/>
                    <a:gd name="connsiteX85" fmla="*/ 432380 w 846349"/>
                    <a:gd name="connsiteY85" fmla="*/ 584273 h 733616"/>
                    <a:gd name="connsiteX86" fmla="*/ 450720 w 846349"/>
                    <a:gd name="connsiteY86" fmla="*/ 586893 h 733616"/>
                    <a:gd name="connsiteX87" fmla="*/ 461200 w 846349"/>
                    <a:gd name="connsiteY87" fmla="*/ 589513 h 733616"/>
                    <a:gd name="connsiteX88" fmla="*/ 476921 w 846349"/>
                    <a:gd name="connsiteY88" fmla="*/ 584273 h 733616"/>
                    <a:gd name="connsiteX89" fmla="*/ 484781 w 846349"/>
                    <a:gd name="connsiteY89" fmla="*/ 581653 h 733616"/>
                    <a:gd name="connsiteX90" fmla="*/ 490021 w 846349"/>
                    <a:gd name="connsiteY90" fmla="*/ 576412 h 733616"/>
                    <a:gd name="connsiteX91" fmla="*/ 497881 w 846349"/>
                    <a:gd name="connsiteY91" fmla="*/ 573792 h 733616"/>
                    <a:gd name="connsiteX92" fmla="*/ 500501 w 846349"/>
                    <a:gd name="connsiteY92" fmla="*/ 565932 h 733616"/>
                    <a:gd name="connsiteX93" fmla="*/ 510981 w 846349"/>
                    <a:gd name="connsiteY93" fmla="*/ 550212 h 733616"/>
                    <a:gd name="connsiteX94" fmla="*/ 516222 w 846349"/>
                    <a:gd name="connsiteY94" fmla="*/ 542352 h 733616"/>
                    <a:gd name="connsiteX95" fmla="*/ 524082 w 846349"/>
                    <a:gd name="connsiteY95" fmla="*/ 537112 h 733616"/>
                    <a:gd name="connsiteX96" fmla="*/ 529322 w 846349"/>
                    <a:gd name="connsiteY96" fmla="*/ 531871 h 733616"/>
                    <a:gd name="connsiteX97" fmla="*/ 545042 w 846349"/>
                    <a:gd name="connsiteY97" fmla="*/ 521391 h 733616"/>
                    <a:gd name="connsiteX98" fmla="*/ 552902 w 846349"/>
                    <a:gd name="connsiteY98" fmla="*/ 516151 h 733616"/>
                    <a:gd name="connsiteX99" fmla="*/ 560763 w 846349"/>
                    <a:gd name="connsiteY99" fmla="*/ 510911 h 733616"/>
                    <a:gd name="connsiteX100" fmla="*/ 566003 w 846349"/>
                    <a:gd name="connsiteY100" fmla="*/ 503051 h 733616"/>
                    <a:gd name="connsiteX101" fmla="*/ 581723 w 846349"/>
                    <a:gd name="connsiteY101" fmla="*/ 489951 h 733616"/>
                    <a:gd name="connsiteX102" fmla="*/ 589583 w 846349"/>
                    <a:gd name="connsiteY102" fmla="*/ 487330 h 733616"/>
                    <a:gd name="connsiteX103" fmla="*/ 613164 w 846349"/>
                    <a:gd name="connsiteY103" fmla="*/ 471610 h 733616"/>
                    <a:gd name="connsiteX104" fmla="*/ 621024 w 846349"/>
                    <a:gd name="connsiteY104" fmla="*/ 466370 h 733616"/>
                    <a:gd name="connsiteX105" fmla="*/ 628884 w 846349"/>
                    <a:gd name="connsiteY105" fmla="*/ 463750 h 733616"/>
                    <a:gd name="connsiteX106" fmla="*/ 634124 w 846349"/>
                    <a:gd name="connsiteY106" fmla="*/ 455890 h 733616"/>
                    <a:gd name="connsiteX107" fmla="*/ 649844 w 846349"/>
                    <a:gd name="connsiteY107" fmla="*/ 450650 h 733616"/>
                    <a:gd name="connsiteX108" fmla="*/ 665565 w 846349"/>
                    <a:gd name="connsiteY108" fmla="*/ 442790 h 733616"/>
                    <a:gd name="connsiteX109" fmla="*/ 681285 w 846349"/>
                    <a:gd name="connsiteY109" fmla="*/ 432309 h 733616"/>
                    <a:gd name="connsiteX110" fmla="*/ 704866 w 846349"/>
                    <a:gd name="connsiteY110" fmla="*/ 413969 h 733616"/>
                    <a:gd name="connsiteX111" fmla="*/ 720586 w 846349"/>
                    <a:gd name="connsiteY111" fmla="*/ 408729 h 733616"/>
                    <a:gd name="connsiteX112" fmla="*/ 728446 w 846349"/>
                    <a:gd name="connsiteY112" fmla="*/ 406109 h 733616"/>
                    <a:gd name="connsiteX113" fmla="*/ 744167 w 846349"/>
                    <a:gd name="connsiteY113" fmla="*/ 398249 h 733616"/>
                    <a:gd name="connsiteX114" fmla="*/ 757267 w 846349"/>
                    <a:gd name="connsiteY114" fmla="*/ 387768 h 733616"/>
                    <a:gd name="connsiteX115" fmla="*/ 772987 w 846349"/>
                    <a:gd name="connsiteY115" fmla="*/ 379908 h 733616"/>
                    <a:gd name="connsiteX116" fmla="*/ 780847 w 846349"/>
                    <a:gd name="connsiteY116" fmla="*/ 364188 h 733616"/>
                    <a:gd name="connsiteX117" fmla="*/ 786087 w 846349"/>
                    <a:gd name="connsiteY117" fmla="*/ 356328 h 733616"/>
                    <a:gd name="connsiteX118" fmla="*/ 793948 w 846349"/>
                    <a:gd name="connsiteY118" fmla="*/ 332747 h 733616"/>
                    <a:gd name="connsiteX119" fmla="*/ 796568 w 846349"/>
                    <a:gd name="connsiteY119" fmla="*/ 324887 h 733616"/>
                    <a:gd name="connsiteX120" fmla="*/ 804428 w 846349"/>
                    <a:gd name="connsiteY120" fmla="*/ 322267 h 733616"/>
                    <a:gd name="connsiteX121" fmla="*/ 822768 w 846349"/>
                    <a:gd name="connsiteY121" fmla="*/ 324887 h 733616"/>
                    <a:gd name="connsiteX122" fmla="*/ 838489 w 846349"/>
                    <a:gd name="connsiteY122" fmla="*/ 319647 h 733616"/>
                    <a:gd name="connsiteX123" fmla="*/ 846349 w 846349"/>
                    <a:gd name="connsiteY123" fmla="*/ 317027 h 733616"/>
                    <a:gd name="connsiteX124" fmla="*/ 835869 w 846349"/>
                    <a:gd name="connsiteY124" fmla="*/ 285586 h 733616"/>
                    <a:gd name="connsiteX125" fmla="*/ 828008 w 846349"/>
                    <a:gd name="connsiteY125" fmla="*/ 282966 h 733616"/>
                    <a:gd name="connsiteX126" fmla="*/ 820148 w 846349"/>
                    <a:gd name="connsiteY126" fmla="*/ 275106 h 733616"/>
                    <a:gd name="connsiteX127" fmla="*/ 804428 w 846349"/>
                    <a:gd name="connsiteY127" fmla="*/ 254145 h 733616"/>
                    <a:gd name="connsiteX128" fmla="*/ 796568 w 846349"/>
                    <a:gd name="connsiteY128" fmla="*/ 251525 h 733616"/>
                    <a:gd name="connsiteX129" fmla="*/ 783467 w 846349"/>
                    <a:gd name="connsiteY129" fmla="*/ 241045 h 733616"/>
                    <a:gd name="connsiteX130" fmla="*/ 775607 w 846349"/>
                    <a:gd name="connsiteY130" fmla="*/ 235805 h 733616"/>
                    <a:gd name="connsiteX131" fmla="*/ 770367 w 846349"/>
                    <a:gd name="connsiteY131" fmla="*/ 220085 h 733616"/>
                    <a:gd name="connsiteX132" fmla="*/ 762507 w 846349"/>
                    <a:gd name="connsiteY132" fmla="*/ 214845 h 733616"/>
                    <a:gd name="connsiteX133" fmla="*/ 757267 w 846349"/>
                    <a:gd name="connsiteY133" fmla="*/ 209604 h 733616"/>
                    <a:gd name="connsiteX134" fmla="*/ 749407 w 846349"/>
                    <a:gd name="connsiteY134" fmla="*/ 206984 h 733616"/>
                    <a:gd name="connsiteX135" fmla="*/ 736306 w 846349"/>
                    <a:gd name="connsiteY135" fmla="*/ 193884 h 733616"/>
                    <a:gd name="connsiteX136" fmla="*/ 725826 w 846349"/>
                    <a:gd name="connsiteY136" fmla="*/ 170304 h 733616"/>
                    <a:gd name="connsiteX137" fmla="*/ 720586 w 846349"/>
                    <a:gd name="connsiteY137" fmla="*/ 151963 h 733616"/>
                    <a:gd name="connsiteX138" fmla="*/ 715346 w 846349"/>
                    <a:gd name="connsiteY138" fmla="*/ 131003 h 733616"/>
                    <a:gd name="connsiteX139" fmla="*/ 717966 w 846349"/>
                    <a:gd name="connsiteY139" fmla="*/ 110042 h 733616"/>
                    <a:gd name="connsiteX140" fmla="*/ 723206 w 846349"/>
                    <a:gd name="connsiteY140" fmla="*/ 102182 h 733616"/>
                    <a:gd name="connsiteX141" fmla="*/ 736306 w 846349"/>
                    <a:gd name="connsiteY141" fmla="*/ 86462 h 733616"/>
                    <a:gd name="connsiteX142" fmla="*/ 746787 w 846349"/>
                    <a:gd name="connsiteY142" fmla="*/ 62881 h 733616"/>
                    <a:gd name="connsiteX143" fmla="*/ 744167 w 846349"/>
                    <a:gd name="connsiteY143" fmla="*/ 44541 h 733616"/>
                    <a:gd name="connsiteX144" fmla="*/ 741547 w 846349"/>
                    <a:gd name="connsiteY144" fmla="*/ 13100 h 733616"/>
                    <a:gd name="connsiteX145" fmla="*/ 738926 w 846349"/>
                    <a:gd name="connsiteY145" fmla="*/ 2620 h 733616"/>
                    <a:gd name="connsiteX146" fmla="*/ 731066 w 846349"/>
                    <a:gd name="connsiteY146" fmla="*/ 0 h 733616"/>
                    <a:gd name="connsiteX147" fmla="*/ 723206 w 846349"/>
                    <a:gd name="connsiteY147" fmla="*/ 5240 h 733616"/>
                    <a:gd name="connsiteX148" fmla="*/ 712726 w 846349"/>
                    <a:gd name="connsiteY148" fmla="*/ 20960 h 733616"/>
                    <a:gd name="connsiteX149" fmla="*/ 702246 w 846349"/>
                    <a:gd name="connsiteY149" fmla="*/ 36681 h 733616"/>
                    <a:gd name="connsiteX150" fmla="*/ 697006 w 846349"/>
                    <a:gd name="connsiteY150" fmla="*/ 44541 h 733616"/>
                    <a:gd name="connsiteX151" fmla="*/ 683905 w 846349"/>
                    <a:gd name="connsiteY151" fmla="*/ 55021 h 733616"/>
                    <a:gd name="connsiteX152" fmla="*/ 676045 w 846349"/>
                    <a:gd name="connsiteY152" fmla="*/ 70741 h 733616"/>
                    <a:gd name="connsiteX153" fmla="*/ 668185 w 846349"/>
                    <a:gd name="connsiteY153" fmla="*/ 73361 h 733616"/>
                    <a:gd name="connsiteX154" fmla="*/ 652465 w 846349"/>
                    <a:gd name="connsiteY154" fmla="*/ 81222 h 733616"/>
                    <a:gd name="connsiteX155" fmla="*/ 636744 w 846349"/>
                    <a:gd name="connsiteY155" fmla="*/ 86462 h 733616"/>
                    <a:gd name="connsiteX156" fmla="*/ 626264 w 846349"/>
                    <a:gd name="connsiteY156" fmla="*/ 102182 h 733616"/>
                    <a:gd name="connsiteX157" fmla="*/ 579103 w 846349"/>
                    <a:gd name="connsiteY157" fmla="*/ 110042 h 733616"/>
                    <a:gd name="connsiteX158" fmla="*/ 576483 w 846349"/>
                    <a:gd name="connsiteY158" fmla="*/ 117902 h 733616"/>
                    <a:gd name="connsiteX159" fmla="*/ 571243 w 846349"/>
                    <a:gd name="connsiteY159" fmla="*/ 123143 h 733616"/>
                    <a:gd name="connsiteX160" fmla="*/ 555522 w 846349"/>
                    <a:gd name="connsiteY160" fmla="*/ 131003 h 733616"/>
                    <a:gd name="connsiteX161" fmla="*/ 531942 w 846349"/>
                    <a:gd name="connsiteY161" fmla="*/ 149343 h 733616"/>
                    <a:gd name="connsiteX162" fmla="*/ 526702 w 846349"/>
                    <a:gd name="connsiteY162" fmla="*/ 157203 h 733616"/>
                    <a:gd name="connsiteX163" fmla="*/ 518842 w 846349"/>
                    <a:gd name="connsiteY163" fmla="*/ 159823 h 733616"/>
                    <a:gd name="connsiteX164" fmla="*/ 503121 w 846349"/>
                    <a:gd name="connsiteY164" fmla="*/ 167683 h 733616"/>
                    <a:gd name="connsiteX165" fmla="*/ 482161 w 846349"/>
                    <a:gd name="connsiteY165" fmla="*/ 186024 h 733616"/>
                    <a:gd name="connsiteX166" fmla="*/ 474301 w 846349"/>
                    <a:gd name="connsiteY166" fmla="*/ 188644 h 733616"/>
                    <a:gd name="connsiteX167" fmla="*/ 466440 w 846349"/>
                    <a:gd name="connsiteY167" fmla="*/ 193884 h 733616"/>
                    <a:gd name="connsiteX168" fmla="*/ 458580 w 846349"/>
                    <a:gd name="connsiteY168" fmla="*/ 196504 h 733616"/>
                    <a:gd name="connsiteX169" fmla="*/ 450720 w 846349"/>
                    <a:gd name="connsiteY169" fmla="*/ 201744 h 733616"/>
                    <a:gd name="connsiteX170" fmla="*/ 435000 w 846349"/>
                    <a:gd name="connsiteY170" fmla="*/ 209604 h 733616"/>
                    <a:gd name="connsiteX171" fmla="*/ 437620 w 846349"/>
                    <a:gd name="connsiteY171" fmla="*/ 212224 h 733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846349" h="733616">
                      <a:moveTo>
                        <a:pt x="437620" y="212224"/>
                      </a:moveTo>
                      <a:cubicBezTo>
                        <a:pt x="435000" y="215281"/>
                        <a:pt x="424720" y="222009"/>
                        <a:pt x="419279" y="227945"/>
                      </a:cubicBezTo>
                      <a:cubicBezTo>
                        <a:pt x="415023" y="232587"/>
                        <a:pt x="412292" y="238425"/>
                        <a:pt x="408799" y="243665"/>
                      </a:cubicBezTo>
                      <a:lnTo>
                        <a:pt x="403559" y="251525"/>
                      </a:lnTo>
                      <a:cubicBezTo>
                        <a:pt x="401812" y="254145"/>
                        <a:pt x="400939" y="257639"/>
                        <a:pt x="398319" y="259386"/>
                      </a:cubicBezTo>
                      <a:lnTo>
                        <a:pt x="390459" y="264626"/>
                      </a:lnTo>
                      <a:cubicBezTo>
                        <a:pt x="389586" y="267246"/>
                        <a:pt x="389792" y="270533"/>
                        <a:pt x="387839" y="272486"/>
                      </a:cubicBezTo>
                      <a:cubicBezTo>
                        <a:pt x="385886" y="274439"/>
                        <a:pt x="382449" y="273871"/>
                        <a:pt x="379979" y="275106"/>
                      </a:cubicBezTo>
                      <a:cubicBezTo>
                        <a:pt x="359662" y="285264"/>
                        <a:pt x="384014" y="276381"/>
                        <a:pt x="364258" y="282966"/>
                      </a:cubicBezTo>
                      <a:cubicBezTo>
                        <a:pt x="353634" y="281195"/>
                        <a:pt x="347830" y="280657"/>
                        <a:pt x="338058" y="277726"/>
                      </a:cubicBezTo>
                      <a:cubicBezTo>
                        <a:pt x="332767" y="276139"/>
                        <a:pt x="322337" y="272486"/>
                        <a:pt x="322337" y="272486"/>
                      </a:cubicBezTo>
                      <a:cubicBezTo>
                        <a:pt x="304319" y="260474"/>
                        <a:pt x="312592" y="263998"/>
                        <a:pt x="298757" y="259386"/>
                      </a:cubicBezTo>
                      <a:cubicBezTo>
                        <a:pt x="296137" y="257639"/>
                        <a:pt x="293775" y="255424"/>
                        <a:pt x="290897" y="254145"/>
                      </a:cubicBezTo>
                      <a:cubicBezTo>
                        <a:pt x="285849" y="251901"/>
                        <a:pt x="279772" y="251969"/>
                        <a:pt x="275176" y="248905"/>
                      </a:cubicBezTo>
                      <a:cubicBezTo>
                        <a:pt x="269936" y="245412"/>
                        <a:pt x="265431" y="240417"/>
                        <a:pt x="259456" y="238425"/>
                      </a:cubicBezTo>
                      <a:lnTo>
                        <a:pt x="243736" y="233185"/>
                      </a:lnTo>
                      <a:cubicBezTo>
                        <a:pt x="241116" y="234058"/>
                        <a:pt x="238345" y="234570"/>
                        <a:pt x="235875" y="235805"/>
                      </a:cubicBezTo>
                      <a:cubicBezTo>
                        <a:pt x="229388" y="239048"/>
                        <a:pt x="225769" y="242168"/>
                        <a:pt x="222775" y="248905"/>
                      </a:cubicBezTo>
                      <a:cubicBezTo>
                        <a:pt x="220346" y="254371"/>
                        <a:pt x="218429" y="267579"/>
                        <a:pt x="212295" y="272486"/>
                      </a:cubicBezTo>
                      <a:cubicBezTo>
                        <a:pt x="210138" y="274211"/>
                        <a:pt x="206849" y="273765"/>
                        <a:pt x="204435" y="275106"/>
                      </a:cubicBezTo>
                      <a:cubicBezTo>
                        <a:pt x="198930" y="278164"/>
                        <a:pt x="193954" y="282093"/>
                        <a:pt x="188714" y="285586"/>
                      </a:cubicBezTo>
                      <a:lnTo>
                        <a:pt x="180854" y="290826"/>
                      </a:lnTo>
                      <a:cubicBezTo>
                        <a:pt x="173358" y="313314"/>
                        <a:pt x="184836" y="277518"/>
                        <a:pt x="175614" y="314407"/>
                      </a:cubicBezTo>
                      <a:cubicBezTo>
                        <a:pt x="174274" y="319766"/>
                        <a:pt x="171714" y="324768"/>
                        <a:pt x="170374" y="330127"/>
                      </a:cubicBezTo>
                      <a:cubicBezTo>
                        <a:pt x="169884" y="332085"/>
                        <a:pt x="166745" y="345782"/>
                        <a:pt x="165134" y="348467"/>
                      </a:cubicBezTo>
                      <a:cubicBezTo>
                        <a:pt x="163863" y="350585"/>
                        <a:pt x="161437" y="351779"/>
                        <a:pt x="159894" y="353708"/>
                      </a:cubicBezTo>
                      <a:cubicBezTo>
                        <a:pt x="157927" y="356167"/>
                        <a:pt x="157113" y="359601"/>
                        <a:pt x="154654" y="361568"/>
                      </a:cubicBezTo>
                      <a:cubicBezTo>
                        <a:pt x="152497" y="363293"/>
                        <a:pt x="149413" y="363315"/>
                        <a:pt x="146793" y="364188"/>
                      </a:cubicBezTo>
                      <a:cubicBezTo>
                        <a:pt x="141553" y="367681"/>
                        <a:pt x="137048" y="372676"/>
                        <a:pt x="131073" y="374668"/>
                      </a:cubicBezTo>
                      <a:cubicBezTo>
                        <a:pt x="120226" y="378284"/>
                        <a:pt x="125511" y="375756"/>
                        <a:pt x="115353" y="382528"/>
                      </a:cubicBezTo>
                      <a:cubicBezTo>
                        <a:pt x="113606" y="385148"/>
                        <a:pt x="112340" y="388161"/>
                        <a:pt x="110113" y="390388"/>
                      </a:cubicBezTo>
                      <a:cubicBezTo>
                        <a:pt x="107886" y="392615"/>
                        <a:pt x="104220" y="393169"/>
                        <a:pt x="102253" y="395628"/>
                      </a:cubicBezTo>
                      <a:cubicBezTo>
                        <a:pt x="87789" y="413707"/>
                        <a:pt x="114296" y="393713"/>
                        <a:pt x="91772" y="408729"/>
                      </a:cubicBezTo>
                      <a:cubicBezTo>
                        <a:pt x="90899" y="411349"/>
                        <a:pt x="89646" y="413872"/>
                        <a:pt x="89152" y="416589"/>
                      </a:cubicBezTo>
                      <a:cubicBezTo>
                        <a:pt x="84368" y="442901"/>
                        <a:pt x="89118" y="429808"/>
                        <a:pt x="83912" y="448030"/>
                      </a:cubicBezTo>
                      <a:cubicBezTo>
                        <a:pt x="83153" y="450685"/>
                        <a:pt x="83017" y="453733"/>
                        <a:pt x="81292" y="455890"/>
                      </a:cubicBezTo>
                      <a:cubicBezTo>
                        <a:pt x="77598" y="460507"/>
                        <a:pt x="70750" y="462024"/>
                        <a:pt x="65572" y="463750"/>
                      </a:cubicBezTo>
                      <a:cubicBezTo>
                        <a:pt x="49445" y="487941"/>
                        <a:pt x="70025" y="458184"/>
                        <a:pt x="55091" y="476850"/>
                      </a:cubicBezTo>
                      <a:cubicBezTo>
                        <a:pt x="53124" y="479309"/>
                        <a:pt x="51598" y="482090"/>
                        <a:pt x="49851" y="484710"/>
                      </a:cubicBezTo>
                      <a:cubicBezTo>
                        <a:pt x="40298" y="513372"/>
                        <a:pt x="55532" y="469964"/>
                        <a:pt x="41991" y="500431"/>
                      </a:cubicBezTo>
                      <a:cubicBezTo>
                        <a:pt x="39748" y="505478"/>
                        <a:pt x="39815" y="511555"/>
                        <a:pt x="36751" y="516151"/>
                      </a:cubicBezTo>
                      <a:cubicBezTo>
                        <a:pt x="35004" y="518771"/>
                        <a:pt x="32919" y="521195"/>
                        <a:pt x="31511" y="524011"/>
                      </a:cubicBezTo>
                      <a:cubicBezTo>
                        <a:pt x="30276" y="526481"/>
                        <a:pt x="29618" y="529207"/>
                        <a:pt x="28891" y="531871"/>
                      </a:cubicBezTo>
                      <a:cubicBezTo>
                        <a:pt x="26996" y="538819"/>
                        <a:pt x="25928" y="546000"/>
                        <a:pt x="23651" y="552832"/>
                      </a:cubicBezTo>
                      <a:cubicBezTo>
                        <a:pt x="22778" y="555452"/>
                        <a:pt x="22688" y="558483"/>
                        <a:pt x="21031" y="560692"/>
                      </a:cubicBezTo>
                      <a:cubicBezTo>
                        <a:pt x="17325" y="565632"/>
                        <a:pt x="7930" y="573792"/>
                        <a:pt x="7930" y="573792"/>
                      </a:cubicBezTo>
                      <a:cubicBezTo>
                        <a:pt x="7057" y="576412"/>
                        <a:pt x="6545" y="579183"/>
                        <a:pt x="5310" y="581653"/>
                      </a:cubicBezTo>
                      <a:cubicBezTo>
                        <a:pt x="3902" y="584469"/>
                        <a:pt x="588" y="586407"/>
                        <a:pt x="70" y="589513"/>
                      </a:cubicBezTo>
                      <a:cubicBezTo>
                        <a:pt x="-384" y="592237"/>
                        <a:pt x="1455" y="594903"/>
                        <a:pt x="2690" y="597373"/>
                      </a:cubicBezTo>
                      <a:cubicBezTo>
                        <a:pt x="9104" y="610202"/>
                        <a:pt x="5857" y="600721"/>
                        <a:pt x="13171" y="610473"/>
                      </a:cubicBezTo>
                      <a:cubicBezTo>
                        <a:pt x="16950" y="615511"/>
                        <a:pt x="17676" y="624202"/>
                        <a:pt x="23651" y="626194"/>
                      </a:cubicBezTo>
                      <a:lnTo>
                        <a:pt x="39371" y="631434"/>
                      </a:lnTo>
                      <a:cubicBezTo>
                        <a:pt x="41991" y="632307"/>
                        <a:pt x="44933" y="632522"/>
                        <a:pt x="47231" y="634054"/>
                      </a:cubicBezTo>
                      <a:lnTo>
                        <a:pt x="55091" y="639294"/>
                      </a:lnTo>
                      <a:cubicBezTo>
                        <a:pt x="56838" y="641914"/>
                        <a:pt x="59053" y="644276"/>
                        <a:pt x="60332" y="647154"/>
                      </a:cubicBezTo>
                      <a:cubicBezTo>
                        <a:pt x="62575" y="652201"/>
                        <a:pt x="63825" y="657634"/>
                        <a:pt x="65572" y="662874"/>
                      </a:cubicBezTo>
                      <a:lnTo>
                        <a:pt x="70812" y="678595"/>
                      </a:lnTo>
                      <a:lnTo>
                        <a:pt x="73432" y="686455"/>
                      </a:lnTo>
                      <a:cubicBezTo>
                        <a:pt x="74305" y="689075"/>
                        <a:pt x="73754" y="692783"/>
                        <a:pt x="76052" y="694315"/>
                      </a:cubicBezTo>
                      <a:cubicBezTo>
                        <a:pt x="98578" y="709332"/>
                        <a:pt x="70077" y="691328"/>
                        <a:pt x="91772" y="702175"/>
                      </a:cubicBezTo>
                      <a:cubicBezTo>
                        <a:pt x="112086" y="712332"/>
                        <a:pt x="87737" y="703450"/>
                        <a:pt x="107493" y="710035"/>
                      </a:cubicBezTo>
                      <a:cubicBezTo>
                        <a:pt x="130018" y="725052"/>
                        <a:pt x="101519" y="707047"/>
                        <a:pt x="123213" y="717896"/>
                      </a:cubicBezTo>
                      <a:cubicBezTo>
                        <a:pt x="140363" y="726472"/>
                        <a:pt x="121542" y="719402"/>
                        <a:pt x="138933" y="730996"/>
                      </a:cubicBezTo>
                      <a:cubicBezTo>
                        <a:pt x="141231" y="732528"/>
                        <a:pt x="144173" y="732743"/>
                        <a:pt x="146793" y="733616"/>
                      </a:cubicBezTo>
                      <a:cubicBezTo>
                        <a:pt x="159549" y="732866"/>
                        <a:pt x="189912" y="732662"/>
                        <a:pt x="207055" y="728376"/>
                      </a:cubicBezTo>
                      <a:cubicBezTo>
                        <a:pt x="207057" y="728375"/>
                        <a:pt x="226704" y="721826"/>
                        <a:pt x="230635" y="720516"/>
                      </a:cubicBezTo>
                      <a:lnTo>
                        <a:pt x="238496" y="717896"/>
                      </a:lnTo>
                      <a:cubicBezTo>
                        <a:pt x="240243" y="716149"/>
                        <a:pt x="241526" y="713760"/>
                        <a:pt x="243736" y="712655"/>
                      </a:cubicBezTo>
                      <a:cubicBezTo>
                        <a:pt x="248676" y="710185"/>
                        <a:pt x="254216" y="709162"/>
                        <a:pt x="259456" y="707415"/>
                      </a:cubicBezTo>
                      <a:lnTo>
                        <a:pt x="267316" y="704795"/>
                      </a:lnTo>
                      <a:cubicBezTo>
                        <a:pt x="269936" y="703922"/>
                        <a:pt x="272878" y="703707"/>
                        <a:pt x="275176" y="702175"/>
                      </a:cubicBezTo>
                      <a:cubicBezTo>
                        <a:pt x="285091" y="695565"/>
                        <a:pt x="280809" y="699161"/>
                        <a:pt x="288277" y="691695"/>
                      </a:cubicBezTo>
                      <a:cubicBezTo>
                        <a:pt x="293517" y="692568"/>
                        <a:pt x="298957" y="692635"/>
                        <a:pt x="303997" y="694315"/>
                      </a:cubicBezTo>
                      <a:cubicBezTo>
                        <a:pt x="306984" y="695311"/>
                        <a:pt x="309041" y="698147"/>
                        <a:pt x="311857" y="699555"/>
                      </a:cubicBezTo>
                      <a:cubicBezTo>
                        <a:pt x="314327" y="700790"/>
                        <a:pt x="317097" y="701302"/>
                        <a:pt x="319717" y="702175"/>
                      </a:cubicBezTo>
                      <a:cubicBezTo>
                        <a:pt x="322337" y="701302"/>
                        <a:pt x="325624" y="701508"/>
                        <a:pt x="327577" y="699555"/>
                      </a:cubicBezTo>
                      <a:cubicBezTo>
                        <a:pt x="329530" y="697602"/>
                        <a:pt x="328963" y="694165"/>
                        <a:pt x="330198" y="691695"/>
                      </a:cubicBezTo>
                      <a:cubicBezTo>
                        <a:pt x="334566" y="682961"/>
                        <a:pt x="335437" y="683836"/>
                        <a:pt x="343298" y="678595"/>
                      </a:cubicBezTo>
                      <a:cubicBezTo>
                        <a:pt x="348451" y="670865"/>
                        <a:pt x="348832" y="669179"/>
                        <a:pt x="356398" y="662874"/>
                      </a:cubicBezTo>
                      <a:cubicBezTo>
                        <a:pt x="366784" y="654219"/>
                        <a:pt x="367156" y="659839"/>
                        <a:pt x="377359" y="644534"/>
                      </a:cubicBezTo>
                      <a:cubicBezTo>
                        <a:pt x="379106" y="641914"/>
                        <a:pt x="381191" y="639490"/>
                        <a:pt x="382599" y="636674"/>
                      </a:cubicBezTo>
                      <a:cubicBezTo>
                        <a:pt x="383834" y="634204"/>
                        <a:pt x="383798" y="631182"/>
                        <a:pt x="385219" y="628814"/>
                      </a:cubicBezTo>
                      <a:cubicBezTo>
                        <a:pt x="386490" y="626696"/>
                        <a:pt x="388712" y="625320"/>
                        <a:pt x="390459" y="623573"/>
                      </a:cubicBezTo>
                      <a:cubicBezTo>
                        <a:pt x="395422" y="608683"/>
                        <a:pt x="391126" y="617666"/>
                        <a:pt x="408799" y="599993"/>
                      </a:cubicBezTo>
                      <a:cubicBezTo>
                        <a:pt x="414595" y="594197"/>
                        <a:pt x="417223" y="590541"/>
                        <a:pt x="424520" y="586893"/>
                      </a:cubicBezTo>
                      <a:cubicBezTo>
                        <a:pt x="426990" y="585658"/>
                        <a:pt x="429760" y="585146"/>
                        <a:pt x="432380" y="584273"/>
                      </a:cubicBezTo>
                      <a:cubicBezTo>
                        <a:pt x="438493" y="585146"/>
                        <a:pt x="444644" y="585788"/>
                        <a:pt x="450720" y="586893"/>
                      </a:cubicBezTo>
                      <a:cubicBezTo>
                        <a:pt x="454263" y="587537"/>
                        <a:pt x="457617" y="589871"/>
                        <a:pt x="461200" y="589513"/>
                      </a:cubicBezTo>
                      <a:cubicBezTo>
                        <a:pt x="466696" y="588963"/>
                        <a:pt x="471681" y="586020"/>
                        <a:pt x="476921" y="584273"/>
                      </a:cubicBezTo>
                      <a:lnTo>
                        <a:pt x="484781" y="581653"/>
                      </a:lnTo>
                      <a:cubicBezTo>
                        <a:pt x="486528" y="579906"/>
                        <a:pt x="487903" y="577683"/>
                        <a:pt x="490021" y="576412"/>
                      </a:cubicBezTo>
                      <a:cubicBezTo>
                        <a:pt x="492389" y="574991"/>
                        <a:pt x="495928" y="575745"/>
                        <a:pt x="497881" y="573792"/>
                      </a:cubicBezTo>
                      <a:cubicBezTo>
                        <a:pt x="499834" y="571839"/>
                        <a:pt x="499160" y="568346"/>
                        <a:pt x="500501" y="565932"/>
                      </a:cubicBezTo>
                      <a:cubicBezTo>
                        <a:pt x="503559" y="560427"/>
                        <a:pt x="507488" y="555452"/>
                        <a:pt x="510981" y="550212"/>
                      </a:cubicBezTo>
                      <a:cubicBezTo>
                        <a:pt x="512728" y="547592"/>
                        <a:pt x="513602" y="544099"/>
                        <a:pt x="516222" y="542352"/>
                      </a:cubicBezTo>
                      <a:cubicBezTo>
                        <a:pt x="518842" y="540605"/>
                        <a:pt x="521623" y="539079"/>
                        <a:pt x="524082" y="537112"/>
                      </a:cubicBezTo>
                      <a:cubicBezTo>
                        <a:pt x="526011" y="535569"/>
                        <a:pt x="527346" y="533353"/>
                        <a:pt x="529322" y="531871"/>
                      </a:cubicBezTo>
                      <a:cubicBezTo>
                        <a:pt x="534360" y="528092"/>
                        <a:pt x="539802" y="524884"/>
                        <a:pt x="545042" y="521391"/>
                      </a:cubicBezTo>
                      <a:lnTo>
                        <a:pt x="552902" y="516151"/>
                      </a:lnTo>
                      <a:lnTo>
                        <a:pt x="560763" y="510911"/>
                      </a:lnTo>
                      <a:cubicBezTo>
                        <a:pt x="562510" y="508291"/>
                        <a:pt x="563987" y="505470"/>
                        <a:pt x="566003" y="503051"/>
                      </a:cubicBezTo>
                      <a:cubicBezTo>
                        <a:pt x="570142" y="498084"/>
                        <a:pt x="575834" y="492896"/>
                        <a:pt x="581723" y="489951"/>
                      </a:cubicBezTo>
                      <a:cubicBezTo>
                        <a:pt x="584193" y="488716"/>
                        <a:pt x="587169" y="488671"/>
                        <a:pt x="589583" y="487330"/>
                      </a:cubicBezTo>
                      <a:cubicBezTo>
                        <a:pt x="589590" y="487326"/>
                        <a:pt x="609230" y="474232"/>
                        <a:pt x="613164" y="471610"/>
                      </a:cubicBezTo>
                      <a:cubicBezTo>
                        <a:pt x="615784" y="469863"/>
                        <a:pt x="618037" y="467366"/>
                        <a:pt x="621024" y="466370"/>
                      </a:cubicBezTo>
                      <a:lnTo>
                        <a:pt x="628884" y="463750"/>
                      </a:lnTo>
                      <a:cubicBezTo>
                        <a:pt x="630631" y="461130"/>
                        <a:pt x="631454" y="457559"/>
                        <a:pt x="634124" y="455890"/>
                      </a:cubicBezTo>
                      <a:cubicBezTo>
                        <a:pt x="638808" y="452963"/>
                        <a:pt x="645248" y="453714"/>
                        <a:pt x="649844" y="450650"/>
                      </a:cubicBezTo>
                      <a:cubicBezTo>
                        <a:pt x="660003" y="443878"/>
                        <a:pt x="654717" y="446406"/>
                        <a:pt x="665565" y="442790"/>
                      </a:cubicBezTo>
                      <a:cubicBezTo>
                        <a:pt x="670805" y="439296"/>
                        <a:pt x="676832" y="436762"/>
                        <a:pt x="681285" y="432309"/>
                      </a:cubicBezTo>
                      <a:cubicBezTo>
                        <a:pt x="688068" y="425526"/>
                        <a:pt x="695463" y="417103"/>
                        <a:pt x="704866" y="413969"/>
                      </a:cubicBezTo>
                      <a:lnTo>
                        <a:pt x="720586" y="408729"/>
                      </a:lnTo>
                      <a:cubicBezTo>
                        <a:pt x="723206" y="407856"/>
                        <a:pt x="726148" y="407641"/>
                        <a:pt x="728446" y="406109"/>
                      </a:cubicBezTo>
                      <a:cubicBezTo>
                        <a:pt x="738604" y="399337"/>
                        <a:pt x="733319" y="401865"/>
                        <a:pt x="744167" y="398249"/>
                      </a:cubicBezTo>
                      <a:cubicBezTo>
                        <a:pt x="749041" y="393374"/>
                        <a:pt x="750655" y="391074"/>
                        <a:pt x="757267" y="387768"/>
                      </a:cubicBezTo>
                      <a:cubicBezTo>
                        <a:pt x="778962" y="376921"/>
                        <a:pt x="750461" y="394925"/>
                        <a:pt x="772987" y="379908"/>
                      </a:cubicBezTo>
                      <a:cubicBezTo>
                        <a:pt x="788004" y="357382"/>
                        <a:pt x="770000" y="385883"/>
                        <a:pt x="780847" y="364188"/>
                      </a:cubicBezTo>
                      <a:cubicBezTo>
                        <a:pt x="782255" y="361372"/>
                        <a:pt x="784808" y="359205"/>
                        <a:pt x="786087" y="356328"/>
                      </a:cubicBezTo>
                      <a:cubicBezTo>
                        <a:pt x="786090" y="356321"/>
                        <a:pt x="792637" y="336681"/>
                        <a:pt x="793948" y="332747"/>
                      </a:cubicBezTo>
                      <a:cubicBezTo>
                        <a:pt x="794821" y="330127"/>
                        <a:pt x="793948" y="325760"/>
                        <a:pt x="796568" y="324887"/>
                      </a:cubicBezTo>
                      <a:lnTo>
                        <a:pt x="804428" y="322267"/>
                      </a:lnTo>
                      <a:cubicBezTo>
                        <a:pt x="810541" y="323140"/>
                        <a:pt x="816611" y="325361"/>
                        <a:pt x="822768" y="324887"/>
                      </a:cubicBezTo>
                      <a:cubicBezTo>
                        <a:pt x="828275" y="324463"/>
                        <a:pt x="833249" y="321394"/>
                        <a:pt x="838489" y="319647"/>
                      </a:cubicBezTo>
                      <a:lnTo>
                        <a:pt x="846349" y="317027"/>
                      </a:lnTo>
                      <a:cubicBezTo>
                        <a:pt x="844157" y="295109"/>
                        <a:pt x="850766" y="293034"/>
                        <a:pt x="835869" y="285586"/>
                      </a:cubicBezTo>
                      <a:cubicBezTo>
                        <a:pt x="833399" y="284351"/>
                        <a:pt x="830628" y="283839"/>
                        <a:pt x="828008" y="282966"/>
                      </a:cubicBezTo>
                      <a:cubicBezTo>
                        <a:pt x="825388" y="280346"/>
                        <a:pt x="822423" y="278031"/>
                        <a:pt x="820148" y="275106"/>
                      </a:cubicBezTo>
                      <a:cubicBezTo>
                        <a:pt x="819014" y="273647"/>
                        <a:pt x="809917" y="257439"/>
                        <a:pt x="804428" y="254145"/>
                      </a:cubicBezTo>
                      <a:cubicBezTo>
                        <a:pt x="802060" y="252724"/>
                        <a:pt x="799038" y="252760"/>
                        <a:pt x="796568" y="251525"/>
                      </a:cubicBezTo>
                      <a:cubicBezTo>
                        <a:pt x="785819" y="246151"/>
                        <a:pt x="791588" y="247542"/>
                        <a:pt x="783467" y="241045"/>
                      </a:cubicBezTo>
                      <a:cubicBezTo>
                        <a:pt x="781008" y="239078"/>
                        <a:pt x="778227" y="237552"/>
                        <a:pt x="775607" y="235805"/>
                      </a:cubicBezTo>
                      <a:cubicBezTo>
                        <a:pt x="773860" y="230565"/>
                        <a:pt x="774963" y="223149"/>
                        <a:pt x="770367" y="220085"/>
                      </a:cubicBezTo>
                      <a:cubicBezTo>
                        <a:pt x="767747" y="218338"/>
                        <a:pt x="764966" y="216812"/>
                        <a:pt x="762507" y="214845"/>
                      </a:cubicBezTo>
                      <a:cubicBezTo>
                        <a:pt x="760578" y="213302"/>
                        <a:pt x="759385" y="210875"/>
                        <a:pt x="757267" y="209604"/>
                      </a:cubicBezTo>
                      <a:cubicBezTo>
                        <a:pt x="754899" y="208183"/>
                        <a:pt x="752027" y="207857"/>
                        <a:pt x="749407" y="206984"/>
                      </a:cubicBezTo>
                      <a:cubicBezTo>
                        <a:pt x="745040" y="202617"/>
                        <a:pt x="738259" y="199743"/>
                        <a:pt x="736306" y="193884"/>
                      </a:cubicBezTo>
                      <a:cubicBezTo>
                        <a:pt x="730070" y="175177"/>
                        <a:pt x="734130" y="182760"/>
                        <a:pt x="725826" y="170304"/>
                      </a:cubicBezTo>
                      <a:cubicBezTo>
                        <a:pt x="719542" y="151450"/>
                        <a:pt x="727168" y="175001"/>
                        <a:pt x="720586" y="151963"/>
                      </a:cubicBezTo>
                      <a:cubicBezTo>
                        <a:pt x="715215" y="133165"/>
                        <a:pt x="720673" y="157637"/>
                        <a:pt x="715346" y="131003"/>
                      </a:cubicBezTo>
                      <a:cubicBezTo>
                        <a:pt x="716219" y="124016"/>
                        <a:pt x="716113" y="116835"/>
                        <a:pt x="717966" y="110042"/>
                      </a:cubicBezTo>
                      <a:cubicBezTo>
                        <a:pt x="718794" y="107004"/>
                        <a:pt x="721190" y="104601"/>
                        <a:pt x="723206" y="102182"/>
                      </a:cubicBezTo>
                      <a:cubicBezTo>
                        <a:pt x="729083" y="95130"/>
                        <a:pt x="732588" y="94826"/>
                        <a:pt x="736306" y="86462"/>
                      </a:cubicBezTo>
                      <a:cubicBezTo>
                        <a:pt x="748779" y="58400"/>
                        <a:pt x="734928" y="80669"/>
                        <a:pt x="746787" y="62881"/>
                      </a:cubicBezTo>
                      <a:cubicBezTo>
                        <a:pt x="745914" y="56768"/>
                        <a:pt x="744813" y="50682"/>
                        <a:pt x="744167" y="44541"/>
                      </a:cubicBezTo>
                      <a:cubicBezTo>
                        <a:pt x="743066" y="34082"/>
                        <a:pt x="742852" y="23535"/>
                        <a:pt x="741547" y="13100"/>
                      </a:cubicBezTo>
                      <a:cubicBezTo>
                        <a:pt x="741100" y="9527"/>
                        <a:pt x="741176" y="5432"/>
                        <a:pt x="738926" y="2620"/>
                      </a:cubicBezTo>
                      <a:cubicBezTo>
                        <a:pt x="737201" y="464"/>
                        <a:pt x="733686" y="873"/>
                        <a:pt x="731066" y="0"/>
                      </a:cubicBezTo>
                      <a:cubicBezTo>
                        <a:pt x="728446" y="1747"/>
                        <a:pt x="725280" y="2870"/>
                        <a:pt x="723206" y="5240"/>
                      </a:cubicBezTo>
                      <a:cubicBezTo>
                        <a:pt x="719059" y="9979"/>
                        <a:pt x="716219" y="15720"/>
                        <a:pt x="712726" y="20960"/>
                      </a:cubicBezTo>
                      <a:lnTo>
                        <a:pt x="702246" y="36681"/>
                      </a:lnTo>
                      <a:cubicBezTo>
                        <a:pt x="700499" y="39301"/>
                        <a:pt x="699233" y="42315"/>
                        <a:pt x="697006" y="44541"/>
                      </a:cubicBezTo>
                      <a:cubicBezTo>
                        <a:pt x="689538" y="52007"/>
                        <a:pt x="693820" y="48411"/>
                        <a:pt x="683905" y="55021"/>
                      </a:cubicBezTo>
                      <a:cubicBezTo>
                        <a:pt x="682179" y="60199"/>
                        <a:pt x="680662" y="67047"/>
                        <a:pt x="676045" y="70741"/>
                      </a:cubicBezTo>
                      <a:cubicBezTo>
                        <a:pt x="673888" y="72466"/>
                        <a:pt x="670805" y="72488"/>
                        <a:pt x="668185" y="73361"/>
                      </a:cubicBezTo>
                      <a:cubicBezTo>
                        <a:pt x="659768" y="81779"/>
                        <a:pt x="666261" y="77083"/>
                        <a:pt x="652465" y="81222"/>
                      </a:cubicBezTo>
                      <a:cubicBezTo>
                        <a:pt x="647174" y="82809"/>
                        <a:pt x="636744" y="86462"/>
                        <a:pt x="636744" y="86462"/>
                      </a:cubicBezTo>
                      <a:cubicBezTo>
                        <a:pt x="633251" y="91702"/>
                        <a:pt x="632239" y="100190"/>
                        <a:pt x="626264" y="102182"/>
                      </a:cubicBezTo>
                      <a:cubicBezTo>
                        <a:pt x="600567" y="110748"/>
                        <a:pt x="616048" y="106963"/>
                        <a:pt x="579103" y="110042"/>
                      </a:cubicBezTo>
                      <a:cubicBezTo>
                        <a:pt x="578230" y="112662"/>
                        <a:pt x="577904" y="115534"/>
                        <a:pt x="576483" y="117902"/>
                      </a:cubicBezTo>
                      <a:cubicBezTo>
                        <a:pt x="575212" y="120020"/>
                        <a:pt x="573172" y="121600"/>
                        <a:pt x="571243" y="123143"/>
                      </a:cubicBezTo>
                      <a:cubicBezTo>
                        <a:pt x="563988" y="128947"/>
                        <a:pt x="563824" y="128236"/>
                        <a:pt x="555522" y="131003"/>
                      </a:cubicBezTo>
                      <a:cubicBezTo>
                        <a:pt x="544567" y="138306"/>
                        <a:pt x="539638" y="140108"/>
                        <a:pt x="531942" y="149343"/>
                      </a:cubicBezTo>
                      <a:cubicBezTo>
                        <a:pt x="529926" y="151762"/>
                        <a:pt x="529161" y="155236"/>
                        <a:pt x="526702" y="157203"/>
                      </a:cubicBezTo>
                      <a:cubicBezTo>
                        <a:pt x="524545" y="158928"/>
                        <a:pt x="521312" y="158588"/>
                        <a:pt x="518842" y="159823"/>
                      </a:cubicBezTo>
                      <a:cubicBezTo>
                        <a:pt x="498525" y="169981"/>
                        <a:pt x="522877" y="161098"/>
                        <a:pt x="503121" y="167683"/>
                      </a:cubicBezTo>
                      <a:cubicBezTo>
                        <a:pt x="496291" y="174514"/>
                        <a:pt x="490827" y="181691"/>
                        <a:pt x="482161" y="186024"/>
                      </a:cubicBezTo>
                      <a:cubicBezTo>
                        <a:pt x="479691" y="187259"/>
                        <a:pt x="476771" y="187409"/>
                        <a:pt x="474301" y="188644"/>
                      </a:cubicBezTo>
                      <a:cubicBezTo>
                        <a:pt x="471484" y="190052"/>
                        <a:pt x="469257" y="192476"/>
                        <a:pt x="466440" y="193884"/>
                      </a:cubicBezTo>
                      <a:cubicBezTo>
                        <a:pt x="463970" y="195119"/>
                        <a:pt x="461050" y="195269"/>
                        <a:pt x="458580" y="196504"/>
                      </a:cubicBezTo>
                      <a:cubicBezTo>
                        <a:pt x="455764" y="197912"/>
                        <a:pt x="453536" y="200336"/>
                        <a:pt x="450720" y="201744"/>
                      </a:cubicBezTo>
                      <a:cubicBezTo>
                        <a:pt x="429025" y="212591"/>
                        <a:pt x="457526" y="194587"/>
                        <a:pt x="435000" y="209604"/>
                      </a:cubicBezTo>
                      <a:cubicBezTo>
                        <a:pt x="432104" y="218294"/>
                        <a:pt x="440240" y="209167"/>
                        <a:pt x="437620" y="212224"/>
                      </a:cubicBez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PY"/>
                </a:p>
              </p:txBody>
            </p:sp>
            <p:sp>
              <p:nvSpPr>
                <p:cNvPr id="143" name="29 Forma libre">
                  <a:extLst>
                    <a:ext uri="{FF2B5EF4-FFF2-40B4-BE49-F238E27FC236}">
                      <a16:creationId xmlns:a16="http://schemas.microsoft.com/office/drawing/2014/main" id="{28300DDB-E714-465E-9A45-1D8F018CD974}"/>
                    </a:ext>
                  </a:extLst>
                </p:cNvPr>
                <p:cNvSpPr/>
                <p:nvPr/>
              </p:nvSpPr>
              <p:spPr>
                <a:xfrm>
                  <a:off x="5483225" y="4894263"/>
                  <a:ext cx="1200150" cy="903287"/>
                </a:xfrm>
                <a:custGeom>
                  <a:avLst/>
                  <a:gdLst>
                    <a:gd name="connsiteX0" fmla="*/ 154878 w 1200301"/>
                    <a:gd name="connsiteY0" fmla="*/ 406115 h 903926"/>
                    <a:gd name="connsiteX1" fmla="*/ 160118 w 1200301"/>
                    <a:gd name="connsiteY1" fmla="*/ 440176 h 903926"/>
                    <a:gd name="connsiteX2" fmla="*/ 162738 w 1200301"/>
                    <a:gd name="connsiteY2" fmla="*/ 476856 h 903926"/>
                    <a:gd name="connsiteX3" fmla="*/ 170599 w 1200301"/>
                    <a:gd name="connsiteY3" fmla="*/ 521397 h 903926"/>
                    <a:gd name="connsiteX4" fmla="*/ 173219 w 1200301"/>
                    <a:gd name="connsiteY4" fmla="*/ 529258 h 903926"/>
                    <a:gd name="connsiteX5" fmla="*/ 178459 w 1200301"/>
                    <a:gd name="connsiteY5" fmla="*/ 552838 h 903926"/>
                    <a:gd name="connsiteX6" fmla="*/ 178459 w 1200301"/>
                    <a:gd name="connsiteY6" fmla="*/ 592139 h 903926"/>
                    <a:gd name="connsiteX7" fmla="*/ 170599 w 1200301"/>
                    <a:gd name="connsiteY7" fmla="*/ 597379 h 903926"/>
                    <a:gd name="connsiteX8" fmla="*/ 162738 w 1200301"/>
                    <a:gd name="connsiteY8" fmla="*/ 610479 h 903926"/>
                    <a:gd name="connsiteX9" fmla="*/ 160118 w 1200301"/>
                    <a:gd name="connsiteY9" fmla="*/ 618340 h 903926"/>
                    <a:gd name="connsiteX10" fmla="*/ 152258 w 1200301"/>
                    <a:gd name="connsiteY10" fmla="*/ 623580 h 903926"/>
                    <a:gd name="connsiteX11" fmla="*/ 144398 w 1200301"/>
                    <a:gd name="connsiteY11" fmla="*/ 631440 h 903926"/>
                    <a:gd name="connsiteX12" fmla="*/ 128678 w 1200301"/>
                    <a:gd name="connsiteY12" fmla="*/ 641920 h 903926"/>
                    <a:gd name="connsiteX13" fmla="*/ 120818 w 1200301"/>
                    <a:gd name="connsiteY13" fmla="*/ 647160 h 903926"/>
                    <a:gd name="connsiteX14" fmla="*/ 115577 w 1200301"/>
                    <a:gd name="connsiteY14" fmla="*/ 652400 h 903926"/>
                    <a:gd name="connsiteX15" fmla="*/ 107717 w 1200301"/>
                    <a:gd name="connsiteY15" fmla="*/ 655020 h 903926"/>
                    <a:gd name="connsiteX16" fmla="*/ 105097 w 1200301"/>
                    <a:gd name="connsiteY16" fmla="*/ 681221 h 903926"/>
                    <a:gd name="connsiteX17" fmla="*/ 102477 w 1200301"/>
                    <a:gd name="connsiteY17" fmla="*/ 741482 h 903926"/>
                    <a:gd name="connsiteX18" fmla="*/ 99857 w 1200301"/>
                    <a:gd name="connsiteY18" fmla="*/ 749342 h 903926"/>
                    <a:gd name="connsiteX19" fmla="*/ 78897 w 1200301"/>
                    <a:gd name="connsiteY19" fmla="*/ 759823 h 903926"/>
                    <a:gd name="connsiteX20" fmla="*/ 71036 w 1200301"/>
                    <a:gd name="connsiteY20" fmla="*/ 762443 h 903926"/>
                    <a:gd name="connsiteX21" fmla="*/ 55316 w 1200301"/>
                    <a:gd name="connsiteY21" fmla="*/ 772923 h 903926"/>
                    <a:gd name="connsiteX22" fmla="*/ 39596 w 1200301"/>
                    <a:gd name="connsiteY22" fmla="*/ 778163 h 903926"/>
                    <a:gd name="connsiteX23" fmla="*/ 31736 w 1200301"/>
                    <a:gd name="connsiteY23" fmla="*/ 780783 h 903926"/>
                    <a:gd name="connsiteX24" fmla="*/ 16015 w 1200301"/>
                    <a:gd name="connsiteY24" fmla="*/ 791263 h 903926"/>
                    <a:gd name="connsiteX25" fmla="*/ 8155 w 1200301"/>
                    <a:gd name="connsiteY25" fmla="*/ 796503 h 903926"/>
                    <a:gd name="connsiteX26" fmla="*/ 2915 w 1200301"/>
                    <a:gd name="connsiteY26" fmla="*/ 801744 h 903926"/>
                    <a:gd name="connsiteX27" fmla="*/ 295 w 1200301"/>
                    <a:gd name="connsiteY27" fmla="*/ 809604 h 903926"/>
                    <a:gd name="connsiteX28" fmla="*/ 8155 w 1200301"/>
                    <a:gd name="connsiteY28" fmla="*/ 812224 h 903926"/>
                    <a:gd name="connsiteX29" fmla="*/ 16015 w 1200301"/>
                    <a:gd name="connsiteY29" fmla="*/ 817464 h 903926"/>
                    <a:gd name="connsiteX30" fmla="*/ 31736 w 1200301"/>
                    <a:gd name="connsiteY30" fmla="*/ 822704 h 903926"/>
                    <a:gd name="connsiteX31" fmla="*/ 63176 w 1200301"/>
                    <a:gd name="connsiteY31" fmla="*/ 838424 h 903926"/>
                    <a:gd name="connsiteX32" fmla="*/ 71036 w 1200301"/>
                    <a:gd name="connsiteY32" fmla="*/ 841044 h 903926"/>
                    <a:gd name="connsiteX33" fmla="*/ 84137 w 1200301"/>
                    <a:gd name="connsiteY33" fmla="*/ 838424 h 903926"/>
                    <a:gd name="connsiteX34" fmla="*/ 86757 w 1200301"/>
                    <a:gd name="connsiteY34" fmla="*/ 830564 h 903926"/>
                    <a:gd name="connsiteX35" fmla="*/ 89377 w 1200301"/>
                    <a:gd name="connsiteY35" fmla="*/ 820084 h 903926"/>
                    <a:gd name="connsiteX36" fmla="*/ 97237 w 1200301"/>
                    <a:gd name="connsiteY36" fmla="*/ 812224 h 903926"/>
                    <a:gd name="connsiteX37" fmla="*/ 112957 w 1200301"/>
                    <a:gd name="connsiteY37" fmla="*/ 804364 h 903926"/>
                    <a:gd name="connsiteX38" fmla="*/ 126058 w 1200301"/>
                    <a:gd name="connsiteY38" fmla="*/ 806984 h 903926"/>
                    <a:gd name="connsiteX39" fmla="*/ 144398 w 1200301"/>
                    <a:gd name="connsiteY39" fmla="*/ 809604 h 903926"/>
                    <a:gd name="connsiteX40" fmla="*/ 160118 w 1200301"/>
                    <a:gd name="connsiteY40" fmla="*/ 814844 h 903926"/>
                    <a:gd name="connsiteX41" fmla="*/ 165359 w 1200301"/>
                    <a:gd name="connsiteY41" fmla="*/ 822704 h 903926"/>
                    <a:gd name="connsiteX42" fmla="*/ 181079 w 1200301"/>
                    <a:gd name="connsiteY42" fmla="*/ 838424 h 903926"/>
                    <a:gd name="connsiteX43" fmla="*/ 191559 w 1200301"/>
                    <a:gd name="connsiteY43" fmla="*/ 854145 h 903926"/>
                    <a:gd name="connsiteX44" fmla="*/ 196799 w 1200301"/>
                    <a:gd name="connsiteY44" fmla="*/ 862005 h 903926"/>
                    <a:gd name="connsiteX45" fmla="*/ 204659 w 1200301"/>
                    <a:gd name="connsiteY45" fmla="*/ 869865 h 903926"/>
                    <a:gd name="connsiteX46" fmla="*/ 220380 w 1200301"/>
                    <a:gd name="connsiteY46" fmla="*/ 882965 h 903926"/>
                    <a:gd name="connsiteX47" fmla="*/ 225620 w 1200301"/>
                    <a:gd name="connsiteY47" fmla="*/ 890826 h 903926"/>
                    <a:gd name="connsiteX48" fmla="*/ 241340 w 1200301"/>
                    <a:gd name="connsiteY48" fmla="*/ 898686 h 903926"/>
                    <a:gd name="connsiteX49" fmla="*/ 249200 w 1200301"/>
                    <a:gd name="connsiteY49" fmla="*/ 903926 h 903926"/>
                    <a:gd name="connsiteX50" fmla="*/ 257061 w 1200301"/>
                    <a:gd name="connsiteY50" fmla="*/ 901306 h 903926"/>
                    <a:gd name="connsiteX51" fmla="*/ 275401 w 1200301"/>
                    <a:gd name="connsiteY51" fmla="*/ 880345 h 903926"/>
                    <a:gd name="connsiteX52" fmla="*/ 278021 w 1200301"/>
                    <a:gd name="connsiteY52" fmla="*/ 872485 h 903926"/>
                    <a:gd name="connsiteX53" fmla="*/ 285881 w 1200301"/>
                    <a:gd name="connsiteY53" fmla="*/ 838424 h 903926"/>
                    <a:gd name="connsiteX54" fmla="*/ 293741 w 1200301"/>
                    <a:gd name="connsiteY54" fmla="*/ 835804 h 903926"/>
                    <a:gd name="connsiteX55" fmla="*/ 309462 w 1200301"/>
                    <a:gd name="connsiteY55" fmla="*/ 825324 h 903926"/>
                    <a:gd name="connsiteX56" fmla="*/ 317322 w 1200301"/>
                    <a:gd name="connsiteY56" fmla="*/ 820084 h 903926"/>
                    <a:gd name="connsiteX57" fmla="*/ 319942 w 1200301"/>
                    <a:gd name="connsiteY57" fmla="*/ 791263 h 903926"/>
                    <a:gd name="connsiteX58" fmla="*/ 322562 w 1200301"/>
                    <a:gd name="connsiteY58" fmla="*/ 778163 h 903926"/>
                    <a:gd name="connsiteX59" fmla="*/ 335662 w 1200301"/>
                    <a:gd name="connsiteY59" fmla="*/ 775543 h 903926"/>
                    <a:gd name="connsiteX60" fmla="*/ 374963 w 1200301"/>
                    <a:gd name="connsiteY60" fmla="*/ 770303 h 903926"/>
                    <a:gd name="connsiteX61" fmla="*/ 382823 w 1200301"/>
                    <a:gd name="connsiteY61" fmla="*/ 765063 h 903926"/>
                    <a:gd name="connsiteX62" fmla="*/ 390683 w 1200301"/>
                    <a:gd name="connsiteY62" fmla="*/ 757203 h 903926"/>
                    <a:gd name="connsiteX63" fmla="*/ 398544 w 1200301"/>
                    <a:gd name="connsiteY63" fmla="*/ 754583 h 903926"/>
                    <a:gd name="connsiteX64" fmla="*/ 406404 w 1200301"/>
                    <a:gd name="connsiteY64" fmla="*/ 749342 h 903926"/>
                    <a:gd name="connsiteX65" fmla="*/ 414264 w 1200301"/>
                    <a:gd name="connsiteY65" fmla="*/ 746722 h 903926"/>
                    <a:gd name="connsiteX66" fmla="*/ 419504 w 1200301"/>
                    <a:gd name="connsiteY66" fmla="*/ 738862 h 903926"/>
                    <a:gd name="connsiteX67" fmla="*/ 427364 w 1200301"/>
                    <a:gd name="connsiteY67" fmla="*/ 733622 h 903926"/>
                    <a:gd name="connsiteX68" fmla="*/ 445705 w 1200301"/>
                    <a:gd name="connsiteY68" fmla="*/ 736242 h 903926"/>
                    <a:gd name="connsiteX69" fmla="*/ 453565 w 1200301"/>
                    <a:gd name="connsiteY69" fmla="*/ 738862 h 903926"/>
                    <a:gd name="connsiteX70" fmla="*/ 464045 w 1200301"/>
                    <a:gd name="connsiteY70" fmla="*/ 741482 h 903926"/>
                    <a:gd name="connsiteX71" fmla="*/ 479765 w 1200301"/>
                    <a:gd name="connsiteY71" fmla="*/ 746722 h 903926"/>
                    <a:gd name="connsiteX72" fmla="*/ 490246 w 1200301"/>
                    <a:gd name="connsiteY72" fmla="*/ 749342 h 903926"/>
                    <a:gd name="connsiteX73" fmla="*/ 498106 w 1200301"/>
                    <a:gd name="connsiteY73" fmla="*/ 751962 h 903926"/>
                    <a:gd name="connsiteX74" fmla="*/ 521686 w 1200301"/>
                    <a:gd name="connsiteY74" fmla="*/ 754583 h 903926"/>
                    <a:gd name="connsiteX75" fmla="*/ 537407 w 1200301"/>
                    <a:gd name="connsiteY75" fmla="*/ 759823 h 903926"/>
                    <a:gd name="connsiteX76" fmla="*/ 553127 w 1200301"/>
                    <a:gd name="connsiteY76" fmla="*/ 770303 h 903926"/>
                    <a:gd name="connsiteX77" fmla="*/ 568847 w 1200301"/>
                    <a:gd name="connsiteY77" fmla="*/ 775543 h 903926"/>
                    <a:gd name="connsiteX78" fmla="*/ 576708 w 1200301"/>
                    <a:gd name="connsiteY78" fmla="*/ 780783 h 903926"/>
                    <a:gd name="connsiteX79" fmla="*/ 592428 w 1200301"/>
                    <a:gd name="connsiteY79" fmla="*/ 783403 h 903926"/>
                    <a:gd name="connsiteX80" fmla="*/ 608148 w 1200301"/>
                    <a:gd name="connsiteY80" fmla="*/ 788643 h 903926"/>
                    <a:gd name="connsiteX81" fmla="*/ 621249 w 1200301"/>
                    <a:gd name="connsiteY81" fmla="*/ 791263 h 903926"/>
                    <a:gd name="connsiteX82" fmla="*/ 647449 w 1200301"/>
                    <a:gd name="connsiteY82" fmla="*/ 783403 h 903926"/>
                    <a:gd name="connsiteX83" fmla="*/ 655309 w 1200301"/>
                    <a:gd name="connsiteY83" fmla="*/ 778163 h 903926"/>
                    <a:gd name="connsiteX84" fmla="*/ 665789 w 1200301"/>
                    <a:gd name="connsiteY84" fmla="*/ 765063 h 903926"/>
                    <a:gd name="connsiteX85" fmla="*/ 668410 w 1200301"/>
                    <a:gd name="connsiteY85" fmla="*/ 757203 h 903926"/>
                    <a:gd name="connsiteX86" fmla="*/ 673650 w 1200301"/>
                    <a:gd name="connsiteY86" fmla="*/ 751962 h 903926"/>
                    <a:gd name="connsiteX87" fmla="*/ 678890 w 1200301"/>
                    <a:gd name="connsiteY87" fmla="*/ 733622 h 903926"/>
                    <a:gd name="connsiteX88" fmla="*/ 681510 w 1200301"/>
                    <a:gd name="connsiteY88" fmla="*/ 710042 h 903926"/>
                    <a:gd name="connsiteX89" fmla="*/ 684130 w 1200301"/>
                    <a:gd name="connsiteY89" fmla="*/ 699561 h 903926"/>
                    <a:gd name="connsiteX90" fmla="*/ 689370 w 1200301"/>
                    <a:gd name="connsiteY90" fmla="*/ 683841 h 903926"/>
                    <a:gd name="connsiteX91" fmla="*/ 684130 w 1200301"/>
                    <a:gd name="connsiteY91" fmla="*/ 668121 h 903926"/>
                    <a:gd name="connsiteX92" fmla="*/ 676270 w 1200301"/>
                    <a:gd name="connsiteY92" fmla="*/ 652400 h 903926"/>
                    <a:gd name="connsiteX93" fmla="*/ 678890 w 1200301"/>
                    <a:gd name="connsiteY93" fmla="*/ 644540 h 903926"/>
                    <a:gd name="connsiteX94" fmla="*/ 681510 w 1200301"/>
                    <a:gd name="connsiteY94" fmla="*/ 628820 h 903926"/>
                    <a:gd name="connsiteX95" fmla="*/ 689370 w 1200301"/>
                    <a:gd name="connsiteY95" fmla="*/ 623580 h 903926"/>
                    <a:gd name="connsiteX96" fmla="*/ 699850 w 1200301"/>
                    <a:gd name="connsiteY96" fmla="*/ 610479 h 903926"/>
                    <a:gd name="connsiteX97" fmla="*/ 707710 w 1200301"/>
                    <a:gd name="connsiteY97" fmla="*/ 605239 h 903926"/>
                    <a:gd name="connsiteX98" fmla="*/ 712951 w 1200301"/>
                    <a:gd name="connsiteY98" fmla="*/ 597379 h 903926"/>
                    <a:gd name="connsiteX99" fmla="*/ 715571 w 1200301"/>
                    <a:gd name="connsiteY99" fmla="*/ 589519 h 903926"/>
                    <a:gd name="connsiteX100" fmla="*/ 723431 w 1200301"/>
                    <a:gd name="connsiteY100" fmla="*/ 581659 h 903926"/>
                    <a:gd name="connsiteX101" fmla="*/ 731291 w 1200301"/>
                    <a:gd name="connsiteY101" fmla="*/ 584279 h 903926"/>
                    <a:gd name="connsiteX102" fmla="*/ 754871 w 1200301"/>
                    <a:gd name="connsiteY102" fmla="*/ 579039 h 903926"/>
                    <a:gd name="connsiteX103" fmla="*/ 760112 w 1200301"/>
                    <a:gd name="connsiteY103" fmla="*/ 573799 h 903926"/>
                    <a:gd name="connsiteX104" fmla="*/ 762732 w 1200301"/>
                    <a:gd name="connsiteY104" fmla="*/ 565938 h 903926"/>
                    <a:gd name="connsiteX105" fmla="*/ 770592 w 1200301"/>
                    <a:gd name="connsiteY105" fmla="*/ 560698 h 903926"/>
                    <a:gd name="connsiteX106" fmla="*/ 778452 w 1200301"/>
                    <a:gd name="connsiteY106" fmla="*/ 552838 h 903926"/>
                    <a:gd name="connsiteX107" fmla="*/ 783692 w 1200301"/>
                    <a:gd name="connsiteY107" fmla="*/ 544978 h 903926"/>
                    <a:gd name="connsiteX108" fmla="*/ 799412 w 1200301"/>
                    <a:gd name="connsiteY108" fmla="*/ 534498 h 903926"/>
                    <a:gd name="connsiteX109" fmla="*/ 815133 w 1200301"/>
                    <a:gd name="connsiteY109" fmla="*/ 524018 h 903926"/>
                    <a:gd name="connsiteX110" fmla="*/ 822993 w 1200301"/>
                    <a:gd name="connsiteY110" fmla="*/ 518777 h 903926"/>
                    <a:gd name="connsiteX111" fmla="*/ 828233 w 1200301"/>
                    <a:gd name="connsiteY111" fmla="*/ 510917 h 903926"/>
                    <a:gd name="connsiteX112" fmla="*/ 843953 w 1200301"/>
                    <a:gd name="connsiteY112" fmla="*/ 521397 h 903926"/>
                    <a:gd name="connsiteX113" fmla="*/ 893734 w 1200301"/>
                    <a:gd name="connsiteY113" fmla="*/ 518777 h 903926"/>
                    <a:gd name="connsiteX114" fmla="*/ 922555 w 1200301"/>
                    <a:gd name="connsiteY114" fmla="*/ 513537 h 903926"/>
                    <a:gd name="connsiteX115" fmla="*/ 925175 w 1200301"/>
                    <a:gd name="connsiteY115" fmla="*/ 505677 h 903926"/>
                    <a:gd name="connsiteX116" fmla="*/ 919935 w 1200301"/>
                    <a:gd name="connsiteY116" fmla="*/ 487337 h 903926"/>
                    <a:gd name="connsiteX117" fmla="*/ 925175 w 1200301"/>
                    <a:gd name="connsiteY117" fmla="*/ 471616 h 903926"/>
                    <a:gd name="connsiteX118" fmla="*/ 948756 w 1200301"/>
                    <a:gd name="connsiteY118" fmla="*/ 450656 h 903926"/>
                    <a:gd name="connsiteX119" fmla="*/ 956616 w 1200301"/>
                    <a:gd name="connsiteY119" fmla="*/ 448036 h 903926"/>
                    <a:gd name="connsiteX120" fmla="*/ 980196 w 1200301"/>
                    <a:gd name="connsiteY120" fmla="*/ 434936 h 903926"/>
                    <a:gd name="connsiteX121" fmla="*/ 988057 w 1200301"/>
                    <a:gd name="connsiteY121" fmla="*/ 429695 h 903926"/>
                    <a:gd name="connsiteX122" fmla="*/ 1011637 w 1200301"/>
                    <a:gd name="connsiteY122" fmla="*/ 419215 h 903926"/>
                    <a:gd name="connsiteX123" fmla="*/ 1024737 w 1200301"/>
                    <a:gd name="connsiteY123" fmla="*/ 403495 h 903926"/>
                    <a:gd name="connsiteX124" fmla="*/ 1032598 w 1200301"/>
                    <a:gd name="connsiteY124" fmla="*/ 398255 h 903926"/>
                    <a:gd name="connsiteX125" fmla="*/ 1037838 w 1200301"/>
                    <a:gd name="connsiteY125" fmla="*/ 390395 h 903926"/>
                    <a:gd name="connsiteX126" fmla="*/ 1035218 w 1200301"/>
                    <a:gd name="connsiteY126" fmla="*/ 382534 h 903926"/>
                    <a:gd name="connsiteX127" fmla="*/ 1037838 w 1200301"/>
                    <a:gd name="connsiteY127" fmla="*/ 374674 h 903926"/>
                    <a:gd name="connsiteX128" fmla="*/ 1035218 w 1200301"/>
                    <a:gd name="connsiteY128" fmla="*/ 366814 h 903926"/>
                    <a:gd name="connsiteX129" fmla="*/ 1048318 w 1200301"/>
                    <a:gd name="connsiteY129" fmla="*/ 353714 h 903926"/>
                    <a:gd name="connsiteX130" fmla="*/ 1053558 w 1200301"/>
                    <a:gd name="connsiteY130" fmla="*/ 345854 h 903926"/>
                    <a:gd name="connsiteX131" fmla="*/ 1090239 w 1200301"/>
                    <a:gd name="connsiteY131" fmla="*/ 337993 h 903926"/>
                    <a:gd name="connsiteX132" fmla="*/ 1098099 w 1200301"/>
                    <a:gd name="connsiteY132" fmla="*/ 340613 h 903926"/>
                    <a:gd name="connsiteX133" fmla="*/ 1113819 w 1200301"/>
                    <a:gd name="connsiteY133" fmla="*/ 332753 h 903926"/>
                    <a:gd name="connsiteX134" fmla="*/ 1116439 w 1200301"/>
                    <a:gd name="connsiteY134" fmla="*/ 322273 h 903926"/>
                    <a:gd name="connsiteX135" fmla="*/ 1121679 w 1200301"/>
                    <a:gd name="connsiteY135" fmla="*/ 303933 h 903926"/>
                    <a:gd name="connsiteX136" fmla="*/ 1119059 w 1200301"/>
                    <a:gd name="connsiteY136" fmla="*/ 272492 h 903926"/>
                    <a:gd name="connsiteX137" fmla="*/ 1124300 w 1200301"/>
                    <a:gd name="connsiteY137" fmla="*/ 267252 h 903926"/>
                    <a:gd name="connsiteX138" fmla="*/ 1129540 w 1200301"/>
                    <a:gd name="connsiteY138" fmla="*/ 259392 h 903926"/>
                    <a:gd name="connsiteX139" fmla="*/ 1142640 w 1200301"/>
                    <a:gd name="connsiteY139" fmla="*/ 235811 h 903926"/>
                    <a:gd name="connsiteX140" fmla="*/ 1155740 w 1200301"/>
                    <a:gd name="connsiteY140" fmla="*/ 212231 h 903926"/>
                    <a:gd name="connsiteX141" fmla="*/ 1160980 w 1200301"/>
                    <a:gd name="connsiteY141" fmla="*/ 204371 h 903926"/>
                    <a:gd name="connsiteX142" fmla="*/ 1163600 w 1200301"/>
                    <a:gd name="connsiteY142" fmla="*/ 196510 h 903926"/>
                    <a:gd name="connsiteX143" fmla="*/ 1168841 w 1200301"/>
                    <a:gd name="connsiteY143" fmla="*/ 191270 h 903926"/>
                    <a:gd name="connsiteX144" fmla="*/ 1171461 w 1200301"/>
                    <a:gd name="connsiteY144" fmla="*/ 162450 h 903926"/>
                    <a:gd name="connsiteX145" fmla="*/ 1181941 w 1200301"/>
                    <a:gd name="connsiteY145" fmla="*/ 138869 h 903926"/>
                    <a:gd name="connsiteX146" fmla="*/ 1189801 w 1200301"/>
                    <a:gd name="connsiteY146" fmla="*/ 123149 h 903926"/>
                    <a:gd name="connsiteX147" fmla="*/ 1192421 w 1200301"/>
                    <a:gd name="connsiteY147" fmla="*/ 99568 h 903926"/>
                    <a:gd name="connsiteX148" fmla="*/ 1197661 w 1200301"/>
                    <a:gd name="connsiteY148" fmla="*/ 83848 h 903926"/>
                    <a:gd name="connsiteX149" fmla="*/ 1181941 w 1200301"/>
                    <a:gd name="connsiteY149" fmla="*/ 78608 h 903926"/>
                    <a:gd name="connsiteX150" fmla="*/ 1174081 w 1200301"/>
                    <a:gd name="connsiteY150" fmla="*/ 81228 h 903926"/>
                    <a:gd name="connsiteX151" fmla="*/ 1140020 w 1200301"/>
                    <a:gd name="connsiteY151" fmla="*/ 75988 h 903926"/>
                    <a:gd name="connsiteX152" fmla="*/ 1124300 w 1200301"/>
                    <a:gd name="connsiteY152" fmla="*/ 70748 h 903926"/>
                    <a:gd name="connsiteX153" fmla="*/ 1092859 w 1200301"/>
                    <a:gd name="connsiteY153" fmla="*/ 68128 h 903926"/>
                    <a:gd name="connsiteX154" fmla="*/ 1069278 w 1200301"/>
                    <a:gd name="connsiteY154" fmla="*/ 60267 h 903926"/>
                    <a:gd name="connsiteX155" fmla="*/ 1061418 w 1200301"/>
                    <a:gd name="connsiteY155" fmla="*/ 57647 h 903926"/>
                    <a:gd name="connsiteX156" fmla="*/ 1043078 w 1200301"/>
                    <a:gd name="connsiteY156" fmla="*/ 60267 h 903926"/>
                    <a:gd name="connsiteX157" fmla="*/ 1024737 w 1200301"/>
                    <a:gd name="connsiteY157" fmla="*/ 65507 h 903926"/>
                    <a:gd name="connsiteX158" fmla="*/ 1009017 w 1200301"/>
                    <a:gd name="connsiteY158" fmla="*/ 73368 h 903926"/>
                    <a:gd name="connsiteX159" fmla="*/ 993297 w 1200301"/>
                    <a:gd name="connsiteY159" fmla="*/ 81228 h 903926"/>
                    <a:gd name="connsiteX160" fmla="*/ 901595 w 1200301"/>
                    <a:gd name="connsiteY160" fmla="*/ 75988 h 903926"/>
                    <a:gd name="connsiteX161" fmla="*/ 857054 w 1200301"/>
                    <a:gd name="connsiteY161" fmla="*/ 78608 h 903926"/>
                    <a:gd name="connsiteX162" fmla="*/ 838713 w 1200301"/>
                    <a:gd name="connsiteY162" fmla="*/ 65507 h 903926"/>
                    <a:gd name="connsiteX163" fmla="*/ 841333 w 1200301"/>
                    <a:gd name="connsiteY163" fmla="*/ 44547 h 903926"/>
                    <a:gd name="connsiteX164" fmla="*/ 849194 w 1200301"/>
                    <a:gd name="connsiteY164" fmla="*/ 20967 h 903926"/>
                    <a:gd name="connsiteX165" fmla="*/ 854434 w 1200301"/>
                    <a:gd name="connsiteY165" fmla="*/ 2626 h 903926"/>
                    <a:gd name="connsiteX166" fmla="*/ 846573 w 1200301"/>
                    <a:gd name="connsiteY166" fmla="*/ 6 h 903926"/>
                    <a:gd name="connsiteX167" fmla="*/ 815133 w 1200301"/>
                    <a:gd name="connsiteY167" fmla="*/ 2626 h 903926"/>
                    <a:gd name="connsiteX168" fmla="*/ 809893 w 1200301"/>
                    <a:gd name="connsiteY168" fmla="*/ 10486 h 903926"/>
                    <a:gd name="connsiteX169" fmla="*/ 802032 w 1200301"/>
                    <a:gd name="connsiteY169" fmla="*/ 26207 h 903926"/>
                    <a:gd name="connsiteX170" fmla="*/ 799412 w 1200301"/>
                    <a:gd name="connsiteY170" fmla="*/ 34067 h 903926"/>
                    <a:gd name="connsiteX171" fmla="*/ 783692 w 1200301"/>
                    <a:gd name="connsiteY171" fmla="*/ 44547 h 903926"/>
                    <a:gd name="connsiteX172" fmla="*/ 775832 w 1200301"/>
                    <a:gd name="connsiteY172" fmla="*/ 49787 h 903926"/>
                    <a:gd name="connsiteX173" fmla="*/ 767972 w 1200301"/>
                    <a:gd name="connsiteY173" fmla="*/ 55027 h 903926"/>
                    <a:gd name="connsiteX174" fmla="*/ 754871 w 1200301"/>
                    <a:gd name="connsiteY174" fmla="*/ 68128 h 903926"/>
                    <a:gd name="connsiteX175" fmla="*/ 731291 w 1200301"/>
                    <a:gd name="connsiteY175" fmla="*/ 86468 h 903926"/>
                    <a:gd name="connsiteX176" fmla="*/ 707710 w 1200301"/>
                    <a:gd name="connsiteY176" fmla="*/ 94328 h 903926"/>
                    <a:gd name="connsiteX177" fmla="*/ 699850 w 1200301"/>
                    <a:gd name="connsiteY177" fmla="*/ 96948 h 903926"/>
                    <a:gd name="connsiteX178" fmla="*/ 684130 w 1200301"/>
                    <a:gd name="connsiteY178" fmla="*/ 107428 h 903926"/>
                    <a:gd name="connsiteX179" fmla="*/ 678890 w 1200301"/>
                    <a:gd name="connsiteY179" fmla="*/ 112669 h 903926"/>
                    <a:gd name="connsiteX180" fmla="*/ 663169 w 1200301"/>
                    <a:gd name="connsiteY180" fmla="*/ 117909 h 903926"/>
                    <a:gd name="connsiteX181" fmla="*/ 655309 w 1200301"/>
                    <a:gd name="connsiteY181" fmla="*/ 120529 h 903926"/>
                    <a:gd name="connsiteX182" fmla="*/ 647449 w 1200301"/>
                    <a:gd name="connsiteY182" fmla="*/ 125769 h 903926"/>
                    <a:gd name="connsiteX183" fmla="*/ 631729 w 1200301"/>
                    <a:gd name="connsiteY183" fmla="*/ 131009 h 903926"/>
                    <a:gd name="connsiteX184" fmla="*/ 623869 w 1200301"/>
                    <a:gd name="connsiteY184" fmla="*/ 136249 h 903926"/>
                    <a:gd name="connsiteX185" fmla="*/ 610768 w 1200301"/>
                    <a:gd name="connsiteY185" fmla="*/ 149349 h 903926"/>
                    <a:gd name="connsiteX186" fmla="*/ 597668 w 1200301"/>
                    <a:gd name="connsiteY186" fmla="*/ 159830 h 903926"/>
                    <a:gd name="connsiteX187" fmla="*/ 581948 w 1200301"/>
                    <a:gd name="connsiteY187" fmla="*/ 172930 h 903926"/>
                    <a:gd name="connsiteX188" fmla="*/ 579328 w 1200301"/>
                    <a:gd name="connsiteY188" fmla="*/ 180790 h 903926"/>
                    <a:gd name="connsiteX189" fmla="*/ 566227 w 1200301"/>
                    <a:gd name="connsiteY189" fmla="*/ 191270 h 903926"/>
                    <a:gd name="connsiteX190" fmla="*/ 545267 w 1200301"/>
                    <a:gd name="connsiteY190" fmla="*/ 209611 h 903926"/>
                    <a:gd name="connsiteX191" fmla="*/ 524306 w 1200301"/>
                    <a:gd name="connsiteY191" fmla="*/ 227951 h 903926"/>
                    <a:gd name="connsiteX192" fmla="*/ 516446 w 1200301"/>
                    <a:gd name="connsiteY192" fmla="*/ 233191 h 903926"/>
                    <a:gd name="connsiteX193" fmla="*/ 513826 w 1200301"/>
                    <a:gd name="connsiteY193" fmla="*/ 241051 h 903926"/>
                    <a:gd name="connsiteX194" fmla="*/ 508586 w 1200301"/>
                    <a:gd name="connsiteY194" fmla="*/ 248911 h 903926"/>
                    <a:gd name="connsiteX195" fmla="*/ 505966 w 1200301"/>
                    <a:gd name="connsiteY195" fmla="*/ 264632 h 903926"/>
                    <a:gd name="connsiteX196" fmla="*/ 485006 w 1200301"/>
                    <a:gd name="connsiteY196" fmla="*/ 262012 h 903926"/>
                    <a:gd name="connsiteX197" fmla="*/ 456185 w 1200301"/>
                    <a:gd name="connsiteY197" fmla="*/ 259392 h 903926"/>
                    <a:gd name="connsiteX198" fmla="*/ 443085 w 1200301"/>
                    <a:gd name="connsiteY198" fmla="*/ 256772 h 903926"/>
                    <a:gd name="connsiteX199" fmla="*/ 427364 w 1200301"/>
                    <a:gd name="connsiteY199" fmla="*/ 264632 h 903926"/>
                    <a:gd name="connsiteX200" fmla="*/ 422124 w 1200301"/>
                    <a:gd name="connsiteY200" fmla="*/ 272492 h 903926"/>
                    <a:gd name="connsiteX201" fmla="*/ 403784 w 1200301"/>
                    <a:gd name="connsiteY201" fmla="*/ 296073 h 903926"/>
                    <a:gd name="connsiteX202" fmla="*/ 398544 w 1200301"/>
                    <a:gd name="connsiteY202" fmla="*/ 311793 h 903926"/>
                    <a:gd name="connsiteX203" fmla="*/ 393304 w 1200301"/>
                    <a:gd name="connsiteY203" fmla="*/ 319653 h 903926"/>
                    <a:gd name="connsiteX204" fmla="*/ 390683 w 1200301"/>
                    <a:gd name="connsiteY204" fmla="*/ 327513 h 903926"/>
                    <a:gd name="connsiteX205" fmla="*/ 382823 w 1200301"/>
                    <a:gd name="connsiteY205" fmla="*/ 332753 h 903926"/>
                    <a:gd name="connsiteX206" fmla="*/ 374963 w 1200301"/>
                    <a:gd name="connsiteY206" fmla="*/ 345854 h 903926"/>
                    <a:gd name="connsiteX207" fmla="*/ 367103 w 1200301"/>
                    <a:gd name="connsiteY207" fmla="*/ 348474 h 903926"/>
                    <a:gd name="connsiteX208" fmla="*/ 351383 w 1200301"/>
                    <a:gd name="connsiteY208" fmla="*/ 358954 h 903926"/>
                    <a:gd name="connsiteX209" fmla="*/ 346143 w 1200301"/>
                    <a:gd name="connsiteY209" fmla="*/ 366814 h 903926"/>
                    <a:gd name="connsiteX210" fmla="*/ 338282 w 1200301"/>
                    <a:gd name="connsiteY210" fmla="*/ 369434 h 903926"/>
                    <a:gd name="connsiteX211" fmla="*/ 296361 w 1200301"/>
                    <a:gd name="connsiteY211" fmla="*/ 374674 h 903926"/>
                    <a:gd name="connsiteX212" fmla="*/ 288501 w 1200301"/>
                    <a:gd name="connsiteY212" fmla="*/ 379914 h 903926"/>
                    <a:gd name="connsiteX213" fmla="*/ 278021 w 1200301"/>
                    <a:gd name="connsiteY213" fmla="*/ 382534 h 903926"/>
                    <a:gd name="connsiteX214" fmla="*/ 270161 w 1200301"/>
                    <a:gd name="connsiteY214" fmla="*/ 385154 h 903926"/>
                    <a:gd name="connsiteX215" fmla="*/ 251820 w 1200301"/>
                    <a:gd name="connsiteY215" fmla="*/ 390395 h 903926"/>
                    <a:gd name="connsiteX216" fmla="*/ 236100 w 1200301"/>
                    <a:gd name="connsiteY216" fmla="*/ 400875 h 903926"/>
                    <a:gd name="connsiteX217" fmla="*/ 228240 w 1200301"/>
                    <a:gd name="connsiteY217" fmla="*/ 403495 h 903926"/>
                    <a:gd name="connsiteX218" fmla="*/ 199419 w 1200301"/>
                    <a:gd name="connsiteY218" fmla="*/ 408735 h 903926"/>
                    <a:gd name="connsiteX219" fmla="*/ 191559 w 1200301"/>
                    <a:gd name="connsiteY219" fmla="*/ 411355 h 903926"/>
                    <a:gd name="connsiteX220" fmla="*/ 147018 w 1200301"/>
                    <a:gd name="connsiteY220" fmla="*/ 411355 h 903926"/>
                    <a:gd name="connsiteX221" fmla="*/ 154878 w 1200301"/>
                    <a:gd name="connsiteY221" fmla="*/ 406115 h 903926"/>
                    <a:gd name="connsiteX0" fmla="*/ 166784 w 1200301"/>
                    <a:gd name="connsiteY0" fmla="*/ 406115 h 903926"/>
                    <a:gd name="connsiteX1" fmla="*/ 160118 w 1200301"/>
                    <a:gd name="connsiteY1" fmla="*/ 440176 h 903926"/>
                    <a:gd name="connsiteX2" fmla="*/ 162738 w 1200301"/>
                    <a:gd name="connsiteY2" fmla="*/ 476856 h 903926"/>
                    <a:gd name="connsiteX3" fmla="*/ 170599 w 1200301"/>
                    <a:gd name="connsiteY3" fmla="*/ 521397 h 903926"/>
                    <a:gd name="connsiteX4" fmla="*/ 173219 w 1200301"/>
                    <a:gd name="connsiteY4" fmla="*/ 529258 h 903926"/>
                    <a:gd name="connsiteX5" fmla="*/ 178459 w 1200301"/>
                    <a:gd name="connsiteY5" fmla="*/ 552838 h 903926"/>
                    <a:gd name="connsiteX6" fmla="*/ 178459 w 1200301"/>
                    <a:gd name="connsiteY6" fmla="*/ 592139 h 903926"/>
                    <a:gd name="connsiteX7" fmla="*/ 170599 w 1200301"/>
                    <a:gd name="connsiteY7" fmla="*/ 597379 h 903926"/>
                    <a:gd name="connsiteX8" fmla="*/ 162738 w 1200301"/>
                    <a:gd name="connsiteY8" fmla="*/ 610479 h 903926"/>
                    <a:gd name="connsiteX9" fmla="*/ 160118 w 1200301"/>
                    <a:gd name="connsiteY9" fmla="*/ 618340 h 903926"/>
                    <a:gd name="connsiteX10" fmla="*/ 152258 w 1200301"/>
                    <a:gd name="connsiteY10" fmla="*/ 623580 h 903926"/>
                    <a:gd name="connsiteX11" fmla="*/ 144398 w 1200301"/>
                    <a:gd name="connsiteY11" fmla="*/ 631440 h 903926"/>
                    <a:gd name="connsiteX12" fmla="*/ 128678 w 1200301"/>
                    <a:gd name="connsiteY12" fmla="*/ 641920 h 903926"/>
                    <a:gd name="connsiteX13" fmla="*/ 120818 w 1200301"/>
                    <a:gd name="connsiteY13" fmla="*/ 647160 h 903926"/>
                    <a:gd name="connsiteX14" fmla="*/ 115577 w 1200301"/>
                    <a:gd name="connsiteY14" fmla="*/ 652400 h 903926"/>
                    <a:gd name="connsiteX15" fmla="*/ 107717 w 1200301"/>
                    <a:gd name="connsiteY15" fmla="*/ 655020 h 903926"/>
                    <a:gd name="connsiteX16" fmla="*/ 105097 w 1200301"/>
                    <a:gd name="connsiteY16" fmla="*/ 681221 h 903926"/>
                    <a:gd name="connsiteX17" fmla="*/ 102477 w 1200301"/>
                    <a:gd name="connsiteY17" fmla="*/ 741482 h 903926"/>
                    <a:gd name="connsiteX18" fmla="*/ 99857 w 1200301"/>
                    <a:gd name="connsiteY18" fmla="*/ 749342 h 903926"/>
                    <a:gd name="connsiteX19" fmla="*/ 78897 w 1200301"/>
                    <a:gd name="connsiteY19" fmla="*/ 759823 h 903926"/>
                    <a:gd name="connsiteX20" fmla="*/ 71036 w 1200301"/>
                    <a:gd name="connsiteY20" fmla="*/ 762443 h 903926"/>
                    <a:gd name="connsiteX21" fmla="*/ 55316 w 1200301"/>
                    <a:gd name="connsiteY21" fmla="*/ 772923 h 903926"/>
                    <a:gd name="connsiteX22" fmla="*/ 39596 w 1200301"/>
                    <a:gd name="connsiteY22" fmla="*/ 778163 h 903926"/>
                    <a:gd name="connsiteX23" fmla="*/ 31736 w 1200301"/>
                    <a:gd name="connsiteY23" fmla="*/ 780783 h 903926"/>
                    <a:gd name="connsiteX24" fmla="*/ 16015 w 1200301"/>
                    <a:gd name="connsiteY24" fmla="*/ 791263 h 903926"/>
                    <a:gd name="connsiteX25" fmla="*/ 8155 w 1200301"/>
                    <a:gd name="connsiteY25" fmla="*/ 796503 h 903926"/>
                    <a:gd name="connsiteX26" fmla="*/ 2915 w 1200301"/>
                    <a:gd name="connsiteY26" fmla="*/ 801744 h 903926"/>
                    <a:gd name="connsiteX27" fmla="*/ 295 w 1200301"/>
                    <a:gd name="connsiteY27" fmla="*/ 809604 h 903926"/>
                    <a:gd name="connsiteX28" fmla="*/ 8155 w 1200301"/>
                    <a:gd name="connsiteY28" fmla="*/ 812224 h 903926"/>
                    <a:gd name="connsiteX29" fmla="*/ 16015 w 1200301"/>
                    <a:gd name="connsiteY29" fmla="*/ 817464 h 903926"/>
                    <a:gd name="connsiteX30" fmla="*/ 31736 w 1200301"/>
                    <a:gd name="connsiteY30" fmla="*/ 822704 h 903926"/>
                    <a:gd name="connsiteX31" fmla="*/ 63176 w 1200301"/>
                    <a:gd name="connsiteY31" fmla="*/ 838424 h 903926"/>
                    <a:gd name="connsiteX32" fmla="*/ 71036 w 1200301"/>
                    <a:gd name="connsiteY32" fmla="*/ 841044 h 903926"/>
                    <a:gd name="connsiteX33" fmla="*/ 84137 w 1200301"/>
                    <a:gd name="connsiteY33" fmla="*/ 838424 h 903926"/>
                    <a:gd name="connsiteX34" fmla="*/ 86757 w 1200301"/>
                    <a:gd name="connsiteY34" fmla="*/ 830564 h 903926"/>
                    <a:gd name="connsiteX35" fmla="*/ 89377 w 1200301"/>
                    <a:gd name="connsiteY35" fmla="*/ 820084 h 903926"/>
                    <a:gd name="connsiteX36" fmla="*/ 97237 w 1200301"/>
                    <a:gd name="connsiteY36" fmla="*/ 812224 h 903926"/>
                    <a:gd name="connsiteX37" fmla="*/ 112957 w 1200301"/>
                    <a:gd name="connsiteY37" fmla="*/ 804364 h 903926"/>
                    <a:gd name="connsiteX38" fmla="*/ 126058 w 1200301"/>
                    <a:gd name="connsiteY38" fmla="*/ 806984 h 903926"/>
                    <a:gd name="connsiteX39" fmla="*/ 144398 w 1200301"/>
                    <a:gd name="connsiteY39" fmla="*/ 809604 h 903926"/>
                    <a:gd name="connsiteX40" fmla="*/ 160118 w 1200301"/>
                    <a:gd name="connsiteY40" fmla="*/ 814844 h 903926"/>
                    <a:gd name="connsiteX41" fmla="*/ 165359 w 1200301"/>
                    <a:gd name="connsiteY41" fmla="*/ 822704 h 903926"/>
                    <a:gd name="connsiteX42" fmla="*/ 181079 w 1200301"/>
                    <a:gd name="connsiteY42" fmla="*/ 838424 h 903926"/>
                    <a:gd name="connsiteX43" fmla="*/ 191559 w 1200301"/>
                    <a:gd name="connsiteY43" fmla="*/ 854145 h 903926"/>
                    <a:gd name="connsiteX44" fmla="*/ 196799 w 1200301"/>
                    <a:gd name="connsiteY44" fmla="*/ 862005 h 903926"/>
                    <a:gd name="connsiteX45" fmla="*/ 204659 w 1200301"/>
                    <a:gd name="connsiteY45" fmla="*/ 869865 h 903926"/>
                    <a:gd name="connsiteX46" fmla="*/ 220380 w 1200301"/>
                    <a:gd name="connsiteY46" fmla="*/ 882965 h 903926"/>
                    <a:gd name="connsiteX47" fmla="*/ 225620 w 1200301"/>
                    <a:gd name="connsiteY47" fmla="*/ 890826 h 903926"/>
                    <a:gd name="connsiteX48" fmla="*/ 241340 w 1200301"/>
                    <a:gd name="connsiteY48" fmla="*/ 898686 h 903926"/>
                    <a:gd name="connsiteX49" fmla="*/ 249200 w 1200301"/>
                    <a:gd name="connsiteY49" fmla="*/ 903926 h 903926"/>
                    <a:gd name="connsiteX50" fmla="*/ 257061 w 1200301"/>
                    <a:gd name="connsiteY50" fmla="*/ 901306 h 903926"/>
                    <a:gd name="connsiteX51" fmla="*/ 275401 w 1200301"/>
                    <a:gd name="connsiteY51" fmla="*/ 880345 h 903926"/>
                    <a:gd name="connsiteX52" fmla="*/ 278021 w 1200301"/>
                    <a:gd name="connsiteY52" fmla="*/ 872485 h 903926"/>
                    <a:gd name="connsiteX53" fmla="*/ 285881 w 1200301"/>
                    <a:gd name="connsiteY53" fmla="*/ 838424 h 903926"/>
                    <a:gd name="connsiteX54" fmla="*/ 293741 w 1200301"/>
                    <a:gd name="connsiteY54" fmla="*/ 835804 h 903926"/>
                    <a:gd name="connsiteX55" fmla="*/ 309462 w 1200301"/>
                    <a:gd name="connsiteY55" fmla="*/ 825324 h 903926"/>
                    <a:gd name="connsiteX56" fmla="*/ 317322 w 1200301"/>
                    <a:gd name="connsiteY56" fmla="*/ 820084 h 903926"/>
                    <a:gd name="connsiteX57" fmla="*/ 319942 w 1200301"/>
                    <a:gd name="connsiteY57" fmla="*/ 791263 h 903926"/>
                    <a:gd name="connsiteX58" fmla="*/ 322562 w 1200301"/>
                    <a:gd name="connsiteY58" fmla="*/ 778163 h 903926"/>
                    <a:gd name="connsiteX59" fmla="*/ 335662 w 1200301"/>
                    <a:gd name="connsiteY59" fmla="*/ 775543 h 903926"/>
                    <a:gd name="connsiteX60" fmla="*/ 374963 w 1200301"/>
                    <a:gd name="connsiteY60" fmla="*/ 770303 h 903926"/>
                    <a:gd name="connsiteX61" fmla="*/ 382823 w 1200301"/>
                    <a:gd name="connsiteY61" fmla="*/ 765063 h 903926"/>
                    <a:gd name="connsiteX62" fmla="*/ 390683 w 1200301"/>
                    <a:gd name="connsiteY62" fmla="*/ 757203 h 903926"/>
                    <a:gd name="connsiteX63" fmla="*/ 398544 w 1200301"/>
                    <a:gd name="connsiteY63" fmla="*/ 754583 h 903926"/>
                    <a:gd name="connsiteX64" fmla="*/ 406404 w 1200301"/>
                    <a:gd name="connsiteY64" fmla="*/ 749342 h 903926"/>
                    <a:gd name="connsiteX65" fmla="*/ 414264 w 1200301"/>
                    <a:gd name="connsiteY65" fmla="*/ 746722 h 903926"/>
                    <a:gd name="connsiteX66" fmla="*/ 419504 w 1200301"/>
                    <a:gd name="connsiteY66" fmla="*/ 738862 h 903926"/>
                    <a:gd name="connsiteX67" fmla="*/ 427364 w 1200301"/>
                    <a:gd name="connsiteY67" fmla="*/ 733622 h 903926"/>
                    <a:gd name="connsiteX68" fmla="*/ 445705 w 1200301"/>
                    <a:gd name="connsiteY68" fmla="*/ 736242 h 903926"/>
                    <a:gd name="connsiteX69" fmla="*/ 453565 w 1200301"/>
                    <a:gd name="connsiteY69" fmla="*/ 738862 h 903926"/>
                    <a:gd name="connsiteX70" fmla="*/ 464045 w 1200301"/>
                    <a:gd name="connsiteY70" fmla="*/ 741482 h 903926"/>
                    <a:gd name="connsiteX71" fmla="*/ 479765 w 1200301"/>
                    <a:gd name="connsiteY71" fmla="*/ 746722 h 903926"/>
                    <a:gd name="connsiteX72" fmla="*/ 490246 w 1200301"/>
                    <a:gd name="connsiteY72" fmla="*/ 749342 h 903926"/>
                    <a:gd name="connsiteX73" fmla="*/ 498106 w 1200301"/>
                    <a:gd name="connsiteY73" fmla="*/ 751962 h 903926"/>
                    <a:gd name="connsiteX74" fmla="*/ 521686 w 1200301"/>
                    <a:gd name="connsiteY74" fmla="*/ 754583 h 903926"/>
                    <a:gd name="connsiteX75" fmla="*/ 537407 w 1200301"/>
                    <a:gd name="connsiteY75" fmla="*/ 759823 h 903926"/>
                    <a:gd name="connsiteX76" fmla="*/ 553127 w 1200301"/>
                    <a:gd name="connsiteY76" fmla="*/ 770303 h 903926"/>
                    <a:gd name="connsiteX77" fmla="*/ 568847 w 1200301"/>
                    <a:gd name="connsiteY77" fmla="*/ 775543 h 903926"/>
                    <a:gd name="connsiteX78" fmla="*/ 576708 w 1200301"/>
                    <a:gd name="connsiteY78" fmla="*/ 780783 h 903926"/>
                    <a:gd name="connsiteX79" fmla="*/ 592428 w 1200301"/>
                    <a:gd name="connsiteY79" fmla="*/ 783403 h 903926"/>
                    <a:gd name="connsiteX80" fmla="*/ 608148 w 1200301"/>
                    <a:gd name="connsiteY80" fmla="*/ 788643 h 903926"/>
                    <a:gd name="connsiteX81" fmla="*/ 621249 w 1200301"/>
                    <a:gd name="connsiteY81" fmla="*/ 791263 h 903926"/>
                    <a:gd name="connsiteX82" fmla="*/ 647449 w 1200301"/>
                    <a:gd name="connsiteY82" fmla="*/ 783403 h 903926"/>
                    <a:gd name="connsiteX83" fmla="*/ 655309 w 1200301"/>
                    <a:gd name="connsiteY83" fmla="*/ 778163 h 903926"/>
                    <a:gd name="connsiteX84" fmla="*/ 665789 w 1200301"/>
                    <a:gd name="connsiteY84" fmla="*/ 765063 h 903926"/>
                    <a:gd name="connsiteX85" fmla="*/ 668410 w 1200301"/>
                    <a:gd name="connsiteY85" fmla="*/ 757203 h 903926"/>
                    <a:gd name="connsiteX86" fmla="*/ 673650 w 1200301"/>
                    <a:gd name="connsiteY86" fmla="*/ 751962 h 903926"/>
                    <a:gd name="connsiteX87" fmla="*/ 678890 w 1200301"/>
                    <a:gd name="connsiteY87" fmla="*/ 733622 h 903926"/>
                    <a:gd name="connsiteX88" fmla="*/ 681510 w 1200301"/>
                    <a:gd name="connsiteY88" fmla="*/ 710042 h 903926"/>
                    <a:gd name="connsiteX89" fmla="*/ 684130 w 1200301"/>
                    <a:gd name="connsiteY89" fmla="*/ 699561 h 903926"/>
                    <a:gd name="connsiteX90" fmla="*/ 689370 w 1200301"/>
                    <a:gd name="connsiteY90" fmla="*/ 683841 h 903926"/>
                    <a:gd name="connsiteX91" fmla="*/ 684130 w 1200301"/>
                    <a:gd name="connsiteY91" fmla="*/ 668121 h 903926"/>
                    <a:gd name="connsiteX92" fmla="*/ 676270 w 1200301"/>
                    <a:gd name="connsiteY92" fmla="*/ 652400 h 903926"/>
                    <a:gd name="connsiteX93" fmla="*/ 678890 w 1200301"/>
                    <a:gd name="connsiteY93" fmla="*/ 644540 h 903926"/>
                    <a:gd name="connsiteX94" fmla="*/ 681510 w 1200301"/>
                    <a:gd name="connsiteY94" fmla="*/ 628820 h 903926"/>
                    <a:gd name="connsiteX95" fmla="*/ 689370 w 1200301"/>
                    <a:gd name="connsiteY95" fmla="*/ 623580 h 903926"/>
                    <a:gd name="connsiteX96" fmla="*/ 699850 w 1200301"/>
                    <a:gd name="connsiteY96" fmla="*/ 610479 h 903926"/>
                    <a:gd name="connsiteX97" fmla="*/ 707710 w 1200301"/>
                    <a:gd name="connsiteY97" fmla="*/ 605239 h 903926"/>
                    <a:gd name="connsiteX98" fmla="*/ 712951 w 1200301"/>
                    <a:gd name="connsiteY98" fmla="*/ 597379 h 903926"/>
                    <a:gd name="connsiteX99" fmla="*/ 715571 w 1200301"/>
                    <a:gd name="connsiteY99" fmla="*/ 589519 h 903926"/>
                    <a:gd name="connsiteX100" fmla="*/ 723431 w 1200301"/>
                    <a:gd name="connsiteY100" fmla="*/ 581659 h 903926"/>
                    <a:gd name="connsiteX101" fmla="*/ 731291 w 1200301"/>
                    <a:gd name="connsiteY101" fmla="*/ 584279 h 903926"/>
                    <a:gd name="connsiteX102" fmla="*/ 754871 w 1200301"/>
                    <a:gd name="connsiteY102" fmla="*/ 579039 h 903926"/>
                    <a:gd name="connsiteX103" fmla="*/ 760112 w 1200301"/>
                    <a:gd name="connsiteY103" fmla="*/ 573799 h 903926"/>
                    <a:gd name="connsiteX104" fmla="*/ 762732 w 1200301"/>
                    <a:gd name="connsiteY104" fmla="*/ 565938 h 903926"/>
                    <a:gd name="connsiteX105" fmla="*/ 770592 w 1200301"/>
                    <a:gd name="connsiteY105" fmla="*/ 560698 h 903926"/>
                    <a:gd name="connsiteX106" fmla="*/ 778452 w 1200301"/>
                    <a:gd name="connsiteY106" fmla="*/ 552838 h 903926"/>
                    <a:gd name="connsiteX107" fmla="*/ 783692 w 1200301"/>
                    <a:gd name="connsiteY107" fmla="*/ 544978 h 903926"/>
                    <a:gd name="connsiteX108" fmla="*/ 799412 w 1200301"/>
                    <a:gd name="connsiteY108" fmla="*/ 534498 h 903926"/>
                    <a:gd name="connsiteX109" fmla="*/ 815133 w 1200301"/>
                    <a:gd name="connsiteY109" fmla="*/ 524018 h 903926"/>
                    <a:gd name="connsiteX110" fmla="*/ 822993 w 1200301"/>
                    <a:gd name="connsiteY110" fmla="*/ 518777 h 903926"/>
                    <a:gd name="connsiteX111" fmla="*/ 828233 w 1200301"/>
                    <a:gd name="connsiteY111" fmla="*/ 510917 h 903926"/>
                    <a:gd name="connsiteX112" fmla="*/ 843953 w 1200301"/>
                    <a:gd name="connsiteY112" fmla="*/ 521397 h 903926"/>
                    <a:gd name="connsiteX113" fmla="*/ 893734 w 1200301"/>
                    <a:gd name="connsiteY113" fmla="*/ 518777 h 903926"/>
                    <a:gd name="connsiteX114" fmla="*/ 922555 w 1200301"/>
                    <a:gd name="connsiteY114" fmla="*/ 513537 h 903926"/>
                    <a:gd name="connsiteX115" fmla="*/ 925175 w 1200301"/>
                    <a:gd name="connsiteY115" fmla="*/ 505677 h 903926"/>
                    <a:gd name="connsiteX116" fmla="*/ 919935 w 1200301"/>
                    <a:gd name="connsiteY116" fmla="*/ 487337 h 903926"/>
                    <a:gd name="connsiteX117" fmla="*/ 925175 w 1200301"/>
                    <a:gd name="connsiteY117" fmla="*/ 471616 h 903926"/>
                    <a:gd name="connsiteX118" fmla="*/ 948756 w 1200301"/>
                    <a:gd name="connsiteY118" fmla="*/ 450656 h 903926"/>
                    <a:gd name="connsiteX119" fmla="*/ 956616 w 1200301"/>
                    <a:gd name="connsiteY119" fmla="*/ 448036 h 903926"/>
                    <a:gd name="connsiteX120" fmla="*/ 980196 w 1200301"/>
                    <a:gd name="connsiteY120" fmla="*/ 434936 h 903926"/>
                    <a:gd name="connsiteX121" fmla="*/ 988057 w 1200301"/>
                    <a:gd name="connsiteY121" fmla="*/ 429695 h 903926"/>
                    <a:gd name="connsiteX122" fmla="*/ 1011637 w 1200301"/>
                    <a:gd name="connsiteY122" fmla="*/ 419215 h 903926"/>
                    <a:gd name="connsiteX123" fmla="*/ 1024737 w 1200301"/>
                    <a:gd name="connsiteY123" fmla="*/ 403495 h 903926"/>
                    <a:gd name="connsiteX124" fmla="*/ 1032598 w 1200301"/>
                    <a:gd name="connsiteY124" fmla="*/ 398255 h 903926"/>
                    <a:gd name="connsiteX125" fmla="*/ 1037838 w 1200301"/>
                    <a:gd name="connsiteY125" fmla="*/ 390395 h 903926"/>
                    <a:gd name="connsiteX126" fmla="*/ 1035218 w 1200301"/>
                    <a:gd name="connsiteY126" fmla="*/ 382534 h 903926"/>
                    <a:gd name="connsiteX127" fmla="*/ 1037838 w 1200301"/>
                    <a:gd name="connsiteY127" fmla="*/ 374674 h 903926"/>
                    <a:gd name="connsiteX128" fmla="*/ 1035218 w 1200301"/>
                    <a:gd name="connsiteY128" fmla="*/ 366814 h 903926"/>
                    <a:gd name="connsiteX129" fmla="*/ 1048318 w 1200301"/>
                    <a:gd name="connsiteY129" fmla="*/ 353714 h 903926"/>
                    <a:gd name="connsiteX130" fmla="*/ 1053558 w 1200301"/>
                    <a:gd name="connsiteY130" fmla="*/ 345854 h 903926"/>
                    <a:gd name="connsiteX131" fmla="*/ 1090239 w 1200301"/>
                    <a:gd name="connsiteY131" fmla="*/ 337993 h 903926"/>
                    <a:gd name="connsiteX132" fmla="*/ 1098099 w 1200301"/>
                    <a:gd name="connsiteY132" fmla="*/ 340613 h 903926"/>
                    <a:gd name="connsiteX133" fmla="*/ 1113819 w 1200301"/>
                    <a:gd name="connsiteY133" fmla="*/ 332753 h 903926"/>
                    <a:gd name="connsiteX134" fmla="*/ 1116439 w 1200301"/>
                    <a:gd name="connsiteY134" fmla="*/ 322273 h 903926"/>
                    <a:gd name="connsiteX135" fmla="*/ 1121679 w 1200301"/>
                    <a:gd name="connsiteY135" fmla="*/ 303933 h 903926"/>
                    <a:gd name="connsiteX136" fmla="*/ 1119059 w 1200301"/>
                    <a:gd name="connsiteY136" fmla="*/ 272492 h 903926"/>
                    <a:gd name="connsiteX137" fmla="*/ 1124300 w 1200301"/>
                    <a:gd name="connsiteY137" fmla="*/ 267252 h 903926"/>
                    <a:gd name="connsiteX138" fmla="*/ 1129540 w 1200301"/>
                    <a:gd name="connsiteY138" fmla="*/ 259392 h 903926"/>
                    <a:gd name="connsiteX139" fmla="*/ 1142640 w 1200301"/>
                    <a:gd name="connsiteY139" fmla="*/ 235811 h 903926"/>
                    <a:gd name="connsiteX140" fmla="*/ 1155740 w 1200301"/>
                    <a:gd name="connsiteY140" fmla="*/ 212231 h 903926"/>
                    <a:gd name="connsiteX141" fmla="*/ 1160980 w 1200301"/>
                    <a:gd name="connsiteY141" fmla="*/ 204371 h 903926"/>
                    <a:gd name="connsiteX142" fmla="*/ 1163600 w 1200301"/>
                    <a:gd name="connsiteY142" fmla="*/ 196510 h 903926"/>
                    <a:gd name="connsiteX143" fmla="*/ 1168841 w 1200301"/>
                    <a:gd name="connsiteY143" fmla="*/ 191270 h 903926"/>
                    <a:gd name="connsiteX144" fmla="*/ 1171461 w 1200301"/>
                    <a:gd name="connsiteY144" fmla="*/ 162450 h 903926"/>
                    <a:gd name="connsiteX145" fmla="*/ 1181941 w 1200301"/>
                    <a:gd name="connsiteY145" fmla="*/ 138869 h 903926"/>
                    <a:gd name="connsiteX146" fmla="*/ 1189801 w 1200301"/>
                    <a:gd name="connsiteY146" fmla="*/ 123149 h 903926"/>
                    <a:gd name="connsiteX147" fmla="*/ 1192421 w 1200301"/>
                    <a:gd name="connsiteY147" fmla="*/ 99568 h 903926"/>
                    <a:gd name="connsiteX148" fmla="*/ 1197661 w 1200301"/>
                    <a:gd name="connsiteY148" fmla="*/ 83848 h 903926"/>
                    <a:gd name="connsiteX149" fmla="*/ 1181941 w 1200301"/>
                    <a:gd name="connsiteY149" fmla="*/ 78608 h 903926"/>
                    <a:gd name="connsiteX150" fmla="*/ 1174081 w 1200301"/>
                    <a:gd name="connsiteY150" fmla="*/ 81228 h 903926"/>
                    <a:gd name="connsiteX151" fmla="*/ 1140020 w 1200301"/>
                    <a:gd name="connsiteY151" fmla="*/ 75988 h 903926"/>
                    <a:gd name="connsiteX152" fmla="*/ 1124300 w 1200301"/>
                    <a:gd name="connsiteY152" fmla="*/ 70748 h 903926"/>
                    <a:gd name="connsiteX153" fmla="*/ 1092859 w 1200301"/>
                    <a:gd name="connsiteY153" fmla="*/ 68128 h 903926"/>
                    <a:gd name="connsiteX154" fmla="*/ 1069278 w 1200301"/>
                    <a:gd name="connsiteY154" fmla="*/ 60267 h 903926"/>
                    <a:gd name="connsiteX155" fmla="*/ 1061418 w 1200301"/>
                    <a:gd name="connsiteY155" fmla="*/ 57647 h 903926"/>
                    <a:gd name="connsiteX156" fmla="*/ 1043078 w 1200301"/>
                    <a:gd name="connsiteY156" fmla="*/ 60267 h 903926"/>
                    <a:gd name="connsiteX157" fmla="*/ 1024737 w 1200301"/>
                    <a:gd name="connsiteY157" fmla="*/ 65507 h 903926"/>
                    <a:gd name="connsiteX158" fmla="*/ 1009017 w 1200301"/>
                    <a:gd name="connsiteY158" fmla="*/ 73368 h 903926"/>
                    <a:gd name="connsiteX159" fmla="*/ 993297 w 1200301"/>
                    <a:gd name="connsiteY159" fmla="*/ 81228 h 903926"/>
                    <a:gd name="connsiteX160" fmla="*/ 901595 w 1200301"/>
                    <a:gd name="connsiteY160" fmla="*/ 75988 h 903926"/>
                    <a:gd name="connsiteX161" fmla="*/ 857054 w 1200301"/>
                    <a:gd name="connsiteY161" fmla="*/ 78608 h 903926"/>
                    <a:gd name="connsiteX162" fmla="*/ 838713 w 1200301"/>
                    <a:gd name="connsiteY162" fmla="*/ 65507 h 903926"/>
                    <a:gd name="connsiteX163" fmla="*/ 841333 w 1200301"/>
                    <a:gd name="connsiteY163" fmla="*/ 44547 h 903926"/>
                    <a:gd name="connsiteX164" fmla="*/ 849194 w 1200301"/>
                    <a:gd name="connsiteY164" fmla="*/ 20967 h 903926"/>
                    <a:gd name="connsiteX165" fmla="*/ 854434 w 1200301"/>
                    <a:gd name="connsiteY165" fmla="*/ 2626 h 903926"/>
                    <a:gd name="connsiteX166" fmla="*/ 846573 w 1200301"/>
                    <a:gd name="connsiteY166" fmla="*/ 6 h 903926"/>
                    <a:gd name="connsiteX167" fmla="*/ 815133 w 1200301"/>
                    <a:gd name="connsiteY167" fmla="*/ 2626 h 903926"/>
                    <a:gd name="connsiteX168" fmla="*/ 809893 w 1200301"/>
                    <a:gd name="connsiteY168" fmla="*/ 10486 h 903926"/>
                    <a:gd name="connsiteX169" fmla="*/ 802032 w 1200301"/>
                    <a:gd name="connsiteY169" fmla="*/ 26207 h 903926"/>
                    <a:gd name="connsiteX170" fmla="*/ 799412 w 1200301"/>
                    <a:gd name="connsiteY170" fmla="*/ 34067 h 903926"/>
                    <a:gd name="connsiteX171" fmla="*/ 783692 w 1200301"/>
                    <a:gd name="connsiteY171" fmla="*/ 44547 h 903926"/>
                    <a:gd name="connsiteX172" fmla="*/ 775832 w 1200301"/>
                    <a:gd name="connsiteY172" fmla="*/ 49787 h 903926"/>
                    <a:gd name="connsiteX173" fmla="*/ 767972 w 1200301"/>
                    <a:gd name="connsiteY173" fmla="*/ 55027 h 903926"/>
                    <a:gd name="connsiteX174" fmla="*/ 754871 w 1200301"/>
                    <a:gd name="connsiteY174" fmla="*/ 68128 h 903926"/>
                    <a:gd name="connsiteX175" fmla="*/ 731291 w 1200301"/>
                    <a:gd name="connsiteY175" fmla="*/ 86468 h 903926"/>
                    <a:gd name="connsiteX176" fmla="*/ 707710 w 1200301"/>
                    <a:gd name="connsiteY176" fmla="*/ 94328 h 903926"/>
                    <a:gd name="connsiteX177" fmla="*/ 699850 w 1200301"/>
                    <a:gd name="connsiteY177" fmla="*/ 96948 h 903926"/>
                    <a:gd name="connsiteX178" fmla="*/ 684130 w 1200301"/>
                    <a:gd name="connsiteY178" fmla="*/ 107428 h 903926"/>
                    <a:gd name="connsiteX179" fmla="*/ 678890 w 1200301"/>
                    <a:gd name="connsiteY179" fmla="*/ 112669 h 903926"/>
                    <a:gd name="connsiteX180" fmla="*/ 663169 w 1200301"/>
                    <a:gd name="connsiteY180" fmla="*/ 117909 h 903926"/>
                    <a:gd name="connsiteX181" fmla="*/ 655309 w 1200301"/>
                    <a:gd name="connsiteY181" fmla="*/ 120529 h 903926"/>
                    <a:gd name="connsiteX182" fmla="*/ 647449 w 1200301"/>
                    <a:gd name="connsiteY182" fmla="*/ 125769 h 903926"/>
                    <a:gd name="connsiteX183" fmla="*/ 631729 w 1200301"/>
                    <a:gd name="connsiteY183" fmla="*/ 131009 h 903926"/>
                    <a:gd name="connsiteX184" fmla="*/ 623869 w 1200301"/>
                    <a:gd name="connsiteY184" fmla="*/ 136249 h 903926"/>
                    <a:gd name="connsiteX185" fmla="*/ 610768 w 1200301"/>
                    <a:gd name="connsiteY185" fmla="*/ 149349 h 903926"/>
                    <a:gd name="connsiteX186" fmla="*/ 597668 w 1200301"/>
                    <a:gd name="connsiteY186" fmla="*/ 159830 h 903926"/>
                    <a:gd name="connsiteX187" fmla="*/ 581948 w 1200301"/>
                    <a:gd name="connsiteY187" fmla="*/ 172930 h 903926"/>
                    <a:gd name="connsiteX188" fmla="*/ 579328 w 1200301"/>
                    <a:gd name="connsiteY188" fmla="*/ 180790 h 903926"/>
                    <a:gd name="connsiteX189" fmla="*/ 566227 w 1200301"/>
                    <a:gd name="connsiteY189" fmla="*/ 191270 h 903926"/>
                    <a:gd name="connsiteX190" fmla="*/ 545267 w 1200301"/>
                    <a:gd name="connsiteY190" fmla="*/ 209611 h 903926"/>
                    <a:gd name="connsiteX191" fmla="*/ 524306 w 1200301"/>
                    <a:gd name="connsiteY191" fmla="*/ 227951 h 903926"/>
                    <a:gd name="connsiteX192" fmla="*/ 516446 w 1200301"/>
                    <a:gd name="connsiteY192" fmla="*/ 233191 h 903926"/>
                    <a:gd name="connsiteX193" fmla="*/ 513826 w 1200301"/>
                    <a:gd name="connsiteY193" fmla="*/ 241051 h 903926"/>
                    <a:gd name="connsiteX194" fmla="*/ 508586 w 1200301"/>
                    <a:gd name="connsiteY194" fmla="*/ 248911 h 903926"/>
                    <a:gd name="connsiteX195" fmla="*/ 505966 w 1200301"/>
                    <a:gd name="connsiteY195" fmla="*/ 264632 h 903926"/>
                    <a:gd name="connsiteX196" fmla="*/ 485006 w 1200301"/>
                    <a:gd name="connsiteY196" fmla="*/ 262012 h 903926"/>
                    <a:gd name="connsiteX197" fmla="*/ 456185 w 1200301"/>
                    <a:gd name="connsiteY197" fmla="*/ 259392 h 903926"/>
                    <a:gd name="connsiteX198" fmla="*/ 443085 w 1200301"/>
                    <a:gd name="connsiteY198" fmla="*/ 256772 h 903926"/>
                    <a:gd name="connsiteX199" fmla="*/ 427364 w 1200301"/>
                    <a:gd name="connsiteY199" fmla="*/ 264632 h 903926"/>
                    <a:gd name="connsiteX200" fmla="*/ 422124 w 1200301"/>
                    <a:gd name="connsiteY200" fmla="*/ 272492 h 903926"/>
                    <a:gd name="connsiteX201" fmla="*/ 403784 w 1200301"/>
                    <a:gd name="connsiteY201" fmla="*/ 296073 h 903926"/>
                    <a:gd name="connsiteX202" fmla="*/ 398544 w 1200301"/>
                    <a:gd name="connsiteY202" fmla="*/ 311793 h 903926"/>
                    <a:gd name="connsiteX203" fmla="*/ 393304 w 1200301"/>
                    <a:gd name="connsiteY203" fmla="*/ 319653 h 903926"/>
                    <a:gd name="connsiteX204" fmla="*/ 390683 w 1200301"/>
                    <a:gd name="connsiteY204" fmla="*/ 327513 h 903926"/>
                    <a:gd name="connsiteX205" fmla="*/ 382823 w 1200301"/>
                    <a:gd name="connsiteY205" fmla="*/ 332753 h 903926"/>
                    <a:gd name="connsiteX206" fmla="*/ 374963 w 1200301"/>
                    <a:gd name="connsiteY206" fmla="*/ 345854 h 903926"/>
                    <a:gd name="connsiteX207" fmla="*/ 367103 w 1200301"/>
                    <a:gd name="connsiteY207" fmla="*/ 348474 h 903926"/>
                    <a:gd name="connsiteX208" fmla="*/ 351383 w 1200301"/>
                    <a:gd name="connsiteY208" fmla="*/ 358954 h 903926"/>
                    <a:gd name="connsiteX209" fmla="*/ 346143 w 1200301"/>
                    <a:gd name="connsiteY209" fmla="*/ 366814 h 903926"/>
                    <a:gd name="connsiteX210" fmla="*/ 338282 w 1200301"/>
                    <a:gd name="connsiteY210" fmla="*/ 369434 h 903926"/>
                    <a:gd name="connsiteX211" fmla="*/ 296361 w 1200301"/>
                    <a:gd name="connsiteY211" fmla="*/ 374674 h 903926"/>
                    <a:gd name="connsiteX212" fmla="*/ 288501 w 1200301"/>
                    <a:gd name="connsiteY212" fmla="*/ 379914 h 903926"/>
                    <a:gd name="connsiteX213" fmla="*/ 278021 w 1200301"/>
                    <a:gd name="connsiteY213" fmla="*/ 382534 h 903926"/>
                    <a:gd name="connsiteX214" fmla="*/ 270161 w 1200301"/>
                    <a:gd name="connsiteY214" fmla="*/ 385154 h 903926"/>
                    <a:gd name="connsiteX215" fmla="*/ 251820 w 1200301"/>
                    <a:gd name="connsiteY215" fmla="*/ 390395 h 903926"/>
                    <a:gd name="connsiteX216" fmla="*/ 236100 w 1200301"/>
                    <a:gd name="connsiteY216" fmla="*/ 400875 h 903926"/>
                    <a:gd name="connsiteX217" fmla="*/ 228240 w 1200301"/>
                    <a:gd name="connsiteY217" fmla="*/ 403495 h 903926"/>
                    <a:gd name="connsiteX218" fmla="*/ 199419 w 1200301"/>
                    <a:gd name="connsiteY218" fmla="*/ 408735 h 903926"/>
                    <a:gd name="connsiteX219" fmla="*/ 191559 w 1200301"/>
                    <a:gd name="connsiteY219" fmla="*/ 411355 h 903926"/>
                    <a:gd name="connsiteX220" fmla="*/ 147018 w 1200301"/>
                    <a:gd name="connsiteY220" fmla="*/ 411355 h 903926"/>
                    <a:gd name="connsiteX221" fmla="*/ 166784 w 1200301"/>
                    <a:gd name="connsiteY221" fmla="*/ 406115 h 903926"/>
                    <a:gd name="connsiteX0" fmla="*/ 166784 w 1200301"/>
                    <a:gd name="connsiteY0" fmla="*/ 406115 h 903926"/>
                    <a:gd name="connsiteX1" fmla="*/ 160118 w 1200301"/>
                    <a:gd name="connsiteY1" fmla="*/ 440176 h 903926"/>
                    <a:gd name="connsiteX2" fmla="*/ 162738 w 1200301"/>
                    <a:gd name="connsiteY2" fmla="*/ 476856 h 903926"/>
                    <a:gd name="connsiteX3" fmla="*/ 170599 w 1200301"/>
                    <a:gd name="connsiteY3" fmla="*/ 521397 h 903926"/>
                    <a:gd name="connsiteX4" fmla="*/ 173219 w 1200301"/>
                    <a:gd name="connsiteY4" fmla="*/ 529258 h 903926"/>
                    <a:gd name="connsiteX5" fmla="*/ 178459 w 1200301"/>
                    <a:gd name="connsiteY5" fmla="*/ 552838 h 903926"/>
                    <a:gd name="connsiteX6" fmla="*/ 178459 w 1200301"/>
                    <a:gd name="connsiteY6" fmla="*/ 592139 h 903926"/>
                    <a:gd name="connsiteX7" fmla="*/ 170599 w 1200301"/>
                    <a:gd name="connsiteY7" fmla="*/ 597379 h 903926"/>
                    <a:gd name="connsiteX8" fmla="*/ 162738 w 1200301"/>
                    <a:gd name="connsiteY8" fmla="*/ 610479 h 903926"/>
                    <a:gd name="connsiteX9" fmla="*/ 160118 w 1200301"/>
                    <a:gd name="connsiteY9" fmla="*/ 618340 h 903926"/>
                    <a:gd name="connsiteX10" fmla="*/ 152258 w 1200301"/>
                    <a:gd name="connsiteY10" fmla="*/ 623580 h 903926"/>
                    <a:gd name="connsiteX11" fmla="*/ 144398 w 1200301"/>
                    <a:gd name="connsiteY11" fmla="*/ 631440 h 903926"/>
                    <a:gd name="connsiteX12" fmla="*/ 128678 w 1200301"/>
                    <a:gd name="connsiteY12" fmla="*/ 641920 h 903926"/>
                    <a:gd name="connsiteX13" fmla="*/ 120818 w 1200301"/>
                    <a:gd name="connsiteY13" fmla="*/ 647160 h 903926"/>
                    <a:gd name="connsiteX14" fmla="*/ 115577 w 1200301"/>
                    <a:gd name="connsiteY14" fmla="*/ 652400 h 903926"/>
                    <a:gd name="connsiteX15" fmla="*/ 107717 w 1200301"/>
                    <a:gd name="connsiteY15" fmla="*/ 655020 h 903926"/>
                    <a:gd name="connsiteX16" fmla="*/ 105097 w 1200301"/>
                    <a:gd name="connsiteY16" fmla="*/ 681221 h 903926"/>
                    <a:gd name="connsiteX17" fmla="*/ 102477 w 1200301"/>
                    <a:gd name="connsiteY17" fmla="*/ 741482 h 903926"/>
                    <a:gd name="connsiteX18" fmla="*/ 99857 w 1200301"/>
                    <a:gd name="connsiteY18" fmla="*/ 749342 h 903926"/>
                    <a:gd name="connsiteX19" fmla="*/ 78897 w 1200301"/>
                    <a:gd name="connsiteY19" fmla="*/ 759823 h 903926"/>
                    <a:gd name="connsiteX20" fmla="*/ 71036 w 1200301"/>
                    <a:gd name="connsiteY20" fmla="*/ 762443 h 903926"/>
                    <a:gd name="connsiteX21" fmla="*/ 55316 w 1200301"/>
                    <a:gd name="connsiteY21" fmla="*/ 772923 h 903926"/>
                    <a:gd name="connsiteX22" fmla="*/ 39596 w 1200301"/>
                    <a:gd name="connsiteY22" fmla="*/ 778163 h 903926"/>
                    <a:gd name="connsiteX23" fmla="*/ 31736 w 1200301"/>
                    <a:gd name="connsiteY23" fmla="*/ 780783 h 903926"/>
                    <a:gd name="connsiteX24" fmla="*/ 16015 w 1200301"/>
                    <a:gd name="connsiteY24" fmla="*/ 791263 h 903926"/>
                    <a:gd name="connsiteX25" fmla="*/ 8155 w 1200301"/>
                    <a:gd name="connsiteY25" fmla="*/ 796503 h 903926"/>
                    <a:gd name="connsiteX26" fmla="*/ 2915 w 1200301"/>
                    <a:gd name="connsiteY26" fmla="*/ 801744 h 903926"/>
                    <a:gd name="connsiteX27" fmla="*/ 295 w 1200301"/>
                    <a:gd name="connsiteY27" fmla="*/ 809604 h 903926"/>
                    <a:gd name="connsiteX28" fmla="*/ 8155 w 1200301"/>
                    <a:gd name="connsiteY28" fmla="*/ 812224 h 903926"/>
                    <a:gd name="connsiteX29" fmla="*/ 16015 w 1200301"/>
                    <a:gd name="connsiteY29" fmla="*/ 817464 h 903926"/>
                    <a:gd name="connsiteX30" fmla="*/ 31736 w 1200301"/>
                    <a:gd name="connsiteY30" fmla="*/ 822704 h 903926"/>
                    <a:gd name="connsiteX31" fmla="*/ 63176 w 1200301"/>
                    <a:gd name="connsiteY31" fmla="*/ 838424 h 903926"/>
                    <a:gd name="connsiteX32" fmla="*/ 71036 w 1200301"/>
                    <a:gd name="connsiteY32" fmla="*/ 841044 h 903926"/>
                    <a:gd name="connsiteX33" fmla="*/ 84137 w 1200301"/>
                    <a:gd name="connsiteY33" fmla="*/ 838424 h 903926"/>
                    <a:gd name="connsiteX34" fmla="*/ 86757 w 1200301"/>
                    <a:gd name="connsiteY34" fmla="*/ 830564 h 903926"/>
                    <a:gd name="connsiteX35" fmla="*/ 89377 w 1200301"/>
                    <a:gd name="connsiteY35" fmla="*/ 820084 h 903926"/>
                    <a:gd name="connsiteX36" fmla="*/ 97237 w 1200301"/>
                    <a:gd name="connsiteY36" fmla="*/ 812224 h 903926"/>
                    <a:gd name="connsiteX37" fmla="*/ 112957 w 1200301"/>
                    <a:gd name="connsiteY37" fmla="*/ 804364 h 903926"/>
                    <a:gd name="connsiteX38" fmla="*/ 126058 w 1200301"/>
                    <a:gd name="connsiteY38" fmla="*/ 806984 h 903926"/>
                    <a:gd name="connsiteX39" fmla="*/ 144398 w 1200301"/>
                    <a:gd name="connsiteY39" fmla="*/ 809604 h 903926"/>
                    <a:gd name="connsiteX40" fmla="*/ 160118 w 1200301"/>
                    <a:gd name="connsiteY40" fmla="*/ 814844 h 903926"/>
                    <a:gd name="connsiteX41" fmla="*/ 165359 w 1200301"/>
                    <a:gd name="connsiteY41" fmla="*/ 822704 h 903926"/>
                    <a:gd name="connsiteX42" fmla="*/ 181079 w 1200301"/>
                    <a:gd name="connsiteY42" fmla="*/ 838424 h 903926"/>
                    <a:gd name="connsiteX43" fmla="*/ 191559 w 1200301"/>
                    <a:gd name="connsiteY43" fmla="*/ 854145 h 903926"/>
                    <a:gd name="connsiteX44" fmla="*/ 196799 w 1200301"/>
                    <a:gd name="connsiteY44" fmla="*/ 862005 h 903926"/>
                    <a:gd name="connsiteX45" fmla="*/ 204659 w 1200301"/>
                    <a:gd name="connsiteY45" fmla="*/ 869865 h 903926"/>
                    <a:gd name="connsiteX46" fmla="*/ 220380 w 1200301"/>
                    <a:gd name="connsiteY46" fmla="*/ 882965 h 903926"/>
                    <a:gd name="connsiteX47" fmla="*/ 225620 w 1200301"/>
                    <a:gd name="connsiteY47" fmla="*/ 890826 h 903926"/>
                    <a:gd name="connsiteX48" fmla="*/ 241340 w 1200301"/>
                    <a:gd name="connsiteY48" fmla="*/ 898686 h 903926"/>
                    <a:gd name="connsiteX49" fmla="*/ 249200 w 1200301"/>
                    <a:gd name="connsiteY49" fmla="*/ 903926 h 903926"/>
                    <a:gd name="connsiteX50" fmla="*/ 257061 w 1200301"/>
                    <a:gd name="connsiteY50" fmla="*/ 901306 h 903926"/>
                    <a:gd name="connsiteX51" fmla="*/ 275401 w 1200301"/>
                    <a:gd name="connsiteY51" fmla="*/ 880345 h 903926"/>
                    <a:gd name="connsiteX52" fmla="*/ 278021 w 1200301"/>
                    <a:gd name="connsiteY52" fmla="*/ 872485 h 903926"/>
                    <a:gd name="connsiteX53" fmla="*/ 285881 w 1200301"/>
                    <a:gd name="connsiteY53" fmla="*/ 838424 h 903926"/>
                    <a:gd name="connsiteX54" fmla="*/ 293741 w 1200301"/>
                    <a:gd name="connsiteY54" fmla="*/ 835804 h 903926"/>
                    <a:gd name="connsiteX55" fmla="*/ 309462 w 1200301"/>
                    <a:gd name="connsiteY55" fmla="*/ 825324 h 903926"/>
                    <a:gd name="connsiteX56" fmla="*/ 317322 w 1200301"/>
                    <a:gd name="connsiteY56" fmla="*/ 820084 h 903926"/>
                    <a:gd name="connsiteX57" fmla="*/ 319942 w 1200301"/>
                    <a:gd name="connsiteY57" fmla="*/ 791263 h 903926"/>
                    <a:gd name="connsiteX58" fmla="*/ 322562 w 1200301"/>
                    <a:gd name="connsiteY58" fmla="*/ 778163 h 903926"/>
                    <a:gd name="connsiteX59" fmla="*/ 335662 w 1200301"/>
                    <a:gd name="connsiteY59" fmla="*/ 775543 h 903926"/>
                    <a:gd name="connsiteX60" fmla="*/ 374963 w 1200301"/>
                    <a:gd name="connsiteY60" fmla="*/ 770303 h 903926"/>
                    <a:gd name="connsiteX61" fmla="*/ 382823 w 1200301"/>
                    <a:gd name="connsiteY61" fmla="*/ 765063 h 903926"/>
                    <a:gd name="connsiteX62" fmla="*/ 390683 w 1200301"/>
                    <a:gd name="connsiteY62" fmla="*/ 757203 h 903926"/>
                    <a:gd name="connsiteX63" fmla="*/ 398544 w 1200301"/>
                    <a:gd name="connsiteY63" fmla="*/ 754583 h 903926"/>
                    <a:gd name="connsiteX64" fmla="*/ 406404 w 1200301"/>
                    <a:gd name="connsiteY64" fmla="*/ 749342 h 903926"/>
                    <a:gd name="connsiteX65" fmla="*/ 414264 w 1200301"/>
                    <a:gd name="connsiteY65" fmla="*/ 746722 h 903926"/>
                    <a:gd name="connsiteX66" fmla="*/ 419504 w 1200301"/>
                    <a:gd name="connsiteY66" fmla="*/ 738862 h 903926"/>
                    <a:gd name="connsiteX67" fmla="*/ 427364 w 1200301"/>
                    <a:gd name="connsiteY67" fmla="*/ 733622 h 903926"/>
                    <a:gd name="connsiteX68" fmla="*/ 445705 w 1200301"/>
                    <a:gd name="connsiteY68" fmla="*/ 736242 h 903926"/>
                    <a:gd name="connsiteX69" fmla="*/ 453565 w 1200301"/>
                    <a:gd name="connsiteY69" fmla="*/ 738862 h 903926"/>
                    <a:gd name="connsiteX70" fmla="*/ 464045 w 1200301"/>
                    <a:gd name="connsiteY70" fmla="*/ 741482 h 903926"/>
                    <a:gd name="connsiteX71" fmla="*/ 479765 w 1200301"/>
                    <a:gd name="connsiteY71" fmla="*/ 746722 h 903926"/>
                    <a:gd name="connsiteX72" fmla="*/ 490246 w 1200301"/>
                    <a:gd name="connsiteY72" fmla="*/ 749342 h 903926"/>
                    <a:gd name="connsiteX73" fmla="*/ 498106 w 1200301"/>
                    <a:gd name="connsiteY73" fmla="*/ 751962 h 903926"/>
                    <a:gd name="connsiteX74" fmla="*/ 521686 w 1200301"/>
                    <a:gd name="connsiteY74" fmla="*/ 754583 h 903926"/>
                    <a:gd name="connsiteX75" fmla="*/ 537407 w 1200301"/>
                    <a:gd name="connsiteY75" fmla="*/ 759823 h 903926"/>
                    <a:gd name="connsiteX76" fmla="*/ 553127 w 1200301"/>
                    <a:gd name="connsiteY76" fmla="*/ 770303 h 903926"/>
                    <a:gd name="connsiteX77" fmla="*/ 568847 w 1200301"/>
                    <a:gd name="connsiteY77" fmla="*/ 775543 h 903926"/>
                    <a:gd name="connsiteX78" fmla="*/ 576708 w 1200301"/>
                    <a:gd name="connsiteY78" fmla="*/ 780783 h 903926"/>
                    <a:gd name="connsiteX79" fmla="*/ 592428 w 1200301"/>
                    <a:gd name="connsiteY79" fmla="*/ 783403 h 903926"/>
                    <a:gd name="connsiteX80" fmla="*/ 608148 w 1200301"/>
                    <a:gd name="connsiteY80" fmla="*/ 788643 h 903926"/>
                    <a:gd name="connsiteX81" fmla="*/ 621249 w 1200301"/>
                    <a:gd name="connsiteY81" fmla="*/ 791263 h 903926"/>
                    <a:gd name="connsiteX82" fmla="*/ 647449 w 1200301"/>
                    <a:gd name="connsiteY82" fmla="*/ 783403 h 903926"/>
                    <a:gd name="connsiteX83" fmla="*/ 655309 w 1200301"/>
                    <a:gd name="connsiteY83" fmla="*/ 778163 h 903926"/>
                    <a:gd name="connsiteX84" fmla="*/ 665789 w 1200301"/>
                    <a:gd name="connsiteY84" fmla="*/ 765063 h 903926"/>
                    <a:gd name="connsiteX85" fmla="*/ 668410 w 1200301"/>
                    <a:gd name="connsiteY85" fmla="*/ 757203 h 903926"/>
                    <a:gd name="connsiteX86" fmla="*/ 673650 w 1200301"/>
                    <a:gd name="connsiteY86" fmla="*/ 751962 h 903926"/>
                    <a:gd name="connsiteX87" fmla="*/ 678890 w 1200301"/>
                    <a:gd name="connsiteY87" fmla="*/ 733622 h 903926"/>
                    <a:gd name="connsiteX88" fmla="*/ 681510 w 1200301"/>
                    <a:gd name="connsiteY88" fmla="*/ 710042 h 903926"/>
                    <a:gd name="connsiteX89" fmla="*/ 684130 w 1200301"/>
                    <a:gd name="connsiteY89" fmla="*/ 699561 h 903926"/>
                    <a:gd name="connsiteX90" fmla="*/ 689370 w 1200301"/>
                    <a:gd name="connsiteY90" fmla="*/ 683841 h 903926"/>
                    <a:gd name="connsiteX91" fmla="*/ 684130 w 1200301"/>
                    <a:gd name="connsiteY91" fmla="*/ 668121 h 903926"/>
                    <a:gd name="connsiteX92" fmla="*/ 676270 w 1200301"/>
                    <a:gd name="connsiteY92" fmla="*/ 652400 h 903926"/>
                    <a:gd name="connsiteX93" fmla="*/ 678890 w 1200301"/>
                    <a:gd name="connsiteY93" fmla="*/ 644540 h 903926"/>
                    <a:gd name="connsiteX94" fmla="*/ 681510 w 1200301"/>
                    <a:gd name="connsiteY94" fmla="*/ 628820 h 903926"/>
                    <a:gd name="connsiteX95" fmla="*/ 689370 w 1200301"/>
                    <a:gd name="connsiteY95" fmla="*/ 623580 h 903926"/>
                    <a:gd name="connsiteX96" fmla="*/ 699850 w 1200301"/>
                    <a:gd name="connsiteY96" fmla="*/ 610479 h 903926"/>
                    <a:gd name="connsiteX97" fmla="*/ 707710 w 1200301"/>
                    <a:gd name="connsiteY97" fmla="*/ 605239 h 903926"/>
                    <a:gd name="connsiteX98" fmla="*/ 712951 w 1200301"/>
                    <a:gd name="connsiteY98" fmla="*/ 597379 h 903926"/>
                    <a:gd name="connsiteX99" fmla="*/ 715571 w 1200301"/>
                    <a:gd name="connsiteY99" fmla="*/ 589519 h 903926"/>
                    <a:gd name="connsiteX100" fmla="*/ 723431 w 1200301"/>
                    <a:gd name="connsiteY100" fmla="*/ 581659 h 903926"/>
                    <a:gd name="connsiteX101" fmla="*/ 731291 w 1200301"/>
                    <a:gd name="connsiteY101" fmla="*/ 584279 h 903926"/>
                    <a:gd name="connsiteX102" fmla="*/ 754871 w 1200301"/>
                    <a:gd name="connsiteY102" fmla="*/ 579039 h 903926"/>
                    <a:gd name="connsiteX103" fmla="*/ 760112 w 1200301"/>
                    <a:gd name="connsiteY103" fmla="*/ 573799 h 903926"/>
                    <a:gd name="connsiteX104" fmla="*/ 762732 w 1200301"/>
                    <a:gd name="connsiteY104" fmla="*/ 565938 h 903926"/>
                    <a:gd name="connsiteX105" fmla="*/ 770592 w 1200301"/>
                    <a:gd name="connsiteY105" fmla="*/ 560698 h 903926"/>
                    <a:gd name="connsiteX106" fmla="*/ 778452 w 1200301"/>
                    <a:gd name="connsiteY106" fmla="*/ 552838 h 903926"/>
                    <a:gd name="connsiteX107" fmla="*/ 783692 w 1200301"/>
                    <a:gd name="connsiteY107" fmla="*/ 544978 h 903926"/>
                    <a:gd name="connsiteX108" fmla="*/ 799412 w 1200301"/>
                    <a:gd name="connsiteY108" fmla="*/ 534498 h 903926"/>
                    <a:gd name="connsiteX109" fmla="*/ 815133 w 1200301"/>
                    <a:gd name="connsiteY109" fmla="*/ 524018 h 903926"/>
                    <a:gd name="connsiteX110" fmla="*/ 822993 w 1200301"/>
                    <a:gd name="connsiteY110" fmla="*/ 518777 h 903926"/>
                    <a:gd name="connsiteX111" fmla="*/ 828233 w 1200301"/>
                    <a:gd name="connsiteY111" fmla="*/ 510917 h 903926"/>
                    <a:gd name="connsiteX112" fmla="*/ 843953 w 1200301"/>
                    <a:gd name="connsiteY112" fmla="*/ 521397 h 903926"/>
                    <a:gd name="connsiteX113" fmla="*/ 893734 w 1200301"/>
                    <a:gd name="connsiteY113" fmla="*/ 518777 h 903926"/>
                    <a:gd name="connsiteX114" fmla="*/ 922555 w 1200301"/>
                    <a:gd name="connsiteY114" fmla="*/ 513537 h 903926"/>
                    <a:gd name="connsiteX115" fmla="*/ 925175 w 1200301"/>
                    <a:gd name="connsiteY115" fmla="*/ 505677 h 903926"/>
                    <a:gd name="connsiteX116" fmla="*/ 919935 w 1200301"/>
                    <a:gd name="connsiteY116" fmla="*/ 487337 h 903926"/>
                    <a:gd name="connsiteX117" fmla="*/ 925175 w 1200301"/>
                    <a:gd name="connsiteY117" fmla="*/ 471616 h 903926"/>
                    <a:gd name="connsiteX118" fmla="*/ 948756 w 1200301"/>
                    <a:gd name="connsiteY118" fmla="*/ 450656 h 903926"/>
                    <a:gd name="connsiteX119" fmla="*/ 956616 w 1200301"/>
                    <a:gd name="connsiteY119" fmla="*/ 448036 h 903926"/>
                    <a:gd name="connsiteX120" fmla="*/ 980196 w 1200301"/>
                    <a:gd name="connsiteY120" fmla="*/ 434936 h 903926"/>
                    <a:gd name="connsiteX121" fmla="*/ 988057 w 1200301"/>
                    <a:gd name="connsiteY121" fmla="*/ 429695 h 903926"/>
                    <a:gd name="connsiteX122" fmla="*/ 1011637 w 1200301"/>
                    <a:gd name="connsiteY122" fmla="*/ 419215 h 903926"/>
                    <a:gd name="connsiteX123" fmla="*/ 1024737 w 1200301"/>
                    <a:gd name="connsiteY123" fmla="*/ 403495 h 903926"/>
                    <a:gd name="connsiteX124" fmla="*/ 1032598 w 1200301"/>
                    <a:gd name="connsiteY124" fmla="*/ 398255 h 903926"/>
                    <a:gd name="connsiteX125" fmla="*/ 1037838 w 1200301"/>
                    <a:gd name="connsiteY125" fmla="*/ 390395 h 903926"/>
                    <a:gd name="connsiteX126" fmla="*/ 1035218 w 1200301"/>
                    <a:gd name="connsiteY126" fmla="*/ 382534 h 903926"/>
                    <a:gd name="connsiteX127" fmla="*/ 1037838 w 1200301"/>
                    <a:gd name="connsiteY127" fmla="*/ 374674 h 903926"/>
                    <a:gd name="connsiteX128" fmla="*/ 1035218 w 1200301"/>
                    <a:gd name="connsiteY128" fmla="*/ 366814 h 903926"/>
                    <a:gd name="connsiteX129" fmla="*/ 1048318 w 1200301"/>
                    <a:gd name="connsiteY129" fmla="*/ 353714 h 903926"/>
                    <a:gd name="connsiteX130" fmla="*/ 1053558 w 1200301"/>
                    <a:gd name="connsiteY130" fmla="*/ 345854 h 903926"/>
                    <a:gd name="connsiteX131" fmla="*/ 1090239 w 1200301"/>
                    <a:gd name="connsiteY131" fmla="*/ 337993 h 903926"/>
                    <a:gd name="connsiteX132" fmla="*/ 1098099 w 1200301"/>
                    <a:gd name="connsiteY132" fmla="*/ 340613 h 903926"/>
                    <a:gd name="connsiteX133" fmla="*/ 1113819 w 1200301"/>
                    <a:gd name="connsiteY133" fmla="*/ 332753 h 903926"/>
                    <a:gd name="connsiteX134" fmla="*/ 1116439 w 1200301"/>
                    <a:gd name="connsiteY134" fmla="*/ 322273 h 903926"/>
                    <a:gd name="connsiteX135" fmla="*/ 1121679 w 1200301"/>
                    <a:gd name="connsiteY135" fmla="*/ 303933 h 903926"/>
                    <a:gd name="connsiteX136" fmla="*/ 1119059 w 1200301"/>
                    <a:gd name="connsiteY136" fmla="*/ 272492 h 903926"/>
                    <a:gd name="connsiteX137" fmla="*/ 1124300 w 1200301"/>
                    <a:gd name="connsiteY137" fmla="*/ 267252 h 903926"/>
                    <a:gd name="connsiteX138" fmla="*/ 1129540 w 1200301"/>
                    <a:gd name="connsiteY138" fmla="*/ 259392 h 903926"/>
                    <a:gd name="connsiteX139" fmla="*/ 1142640 w 1200301"/>
                    <a:gd name="connsiteY139" fmla="*/ 235811 h 903926"/>
                    <a:gd name="connsiteX140" fmla="*/ 1155740 w 1200301"/>
                    <a:gd name="connsiteY140" fmla="*/ 212231 h 903926"/>
                    <a:gd name="connsiteX141" fmla="*/ 1160980 w 1200301"/>
                    <a:gd name="connsiteY141" fmla="*/ 204371 h 903926"/>
                    <a:gd name="connsiteX142" fmla="*/ 1163600 w 1200301"/>
                    <a:gd name="connsiteY142" fmla="*/ 196510 h 903926"/>
                    <a:gd name="connsiteX143" fmla="*/ 1168841 w 1200301"/>
                    <a:gd name="connsiteY143" fmla="*/ 191270 h 903926"/>
                    <a:gd name="connsiteX144" fmla="*/ 1171461 w 1200301"/>
                    <a:gd name="connsiteY144" fmla="*/ 162450 h 903926"/>
                    <a:gd name="connsiteX145" fmla="*/ 1181941 w 1200301"/>
                    <a:gd name="connsiteY145" fmla="*/ 138869 h 903926"/>
                    <a:gd name="connsiteX146" fmla="*/ 1189801 w 1200301"/>
                    <a:gd name="connsiteY146" fmla="*/ 123149 h 903926"/>
                    <a:gd name="connsiteX147" fmla="*/ 1192421 w 1200301"/>
                    <a:gd name="connsiteY147" fmla="*/ 99568 h 903926"/>
                    <a:gd name="connsiteX148" fmla="*/ 1197661 w 1200301"/>
                    <a:gd name="connsiteY148" fmla="*/ 83848 h 903926"/>
                    <a:gd name="connsiteX149" fmla="*/ 1181941 w 1200301"/>
                    <a:gd name="connsiteY149" fmla="*/ 78608 h 903926"/>
                    <a:gd name="connsiteX150" fmla="*/ 1174081 w 1200301"/>
                    <a:gd name="connsiteY150" fmla="*/ 81228 h 903926"/>
                    <a:gd name="connsiteX151" fmla="*/ 1140020 w 1200301"/>
                    <a:gd name="connsiteY151" fmla="*/ 75988 h 903926"/>
                    <a:gd name="connsiteX152" fmla="*/ 1124300 w 1200301"/>
                    <a:gd name="connsiteY152" fmla="*/ 70748 h 903926"/>
                    <a:gd name="connsiteX153" fmla="*/ 1092859 w 1200301"/>
                    <a:gd name="connsiteY153" fmla="*/ 68128 h 903926"/>
                    <a:gd name="connsiteX154" fmla="*/ 1069278 w 1200301"/>
                    <a:gd name="connsiteY154" fmla="*/ 60267 h 903926"/>
                    <a:gd name="connsiteX155" fmla="*/ 1061418 w 1200301"/>
                    <a:gd name="connsiteY155" fmla="*/ 57647 h 903926"/>
                    <a:gd name="connsiteX156" fmla="*/ 1043078 w 1200301"/>
                    <a:gd name="connsiteY156" fmla="*/ 60267 h 903926"/>
                    <a:gd name="connsiteX157" fmla="*/ 1024737 w 1200301"/>
                    <a:gd name="connsiteY157" fmla="*/ 65507 h 903926"/>
                    <a:gd name="connsiteX158" fmla="*/ 1009017 w 1200301"/>
                    <a:gd name="connsiteY158" fmla="*/ 73368 h 903926"/>
                    <a:gd name="connsiteX159" fmla="*/ 993297 w 1200301"/>
                    <a:gd name="connsiteY159" fmla="*/ 81228 h 903926"/>
                    <a:gd name="connsiteX160" fmla="*/ 901595 w 1200301"/>
                    <a:gd name="connsiteY160" fmla="*/ 75988 h 903926"/>
                    <a:gd name="connsiteX161" fmla="*/ 857054 w 1200301"/>
                    <a:gd name="connsiteY161" fmla="*/ 78608 h 903926"/>
                    <a:gd name="connsiteX162" fmla="*/ 838713 w 1200301"/>
                    <a:gd name="connsiteY162" fmla="*/ 65507 h 903926"/>
                    <a:gd name="connsiteX163" fmla="*/ 841333 w 1200301"/>
                    <a:gd name="connsiteY163" fmla="*/ 44547 h 903926"/>
                    <a:gd name="connsiteX164" fmla="*/ 849194 w 1200301"/>
                    <a:gd name="connsiteY164" fmla="*/ 20967 h 903926"/>
                    <a:gd name="connsiteX165" fmla="*/ 854434 w 1200301"/>
                    <a:gd name="connsiteY165" fmla="*/ 2626 h 903926"/>
                    <a:gd name="connsiteX166" fmla="*/ 846573 w 1200301"/>
                    <a:gd name="connsiteY166" fmla="*/ 6 h 903926"/>
                    <a:gd name="connsiteX167" fmla="*/ 815133 w 1200301"/>
                    <a:gd name="connsiteY167" fmla="*/ 2626 h 903926"/>
                    <a:gd name="connsiteX168" fmla="*/ 809893 w 1200301"/>
                    <a:gd name="connsiteY168" fmla="*/ 10486 h 903926"/>
                    <a:gd name="connsiteX169" fmla="*/ 802032 w 1200301"/>
                    <a:gd name="connsiteY169" fmla="*/ 26207 h 903926"/>
                    <a:gd name="connsiteX170" fmla="*/ 799412 w 1200301"/>
                    <a:gd name="connsiteY170" fmla="*/ 34067 h 903926"/>
                    <a:gd name="connsiteX171" fmla="*/ 783692 w 1200301"/>
                    <a:gd name="connsiteY171" fmla="*/ 44547 h 903926"/>
                    <a:gd name="connsiteX172" fmla="*/ 775832 w 1200301"/>
                    <a:gd name="connsiteY172" fmla="*/ 49787 h 903926"/>
                    <a:gd name="connsiteX173" fmla="*/ 767972 w 1200301"/>
                    <a:gd name="connsiteY173" fmla="*/ 55027 h 903926"/>
                    <a:gd name="connsiteX174" fmla="*/ 754871 w 1200301"/>
                    <a:gd name="connsiteY174" fmla="*/ 68128 h 903926"/>
                    <a:gd name="connsiteX175" fmla="*/ 731291 w 1200301"/>
                    <a:gd name="connsiteY175" fmla="*/ 86468 h 903926"/>
                    <a:gd name="connsiteX176" fmla="*/ 707710 w 1200301"/>
                    <a:gd name="connsiteY176" fmla="*/ 94328 h 903926"/>
                    <a:gd name="connsiteX177" fmla="*/ 699850 w 1200301"/>
                    <a:gd name="connsiteY177" fmla="*/ 96948 h 903926"/>
                    <a:gd name="connsiteX178" fmla="*/ 684130 w 1200301"/>
                    <a:gd name="connsiteY178" fmla="*/ 107428 h 903926"/>
                    <a:gd name="connsiteX179" fmla="*/ 678890 w 1200301"/>
                    <a:gd name="connsiteY179" fmla="*/ 112669 h 903926"/>
                    <a:gd name="connsiteX180" fmla="*/ 663169 w 1200301"/>
                    <a:gd name="connsiteY180" fmla="*/ 117909 h 903926"/>
                    <a:gd name="connsiteX181" fmla="*/ 655309 w 1200301"/>
                    <a:gd name="connsiteY181" fmla="*/ 120529 h 903926"/>
                    <a:gd name="connsiteX182" fmla="*/ 647449 w 1200301"/>
                    <a:gd name="connsiteY182" fmla="*/ 125769 h 903926"/>
                    <a:gd name="connsiteX183" fmla="*/ 631729 w 1200301"/>
                    <a:gd name="connsiteY183" fmla="*/ 131009 h 903926"/>
                    <a:gd name="connsiteX184" fmla="*/ 623869 w 1200301"/>
                    <a:gd name="connsiteY184" fmla="*/ 136249 h 903926"/>
                    <a:gd name="connsiteX185" fmla="*/ 610768 w 1200301"/>
                    <a:gd name="connsiteY185" fmla="*/ 149349 h 903926"/>
                    <a:gd name="connsiteX186" fmla="*/ 597668 w 1200301"/>
                    <a:gd name="connsiteY186" fmla="*/ 159830 h 903926"/>
                    <a:gd name="connsiteX187" fmla="*/ 581948 w 1200301"/>
                    <a:gd name="connsiteY187" fmla="*/ 172930 h 903926"/>
                    <a:gd name="connsiteX188" fmla="*/ 579328 w 1200301"/>
                    <a:gd name="connsiteY188" fmla="*/ 180790 h 903926"/>
                    <a:gd name="connsiteX189" fmla="*/ 566227 w 1200301"/>
                    <a:gd name="connsiteY189" fmla="*/ 191270 h 903926"/>
                    <a:gd name="connsiteX190" fmla="*/ 545267 w 1200301"/>
                    <a:gd name="connsiteY190" fmla="*/ 209611 h 903926"/>
                    <a:gd name="connsiteX191" fmla="*/ 524306 w 1200301"/>
                    <a:gd name="connsiteY191" fmla="*/ 227951 h 903926"/>
                    <a:gd name="connsiteX192" fmla="*/ 516446 w 1200301"/>
                    <a:gd name="connsiteY192" fmla="*/ 233191 h 903926"/>
                    <a:gd name="connsiteX193" fmla="*/ 513826 w 1200301"/>
                    <a:gd name="connsiteY193" fmla="*/ 241051 h 903926"/>
                    <a:gd name="connsiteX194" fmla="*/ 508586 w 1200301"/>
                    <a:gd name="connsiteY194" fmla="*/ 248911 h 903926"/>
                    <a:gd name="connsiteX195" fmla="*/ 505966 w 1200301"/>
                    <a:gd name="connsiteY195" fmla="*/ 264632 h 903926"/>
                    <a:gd name="connsiteX196" fmla="*/ 485006 w 1200301"/>
                    <a:gd name="connsiteY196" fmla="*/ 262012 h 903926"/>
                    <a:gd name="connsiteX197" fmla="*/ 456185 w 1200301"/>
                    <a:gd name="connsiteY197" fmla="*/ 259392 h 903926"/>
                    <a:gd name="connsiteX198" fmla="*/ 443085 w 1200301"/>
                    <a:gd name="connsiteY198" fmla="*/ 256772 h 903926"/>
                    <a:gd name="connsiteX199" fmla="*/ 427364 w 1200301"/>
                    <a:gd name="connsiteY199" fmla="*/ 264632 h 903926"/>
                    <a:gd name="connsiteX200" fmla="*/ 422124 w 1200301"/>
                    <a:gd name="connsiteY200" fmla="*/ 272492 h 903926"/>
                    <a:gd name="connsiteX201" fmla="*/ 403784 w 1200301"/>
                    <a:gd name="connsiteY201" fmla="*/ 296073 h 903926"/>
                    <a:gd name="connsiteX202" fmla="*/ 398544 w 1200301"/>
                    <a:gd name="connsiteY202" fmla="*/ 311793 h 903926"/>
                    <a:gd name="connsiteX203" fmla="*/ 393304 w 1200301"/>
                    <a:gd name="connsiteY203" fmla="*/ 319653 h 903926"/>
                    <a:gd name="connsiteX204" fmla="*/ 390683 w 1200301"/>
                    <a:gd name="connsiteY204" fmla="*/ 327513 h 903926"/>
                    <a:gd name="connsiteX205" fmla="*/ 382823 w 1200301"/>
                    <a:gd name="connsiteY205" fmla="*/ 332753 h 903926"/>
                    <a:gd name="connsiteX206" fmla="*/ 374963 w 1200301"/>
                    <a:gd name="connsiteY206" fmla="*/ 345854 h 903926"/>
                    <a:gd name="connsiteX207" fmla="*/ 367103 w 1200301"/>
                    <a:gd name="connsiteY207" fmla="*/ 348474 h 903926"/>
                    <a:gd name="connsiteX208" fmla="*/ 351383 w 1200301"/>
                    <a:gd name="connsiteY208" fmla="*/ 358954 h 903926"/>
                    <a:gd name="connsiteX209" fmla="*/ 346143 w 1200301"/>
                    <a:gd name="connsiteY209" fmla="*/ 366814 h 903926"/>
                    <a:gd name="connsiteX210" fmla="*/ 338282 w 1200301"/>
                    <a:gd name="connsiteY210" fmla="*/ 369434 h 903926"/>
                    <a:gd name="connsiteX211" fmla="*/ 296361 w 1200301"/>
                    <a:gd name="connsiteY211" fmla="*/ 374674 h 903926"/>
                    <a:gd name="connsiteX212" fmla="*/ 288501 w 1200301"/>
                    <a:gd name="connsiteY212" fmla="*/ 379914 h 903926"/>
                    <a:gd name="connsiteX213" fmla="*/ 278021 w 1200301"/>
                    <a:gd name="connsiteY213" fmla="*/ 382534 h 903926"/>
                    <a:gd name="connsiteX214" fmla="*/ 270161 w 1200301"/>
                    <a:gd name="connsiteY214" fmla="*/ 385154 h 903926"/>
                    <a:gd name="connsiteX215" fmla="*/ 251820 w 1200301"/>
                    <a:gd name="connsiteY215" fmla="*/ 390395 h 903926"/>
                    <a:gd name="connsiteX216" fmla="*/ 236100 w 1200301"/>
                    <a:gd name="connsiteY216" fmla="*/ 400875 h 903926"/>
                    <a:gd name="connsiteX217" fmla="*/ 228240 w 1200301"/>
                    <a:gd name="connsiteY217" fmla="*/ 403495 h 903926"/>
                    <a:gd name="connsiteX218" fmla="*/ 199419 w 1200301"/>
                    <a:gd name="connsiteY218" fmla="*/ 408735 h 903926"/>
                    <a:gd name="connsiteX219" fmla="*/ 191559 w 1200301"/>
                    <a:gd name="connsiteY219" fmla="*/ 411355 h 903926"/>
                    <a:gd name="connsiteX220" fmla="*/ 166784 w 1200301"/>
                    <a:gd name="connsiteY220" fmla="*/ 406115 h 903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Lst>
                  <a:rect l="l" t="t" r="r" b="b"/>
                  <a:pathLst>
                    <a:path w="1200301" h="903926">
                      <a:moveTo>
                        <a:pt x="166784" y="406115"/>
                      </a:moveTo>
                      <a:cubicBezTo>
                        <a:pt x="161544" y="410919"/>
                        <a:pt x="160792" y="428386"/>
                        <a:pt x="160118" y="440176"/>
                      </a:cubicBezTo>
                      <a:cubicBezTo>
                        <a:pt x="159444" y="451966"/>
                        <a:pt x="161333" y="464679"/>
                        <a:pt x="162738" y="476856"/>
                      </a:cubicBezTo>
                      <a:cubicBezTo>
                        <a:pt x="162892" y="478191"/>
                        <a:pt x="168334" y="512337"/>
                        <a:pt x="170599" y="521397"/>
                      </a:cubicBezTo>
                      <a:cubicBezTo>
                        <a:pt x="171269" y="524077"/>
                        <a:pt x="172460" y="526602"/>
                        <a:pt x="173219" y="529258"/>
                      </a:cubicBezTo>
                      <a:cubicBezTo>
                        <a:pt x="175686" y="537893"/>
                        <a:pt x="176658" y="543832"/>
                        <a:pt x="178459" y="552838"/>
                      </a:cubicBezTo>
                      <a:cubicBezTo>
                        <a:pt x="179155" y="559802"/>
                        <a:pt x="184001" y="582440"/>
                        <a:pt x="178459" y="592139"/>
                      </a:cubicBezTo>
                      <a:cubicBezTo>
                        <a:pt x="176897" y="594873"/>
                        <a:pt x="173219" y="595632"/>
                        <a:pt x="170599" y="597379"/>
                      </a:cubicBezTo>
                      <a:cubicBezTo>
                        <a:pt x="163176" y="619647"/>
                        <a:pt x="173529" y="592494"/>
                        <a:pt x="162738" y="610479"/>
                      </a:cubicBezTo>
                      <a:cubicBezTo>
                        <a:pt x="161317" y="612847"/>
                        <a:pt x="161843" y="616183"/>
                        <a:pt x="160118" y="618340"/>
                      </a:cubicBezTo>
                      <a:cubicBezTo>
                        <a:pt x="158151" y="620799"/>
                        <a:pt x="154677" y="621564"/>
                        <a:pt x="152258" y="623580"/>
                      </a:cubicBezTo>
                      <a:cubicBezTo>
                        <a:pt x="149412" y="625952"/>
                        <a:pt x="147323" y="629165"/>
                        <a:pt x="144398" y="631440"/>
                      </a:cubicBezTo>
                      <a:cubicBezTo>
                        <a:pt x="139427" y="635306"/>
                        <a:pt x="133918" y="638427"/>
                        <a:pt x="128678" y="641920"/>
                      </a:cubicBezTo>
                      <a:cubicBezTo>
                        <a:pt x="126058" y="643667"/>
                        <a:pt x="123045" y="644934"/>
                        <a:pt x="120818" y="647160"/>
                      </a:cubicBezTo>
                      <a:cubicBezTo>
                        <a:pt x="119071" y="648907"/>
                        <a:pt x="117695" y="651129"/>
                        <a:pt x="115577" y="652400"/>
                      </a:cubicBezTo>
                      <a:cubicBezTo>
                        <a:pt x="113209" y="653821"/>
                        <a:pt x="110337" y="654147"/>
                        <a:pt x="107717" y="655020"/>
                      </a:cubicBezTo>
                      <a:cubicBezTo>
                        <a:pt x="101338" y="674157"/>
                        <a:pt x="101137" y="665382"/>
                        <a:pt x="105097" y="681221"/>
                      </a:cubicBezTo>
                      <a:cubicBezTo>
                        <a:pt x="104224" y="701308"/>
                        <a:pt x="104019" y="721435"/>
                        <a:pt x="102477" y="741482"/>
                      </a:cubicBezTo>
                      <a:cubicBezTo>
                        <a:pt x="102265" y="744236"/>
                        <a:pt x="101278" y="746974"/>
                        <a:pt x="99857" y="749342"/>
                      </a:cubicBezTo>
                      <a:cubicBezTo>
                        <a:pt x="95284" y="756965"/>
                        <a:pt x="86739" y="757209"/>
                        <a:pt x="78897" y="759823"/>
                      </a:cubicBezTo>
                      <a:lnTo>
                        <a:pt x="71036" y="762443"/>
                      </a:lnTo>
                      <a:cubicBezTo>
                        <a:pt x="65796" y="765936"/>
                        <a:pt x="61291" y="770931"/>
                        <a:pt x="55316" y="772923"/>
                      </a:cubicBezTo>
                      <a:lnTo>
                        <a:pt x="39596" y="778163"/>
                      </a:lnTo>
                      <a:cubicBezTo>
                        <a:pt x="36976" y="779036"/>
                        <a:pt x="34034" y="779251"/>
                        <a:pt x="31736" y="780783"/>
                      </a:cubicBezTo>
                      <a:lnTo>
                        <a:pt x="16015" y="791263"/>
                      </a:lnTo>
                      <a:cubicBezTo>
                        <a:pt x="13395" y="793010"/>
                        <a:pt x="10381" y="794276"/>
                        <a:pt x="8155" y="796503"/>
                      </a:cubicBezTo>
                      <a:lnTo>
                        <a:pt x="2915" y="801744"/>
                      </a:lnTo>
                      <a:cubicBezTo>
                        <a:pt x="2042" y="804364"/>
                        <a:pt x="-940" y="807134"/>
                        <a:pt x="295" y="809604"/>
                      </a:cubicBezTo>
                      <a:cubicBezTo>
                        <a:pt x="1530" y="812074"/>
                        <a:pt x="5685" y="810989"/>
                        <a:pt x="8155" y="812224"/>
                      </a:cubicBezTo>
                      <a:cubicBezTo>
                        <a:pt x="10971" y="813632"/>
                        <a:pt x="13138" y="816185"/>
                        <a:pt x="16015" y="817464"/>
                      </a:cubicBezTo>
                      <a:cubicBezTo>
                        <a:pt x="21063" y="819707"/>
                        <a:pt x="31736" y="822704"/>
                        <a:pt x="31736" y="822704"/>
                      </a:cubicBezTo>
                      <a:cubicBezTo>
                        <a:pt x="52052" y="836248"/>
                        <a:pt x="41481" y="831192"/>
                        <a:pt x="63176" y="838424"/>
                      </a:cubicBezTo>
                      <a:lnTo>
                        <a:pt x="71036" y="841044"/>
                      </a:lnTo>
                      <a:cubicBezTo>
                        <a:pt x="75403" y="840171"/>
                        <a:pt x="80431" y="840894"/>
                        <a:pt x="84137" y="838424"/>
                      </a:cubicBezTo>
                      <a:cubicBezTo>
                        <a:pt x="86435" y="836892"/>
                        <a:pt x="85998" y="833219"/>
                        <a:pt x="86757" y="830564"/>
                      </a:cubicBezTo>
                      <a:cubicBezTo>
                        <a:pt x="87746" y="827102"/>
                        <a:pt x="87590" y="823210"/>
                        <a:pt x="89377" y="820084"/>
                      </a:cubicBezTo>
                      <a:cubicBezTo>
                        <a:pt x="91215" y="816867"/>
                        <a:pt x="94391" y="814596"/>
                        <a:pt x="97237" y="812224"/>
                      </a:cubicBezTo>
                      <a:cubicBezTo>
                        <a:pt x="104009" y="806581"/>
                        <a:pt x="105079" y="806990"/>
                        <a:pt x="112957" y="804364"/>
                      </a:cubicBezTo>
                      <a:cubicBezTo>
                        <a:pt x="117324" y="805237"/>
                        <a:pt x="121665" y="806252"/>
                        <a:pt x="126058" y="806984"/>
                      </a:cubicBezTo>
                      <a:cubicBezTo>
                        <a:pt x="132149" y="807999"/>
                        <a:pt x="138381" y="808215"/>
                        <a:pt x="144398" y="809604"/>
                      </a:cubicBezTo>
                      <a:cubicBezTo>
                        <a:pt x="149780" y="810846"/>
                        <a:pt x="160118" y="814844"/>
                        <a:pt x="160118" y="814844"/>
                      </a:cubicBezTo>
                      <a:cubicBezTo>
                        <a:pt x="161865" y="817464"/>
                        <a:pt x="163267" y="820350"/>
                        <a:pt x="165359" y="822704"/>
                      </a:cubicBezTo>
                      <a:cubicBezTo>
                        <a:pt x="170282" y="828243"/>
                        <a:pt x="176969" y="832258"/>
                        <a:pt x="181079" y="838424"/>
                      </a:cubicBezTo>
                      <a:lnTo>
                        <a:pt x="191559" y="854145"/>
                      </a:lnTo>
                      <a:cubicBezTo>
                        <a:pt x="193306" y="856765"/>
                        <a:pt x="194572" y="859778"/>
                        <a:pt x="196799" y="862005"/>
                      </a:cubicBezTo>
                      <a:cubicBezTo>
                        <a:pt x="199419" y="864625"/>
                        <a:pt x="201812" y="867493"/>
                        <a:pt x="204659" y="869865"/>
                      </a:cubicBezTo>
                      <a:cubicBezTo>
                        <a:pt x="215901" y="879232"/>
                        <a:pt x="209943" y="870440"/>
                        <a:pt x="220380" y="882965"/>
                      </a:cubicBezTo>
                      <a:cubicBezTo>
                        <a:pt x="222396" y="885384"/>
                        <a:pt x="223393" y="888599"/>
                        <a:pt x="225620" y="890826"/>
                      </a:cubicBezTo>
                      <a:cubicBezTo>
                        <a:pt x="233127" y="898334"/>
                        <a:pt x="232817" y="894425"/>
                        <a:pt x="241340" y="898686"/>
                      </a:cubicBezTo>
                      <a:cubicBezTo>
                        <a:pt x="244156" y="900094"/>
                        <a:pt x="246580" y="902179"/>
                        <a:pt x="249200" y="903926"/>
                      </a:cubicBezTo>
                      <a:cubicBezTo>
                        <a:pt x="251820" y="903053"/>
                        <a:pt x="254851" y="902963"/>
                        <a:pt x="257061" y="901306"/>
                      </a:cubicBezTo>
                      <a:cubicBezTo>
                        <a:pt x="262523" y="897209"/>
                        <a:pt x="271765" y="887617"/>
                        <a:pt x="275401" y="880345"/>
                      </a:cubicBezTo>
                      <a:cubicBezTo>
                        <a:pt x="276636" y="877875"/>
                        <a:pt x="277148" y="875105"/>
                        <a:pt x="278021" y="872485"/>
                      </a:cubicBezTo>
                      <a:cubicBezTo>
                        <a:pt x="279053" y="861134"/>
                        <a:pt x="274285" y="845383"/>
                        <a:pt x="285881" y="838424"/>
                      </a:cubicBezTo>
                      <a:cubicBezTo>
                        <a:pt x="288249" y="837003"/>
                        <a:pt x="291327" y="837145"/>
                        <a:pt x="293741" y="835804"/>
                      </a:cubicBezTo>
                      <a:cubicBezTo>
                        <a:pt x="299246" y="832746"/>
                        <a:pt x="304222" y="828817"/>
                        <a:pt x="309462" y="825324"/>
                      </a:cubicBezTo>
                      <a:lnTo>
                        <a:pt x="317322" y="820084"/>
                      </a:lnTo>
                      <a:cubicBezTo>
                        <a:pt x="323970" y="800139"/>
                        <a:pt x="323645" y="809780"/>
                        <a:pt x="319942" y="791263"/>
                      </a:cubicBezTo>
                      <a:cubicBezTo>
                        <a:pt x="320815" y="786896"/>
                        <a:pt x="319413" y="781312"/>
                        <a:pt x="322562" y="778163"/>
                      </a:cubicBezTo>
                      <a:cubicBezTo>
                        <a:pt x="325711" y="775014"/>
                        <a:pt x="331315" y="776509"/>
                        <a:pt x="335662" y="775543"/>
                      </a:cubicBezTo>
                      <a:cubicBezTo>
                        <a:pt x="359696" y="770202"/>
                        <a:pt x="331320" y="774271"/>
                        <a:pt x="374963" y="770303"/>
                      </a:cubicBezTo>
                      <a:cubicBezTo>
                        <a:pt x="377583" y="768556"/>
                        <a:pt x="380404" y="767079"/>
                        <a:pt x="382823" y="765063"/>
                      </a:cubicBezTo>
                      <a:cubicBezTo>
                        <a:pt x="385669" y="762691"/>
                        <a:pt x="387600" y="759258"/>
                        <a:pt x="390683" y="757203"/>
                      </a:cubicBezTo>
                      <a:cubicBezTo>
                        <a:pt x="392981" y="755671"/>
                        <a:pt x="395924" y="755456"/>
                        <a:pt x="398544" y="754583"/>
                      </a:cubicBezTo>
                      <a:cubicBezTo>
                        <a:pt x="401164" y="752836"/>
                        <a:pt x="403587" y="750750"/>
                        <a:pt x="406404" y="749342"/>
                      </a:cubicBezTo>
                      <a:cubicBezTo>
                        <a:pt x="408874" y="748107"/>
                        <a:pt x="412107" y="748447"/>
                        <a:pt x="414264" y="746722"/>
                      </a:cubicBezTo>
                      <a:cubicBezTo>
                        <a:pt x="416723" y="744755"/>
                        <a:pt x="417277" y="741089"/>
                        <a:pt x="419504" y="738862"/>
                      </a:cubicBezTo>
                      <a:cubicBezTo>
                        <a:pt x="421731" y="736635"/>
                        <a:pt x="424744" y="735369"/>
                        <a:pt x="427364" y="733622"/>
                      </a:cubicBezTo>
                      <a:cubicBezTo>
                        <a:pt x="433478" y="734495"/>
                        <a:pt x="439649" y="735031"/>
                        <a:pt x="445705" y="736242"/>
                      </a:cubicBezTo>
                      <a:cubicBezTo>
                        <a:pt x="448413" y="736784"/>
                        <a:pt x="450910" y="738103"/>
                        <a:pt x="453565" y="738862"/>
                      </a:cubicBezTo>
                      <a:cubicBezTo>
                        <a:pt x="457027" y="739851"/>
                        <a:pt x="460596" y="740447"/>
                        <a:pt x="464045" y="741482"/>
                      </a:cubicBezTo>
                      <a:cubicBezTo>
                        <a:pt x="469336" y="743069"/>
                        <a:pt x="474406" y="745382"/>
                        <a:pt x="479765" y="746722"/>
                      </a:cubicBezTo>
                      <a:cubicBezTo>
                        <a:pt x="483259" y="747595"/>
                        <a:pt x="486783" y="748353"/>
                        <a:pt x="490246" y="749342"/>
                      </a:cubicBezTo>
                      <a:cubicBezTo>
                        <a:pt x="492901" y="750101"/>
                        <a:pt x="495382" y="751508"/>
                        <a:pt x="498106" y="751962"/>
                      </a:cubicBezTo>
                      <a:cubicBezTo>
                        <a:pt x="505907" y="753262"/>
                        <a:pt x="513826" y="753709"/>
                        <a:pt x="521686" y="754583"/>
                      </a:cubicBezTo>
                      <a:cubicBezTo>
                        <a:pt x="526926" y="756330"/>
                        <a:pt x="532811" y="756759"/>
                        <a:pt x="537407" y="759823"/>
                      </a:cubicBezTo>
                      <a:cubicBezTo>
                        <a:pt x="542647" y="763316"/>
                        <a:pt x="547152" y="768311"/>
                        <a:pt x="553127" y="770303"/>
                      </a:cubicBezTo>
                      <a:cubicBezTo>
                        <a:pt x="558367" y="772050"/>
                        <a:pt x="564251" y="772479"/>
                        <a:pt x="568847" y="775543"/>
                      </a:cubicBezTo>
                      <a:cubicBezTo>
                        <a:pt x="571467" y="777290"/>
                        <a:pt x="573720" y="779787"/>
                        <a:pt x="576708" y="780783"/>
                      </a:cubicBezTo>
                      <a:cubicBezTo>
                        <a:pt x="581748" y="782463"/>
                        <a:pt x="587274" y="782115"/>
                        <a:pt x="592428" y="783403"/>
                      </a:cubicBezTo>
                      <a:cubicBezTo>
                        <a:pt x="597787" y="784743"/>
                        <a:pt x="602732" y="787560"/>
                        <a:pt x="608148" y="788643"/>
                      </a:cubicBezTo>
                      <a:lnTo>
                        <a:pt x="621249" y="791263"/>
                      </a:lnTo>
                      <a:cubicBezTo>
                        <a:pt x="627107" y="789798"/>
                        <a:pt x="643622" y="785954"/>
                        <a:pt x="647449" y="783403"/>
                      </a:cubicBezTo>
                      <a:lnTo>
                        <a:pt x="655309" y="778163"/>
                      </a:lnTo>
                      <a:cubicBezTo>
                        <a:pt x="661894" y="758409"/>
                        <a:pt x="652246" y="781990"/>
                        <a:pt x="665789" y="765063"/>
                      </a:cubicBezTo>
                      <a:cubicBezTo>
                        <a:pt x="667514" y="762906"/>
                        <a:pt x="666989" y="759571"/>
                        <a:pt x="668410" y="757203"/>
                      </a:cubicBezTo>
                      <a:cubicBezTo>
                        <a:pt x="669681" y="755085"/>
                        <a:pt x="671903" y="753709"/>
                        <a:pt x="673650" y="751962"/>
                      </a:cubicBezTo>
                      <a:cubicBezTo>
                        <a:pt x="675606" y="746093"/>
                        <a:pt x="677950" y="739732"/>
                        <a:pt x="678890" y="733622"/>
                      </a:cubicBezTo>
                      <a:cubicBezTo>
                        <a:pt x="680093" y="725806"/>
                        <a:pt x="680308" y="717858"/>
                        <a:pt x="681510" y="710042"/>
                      </a:cubicBezTo>
                      <a:cubicBezTo>
                        <a:pt x="682058" y="706483"/>
                        <a:pt x="683095" y="703010"/>
                        <a:pt x="684130" y="699561"/>
                      </a:cubicBezTo>
                      <a:cubicBezTo>
                        <a:pt x="685717" y="694270"/>
                        <a:pt x="689370" y="683841"/>
                        <a:pt x="689370" y="683841"/>
                      </a:cubicBezTo>
                      <a:cubicBezTo>
                        <a:pt x="687623" y="678601"/>
                        <a:pt x="687194" y="672717"/>
                        <a:pt x="684130" y="668121"/>
                      </a:cubicBezTo>
                      <a:cubicBezTo>
                        <a:pt x="677358" y="657962"/>
                        <a:pt x="679886" y="663248"/>
                        <a:pt x="676270" y="652400"/>
                      </a:cubicBezTo>
                      <a:cubicBezTo>
                        <a:pt x="677143" y="649780"/>
                        <a:pt x="678291" y="647236"/>
                        <a:pt x="678890" y="644540"/>
                      </a:cubicBezTo>
                      <a:cubicBezTo>
                        <a:pt x="680042" y="639354"/>
                        <a:pt x="679134" y="633571"/>
                        <a:pt x="681510" y="628820"/>
                      </a:cubicBezTo>
                      <a:cubicBezTo>
                        <a:pt x="682918" y="626004"/>
                        <a:pt x="686750" y="625327"/>
                        <a:pt x="689370" y="623580"/>
                      </a:cubicBezTo>
                      <a:cubicBezTo>
                        <a:pt x="693259" y="617746"/>
                        <a:pt x="694518" y="614745"/>
                        <a:pt x="699850" y="610479"/>
                      </a:cubicBezTo>
                      <a:cubicBezTo>
                        <a:pt x="702309" y="608512"/>
                        <a:pt x="705090" y="606986"/>
                        <a:pt x="707710" y="605239"/>
                      </a:cubicBezTo>
                      <a:cubicBezTo>
                        <a:pt x="709457" y="602619"/>
                        <a:pt x="711543" y="600196"/>
                        <a:pt x="712951" y="597379"/>
                      </a:cubicBezTo>
                      <a:cubicBezTo>
                        <a:pt x="714186" y="594909"/>
                        <a:pt x="714039" y="591817"/>
                        <a:pt x="715571" y="589519"/>
                      </a:cubicBezTo>
                      <a:cubicBezTo>
                        <a:pt x="717626" y="586436"/>
                        <a:pt x="720811" y="584279"/>
                        <a:pt x="723431" y="581659"/>
                      </a:cubicBezTo>
                      <a:cubicBezTo>
                        <a:pt x="726051" y="582532"/>
                        <a:pt x="728529" y="584279"/>
                        <a:pt x="731291" y="584279"/>
                      </a:cubicBezTo>
                      <a:cubicBezTo>
                        <a:pt x="740513" y="584279"/>
                        <a:pt x="746766" y="581741"/>
                        <a:pt x="754871" y="579039"/>
                      </a:cubicBezTo>
                      <a:cubicBezTo>
                        <a:pt x="756618" y="577292"/>
                        <a:pt x="758841" y="575917"/>
                        <a:pt x="760112" y="573799"/>
                      </a:cubicBezTo>
                      <a:cubicBezTo>
                        <a:pt x="761533" y="571431"/>
                        <a:pt x="761007" y="568095"/>
                        <a:pt x="762732" y="565938"/>
                      </a:cubicBezTo>
                      <a:cubicBezTo>
                        <a:pt x="764699" y="563479"/>
                        <a:pt x="768173" y="562714"/>
                        <a:pt x="770592" y="560698"/>
                      </a:cubicBezTo>
                      <a:cubicBezTo>
                        <a:pt x="773438" y="558326"/>
                        <a:pt x="776080" y="555684"/>
                        <a:pt x="778452" y="552838"/>
                      </a:cubicBezTo>
                      <a:cubicBezTo>
                        <a:pt x="780468" y="550419"/>
                        <a:pt x="781322" y="547052"/>
                        <a:pt x="783692" y="544978"/>
                      </a:cubicBezTo>
                      <a:cubicBezTo>
                        <a:pt x="788431" y="540831"/>
                        <a:pt x="794172" y="537991"/>
                        <a:pt x="799412" y="534498"/>
                      </a:cubicBezTo>
                      <a:lnTo>
                        <a:pt x="815133" y="524018"/>
                      </a:lnTo>
                      <a:lnTo>
                        <a:pt x="822993" y="518777"/>
                      </a:lnTo>
                      <a:cubicBezTo>
                        <a:pt x="824740" y="516157"/>
                        <a:pt x="825205" y="511782"/>
                        <a:pt x="828233" y="510917"/>
                      </a:cubicBezTo>
                      <a:cubicBezTo>
                        <a:pt x="841704" y="507068"/>
                        <a:pt x="841374" y="513660"/>
                        <a:pt x="843953" y="521397"/>
                      </a:cubicBezTo>
                      <a:cubicBezTo>
                        <a:pt x="860547" y="520524"/>
                        <a:pt x="877163" y="520004"/>
                        <a:pt x="893734" y="518777"/>
                      </a:cubicBezTo>
                      <a:cubicBezTo>
                        <a:pt x="912780" y="517366"/>
                        <a:pt x="909841" y="517775"/>
                        <a:pt x="922555" y="513537"/>
                      </a:cubicBezTo>
                      <a:cubicBezTo>
                        <a:pt x="923428" y="510917"/>
                        <a:pt x="925175" y="508439"/>
                        <a:pt x="925175" y="505677"/>
                      </a:cubicBezTo>
                      <a:cubicBezTo>
                        <a:pt x="925175" y="502387"/>
                        <a:pt x="921171" y="491044"/>
                        <a:pt x="919935" y="487337"/>
                      </a:cubicBezTo>
                      <a:cubicBezTo>
                        <a:pt x="921682" y="482097"/>
                        <a:pt x="921269" y="475522"/>
                        <a:pt x="925175" y="471616"/>
                      </a:cubicBezTo>
                      <a:cubicBezTo>
                        <a:pt x="932118" y="464674"/>
                        <a:pt x="939406" y="455331"/>
                        <a:pt x="948756" y="450656"/>
                      </a:cubicBezTo>
                      <a:cubicBezTo>
                        <a:pt x="951226" y="449421"/>
                        <a:pt x="954202" y="449377"/>
                        <a:pt x="956616" y="448036"/>
                      </a:cubicBezTo>
                      <a:cubicBezTo>
                        <a:pt x="983643" y="433021"/>
                        <a:pt x="962411" y="440864"/>
                        <a:pt x="980196" y="434936"/>
                      </a:cubicBezTo>
                      <a:cubicBezTo>
                        <a:pt x="982816" y="433189"/>
                        <a:pt x="985179" y="430974"/>
                        <a:pt x="988057" y="429695"/>
                      </a:cubicBezTo>
                      <a:cubicBezTo>
                        <a:pt x="1016121" y="417222"/>
                        <a:pt x="993847" y="431075"/>
                        <a:pt x="1011637" y="419215"/>
                      </a:cubicBezTo>
                      <a:cubicBezTo>
                        <a:pt x="1016789" y="411487"/>
                        <a:pt x="1017173" y="409798"/>
                        <a:pt x="1024737" y="403495"/>
                      </a:cubicBezTo>
                      <a:cubicBezTo>
                        <a:pt x="1027156" y="401479"/>
                        <a:pt x="1029978" y="400002"/>
                        <a:pt x="1032598" y="398255"/>
                      </a:cubicBezTo>
                      <a:cubicBezTo>
                        <a:pt x="1034345" y="395635"/>
                        <a:pt x="1037320" y="393501"/>
                        <a:pt x="1037838" y="390395"/>
                      </a:cubicBezTo>
                      <a:cubicBezTo>
                        <a:pt x="1038292" y="387671"/>
                        <a:pt x="1035218" y="385296"/>
                        <a:pt x="1035218" y="382534"/>
                      </a:cubicBezTo>
                      <a:cubicBezTo>
                        <a:pt x="1035218" y="379772"/>
                        <a:pt x="1036965" y="377294"/>
                        <a:pt x="1037838" y="374674"/>
                      </a:cubicBezTo>
                      <a:cubicBezTo>
                        <a:pt x="1036965" y="372054"/>
                        <a:pt x="1034764" y="369538"/>
                        <a:pt x="1035218" y="366814"/>
                      </a:cubicBezTo>
                      <a:cubicBezTo>
                        <a:pt x="1036310" y="360264"/>
                        <a:pt x="1043733" y="356771"/>
                        <a:pt x="1048318" y="353714"/>
                      </a:cubicBezTo>
                      <a:cubicBezTo>
                        <a:pt x="1050065" y="351094"/>
                        <a:pt x="1051332" y="348081"/>
                        <a:pt x="1053558" y="345854"/>
                      </a:cubicBezTo>
                      <a:cubicBezTo>
                        <a:pt x="1063621" y="335791"/>
                        <a:pt x="1076121" y="339276"/>
                        <a:pt x="1090239" y="337993"/>
                      </a:cubicBezTo>
                      <a:cubicBezTo>
                        <a:pt x="1092859" y="338866"/>
                        <a:pt x="1095337" y="340613"/>
                        <a:pt x="1098099" y="340613"/>
                      </a:cubicBezTo>
                      <a:cubicBezTo>
                        <a:pt x="1103523" y="340613"/>
                        <a:pt x="1109845" y="335402"/>
                        <a:pt x="1113819" y="332753"/>
                      </a:cubicBezTo>
                      <a:cubicBezTo>
                        <a:pt x="1114692" y="329260"/>
                        <a:pt x="1115450" y="325735"/>
                        <a:pt x="1116439" y="322273"/>
                      </a:cubicBezTo>
                      <a:cubicBezTo>
                        <a:pt x="1123956" y="295962"/>
                        <a:pt x="1113488" y="336695"/>
                        <a:pt x="1121679" y="303933"/>
                      </a:cubicBezTo>
                      <a:cubicBezTo>
                        <a:pt x="1116917" y="289647"/>
                        <a:pt x="1113455" y="287433"/>
                        <a:pt x="1119059" y="272492"/>
                      </a:cubicBezTo>
                      <a:cubicBezTo>
                        <a:pt x="1119927" y="270179"/>
                        <a:pt x="1122757" y="269181"/>
                        <a:pt x="1124300" y="267252"/>
                      </a:cubicBezTo>
                      <a:cubicBezTo>
                        <a:pt x="1126267" y="264793"/>
                        <a:pt x="1128261" y="262269"/>
                        <a:pt x="1129540" y="259392"/>
                      </a:cubicBezTo>
                      <a:cubicBezTo>
                        <a:pt x="1139799" y="236309"/>
                        <a:pt x="1128293" y="250158"/>
                        <a:pt x="1142640" y="235811"/>
                      </a:cubicBezTo>
                      <a:cubicBezTo>
                        <a:pt x="1147252" y="221976"/>
                        <a:pt x="1143728" y="230249"/>
                        <a:pt x="1155740" y="212231"/>
                      </a:cubicBezTo>
                      <a:lnTo>
                        <a:pt x="1160980" y="204371"/>
                      </a:lnTo>
                      <a:cubicBezTo>
                        <a:pt x="1161853" y="201751"/>
                        <a:pt x="1162179" y="198878"/>
                        <a:pt x="1163600" y="196510"/>
                      </a:cubicBezTo>
                      <a:cubicBezTo>
                        <a:pt x="1164871" y="194392"/>
                        <a:pt x="1168285" y="193677"/>
                        <a:pt x="1168841" y="191270"/>
                      </a:cubicBezTo>
                      <a:cubicBezTo>
                        <a:pt x="1171010" y="181871"/>
                        <a:pt x="1169785" y="171950"/>
                        <a:pt x="1171461" y="162450"/>
                      </a:cubicBezTo>
                      <a:cubicBezTo>
                        <a:pt x="1175148" y="141555"/>
                        <a:pt x="1175090" y="152572"/>
                        <a:pt x="1181941" y="138869"/>
                      </a:cubicBezTo>
                      <a:cubicBezTo>
                        <a:pt x="1192788" y="117174"/>
                        <a:pt x="1174784" y="145675"/>
                        <a:pt x="1189801" y="123149"/>
                      </a:cubicBezTo>
                      <a:cubicBezTo>
                        <a:pt x="1190674" y="115289"/>
                        <a:pt x="1190870" y="107323"/>
                        <a:pt x="1192421" y="99568"/>
                      </a:cubicBezTo>
                      <a:cubicBezTo>
                        <a:pt x="1193504" y="94152"/>
                        <a:pt x="1195914" y="89088"/>
                        <a:pt x="1197661" y="83848"/>
                      </a:cubicBezTo>
                      <a:cubicBezTo>
                        <a:pt x="1202234" y="70130"/>
                        <a:pt x="1203015" y="75597"/>
                        <a:pt x="1181941" y="78608"/>
                      </a:cubicBezTo>
                      <a:cubicBezTo>
                        <a:pt x="1179321" y="79481"/>
                        <a:pt x="1176843" y="81228"/>
                        <a:pt x="1174081" y="81228"/>
                      </a:cubicBezTo>
                      <a:cubicBezTo>
                        <a:pt x="1168768" y="81228"/>
                        <a:pt x="1147334" y="77983"/>
                        <a:pt x="1140020" y="75988"/>
                      </a:cubicBezTo>
                      <a:cubicBezTo>
                        <a:pt x="1134691" y="74535"/>
                        <a:pt x="1129804" y="71207"/>
                        <a:pt x="1124300" y="70748"/>
                      </a:cubicBezTo>
                      <a:lnTo>
                        <a:pt x="1092859" y="68128"/>
                      </a:lnTo>
                      <a:lnTo>
                        <a:pt x="1069278" y="60267"/>
                      </a:lnTo>
                      <a:lnTo>
                        <a:pt x="1061418" y="57647"/>
                      </a:lnTo>
                      <a:cubicBezTo>
                        <a:pt x="1055305" y="58520"/>
                        <a:pt x="1049154" y="59162"/>
                        <a:pt x="1043078" y="60267"/>
                      </a:cubicBezTo>
                      <a:cubicBezTo>
                        <a:pt x="1035842" y="61583"/>
                        <a:pt x="1031470" y="63263"/>
                        <a:pt x="1024737" y="65507"/>
                      </a:cubicBezTo>
                      <a:cubicBezTo>
                        <a:pt x="1002220" y="80521"/>
                        <a:pt x="1030704" y="62525"/>
                        <a:pt x="1009017" y="73368"/>
                      </a:cubicBezTo>
                      <a:cubicBezTo>
                        <a:pt x="988701" y="83526"/>
                        <a:pt x="1013053" y="74643"/>
                        <a:pt x="993297" y="81228"/>
                      </a:cubicBezTo>
                      <a:cubicBezTo>
                        <a:pt x="955799" y="76541"/>
                        <a:pt x="956327" y="75988"/>
                        <a:pt x="901595" y="75988"/>
                      </a:cubicBezTo>
                      <a:cubicBezTo>
                        <a:pt x="886722" y="75988"/>
                        <a:pt x="871901" y="77735"/>
                        <a:pt x="857054" y="78608"/>
                      </a:cubicBezTo>
                      <a:cubicBezTo>
                        <a:pt x="838713" y="72495"/>
                        <a:pt x="843080" y="78608"/>
                        <a:pt x="838713" y="65507"/>
                      </a:cubicBezTo>
                      <a:cubicBezTo>
                        <a:pt x="839586" y="58520"/>
                        <a:pt x="839858" y="51432"/>
                        <a:pt x="841333" y="44547"/>
                      </a:cubicBezTo>
                      <a:cubicBezTo>
                        <a:pt x="845286" y="26100"/>
                        <a:pt x="845906" y="34120"/>
                        <a:pt x="849194" y="20967"/>
                      </a:cubicBezTo>
                      <a:cubicBezTo>
                        <a:pt x="852484" y="7807"/>
                        <a:pt x="850675" y="13902"/>
                        <a:pt x="854434" y="2626"/>
                      </a:cubicBezTo>
                      <a:cubicBezTo>
                        <a:pt x="851814" y="1753"/>
                        <a:pt x="849335" y="6"/>
                        <a:pt x="846573" y="6"/>
                      </a:cubicBezTo>
                      <a:cubicBezTo>
                        <a:pt x="836057" y="6"/>
                        <a:pt x="825245" y="-263"/>
                        <a:pt x="815133" y="2626"/>
                      </a:cubicBezTo>
                      <a:cubicBezTo>
                        <a:pt x="812105" y="3491"/>
                        <a:pt x="811301" y="7670"/>
                        <a:pt x="809893" y="10486"/>
                      </a:cubicBezTo>
                      <a:cubicBezTo>
                        <a:pt x="799047" y="32179"/>
                        <a:pt x="817050" y="3681"/>
                        <a:pt x="802032" y="26207"/>
                      </a:cubicBezTo>
                      <a:cubicBezTo>
                        <a:pt x="801159" y="28827"/>
                        <a:pt x="801365" y="32114"/>
                        <a:pt x="799412" y="34067"/>
                      </a:cubicBezTo>
                      <a:cubicBezTo>
                        <a:pt x="794959" y="38520"/>
                        <a:pt x="788932" y="41054"/>
                        <a:pt x="783692" y="44547"/>
                      </a:cubicBezTo>
                      <a:lnTo>
                        <a:pt x="775832" y="49787"/>
                      </a:lnTo>
                      <a:cubicBezTo>
                        <a:pt x="773212" y="51534"/>
                        <a:pt x="770199" y="52800"/>
                        <a:pt x="767972" y="55027"/>
                      </a:cubicBezTo>
                      <a:lnTo>
                        <a:pt x="754871" y="68128"/>
                      </a:lnTo>
                      <a:cubicBezTo>
                        <a:pt x="748089" y="74910"/>
                        <a:pt x="740692" y="83334"/>
                        <a:pt x="731291" y="86468"/>
                      </a:cubicBezTo>
                      <a:lnTo>
                        <a:pt x="707710" y="94328"/>
                      </a:lnTo>
                      <a:cubicBezTo>
                        <a:pt x="705090" y="95201"/>
                        <a:pt x="702148" y="95416"/>
                        <a:pt x="699850" y="96948"/>
                      </a:cubicBezTo>
                      <a:cubicBezTo>
                        <a:pt x="694610" y="100441"/>
                        <a:pt x="688583" y="102974"/>
                        <a:pt x="684130" y="107428"/>
                      </a:cubicBezTo>
                      <a:cubicBezTo>
                        <a:pt x="682383" y="109175"/>
                        <a:pt x="681100" y="111564"/>
                        <a:pt x="678890" y="112669"/>
                      </a:cubicBezTo>
                      <a:cubicBezTo>
                        <a:pt x="673949" y="115139"/>
                        <a:pt x="668409" y="116162"/>
                        <a:pt x="663169" y="117909"/>
                      </a:cubicBezTo>
                      <a:cubicBezTo>
                        <a:pt x="660549" y="118782"/>
                        <a:pt x="657607" y="118997"/>
                        <a:pt x="655309" y="120529"/>
                      </a:cubicBezTo>
                      <a:cubicBezTo>
                        <a:pt x="652689" y="122276"/>
                        <a:pt x="650326" y="124490"/>
                        <a:pt x="647449" y="125769"/>
                      </a:cubicBezTo>
                      <a:cubicBezTo>
                        <a:pt x="642402" y="128012"/>
                        <a:pt x="636325" y="127945"/>
                        <a:pt x="631729" y="131009"/>
                      </a:cubicBezTo>
                      <a:cubicBezTo>
                        <a:pt x="629109" y="132756"/>
                        <a:pt x="626239" y="134176"/>
                        <a:pt x="623869" y="136249"/>
                      </a:cubicBezTo>
                      <a:cubicBezTo>
                        <a:pt x="619221" y="140316"/>
                        <a:pt x="615906" y="145923"/>
                        <a:pt x="610768" y="149349"/>
                      </a:cubicBezTo>
                      <a:cubicBezTo>
                        <a:pt x="586577" y="165476"/>
                        <a:pt x="616334" y="144896"/>
                        <a:pt x="597668" y="159830"/>
                      </a:cubicBezTo>
                      <a:cubicBezTo>
                        <a:pt x="579423" y="174428"/>
                        <a:pt x="600627" y="154251"/>
                        <a:pt x="581948" y="172930"/>
                      </a:cubicBezTo>
                      <a:cubicBezTo>
                        <a:pt x="581075" y="175550"/>
                        <a:pt x="580749" y="178422"/>
                        <a:pt x="579328" y="180790"/>
                      </a:cubicBezTo>
                      <a:cubicBezTo>
                        <a:pt x="576102" y="186165"/>
                        <a:pt x="570735" y="187325"/>
                        <a:pt x="566227" y="191270"/>
                      </a:cubicBezTo>
                      <a:cubicBezTo>
                        <a:pt x="541705" y="212728"/>
                        <a:pt x="562954" y="197819"/>
                        <a:pt x="545267" y="209611"/>
                      </a:cubicBezTo>
                      <a:cubicBezTo>
                        <a:pt x="536533" y="222711"/>
                        <a:pt x="542647" y="215724"/>
                        <a:pt x="524306" y="227951"/>
                      </a:cubicBezTo>
                      <a:lnTo>
                        <a:pt x="516446" y="233191"/>
                      </a:lnTo>
                      <a:cubicBezTo>
                        <a:pt x="515573" y="235811"/>
                        <a:pt x="515061" y="238581"/>
                        <a:pt x="513826" y="241051"/>
                      </a:cubicBezTo>
                      <a:cubicBezTo>
                        <a:pt x="512418" y="243867"/>
                        <a:pt x="509582" y="245924"/>
                        <a:pt x="508586" y="248911"/>
                      </a:cubicBezTo>
                      <a:cubicBezTo>
                        <a:pt x="506906" y="253951"/>
                        <a:pt x="506839" y="259392"/>
                        <a:pt x="505966" y="264632"/>
                      </a:cubicBezTo>
                      <a:lnTo>
                        <a:pt x="485006" y="262012"/>
                      </a:lnTo>
                      <a:cubicBezTo>
                        <a:pt x="475412" y="261002"/>
                        <a:pt x="465757" y="260588"/>
                        <a:pt x="456185" y="259392"/>
                      </a:cubicBezTo>
                      <a:cubicBezTo>
                        <a:pt x="451766" y="258840"/>
                        <a:pt x="447452" y="257645"/>
                        <a:pt x="443085" y="256772"/>
                      </a:cubicBezTo>
                      <a:cubicBezTo>
                        <a:pt x="436692" y="258903"/>
                        <a:pt x="432443" y="259553"/>
                        <a:pt x="427364" y="264632"/>
                      </a:cubicBezTo>
                      <a:cubicBezTo>
                        <a:pt x="425137" y="266859"/>
                        <a:pt x="424140" y="270073"/>
                        <a:pt x="422124" y="272492"/>
                      </a:cubicBezTo>
                      <a:cubicBezTo>
                        <a:pt x="414588" y="281536"/>
                        <a:pt x="408199" y="282827"/>
                        <a:pt x="403784" y="296073"/>
                      </a:cubicBezTo>
                      <a:cubicBezTo>
                        <a:pt x="402037" y="301313"/>
                        <a:pt x="401608" y="307197"/>
                        <a:pt x="398544" y="311793"/>
                      </a:cubicBezTo>
                      <a:cubicBezTo>
                        <a:pt x="396797" y="314413"/>
                        <a:pt x="394712" y="316837"/>
                        <a:pt x="393304" y="319653"/>
                      </a:cubicBezTo>
                      <a:cubicBezTo>
                        <a:pt x="392069" y="322123"/>
                        <a:pt x="392408" y="325356"/>
                        <a:pt x="390683" y="327513"/>
                      </a:cubicBezTo>
                      <a:cubicBezTo>
                        <a:pt x="388716" y="329972"/>
                        <a:pt x="385443" y="331006"/>
                        <a:pt x="382823" y="332753"/>
                      </a:cubicBezTo>
                      <a:cubicBezTo>
                        <a:pt x="380762" y="338935"/>
                        <a:pt x="380956" y="342257"/>
                        <a:pt x="374963" y="345854"/>
                      </a:cubicBezTo>
                      <a:cubicBezTo>
                        <a:pt x="372595" y="347275"/>
                        <a:pt x="369517" y="347133"/>
                        <a:pt x="367103" y="348474"/>
                      </a:cubicBezTo>
                      <a:cubicBezTo>
                        <a:pt x="361598" y="351532"/>
                        <a:pt x="351383" y="358954"/>
                        <a:pt x="351383" y="358954"/>
                      </a:cubicBezTo>
                      <a:cubicBezTo>
                        <a:pt x="349636" y="361574"/>
                        <a:pt x="348602" y="364847"/>
                        <a:pt x="346143" y="366814"/>
                      </a:cubicBezTo>
                      <a:cubicBezTo>
                        <a:pt x="343986" y="368539"/>
                        <a:pt x="340978" y="368835"/>
                        <a:pt x="338282" y="369434"/>
                      </a:cubicBezTo>
                      <a:cubicBezTo>
                        <a:pt x="324984" y="372389"/>
                        <a:pt x="309542" y="373356"/>
                        <a:pt x="296361" y="374674"/>
                      </a:cubicBezTo>
                      <a:cubicBezTo>
                        <a:pt x="293741" y="376421"/>
                        <a:pt x="291395" y="378674"/>
                        <a:pt x="288501" y="379914"/>
                      </a:cubicBezTo>
                      <a:cubicBezTo>
                        <a:pt x="285191" y="381332"/>
                        <a:pt x="281483" y="381545"/>
                        <a:pt x="278021" y="382534"/>
                      </a:cubicBezTo>
                      <a:cubicBezTo>
                        <a:pt x="275366" y="383293"/>
                        <a:pt x="272816" y="384395"/>
                        <a:pt x="270161" y="385154"/>
                      </a:cubicBezTo>
                      <a:cubicBezTo>
                        <a:pt x="247123" y="391738"/>
                        <a:pt x="270674" y="384111"/>
                        <a:pt x="251820" y="390395"/>
                      </a:cubicBezTo>
                      <a:cubicBezTo>
                        <a:pt x="246580" y="393888"/>
                        <a:pt x="242075" y="398883"/>
                        <a:pt x="236100" y="400875"/>
                      </a:cubicBezTo>
                      <a:cubicBezTo>
                        <a:pt x="233480" y="401748"/>
                        <a:pt x="230936" y="402896"/>
                        <a:pt x="228240" y="403495"/>
                      </a:cubicBezTo>
                      <a:cubicBezTo>
                        <a:pt x="207218" y="408167"/>
                        <a:pt x="218492" y="403967"/>
                        <a:pt x="199419" y="408735"/>
                      </a:cubicBezTo>
                      <a:cubicBezTo>
                        <a:pt x="196740" y="409405"/>
                        <a:pt x="194179" y="410482"/>
                        <a:pt x="191559" y="411355"/>
                      </a:cubicBezTo>
                      <a:cubicBezTo>
                        <a:pt x="186120" y="410918"/>
                        <a:pt x="172024" y="401312"/>
                        <a:pt x="166784" y="406115"/>
                      </a:cubicBezTo>
                      <a:close/>
                    </a:path>
                  </a:pathLst>
                </a:cu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PY"/>
                </a:p>
              </p:txBody>
            </p:sp>
          </p:grpSp>
        </p:grpSp>
        <p:sp>
          <p:nvSpPr>
            <p:cNvPr id="39" name="object 9">
              <a:extLst>
                <a:ext uri="{FF2B5EF4-FFF2-40B4-BE49-F238E27FC236}">
                  <a16:creationId xmlns:a16="http://schemas.microsoft.com/office/drawing/2014/main" id="{5B23A83E-5271-4E9D-9562-64E2FAEAF097}"/>
                </a:ext>
              </a:extLst>
            </p:cNvPr>
            <p:cNvSpPr txBox="1">
              <a:spLocks noChangeAspect="1"/>
            </p:cNvSpPr>
            <p:nvPr/>
          </p:nvSpPr>
          <p:spPr>
            <a:xfrm>
              <a:off x="4782875" y="3649391"/>
              <a:ext cx="663071" cy="135422"/>
            </a:xfrm>
            <a:prstGeom prst="rect">
              <a:avLst/>
            </a:prstGeom>
          </p:spPr>
          <p:txBody>
            <a:bodyPr vert="horz" wrap="square" lIns="0" tIns="0" rIns="0" bIns="0" rtlCol="0">
              <a:spAutoFit/>
            </a:bodyPr>
            <a:lstStyle/>
            <a:p>
              <a:pPr marL="19050" algn="r"/>
              <a:r>
                <a:rPr sz="1200" b="1" dirty="0">
                  <a:latin typeface="Arial"/>
                  <a:cs typeface="Arial"/>
                </a:rPr>
                <a:t>Pa</a:t>
              </a:r>
              <a:r>
                <a:rPr sz="1200" b="1" spc="-8" dirty="0">
                  <a:latin typeface="Arial"/>
                  <a:cs typeface="Arial"/>
                </a:rPr>
                <a:t>ra</a:t>
              </a:r>
              <a:r>
                <a:rPr sz="1200" b="1" dirty="0">
                  <a:latin typeface="Arial"/>
                  <a:cs typeface="Arial"/>
                </a:rPr>
                <a:t>gu</a:t>
              </a:r>
              <a:r>
                <a:rPr sz="1200" b="1" spc="-15" dirty="0">
                  <a:latin typeface="Arial"/>
                  <a:cs typeface="Arial"/>
                </a:rPr>
                <a:t>a</a:t>
              </a:r>
              <a:r>
                <a:rPr sz="1200" b="1" dirty="0">
                  <a:latin typeface="Arial"/>
                  <a:cs typeface="Arial"/>
                </a:rPr>
                <a:t>y</a:t>
              </a:r>
              <a:endParaRPr sz="1200" dirty="0">
                <a:latin typeface="Arial"/>
                <a:cs typeface="Arial"/>
              </a:endParaRPr>
            </a:p>
          </p:txBody>
        </p:sp>
        <p:pic>
          <p:nvPicPr>
            <p:cNvPr id="7" name="Imagen 6">
              <a:extLst>
                <a:ext uri="{FF2B5EF4-FFF2-40B4-BE49-F238E27FC236}">
                  <a16:creationId xmlns:a16="http://schemas.microsoft.com/office/drawing/2014/main" id="{78051682-98FC-478C-ADD8-8950315CC475}"/>
                </a:ext>
              </a:extLst>
            </p:cNvPr>
            <p:cNvPicPr>
              <a:picLocks noChangeAspect="1"/>
            </p:cNvPicPr>
            <p:nvPr/>
          </p:nvPicPr>
          <p:blipFill rotWithShape="1">
            <a:blip r:embed="rId43" cstate="email">
              <a:extLst>
                <a:ext uri="{28A0092B-C50C-407E-A947-70E740481C1C}">
                  <a14:useLocalDpi xmlns:a14="http://schemas.microsoft.com/office/drawing/2010/main"/>
                </a:ext>
              </a:extLst>
            </a:blip>
            <a:srcRect/>
            <a:stretch/>
          </p:blipFill>
          <p:spPr>
            <a:xfrm>
              <a:off x="6692480" y="1978697"/>
              <a:ext cx="2915795" cy="3186545"/>
            </a:xfrm>
            <a:prstGeom prst="rect">
              <a:avLst/>
            </a:prstGeom>
            <a:ln w="19050">
              <a:solidFill>
                <a:schemeClr val="tx1"/>
              </a:solidFill>
            </a:ln>
          </p:spPr>
        </p:pic>
        <p:cxnSp>
          <p:nvCxnSpPr>
            <p:cNvPr id="9" name="Conector recto 8">
              <a:extLst>
                <a:ext uri="{FF2B5EF4-FFF2-40B4-BE49-F238E27FC236}">
                  <a16:creationId xmlns:a16="http://schemas.microsoft.com/office/drawing/2014/main" id="{CF833718-44D3-4C67-93E3-33EB9602F128}"/>
                </a:ext>
              </a:extLst>
            </p:cNvPr>
            <p:cNvCxnSpPr>
              <a:cxnSpLocks/>
              <a:endCxn id="127" idx="130"/>
            </p:cNvCxnSpPr>
            <p:nvPr/>
          </p:nvCxnSpPr>
          <p:spPr>
            <a:xfrm flipH="1">
              <a:off x="5567598" y="1966338"/>
              <a:ext cx="1117731" cy="1630998"/>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44" name="Conector recto 143">
              <a:extLst>
                <a:ext uri="{FF2B5EF4-FFF2-40B4-BE49-F238E27FC236}">
                  <a16:creationId xmlns:a16="http://schemas.microsoft.com/office/drawing/2014/main" id="{F9E05727-75C0-4BCD-B678-18233C040DDA}"/>
                </a:ext>
              </a:extLst>
            </p:cNvPr>
            <p:cNvCxnSpPr>
              <a:cxnSpLocks/>
            </p:cNvCxnSpPr>
            <p:nvPr/>
          </p:nvCxnSpPr>
          <p:spPr>
            <a:xfrm flipH="1" flipV="1">
              <a:off x="5692412" y="3896217"/>
              <a:ext cx="998961" cy="1269025"/>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95" name="Grupo 94"/>
          <p:cNvGrpSpPr/>
          <p:nvPr/>
        </p:nvGrpSpPr>
        <p:grpSpPr>
          <a:xfrm>
            <a:off x="645134" y="500079"/>
            <a:ext cx="17642866" cy="9670600"/>
            <a:chOff x="645134" y="500079"/>
            <a:chExt cx="17642866" cy="9670600"/>
          </a:xfrm>
        </p:grpSpPr>
        <p:grpSp>
          <p:nvGrpSpPr>
            <p:cNvPr id="96" name="Grupo 95"/>
            <p:cNvGrpSpPr/>
            <p:nvPr/>
          </p:nvGrpSpPr>
          <p:grpSpPr>
            <a:xfrm>
              <a:off x="645134" y="500079"/>
              <a:ext cx="16799979" cy="9670600"/>
              <a:chOff x="645134" y="500079"/>
              <a:chExt cx="16799979" cy="9670600"/>
            </a:xfrm>
          </p:grpSpPr>
          <p:grpSp>
            <p:nvGrpSpPr>
              <p:cNvPr id="113" name="Grupo 112">
                <a:extLst>
                  <a:ext uri="{FF2B5EF4-FFF2-40B4-BE49-F238E27FC236}">
                    <a16:creationId xmlns:a16="http://schemas.microsoft.com/office/drawing/2014/main" id="{2D258C9F-0327-4BDF-B41D-7861A5054854}"/>
                  </a:ext>
                </a:extLst>
              </p:cNvPr>
              <p:cNvGrpSpPr/>
              <p:nvPr/>
            </p:nvGrpSpPr>
            <p:grpSpPr>
              <a:xfrm>
                <a:off x="645134" y="500079"/>
                <a:ext cx="16799979" cy="9021117"/>
                <a:chOff x="596284" y="333386"/>
                <a:chExt cx="8667459" cy="6014078"/>
              </a:xfrm>
            </p:grpSpPr>
            <p:pic>
              <p:nvPicPr>
                <p:cNvPr id="145" name="13 Imagen">
                  <a:extLst>
                    <a:ext uri="{FF2B5EF4-FFF2-40B4-BE49-F238E27FC236}">
                      <a16:creationId xmlns:a16="http://schemas.microsoft.com/office/drawing/2014/main" id="{962FCF28-7A17-46A2-8D65-4C163C1B3443}"/>
                    </a:ext>
                  </a:extLst>
                </p:cNvPr>
                <p:cNvPicPr>
                  <a:picLocks noChangeAspect="1"/>
                </p:cNvPicPr>
                <p:nvPr/>
              </p:nvPicPr>
              <p:blipFill>
                <a:blip r:embed="rId44" cstate="email">
                  <a:extLst>
                    <a:ext uri="{28A0092B-C50C-407E-A947-70E740481C1C}">
                      <a14:useLocalDpi xmlns:a14="http://schemas.microsoft.com/office/drawing/2010/main"/>
                    </a:ext>
                  </a:extLst>
                </a:blip>
                <a:stretch>
                  <a:fillRect/>
                </a:stretch>
              </p:blipFill>
              <p:spPr>
                <a:xfrm>
                  <a:off x="4762611" y="333386"/>
                  <a:ext cx="334805" cy="337550"/>
                </a:xfrm>
                <a:prstGeom prst="rect">
                  <a:avLst/>
                </a:prstGeom>
              </p:spPr>
            </p:pic>
            <p:cxnSp>
              <p:nvCxnSpPr>
                <p:cNvPr id="146" name="14 Conector recto">
                  <a:extLst>
                    <a:ext uri="{FF2B5EF4-FFF2-40B4-BE49-F238E27FC236}">
                      <a16:creationId xmlns:a16="http://schemas.microsoft.com/office/drawing/2014/main" id="{FA3DE0B7-1EC5-49AE-BEB5-167674D520E9}"/>
                    </a:ext>
                  </a:extLst>
                </p:cNvPr>
                <p:cNvCxnSpPr/>
                <p:nvPr/>
              </p:nvCxnSpPr>
              <p:spPr>
                <a:xfrm>
                  <a:off x="596284"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47" name="15 Conector recto">
                  <a:extLst>
                    <a:ext uri="{FF2B5EF4-FFF2-40B4-BE49-F238E27FC236}">
                      <a16:creationId xmlns:a16="http://schemas.microsoft.com/office/drawing/2014/main" id="{35C61703-FDF4-4C4F-AC1A-7A1D0B8FBEFF}"/>
                    </a:ext>
                  </a:extLst>
                </p:cNvPr>
                <p:cNvCxnSpPr/>
                <p:nvPr/>
              </p:nvCxnSpPr>
              <p:spPr>
                <a:xfrm>
                  <a:off x="5309798"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48" name="2 Conector recto">
                  <a:extLst>
                    <a:ext uri="{FF2B5EF4-FFF2-40B4-BE49-F238E27FC236}">
                      <a16:creationId xmlns:a16="http://schemas.microsoft.com/office/drawing/2014/main" id="{DA7B4D85-6645-4134-839D-2A67A311C103}"/>
                    </a:ext>
                  </a:extLst>
                </p:cNvPr>
                <p:cNvCxnSpPr/>
                <p:nvPr/>
              </p:nvCxnSpPr>
              <p:spPr>
                <a:xfrm>
                  <a:off x="596284" y="6347464"/>
                  <a:ext cx="3702333"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114" name="Grupo 113"/>
              <p:cNvGrpSpPr/>
              <p:nvPr/>
            </p:nvGrpSpPr>
            <p:grpSpPr>
              <a:xfrm>
                <a:off x="10462445" y="9334606"/>
                <a:ext cx="6982668" cy="836073"/>
                <a:chOff x="4536312" y="6063207"/>
                <a:chExt cx="4655112" cy="557382"/>
              </a:xfrm>
            </p:grpSpPr>
            <p:pic>
              <p:nvPicPr>
                <p:cNvPr id="115" name="16 Imagen">
                  <a:extLst>
                    <a:ext uri="{FF2B5EF4-FFF2-40B4-BE49-F238E27FC236}">
                      <a16:creationId xmlns:a16="http://schemas.microsoft.com/office/drawing/2014/main" id="{A644E89A-4776-4CB1-A081-F57F99776814}"/>
                    </a:ext>
                  </a:extLst>
                </p:cNvPr>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6226647" y="6163450"/>
                  <a:ext cx="1386483" cy="356895"/>
                </a:xfrm>
                <a:prstGeom prst="rect">
                  <a:avLst/>
                </a:prstGeom>
              </p:spPr>
            </p:pic>
            <p:pic>
              <p:nvPicPr>
                <p:cNvPr id="116" name="17 Imagen">
                  <a:extLst>
                    <a:ext uri="{FF2B5EF4-FFF2-40B4-BE49-F238E27FC236}">
                      <a16:creationId xmlns:a16="http://schemas.microsoft.com/office/drawing/2014/main" id="{78DF6C23-4999-4BA4-94A0-61406E9E51AD}"/>
                    </a:ext>
                  </a:extLst>
                </p:cNvPr>
                <p:cNvPicPr>
                  <a:picLocks noChangeAspect="1"/>
                </p:cNvPicPr>
                <p:nvPr/>
              </p:nvPicPr>
              <p:blipFill>
                <a:blip r:embed="rId46" cstate="print">
                  <a:extLst>
                    <a:ext uri="{28A0092B-C50C-407E-A947-70E740481C1C}">
                      <a14:useLocalDpi xmlns:a14="http://schemas.microsoft.com/office/drawing/2010/main" val="0"/>
                    </a:ext>
                  </a:extLst>
                </a:blip>
                <a:stretch>
                  <a:fillRect/>
                </a:stretch>
              </p:blipFill>
              <p:spPr>
                <a:xfrm>
                  <a:off x="8176981" y="6063207"/>
                  <a:ext cx="1014443" cy="557382"/>
                </a:xfrm>
                <a:prstGeom prst="rect">
                  <a:avLst/>
                </a:prstGeom>
              </p:spPr>
            </p:pic>
            <p:pic>
              <p:nvPicPr>
                <p:cNvPr id="117" name="Picture 2" descr="\\nasa\Archivos\DCEI Dir de Com Ext e Inversiones\2018\Logos MRE\M_Relaciones_Exteriores-01.png"/>
                <p:cNvPicPr>
                  <a:picLocks noChangeAspect="1" noChangeArrowheads="1"/>
                </p:cNvPicPr>
                <p:nvPr/>
              </p:nvPicPr>
              <p:blipFill>
                <a:blip r:embed="rId47" cstate="print">
                  <a:extLst>
                    <a:ext uri="{28A0092B-C50C-407E-A947-70E740481C1C}">
                      <a14:useLocalDpi xmlns:a14="http://schemas.microsoft.com/office/drawing/2010/main" val="0"/>
                    </a:ext>
                  </a:extLst>
                </a:blip>
                <a:srcRect/>
                <a:stretch>
                  <a:fillRect/>
                </a:stretch>
              </p:blipFill>
              <p:spPr bwMode="auto">
                <a:xfrm>
                  <a:off x="4536312" y="6144272"/>
                  <a:ext cx="1144800" cy="427640"/>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97" name="9 Grupo">
              <a:extLst>
                <a:ext uri="{FF2B5EF4-FFF2-40B4-BE49-F238E27FC236}">
                  <a16:creationId xmlns:a16="http://schemas.microsoft.com/office/drawing/2014/main" id="{52238E3C-97C5-474F-BDC1-F1D7D24A7625}"/>
                </a:ext>
              </a:extLst>
            </p:cNvPr>
            <p:cNvGrpSpPr/>
            <p:nvPr/>
          </p:nvGrpSpPr>
          <p:grpSpPr>
            <a:xfrm>
              <a:off x="18029061" y="4533900"/>
              <a:ext cx="258939" cy="871211"/>
              <a:chOff x="9734147" y="2282639"/>
              <a:chExt cx="159347" cy="497427"/>
            </a:xfrm>
          </p:grpSpPr>
          <p:sp>
            <p:nvSpPr>
              <p:cNvPr id="98" name="6 Rectángulo">
                <a:extLst>
                  <a:ext uri="{FF2B5EF4-FFF2-40B4-BE49-F238E27FC236}">
                    <a16:creationId xmlns:a16="http://schemas.microsoft.com/office/drawing/2014/main" id="{42111502-CDEA-4A89-AC95-9FBA987EA048}"/>
                  </a:ext>
                </a:extLst>
              </p:cNvPr>
              <p:cNvSpPr/>
              <p:nvPr/>
            </p:nvSpPr>
            <p:spPr>
              <a:xfrm>
                <a:off x="9734147" y="2282639"/>
                <a:ext cx="159347" cy="16607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1" name="7 Rectángulo">
                <a:extLst>
                  <a:ext uri="{FF2B5EF4-FFF2-40B4-BE49-F238E27FC236}">
                    <a16:creationId xmlns:a16="http://schemas.microsoft.com/office/drawing/2014/main" id="{5CE564C3-5E82-4C39-88B0-5C46FF7F18DA}"/>
                  </a:ext>
                </a:extLst>
              </p:cNvPr>
              <p:cNvSpPr/>
              <p:nvPr/>
            </p:nvSpPr>
            <p:spPr>
              <a:xfrm>
                <a:off x="9734147" y="2448710"/>
                <a:ext cx="159347" cy="166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2" name="8 Rectángulo">
                <a:extLst>
                  <a:ext uri="{FF2B5EF4-FFF2-40B4-BE49-F238E27FC236}">
                    <a16:creationId xmlns:a16="http://schemas.microsoft.com/office/drawing/2014/main" id="{AFC814CB-05CF-4CF0-8611-1C20E4BE0753}"/>
                  </a:ext>
                </a:extLst>
              </p:cNvPr>
              <p:cNvSpPr/>
              <p:nvPr/>
            </p:nvSpPr>
            <p:spPr>
              <a:xfrm>
                <a:off x="9734147" y="2613995"/>
                <a:ext cx="159347" cy="166071"/>
              </a:xfrm>
              <a:prstGeom prst="rect">
                <a:avLst/>
              </a:prstGeom>
              <a:solidFill>
                <a:srgbClr val="263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grpSp>
      </p:grpSp>
    </p:spTree>
    <p:extLst>
      <p:ext uri="{BB962C8B-B14F-4D97-AF65-F5344CB8AC3E}">
        <p14:creationId xmlns:p14="http://schemas.microsoft.com/office/powerpoint/2010/main" val="1101628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4 Imagen"/>
          <p:cNvPicPr>
            <a:picLocks noChangeAspect="1"/>
          </p:cNvPicPr>
          <p:nvPr/>
        </p:nvPicPr>
        <p:blipFill rotWithShape="1">
          <a:blip r:embed="rId3" cstate="email">
            <a:extLst>
              <a:ext uri="{28A0092B-C50C-407E-A947-70E740481C1C}">
                <a14:useLocalDpi xmlns:a14="http://schemas.microsoft.com/office/drawing/2010/main"/>
              </a:ext>
            </a:extLst>
          </a:blip>
          <a:srcRect t="-41" b="-47"/>
          <a:stretch/>
        </p:blipFill>
        <p:spPr>
          <a:xfrm>
            <a:off x="9679197" y="2106046"/>
            <a:ext cx="5930920" cy="6706814"/>
          </a:xfrm>
          <a:prstGeom prst="rect">
            <a:avLst/>
          </a:prstGeom>
        </p:spPr>
      </p:pic>
      <p:sp>
        <p:nvSpPr>
          <p:cNvPr id="21" name="2 CuadroTexto"/>
          <p:cNvSpPr txBox="1"/>
          <p:nvPr/>
        </p:nvSpPr>
        <p:spPr>
          <a:xfrm>
            <a:off x="2608926" y="9077235"/>
            <a:ext cx="2223686" cy="400110"/>
          </a:xfrm>
          <a:prstGeom prst="rect">
            <a:avLst/>
          </a:prstGeom>
          <a:noFill/>
        </p:spPr>
        <p:txBody>
          <a:bodyPr wrap="none" lIns="137160" tIns="68580" rIns="137160" bIns="68580" rtlCol="0">
            <a:spAutoFit/>
          </a:bodyPr>
          <a:lstStyle/>
          <a:p>
            <a:r>
              <a:rPr lang="es-PY" sz="1700" b="1" dirty="0">
                <a:solidFill>
                  <a:srgbClr val="002060"/>
                </a:solidFill>
              </a:rPr>
              <a:t>FUENTE:</a:t>
            </a:r>
            <a:r>
              <a:rPr lang="es-PY" sz="1700" dirty="0">
                <a:solidFill>
                  <a:srgbClr val="002060"/>
                </a:solidFill>
              </a:rPr>
              <a:t> BCP / DGEEC</a:t>
            </a:r>
          </a:p>
        </p:txBody>
      </p:sp>
      <p:sp>
        <p:nvSpPr>
          <p:cNvPr id="22" name="CuadroTexto 3">
            <a:extLst>
              <a:ext uri="{FF2B5EF4-FFF2-40B4-BE49-F238E27FC236}">
                <a16:creationId xmlns:a16="http://schemas.microsoft.com/office/drawing/2014/main" id="{67BDD201-96F1-44A5-B815-92A8F87A96AD}"/>
              </a:ext>
            </a:extLst>
          </p:cNvPr>
          <p:cNvSpPr txBox="1"/>
          <p:nvPr/>
        </p:nvSpPr>
        <p:spPr>
          <a:xfrm>
            <a:off x="3003920" y="1076336"/>
            <a:ext cx="12280166" cy="808793"/>
          </a:xfrm>
          <a:prstGeom prst="rect">
            <a:avLst/>
          </a:prstGeom>
        </p:spPr>
        <p:txBody>
          <a:bodyPr rot="0" spcFirstLastPara="0" vertOverflow="overflow" horzOverflow="overflow" vert="horz" wrap="square" lIns="160895" tIns="80445" rIns="160895" bIns="80445" numCol="1" spcCol="0" rtlCol="0" fromWordArt="0" anchor="ctr" anchorCtr="0" forceAA="0" compatLnSpc="1">
            <a:prstTxWarp prst="textNoShape">
              <a:avLst/>
            </a:prstTxWarp>
            <a:spAutoFit/>
          </a:bodyPr>
          <a:lstStyle/>
          <a:p>
            <a:pPr algn="ctr"/>
            <a:r>
              <a:rPr lang="es-ES" sz="4200" dirty="0">
                <a:solidFill>
                  <a:srgbClr val="002060"/>
                </a:solidFill>
              </a:rPr>
              <a:t>PRINCIPALES </a:t>
            </a:r>
            <a:r>
              <a:rPr lang="es-ES" sz="4200" b="1" dirty="0">
                <a:solidFill>
                  <a:srgbClr val="002060"/>
                </a:solidFill>
              </a:rPr>
              <a:t>INDICADORES ECONÓMICOS</a:t>
            </a:r>
          </a:p>
        </p:txBody>
      </p:sp>
      <p:graphicFrame>
        <p:nvGraphicFramePr>
          <p:cNvPr id="30" name="3 Tabla"/>
          <p:cNvGraphicFramePr>
            <a:graphicFrameLocks noGrp="1"/>
          </p:cNvGraphicFramePr>
          <p:nvPr>
            <p:extLst>
              <p:ext uri="{D42A27DB-BD31-4B8C-83A1-F6EECF244321}">
                <p14:modId xmlns:p14="http://schemas.microsoft.com/office/powerpoint/2010/main" val="3157869798"/>
              </p:ext>
            </p:extLst>
          </p:nvPr>
        </p:nvGraphicFramePr>
        <p:xfrm>
          <a:off x="1974852" y="1885129"/>
          <a:ext cx="7070271" cy="7268827"/>
        </p:xfrm>
        <a:graphic>
          <a:graphicData uri="http://schemas.openxmlformats.org/drawingml/2006/table">
            <a:tbl>
              <a:tblPr firstRow="1" bandRow="1">
                <a:effectLst/>
                <a:tableStyleId>{3C2FFA5D-87B4-456A-9821-1D502468CF0F}</a:tableStyleId>
              </a:tblPr>
              <a:tblGrid>
                <a:gridCol w="4051680">
                  <a:extLst>
                    <a:ext uri="{9D8B030D-6E8A-4147-A177-3AD203B41FA5}">
                      <a16:colId xmlns:a16="http://schemas.microsoft.com/office/drawing/2014/main" val="20000"/>
                    </a:ext>
                  </a:extLst>
                </a:gridCol>
                <a:gridCol w="3018591">
                  <a:extLst>
                    <a:ext uri="{9D8B030D-6E8A-4147-A177-3AD203B41FA5}">
                      <a16:colId xmlns:a16="http://schemas.microsoft.com/office/drawing/2014/main" val="20001"/>
                    </a:ext>
                  </a:extLst>
                </a:gridCol>
              </a:tblGrid>
              <a:tr h="746910">
                <a:tc>
                  <a:txBody>
                    <a:bodyPr/>
                    <a:lstStyle/>
                    <a:p>
                      <a:r>
                        <a:rPr lang="es-PY" sz="1800" b="1" dirty="0">
                          <a:solidFill>
                            <a:schemeClr val="bg1"/>
                          </a:solidFill>
                        </a:rPr>
                        <a:t>PRODUCTO INTERNO BRUTO – PIB (2021)</a:t>
                      </a:r>
                    </a:p>
                  </a:txBody>
                  <a:tcPr marL="137160" marR="137160" marT="68580" marB="6858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l"/>
                      <a:r>
                        <a:rPr lang="es-PY" sz="2100" b="0" kern="1200" dirty="0">
                          <a:solidFill>
                            <a:schemeClr val="bg1"/>
                          </a:solidFill>
                          <a:latin typeface="+mn-lt"/>
                          <a:ea typeface="+mn-ea"/>
                          <a:cs typeface="+mn-cs"/>
                        </a:rPr>
                        <a:t>USD 40.305 mill. </a:t>
                      </a:r>
                      <a:endParaRPr lang="es-PY" sz="2100" b="0" noProof="0" dirty="0">
                        <a:solidFill>
                          <a:schemeClr val="bg1"/>
                        </a:solidFill>
                      </a:endParaRPr>
                    </a:p>
                  </a:txBody>
                  <a:tcPr marL="137172" marR="137172" marT="68582" marB="6858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0"/>
                  </a:ext>
                </a:extLst>
              </a:tr>
              <a:tr h="759498">
                <a:tc>
                  <a:txBody>
                    <a:bodyPr/>
                    <a:lstStyle/>
                    <a:p>
                      <a:r>
                        <a:rPr lang="it-IT" sz="1800" b="1" dirty="0">
                          <a:solidFill>
                            <a:schemeClr val="bg1"/>
                          </a:solidFill>
                        </a:rPr>
                        <a:t>PRODUCTO INTERNO BRUTO  PER CÁPITA (2020)</a:t>
                      </a:r>
                    </a:p>
                  </a:txBody>
                  <a:tcPr marL="137160" marR="137160" marT="68580" marB="6858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l"/>
                      <a:r>
                        <a:rPr lang="es-PY" sz="2100" b="0" kern="1200" dirty="0">
                          <a:solidFill>
                            <a:schemeClr val="bg1"/>
                          </a:solidFill>
                          <a:latin typeface="+mn-lt"/>
                          <a:ea typeface="+mn-ea"/>
                          <a:cs typeface="+mn-cs"/>
                        </a:rPr>
                        <a:t>USD 5.481</a:t>
                      </a:r>
                      <a:endParaRPr lang="es-PY" sz="2100" b="0" noProof="0" dirty="0">
                        <a:solidFill>
                          <a:schemeClr val="bg1"/>
                        </a:solidFill>
                      </a:endParaRPr>
                    </a:p>
                  </a:txBody>
                  <a:tcPr marL="137172" marR="137172" marT="68582" marB="6858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1"/>
                  </a:ext>
                </a:extLst>
              </a:tr>
              <a:tr h="590573">
                <a:tc>
                  <a:txBody>
                    <a:bodyPr/>
                    <a:lstStyle/>
                    <a:p>
                      <a:r>
                        <a:rPr lang="es-PY" sz="1800" b="1" noProof="0" dirty="0">
                          <a:solidFill>
                            <a:schemeClr val="bg1"/>
                          </a:solidFill>
                        </a:rPr>
                        <a:t>CRECIMIENTO DEL PIB 2021</a:t>
                      </a:r>
                    </a:p>
                  </a:txBody>
                  <a:tcPr marL="137172" marR="137172" marT="68582" marB="6858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l"/>
                      <a:r>
                        <a:rPr lang="es-PY" sz="2100" b="0" noProof="0" dirty="0">
                          <a:solidFill>
                            <a:schemeClr val="bg1"/>
                          </a:solidFill>
                        </a:rPr>
                        <a:t>4,2%</a:t>
                      </a:r>
                    </a:p>
                  </a:txBody>
                  <a:tcPr marL="137172" marR="137172" marT="68582" marB="6858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2"/>
                  </a:ext>
                </a:extLst>
              </a:tr>
              <a:tr h="685803">
                <a:tc>
                  <a:txBody>
                    <a:bodyPr/>
                    <a:lstStyle/>
                    <a:p>
                      <a:r>
                        <a:rPr lang="es-PY" sz="1800" b="1" noProof="0" dirty="0">
                          <a:solidFill>
                            <a:schemeClr val="bg1"/>
                          </a:solidFill>
                        </a:rPr>
                        <a:t>CRECIMIENTO DEL PIB 2022</a:t>
                      </a:r>
                    </a:p>
                    <a:p>
                      <a:r>
                        <a:rPr lang="es-PY" sz="1800" b="1" noProof="0" dirty="0">
                          <a:solidFill>
                            <a:schemeClr val="bg1"/>
                          </a:solidFill>
                        </a:rPr>
                        <a:t>(proyección de</a:t>
                      </a:r>
                      <a:r>
                        <a:rPr lang="es-PY" sz="1800" b="1" baseline="0" noProof="0" dirty="0">
                          <a:solidFill>
                            <a:schemeClr val="bg1"/>
                          </a:solidFill>
                        </a:rPr>
                        <a:t>l BCP</a:t>
                      </a:r>
                      <a:r>
                        <a:rPr lang="es-PY" sz="1800" b="1" noProof="0" dirty="0">
                          <a:solidFill>
                            <a:schemeClr val="bg1"/>
                          </a:solidFill>
                        </a:rPr>
                        <a:t>)</a:t>
                      </a:r>
                    </a:p>
                  </a:txBody>
                  <a:tcPr marL="137172" marR="137172" marT="68582" marB="6858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l"/>
                      <a:r>
                        <a:rPr lang="es-PY" sz="2100" b="0" noProof="0" dirty="0">
                          <a:solidFill>
                            <a:schemeClr val="bg1"/>
                          </a:solidFill>
                        </a:rPr>
                        <a:t>0,2%</a:t>
                      </a:r>
                    </a:p>
                  </a:txBody>
                  <a:tcPr marL="137172" marR="137172" marT="68582" marB="6858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3"/>
                  </a:ext>
                </a:extLst>
              </a:tr>
              <a:tr h="508388">
                <a:tc>
                  <a:txBody>
                    <a:bodyPr/>
                    <a:lstStyle/>
                    <a:p>
                      <a:r>
                        <a:rPr lang="es-PY" sz="1800" b="1" noProof="0" dirty="0">
                          <a:solidFill>
                            <a:schemeClr val="bg1"/>
                          </a:solidFill>
                        </a:rPr>
                        <a:t>INFLACIÓN (2021)</a:t>
                      </a:r>
                    </a:p>
                  </a:txBody>
                  <a:tcPr marL="137172" marR="137172" marT="68582" marB="6858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l"/>
                      <a:r>
                        <a:rPr lang="es-PY" sz="2100" b="0" noProof="0" dirty="0">
                          <a:solidFill>
                            <a:schemeClr val="bg1"/>
                          </a:solidFill>
                        </a:rPr>
                        <a:t>6,8 %</a:t>
                      </a:r>
                    </a:p>
                  </a:txBody>
                  <a:tcPr marL="137172" marR="137172" marT="68582" marB="6858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2557250064"/>
                  </a:ext>
                </a:extLst>
              </a:tr>
              <a:tr h="960123">
                <a:tc>
                  <a:txBody>
                    <a:bodyPr/>
                    <a:lstStyle/>
                    <a:p>
                      <a:r>
                        <a:rPr lang="es-PY" sz="1800" b="1" noProof="0" dirty="0">
                          <a:solidFill>
                            <a:schemeClr val="bg1"/>
                          </a:solidFill>
                        </a:rPr>
                        <a:t>RESERVAS MONETARIAS INTERNACIONALES (mayo 2022)</a:t>
                      </a:r>
                    </a:p>
                  </a:txBody>
                  <a:tcPr marL="137172" marR="137172" marT="68582" marB="6858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l"/>
                      <a:r>
                        <a:rPr lang="es-PY" sz="2100" b="0" kern="1200" dirty="0">
                          <a:solidFill>
                            <a:schemeClr val="bg1"/>
                          </a:solidFill>
                          <a:latin typeface="+mn-lt"/>
                          <a:ea typeface="+mn-ea"/>
                          <a:cs typeface="+mn-cs"/>
                        </a:rPr>
                        <a:t>USD </a:t>
                      </a:r>
                      <a:r>
                        <a:rPr lang="es-PY" sz="2100" b="0" kern="1200" noProof="0" dirty="0">
                          <a:solidFill>
                            <a:schemeClr val="bg1"/>
                          </a:solidFill>
                          <a:latin typeface="+mn-lt"/>
                          <a:ea typeface="+mn-ea"/>
                          <a:cs typeface="+mn-cs"/>
                        </a:rPr>
                        <a:t>9,388</a:t>
                      </a:r>
                      <a:r>
                        <a:rPr lang="es-PY" sz="2100" b="0" noProof="0" dirty="0">
                          <a:solidFill>
                            <a:schemeClr val="bg1"/>
                          </a:solidFill>
                        </a:rPr>
                        <a:t>.</a:t>
                      </a:r>
                    </a:p>
                    <a:p>
                      <a:pPr algn="l"/>
                      <a:r>
                        <a:rPr lang="es-ES" sz="2100" b="0" noProof="0" dirty="0">
                          <a:solidFill>
                            <a:schemeClr val="bg1"/>
                          </a:solidFill>
                        </a:rPr>
                        <a:t>04/22</a:t>
                      </a:r>
                    </a:p>
                    <a:p>
                      <a:pPr algn="l"/>
                      <a:r>
                        <a:rPr lang="es-ES" sz="2100" b="0" noProof="0" dirty="0">
                          <a:solidFill>
                            <a:schemeClr val="bg1"/>
                          </a:solidFill>
                        </a:rPr>
                        <a:t>RIN/PIB: </a:t>
                      </a:r>
                      <a:r>
                        <a:rPr lang="es-ES" sz="2100" b="0" kern="1200" noProof="0" dirty="0">
                          <a:solidFill>
                            <a:schemeClr val="bg1"/>
                          </a:solidFill>
                          <a:latin typeface="+mn-lt"/>
                          <a:ea typeface="+mn-ea"/>
                          <a:cs typeface="+mn-cs"/>
                        </a:rPr>
                        <a:t>23,29 %</a:t>
                      </a:r>
                      <a:endParaRPr lang="es-PY" sz="2100" b="0" kern="1200" noProof="0" dirty="0">
                        <a:solidFill>
                          <a:schemeClr val="bg1"/>
                        </a:solidFill>
                        <a:latin typeface="+mn-lt"/>
                        <a:ea typeface="+mn-ea"/>
                        <a:cs typeface="+mn-cs"/>
                      </a:endParaRPr>
                    </a:p>
                  </a:txBody>
                  <a:tcPr marL="137172" marR="137172" marT="68582" marB="6858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4"/>
                  </a:ext>
                </a:extLst>
              </a:tr>
              <a:tr h="685803">
                <a:tc>
                  <a:txBody>
                    <a:bodyPr/>
                    <a:lstStyle/>
                    <a:p>
                      <a:r>
                        <a:rPr lang="es-PY" sz="1800" b="1" kern="1200" dirty="0">
                          <a:solidFill>
                            <a:schemeClr val="bg1"/>
                          </a:solidFill>
                          <a:latin typeface="+mn-lt"/>
                          <a:ea typeface="+mn-ea"/>
                          <a:cs typeface="+mn-cs"/>
                        </a:rPr>
                        <a:t>TIPO DE CAMBIO (abril 2022)</a:t>
                      </a:r>
                      <a:endParaRPr lang="es-PY" sz="1800" b="1" kern="1200" noProof="0" dirty="0">
                        <a:solidFill>
                          <a:schemeClr val="bg1"/>
                        </a:solidFill>
                        <a:latin typeface="+mn-lt"/>
                        <a:ea typeface="+mn-ea"/>
                        <a:cs typeface="+mn-cs"/>
                      </a:endParaRPr>
                    </a:p>
                  </a:txBody>
                  <a:tcPr marL="137172" marR="137172" marT="68582" marB="6858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l"/>
                      <a:r>
                        <a:rPr lang="es-PY" sz="2100" b="0" noProof="0" dirty="0">
                          <a:solidFill>
                            <a:schemeClr val="bg1"/>
                          </a:solidFill>
                        </a:rPr>
                        <a:t>6.830 (Gs./USD)</a:t>
                      </a:r>
                    </a:p>
                  </a:txBody>
                  <a:tcPr marL="137172" marR="137172" marT="68582" marB="6858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5"/>
                  </a:ext>
                </a:extLst>
              </a:tr>
              <a:tr h="777243">
                <a:tc>
                  <a:txBody>
                    <a:bodyPr/>
                    <a:lstStyle/>
                    <a:p>
                      <a:r>
                        <a:rPr lang="es-PY" sz="1800" b="1" noProof="0" dirty="0">
                          <a:solidFill>
                            <a:schemeClr val="bg1"/>
                          </a:solidFill>
                        </a:rPr>
                        <a:t>DEUDA PÚBLICA EXTERNA</a:t>
                      </a:r>
                    </a:p>
                    <a:p>
                      <a:r>
                        <a:rPr lang="es-PY" sz="1800" b="1" noProof="0" dirty="0">
                          <a:solidFill>
                            <a:schemeClr val="bg1"/>
                          </a:solidFill>
                        </a:rPr>
                        <a:t>(diciembre de 2021)</a:t>
                      </a:r>
                    </a:p>
                  </a:txBody>
                  <a:tcPr marL="137172" marR="137172" marT="68582" marB="6858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l"/>
                      <a:r>
                        <a:rPr lang="es-PY" sz="2100" b="0" kern="1200" dirty="0">
                          <a:solidFill>
                            <a:schemeClr val="bg1"/>
                          </a:solidFill>
                          <a:latin typeface="+mn-lt"/>
                          <a:ea typeface="+mn-ea"/>
                          <a:cs typeface="+mn-cs"/>
                        </a:rPr>
                        <a:t>USD </a:t>
                      </a:r>
                      <a:r>
                        <a:rPr lang="es-MX" sz="2100" dirty="0">
                          <a:solidFill>
                            <a:schemeClr val="bg1"/>
                          </a:solidFill>
                          <a:effectLst/>
                          <a:latin typeface="+mn-lt"/>
                          <a:ea typeface="Calibri" panose="020F0502020204030204" pitchFamily="34" charset="0"/>
                        </a:rPr>
                        <a:t>11.21</a:t>
                      </a:r>
                      <a:r>
                        <a:rPr lang="es-MX" sz="2100" baseline="0" dirty="0">
                          <a:solidFill>
                            <a:schemeClr val="bg1"/>
                          </a:solidFill>
                          <a:effectLst/>
                          <a:latin typeface="+mn-lt"/>
                          <a:ea typeface="Calibri" panose="020F0502020204030204" pitchFamily="34" charset="0"/>
                        </a:rPr>
                        <a:t>3</a:t>
                      </a:r>
                      <a:r>
                        <a:rPr lang="es-PY" sz="2100" b="0" kern="1200" dirty="0">
                          <a:solidFill>
                            <a:schemeClr val="bg1"/>
                          </a:solidFill>
                          <a:latin typeface="+mn-lt"/>
                          <a:ea typeface="+mn-ea"/>
                          <a:cs typeface="+mn-cs"/>
                        </a:rPr>
                        <a:t> mill.</a:t>
                      </a:r>
                    </a:p>
                    <a:p>
                      <a:pPr algn="l"/>
                      <a:r>
                        <a:rPr lang="es-PY" sz="2100" b="0" kern="1200" dirty="0">
                          <a:solidFill>
                            <a:schemeClr val="bg1"/>
                          </a:solidFill>
                          <a:latin typeface="+mn-lt"/>
                          <a:ea typeface="+mn-ea"/>
                          <a:cs typeface="+mn-cs"/>
                        </a:rPr>
                        <a:t>Deuda Publica/PIB</a:t>
                      </a:r>
                    </a:p>
                    <a:p>
                      <a:pPr algn="l"/>
                      <a:r>
                        <a:rPr lang="es-PY" sz="2100" b="0" kern="1200" dirty="0">
                          <a:solidFill>
                            <a:schemeClr val="bg1"/>
                          </a:solidFill>
                          <a:latin typeface="+mn-lt"/>
                          <a:ea typeface="+mn-ea"/>
                          <a:cs typeface="+mn-cs"/>
                        </a:rPr>
                        <a:t>(28,4% /PIB)</a:t>
                      </a:r>
                      <a:endParaRPr lang="es-PY" sz="2100" b="0" kern="1200" noProof="0" dirty="0">
                        <a:solidFill>
                          <a:schemeClr val="bg1"/>
                        </a:solidFill>
                        <a:latin typeface="+mn-lt"/>
                        <a:ea typeface="+mn-ea"/>
                        <a:cs typeface="+mn-cs"/>
                      </a:endParaRPr>
                    </a:p>
                  </a:txBody>
                  <a:tcPr marL="137172" marR="137172" marT="68582" marB="6858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6"/>
                  </a:ext>
                </a:extLst>
              </a:tr>
              <a:tr h="1097283">
                <a:tc>
                  <a:txBody>
                    <a:bodyPr/>
                    <a:lstStyle/>
                    <a:p>
                      <a:r>
                        <a:rPr lang="es-PY" sz="1800" b="1" noProof="0" dirty="0">
                          <a:solidFill>
                            <a:schemeClr val="bg1"/>
                          </a:solidFill>
                        </a:rPr>
                        <a:t>POBLACIÓN ECONÓMIC.</a:t>
                      </a:r>
                      <a:r>
                        <a:rPr lang="es-PY" sz="1800" b="1" baseline="0" noProof="0" dirty="0">
                          <a:solidFill>
                            <a:schemeClr val="bg1"/>
                          </a:solidFill>
                        </a:rPr>
                        <a:t> ACTIVA (2021)</a:t>
                      </a:r>
                      <a:endParaRPr lang="es-PY" sz="1800" b="1" noProof="0" dirty="0">
                        <a:solidFill>
                          <a:schemeClr val="bg1"/>
                        </a:solidFill>
                      </a:endParaRPr>
                    </a:p>
                  </a:txBody>
                  <a:tcPr marL="137172" marR="137172" marT="68582" marB="6858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l"/>
                      <a:r>
                        <a:rPr lang="es-PY" sz="2100" b="0" noProof="0" dirty="0">
                          <a:solidFill>
                            <a:schemeClr val="bg1"/>
                          </a:solidFill>
                        </a:rPr>
                        <a:t>3.761.255 (72,9% de la población total)</a:t>
                      </a:r>
                    </a:p>
                  </a:txBody>
                  <a:tcPr marL="137172" marR="137172" marT="68582" marB="6858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952572671"/>
                  </a:ext>
                </a:extLst>
              </a:tr>
            </a:tbl>
          </a:graphicData>
        </a:graphic>
      </p:graphicFrame>
      <p:grpSp>
        <p:nvGrpSpPr>
          <p:cNvPr id="24" name="Grupo 23"/>
          <p:cNvGrpSpPr/>
          <p:nvPr/>
        </p:nvGrpSpPr>
        <p:grpSpPr>
          <a:xfrm>
            <a:off x="645134" y="500079"/>
            <a:ext cx="17642866" cy="9670600"/>
            <a:chOff x="645134" y="500079"/>
            <a:chExt cx="17642866" cy="9670600"/>
          </a:xfrm>
        </p:grpSpPr>
        <p:grpSp>
          <p:nvGrpSpPr>
            <p:cNvPr id="31" name="Grupo 30"/>
            <p:cNvGrpSpPr/>
            <p:nvPr/>
          </p:nvGrpSpPr>
          <p:grpSpPr>
            <a:xfrm>
              <a:off x="645134" y="500079"/>
              <a:ext cx="16799979" cy="9670600"/>
              <a:chOff x="645134" y="500079"/>
              <a:chExt cx="16799979" cy="9670600"/>
            </a:xfrm>
          </p:grpSpPr>
          <p:grpSp>
            <p:nvGrpSpPr>
              <p:cNvPr id="42" name="Grupo 41">
                <a:extLst>
                  <a:ext uri="{FF2B5EF4-FFF2-40B4-BE49-F238E27FC236}">
                    <a16:creationId xmlns:a16="http://schemas.microsoft.com/office/drawing/2014/main" id="{2D258C9F-0327-4BDF-B41D-7861A5054854}"/>
                  </a:ext>
                </a:extLst>
              </p:cNvPr>
              <p:cNvGrpSpPr/>
              <p:nvPr/>
            </p:nvGrpSpPr>
            <p:grpSpPr>
              <a:xfrm>
                <a:off x="645134" y="500079"/>
                <a:ext cx="16799979" cy="9021117"/>
                <a:chOff x="596284" y="333386"/>
                <a:chExt cx="8667459" cy="6014078"/>
              </a:xfrm>
            </p:grpSpPr>
            <p:pic>
              <p:nvPicPr>
                <p:cNvPr id="47" name="13 Imagen">
                  <a:extLst>
                    <a:ext uri="{FF2B5EF4-FFF2-40B4-BE49-F238E27FC236}">
                      <a16:creationId xmlns:a16="http://schemas.microsoft.com/office/drawing/2014/main" id="{962FCF28-7A17-46A2-8D65-4C163C1B344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62611" y="333386"/>
                  <a:ext cx="334805" cy="337550"/>
                </a:xfrm>
                <a:prstGeom prst="rect">
                  <a:avLst/>
                </a:prstGeom>
              </p:spPr>
            </p:pic>
            <p:cxnSp>
              <p:nvCxnSpPr>
                <p:cNvPr id="48" name="14 Conector recto">
                  <a:extLst>
                    <a:ext uri="{FF2B5EF4-FFF2-40B4-BE49-F238E27FC236}">
                      <a16:creationId xmlns:a16="http://schemas.microsoft.com/office/drawing/2014/main" id="{FA3DE0B7-1EC5-49AE-BEB5-167674D520E9}"/>
                    </a:ext>
                  </a:extLst>
                </p:cNvPr>
                <p:cNvCxnSpPr/>
                <p:nvPr/>
              </p:nvCxnSpPr>
              <p:spPr>
                <a:xfrm>
                  <a:off x="596284"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9" name="15 Conector recto">
                  <a:extLst>
                    <a:ext uri="{FF2B5EF4-FFF2-40B4-BE49-F238E27FC236}">
                      <a16:creationId xmlns:a16="http://schemas.microsoft.com/office/drawing/2014/main" id="{35C61703-FDF4-4C4F-AC1A-7A1D0B8FBEFF}"/>
                    </a:ext>
                  </a:extLst>
                </p:cNvPr>
                <p:cNvCxnSpPr/>
                <p:nvPr/>
              </p:nvCxnSpPr>
              <p:spPr>
                <a:xfrm>
                  <a:off x="5309798"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50" name="2 Conector recto">
                  <a:extLst>
                    <a:ext uri="{FF2B5EF4-FFF2-40B4-BE49-F238E27FC236}">
                      <a16:creationId xmlns:a16="http://schemas.microsoft.com/office/drawing/2014/main" id="{DA7B4D85-6645-4134-839D-2A67A311C103}"/>
                    </a:ext>
                  </a:extLst>
                </p:cNvPr>
                <p:cNvCxnSpPr/>
                <p:nvPr/>
              </p:nvCxnSpPr>
              <p:spPr>
                <a:xfrm>
                  <a:off x="596284" y="6347464"/>
                  <a:ext cx="3702333"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43" name="Grupo 42"/>
              <p:cNvGrpSpPr/>
              <p:nvPr/>
            </p:nvGrpSpPr>
            <p:grpSpPr>
              <a:xfrm>
                <a:off x="10462445" y="9334606"/>
                <a:ext cx="6982668" cy="836073"/>
                <a:chOff x="4536312" y="6063207"/>
                <a:chExt cx="4655112" cy="557382"/>
              </a:xfrm>
            </p:grpSpPr>
            <p:pic>
              <p:nvPicPr>
                <p:cNvPr id="44" name="16 Imagen">
                  <a:extLst>
                    <a:ext uri="{FF2B5EF4-FFF2-40B4-BE49-F238E27FC236}">
                      <a16:creationId xmlns:a16="http://schemas.microsoft.com/office/drawing/2014/main" id="{A644E89A-4776-4CB1-A081-F57F9977681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26647" y="6163450"/>
                  <a:ext cx="1386483" cy="356895"/>
                </a:xfrm>
                <a:prstGeom prst="rect">
                  <a:avLst/>
                </a:prstGeom>
              </p:spPr>
            </p:pic>
            <p:pic>
              <p:nvPicPr>
                <p:cNvPr id="45" name="17 Imagen">
                  <a:extLst>
                    <a:ext uri="{FF2B5EF4-FFF2-40B4-BE49-F238E27FC236}">
                      <a16:creationId xmlns:a16="http://schemas.microsoft.com/office/drawing/2014/main" id="{78DF6C23-4999-4BA4-94A0-61406E9E51A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76981" y="6063207"/>
                  <a:ext cx="1014443" cy="557382"/>
                </a:xfrm>
                <a:prstGeom prst="rect">
                  <a:avLst/>
                </a:prstGeom>
              </p:spPr>
            </p:pic>
            <p:pic>
              <p:nvPicPr>
                <p:cNvPr id="46" name="Picture 2" descr="\\nasa\Archivos\DCEI Dir de Com Ext e Inversiones\2018\Logos MRE\M_Relaciones_Exteriores-0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36312" y="6144272"/>
                  <a:ext cx="1144800" cy="427640"/>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32" name="9 Grupo">
              <a:extLst>
                <a:ext uri="{FF2B5EF4-FFF2-40B4-BE49-F238E27FC236}">
                  <a16:creationId xmlns:a16="http://schemas.microsoft.com/office/drawing/2014/main" id="{52238E3C-97C5-474F-BDC1-F1D7D24A7625}"/>
                </a:ext>
              </a:extLst>
            </p:cNvPr>
            <p:cNvGrpSpPr/>
            <p:nvPr/>
          </p:nvGrpSpPr>
          <p:grpSpPr>
            <a:xfrm>
              <a:off x="18029061" y="4533900"/>
              <a:ext cx="258939" cy="871211"/>
              <a:chOff x="9734147" y="2282639"/>
              <a:chExt cx="159347" cy="497427"/>
            </a:xfrm>
          </p:grpSpPr>
          <p:sp>
            <p:nvSpPr>
              <p:cNvPr id="33" name="6 Rectángulo">
                <a:extLst>
                  <a:ext uri="{FF2B5EF4-FFF2-40B4-BE49-F238E27FC236}">
                    <a16:creationId xmlns:a16="http://schemas.microsoft.com/office/drawing/2014/main" id="{42111502-CDEA-4A89-AC95-9FBA987EA048}"/>
                  </a:ext>
                </a:extLst>
              </p:cNvPr>
              <p:cNvSpPr/>
              <p:nvPr/>
            </p:nvSpPr>
            <p:spPr>
              <a:xfrm>
                <a:off x="9734147" y="2282639"/>
                <a:ext cx="159347" cy="16607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sp>
            <p:nvSpPr>
              <p:cNvPr id="40" name="7 Rectángulo">
                <a:extLst>
                  <a:ext uri="{FF2B5EF4-FFF2-40B4-BE49-F238E27FC236}">
                    <a16:creationId xmlns:a16="http://schemas.microsoft.com/office/drawing/2014/main" id="{5CE564C3-5E82-4C39-88B0-5C46FF7F18DA}"/>
                  </a:ext>
                </a:extLst>
              </p:cNvPr>
              <p:cNvSpPr/>
              <p:nvPr/>
            </p:nvSpPr>
            <p:spPr>
              <a:xfrm>
                <a:off x="9734147" y="2448710"/>
                <a:ext cx="159347" cy="166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sp>
            <p:nvSpPr>
              <p:cNvPr id="41" name="8 Rectángulo">
                <a:extLst>
                  <a:ext uri="{FF2B5EF4-FFF2-40B4-BE49-F238E27FC236}">
                    <a16:creationId xmlns:a16="http://schemas.microsoft.com/office/drawing/2014/main" id="{AFC814CB-05CF-4CF0-8611-1C20E4BE0753}"/>
                  </a:ext>
                </a:extLst>
              </p:cNvPr>
              <p:cNvSpPr/>
              <p:nvPr/>
            </p:nvSpPr>
            <p:spPr>
              <a:xfrm>
                <a:off x="9734147" y="2613995"/>
                <a:ext cx="159347" cy="166071"/>
              </a:xfrm>
              <a:prstGeom prst="rect">
                <a:avLst/>
              </a:prstGeom>
              <a:solidFill>
                <a:srgbClr val="263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grpSp>
      </p:grpSp>
    </p:spTree>
    <p:extLst>
      <p:ext uri="{BB962C8B-B14F-4D97-AF65-F5344CB8AC3E}">
        <p14:creationId xmlns:p14="http://schemas.microsoft.com/office/powerpoint/2010/main" val="1152148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Título 1"/>
          <p:cNvSpPr txBox="1">
            <a:spLocks/>
          </p:cNvSpPr>
          <p:nvPr/>
        </p:nvSpPr>
        <p:spPr>
          <a:xfrm>
            <a:off x="2632405" y="1134304"/>
            <a:ext cx="12977711" cy="779318"/>
          </a:xfrm>
          <a:prstGeom prst="rect">
            <a:avLst/>
          </a:prstGeom>
        </p:spPr>
        <p:txBody>
          <a:bodyPr anchor="ctr">
            <a:noAutofit/>
          </a:bodyPr>
          <a:lstStyle>
            <a:lvl1pPr algn="l" defTabSz="1072621" rtl="0" eaLnBrk="1" latinLnBrk="0" hangingPunct="1">
              <a:lnSpc>
                <a:spcPct val="90000"/>
              </a:lnSpc>
              <a:spcBef>
                <a:spcPct val="0"/>
              </a:spcBef>
              <a:buNone/>
              <a:defRPr sz="5200" kern="1200">
                <a:solidFill>
                  <a:schemeClr val="tx1"/>
                </a:solidFill>
                <a:latin typeface="+mj-lt"/>
                <a:ea typeface="+mj-ea"/>
                <a:cs typeface="+mj-cs"/>
              </a:defRPr>
            </a:lvl1pPr>
          </a:lstStyle>
          <a:p>
            <a:pPr marL="0" marR="0" lvl="0" indent="0" algn="ctr" defTabSz="1072621" rtl="0" eaLnBrk="1" fontAlgn="auto" latinLnBrk="0" hangingPunct="1">
              <a:lnSpc>
                <a:spcPct val="90000"/>
              </a:lnSpc>
              <a:spcBef>
                <a:spcPct val="0"/>
              </a:spcBef>
              <a:spcAft>
                <a:spcPts val="0"/>
              </a:spcAft>
              <a:buClrTx/>
              <a:buSzTx/>
              <a:buFontTx/>
              <a:buNone/>
              <a:tabLst/>
              <a:defRPr/>
            </a:pPr>
            <a:r>
              <a:rPr kumimoji="0" lang="es-PY" sz="3600" b="1" i="0" u="none" strike="noStrike" kern="1200" cap="none" spc="0" normalizeH="0" baseline="0" noProof="0" dirty="0">
                <a:ln>
                  <a:noFill/>
                </a:ln>
                <a:solidFill>
                  <a:srgbClr val="002060"/>
                </a:solidFill>
                <a:effectLst/>
                <a:uLnTx/>
                <a:uFillTx/>
                <a:latin typeface="Calibri"/>
                <a:ea typeface="+mj-ea"/>
                <a:cs typeface="+mj-cs"/>
              </a:rPr>
              <a:t>VARIACIÓN ANUAL DEL PIB DEL PARAGUAY</a:t>
            </a:r>
          </a:p>
        </p:txBody>
      </p:sp>
      <p:sp>
        <p:nvSpPr>
          <p:cNvPr id="134" name="19 CuadroTexto"/>
          <p:cNvSpPr txBox="1"/>
          <p:nvPr/>
        </p:nvSpPr>
        <p:spPr>
          <a:xfrm>
            <a:off x="543549" y="9664596"/>
            <a:ext cx="4283359" cy="350391"/>
          </a:xfrm>
          <a:prstGeom prst="rect">
            <a:avLst/>
          </a:prstGeom>
          <a:noFill/>
        </p:spPr>
        <p:txBody>
          <a:bodyPr wrap="square" lIns="103163" tIns="51581" rIns="103163" bIns="5158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PY" sz="1600" b="1" i="0" u="none" strike="noStrike" kern="1200" cap="none" spc="0" normalizeH="0" baseline="0" noProof="0" dirty="0">
                <a:ln>
                  <a:noFill/>
                </a:ln>
                <a:solidFill>
                  <a:srgbClr val="002060"/>
                </a:solidFill>
                <a:effectLst/>
                <a:uLnTx/>
                <a:uFillTx/>
                <a:latin typeface="Calibri"/>
                <a:ea typeface="+mn-ea"/>
                <a:cs typeface="+mn-cs"/>
              </a:rPr>
              <a:t>FUENTE: </a:t>
            </a:r>
            <a:r>
              <a:rPr kumimoji="0" lang="es-PY" sz="1600" b="0" i="0" u="none" strike="noStrike" kern="1200" cap="none" spc="0" normalizeH="0" baseline="0" noProof="0" dirty="0">
                <a:ln>
                  <a:noFill/>
                </a:ln>
                <a:solidFill>
                  <a:srgbClr val="002060"/>
                </a:solidFill>
                <a:effectLst/>
                <a:uLnTx/>
                <a:uFillTx/>
                <a:latin typeface="Calibri"/>
                <a:ea typeface="+mn-ea"/>
                <a:cs typeface="+mn-cs"/>
              </a:rPr>
              <a:t>BCP </a:t>
            </a:r>
          </a:p>
        </p:txBody>
      </p:sp>
      <p:sp>
        <p:nvSpPr>
          <p:cNvPr id="135" name="CuadroTexto 134">
            <a:extLst>
              <a:ext uri="{FF2B5EF4-FFF2-40B4-BE49-F238E27FC236}">
                <a16:creationId xmlns:a16="http://schemas.microsoft.com/office/drawing/2014/main" id="{F01B702C-125F-4A35-8270-8DB0010684C2}"/>
              </a:ext>
            </a:extLst>
          </p:cNvPr>
          <p:cNvSpPr txBox="1"/>
          <p:nvPr/>
        </p:nvSpPr>
        <p:spPr>
          <a:xfrm>
            <a:off x="1676401" y="8291007"/>
            <a:ext cx="15191812" cy="830997"/>
          </a:xfrm>
          <a:prstGeom prst="rect">
            <a:avLst/>
          </a:prstGeom>
          <a:solidFill>
            <a:schemeClr val="bg1">
              <a:lumMod val="95000"/>
            </a:schemeClr>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PY" sz="2400" b="0" i="0" u="none" strike="noStrike" kern="1200" cap="none" spc="0" normalizeH="0" baseline="0" noProof="0" dirty="0">
                <a:ln>
                  <a:noFill/>
                </a:ln>
                <a:solidFill>
                  <a:prstClr val="black"/>
                </a:solidFill>
                <a:effectLst/>
                <a:uLnTx/>
                <a:uFillTx/>
                <a:latin typeface="Calibri"/>
                <a:ea typeface="+mn-ea"/>
                <a:cs typeface="+mn-cs"/>
              </a:rPr>
              <a:t>En los últimos años, Paraguay mantuvo un crecimiento promedio positivo y, en 2020, se mantuvo como el país menos afectado en la región por la Pandemia COVID-19.</a:t>
            </a:r>
          </a:p>
        </p:txBody>
      </p:sp>
      <p:graphicFrame>
        <p:nvGraphicFramePr>
          <p:cNvPr id="47" name="Gráfico 46">
            <a:extLst>
              <a:ext uri="{FF2B5EF4-FFF2-40B4-BE49-F238E27FC236}">
                <a16:creationId xmlns:a16="http://schemas.microsoft.com/office/drawing/2014/main" id="{3D04CBE5-0BFC-4098-BA36-EE94033C5720}"/>
              </a:ext>
            </a:extLst>
          </p:cNvPr>
          <p:cNvGraphicFramePr/>
          <p:nvPr>
            <p:extLst>
              <p:ext uri="{D42A27DB-BD31-4B8C-83A1-F6EECF244321}">
                <p14:modId xmlns:p14="http://schemas.microsoft.com/office/powerpoint/2010/main" val="2642309703"/>
              </p:ext>
            </p:extLst>
          </p:nvPr>
        </p:nvGraphicFramePr>
        <p:xfrm>
          <a:off x="2131662" y="1935798"/>
          <a:ext cx="13979195" cy="5777929"/>
        </p:xfrm>
        <a:graphic>
          <a:graphicData uri="http://schemas.openxmlformats.org/drawingml/2006/chart">
            <c:chart xmlns:c="http://schemas.openxmlformats.org/drawingml/2006/chart" xmlns:r="http://schemas.openxmlformats.org/officeDocument/2006/relationships" r:id="rId3"/>
          </a:graphicData>
        </a:graphic>
      </p:graphicFrame>
      <p:sp>
        <p:nvSpPr>
          <p:cNvPr id="67" name="CuadroTexto 1">
            <a:extLst>
              <a:ext uri="{FF2B5EF4-FFF2-40B4-BE49-F238E27FC236}">
                <a16:creationId xmlns:a16="http://schemas.microsoft.com/office/drawing/2014/main" id="{0EE57830-EE4E-48CA-A416-265217550AE7}"/>
              </a:ext>
            </a:extLst>
          </p:cNvPr>
          <p:cNvSpPr txBox="1"/>
          <p:nvPr/>
        </p:nvSpPr>
        <p:spPr>
          <a:xfrm>
            <a:off x="2632405" y="7701047"/>
            <a:ext cx="13979195" cy="74681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srgbClr val="1F497D">
                    <a:lumMod val="50000"/>
                  </a:srgbClr>
                </a:solidFill>
                <a:effectLst/>
                <a:uLnTx/>
                <a:uFillTx/>
                <a:latin typeface="Calibri"/>
                <a:ea typeface="+mn-ea"/>
                <a:cs typeface="+mn-cs"/>
              </a:rPr>
              <a:t>             2008    2009   2010   2011    2012   2013   2014   2015   2016   2017   2018   2019   2020   2021</a:t>
            </a:r>
            <a:endParaRPr kumimoji="0" lang="es-PY" sz="2400" b="0" i="0" u="none" strike="noStrike" kern="1200" cap="none" spc="0" normalizeH="0" baseline="0" noProof="0" dirty="0">
              <a:ln>
                <a:noFill/>
              </a:ln>
              <a:solidFill>
                <a:srgbClr val="1F497D">
                  <a:lumMod val="50000"/>
                </a:srgbClr>
              </a:solidFill>
              <a:effectLst/>
              <a:uLnTx/>
              <a:uFillTx/>
              <a:latin typeface="Calibri"/>
              <a:ea typeface="+mn-ea"/>
              <a:cs typeface="+mn-cs"/>
            </a:endParaRPr>
          </a:p>
        </p:txBody>
      </p:sp>
      <p:sp>
        <p:nvSpPr>
          <p:cNvPr id="136" name="CuadroTexto 135">
            <a:extLst>
              <a:ext uri="{FF2B5EF4-FFF2-40B4-BE49-F238E27FC236}">
                <a16:creationId xmlns:a16="http://schemas.microsoft.com/office/drawing/2014/main" id="{CD21E4B2-61B5-47E4-80AA-507D40CC9E81}"/>
              </a:ext>
            </a:extLst>
          </p:cNvPr>
          <p:cNvSpPr txBox="1"/>
          <p:nvPr/>
        </p:nvSpPr>
        <p:spPr>
          <a:xfrm>
            <a:off x="12077253" y="2429481"/>
            <a:ext cx="3920102" cy="954107"/>
          </a:xfrm>
          <a:prstGeom prst="rect">
            <a:avLst/>
          </a:prstGeom>
          <a:solidFill>
            <a:schemeClr val="bg1">
              <a:lumMod val="9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PY" sz="2800" b="0" i="0" u="none" strike="noStrike" kern="1200" cap="none" spc="0" normalizeH="0" baseline="0" noProof="0" dirty="0">
                <a:ln>
                  <a:noFill/>
                </a:ln>
                <a:solidFill>
                  <a:srgbClr val="002060"/>
                </a:solidFill>
                <a:effectLst/>
                <a:uLnTx/>
                <a:uFillTx/>
                <a:latin typeface="Calibri"/>
                <a:ea typeface="+mn-ea"/>
                <a:cs typeface="+mn-cs"/>
              </a:rPr>
              <a:t>Crecimiento promedio 2008 - 2021: </a:t>
            </a:r>
            <a:r>
              <a:rPr kumimoji="0" lang="es-PY" sz="2800" b="1" i="0" u="none" strike="noStrike" kern="1200" cap="none" spc="0" normalizeH="0" baseline="0" noProof="0" dirty="0">
                <a:ln>
                  <a:noFill/>
                </a:ln>
                <a:solidFill>
                  <a:srgbClr val="002060"/>
                </a:solidFill>
                <a:effectLst/>
                <a:uLnTx/>
                <a:uFillTx/>
                <a:latin typeface="Calibri"/>
                <a:ea typeface="+mn-ea"/>
                <a:cs typeface="+mn-cs"/>
              </a:rPr>
              <a:t>3,8%</a:t>
            </a:r>
          </a:p>
        </p:txBody>
      </p:sp>
      <p:grpSp>
        <p:nvGrpSpPr>
          <p:cNvPr id="22" name="Grupo 21"/>
          <p:cNvGrpSpPr/>
          <p:nvPr/>
        </p:nvGrpSpPr>
        <p:grpSpPr>
          <a:xfrm>
            <a:off x="645134" y="500079"/>
            <a:ext cx="17642866" cy="9670600"/>
            <a:chOff x="645134" y="500079"/>
            <a:chExt cx="17642866" cy="9670600"/>
          </a:xfrm>
        </p:grpSpPr>
        <p:grpSp>
          <p:nvGrpSpPr>
            <p:cNvPr id="33" name="Grupo 32"/>
            <p:cNvGrpSpPr/>
            <p:nvPr/>
          </p:nvGrpSpPr>
          <p:grpSpPr>
            <a:xfrm>
              <a:off x="645134" y="500079"/>
              <a:ext cx="16799979" cy="9670600"/>
              <a:chOff x="645134" y="500079"/>
              <a:chExt cx="16799979" cy="9670600"/>
            </a:xfrm>
          </p:grpSpPr>
          <p:grpSp>
            <p:nvGrpSpPr>
              <p:cNvPr id="38" name="Grupo 37">
                <a:extLst>
                  <a:ext uri="{FF2B5EF4-FFF2-40B4-BE49-F238E27FC236}">
                    <a16:creationId xmlns:a16="http://schemas.microsoft.com/office/drawing/2014/main" id="{2D258C9F-0327-4BDF-B41D-7861A5054854}"/>
                  </a:ext>
                </a:extLst>
              </p:cNvPr>
              <p:cNvGrpSpPr/>
              <p:nvPr/>
            </p:nvGrpSpPr>
            <p:grpSpPr>
              <a:xfrm>
                <a:off x="645134" y="500079"/>
                <a:ext cx="16799979" cy="9021117"/>
                <a:chOff x="596284" y="333386"/>
                <a:chExt cx="8667459" cy="6014078"/>
              </a:xfrm>
            </p:grpSpPr>
            <p:pic>
              <p:nvPicPr>
                <p:cNvPr id="44" name="13 Imagen">
                  <a:extLst>
                    <a:ext uri="{FF2B5EF4-FFF2-40B4-BE49-F238E27FC236}">
                      <a16:creationId xmlns:a16="http://schemas.microsoft.com/office/drawing/2014/main" id="{962FCF28-7A17-46A2-8D65-4C163C1B344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62611" y="333386"/>
                  <a:ext cx="334805" cy="337550"/>
                </a:xfrm>
                <a:prstGeom prst="rect">
                  <a:avLst/>
                </a:prstGeom>
              </p:spPr>
            </p:pic>
            <p:cxnSp>
              <p:nvCxnSpPr>
                <p:cNvPr id="45" name="14 Conector recto">
                  <a:extLst>
                    <a:ext uri="{FF2B5EF4-FFF2-40B4-BE49-F238E27FC236}">
                      <a16:creationId xmlns:a16="http://schemas.microsoft.com/office/drawing/2014/main" id="{FA3DE0B7-1EC5-49AE-BEB5-167674D520E9}"/>
                    </a:ext>
                  </a:extLst>
                </p:cNvPr>
                <p:cNvCxnSpPr/>
                <p:nvPr/>
              </p:nvCxnSpPr>
              <p:spPr>
                <a:xfrm>
                  <a:off x="596284"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6" name="15 Conector recto">
                  <a:extLst>
                    <a:ext uri="{FF2B5EF4-FFF2-40B4-BE49-F238E27FC236}">
                      <a16:creationId xmlns:a16="http://schemas.microsoft.com/office/drawing/2014/main" id="{35C61703-FDF4-4C4F-AC1A-7A1D0B8FBEFF}"/>
                    </a:ext>
                  </a:extLst>
                </p:cNvPr>
                <p:cNvCxnSpPr/>
                <p:nvPr/>
              </p:nvCxnSpPr>
              <p:spPr>
                <a:xfrm>
                  <a:off x="5309798"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51" name="2 Conector recto">
                  <a:extLst>
                    <a:ext uri="{FF2B5EF4-FFF2-40B4-BE49-F238E27FC236}">
                      <a16:creationId xmlns:a16="http://schemas.microsoft.com/office/drawing/2014/main" id="{DA7B4D85-6645-4134-839D-2A67A311C103}"/>
                    </a:ext>
                  </a:extLst>
                </p:cNvPr>
                <p:cNvCxnSpPr/>
                <p:nvPr/>
              </p:nvCxnSpPr>
              <p:spPr>
                <a:xfrm>
                  <a:off x="596284" y="6347464"/>
                  <a:ext cx="3702333"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39" name="Grupo 38"/>
              <p:cNvGrpSpPr/>
              <p:nvPr/>
            </p:nvGrpSpPr>
            <p:grpSpPr>
              <a:xfrm>
                <a:off x="10462445" y="9334606"/>
                <a:ext cx="6982668" cy="836073"/>
                <a:chOff x="4536312" y="6063207"/>
                <a:chExt cx="4655112" cy="557382"/>
              </a:xfrm>
            </p:grpSpPr>
            <p:pic>
              <p:nvPicPr>
                <p:cNvPr id="40" name="16 Imagen">
                  <a:extLst>
                    <a:ext uri="{FF2B5EF4-FFF2-40B4-BE49-F238E27FC236}">
                      <a16:creationId xmlns:a16="http://schemas.microsoft.com/office/drawing/2014/main" id="{A644E89A-4776-4CB1-A081-F57F9977681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26647" y="6163450"/>
                  <a:ext cx="1386483" cy="356895"/>
                </a:xfrm>
                <a:prstGeom prst="rect">
                  <a:avLst/>
                </a:prstGeom>
              </p:spPr>
            </p:pic>
            <p:pic>
              <p:nvPicPr>
                <p:cNvPr id="42" name="17 Imagen">
                  <a:extLst>
                    <a:ext uri="{FF2B5EF4-FFF2-40B4-BE49-F238E27FC236}">
                      <a16:creationId xmlns:a16="http://schemas.microsoft.com/office/drawing/2014/main" id="{78DF6C23-4999-4BA4-94A0-61406E9E51A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76981" y="6063207"/>
                  <a:ext cx="1014443" cy="557382"/>
                </a:xfrm>
                <a:prstGeom prst="rect">
                  <a:avLst/>
                </a:prstGeom>
              </p:spPr>
            </p:pic>
            <p:pic>
              <p:nvPicPr>
                <p:cNvPr id="43" name="Picture 2" descr="\\nasa\Archivos\DCEI Dir de Com Ext e Inversiones\2018\Logos MRE\M_Relaciones_Exteriores-0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36312" y="6144272"/>
                  <a:ext cx="1144800" cy="427640"/>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34" name="9 Grupo">
              <a:extLst>
                <a:ext uri="{FF2B5EF4-FFF2-40B4-BE49-F238E27FC236}">
                  <a16:creationId xmlns:a16="http://schemas.microsoft.com/office/drawing/2014/main" id="{52238E3C-97C5-474F-BDC1-F1D7D24A7625}"/>
                </a:ext>
              </a:extLst>
            </p:cNvPr>
            <p:cNvGrpSpPr/>
            <p:nvPr/>
          </p:nvGrpSpPr>
          <p:grpSpPr>
            <a:xfrm>
              <a:off x="18029061" y="4533900"/>
              <a:ext cx="258939" cy="871211"/>
              <a:chOff x="9734147" y="2282639"/>
              <a:chExt cx="159347" cy="497427"/>
            </a:xfrm>
          </p:grpSpPr>
          <p:sp>
            <p:nvSpPr>
              <p:cNvPr id="35" name="6 Rectángulo">
                <a:extLst>
                  <a:ext uri="{FF2B5EF4-FFF2-40B4-BE49-F238E27FC236}">
                    <a16:creationId xmlns:a16="http://schemas.microsoft.com/office/drawing/2014/main" id="{42111502-CDEA-4A89-AC95-9FBA987EA048}"/>
                  </a:ext>
                </a:extLst>
              </p:cNvPr>
              <p:cNvSpPr/>
              <p:nvPr/>
            </p:nvSpPr>
            <p:spPr>
              <a:xfrm>
                <a:off x="9734147" y="2282639"/>
                <a:ext cx="159347" cy="16607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sp>
            <p:nvSpPr>
              <p:cNvPr id="36" name="7 Rectángulo">
                <a:extLst>
                  <a:ext uri="{FF2B5EF4-FFF2-40B4-BE49-F238E27FC236}">
                    <a16:creationId xmlns:a16="http://schemas.microsoft.com/office/drawing/2014/main" id="{5CE564C3-5E82-4C39-88B0-5C46FF7F18DA}"/>
                  </a:ext>
                </a:extLst>
              </p:cNvPr>
              <p:cNvSpPr/>
              <p:nvPr/>
            </p:nvSpPr>
            <p:spPr>
              <a:xfrm>
                <a:off x="9734147" y="2448710"/>
                <a:ext cx="159347" cy="166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sp>
            <p:nvSpPr>
              <p:cNvPr id="37" name="8 Rectángulo">
                <a:extLst>
                  <a:ext uri="{FF2B5EF4-FFF2-40B4-BE49-F238E27FC236}">
                    <a16:creationId xmlns:a16="http://schemas.microsoft.com/office/drawing/2014/main" id="{AFC814CB-05CF-4CF0-8611-1C20E4BE0753}"/>
                  </a:ext>
                </a:extLst>
              </p:cNvPr>
              <p:cNvSpPr/>
              <p:nvPr/>
            </p:nvSpPr>
            <p:spPr>
              <a:xfrm>
                <a:off x="9734147" y="2613995"/>
                <a:ext cx="159347" cy="166071"/>
              </a:xfrm>
              <a:prstGeom prst="rect">
                <a:avLst/>
              </a:prstGeom>
              <a:solidFill>
                <a:srgbClr val="263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grpSp>
      </p:grpSp>
    </p:spTree>
    <p:extLst>
      <p:ext uri="{BB962C8B-B14F-4D97-AF65-F5344CB8AC3E}">
        <p14:creationId xmlns:p14="http://schemas.microsoft.com/office/powerpoint/2010/main" val="1028115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9 Grupo">
            <a:extLst>
              <a:ext uri="{FF2B5EF4-FFF2-40B4-BE49-F238E27FC236}">
                <a16:creationId xmlns:a16="http://schemas.microsoft.com/office/drawing/2014/main" id="{52238E3C-97C5-474F-BDC1-F1D7D24A7625}"/>
              </a:ext>
            </a:extLst>
          </p:cNvPr>
          <p:cNvGrpSpPr/>
          <p:nvPr/>
        </p:nvGrpSpPr>
        <p:grpSpPr>
          <a:xfrm>
            <a:off x="18029061" y="4533900"/>
            <a:ext cx="258939" cy="871211"/>
            <a:chOff x="9734147" y="2282639"/>
            <a:chExt cx="159347" cy="497427"/>
          </a:xfrm>
        </p:grpSpPr>
        <p:sp>
          <p:nvSpPr>
            <p:cNvPr id="48" name="6 Rectángulo">
              <a:extLst>
                <a:ext uri="{FF2B5EF4-FFF2-40B4-BE49-F238E27FC236}">
                  <a16:creationId xmlns:a16="http://schemas.microsoft.com/office/drawing/2014/main" id="{42111502-CDEA-4A89-AC95-9FBA987EA048}"/>
                </a:ext>
              </a:extLst>
            </p:cNvPr>
            <p:cNvSpPr/>
            <p:nvPr/>
          </p:nvSpPr>
          <p:spPr>
            <a:xfrm>
              <a:off x="9734147" y="2282639"/>
              <a:ext cx="159347" cy="16607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a:ln>
                  <a:noFill/>
                </a:ln>
                <a:solidFill>
                  <a:prstClr val="white"/>
                </a:solidFill>
                <a:effectLst/>
                <a:uLnTx/>
                <a:uFillTx/>
                <a:latin typeface="Calibri"/>
                <a:ea typeface="+mn-ea"/>
                <a:cs typeface="+mn-cs"/>
              </a:endParaRPr>
            </a:p>
          </p:txBody>
        </p:sp>
        <p:sp>
          <p:nvSpPr>
            <p:cNvPr id="49" name="7 Rectángulo">
              <a:extLst>
                <a:ext uri="{FF2B5EF4-FFF2-40B4-BE49-F238E27FC236}">
                  <a16:creationId xmlns:a16="http://schemas.microsoft.com/office/drawing/2014/main" id="{5CE564C3-5E82-4C39-88B0-5C46FF7F18DA}"/>
                </a:ext>
              </a:extLst>
            </p:cNvPr>
            <p:cNvSpPr/>
            <p:nvPr/>
          </p:nvSpPr>
          <p:spPr>
            <a:xfrm>
              <a:off x="9734147" y="2448710"/>
              <a:ext cx="159347" cy="166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a:ln>
                  <a:noFill/>
                </a:ln>
                <a:solidFill>
                  <a:prstClr val="white"/>
                </a:solidFill>
                <a:effectLst/>
                <a:uLnTx/>
                <a:uFillTx/>
                <a:latin typeface="Calibri"/>
                <a:ea typeface="+mn-ea"/>
                <a:cs typeface="+mn-cs"/>
              </a:endParaRPr>
            </a:p>
          </p:txBody>
        </p:sp>
        <p:sp>
          <p:nvSpPr>
            <p:cNvPr id="50" name="8 Rectángulo">
              <a:extLst>
                <a:ext uri="{FF2B5EF4-FFF2-40B4-BE49-F238E27FC236}">
                  <a16:creationId xmlns:a16="http://schemas.microsoft.com/office/drawing/2014/main" id="{AFC814CB-05CF-4CF0-8611-1C20E4BE0753}"/>
                </a:ext>
              </a:extLst>
            </p:cNvPr>
            <p:cNvSpPr/>
            <p:nvPr/>
          </p:nvSpPr>
          <p:spPr>
            <a:xfrm>
              <a:off x="9734147" y="2613995"/>
              <a:ext cx="159347" cy="166071"/>
            </a:xfrm>
            <a:prstGeom prst="rect">
              <a:avLst/>
            </a:prstGeom>
            <a:solidFill>
              <a:srgbClr val="263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a:ln>
                  <a:noFill/>
                </a:ln>
                <a:solidFill>
                  <a:prstClr val="white"/>
                </a:solidFill>
                <a:effectLst/>
                <a:uLnTx/>
                <a:uFillTx/>
                <a:latin typeface="Calibri"/>
                <a:ea typeface="+mn-ea"/>
                <a:cs typeface="+mn-cs"/>
              </a:endParaRPr>
            </a:p>
          </p:txBody>
        </p:sp>
      </p:grpSp>
      <p:sp>
        <p:nvSpPr>
          <p:cNvPr id="14" name="Título 1"/>
          <p:cNvSpPr txBox="1">
            <a:spLocks/>
          </p:cNvSpPr>
          <p:nvPr/>
        </p:nvSpPr>
        <p:spPr>
          <a:xfrm>
            <a:off x="2638106" y="1003736"/>
            <a:ext cx="12977711" cy="708471"/>
          </a:xfrm>
          <a:prstGeom prst="rect">
            <a:avLst/>
          </a:prstGeom>
        </p:spPr>
        <p:txBody>
          <a:bodyPr anchor="ctr">
            <a:noAutofit/>
          </a:bodyPr>
          <a:lstStyle>
            <a:lvl1pPr algn="l" defTabSz="1072621" rtl="0" eaLnBrk="1" latinLnBrk="0" hangingPunct="1">
              <a:lnSpc>
                <a:spcPct val="90000"/>
              </a:lnSpc>
              <a:spcBef>
                <a:spcPct val="0"/>
              </a:spcBef>
              <a:buNone/>
              <a:defRPr sz="5200" kern="1200">
                <a:solidFill>
                  <a:schemeClr val="tx1"/>
                </a:solidFill>
                <a:latin typeface="+mj-lt"/>
                <a:ea typeface="+mj-ea"/>
                <a:cs typeface="+mj-cs"/>
              </a:defRPr>
            </a:lvl1pPr>
          </a:lstStyle>
          <a:p>
            <a:pPr marL="0" marR="0" lvl="0" indent="0" algn="ctr" defTabSz="1072621" rtl="0" eaLnBrk="1" fontAlgn="auto" latinLnBrk="0" hangingPunct="1">
              <a:lnSpc>
                <a:spcPct val="90000"/>
              </a:lnSpc>
              <a:spcBef>
                <a:spcPct val="0"/>
              </a:spcBef>
              <a:spcAft>
                <a:spcPts val="0"/>
              </a:spcAft>
              <a:buClrTx/>
              <a:buSzTx/>
              <a:buFontTx/>
              <a:buNone/>
              <a:tabLst/>
              <a:defRPr/>
            </a:pPr>
            <a:r>
              <a:rPr kumimoji="0" lang="es-PY" sz="3600" b="1" i="0" u="none" strike="noStrike" kern="1200" cap="none" spc="0" normalizeH="0" baseline="0" noProof="0" dirty="0">
                <a:ln>
                  <a:noFill/>
                </a:ln>
                <a:solidFill>
                  <a:srgbClr val="002060"/>
                </a:solidFill>
                <a:effectLst/>
                <a:uLnTx/>
                <a:uFillTx/>
                <a:latin typeface="Calibri"/>
                <a:ea typeface="+mj-ea"/>
                <a:cs typeface="+mj-cs"/>
              </a:rPr>
              <a:t>COMPOSICIÓN DEL PIB </a:t>
            </a:r>
            <a:r>
              <a:rPr kumimoji="0" lang="es-PY" sz="3600" b="1" i="0" u="none" strike="noStrike" kern="1200" cap="none" spc="0" normalizeH="0" baseline="0" noProof="0" dirty="0">
                <a:ln>
                  <a:noFill/>
                </a:ln>
                <a:solidFill>
                  <a:schemeClr val="tx2">
                    <a:lumMod val="50000"/>
                  </a:schemeClr>
                </a:solidFill>
                <a:effectLst/>
                <a:uLnTx/>
                <a:uFillTx/>
                <a:latin typeface="Calibri"/>
                <a:ea typeface="+mj-ea"/>
                <a:cs typeface="+mj-cs"/>
              </a:rPr>
              <a:t>2021</a:t>
            </a:r>
          </a:p>
        </p:txBody>
      </p:sp>
      <p:sp>
        <p:nvSpPr>
          <p:cNvPr id="15" name="19 CuadroTexto"/>
          <p:cNvSpPr txBox="1"/>
          <p:nvPr/>
        </p:nvSpPr>
        <p:spPr>
          <a:xfrm>
            <a:off x="463395" y="9669463"/>
            <a:ext cx="6425039" cy="410171"/>
          </a:xfrm>
          <a:prstGeom prst="rect">
            <a:avLst/>
          </a:prstGeom>
          <a:noFill/>
        </p:spPr>
        <p:txBody>
          <a:bodyPr wrap="square" lIns="154745" tIns="77372" rIns="154745" bIns="7737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PY" sz="1600" b="1" i="0" u="none" strike="noStrike" kern="1200" cap="none" spc="0" normalizeH="0" baseline="0" noProof="0" dirty="0">
                <a:ln>
                  <a:noFill/>
                </a:ln>
                <a:solidFill>
                  <a:srgbClr val="002060"/>
                </a:solidFill>
                <a:effectLst/>
                <a:uLnTx/>
                <a:uFillTx/>
                <a:latin typeface="Calibri"/>
                <a:ea typeface="+mn-ea"/>
                <a:cs typeface="+mn-cs"/>
              </a:rPr>
              <a:t>FUENTE: </a:t>
            </a:r>
            <a:r>
              <a:rPr kumimoji="0" lang="es-PY" sz="1600" b="0" i="0" u="none" strike="noStrike" kern="1200" cap="none" spc="0" normalizeH="0" baseline="0" noProof="0" dirty="0">
                <a:ln>
                  <a:noFill/>
                </a:ln>
                <a:solidFill>
                  <a:srgbClr val="002060"/>
                </a:solidFill>
                <a:effectLst/>
                <a:uLnTx/>
                <a:uFillTx/>
                <a:latin typeface="Calibri"/>
                <a:ea typeface="+mn-ea"/>
                <a:cs typeface="+mn-cs"/>
              </a:rPr>
              <a:t>BCP</a:t>
            </a:r>
          </a:p>
        </p:txBody>
      </p:sp>
      <p:graphicFrame>
        <p:nvGraphicFramePr>
          <p:cNvPr id="4" name="Gráfico 3"/>
          <p:cNvGraphicFramePr/>
          <p:nvPr>
            <p:extLst>
              <p:ext uri="{D42A27DB-BD31-4B8C-83A1-F6EECF244321}">
                <p14:modId xmlns:p14="http://schemas.microsoft.com/office/powerpoint/2010/main" val="2150797854"/>
              </p:ext>
            </p:extLst>
          </p:nvPr>
        </p:nvGraphicFramePr>
        <p:xfrm>
          <a:off x="2609024" y="1878198"/>
          <a:ext cx="12977712" cy="7459545"/>
        </p:xfrm>
        <a:graphic>
          <a:graphicData uri="http://schemas.openxmlformats.org/drawingml/2006/chart">
            <c:chart xmlns:c="http://schemas.openxmlformats.org/drawingml/2006/chart" xmlns:r="http://schemas.openxmlformats.org/officeDocument/2006/relationships" r:id="rId3"/>
          </a:graphicData>
        </a:graphic>
      </p:graphicFrame>
      <p:grpSp>
        <p:nvGrpSpPr>
          <p:cNvPr id="25" name="Grupo 24">
            <a:extLst>
              <a:ext uri="{FF2B5EF4-FFF2-40B4-BE49-F238E27FC236}">
                <a16:creationId xmlns:a16="http://schemas.microsoft.com/office/drawing/2014/main" id="{9295ACD4-A88F-453F-A08B-C3C3B8C86CE1}"/>
              </a:ext>
            </a:extLst>
          </p:cNvPr>
          <p:cNvGrpSpPr/>
          <p:nvPr/>
        </p:nvGrpSpPr>
        <p:grpSpPr>
          <a:xfrm>
            <a:off x="543549" y="273362"/>
            <a:ext cx="17024382" cy="9741625"/>
            <a:chOff x="543549" y="348518"/>
            <a:chExt cx="17024382" cy="9665475"/>
          </a:xfrm>
        </p:grpSpPr>
        <p:grpSp>
          <p:nvGrpSpPr>
            <p:cNvPr id="26" name="32 Grupo">
              <a:extLst>
                <a:ext uri="{FF2B5EF4-FFF2-40B4-BE49-F238E27FC236}">
                  <a16:creationId xmlns:a16="http://schemas.microsoft.com/office/drawing/2014/main" id="{910FDED4-AE88-498B-A9C0-5100A3D5683A}"/>
                </a:ext>
              </a:extLst>
            </p:cNvPr>
            <p:cNvGrpSpPr/>
            <p:nvPr/>
          </p:nvGrpSpPr>
          <p:grpSpPr>
            <a:xfrm>
              <a:off x="543549" y="348518"/>
              <a:ext cx="16875037" cy="9251625"/>
              <a:chOff x="596284" y="333386"/>
              <a:chExt cx="8667459" cy="6014078"/>
            </a:xfrm>
          </p:grpSpPr>
          <p:pic>
            <p:nvPicPr>
              <p:cNvPr id="31" name="13 Imagen">
                <a:extLst>
                  <a:ext uri="{FF2B5EF4-FFF2-40B4-BE49-F238E27FC236}">
                    <a16:creationId xmlns:a16="http://schemas.microsoft.com/office/drawing/2014/main" id="{3C0E961D-606F-4126-9642-B9D4DFD3E2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62611" y="333386"/>
                <a:ext cx="334805" cy="337550"/>
              </a:xfrm>
              <a:prstGeom prst="rect">
                <a:avLst/>
              </a:prstGeom>
            </p:spPr>
          </p:pic>
          <p:cxnSp>
            <p:nvCxnSpPr>
              <p:cNvPr id="32" name="14 Conector recto">
                <a:extLst>
                  <a:ext uri="{FF2B5EF4-FFF2-40B4-BE49-F238E27FC236}">
                    <a16:creationId xmlns:a16="http://schemas.microsoft.com/office/drawing/2014/main" id="{2871817F-6317-4096-8D58-8D281E01C134}"/>
                  </a:ext>
                </a:extLst>
              </p:cNvPr>
              <p:cNvCxnSpPr/>
              <p:nvPr/>
            </p:nvCxnSpPr>
            <p:spPr>
              <a:xfrm>
                <a:off x="596284"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3" name="15 Conector recto">
                <a:extLst>
                  <a:ext uri="{FF2B5EF4-FFF2-40B4-BE49-F238E27FC236}">
                    <a16:creationId xmlns:a16="http://schemas.microsoft.com/office/drawing/2014/main" id="{17F9292E-E188-454A-AA68-FC89F15CCA43}"/>
                  </a:ext>
                </a:extLst>
              </p:cNvPr>
              <p:cNvCxnSpPr/>
              <p:nvPr/>
            </p:nvCxnSpPr>
            <p:spPr>
              <a:xfrm>
                <a:off x="5309798"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4" name="2 Conector recto">
                <a:extLst>
                  <a:ext uri="{FF2B5EF4-FFF2-40B4-BE49-F238E27FC236}">
                    <a16:creationId xmlns:a16="http://schemas.microsoft.com/office/drawing/2014/main" id="{149BB431-725E-4D53-BE70-13D29E9429B3}"/>
                  </a:ext>
                </a:extLst>
              </p:cNvPr>
              <p:cNvCxnSpPr>
                <a:cxnSpLocks/>
              </p:cNvCxnSpPr>
              <p:nvPr/>
            </p:nvCxnSpPr>
            <p:spPr>
              <a:xfrm>
                <a:off x="596284" y="6347464"/>
                <a:ext cx="5395873"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27" name="Grupo 26">
              <a:extLst>
                <a:ext uri="{FF2B5EF4-FFF2-40B4-BE49-F238E27FC236}">
                  <a16:creationId xmlns:a16="http://schemas.microsoft.com/office/drawing/2014/main" id="{08D44DEA-B262-4B37-9DB5-52A9DAD4259A}"/>
                </a:ext>
              </a:extLst>
            </p:cNvPr>
            <p:cNvGrpSpPr/>
            <p:nvPr/>
          </p:nvGrpSpPr>
          <p:grpSpPr>
            <a:xfrm>
              <a:off x="11438380" y="9156556"/>
              <a:ext cx="6129551" cy="857437"/>
              <a:chOff x="5541703" y="6059107"/>
              <a:chExt cx="3831071" cy="557382"/>
            </a:xfrm>
          </p:grpSpPr>
          <p:pic>
            <p:nvPicPr>
              <p:cNvPr id="28" name="16 Imagen">
                <a:extLst>
                  <a:ext uri="{FF2B5EF4-FFF2-40B4-BE49-F238E27FC236}">
                    <a16:creationId xmlns:a16="http://schemas.microsoft.com/office/drawing/2014/main" id="{DBB6029B-A29C-414C-A160-FBB1A3B8A05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29175" y="6169015"/>
                <a:ext cx="1386483" cy="356895"/>
              </a:xfrm>
              <a:prstGeom prst="rect">
                <a:avLst/>
              </a:prstGeom>
            </p:spPr>
          </p:pic>
          <p:pic>
            <p:nvPicPr>
              <p:cNvPr id="29" name="17 Imagen">
                <a:extLst>
                  <a:ext uri="{FF2B5EF4-FFF2-40B4-BE49-F238E27FC236}">
                    <a16:creationId xmlns:a16="http://schemas.microsoft.com/office/drawing/2014/main" id="{860ABB53-34D5-4AA9-A992-6495B83C8AE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58331" y="6059107"/>
                <a:ext cx="1014443" cy="557382"/>
              </a:xfrm>
              <a:prstGeom prst="rect">
                <a:avLst/>
              </a:prstGeom>
            </p:spPr>
          </p:pic>
          <p:pic>
            <p:nvPicPr>
              <p:cNvPr id="30" name="Picture 2" descr="\\nasa\Archivos\DCEI Dir de Com Ext e Inversiones\2018\Logos MRE\M_Relaciones_Exteriores-01.png">
                <a:extLst>
                  <a:ext uri="{FF2B5EF4-FFF2-40B4-BE49-F238E27FC236}">
                    <a16:creationId xmlns:a16="http://schemas.microsoft.com/office/drawing/2014/main" id="{379F936E-F34F-40DE-A538-3AF7BAFCD92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41703" y="6133642"/>
                <a:ext cx="1144800" cy="427640"/>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2" name="CuadroTexto 1">
            <a:extLst>
              <a:ext uri="{FF2B5EF4-FFF2-40B4-BE49-F238E27FC236}">
                <a16:creationId xmlns:a16="http://schemas.microsoft.com/office/drawing/2014/main" id="{D879D07D-455A-ED48-8661-A8F979DCF030}"/>
              </a:ext>
            </a:extLst>
          </p:cNvPr>
          <p:cNvSpPr txBox="1"/>
          <p:nvPr/>
        </p:nvSpPr>
        <p:spPr>
          <a:xfrm>
            <a:off x="14607438" y="4098585"/>
            <a:ext cx="2971800" cy="2031325"/>
          </a:xfrm>
          <a:prstGeom prst="rect">
            <a:avLst/>
          </a:prstGeom>
          <a:noFill/>
        </p:spPr>
        <p:txBody>
          <a:bodyPr wrap="square" rtlCol="0">
            <a:spAutoFit/>
          </a:bodyPr>
          <a:lstStyle/>
          <a:p>
            <a:r>
              <a:rPr lang="es-PY" b="1" dirty="0"/>
              <a:t>Sector Primario: 	11 %</a:t>
            </a:r>
          </a:p>
          <a:p>
            <a:endParaRPr lang="es-PY" b="1" dirty="0"/>
          </a:p>
          <a:p>
            <a:r>
              <a:rPr lang="es-PY" b="1" dirty="0"/>
              <a:t>Sector Secundario: 19 %</a:t>
            </a:r>
          </a:p>
          <a:p>
            <a:endParaRPr lang="es-PY" b="1" dirty="0"/>
          </a:p>
          <a:p>
            <a:r>
              <a:rPr lang="es-PY" b="1" dirty="0"/>
              <a:t>Sector Gubernamental: 16 %</a:t>
            </a:r>
          </a:p>
          <a:p>
            <a:endParaRPr lang="es-PY" b="1" dirty="0"/>
          </a:p>
          <a:p>
            <a:r>
              <a:rPr lang="es-PY" b="1" dirty="0"/>
              <a:t>Sector Servicios: 54 %</a:t>
            </a:r>
          </a:p>
        </p:txBody>
      </p:sp>
    </p:spTree>
    <p:extLst>
      <p:ext uri="{BB962C8B-B14F-4D97-AF65-F5344CB8AC3E}">
        <p14:creationId xmlns:p14="http://schemas.microsoft.com/office/powerpoint/2010/main" val="1609264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9 Grupo">
            <a:extLst>
              <a:ext uri="{FF2B5EF4-FFF2-40B4-BE49-F238E27FC236}">
                <a16:creationId xmlns:a16="http://schemas.microsoft.com/office/drawing/2014/main" id="{52238E3C-97C5-474F-BDC1-F1D7D24A7625}"/>
              </a:ext>
            </a:extLst>
          </p:cNvPr>
          <p:cNvGrpSpPr/>
          <p:nvPr/>
        </p:nvGrpSpPr>
        <p:grpSpPr>
          <a:xfrm>
            <a:off x="18029061" y="4533900"/>
            <a:ext cx="258939" cy="871211"/>
            <a:chOff x="9734147" y="2282639"/>
            <a:chExt cx="159347" cy="497427"/>
          </a:xfrm>
        </p:grpSpPr>
        <p:sp>
          <p:nvSpPr>
            <p:cNvPr id="48" name="6 Rectángulo">
              <a:extLst>
                <a:ext uri="{FF2B5EF4-FFF2-40B4-BE49-F238E27FC236}">
                  <a16:creationId xmlns:a16="http://schemas.microsoft.com/office/drawing/2014/main" id="{42111502-CDEA-4A89-AC95-9FBA987EA048}"/>
                </a:ext>
              </a:extLst>
            </p:cNvPr>
            <p:cNvSpPr/>
            <p:nvPr/>
          </p:nvSpPr>
          <p:spPr>
            <a:xfrm>
              <a:off x="9734147" y="2282639"/>
              <a:ext cx="159347" cy="16607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sz="2700"/>
            </a:p>
          </p:txBody>
        </p:sp>
        <p:sp>
          <p:nvSpPr>
            <p:cNvPr id="49" name="7 Rectángulo">
              <a:extLst>
                <a:ext uri="{FF2B5EF4-FFF2-40B4-BE49-F238E27FC236}">
                  <a16:creationId xmlns:a16="http://schemas.microsoft.com/office/drawing/2014/main" id="{5CE564C3-5E82-4C39-88B0-5C46FF7F18DA}"/>
                </a:ext>
              </a:extLst>
            </p:cNvPr>
            <p:cNvSpPr/>
            <p:nvPr/>
          </p:nvSpPr>
          <p:spPr>
            <a:xfrm>
              <a:off x="9734147" y="2448710"/>
              <a:ext cx="159347" cy="166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sz="2700"/>
            </a:p>
          </p:txBody>
        </p:sp>
        <p:sp>
          <p:nvSpPr>
            <p:cNvPr id="50" name="8 Rectángulo">
              <a:extLst>
                <a:ext uri="{FF2B5EF4-FFF2-40B4-BE49-F238E27FC236}">
                  <a16:creationId xmlns:a16="http://schemas.microsoft.com/office/drawing/2014/main" id="{AFC814CB-05CF-4CF0-8611-1C20E4BE0753}"/>
                </a:ext>
              </a:extLst>
            </p:cNvPr>
            <p:cNvSpPr/>
            <p:nvPr/>
          </p:nvSpPr>
          <p:spPr>
            <a:xfrm>
              <a:off x="9734147" y="2613995"/>
              <a:ext cx="159347" cy="166071"/>
            </a:xfrm>
            <a:prstGeom prst="rect">
              <a:avLst/>
            </a:prstGeom>
            <a:solidFill>
              <a:srgbClr val="263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sz="2700"/>
            </a:p>
          </p:txBody>
        </p:sp>
      </p:grpSp>
      <p:grpSp>
        <p:nvGrpSpPr>
          <p:cNvPr id="57" name="Grupo 56">
            <a:extLst>
              <a:ext uri="{FF2B5EF4-FFF2-40B4-BE49-F238E27FC236}">
                <a16:creationId xmlns:a16="http://schemas.microsoft.com/office/drawing/2014/main" id="{8557DB6A-CEA7-452E-8F67-7798693A5951}"/>
              </a:ext>
            </a:extLst>
          </p:cNvPr>
          <p:cNvGrpSpPr/>
          <p:nvPr/>
        </p:nvGrpSpPr>
        <p:grpSpPr>
          <a:xfrm>
            <a:off x="3733800" y="876300"/>
            <a:ext cx="10820400" cy="5316426"/>
            <a:chOff x="1577165" y="825809"/>
            <a:chExt cx="6943830" cy="3781891"/>
          </a:xfrm>
        </p:grpSpPr>
        <p:pic>
          <p:nvPicPr>
            <p:cNvPr id="58" name="2 Imagen">
              <a:extLst>
                <a:ext uri="{FF2B5EF4-FFF2-40B4-BE49-F238E27FC236}">
                  <a16:creationId xmlns:a16="http://schemas.microsoft.com/office/drawing/2014/main" id="{4F30054D-3BC9-4A25-981D-AF26BA7F3E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258" y="825809"/>
              <a:ext cx="2477644" cy="2646869"/>
            </a:xfrm>
            <a:prstGeom prst="rect">
              <a:avLst/>
            </a:prstGeom>
          </p:spPr>
        </p:pic>
        <p:cxnSp>
          <p:nvCxnSpPr>
            <p:cNvPr id="59" name="Conector recto de flecha 58">
              <a:extLst>
                <a:ext uri="{FF2B5EF4-FFF2-40B4-BE49-F238E27FC236}">
                  <a16:creationId xmlns:a16="http://schemas.microsoft.com/office/drawing/2014/main" id="{BF50F887-A75F-4439-9D8B-F96509AF916C}"/>
                </a:ext>
              </a:extLst>
            </p:cNvPr>
            <p:cNvCxnSpPr/>
            <p:nvPr/>
          </p:nvCxnSpPr>
          <p:spPr>
            <a:xfrm flipV="1">
              <a:off x="1577165" y="3408630"/>
              <a:ext cx="6943830" cy="20127"/>
            </a:xfrm>
            <a:prstGeom prst="straightConnector1">
              <a:avLst/>
            </a:prstGeom>
            <a:ln w="12700">
              <a:solidFill>
                <a:srgbClr val="002060"/>
              </a:solidFill>
            </a:ln>
          </p:spPr>
          <p:style>
            <a:lnRef idx="2">
              <a:schemeClr val="dk1"/>
            </a:lnRef>
            <a:fillRef idx="0">
              <a:schemeClr val="dk1"/>
            </a:fillRef>
            <a:effectRef idx="1">
              <a:schemeClr val="dk1"/>
            </a:effectRef>
            <a:fontRef idx="minor">
              <a:schemeClr val="tx1"/>
            </a:fontRef>
          </p:style>
        </p:cxnSp>
        <p:cxnSp>
          <p:nvCxnSpPr>
            <p:cNvPr id="60" name="Conector recto de flecha 59">
              <a:extLst>
                <a:ext uri="{FF2B5EF4-FFF2-40B4-BE49-F238E27FC236}">
                  <a16:creationId xmlns:a16="http://schemas.microsoft.com/office/drawing/2014/main" id="{CE8D3F6F-6278-4DA1-85D8-BC91E5A381E5}"/>
                </a:ext>
              </a:extLst>
            </p:cNvPr>
            <p:cNvCxnSpPr>
              <a:cxnSpLocks/>
            </p:cNvCxnSpPr>
            <p:nvPr/>
          </p:nvCxnSpPr>
          <p:spPr>
            <a:xfrm flipV="1">
              <a:off x="1577165" y="4587573"/>
              <a:ext cx="6943830" cy="20127"/>
            </a:xfrm>
            <a:prstGeom prst="straightConnector1">
              <a:avLst/>
            </a:prstGeom>
            <a:ln w="12700">
              <a:solidFill>
                <a:srgbClr val="002060"/>
              </a:solidFill>
            </a:ln>
          </p:spPr>
          <p:style>
            <a:lnRef idx="2">
              <a:schemeClr val="dk1"/>
            </a:lnRef>
            <a:fillRef idx="0">
              <a:schemeClr val="dk1"/>
            </a:fillRef>
            <a:effectRef idx="1">
              <a:schemeClr val="dk1"/>
            </a:effectRef>
            <a:fontRef idx="minor">
              <a:schemeClr val="tx1"/>
            </a:fontRef>
          </p:style>
        </p:cxnSp>
        <p:sp>
          <p:nvSpPr>
            <p:cNvPr id="61" name="10 Rectángulo">
              <a:extLst>
                <a:ext uri="{FF2B5EF4-FFF2-40B4-BE49-F238E27FC236}">
                  <a16:creationId xmlns:a16="http://schemas.microsoft.com/office/drawing/2014/main" id="{E27E00EB-EBDF-4F3B-B5BD-ABF35DB8A5AC}"/>
                </a:ext>
              </a:extLst>
            </p:cNvPr>
            <p:cNvSpPr/>
            <p:nvPr/>
          </p:nvSpPr>
          <p:spPr>
            <a:xfrm>
              <a:off x="2579619" y="3746406"/>
              <a:ext cx="4938921" cy="503562"/>
            </a:xfrm>
            <a:prstGeom prst="rect">
              <a:avLst/>
            </a:prstGeom>
          </p:spPr>
          <p:txBody>
            <a:bodyPr wrap="square">
              <a:spAutoFit/>
            </a:bodyPr>
            <a:lstStyle/>
            <a:p>
              <a:pPr algn="ctr"/>
              <a:r>
                <a:rPr lang="es-PY" sz="4000" b="1" dirty="0">
                  <a:solidFill>
                    <a:srgbClr val="002060"/>
                  </a:solidFill>
                  <a:cs typeface="Calibri"/>
                </a:rPr>
                <a:t>Comercio Exterior del Paraguay</a:t>
              </a:r>
              <a:endParaRPr lang="es-PY" sz="4000" dirty="0">
                <a:solidFill>
                  <a:srgbClr val="002060"/>
                </a:solidFill>
                <a:cs typeface="Calibri"/>
              </a:endParaRPr>
            </a:p>
          </p:txBody>
        </p:sp>
      </p:grpSp>
      <p:pic>
        <p:nvPicPr>
          <p:cNvPr id="66" name="16 Imagen">
            <a:extLst>
              <a:ext uri="{FF2B5EF4-FFF2-40B4-BE49-F238E27FC236}">
                <a16:creationId xmlns:a16="http://schemas.microsoft.com/office/drawing/2014/main" id="{637B0E98-06A5-4339-9928-8244F38D10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6200" y="6421842"/>
            <a:ext cx="3968672" cy="1144514"/>
          </a:xfrm>
          <a:prstGeom prst="rect">
            <a:avLst/>
          </a:prstGeom>
        </p:spPr>
      </p:pic>
      <p:pic>
        <p:nvPicPr>
          <p:cNvPr id="67" name="17 Imagen">
            <a:extLst>
              <a:ext uri="{FF2B5EF4-FFF2-40B4-BE49-F238E27FC236}">
                <a16:creationId xmlns:a16="http://schemas.microsoft.com/office/drawing/2014/main" id="{0C196BC8-5020-4DA5-A351-3DAA78CAB3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040166" y="6100373"/>
            <a:ext cx="2903739" cy="1787452"/>
          </a:xfrm>
          <a:prstGeom prst="rect">
            <a:avLst/>
          </a:prstGeom>
        </p:spPr>
      </p:pic>
      <p:pic>
        <p:nvPicPr>
          <p:cNvPr id="68" name="Picture 2" descr="\\nasa\Archivos\DCEI Dir de Com Ext e Inversiones\2018\Logos MRE\M_Relaciones_Exteriores-01.png">
            <a:extLst>
              <a:ext uri="{FF2B5EF4-FFF2-40B4-BE49-F238E27FC236}">
                <a16:creationId xmlns:a16="http://schemas.microsoft.com/office/drawing/2014/main" id="{9587A330-2324-4F05-B215-2D7729E74C5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61305" y="6387369"/>
            <a:ext cx="3159329" cy="1220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4641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3317679" y="863361"/>
            <a:ext cx="10805942" cy="729430"/>
          </a:xfrm>
          <a:prstGeom prst="rect">
            <a:avLst/>
          </a:prstGeom>
          <a:noFill/>
        </p:spPr>
        <p:txBody>
          <a:bodyPr wrap="square" rtlCol="0">
            <a:spAutoFit/>
          </a:bodyPr>
          <a:lstStyle/>
          <a:p>
            <a:pPr algn="ctr">
              <a:lnSpc>
                <a:spcPct val="115000"/>
              </a:lnSpc>
              <a:spcBef>
                <a:spcPts val="1200"/>
              </a:spcBef>
              <a:spcAft>
                <a:spcPts val="1000"/>
              </a:spcAft>
            </a:pPr>
            <a:r>
              <a:rPr lang="es-PY" sz="3600" b="1" dirty="0">
                <a:solidFill>
                  <a:srgbClr val="4F81BD">
                    <a:lumMod val="50000"/>
                  </a:srgbClr>
                </a:solidFill>
              </a:rPr>
              <a:t>Principales productos que Paraguay exporta al mundo:</a:t>
            </a:r>
          </a:p>
        </p:txBody>
      </p:sp>
      <p:graphicFrame>
        <p:nvGraphicFramePr>
          <p:cNvPr id="2" name="Tabla 1"/>
          <p:cNvGraphicFramePr>
            <a:graphicFrameLocks noGrp="1"/>
          </p:cNvGraphicFramePr>
          <p:nvPr>
            <p:extLst>
              <p:ext uri="{D42A27DB-BD31-4B8C-83A1-F6EECF244321}">
                <p14:modId xmlns:p14="http://schemas.microsoft.com/office/powerpoint/2010/main" val="1655219859"/>
              </p:ext>
            </p:extLst>
          </p:nvPr>
        </p:nvGraphicFramePr>
        <p:xfrm>
          <a:off x="5079667" y="2078331"/>
          <a:ext cx="7264733" cy="7167460"/>
        </p:xfrm>
        <a:graphic>
          <a:graphicData uri="http://schemas.openxmlformats.org/drawingml/2006/table">
            <a:tbl>
              <a:tblPr firstRow="1" bandRow="1">
                <a:tableStyleId>{69CF1AB2-1976-4502-BF36-3FF5EA218861}</a:tableStyleId>
              </a:tblPr>
              <a:tblGrid>
                <a:gridCol w="7264733">
                  <a:extLst>
                    <a:ext uri="{9D8B030D-6E8A-4147-A177-3AD203B41FA5}">
                      <a16:colId xmlns:a16="http://schemas.microsoft.com/office/drawing/2014/main" val="1015554005"/>
                    </a:ext>
                  </a:extLst>
                </a:gridCol>
              </a:tblGrid>
              <a:tr h="866564">
                <a:tc>
                  <a:txBody>
                    <a:bodyPr/>
                    <a:lstStyle/>
                    <a:p>
                      <a:pPr marL="0" indent="0" algn="ctr">
                        <a:buFont typeface="+mj-lt"/>
                        <a:buNone/>
                      </a:pPr>
                      <a:r>
                        <a:rPr lang="es-ES" sz="2800" b="1" kern="1200" dirty="0">
                          <a:solidFill>
                            <a:schemeClr val="dk1"/>
                          </a:solidFill>
                          <a:latin typeface="+mn-lt"/>
                          <a:ea typeface="+mn-ea"/>
                          <a:cs typeface="+mn-cs"/>
                        </a:rPr>
                        <a:t>1. Semillas</a:t>
                      </a:r>
                      <a:r>
                        <a:rPr lang="es-ES" sz="2800" b="1" kern="1200" baseline="0" dirty="0">
                          <a:solidFill>
                            <a:schemeClr val="dk1"/>
                          </a:solidFill>
                          <a:latin typeface="+mn-lt"/>
                          <a:ea typeface="+mn-ea"/>
                          <a:cs typeface="+mn-cs"/>
                        </a:rPr>
                        <a:t> y frutos oleaginosos</a:t>
                      </a:r>
                      <a:endParaRPr lang="es-ES" sz="2800" b="1" kern="1200" dirty="0">
                        <a:solidFill>
                          <a:schemeClr val="dk1"/>
                        </a:solidFill>
                        <a:latin typeface="+mn-lt"/>
                        <a:ea typeface="+mn-ea"/>
                        <a:cs typeface="+mn-cs"/>
                      </a:endParaRPr>
                    </a:p>
                  </a:txBody>
                  <a:tcPr/>
                </a:tc>
                <a:extLst>
                  <a:ext uri="{0D108BD9-81ED-4DB2-BD59-A6C34878D82A}">
                    <a16:rowId xmlns:a16="http://schemas.microsoft.com/office/drawing/2014/main" val="10000"/>
                  </a:ext>
                </a:extLst>
              </a:tr>
              <a:tr h="866564">
                <a:tc>
                  <a:txBody>
                    <a:bodyPr/>
                    <a:lstStyle/>
                    <a:p>
                      <a:pPr marL="0" indent="0" algn="ctr">
                        <a:buFont typeface="+mj-lt"/>
                        <a:buNone/>
                      </a:pPr>
                      <a:r>
                        <a:rPr lang="es-ES" sz="2800" b="1" kern="1200" dirty="0"/>
                        <a:t>2– Energía</a:t>
                      </a:r>
                      <a:r>
                        <a:rPr lang="es-ES" sz="2800" b="1" kern="1200" baseline="0" dirty="0"/>
                        <a:t> Eléctrica</a:t>
                      </a:r>
                      <a:endParaRPr lang="es-ES" sz="2800" b="1" kern="1200" dirty="0">
                        <a:solidFill>
                          <a:schemeClr val="dk1"/>
                        </a:solidFill>
                        <a:latin typeface="+mn-lt"/>
                        <a:ea typeface="+mn-ea"/>
                        <a:cs typeface="+mn-cs"/>
                      </a:endParaRPr>
                    </a:p>
                  </a:txBody>
                  <a:tcPr/>
                </a:tc>
                <a:extLst>
                  <a:ext uri="{0D108BD9-81ED-4DB2-BD59-A6C34878D82A}">
                    <a16:rowId xmlns:a16="http://schemas.microsoft.com/office/drawing/2014/main" val="38033748"/>
                  </a:ext>
                </a:extLst>
              </a:tr>
              <a:tr h="866564">
                <a:tc>
                  <a:txBody>
                    <a:bodyPr/>
                    <a:lstStyle/>
                    <a:p>
                      <a:pPr marL="0" indent="0" algn="ctr">
                        <a:buFont typeface="+mj-lt"/>
                        <a:buNone/>
                      </a:pPr>
                      <a:r>
                        <a:rPr lang="es-ES" sz="2800" b="1" dirty="0"/>
                        <a:t>3 – Carnes</a:t>
                      </a:r>
                    </a:p>
                  </a:txBody>
                  <a:tcPr/>
                </a:tc>
                <a:extLst>
                  <a:ext uri="{0D108BD9-81ED-4DB2-BD59-A6C34878D82A}">
                    <a16:rowId xmlns:a16="http://schemas.microsoft.com/office/drawing/2014/main" val="2630141775"/>
                  </a:ext>
                </a:extLst>
              </a:tr>
              <a:tr h="866564">
                <a:tc>
                  <a:txBody>
                    <a:bodyPr/>
                    <a:lstStyle/>
                    <a:p>
                      <a:pPr algn="ctr"/>
                      <a:r>
                        <a:rPr lang="es-ES" sz="2800" b="1" dirty="0"/>
                        <a:t>4–  Residuos</a:t>
                      </a:r>
                      <a:r>
                        <a:rPr lang="es-ES" sz="2800" b="1" baseline="0" dirty="0"/>
                        <a:t> de la extracción de aceites</a:t>
                      </a:r>
                      <a:endParaRPr lang="es-ES" sz="2800" b="1" dirty="0"/>
                    </a:p>
                  </a:txBody>
                  <a:tcPr/>
                </a:tc>
                <a:extLst>
                  <a:ext uri="{0D108BD9-81ED-4DB2-BD59-A6C34878D82A}">
                    <a16:rowId xmlns:a16="http://schemas.microsoft.com/office/drawing/2014/main" val="446704775"/>
                  </a:ext>
                </a:extLst>
              </a:tr>
              <a:tr h="866564">
                <a:tc>
                  <a:txBody>
                    <a:bodyPr/>
                    <a:lstStyle/>
                    <a:p>
                      <a:pPr algn="ctr"/>
                      <a:r>
                        <a:rPr lang="es-ES" sz="2800" b="1" dirty="0"/>
                        <a:t>5 – Aceites</a:t>
                      </a:r>
                      <a:r>
                        <a:rPr lang="es-ES" sz="2800" b="1" baseline="0" dirty="0"/>
                        <a:t> vegetales</a:t>
                      </a:r>
                      <a:endParaRPr lang="es-ES" sz="2800" b="1" dirty="0"/>
                    </a:p>
                  </a:txBody>
                  <a:tcPr/>
                </a:tc>
                <a:extLst>
                  <a:ext uri="{0D108BD9-81ED-4DB2-BD59-A6C34878D82A}">
                    <a16:rowId xmlns:a16="http://schemas.microsoft.com/office/drawing/2014/main" val="2858234698"/>
                  </a:ext>
                </a:extLst>
              </a:tr>
              <a:tr h="914005">
                <a:tc>
                  <a:txBody>
                    <a:bodyPr/>
                    <a:lstStyle/>
                    <a:p>
                      <a:pPr algn="ctr"/>
                      <a:r>
                        <a:rPr lang="es-ES" sz="2800" b="1" dirty="0"/>
                        <a:t>6 – Cereales (maíz</a:t>
                      </a:r>
                      <a:r>
                        <a:rPr lang="es-ES" sz="2800" b="1" baseline="0" dirty="0"/>
                        <a:t> y arroz)</a:t>
                      </a:r>
                      <a:endParaRPr lang="es-ES" sz="2800" b="1" dirty="0"/>
                    </a:p>
                    <a:p>
                      <a:pPr algn="ctr"/>
                      <a:endParaRPr lang="es-ES" sz="2800" b="1" dirty="0"/>
                    </a:p>
                  </a:txBody>
                  <a:tcPr/>
                </a:tc>
                <a:extLst>
                  <a:ext uri="{0D108BD9-81ED-4DB2-BD59-A6C34878D82A}">
                    <a16:rowId xmlns:a16="http://schemas.microsoft.com/office/drawing/2014/main" val="408050458"/>
                  </a:ext>
                </a:extLst>
              </a:tr>
              <a:tr h="914005">
                <a:tc>
                  <a:txBody>
                    <a:bodyPr/>
                    <a:lstStyle/>
                    <a:p>
                      <a:pPr marL="0" algn="ctr" defTabSz="914400" rtl="0" eaLnBrk="1" latinLnBrk="0" hangingPunct="1"/>
                      <a:r>
                        <a:rPr lang="es-ES" sz="2800" b="1" kern="1200" baseline="0" dirty="0"/>
                        <a:t>7 </a:t>
                      </a:r>
                      <a:r>
                        <a:rPr lang="es-ES" sz="2800" b="1" dirty="0"/>
                        <a:t>–</a:t>
                      </a:r>
                      <a:r>
                        <a:rPr lang="es-ES" sz="2800" b="1" kern="1200" baseline="0" dirty="0"/>
                        <a:t> </a:t>
                      </a:r>
                      <a:r>
                        <a:rPr lang="es-ES" sz="2800" b="1" kern="1200" dirty="0"/>
                        <a:t> Cables</a:t>
                      </a:r>
                      <a:r>
                        <a:rPr lang="es-ES" sz="2800" b="1" kern="1200" baseline="0" dirty="0"/>
                        <a:t> y conductores eléctricos</a:t>
                      </a:r>
                      <a:endParaRPr lang="es-ES" sz="2800" b="1" dirty="0"/>
                    </a:p>
                    <a:p>
                      <a:pPr algn="ctr"/>
                      <a:endParaRPr lang="es-ES" sz="2800" b="1" dirty="0"/>
                    </a:p>
                  </a:txBody>
                  <a:tcPr/>
                </a:tc>
                <a:extLst>
                  <a:ext uri="{0D108BD9-81ED-4DB2-BD59-A6C34878D82A}">
                    <a16:rowId xmlns:a16="http://schemas.microsoft.com/office/drawing/2014/main" val="4241394691"/>
                  </a:ext>
                </a:extLst>
              </a:tr>
              <a:tr h="91400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2800" b="1" baseline="0" dirty="0"/>
                        <a:t>8 </a:t>
                      </a:r>
                      <a:r>
                        <a:rPr lang="es-ES" sz="2800" b="1" dirty="0"/>
                        <a:t>– Trigo</a:t>
                      </a:r>
                    </a:p>
                    <a:p>
                      <a:pPr algn="ctr"/>
                      <a:endParaRPr lang="es-ES" sz="2800" b="1" dirty="0"/>
                    </a:p>
                  </a:txBody>
                  <a:tcPr/>
                </a:tc>
                <a:extLst>
                  <a:ext uri="{0D108BD9-81ED-4DB2-BD59-A6C34878D82A}">
                    <a16:rowId xmlns:a16="http://schemas.microsoft.com/office/drawing/2014/main" val="165759763"/>
                  </a:ext>
                </a:extLst>
              </a:tr>
            </a:tbl>
          </a:graphicData>
        </a:graphic>
      </p:graphicFrame>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00658" y="2247900"/>
            <a:ext cx="880696" cy="880696"/>
          </a:xfrm>
          <a:prstGeom prst="rect">
            <a:avLst/>
          </a:prstGeom>
        </p:spPr>
      </p:pic>
      <p:pic>
        <p:nvPicPr>
          <p:cNvPr id="6" name="Imagen 5"/>
          <p:cNvPicPr>
            <a:picLocks noChangeAspect="1"/>
          </p:cNvPicPr>
          <p:nvPr/>
        </p:nvPicPr>
        <p:blipFill>
          <a:blip r:embed="rId4" cstate="print">
            <a:extLst>
              <a:ext uri="{BEBA8EAE-BF5A-486C-A8C5-ECC9F3942E4B}">
                <a14:imgProps xmlns:a14="http://schemas.microsoft.com/office/drawing/2010/main">
                  <a14:imgLayer r:embed="rId5">
                    <a14:imgEffect>
                      <a14:backgroundRemoval t="1667" b="98333" l="10000" r="90000">
                        <a14:foregroundMark x1="22717" y1="6806" x2="22717" y2="6806"/>
                        <a14:foregroundMark x1="42174" y1="92639" x2="42174" y2="92639"/>
                        <a14:foregroundMark x1="24565" y1="1667" x2="24565" y2="1667"/>
                        <a14:foregroundMark x1="39783" y1="98333" x2="39783" y2="98333"/>
                      </a14:backgroundRemoval>
                    </a14:imgEffect>
                  </a14:imgLayer>
                </a14:imgProps>
              </a:ext>
              <a:ext uri="{28A0092B-C50C-407E-A947-70E740481C1C}">
                <a14:useLocalDpi xmlns:a14="http://schemas.microsoft.com/office/drawing/2010/main" val="0"/>
              </a:ext>
            </a:extLst>
          </a:blip>
          <a:stretch>
            <a:fillRect/>
          </a:stretch>
        </p:blipFill>
        <p:spPr>
          <a:xfrm>
            <a:off x="12537625" y="4173647"/>
            <a:ext cx="460323" cy="360253"/>
          </a:xfrm>
          <a:prstGeom prst="rect">
            <a:avLst/>
          </a:prstGeom>
        </p:spPr>
      </p:pic>
      <p:pic>
        <p:nvPicPr>
          <p:cNvPr id="12" name="Imagen 11"/>
          <p:cNvPicPr>
            <a:picLocks noChangeAspect="1"/>
          </p:cNvPicPr>
          <p:nvPr/>
        </p:nvPicPr>
        <p:blipFill>
          <a:blip r:embed="rId6" cstate="print">
            <a:extLst>
              <a:ext uri="{BEBA8EAE-BF5A-486C-A8C5-ECC9F3942E4B}">
                <a14:imgProps xmlns:a14="http://schemas.microsoft.com/office/drawing/2010/main">
                  <a14:imgLayer r:embed="rId7">
                    <a14:imgEffect>
                      <a14:backgroundRemoval t="9901" b="97772" l="7958" r="92192">
                        <a14:foregroundMark x1="8108" y1="70792" x2="8108" y2="70792"/>
                        <a14:foregroundMark x1="92342" y1="31188" x2="92342" y2="31188"/>
                        <a14:foregroundMark x1="57958" y1="97772" x2="57958" y2="97772"/>
                      </a14:backgroundRemoval>
                    </a14:imgEffect>
                  </a14:imgLayer>
                </a14:imgProps>
              </a:ext>
              <a:ext uri="{28A0092B-C50C-407E-A947-70E740481C1C}">
                <a14:useLocalDpi xmlns:a14="http://schemas.microsoft.com/office/drawing/2010/main" val="0"/>
              </a:ext>
            </a:extLst>
          </a:blip>
          <a:stretch>
            <a:fillRect/>
          </a:stretch>
        </p:blipFill>
        <p:spPr>
          <a:xfrm flipH="1">
            <a:off x="12858888" y="3971211"/>
            <a:ext cx="1178922" cy="715142"/>
          </a:xfrm>
          <a:prstGeom prst="rect">
            <a:avLst/>
          </a:prstGeom>
        </p:spPr>
      </p:pic>
      <p:pic>
        <p:nvPicPr>
          <p:cNvPr id="102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00658" y="8281627"/>
            <a:ext cx="1139825"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510585" y="6423283"/>
            <a:ext cx="974725" cy="944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00658" y="5066562"/>
            <a:ext cx="1054100"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4" name="Grupo 23"/>
          <p:cNvGrpSpPr/>
          <p:nvPr/>
        </p:nvGrpSpPr>
        <p:grpSpPr>
          <a:xfrm>
            <a:off x="645134" y="500079"/>
            <a:ext cx="17642866" cy="9670600"/>
            <a:chOff x="645134" y="500079"/>
            <a:chExt cx="17642866" cy="9670600"/>
          </a:xfrm>
        </p:grpSpPr>
        <p:grpSp>
          <p:nvGrpSpPr>
            <p:cNvPr id="25" name="Grupo 24"/>
            <p:cNvGrpSpPr/>
            <p:nvPr/>
          </p:nvGrpSpPr>
          <p:grpSpPr>
            <a:xfrm>
              <a:off x="645134" y="500079"/>
              <a:ext cx="16799979" cy="9670600"/>
              <a:chOff x="645134" y="500079"/>
              <a:chExt cx="16799979" cy="9670600"/>
            </a:xfrm>
          </p:grpSpPr>
          <p:grpSp>
            <p:nvGrpSpPr>
              <p:cNvPr id="40" name="Grupo 39">
                <a:extLst>
                  <a:ext uri="{FF2B5EF4-FFF2-40B4-BE49-F238E27FC236}">
                    <a16:creationId xmlns:a16="http://schemas.microsoft.com/office/drawing/2014/main" id="{2D258C9F-0327-4BDF-B41D-7861A5054854}"/>
                  </a:ext>
                </a:extLst>
              </p:cNvPr>
              <p:cNvGrpSpPr/>
              <p:nvPr/>
            </p:nvGrpSpPr>
            <p:grpSpPr>
              <a:xfrm>
                <a:off x="645134" y="500079"/>
                <a:ext cx="16799979" cy="9021117"/>
                <a:chOff x="596284" y="333386"/>
                <a:chExt cx="8667459" cy="6014078"/>
              </a:xfrm>
            </p:grpSpPr>
            <p:pic>
              <p:nvPicPr>
                <p:cNvPr id="45" name="13 Imagen">
                  <a:extLst>
                    <a:ext uri="{FF2B5EF4-FFF2-40B4-BE49-F238E27FC236}">
                      <a16:creationId xmlns:a16="http://schemas.microsoft.com/office/drawing/2014/main" id="{962FCF28-7A17-46A2-8D65-4C163C1B3443}"/>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762611" y="333386"/>
                  <a:ext cx="334805" cy="337550"/>
                </a:xfrm>
                <a:prstGeom prst="rect">
                  <a:avLst/>
                </a:prstGeom>
              </p:spPr>
            </p:pic>
            <p:cxnSp>
              <p:nvCxnSpPr>
                <p:cNvPr id="46" name="14 Conector recto">
                  <a:extLst>
                    <a:ext uri="{FF2B5EF4-FFF2-40B4-BE49-F238E27FC236}">
                      <a16:creationId xmlns:a16="http://schemas.microsoft.com/office/drawing/2014/main" id="{FA3DE0B7-1EC5-49AE-BEB5-167674D520E9}"/>
                    </a:ext>
                  </a:extLst>
                </p:cNvPr>
                <p:cNvCxnSpPr/>
                <p:nvPr/>
              </p:nvCxnSpPr>
              <p:spPr>
                <a:xfrm>
                  <a:off x="596284"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7" name="15 Conector recto">
                  <a:extLst>
                    <a:ext uri="{FF2B5EF4-FFF2-40B4-BE49-F238E27FC236}">
                      <a16:creationId xmlns:a16="http://schemas.microsoft.com/office/drawing/2014/main" id="{35C61703-FDF4-4C4F-AC1A-7A1D0B8FBEFF}"/>
                    </a:ext>
                  </a:extLst>
                </p:cNvPr>
                <p:cNvCxnSpPr/>
                <p:nvPr/>
              </p:nvCxnSpPr>
              <p:spPr>
                <a:xfrm>
                  <a:off x="5309798"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8" name="2 Conector recto">
                  <a:extLst>
                    <a:ext uri="{FF2B5EF4-FFF2-40B4-BE49-F238E27FC236}">
                      <a16:creationId xmlns:a16="http://schemas.microsoft.com/office/drawing/2014/main" id="{DA7B4D85-6645-4134-839D-2A67A311C103}"/>
                    </a:ext>
                  </a:extLst>
                </p:cNvPr>
                <p:cNvCxnSpPr/>
                <p:nvPr/>
              </p:nvCxnSpPr>
              <p:spPr>
                <a:xfrm>
                  <a:off x="596284" y="6347464"/>
                  <a:ext cx="3702333"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41" name="Grupo 40"/>
              <p:cNvGrpSpPr/>
              <p:nvPr/>
            </p:nvGrpSpPr>
            <p:grpSpPr>
              <a:xfrm>
                <a:off x="10462445" y="9334606"/>
                <a:ext cx="6982668" cy="836073"/>
                <a:chOff x="4536312" y="6063207"/>
                <a:chExt cx="4655112" cy="557382"/>
              </a:xfrm>
            </p:grpSpPr>
            <p:pic>
              <p:nvPicPr>
                <p:cNvPr id="42" name="16 Imagen">
                  <a:extLst>
                    <a:ext uri="{FF2B5EF4-FFF2-40B4-BE49-F238E27FC236}">
                      <a16:creationId xmlns:a16="http://schemas.microsoft.com/office/drawing/2014/main" id="{A644E89A-4776-4CB1-A081-F57F9977681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226647" y="6163450"/>
                  <a:ext cx="1386483" cy="356895"/>
                </a:xfrm>
                <a:prstGeom prst="rect">
                  <a:avLst/>
                </a:prstGeom>
              </p:spPr>
            </p:pic>
            <p:pic>
              <p:nvPicPr>
                <p:cNvPr id="43" name="17 Imagen">
                  <a:extLst>
                    <a:ext uri="{FF2B5EF4-FFF2-40B4-BE49-F238E27FC236}">
                      <a16:creationId xmlns:a16="http://schemas.microsoft.com/office/drawing/2014/main" id="{78DF6C23-4999-4BA4-94A0-61406E9E51AD}"/>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176981" y="6063207"/>
                  <a:ext cx="1014443" cy="557382"/>
                </a:xfrm>
                <a:prstGeom prst="rect">
                  <a:avLst/>
                </a:prstGeom>
              </p:spPr>
            </p:pic>
            <p:pic>
              <p:nvPicPr>
                <p:cNvPr id="44" name="Picture 2" descr="\\nasa\Archivos\DCEI Dir de Com Ext e Inversiones\2018\Logos MRE\M_Relaciones_Exteriores-01.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536312" y="6144272"/>
                  <a:ext cx="1144800" cy="427640"/>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26" name="9 Grupo">
              <a:extLst>
                <a:ext uri="{FF2B5EF4-FFF2-40B4-BE49-F238E27FC236}">
                  <a16:creationId xmlns:a16="http://schemas.microsoft.com/office/drawing/2014/main" id="{52238E3C-97C5-474F-BDC1-F1D7D24A7625}"/>
                </a:ext>
              </a:extLst>
            </p:cNvPr>
            <p:cNvGrpSpPr/>
            <p:nvPr/>
          </p:nvGrpSpPr>
          <p:grpSpPr>
            <a:xfrm>
              <a:off x="18029061" y="4533900"/>
              <a:ext cx="258939" cy="871211"/>
              <a:chOff x="9734147" y="2282639"/>
              <a:chExt cx="159347" cy="497427"/>
            </a:xfrm>
          </p:grpSpPr>
          <p:sp>
            <p:nvSpPr>
              <p:cNvPr id="27" name="6 Rectángulo">
                <a:extLst>
                  <a:ext uri="{FF2B5EF4-FFF2-40B4-BE49-F238E27FC236}">
                    <a16:creationId xmlns:a16="http://schemas.microsoft.com/office/drawing/2014/main" id="{42111502-CDEA-4A89-AC95-9FBA987EA048}"/>
                  </a:ext>
                </a:extLst>
              </p:cNvPr>
              <p:cNvSpPr/>
              <p:nvPr/>
            </p:nvSpPr>
            <p:spPr>
              <a:xfrm>
                <a:off x="9734147" y="2282639"/>
                <a:ext cx="159347" cy="16607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sp>
            <p:nvSpPr>
              <p:cNvPr id="37" name="7 Rectángulo">
                <a:extLst>
                  <a:ext uri="{FF2B5EF4-FFF2-40B4-BE49-F238E27FC236}">
                    <a16:creationId xmlns:a16="http://schemas.microsoft.com/office/drawing/2014/main" id="{5CE564C3-5E82-4C39-88B0-5C46FF7F18DA}"/>
                  </a:ext>
                </a:extLst>
              </p:cNvPr>
              <p:cNvSpPr/>
              <p:nvPr/>
            </p:nvSpPr>
            <p:spPr>
              <a:xfrm>
                <a:off x="9734147" y="2448710"/>
                <a:ext cx="159347" cy="166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sp>
            <p:nvSpPr>
              <p:cNvPr id="39" name="8 Rectángulo">
                <a:extLst>
                  <a:ext uri="{FF2B5EF4-FFF2-40B4-BE49-F238E27FC236}">
                    <a16:creationId xmlns:a16="http://schemas.microsoft.com/office/drawing/2014/main" id="{AFC814CB-05CF-4CF0-8611-1C20E4BE0753}"/>
                  </a:ext>
                </a:extLst>
              </p:cNvPr>
              <p:cNvSpPr/>
              <p:nvPr/>
            </p:nvSpPr>
            <p:spPr>
              <a:xfrm>
                <a:off x="9734147" y="2613995"/>
                <a:ext cx="159347" cy="166071"/>
              </a:xfrm>
              <a:prstGeom prst="rect">
                <a:avLst/>
              </a:prstGeom>
              <a:solidFill>
                <a:srgbClr val="263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grpSp>
      </p:grpSp>
    </p:spTree>
    <p:extLst>
      <p:ext uri="{BB962C8B-B14F-4D97-AF65-F5344CB8AC3E}">
        <p14:creationId xmlns:p14="http://schemas.microsoft.com/office/powerpoint/2010/main" val="400715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2544529" y="1032551"/>
            <a:ext cx="13001189" cy="1138773"/>
          </a:xfrm>
          <a:prstGeom prst="rect">
            <a:avLst/>
          </a:prstGeom>
        </p:spPr>
        <p:txBody>
          <a:bodyPr wrap="square">
            <a:spAutoFit/>
          </a:bodyPr>
          <a:lstStyle/>
          <a:p>
            <a:pPr algn="ctr"/>
            <a:r>
              <a:rPr lang="es-ES" sz="3600" b="1" dirty="0">
                <a:solidFill>
                  <a:srgbClr val="002060"/>
                </a:solidFill>
              </a:rPr>
              <a:t>Comercio Exterior del Paraguay </a:t>
            </a:r>
          </a:p>
          <a:p>
            <a:pPr algn="ctr"/>
            <a:r>
              <a:rPr lang="es-ES" sz="3200" dirty="0">
                <a:solidFill>
                  <a:srgbClr val="002060"/>
                </a:solidFill>
              </a:rPr>
              <a:t>Periodo 2017-2021 (FOB USD)</a:t>
            </a:r>
            <a:endParaRPr lang="es-PY" sz="2400" dirty="0">
              <a:solidFill>
                <a:srgbClr val="002060"/>
              </a:solidFill>
            </a:endParaRPr>
          </a:p>
        </p:txBody>
      </p:sp>
      <p:graphicFrame>
        <p:nvGraphicFramePr>
          <p:cNvPr id="5" name="4 Tabla"/>
          <p:cNvGraphicFramePr>
            <a:graphicFrameLocks noGrp="1"/>
          </p:cNvGraphicFramePr>
          <p:nvPr>
            <p:extLst>
              <p:ext uri="{D42A27DB-BD31-4B8C-83A1-F6EECF244321}">
                <p14:modId xmlns:p14="http://schemas.microsoft.com/office/powerpoint/2010/main" val="1565741999"/>
              </p:ext>
            </p:extLst>
          </p:nvPr>
        </p:nvGraphicFramePr>
        <p:xfrm>
          <a:off x="2315984" y="2197471"/>
          <a:ext cx="13656032" cy="1752600"/>
        </p:xfrm>
        <a:graphic>
          <a:graphicData uri="http://schemas.openxmlformats.org/drawingml/2006/table">
            <a:tbl>
              <a:tblPr/>
              <a:tblGrid>
                <a:gridCol w="2305015">
                  <a:extLst>
                    <a:ext uri="{9D8B030D-6E8A-4147-A177-3AD203B41FA5}">
                      <a16:colId xmlns:a16="http://schemas.microsoft.com/office/drawing/2014/main" val="20000"/>
                    </a:ext>
                  </a:extLst>
                </a:gridCol>
                <a:gridCol w="1837216">
                  <a:extLst>
                    <a:ext uri="{9D8B030D-6E8A-4147-A177-3AD203B41FA5}">
                      <a16:colId xmlns:a16="http://schemas.microsoft.com/office/drawing/2014/main" val="20001"/>
                    </a:ext>
                  </a:extLst>
                </a:gridCol>
                <a:gridCol w="2096261">
                  <a:extLst>
                    <a:ext uri="{9D8B030D-6E8A-4147-A177-3AD203B41FA5}">
                      <a16:colId xmlns:a16="http://schemas.microsoft.com/office/drawing/2014/main" val="20002"/>
                    </a:ext>
                  </a:extLst>
                </a:gridCol>
                <a:gridCol w="2660639">
                  <a:extLst>
                    <a:ext uri="{9D8B030D-6E8A-4147-A177-3AD203B41FA5}">
                      <a16:colId xmlns:a16="http://schemas.microsoft.com/office/drawing/2014/main" val="20003"/>
                    </a:ext>
                  </a:extLst>
                </a:gridCol>
                <a:gridCol w="2499389">
                  <a:extLst>
                    <a:ext uri="{9D8B030D-6E8A-4147-A177-3AD203B41FA5}">
                      <a16:colId xmlns:a16="http://schemas.microsoft.com/office/drawing/2014/main" val="20004"/>
                    </a:ext>
                  </a:extLst>
                </a:gridCol>
                <a:gridCol w="2257512">
                  <a:extLst>
                    <a:ext uri="{9D8B030D-6E8A-4147-A177-3AD203B41FA5}">
                      <a16:colId xmlns:a16="http://schemas.microsoft.com/office/drawing/2014/main" val="20005"/>
                    </a:ext>
                  </a:extLst>
                </a:gridCol>
              </a:tblGrid>
              <a:tr h="438150">
                <a:tc>
                  <a:txBody>
                    <a:bodyPr/>
                    <a:lstStyle/>
                    <a:p>
                      <a:pPr algn="ctr" fontAlgn="b"/>
                      <a:r>
                        <a:rPr lang="es-PY" sz="28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s-PY" sz="2800" b="0" i="0" u="none" strike="noStrike" dirty="0">
                          <a:solidFill>
                            <a:srgbClr val="000000"/>
                          </a:solidFill>
                          <a:effectLst/>
                          <a:latin typeface="Calibri"/>
                        </a:rPr>
                        <a:t>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s-PY" sz="2800" b="0" i="0" u="none" strike="noStrike" dirty="0">
                          <a:solidFill>
                            <a:srgbClr val="000000"/>
                          </a:solidFill>
                          <a:effectLst/>
                          <a:latin typeface="Calibri"/>
                        </a:rPr>
                        <a:t>2018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s-PY" sz="2800" b="0" i="0" u="none" strike="noStrike" dirty="0">
                          <a:solidFill>
                            <a:srgbClr val="000000"/>
                          </a:solidFill>
                          <a:effectLst/>
                          <a:latin typeface="Calibri"/>
                        </a:rPr>
                        <a:t>2019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s-PY" sz="2800" b="0" i="0" u="none" strike="noStrike" dirty="0">
                          <a:solidFill>
                            <a:srgbClr val="000000"/>
                          </a:solidFill>
                          <a:effectLst/>
                          <a:latin typeface="Calibri"/>
                        </a:rPr>
                        <a:t>2020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s-PY" sz="2800" b="0" i="0" u="none" strike="noStrike" dirty="0">
                          <a:solidFill>
                            <a:srgbClr val="000000"/>
                          </a:solidFill>
                          <a:effectLst/>
                          <a:latin typeface="Calibri"/>
                        </a:rPr>
                        <a:t>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438150">
                <a:tc>
                  <a:txBody>
                    <a:bodyPr/>
                    <a:lstStyle/>
                    <a:p>
                      <a:pPr algn="ctr" fontAlgn="b"/>
                      <a:r>
                        <a:rPr lang="es-PY" sz="2800" b="0" i="0" u="none" strike="noStrike" dirty="0">
                          <a:solidFill>
                            <a:srgbClr val="000000"/>
                          </a:solidFill>
                          <a:effectLst/>
                          <a:latin typeface="Calibri"/>
                        </a:rPr>
                        <a:t>Exportaciones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s-PY" sz="2000" b="0" i="0" u="none" strike="noStrike" dirty="0">
                          <a:solidFill>
                            <a:srgbClr val="000000"/>
                          </a:solidFill>
                          <a:effectLst/>
                          <a:latin typeface="Calibri"/>
                        </a:rPr>
                        <a:t>8.679.832.831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s-PY" sz="2000" b="0" i="0" u="none" strike="noStrike" dirty="0">
                          <a:solidFill>
                            <a:srgbClr val="000000"/>
                          </a:solidFill>
                          <a:effectLst/>
                          <a:latin typeface="Calibri"/>
                        </a:rPr>
                        <a:t>9.042.155.517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s-PY" sz="2000" b="0" i="0" u="none" strike="noStrike" dirty="0">
                          <a:solidFill>
                            <a:srgbClr val="000000"/>
                          </a:solidFill>
                          <a:effectLst/>
                          <a:latin typeface="Calibri"/>
                        </a:rPr>
                        <a:t>7.967.805.115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s-PY" sz="2000" b="0" i="0" u="none" strike="noStrike" dirty="0">
                          <a:solidFill>
                            <a:srgbClr val="000000"/>
                          </a:solidFill>
                          <a:effectLst/>
                          <a:latin typeface="Calibri"/>
                        </a:rPr>
                        <a:t>8.517.931.394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s-PY" sz="2000" b="0" i="0" u="none" strike="noStrike" dirty="0">
                          <a:solidFill>
                            <a:srgbClr val="000000"/>
                          </a:solidFill>
                          <a:effectLst/>
                          <a:latin typeface="Calibri"/>
                        </a:rPr>
                        <a:t>10.550.422.212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438150">
                <a:tc>
                  <a:txBody>
                    <a:bodyPr/>
                    <a:lstStyle/>
                    <a:p>
                      <a:pPr algn="ctr" fontAlgn="b"/>
                      <a:r>
                        <a:rPr lang="es-PY" sz="2800" b="0" i="0" u="none" strike="noStrike" dirty="0">
                          <a:solidFill>
                            <a:srgbClr val="000000"/>
                          </a:solidFill>
                          <a:effectLst/>
                          <a:latin typeface="Calibri"/>
                        </a:rPr>
                        <a:t>Importaciones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s-PY" sz="2000" b="0" i="0" u="none" strike="noStrike" dirty="0">
                          <a:solidFill>
                            <a:srgbClr val="000000"/>
                          </a:solidFill>
                          <a:effectLst/>
                          <a:latin typeface="Calibri"/>
                        </a:rPr>
                        <a:t>11.027.378.519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s-PY" sz="2000" b="0" i="0" u="none" strike="noStrike" dirty="0">
                          <a:solidFill>
                            <a:srgbClr val="000000"/>
                          </a:solidFill>
                          <a:effectLst/>
                          <a:latin typeface="Calibri"/>
                        </a:rPr>
                        <a:t>12.433.880.160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s-PY" sz="2000" b="0" i="0" u="none" strike="noStrike" dirty="0">
                          <a:solidFill>
                            <a:srgbClr val="000000"/>
                          </a:solidFill>
                          <a:effectLst/>
                          <a:latin typeface="Calibri"/>
                        </a:rPr>
                        <a:t>11.755.149.268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s-PY" sz="2000" b="0" i="0" u="none" strike="noStrike" dirty="0">
                          <a:solidFill>
                            <a:srgbClr val="000000"/>
                          </a:solidFill>
                          <a:effectLst/>
                          <a:latin typeface="Calibri"/>
                        </a:rPr>
                        <a:t>9.484.551.565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s-PY" sz="2000" b="0" i="0" u="none" strike="noStrike" dirty="0">
                          <a:solidFill>
                            <a:srgbClr val="000000"/>
                          </a:solidFill>
                          <a:effectLst/>
                          <a:latin typeface="Calibri"/>
                        </a:rPr>
                        <a:t>12.525.477.832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438150">
                <a:tc>
                  <a:txBody>
                    <a:bodyPr/>
                    <a:lstStyle/>
                    <a:p>
                      <a:pPr algn="ctr" fontAlgn="b"/>
                      <a:r>
                        <a:rPr lang="es-PY" sz="2800" b="0" i="0" u="none" strike="noStrike" dirty="0">
                          <a:solidFill>
                            <a:srgbClr val="000000"/>
                          </a:solidFill>
                          <a:effectLst/>
                          <a:latin typeface="Calibri"/>
                        </a:rPr>
                        <a:t>Saldo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s-PY" sz="2000" b="0" i="0" u="none" strike="noStrike" dirty="0">
                          <a:solidFill>
                            <a:srgbClr val="000000"/>
                          </a:solidFill>
                          <a:effectLst/>
                          <a:latin typeface="Calibri"/>
                        </a:rPr>
                        <a:t>-2.347.545.688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s-PY" sz="2000" b="0" i="0" u="none" strike="noStrike" dirty="0">
                          <a:solidFill>
                            <a:srgbClr val="000000"/>
                          </a:solidFill>
                          <a:effectLst/>
                          <a:latin typeface="Calibri"/>
                        </a:rPr>
                        <a:t>-3.391.724.643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s-PY" sz="2000" b="0" i="0" u="none" strike="noStrike" dirty="0">
                          <a:solidFill>
                            <a:srgbClr val="000000"/>
                          </a:solidFill>
                          <a:effectLst/>
                          <a:latin typeface="Calibri"/>
                        </a:rPr>
                        <a:t>-3.787.344.153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s-PY" sz="2000" b="0" i="0" u="none" strike="noStrike" dirty="0">
                          <a:solidFill>
                            <a:srgbClr val="000000"/>
                          </a:solidFill>
                          <a:effectLst/>
                          <a:latin typeface="Calibri"/>
                        </a:rPr>
                        <a:t>-966.620.171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s-PY" sz="2000" b="0" i="0" u="none" strike="noStrike" dirty="0">
                          <a:solidFill>
                            <a:srgbClr val="000000"/>
                          </a:solidFill>
                          <a:effectLst/>
                          <a:latin typeface="Calibri"/>
                        </a:rPr>
                        <a:t>-1.975.055.620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3"/>
                  </a:ext>
                </a:extLst>
              </a:tr>
            </a:tbl>
          </a:graphicData>
        </a:graphic>
      </p:graphicFrame>
      <p:graphicFrame>
        <p:nvGraphicFramePr>
          <p:cNvPr id="8" name="2 Gráfico"/>
          <p:cNvGraphicFramePr>
            <a:graphicFrameLocks/>
          </p:cNvGraphicFramePr>
          <p:nvPr>
            <p:extLst>
              <p:ext uri="{D42A27DB-BD31-4B8C-83A1-F6EECF244321}">
                <p14:modId xmlns:p14="http://schemas.microsoft.com/office/powerpoint/2010/main" val="3128279103"/>
              </p:ext>
            </p:extLst>
          </p:nvPr>
        </p:nvGraphicFramePr>
        <p:xfrm>
          <a:off x="3522125" y="4299109"/>
          <a:ext cx="11045996" cy="4800600"/>
        </p:xfrm>
        <a:graphic>
          <a:graphicData uri="http://schemas.openxmlformats.org/drawingml/2006/chart">
            <c:chart xmlns:c="http://schemas.openxmlformats.org/drawingml/2006/chart" xmlns:r="http://schemas.openxmlformats.org/officeDocument/2006/relationships" r:id="rId2"/>
          </a:graphicData>
        </a:graphic>
      </p:graphicFrame>
      <p:grpSp>
        <p:nvGrpSpPr>
          <p:cNvPr id="22" name="Grupo 21"/>
          <p:cNvGrpSpPr/>
          <p:nvPr/>
        </p:nvGrpSpPr>
        <p:grpSpPr>
          <a:xfrm>
            <a:off x="645134" y="500079"/>
            <a:ext cx="17642866" cy="9670600"/>
            <a:chOff x="645134" y="500079"/>
            <a:chExt cx="17642866" cy="9670600"/>
          </a:xfrm>
        </p:grpSpPr>
        <p:grpSp>
          <p:nvGrpSpPr>
            <p:cNvPr id="23" name="Grupo 22"/>
            <p:cNvGrpSpPr/>
            <p:nvPr/>
          </p:nvGrpSpPr>
          <p:grpSpPr>
            <a:xfrm>
              <a:off x="645134" y="500079"/>
              <a:ext cx="16799979" cy="9670600"/>
              <a:chOff x="645134" y="500079"/>
              <a:chExt cx="16799979" cy="9670600"/>
            </a:xfrm>
          </p:grpSpPr>
          <p:grpSp>
            <p:nvGrpSpPr>
              <p:cNvPr id="28" name="Grupo 27">
                <a:extLst>
                  <a:ext uri="{FF2B5EF4-FFF2-40B4-BE49-F238E27FC236}">
                    <a16:creationId xmlns:a16="http://schemas.microsoft.com/office/drawing/2014/main" id="{2D258C9F-0327-4BDF-B41D-7861A5054854}"/>
                  </a:ext>
                </a:extLst>
              </p:cNvPr>
              <p:cNvGrpSpPr/>
              <p:nvPr/>
            </p:nvGrpSpPr>
            <p:grpSpPr>
              <a:xfrm>
                <a:off x="645134" y="500079"/>
                <a:ext cx="16799979" cy="9021117"/>
                <a:chOff x="596284" y="333386"/>
                <a:chExt cx="8667459" cy="6014078"/>
              </a:xfrm>
            </p:grpSpPr>
            <p:pic>
              <p:nvPicPr>
                <p:cNvPr id="33" name="13 Imagen">
                  <a:extLst>
                    <a:ext uri="{FF2B5EF4-FFF2-40B4-BE49-F238E27FC236}">
                      <a16:creationId xmlns:a16="http://schemas.microsoft.com/office/drawing/2014/main" id="{962FCF28-7A17-46A2-8D65-4C163C1B344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62611" y="333386"/>
                  <a:ext cx="334805" cy="337550"/>
                </a:xfrm>
                <a:prstGeom prst="rect">
                  <a:avLst/>
                </a:prstGeom>
              </p:spPr>
            </p:pic>
            <p:cxnSp>
              <p:nvCxnSpPr>
                <p:cNvPr id="34" name="14 Conector recto">
                  <a:extLst>
                    <a:ext uri="{FF2B5EF4-FFF2-40B4-BE49-F238E27FC236}">
                      <a16:creationId xmlns:a16="http://schemas.microsoft.com/office/drawing/2014/main" id="{FA3DE0B7-1EC5-49AE-BEB5-167674D520E9}"/>
                    </a:ext>
                  </a:extLst>
                </p:cNvPr>
                <p:cNvCxnSpPr/>
                <p:nvPr/>
              </p:nvCxnSpPr>
              <p:spPr>
                <a:xfrm>
                  <a:off x="596284"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5" name="15 Conector recto">
                  <a:extLst>
                    <a:ext uri="{FF2B5EF4-FFF2-40B4-BE49-F238E27FC236}">
                      <a16:creationId xmlns:a16="http://schemas.microsoft.com/office/drawing/2014/main" id="{35C61703-FDF4-4C4F-AC1A-7A1D0B8FBEFF}"/>
                    </a:ext>
                  </a:extLst>
                </p:cNvPr>
                <p:cNvCxnSpPr/>
                <p:nvPr/>
              </p:nvCxnSpPr>
              <p:spPr>
                <a:xfrm>
                  <a:off x="5309798"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6" name="2 Conector recto">
                  <a:extLst>
                    <a:ext uri="{FF2B5EF4-FFF2-40B4-BE49-F238E27FC236}">
                      <a16:creationId xmlns:a16="http://schemas.microsoft.com/office/drawing/2014/main" id="{DA7B4D85-6645-4134-839D-2A67A311C103}"/>
                    </a:ext>
                  </a:extLst>
                </p:cNvPr>
                <p:cNvCxnSpPr/>
                <p:nvPr/>
              </p:nvCxnSpPr>
              <p:spPr>
                <a:xfrm>
                  <a:off x="596284" y="6347464"/>
                  <a:ext cx="3702333"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29" name="Grupo 28"/>
              <p:cNvGrpSpPr/>
              <p:nvPr/>
            </p:nvGrpSpPr>
            <p:grpSpPr>
              <a:xfrm>
                <a:off x="10462445" y="9334606"/>
                <a:ext cx="6982668" cy="836073"/>
                <a:chOff x="4536312" y="6063207"/>
                <a:chExt cx="4655112" cy="557382"/>
              </a:xfrm>
            </p:grpSpPr>
            <p:pic>
              <p:nvPicPr>
                <p:cNvPr id="30" name="16 Imagen">
                  <a:extLst>
                    <a:ext uri="{FF2B5EF4-FFF2-40B4-BE49-F238E27FC236}">
                      <a16:creationId xmlns:a16="http://schemas.microsoft.com/office/drawing/2014/main" id="{A644E89A-4776-4CB1-A081-F57F9977681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26647" y="6163450"/>
                  <a:ext cx="1386483" cy="356895"/>
                </a:xfrm>
                <a:prstGeom prst="rect">
                  <a:avLst/>
                </a:prstGeom>
              </p:spPr>
            </p:pic>
            <p:pic>
              <p:nvPicPr>
                <p:cNvPr id="31" name="17 Imagen">
                  <a:extLst>
                    <a:ext uri="{FF2B5EF4-FFF2-40B4-BE49-F238E27FC236}">
                      <a16:creationId xmlns:a16="http://schemas.microsoft.com/office/drawing/2014/main" id="{78DF6C23-4999-4BA4-94A0-61406E9E51A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76981" y="6063207"/>
                  <a:ext cx="1014443" cy="557382"/>
                </a:xfrm>
                <a:prstGeom prst="rect">
                  <a:avLst/>
                </a:prstGeom>
              </p:spPr>
            </p:pic>
            <p:pic>
              <p:nvPicPr>
                <p:cNvPr id="32" name="Picture 2" descr="\\nasa\Archivos\DCEI Dir de Com Ext e Inversiones\2018\Logos MRE\M_Relaciones_Exteriores-0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36312" y="6144272"/>
                  <a:ext cx="1144800" cy="427640"/>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24" name="9 Grupo">
              <a:extLst>
                <a:ext uri="{FF2B5EF4-FFF2-40B4-BE49-F238E27FC236}">
                  <a16:creationId xmlns:a16="http://schemas.microsoft.com/office/drawing/2014/main" id="{52238E3C-97C5-474F-BDC1-F1D7D24A7625}"/>
                </a:ext>
              </a:extLst>
            </p:cNvPr>
            <p:cNvGrpSpPr/>
            <p:nvPr/>
          </p:nvGrpSpPr>
          <p:grpSpPr>
            <a:xfrm>
              <a:off x="18029061" y="4533900"/>
              <a:ext cx="258939" cy="871211"/>
              <a:chOff x="9734147" y="2282639"/>
              <a:chExt cx="159347" cy="497427"/>
            </a:xfrm>
          </p:grpSpPr>
          <p:sp>
            <p:nvSpPr>
              <p:cNvPr id="25" name="6 Rectángulo">
                <a:extLst>
                  <a:ext uri="{FF2B5EF4-FFF2-40B4-BE49-F238E27FC236}">
                    <a16:creationId xmlns:a16="http://schemas.microsoft.com/office/drawing/2014/main" id="{42111502-CDEA-4A89-AC95-9FBA987EA048}"/>
                  </a:ext>
                </a:extLst>
              </p:cNvPr>
              <p:cNvSpPr/>
              <p:nvPr/>
            </p:nvSpPr>
            <p:spPr>
              <a:xfrm>
                <a:off x="9734147" y="2282639"/>
                <a:ext cx="159347" cy="16607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sz="2700" dirty="0"/>
              </a:p>
            </p:txBody>
          </p:sp>
          <p:sp>
            <p:nvSpPr>
              <p:cNvPr id="26" name="7 Rectángulo">
                <a:extLst>
                  <a:ext uri="{FF2B5EF4-FFF2-40B4-BE49-F238E27FC236}">
                    <a16:creationId xmlns:a16="http://schemas.microsoft.com/office/drawing/2014/main" id="{5CE564C3-5E82-4C39-88B0-5C46FF7F18DA}"/>
                  </a:ext>
                </a:extLst>
              </p:cNvPr>
              <p:cNvSpPr/>
              <p:nvPr/>
            </p:nvSpPr>
            <p:spPr>
              <a:xfrm>
                <a:off x="9734147" y="2448710"/>
                <a:ext cx="159347" cy="166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sz="2700" dirty="0"/>
              </a:p>
            </p:txBody>
          </p:sp>
          <p:sp>
            <p:nvSpPr>
              <p:cNvPr id="27" name="8 Rectángulo">
                <a:extLst>
                  <a:ext uri="{FF2B5EF4-FFF2-40B4-BE49-F238E27FC236}">
                    <a16:creationId xmlns:a16="http://schemas.microsoft.com/office/drawing/2014/main" id="{AFC814CB-05CF-4CF0-8611-1C20E4BE0753}"/>
                  </a:ext>
                </a:extLst>
              </p:cNvPr>
              <p:cNvSpPr/>
              <p:nvPr/>
            </p:nvSpPr>
            <p:spPr>
              <a:xfrm>
                <a:off x="9734147" y="2613995"/>
                <a:ext cx="159347" cy="166071"/>
              </a:xfrm>
              <a:prstGeom prst="rect">
                <a:avLst/>
              </a:prstGeom>
              <a:solidFill>
                <a:srgbClr val="263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sz="2700" dirty="0"/>
              </a:p>
            </p:txBody>
          </p:sp>
        </p:grpSp>
      </p:grpSp>
      <p:sp>
        <p:nvSpPr>
          <p:cNvPr id="2" name="CuadroTexto 1"/>
          <p:cNvSpPr txBox="1"/>
          <p:nvPr/>
        </p:nvSpPr>
        <p:spPr>
          <a:xfrm>
            <a:off x="914400" y="8724900"/>
            <a:ext cx="3242121" cy="369332"/>
          </a:xfrm>
          <a:prstGeom prst="rect">
            <a:avLst/>
          </a:prstGeom>
          <a:noFill/>
        </p:spPr>
        <p:txBody>
          <a:bodyPr wrap="square" rtlCol="0">
            <a:spAutoFit/>
          </a:bodyPr>
          <a:lstStyle/>
          <a:p>
            <a:r>
              <a:rPr lang="es-MX" dirty="0"/>
              <a:t>Fuente: BCP</a:t>
            </a:r>
          </a:p>
        </p:txBody>
      </p:sp>
      <p:sp>
        <p:nvSpPr>
          <p:cNvPr id="3" name="2 CuadroTexto"/>
          <p:cNvSpPr txBox="1"/>
          <p:nvPr/>
        </p:nvSpPr>
        <p:spPr>
          <a:xfrm>
            <a:off x="14325599" y="8267700"/>
            <a:ext cx="3119513" cy="369332"/>
          </a:xfrm>
          <a:prstGeom prst="rect">
            <a:avLst/>
          </a:prstGeom>
          <a:noFill/>
        </p:spPr>
        <p:txBody>
          <a:bodyPr wrap="square" rtlCol="0">
            <a:spAutoFit/>
          </a:bodyPr>
          <a:lstStyle/>
          <a:p>
            <a:r>
              <a:rPr lang="es-CO" dirty="0" err="1"/>
              <a:t>Obs</a:t>
            </a:r>
            <a:r>
              <a:rPr lang="es-CO" dirty="0"/>
              <a:t>: incluye energía eléctrica</a:t>
            </a:r>
            <a:endParaRPr lang="fr-FR" dirty="0"/>
          </a:p>
        </p:txBody>
      </p:sp>
    </p:spTree>
    <p:extLst>
      <p:ext uri="{BB962C8B-B14F-4D97-AF65-F5344CB8AC3E}">
        <p14:creationId xmlns:p14="http://schemas.microsoft.com/office/powerpoint/2010/main" val="192837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2544529" y="978177"/>
            <a:ext cx="13001189" cy="1138773"/>
          </a:xfrm>
          <a:prstGeom prst="rect">
            <a:avLst/>
          </a:prstGeom>
        </p:spPr>
        <p:txBody>
          <a:bodyPr wrap="square">
            <a:spAutoFit/>
          </a:bodyPr>
          <a:lstStyle/>
          <a:p>
            <a:pPr algn="ctr"/>
            <a:r>
              <a:rPr lang="es-ES" sz="3600" b="1" dirty="0">
                <a:solidFill>
                  <a:srgbClr val="002060"/>
                </a:solidFill>
              </a:rPr>
              <a:t>Exportaciones totales del Paraguay y al MERCOSUR</a:t>
            </a:r>
          </a:p>
          <a:p>
            <a:pPr algn="ctr"/>
            <a:r>
              <a:rPr lang="es-ES" sz="3200" dirty="0">
                <a:solidFill>
                  <a:srgbClr val="002060"/>
                </a:solidFill>
              </a:rPr>
              <a:t>Periodo 2017-2021 (USD FOB)</a:t>
            </a:r>
            <a:endParaRPr lang="es-PY" sz="2400" dirty="0">
              <a:solidFill>
                <a:srgbClr val="002060"/>
              </a:solidFill>
            </a:endParaRPr>
          </a:p>
        </p:txBody>
      </p:sp>
      <p:graphicFrame>
        <p:nvGraphicFramePr>
          <p:cNvPr id="2" name="1 Tabla"/>
          <p:cNvGraphicFramePr>
            <a:graphicFrameLocks noGrp="1"/>
          </p:cNvGraphicFramePr>
          <p:nvPr>
            <p:extLst>
              <p:ext uri="{D42A27DB-BD31-4B8C-83A1-F6EECF244321}">
                <p14:modId xmlns:p14="http://schemas.microsoft.com/office/powerpoint/2010/main" val="1158034027"/>
              </p:ext>
            </p:extLst>
          </p:nvPr>
        </p:nvGraphicFramePr>
        <p:xfrm>
          <a:off x="1539424" y="2267948"/>
          <a:ext cx="15011398" cy="1853612"/>
        </p:xfrm>
        <a:graphic>
          <a:graphicData uri="http://schemas.openxmlformats.org/drawingml/2006/table">
            <a:tbl>
              <a:tblPr/>
              <a:tblGrid>
                <a:gridCol w="4035098">
                  <a:extLst>
                    <a:ext uri="{9D8B030D-6E8A-4147-A177-3AD203B41FA5}">
                      <a16:colId xmlns:a16="http://schemas.microsoft.com/office/drawing/2014/main" val="20000"/>
                    </a:ext>
                  </a:extLst>
                </a:gridCol>
                <a:gridCol w="2195260">
                  <a:extLst>
                    <a:ext uri="{9D8B030D-6E8A-4147-A177-3AD203B41FA5}">
                      <a16:colId xmlns:a16="http://schemas.microsoft.com/office/drawing/2014/main" val="20001"/>
                    </a:ext>
                  </a:extLst>
                </a:gridCol>
                <a:gridCol w="2195260">
                  <a:extLst>
                    <a:ext uri="{9D8B030D-6E8A-4147-A177-3AD203B41FA5}">
                      <a16:colId xmlns:a16="http://schemas.microsoft.com/office/drawing/2014/main" val="20002"/>
                    </a:ext>
                  </a:extLst>
                </a:gridCol>
                <a:gridCol w="2195260">
                  <a:extLst>
                    <a:ext uri="{9D8B030D-6E8A-4147-A177-3AD203B41FA5}">
                      <a16:colId xmlns:a16="http://schemas.microsoft.com/office/drawing/2014/main" val="20003"/>
                    </a:ext>
                  </a:extLst>
                </a:gridCol>
                <a:gridCol w="2195260">
                  <a:extLst>
                    <a:ext uri="{9D8B030D-6E8A-4147-A177-3AD203B41FA5}">
                      <a16:colId xmlns:a16="http://schemas.microsoft.com/office/drawing/2014/main" val="20004"/>
                    </a:ext>
                  </a:extLst>
                </a:gridCol>
                <a:gridCol w="2195260">
                  <a:extLst>
                    <a:ext uri="{9D8B030D-6E8A-4147-A177-3AD203B41FA5}">
                      <a16:colId xmlns:a16="http://schemas.microsoft.com/office/drawing/2014/main" val="20005"/>
                    </a:ext>
                  </a:extLst>
                </a:gridCol>
              </a:tblGrid>
              <a:tr h="400050">
                <a:tc>
                  <a:txBody>
                    <a:bodyPr/>
                    <a:lstStyle/>
                    <a:p>
                      <a:pPr marL="0" algn="r" defTabSz="914400" rtl="0" eaLnBrk="1" fontAlgn="b" latinLnBrk="0" hangingPunct="1"/>
                      <a:r>
                        <a:rPr lang="es-PY" sz="2000" b="0" i="0" u="none" strike="noStrike" kern="1200" dirty="0">
                          <a:solidFill>
                            <a:srgbClr val="000000"/>
                          </a:solidFill>
                          <a:effectLst/>
                          <a:latin typeface="Calibri"/>
                          <a:ea typeface="+mn-ea"/>
                          <a:cs typeface="+mn-cs"/>
                        </a:rPr>
                        <a:t> </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marL="0" algn="ctr" defTabSz="914400" rtl="0" eaLnBrk="1" fontAlgn="b" latinLnBrk="0" hangingPunct="1"/>
                      <a:r>
                        <a:rPr lang="es-PY" sz="2800" b="0" i="0" u="none" strike="noStrike" kern="1200" dirty="0">
                          <a:solidFill>
                            <a:srgbClr val="000000"/>
                          </a:solidFill>
                          <a:effectLst/>
                          <a:latin typeface="Calibri"/>
                          <a:ea typeface="+mn-ea"/>
                          <a:cs typeface="+mn-cs"/>
                        </a:rPr>
                        <a:t>2017</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marL="0" algn="ctr" defTabSz="914400" rtl="0" eaLnBrk="1" fontAlgn="b" latinLnBrk="0" hangingPunct="1"/>
                      <a:r>
                        <a:rPr lang="es-PY" sz="2800" b="0" i="0" u="none" strike="noStrike" kern="1200" dirty="0">
                          <a:solidFill>
                            <a:srgbClr val="000000"/>
                          </a:solidFill>
                          <a:effectLst/>
                          <a:latin typeface="Calibri"/>
                          <a:ea typeface="+mn-ea"/>
                          <a:cs typeface="+mn-cs"/>
                        </a:rPr>
                        <a:t>2018</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marL="0" algn="ctr" defTabSz="914400" rtl="0" eaLnBrk="1" fontAlgn="b" latinLnBrk="0" hangingPunct="1"/>
                      <a:r>
                        <a:rPr lang="es-PY" sz="2800" b="0" i="0" u="none" strike="noStrike" kern="1200" dirty="0">
                          <a:solidFill>
                            <a:srgbClr val="000000"/>
                          </a:solidFill>
                          <a:effectLst/>
                          <a:latin typeface="Calibri"/>
                          <a:ea typeface="+mn-ea"/>
                          <a:cs typeface="+mn-cs"/>
                        </a:rPr>
                        <a:t>2019</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marL="0" algn="ctr" defTabSz="914400" rtl="0" eaLnBrk="1" fontAlgn="b" latinLnBrk="0" hangingPunct="1"/>
                      <a:r>
                        <a:rPr lang="es-PY" sz="2800" b="0" i="0" u="none" strike="noStrike" kern="1200" dirty="0">
                          <a:solidFill>
                            <a:srgbClr val="000000"/>
                          </a:solidFill>
                          <a:effectLst/>
                          <a:latin typeface="Calibri"/>
                          <a:ea typeface="+mn-ea"/>
                          <a:cs typeface="+mn-cs"/>
                        </a:rPr>
                        <a:t>2020</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marL="0" algn="ctr" defTabSz="914400" rtl="0" eaLnBrk="1" fontAlgn="b" latinLnBrk="0" hangingPunct="1"/>
                      <a:r>
                        <a:rPr lang="es-PY" sz="2800" b="0" i="0" u="none" strike="noStrike" kern="1200" dirty="0">
                          <a:solidFill>
                            <a:srgbClr val="000000"/>
                          </a:solidFill>
                          <a:effectLst/>
                          <a:latin typeface="Calibri"/>
                          <a:ea typeface="+mn-ea"/>
                          <a:cs typeface="+mn-cs"/>
                        </a:rPr>
                        <a:t>2021</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400050">
                <a:tc>
                  <a:txBody>
                    <a:bodyPr/>
                    <a:lstStyle/>
                    <a:p>
                      <a:pPr marL="0" algn="ctr" defTabSz="914400" rtl="0" eaLnBrk="1" fontAlgn="b" latinLnBrk="0" hangingPunct="1"/>
                      <a:r>
                        <a:rPr lang="es-PY" sz="2000" b="0" i="0" u="none" strike="noStrike" kern="1200" dirty="0">
                          <a:solidFill>
                            <a:srgbClr val="000000"/>
                          </a:solidFill>
                          <a:effectLst/>
                          <a:latin typeface="Calibri"/>
                          <a:ea typeface="+mn-ea"/>
                          <a:cs typeface="+mn-cs"/>
                        </a:rPr>
                        <a:t>Exportaciones del</a:t>
                      </a:r>
                      <a:r>
                        <a:rPr lang="es-PY" sz="2000" b="0" i="0" u="none" strike="noStrike" kern="1200" baseline="0" dirty="0">
                          <a:solidFill>
                            <a:srgbClr val="000000"/>
                          </a:solidFill>
                          <a:effectLst/>
                          <a:latin typeface="Calibri"/>
                          <a:ea typeface="+mn-ea"/>
                          <a:cs typeface="+mn-cs"/>
                        </a:rPr>
                        <a:t> Paraguay</a:t>
                      </a:r>
                      <a:r>
                        <a:rPr lang="es-PY" sz="2000" b="0" i="0" u="none" strike="noStrike" kern="1200" dirty="0">
                          <a:solidFill>
                            <a:srgbClr val="000000"/>
                          </a:solidFill>
                          <a:effectLst/>
                          <a:latin typeface="Calibri"/>
                          <a:ea typeface="+mn-ea"/>
                          <a:cs typeface="+mn-cs"/>
                        </a:rPr>
                        <a:t> al MERCOSUR</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algn="ctr" defTabSz="914400" rtl="0" eaLnBrk="1" fontAlgn="b" latinLnBrk="0" hangingPunct="1"/>
                      <a:r>
                        <a:rPr lang="es-PY" sz="2000" b="0" i="0" u="none" strike="noStrike" kern="1200" dirty="0">
                          <a:solidFill>
                            <a:srgbClr val="000000"/>
                          </a:solidFill>
                          <a:effectLst/>
                          <a:latin typeface="Calibri"/>
                          <a:ea typeface="+mn-ea"/>
                          <a:cs typeface="+mn-cs"/>
                        </a:rPr>
                        <a:t>4.126.703.755</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algn="ctr" defTabSz="914400" rtl="0" eaLnBrk="1" fontAlgn="b" latinLnBrk="0" hangingPunct="1"/>
                      <a:r>
                        <a:rPr lang="es-PY" sz="2000" b="0" i="0" u="none" strike="noStrike" kern="1200" dirty="0">
                          <a:solidFill>
                            <a:srgbClr val="000000"/>
                          </a:solidFill>
                          <a:effectLst/>
                          <a:latin typeface="Calibri"/>
                          <a:ea typeface="+mn-ea"/>
                          <a:cs typeface="+mn-cs"/>
                        </a:rPr>
                        <a:t>5.148.855.229</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algn="ctr" defTabSz="914400" rtl="0" eaLnBrk="1" fontAlgn="b" latinLnBrk="0" hangingPunct="1"/>
                      <a:r>
                        <a:rPr lang="es-PY" sz="2000" b="0" i="0" u="none" strike="noStrike" kern="1200" dirty="0">
                          <a:solidFill>
                            <a:srgbClr val="000000"/>
                          </a:solidFill>
                          <a:effectLst/>
                          <a:latin typeface="Calibri"/>
                          <a:ea typeface="+mn-ea"/>
                          <a:cs typeface="+mn-cs"/>
                        </a:rPr>
                        <a:t>4.584.811.185</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algn="ctr" defTabSz="914400" rtl="0" eaLnBrk="1" fontAlgn="b" latinLnBrk="0" hangingPunct="1"/>
                      <a:r>
                        <a:rPr lang="es-PY" sz="2000" b="0" i="0" u="none" strike="noStrike" kern="1200" dirty="0">
                          <a:solidFill>
                            <a:srgbClr val="000000"/>
                          </a:solidFill>
                          <a:effectLst/>
                          <a:latin typeface="Calibri"/>
                          <a:ea typeface="+mn-ea"/>
                          <a:cs typeface="+mn-cs"/>
                        </a:rPr>
                        <a:t>5.262.205.331</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algn="ctr" defTabSz="914400" rtl="0" eaLnBrk="1" fontAlgn="b" latinLnBrk="0" hangingPunct="1"/>
                      <a:r>
                        <a:rPr lang="es-PY" sz="2000" b="0" i="0" u="none" strike="noStrike" kern="1200" dirty="0">
                          <a:solidFill>
                            <a:srgbClr val="000000"/>
                          </a:solidFill>
                          <a:effectLst/>
                          <a:latin typeface="Calibri"/>
                          <a:ea typeface="+mn-ea"/>
                          <a:cs typeface="+mn-cs"/>
                        </a:rPr>
                        <a:t>6.298.978.205</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400050">
                <a:tc>
                  <a:txBody>
                    <a:bodyPr/>
                    <a:lstStyle/>
                    <a:p>
                      <a:pPr marL="0" algn="ctr" defTabSz="914400" rtl="0" eaLnBrk="1" fontAlgn="b" latinLnBrk="0" hangingPunct="1"/>
                      <a:r>
                        <a:rPr lang="es-PY" sz="2000" b="0" i="0" u="none" strike="noStrike" kern="1200" dirty="0">
                          <a:solidFill>
                            <a:srgbClr val="000000"/>
                          </a:solidFill>
                          <a:effectLst/>
                          <a:latin typeface="Calibri"/>
                          <a:ea typeface="+mn-ea"/>
                          <a:cs typeface="+mn-cs"/>
                        </a:rPr>
                        <a:t>Exportaciones Paraguayas Totales</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algn="ctr" defTabSz="914400" rtl="0" eaLnBrk="1" fontAlgn="b" latinLnBrk="0" hangingPunct="1"/>
                      <a:r>
                        <a:rPr lang="es-PY" sz="2000" b="0" i="0" u="none" strike="noStrike" kern="1200" dirty="0">
                          <a:solidFill>
                            <a:srgbClr val="000000"/>
                          </a:solidFill>
                          <a:effectLst/>
                          <a:latin typeface="Calibri"/>
                          <a:ea typeface="+mn-ea"/>
                          <a:cs typeface="+mn-cs"/>
                        </a:rPr>
                        <a:t>8.679.832.831</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algn="ctr" defTabSz="914400" rtl="0" eaLnBrk="1" fontAlgn="b" latinLnBrk="0" hangingPunct="1"/>
                      <a:r>
                        <a:rPr lang="es-PY" sz="2000" b="0" i="0" u="none" strike="noStrike" kern="1200" dirty="0">
                          <a:solidFill>
                            <a:srgbClr val="000000"/>
                          </a:solidFill>
                          <a:effectLst/>
                          <a:latin typeface="Calibri"/>
                          <a:ea typeface="+mn-ea"/>
                          <a:cs typeface="+mn-cs"/>
                        </a:rPr>
                        <a:t>9.042.155.517</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algn="ctr" defTabSz="914400" rtl="0" eaLnBrk="1" fontAlgn="b" latinLnBrk="0" hangingPunct="1"/>
                      <a:r>
                        <a:rPr lang="es-PY" sz="2000" b="0" i="0" u="none" strike="noStrike" kern="1200" dirty="0">
                          <a:solidFill>
                            <a:srgbClr val="000000"/>
                          </a:solidFill>
                          <a:effectLst/>
                          <a:latin typeface="Calibri"/>
                          <a:ea typeface="+mn-ea"/>
                          <a:cs typeface="+mn-cs"/>
                        </a:rPr>
                        <a:t>7.967.805.115</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algn="ctr" defTabSz="914400" rtl="0" eaLnBrk="1" fontAlgn="b" latinLnBrk="0" hangingPunct="1"/>
                      <a:r>
                        <a:rPr lang="es-PY" sz="2000" b="0" i="0" u="none" strike="noStrike" kern="1200" dirty="0">
                          <a:solidFill>
                            <a:srgbClr val="000000"/>
                          </a:solidFill>
                          <a:effectLst/>
                          <a:latin typeface="Calibri"/>
                          <a:ea typeface="+mn-ea"/>
                          <a:cs typeface="+mn-cs"/>
                        </a:rPr>
                        <a:t>8.517.931.394</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algn="ctr" defTabSz="914400" rtl="0" eaLnBrk="1" fontAlgn="b" latinLnBrk="0" hangingPunct="1"/>
                      <a:r>
                        <a:rPr lang="es-PY" sz="2000" b="0" i="0" u="none" strike="noStrike" kern="1200" dirty="0">
                          <a:solidFill>
                            <a:srgbClr val="000000"/>
                          </a:solidFill>
                          <a:effectLst/>
                          <a:latin typeface="Calibri"/>
                          <a:ea typeface="+mn-ea"/>
                          <a:cs typeface="+mn-cs"/>
                        </a:rPr>
                        <a:t>10.550.422.212</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400050">
                <a:tc>
                  <a:txBody>
                    <a:bodyPr/>
                    <a:lstStyle/>
                    <a:p>
                      <a:pPr marL="0" algn="ctr" defTabSz="914400" rtl="0" eaLnBrk="1" fontAlgn="b" latinLnBrk="0" hangingPunct="1"/>
                      <a:r>
                        <a:rPr lang="es-PY" sz="2000" b="1" i="0" u="none" strike="noStrike" kern="1200" dirty="0">
                          <a:solidFill>
                            <a:srgbClr val="000000"/>
                          </a:solidFill>
                          <a:effectLst/>
                          <a:latin typeface="Calibri"/>
                          <a:ea typeface="+mn-ea"/>
                          <a:cs typeface="+mn-cs"/>
                        </a:rPr>
                        <a:t>% de Participación del MERCOSUR</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algn="ctr" defTabSz="914400" rtl="0" eaLnBrk="1" fontAlgn="b" latinLnBrk="0" hangingPunct="1"/>
                      <a:r>
                        <a:rPr lang="es-PY" sz="2000" b="1" i="0" u="none" strike="noStrike" kern="1200" dirty="0">
                          <a:solidFill>
                            <a:srgbClr val="000000"/>
                          </a:solidFill>
                          <a:effectLst/>
                          <a:latin typeface="Calibri"/>
                          <a:ea typeface="+mn-ea"/>
                          <a:cs typeface="+mn-cs"/>
                        </a:rPr>
                        <a:t>47,5%</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algn="ctr" defTabSz="914400" rtl="0" eaLnBrk="1" fontAlgn="b" latinLnBrk="0" hangingPunct="1"/>
                      <a:r>
                        <a:rPr lang="es-PY" sz="2000" b="1" i="0" u="none" strike="noStrike" kern="1200" dirty="0">
                          <a:solidFill>
                            <a:srgbClr val="000000"/>
                          </a:solidFill>
                          <a:effectLst/>
                          <a:latin typeface="Calibri"/>
                          <a:ea typeface="+mn-ea"/>
                          <a:cs typeface="+mn-cs"/>
                        </a:rPr>
                        <a:t>56,9%</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algn="ctr" defTabSz="914400" rtl="0" eaLnBrk="1" fontAlgn="b" latinLnBrk="0" hangingPunct="1"/>
                      <a:r>
                        <a:rPr lang="es-PY" sz="2000" b="1" i="0" u="none" strike="noStrike" kern="1200" dirty="0">
                          <a:solidFill>
                            <a:srgbClr val="000000"/>
                          </a:solidFill>
                          <a:effectLst/>
                          <a:latin typeface="Calibri"/>
                          <a:ea typeface="+mn-ea"/>
                          <a:cs typeface="+mn-cs"/>
                        </a:rPr>
                        <a:t>57,5%</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algn="ctr" defTabSz="914400" rtl="0" eaLnBrk="1" fontAlgn="b" latinLnBrk="0" hangingPunct="1"/>
                      <a:r>
                        <a:rPr lang="es-PY" sz="2000" b="1" i="0" u="none" strike="noStrike" kern="1200" dirty="0">
                          <a:solidFill>
                            <a:srgbClr val="000000"/>
                          </a:solidFill>
                          <a:effectLst/>
                          <a:latin typeface="Calibri"/>
                          <a:ea typeface="+mn-ea"/>
                          <a:cs typeface="+mn-cs"/>
                        </a:rPr>
                        <a:t>61,8%</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algn="ctr" defTabSz="914400" rtl="0" eaLnBrk="1" fontAlgn="b" latinLnBrk="0" hangingPunct="1"/>
                      <a:r>
                        <a:rPr lang="es-PY" sz="2000" b="1" i="0" u="none" strike="noStrike" kern="1200" dirty="0">
                          <a:solidFill>
                            <a:srgbClr val="000000"/>
                          </a:solidFill>
                          <a:effectLst/>
                          <a:latin typeface="Calibri"/>
                          <a:ea typeface="+mn-ea"/>
                          <a:cs typeface="+mn-cs"/>
                        </a:rPr>
                        <a:t>59,7%</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3"/>
                  </a:ext>
                </a:extLst>
              </a:tr>
            </a:tbl>
          </a:graphicData>
        </a:graphic>
      </p:graphicFrame>
      <p:graphicFrame>
        <p:nvGraphicFramePr>
          <p:cNvPr id="7" name="2 Gráfico"/>
          <p:cNvGraphicFramePr>
            <a:graphicFrameLocks/>
          </p:cNvGraphicFramePr>
          <p:nvPr>
            <p:extLst>
              <p:ext uri="{D42A27DB-BD31-4B8C-83A1-F6EECF244321}">
                <p14:modId xmlns:p14="http://schemas.microsoft.com/office/powerpoint/2010/main" val="576374434"/>
              </p:ext>
            </p:extLst>
          </p:nvPr>
        </p:nvGraphicFramePr>
        <p:xfrm>
          <a:off x="3564040" y="4443885"/>
          <a:ext cx="12434426" cy="4987296"/>
        </p:xfrm>
        <a:graphic>
          <a:graphicData uri="http://schemas.openxmlformats.org/drawingml/2006/chart">
            <c:chart xmlns:c="http://schemas.openxmlformats.org/drawingml/2006/chart" xmlns:r="http://schemas.openxmlformats.org/officeDocument/2006/relationships" r:id="rId2"/>
          </a:graphicData>
        </a:graphic>
      </p:graphicFrame>
      <p:grpSp>
        <p:nvGrpSpPr>
          <p:cNvPr id="21" name="Grupo 20"/>
          <p:cNvGrpSpPr/>
          <p:nvPr/>
        </p:nvGrpSpPr>
        <p:grpSpPr>
          <a:xfrm>
            <a:off x="645134" y="500079"/>
            <a:ext cx="17642866" cy="9670600"/>
            <a:chOff x="645134" y="500079"/>
            <a:chExt cx="17642866" cy="9670600"/>
          </a:xfrm>
        </p:grpSpPr>
        <p:grpSp>
          <p:nvGrpSpPr>
            <p:cNvPr id="22" name="Grupo 21"/>
            <p:cNvGrpSpPr/>
            <p:nvPr/>
          </p:nvGrpSpPr>
          <p:grpSpPr>
            <a:xfrm>
              <a:off x="645134" y="500079"/>
              <a:ext cx="16799979" cy="9670600"/>
              <a:chOff x="645134" y="500079"/>
              <a:chExt cx="16799979" cy="9670600"/>
            </a:xfrm>
          </p:grpSpPr>
          <p:grpSp>
            <p:nvGrpSpPr>
              <p:cNvPr id="27" name="Grupo 26">
                <a:extLst>
                  <a:ext uri="{FF2B5EF4-FFF2-40B4-BE49-F238E27FC236}">
                    <a16:creationId xmlns:a16="http://schemas.microsoft.com/office/drawing/2014/main" id="{2D258C9F-0327-4BDF-B41D-7861A5054854}"/>
                  </a:ext>
                </a:extLst>
              </p:cNvPr>
              <p:cNvGrpSpPr/>
              <p:nvPr/>
            </p:nvGrpSpPr>
            <p:grpSpPr>
              <a:xfrm>
                <a:off x="645134" y="500079"/>
                <a:ext cx="16799979" cy="9021117"/>
                <a:chOff x="596284" y="333386"/>
                <a:chExt cx="8667459" cy="6014078"/>
              </a:xfrm>
            </p:grpSpPr>
            <p:pic>
              <p:nvPicPr>
                <p:cNvPr id="32" name="13 Imagen">
                  <a:extLst>
                    <a:ext uri="{FF2B5EF4-FFF2-40B4-BE49-F238E27FC236}">
                      <a16:creationId xmlns:a16="http://schemas.microsoft.com/office/drawing/2014/main" id="{962FCF28-7A17-46A2-8D65-4C163C1B344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62611" y="333386"/>
                  <a:ext cx="334805" cy="337550"/>
                </a:xfrm>
                <a:prstGeom prst="rect">
                  <a:avLst/>
                </a:prstGeom>
              </p:spPr>
            </p:pic>
            <p:cxnSp>
              <p:nvCxnSpPr>
                <p:cNvPr id="33" name="14 Conector recto">
                  <a:extLst>
                    <a:ext uri="{FF2B5EF4-FFF2-40B4-BE49-F238E27FC236}">
                      <a16:creationId xmlns:a16="http://schemas.microsoft.com/office/drawing/2014/main" id="{FA3DE0B7-1EC5-49AE-BEB5-167674D520E9}"/>
                    </a:ext>
                  </a:extLst>
                </p:cNvPr>
                <p:cNvCxnSpPr/>
                <p:nvPr/>
              </p:nvCxnSpPr>
              <p:spPr>
                <a:xfrm>
                  <a:off x="596284"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4" name="15 Conector recto">
                  <a:extLst>
                    <a:ext uri="{FF2B5EF4-FFF2-40B4-BE49-F238E27FC236}">
                      <a16:creationId xmlns:a16="http://schemas.microsoft.com/office/drawing/2014/main" id="{35C61703-FDF4-4C4F-AC1A-7A1D0B8FBEFF}"/>
                    </a:ext>
                  </a:extLst>
                </p:cNvPr>
                <p:cNvCxnSpPr/>
                <p:nvPr/>
              </p:nvCxnSpPr>
              <p:spPr>
                <a:xfrm>
                  <a:off x="5309798"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5" name="2 Conector recto">
                  <a:extLst>
                    <a:ext uri="{FF2B5EF4-FFF2-40B4-BE49-F238E27FC236}">
                      <a16:creationId xmlns:a16="http://schemas.microsoft.com/office/drawing/2014/main" id="{DA7B4D85-6645-4134-839D-2A67A311C103}"/>
                    </a:ext>
                  </a:extLst>
                </p:cNvPr>
                <p:cNvCxnSpPr/>
                <p:nvPr/>
              </p:nvCxnSpPr>
              <p:spPr>
                <a:xfrm>
                  <a:off x="596284" y="6347464"/>
                  <a:ext cx="3702333"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28" name="Grupo 27"/>
              <p:cNvGrpSpPr/>
              <p:nvPr/>
            </p:nvGrpSpPr>
            <p:grpSpPr>
              <a:xfrm>
                <a:off x="10462445" y="9334606"/>
                <a:ext cx="6982668" cy="836073"/>
                <a:chOff x="4536312" y="6063207"/>
                <a:chExt cx="4655112" cy="557382"/>
              </a:xfrm>
            </p:grpSpPr>
            <p:pic>
              <p:nvPicPr>
                <p:cNvPr id="29" name="16 Imagen">
                  <a:extLst>
                    <a:ext uri="{FF2B5EF4-FFF2-40B4-BE49-F238E27FC236}">
                      <a16:creationId xmlns:a16="http://schemas.microsoft.com/office/drawing/2014/main" id="{A644E89A-4776-4CB1-A081-F57F9977681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26647" y="6163450"/>
                  <a:ext cx="1386483" cy="356895"/>
                </a:xfrm>
                <a:prstGeom prst="rect">
                  <a:avLst/>
                </a:prstGeom>
              </p:spPr>
            </p:pic>
            <p:pic>
              <p:nvPicPr>
                <p:cNvPr id="30" name="17 Imagen">
                  <a:extLst>
                    <a:ext uri="{FF2B5EF4-FFF2-40B4-BE49-F238E27FC236}">
                      <a16:creationId xmlns:a16="http://schemas.microsoft.com/office/drawing/2014/main" id="{78DF6C23-4999-4BA4-94A0-61406E9E51A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76981" y="6063207"/>
                  <a:ext cx="1014443" cy="557382"/>
                </a:xfrm>
                <a:prstGeom prst="rect">
                  <a:avLst/>
                </a:prstGeom>
              </p:spPr>
            </p:pic>
            <p:pic>
              <p:nvPicPr>
                <p:cNvPr id="31" name="Picture 2" descr="\\nasa\Archivos\DCEI Dir de Com Ext e Inversiones\2018\Logos MRE\M_Relaciones_Exteriores-0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36312" y="6144272"/>
                  <a:ext cx="1144800" cy="427640"/>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23" name="9 Grupo">
              <a:extLst>
                <a:ext uri="{FF2B5EF4-FFF2-40B4-BE49-F238E27FC236}">
                  <a16:creationId xmlns:a16="http://schemas.microsoft.com/office/drawing/2014/main" id="{52238E3C-97C5-474F-BDC1-F1D7D24A7625}"/>
                </a:ext>
              </a:extLst>
            </p:cNvPr>
            <p:cNvGrpSpPr/>
            <p:nvPr/>
          </p:nvGrpSpPr>
          <p:grpSpPr>
            <a:xfrm>
              <a:off x="18029061" y="4533900"/>
              <a:ext cx="258939" cy="871211"/>
              <a:chOff x="9734147" y="2282639"/>
              <a:chExt cx="159347" cy="497427"/>
            </a:xfrm>
          </p:grpSpPr>
          <p:sp>
            <p:nvSpPr>
              <p:cNvPr id="24" name="6 Rectángulo">
                <a:extLst>
                  <a:ext uri="{FF2B5EF4-FFF2-40B4-BE49-F238E27FC236}">
                    <a16:creationId xmlns:a16="http://schemas.microsoft.com/office/drawing/2014/main" id="{42111502-CDEA-4A89-AC95-9FBA987EA048}"/>
                  </a:ext>
                </a:extLst>
              </p:cNvPr>
              <p:cNvSpPr/>
              <p:nvPr/>
            </p:nvSpPr>
            <p:spPr>
              <a:xfrm>
                <a:off x="9734147" y="2282639"/>
                <a:ext cx="159347" cy="16607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sz="2700" dirty="0"/>
              </a:p>
            </p:txBody>
          </p:sp>
          <p:sp>
            <p:nvSpPr>
              <p:cNvPr id="25" name="7 Rectángulo">
                <a:extLst>
                  <a:ext uri="{FF2B5EF4-FFF2-40B4-BE49-F238E27FC236}">
                    <a16:creationId xmlns:a16="http://schemas.microsoft.com/office/drawing/2014/main" id="{5CE564C3-5E82-4C39-88B0-5C46FF7F18DA}"/>
                  </a:ext>
                </a:extLst>
              </p:cNvPr>
              <p:cNvSpPr/>
              <p:nvPr/>
            </p:nvSpPr>
            <p:spPr>
              <a:xfrm>
                <a:off x="9734147" y="2448710"/>
                <a:ext cx="159347" cy="166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sz="2700" dirty="0"/>
              </a:p>
            </p:txBody>
          </p:sp>
          <p:sp>
            <p:nvSpPr>
              <p:cNvPr id="26" name="8 Rectángulo">
                <a:extLst>
                  <a:ext uri="{FF2B5EF4-FFF2-40B4-BE49-F238E27FC236}">
                    <a16:creationId xmlns:a16="http://schemas.microsoft.com/office/drawing/2014/main" id="{AFC814CB-05CF-4CF0-8611-1C20E4BE0753}"/>
                  </a:ext>
                </a:extLst>
              </p:cNvPr>
              <p:cNvSpPr/>
              <p:nvPr/>
            </p:nvSpPr>
            <p:spPr>
              <a:xfrm>
                <a:off x="9734147" y="2613995"/>
                <a:ext cx="159347" cy="166071"/>
              </a:xfrm>
              <a:prstGeom prst="rect">
                <a:avLst/>
              </a:prstGeom>
              <a:solidFill>
                <a:srgbClr val="263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sz="2700" dirty="0"/>
              </a:p>
            </p:txBody>
          </p:sp>
        </p:grpSp>
      </p:grpSp>
      <p:sp>
        <p:nvSpPr>
          <p:cNvPr id="3" name="CuadroTexto 2"/>
          <p:cNvSpPr txBox="1"/>
          <p:nvPr/>
        </p:nvSpPr>
        <p:spPr>
          <a:xfrm>
            <a:off x="1066800" y="8648700"/>
            <a:ext cx="2209800" cy="369332"/>
          </a:xfrm>
          <a:prstGeom prst="rect">
            <a:avLst/>
          </a:prstGeom>
          <a:noFill/>
        </p:spPr>
        <p:txBody>
          <a:bodyPr wrap="square" rtlCol="0">
            <a:spAutoFit/>
          </a:bodyPr>
          <a:lstStyle/>
          <a:p>
            <a:r>
              <a:rPr lang="es-MX" dirty="0"/>
              <a:t>Fuente: BCP</a:t>
            </a:r>
          </a:p>
        </p:txBody>
      </p:sp>
    </p:spTree>
    <p:extLst>
      <p:ext uri="{BB962C8B-B14F-4D97-AF65-F5344CB8AC3E}">
        <p14:creationId xmlns:p14="http://schemas.microsoft.com/office/powerpoint/2010/main" val="3902846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2544529" y="978177"/>
            <a:ext cx="13001189" cy="1200329"/>
          </a:xfrm>
          <a:prstGeom prst="rect">
            <a:avLst/>
          </a:prstGeom>
        </p:spPr>
        <p:txBody>
          <a:bodyPr wrap="square">
            <a:spAutoFit/>
          </a:bodyPr>
          <a:lstStyle/>
          <a:p>
            <a:pPr algn="ctr"/>
            <a:r>
              <a:rPr lang="es-ES" sz="3600" b="1" dirty="0">
                <a:solidFill>
                  <a:srgbClr val="002060"/>
                </a:solidFill>
              </a:rPr>
              <a:t>Comercio bilateral entre el Paraguay y Argentina</a:t>
            </a:r>
          </a:p>
          <a:p>
            <a:pPr algn="ctr"/>
            <a:r>
              <a:rPr lang="es-ES" sz="3600" dirty="0">
                <a:solidFill>
                  <a:srgbClr val="002060"/>
                </a:solidFill>
              </a:rPr>
              <a:t>Periodo 2017-2021 (USD FOB)</a:t>
            </a:r>
            <a:endParaRPr lang="es-PY" sz="2700" dirty="0">
              <a:solidFill>
                <a:srgbClr val="002060"/>
              </a:solidFill>
            </a:endParaRPr>
          </a:p>
        </p:txBody>
      </p:sp>
      <p:graphicFrame>
        <p:nvGraphicFramePr>
          <p:cNvPr id="2" name="1 Tabla"/>
          <p:cNvGraphicFramePr>
            <a:graphicFrameLocks noGrp="1"/>
          </p:cNvGraphicFramePr>
          <p:nvPr>
            <p:extLst>
              <p:ext uri="{D42A27DB-BD31-4B8C-83A1-F6EECF244321}">
                <p14:modId xmlns:p14="http://schemas.microsoft.com/office/powerpoint/2010/main" val="898200228"/>
              </p:ext>
            </p:extLst>
          </p:nvPr>
        </p:nvGraphicFramePr>
        <p:xfrm>
          <a:off x="1603822" y="2343375"/>
          <a:ext cx="15011398" cy="1635466"/>
        </p:xfrm>
        <a:graphic>
          <a:graphicData uri="http://schemas.openxmlformats.org/drawingml/2006/table">
            <a:tbl>
              <a:tblPr/>
              <a:tblGrid>
                <a:gridCol w="4035098">
                  <a:extLst>
                    <a:ext uri="{9D8B030D-6E8A-4147-A177-3AD203B41FA5}">
                      <a16:colId xmlns:a16="http://schemas.microsoft.com/office/drawing/2014/main" val="20000"/>
                    </a:ext>
                  </a:extLst>
                </a:gridCol>
                <a:gridCol w="2195260">
                  <a:extLst>
                    <a:ext uri="{9D8B030D-6E8A-4147-A177-3AD203B41FA5}">
                      <a16:colId xmlns:a16="http://schemas.microsoft.com/office/drawing/2014/main" val="20001"/>
                    </a:ext>
                  </a:extLst>
                </a:gridCol>
                <a:gridCol w="2195260">
                  <a:extLst>
                    <a:ext uri="{9D8B030D-6E8A-4147-A177-3AD203B41FA5}">
                      <a16:colId xmlns:a16="http://schemas.microsoft.com/office/drawing/2014/main" val="20002"/>
                    </a:ext>
                  </a:extLst>
                </a:gridCol>
                <a:gridCol w="2195260">
                  <a:extLst>
                    <a:ext uri="{9D8B030D-6E8A-4147-A177-3AD203B41FA5}">
                      <a16:colId xmlns:a16="http://schemas.microsoft.com/office/drawing/2014/main" val="20003"/>
                    </a:ext>
                  </a:extLst>
                </a:gridCol>
                <a:gridCol w="2195260">
                  <a:extLst>
                    <a:ext uri="{9D8B030D-6E8A-4147-A177-3AD203B41FA5}">
                      <a16:colId xmlns:a16="http://schemas.microsoft.com/office/drawing/2014/main" val="20004"/>
                    </a:ext>
                  </a:extLst>
                </a:gridCol>
                <a:gridCol w="2195260">
                  <a:extLst>
                    <a:ext uri="{9D8B030D-6E8A-4147-A177-3AD203B41FA5}">
                      <a16:colId xmlns:a16="http://schemas.microsoft.com/office/drawing/2014/main" val="20005"/>
                    </a:ext>
                  </a:extLst>
                </a:gridCol>
              </a:tblGrid>
              <a:tr h="400050">
                <a:tc>
                  <a:txBody>
                    <a:bodyPr/>
                    <a:lstStyle/>
                    <a:p>
                      <a:pPr marL="0" algn="r" defTabSz="914400" rtl="0" eaLnBrk="1" fontAlgn="b" latinLnBrk="0" hangingPunct="1"/>
                      <a:r>
                        <a:rPr lang="es-PY" sz="2000" b="0" i="0" u="none" strike="noStrike" kern="1200" dirty="0">
                          <a:solidFill>
                            <a:srgbClr val="000000"/>
                          </a:solidFill>
                          <a:effectLst/>
                          <a:latin typeface="Calibri"/>
                          <a:ea typeface="+mn-ea"/>
                          <a:cs typeface="+mn-cs"/>
                        </a:rPr>
                        <a:t> </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marL="0" algn="ctr" defTabSz="914400" rtl="0" eaLnBrk="1" fontAlgn="b" latinLnBrk="0" hangingPunct="1"/>
                      <a:r>
                        <a:rPr lang="es-PY" sz="2800" b="0" i="0" u="none" strike="noStrike" kern="1200" dirty="0">
                          <a:solidFill>
                            <a:srgbClr val="000000"/>
                          </a:solidFill>
                          <a:effectLst/>
                          <a:latin typeface="Calibri"/>
                          <a:ea typeface="+mn-ea"/>
                          <a:cs typeface="+mn-cs"/>
                        </a:rPr>
                        <a:t>2017</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marL="0" algn="ctr" defTabSz="914400" rtl="0" eaLnBrk="1" fontAlgn="b" latinLnBrk="0" hangingPunct="1"/>
                      <a:r>
                        <a:rPr lang="es-PY" sz="2800" b="0" i="0" u="none" strike="noStrike" kern="1200" dirty="0">
                          <a:solidFill>
                            <a:srgbClr val="000000"/>
                          </a:solidFill>
                          <a:effectLst/>
                          <a:latin typeface="Calibri"/>
                          <a:ea typeface="+mn-ea"/>
                          <a:cs typeface="+mn-cs"/>
                        </a:rPr>
                        <a:t>2018</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marL="0" algn="ctr" defTabSz="914400" rtl="0" eaLnBrk="1" fontAlgn="b" latinLnBrk="0" hangingPunct="1"/>
                      <a:r>
                        <a:rPr lang="es-PY" sz="2800" b="0" i="0" u="none" strike="noStrike" kern="1200" dirty="0">
                          <a:solidFill>
                            <a:srgbClr val="000000"/>
                          </a:solidFill>
                          <a:effectLst/>
                          <a:latin typeface="Calibri"/>
                          <a:ea typeface="+mn-ea"/>
                          <a:cs typeface="+mn-cs"/>
                        </a:rPr>
                        <a:t>2019</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marL="0" algn="ctr" defTabSz="914400" rtl="0" eaLnBrk="1" fontAlgn="b" latinLnBrk="0" hangingPunct="1"/>
                      <a:r>
                        <a:rPr lang="es-PY" sz="2800" b="0" i="0" u="none" strike="noStrike" kern="1200" dirty="0">
                          <a:solidFill>
                            <a:srgbClr val="000000"/>
                          </a:solidFill>
                          <a:effectLst/>
                          <a:latin typeface="Calibri"/>
                          <a:ea typeface="+mn-ea"/>
                          <a:cs typeface="+mn-cs"/>
                        </a:rPr>
                        <a:t>2020</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marL="0" algn="ctr" defTabSz="914400" rtl="0" eaLnBrk="1" fontAlgn="b" latinLnBrk="0" hangingPunct="1"/>
                      <a:r>
                        <a:rPr lang="es-PY" sz="2800" b="0" i="0" u="none" strike="noStrike" kern="1200" dirty="0">
                          <a:solidFill>
                            <a:srgbClr val="000000"/>
                          </a:solidFill>
                          <a:effectLst/>
                          <a:latin typeface="Calibri"/>
                          <a:ea typeface="+mn-ea"/>
                          <a:cs typeface="+mn-cs"/>
                        </a:rPr>
                        <a:t>2021</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400050">
                <a:tc>
                  <a:txBody>
                    <a:bodyPr/>
                    <a:lstStyle/>
                    <a:p>
                      <a:pPr marL="0" algn="ctr" defTabSz="914400" rtl="0" eaLnBrk="1" fontAlgn="b" latinLnBrk="0" hangingPunct="1"/>
                      <a:r>
                        <a:rPr lang="es-PY" sz="2000" b="0" i="0" u="none" strike="noStrike" kern="1200" dirty="0">
                          <a:solidFill>
                            <a:srgbClr val="000000"/>
                          </a:solidFill>
                          <a:effectLst/>
                          <a:latin typeface="Calibri"/>
                          <a:ea typeface="+mn-ea"/>
                          <a:cs typeface="+mn-cs"/>
                        </a:rPr>
                        <a:t>Exportaciones del</a:t>
                      </a:r>
                      <a:r>
                        <a:rPr lang="es-PY" sz="2000" b="0" i="0" u="none" strike="noStrike" kern="1200" baseline="0" dirty="0">
                          <a:solidFill>
                            <a:srgbClr val="000000"/>
                          </a:solidFill>
                          <a:effectLst/>
                          <a:latin typeface="Calibri"/>
                          <a:ea typeface="+mn-ea"/>
                          <a:cs typeface="+mn-cs"/>
                        </a:rPr>
                        <a:t> Paraguay</a:t>
                      </a:r>
                      <a:endParaRPr lang="es-PY" sz="2000" b="0" i="0" u="none" strike="noStrike" kern="1200" dirty="0">
                        <a:solidFill>
                          <a:srgbClr val="000000"/>
                        </a:solidFill>
                        <a:effectLst/>
                        <a:latin typeface="Calibri"/>
                        <a:ea typeface="+mn-ea"/>
                        <a:cs typeface="+mn-cs"/>
                      </a:endParaRP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algn="ctr" defTabSz="914400" rtl="0" eaLnBrk="1" fontAlgn="b" latinLnBrk="0" hangingPunct="1"/>
                      <a:r>
                        <a:rPr lang="es-PY" sz="2000" b="0" i="0" u="none" strike="noStrike" kern="1200" dirty="0">
                          <a:solidFill>
                            <a:srgbClr val="000000"/>
                          </a:solidFill>
                          <a:effectLst/>
                          <a:latin typeface="+mn-lt"/>
                          <a:ea typeface="+mn-ea"/>
                          <a:cs typeface="+mn-cs"/>
                        </a:rPr>
                        <a:t>1.134.927.041</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algn="ctr" defTabSz="914400" rtl="0" eaLnBrk="1" fontAlgn="b" latinLnBrk="0" hangingPunct="1"/>
                      <a:r>
                        <a:rPr lang="es-PY" sz="2000" b="0" i="0" u="none" strike="noStrike" kern="1200" dirty="0">
                          <a:solidFill>
                            <a:srgbClr val="000000"/>
                          </a:solidFill>
                          <a:effectLst/>
                          <a:latin typeface="+mn-lt"/>
                          <a:ea typeface="+mn-ea"/>
                          <a:cs typeface="+mn-cs"/>
                        </a:rPr>
                        <a:t>2.176.039.839</a:t>
                      </a:r>
                      <a:endParaRPr lang="es-PY" sz="2000" b="0" i="0" u="none" strike="noStrike" kern="1200" dirty="0">
                        <a:solidFill>
                          <a:srgbClr val="000000"/>
                        </a:solidFill>
                        <a:effectLst/>
                        <a:latin typeface="Calibri"/>
                        <a:ea typeface="+mn-ea"/>
                        <a:cs typeface="+mn-cs"/>
                      </a:endParaRP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algn="ctr" defTabSz="914400" rtl="0" eaLnBrk="1" fontAlgn="b" latinLnBrk="0" hangingPunct="1"/>
                      <a:r>
                        <a:rPr lang="es-PY" sz="2000" b="0" i="0" u="none" strike="noStrike" kern="1200" dirty="0">
                          <a:solidFill>
                            <a:srgbClr val="000000"/>
                          </a:solidFill>
                          <a:effectLst/>
                          <a:latin typeface="+mn-lt"/>
                          <a:ea typeface="+mn-ea"/>
                          <a:cs typeface="+mn-cs"/>
                        </a:rPr>
                        <a:t>1.643.254.742</a:t>
                      </a:r>
                      <a:endParaRPr lang="es-PY" sz="2000" b="0" i="0" u="none" strike="noStrike" kern="1200" dirty="0">
                        <a:solidFill>
                          <a:srgbClr val="000000"/>
                        </a:solidFill>
                        <a:effectLst/>
                        <a:latin typeface="Calibri"/>
                        <a:ea typeface="+mn-ea"/>
                        <a:cs typeface="+mn-cs"/>
                      </a:endParaRP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algn="ctr" defTabSz="914400" rtl="0" eaLnBrk="1" fontAlgn="b" latinLnBrk="0" hangingPunct="1"/>
                      <a:r>
                        <a:rPr lang="es-PY" sz="2000" b="0" i="0" u="none" strike="noStrike" kern="1200" dirty="0">
                          <a:solidFill>
                            <a:srgbClr val="000000"/>
                          </a:solidFill>
                          <a:effectLst/>
                          <a:latin typeface="+mn-lt"/>
                          <a:ea typeface="+mn-ea"/>
                          <a:cs typeface="+mn-cs"/>
                        </a:rPr>
                        <a:t>2.123.275.447</a:t>
                      </a:r>
                      <a:endParaRPr lang="es-PY" sz="2000" b="0" i="0" u="none" strike="noStrike" kern="1200" dirty="0">
                        <a:solidFill>
                          <a:srgbClr val="000000"/>
                        </a:solidFill>
                        <a:effectLst/>
                        <a:latin typeface="Calibri"/>
                        <a:ea typeface="+mn-ea"/>
                        <a:cs typeface="+mn-cs"/>
                      </a:endParaRP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algn="ctr" defTabSz="914400" rtl="0" eaLnBrk="1" fontAlgn="b" latinLnBrk="0" hangingPunct="1"/>
                      <a:r>
                        <a:rPr lang="es-PY" sz="2000" b="0" i="0" u="none" strike="noStrike" kern="1200" dirty="0">
                          <a:solidFill>
                            <a:srgbClr val="000000"/>
                          </a:solidFill>
                          <a:effectLst/>
                          <a:latin typeface="+mn-lt"/>
                          <a:ea typeface="+mn-ea"/>
                          <a:cs typeface="+mn-cs"/>
                        </a:rPr>
                        <a:t>2.639.349.948</a:t>
                      </a:r>
                      <a:endParaRPr lang="es-PY" sz="2000" b="0" i="0" u="none" strike="noStrike" kern="1200" dirty="0">
                        <a:solidFill>
                          <a:srgbClr val="000000"/>
                        </a:solidFill>
                        <a:effectLst/>
                        <a:latin typeface="Calibri"/>
                        <a:ea typeface="+mn-ea"/>
                        <a:cs typeface="+mn-cs"/>
                      </a:endParaRP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400050">
                <a:tc>
                  <a:txBody>
                    <a:bodyPr/>
                    <a:lstStyle/>
                    <a:p>
                      <a:pPr marL="0" algn="ctr" defTabSz="914400" rtl="0" eaLnBrk="1" fontAlgn="b" latinLnBrk="0" hangingPunct="1"/>
                      <a:r>
                        <a:rPr lang="es-PY" sz="2000" b="0" i="0" u="none" strike="noStrike" kern="1200" dirty="0">
                          <a:solidFill>
                            <a:srgbClr val="000000"/>
                          </a:solidFill>
                          <a:effectLst/>
                          <a:latin typeface="Calibri"/>
                          <a:ea typeface="+mn-ea"/>
                          <a:cs typeface="+mn-cs"/>
                        </a:rPr>
                        <a:t>Importaciones del Paraguay</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algn="ctr" defTabSz="914400" rtl="0" eaLnBrk="1" fontAlgn="b" latinLnBrk="0" hangingPunct="1"/>
                      <a:r>
                        <a:rPr lang="es-PY" sz="2000" b="0" i="0" u="none" strike="noStrike" kern="1200" dirty="0">
                          <a:solidFill>
                            <a:srgbClr val="000000"/>
                          </a:solidFill>
                          <a:effectLst/>
                          <a:latin typeface="+mn-lt"/>
                          <a:ea typeface="+mn-ea"/>
                          <a:cs typeface="+mn-cs"/>
                        </a:rPr>
                        <a:t>1.128.708.685</a:t>
                      </a:r>
                      <a:endParaRPr lang="es-PY" sz="2000" b="0" i="0" u="none" strike="noStrike" kern="1200" dirty="0">
                        <a:solidFill>
                          <a:srgbClr val="000000"/>
                        </a:solidFill>
                        <a:effectLst/>
                        <a:latin typeface="Calibri"/>
                        <a:ea typeface="+mn-ea"/>
                        <a:cs typeface="+mn-cs"/>
                      </a:endParaRP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algn="ctr" defTabSz="914400" rtl="0" eaLnBrk="1" fontAlgn="b" latinLnBrk="0" hangingPunct="1"/>
                      <a:r>
                        <a:rPr lang="es-PY" sz="2000" b="0" i="0" u="none" strike="noStrike" kern="1200" dirty="0">
                          <a:solidFill>
                            <a:srgbClr val="000000"/>
                          </a:solidFill>
                          <a:effectLst/>
                          <a:latin typeface="+mn-lt"/>
                          <a:ea typeface="+mn-ea"/>
                          <a:cs typeface="+mn-cs"/>
                        </a:rPr>
                        <a:t>1.238.197.208</a:t>
                      </a:r>
                      <a:endParaRPr lang="es-PY" sz="2000" b="0" i="0" u="none" strike="noStrike" kern="1200" dirty="0">
                        <a:solidFill>
                          <a:srgbClr val="000000"/>
                        </a:solidFill>
                        <a:effectLst/>
                        <a:latin typeface="Calibri"/>
                        <a:ea typeface="+mn-ea"/>
                        <a:cs typeface="+mn-cs"/>
                      </a:endParaRP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algn="ctr" defTabSz="914400" rtl="0" eaLnBrk="1" fontAlgn="b" latinLnBrk="0" hangingPunct="1"/>
                      <a:r>
                        <a:rPr lang="es-PY" sz="2000" b="0" i="0" u="none" strike="noStrike" kern="1200" dirty="0">
                          <a:solidFill>
                            <a:srgbClr val="000000"/>
                          </a:solidFill>
                          <a:effectLst/>
                          <a:latin typeface="+mn-lt"/>
                          <a:ea typeface="+mn-ea"/>
                          <a:cs typeface="+mn-cs"/>
                        </a:rPr>
                        <a:t>1.035.967.933</a:t>
                      </a:r>
                      <a:endParaRPr lang="es-PY" sz="2000" b="0" i="0" u="none" strike="noStrike" kern="1200" dirty="0">
                        <a:solidFill>
                          <a:srgbClr val="000000"/>
                        </a:solidFill>
                        <a:effectLst/>
                        <a:latin typeface="Calibri"/>
                        <a:ea typeface="+mn-ea"/>
                        <a:cs typeface="+mn-cs"/>
                      </a:endParaRP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algn="ctr" defTabSz="914400" rtl="0" eaLnBrk="1" fontAlgn="b" latinLnBrk="0" hangingPunct="1"/>
                      <a:r>
                        <a:rPr lang="es-PY" sz="2000" b="0" i="0" u="none" strike="noStrike" kern="1200" dirty="0">
                          <a:solidFill>
                            <a:srgbClr val="000000"/>
                          </a:solidFill>
                          <a:effectLst/>
                          <a:latin typeface="+mn-lt"/>
                          <a:ea typeface="+mn-ea"/>
                          <a:cs typeface="+mn-cs"/>
                        </a:rPr>
                        <a:t>861.654.135</a:t>
                      </a:r>
                      <a:endParaRPr lang="es-PY" sz="2000" b="0" i="0" u="none" strike="noStrike" kern="1200" dirty="0">
                        <a:solidFill>
                          <a:srgbClr val="000000"/>
                        </a:solidFill>
                        <a:effectLst/>
                        <a:latin typeface="Calibri"/>
                        <a:ea typeface="+mn-ea"/>
                        <a:cs typeface="+mn-cs"/>
                      </a:endParaRP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algn="ctr" defTabSz="914400" rtl="0" eaLnBrk="1" fontAlgn="b" latinLnBrk="0" hangingPunct="1"/>
                      <a:r>
                        <a:rPr lang="es-PY" sz="2000" b="0" i="0" u="none" strike="noStrike" kern="1200" dirty="0">
                          <a:solidFill>
                            <a:srgbClr val="000000"/>
                          </a:solidFill>
                          <a:effectLst/>
                          <a:latin typeface="+mn-lt"/>
                          <a:ea typeface="+mn-ea"/>
                          <a:cs typeface="+mn-cs"/>
                        </a:rPr>
                        <a:t>1.225.413822</a:t>
                      </a:r>
                      <a:endParaRPr lang="es-PY" sz="2000" b="0" i="0" u="none" strike="noStrike" kern="1200" dirty="0">
                        <a:solidFill>
                          <a:srgbClr val="000000"/>
                        </a:solidFill>
                        <a:effectLst/>
                        <a:latin typeface="Calibri"/>
                        <a:ea typeface="+mn-ea"/>
                        <a:cs typeface="+mn-cs"/>
                      </a:endParaRP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400050">
                <a:tc>
                  <a:txBody>
                    <a:bodyPr/>
                    <a:lstStyle/>
                    <a:p>
                      <a:pPr marL="0" algn="ctr" defTabSz="914400" rtl="0" eaLnBrk="1" fontAlgn="b" latinLnBrk="0" hangingPunct="1"/>
                      <a:r>
                        <a:rPr lang="es-PY" sz="2000" b="1" i="0" u="none" strike="noStrike" kern="1200" dirty="0">
                          <a:solidFill>
                            <a:srgbClr val="000000"/>
                          </a:solidFill>
                          <a:effectLst/>
                          <a:latin typeface="Calibri"/>
                          <a:ea typeface="+mn-ea"/>
                          <a:cs typeface="+mn-cs"/>
                        </a:rPr>
                        <a:t>Saldo</a:t>
                      </a: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algn="ctr" defTabSz="914400" rtl="0" eaLnBrk="1" fontAlgn="b" latinLnBrk="0" hangingPunct="1"/>
                      <a:r>
                        <a:rPr lang="es-PY" sz="2000" b="1" i="0" u="none" strike="noStrike" kern="1200" dirty="0">
                          <a:solidFill>
                            <a:srgbClr val="000000"/>
                          </a:solidFill>
                          <a:effectLst/>
                          <a:latin typeface="+mn-lt"/>
                          <a:ea typeface="+mn-ea"/>
                          <a:cs typeface="+mn-cs"/>
                        </a:rPr>
                        <a:t>6.218.356</a:t>
                      </a:r>
                      <a:endParaRPr lang="es-PY" sz="2000" b="1" i="0" u="none" strike="noStrike" kern="1200" dirty="0">
                        <a:solidFill>
                          <a:srgbClr val="000000"/>
                        </a:solidFill>
                        <a:effectLst/>
                        <a:latin typeface="Calibri"/>
                        <a:ea typeface="+mn-ea"/>
                        <a:cs typeface="+mn-cs"/>
                      </a:endParaRP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algn="ctr" defTabSz="914400" rtl="0" eaLnBrk="1" fontAlgn="b" latinLnBrk="0" hangingPunct="1"/>
                      <a:r>
                        <a:rPr lang="es-PY" sz="2000" b="1" i="0" u="none" strike="noStrike" kern="1200" dirty="0">
                          <a:solidFill>
                            <a:srgbClr val="000000"/>
                          </a:solidFill>
                          <a:effectLst/>
                          <a:latin typeface="+mn-lt"/>
                          <a:ea typeface="+mn-ea"/>
                          <a:cs typeface="+mn-cs"/>
                        </a:rPr>
                        <a:t>937.842.631</a:t>
                      </a:r>
                      <a:endParaRPr lang="es-PY" sz="2000" b="1" i="0" u="none" strike="noStrike" kern="1200" dirty="0">
                        <a:solidFill>
                          <a:srgbClr val="000000"/>
                        </a:solidFill>
                        <a:effectLst/>
                        <a:latin typeface="Calibri"/>
                        <a:ea typeface="+mn-ea"/>
                        <a:cs typeface="+mn-cs"/>
                      </a:endParaRP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algn="ctr" defTabSz="914400" rtl="0" eaLnBrk="1" fontAlgn="b" latinLnBrk="0" hangingPunct="1"/>
                      <a:r>
                        <a:rPr lang="es-PY" sz="2000" b="1" i="0" u="none" strike="noStrike" kern="1200" dirty="0">
                          <a:solidFill>
                            <a:srgbClr val="000000"/>
                          </a:solidFill>
                          <a:effectLst/>
                          <a:latin typeface="+mn-lt"/>
                          <a:ea typeface="+mn-ea"/>
                          <a:cs typeface="+mn-cs"/>
                        </a:rPr>
                        <a:t>607.286.809</a:t>
                      </a:r>
                      <a:endParaRPr lang="es-PY" sz="2000" b="1" i="0" u="none" strike="noStrike" kern="1200" dirty="0">
                        <a:solidFill>
                          <a:srgbClr val="000000"/>
                        </a:solidFill>
                        <a:effectLst/>
                        <a:latin typeface="Calibri"/>
                        <a:ea typeface="+mn-ea"/>
                        <a:cs typeface="+mn-cs"/>
                      </a:endParaRP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algn="ctr" defTabSz="914400" rtl="0" eaLnBrk="1" fontAlgn="b" latinLnBrk="0" hangingPunct="1"/>
                      <a:r>
                        <a:rPr lang="es-PY" sz="2000" b="1" i="0" u="none" strike="noStrike" kern="1200" dirty="0">
                          <a:solidFill>
                            <a:srgbClr val="000000"/>
                          </a:solidFill>
                          <a:effectLst/>
                          <a:latin typeface="+mn-lt"/>
                          <a:ea typeface="+mn-ea"/>
                          <a:cs typeface="+mn-cs"/>
                        </a:rPr>
                        <a:t>1.261.621.312</a:t>
                      </a:r>
                      <a:endParaRPr lang="es-PY" sz="2000" b="1" i="0" u="none" strike="noStrike" kern="1200" dirty="0">
                        <a:solidFill>
                          <a:srgbClr val="000000"/>
                        </a:solidFill>
                        <a:effectLst/>
                        <a:latin typeface="Calibri"/>
                        <a:ea typeface="+mn-ea"/>
                        <a:cs typeface="+mn-cs"/>
                      </a:endParaRP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algn="ctr" defTabSz="914400" rtl="0" eaLnBrk="1" fontAlgn="b" latinLnBrk="0" hangingPunct="1"/>
                      <a:r>
                        <a:rPr lang="es-PY" sz="2000" b="1" i="0" u="none" strike="noStrike" kern="1200" dirty="0">
                          <a:solidFill>
                            <a:srgbClr val="000000"/>
                          </a:solidFill>
                          <a:effectLst/>
                          <a:latin typeface="+mn-lt"/>
                          <a:ea typeface="+mn-ea"/>
                          <a:cs typeface="+mn-cs"/>
                        </a:rPr>
                        <a:t>1.413.936.126</a:t>
                      </a:r>
                      <a:endParaRPr lang="es-PY" sz="2000" b="1" i="0" u="none" strike="noStrike" kern="1200" dirty="0">
                        <a:solidFill>
                          <a:srgbClr val="000000"/>
                        </a:solidFill>
                        <a:effectLst/>
                        <a:latin typeface="Calibri"/>
                        <a:ea typeface="+mn-ea"/>
                        <a:cs typeface="+mn-cs"/>
                      </a:endParaRPr>
                    </a:p>
                  </a:txBody>
                  <a:tcPr marL="8596" marR="8596" marT="85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3"/>
                  </a:ext>
                </a:extLst>
              </a:tr>
            </a:tbl>
          </a:graphicData>
        </a:graphic>
      </p:graphicFrame>
      <p:grpSp>
        <p:nvGrpSpPr>
          <p:cNvPr id="21" name="Grupo 20"/>
          <p:cNvGrpSpPr/>
          <p:nvPr/>
        </p:nvGrpSpPr>
        <p:grpSpPr>
          <a:xfrm>
            <a:off x="645134" y="500079"/>
            <a:ext cx="17642866" cy="9670600"/>
            <a:chOff x="645134" y="500079"/>
            <a:chExt cx="17642866" cy="9670600"/>
          </a:xfrm>
        </p:grpSpPr>
        <p:grpSp>
          <p:nvGrpSpPr>
            <p:cNvPr id="22" name="Grupo 21"/>
            <p:cNvGrpSpPr/>
            <p:nvPr/>
          </p:nvGrpSpPr>
          <p:grpSpPr>
            <a:xfrm>
              <a:off x="645134" y="500079"/>
              <a:ext cx="16799979" cy="9670600"/>
              <a:chOff x="645134" y="500079"/>
              <a:chExt cx="16799979" cy="9670600"/>
            </a:xfrm>
          </p:grpSpPr>
          <p:grpSp>
            <p:nvGrpSpPr>
              <p:cNvPr id="27" name="Grupo 26">
                <a:extLst>
                  <a:ext uri="{FF2B5EF4-FFF2-40B4-BE49-F238E27FC236}">
                    <a16:creationId xmlns:a16="http://schemas.microsoft.com/office/drawing/2014/main" id="{2D258C9F-0327-4BDF-B41D-7861A5054854}"/>
                  </a:ext>
                </a:extLst>
              </p:cNvPr>
              <p:cNvGrpSpPr/>
              <p:nvPr/>
            </p:nvGrpSpPr>
            <p:grpSpPr>
              <a:xfrm>
                <a:off x="645134" y="500079"/>
                <a:ext cx="16799979" cy="9021117"/>
                <a:chOff x="596284" y="333386"/>
                <a:chExt cx="8667459" cy="6014078"/>
              </a:xfrm>
            </p:grpSpPr>
            <p:pic>
              <p:nvPicPr>
                <p:cNvPr id="32" name="13 Imagen">
                  <a:extLst>
                    <a:ext uri="{FF2B5EF4-FFF2-40B4-BE49-F238E27FC236}">
                      <a16:creationId xmlns:a16="http://schemas.microsoft.com/office/drawing/2014/main" id="{962FCF28-7A17-46A2-8D65-4C163C1B344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62611" y="333386"/>
                  <a:ext cx="334805" cy="337550"/>
                </a:xfrm>
                <a:prstGeom prst="rect">
                  <a:avLst/>
                </a:prstGeom>
              </p:spPr>
            </p:pic>
            <p:cxnSp>
              <p:nvCxnSpPr>
                <p:cNvPr id="33" name="14 Conector recto">
                  <a:extLst>
                    <a:ext uri="{FF2B5EF4-FFF2-40B4-BE49-F238E27FC236}">
                      <a16:creationId xmlns:a16="http://schemas.microsoft.com/office/drawing/2014/main" id="{FA3DE0B7-1EC5-49AE-BEB5-167674D520E9}"/>
                    </a:ext>
                  </a:extLst>
                </p:cNvPr>
                <p:cNvCxnSpPr/>
                <p:nvPr/>
              </p:nvCxnSpPr>
              <p:spPr>
                <a:xfrm>
                  <a:off x="596284"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4" name="15 Conector recto">
                  <a:extLst>
                    <a:ext uri="{FF2B5EF4-FFF2-40B4-BE49-F238E27FC236}">
                      <a16:creationId xmlns:a16="http://schemas.microsoft.com/office/drawing/2014/main" id="{35C61703-FDF4-4C4F-AC1A-7A1D0B8FBEFF}"/>
                    </a:ext>
                  </a:extLst>
                </p:cNvPr>
                <p:cNvCxnSpPr/>
                <p:nvPr/>
              </p:nvCxnSpPr>
              <p:spPr>
                <a:xfrm>
                  <a:off x="5309798"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5" name="2 Conector recto">
                  <a:extLst>
                    <a:ext uri="{FF2B5EF4-FFF2-40B4-BE49-F238E27FC236}">
                      <a16:creationId xmlns:a16="http://schemas.microsoft.com/office/drawing/2014/main" id="{DA7B4D85-6645-4134-839D-2A67A311C103}"/>
                    </a:ext>
                  </a:extLst>
                </p:cNvPr>
                <p:cNvCxnSpPr/>
                <p:nvPr/>
              </p:nvCxnSpPr>
              <p:spPr>
                <a:xfrm>
                  <a:off x="596284" y="6347464"/>
                  <a:ext cx="3702333"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28" name="Grupo 27"/>
              <p:cNvGrpSpPr/>
              <p:nvPr/>
            </p:nvGrpSpPr>
            <p:grpSpPr>
              <a:xfrm>
                <a:off x="10462445" y="9334606"/>
                <a:ext cx="6982668" cy="836073"/>
                <a:chOff x="4536312" y="6063207"/>
                <a:chExt cx="4655112" cy="557382"/>
              </a:xfrm>
            </p:grpSpPr>
            <p:pic>
              <p:nvPicPr>
                <p:cNvPr id="29" name="16 Imagen">
                  <a:extLst>
                    <a:ext uri="{FF2B5EF4-FFF2-40B4-BE49-F238E27FC236}">
                      <a16:creationId xmlns:a16="http://schemas.microsoft.com/office/drawing/2014/main" id="{A644E89A-4776-4CB1-A081-F57F997768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26647" y="6163450"/>
                  <a:ext cx="1386483" cy="356895"/>
                </a:xfrm>
                <a:prstGeom prst="rect">
                  <a:avLst/>
                </a:prstGeom>
              </p:spPr>
            </p:pic>
            <p:pic>
              <p:nvPicPr>
                <p:cNvPr id="30" name="17 Imagen">
                  <a:extLst>
                    <a:ext uri="{FF2B5EF4-FFF2-40B4-BE49-F238E27FC236}">
                      <a16:creationId xmlns:a16="http://schemas.microsoft.com/office/drawing/2014/main" id="{78DF6C23-4999-4BA4-94A0-61406E9E51A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76981" y="6063207"/>
                  <a:ext cx="1014443" cy="557382"/>
                </a:xfrm>
                <a:prstGeom prst="rect">
                  <a:avLst/>
                </a:prstGeom>
              </p:spPr>
            </p:pic>
            <p:pic>
              <p:nvPicPr>
                <p:cNvPr id="31" name="Picture 2" descr="\\nasa\Archivos\DCEI Dir de Com Ext e Inversiones\2018\Logos MRE\M_Relaciones_Exteriores-0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36312" y="6144272"/>
                  <a:ext cx="1144800" cy="427640"/>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23" name="9 Grupo">
              <a:extLst>
                <a:ext uri="{FF2B5EF4-FFF2-40B4-BE49-F238E27FC236}">
                  <a16:creationId xmlns:a16="http://schemas.microsoft.com/office/drawing/2014/main" id="{52238E3C-97C5-474F-BDC1-F1D7D24A7625}"/>
                </a:ext>
              </a:extLst>
            </p:cNvPr>
            <p:cNvGrpSpPr/>
            <p:nvPr/>
          </p:nvGrpSpPr>
          <p:grpSpPr>
            <a:xfrm>
              <a:off x="18029061" y="4533900"/>
              <a:ext cx="258939" cy="871211"/>
              <a:chOff x="9734147" y="2282639"/>
              <a:chExt cx="159347" cy="497427"/>
            </a:xfrm>
          </p:grpSpPr>
          <p:sp>
            <p:nvSpPr>
              <p:cNvPr id="24" name="6 Rectángulo">
                <a:extLst>
                  <a:ext uri="{FF2B5EF4-FFF2-40B4-BE49-F238E27FC236}">
                    <a16:creationId xmlns:a16="http://schemas.microsoft.com/office/drawing/2014/main" id="{42111502-CDEA-4A89-AC95-9FBA987EA048}"/>
                  </a:ext>
                </a:extLst>
              </p:cNvPr>
              <p:cNvSpPr/>
              <p:nvPr/>
            </p:nvSpPr>
            <p:spPr>
              <a:xfrm>
                <a:off x="9734147" y="2282639"/>
                <a:ext cx="159347" cy="16607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sz="2700" dirty="0">
                  <a:solidFill>
                    <a:prstClr val="white"/>
                  </a:solidFill>
                </a:endParaRPr>
              </a:p>
            </p:txBody>
          </p:sp>
          <p:sp>
            <p:nvSpPr>
              <p:cNvPr id="25" name="7 Rectángulo">
                <a:extLst>
                  <a:ext uri="{FF2B5EF4-FFF2-40B4-BE49-F238E27FC236}">
                    <a16:creationId xmlns:a16="http://schemas.microsoft.com/office/drawing/2014/main" id="{5CE564C3-5E82-4C39-88B0-5C46FF7F18DA}"/>
                  </a:ext>
                </a:extLst>
              </p:cNvPr>
              <p:cNvSpPr/>
              <p:nvPr/>
            </p:nvSpPr>
            <p:spPr>
              <a:xfrm>
                <a:off x="9734147" y="2448710"/>
                <a:ext cx="159347" cy="166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sz="2700" dirty="0">
                  <a:solidFill>
                    <a:prstClr val="white"/>
                  </a:solidFill>
                </a:endParaRPr>
              </a:p>
            </p:txBody>
          </p:sp>
          <p:sp>
            <p:nvSpPr>
              <p:cNvPr id="26" name="8 Rectángulo">
                <a:extLst>
                  <a:ext uri="{FF2B5EF4-FFF2-40B4-BE49-F238E27FC236}">
                    <a16:creationId xmlns:a16="http://schemas.microsoft.com/office/drawing/2014/main" id="{AFC814CB-05CF-4CF0-8611-1C20E4BE0753}"/>
                  </a:ext>
                </a:extLst>
              </p:cNvPr>
              <p:cNvSpPr/>
              <p:nvPr/>
            </p:nvSpPr>
            <p:spPr>
              <a:xfrm>
                <a:off x="9734147" y="2613995"/>
                <a:ext cx="159347" cy="166071"/>
              </a:xfrm>
              <a:prstGeom prst="rect">
                <a:avLst/>
              </a:prstGeom>
              <a:solidFill>
                <a:srgbClr val="263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sz="2700" dirty="0">
                  <a:solidFill>
                    <a:prstClr val="white"/>
                  </a:solidFill>
                </a:endParaRPr>
              </a:p>
            </p:txBody>
          </p:sp>
        </p:grpSp>
      </p:grpSp>
      <p:sp>
        <p:nvSpPr>
          <p:cNvPr id="3" name="CuadroTexto 2"/>
          <p:cNvSpPr txBox="1"/>
          <p:nvPr/>
        </p:nvSpPr>
        <p:spPr>
          <a:xfrm>
            <a:off x="914400" y="9132052"/>
            <a:ext cx="2209800" cy="369332"/>
          </a:xfrm>
          <a:prstGeom prst="rect">
            <a:avLst/>
          </a:prstGeom>
          <a:noFill/>
        </p:spPr>
        <p:txBody>
          <a:bodyPr wrap="square" rtlCol="0">
            <a:spAutoFit/>
          </a:bodyPr>
          <a:lstStyle/>
          <a:p>
            <a:r>
              <a:rPr lang="es-MX" dirty="0">
                <a:solidFill>
                  <a:prstClr val="black"/>
                </a:solidFill>
              </a:rPr>
              <a:t>Fuente: BCP</a:t>
            </a:r>
          </a:p>
        </p:txBody>
      </p:sp>
      <p:graphicFrame>
        <p:nvGraphicFramePr>
          <p:cNvPr id="36" name="1 Gráfico">
            <a:extLst>
              <a:ext uri="{FF2B5EF4-FFF2-40B4-BE49-F238E27FC236}">
                <a16:creationId xmlns:a16="http://schemas.microsoft.com/office/drawing/2014/main" id="{00000000-0008-0000-0400-000002000000}"/>
              </a:ext>
            </a:extLst>
          </p:cNvPr>
          <p:cNvGraphicFramePr>
            <a:graphicFrameLocks/>
          </p:cNvGraphicFramePr>
          <p:nvPr>
            <p:extLst>
              <p:ext uri="{D42A27DB-BD31-4B8C-83A1-F6EECF244321}">
                <p14:modId xmlns:p14="http://schemas.microsoft.com/office/powerpoint/2010/main" val="1286356094"/>
              </p:ext>
            </p:extLst>
          </p:nvPr>
        </p:nvGraphicFramePr>
        <p:xfrm>
          <a:off x="1510806" y="4305300"/>
          <a:ext cx="8229600" cy="5303304"/>
        </p:xfrm>
        <a:graphic>
          <a:graphicData uri="http://schemas.openxmlformats.org/drawingml/2006/chart">
            <c:chart xmlns:c="http://schemas.openxmlformats.org/drawingml/2006/chart" xmlns:r="http://schemas.openxmlformats.org/officeDocument/2006/relationships" r:id="rId6"/>
          </a:graphicData>
        </a:graphic>
      </p:graphicFrame>
      <p:sp>
        <p:nvSpPr>
          <p:cNvPr id="37" name="8 Rectángulo"/>
          <p:cNvSpPr/>
          <p:nvPr/>
        </p:nvSpPr>
        <p:spPr>
          <a:xfrm>
            <a:off x="10641383" y="4305300"/>
            <a:ext cx="5943600" cy="2554545"/>
          </a:xfrm>
          <a:prstGeom prst="rect">
            <a:avLst/>
          </a:prstGeom>
        </p:spPr>
        <p:txBody>
          <a:bodyPr wrap="square">
            <a:spAutoFit/>
          </a:bodyPr>
          <a:lstStyle/>
          <a:p>
            <a:pPr lvl="0"/>
            <a:r>
              <a:rPr lang="es-PY" sz="2000" b="1" u="sng" dirty="0">
                <a:solidFill>
                  <a:schemeClr val="tx2">
                    <a:lumMod val="75000"/>
                  </a:schemeClr>
                </a:solidFill>
                <a:latin typeface="Oswald Bold" panose="020B0604020202020204" charset="0"/>
              </a:rPr>
              <a:t>Exportaciones</a:t>
            </a:r>
            <a:endParaRPr lang="es-PY" sz="2000" dirty="0">
              <a:solidFill>
                <a:schemeClr val="tx2">
                  <a:lumMod val="75000"/>
                </a:schemeClr>
              </a:solidFill>
              <a:latin typeface="Oswald Bold" panose="020B0604020202020204" charset="0"/>
            </a:endParaRPr>
          </a:p>
          <a:p>
            <a:r>
              <a:rPr lang="es-PY" sz="2000" dirty="0">
                <a:latin typeface="Arial Narrow" panose="020B0606020202030204" pitchFamily="34" charset="0"/>
              </a:rPr>
              <a:t>Año 2021: 2.639 millones de US$ </a:t>
            </a:r>
          </a:p>
          <a:p>
            <a:r>
              <a:rPr lang="es-PY" sz="2000" dirty="0">
                <a:latin typeface="Arial Narrow" panose="020B0606020202030204" pitchFamily="34" charset="0"/>
              </a:rPr>
              <a:t>Año 2020: 2.123 millones de US$ </a:t>
            </a:r>
          </a:p>
          <a:p>
            <a:r>
              <a:rPr lang="es-PY" sz="2000" dirty="0">
                <a:latin typeface="Arial Narrow" panose="020B0606020202030204" pitchFamily="34" charset="0"/>
              </a:rPr>
              <a:t>Aumento del  10,76% en las exportaciones con respecto al año anterior</a:t>
            </a:r>
          </a:p>
          <a:p>
            <a:r>
              <a:rPr lang="es-PY" sz="2000" dirty="0">
                <a:latin typeface="Arial Narrow" panose="020B0606020202030204" pitchFamily="34" charset="0"/>
              </a:rPr>
              <a:t>Ranking de posición desde el origen de las exportaciones año 2021: 2</a:t>
            </a:r>
          </a:p>
          <a:p>
            <a:endParaRPr lang="es-PY" sz="2000" dirty="0">
              <a:latin typeface="Arial Narrow" panose="020B0606020202030204" pitchFamily="34" charset="0"/>
            </a:endParaRPr>
          </a:p>
        </p:txBody>
      </p:sp>
      <p:sp>
        <p:nvSpPr>
          <p:cNvPr id="38" name="9 Rectángulo"/>
          <p:cNvSpPr/>
          <p:nvPr/>
        </p:nvSpPr>
        <p:spPr>
          <a:xfrm>
            <a:off x="10626143" y="6432094"/>
            <a:ext cx="5791200" cy="2554545"/>
          </a:xfrm>
          <a:prstGeom prst="rect">
            <a:avLst/>
          </a:prstGeom>
        </p:spPr>
        <p:txBody>
          <a:bodyPr wrap="square">
            <a:spAutoFit/>
          </a:bodyPr>
          <a:lstStyle/>
          <a:p>
            <a:r>
              <a:rPr lang="es-PY" sz="2000" dirty="0">
                <a:latin typeface="Oswald Bold" panose="020B0604020202020204" charset="0"/>
              </a:rPr>
              <a:t> </a:t>
            </a:r>
          </a:p>
          <a:p>
            <a:pPr lvl="0"/>
            <a:r>
              <a:rPr lang="es-PY" sz="2000" b="1" u="sng" dirty="0">
                <a:solidFill>
                  <a:schemeClr val="tx2">
                    <a:lumMod val="75000"/>
                  </a:schemeClr>
                </a:solidFill>
                <a:latin typeface="Oswald Bold" panose="020B0604020202020204" charset="0"/>
              </a:rPr>
              <a:t>Importaciones</a:t>
            </a:r>
            <a:endParaRPr lang="es-PY" sz="2000" dirty="0">
              <a:solidFill>
                <a:schemeClr val="tx2">
                  <a:lumMod val="75000"/>
                </a:schemeClr>
              </a:solidFill>
              <a:latin typeface="Oswald Bold" panose="020B0604020202020204" charset="0"/>
            </a:endParaRPr>
          </a:p>
          <a:p>
            <a:r>
              <a:rPr lang="es-PY" sz="2000" dirty="0">
                <a:latin typeface="Arial Narrow" panose="020B0606020202030204" pitchFamily="34" charset="0"/>
              </a:rPr>
              <a:t>Año 2021: 1.225 millones de US$ </a:t>
            </a:r>
          </a:p>
          <a:p>
            <a:r>
              <a:rPr lang="es-PY" sz="2000" dirty="0">
                <a:latin typeface="Arial Narrow" panose="020B0606020202030204" pitchFamily="34" charset="0"/>
              </a:rPr>
              <a:t>Año 2020: 861 millones de US$ </a:t>
            </a:r>
          </a:p>
          <a:p>
            <a:r>
              <a:rPr lang="es-PY" sz="2000" dirty="0">
                <a:latin typeface="Arial Narrow" panose="020B0606020202030204" pitchFamily="34" charset="0"/>
              </a:rPr>
              <a:t>Aumento del  29.71% en las importaciones con respecto al año anterior</a:t>
            </a:r>
          </a:p>
          <a:p>
            <a:r>
              <a:rPr lang="es-PY" sz="2000" dirty="0">
                <a:latin typeface="Arial Narrow" panose="020B0606020202030204" pitchFamily="34" charset="0"/>
              </a:rPr>
              <a:t>Ranking de posición desde el origen de las importaciones año 2021: 3</a:t>
            </a:r>
          </a:p>
        </p:txBody>
      </p:sp>
    </p:spTree>
    <p:extLst>
      <p:ext uri="{BB962C8B-B14F-4D97-AF65-F5344CB8AC3E}">
        <p14:creationId xmlns:p14="http://schemas.microsoft.com/office/powerpoint/2010/main" val="3156622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9 Grupo">
            <a:extLst>
              <a:ext uri="{FF2B5EF4-FFF2-40B4-BE49-F238E27FC236}">
                <a16:creationId xmlns:a16="http://schemas.microsoft.com/office/drawing/2014/main" id="{52238E3C-97C5-474F-BDC1-F1D7D24A7625}"/>
              </a:ext>
            </a:extLst>
          </p:cNvPr>
          <p:cNvGrpSpPr/>
          <p:nvPr/>
        </p:nvGrpSpPr>
        <p:grpSpPr>
          <a:xfrm>
            <a:off x="18029061" y="4533900"/>
            <a:ext cx="258939" cy="871211"/>
            <a:chOff x="9734147" y="2282639"/>
            <a:chExt cx="159347" cy="497427"/>
          </a:xfrm>
        </p:grpSpPr>
        <p:sp>
          <p:nvSpPr>
            <p:cNvPr id="48" name="6 Rectángulo">
              <a:extLst>
                <a:ext uri="{FF2B5EF4-FFF2-40B4-BE49-F238E27FC236}">
                  <a16:creationId xmlns:a16="http://schemas.microsoft.com/office/drawing/2014/main" id="{42111502-CDEA-4A89-AC95-9FBA987EA048}"/>
                </a:ext>
              </a:extLst>
            </p:cNvPr>
            <p:cNvSpPr/>
            <p:nvPr/>
          </p:nvSpPr>
          <p:spPr>
            <a:xfrm>
              <a:off x="9734147" y="2282639"/>
              <a:ext cx="159347" cy="16607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sz="2700"/>
            </a:p>
          </p:txBody>
        </p:sp>
        <p:sp>
          <p:nvSpPr>
            <p:cNvPr id="49" name="7 Rectángulo">
              <a:extLst>
                <a:ext uri="{FF2B5EF4-FFF2-40B4-BE49-F238E27FC236}">
                  <a16:creationId xmlns:a16="http://schemas.microsoft.com/office/drawing/2014/main" id="{5CE564C3-5E82-4C39-88B0-5C46FF7F18DA}"/>
                </a:ext>
              </a:extLst>
            </p:cNvPr>
            <p:cNvSpPr/>
            <p:nvPr/>
          </p:nvSpPr>
          <p:spPr>
            <a:xfrm>
              <a:off x="9734147" y="2448710"/>
              <a:ext cx="159347" cy="166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sz="2700"/>
            </a:p>
          </p:txBody>
        </p:sp>
        <p:sp>
          <p:nvSpPr>
            <p:cNvPr id="50" name="8 Rectángulo">
              <a:extLst>
                <a:ext uri="{FF2B5EF4-FFF2-40B4-BE49-F238E27FC236}">
                  <a16:creationId xmlns:a16="http://schemas.microsoft.com/office/drawing/2014/main" id="{AFC814CB-05CF-4CF0-8611-1C20E4BE0753}"/>
                </a:ext>
              </a:extLst>
            </p:cNvPr>
            <p:cNvSpPr/>
            <p:nvPr/>
          </p:nvSpPr>
          <p:spPr>
            <a:xfrm>
              <a:off x="9734147" y="2613995"/>
              <a:ext cx="159347" cy="166071"/>
            </a:xfrm>
            <a:prstGeom prst="rect">
              <a:avLst/>
            </a:prstGeom>
            <a:solidFill>
              <a:srgbClr val="263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sz="2700"/>
            </a:p>
          </p:txBody>
        </p:sp>
      </p:grpSp>
      <p:grpSp>
        <p:nvGrpSpPr>
          <p:cNvPr id="57" name="Grupo 56">
            <a:extLst>
              <a:ext uri="{FF2B5EF4-FFF2-40B4-BE49-F238E27FC236}">
                <a16:creationId xmlns:a16="http://schemas.microsoft.com/office/drawing/2014/main" id="{8557DB6A-CEA7-452E-8F67-7798693A5951}"/>
              </a:ext>
            </a:extLst>
          </p:cNvPr>
          <p:cNvGrpSpPr/>
          <p:nvPr/>
        </p:nvGrpSpPr>
        <p:grpSpPr>
          <a:xfrm>
            <a:off x="3733800" y="876300"/>
            <a:ext cx="10820400" cy="5316426"/>
            <a:chOff x="1577165" y="825809"/>
            <a:chExt cx="6943830" cy="3781891"/>
          </a:xfrm>
        </p:grpSpPr>
        <p:pic>
          <p:nvPicPr>
            <p:cNvPr id="58" name="2 Imagen">
              <a:extLst>
                <a:ext uri="{FF2B5EF4-FFF2-40B4-BE49-F238E27FC236}">
                  <a16:creationId xmlns:a16="http://schemas.microsoft.com/office/drawing/2014/main" id="{4F30054D-3BC9-4A25-981D-AF26BA7F3E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258" y="825809"/>
              <a:ext cx="2477644" cy="2646869"/>
            </a:xfrm>
            <a:prstGeom prst="rect">
              <a:avLst/>
            </a:prstGeom>
          </p:spPr>
        </p:pic>
        <p:cxnSp>
          <p:nvCxnSpPr>
            <p:cNvPr id="59" name="Conector recto de flecha 58">
              <a:extLst>
                <a:ext uri="{FF2B5EF4-FFF2-40B4-BE49-F238E27FC236}">
                  <a16:creationId xmlns:a16="http://schemas.microsoft.com/office/drawing/2014/main" id="{BF50F887-A75F-4439-9D8B-F96509AF916C}"/>
                </a:ext>
              </a:extLst>
            </p:cNvPr>
            <p:cNvCxnSpPr/>
            <p:nvPr/>
          </p:nvCxnSpPr>
          <p:spPr>
            <a:xfrm flipV="1">
              <a:off x="1577165" y="3408630"/>
              <a:ext cx="6943830" cy="20127"/>
            </a:xfrm>
            <a:prstGeom prst="straightConnector1">
              <a:avLst/>
            </a:prstGeom>
            <a:ln w="12700">
              <a:solidFill>
                <a:srgbClr val="002060"/>
              </a:solidFill>
            </a:ln>
          </p:spPr>
          <p:style>
            <a:lnRef idx="2">
              <a:schemeClr val="dk1"/>
            </a:lnRef>
            <a:fillRef idx="0">
              <a:schemeClr val="dk1"/>
            </a:fillRef>
            <a:effectRef idx="1">
              <a:schemeClr val="dk1"/>
            </a:effectRef>
            <a:fontRef idx="minor">
              <a:schemeClr val="tx1"/>
            </a:fontRef>
          </p:style>
        </p:cxnSp>
        <p:cxnSp>
          <p:nvCxnSpPr>
            <p:cNvPr id="60" name="Conector recto de flecha 59">
              <a:extLst>
                <a:ext uri="{FF2B5EF4-FFF2-40B4-BE49-F238E27FC236}">
                  <a16:creationId xmlns:a16="http://schemas.microsoft.com/office/drawing/2014/main" id="{CE8D3F6F-6278-4DA1-85D8-BC91E5A381E5}"/>
                </a:ext>
              </a:extLst>
            </p:cNvPr>
            <p:cNvCxnSpPr>
              <a:cxnSpLocks/>
            </p:cNvCxnSpPr>
            <p:nvPr/>
          </p:nvCxnSpPr>
          <p:spPr>
            <a:xfrm flipV="1">
              <a:off x="1577165" y="4587573"/>
              <a:ext cx="6943830" cy="20127"/>
            </a:xfrm>
            <a:prstGeom prst="straightConnector1">
              <a:avLst/>
            </a:prstGeom>
            <a:ln w="12700">
              <a:solidFill>
                <a:srgbClr val="002060"/>
              </a:solidFill>
            </a:ln>
          </p:spPr>
          <p:style>
            <a:lnRef idx="2">
              <a:schemeClr val="dk1"/>
            </a:lnRef>
            <a:fillRef idx="0">
              <a:schemeClr val="dk1"/>
            </a:fillRef>
            <a:effectRef idx="1">
              <a:schemeClr val="dk1"/>
            </a:effectRef>
            <a:fontRef idx="minor">
              <a:schemeClr val="tx1"/>
            </a:fontRef>
          </p:style>
        </p:cxnSp>
        <p:sp>
          <p:nvSpPr>
            <p:cNvPr id="61" name="10 Rectángulo">
              <a:extLst>
                <a:ext uri="{FF2B5EF4-FFF2-40B4-BE49-F238E27FC236}">
                  <a16:creationId xmlns:a16="http://schemas.microsoft.com/office/drawing/2014/main" id="{E27E00EB-EBDF-4F3B-B5BD-ABF35DB8A5AC}"/>
                </a:ext>
              </a:extLst>
            </p:cNvPr>
            <p:cNvSpPr/>
            <p:nvPr/>
          </p:nvSpPr>
          <p:spPr>
            <a:xfrm>
              <a:off x="1577166" y="3677488"/>
              <a:ext cx="6943829" cy="547349"/>
            </a:xfrm>
            <a:prstGeom prst="rect">
              <a:avLst/>
            </a:prstGeom>
          </p:spPr>
          <p:txBody>
            <a:bodyPr wrap="square">
              <a:spAutoFit/>
            </a:bodyPr>
            <a:lstStyle/>
            <a:p>
              <a:pPr algn="ctr"/>
              <a:r>
                <a:rPr lang="es-PY" sz="4400" b="1" dirty="0">
                  <a:solidFill>
                    <a:srgbClr val="002060"/>
                  </a:solidFill>
                  <a:cs typeface="Calibri"/>
                </a:rPr>
                <a:t>Inversiones</a:t>
              </a:r>
              <a:endParaRPr lang="es-PY" sz="4400" dirty="0">
                <a:solidFill>
                  <a:srgbClr val="002060"/>
                </a:solidFill>
                <a:cs typeface="Calibri"/>
              </a:endParaRPr>
            </a:p>
          </p:txBody>
        </p:sp>
      </p:grpSp>
      <p:pic>
        <p:nvPicPr>
          <p:cNvPr id="66" name="16 Imagen">
            <a:extLst>
              <a:ext uri="{FF2B5EF4-FFF2-40B4-BE49-F238E27FC236}">
                <a16:creationId xmlns:a16="http://schemas.microsoft.com/office/drawing/2014/main" id="{637B0E98-06A5-4339-9928-8244F38D10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6200" y="6421842"/>
            <a:ext cx="3968672" cy="1144514"/>
          </a:xfrm>
          <a:prstGeom prst="rect">
            <a:avLst/>
          </a:prstGeom>
        </p:spPr>
      </p:pic>
      <p:pic>
        <p:nvPicPr>
          <p:cNvPr id="67" name="17 Imagen">
            <a:extLst>
              <a:ext uri="{FF2B5EF4-FFF2-40B4-BE49-F238E27FC236}">
                <a16:creationId xmlns:a16="http://schemas.microsoft.com/office/drawing/2014/main" id="{0C196BC8-5020-4DA5-A351-3DAA78CAB3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040166" y="6100373"/>
            <a:ext cx="2903739" cy="1787452"/>
          </a:xfrm>
          <a:prstGeom prst="rect">
            <a:avLst/>
          </a:prstGeom>
        </p:spPr>
      </p:pic>
      <p:pic>
        <p:nvPicPr>
          <p:cNvPr id="68" name="Picture 2" descr="\\nasa\Archivos\DCEI Dir de Com Ext e Inversiones\2018\Logos MRE\M_Relaciones_Exteriores-01.png">
            <a:extLst>
              <a:ext uri="{FF2B5EF4-FFF2-40B4-BE49-F238E27FC236}">
                <a16:creationId xmlns:a16="http://schemas.microsoft.com/office/drawing/2014/main" id="{9587A330-2324-4F05-B215-2D7729E74C5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61305" y="6387369"/>
            <a:ext cx="3159329" cy="1220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4837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60449" y="8476487"/>
            <a:ext cx="476250" cy="381953"/>
          </a:xfrm>
          <a:custGeom>
            <a:avLst/>
            <a:gdLst/>
            <a:ahLst/>
            <a:cxnLst/>
            <a:rect l="l" t="t" r="r" b="b"/>
            <a:pathLst>
              <a:path w="238125" h="254635">
                <a:moveTo>
                  <a:pt x="237744" y="0"/>
                </a:moveTo>
                <a:lnTo>
                  <a:pt x="0" y="0"/>
                </a:lnTo>
                <a:lnTo>
                  <a:pt x="0" y="254508"/>
                </a:lnTo>
                <a:lnTo>
                  <a:pt x="237744" y="254508"/>
                </a:lnTo>
                <a:lnTo>
                  <a:pt x="237744" y="0"/>
                </a:lnTo>
                <a:close/>
              </a:path>
            </a:pathLst>
          </a:custGeom>
          <a:solidFill>
            <a:srgbClr val="1F487C"/>
          </a:solidFill>
        </p:spPr>
        <p:txBody>
          <a:bodyPr wrap="square" lIns="0" tIns="0" rIns="0" bIns="0" rtlCol="0"/>
          <a:lstStyle/>
          <a:p>
            <a:endParaRPr/>
          </a:p>
        </p:txBody>
      </p:sp>
      <p:sp>
        <p:nvSpPr>
          <p:cNvPr id="3" name="object 3"/>
          <p:cNvSpPr/>
          <p:nvPr/>
        </p:nvSpPr>
        <p:spPr>
          <a:xfrm>
            <a:off x="2630423" y="8419337"/>
            <a:ext cx="476250" cy="439103"/>
          </a:xfrm>
          <a:custGeom>
            <a:avLst/>
            <a:gdLst/>
            <a:ahLst/>
            <a:cxnLst/>
            <a:rect l="l" t="t" r="r" b="b"/>
            <a:pathLst>
              <a:path w="238125" h="292735">
                <a:moveTo>
                  <a:pt x="237744" y="0"/>
                </a:moveTo>
                <a:lnTo>
                  <a:pt x="0" y="0"/>
                </a:lnTo>
                <a:lnTo>
                  <a:pt x="0" y="292608"/>
                </a:lnTo>
                <a:lnTo>
                  <a:pt x="237744" y="292608"/>
                </a:lnTo>
                <a:lnTo>
                  <a:pt x="237744" y="0"/>
                </a:lnTo>
                <a:close/>
              </a:path>
            </a:pathLst>
          </a:custGeom>
          <a:solidFill>
            <a:srgbClr val="1F487C"/>
          </a:solidFill>
        </p:spPr>
        <p:txBody>
          <a:bodyPr wrap="square" lIns="0" tIns="0" rIns="0" bIns="0" rtlCol="0"/>
          <a:lstStyle/>
          <a:p>
            <a:endParaRPr/>
          </a:p>
        </p:txBody>
      </p:sp>
      <p:sp>
        <p:nvSpPr>
          <p:cNvPr id="4" name="object 4"/>
          <p:cNvSpPr/>
          <p:nvPr/>
        </p:nvSpPr>
        <p:spPr>
          <a:xfrm>
            <a:off x="3200401" y="8318753"/>
            <a:ext cx="476250" cy="540068"/>
          </a:xfrm>
          <a:custGeom>
            <a:avLst/>
            <a:gdLst/>
            <a:ahLst/>
            <a:cxnLst/>
            <a:rect l="l" t="t" r="r" b="b"/>
            <a:pathLst>
              <a:path w="238125" h="360045">
                <a:moveTo>
                  <a:pt x="237744" y="0"/>
                </a:moveTo>
                <a:lnTo>
                  <a:pt x="0" y="0"/>
                </a:lnTo>
                <a:lnTo>
                  <a:pt x="0" y="359663"/>
                </a:lnTo>
                <a:lnTo>
                  <a:pt x="237744" y="359663"/>
                </a:lnTo>
                <a:lnTo>
                  <a:pt x="237744" y="0"/>
                </a:lnTo>
                <a:close/>
              </a:path>
            </a:pathLst>
          </a:custGeom>
          <a:solidFill>
            <a:srgbClr val="1F487C"/>
          </a:solidFill>
        </p:spPr>
        <p:txBody>
          <a:bodyPr wrap="square" lIns="0" tIns="0" rIns="0" bIns="0" rtlCol="0"/>
          <a:lstStyle/>
          <a:p>
            <a:endParaRPr/>
          </a:p>
        </p:txBody>
      </p:sp>
      <p:sp>
        <p:nvSpPr>
          <p:cNvPr id="5" name="object 5"/>
          <p:cNvSpPr/>
          <p:nvPr/>
        </p:nvSpPr>
        <p:spPr>
          <a:xfrm>
            <a:off x="3773422" y="8220455"/>
            <a:ext cx="472440" cy="638175"/>
          </a:xfrm>
          <a:custGeom>
            <a:avLst/>
            <a:gdLst/>
            <a:ahLst/>
            <a:cxnLst/>
            <a:rect l="l" t="t" r="r" b="b"/>
            <a:pathLst>
              <a:path w="236219" h="425450">
                <a:moveTo>
                  <a:pt x="236219" y="0"/>
                </a:moveTo>
                <a:lnTo>
                  <a:pt x="0" y="0"/>
                </a:lnTo>
                <a:lnTo>
                  <a:pt x="0" y="425196"/>
                </a:lnTo>
                <a:lnTo>
                  <a:pt x="236219" y="425196"/>
                </a:lnTo>
                <a:lnTo>
                  <a:pt x="236219" y="0"/>
                </a:lnTo>
                <a:close/>
              </a:path>
            </a:pathLst>
          </a:custGeom>
          <a:solidFill>
            <a:srgbClr val="1F487C"/>
          </a:solidFill>
        </p:spPr>
        <p:txBody>
          <a:bodyPr wrap="square" lIns="0" tIns="0" rIns="0" bIns="0" rtlCol="0"/>
          <a:lstStyle/>
          <a:p>
            <a:endParaRPr/>
          </a:p>
        </p:txBody>
      </p:sp>
      <p:sp>
        <p:nvSpPr>
          <p:cNvPr id="6" name="object 6"/>
          <p:cNvSpPr/>
          <p:nvPr/>
        </p:nvSpPr>
        <p:spPr>
          <a:xfrm>
            <a:off x="4343401" y="8215883"/>
            <a:ext cx="476250" cy="642938"/>
          </a:xfrm>
          <a:custGeom>
            <a:avLst/>
            <a:gdLst/>
            <a:ahLst/>
            <a:cxnLst/>
            <a:rect l="l" t="t" r="r" b="b"/>
            <a:pathLst>
              <a:path w="238125" h="428625">
                <a:moveTo>
                  <a:pt x="237744" y="0"/>
                </a:moveTo>
                <a:lnTo>
                  <a:pt x="0" y="0"/>
                </a:lnTo>
                <a:lnTo>
                  <a:pt x="0" y="428244"/>
                </a:lnTo>
                <a:lnTo>
                  <a:pt x="237744" y="428244"/>
                </a:lnTo>
                <a:lnTo>
                  <a:pt x="237744" y="0"/>
                </a:lnTo>
                <a:close/>
              </a:path>
            </a:pathLst>
          </a:custGeom>
          <a:solidFill>
            <a:srgbClr val="1F487C"/>
          </a:solidFill>
        </p:spPr>
        <p:txBody>
          <a:bodyPr wrap="square" lIns="0" tIns="0" rIns="0" bIns="0" rtlCol="0"/>
          <a:lstStyle/>
          <a:p>
            <a:endParaRPr/>
          </a:p>
        </p:txBody>
      </p:sp>
      <p:sp>
        <p:nvSpPr>
          <p:cNvPr id="7" name="object 7"/>
          <p:cNvSpPr/>
          <p:nvPr/>
        </p:nvSpPr>
        <p:spPr>
          <a:xfrm>
            <a:off x="4913377" y="8094726"/>
            <a:ext cx="476250" cy="763905"/>
          </a:xfrm>
          <a:custGeom>
            <a:avLst/>
            <a:gdLst/>
            <a:ahLst/>
            <a:cxnLst/>
            <a:rect l="l" t="t" r="r" b="b"/>
            <a:pathLst>
              <a:path w="238125" h="509270">
                <a:moveTo>
                  <a:pt x="237744" y="0"/>
                </a:moveTo>
                <a:lnTo>
                  <a:pt x="0" y="0"/>
                </a:lnTo>
                <a:lnTo>
                  <a:pt x="0" y="509015"/>
                </a:lnTo>
                <a:lnTo>
                  <a:pt x="237744" y="509015"/>
                </a:lnTo>
                <a:lnTo>
                  <a:pt x="237744" y="0"/>
                </a:lnTo>
                <a:close/>
              </a:path>
            </a:pathLst>
          </a:custGeom>
          <a:solidFill>
            <a:srgbClr val="1F487C"/>
          </a:solidFill>
        </p:spPr>
        <p:txBody>
          <a:bodyPr wrap="square" lIns="0" tIns="0" rIns="0" bIns="0" rtlCol="0"/>
          <a:lstStyle/>
          <a:p>
            <a:endParaRPr/>
          </a:p>
        </p:txBody>
      </p:sp>
      <p:sp>
        <p:nvSpPr>
          <p:cNvPr id="8" name="object 8"/>
          <p:cNvSpPr/>
          <p:nvPr/>
        </p:nvSpPr>
        <p:spPr>
          <a:xfrm>
            <a:off x="5483353" y="8179307"/>
            <a:ext cx="476250" cy="679133"/>
          </a:xfrm>
          <a:custGeom>
            <a:avLst/>
            <a:gdLst/>
            <a:ahLst/>
            <a:cxnLst/>
            <a:rect l="l" t="t" r="r" b="b"/>
            <a:pathLst>
              <a:path w="238125" h="452754">
                <a:moveTo>
                  <a:pt x="237744" y="0"/>
                </a:moveTo>
                <a:lnTo>
                  <a:pt x="0" y="0"/>
                </a:lnTo>
                <a:lnTo>
                  <a:pt x="0" y="452627"/>
                </a:lnTo>
                <a:lnTo>
                  <a:pt x="237744" y="452627"/>
                </a:lnTo>
                <a:lnTo>
                  <a:pt x="237744" y="0"/>
                </a:lnTo>
                <a:close/>
              </a:path>
            </a:pathLst>
          </a:custGeom>
          <a:solidFill>
            <a:srgbClr val="1F487C"/>
          </a:solidFill>
        </p:spPr>
        <p:txBody>
          <a:bodyPr wrap="square" lIns="0" tIns="0" rIns="0" bIns="0" rtlCol="0"/>
          <a:lstStyle/>
          <a:p>
            <a:endParaRPr/>
          </a:p>
        </p:txBody>
      </p:sp>
      <p:sp>
        <p:nvSpPr>
          <p:cNvPr id="9" name="object 9"/>
          <p:cNvSpPr/>
          <p:nvPr/>
        </p:nvSpPr>
        <p:spPr>
          <a:xfrm>
            <a:off x="6053329" y="8357616"/>
            <a:ext cx="476250" cy="501015"/>
          </a:xfrm>
          <a:custGeom>
            <a:avLst/>
            <a:gdLst/>
            <a:ahLst/>
            <a:cxnLst/>
            <a:rect l="l" t="t" r="r" b="b"/>
            <a:pathLst>
              <a:path w="238125" h="334010">
                <a:moveTo>
                  <a:pt x="237744" y="0"/>
                </a:moveTo>
                <a:lnTo>
                  <a:pt x="0" y="0"/>
                </a:lnTo>
                <a:lnTo>
                  <a:pt x="0" y="333755"/>
                </a:lnTo>
                <a:lnTo>
                  <a:pt x="237744" y="333755"/>
                </a:lnTo>
                <a:lnTo>
                  <a:pt x="237744" y="0"/>
                </a:lnTo>
                <a:close/>
              </a:path>
            </a:pathLst>
          </a:custGeom>
          <a:solidFill>
            <a:srgbClr val="1F487C"/>
          </a:solidFill>
        </p:spPr>
        <p:txBody>
          <a:bodyPr wrap="square" lIns="0" tIns="0" rIns="0" bIns="0" rtlCol="0"/>
          <a:lstStyle/>
          <a:p>
            <a:endParaRPr/>
          </a:p>
        </p:txBody>
      </p:sp>
      <p:sp>
        <p:nvSpPr>
          <p:cNvPr id="10" name="object 10"/>
          <p:cNvSpPr/>
          <p:nvPr/>
        </p:nvSpPr>
        <p:spPr>
          <a:xfrm>
            <a:off x="6623305" y="8229600"/>
            <a:ext cx="476250" cy="628650"/>
          </a:xfrm>
          <a:custGeom>
            <a:avLst/>
            <a:gdLst/>
            <a:ahLst/>
            <a:cxnLst/>
            <a:rect l="l" t="t" r="r" b="b"/>
            <a:pathLst>
              <a:path w="238125" h="419100">
                <a:moveTo>
                  <a:pt x="237744" y="0"/>
                </a:moveTo>
                <a:lnTo>
                  <a:pt x="0" y="0"/>
                </a:lnTo>
                <a:lnTo>
                  <a:pt x="0" y="419100"/>
                </a:lnTo>
                <a:lnTo>
                  <a:pt x="237744" y="419100"/>
                </a:lnTo>
                <a:lnTo>
                  <a:pt x="237744" y="0"/>
                </a:lnTo>
                <a:close/>
              </a:path>
            </a:pathLst>
          </a:custGeom>
          <a:solidFill>
            <a:srgbClr val="1F487C"/>
          </a:solidFill>
        </p:spPr>
        <p:txBody>
          <a:bodyPr wrap="square" lIns="0" tIns="0" rIns="0" bIns="0" rtlCol="0"/>
          <a:lstStyle/>
          <a:p>
            <a:endParaRPr/>
          </a:p>
        </p:txBody>
      </p:sp>
      <p:sp>
        <p:nvSpPr>
          <p:cNvPr id="11" name="object 11"/>
          <p:cNvSpPr/>
          <p:nvPr/>
        </p:nvSpPr>
        <p:spPr>
          <a:xfrm>
            <a:off x="7196328" y="8179307"/>
            <a:ext cx="472440" cy="679133"/>
          </a:xfrm>
          <a:custGeom>
            <a:avLst/>
            <a:gdLst/>
            <a:ahLst/>
            <a:cxnLst/>
            <a:rect l="l" t="t" r="r" b="b"/>
            <a:pathLst>
              <a:path w="236220" h="452754">
                <a:moveTo>
                  <a:pt x="236220" y="0"/>
                </a:moveTo>
                <a:lnTo>
                  <a:pt x="0" y="0"/>
                </a:lnTo>
                <a:lnTo>
                  <a:pt x="0" y="452627"/>
                </a:lnTo>
                <a:lnTo>
                  <a:pt x="236220" y="452627"/>
                </a:lnTo>
                <a:lnTo>
                  <a:pt x="236220" y="0"/>
                </a:lnTo>
                <a:close/>
              </a:path>
            </a:pathLst>
          </a:custGeom>
          <a:solidFill>
            <a:srgbClr val="1F487C"/>
          </a:solidFill>
        </p:spPr>
        <p:txBody>
          <a:bodyPr wrap="square" lIns="0" tIns="0" rIns="0" bIns="0" rtlCol="0"/>
          <a:lstStyle/>
          <a:p>
            <a:endParaRPr/>
          </a:p>
        </p:txBody>
      </p:sp>
      <p:sp>
        <p:nvSpPr>
          <p:cNvPr id="12" name="object 12"/>
          <p:cNvSpPr/>
          <p:nvPr/>
        </p:nvSpPr>
        <p:spPr>
          <a:xfrm>
            <a:off x="7766305" y="8113015"/>
            <a:ext cx="476250" cy="745808"/>
          </a:xfrm>
          <a:custGeom>
            <a:avLst/>
            <a:gdLst/>
            <a:ahLst/>
            <a:cxnLst/>
            <a:rect l="l" t="t" r="r" b="b"/>
            <a:pathLst>
              <a:path w="238125" h="497204">
                <a:moveTo>
                  <a:pt x="237744" y="0"/>
                </a:moveTo>
                <a:lnTo>
                  <a:pt x="0" y="0"/>
                </a:lnTo>
                <a:lnTo>
                  <a:pt x="0" y="496824"/>
                </a:lnTo>
                <a:lnTo>
                  <a:pt x="237744" y="496824"/>
                </a:lnTo>
                <a:lnTo>
                  <a:pt x="237744" y="0"/>
                </a:lnTo>
                <a:close/>
              </a:path>
            </a:pathLst>
          </a:custGeom>
          <a:solidFill>
            <a:srgbClr val="1F487C"/>
          </a:solidFill>
        </p:spPr>
        <p:txBody>
          <a:bodyPr wrap="square" lIns="0" tIns="0" rIns="0" bIns="0" rtlCol="0"/>
          <a:lstStyle/>
          <a:p>
            <a:endParaRPr/>
          </a:p>
        </p:txBody>
      </p:sp>
      <p:sp>
        <p:nvSpPr>
          <p:cNvPr id="13" name="object 13"/>
          <p:cNvSpPr/>
          <p:nvPr/>
        </p:nvSpPr>
        <p:spPr>
          <a:xfrm>
            <a:off x="8336281" y="7792973"/>
            <a:ext cx="476250" cy="1065848"/>
          </a:xfrm>
          <a:custGeom>
            <a:avLst/>
            <a:gdLst/>
            <a:ahLst/>
            <a:cxnLst/>
            <a:rect l="l" t="t" r="r" b="b"/>
            <a:pathLst>
              <a:path w="238125" h="710564">
                <a:moveTo>
                  <a:pt x="237744" y="0"/>
                </a:moveTo>
                <a:lnTo>
                  <a:pt x="0" y="0"/>
                </a:lnTo>
                <a:lnTo>
                  <a:pt x="0" y="710183"/>
                </a:lnTo>
                <a:lnTo>
                  <a:pt x="237744" y="710183"/>
                </a:lnTo>
                <a:lnTo>
                  <a:pt x="237744" y="0"/>
                </a:lnTo>
                <a:close/>
              </a:path>
            </a:pathLst>
          </a:custGeom>
          <a:solidFill>
            <a:srgbClr val="1F487C"/>
          </a:solidFill>
        </p:spPr>
        <p:txBody>
          <a:bodyPr wrap="square" lIns="0" tIns="0" rIns="0" bIns="0" rtlCol="0"/>
          <a:lstStyle/>
          <a:p>
            <a:endParaRPr/>
          </a:p>
        </p:txBody>
      </p:sp>
      <p:sp>
        <p:nvSpPr>
          <p:cNvPr id="14" name="object 14"/>
          <p:cNvSpPr/>
          <p:nvPr/>
        </p:nvSpPr>
        <p:spPr>
          <a:xfrm>
            <a:off x="8906257" y="7312915"/>
            <a:ext cx="476250" cy="1545908"/>
          </a:xfrm>
          <a:custGeom>
            <a:avLst/>
            <a:gdLst/>
            <a:ahLst/>
            <a:cxnLst/>
            <a:rect l="l" t="t" r="r" b="b"/>
            <a:pathLst>
              <a:path w="238125" h="1030604">
                <a:moveTo>
                  <a:pt x="237744" y="0"/>
                </a:moveTo>
                <a:lnTo>
                  <a:pt x="0" y="0"/>
                </a:lnTo>
                <a:lnTo>
                  <a:pt x="0" y="1030224"/>
                </a:lnTo>
                <a:lnTo>
                  <a:pt x="237744" y="1030224"/>
                </a:lnTo>
                <a:lnTo>
                  <a:pt x="237744" y="0"/>
                </a:lnTo>
                <a:close/>
              </a:path>
            </a:pathLst>
          </a:custGeom>
          <a:solidFill>
            <a:srgbClr val="1F487C"/>
          </a:solidFill>
        </p:spPr>
        <p:txBody>
          <a:bodyPr wrap="square" lIns="0" tIns="0" rIns="0" bIns="0" rtlCol="0"/>
          <a:lstStyle/>
          <a:p>
            <a:endParaRPr/>
          </a:p>
        </p:txBody>
      </p:sp>
      <p:sp>
        <p:nvSpPr>
          <p:cNvPr id="15" name="object 15"/>
          <p:cNvSpPr/>
          <p:nvPr/>
        </p:nvSpPr>
        <p:spPr>
          <a:xfrm>
            <a:off x="9476231" y="7079742"/>
            <a:ext cx="476250" cy="1779270"/>
          </a:xfrm>
          <a:custGeom>
            <a:avLst/>
            <a:gdLst/>
            <a:ahLst/>
            <a:cxnLst/>
            <a:rect l="l" t="t" r="r" b="b"/>
            <a:pathLst>
              <a:path w="238125" h="1186179">
                <a:moveTo>
                  <a:pt x="237744" y="0"/>
                </a:moveTo>
                <a:lnTo>
                  <a:pt x="0" y="0"/>
                </a:lnTo>
                <a:lnTo>
                  <a:pt x="0" y="1185672"/>
                </a:lnTo>
                <a:lnTo>
                  <a:pt x="237744" y="1185672"/>
                </a:lnTo>
                <a:lnTo>
                  <a:pt x="237744" y="0"/>
                </a:lnTo>
                <a:close/>
              </a:path>
            </a:pathLst>
          </a:custGeom>
          <a:solidFill>
            <a:srgbClr val="1F487C"/>
          </a:solidFill>
        </p:spPr>
        <p:txBody>
          <a:bodyPr wrap="square" lIns="0" tIns="0" rIns="0" bIns="0" rtlCol="0"/>
          <a:lstStyle/>
          <a:p>
            <a:endParaRPr/>
          </a:p>
        </p:txBody>
      </p:sp>
      <p:sp>
        <p:nvSpPr>
          <p:cNvPr id="16" name="object 16"/>
          <p:cNvSpPr/>
          <p:nvPr/>
        </p:nvSpPr>
        <p:spPr>
          <a:xfrm>
            <a:off x="10046207" y="6837426"/>
            <a:ext cx="476250" cy="2021205"/>
          </a:xfrm>
          <a:custGeom>
            <a:avLst/>
            <a:gdLst/>
            <a:ahLst/>
            <a:cxnLst/>
            <a:rect l="l" t="t" r="r" b="b"/>
            <a:pathLst>
              <a:path w="238125" h="1347470">
                <a:moveTo>
                  <a:pt x="237744" y="0"/>
                </a:moveTo>
                <a:lnTo>
                  <a:pt x="0" y="0"/>
                </a:lnTo>
                <a:lnTo>
                  <a:pt x="0" y="1347216"/>
                </a:lnTo>
                <a:lnTo>
                  <a:pt x="237744" y="1347216"/>
                </a:lnTo>
                <a:lnTo>
                  <a:pt x="237744" y="0"/>
                </a:lnTo>
                <a:close/>
              </a:path>
            </a:pathLst>
          </a:custGeom>
          <a:solidFill>
            <a:srgbClr val="1F487C"/>
          </a:solidFill>
        </p:spPr>
        <p:txBody>
          <a:bodyPr wrap="square" lIns="0" tIns="0" rIns="0" bIns="0" rtlCol="0"/>
          <a:lstStyle/>
          <a:p>
            <a:endParaRPr/>
          </a:p>
        </p:txBody>
      </p:sp>
      <p:sp>
        <p:nvSpPr>
          <p:cNvPr id="17" name="object 17"/>
          <p:cNvSpPr/>
          <p:nvPr/>
        </p:nvSpPr>
        <p:spPr>
          <a:xfrm>
            <a:off x="10616183" y="6224779"/>
            <a:ext cx="476250" cy="2633663"/>
          </a:xfrm>
          <a:custGeom>
            <a:avLst/>
            <a:gdLst/>
            <a:ahLst/>
            <a:cxnLst/>
            <a:rect l="l" t="t" r="r" b="b"/>
            <a:pathLst>
              <a:path w="238125" h="1755775">
                <a:moveTo>
                  <a:pt x="237744" y="0"/>
                </a:moveTo>
                <a:lnTo>
                  <a:pt x="0" y="0"/>
                </a:lnTo>
                <a:lnTo>
                  <a:pt x="0" y="1755648"/>
                </a:lnTo>
                <a:lnTo>
                  <a:pt x="237744" y="1755648"/>
                </a:lnTo>
                <a:lnTo>
                  <a:pt x="237744" y="0"/>
                </a:lnTo>
                <a:close/>
              </a:path>
            </a:pathLst>
          </a:custGeom>
          <a:solidFill>
            <a:srgbClr val="1F487C"/>
          </a:solidFill>
        </p:spPr>
        <p:txBody>
          <a:bodyPr wrap="square" lIns="0" tIns="0" rIns="0" bIns="0" rtlCol="0"/>
          <a:lstStyle/>
          <a:p>
            <a:endParaRPr/>
          </a:p>
        </p:txBody>
      </p:sp>
      <p:sp>
        <p:nvSpPr>
          <p:cNvPr id="18" name="object 18"/>
          <p:cNvSpPr/>
          <p:nvPr/>
        </p:nvSpPr>
        <p:spPr>
          <a:xfrm>
            <a:off x="11189207" y="5749289"/>
            <a:ext cx="476250" cy="3108959"/>
          </a:xfrm>
          <a:custGeom>
            <a:avLst/>
            <a:gdLst/>
            <a:ahLst/>
            <a:cxnLst/>
            <a:rect l="l" t="t" r="r" b="b"/>
            <a:pathLst>
              <a:path w="238125" h="2072639">
                <a:moveTo>
                  <a:pt x="237744" y="0"/>
                </a:moveTo>
                <a:lnTo>
                  <a:pt x="0" y="0"/>
                </a:lnTo>
                <a:lnTo>
                  <a:pt x="0" y="2072639"/>
                </a:lnTo>
                <a:lnTo>
                  <a:pt x="237744" y="2072639"/>
                </a:lnTo>
                <a:lnTo>
                  <a:pt x="237744" y="0"/>
                </a:lnTo>
                <a:close/>
              </a:path>
            </a:pathLst>
          </a:custGeom>
          <a:solidFill>
            <a:srgbClr val="1F487C"/>
          </a:solidFill>
        </p:spPr>
        <p:txBody>
          <a:bodyPr wrap="square" lIns="0" tIns="0" rIns="0" bIns="0" rtlCol="0"/>
          <a:lstStyle/>
          <a:p>
            <a:endParaRPr/>
          </a:p>
        </p:txBody>
      </p:sp>
      <p:sp>
        <p:nvSpPr>
          <p:cNvPr id="19" name="object 19"/>
          <p:cNvSpPr/>
          <p:nvPr/>
        </p:nvSpPr>
        <p:spPr>
          <a:xfrm>
            <a:off x="11759183" y="4924045"/>
            <a:ext cx="476250" cy="3934778"/>
          </a:xfrm>
          <a:custGeom>
            <a:avLst/>
            <a:gdLst/>
            <a:ahLst/>
            <a:cxnLst/>
            <a:rect l="l" t="t" r="r" b="b"/>
            <a:pathLst>
              <a:path w="238125" h="2623185">
                <a:moveTo>
                  <a:pt x="237744" y="0"/>
                </a:moveTo>
                <a:lnTo>
                  <a:pt x="0" y="0"/>
                </a:lnTo>
                <a:lnTo>
                  <a:pt x="0" y="2622804"/>
                </a:lnTo>
                <a:lnTo>
                  <a:pt x="237744" y="2622804"/>
                </a:lnTo>
                <a:lnTo>
                  <a:pt x="237744" y="0"/>
                </a:lnTo>
                <a:close/>
              </a:path>
            </a:pathLst>
          </a:custGeom>
          <a:solidFill>
            <a:srgbClr val="1F487C"/>
          </a:solidFill>
        </p:spPr>
        <p:txBody>
          <a:bodyPr wrap="square" lIns="0" tIns="0" rIns="0" bIns="0" rtlCol="0"/>
          <a:lstStyle/>
          <a:p>
            <a:endParaRPr/>
          </a:p>
        </p:txBody>
      </p:sp>
      <p:sp>
        <p:nvSpPr>
          <p:cNvPr id="20" name="object 20"/>
          <p:cNvSpPr/>
          <p:nvPr/>
        </p:nvSpPr>
        <p:spPr>
          <a:xfrm>
            <a:off x="12329159" y="4802884"/>
            <a:ext cx="476250" cy="4055745"/>
          </a:xfrm>
          <a:custGeom>
            <a:avLst/>
            <a:gdLst/>
            <a:ahLst/>
            <a:cxnLst/>
            <a:rect l="l" t="t" r="r" b="b"/>
            <a:pathLst>
              <a:path w="238125" h="2703829">
                <a:moveTo>
                  <a:pt x="237744" y="0"/>
                </a:moveTo>
                <a:lnTo>
                  <a:pt x="0" y="0"/>
                </a:lnTo>
                <a:lnTo>
                  <a:pt x="0" y="2703576"/>
                </a:lnTo>
                <a:lnTo>
                  <a:pt x="237744" y="2703576"/>
                </a:lnTo>
                <a:lnTo>
                  <a:pt x="237744" y="0"/>
                </a:lnTo>
                <a:close/>
              </a:path>
            </a:pathLst>
          </a:custGeom>
          <a:solidFill>
            <a:srgbClr val="1F487C"/>
          </a:solidFill>
        </p:spPr>
        <p:txBody>
          <a:bodyPr wrap="square" lIns="0" tIns="0" rIns="0" bIns="0" rtlCol="0"/>
          <a:lstStyle/>
          <a:p>
            <a:endParaRPr/>
          </a:p>
        </p:txBody>
      </p:sp>
      <p:sp>
        <p:nvSpPr>
          <p:cNvPr id="21" name="object 21"/>
          <p:cNvSpPr/>
          <p:nvPr/>
        </p:nvSpPr>
        <p:spPr>
          <a:xfrm>
            <a:off x="12899135" y="4176522"/>
            <a:ext cx="476250" cy="4682490"/>
          </a:xfrm>
          <a:custGeom>
            <a:avLst/>
            <a:gdLst/>
            <a:ahLst/>
            <a:cxnLst/>
            <a:rect l="l" t="t" r="r" b="b"/>
            <a:pathLst>
              <a:path w="238125" h="3121660">
                <a:moveTo>
                  <a:pt x="237743" y="0"/>
                </a:moveTo>
                <a:lnTo>
                  <a:pt x="0" y="0"/>
                </a:lnTo>
                <a:lnTo>
                  <a:pt x="0" y="3121152"/>
                </a:lnTo>
                <a:lnTo>
                  <a:pt x="237743" y="3121152"/>
                </a:lnTo>
                <a:lnTo>
                  <a:pt x="237743" y="0"/>
                </a:lnTo>
                <a:close/>
              </a:path>
            </a:pathLst>
          </a:custGeom>
          <a:solidFill>
            <a:srgbClr val="1F487C"/>
          </a:solidFill>
        </p:spPr>
        <p:txBody>
          <a:bodyPr wrap="square" lIns="0" tIns="0" rIns="0" bIns="0" rtlCol="0"/>
          <a:lstStyle/>
          <a:p>
            <a:endParaRPr/>
          </a:p>
        </p:txBody>
      </p:sp>
      <p:sp>
        <p:nvSpPr>
          <p:cNvPr id="22" name="object 22"/>
          <p:cNvSpPr/>
          <p:nvPr/>
        </p:nvSpPr>
        <p:spPr>
          <a:xfrm>
            <a:off x="13469113" y="4620006"/>
            <a:ext cx="476250" cy="4238625"/>
          </a:xfrm>
          <a:custGeom>
            <a:avLst/>
            <a:gdLst/>
            <a:ahLst/>
            <a:cxnLst/>
            <a:rect l="l" t="t" r="r" b="b"/>
            <a:pathLst>
              <a:path w="238125" h="2825750">
                <a:moveTo>
                  <a:pt x="237744" y="0"/>
                </a:moveTo>
                <a:lnTo>
                  <a:pt x="0" y="0"/>
                </a:lnTo>
                <a:lnTo>
                  <a:pt x="0" y="2825496"/>
                </a:lnTo>
                <a:lnTo>
                  <a:pt x="237744" y="2825496"/>
                </a:lnTo>
                <a:lnTo>
                  <a:pt x="237744" y="0"/>
                </a:lnTo>
                <a:close/>
              </a:path>
            </a:pathLst>
          </a:custGeom>
          <a:solidFill>
            <a:srgbClr val="1F487C"/>
          </a:solidFill>
        </p:spPr>
        <p:txBody>
          <a:bodyPr wrap="square" lIns="0" tIns="0" rIns="0" bIns="0" rtlCol="0"/>
          <a:lstStyle/>
          <a:p>
            <a:endParaRPr/>
          </a:p>
        </p:txBody>
      </p:sp>
      <p:sp>
        <p:nvSpPr>
          <p:cNvPr id="23" name="object 23"/>
          <p:cNvSpPr/>
          <p:nvPr/>
        </p:nvSpPr>
        <p:spPr>
          <a:xfrm>
            <a:off x="14039087" y="4158233"/>
            <a:ext cx="476250" cy="4700588"/>
          </a:xfrm>
          <a:custGeom>
            <a:avLst/>
            <a:gdLst/>
            <a:ahLst/>
            <a:cxnLst/>
            <a:rect l="l" t="t" r="r" b="b"/>
            <a:pathLst>
              <a:path w="238125" h="3133725">
                <a:moveTo>
                  <a:pt x="237744" y="0"/>
                </a:moveTo>
                <a:lnTo>
                  <a:pt x="0" y="0"/>
                </a:lnTo>
                <a:lnTo>
                  <a:pt x="0" y="3133344"/>
                </a:lnTo>
                <a:lnTo>
                  <a:pt x="237744" y="3133344"/>
                </a:lnTo>
                <a:lnTo>
                  <a:pt x="237744" y="0"/>
                </a:lnTo>
                <a:close/>
              </a:path>
            </a:pathLst>
          </a:custGeom>
          <a:solidFill>
            <a:srgbClr val="1F487C"/>
          </a:solidFill>
        </p:spPr>
        <p:txBody>
          <a:bodyPr wrap="square" lIns="0" tIns="0" rIns="0" bIns="0" rtlCol="0"/>
          <a:lstStyle/>
          <a:p>
            <a:endParaRPr/>
          </a:p>
        </p:txBody>
      </p:sp>
      <p:sp>
        <p:nvSpPr>
          <p:cNvPr id="24" name="object 24"/>
          <p:cNvSpPr/>
          <p:nvPr/>
        </p:nvSpPr>
        <p:spPr>
          <a:xfrm>
            <a:off x="14612113" y="3641599"/>
            <a:ext cx="476250" cy="5216843"/>
          </a:xfrm>
          <a:custGeom>
            <a:avLst/>
            <a:gdLst/>
            <a:ahLst/>
            <a:cxnLst/>
            <a:rect l="l" t="t" r="r" b="b"/>
            <a:pathLst>
              <a:path w="238125" h="3477895">
                <a:moveTo>
                  <a:pt x="237744" y="0"/>
                </a:moveTo>
                <a:lnTo>
                  <a:pt x="0" y="0"/>
                </a:lnTo>
                <a:lnTo>
                  <a:pt x="0" y="3477767"/>
                </a:lnTo>
                <a:lnTo>
                  <a:pt x="237744" y="3477767"/>
                </a:lnTo>
                <a:lnTo>
                  <a:pt x="237744" y="0"/>
                </a:lnTo>
                <a:close/>
              </a:path>
            </a:pathLst>
          </a:custGeom>
          <a:solidFill>
            <a:srgbClr val="1F487C"/>
          </a:solidFill>
        </p:spPr>
        <p:txBody>
          <a:bodyPr wrap="square" lIns="0" tIns="0" rIns="0" bIns="0" rtlCol="0"/>
          <a:lstStyle/>
          <a:p>
            <a:endParaRPr/>
          </a:p>
        </p:txBody>
      </p:sp>
      <p:sp>
        <p:nvSpPr>
          <p:cNvPr id="25" name="object 25"/>
          <p:cNvSpPr/>
          <p:nvPr/>
        </p:nvSpPr>
        <p:spPr>
          <a:xfrm>
            <a:off x="15182087" y="3765041"/>
            <a:ext cx="476250" cy="5093969"/>
          </a:xfrm>
          <a:custGeom>
            <a:avLst/>
            <a:gdLst/>
            <a:ahLst/>
            <a:cxnLst/>
            <a:rect l="l" t="t" r="r" b="b"/>
            <a:pathLst>
              <a:path w="238125" h="3395979">
                <a:moveTo>
                  <a:pt x="237744" y="0"/>
                </a:moveTo>
                <a:lnTo>
                  <a:pt x="0" y="0"/>
                </a:lnTo>
                <a:lnTo>
                  <a:pt x="0" y="3395472"/>
                </a:lnTo>
                <a:lnTo>
                  <a:pt x="237744" y="3395472"/>
                </a:lnTo>
                <a:lnTo>
                  <a:pt x="237744" y="0"/>
                </a:lnTo>
                <a:close/>
              </a:path>
            </a:pathLst>
          </a:custGeom>
          <a:solidFill>
            <a:srgbClr val="1F487C"/>
          </a:solidFill>
        </p:spPr>
        <p:txBody>
          <a:bodyPr wrap="square" lIns="0" tIns="0" rIns="0" bIns="0" rtlCol="0"/>
          <a:lstStyle/>
          <a:p>
            <a:endParaRPr/>
          </a:p>
        </p:txBody>
      </p:sp>
      <p:sp>
        <p:nvSpPr>
          <p:cNvPr id="26" name="object 26"/>
          <p:cNvSpPr/>
          <p:nvPr/>
        </p:nvSpPr>
        <p:spPr>
          <a:xfrm>
            <a:off x="15752063" y="3936491"/>
            <a:ext cx="476250" cy="4922519"/>
          </a:xfrm>
          <a:custGeom>
            <a:avLst/>
            <a:gdLst/>
            <a:ahLst/>
            <a:cxnLst/>
            <a:rect l="l" t="t" r="r" b="b"/>
            <a:pathLst>
              <a:path w="238125" h="3281679">
                <a:moveTo>
                  <a:pt x="237744" y="0"/>
                </a:moveTo>
                <a:lnTo>
                  <a:pt x="0" y="0"/>
                </a:lnTo>
                <a:lnTo>
                  <a:pt x="0" y="3281172"/>
                </a:lnTo>
                <a:lnTo>
                  <a:pt x="237744" y="3281172"/>
                </a:lnTo>
                <a:lnTo>
                  <a:pt x="237744" y="0"/>
                </a:lnTo>
                <a:close/>
              </a:path>
            </a:pathLst>
          </a:custGeom>
          <a:solidFill>
            <a:srgbClr val="1F487C"/>
          </a:solidFill>
        </p:spPr>
        <p:txBody>
          <a:bodyPr wrap="square" lIns="0" tIns="0" rIns="0" bIns="0" rtlCol="0"/>
          <a:lstStyle/>
          <a:p>
            <a:endParaRPr/>
          </a:p>
        </p:txBody>
      </p:sp>
      <p:sp>
        <p:nvSpPr>
          <p:cNvPr id="27" name="object 27"/>
          <p:cNvSpPr/>
          <p:nvPr/>
        </p:nvSpPr>
        <p:spPr>
          <a:xfrm>
            <a:off x="16322039" y="4146803"/>
            <a:ext cx="476250" cy="4712018"/>
          </a:xfrm>
          <a:custGeom>
            <a:avLst/>
            <a:gdLst/>
            <a:ahLst/>
            <a:cxnLst/>
            <a:rect l="l" t="t" r="r" b="b"/>
            <a:pathLst>
              <a:path w="238125" h="3141345">
                <a:moveTo>
                  <a:pt x="237744" y="0"/>
                </a:moveTo>
                <a:lnTo>
                  <a:pt x="0" y="0"/>
                </a:lnTo>
                <a:lnTo>
                  <a:pt x="0" y="3140964"/>
                </a:lnTo>
                <a:lnTo>
                  <a:pt x="237744" y="3140964"/>
                </a:lnTo>
                <a:lnTo>
                  <a:pt x="237744" y="0"/>
                </a:lnTo>
                <a:close/>
              </a:path>
            </a:pathLst>
          </a:custGeom>
          <a:solidFill>
            <a:srgbClr val="1F487C"/>
          </a:solidFill>
        </p:spPr>
        <p:txBody>
          <a:bodyPr wrap="square" lIns="0" tIns="0" rIns="0" bIns="0" rtlCol="0"/>
          <a:lstStyle/>
          <a:p>
            <a:endParaRPr/>
          </a:p>
        </p:txBody>
      </p:sp>
      <p:sp>
        <p:nvSpPr>
          <p:cNvPr id="28" name="object 28"/>
          <p:cNvSpPr/>
          <p:nvPr/>
        </p:nvSpPr>
        <p:spPr>
          <a:xfrm>
            <a:off x="1917193" y="3522725"/>
            <a:ext cx="14930118" cy="5409248"/>
          </a:xfrm>
          <a:custGeom>
            <a:avLst/>
            <a:gdLst/>
            <a:ahLst/>
            <a:cxnLst/>
            <a:rect l="l" t="t" r="r" b="b"/>
            <a:pathLst>
              <a:path w="7465059" h="3606165">
                <a:moveTo>
                  <a:pt x="47243" y="3557016"/>
                </a:moveTo>
                <a:lnTo>
                  <a:pt x="47243" y="0"/>
                </a:lnTo>
              </a:path>
              <a:path w="7465059" h="3606165">
                <a:moveTo>
                  <a:pt x="0" y="3557016"/>
                </a:moveTo>
                <a:lnTo>
                  <a:pt x="47243" y="3557016"/>
                </a:lnTo>
              </a:path>
              <a:path w="7465059" h="3606165">
                <a:moveTo>
                  <a:pt x="0" y="3049524"/>
                </a:moveTo>
                <a:lnTo>
                  <a:pt x="47243" y="3049524"/>
                </a:lnTo>
              </a:path>
              <a:path w="7465059" h="3606165">
                <a:moveTo>
                  <a:pt x="0" y="2540508"/>
                </a:moveTo>
                <a:lnTo>
                  <a:pt x="47243" y="2540508"/>
                </a:lnTo>
              </a:path>
              <a:path w="7465059" h="3606165">
                <a:moveTo>
                  <a:pt x="0" y="2033015"/>
                </a:moveTo>
                <a:lnTo>
                  <a:pt x="47243" y="2033015"/>
                </a:lnTo>
              </a:path>
              <a:path w="7465059" h="3606165">
                <a:moveTo>
                  <a:pt x="0" y="1525523"/>
                </a:moveTo>
                <a:lnTo>
                  <a:pt x="47243" y="1525523"/>
                </a:lnTo>
              </a:path>
              <a:path w="7465059" h="3606165">
                <a:moveTo>
                  <a:pt x="0" y="1016507"/>
                </a:moveTo>
                <a:lnTo>
                  <a:pt x="47243" y="1016507"/>
                </a:lnTo>
              </a:path>
              <a:path w="7465059" h="3606165">
                <a:moveTo>
                  <a:pt x="0" y="509015"/>
                </a:moveTo>
                <a:lnTo>
                  <a:pt x="47243" y="509015"/>
                </a:lnTo>
              </a:path>
              <a:path w="7465059" h="3606165">
                <a:moveTo>
                  <a:pt x="0" y="0"/>
                </a:moveTo>
                <a:lnTo>
                  <a:pt x="47243" y="0"/>
                </a:lnTo>
              </a:path>
              <a:path w="7465059" h="3606165">
                <a:moveTo>
                  <a:pt x="47243" y="3557016"/>
                </a:moveTo>
                <a:lnTo>
                  <a:pt x="7464552" y="3557016"/>
                </a:lnTo>
              </a:path>
              <a:path w="7465059" h="3606165">
                <a:moveTo>
                  <a:pt x="47243" y="3557016"/>
                </a:moveTo>
                <a:lnTo>
                  <a:pt x="47243" y="3605783"/>
                </a:lnTo>
              </a:path>
              <a:path w="7465059" h="3606165">
                <a:moveTo>
                  <a:pt x="333756" y="3557016"/>
                </a:moveTo>
                <a:lnTo>
                  <a:pt x="333756" y="3605783"/>
                </a:lnTo>
              </a:path>
              <a:path w="7465059" h="3606165">
                <a:moveTo>
                  <a:pt x="618744" y="3557016"/>
                </a:moveTo>
                <a:lnTo>
                  <a:pt x="618744" y="3605783"/>
                </a:lnTo>
              </a:path>
              <a:path w="7465059" h="3606165">
                <a:moveTo>
                  <a:pt x="903731" y="3557016"/>
                </a:moveTo>
                <a:lnTo>
                  <a:pt x="903731" y="3605783"/>
                </a:lnTo>
              </a:path>
              <a:path w="7465059" h="3606165">
                <a:moveTo>
                  <a:pt x="1188720" y="3557016"/>
                </a:moveTo>
                <a:lnTo>
                  <a:pt x="1188720" y="3605783"/>
                </a:lnTo>
              </a:path>
              <a:path w="7465059" h="3606165">
                <a:moveTo>
                  <a:pt x="1473708" y="3557016"/>
                </a:moveTo>
                <a:lnTo>
                  <a:pt x="1473708" y="3605783"/>
                </a:lnTo>
              </a:path>
              <a:path w="7465059" h="3606165">
                <a:moveTo>
                  <a:pt x="1758696" y="3557016"/>
                </a:moveTo>
                <a:lnTo>
                  <a:pt x="1758696" y="3605783"/>
                </a:lnTo>
              </a:path>
              <a:path w="7465059" h="3606165">
                <a:moveTo>
                  <a:pt x="2045208" y="3557016"/>
                </a:moveTo>
                <a:lnTo>
                  <a:pt x="2045208" y="3605783"/>
                </a:lnTo>
              </a:path>
              <a:path w="7465059" h="3606165">
                <a:moveTo>
                  <a:pt x="2330195" y="3557016"/>
                </a:moveTo>
                <a:lnTo>
                  <a:pt x="2330195" y="3605783"/>
                </a:lnTo>
              </a:path>
              <a:path w="7465059" h="3606165">
                <a:moveTo>
                  <a:pt x="2615183" y="3557016"/>
                </a:moveTo>
                <a:lnTo>
                  <a:pt x="2615183" y="3605783"/>
                </a:lnTo>
              </a:path>
              <a:path w="7465059" h="3606165">
                <a:moveTo>
                  <a:pt x="2900171" y="3557016"/>
                </a:moveTo>
                <a:lnTo>
                  <a:pt x="2900171" y="3605783"/>
                </a:lnTo>
              </a:path>
              <a:path w="7465059" h="3606165">
                <a:moveTo>
                  <a:pt x="3185159" y="3557016"/>
                </a:moveTo>
                <a:lnTo>
                  <a:pt x="3185159" y="3605783"/>
                </a:lnTo>
              </a:path>
              <a:path w="7465059" h="3606165">
                <a:moveTo>
                  <a:pt x="3470148" y="3557016"/>
                </a:moveTo>
                <a:lnTo>
                  <a:pt x="3470148" y="3605783"/>
                </a:lnTo>
              </a:path>
              <a:path w="7465059" h="3606165">
                <a:moveTo>
                  <a:pt x="3756659" y="3557016"/>
                </a:moveTo>
                <a:lnTo>
                  <a:pt x="3756659" y="3605783"/>
                </a:lnTo>
              </a:path>
              <a:path w="7465059" h="3606165">
                <a:moveTo>
                  <a:pt x="4041648" y="3557016"/>
                </a:moveTo>
                <a:lnTo>
                  <a:pt x="4041648" y="3605783"/>
                </a:lnTo>
              </a:path>
              <a:path w="7465059" h="3606165">
                <a:moveTo>
                  <a:pt x="4326636" y="3557016"/>
                </a:moveTo>
                <a:lnTo>
                  <a:pt x="4326636" y="3605783"/>
                </a:lnTo>
              </a:path>
              <a:path w="7465059" h="3606165">
                <a:moveTo>
                  <a:pt x="4611624" y="3557016"/>
                </a:moveTo>
                <a:lnTo>
                  <a:pt x="4611624" y="3605783"/>
                </a:lnTo>
              </a:path>
              <a:path w="7465059" h="3606165">
                <a:moveTo>
                  <a:pt x="4896612" y="3557016"/>
                </a:moveTo>
                <a:lnTo>
                  <a:pt x="4896612" y="3605783"/>
                </a:lnTo>
              </a:path>
              <a:path w="7465059" h="3606165">
                <a:moveTo>
                  <a:pt x="5181600" y="3557016"/>
                </a:moveTo>
                <a:lnTo>
                  <a:pt x="5181600" y="3605783"/>
                </a:lnTo>
              </a:path>
              <a:path w="7465059" h="3606165">
                <a:moveTo>
                  <a:pt x="5468112" y="3557016"/>
                </a:moveTo>
                <a:lnTo>
                  <a:pt x="5468112" y="3605783"/>
                </a:lnTo>
              </a:path>
              <a:path w="7465059" h="3606165">
                <a:moveTo>
                  <a:pt x="5753100" y="3557016"/>
                </a:moveTo>
                <a:lnTo>
                  <a:pt x="5753100" y="3605783"/>
                </a:lnTo>
              </a:path>
              <a:path w="7465059" h="3606165">
                <a:moveTo>
                  <a:pt x="6038087" y="3557016"/>
                </a:moveTo>
                <a:lnTo>
                  <a:pt x="6038087" y="3605783"/>
                </a:lnTo>
              </a:path>
              <a:path w="7465059" h="3606165">
                <a:moveTo>
                  <a:pt x="6323076" y="3557016"/>
                </a:moveTo>
                <a:lnTo>
                  <a:pt x="6323076" y="3605783"/>
                </a:lnTo>
              </a:path>
              <a:path w="7465059" h="3606165">
                <a:moveTo>
                  <a:pt x="6608063" y="3557016"/>
                </a:moveTo>
                <a:lnTo>
                  <a:pt x="6608063" y="3605783"/>
                </a:lnTo>
              </a:path>
              <a:path w="7465059" h="3606165">
                <a:moveTo>
                  <a:pt x="6893052" y="3557016"/>
                </a:moveTo>
                <a:lnTo>
                  <a:pt x="6893052" y="3605783"/>
                </a:lnTo>
              </a:path>
              <a:path w="7465059" h="3606165">
                <a:moveTo>
                  <a:pt x="7179563" y="3557016"/>
                </a:moveTo>
                <a:lnTo>
                  <a:pt x="7179563" y="3605783"/>
                </a:lnTo>
              </a:path>
              <a:path w="7465059" h="3606165">
                <a:moveTo>
                  <a:pt x="7464552" y="3557016"/>
                </a:moveTo>
                <a:lnTo>
                  <a:pt x="7464552" y="3605783"/>
                </a:lnTo>
              </a:path>
            </a:pathLst>
          </a:custGeom>
          <a:ln w="9525">
            <a:solidFill>
              <a:srgbClr val="000000"/>
            </a:solidFill>
          </a:ln>
        </p:spPr>
        <p:txBody>
          <a:bodyPr wrap="square" lIns="0" tIns="0" rIns="0" bIns="0" rtlCol="0"/>
          <a:lstStyle/>
          <a:p>
            <a:endParaRPr/>
          </a:p>
        </p:txBody>
      </p:sp>
      <p:sp>
        <p:nvSpPr>
          <p:cNvPr id="29" name="object 29"/>
          <p:cNvSpPr/>
          <p:nvPr/>
        </p:nvSpPr>
        <p:spPr>
          <a:xfrm>
            <a:off x="14179294" y="3147822"/>
            <a:ext cx="728980" cy="260985"/>
          </a:xfrm>
          <a:custGeom>
            <a:avLst/>
            <a:gdLst/>
            <a:ahLst/>
            <a:cxnLst/>
            <a:rect l="l" t="t" r="r" b="b"/>
            <a:pathLst>
              <a:path w="364490" h="173989">
                <a:moveTo>
                  <a:pt x="364235" y="0"/>
                </a:moveTo>
                <a:lnTo>
                  <a:pt x="0" y="0"/>
                </a:lnTo>
                <a:lnTo>
                  <a:pt x="0" y="173736"/>
                </a:lnTo>
                <a:lnTo>
                  <a:pt x="364235" y="173736"/>
                </a:lnTo>
                <a:lnTo>
                  <a:pt x="364235" y="0"/>
                </a:lnTo>
                <a:close/>
              </a:path>
            </a:pathLst>
          </a:custGeom>
          <a:solidFill>
            <a:srgbClr val="EDEBE0"/>
          </a:solidFill>
        </p:spPr>
        <p:txBody>
          <a:bodyPr wrap="square" lIns="0" tIns="0" rIns="0" bIns="0" rtlCol="0"/>
          <a:lstStyle/>
          <a:p>
            <a:endParaRPr/>
          </a:p>
        </p:txBody>
      </p:sp>
      <p:sp>
        <p:nvSpPr>
          <p:cNvPr id="30" name="object 30"/>
          <p:cNvSpPr txBox="1"/>
          <p:nvPr/>
        </p:nvSpPr>
        <p:spPr>
          <a:xfrm>
            <a:off x="14288515" y="3150297"/>
            <a:ext cx="572770" cy="269121"/>
          </a:xfrm>
          <a:prstGeom prst="rect">
            <a:avLst/>
          </a:prstGeom>
        </p:spPr>
        <p:txBody>
          <a:bodyPr vert="horz" wrap="square" lIns="0" tIns="22678" rIns="0" bIns="0" rtlCol="0">
            <a:spAutoFit/>
          </a:bodyPr>
          <a:lstStyle/>
          <a:p>
            <a:pPr marL="22678">
              <a:spcBef>
                <a:spcPts val="179"/>
              </a:spcBef>
            </a:pPr>
            <a:r>
              <a:rPr sz="1600" spc="-62" dirty="0">
                <a:latin typeface="Trebuchet MS"/>
                <a:cs typeface="Trebuchet MS"/>
              </a:rPr>
              <a:t>6.844</a:t>
            </a:r>
            <a:endParaRPr sz="1600">
              <a:latin typeface="Trebuchet MS"/>
              <a:cs typeface="Trebuchet MS"/>
            </a:endParaRPr>
          </a:p>
        </p:txBody>
      </p:sp>
      <p:sp>
        <p:nvSpPr>
          <p:cNvPr id="31" name="object 31"/>
          <p:cNvSpPr/>
          <p:nvPr/>
        </p:nvSpPr>
        <p:spPr>
          <a:xfrm>
            <a:off x="14953486" y="3268980"/>
            <a:ext cx="728980" cy="262890"/>
          </a:xfrm>
          <a:custGeom>
            <a:avLst/>
            <a:gdLst/>
            <a:ahLst/>
            <a:cxnLst/>
            <a:rect l="l" t="t" r="r" b="b"/>
            <a:pathLst>
              <a:path w="364490" h="175260">
                <a:moveTo>
                  <a:pt x="364235" y="0"/>
                </a:moveTo>
                <a:lnTo>
                  <a:pt x="0" y="0"/>
                </a:lnTo>
                <a:lnTo>
                  <a:pt x="0" y="175260"/>
                </a:lnTo>
                <a:lnTo>
                  <a:pt x="364235" y="175260"/>
                </a:lnTo>
                <a:lnTo>
                  <a:pt x="364235" y="0"/>
                </a:lnTo>
                <a:close/>
              </a:path>
            </a:pathLst>
          </a:custGeom>
          <a:solidFill>
            <a:srgbClr val="EDEBE0"/>
          </a:solidFill>
        </p:spPr>
        <p:txBody>
          <a:bodyPr wrap="square" lIns="0" tIns="0" rIns="0" bIns="0" rtlCol="0"/>
          <a:lstStyle/>
          <a:p>
            <a:endParaRPr/>
          </a:p>
        </p:txBody>
      </p:sp>
      <p:sp>
        <p:nvSpPr>
          <p:cNvPr id="32" name="object 32"/>
          <p:cNvSpPr txBox="1"/>
          <p:nvPr/>
        </p:nvSpPr>
        <p:spPr>
          <a:xfrm>
            <a:off x="15062709" y="3273743"/>
            <a:ext cx="572770" cy="269121"/>
          </a:xfrm>
          <a:prstGeom prst="rect">
            <a:avLst/>
          </a:prstGeom>
        </p:spPr>
        <p:txBody>
          <a:bodyPr vert="horz" wrap="square" lIns="0" tIns="22678" rIns="0" bIns="0" rtlCol="0">
            <a:spAutoFit/>
          </a:bodyPr>
          <a:lstStyle/>
          <a:p>
            <a:pPr marL="22678">
              <a:spcBef>
                <a:spcPts val="179"/>
              </a:spcBef>
            </a:pPr>
            <a:r>
              <a:rPr sz="1600" spc="-62" dirty="0">
                <a:latin typeface="Trebuchet MS"/>
                <a:cs typeface="Trebuchet MS"/>
              </a:rPr>
              <a:t>6.683</a:t>
            </a:r>
            <a:endParaRPr sz="1600">
              <a:latin typeface="Trebuchet MS"/>
              <a:cs typeface="Trebuchet MS"/>
            </a:endParaRPr>
          </a:p>
        </p:txBody>
      </p:sp>
      <p:sp>
        <p:nvSpPr>
          <p:cNvPr id="33" name="object 33"/>
          <p:cNvSpPr txBox="1"/>
          <p:nvPr/>
        </p:nvSpPr>
        <p:spPr>
          <a:xfrm>
            <a:off x="15700246" y="3538727"/>
            <a:ext cx="731520" cy="273701"/>
          </a:xfrm>
          <a:prstGeom prst="rect">
            <a:avLst/>
          </a:prstGeom>
          <a:solidFill>
            <a:srgbClr val="EDEBE0"/>
          </a:solidFill>
        </p:spPr>
        <p:txBody>
          <a:bodyPr vert="horz" wrap="square" lIns="0" tIns="27214" rIns="0" bIns="0" rtlCol="0">
            <a:spAutoFit/>
          </a:bodyPr>
          <a:lstStyle/>
          <a:p>
            <a:pPr marL="121329">
              <a:spcBef>
                <a:spcPts val="214"/>
              </a:spcBef>
            </a:pPr>
            <a:r>
              <a:rPr sz="1600" spc="-62" dirty="0">
                <a:latin typeface="Trebuchet MS"/>
                <a:cs typeface="Trebuchet MS"/>
              </a:rPr>
              <a:t>6.457</a:t>
            </a:r>
            <a:endParaRPr sz="1600">
              <a:latin typeface="Trebuchet MS"/>
              <a:cs typeface="Trebuchet MS"/>
            </a:endParaRPr>
          </a:p>
        </p:txBody>
      </p:sp>
      <p:sp>
        <p:nvSpPr>
          <p:cNvPr id="34" name="object 34"/>
          <p:cNvSpPr/>
          <p:nvPr/>
        </p:nvSpPr>
        <p:spPr>
          <a:xfrm>
            <a:off x="16346422" y="3829050"/>
            <a:ext cx="731520" cy="260985"/>
          </a:xfrm>
          <a:custGeom>
            <a:avLst/>
            <a:gdLst/>
            <a:ahLst/>
            <a:cxnLst/>
            <a:rect l="l" t="t" r="r" b="b"/>
            <a:pathLst>
              <a:path w="365759" h="173989">
                <a:moveTo>
                  <a:pt x="365759" y="0"/>
                </a:moveTo>
                <a:lnTo>
                  <a:pt x="0" y="0"/>
                </a:lnTo>
                <a:lnTo>
                  <a:pt x="0" y="173736"/>
                </a:lnTo>
                <a:lnTo>
                  <a:pt x="365759" y="173736"/>
                </a:lnTo>
                <a:lnTo>
                  <a:pt x="365759" y="0"/>
                </a:lnTo>
                <a:close/>
              </a:path>
            </a:pathLst>
          </a:custGeom>
          <a:solidFill>
            <a:srgbClr val="EDEBE0"/>
          </a:solidFill>
        </p:spPr>
        <p:txBody>
          <a:bodyPr wrap="square" lIns="0" tIns="0" rIns="0" bIns="0" rtlCol="0"/>
          <a:lstStyle/>
          <a:p>
            <a:endParaRPr/>
          </a:p>
        </p:txBody>
      </p:sp>
      <p:sp>
        <p:nvSpPr>
          <p:cNvPr id="35" name="object 35"/>
          <p:cNvSpPr txBox="1"/>
          <p:nvPr/>
        </p:nvSpPr>
        <p:spPr>
          <a:xfrm>
            <a:off x="16457677" y="3831527"/>
            <a:ext cx="572770" cy="269121"/>
          </a:xfrm>
          <a:prstGeom prst="rect">
            <a:avLst/>
          </a:prstGeom>
        </p:spPr>
        <p:txBody>
          <a:bodyPr vert="horz" wrap="square" lIns="0" tIns="22678" rIns="0" bIns="0" rtlCol="0">
            <a:spAutoFit/>
          </a:bodyPr>
          <a:lstStyle/>
          <a:p>
            <a:pPr marL="22678">
              <a:spcBef>
                <a:spcPts val="179"/>
              </a:spcBef>
            </a:pPr>
            <a:r>
              <a:rPr sz="1600" spc="-62" dirty="0">
                <a:latin typeface="Trebuchet MS"/>
                <a:cs typeface="Trebuchet MS"/>
              </a:rPr>
              <a:t>6.180</a:t>
            </a:r>
            <a:endParaRPr sz="1600">
              <a:latin typeface="Trebuchet MS"/>
              <a:cs typeface="Trebuchet MS"/>
            </a:endParaRPr>
          </a:p>
        </p:txBody>
      </p:sp>
      <p:sp>
        <p:nvSpPr>
          <p:cNvPr id="36" name="object 36"/>
          <p:cNvSpPr txBox="1"/>
          <p:nvPr/>
        </p:nvSpPr>
        <p:spPr>
          <a:xfrm>
            <a:off x="1016406" y="4110417"/>
            <a:ext cx="744220" cy="5901432"/>
          </a:xfrm>
          <a:prstGeom prst="rect">
            <a:avLst/>
          </a:prstGeom>
        </p:spPr>
        <p:txBody>
          <a:bodyPr vert="horz" wrap="square" lIns="0" tIns="22678" rIns="0" bIns="0" rtlCol="0">
            <a:spAutoFit/>
          </a:bodyPr>
          <a:lstStyle/>
          <a:p>
            <a:pPr marR="9071" algn="r">
              <a:spcBef>
                <a:spcPts val="179"/>
              </a:spcBef>
            </a:pPr>
            <a:r>
              <a:rPr sz="2100" spc="-45" dirty="0">
                <a:latin typeface="Trebuchet MS"/>
                <a:cs typeface="Trebuchet MS"/>
              </a:rPr>
              <a:t>6</a:t>
            </a:r>
            <a:r>
              <a:rPr sz="2100" spc="-125" dirty="0">
                <a:latin typeface="Trebuchet MS"/>
                <a:cs typeface="Trebuchet MS"/>
              </a:rPr>
              <a:t>.</a:t>
            </a:r>
            <a:r>
              <a:rPr sz="2100" spc="-196" dirty="0">
                <a:latin typeface="Trebuchet MS"/>
                <a:cs typeface="Trebuchet MS"/>
              </a:rPr>
              <a:t>0</a:t>
            </a:r>
            <a:r>
              <a:rPr sz="2100" spc="-45" dirty="0">
                <a:latin typeface="Trebuchet MS"/>
                <a:cs typeface="Trebuchet MS"/>
              </a:rPr>
              <a:t>00</a:t>
            </a:r>
            <a:endParaRPr sz="2100">
              <a:latin typeface="Trebuchet MS"/>
              <a:cs typeface="Trebuchet MS"/>
            </a:endParaRPr>
          </a:p>
          <a:p>
            <a:pPr>
              <a:lnSpc>
                <a:spcPct val="100000"/>
              </a:lnSpc>
            </a:pPr>
            <a:endParaRPr sz="2500">
              <a:latin typeface="Trebuchet MS"/>
              <a:cs typeface="Trebuchet MS"/>
            </a:endParaRPr>
          </a:p>
          <a:p>
            <a:pPr marR="9071" algn="r">
              <a:spcBef>
                <a:spcPts val="1670"/>
              </a:spcBef>
            </a:pPr>
            <a:r>
              <a:rPr sz="2100" spc="-45" dirty="0">
                <a:latin typeface="Trebuchet MS"/>
                <a:cs typeface="Trebuchet MS"/>
              </a:rPr>
              <a:t>5</a:t>
            </a:r>
            <a:r>
              <a:rPr sz="2100" spc="-125" dirty="0">
                <a:latin typeface="Trebuchet MS"/>
                <a:cs typeface="Trebuchet MS"/>
              </a:rPr>
              <a:t>.</a:t>
            </a:r>
            <a:r>
              <a:rPr sz="2100" spc="-196" dirty="0">
                <a:latin typeface="Trebuchet MS"/>
                <a:cs typeface="Trebuchet MS"/>
              </a:rPr>
              <a:t>0</a:t>
            </a:r>
            <a:r>
              <a:rPr sz="2100" spc="-45" dirty="0">
                <a:latin typeface="Trebuchet MS"/>
                <a:cs typeface="Trebuchet MS"/>
              </a:rPr>
              <a:t>00</a:t>
            </a:r>
            <a:endParaRPr sz="2100">
              <a:latin typeface="Trebuchet MS"/>
              <a:cs typeface="Trebuchet MS"/>
            </a:endParaRPr>
          </a:p>
          <a:p>
            <a:pPr>
              <a:lnSpc>
                <a:spcPct val="100000"/>
              </a:lnSpc>
            </a:pPr>
            <a:endParaRPr sz="2500">
              <a:latin typeface="Trebuchet MS"/>
              <a:cs typeface="Trebuchet MS"/>
            </a:endParaRPr>
          </a:p>
          <a:p>
            <a:pPr marR="9071" algn="r">
              <a:spcBef>
                <a:spcPts val="1679"/>
              </a:spcBef>
            </a:pPr>
            <a:r>
              <a:rPr sz="2100" spc="-45" dirty="0">
                <a:latin typeface="Trebuchet MS"/>
                <a:cs typeface="Trebuchet MS"/>
              </a:rPr>
              <a:t>4</a:t>
            </a:r>
            <a:r>
              <a:rPr sz="2100" spc="-125" dirty="0">
                <a:latin typeface="Trebuchet MS"/>
                <a:cs typeface="Trebuchet MS"/>
              </a:rPr>
              <a:t>.</a:t>
            </a:r>
            <a:r>
              <a:rPr sz="2100" spc="-196" dirty="0">
                <a:latin typeface="Trebuchet MS"/>
                <a:cs typeface="Trebuchet MS"/>
              </a:rPr>
              <a:t>0</a:t>
            </a:r>
            <a:r>
              <a:rPr sz="2100" spc="-45" dirty="0">
                <a:latin typeface="Trebuchet MS"/>
                <a:cs typeface="Trebuchet MS"/>
              </a:rPr>
              <a:t>00</a:t>
            </a:r>
            <a:endParaRPr sz="2100">
              <a:latin typeface="Trebuchet MS"/>
              <a:cs typeface="Trebuchet MS"/>
            </a:endParaRPr>
          </a:p>
          <a:p>
            <a:pPr>
              <a:lnSpc>
                <a:spcPct val="100000"/>
              </a:lnSpc>
            </a:pPr>
            <a:endParaRPr sz="2500">
              <a:latin typeface="Trebuchet MS"/>
              <a:cs typeface="Trebuchet MS"/>
            </a:endParaRPr>
          </a:p>
          <a:p>
            <a:pPr marR="9071" algn="r">
              <a:spcBef>
                <a:spcPts val="1670"/>
              </a:spcBef>
            </a:pPr>
            <a:r>
              <a:rPr sz="2100" spc="-45" dirty="0">
                <a:latin typeface="Trebuchet MS"/>
                <a:cs typeface="Trebuchet MS"/>
              </a:rPr>
              <a:t>3</a:t>
            </a:r>
            <a:r>
              <a:rPr sz="2100" spc="-125" dirty="0">
                <a:latin typeface="Trebuchet MS"/>
                <a:cs typeface="Trebuchet MS"/>
              </a:rPr>
              <a:t>.</a:t>
            </a:r>
            <a:r>
              <a:rPr sz="2100" spc="-196" dirty="0">
                <a:latin typeface="Trebuchet MS"/>
                <a:cs typeface="Trebuchet MS"/>
              </a:rPr>
              <a:t>0</a:t>
            </a:r>
            <a:r>
              <a:rPr sz="2100" spc="-45" dirty="0">
                <a:latin typeface="Trebuchet MS"/>
                <a:cs typeface="Trebuchet MS"/>
              </a:rPr>
              <a:t>00</a:t>
            </a:r>
            <a:endParaRPr sz="2100">
              <a:latin typeface="Trebuchet MS"/>
              <a:cs typeface="Trebuchet MS"/>
            </a:endParaRPr>
          </a:p>
          <a:p>
            <a:pPr>
              <a:lnSpc>
                <a:spcPct val="100000"/>
              </a:lnSpc>
            </a:pPr>
            <a:endParaRPr sz="2500">
              <a:latin typeface="Trebuchet MS"/>
              <a:cs typeface="Trebuchet MS"/>
            </a:endParaRPr>
          </a:p>
          <a:p>
            <a:pPr marR="9071" algn="r">
              <a:spcBef>
                <a:spcPts val="1679"/>
              </a:spcBef>
            </a:pPr>
            <a:r>
              <a:rPr sz="2100" spc="-45" dirty="0">
                <a:latin typeface="Trebuchet MS"/>
                <a:cs typeface="Trebuchet MS"/>
              </a:rPr>
              <a:t>2</a:t>
            </a:r>
            <a:r>
              <a:rPr sz="2100" spc="-125" dirty="0">
                <a:latin typeface="Trebuchet MS"/>
                <a:cs typeface="Trebuchet MS"/>
              </a:rPr>
              <a:t>.</a:t>
            </a:r>
            <a:r>
              <a:rPr sz="2100" spc="-196" dirty="0">
                <a:latin typeface="Trebuchet MS"/>
                <a:cs typeface="Trebuchet MS"/>
              </a:rPr>
              <a:t>0</a:t>
            </a:r>
            <a:r>
              <a:rPr sz="2100" spc="-45" dirty="0">
                <a:latin typeface="Trebuchet MS"/>
                <a:cs typeface="Trebuchet MS"/>
              </a:rPr>
              <a:t>00</a:t>
            </a:r>
            <a:endParaRPr sz="2100">
              <a:latin typeface="Trebuchet MS"/>
              <a:cs typeface="Trebuchet MS"/>
            </a:endParaRPr>
          </a:p>
          <a:p>
            <a:pPr>
              <a:lnSpc>
                <a:spcPct val="100000"/>
              </a:lnSpc>
            </a:pPr>
            <a:endParaRPr sz="2500">
              <a:latin typeface="Trebuchet MS"/>
              <a:cs typeface="Trebuchet MS"/>
            </a:endParaRPr>
          </a:p>
          <a:p>
            <a:pPr marR="9071" algn="r">
              <a:spcBef>
                <a:spcPts val="1670"/>
              </a:spcBef>
            </a:pPr>
            <a:r>
              <a:rPr sz="2100" spc="-45" dirty="0">
                <a:latin typeface="Trebuchet MS"/>
                <a:cs typeface="Trebuchet MS"/>
              </a:rPr>
              <a:t>1</a:t>
            </a:r>
            <a:r>
              <a:rPr sz="2100" spc="-125" dirty="0">
                <a:latin typeface="Trebuchet MS"/>
                <a:cs typeface="Trebuchet MS"/>
              </a:rPr>
              <a:t>.</a:t>
            </a:r>
            <a:r>
              <a:rPr sz="2100" spc="-196" dirty="0">
                <a:latin typeface="Trebuchet MS"/>
                <a:cs typeface="Trebuchet MS"/>
              </a:rPr>
              <a:t>0</a:t>
            </a:r>
            <a:r>
              <a:rPr sz="2100" spc="-45" dirty="0">
                <a:latin typeface="Trebuchet MS"/>
                <a:cs typeface="Trebuchet MS"/>
              </a:rPr>
              <a:t>00</a:t>
            </a:r>
            <a:endParaRPr sz="2100">
              <a:latin typeface="Trebuchet MS"/>
              <a:cs typeface="Trebuchet MS"/>
            </a:endParaRPr>
          </a:p>
          <a:p>
            <a:pPr>
              <a:lnSpc>
                <a:spcPct val="100000"/>
              </a:lnSpc>
            </a:pPr>
            <a:endParaRPr sz="2500">
              <a:latin typeface="Trebuchet MS"/>
              <a:cs typeface="Trebuchet MS"/>
            </a:endParaRPr>
          </a:p>
          <a:p>
            <a:pPr marR="9071" algn="r">
              <a:spcBef>
                <a:spcPts val="1670"/>
              </a:spcBef>
            </a:pPr>
            <a:r>
              <a:rPr sz="2100" spc="-45" dirty="0">
                <a:latin typeface="Trebuchet MS"/>
                <a:cs typeface="Trebuchet MS"/>
              </a:rPr>
              <a:t>0</a:t>
            </a:r>
            <a:endParaRPr sz="2100">
              <a:latin typeface="Trebuchet MS"/>
              <a:cs typeface="Trebuchet MS"/>
            </a:endParaRPr>
          </a:p>
        </p:txBody>
      </p:sp>
      <p:sp>
        <p:nvSpPr>
          <p:cNvPr id="37" name="object 37"/>
          <p:cNvSpPr txBox="1"/>
          <p:nvPr/>
        </p:nvSpPr>
        <p:spPr>
          <a:xfrm>
            <a:off x="1016406" y="3348229"/>
            <a:ext cx="744220" cy="346065"/>
          </a:xfrm>
          <a:prstGeom prst="rect">
            <a:avLst/>
          </a:prstGeom>
        </p:spPr>
        <p:txBody>
          <a:bodyPr vert="horz" wrap="square" lIns="0" tIns="22678" rIns="0" bIns="0" rtlCol="0">
            <a:spAutoFit/>
          </a:bodyPr>
          <a:lstStyle/>
          <a:p>
            <a:pPr marL="22678">
              <a:spcBef>
                <a:spcPts val="179"/>
              </a:spcBef>
            </a:pPr>
            <a:r>
              <a:rPr sz="2100" spc="-45" dirty="0">
                <a:latin typeface="Trebuchet MS"/>
                <a:cs typeface="Trebuchet MS"/>
              </a:rPr>
              <a:t>7</a:t>
            </a:r>
            <a:r>
              <a:rPr sz="2100" spc="-125" dirty="0">
                <a:latin typeface="Trebuchet MS"/>
                <a:cs typeface="Trebuchet MS"/>
              </a:rPr>
              <a:t>.</a:t>
            </a:r>
            <a:r>
              <a:rPr sz="2100" spc="-196" dirty="0">
                <a:latin typeface="Trebuchet MS"/>
                <a:cs typeface="Trebuchet MS"/>
              </a:rPr>
              <a:t>0</a:t>
            </a:r>
            <a:r>
              <a:rPr sz="2100" spc="-45" dirty="0">
                <a:latin typeface="Trebuchet MS"/>
                <a:cs typeface="Trebuchet MS"/>
              </a:rPr>
              <a:t>00</a:t>
            </a:r>
            <a:endParaRPr sz="2100" dirty="0">
              <a:latin typeface="Trebuchet MS"/>
              <a:cs typeface="Trebuchet MS"/>
            </a:endParaRPr>
          </a:p>
        </p:txBody>
      </p:sp>
      <p:sp>
        <p:nvSpPr>
          <p:cNvPr id="38" name="object 38"/>
          <p:cNvSpPr txBox="1"/>
          <p:nvPr/>
        </p:nvSpPr>
        <p:spPr>
          <a:xfrm>
            <a:off x="2092645" y="8931971"/>
            <a:ext cx="14691201" cy="920606"/>
          </a:xfrm>
          <a:prstGeom prst="rect">
            <a:avLst/>
          </a:prstGeom>
        </p:spPr>
        <p:txBody>
          <a:bodyPr vert="vert270" wrap="square" lIns="0" tIns="10205" rIns="0" bIns="0" rtlCol="0">
            <a:spAutoFit/>
          </a:bodyPr>
          <a:lstStyle/>
          <a:p>
            <a:pPr marL="22678">
              <a:spcBef>
                <a:spcPts val="80"/>
              </a:spcBef>
            </a:pPr>
            <a:r>
              <a:rPr sz="2550" dirty="0">
                <a:latin typeface="Trebuchet MS"/>
                <a:cs typeface="Trebuchet MS"/>
              </a:rPr>
              <a:t>1</a:t>
            </a:r>
            <a:r>
              <a:rPr sz="2550" spc="-18" dirty="0">
                <a:latin typeface="Trebuchet MS"/>
                <a:cs typeface="Trebuchet MS"/>
              </a:rPr>
              <a:t>9</a:t>
            </a:r>
            <a:r>
              <a:rPr sz="2550" dirty="0">
                <a:latin typeface="Trebuchet MS"/>
                <a:cs typeface="Trebuchet MS"/>
              </a:rPr>
              <a:t>95</a:t>
            </a:r>
          </a:p>
          <a:p>
            <a:pPr marL="22678">
              <a:spcBef>
                <a:spcPts val="1446"/>
              </a:spcBef>
            </a:pPr>
            <a:r>
              <a:rPr sz="2550" dirty="0">
                <a:latin typeface="Trebuchet MS"/>
                <a:cs typeface="Trebuchet MS"/>
              </a:rPr>
              <a:t>1</a:t>
            </a:r>
            <a:r>
              <a:rPr sz="2550" spc="-18" dirty="0">
                <a:latin typeface="Trebuchet MS"/>
                <a:cs typeface="Trebuchet MS"/>
              </a:rPr>
              <a:t>9</a:t>
            </a:r>
            <a:r>
              <a:rPr sz="2550" dirty="0">
                <a:latin typeface="Trebuchet MS"/>
                <a:cs typeface="Trebuchet MS"/>
              </a:rPr>
              <a:t>96</a:t>
            </a:r>
          </a:p>
          <a:p>
            <a:pPr marL="22678">
              <a:spcBef>
                <a:spcPts val="1437"/>
              </a:spcBef>
            </a:pPr>
            <a:r>
              <a:rPr sz="2550" dirty="0">
                <a:latin typeface="Trebuchet MS"/>
                <a:cs typeface="Trebuchet MS"/>
              </a:rPr>
              <a:t>1</a:t>
            </a:r>
            <a:r>
              <a:rPr sz="2550" spc="-18" dirty="0">
                <a:latin typeface="Trebuchet MS"/>
                <a:cs typeface="Trebuchet MS"/>
              </a:rPr>
              <a:t>9</a:t>
            </a:r>
            <a:r>
              <a:rPr sz="2550" dirty="0">
                <a:latin typeface="Trebuchet MS"/>
                <a:cs typeface="Trebuchet MS"/>
              </a:rPr>
              <a:t>97</a:t>
            </a:r>
          </a:p>
          <a:p>
            <a:pPr marL="22678">
              <a:spcBef>
                <a:spcPts val="1437"/>
              </a:spcBef>
            </a:pPr>
            <a:r>
              <a:rPr sz="2550" dirty="0">
                <a:latin typeface="Trebuchet MS"/>
                <a:cs typeface="Trebuchet MS"/>
              </a:rPr>
              <a:t>1</a:t>
            </a:r>
            <a:r>
              <a:rPr sz="2550" spc="-18" dirty="0">
                <a:latin typeface="Trebuchet MS"/>
                <a:cs typeface="Trebuchet MS"/>
              </a:rPr>
              <a:t>9</a:t>
            </a:r>
            <a:r>
              <a:rPr sz="2550" dirty="0">
                <a:latin typeface="Trebuchet MS"/>
                <a:cs typeface="Trebuchet MS"/>
              </a:rPr>
              <a:t>98</a:t>
            </a:r>
          </a:p>
          <a:p>
            <a:pPr marL="22678">
              <a:spcBef>
                <a:spcPts val="1446"/>
              </a:spcBef>
            </a:pPr>
            <a:r>
              <a:rPr sz="2550" dirty="0">
                <a:latin typeface="Trebuchet MS"/>
                <a:cs typeface="Trebuchet MS"/>
              </a:rPr>
              <a:t>1</a:t>
            </a:r>
            <a:r>
              <a:rPr sz="2550" spc="-18" dirty="0">
                <a:latin typeface="Trebuchet MS"/>
                <a:cs typeface="Trebuchet MS"/>
              </a:rPr>
              <a:t>9</a:t>
            </a:r>
            <a:r>
              <a:rPr sz="2550" dirty="0">
                <a:latin typeface="Trebuchet MS"/>
                <a:cs typeface="Trebuchet MS"/>
              </a:rPr>
              <a:t>99</a:t>
            </a:r>
          </a:p>
          <a:p>
            <a:pPr marL="22678">
              <a:spcBef>
                <a:spcPts val="1437"/>
              </a:spcBef>
            </a:pPr>
            <a:r>
              <a:rPr sz="2550" dirty="0">
                <a:latin typeface="Trebuchet MS"/>
                <a:cs typeface="Trebuchet MS"/>
              </a:rPr>
              <a:t>2</a:t>
            </a:r>
            <a:r>
              <a:rPr sz="2550" spc="-18" dirty="0">
                <a:latin typeface="Trebuchet MS"/>
                <a:cs typeface="Trebuchet MS"/>
              </a:rPr>
              <a:t>0</a:t>
            </a:r>
            <a:r>
              <a:rPr sz="2550" dirty="0">
                <a:latin typeface="Trebuchet MS"/>
                <a:cs typeface="Trebuchet MS"/>
              </a:rPr>
              <a:t>00</a:t>
            </a:r>
          </a:p>
          <a:p>
            <a:pPr marL="22678">
              <a:spcBef>
                <a:spcPts val="1437"/>
              </a:spcBef>
            </a:pPr>
            <a:r>
              <a:rPr sz="2550" dirty="0">
                <a:latin typeface="Trebuchet MS"/>
                <a:cs typeface="Trebuchet MS"/>
              </a:rPr>
              <a:t>2</a:t>
            </a:r>
            <a:r>
              <a:rPr sz="2550" spc="-18" dirty="0">
                <a:latin typeface="Trebuchet MS"/>
                <a:cs typeface="Trebuchet MS"/>
              </a:rPr>
              <a:t>0</a:t>
            </a:r>
            <a:r>
              <a:rPr sz="2550" dirty="0">
                <a:latin typeface="Trebuchet MS"/>
                <a:cs typeface="Trebuchet MS"/>
              </a:rPr>
              <a:t>01</a:t>
            </a:r>
          </a:p>
          <a:p>
            <a:pPr marL="22678">
              <a:spcBef>
                <a:spcPts val="1437"/>
              </a:spcBef>
            </a:pPr>
            <a:r>
              <a:rPr sz="2550" dirty="0">
                <a:latin typeface="Trebuchet MS"/>
                <a:cs typeface="Trebuchet MS"/>
              </a:rPr>
              <a:t>2</a:t>
            </a:r>
            <a:r>
              <a:rPr sz="2550" spc="-18" dirty="0">
                <a:latin typeface="Trebuchet MS"/>
                <a:cs typeface="Trebuchet MS"/>
              </a:rPr>
              <a:t>0</a:t>
            </a:r>
            <a:r>
              <a:rPr sz="2550" dirty="0">
                <a:latin typeface="Trebuchet MS"/>
                <a:cs typeface="Trebuchet MS"/>
              </a:rPr>
              <a:t>02</a:t>
            </a:r>
          </a:p>
          <a:p>
            <a:pPr marL="22678">
              <a:spcBef>
                <a:spcPts val="1437"/>
              </a:spcBef>
            </a:pPr>
            <a:r>
              <a:rPr sz="2550" dirty="0">
                <a:latin typeface="Trebuchet MS"/>
                <a:cs typeface="Trebuchet MS"/>
              </a:rPr>
              <a:t>2</a:t>
            </a:r>
            <a:r>
              <a:rPr sz="2550" spc="-18" dirty="0">
                <a:latin typeface="Trebuchet MS"/>
                <a:cs typeface="Trebuchet MS"/>
              </a:rPr>
              <a:t>0</a:t>
            </a:r>
            <a:r>
              <a:rPr sz="2550" dirty="0">
                <a:latin typeface="Trebuchet MS"/>
                <a:cs typeface="Trebuchet MS"/>
              </a:rPr>
              <a:t>03</a:t>
            </a:r>
          </a:p>
          <a:p>
            <a:pPr marL="22678">
              <a:spcBef>
                <a:spcPts val="1437"/>
              </a:spcBef>
            </a:pPr>
            <a:r>
              <a:rPr sz="2550" dirty="0">
                <a:latin typeface="Trebuchet MS"/>
                <a:cs typeface="Trebuchet MS"/>
              </a:rPr>
              <a:t>2</a:t>
            </a:r>
            <a:r>
              <a:rPr sz="2550" spc="-18" dirty="0">
                <a:latin typeface="Trebuchet MS"/>
                <a:cs typeface="Trebuchet MS"/>
              </a:rPr>
              <a:t>0</a:t>
            </a:r>
            <a:r>
              <a:rPr sz="2550" dirty="0">
                <a:latin typeface="Trebuchet MS"/>
                <a:cs typeface="Trebuchet MS"/>
              </a:rPr>
              <a:t>04</a:t>
            </a:r>
          </a:p>
          <a:p>
            <a:pPr marL="22678">
              <a:spcBef>
                <a:spcPts val="1446"/>
              </a:spcBef>
            </a:pPr>
            <a:r>
              <a:rPr sz="2550" dirty="0">
                <a:latin typeface="Trebuchet MS"/>
                <a:cs typeface="Trebuchet MS"/>
              </a:rPr>
              <a:t>2</a:t>
            </a:r>
            <a:r>
              <a:rPr sz="2550" spc="-18" dirty="0">
                <a:latin typeface="Trebuchet MS"/>
                <a:cs typeface="Trebuchet MS"/>
              </a:rPr>
              <a:t>0</a:t>
            </a:r>
            <a:r>
              <a:rPr sz="2550" dirty="0">
                <a:latin typeface="Trebuchet MS"/>
                <a:cs typeface="Trebuchet MS"/>
              </a:rPr>
              <a:t>05</a:t>
            </a:r>
          </a:p>
          <a:p>
            <a:pPr marL="22678">
              <a:spcBef>
                <a:spcPts val="1437"/>
              </a:spcBef>
            </a:pPr>
            <a:r>
              <a:rPr sz="2550" dirty="0">
                <a:latin typeface="Trebuchet MS"/>
                <a:cs typeface="Trebuchet MS"/>
              </a:rPr>
              <a:t>2</a:t>
            </a:r>
            <a:r>
              <a:rPr sz="2550" spc="-18" dirty="0">
                <a:latin typeface="Trebuchet MS"/>
                <a:cs typeface="Trebuchet MS"/>
              </a:rPr>
              <a:t>0</a:t>
            </a:r>
            <a:r>
              <a:rPr sz="2550" dirty="0">
                <a:latin typeface="Trebuchet MS"/>
                <a:cs typeface="Trebuchet MS"/>
              </a:rPr>
              <a:t>06</a:t>
            </a:r>
          </a:p>
          <a:p>
            <a:pPr marL="22678">
              <a:spcBef>
                <a:spcPts val="1437"/>
              </a:spcBef>
            </a:pPr>
            <a:r>
              <a:rPr sz="2550" dirty="0">
                <a:latin typeface="Trebuchet MS"/>
                <a:cs typeface="Trebuchet MS"/>
              </a:rPr>
              <a:t>2</a:t>
            </a:r>
            <a:r>
              <a:rPr sz="2550" spc="-18" dirty="0">
                <a:latin typeface="Trebuchet MS"/>
                <a:cs typeface="Trebuchet MS"/>
              </a:rPr>
              <a:t>0</a:t>
            </a:r>
            <a:r>
              <a:rPr sz="2550" dirty="0">
                <a:latin typeface="Trebuchet MS"/>
                <a:cs typeface="Trebuchet MS"/>
              </a:rPr>
              <a:t>07</a:t>
            </a:r>
          </a:p>
          <a:p>
            <a:pPr marL="22678">
              <a:spcBef>
                <a:spcPts val="1446"/>
              </a:spcBef>
            </a:pPr>
            <a:r>
              <a:rPr sz="2550" dirty="0">
                <a:latin typeface="Trebuchet MS"/>
                <a:cs typeface="Trebuchet MS"/>
              </a:rPr>
              <a:t>2</a:t>
            </a:r>
            <a:r>
              <a:rPr sz="2550" spc="-18" dirty="0">
                <a:latin typeface="Trebuchet MS"/>
                <a:cs typeface="Trebuchet MS"/>
              </a:rPr>
              <a:t>0</a:t>
            </a:r>
            <a:r>
              <a:rPr sz="2550" dirty="0">
                <a:latin typeface="Trebuchet MS"/>
                <a:cs typeface="Trebuchet MS"/>
              </a:rPr>
              <a:t>08</a:t>
            </a:r>
          </a:p>
          <a:p>
            <a:pPr marL="22678">
              <a:spcBef>
                <a:spcPts val="1437"/>
              </a:spcBef>
            </a:pPr>
            <a:r>
              <a:rPr sz="2550" dirty="0">
                <a:latin typeface="Trebuchet MS"/>
                <a:cs typeface="Trebuchet MS"/>
              </a:rPr>
              <a:t>2</a:t>
            </a:r>
            <a:r>
              <a:rPr sz="2550" spc="-18" dirty="0">
                <a:latin typeface="Trebuchet MS"/>
                <a:cs typeface="Trebuchet MS"/>
              </a:rPr>
              <a:t>0</a:t>
            </a:r>
            <a:r>
              <a:rPr sz="2550" dirty="0">
                <a:latin typeface="Trebuchet MS"/>
                <a:cs typeface="Trebuchet MS"/>
              </a:rPr>
              <a:t>09</a:t>
            </a:r>
          </a:p>
          <a:p>
            <a:pPr marL="22678">
              <a:spcBef>
                <a:spcPts val="1437"/>
              </a:spcBef>
            </a:pPr>
            <a:r>
              <a:rPr sz="2550" dirty="0">
                <a:latin typeface="Trebuchet MS"/>
                <a:cs typeface="Trebuchet MS"/>
              </a:rPr>
              <a:t>2</a:t>
            </a:r>
            <a:r>
              <a:rPr sz="2550" spc="-18" dirty="0">
                <a:latin typeface="Trebuchet MS"/>
                <a:cs typeface="Trebuchet MS"/>
              </a:rPr>
              <a:t>0</a:t>
            </a:r>
            <a:r>
              <a:rPr sz="2550" dirty="0">
                <a:latin typeface="Trebuchet MS"/>
                <a:cs typeface="Trebuchet MS"/>
              </a:rPr>
              <a:t>10</a:t>
            </a:r>
          </a:p>
          <a:p>
            <a:pPr marL="22678">
              <a:spcBef>
                <a:spcPts val="1437"/>
              </a:spcBef>
            </a:pPr>
            <a:r>
              <a:rPr sz="2550" dirty="0">
                <a:latin typeface="Trebuchet MS"/>
                <a:cs typeface="Trebuchet MS"/>
              </a:rPr>
              <a:t>2</a:t>
            </a:r>
            <a:r>
              <a:rPr sz="2550" spc="-18" dirty="0">
                <a:latin typeface="Trebuchet MS"/>
                <a:cs typeface="Trebuchet MS"/>
              </a:rPr>
              <a:t>0</a:t>
            </a:r>
            <a:r>
              <a:rPr sz="2550" dirty="0">
                <a:latin typeface="Trebuchet MS"/>
                <a:cs typeface="Trebuchet MS"/>
              </a:rPr>
              <a:t>11</a:t>
            </a:r>
          </a:p>
          <a:p>
            <a:pPr marL="22678">
              <a:spcBef>
                <a:spcPts val="1446"/>
              </a:spcBef>
            </a:pPr>
            <a:r>
              <a:rPr sz="2550" dirty="0">
                <a:latin typeface="Trebuchet MS"/>
                <a:cs typeface="Trebuchet MS"/>
              </a:rPr>
              <a:t>2</a:t>
            </a:r>
            <a:r>
              <a:rPr sz="2550" spc="-18" dirty="0">
                <a:latin typeface="Trebuchet MS"/>
                <a:cs typeface="Trebuchet MS"/>
              </a:rPr>
              <a:t>0</a:t>
            </a:r>
            <a:r>
              <a:rPr sz="2550" dirty="0">
                <a:latin typeface="Trebuchet MS"/>
                <a:cs typeface="Trebuchet MS"/>
              </a:rPr>
              <a:t>12</a:t>
            </a:r>
          </a:p>
          <a:p>
            <a:pPr marL="22678">
              <a:spcBef>
                <a:spcPts val="1437"/>
              </a:spcBef>
            </a:pPr>
            <a:r>
              <a:rPr sz="2550" dirty="0">
                <a:latin typeface="Trebuchet MS"/>
                <a:cs typeface="Trebuchet MS"/>
              </a:rPr>
              <a:t>2</a:t>
            </a:r>
            <a:r>
              <a:rPr sz="2550" spc="-18" dirty="0">
                <a:latin typeface="Trebuchet MS"/>
                <a:cs typeface="Trebuchet MS"/>
              </a:rPr>
              <a:t>0</a:t>
            </a:r>
            <a:r>
              <a:rPr sz="2550" dirty="0">
                <a:latin typeface="Trebuchet MS"/>
                <a:cs typeface="Trebuchet MS"/>
              </a:rPr>
              <a:t>13</a:t>
            </a:r>
          </a:p>
          <a:p>
            <a:pPr marL="22678">
              <a:spcBef>
                <a:spcPts val="1437"/>
              </a:spcBef>
            </a:pPr>
            <a:r>
              <a:rPr sz="2550" dirty="0">
                <a:latin typeface="Trebuchet MS"/>
                <a:cs typeface="Trebuchet MS"/>
              </a:rPr>
              <a:t>2</a:t>
            </a:r>
            <a:r>
              <a:rPr sz="2550" spc="-18" dirty="0">
                <a:latin typeface="Trebuchet MS"/>
                <a:cs typeface="Trebuchet MS"/>
              </a:rPr>
              <a:t>0</a:t>
            </a:r>
            <a:r>
              <a:rPr sz="2550" dirty="0">
                <a:latin typeface="Trebuchet MS"/>
                <a:cs typeface="Trebuchet MS"/>
              </a:rPr>
              <a:t>14</a:t>
            </a:r>
          </a:p>
          <a:p>
            <a:pPr marL="22678">
              <a:spcBef>
                <a:spcPts val="1446"/>
              </a:spcBef>
            </a:pPr>
            <a:r>
              <a:rPr sz="2550" dirty="0">
                <a:latin typeface="Trebuchet MS"/>
                <a:cs typeface="Trebuchet MS"/>
              </a:rPr>
              <a:t>2</a:t>
            </a:r>
            <a:r>
              <a:rPr sz="2550" spc="-18" dirty="0">
                <a:latin typeface="Trebuchet MS"/>
                <a:cs typeface="Trebuchet MS"/>
              </a:rPr>
              <a:t>0</a:t>
            </a:r>
            <a:r>
              <a:rPr sz="2550" dirty="0">
                <a:latin typeface="Trebuchet MS"/>
                <a:cs typeface="Trebuchet MS"/>
              </a:rPr>
              <a:t>15</a:t>
            </a:r>
          </a:p>
          <a:p>
            <a:pPr marL="22678">
              <a:spcBef>
                <a:spcPts val="1437"/>
              </a:spcBef>
            </a:pPr>
            <a:r>
              <a:rPr sz="2550" dirty="0">
                <a:latin typeface="Trebuchet MS"/>
                <a:cs typeface="Trebuchet MS"/>
              </a:rPr>
              <a:t>2</a:t>
            </a:r>
            <a:r>
              <a:rPr sz="2550" spc="-18" dirty="0">
                <a:latin typeface="Trebuchet MS"/>
                <a:cs typeface="Trebuchet MS"/>
              </a:rPr>
              <a:t>0</a:t>
            </a:r>
            <a:r>
              <a:rPr sz="2550" dirty="0">
                <a:latin typeface="Trebuchet MS"/>
                <a:cs typeface="Trebuchet MS"/>
              </a:rPr>
              <a:t>16</a:t>
            </a:r>
          </a:p>
          <a:p>
            <a:pPr marL="22678">
              <a:spcBef>
                <a:spcPts val="1437"/>
              </a:spcBef>
            </a:pPr>
            <a:r>
              <a:rPr sz="2550" dirty="0">
                <a:latin typeface="Trebuchet MS"/>
                <a:cs typeface="Trebuchet MS"/>
              </a:rPr>
              <a:t>2</a:t>
            </a:r>
            <a:r>
              <a:rPr sz="2550" spc="-18" dirty="0">
                <a:latin typeface="Trebuchet MS"/>
                <a:cs typeface="Trebuchet MS"/>
              </a:rPr>
              <a:t>0</a:t>
            </a:r>
            <a:r>
              <a:rPr sz="2550" dirty="0">
                <a:latin typeface="Trebuchet MS"/>
                <a:cs typeface="Trebuchet MS"/>
              </a:rPr>
              <a:t>17</a:t>
            </a:r>
          </a:p>
          <a:p>
            <a:pPr marL="22678">
              <a:spcBef>
                <a:spcPts val="1437"/>
              </a:spcBef>
            </a:pPr>
            <a:r>
              <a:rPr sz="2550" dirty="0">
                <a:latin typeface="Trebuchet MS"/>
                <a:cs typeface="Trebuchet MS"/>
              </a:rPr>
              <a:t>2</a:t>
            </a:r>
            <a:r>
              <a:rPr sz="2550" spc="-18" dirty="0">
                <a:latin typeface="Trebuchet MS"/>
                <a:cs typeface="Trebuchet MS"/>
              </a:rPr>
              <a:t>0</a:t>
            </a:r>
            <a:r>
              <a:rPr sz="2550" dirty="0">
                <a:latin typeface="Trebuchet MS"/>
                <a:cs typeface="Trebuchet MS"/>
              </a:rPr>
              <a:t>18</a:t>
            </a:r>
          </a:p>
          <a:p>
            <a:pPr marL="22678">
              <a:spcBef>
                <a:spcPts val="1446"/>
              </a:spcBef>
            </a:pPr>
            <a:r>
              <a:rPr sz="2550" dirty="0">
                <a:latin typeface="Trebuchet MS"/>
                <a:cs typeface="Trebuchet MS"/>
              </a:rPr>
              <a:t>2</a:t>
            </a:r>
            <a:r>
              <a:rPr sz="2550" spc="-18" dirty="0">
                <a:latin typeface="Trebuchet MS"/>
                <a:cs typeface="Trebuchet MS"/>
              </a:rPr>
              <a:t>0</a:t>
            </a:r>
            <a:r>
              <a:rPr sz="2550" dirty="0">
                <a:latin typeface="Trebuchet MS"/>
                <a:cs typeface="Trebuchet MS"/>
              </a:rPr>
              <a:t>19</a:t>
            </a:r>
          </a:p>
          <a:p>
            <a:pPr marL="22678">
              <a:spcBef>
                <a:spcPts val="1437"/>
              </a:spcBef>
            </a:pPr>
            <a:r>
              <a:rPr sz="2550" dirty="0">
                <a:latin typeface="Trebuchet MS"/>
                <a:cs typeface="Trebuchet MS"/>
              </a:rPr>
              <a:t>2</a:t>
            </a:r>
            <a:r>
              <a:rPr sz="2550" spc="-18" dirty="0">
                <a:latin typeface="Trebuchet MS"/>
                <a:cs typeface="Trebuchet MS"/>
              </a:rPr>
              <a:t>0</a:t>
            </a:r>
            <a:r>
              <a:rPr sz="2550" dirty="0">
                <a:latin typeface="Trebuchet MS"/>
                <a:cs typeface="Trebuchet MS"/>
              </a:rPr>
              <a:t>20</a:t>
            </a:r>
          </a:p>
        </p:txBody>
      </p:sp>
      <p:sp>
        <p:nvSpPr>
          <p:cNvPr id="39" name="object 39"/>
          <p:cNvSpPr txBox="1"/>
          <p:nvPr/>
        </p:nvSpPr>
        <p:spPr>
          <a:xfrm>
            <a:off x="157563" y="4381501"/>
            <a:ext cx="384721" cy="2752040"/>
          </a:xfrm>
          <a:prstGeom prst="rect">
            <a:avLst/>
          </a:prstGeom>
        </p:spPr>
        <p:txBody>
          <a:bodyPr vert="vert270" wrap="square" lIns="0" tIns="9071" rIns="0" bIns="0" rtlCol="0">
            <a:spAutoFit/>
          </a:bodyPr>
          <a:lstStyle/>
          <a:p>
            <a:pPr marL="22678">
              <a:spcBef>
                <a:spcPts val="71"/>
              </a:spcBef>
            </a:pPr>
            <a:r>
              <a:rPr sz="2500" dirty="0">
                <a:latin typeface="Trebuchet MS"/>
                <a:cs typeface="Trebuchet MS"/>
              </a:rPr>
              <a:t>En</a:t>
            </a:r>
            <a:r>
              <a:rPr sz="2500" spc="-143" dirty="0">
                <a:latin typeface="Trebuchet MS"/>
                <a:cs typeface="Trebuchet MS"/>
              </a:rPr>
              <a:t> </a:t>
            </a:r>
            <a:r>
              <a:rPr sz="2500" dirty="0">
                <a:latin typeface="Trebuchet MS"/>
                <a:cs typeface="Trebuchet MS"/>
              </a:rPr>
              <a:t>mil</a:t>
            </a:r>
            <a:r>
              <a:rPr sz="2500" spc="9" dirty="0">
                <a:latin typeface="Trebuchet MS"/>
                <a:cs typeface="Trebuchet MS"/>
              </a:rPr>
              <a:t>l</a:t>
            </a:r>
            <a:r>
              <a:rPr sz="2500" dirty="0">
                <a:latin typeface="Trebuchet MS"/>
                <a:cs typeface="Trebuchet MS"/>
              </a:rPr>
              <a:t>o</a:t>
            </a:r>
            <a:r>
              <a:rPr sz="2500" spc="-9" dirty="0">
                <a:latin typeface="Trebuchet MS"/>
                <a:cs typeface="Trebuchet MS"/>
              </a:rPr>
              <a:t>n</a:t>
            </a:r>
            <a:r>
              <a:rPr sz="2500" dirty="0">
                <a:latin typeface="Trebuchet MS"/>
                <a:cs typeface="Trebuchet MS"/>
              </a:rPr>
              <a:t>es</a:t>
            </a:r>
            <a:r>
              <a:rPr sz="2500" spc="-134" dirty="0">
                <a:latin typeface="Trebuchet MS"/>
                <a:cs typeface="Trebuchet MS"/>
              </a:rPr>
              <a:t> </a:t>
            </a:r>
            <a:r>
              <a:rPr sz="2500" spc="-18" dirty="0">
                <a:latin typeface="Trebuchet MS"/>
                <a:cs typeface="Trebuchet MS"/>
              </a:rPr>
              <a:t>d</a:t>
            </a:r>
            <a:r>
              <a:rPr sz="2500" dirty="0">
                <a:latin typeface="Trebuchet MS"/>
                <a:cs typeface="Trebuchet MS"/>
              </a:rPr>
              <a:t>e</a:t>
            </a:r>
            <a:r>
              <a:rPr sz="2500" spc="-116" dirty="0">
                <a:latin typeface="Trebuchet MS"/>
                <a:cs typeface="Trebuchet MS"/>
              </a:rPr>
              <a:t> </a:t>
            </a:r>
            <a:r>
              <a:rPr sz="2500" spc="-9" dirty="0">
                <a:latin typeface="Trebuchet MS"/>
                <a:cs typeface="Trebuchet MS"/>
              </a:rPr>
              <a:t>USD</a:t>
            </a:r>
            <a:endParaRPr sz="2500" dirty="0">
              <a:latin typeface="Trebuchet MS"/>
              <a:cs typeface="Trebuchet MS"/>
            </a:endParaRPr>
          </a:p>
        </p:txBody>
      </p:sp>
      <p:sp>
        <p:nvSpPr>
          <p:cNvPr id="40" name="object 40"/>
          <p:cNvSpPr/>
          <p:nvPr/>
        </p:nvSpPr>
        <p:spPr>
          <a:xfrm>
            <a:off x="16849343" y="3282696"/>
            <a:ext cx="478790" cy="247650"/>
          </a:xfrm>
          <a:custGeom>
            <a:avLst/>
            <a:gdLst/>
            <a:ahLst/>
            <a:cxnLst/>
            <a:rect l="l" t="t" r="r" b="b"/>
            <a:pathLst>
              <a:path w="239395" h="165100">
                <a:moveTo>
                  <a:pt x="239268" y="0"/>
                </a:moveTo>
                <a:lnTo>
                  <a:pt x="0" y="0"/>
                </a:lnTo>
                <a:lnTo>
                  <a:pt x="119633" y="164591"/>
                </a:lnTo>
                <a:lnTo>
                  <a:pt x="239268" y="0"/>
                </a:lnTo>
                <a:close/>
              </a:path>
            </a:pathLst>
          </a:custGeom>
          <a:solidFill>
            <a:srgbClr val="F9951E"/>
          </a:solidFill>
        </p:spPr>
        <p:txBody>
          <a:bodyPr wrap="square" lIns="0" tIns="0" rIns="0" bIns="0" rtlCol="0"/>
          <a:lstStyle/>
          <a:p>
            <a:endParaRPr/>
          </a:p>
        </p:txBody>
      </p:sp>
      <p:sp>
        <p:nvSpPr>
          <p:cNvPr id="41" name="object 41"/>
          <p:cNvSpPr txBox="1"/>
          <p:nvPr/>
        </p:nvSpPr>
        <p:spPr>
          <a:xfrm>
            <a:off x="17311623" y="3326702"/>
            <a:ext cx="506730" cy="239488"/>
          </a:xfrm>
          <a:prstGeom prst="rect">
            <a:avLst/>
          </a:prstGeom>
        </p:spPr>
        <p:txBody>
          <a:bodyPr vert="horz" wrap="square" lIns="0" tIns="23812" rIns="0" bIns="0" rtlCol="0">
            <a:spAutoFit/>
          </a:bodyPr>
          <a:lstStyle/>
          <a:p>
            <a:pPr marL="22678">
              <a:spcBef>
                <a:spcPts val="187"/>
              </a:spcBef>
            </a:pPr>
            <a:r>
              <a:rPr sz="1400" spc="71" dirty="0">
                <a:latin typeface="Trebuchet MS"/>
                <a:cs typeface="Trebuchet MS"/>
              </a:rPr>
              <a:t>4,3%</a:t>
            </a:r>
            <a:endParaRPr sz="1400" dirty="0">
              <a:latin typeface="Trebuchet MS"/>
              <a:cs typeface="Trebuchet MS"/>
            </a:endParaRPr>
          </a:p>
        </p:txBody>
      </p:sp>
      <p:sp>
        <p:nvSpPr>
          <p:cNvPr id="45" name="object 45"/>
          <p:cNvSpPr txBox="1"/>
          <p:nvPr/>
        </p:nvSpPr>
        <p:spPr>
          <a:xfrm>
            <a:off x="157479" y="9852577"/>
            <a:ext cx="1604010" cy="333470"/>
          </a:xfrm>
          <a:prstGeom prst="rect">
            <a:avLst/>
          </a:prstGeom>
        </p:spPr>
        <p:txBody>
          <a:bodyPr vert="horz" wrap="square" lIns="0" tIns="10205" rIns="0" bIns="0" rtlCol="0">
            <a:spAutoFit/>
          </a:bodyPr>
          <a:lstStyle/>
          <a:p>
            <a:pPr marL="22678">
              <a:spcBef>
                <a:spcPts val="80"/>
              </a:spcBef>
            </a:pPr>
            <a:r>
              <a:rPr sz="2100" spc="-107" dirty="0">
                <a:latin typeface="Trebuchet MS"/>
                <a:cs typeface="Trebuchet MS"/>
              </a:rPr>
              <a:t>F</a:t>
            </a:r>
            <a:r>
              <a:rPr sz="2100" spc="-116" dirty="0">
                <a:latin typeface="Trebuchet MS"/>
                <a:cs typeface="Trebuchet MS"/>
              </a:rPr>
              <a:t>ue</a:t>
            </a:r>
            <a:r>
              <a:rPr sz="2100" spc="-179" dirty="0">
                <a:latin typeface="Trebuchet MS"/>
                <a:cs typeface="Trebuchet MS"/>
              </a:rPr>
              <a:t>nte</a:t>
            </a:r>
            <a:r>
              <a:rPr sz="2100" spc="-125" dirty="0">
                <a:latin typeface="Trebuchet MS"/>
                <a:cs typeface="Trebuchet MS"/>
              </a:rPr>
              <a:t>:</a:t>
            </a:r>
            <a:r>
              <a:rPr sz="2100" spc="-116" dirty="0">
                <a:latin typeface="Trebuchet MS"/>
                <a:cs typeface="Trebuchet MS"/>
              </a:rPr>
              <a:t> </a:t>
            </a:r>
            <a:r>
              <a:rPr sz="2100" spc="107" dirty="0">
                <a:latin typeface="Trebuchet MS"/>
                <a:cs typeface="Trebuchet MS"/>
              </a:rPr>
              <a:t>BC</a:t>
            </a:r>
            <a:r>
              <a:rPr sz="2100" spc="-36" dirty="0">
                <a:latin typeface="Trebuchet MS"/>
                <a:cs typeface="Trebuchet MS"/>
              </a:rPr>
              <a:t>P</a:t>
            </a:r>
            <a:endParaRPr sz="2100">
              <a:latin typeface="Trebuchet MS"/>
              <a:cs typeface="Trebuchet MS"/>
            </a:endParaRPr>
          </a:p>
        </p:txBody>
      </p:sp>
      <p:graphicFrame>
        <p:nvGraphicFramePr>
          <p:cNvPr id="44" name="object 44"/>
          <p:cNvGraphicFramePr>
            <a:graphicFrameLocks noGrp="1"/>
          </p:cNvGraphicFramePr>
          <p:nvPr>
            <p:extLst>
              <p:ext uri="{D42A27DB-BD31-4B8C-83A1-F6EECF244321}">
                <p14:modId xmlns:p14="http://schemas.microsoft.com/office/powerpoint/2010/main" val="1294687435"/>
              </p:ext>
            </p:extLst>
          </p:nvPr>
        </p:nvGraphicFramePr>
        <p:xfrm>
          <a:off x="3484117" y="3272027"/>
          <a:ext cx="4344670" cy="1529905"/>
        </p:xfrm>
        <a:graphic>
          <a:graphicData uri="http://schemas.openxmlformats.org/drawingml/2006/table">
            <a:tbl>
              <a:tblPr firstRow="1" bandRow="1">
                <a:tableStyleId>{2D5ABB26-0587-4C30-8999-92F81FD0307C}</a:tableStyleId>
              </a:tblPr>
              <a:tblGrid>
                <a:gridCol w="228727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tblGrid>
              <a:tr h="413195">
                <a:tc>
                  <a:txBody>
                    <a:bodyPr/>
                    <a:lstStyle/>
                    <a:p>
                      <a:pPr marL="635" algn="ctr">
                        <a:lnSpc>
                          <a:spcPct val="100000"/>
                        </a:lnSpc>
                        <a:spcBef>
                          <a:spcPts val="229"/>
                        </a:spcBef>
                      </a:pPr>
                      <a:r>
                        <a:rPr sz="2100" spc="-15" dirty="0">
                          <a:solidFill>
                            <a:srgbClr val="FFFFFF"/>
                          </a:solidFill>
                          <a:latin typeface="Trebuchet MS"/>
                          <a:cs typeface="Trebuchet MS"/>
                        </a:rPr>
                        <a:t>Año</a:t>
                      </a:r>
                      <a:endParaRPr sz="2100" dirty="0">
                        <a:latin typeface="Trebuchet MS"/>
                        <a:cs typeface="Trebuchet MS"/>
                      </a:endParaRPr>
                    </a:p>
                  </a:txBody>
                  <a:tcPr marL="0" marR="0" marT="4381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938953"/>
                    </a:solidFill>
                  </a:tcPr>
                </a:tc>
                <a:tc>
                  <a:txBody>
                    <a:bodyPr/>
                    <a:lstStyle/>
                    <a:p>
                      <a:pPr algn="ctr">
                        <a:lnSpc>
                          <a:spcPct val="100000"/>
                        </a:lnSpc>
                        <a:spcBef>
                          <a:spcPts val="229"/>
                        </a:spcBef>
                      </a:pPr>
                      <a:r>
                        <a:rPr lang="es-MX" sz="2100" spc="0" dirty="0">
                          <a:solidFill>
                            <a:srgbClr val="FFFFFF"/>
                          </a:solidFill>
                          <a:latin typeface="Trebuchet MS"/>
                          <a:cs typeface="Trebuchet MS"/>
                        </a:rPr>
                        <a:t>Participación</a:t>
                      </a:r>
                      <a:r>
                        <a:rPr lang="es-MX" sz="2100" spc="0" baseline="0" dirty="0">
                          <a:solidFill>
                            <a:srgbClr val="FFFFFF"/>
                          </a:solidFill>
                          <a:latin typeface="Trebuchet MS"/>
                          <a:cs typeface="Trebuchet MS"/>
                        </a:rPr>
                        <a:t> en el</a:t>
                      </a:r>
                      <a:r>
                        <a:rPr sz="2100" spc="-80" dirty="0">
                          <a:solidFill>
                            <a:srgbClr val="FFFFFF"/>
                          </a:solidFill>
                          <a:latin typeface="Trebuchet MS"/>
                          <a:cs typeface="Trebuchet MS"/>
                        </a:rPr>
                        <a:t> </a:t>
                      </a:r>
                      <a:r>
                        <a:rPr sz="2100" spc="-10" dirty="0">
                          <a:solidFill>
                            <a:srgbClr val="FFFFFF"/>
                          </a:solidFill>
                          <a:latin typeface="Trebuchet MS"/>
                          <a:cs typeface="Trebuchet MS"/>
                        </a:rPr>
                        <a:t>P</a:t>
                      </a:r>
                      <a:r>
                        <a:rPr sz="2100" dirty="0">
                          <a:solidFill>
                            <a:srgbClr val="FFFFFF"/>
                          </a:solidFill>
                          <a:latin typeface="Trebuchet MS"/>
                          <a:cs typeface="Trebuchet MS"/>
                        </a:rPr>
                        <a:t>IB</a:t>
                      </a:r>
                      <a:r>
                        <a:rPr sz="2100" spc="-75" dirty="0">
                          <a:solidFill>
                            <a:srgbClr val="FFFFFF"/>
                          </a:solidFill>
                          <a:latin typeface="Trebuchet MS"/>
                          <a:cs typeface="Trebuchet MS"/>
                        </a:rPr>
                        <a:t> </a:t>
                      </a:r>
                      <a:endParaRPr sz="2100" dirty="0">
                        <a:latin typeface="Trebuchet MS"/>
                        <a:cs typeface="Trebuchet MS"/>
                      </a:endParaRPr>
                    </a:p>
                  </a:txBody>
                  <a:tcPr marL="0" marR="0" marT="4381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548ED4"/>
                    </a:solidFill>
                  </a:tcPr>
                </a:tc>
                <a:extLst>
                  <a:ext uri="{0D108BD9-81ED-4DB2-BD59-A6C34878D82A}">
                    <a16:rowId xmlns:a16="http://schemas.microsoft.com/office/drawing/2014/main" val="10000"/>
                  </a:ext>
                </a:extLst>
              </a:tr>
              <a:tr h="432816">
                <a:tc>
                  <a:txBody>
                    <a:bodyPr/>
                    <a:lstStyle/>
                    <a:p>
                      <a:pPr marL="1270" algn="ctr">
                        <a:lnSpc>
                          <a:spcPct val="100000"/>
                        </a:lnSpc>
                        <a:spcBef>
                          <a:spcPts val="280"/>
                        </a:spcBef>
                      </a:pPr>
                      <a:r>
                        <a:rPr sz="2100" spc="-35" dirty="0">
                          <a:latin typeface="Trebuchet MS"/>
                          <a:cs typeface="Trebuchet MS"/>
                        </a:rPr>
                        <a:t>2010</a:t>
                      </a:r>
                      <a:endParaRPr sz="2100">
                        <a:latin typeface="Trebuchet MS"/>
                        <a:cs typeface="Trebuchet MS"/>
                      </a:endParaRPr>
                    </a:p>
                  </a:txBody>
                  <a:tcPr marL="0" marR="0" marT="533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EBE0"/>
                    </a:solidFill>
                  </a:tcPr>
                </a:tc>
                <a:tc>
                  <a:txBody>
                    <a:bodyPr/>
                    <a:lstStyle/>
                    <a:p>
                      <a:pPr algn="ctr">
                        <a:lnSpc>
                          <a:spcPct val="100000"/>
                        </a:lnSpc>
                        <a:spcBef>
                          <a:spcPts val="280"/>
                        </a:spcBef>
                      </a:pPr>
                      <a:r>
                        <a:rPr sz="2100" spc="-35" dirty="0">
                          <a:latin typeface="Trebuchet MS"/>
                          <a:cs typeface="Trebuchet MS"/>
                        </a:rPr>
                        <a:t>13</a:t>
                      </a:r>
                      <a:r>
                        <a:rPr lang="es-MX" sz="2100" spc="-35" dirty="0">
                          <a:latin typeface="Trebuchet MS"/>
                          <a:cs typeface="Trebuchet MS"/>
                        </a:rPr>
                        <a:t>%</a:t>
                      </a:r>
                      <a:endParaRPr sz="2100" dirty="0">
                        <a:latin typeface="Trebuchet MS"/>
                        <a:cs typeface="Trebuchet MS"/>
                      </a:endParaRPr>
                    </a:p>
                  </a:txBody>
                  <a:tcPr marL="0" marR="0" marT="533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extLst>
                  <a:ext uri="{0D108BD9-81ED-4DB2-BD59-A6C34878D82A}">
                    <a16:rowId xmlns:a16="http://schemas.microsoft.com/office/drawing/2014/main" val="10001"/>
                  </a:ext>
                </a:extLst>
              </a:tr>
              <a:tr h="413195">
                <a:tc>
                  <a:txBody>
                    <a:bodyPr/>
                    <a:lstStyle/>
                    <a:p>
                      <a:pPr marL="1270" algn="ctr">
                        <a:lnSpc>
                          <a:spcPct val="100000"/>
                        </a:lnSpc>
                        <a:spcBef>
                          <a:spcPts val="229"/>
                        </a:spcBef>
                      </a:pPr>
                      <a:r>
                        <a:rPr sz="2100" spc="-35" dirty="0">
                          <a:latin typeface="Trebuchet MS"/>
                          <a:cs typeface="Trebuchet MS"/>
                        </a:rPr>
                        <a:t>2020</a:t>
                      </a:r>
                      <a:endParaRPr sz="2100">
                        <a:latin typeface="Trebuchet MS"/>
                        <a:cs typeface="Trebuchet MS"/>
                      </a:endParaRPr>
                    </a:p>
                  </a:txBody>
                  <a:tcPr marL="0" marR="0" marT="4381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EBE0"/>
                    </a:solidFill>
                  </a:tcPr>
                </a:tc>
                <a:tc>
                  <a:txBody>
                    <a:bodyPr/>
                    <a:lstStyle/>
                    <a:p>
                      <a:pPr algn="ctr">
                        <a:lnSpc>
                          <a:spcPct val="100000"/>
                        </a:lnSpc>
                        <a:spcBef>
                          <a:spcPts val="229"/>
                        </a:spcBef>
                      </a:pPr>
                      <a:r>
                        <a:rPr sz="2100" spc="-35" dirty="0">
                          <a:latin typeface="Trebuchet MS"/>
                          <a:cs typeface="Trebuchet MS"/>
                        </a:rPr>
                        <a:t>17</a:t>
                      </a:r>
                      <a:r>
                        <a:rPr lang="es-MX" sz="2100" spc="-35" dirty="0">
                          <a:latin typeface="Trebuchet MS"/>
                          <a:cs typeface="Trebuchet MS"/>
                        </a:rPr>
                        <a:t>%</a:t>
                      </a:r>
                      <a:endParaRPr sz="2100" dirty="0">
                        <a:latin typeface="Trebuchet MS"/>
                        <a:cs typeface="Trebuchet MS"/>
                      </a:endParaRPr>
                    </a:p>
                  </a:txBody>
                  <a:tcPr marL="0" marR="0" marT="4381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extLst>
                  <a:ext uri="{0D108BD9-81ED-4DB2-BD59-A6C34878D82A}">
                    <a16:rowId xmlns:a16="http://schemas.microsoft.com/office/drawing/2014/main" val="10002"/>
                  </a:ext>
                </a:extLst>
              </a:tr>
            </a:tbl>
          </a:graphicData>
        </a:graphic>
      </p:graphicFrame>
      <p:sp>
        <p:nvSpPr>
          <p:cNvPr id="47" name="CuadroTexto 2"/>
          <p:cNvSpPr txBox="1"/>
          <p:nvPr/>
        </p:nvSpPr>
        <p:spPr>
          <a:xfrm>
            <a:off x="645133" y="894548"/>
            <a:ext cx="16799979" cy="692049"/>
          </a:xfrm>
          <a:prstGeom prst="rect">
            <a:avLst/>
          </a:prstGeom>
          <a:noFill/>
        </p:spPr>
        <p:txBody>
          <a:bodyPr wrap="square" rtlCol="0">
            <a:spAutoFit/>
          </a:bodyPr>
          <a:lstStyle/>
          <a:p>
            <a:pPr algn="ctr">
              <a:lnSpc>
                <a:spcPct val="115000"/>
              </a:lnSpc>
              <a:spcBef>
                <a:spcPts val="1200"/>
              </a:spcBef>
              <a:spcAft>
                <a:spcPts val="1000"/>
              </a:spcAft>
            </a:pPr>
            <a:r>
              <a:rPr lang="es-PY" sz="3600" b="1" dirty="0">
                <a:solidFill>
                  <a:srgbClr val="4F81BD">
                    <a:lumMod val="50000"/>
                  </a:srgbClr>
                </a:solidFill>
              </a:rPr>
              <a:t>Saldo de Inversiones Extranjeras Directas en el Paraguay</a:t>
            </a:r>
          </a:p>
        </p:txBody>
      </p:sp>
      <p:grpSp>
        <p:nvGrpSpPr>
          <p:cNvPr id="46" name="Grupo 45"/>
          <p:cNvGrpSpPr/>
          <p:nvPr/>
        </p:nvGrpSpPr>
        <p:grpSpPr>
          <a:xfrm>
            <a:off x="645134" y="500079"/>
            <a:ext cx="17642866" cy="4905032"/>
            <a:chOff x="645134" y="500079"/>
            <a:chExt cx="17642866" cy="4905032"/>
          </a:xfrm>
        </p:grpSpPr>
        <p:grpSp>
          <p:nvGrpSpPr>
            <p:cNvPr id="53" name="Grupo 52">
              <a:extLst>
                <a:ext uri="{FF2B5EF4-FFF2-40B4-BE49-F238E27FC236}">
                  <a16:creationId xmlns:a16="http://schemas.microsoft.com/office/drawing/2014/main" id="{2D258C9F-0327-4BDF-B41D-7861A5054854}"/>
                </a:ext>
              </a:extLst>
            </p:cNvPr>
            <p:cNvGrpSpPr/>
            <p:nvPr/>
          </p:nvGrpSpPr>
          <p:grpSpPr>
            <a:xfrm>
              <a:off x="645134" y="500079"/>
              <a:ext cx="16799979" cy="506325"/>
              <a:chOff x="596284" y="333386"/>
              <a:chExt cx="8667459" cy="337550"/>
            </a:xfrm>
          </p:grpSpPr>
          <p:pic>
            <p:nvPicPr>
              <p:cNvPr id="58" name="13 Imagen">
                <a:extLst>
                  <a:ext uri="{FF2B5EF4-FFF2-40B4-BE49-F238E27FC236}">
                    <a16:creationId xmlns:a16="http://schemas.microsoft.com/office/drawing/2014/main" id="{962FCF28-7A17-46A2-8D65-4C163C1B344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62611" y="333386"/>
                <a:ext cx="334805" cy="337550"/>
              </a:xfrm>
              <a:prstGeom prst="rect">
                <a:avLst/>
              </a:prstGeom>
            </p:spPr>
          </p:pic>
          <p:cxnSp>
            <p:nvCxnSpPr>
              <p:cNvPr id="59" name="14 Conector recto">
                <a:extLst>
                  <a:ext uri="{FF2B5EF4-FFF2-40B4-BE49-F238E27FC236}">
                    <a16:creationId xmlns:a16="http://schemas.microsoft.com/office/drawing/2014/main" id="{FA3DE0B7-1EC5-49AE-BEB5-167674D520E9}"/>
                  </a:ext>
                </a:extLst>
              </p:cNvPr>
              <p:cNvCxnSpPr/>
              <p:nvPr/>
            </p:nvCxnSpPr>
            <p:spPr>
              <a:xfrm>
                <a:off x="596284"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60" name="15 Conector recto">
                <a:extLst>
                  <a:ext uri="{FF2B5EF4-FFF2-40B4-BE49-F238E27FC236}">
                    <a16:creationId xmlns:a16="http://schemas.microsoft.com/office/drawing/2014/main" id="{35C61703-FDF4-4C4F-AC1A-7A1D0B8FBEFF}"/>
                  </a:ext>
                </a:extLst>
              </p:cNvPr>
              <p:cNvCxnSpPr/>
              <p:nvPr/>
            </p:nvCxnSpPr>
            <p:spPr>
              <a:xfrm>
                <a:off x="5309798"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49" name="9 Grupo">
              <a:extLst>
                <a:ext uri="{FF2B5EF4-FFF2-40B4-BE49-F238E27FC236}">
                  <a16:creationId xmlns:a16="http://schemas.microsoft.com/office/drawing/2014/main" id="{52238E3C-97C5-474F-BDC1-F1D7D24A7625}"/>
                </a:ext>
              </a:extLst>
            </p:cNvPr>
            <p:cNvGrpSpPr/>
            <p:nvPr/>
          </p:nvGrpSpPr>
          <p:grpSpPr>
            <a:xfrm>
              <a:off x="18029061" y="4533900"/>
              <a:ext cx="258939" cy="871211"/>
              <a:chOff x="9734147" y="2282639"/>
              <a:chExt cx="159347" cy="497427"/>
            </a:xfrm>
          </p:grpSpPr>
          <p:sp>
            <p:nvSpPr>
              <p:cNvPr id="50" name="6 Rectángulo">
                <a:extLst>
                  <a:ext uri="{FF2B5EF4-FFF2-40B4-BE49-F238E27FC236}">
                    <a16:creationId xmlns:a16="http://schemas.microsoft.com/office/drawing/2014/main" id="{42111502-CDEA-4A89-AC95-9FBA987EA048}"/>
                  </a:ext>
                </a:extLst>
              </p:cNvPr>
              <p:cNvSpPr/>
              <p:nvPr/>
            </p:nvSpPr>
            <p:spPr>
              <a:xfrm>
                <a:off x="9734147" y="2282639"/>
                <a:ext cx="159347" cy="16607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sp>
            <p:nvSpPr>
              <p:cNvPr id="51" name="7 Rectángulo">
                <a:extLst>
                  <a:ext uri="{FF2B5EF4-FFF2-40B4-BE49-F238E27FC236}">
                    <a16:creationId xmlns:a16="http://schemas.microsoft.com/office/drawing/2014/main" id="{5CE564C3-5E82-4C39-88B0-5C46FF7F18DA}"/>
                  </a:ext>
                </a:extLst>
              </p:cNvPr>
              <p:cNvSpPr/>
              <p:nvPr/>
            </p:nvSpPr>
            <p:spPr>
              <a:xfrm>
                <a:off x="9734147" y="2448710"/>
                <a:ext cx="159347" cy="166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sp>
            <p:nvSpPr>
              <p:cNvPr id="52" name="8 Rectángulo">
                <a:extLst>
                  <a:ext uri="{FF2B5EF4-FFF2-40B4-BE49-F238E27FC236}">
                    <a16:creationId xmlns:a16="http://schemas.microsoft.com/office/drawing/2014/main" id="{AFC814CB-05CF-4CF0-8611-1C20E4BE0753}"/>
                  </a:ext>
                </a:extLst>
              </p:cNvPr>
              <p:cNvSpPr/>
              <p:nvPr/>
            </p:nvSpPr>
            <p:spPr>
              <a:xfrm>
                <a:off x="9734147" y="2613995"/>
                <a:ext cx="159347" cy="166071"/>
              </a:xfrm>
              <a:prstGeom prst="rect">
                <a:avLst/>
              </a:prstGeom>
              <a:solidFill>
                <a:srgbClr val="263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grpSp>
      </p:grpSp>
    </p:spTree>
    <p:extLst>
      <p:ext uri="{BB962C8B-B14F-4D97-AF65-F5344CB8AC3E}">
        <p14:creationId xmlns:p14="http://schemas.microsoft.com/office/powerpoint/2010/main" val="35855588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100072" y="3941064"/>
            <a:ext cx="619760" cy="3587115"/>
          </a:xfrm>
          <a:custGeom>
            <a:avLst/>
            <a:gdLst/>
            <a:ahLst/>
            <a:cxnLst/>
            <a:rect l="l" t="t" r="r" b="b"/>
            <a:pathLst>
              <a:path w="309880" h="2391410">
                <a:moveTo>
                  <a:pt x="309372" y="0"/>
                </a:moveTo>
                <a:lnTo>
                  <a:pt x="0" y="0"/>
                </a:lnTo>
                <a:lnTo>
                  <a:pt x="0" y="2391156"/>
                </a:lnTo>
                <a:lnTo>
                  <a:pt x="309372" y="2391156"/>
                </a:lnTo>
                <a:lnTo>
                  <a:pt x="309372" y="0"/>
                </a:lnTo>
                <a:close/>
              </a:path>
            </a:pathLst>
          </a:custGeom>
          <a:solidFill>
            <a:srgbClr val="1F487C"/>
          </a:solidFill>
        </p:spPr>
        <p:txBody>
          <a:bodyPr wrap="square" lIns="0" tIns="0" rIns="0" bIns="0" rtlCol="0"/>
          <a:lstStyle/>
          <a:p>
            <a:endParaRPr/>
          </a:p>
        </p:txBody>
      </p:sp>
      <p:sp>
        <p:nvSpPr>
          <p:cNvPr id="3" name="object 3"/>
          <p:cNvSpPr/>
          <p:nvPr/>
        </p:nvSpPr>
        <p:spPr>
          <a:xfrm>
            <a:off x="2840734" y="3963924"/>
            <a:ext cx="619760" cy="3564255"/>
          </a:xfrm>
          <a:custGeom>
            <a:avLst/>
            <a:gdLst/>
            <a:ahLst/>
            <a:cxnLst/>
            <a:rect l="l" t="t" r="r" b="b"/>
            <a:pathLst>
              <a:path w="309880" h="2376170">
                <a:moveTo>
                  <a:pt x="309371" y="0"/>
                </a:moveTo>
                <a:lnTo>
                  <a:pt x="0" y="0"/>
                </a:lnTo>
                <a:lnTo>
                  <a:pt x="0" y="2375916"/>
                </a:lnTo>
                <a:lnTo>
                  <a:pt x="309371" y="2375916"/>
                </a:lnTo>
                <a:lnTo>
                  <a:pt x="309371" y="0"/>
                </a:lnTo>
                <a:close/>
              </a:path>
            </a:pathLst>
          </a:custGeom>
          <a:solidFill>
            <a:srgbClr val="1F487C"/>
          </a:solidFill>
        </p:spPr>
        <p:txBody>
          <a:bodyPr wrap="square" lIns="0" tIns="0" rIns="0" bIns="0" rtlCol="0"/>
          <a:lstStyle/>
          <a:p>
            <a:endParaRPr/>
          </a:p>
        </p:txBody>
      </p:sp>
      <p:sp>
        <p:nvSpPr>
          <p:cNvPr id="4" name="object 4"/>
          <p:cNvSpPr/>
          <p:nvPr/>
        </p:nvSpPr>
        <p:spPr>
          <a:xfrm>
            <a:off x="3581400" y="4128517"/>
            <a:ext cx="619760" cy="3399473"/>
          </a:xfrm>
          <a:custGeom>
            <a:avLst/>
            <a:gdLst/>
            <a:ahLst/>
            <a:cxnLst/>
            <a:rect l="l" t="t" r="r" b="b"/>
            <a:pathLst>
              <a:path w="309880" h="2266315">
                <a:moveTo>
                  <a:pt x="309372" y="0"/>
                </a:moveTo>
                <a:lnTo>
                  <a:pt x="0" y="0"/>
                </a:lnTo>
                <a:lnTo>
                  <a:pt x="0" y="2266187"/>
                </a:lnTo>
                <a:lnTo>
                  <a:pt x="309372" y="2266187"/>
                </a:lnTo>
                <a:lnTo>
                  <a:pt x="309372" y="0"/>
                </a:lnTo>
                <a:close/>
              </a:path>
            </a:pathLst>
          </a:custGeom>
          <a:solidFill>
            <a:srgbClr val="1F487C"/>
          </a:solidFill>
        </p:spPr>
        <p:txBody>
          <a:bodyPr wrap="square" lIns="0" tIns="0" rIns="0" bIns="0" rtlCol="0"/>
          <a:lstStyle/>
          <a:p>
            <a:endParaRPr/>
          </a:p>
        </p:txBody>
      </p:sp>
      <p:sp>
        <p:nvSpPr>
          <p:cNvPr id="5" name="object 5"/>
          <p:cNvSpPr/>
          <p:nvPr/>
        </p:nvSpPr>
        <p:spPr>
          <a:xfrm>
            <a:off x="4322064" y="4325111"/>
            <a:ext cx="619760" cy="3203258"/>
          </a:xfrm>
          <a:custGeom>
            <a:avLst/>
            <a:gdLst/>
            <a:ahLst/>
            <a:cxnLst/>
            <a:rect l="l" t="t" r="r" b="b"/>
            <a:pathLst>
              <a:path w="309880" h="2135504">
                <a:moveTo>
                  <a:pt x="309372" y="0"/>
                </a:moveTo>
                <a:lnTo>
                  <a:pt x="0" y="0"/>
                </a:lnTo>
                <a:lnTo>
                  <a:pt x="0" y="2135123"/>
                </a:lnTo>
                <a:lnTo>
                  <a:pt x="309372" y="2135123"/>
                </a:lnTo>
                <a:lnTo>
                  <a:pt x="309372" y="0"/>
                </a:lnTo>
                <a:close/>
              </a:path>
            </a:pathLst>
          </a:custGeom>
          <a:solidFill>
            <a:srgbClr val="1F487C"/>
          </a:solidFill>
        </p:spPr>
        <p:txBody>
          <a:bodyPr wrap="square" lIns="0" tIns="0" rIns="0" bIns="0" rtlCol="0"/>
          <a:lstStyle/>
          <a:p>
            <a:endParaRPr/>
          </a:p>
        </p:txBody>
      </p:sp>
      <p:sp>
        <p:nvSpPr>
          <p:cNvPr id="6" name="object 6"/>
          <p:cNvSpPr/>
          <p:nvPr/>
        </p:nvSpPr>
        <p:spPr>
          <a:xfrm>
            <a:off x="5065777" y="5598414"/>
            <a:ext cx="615950" cy="1929765"/>
          </a:xfrm>
          <a:custGeom>
            <a:avLst/>
            <a:gdLst/>
            <a:ahLst/>
            <a:cxnLst/>
            <a:rect l="l" t="t" r="r" b="b"/>
            <a:pathLst>
              <a:path w="307975" h="1286510">
                <a:moveTo>
                  <a:pt x="307848" y="0"/>
                </a:moveTo>
                <a:lnTo>
                  <a:pt x="0" y="0"/>
                </a:lnTo>
                <a:lnTo>
                  <a:pt x="0" y="1286256"/>
                </a:lnTo>
                <a:lnTo>
                  <a:pt x="307848" y="1286256"/>
                </a:lnTo>
                <a:lnTo>
                  <a:pt x="307848" y="0"/>
                </a:lnTo>
                <a:close/>
              </a:path>
            </a:pathLst>
          </a:custGeom>
          <a:solidFill>
            <a:srgbClr val="1F487C"/>
          </a:solidFill>
        </p:spPr>
        <p:txBody>
          <a:bodyPr wrap="square" lIns="0" tIns="0" rIns="0" bIns="0" rtlCol="0"/>
          <a:lstStyle/>
          <a:p>
            <a:endParaRPr/>
          </a:p>
        </p:txBody>
      </p:sp>
      <p:sp>
        <p:nvSpPr>
          <p:cNvPr id="7" name="object 7"/>
          <p:cNvSpPr/>
          <p:nvPr/>
        </p:nvSpPr>
        <p:spPr>
          <a:xfrm>
            <a:off x="5806441" y="5612130"/>
            <a:ext cx="615950" cy="1916430"/>
          </a:xfrm>
          <a:custGeom>
            <a:avLst/>
            <a:gdLst/>
            <a:ahLst/>
            <a:cxnLst/>
            <a:rect l="l" t="t" r="r" b="b"/>
            <a:pathLst>
              <a:path w="307975" h="1277620">
                <a:moveTo>
                  <a:pt x="307848" y="0"/>
                </a:moveTo>
                <a:lnTo>
                  <a:pt x="0" y="0"/>
                </a:lnTo>
                <a:lnTo>
                  <a:pt x="0" y="1277111"/>
                </a:lnTo>
                <a:lnTo>
                  <a:pt x="307848" y="1277111"/>
                </a:lnTo>
                <a:lnTo>
                  <a:pt x="307848" y="0"/>
                </a:lnTo>
                <a:close/>
              </a:path>
            </a:pathLst>
          </a:custGeom>
          <a:solidFill>
            <a:srgbClr val="1F487C"/>
          </a:solidFill>
        </p:spPr>
        <p:txBody>
          <a:bodyPr wrap="square" lIns="0" tIns="0" rIns="0" bIns="0" rtlCol="0"/>
          <a:lstStyle/>
          <a:p>
            <a:endParaRPr/>
          </a:p>
        </p:txBody>
      </p:sp>
      <p:sp>
        <p:nvSpPr>
          <p:cNvPr id="8" name="object 8"/>
          <p:cNvSpPr/>
          <p:nvPr/>
        </p:nvSpPr>
        <p:spPr>
          <a:xfrm>
            <a:off x="6547104" y="6023610"/>
            <a:ext cx="619760" cy="1504950"/>
          </a:xfrm>
          <a:custGeom>
            <a:avLst/>
            <a:gdLst/>
            <a:ahLst/>
            <a:cxnLst/>
            <a:rect l="l" t="t" r="r" b="b"/>
            <a:pathLst>
              <a:path w="309879" h="1003300">
                <a:moveTo>
                  <a:pt x="309372" y="0"/>
                </a:moveTo>
                <a:lnTo>
                  <a:pt x="0" y="0"/>
                </a:lnTo>
                <a:lnTo>
                  <a:pt x="0" y="1002792"/>
                </a:lnTo>
                <a:lnTo>
                  <a:pt x="309372" y="1002792"/>
                </a:lnTo>
                <a:lnTo>
                  <a:pt x="309372" y="0"/>
                </a:lnTo>
                <a:close/>
              </a:path>
            </a:pathLst>
          </a:custGeom>
          <a:solidFill>
            <a:srgbClr val="1F487C"/>
          </a:solidFill>
        </p:spPr>
        <p:txBody>
          <a:bodyPr wrap="square" lIns="0" tIns="0" rIns="0" bIns="0" rtlCol="0"/>
          <a:lstStyle/>
          <a:p>
            <a:endParaRPr/>
          </a:p>
        </p:txBody>
      </p:sp>
      <p:sp>
        <p:nvSpPr>
          <p:cNvPr id="9" name="object 9"/>
          <p:cNvSpPr/>
          <p:nvPr/>
        </p:nvSpPr>
        <p:spPr>
          <a:xfrm>
            <a:off x="7287768" y="6409944"/>
            <a:ext cx="619760" cy="1118235"/>
          </a:xfrm>
          <a:custGeom>
            <a:avLst/>
            <a:gdLst/>
            <a:ahLst/>
            <a:cxnLst/>
            <a:rect l="l" t="t" r="r" b="b"/>
            <a:pathLst>
              <a:path w="309879" h="745489">
                <a:moveTo>
                  <a:pt x="309371" y="0"/>
                </a:moveTo>
                <a:lnTo>
                  <a:pt x="0" y="0"/>
                </a:lnTo>
                <a:lnTo>
                  <a:pt x="0" y="745235"/>
                </a:lnTo>
                <a:lnTo>
                  <a:pt x="309371" y="745235"/>
                </a:lnTo>
                <a:lnTo>
                  <a:pt x="309371" y="0"/>
                </a:lnTo>
                <a:close/>
              </a:path>
            </a:pathLst>
          </a:custGeom>
          <a:solidFill>
            <a:srgbClr val="1F487C"/>
          </a:solidFill>
        </p:spPr>
        <p:txBody>
          <a:bodyPr wrap="square" lIns="0" tIns="0" rIns="0" bIns="0" rtlCol="0"/>
          <a:lstStyle/>
          <a:p>
            <a:endParaRPr/>
          </a:p>
        </p:txBody>
      </p:sp>
      <p:sp>
        <p:nvSpPr>
          <p:cNvPr id="10" name="object 10"/>
          <p:cNvSpPr/>
          <p:nvPr/>
        </p:nvSpPr>
        <p:spPr>
          <a:xfrm>
            <a:off x="8028430" y="6716267"/>
            <a:ext cx="619760" cy="811530"/>
          </a:xfrm>
          <a:custGeom>
            <a:avLst/>
            <a:gdLst/>
            <a:ahLst/>
            <a:cxnLst/>
            <a:rect l="l" t="t" r="r" b="b"/>
            <a:pathLst>
              <a:path w="309879" h="541020">
                <a:moveTo>
                  <a:pt x="309372" y="0"/>
                </a:moveTo>
                <a:lnTo>
                  <a:pt x="0" y="0"/>
                </a:lnTo>
                <a:lnTo>
                  <a:pt x="0" y="541019"/>
                </a:lnTo>
                <a:lnTo>
                  <a:pt x="309372" y="541019"/>
                </a:lnTo>
                <a:lnTo>
                  <a:pt x="309372" y="0"/>
                </a:lnTo>
                <a:close/>
              </a:path>
            </a:pathLst>
          </a:custGeom>
          <a:solidFill>
            <a:srgbClr val="1F487C"/>
          </a:solidFill>
        </p:spPr>
        <p:txBody>
          <a:bodyPr wrap="square" lIns="0" tIns="0" rIns="0" bIns="0" rtlCol="0"/>
          <a:lstStyle/>
          <a:p>
            <a:endParaRPr/>
          </a:p>
        </p:txBody>
      </p:sp>
      <p:sp>
        <p:nvSpPr>
          <p:cNvPr id="11" name="object 11"/>
          <p:cNvSpPr/>
          <p:nvPr/>
        </p:nvSpPr>
        <p:spPr>
          <a:xfrm>
            <a:off x="8769094" y="6777988"/>
            <a:ext cx="619760" cy="750570"/>
          </a:xfrm>
          <a:custGeom>
            <a:avLst/>
            <a:gdLst/>
            <a:ahLst/>
            <a:cxnLst/>
            <a:rect l="l" t="t" r="r" b="b"/>
            <a:pathLst>
              <a:path w="309879" h="500379">
                <a:moveTo>
                  <a:pt x="309372" y="0"/>
                </a:moveTo>
                <a:lnTo>
                  <a:pt x="0" y="0"/>
                </a:lnTo>
                <a:lnTo>
                  <a:pt x="0" y="499871"/>
                </a:lnTo>
                <a:lnTo>
                  <a:pt x="309372" y="499871"/>
                </a:lnTo>
                <a:lnTo>
                  <a:pt x="309372" y="0"/>
                </a:lnTo>
                <a:close/>
              </a:path>
            </a:pathLst>
          </a:custGeom>
          <a:solidFill>
            <a:srgbClr val="1F487C"/>
          </a:solidFill>
        </p:spPr>
        <p:txBody>
          <a:bodyPr wrap="square" lIns="0" tIns="0" rIns="0" bIns="0" rtlCol="0"/>
          <a:lstStyle/>
          <a:p>
            <a:endParaRPr/>
          </a:p>
        </p:txBody>
      </p:sp>
      <p:sp>
        <p:nvSpPr>
          <p:cNvPr id="12" name="object 12"/>
          <p:cNvSpPr/>
          <p:nvPr/>
        </p:nvSpPr>
        <p:spPr>
          <a:xfrm>
            <a:off x="9512807" y="6782563"/>
            <a:ext cx="615950" cy="745808"/>
          </a:xfrm>
          <a:custGeom>
            <a:avLst/>
            <a:gdLst/>
            <a:ahLst/>
            <a:cxnLst/>
            <a:rect l="l" t="t" r="r" b="b"/>
            <a:pathLst>
              <a:path w="307975" h="497204">
                <a:moveTo>
                  <a:pt x="307848" y="0"/>
                </a:moveTo>
                <a:lnTo>
                  <a:pt x="0" y="0"/>
                </a:lnTo>
                <a:lnTo>
                  <a:pt x="0" y="496824"/>
                </a:lnTo>
                <a:lnTo>
                  <a:pt x="307848" y="496824"/>
                </a:lnTo>
                <a:lnTo>
                  <a:pt x="307848" y="0"/>
                </a:lnTo>
                <a:close/>
              </a:path>
            </a:pathLst>
          </a:custGeom>
          <a:solidFill>
            <a:srgbClr val="1F487C"/>
          </a:solidFill>
        </p:spPr>
        <p:txBody>
          <a:bodyPr wrap="square" lIns="0" tIns="0" rIns="0" bIns="0" rtlCol="0"/>
          <a:lstStyle/>
          <a:p>
            <a:endParaRPr/>
          </a:p>
        </p:txBody>
      </p:sp>
      <p:sp>
        <p:nvSpPr>
          <p:cNvPr id="13" name="object 13"/>
          <p:cNvSpPr/>
          <p:nvPr/>
        </p:nvSpPr>
        <p:spPr>
          <a:xfrm>
            <a:off x="10253471" y="6839713"/>
            <a:ext cx="615950" cy="688658"/>
          </a:xfrm>
          <a:custGeom>
            <a:avLst/>
            <a:gdLst/>
            <a:ahLst/>
            <a:cxnLst/>
            <a:rect l="l" t="t" r="r" b="b"/>
            <a:pathLst>
              <a:path w="307975" h="459104">
                <a:moveTo>
                  <a:pt x="307848" y="0"/>
                </a:moveTo>
                <a:lnTo>
                  <a:pt x="0" y="0"/>
                </a:lnTo>
                <a:lnTo>
                  <a:pt x="0" y="458724"/>
                </a:lnTo>
                <a:lnTo>
                  <a:pt x="307848" y="458724"/>
                </a:lnTo>
                <a:lnTo>
                  <a:pt x="307848" y="0"/>
                </a:lnTo>
                <a:close/>
              </a:path>
            </a:pathLst>
          </a:custGeom>
          <a:solidFill>
            <a:srgbClr val="1F487C"/>
          </a:solidFill>
        </p:spPr>
        <p:txBody>
          <a:bodyPr wrap="square" lIns="0" tIns="0" rIns="0" bIns="0" rtlCol="0"/>
          <a:lstStyle/>
          <a:p>
            <a:endParaRPr/>
          </a:p>
        </p:txBody>
      </p:sp>
      <p:sp>
        <p:nvSpPr>
          <p:cNvPr id="14" name="object 14"/>
          <p:cNvSpPr/>
          <p:nvPr/>
        </p:nvSpPr>
        <p:spPr>
          <a:xfrm>
            <a:off x="10994135" y="6917435"/>
            <a:ext cx="615950" cy="610551"/>
          </a:xfrm>
          <a:custGeom>
            <a:avLst/>
            <a:gdLst/>
            <a:ahLst/>
            <a:cxnLst/>
            <a:rect l="l" t="t" r="r" b="b"/>
            <a:pathLst>
              <a:path w="307975" h="407035">
                <a:moveTo>
                  <a:pt x="307848" y="0"/>
                </a:moveTo>
                <a:lnTo>
                  <a:pt x="0" y="0"/>
                </a:lnTo>
                <a:lnTo>
                  <a:pt x="0" y="406907"/>
                </a:lnTo>
                <a:lnTo>
                  <a:pt x="307848" y="406907"/>
                </a:lnTo>
                <a:lnTo>
                  <a:pt x="307848" y="0"/>
                </a:lnTo>
                <a:close/>
              </a:path>
            </a:pathLst>
          </a:custGeom>
          <a:solidFill>
            <a:srgbClr val="1F487C"/>
          </a:solidFill>
        </p:spPr>
        <p:txBody>
          <a:bodyPr wrap="square" lIns="0" tIns="0" rIns="0" bIns="0" rtlCol="0"/>
          <a:lstStyle/>
          <a:p>
            <a:endParaRPr/>
          </a:p>
        </p:txBody>
      </p:sp>
      <p:sp>
        <p:nvSpPr>
          <p:cNvPr id="15" name="object 15"/>
          <p:cNvSpPr/>
          <p:nvPr/>
        </p:nvSpPr>
        <p:spPr>
          <a:xfrm>
            <a:off x="11734800" y="6926580"/>
            <a:ext cx="619760" cy="601980"/>
          </a:xfrm>
          <a:custGeom>
            <a:avLst/>
            <a:gdLst/>
            <a:ahLst/>
            <a:cxnLst/>
            <a:rect l="l" t="t" r="r" b="b"/>
            <a:pathLst>
              <a:path w="309879" h="401320">
                <a:moveTo>
                  <a:pt x="309372" y="0"/>
                </a:moveTo>
                <a:lnTo>
                  <a:pt x="0" y="0"/>
                </a:lnTo>
                <a:lnTo>
                  <a:pt x="0" y="400811"/>
                </a:lnTo>
                <a:lnTo>
                  <a:pt x="309372" y="400811"/>
                </a:lnTo>
                <a:lnTo>
                  <a:pt x="309372" y="0"/>
                </a:lnTo>
                <a:close/>
              </a:path>
            </a:pathLst>
          </a:custGeom>
          <a:solidFill>
            <a:srgbClr val="1F487C"/>
          </a:solidFill>
        </p:spPr>
        <p:txBody>
          <a:bodyPr wrap="square" lIns="0" tIns="0" rIns="0" bIns="0" rtlCol="0"/>
          <a:lstStyle/>
          <a:p>
            <a:endParaRPr/>
          </a:p>
        </p:txBody>
      </p:sp>
      <p:sp>
        <p:nvSpPr>
          <p:cNvPr id="16" name="object 16"/>
          <p:cNvSpPr/>
          <p:nvPr/>
        </p:nvSpPr>
        <p:spPr>
          <a:xfrm>
            <a:off x="12475464" y="7038594"/>
            <a:ext cx="619760" cy="489585"/>
          </a:xfrm>
          <a:custGeom>
            <a:avLst/>
            <a:gdLst/>
            <a:ahLst/>
            <a:cxnLst/>
            <a:rect l="l" t="t" r="r" b="b"/>
            <a:pathLst>
              <a:path w="309879" h="326389">
                <a:moveTo>
                  <a:pt x="309371" y="0"/>
                </a:moveTo>
                <a:lnTo>
                  <a:pt x="0" y="0"/>
                </a:lnTo>
                <a:lnTo>
                  <a:pt x="0" y="326135"/>
                </a:lnTo>
                <a:lnTo>
                  <a:pt x="309371" y="326135"/>
                </a:lnTo>
                <a:lnTo>
                  <a:pt x="309371" y="0"/>
                </a:lnTo>
                <a:close/>
              </a:path>
            </a:pathLst>
          </a:custGeom>
          <a:solidFill>
            <a:srgbClr val="1F487C"/>
          </a:solidFill>
        </p:spPr>
        <p:txBody>
          <a:bodyPr wrap="square" lIns="0" tIns="0" rIns="0" bIns="0" rtlCol="0"/>
          <a:lstStyle/>
          <a:p>
            <a:endParaRPr/>
          </a:p>
        </p:txBody>
      </p:sp>
      <p:sp>
        <p:nvSpPr>
          <p:cNvPr id="17" name="object 17"/>
          <p:cNvSpPr/>
          <p:nvPr/>
        </p:nvSpPr>
        <p:spPr>
          <a:xfrm>
            <a:off x="13216128" y="7056883"/>
            <a:ext cx="619760" cy="471488"/>
          </a:xfrm>
          <a:custGeom>
            <a:avLst/>
            <a:gdLst/>
            <a:ahLst/>
            <a:cxnLst/>
            <a:rect l="l" t="t" r="r" b="b"/>
            <a:pathLst>
              <a:path w="309879" h="314325">
                <a:moveTo>
                  <a:pt x="309371" y="0"/>
                </a:moveTo>
                <a:lnTo>
                  <a:pt x="0" y="0"/>
                </a:lnTo>
                <a:lnTo>
                  <a:pt x="0" y="313944"/>
                </a:lnTo>
                <a:lnTo>
                  <a:pt x="309371" y="313944"/>
                </a:lnTo>
                <a:lnTo>
                  <a:pt x="309371" y="0"/>
                </a:lnTo>
                <a:close/>
              </a:path>
            </a:pathLst>
          </a:custGeom>
          <a:solidFill>
            <a:srgbClr val="1F487C"/>
          </a:solidFill>
        </p:spPr>
        <p:txBody>
          <a:bodyPr wrap="square" lIns="0" tIns="0" rIns="0" bIns="0" rtlCol="0"/>
          <a:lstStyle/>
          <a:p>
            <a:endParaRPr/>
          </a:p>
        </p:txBody>
      </p:sp>
      <p:sp>
        <p:nvSpPr>
          <p:cNvPr id="18" name="object 18"/>
          <p:cNvSpPr/>
          <p:nvPr/>
        </p:nvSpPr>
        <p:spPr>
          <a:xfrm>
            <a:off x="13956790" y="7102601"/>
            <a:ext cx="619760" cy="425768"/>
          </a:xfrm>
          <a:custGeom>
            <a:avLst/>
            <a:gdLst/>
            <a:ahLst/>
            <a:cxnLst/>
            <a:rect l="l" t="t" r="r" b="b"/>
            <a:pathLst>
              <a:path w="309879" h="283845">
                <a:moveTo>
                  <a:pt x="309372" y="0"/>
                </a:moveTo>
                <a:lnTo>
                  <a:pt x="0" y="0"/>
                </a:lnTo>
                <a:lnTo>
                  <a:pt x="0" y="283463"/>
                </a:lnTo>
                <a:lnTo>
                  <a:pt x="309372" y="283463"/>
                </a:lnTo>
                <a:lnTo>
                  <a:pt x="309372" y="0"/>
                </a:lnTo>
                <a:close/>
              </a:path>
            </a:pathLst>
          </a:custGeom>
          <a:solidFill>
            <a:srgbClr val="1F487C"/>
          </a:solidFill>
        </p:spPr>
        <p:txBody>
          <a:bodyPr wrap="square" lIns="0" tIns="0" rIns="0" bIns="0" rtlCol="0"/>
          <a:lstStyle/>
          <a:p>
            <a:endParaRPr/>
          </a:p>
        </p:txBody>
      </p:sp>
      <p:sp>
        <p:nvSpPr>
          <p:cNvPr id="19" name="object 19"/>
          <p:cNvSpPr/>
          <p:nvPr/>
        </p:nvSpPr>
        <p:spPr>
          <a:xfrm>
            <a:off x="14700505" y="7148321"/>
            <a:ext cx="615950" cy="380048"/>
          </a:xfrm>
          <a:custGeom>
            <a:avLst/>
            <a:gdLst/>
            <a:ahLst/>
            <a:cxnLst/>
            <a:rect l="l" t="t" r="r" b="b"/>
            <a:pathLst>
              <a:path w="307975" h="253364">
                <a:moveTo>
                  <a:pt x="307848" y="0"/>
                </a:moveTo>
                <a:lnTo>
                  <a:pt x="0" y="0"/>
                </a:lnTo>
                <a:lnTo>
                  <a:pt x="0" y="252983"/>
                </a:lnTo>
                <a:lnTo>
                  <a:pt x="307848" y="252983"/>
                </a:lnTo>
                <a:lnTo>
                  <a:pt x="307848" y="0"/>
                </a:lnTo>
                <a:close/>
              </a:path>
            </a:pathLst>
          </a:custGeom>
          <a:solidFill>
            <a:srgbClr val="1F487C"/>
          </a:solidFill>
        </p:spPr>
        <p:txBody>
          <a:bodyPr wrap="square" lIns="0" tIns="0" rIns="0" bIns="0" rtlCol="0"/>
          <a:lstStyle/>
          <a:p>
            <a:endParaRPr/>
          </a:p>
        </p:txBody>
      </p:sp>
      <p:sp>
        <p:nvSpPr>
          <p:cNvPr id="20" name="object 20"/>
          <p:cNvSpPr/>
          <p:nvPr/>
        </p:nvSpPr>
        <p:spPr>
          <a:xfrm>
            <a:off x="15441167" y="7187183"/>
            <a:ext cx="615950" cy="340994"/>
          </a:xfrm>
          <a:custGeom>
            <a:avLst/>
            <a:gdLst/>
            <a:ahLst/>
            <a:cxnLst/>
            <a:rect l="l" t="t" r="r" b="b"/>
            <a:pathLst>
              <a:path w="307975" h="227329">
                <a:moveTo>
                  <a:pt x="307848" y="0"/>
                </a:moveTo>
                <a:lnTo>
                  <a:pt x="0" y="0"/>
                </a:lnTo>
                <a:lnTo>
                  <a:pt x="0" y="227076"/>
                </a:lnTo>
                <a:lnTo>
                  <a:pt x="307848" y="227076"/>
                </a:lnTo>
                <a:lnTo>
                  <a:pt x="307848" y="0"/>
                </a:lnTo>
                <a:close/>
              </a:path>
            </a:pathLst>
          </a:custGeom>
          <a:solidFill>
            <a:srgbClr val="1F487C"/>
          </a:solidFill>
        </p:spPr>
        <p:txBody>
          <a:bodyPr wrap="square" lIns="0" tIns="0" rIns="0" bIns="0" rtlCol="0"/>
          <a:lstStyle/>
          <a:p>
            <a:endParaRPr/>
          </a:p>
        </p:txBody>
      </p:sp>
      <p:sp>
        <p:nvSpPr>
          <p:cNvPr id="21" name="object 21"/>
          <p:cNvSpPr/>
          <p:nvPr/>
        </p:nvSpPr>
        <p:spPr>
          <a:xfrm>
            <a:off x="16181832" y="6400800"/>
            <a:ext cx="619760" cy="1127760"/>
          </a:xfrm>
          <a:custGeom>
            <a:avLst/>
            <a:gdLst/>
            <a:ahLst/>
            <a:cxnLst/>
            <a:rect l="l" t="t" r="r" b="b"/>
            <a:pathLst>
              <a:path w="309879" h="751839">
                <a:moveTo>
                  <a:pt x="309372" y="0"/>
                </a:moveTo>
                <a:lnTo>
                  <a:pt x="0" y="0"/>
                </a:lnTo>
                <a:lnTo>
                  <a:pt x="0" y="751332"/>
                </a:lnTo>
                <a:lnTo>
                  <a:pt x="309372" y="751332"/>
                </a:lnTo>
                <a:lnTo>
                  <a:pt x="309372" y="0"/>
                </a:lnTo>
                <a:close/>
              </a:path>
            </a:pathLst>
          </a:custGeom>
          <a:solidFill>
            <a:srgbClr val="1F487C"/>
          </a:solidFill>
        </p:spPr>
        <p:txBody>
          <a:bodyPr wrap="square" lIns="0" tIns="0" rIns="0" bIns="0" rtlCol="0"/>
          <a:lstStyle/>
          <a:p>
            <a:endParaRPr/>
          </a:p>
        </p:txBody>
      </p:sp>
      <p:sp>
        <p:nvSpPr>
          <p:cNvPr id="22" name="object 22"/>
          <p:cNvSpPr/>
          <p:nvPr/>
        </p:nvSpPr>
        <p:spPr>
          <a:xfrm>
            <a:off x="1941576" y="3497581"/>
            <a:ext cx="14919960" cy="4073843"/>
          </a:xfrm>
          <a:custGeom>
            <a:avLst/>
            <a:gdLst/>
            <a:ahLst/>
            <a:cxnLst/>
            <a:rect l="l" t="t" r="r" b="b"/>
            <a:pathLst>
              <a:path w="7459980" h="2715895">
                <a:moveTo>
                  <a:pt x="48768" y="2686811"/>
                </a:moveTo>
                <a:lnTo>
                  <a:pt x="48768" y="0"/>
                </a:lnTo>
              </a:path>
              <a:path w="7459980" h="2715895">
                <a:moveTo>
                  <a:pt x="0" y="2686811"/>
                </a:moveTo>
                <a:lnTo>
                  <a:pt x="48768" y="2686811"/>
                </a:lnTo>
              </a:path>
              <a:path w="7459980" h="2715895">
                <a:moveTo>
                  <a:pt x="0" y="2388107"/>
                </a:moveTo>
                <a:lnTo>
                  <a:pt x="48768" y="2388107"/>
                </a:lnTo>
              </a:path>
              <a:path w="7459980" h="2715895">
                <a:moveTo>
                  <a:pt x="0" y="2090927"/>
                </a:moveTo>
                <a:lnTo>
                  <a:pt x="48768" y="2090927"/>
                </a:lnTo>
              </a:path>
              <a:path w="7459980" h="2715895">
                <a:moveTo>
                  <a:pt x="0" y="1792223"/>
                </a:moveTo>
                <a:lnTo>
                  <a:pt x="48768" y="1792223"/>
                </a:lnTo>
              </a:path>
              <a:path w="7459980" h="2715895">
                <a:moveTo>
                  <a:pt x="0" y="1493519"/>
                </a:moveTo>
                <a:lnTo>
                  <a:pt x="48768" y="1493519"/>
                </a:lnTo>
              </a:path>
              <a:path w="7459980" h="2715895">
                <a:moveTo>
                  <a:pt x="0" y="1194815"/>
                </a:moveTo>
                <a:lnTo>
                  <a:pt x="48768" y="1194815"/>
                </a:lnTo>
              </a:path>
              <a:path w="7459980" h="2715895">
                <a:moveTo>
                  <a:pt x="0" y="896112"/>
                </a:moveTo>
                <a:lnTo>
                  <a:pt x="48768" y="896112"/>
                </a:lnTo>
              </a:path>
              <a:path w="7459980" h="2715895">
                <a:moveTo>
                  <a:pt x="0" y="597407"/>
                </a:moveTo>
                <a:lnTo>
                  <a:pt x="48768" y="597407"/>
                </a:lnTo>
              </a:path>
              <a:path w="7459980" h="2715895">
                <a:moveTo>
                  <a:pt x="0" y="298703"/>
                </a:moveTo>
                <a:lnTo>
                  <a:pt x="48768" y="298703"/>
                </a:lnTo>
              </a:path>
              <a:path w="7459980" h="2715895">
                <a:moveTo>
                  <a:pt x="0" y="0"/>
                </a:moveTo>
                <a:lnTo>
                  <a:pt x="48768" y="0"/>
                </a:lnTo>
              </a:path>
              <a:path w="7459980" h="2715895">
                <a:moveTo>
                  <a:pt x="48768" y="2686811"/>
                </a:moveTo>
                <a:lnTo>
                  <a:pt x="7459980" y="2686811"/>
                </a:lnTo>
              </a:path>
              <a:path w="7459980" h="2715895">
                <a:moveTo>
                  <a:pt x="48768" y="2686811"/>
                </a:moveTo>
                <a:lnTo>
                  <a:pt x="48768" y="2715767"/>
                </a:lnTo>
              </a:path>
              <a:path w="7459980" h="2715895">
                <a:moveTo>
                  <a:pt x="419100" y="2686811"/>
                </a:moveTo>
                <a:lnTo>
                  <a:pt x="419100" y="2715767"/>
                </a:lnTo>
              </a:path>
              <a:path w="7459980" h="2715895">
                <a:moveTo>
                  <a:pt x="789432" y="2686811"/>
                </a:moveTo>
                <a:lnTo>
                  <a:pt x="789432" y="2715767"/>
                </a:lnTo>
              </a:path>
              <a:path w="7459980" h="2715895">
                <a:moveTo>
                  <a:pt x="1159764" y="2686811"/>
                </a:moveTo>
                <a:lnTo>
                  <a:pt x="1159764" y="2715767"/>
                </a:lnTo>
              </a:path>
              <a:path w="7459980" h="2715895">
                <a:moveTo>
                  <a:pt x="1530095" y="2686811"/>
                </a:moveTo>
                <a:lnTo>
                  <a:pt x="1530095" y="2715767"/>
                </a:lnTo>
              </a:path>
              <a:path w="7459980" h="2715895">
                <a:moveTo>
                  <a:pt x="2272284" y="2686811"/>
                </a:moveTo>
                <a:lnTo>
                  <a:pt x="2272284" y="2715767"/>
                </a:lnTo>
              </a:path>
              <a:path w="7459980" h="2715895">
                <a:moveTo>
                  <a:pt x="2642616" y="2686811"/>
                </a:moveTo>
                <a:lnTo>
                  <a:pt x="2642616" y="2715767"/>
                </a:lnTo>
              </a:path>
              <a:path w="7459980" h="2715895">
                <a:moveTo>
                  <a:pt x="3012948" y="2686811"/>
                </a:moveTo>
                <a:lnTo>
                  <a:pt x="3012948" y="2715767"/>
                </a:lnTo>
              </a:path>
              <a:path w="7459980" h="2715895">
                <a:moveTo>
                  <a:pt x="3383279" y="2686811"/>
                </a:moveTo>
                <a:lnTo>
                  <a:pt x="3383279" y="2715767"/>
                </a:lnTo>
              </a:path>
              <a:path w="7459980" h="2715895">
                <a:moveTo>
                  <a:pt x="3753612" y="2686811"/>
                </a:moveTo>
                <a:lnTo>
                  <a:pt x="3753612" y="2715767"/>
                </a:lnTo>
              </a:path>
              <a:path w="7459980" h="2715895">
                <a:moveTo>
                  <a:pt x="4495800" y="2686811"/>
                </a:moveTo>
                <a:lnTo>
                  <a:pt x="4495800" y="2715767"/>
                </a:lnTo>
              </a:path>
              <a:path w="7459980" h="2715895">
                <a:moveTo>
                  <a:pt x="4866132" y="2686811"/>
                </a:moveTo>
                <a:lnTo>
                  <a:pt x="4866132" y="2715767"/>
                </a:lnTo>
              </a:path>
              <a:path w="7459980" h="2715895">
                <a:moveTo>
                  <a:pt x="5236464" y="2686811"/>
                </a:moveTo>
                <a:lnTo>
                  <a:pt x="5236464" y="2715767"/>
                </a:lnTo>
              </a:path>
              <a:path w="7459980" h="2715895">
                <a:moveTo>
                  <a:pt x="5606795" y="2686811"/>
                </a:moveTo>
                <a:lnTo>
                  <a:pt x="5606795" y="2715767"/>
                </a:lnTo>
              </a:path>
              <a:path w="7459980" h="2715895">
                <a:moveTo>
                  <a:pt x="5977128" y="2686811"/>
                </a:moveTo>
                <a:lnTo>
                  <a:pt x="5977128" y="2715767"/>
                </a:lnTo>
              </a:path>
              <a:path w="7459980" h="2715895">
                <a:moveTo>
                  <a:pt x="6719315" y="2686811"/>
                </a:moveTo>
                <a:lnTo>
                  <a:pt x="6719315" y="2715767"/>
                </a:lnTo>
              </a:path>
              <a:path w="7459980" h="2715895">
                <a:moveTo>
                  <a:pt x="7089648" y="2686811"/>
                </a:moveTo>
                <a:lnTo>
                  <a:pt x="7089648" y="2715767"/>
                </a:lnTo>
              </a:path>
              <a:path w="7459980" h="2715895">
                <a:moveTo>
                  <a:pt x="7459980" y="2686811"/>
                </a:moveTo>
                <a:lnTo>
                  <a:pt x="7459980" y="2715767"/>
                </a:lnTo>
              </a:path>
            </a:pathLst>
          </a:custGeom>
          <a:ln w="9525">
            <a:solidFill>
              <a:srgbClr val="000000"/>
            </a:solidFill>
          </a:ln>
        </p:spPr>
        <p:txBody>
          <a:bodyPr wrap="square" lIns="0" tIns="0" rIns="0" bIns="0" rtlCol="0"/>
          <a:lstStyle/>
          <a:p>
            <a:endParaRPr/>
          </a:p>
        </p:txBody>
      </p:sp>
      <p:sp>
        <p:nvSpPr>
          <p:cNvPr id="23" name="object 23"/>
          <p:cNvSpPr txBox="1"/>
          <p:nvPr/>
        </p:nvSpPr>
        <p:spPr>
          <a:xfrm>
            <a:off x="2932938" y="5582146"/>
            <a:ext cx="510540" cy="346065"/>
          </a:xfrm>
          <a:prstGeom prst="rect">
            <a:avLst/>
          </a:prstGeom>
        </p:spPr>
        <p:txBody>
          <a:bodyPr vert="horz" wrap="square" lIns="0" tIns="22678" rIns="0" bIns="0" rtlCol="0">
            <a:spAutoFit/>
          </a:bodyPr>
          <a:lstStyle/>
          <a:p>
            <a:pPr marL="22678">
              <a:spcBef>
                <a:spcPts val="179"/>
              </a:spcBef>
            </a:pPr>
            <a:r>
              <a:rPr sz="2100" spc="-54" dirty="0">
                <a:solidFill>
                  <a:srgbClr val="FFFFFF"/>
                </a:solidFill>
                <a:latin typeface="Trebuchet MS"/>
                <a:cs typeface="Trebuchet MS"/>
              </a:rPr>
              <a:t>796</a:t>
            </a:r>
            <a:endParaRPr sz="2100">
              <a:latin typeface="Trebuchet MS"/>
              <a:cs typeface="Trebuchet MS"/>
            </a:endParaRPr>
          </a:p>
        </p:txBody>
      </p:sp>
      <p:sp>
        <p:nvSpPr>
          <p:cNvPr id="24" name="object 24"/>
          <p:cNvSpPr txBox="1"/>
          <p:nvPr/>
        </p:nvSpPr>
        <p:spPr>
          <a:xfrm>
            <a:off x="3674365" y="5664441"/>
            <a:ext cx="509270" cy="346065"/>
          </a:xfrm>
          <a:prstGeom prst="rect">
            <a:avLst/>
          </a:prstGeom>
        </p:spPr>
        <p:txBody>
          <a:bodyPr vert="horz" wrap="square" lIns="0" tIns="22678" rIns="0" bIns="0" rtlCol="0">
            <a:spAutoFit/>
          </a:bodyPr>
          <a:lstStyle/>
          <a:p>
            <a:pPr marL="22678">
              <a:spcBef>
                <a:spcPts val="179"/>
              </a:spcBef>
            </a:pPr>
            <a:r>
              <a:rPr sz="2100" spc="-62" dirty="0">
                <a:solidFill>
                  <a:srgbClr val="FFFFFF"/>
                </a:solidFill>
                <a:latin typeface="Trebuchet MS"/>
                <a:cs typeface="Trebuchet MS"/>
              </a:rPr>
              <a:t>759</a:t>
            </a:r>
            <a:endParaRPr sz="2100">
              <a:latin typeface="Trebuchet MS"/>
              <a:cs typeface="Trebuchet MS"/>
            </a:endParaRPr>
          </a:p>
        </p:txBody>
      </p:sp>
      <p:sp>
        <p:nvSpPr>
          <p:cNvPr id="25" name="object 25"/>
          <p:cNvSpPr txBox="1"/>
          <p:nvPr/>
        </p:nvSpPr>
        <p:spPr>
          <a:xfrm>
            <a:off x="4415535" y="5764150"/>
            <a:ext cx="509270" cy="346065"/>
          </a:xfrm>
          <a:prstGeom prst="rect">
            <a:avLst/>
          </a:prstGeom>
        </p:spPr>
        <p:txBody>
          <a:bodyPr vert="horz" wrap="square" lIns="0" tIns="22678" rIns="0" bIns="0" rtlCol="0">
            <a:spAutoFit/>
          </a:bodyPr>
          <a:lstStyle/>
          <a:p>
            <a:pPr marL="22678">
              <a:spcBef>
                <a:spcPts val="179"/>
              </a:spcBef>
            </a:pPr>
            <a:r>
              <a:rPr sz="2100" spc="-62" dirty="0">
                <a:solidFill>
                  <a:srgbClr val="FFFFFF"/>
                </a:solidFill>
                <a:latin typeface="Trebuchet MS"/>
                <a:cs typeface="Trebuchet MS"/>
              </a:rPr>
              <a:t>715</a:t>
            </a:r>
            <a:endParaRPr sz="2100">
              <a:latin typeface="Trebuchet MS"/>
              <a:cs typeface="Trebuchet MS"/>
            </a:endParaRPr>
          </a:p>
        </p:txBody>
      </p:sp>
      <p:sp>
        <p:nvSpPr>
          <p:cNvPr id="26" name="object 26"/>
          <p:cNvSpPr txBox="1"/>
          <p:nvPr/>
        </p:nvSpPr>
        <p:spPr>
          <a:xfrm>
            <a:off x="5156709" y="6400039"/>
            <a:ext cx="509270" cy="346065"/>
          </a:xfrm>
          <a:prstGeom prst="rect">
            <a:avLst/>
          </a:prstGeom>
        </p:spPr>
        <p:txBody>
          <a:bodyPr vert="horz" wrap="square" lIns="0" tIns="22678" rIns="0" bIns="0" rtlCol="0">
            <a:spAutoFit/>
          </a:bodyPr>
          <a:lstStyle/>
          <a:p>
            <a:pPr marL="22678">
              <a:spcBef>
                <a:spcPts val="179"/>
              </a:spcBef>
            </a:pPr>
            <a:r>
              <a:rPr sz="2100" spc="-62" dirty="0">
                <a:solidFill>
                  <a:srgbClr val="FFFFFF"/>
                </a:solidFill>
                <a:latin typeface="Trebuchet MS"/>
                <a:cs typeface="Trebuchet MS"/>
              </a:rPr>
              <a:t>431</a:t>
            </a:r>
            <a:endParaRPr sz="2100">
              <a:latin typeface="Trebuchet MS"/>
              <a:cs typeface="Trebuchet MS"/>
            </a:endParaRPr>
          </a:p>
        </p:txBody>
      </p:sp>
      <p:sp>
        <p:nvSpPr>
          <p:cNvPr id="27" name="object 27"/>
          <p:cNvSpPr txBox="1"/>
          <p:nvPr/>
        </p:nvSpPr>
        <p:spPr>
          <a:xfrm>
            <a:off x="5898135" y="6406897"/>
            <a:ext cx="509270" cy="346065"/>
          </a:xfrm>
          <a:prstGeom prst="rect">
            <a:avLst/>
          </a:prstGeom>
        </p:spPr>
        <p:txBody>
          <a:bodyPr vert="horz" wrap="square" lIns="0" tIns="22678" rIns="0" bIns="0" rtlCol="0">
            <a:spAutoFit/>
          </a:bodyPr>
          <a:lstStyle/>
          <a:p>
            <a:pPr marL="22678">
              <a:spcBef>
                <a:spcPts val="179"/>
              </a:spcBef>
            </a:pPr>
            <a:r>
              <a:rPr sz="2100" spc="-62" dirty="0">
                <a:solidFill>
                  <a:srgbClr val="FFFFFF"/>
                </a:solidFill>
                <a:latin typeface="Trebuchet MS"/>
                <a:cs typeface="Trebuchet MS"/>
              </a:rPr>
              <a:t>428</a:t>
            </a:r>
            <a:endParaRPr sz="2100">
              <a:latin typeface="Trebuchet MS"/>
              <a:cs typeface="Trebuchet MS"/>
            </a:endParaRPr>
          </a:p>
        </p:txBody>
      </p:sp>
      <p:sp>
        <p:nvSpPr>
          <p:cNvPr id="28" name="object 28"/>
          <p:cNvSpPr txBox="1"/>
          <p:nvPr/>
        </p:nvSpPr>
        <p:spPr>
          <a:xfrm>
            <a:off x="6639307" y="6613018"/>
            <a:ext cx="509270" cy="346065"/>
          </a:xfrm>
          <a:prstGeom prst="rect">
            <a:avLst/>
          </a:prstGeom>
        </p:spPr>
        <p:txBody>
          <a:bodyPr vert="horz" wrap="square" lIns="0" tIns="22678" rIns="0" bIns="0" rtlCol="0">
            <a:spAutoFit/>
          </a:bodyPr>
          <a:lstStyle/>
          <a:p>
            <a:pPr marL="22678">
              <a:spcBef>
                <a:spcPts val="179"/>
              </a:spcBef>
            </a:pPr>
            <a:r>
              <a:rPr sz="2100" spc="-62" dirty="0">
                <a:solidFill>
                  <a:srgbClr val="FFFFFF"/>
                </a:solidFill>
                <a:latin typeface="Trebuchet MS"/>
                <a:cs typeface="Trebuchet MS"/>
              </a:rPr>
              <a:t>336</a:t>
            </a:r>
            <a:endParaRPr sz="2100">
              <a:latin typeface="Trebuchet MS"/>
              <a:cs typeface="Trebuchet MS"/>
            </a:endParaRPr>
          </a:p>
        </p:txBody>
      </p:sp>
      <p:sp>
        <p:nvSpPr>
          <p:cNvPr id="29" name="object 29"/>
          <p:cNvSpPr txBox="1"/>
          <p:nvPr/>
        </p:nvSpPr>
        <p:spPr>
          <a:xfrm>
            <a:off x="7380731" y="6805994"/>
            <a:ext cx="509270" cy="346065"/>
          </a:xfrm>
          <a:prstGeom prst="rect">
            <a:avLst/>
          </a:prstGeom>
        </p:spPr>
        <p:txBody>
          <a:bodyPr vert="horz" wrap="square" lIns="0" tIns="22678" rIns="0" bIns="0" rtlCol="0">
            <a:spAutoFit/>
          </a:bodyPr>
          <a:lstStyle/>
          <a:p>
            <a:pPr marL="22678">
              <a:spcBef>
                <a:spcPts val="179"/>
              </a:spcBef>
            </a:pPr>
            <a:r>
              <a:rPr sz="2100" spc="-62" dirty="0">
                <a:solidFill>
                  <a:srgbClr val="FFFFFF"/>
                </a:solidFill>
                <a:latin typeface="Trebuchet MS"/>
                <a:cs typeface="Trebuchet MS"/>
              </a:rPr>
              <a:t>250</a:t>
            </a:r>
            <a:endParaRPr sz="2100">
              <a:latin typeface="Trebuchet MS"/>
              <a:cs typeface="Trebuchet MS"/>
            </a:endParaRPr>
          </a:p>
        </p:txBody>
      </p:sp>
      <p:sp>
        <p:nvSpPr>
          <p:cNvPr id="30" name="object 30"/>
          <p:cNvSpPr txBox="1"/>
          <p:nvPr/>
        </p:nvSpPr>
        <p:spPr>
          <a:xfrm>
            <a:off x="8121905" y="6959270"/>
            <a:ext cx="509270" cy="346065"/>
          </a:xfrm>
          <a:prstGeom prst="rect">
            <a:avLst/>
          </a:prstGeom>
        </p:spPr>
        <p:txBody>
          <a:bodyPr vert="horz" wrap="square" lIns="0" tIns="22678" rIns="0" bIns="0" rtlCol="0">
            <a:spAutoFit/>
          </a:bodyPr>
          <a:lstStyle/>
          <a:p>
            <a:pPr marL="22678">
              <a:spcBef>
                <a:spcPts val="179"/>
              </a:spcBef>
            </a:pPr>
            <a:r>
              <a:rPr sz="2100" spc="-62" dirty="0">
                <a:solidFill>
                  <a:srgbClr val="FFFFFF"/>
                </a:solidFill>
                <a:latin typeface="Trebuchet MS"/>
                <a:cs typeface="Trebuchet MS"/>
              </a:rPr>
              <a:t>181</a:t>
            </a:r>
            <a:endParaRPr sz="2100">
              <a:latin typeface="Trebuchet MS"/>
              <a:cs typeface="Trebuchet MS"/>
            </a:endParaRPr>
          </a:p>
        </p:txBody>
      </p:sp>
      <p:sp>
        <p:nvSpPr>
          <p:cNvPr id="31" name="object 31"/>
          <p:cNvSpPr txBox="1"/>
          <p:nvPr/>
        </p:nvSpPr>
        <p:spPr>
          <a:xfrm>
            <a:off x="8863077" y="6989825"/>
            <a:ext cx="509270" cy="346065"/>
          </a:xfrm>
          <a:prstGeom prst="rect">
            <a:avLst/>
          </a:prstGeom>
        </p:spPr>
        <p:txBody>
          <a:bodyPr vert="horz" wrap="square" lIns="0" tIns="22678" rIns="0" bIns="0" rtlCol="0">
            <a:spAutoFit/>
          </a:bodyPr>
          <a:lstStyle/>
          <a:p>
            <a:pPr marL="22678">
              <a:spcBef>
                <a:spcPts val="179"/>
              </a:spcBef>
            </a:pPr>
            <a:r>
              <a:rPr sz="2100" spc="-62" dirty="0">
                <a:solidFill>
                  <a:srgbClr val="FFFFFF"/>
                </a:solidFill>
                <a:latin typeface="Trebuchet MS"/>
                <a:cs typeface="Trebuchet MS"/>
              </a:rPr>
              <a:t>168</a:t>
            </a:r>
            <a:endParaRPr sz="2100">
              <a:latin typeface="Trebuchet MS"/>
              <a:cs typeface="Trebuchet MS"/>
            </a:endParaRPr>
          </a:p>
        </p:txBody>
      </p:sp>
      <p:sp>
        <p:nvSpPr>
          <p:cNvPr id="32" name="object 32"/>
          <p:cNvSpPr txBox="1"/>
          <p:nvPr/>
        </p:nvSpPr>
        <p:spPr>
          <a:xfrm>
            <a:off x="9604503" y="6992492"/>
            <a:ext cx="509270" cy="346065"/>
          </a:xfrm>
          <a:prstGeom prst="rect">
            <a:avLst/>
          </a:prstGeom>
        </p:spPr>
        <p:txBody>
          <a:bodyPr vert="horz" wrap="square" lIns="0" tIns="22678" rIns="0" bIns="0" rtlCol="0">
            <a:spAutoFit/>
          </a:bodyPr>
          <a:lstStyle/>
          <a:p>
            <a:pPr marL="22678">
              <a:spcBef>
                <a:spcPts val="179"/>
              </a:spcBef>
            </a:pPr>
            <a:r>
              <a:rPr sz="2100" spc="-62" dirty="0">
                <a:solidFill>
                  <a:srgbClr val="FFFFFF"/>
                </a:solidFill>
                <a:latin typeface="Trebuchet MS"/>
                <a:cs typeface="Trebuchet MS"/>
              </a:rPr>
              <a:t>167</a:t>
            </a:r>
            <a:endParaRPr sz="2100">
              <a:latin typeface="Trebuchet MS"/>
              <a:cs typeface="Trebuchet MS"/>
            </a:endParaRPr>
          </a:p>
        </p:txBody>
      </p:sp>
      <p:sp>
        <p:nvSpPr>
          <p:cNvPr id="33" name="object 33"/>
          <p:cNvSpPr txBox="1"/>
          <p:nvPr/>
        </p:nvSpPr>
        <p:spPr>
          <a:xfrm>
            <a:off x="10345673" y="7021831"/>
            <a:ext cx="509270" cy="346065"/>
          </a:xfrm>
          <a:prstGeom prst="rect">
            <a:avLst/>
          </a:prstGeom>
        </p:spPr>
        <p:txBody>
          <a:bodyPr vert="horz" wrap="square" lIns="0" tIns="22678" rIns="0" bIns="0" rtlCol="0">
            <a:spAutoFit/>
          </a:bodyPr>
          <a:lstStyle/>
          <a:p>
            <a:pPr marL="22678">
              <a:spcBef>
                <a:spcPts val="179"/>
              </a:spcBef>
            </a:pPr>
            <a:r>
              <a:rPr sz="2100" spc="-62" dirty="0">
                <a:solidFill>
                  <a:srgbClr val="FFFFFF"/>
                </a:solidFill>
                <a:latin typeface="Trebuchet MS"/>
                <a:cs typeface="Trebuchet MS"/>
              </a:rPr>
              <a:t>154</a:t>
            </a:r>
            <a:endParaRPr sz="2100">
              <a:latin typeface="Trebuchet MS"/>
              <a:cs typeface="Trebuchet MS"/>
            </a:endParaRPr>
          </a:p>
        </p:txBody>
      </p:sp>
      <p:sp>
        <p:nvSpPr>
          <p:cNvPr id="34" name="object 34"/>
          <p:cNvSpPr txBox="1"/>
          <p:nvPr/>
        </p:nvSpPr>
        <p:spPr>
          <a:xfrm>
            <a:off x="11087100" y="7063474"/>
            <a:ext cx="1249680" cy="346065"/>
          </a:xfrm>
          <a:prstGeom prst="rect">
            <a:avLst/>
          </a:prstGeom>
        </p:spPr>
        <p:txBody>
          <a:bodyPr vert="horz" wrap="square" lIns="0" tIns="22678" rIns="0" bIns="0" rtlCol="0">
            <a:spAutoFit/>
          </a:bodyPr>
          <a:lstStyle/>
          <a:p>
            <a:pPr marL="22678">
              <a:spcBef>
                <a:spcPts val="179"/>
              </a:spcBef>
              <a:tabLst>
                <a:tab pos="683753" algn="l"/>
              </a:tabLst>
            </a:pPr>
            <a:r>
              <a:rPr sz="2100" spc="-62" dirty="0">
                <a:solidFill>
                  <a:srgbClr val="FFFFFF"/>
                </a:solidFill>
                <a:latin typeface="Trebuchet MS"/>
                <a:cs typeface="Trebuchet MS"/>
              </a:rPr>
              <a:t>13</a:t>
            </a:r>
            <a:r>
              <a:rPr sz="2100" spc="-45" dirty="0">
                <a:solidFill>
                  <a:srgbClr val="FFFFFF"/>
                </a:solidFill>
                <a:latin typeface="Trebuchet MS"/>
                <a:cs typeface="Trebuchet MS"/>
              </a:rPr>
              <a:t>6</a:t>
            </a:r>
            <a:r>
              <a:rPr sz="2100" dirty="0">
                <a:solidFill>
                  <a:srgbClr val="FFFFFF"/>
                </a:solidFill>
                <a:latin typeface="Trebuchet MS"/>
                <a:cs typeface="Trebuchet MS"/>
              </a:rPr>
              <a:t>	</a:t>
            </a:r>
            <a:r>
              <a:rPr sz="2100" spc="-62" dirty="0">
                <a:solidFill>
                  <a:srgbClr val="FFFFFF"/>
                </a:solidFill>
                <a:latin typeface="Trebuchet MS"/>
                <a:cs typeface="Trebuchet MS"/>
              </a:rPr>
              <a:t>135</a:t>
            </a:r>
            <a:endParaRPr sz="2100">
              <a:latin typeface="Trebuchet MS"/>
              <a:cs typeface="Trebuchet MS"/>
            </a:endParaRPr>
          </a:p>
        </p:txBody>
      </p:sp>
      <p:sp>
        <p:nvSpPr>
          <p:cNvPr id="35" name="object 35"/>
          <p:cNvSpPr txBox="1"/>
          <p:nvPr/>
        </p:nvSpPr>
        <p:spPr>
          <a:xfrm>
            <a:off x="12569443" y="7120129"/>
            <a:ext cx="509270" cy="346065"/>
          </a:xfrm>
          <a:prstGeom prst="rect">
            <a:avLst/>
          </a:prstGeom>
        </p:spPr>
        <p:txBody>
          <a:bodyPr vert="horz" wrap="square" lIns="0" tIns="22678" rIns="0" bIns="0" rtlCol="0">
            <a:spAutoFit/>
          </a:bodyPr>
          <a:lstStyle/>
          <a:p>
            <a:pPr marL="22678">
              <a:spcBef>
                <a:spcPts val="179"/>
              </a:spcBef>
            </a:pPr>
            <a:r>
              <a:rPr sz="2100" spc="-62" dirty="0">
                <a:solidFill>
                  <a:srgbClr val="FFFFFF"/>
                </a:solidFill>
                <a:latin typeface="Trebuchet MS"/>
                <a:cs typeface="Trebuchet MS"/>
              </a:rPr>
              <a:t>110</a:t>
            </a:r>
            <a:endParaRPr sz="2100">
              <a:latin typeface="Trebuchet MS"/>
              <a:cs typeface="Trebuchet MS"/>
            </a:endParaRPr>
          </a:p>
        </p:txBody>
      </p:sp>
      <p:sp>
        <p:nvSpPr>
          <p:cNvPr id="36" name="object 36"/>
          <p:cNvSpPr txBox="1"/>
          <p:nvPr/>
        </p:nvSpPr>
        <p:spPr>
          <a:xfrm>
            <a:off x="13310869" y="7129271"/>
            <a:ext cx="509270" cy="346065"/>
          </a:xfrm>
          <a:prstGeom prst="rect">
            <a:avLst/>
          </a:prstGeom>
        </p:spPr>
        <p:txBody>
          <a:bodyPr vert="horz" wrap="square" lIns="0" tIns="22678" rIns="0" bIns="0" rtlCol="0">
            <a:spAutoFit/>
          </a:bodyPr>
          <a:lstStyle/>
          <a:p>
            <a:pPr marL="22678">
              <a:spcBef>
                <a:spcPts val="179"/>
              </a:spcBef>
            </a:pPr>
            <a:r>
              <a:rPr sz="2100" spc="-62" dirty="0">
                <a:solidFill>
                  <a:srgbClr val="FFFFFF"/>
                </a:solidFill>
                <a:latin typeface="Trebuchet MS"/>
                <a:cs typeface="Trebuchet MS"/>
              </a:rPr>
              <a:t>106</a:t>
            </a:r>
            <a:endParaRPr sz="2100">
              <a:latin typeface="Trebuchet MS"/>
              <a:cs typeface="Trebuchet MS"/>
            </a:endParaRPr>
          </a:p>
        </p:txBody>
      </p:sp>
      <p:sp>
        <p:nvSpPr>
          <p:cNvPr id="37" name="object 37"/>
          <p:cNvSpPr txBox="1"/>
          <p:nvPr/>
        </p:nvSpPr>
        <p:spPr>
          <a:xfrm>
            <a:off x="14128241" y="7152514"/>
            <a:ext cx="356870" cy="346065"/>
          </a:xfrm>
          <a:prstGeom prst="rect">
            <a:avLst/>
          </a:prstGeom>
        </p:spPr>
        <p:txBody>
          <a:bodyPr vert="horz" wrap="square" lIns="0" tIns="22678" rIns="0" bIns="0" rtlCol="0">
            <a:spAutoFit/>
          </a:bodyPr>
          <a:lstStyle/>
          <a:p>
            <a:pPr marL="22678">
              <a:spcBef>
                <a:spcPts val="179"/>
              </a:spcBef>
            </a:pPr>
            <a:r>
              <a:rPr sz="2100" spc="-62" dirty="0">
                <a:solidFill>
                  <a:srgbClr val="FFFFFF"/>
                </a:solidFill>
                <a:latin typeface="Trebuchet MS"/>
                <a:cs typeface="Trebuchet MS"/>
              </a:rPr>
              <a:t>95</a:t>
            </a:r>
            <a:endParaRPr sz="2100">
              <a:latin typeface="Trebuchet MS"/>
              <a:cs typeface="Trebuchet MS"/>
            </a:endParaRPr>
          </a:p>
        </p:txBody>
      </p:sp>
      <p:sp>
        <p:nvSpPr>
          <p:cNvPr id="38" name="object 38"/>
          <p:cNvSpPr txBox="1"/>
          <p:nvPr/>
        </p:nvSpPr>
        <p:spPr>
          <a:xfrm>
            <a:off x="14869667" y="7175374"/>
            <a:ext cx="356870" cy="346065"/>
          </a:xfrm>
          <a:prstGeom prst="rect">
            <a:avLst/>
          </a:prstGeom>
        </p:spPr>
        <p:txBody>
          <a:bodyPr vert="horz" wrap="square" lIns="0" tIns="22678" rIns="0" bIns="0" rtlCol="0">
            <a:spAutoFit/>
          </a:bodyPr>
          <a:lstStyle/>
          <a:p>
            <a:pPr marL="22678">
              <a:spcBef>
                <a:spcPts val="179"/>
              </a:spcBef>
            </a:pPr>
            <a:r>
              <a:rPr sz="2100" spc="-62" dirty="0">
                <a:solidFill>
                  <a:srgbClr val="FFFFFF"/>
                </a:solidFill>
                <a:latin typeface="Trebuchet MS"/>
                <a:cs typeface="Trebuchet MS"/>
              </a:rPr>
              <a:t>85</a:t>
            </a:r>
            <a:endParaRPr sz="2100">
              <a:latin typeface="Trebuchet MS"/>
              <a:cs typeface="Trebuchet MS"/>
            </a:endParaRPr>
          </a:p>
        </p:txBody>
      </p:sp>
      <p:sp>
        <p:nvSpPr>
          <p:cNvPr id="39" name="object 39"/>
          <p:cNvSpPr txBox="1"/>
          <p:nvPr/>
        </p:nvSpPr>
        <p:spPr>
          <a:xfrm>
            <a:off x="15610839" y="7195567"/>
            <a:ext cx="356870" cy="346065"/>
          </a:xfrm>
          <a:prstGeom prst="rect">
            <a:avLst/>
          </a:prstGeom>
        </p:spPr>
        <p:txBody>
          <a:bodyPr vert="horz" wrap="square" lIns="0" tIns="22678" rIns="0" bIns="0" rtlCol="0">
            <a:spAutoFit/>
          </a:bodyPr>
          <a:lstStyle/>
          <a:p>
            <a:pPr marL="22678">
              <a:spcBef>
                <a:spcPts val="179"/>
              </a:spcBef>
            </a:pPr>
            <a:r>
              <a:rPr sz="2100" spc="-62" dirty="0">
                <a:solidFill>
                  <a:srgbClr val="FFFFFF"/>
                </a:solidFill>
                <a:latin typeface="Trebuchet MS"/>
                <a:cs typeface="Trebuchet MS"/>
              </a:rPr>
              <a:t>76</a:t>
            </a:r>
            <a:endParaRPr sz="2100">
              <a:latin typeface="Trebuchet MS"/>
              <a:cs typeface="Trebuchet MS"/>
            </a:endParaRPr>
          </a:p>
        </p:txBody>
      </p:sp>
      <p:sp>
        <p:nvSpPr>
          <p:cNvPr id="40" name="object 40"/>
          <p:cNvSpPr txBox="1"/>
          <p:nvPr/>
        </p:nvSpPr>
        <p:spPr>
          <a:xfrm>
            <a:off x="16275813" y="6801421"/>
            <a:ext cx="509270" cy="346065"/>
          </a:xfrm>
          <a:prstGeom prst="rect">
            <a:avLst/>
          </a:prstGeom>
        </p:spPr>
        <p:txBody>
          <a:bodyPr vert="horz" wrap="square" lIns="0" tIns="22678" rIns="0" bIns="0" rtlCol="0">
            <a:spAutoFit/>
          </a:bodyPr>
          <a:lstStyle/>
          <a:p>
            <a:pPr marL="22678">
              <a:spcBef>
                <a:spcPts val="179"/>
              </a:spcBef>
            </a:pPr>
            <a:r>
              <a:rPr sz="2100" spc="-62" dirty="0">
                <a:solidFill>
                  <a:srgbClr val="FFFFFF"/>
                </a:solidFill>
                <a:latin typeface="Trebuchet MS"/>
                <a:cs typeface="Trebuchet MS"/>
              </a:rPr>
              <a:t>252</a:t>
            </a:r>
            <a:endParaRPr sz="2100">
              <a:latin typeface="Trebuchet MS"/>
              <a:cs typeface="Trebuchet MS"/>
            </a:endParaRPr>
          </a:p>
        </p:txBody>
      </p:sp>
      <p:sp>
        <p:nvSpPr>
          <p:cNvPr id="41" name="object 41"/>
          <p:cNvSpPr txBox="1"/>
          <p:nvPr/>
        </p:nvSpPr>
        <p:spPr>
          <a:xfrm>
            <a:off x="1272438" y="3323462"/>
            <a:ext cx="1430020" cy="5106342"/>
          </a:xfrm>
          <a:prstGeom prst="rect">
            <a:avLst/>
          </a:prstGeom>
        </p:spPr>
        <p:txBody>
          <a:bodyPr vert="horz" wrap="square" lIns="0" tIns="22678" rIns="0" bIns="0" rtlCol="0">
            <a:spAutoFit/>
          </a:bodyPr>
          <a:lstStyle/>
          <a:p>
            <a:pPr marL="22678">
              <a:spcBef>
                <a:spcPts val="179"/>
              </a:spcBef>
            </a:pPr>
            <a:r>
              <a:rPr sz="2100" spc="-54" dirty="0">
                <a:latin typeface="Trebuchet MS"/>
                <a:cs typeface="Trebuchet MS"/>
              </a:rPr>
              <a:t>900</a:t>
            </a:r>
            <a:endParaRPr sz="2100">
              <a:latin typeface="Trebuchet MS"/>
              <a:cs typeface="Trebuchet MS"/>
            </a:endParaRPr>
          </a:p>
          <a:p>
            <a:pPr marL="22678">
              <a:spcBef>
                <a:spcPts val="1625"/>
              </a:spcBef>
            </a:pPr>
            <a:r>
              <a:rPr sz="2100" spc="-54" dirty="0">
                <a:latin typeface="Trebuchet MS"/>
                <a:cs typeface="Trebuchet MS"/>
              </a:rPr>
              <a:t>800</a:t>
            </a:r>
            <a:endParaRPr sz="2100">
              <a:latin typeface="Trebuchet MS"/>
              <a:cs typeface="Trebuchet MS"/>
            </a:endParaRPr>
          </a:p>
          <a:p>
            <a:pPr marL="22678">
              <a:spcBef>
                <a:spcPts val="1625"/>
              </a:spcBef>
            </a:pPr>
            <a:r>
              <a:rPr sz="2100" spc="-54" dirty="0">
                <a:latin typeface="Trebuchet MS"/>
                <a:cs typeface="Trebuchet MS"/>
              </a:rPr>
              <a:t>700</a:t>
            </a:r>
            <a:endParaRPr sz="2100">
              <a:latin typeface="Trebuchet MS"/>
              <a:cs typeface="Trebuchet MS"/>
            </a:endParaRPr>
          </a:p>
          <a:p>
            <a:pPr marL="22678">
              <a:spcBef>
                <a:spcPts val="1634"/>
              </a:spcBef>
            </a:pPr>
            <a:r>
              <a:rPr sz="2100" spc="-54" dirty="0">
                <a:latin typeface="Trebuchet MS"/>
                <a:cs typeface="Trebuchet MS"/>
              </a:rPr>
              <a:t>600</a:t>
            </a:r>
            <a:endParaRPr sz="2100">
              <a:latin typeface="Trebuchet MS"/>
              <a:cs typeface="Trebuchet MS"/>
            </a:endParaRPr>
          </a:p>
          <a:p>
            <a:pPr marL="22678">
              <a:spcBef>
                <a:spcPts val="1625"/>
              </a:spcBef>
            </a:pPr>
            <a:r>
              <a:rPr sz="2100" spc="-54" dirty="0">
                <a:latin typeface="Trebuchet MS"/>
                <a:cs typeface="Trebuchet MS"/>
              </a:rPr>
              <a:t>500</a:t>
            </a:r>
            <a:endParaRPr sz="2100">
              <a:latin typeface="Trebuchet MS"/>
              <a:cs typeface="Trebuchet MS"/>
            </a:endParaRPr>
          </a:p>
          <a:p>
            <a:pPr marL="22678">
              <a:spcBef>
                <a:spcPts val="1705"/>
              </a:spcBef>
              <a:tabLst>
                <a:tab pos="842502" algn="l"/>
              </a:tabLst>
            </a:pPr>
            <a:r>
              <a:rPr sz="3200" spc="-66" baseline="2314" dirty="0">
                <a:latin typeface="Trebuchet MS"/>
                <a:cs typeface="Trebuchet MS"/>
              </a:rPr>
              <a:t>4</a:t>
            </a:r>
            <a:r>
              <a:rPr sz="3200" spc="-93" baseline="2314" dirty="0">
                <a:latin typeface="Trebuchet MS"/>
                <a:cs typeface="Trebuchet MS"/>
              </a:rPr>
              <a:t>0</a:t>
            </a:r>
            <a:r>
              <a:rPr sz="3200" spc="-66" baseline="2314" dirty="0">
                <a:latin typeface="Trebuchet MS"/>
                <a:cs typeface="Trebuchet MS"/>
              </a:rPr>
              <a:t>0</a:t>
            </a:r>
            <a:r>
              <a:rPr sz="3200" baseline="2314" dirty="0">
                <a:latin typeface="Trebuchet MS"/>
                <a:cs typeface="Trebuchet MS"/>
              </a:rPr>
              <a:t>	</a:t>
            </a:r>
            <a:r>
              <a:rPr sz="2100" spc="-54" dirty="0">
                <a:solidFill>
                  <a:srgbClr val="FFFFFF"/>
                </a:solidFill>
                <a:latin typeface="Trebuchet MS"/>
                <a:cs typeface="Trebuchet MS"/>
              </a:rPr>
              <a:t>801</a:t>
            </a:r>
            <a:endParaRPr sz="2100">
              <a:latin typeface="Trebuchet MS"/>
              <a:cs typeface="Trebuchet MS"/>
            </a:endParaRPr>
          </a:p>
          <a:p>
            <a:pPr marL="22678">
              <a:spcBef>
                <a:spcPts val="1545"/>
              </a:spcBef>
            </a:pPr>
            <a:r>
              <a:rPr sz="2100" spc="-54" dirty="0">
                <a:latin typeface="Trebuchet MS"/>
                <a:cs typeface="Trebuchet MS"/>
              </a:rPr>
              <a:t>300</a:t>
            </a:r>
            <a:endParaRPr sz="2100">
              <a:latin typeface="Trebuchet MS"/>
              <a:cs typeface="Trebuchet MS"/>
            </a:endParaRPr>
          </a:p>
          <a:p>
            <a:pPr marL="22678">
              <a:spcBef>
                <a:spcPts val="1625"/>
              </a:spcBef>
            </a:pPr>
            <a:r>
              <a:rPr sz="2100" spc="-54" dirty="0">
                <a:latin typeface="Trebuchet MS"/>
                <a:cs typeface="Trebuchet MS"/>
              </a:rPr>
              <a:t>200</a:t>
            </a:r>
            <a:endParaRPr sz="2100">
              <a:latin typeface="Trebuchet MS"/>
              <a:cs typeface="Trebuchet MS"/>
            </a:endParaRPr>
          </a:p>
          <a:p>
            <a:pPr marL="22678">
              <a:spcBef>
                <a:spcPts val="1634"/>
              </a:spcBef>
            </a:pPr>
            <a:r>
              <a:rPr sz="2100" spc="-54" dirty="0">
                <a:latin typeface="Trebuchet MS"/>
                <a:cs typeface="Trebuchet MS"/>
              </a:rPr>
              <a:t>100</a:t>
            </a:r>
            <a:endParaRPr sz="2100">
              <a:latin typeface="Trebuchet MS"/>
              <a:cs typeface="Trebuchet MS"/>
            </a:endParaRPr>
          </a:p>
          <a:p>
            <a:pPr marL="297087">
              <a:spcBef>
                <a:spcPts val="1625"/>
              </a:spcBef>
            </a:pPr>
            <a:r>
              <a:rPr sz="2100" spc="-45" dirty="0">
                <a:latin typeface="Trebuchet MS"/>
                <a:cs typeface="Trebuchet MS"/>
              </a:rPr>
              <a:t>0</a:t>
            </a:r>
            <a:endParaRPr sz="2100">
              <a:latin typeface="Trebuchet MS"/>
              <a:cs typeface="Trebuchet MS"/>
            </a:endParaRPr>
          </a:p>
        </p:txBody>
      </p:sp>
      <p:pic>
        <p:nvPicPr>
          <p:cNvPr id="42" name="object 42"/>
          <p:cNvPicPr/>
          <p:nvPr/>
        </p:nvPicPr>
        <p:blipFill>
          <a:blip r:embed="rId2" cstate="print"/>
          <a:stretch>
            <a:fillRect/>
          </a:stretch>
        </p:blipFill>
        <p:spPr>
          <a:xfrm>
            <a:off x="1929484" y="7650480"/>
            <a:ext cx="1990496" cy="824979"/>
          </a:xfrm>
          <a:prstGeom prst="rect">
            <a:avLst/>
          </a:prstGeom>
        </p:spPr>
      </p:pic>
      <p:grpSp>
        <p:nvGrpSpPr>
          <p:cNvPr id="43" name="object 43"/>
          <p:cNvGrpSpPr/>
          <p:nvPr/>
        </p:nvGrpSpPr>
        <p:grpSpPr>
          <a:xfrm>
            <a:off x="2045207" y="3385567"/>
            <a:ext cx="14489430" cy="5186363"/>
            <a:chOff x="1022603" y="2257044"/>
            <a:chExt cx="7244715" cy="3457575"/>
          </a:xfrm>
        </p:grpSpPr>
        <p:pic>
          <p:nvPicPr>
            <p:cNvPr id="44" name="object 44"/>
            <p:cNvPicPr/>
            <p:nvPr/>
          </p:nvPicPr>
          <p:blipFill>
            <a:blip r:embed="rId3" cstate="print"/>
            <a:stretch>
              <a:fillRect/>
            </a:stretch>
          </p:blipFill>
          <p:spPr>
            <a:xfrm>
              <a:off x="2113406" y="5113782"/>
              <a:ext cx="225551" cy="205231"/>
            </a:xfrm>
            <a:prstGeom prst="rect">
              <a:avLst/>
            </a:prstGeom>
          </p:spPr>
        </p:pic>
        <p:sp>
          <p:nvSpPr>
            <p:cNvPr id="45" name="object 45"/>
            <p:cNvSpPr/>
            <p:nvPr/>
          </p:nvSpPr>
          <p:spPr>
            <a:xfrm>
              <a:off x="2378201" y="5091683"/>
              <a:ext cx="316230" cy="324485"/>
            </a:xfrm>
            <a:custGeom>
              <a:avLst/>
              <a:gdLst/>
              <a:ahLst/>
              <a:cxnLst/>
              <a:rect l="l" t="t" r="r" b="b"/>
              <a:pathLst>
                <a:path w="316230" h="324485">
                  <a:moveTo>
                    <a:pt x="6096" y="284226"/>
                  </a:moveTo>
                  <a:lnTo>
                    <a:pt x="28193" y="318389"/>
                  </a:lnTo>
                  <a:lnTo>
                    <a:pt x="33020" y="321818"/>
                  </a:lnTo>
                  <a:lnTo>
                    <a:pt x="35052" y="323088"/>
                  </a:lnTo>
                  <a:lnTo>
                    <a:pt x="37337" y="323723"/>
                  </a:lnTo>
                  <a:lnTo>
                    <a:pt x="39750" y="323977"/>
                  </a:lnTo>
                  <a:lnTo>
                    <a:pt x="43815" y="324358"/>
                  </a:lnTo>
                  <a:lnTo>
                    <a:pt x="47625" y="323850"/>
                  </a:lnTo>
                  <a:lnTo>
                    <a:pt x="51435" y="322453"/>
                  </a:lnTo>
                  <a:lnTo>
                    <a:pt x="55118" y="320929"/>
                  </a:lnTo>
                  <a:lnTo>
                    <a:pt x="58674" y="318643"/>
                  </a:lnTo>
                  <a:lnTo>
                    <a:pt x="61360" y="315849"/>
                  </a:lnTo>
                  <a:lnTo>
                    <a:pt x="44068" y="315849"/>
                  </a:lnTo>
                  <a:lnTo>
                    <a:pt x="39750" y="315468"/>
                  </a:lnTo>
                  <a:lnTo>
                    <a:pt x="38354" y="314960"/>
                  </a:lnTo>
                  <a:lnTo>
                    <a:pt x="36830" y="314071"/>
                  </a:lnTo>
                  <a:lnTo>
                    <a:pt x="35433" y="313309"/>
                  </a:lnTo>
                  <a:lnTo>
                    <a:pt x="33400" y="311404"/>
                  </a:lnTo>
                  <a:lnTo>
                    <a:pt x="30606" y="308737"/>
                  </a:lnTo>
                  <a:lnTo>
                    <a:pt x="6096" y="284226"/>
                  </a:lnTo>
                  <a:close/>
                </a:path>
                <a:path w="316230" h="324485">
                  <a:moveTo>
                    <a:pt x="36830" y="253492"/>
                  </a:moveTo>
                  <a:lnTo>
                    <a:pt x="30734" y="259588"/>
                  </a:lnTo>
                  <a:lnTo>
                    <a:pt x="61087" y="289941"/>
                  </a:lnTo>
                  <a:lnTo>
                    <a:pt x="62484" y="293624"/>
                  </a:lnTo>
                  <a:lnTo>
                    <a:pt x="44068" y="315849"/>
                  </a:lnTo>
                  <a:lnTo>
                    <a:pt x="61360" y="315849"/>
                  </a:lnTo>
                  <a:lnTo>
                    <a:pt x="67310" y="309880"/>
                  </a:lnTo>
                  <a:lnTo>
                    <a:pt x="70358" y="304038"/>
                  </a:lnTo>
                  <a:lnTo>
                    <a:pt x="70739" y="297688"/>
                  </a:lnTo>
                  <a:lnTo>
                    <a:pt x="71247" y="291338"/>
                  </a:lnTo>
                  <a:lnTo>
                    <a:pt x="69087" y="285750"/>
                  </a:lnTo>
                  <a:lnTo>
                    <a:pt x="36830" y="253492"/>
                  </a:lnTo>
                  <a:close/>
                </a:path>
                <a:path w="316230" h="324485">
                  <a:moveTo>
                    <a:pt x="75437" y="225171"/>
                  </a:moveTo>
                  <a:lnTo>
                    <a:pt x="66675" y="225679"/>
                  </a:lnTo>
                  <a:lnTo>
                    <a:pt x="62356" y="228092"/>
                  </a:lnTo>
                  <a:lnTo>
                    <a:pt x="58039" y="232410"/>
                  </a:lnTo>
                  <a:lnTo>
                    <a:pt x="45466" y="244856"/>
                  </a:lnTo>
                  <a:lnTo>
                    <a:pt x="88137" y="287528"/>
                  </a:lnTo>
                  <a:lnTo>
                    <a:pt x="94361" y="281432"/>
                  </a:lnTo>
                  <a:lnTo>
                    <a:pt x="75311" y="262382"/>
                  </a:lnTo>
                  <a:lnTo>
                    <a:pt x="77089" y="260477"/>
                  </a:lnTo>
                  <a:lnTo>
                    <a:pt x="78993" y="258699"/>
                  </a:lnTo>
                  <a:lnTo>
                    <a:pt x="81025" y="257556"/>
                  </a:lnTo>
                  <a:lnTo>
                    <a:pt x="82740" y="257175"/>
                  </a:lnTo>
                  <a:lnTo>
                    <a:pt x="70104" y="257175"/>
                  </a:lnTo>
                  <a:lnTo>
                    <a:pt x="56768" y="243967"/>
                  </a:lnTo>
                  <a:lnTo>
                    <a:pt x="64897" y="235839"/>
                  </a:lnTo>
                  <a:lnTo>
                    <a:pt x="67564" y="234188"/>
                  </a:lnTo>
                  <a:lnTo>
                    <a:pt x="72390" y="233680"/>
                  </a:lnTo>
                  <a:lnTo>
                    <a:pt x="86194" y="233680"/>
                  </a:lnTo>
                  <a:lnTo>
                    <a:pt x="85979" y="233299"/>
                  </a:lnTo>
                  <a:lnTo>
                    <a:pt x="79502" y="226822"/>
                  </a:lnTo>
                  <a:lnTo>
                    <a:pt x="75437" y="225171"/>
                  </a:lnTo>
                  <a:close/>
                </a:path>
                <a:path w="316230" h="324485">
                  <a:moveTo>
                    <a:pt x="119126" y="256667"/>
                  </a:moveTo>
                  <a:lnTo>
                    <a:pt x="85598" y="256667"/>
                  </a:lnTo>
                  <a:lnTo>
                    <a:pt x="89535" y="257048"/>
                  </a:lnTo>
                  <a:lnTo>
                    <a:pt x="113665" y="262128"/>
                  </a:lnTo>
                  <a:lnTo>
                    <a:pt x="119126" y="256667"/>
                  </a:lnTo>
                  <a:close/>
                </a:path>
                <a:path w="316230" h="324485">
                  <a:moveTo>
                    <a:pt x="86194" y="233680"/>
                  </a:moveTo>
                  <a:lnTo>
                    <a:pt x="72390" y="233680"/>
                  </a:lnTo>
                  <a:lnTo>
                    <a:pt x="74675" y="234696"/>
                  </a:lnTo>
                  <a:lnTo>
                    <a:pt x="77089" y="236982"/>
                  </a:lnTo>
                  <a:lnTo>
                    <a:pt x="79248" y="239268"/>
                  </a:lnTo>
                  <a:lnTo>
                    <a:pt x="80264" y="241554"/>
                  </a:lnTo>
                  <a:lnTo>
                    <a:pt x="79902" y="243967"/>
                  </a:lnTo>
                  <a:lnTo>
                    <a:pt x="79629" y="246634"/>
                  </a:lnTo>
                  <a:lnTo>
                    <a:pt x="78105" y="249301"/>
                  </a:lnTo>
                  <a:lnTo>
                    <a:pt x="75184" y="252095"/>
                  </a:lnTo>
                  <a:lnTo>
                    <a:pt x="70104" y="257175"/>
                  </a:lnTo>
                  <a:lnTo>
                    <a:pt x="82740" y="257175"/>
                  </a:lnTo>
                  <a:lnTo>
                    <a:pt x="83312" y="257048"/>
                  </a:lnTo>
                  <a:lnTo>
                    <a:pt x="85598" y="256667"/>
                  </a:lnTo>
                  <a:lnTo>
                    <a:pt x="119126" y="256667"/>
                  </a:lnTo>
                  <a:lnTo>
                    <a:pt x="121031" y="254762"/>
                  </a:lnTo>
                  <a:lnTo>
                    <a:pt x="93819" y="249174"/>
                  </a:lnTo>
                  <a:lnTo>
                    <a:pt x="85852" y="249174"/>
                  </a:lnTo>
                  <a:lnTo>
                    <a:pt x="87756" y="245491"/>
                  </a:lnTo>
                  <a:lnTo>
                    <a:pt x="88343" y="242951"/>
                  </a:lnTo>
                  <a:lnTo>
                    <a:pt x="88320" y="241046"/>
                  </a:lnTo>
                  <a:lnTo>
                    <a:pt x="88011" y="239268"/>
                  </a:lnTo>
                  <a:lnTo>
                    <a:pt x="87630" y="236220"/>
                  </a:lnTo>
                  <a:lnTo>
                    <a:pt x="86194" y="233680"/>
                  </a:lnTo>
                  <a:close/>
                </a:path>
                <a:path w="316230" h="324485">
                  <a:moveTo>
                    <a:pt x="90678" y="248666"/>
                  </a:moveTo>
                  <a:lnTo>
                    <a:pt x="88137" y="248666"/>
                  </a:lnTo>
                  <a:lnTo>
                    <a:pt x="86868" y="248793"/>
                  </a:lnTo>
                  <a:lnTo>
                    <a:pt x="85852" y="249174"/>
                  </a:lnTo>
                  <a:lnTo>
                    <a:pt x="93819" y="249174"/>
                  </a:lnTo>
                  <a:lnTo>
                    <a:pt x="92583" y="248920"/>
                  </a:lnTo>
                  <a:lnTo>
                    <a:pt x="90678" y="248666"/>
                  </a:lnTo>
                  <a:close/>
                </a:path>
                <a:path w="316230" h="324485">
                  <a:moveTo>
                    <a:pt x="86995" y="203454"/>
                  </a:moveTo>
                  <a:lnTo>
                    <a:pt x="80899" y="209423"/>
                  </a:lnTo>
                  <a:lnTo>
                    <a:pt x="106153" y="234696"/>
                  </a:lnTo>
                  <a:lnTo>
                    <a:pt x="108966" y="237617"/>
                  </a:lnTo>
                  <a:lnTo>
                    <a:pt x="124587" y="243586"/>
                  </a:lnTo>
                  <a:lnTo>
                    <a:pt x="128524" y="243078"/>
                  </a:lnTo>
                  <a:lnTo>
                    <a:pt x="132206" y="241554"/>
                  </a:lnTo>
                  <a:lnTo>
                    <a:pt x="136017" y="240157"/>
                  </a:lnTo>
                  <a:lnTo>
                    <a:pt x="139446" y="237744"/>
                  </a:lnTo>
                  <a:lnTo>
                    <a:pt x="142351" y="234950"/>
                  </a:lnTo>
                  <a:lnTo>
                    <a:pt x="124841" y="234950"/>
                  </a:lnTo>
                  <a:lnTo>
                    <a:pt x="120650" y="234569"/>
                  </a:lnTo>
                  <a:lnTo>
                    <a:pt x="119125" y="234061"/>
                  </a:lnTo>
                  <a:lnTo>
                    <a:pt x="117729" y="233299"/>
                  </a:lnTo>
                  <a:lnTo>
                    <a:pt x="116331" y="232410"/>
                  </a:lnTo>
                  <a:lnTo>
                    <a:pt x="114173" y="230632"/>
                  </a:lnTo>
                  <a:lnTo>
                    <a:pt x="86995" y="203454"/>
                  </a:lnTo>
                  <a:close/>
                </a:path>
                <a:path w="316230" h="324485">
                  <a:moveTo>
                    <a:pt x="117602" y="172720"/>
                  </a:moveTo>
                  <a:lnTo>
                    <a:pt x="111633" y="178816"/>
                  </a:lnTo>
                  <a:lnTo>
                    <a:pt x="141986" y="209169"/>
                  </a:lnTo>
                  <a:lnTo>
                    <a:pt x="143383" y="212852"/>
                  </a:lnTo>
                  <a:lnTo>
                    <a:pt x="129921" y="233553"/>
                  </a:lnTo>
                  <a:lnTo>
                    <a:pt x="127508" y="234569"/>
                  </a:lnTo>
                  <a:lnTo>
                    <a:pt x="124841" y="234950"/>
                  </a:lnTo>
                  <a:lnTo>
                    <a:pt x="142351" y="234950"/>
                  </a:lnTo>
                  <a:lnTo>
                    <a:pt x="148209" y="229108"/>
                  </a:lnTo>
                  <a:lnTo>
                    <a:pt x="151130" y="223139"/>
                  </a:lnTo>
                  <a:lnTo>
                    <a:pt x="151637" y="216789"/>
                  </a:lnTo>
                  <a:lnTo>
                    <a:pt x="152019" y="210439"/>
                  </a:lnTo>
                  <a:lnTo>
                    <a:pt x="149860" y="204851"/>
                  </a:lnTo>
                  <a:lnTo>
                    <a:pt x="145034" y="200152"/>
                  </a:lnTo>
                  <a:lnTo>
                    <a:pt x="117602" y="172720"/>
                  </a:lnTo>
                  <a:close/>
                </a:path>
                <a:path w="316230" h="324485">
                  <a:moveTo>
                    <a:pt x="166243" y="129667"/>
                  </a:moveTo>
                  <a:lnTo>
                    <a:pt x="140060" y="152654"/>
                  </a:lnTo>
                  <a:lnTo>
                    <a:pt x="138684" y="155702"/>
                  </a:lnTo>
                  <a:lnTo>
                    <a:pt x="137668" y="159893"/>
                  </a:lnTo>
                  <a:lnTo>
                    <a:pt x="137560" y="168529"/>
                  </a:lnTo>
                  <a:lnTo>
                    <a:pt x="138175" y="172466"/>
                  </a:lnTo>
                  <a:lnTo>
                    <a:pt x="169672" y="195961"/>
                  </a:lnTo>
                  <a:lnTo>
                    <a:pt x="174879" y="194818"/>
                  </a:lnTo>
                  <a:lnTo>
                    <a:pt x="178054" y="194183"/>
                  </a:lnTo>
                  <a:lnTo>
                    <a:pt x="181102" y="193040"/>
                  </a:lnTo>
                  <a:lnTo>
                    <a:pt x="183896" y="191389"/>
                  </a:lnTo>
                  <a:lnTo>
                    <a:pt x="186817" y="189865"/>
                  </a:lnTo>
                  <a:lnTo>
                    <a:pt x="189611" y="187706"/>
                  </a:lnTo>
                  <a:lnTo>
                    <a:pt x="190373" y="186944"/>
                  </a:lnTo>
                  <a:lnTo>
                    <a:pt x="163195" y="186944"/>
                  </a:lnTo>
                  <a:lnTo>
                    <a:pt x="157734" y="184658"/>
                  </a:lnTo>
                  <a:lnTo>
                    <a:pt x="153035" y="180086"/>
                  </a:lnTo>
                  <a:lnTo>
                    <a:pt x="148336" y="175387"/>
                  </a:lnTo>
                  <a:lnTo>
                    <a:pt x="146177" y="169926"/>
                  </a:lnTo>
                  <a:lnTo>
                    <a:pt x="146431" y="157226"/>
                  </a:lnTo>
                  <a:lnTo>
                    <a:pt x="172847" y="136271"/>
                  </a:lnTo>
                  <a:lnTo>
                    <a:pt x="166243" y="129667"/>
                  </a:lnTo>
                  <a:close/>
                </a:path>
                <a:path w="316230" h="324485">
                  <a:moveTo>
                    <a:pt x="197569" y="160274"/>
                  </a:moveTo>
                  <a:lnTo>
                    <a:pt x="185039" y="160274"/>
                  </a:lnTo>
                  <a:lnTo>
                    <a:pt x="193294" y="168529"/>
                  </a:lnTo>
                  <a:lnTo>
                    <a:pt x="192405" y="170688"/>
                  </a:lnTo>
                  <a:lnTo>
                    <a:pt x="191262" y="172720"/>
                  </a:lnTo>
                  <a:lnTo>
                    <a:pt x="188975" y="176276"/>
                  </a:lnTo>
                  <a:lnTo>
                    <a:pt x="187706" y="177927"/>
                  </a:lnTo>
                  <a:lnTo>
                    <a:pt x="186181" y="179324"/>
                  </a:lnTo>
                  <a:lnTo>
                    <a:pt x="181356" y="184277"/>
                  </a:lnTo>
                  <a:lnTo>
                    <a:pt x="175768" y="186690"/>
                  </a:lnTo>
                  <a:lnTo>
                    <a:pt x="163195" y="186944"/>
                  </a:lnTo>
                  <a:lnTo>
                    <a:pt x="190373" y="186944"/>
                  </a:lnTo>
                  <a:lnTo>
                    <a:pt x="194437" y="182880"/>
                  </a:lnTo>
                  <a:lnTo>
                    <a:pt x="196469" y="180213"/>
                  </a:lnTo>
                  <a:lnTo>
                    <a:pt x="198374" y="177038"/>
                  </a:lnTo>
                  <a:lnTo>
                    <a:pt x="200279" y="173990"/>
                  </a:lnTo>
                  <a:lnTo>
                    <a:pt x="202056" y="170434"/>
                  </a:lnTo>
                  <a:lnTo>
                    <a:pt x="203708" y="166370"/>
                  </a:lnTo>
                  <a:lnTo>
                    <a:pt x="197569" y="160274"/>
                  </a:lnTo>
                  <a:close/>
                </a:path>
                <a:path w="316230" h="324485">
                  <a:moveTo>
                    <a:pt x="185547" y="148336"/>
                  </a:moveTo>
                  <a:lnTo>
                    <a:pt x="171323" y="162560"/>
                  </a:lnTo>
                  <a:lnTo>
                    <a:pt x="176911" y="168275"/>
                  </a:lnTo>
                  <a:lnTo>
                    <a:pt x="185039" y="160274"/>
                  </a:lnTo>
                  <a:lnTo>
                    <a:pt x="197569" y="160274"/>
                  </a:lnTo>
                  <a:lnTo>
                    <a:pt x="185547" y="148336"/>
                  </a:lnTo>
                  <a:close/>
                </a:path>
                <a:path w="316230" h="324485">
                  <a:moveTo>
                    <a:pt x="177419" y="112903"/>
                  </a:moveTo>
                  <a:lnTo>
                    <a:pt x="171450" y="118999"/>
                  </a:lnTo>
                  <a:lnTo>
                    <a:pt x="199517" y="147066"/>
                  </a:lnTo>
                  <a:lnTo>
                    <a:pt x="202311" y="149352"/>
                  </a:lnTo>
                  <a:lnTo>
                    <a:pt x="204343" y="150495"/>
                  </a:lnTo>
                  <a:lnTo>
                    <a:pt x="206375" y="151765"/>
                  </a:lnTo>
                  <a:lnTo>
                    <a:pt x="208661" y="152400"/>
                  </a:lnTo>
                  <a:lnTo>
                    <a:pt x="211074" y="152654"/>
                  </a:lnTo>
                  <a:lnTo>
                    <a:pt x="215137" y="153035"/>
                  </a:lnTo>
                  <a:lnTo>
                    <a:pt x="218948" y="152527"/>
                  </a:lnTo>
                  <a:lnTo>
                    <a:pt x="222758" y="151130"/>
                  </a:lnTo>
                  <a:lnTo>
                    <a:pt x="226568" y="149606"/>
                  </a:lnTo>
                  <a:lnTo>
                    <a:pt x="229997" y="147320"/>
                  </a:lnTo>
                  <a:lnTo>
                    <a:pt x="232918" y="144399"/>
                  </a:lnTo>
                  <a:lnTo>
                    <a:pt x="215392" y="144399"/>
                  </a:lnTo>
                  <a:lnTo>
                    <a:pt x="212725" y="144272"/>
                  </a:lnTo>
                  <a:lnTo>
                    <a:pt x="211200" y="144145"/>
                  </a:lnTo>
                  <a:lnTo>
                    <a:pt x="209677" y="143637"/>
                  </a:lnTo>
                  <a:lnTo>
                    <a:pt x="208280" y="142748"/>
                  </a:lnTo>
                  <a:lnTo>
                    <a:pt x="206756" y="141859"/>
                  </a:lnTo>
                  <a:lnTo>
                    <a:pt x="204724" y="140081"/>
                  </a:lnTo>
                  <a:lnTo>
                    <a:pt x="201930" y="137414"/>
                  </a:lnTo>
                  <a:lnTo>
                    <a:pt x="177419" y="112903"/>
                  </a:lnTo>
                  <a:close/>
                </a:path>
                <a:path w="316230" h="324485">
                  <a:moveTo>
                    <a:pt x="208153" y="82169"/>
                  </a:moveTo>
                  <a:lnTo>
                    <a:pt x="202056" y="88265"/>
                  </a:lnTo>
                  <a:lnTo>
                    <a:pt x="229362" y="115570"/>
                  </a:lnTo>
                  <a:lnTo>
                    <a:pt x="232537" y="118618"/>
                  </a:lnTo>
                  <a:lnTo>
                    <a:pt x="233934" y="122301"/>
                  </a:lnTo>
                  <a:lnTo>
                    <a:pt x="215392" y="144399"/>
                  </a:lnTo>
                  <a:lnTo>
                    <a:pt x="232918" y="144399"/>
                  </a:lnTo>
                  <a:lnTo>
                    <a:pt x="238760" y="138557"/>
                  </a:lnTo>
                  <a:lnTo>
                    <a:pt x="241681" y="132715"/>
                  </a:lnTo>
                  <a:lnTo>
                    <a:pt x="242062" y="126365"/>
                  </a:lnTo>
                  <a:lnTo>
                    <a:pt x="242570" y="119888"/>
                  </a:lnTo>
                  <a:lnTo>
                    <a:pt x="240411" y="114427"/>
                  </a:lnTo>
                  <a:lnTo>
                    <a:pt x="208153" y="82169"/>
                  </a:lnTo>
                  <a:close/>
                </a:path>
                <a:path w="316230" h="324485">
                  <a:moveTo>
                    <a:pt x="235077" y="55372"/>
                  </a:moveTo>
                  <a:lnTo>
                    <a:pt x="230505" y="59817"/>
                  </a:lnTo>
                  <a:lnTo>
                    <a:pt x="254762" y="121031"/>
                  </a:lnTo>
                  <a:lnTo>
                    <a:pt x="260985" y="114681"/>
                  </a:lnTo>
                  <a:lnTo>
                    <a:pt x="253873" y="96774"/>
                  </a:lnTo>
                  <a:lnTo>
                    <a:pt x="261692" y="88900"/>
                  </a:lnTo>
                  <a:lnTo>
                    <a:pt x="250825" y="88900"/>
                  </a:lnTo>
                  <a:lnTo>
                    <a:pt x="241935" y="66929"/>
                  </a:lnTo>
                  <a:lnTo>
                    <a:pt x="264768" y="66929"/>
                  </a:lnTo>
                  <a:lnTo>
                    <a:pt x="235077" y="55372"/>
                  </a:lnTo>
                  <a:close/>
                </a:path>
                <a:path w="316230" h="324485">
                  <a:moveTo>
                    <a:pt x="264768" y="66929"/>
                  </a:moveTo>
                  <a:lnTo>
                    <a:pt x="241935" y="66929"/>
                  </a:lnTo>
                  <a:lnTo>
                    <a:pt x="264033" y="75565"/>
                  </a:lnTo>
                  <a:lnTo>
                    <a:pt x="250825" y="88900"/>
                  </a:lnTo>
                  <a:lnTo>
                    <a:pt x="261692" y="88900"/>
                  </a:lnTo>
                  <a:lnTo>
                    <a:pt x="272034" y="78486"/>
                  </a:lnTo>
                  <a:lnTo>
                    <a:pt x="294460" y="78486"/>
                  </a:lnTo>
                  <a:lnTo>
                    <a:pt x="264768" y="66929"/>
                  </a:lnTo>
                  <a:close/>
                </a:path>
                <a:path w="316230" h="324485">
                  <a:moveTo>
                    <a:pt x="294460" y="78486"/>
                  </a:moveTo>
                  <a:lnTo>
                    <a:pt x="272034" y="78486"/>
                  </a:lnTo>
                  <a:lnTo>
                    <a:pt x="290195" y="85598"/>
                  </a:lnTo>
                  <a:lnTo>
                    <a:pt x="296418" y="79248"/>
                  </a:lnTo>
                  <a:lnTo>
                    <a:pt x="294460" y="78486"/>
                  </a:lnTo>
                  <a:close/>
                </a:path>
                <a:path w="316230" h="324485">
                  <a:moveTo>
                    <a:pt x="257810" y="32639"/>
                  </a:moveTo>
                  <a:lnTo>
                    <a:pt x="250571" y="39751"/>
                  </a:lnTo>
                  <a:lnTo>
                    <a:pt x="288417" y="44704"/>
                  </a:lnTo>
                  <a:lnTo>
                    <a:pt x="309753" y="66040"/>
                  </a:lnTo>
                  <a:lnTo>
                    <a:pt x="315975" y="59817"/>
                  </a:lnTo>
                  <a:lnTo>
                    <a:pt x="294894" y="38735"/>
                  </a:lnTo>
                  <a:lnTo>
                    <a:pt x="294609" y="36322"/>
                  </a:lnTo>
                  <a:lnTo>
                    <a:pt x="286385" y="36322"/>
                  </a:lnTo>
                  <a:lnTo>
                    <a:pt x="257810" y="32639"/>
                  </a:lnTo>
                  <a:close/>
                </a:path>
                <a:path w="316230" h="324485">
                  <a:moveTo>
                    <a:pt x="290322" y="0"/>
                  </a:moveTo>
                  <a:lnTo>
                    <a:pt x="282956" y="7366"/>
                  </a:lnTo>
                  <a:lnTo>
                    <a:pt x="286385" y="36322"/>
                  </a:lnTo>
                  <a:lnTo>
                    <a:pt x="294609" y="36322"/>
                  </a:lnTo>
                  <a:lnTo>
                    <a:pt x="290322" y="0"/>
                  </a:lnTo>
                  <a:close/>
                </a:path>
              </a:pathLst>
            </a:custGeom>
            <a:solidFill>
              <a:srgbClr val="000000"/>
            </a:solidFill>
          </p:spPr>
          <p:txBody>
            <a:bodyPr wrap="square" lIns="0" tIns="0" rIns="0" bIns="0" rtlCol="0"/>
            <a:lstStyle/>
            <a:p>
              <a:endParaRPr/>
            </a:p>
          </p:txBody>
        </p:sp>
        <p:pic>
          <p:nvPicPr>
            <p:cNvPr id="46" name="object 46"/>
            <p:cNvPicPr/>
            <p:nvPr/>
          </p:nvPicPr>
          <p:blipFill>
            <a:blip r:embed="rId4" cstate="print"/>
            <a:stretch>
              <a:fillRect/>
            </a:stretch>
          </p:blipFill>
          <p:spPr>
            <a:xfrm>
              <a:off x="2830068" y="5018532"/>
              <a:ext cx="991996" cy="695490"/>
            </a:xfrm>
            <a:prstGeom prst="rect">
              <a:avLst/>
            </a:prstGeom>
          </p:spPr>
        </p:pic>
        <p:sp>
          <p:nvSpPr>
            <p:cNvPr id="47" name="object 47"/>
            <p:cNvSpPr/>
            <p:nvPr/>
          </p:nvSpPr>
          <p:spPr>
            <a:xfrm>
              <a:off x="3914013" y="5098414"/>
              <a:ext cx="1020444" cy="430530"/>
            </a:xfrm>
            <a:custGeom>
              <a:avLst/>
              <a:gdLst/>
              <a:ahLst/>
              <a:cxnLst/>
              <a:rect l="l" t="t" r="r" b="b"/>
              <a:pathLst>
                <a:path w="1020445" h="430529">
                  <a:moveTo>
                    <a:pt x="58293" y="163576"/>
                  </a:moveTo>
                  <a:lnTo>
                    <a:pt x="56261" y="144272"/>
                  </a:lnTo>
                  <a:lnTo>
                    <a:pt x="50800" y="149733"/>
                  </a:lnTo>
                  <a:lnTo>
                    <a:pt x="55118" y="166751"/>
                  </a:lnTo>
                  <a:lnTo>
                    <a:pt x="58293" y="163576"/>
                  </a:lnTo>
                  <a:close/>
                </a:path>
                <a:path w="1020445" h="430529">
                  <a:moveTo>
                    <a:pt x="83947" y="231521"/>
                  </a:moveTo>
                  <a:lnTo>
                    <a:pt x="56515" y="204089"/>
                  </a:lnTo>
                  <a:lnTo>
                    <a:pt x="41275" y="188849"/>
                  </a:lnTo>
                  <a:lnTo>
                    <a:pt x="35941" y="194056"/>
                  </a:lnTo>
                  <a:lnTo>
                    <a:pt x="38608" y="227457"/>
                  </a:lnTo>
                  <a:lnTo>
                    <a:pt x="5207" y="224790"/>
                  </a:lnTo>
                  <a:lnTo>
                    <a:pt x="0" y="230124"/>
                  </a:lnTo>
                  <a:lnTo>
                    <a:pt x="42672" y="272796"/>
                  </a:lnTo>
                  <a:lnTo>
                    <a:pt x="48514" y="266954"/>
                  </a:lnTo>
                  <a:lnTo>
                    <a:pt x="15240" y="233553"/>
                  </a:lnTo>
                  <a:lnTo>
                    <a:pt x="47244" y="236093"/>
                  </a:lnTo>
                  <a:lnTo>
                    <a:pt x="47040" y="233553"/>
                  </a:lnTo>
                  <a:lnTo>
                    <a:pt x="46558" y="227457"/>
                  </a:lnTo>
                  <a:lnTo>
                    <a:pt x="44704" y="204089"/>
                  </a:lnTo>
                  <a:lnTo>
                    <a:pt x="78105" y="237363"/>
                  </a:lnTo>
                  <a:lnTo>
                    <a:pt x="83947" y="231521"/>
                  </a:lnTo>
                  <a:close/>
                </a:path>
                <a:path w="1020445" h="430529">
                  <a:moveTo>
                    <a:pt x="119634" y="195834"/>
                  </a:moveTo>
                  <a:lnTo>
                    <a:pt x="114173" y="190373"/>
                  </a:lnTo>
                  <a:lnTo>
                    <a:pt x="93853" y="210693"/>
                  </a:lnTo>
                  <a:lnTo>
                    <a:pt x="80518" y="197358"/>
                  </a:lnTo>
                  <a:lnTo>
                    <a:pt x="86093" y="191770"/>
                  </a:lnTo>
                  <a:lnTo>
                    <a:pt x="99568" y="178308"/>
                  </a:lnTo>
                  <a:lnTo>
                    <a:pt x="94107" y="172720"/>
                  </a:lnTo>
                  <a:lnTo>
                    <a:pt x="75057" y="191770"/>
                  </a:lnTo>
                  <a:lnTo>
                    <a:pt x="62103" y="178943"/>
                  </a:lnTo>
                  <a:lnTo>
                    <a:pt x="81661" y="159258"/>
                  </a:lnTo>
                  <a:lnTo>
                    <a:pt x="76327" y="153797"/>
                  </a:lnTo>
                  <a:lnTo>
                    <a:pt x="50546" y="179451"/>
                  </a:lnTo>
                  <a:lnTo>
                    <a:pt x="93345" y="222250"/>
                  </a:lnTo>
                  <a:lnTo>
                    <a:pt x="104838" y="210693"/>
                  </a:lnTo>
                  <a:lnTo>
                    <a:pt x="119634" y="195834"/>
                  </a:lnTo>
                  <a:close/>
                </a:path>
                <a:path w="1020445" h="430529">
                  <a:moveTo>
                    <a:pt x="168656" y="146812"/>
                  </a:moveTo>
                  <a:lnTo>
                    <a:pt x="127127" y="143129"/>
                  </a:lnTo>
                  <a:lnTo>
                    <a:pt x="127063" y="142367"/>
                  </a:lnTo>
                  <a:lnTo>
                    <a:pt x="124333" y="105791"/>
                  </a:lnTo>
                  <a:lnTo>
                    <a:pt x="116840" y="113169"/>
                  </a:lnTo>
                  <a:lnTo>
                    <a:pt x="116801" y="114554"/>
                  </a:lnTo>
                  <a:lnTo>
                    <a:pt x="118999" y="142367"/>
                  </a:lnTo>
                  <a:lnTo>
                    <a:pt x="90170" y="139954"/>
                  </a:lnTo>
                  <a:lnTo>
                    <a:pt x="82550" y="147447"/>
                  </a:lnTo>
                  <a:lnTo>
                    <a:pt x="119634" y="150622"/>
                  </a:lnTo>
                  <a:lnTo>
                    <a:pt x="122555" y="192913"/>
                  </a:lnTo>
                  <a:lnTo>
                    <a:pt x="130048" y="185420"/>
                  </a:lnTo>
                  <a:lnTo>
                    <a:pt x="127635" y="151384"/>
                  </a:lnTo>
                  <a:lnTo>
                    <a:pt x="161163" y="154305"/>
                  </a:lnTo>
                  <a:lnTo>
                    <a:pt x="164084" y="151384"/>
                  </a:lnTo>
                  <a:lnTo>
                    <a:pt x="168656" y="146812"/>
                  </a:lnTo>
                  <a:close/>
                </a:path>
                <a:path w="1020445" h="430529">
                  <a:moveTo>
                    <a:pt x="179324" y="136144"/>
                  </a:moveTo>
                  <a:lnTo>
                    <a:pt x="136652" y="93472"/>
                  </a:lnTo>
                  <a:lnTo>
                    <a:pt x="130556" y="99568"/>
                  </a:lnTo>
                  <a:lnTo>
                    <a:pt x="173228" y="142240"/>
                  </a:lnTo>
                  <a:lnTo>
                    <a:pt x="179324" y="136144"/>
                  </a:lnTo>
                  <a:close/>
                </a:path>
                <a:path w="1020445" h="430529">
                  <a:moveTo>
                    <a:pt x="221234" y="87757"/>
                  </a:moveTo>
                  <a:lnTo>
                    <a:pt x="214376" y="80899"/>
                  </a:lnTo>
                  <a:lnTo>
                    <a:pt x="213487" y="85217"/>
                  </a:lnTo>
                  <a:lnTo>
                    <a:pt x="212090" y="89027"/>
                  </a:lnTo>
                  <a:lnTo>
                    <a:pt x="210439" y="92456"/>
                  </a:lnTo>
                  <a:lnTo>
                    <a:pt x="208661" y="95770"/>
                  </a:lnTo>
                  <a:lnTo>
                    <a:pt x="206629" y="98806"/>
                  </a:lnTo>
                  <a:lnTo>
                    <a:pt x="204089" y="101219"/>
                  </a:lnTo>
                  <a:lnTo>
                    <a:pt x="199263" y="106057"/>
                  </a:lnTo>
                  <a:lnTo>
                    <a:pt x="193675" y="108585"/>
                  </a:lnTo>
                  <a:lnTo>
                    <a:pt x="187452" y="108585"/>
                  </a:lnTo>
                  <a:lnTo>
                    <a:pt x="181102" y="108712"/>
                  </a:lnTo>
                  <a:lnTo>
                    <a:pt x="175641" y="106553"/>
                  </a:lnTo>
                  <a:lnTo>
                    <a:pt x="170942" y="101739"/>
                  </a:lnTo>
                  <a:lnTo>
                    <a:pt x="166370" y="97155"/>
                  </a:lnTo>
                  <a:lnTo>
                    <a:pt x="164084" y="91694"/>
                  </a:lnTo>
                  <a:lnTo>
                    <a:pt x="164338" y="78994"/>
                  </a:lnTo>
                  <a:lnTo>
                    <a:pt x="166878" y="73279"/>
                  </a:lnTo>
                  <a:lnTo>
                    <a:pt x="171958" y="68326"/>
                  </a:lnTo>
                  <a:lnTo>
                    <a:pt x="174117" y="66040"/>
                  </a:lnTo>
                  <a:lnTo>
                    <a:pt x="176784" y="64135"/>
                  </a:lnTo>
                  <a:lnTo>
                    <a:pt x="179959" y="62484"/>
                  </a:lnTo>
                  <a:lnTo>
                    <a:pt x="183007" y="60706"/>
                  </a:lnTo>
                  <a:lnTo>
                    <a:pt x="186563" y="59309"/>
                  </a:lnTo>
                  <a:lnTo>
                    <a:pt x="190754" y="58039"/>
                  </a:lnTo>
                  <a:lnTo>
                    <a:pt x="184150" y="51435"/>
                  </a:lnTo>
                  <a:lnTo>
                    <a:pt x="166243" y="62611"/>
                  </a:lnTo>
                  <a:lnTo>
                    <a:pt x="162687" y="66040"/>
                  </a:lnTo>
                  <a:lnTo>
                    <a:pt x="155448" y="90170"/>
                  </a:lnTo>
                  <a:lnTo>
                    <a:pt x="156210" y="94234"/>
                  </a:lnTo>
                  <a:lnTo>
                    <a:pt x="157734" y="98044"/>
                  </a:lnTo>
                  <a:lnTo>
                    <a:pt x="159258" y="101981"/>
                  </a:lnTo>
                  <a:lnTo>
                    <a:pt x="187579" y="117729"/>
                  </a:lnTo>
                  <a:lnTo>
                    <a:pt x="192786" y="116586"/>
                  </a:lnTo>
                  <a:lnTo>
                    <a:pt x="196088" y="115824"/>
                  </a:lnTo>
                  <a:lnTo>
                    <a:pt x="199136" y="114681"/>
                  </a:lnTo>
                  <a:lnTo>
                    <a:pt x="201930" y="113169"/>
                  </a:lnTo>
                  <a:lnTo>
                    <a:pt x="204851" y="111645"/>
                  </a:lnTo>
                  <a:lnTo>
                    <a:pt x="207391" y="109613"/>
                  </a:lnTo>
                  <a:lnTo>
                    <a:pt x="208280" y="108712"/>
                  </a:lnTo>
                  <a:lnTo>
                    <a:pt x="212471" y="104521"/>
                  </a:lnTo>
                  <a:lnTo>
                    <a:pt x="214630" y="101739"/>
                  </a:lnTo>
                  <a:lnTo>
                    <a:pt x="218440" y="95123"/>
                  </a:lnTo>
                  <a:lnTo>
                    <a:pt x="220091" y="91567"/>
                  </a:lnTo>
                  <a:lnTo>
                    <a:pt x="221234" y="87757"/>
                  </a:lnTo>
                  <a:close/>
                </a:path>
                <a:path w="1020445" h="430529">
                  <a:moveTo>
                    <a:pt x="261620" y="425450"/>
                  </a:moveTo>
                  <a:lnTo>
                    <a:pt x="218948" y="382270"/>
                  </a:lnTo>
                  <a:lnTo>
                    <a:pt x="212725" y="388620"/>
                  </a:lnTo>
                  <a:lnTo>
                    <a:pt x="255524" y="430530"/>
                  </a:lnTo>
                  <a:lnTo>
                    <a:pt x="261620" y="425450"/>
                  </a:lnTo>
                  <a:close/>
                </a:path>
                <a:path w="1020445" h="430529">
                  <a:moveTo>
                    <a:pt x="263398" y="36703"/>
                  </a:moveTo>
                  <a:lnTo>
                    <a:pt x="262636" y="32766"/>
                  </a:lnTo>
                  <a:lnTo>
                    <a:pt x="259588" y="25146"/>
                  </a:lnTo>
                  <a:lnTo>
                    <a:pt x="257302" y="21717"/>
                  </a:lnTo>
                  <a:lnTo>
                    <a:pt x="254508" y="18923"/>
                  </a:lnTo>
                  <a:lnTo>
                    <a:pt x="254508" y="38354"/>
                  </a:lnTo>
                  <a:lnTo>
                    <a:pt x="254508" y="44450"/>
                  </a:lnTo>
                  <a:lnTo>
                    <a:pt x="253873" y="47371"/>
                  </a:lnTo>
                  <a:lnTo>
                    <a:pt x="251587" y="52959"/>
                  </a:lnTo>
                  <a:lnTo>
                    <a:pt x="249936" y="55499"/>
                  </a:lnTo>
                  <a:lnTo>
                    <a:pt x="247523" y="57785"/>
                  </a:lnTo>
                  <a:lnTo>
                    <a:pt x="245491" y="59817"/>
                  </a:lnTo>
                  <a:lnTo>
                    <a:pt x="242951" y="61595"/>
                  </a:lnTo>
                  <a:lnTo>
                    <a:pt x="237363" y="63881"/>
                  </a:lnTo>
                  <a:lnTo>
                    <a:pt x="234442" y="64516"/>
                  </a:lnTo>
                  <a:lnTo>
                    <a:pt x="231394" y="64389"/>
                  </a:lnTo>
                  <a:lnTo>
                    <a:pt x="228346" y="64389"/>
                  </a:lnTo>
                  <a:lnTo>
                    <a:pt x="210121" y="50038"/>
                  </a:lnTo>
                  <a:lnTo>
                    <a:pt x="208915" y="47371"/>
                  </a:lnTo>
                  <a:lnTo>
                    <a:pt x="208407" y="44450"/>
                  </a:lnTo>
                  <a:lnTo>
                    <a:pt x="208407" y="38354"/>
                  </a:lnTo>
                  <a:lnTo>
                    <a:pt x="209042" y="35306"/>
                  </a:lnTo>
                  <a:lnTo>
                    <a:pt x="211328" y="29718"/>
                  </a:lnTo>
                  <a:lnTo>
                    <a:pt x="212979" y="27178"/>
                  </a:lnTo>
                  <a:lnTo>
                    <a:pt x="215138" y="25146"/>
                  </a:lnTo>
                  <a:lnTo>
                    <a:pt x="217297" y="22987"/>
                  </a:lnTo>
                  <a:lnTo>
                    <a:pt x="219837" y="21209"/>
                  </a:lnTo>
                  <a:lnTo>
                    <a:pt x="225425" y="18923"/>
                  </a:lnTo>
                  <a:lnTo>
                    <a:pt x="228346" y="18415"/>
                  </a:lnTo>
                  <a:lnTo>
                    <a:pt x="234569" y="18415"/>
                  </a:lnTo>
                  <a:lnTo>
                    <a:pt x="254508" y="38354"/>
                  </a:lnTo>
                  <a:lnTo>
                    <a:pt x="254508" y="18923"/>
                  </a:lnTo>
                  <a:lnTo>
                    <a:pt x="254000" y="18415"/>
                  </a:lnTo>
                  <a:lnTo>
                    <a:pt x="251333" y="15748"/>
                  </a:lnTo>
                  <a:lnTo>
                    <a:pt x="247904" y="13462"/>
                  </a:lnTo>
                  <a:lnTo>
                    <a:pt x="244094" y="11938"/>
                  </a:lnTo>
                  <a:lnTo>
                    <a:pt x="240411" y="10414"/>
                  </a:lnTo>
                  <a:lnTo>
                    <a:pt x="236347" y="9652"/>
                  </a:lnTo>
                  <a:lnTo>
                    <a:pt x="231902" y="9652"/>
                  </a:lnTo>
                  <a:lnTo>
                    <a:pt x="227711" y="9779"/>
                  </a:lnTo>
                  <a:lnTo>
                    <a:pt x="209423" y="19431"/>
                  </a:lnTo>
                  <a:lnTo>
                    <a:pt x="206375" y="22479"/>
                  </a:lnTo>
                  <a:lnTo>
                    <a:pt x="203962" y="25908"/>
                  </a:lnTo>
                  <a:lnTo>
                    <a:pt x="200660" y="33528"/>
                  </a:lnTo>
                  <a:lnTo>
                    <a:pt x="199771" y="37592"/>
                  </a:lnTo>
                  <a:lnTo>
                    <a:pt x="199644" y="46101"/>
                  </a:lnTo>
                  <a:lnTo>
                    <a:pt x="200406" y="50038"/>
                  </a:lnTo>
                  <a:lnTo>
                    <a:pt x="226695" y="73152"/>
                  </a:lnTo>
                  <a:lnTo>
                    <a:pt x="231013" y="73152"/>
                  </a:lnTo>
                  <a:lnTo>
                    <a:pt x="252476" y="64516"/>
                  </a:lnTo>
                  <a:lnTo>
                    <a:pt x="253492" y="63500"/>
                  </a:lnTo>
                  <a:lnTo>
                    <a:pt x="256667" y="60452"/>
                  </a:lnTo>
                  <a:lnTo>
                    <a:pt x="258953" y="56896"/>
                  </a:lnTo>
                  <a:lnTo>
                    <a:pt x="262255" y="49276"/>
                  </a:lnTo>
                  <a:lnTo>
                    <a:pt x="263144" y="45212"/>
                  </a:lnTo>
                  <a:lnTo>
                    <a:pt x="263398" y="36703"/>
                  </a:lnTo>
                  <a:close/>
                </a:path>
                <a:path w="1020445" h="430529">
                  <a:moveTo>
                    <a:pt x="287655" y="389890"/>
                  </a:moveTo>
                  <a:lnTo>
                    <a:pt x="286131" y="386080"/>
                  </a:lnTo>
                  <a:lnTo>
                    <a:pt x="281254" y="381000"/>
                  </a:lnTo>
                  <a:lnTo>
                    <a:pt x="280035" y="379730"/>
                  </a:lnTo>
                  <a:lnTo>
                    <a:pt x="276987" y="378460"/>
                  </a:lnTo>
                  <a:lnTo>
                    <a:pt x="270637" y="377190"/>
                  </a:lnTo>
                  <a:lnTo>
                    <a:pt x="265684" y="377190"/>
                  </a:lnTo>
                  <a:lnTo>
                    <a:pt x="259080" y="378460"/>
                  </a:lnTo>
                  <a:lnTo>
                    <a:pt x="257556" y="379730"/>
                  </a:lnTo>
                  <a:lnTo>
                    <a:pt x="249428" y="381000"/>
                  </a:lnTo>
                  <a:lnTo>
                    <a:pt x="244348" y="381000"/>
                  </a:lnTo>
                  <a:lnTo>
                    <a:pt x="242189" y="378460"/>
                  </a:lnTo>
                  <a:lnTo>
                    <a:pt x="240665" y="377190"/>
                  </a:lnTo>
                  <a:lnTo>
                    <a:pt x="240157" y="375920"/>
                  </a:lnTo>
                  <a:lnTo>
                    <a:pt x="240665" y="370840"/>
                  </a:lnTo>
                  <a:lnTo>
                    <a:pt x="241681" y="369570"/>
                  </a:lnTo>
                  <a:lnTo>
                    <a:pt x="243586" y="367030"/>
                  </a:lnTo>
                  <a:lnTo>
                    <a:pt x="245237" y="365760"/>
                  </a:lnTo>
                  <a:lnTo>
                    <a:pt x="247142" y="364490"/>
                  </a:lnTo>
                  <a:lnTo>
                    <a:pt x="251714" y="363220"/>
                  </a:lnTo>
                  <a:lnTo>
                    <a:pt x="254508" y="361950"/>
                  </a:lnTo>
                  <a:lnTo>
                    <a:pt x="257937" y="361950"/>
                  </a:lnTo>
                  <a:lnTo>
                    <a:pt x="250952" y="354330"/>
                  </a:lnTo>
                  <a:lnTo>
                    <a:pt x="248285" y="355600"/>
                  </a:lnTo>
                  <a:lnTo>
                    <a:pt x="245999" y="355600"/>
                  </a:lnTo>
                  <a:lnTo>
                    <a:pt x="232156" y="378460"/>
                  </a:lnTo>
                  <a:lnTo>
                    <a:pt x="233807" y="382270"/>
                  </a:lnTo>
                  <a:lnTo>
                    <a:pt x="237109" y="384810"/>
                  </a:lnTo>
                  <a:lnTo>
                    <a:pt x="239395" y="387350"/>
                  </a:lnTo>
                  <a:lnTo>
                    <a:pt x="242062" y="388620"/>
                  </a:lnTo>
                  <a:lnTo>
                    <a:pt x="247904" y="389890"/>
                  </a:lnTo>
                  <a:lnTo>
                    <a:pt x="253365" y="389890"/>
                  </a:lnTo>
                  <a:lnTo>
                    <a:pt x="266446" y="386080"/>
                  </a:lnTo>
                  <a:lnTo>
                    <a:pt x="273685" y="386080"/>
                  </a:lnTo>
                  <a:lnTo>
                    <a:pt x="275209" y="387350"/>
                  </a:lnTo>
                  <a:lnTo>
                    <a:pt x="278384" y="391160"/>
                  </a:lnTo>
                  <a:lnTo>
                    <a:pt x="279019" y="392430"/>
                  </a:lnTo>
                  <a:lnTo>
                    <a:pt x="278892" y="394970"/>
                  </a:lnTo>
                  <a:lnTo>
                    <a:pt x="278638" y="397510"/>
                  </a:lnTo>
                  <a:lnTo>
                    <a:pt x="277368" y="398780"/>
                  </a:lnTo>
                  <a:lnTo>
                    <a:pt x="273304" y="402590"/>
                  </a:lnTo>
                  <a:lnTo>
                    <a:pt x="270891" y="405130"/>
                  </a:lnTo>
                  <a:lnTo>
                    <a:pt x="268224" y="405130"/>
                  </a:lnTo>
                  <a:lnTo>
                    <a:pt x="265430" y="406400"/>
                  </a:lnTo>
                  <a:lnTo>
                    <a:pt x="257937" y="406400"/>
                  </a:lnTo>
                  <a:lnTo>
                    <a:pt x="265938" y="414020"/>
                  </a:lnTo>
                  <a:lnTo>
                    <a:pt x="269113" y="414020"/>
                  </a:lnTo>
                  <a:lnTo>
                    <a:pt x="287528" y="394970"/>
                  </a:lnTo>
                  <a:lnTo>
                    <a:pt x="287655" y="389890"/>
                  </a:lnTo>
                  <a:close/>
                </a:path>
                <a:path w="1020445" h="430529">
                  <a:moveTo>
                    <a:pt x="367538" y="318770"/>
                  </a:moveTo>
                  <a:lnTo>
                    <a:pt x="338416" y="307340"/>
                  </a:lnTo>
                  <a:lnTo>
                    <a:pt x="335153" y="306070"/>
                  </a:lnTo>
                  <a:lnTo>
                    <a:pt x="335153" y="314960"/>
                  </a:lnTo>
                  <a:lnTo>
                    <a:pt x="321818" y="328930"/>
                  </a:lnTo>
                  <a:lnTo>
                    <a:pt x="313055" y="307340"/>
                  </a:lnTo>
                  <a:lnTo>
                    <a:pt x="335153" y="314960"/>
                  </a:lnTo>
                  <a:lnTo>
                    <a:pt x="335153" y="306070"/>
                  </a:lnTo>
                  <a:lnTo>
                    <a:pt x="306070" y="294640"/>
                  </a:lnTo>
                  <a:lnTo>
                    <a:pt x="301625" y="299720"/>
                  </a:lnTo>
                  <a:lnTo>
                    <a:pt x="325805" y="360502"/>
                  </a:lnTo>
                  <a:lnTo>
                    <a:pt x="320548" y="355600"/>
                  </a:lnTo>
                  <a:lnTo>
                    <a:pt x="300228" y="375920"/>
                  </a:lnTo>
                  <a:lnTo>
                    <a:pt x="263017" y="337820"/>
                  </a:lnTo>
                  <a:lnTo>
                    <a:pt x="256921" y="344170"/>
                  </a:lnTo>
                  <a:lnTo>
                    <a:pt x="299720" y="387350"/>
                  </a:lnTo>
                  <a:lnTo>
                    <a:pt x="310984" y="375920"/>
                  </a:lnTo>
                  <a:lnTo>
                    <a:pt x="326009" y="360680"/>
                  </a:lnTo>
                  <a:lnTo>
                    <a:pt x="332105" y="354330"/>
                  </a:lnTo>
                  <a:lnTo>
                    <a:pt x="324993" y="336550"/>
                  </a:lnTo>
                  <a:lnTo>
                    <a:pt x="332765" y="328930"/>
                  </a:lnTo>
                  <a:lnTo>
                    <a:pt x="343154" y="318770"/>
                  </a:lnTo>
                  <a:lnTo>
                    <a:pt x="361188" y="325120"/>
                  </a:lnTo>
                  <a:lnTo>
                    <a:pt x="367538" y="318770"/>
                  </a:lnTo>
                  <a:close/>
                </a:path>
                <a:path w="1020445" h="430529">
                  <a:moveTo>
                    <a:pt x="386842" y="290830"/>
                  </a:moveTo>
                  <a:lnTo>
                    <a:pt x="385318" y="287020"/>
                  </a:lnTo>
                  <a:lnTo>
                    <a:pt x="380441" y="281940"/>
                  </a:lnTo>
                  <a:lnTo>
                    <a:pt x="379222" y="280670"/>
                  </a:lnTo>
                  <a:lnTo>
                    <a:pt x="376174" y="279400"/>
                  </a:lnTo>
                  <a:lnTo>
                    <a:pt x="372999" y="278130"/>
                  </a:lnTo>
                  <a:lnTo>
                    <a:pt x="364871" y="278130"/>
                  </a:lnTo>
                  <a:lnTo>
                    <a:pt x="358267" y="279400"/>
                  </a:lnTo>
                  <a:lnTo>
                    <a:pt x="356743" y="279400"/>
                  </a:lnTo>
                  <a:lnTo>
                    <a:pt x="348615" y="281940"/>
                  </a:lnTo>
                  <a:lnTo>
                    <a:pt x="343408" y="281940"/>
                  </a:lnTo>
                  <a:lnTo>
                    <a:pt x="339852" y="278130"/>
                  </a:lnTo>
                  <a:lnTo>
                    <a:pt x="339217" y="276860"/>
                  </a:lnTo>
                  <a:lnTo>
                    <a:pt x="339725" y="271780"/>
                  </a:lnTo>
                  <a:lnTo>
                    <a:pt x="340868" y="270510"/>
                  </a:lnTo>
                  <a:lnTo>
                    <a:pt x="342773" y="267970"/>
                  </a:lnTo>
                  <a:lnTo>
                    <a:pt x="344297" y="266700"/>
                  </a:lnTo>
                  <a:lnTo>
                    <a:pt x="346329" y="265430"/>
                  </a:lnTo>
                  <a:lnTo>
                    <a:pt x="348488" y="264160"/>
                  </a:lnTo>
                  <a:lnTo>
                    <a:pt x="350774" y="262890"/>
                  </a:lnTo>
                  <a:lnTo>
                    <a:pt x="356997" y="262890"/>
                  </a:lnTo>
                  <a:lnTo>
                    <a:pt x="350139" y="255270"/>
                  </a:lnTo>
                  <a:lnTo>
                    <a:pt x="347472" y="256540"/>
                  </a:lnTo>
                  <a:lnTo>
                    <a:pt x="345059" y="256540"/>
                  </a:lnTo>
                  <a:lnTo>
                    <a:pt x="340995" y="259080"/>
                  </a:lnTo>
                  <a:lnTo>
                    <a:pt x="339090" y="260350"/>
                  </a:lnTo>
                  <a:lnTo>
                    <a:pt x="333756" y="265430"/>
                  </a:lnTo>
                  <a:lnTo>
                    <a:pt x="331851" y="270510"/>
                  </a:lnTo>
                  <a:lnTo>
                    <a:pt x="331343" y="279400"/>
                  </a:lnTo>
                  <a:lnTo>
                    <a:pt x="332867" y="283210"/>
                  </a:lnTo>
                  <a:lnTo>
                    <a:pt x="336169" y="285750"/>
                  </a:lnTo>
                  <a:lnTo>
                    <a:pt x="338582" y="288290"/>
                  </a:lnTo>
                  <a:lnTo>
                    <a:pt x="341249" y="289560"/>
                  </a:lnTo>
                  <a:lnTo>
                    <a:pt x="347091" y="290830"/>
                  </a:lnTo>
                  <a:lnTo>
                    <a:pt x="352552" y="290830"/>
                  </a:lnTo>
                  <a:lnTo>
                    <a:pt x="360426" y="288290"/>
                  </a:lnTo>
                  <a:lnTo>
                    <a:pt x="365506" y="287020"/>
                  </a:lnTo>
                  <a:lnTo>
                    <a:pt x="372745" y="287020"/>
                  </a:lnTo>
                  <a:lnTo>
                    <a:pt x="374396" y="288290"/>
                  </a:lnTo>
                  <a:lnTo>
                    <a:pt x="377444" y="290830"/>
                  </a:lnTo>
                  <a:lnTo>
                    <a:pt x="378206" y="293370"/>
                  </a:lnTo>
                  <a:lnTo>
                    <a:pt x="377698" y="297180"/>
                  </a:lnTo>
                  <a:lnTo>
                    <a:pt x="364617" y="307340"/>
                  </a:lnTo>
                  <a:lnTo>
                    <a:pt x="356997" y="307340"/>
                  </a:lnTo>
                  <a:lnTo>
                    <a:pt x="365125" y="314960"/>
                  </a:lnTo>
                  <a:lnTo>
                    <a:pt x="368173" y="314960"/>
                  </a:lnTo>
                  <a:lnTo>
                    <a:pt x="370967" y="313690"/>
                  </a:lnTo>
                  <a:lnTo>
                    <a:pt x="376047" y="311150"/>
                  </a:lnTo>
                  <a:lnTo>
                    <a:pt x="378460" y="309880"/>
                  </a:lnTo>
                  <a:lnTo>
                    <a:pt x="384429" y="303530"/>
                  </a:lnTo>
                  <a:lnTo>
                    <a:pt x="386334" y="299720"/>
                  </a:lnTo>
                  <a:lnTo>
                    <a:pt x="386842" y="290830"/>
                  </a:lnTo>
                  <a:close/>
                </a:path>
                <a:path w="1020445" h="430529">
                  <a:moveTo>
                    <a:pt x="448945" y="231140"/>
                  </a:moveTo>
                  <a:lnTo>
                    <a:pt x="442087" y="224790"/>
                  </a:lnTo>
                  <a:lnTo>
                    <a:pt x="441198" y="228600"/>
                  </a:lnTo>
                  <a:lnTo>
                    <a:pt x="439801" y="232410"/>
                  </a:lnTo>
                  <a:lnTo>
                    <a:pt x="438150" y="236220"/>
                  </a:lnTo>
                  <a:lnTo>
                    <a:pt x="436372" y="238760"/>
                  </a:lnTo>
                  <a:lnTo>
                    <a:pt x="434340" y="242570"/>
                  </a:lnTo>
                  <a:lnTo>
                    <a:pt x="426974" y="250190"/>
                  </a:lnTo>
                  <a:lnTo>
                    <a:pt x="421386" y="251460"/>
                  </a:lnTo>
                  <a:lnTo>
                    <a:pt x="408813" y="252730"/>
                  </a:lnTo>
                  <a:lnTo>
                    <a:pt x="403352" y="250190"/>
                  </a:lnTo>
                  <a:lnTo>
                    <a:pt x="394081" y="240030"/>
                  </a:lnTo>
                  <a:lnTo>
                    <a:pt x="391795" y="234950"/>
                  </a:lnTo>
                  <a:lnTo>
                    <a:pt x="392049" y="222250"/>
                  </a:lnTo>
                  <a:lnTo>
                    <a:pt x="394716" y="217170"/>
                  </a:lnTo>
                  <a:lnTo>
                    <a:pt x="399669" y="212090"/>
                  </a:lnTo>
                  <a:lnTo>
                    <a:pt x="401955" y="209550"/>
                  </a:lnTo>
                  <a:lnTo>
                    <a:pt x="404495" y="207010"/>
                  </a:lnTo>
                  <a:lnTo>
                    <a:pt x="407670" y="205740"/>
                  </a:lnTo>
                  <a:lnTo>
                    <a:pt x="410718" y="204470"/>
                  </a:lnTo>
                  <a:lnTo>
                    <a:pt x="414401" y="203200"/>
                  </a:lnTo>
                  <a:lnTo>
                    <a:pt x="418465" y="201930"/>
                  </a:lnTo>
                  <a:lnTo>
                    <a:pt x="411861" y="195580"/>
                  </a:lnTo>
                  <a:lnTo>
                    <a:pt x="408178" y="196850"/>
                  </a:lnTo>
                  <a:lnTo>
                    <a:pt x="404749" y="198120"/>
                  </a:lnTo>
                  <a:lnTo>
                    <a:pt x="401828" y="199390"/>
                  </a:lnTo>
                  <a:lnTo>
                    <a:pt x="399034" y="201930"/>
                  </a:lnTo>
                  <a:lnTo>
                    <a:pt x="396367" y="203200"/>
                  </a:lnTo>
                  <a:lnTo>
                    <a:pt x="383159" y="233680"/>
                  </a:lnTo>
                  <a:lnTo>
                    <a:pt x="383921" y="237490"/>
                  </a:lnTo>
                  <a:lnTo>
                    <a:pt x="386969" y="245110"/>
                  </a:lnTo>
                  <a:lnTo>
                    <a:pt x="389128" y="248920"/>
                  </a:lnTo>
                  <a:lnTo>
                    <a:pt x="392049" y="251460"/>
                  </a:lnTo>
                  <a:lnTo>
                    <a:pt x="395859" y="255270"/>
                  </a:lnTo>
                  <a:lnTo>
                    <a:pt x="400177" y="257810"/>
                  </a:lnTo>
                  <a:lnTo>
                    <a:pt x="405130" y="259080"/>
                  </a:lnTo>
                  <a:lnTo>
                    <a:pt x="410210" y="261620"/>
                  </a:lnTo>
                  <a:lnTo>
                    <a:pt x="415290" y="261620"/>
                  </a:lnTo>
                  <a:lnTo>
                    <a:pt x="420497" y="260350"/>
                  </a:lnTo>
                  <a:lnTo>
                    <a:pt x="423799" y="259080"/>
                  </a:lnTo>
                  <a:lnTo>
                    <a:pt x="426847" y="257810"/>
                  </a:lnTo>
                  <a:lnTo>
                    <a:pt x="429641" y="256540"/>
                  </a:lnTo>
                  <a:lnTo>
                    <a:pt x="432562" y="255270"/>
                  </a:lnTo>
                  <a:lnTo>
                    <a:pt x="435229" y="252730"/>
                  </a:lnTo>
                  <a:lnTo>
                    <a:pt x="440182" y="247650"/>
                  </a:lnTo>
                  <a:lnTo>
                    <a:pt x="442341" y="245110"/>
                  </a:lnTo>
                  <a:lnTo>
                    <a:pt x="444246" y="241300"/>
                  </a:lnTo>
                  <a:lnTo>
                    <a:pt x="446278" y="238760"/>
                  </a:lnTo>
                  <a:lnTo>
                    <a:pt x="447802" y="234950"/>
                  </a:lnTo>
                  <a:lnTo>
                    <a:pt x="448945" y="231140"/>
                  </a:lnTo>
                  <a:close/>
                </a:path>
                <a:path w="1020445" h="430529">
                  <a:moveTo>
                    <a:pt x="494665" y="191770"/>
                  </a:moveTo>
                  <a:lnTo>
                    <a:pt x="462368" y="179070"/>
                  </a:lnTo>
                  <a:lnTo>
                    <a:pt x="462280" y="187960"/>
                  </a:lnTo>
                  <a:lnTo>
                    <a:pt x="449072" y="201930"/>
                  </a:lnTo>
                  <a:lnTo>
                    <a:pt x="440182" y="179070"/>
                  </a:lnTo>
                  <a:lnTo>
                    <a:pt x="462280" y="187960"/>
                  </a:lnTo>
                  <a:lnTo>
                    <a:pt x="462280" y="179044"/>
                  </a:lnTo>
                  <a:lnTo>
                    <a:pt x="433324" y="167640"/>
                  </a:lnTo>
                  <a:lnTo>
                    <a:pt x="428752" y="172720"/>
                  </a:lnTo>
                  <a:lnTo>
                    <a:pt x="453009" y="233680"/>
                  </a:lnTo>
                  <a:lnTo>
                    <a:pt x="459232" y="227330"/>
                  </a:lnTo>
                  <a:lnTo>
                    <a:pt x="452120" y="209550"/>
                  </a:lnTo>
                  <a:lnTo>
                    <a:pt x="459892" y="201930"/>
                  </a:lnTo>
                  <a:lnTo>
                    <a:pt x="470281" y="191770"/>
                  </a:lnTo>
                  <a:lnTo>
                    <a:pt x="488442" y="198120"/>
                  </a:lnTo>
                  <a:lnTo>
                    <a:pt x="494665" y="191770"/>
                  </a:lnTo>
                  <a:close/>
                </a:path>
                <a:path w="1020445" h="430529">
                  <a:moveTo>
                    <a:pt x="505079" y="181610"/>
                  </a:moveTo>
                  <a:lnTo>
                    <a:pt x="462407" y="138430"/>
                  </a:lnTo>
                  <a:lnTo>
                    <a:pt x="456311" y="144780"/>
                  </a:lnTo>
                  <a:lnTo>
                    <a:pt x="498983" y="187960"/>
                  </a:lnTo>
                  <a:lnTo>
                    <a:pt x="505079" y="181610"/>
                  </a:lnTo>
                  <a:close/>
                </a:path>
                <a:path w="1020445" h="430529">
                  <a:moveTo>
                    <a:pt x="531749" y="60960"/>
                  </a:moveTo>
                  <a:lnTo>
                    <a:pt x="529717" y="41910"/>
                  </a:lnTo>
                  <a:lnTo>
                    <a:pt x="524256" y="46990"/>
                  </a:lnTo>
                  <a:lnTo>
                    <a:pt x="528447" y="64770"/>
                  </a:lnTo>
                  <a:lnTo>
                    <a:pt x="531749" y="60960"/>
                  </a:lnTo>
                  <a:close/>
                </a:path>
                <a:path w="1020445" h="430529">
                  <a:moveTo>
                    <a:pt x="555244" y="132080"/>
                  </a:moveTo>
                  <a:lnTo>
                    <a:pt x="527621" y="104140"/>
                  </a:lnTo>
                  <a:lnTo>
                    <a:pt x="512572" y="88900"/>
                  </a:lnTo>
                  <a:lnTo>
                    <a:pt x="507238" y="93980"/>
                  </a:lnTo>
                  <a:lnTo>
                    <a:pt x="509778" y="127000"/>
                  </a:lnTo>
                  <a:lnTo>
                    <a:pt x="476504" y="124460"/>
                  </a:lnTo>
                  <a:lnTo>
                    <a:pt x="471170" y="129540"/>
                  </a:lnTo>
                  <a:lnTo>
                    <a:pt x="513969" y="172720"/>
                  </a:lnTo>
                  <a:lnTo>
                    <a:pt x="519811" y="166370"/>
                  </a:lnTo>
                  <a:lnTo>
                    <a:pt x="486537" y="133350"/>
                  </a:lnTo>
                  <a:lnTo>
                    <a:pt x="518414" y="135890"/>
                  </a:lnTo>
                  <a:lnTo>
                    <a:pt x="518210" y="133350"/>
                  </a:lnTo>
                  <a:lnTo>
                    <a:pt x="517728" y="127000"/>
                  </a:lnTo>
                  <a:lnTo>
                    <a:pt x="516001" y="104140"/>
                  </a:lnTo>
                  <a:lnTo>
                    <a:pt x="549402" y="137160"/>
                  </a:lnTo>
                  <a:lnTo>
                    <a:pt x="555244" y="132080"/>
                  </a:lnTo>
                  <a:close/>
                </a:path>
                <a:path w="1020445" h="430529">
                  <a:moveTo>
                    <a:pt x="600329" y="86360"/>
                  </a:moveTo>
                  <a:lnTo>
                    <a:pt x="597090" y="85090"/>
                  </a:lnTo>
                  <a:lnTo>
                    <a:pt x="567969" y="73660"/>
                  </a:lnTo>
                  <a:lnTo>
                    <a:pt x="567944" y="82550"/>
                  </a:lnTo>
                  <a:lnTo>
                    <a:pt x="554609" y="95250"/>
                  </a:lnTo>
                  <a:lnTo>
                    <a:pt x="545846" y="73660"/>
                  </a:lnTo>
                  <a:lnTo>
                    <a:pt x="567944" y="82550"/>
                  </a:lnTo>
                  <a:lnTo>
                    <a:pt x="567944" y="73660"/>
                  </a:lnTo>
                  <a:lnTo>
                    <a:pt x="538861" y="62230"/>
                  </a:lnTo>
                  <a:lnTo>
                    <a:pt x="534416" y="67310"/>
                  </a:lnTo>
                  <a:lnTo>
                    <a:pt x="558673" y="128270"/>
                  </a:lnTo>
                  <a:lnTo>
                    <a:pt x="564896" y="121920"/>
                  </a:lnTo>
                  <a:lnTo>
                    <a:pt x="557784" y="104140"/>
                  </a:lnTo>
                  <a:lnTo>
                    <a:pt x="566254" y="95250"/>
                  </a:lnTo>
                  <a:lnTo>
                    <a:pt x="575945" y="85090"/>
                  </a:lnTo>
                  <a:lnTo>
                    <a:pt x="593979" y="92710"/>
                  </a:lnTo>
                  <a:lnTo>
                    <a:pt x="600329" y="86360"/>
                  </a:lnTo>
                  <a:close/>
                </a:path>
                <a:path w="1020445" h="430529">
                  <a:moveTo>
                    <a:pt x="635101" y="34290"/>
                  </a:moveTo>
                  <a:lnTo>
                    <a:pt x="601218" y="0"/>
                  </a:lnTo>
                  <a:lnTo>
                    <a:pt x="595122" y="6350"/>
                  </a:lnTo>
                  <a:lnTo>
                    <a:pt x="623163" y="34290"/>
                  </a:lnTo>
                  <a:lnTo>
                    <a:pt x="635101" y="34290"/>
                  </a:lnTo>
                  <a:close/>
                </a:path>
                <a:path w="1020445" h="430529">
                  <a:moveTo>
                    <a:pt x="643890" y="43180"/>
                  </a:moveTo>
                  <a:lnTo>
                    <a:pt x="640118" y="39370"/>
                  </a:lnTo>
                  <a:lnTo>
                    <a:pt x="628269" y="39370"/>
                  </a:lnTo>
                  <a:lnTo>
                    <a:pt x="561721" y="39370"/>
                  </a:lnTo>
                  <a:lnTo>
                    <a:pt x="604393" y="82550"/>
                  </a:lnTo>
                  <a:lnTo>
                    <a:pt x="610489" y="76200"/>
                  </a:lnTo>
                  <a:lnTo>
                    <a:pt x="577342" y="43180"/>
                  </a:lnTo>
                  <a:lnTo>
                    <a:pt x="638556" y="48260"/>
                  </a:lnTo>
                  <a:lnTo>
                    <a:pt x="643890" y="43180"/>
                  </a:lnTo>
                  <a:close/>
                </a:path>
                <a:path w="1020445" h="430529">
                  <a:moveTo>
                    <a:pt x="738632" y="312293"/>
                  </a:moveTo>
                  <a:lnTo>
                    <a:pt x="731647" y="304673"/>
                  </a:lnTo>
                  <a:lnTo>
                    <a:pt x="730758" y="309753"/>
                  </a:lnTo>
                  <a:lnTo>
                    <a:pt x="729488" y="313563"/>
                  </a:lnTo>
                  <a:lnTo>
                    <a:pt x="727710" y="317373"/>
                  </a:lnTo>
                  <a:lnTo>
                    <a:pt x="726059" y="319913"/>
                  </a:lnTo>
                  <a:lnTo>
                    <a:pt x="723900" y="323723"/>
                  </a:lnTo>
                  <a:lnTo>
                    <a:pt x="716661" y="330073"/>
                  </a:lnTo>
                  <a:lnTo>
                    <a:pt x="711073" y="332613"/>
                  </a:lnTo>
                  <a:lnTo>
                    <a:pt x="698373" y="332613"/>
                  </a:lnTo>
                  <a:lnTo>
                    <a:pt x="692912" y="331343"/>
                  </a:lnTo>
                  <a:lnTo>
                    <a:pt x="688340" y="326263"/>
                  </a:lnTo>
                  <a:lnTo>
                    <a:pt x="683641" y="321195"/>
                  </a:lnTo>
                  <a:lnTo>
                    <a:pt x="681355" y="316103"/>
                  </a:lnTo>
                  <a:lnTo>
                    <a:pt x="681558" y="311023"/>
                  </a:lnTo>
                  <a:lnTo>
                    <a:pt x="681736" y="303403"/>
                  </a:lnTo>
                  <a:lnTo>
                    <a:pt x="684276" y="297053"/>
                  </a:lnTo>
                  <a:lnTo>
                    <a:pt x="691515" y="290703"/>
                  </a:lnTo>
                  <a:lnTo>
                    <a:pt x="694182" y="288163"/>
                  </a:lnTo>
                  <a:lnTo>
                    <a:pt x="700278" y="285623"/>
                  </a:lnTo>
                  <a:lnTo>
                    <a:pt x="703961" y="283095"/>
                  </a:lnTo>
                  <a:lnTo>
                    <a:pt x="708152" y="281813"/>
                  </a:lnTo>
                  <a:lnTo>
                    <a:pt x="701548" y="275463"/>
                  </a:lnTo>
                  <a:lnTo>
                    <a:pt x="697738" y="276745"/>
                  </a:lnTo>
                  <a:lnTo>
                    <a:pt x="694436" y="279273"/>
                  </a:lnTo>
                  <a:lnTo>
                    <a:pt x="688594" y="281813"/>
                  </a:lnTo>
                  <a:lnTo>
                    <a:pt x="672846" y="314845"/>
                  </a:lnTo>
                  <a:lnTo>
                    <a:pt x="673481" y="318643"/>
                  </a:lnTo>
                  <a:lnTo>
                    <a:pt x="676529" y="326263"/>
                  </a:lnTo>
                  <a:lnTo>
                    <a:pt x="678815" y="330073"/>
                  </a:lnTo>
                  <a:lnTo>
                    <a:pt x="681609" y="332613"/>
                  </a:lnTo>
                  <a:lnTo>
                    <a:pt x="685419" y="336423"/>
                  </a:lnTo>
                  <a:lnTo>
                    <a:pt x="689864" y="338963"/>
                  </a:lnTo>
                  <a:lnTo>
                    <a:pt x="699770" y="341503"/>
                  </a:lnTo>
                  <a:lnTo>
                    <a:pt x="710184" y="341503"/>
                  </a:lnTo>
                  <a:lnTo>
                    <a:pt x="726020" y="332613"/>
                  </a:lnTo>
                  <a:lnTo>
                    <a:pt x="729742" y="328803"/>
                  </a:lnTo>
                  <a:lnTo>
                    <a:pt x="732028" y="326263"/>
                  </a:lnTo>
                  <a:lnTo>
                    <a:pt x="735838" y="319913"/>
                  </a:lnTo>
                  <a:lnTo>
                    <a:pt x="737362" y="316103"/>
                  </a:lnTo>
                  <a:lnTo>
                    <a:pt x="738632" y="312293"/>
                  </a:lnTo>
                  <a:close/>
                </a:path>
                <a:path w="1020445" h="430529">
                  <a:moveTo>
                    <a:pt x="779653" y="262763"/>
                  </a:moveTo>
                  <a:lnTo>
                    <a:pt x="778891" y="257695"/>
                  </a:lnTo>
                  <a:lnTo>
                    <a:pt x="775843" y="250063"/>
                  </a:lnTo>
                  <a:lnTo>
                    <a:pt x="773557" y="247523"/>
                  </a:lnTo>
                  <a:lnTo>
                    <a:pt x="770763" y="243713"/>
                  </a:lnTo>
                  <a:lnTo>
                    <a:pt x="770763" y="264045"/>
                  </a:lnTo>
                  <a:lnTo>
                    <a:pt x="770763" y="270395"/>
                  </a:lnTo>
                  <a:lnTo>
                    <a:pt x="770128" y="272923"/>
                  </a:lnTo>
                  <a:lnTo>
                    <a:pt x="753618" y="289445"/>
                  </a:lnTo>
                  <a:lnTo>
                    <a:pt x="741680" y="289445"/>
                  </a:lnTo>
                  <a:lnTo>
                    <a:pt x="736092" y="286893"/>
                  </a:lnTo>
                  <a:lnTo>
                    <a:pt x="733679" y="285623"/>
                  </a:lnTo>
                  <a:lnTo>
                    <a:pt x="731520" y="283095"/>
                  </a:lnTo>
                  <a:lnTo>
                    <a:pt x="729234" y="280543"/>
                  </a:lnTo>
                  <a:lnTo>
                    <a:pt x="727583" y="278003"/>
                  </a:lnTo>
                  <a:lnTo>
                    <a:pt x="726440" y="275463"/>
                  </a:lnTo>
                  <a:lnTo>
                    <a:pt x="725170" y="272923"/>
                  </a:lnTo>
                  <a:lnTo>
                    <a:pt x="724662" y="270395"/>
                  </a:lnTo>
                  <a:lnTo>
                    <a:pt x="724662" y="264045"/>
                  </a:lnTo>
                  <a:lnTo>
                    <a:pt x="725297" y="260223"/>
                  </a:lnTo>
                  <a:lnTo>
                    <a:pt x="727583" y="255143"/>
                  </a:lnTo>
                  <a:lnTo>
                    <a:pt x="729234" y="252603"/>
                  </a:lnTo>
                  <a:lnTo>
                    <a:pt x="733552" y="248793"/>
                  </a:lnTo>
                  <a:lnTo>
                    <a:pt x="736092" y="246253"/>
                  </a:lnTo>
                  <a:lnTo>
                    <a:pt x="741680" y="244995"/>
                  </a:lnTo>
                  <a:lnTo>
                    <a:pt x="744601" y="243713"/>
                  </a:lnTo>
                  <a:lnTo>
                    <a:pt x="750824" y="243713"/>
                  </a:lnTo>
                  <a:lnTo>
                    <a:pt x="753872" y="244995"/>
                  </a:lnTo>
                  <a:lnTo>
                    <a:pt x="756666" y="244995"/>
                  </a:lnTo>
                  <a:lnTo>
                    <a:pt x="759333" y="246253"/>
                  </a:lnTo>
                  <a:lnTo>
                    <a:pt x="761873" y="248793"/>
                  </a:lnTo>
                  <a:lnTo>
                    <a:pt x="764032" y="250063"/>
                  </a:lnTo>
                  <a:lnTo>
                    <a:pt x="766191" y="252603"/>
                  </a:lnTo>
                  <a:lnTo>
                    <a:pt x="767842" y="255143"/>
                  </a:lnTo>
                  <a:lnTo>
                    <a:pt x="770128" y="260223"/>
                  </a:lnTo>
                  <a:lnTo>
                    <a:pt x="770763" y="264045"/>
                  </a:lnTo>
                  <a:lnTo>
                    <a:pt x="770763" y="243713"/>
                  </a:lnTo>
                  <a:lnTo>
                    <a:pt x="752602" y="234823"/>
                  </a:lnTo>
                  <a:lnTo>
                    <a:pt x="743966" y="234823"/>
                  </a:lnTo>
                  <a:lnTo>
                    <a:pt x="740029" y="236093"/>
                  </a:lnTo>
                  <a:lnTo>
                    <a:pt x="732155" y="239903"/>
                  </a:lnTo>
                  <a:lnTo>
                    <a:pt x="728726" y="241173"/>
                  </a:lnTo>
                  <a:lnTo>
                    <a:pt x="715899" y="271653"/>
                  </a:lnTo>
                  <a:lnTo>
                    <a:pt x="716661" y="275463"/>
                  </a:lnTo>
                  <a:lnTo>
                    <a:pt x="738886" y="298323"/>
                  </a:lnTo>
                  <a:lnTo>
                    <a:pt x="751459" y="298323"/>
                  </a:lnTo>
                  <a:lnTo>
                    <a:pt x="755523" y="297053"/>
                  </a:lnTo>
                  <a:lnTo>
                    <a:pt x="759333" y="295795"/>
                  </a:lnTo>
                  <a:lnTo>
                    <a:pt x="763270" y="294513"/>
                  </a:lnTo>
                  <a:lnTo>
                    <a:pt x="779399" y="270395"/>
                  </a:lnTo>
                  <a:lnTo>
                    <a:pt x="779653" y="262763"/>
                  </a:lnTo>
                  <a:close/>
                </a:path>
                <a:path w="1020445" h="430529">
                  <a:moveTo>
                    <a:pt x="825754" y="231013"/>
                  </a:moveTo>
                  <a:lnTo>
                    <a:pt x="820293" y="225945"/>
                  </a:lnTo>
                  <a:lnTo>
                    <a:pt x="799973" y="246253"/>
                  </a:lnTo>
                  <a:lnTo>
                    <a:pt x="762762" y="209423"/>
                  </a:lnTo>
                  <a:lnTo>
                    <a:pt x="756666" y="214503"/>
                  </a:lnTo>
                  <a:lnTo>
                    <a:pt x="799465" y="257695"/>
                  </a:lnTo>
                  <a:lnTo>
                    <a:pt x="810729" y="246253"/>
                  </a:lnTo>
                  <a:lnTo>
                    <a:pt x="825754" y="231013"/>
                  </a:lnTo>
                  <a:close/>
                </a:path>
                <a:path w="1020445" h="430529">
                  <a:moveTo>
                    <a:pt x="862584" y="178943"/>
                  </a:moveTo>
                  <a:lnTo>
                    <a:pt x="861822" y="175145"/>
                  </a:lnTo>
                  <a:lnTo>
                    <a:pt x="858774" y="167513"/>
                  </a:lnTo>
                  <a:lnTo>
                    <a:pt x="856615" y="163703"/>
                  </a:lnTo>
                  <a:lnTo>
                    <a:pt x="853694" y="161226"/>
                  </a:lnTo>
                  <a:lnTo>
                    <a:pt x="853694" y="180213"/>
                  </a:lnTo>
                  <a:lnTo>
                    <a:pt x="853694" y="186563"/>
                  </a:lnTo>
                  <a:lnTo>
                    <a:pt x="853186" y="190373"/>
                  </a:lnTo>
                  <a:lnTo>
                    <a:pt x="850900" y="195453"/>
                  </a:lnTo>
                  <a:lnTo>
                    <a:pt x="849122" y="197993"/>
                  </a:lnTo>
                  <a:lnTo>
                    <a:pt x="844677" y="201803"/>
                  </a:lnTo>
                  <a:lnTo>
                    <a:pt x="842264" y="204343"/>
                  </a:lnTo>
                  <a:lnTo>
                    <a:pt x="839343" y="205613"/>
                  </a:lnTo>
                  <a:lnTo>
                    <a:pt x="836549" y="206895"/>
                  </a:lnTo>
                  <a:lnTo>
                    <a:pt x="824611" y="206895"/>
                  </a:lnTo>
                  <a:lnTo>
                    <a:pt x="821944" y="205613"/>
                  </a:lnTo>
                  <a:lnTo>
                    <a:pt x="819150" y="204343"/>
                  </a:lnTo>
                  <a:lnTo>
                    <a:pt x="816610" y="201803"/>
                  </a:lnTo>
                  <a:lnTo>
                    <a:pt x="807593" y="186563"/>
                  </a:lnTo>
                  <a:lnTo>
                    <a:pt x="807720" y="184023"/>
                  </a:lnTo>
                  <a:lnTo>
                    <a:pt x="807720" y="180213"/>
                  </a:lnTo>
                  <a:lnTo>
                    <a:pt x="824611" y="161163"/>
                  </a:lnTo>
                  <a:lnTo>
                    <a:pt x="836803" y="161163"/>
                  </a:lnTo>
                  <a:lnTo>
                    <a:pt x="853694" y="180213"/>
                  </a:lnTo>
                  <a:lnTo>
                    <a:pt x="853694" y="161226"/>
                  </a:lnTo>
                  <a:lnTo>
                    <a:pt x="850646" y="158623"/>
                  </a:lnTo>
                  <a:lnTo>
                    <a:pt x="847217" y="156095"/>
                  </a:lnTo>
                  <a:lnTo>
                    <a:pt x="839597" y="152273"/>
                  </a:lnTo>
                  <a:lnTo>
                    <a:pt x="827024" y="152273"/>
                  </a:lnTo>
                  <a:lnTo>
                    <a:pt x="799084" y="180213"/>
                  </a:lnTo>
                  <a:lnTo>
                    <a:pt x="798957" y="189103"/>
                  </a:lnTo>
                  <a:lnTo>
                    <a:pt x="799592" y="192913"/>
                  </a:lnTo>
                  <a:lnTo>
                    <a:pt x="802640" y="200545"/>
                  </a:lnTo>
                  <a:lnTo>
                    <a:pt x="804926" y="203073"/>
                  </a:lnTo>
                  <a:lnTo>
                    <a:pt x="807720" y="206895"/>
                  </a:lnTo>
                  <a:lnTo>
                    <a:pt x="810768" y="209423"/>
                  </a:lnTo>
                  <a:lnTo>
                    <a:pt x="814197" y="211963"/>
                  </a:lnTo>
                  <a:lnTo>
                    <a:pt x="821817" y="214503"/>
                  </a:lnTo>
                  <a:lnTo>
                    <a:pt x="825881" y="215773"/>
                  </a:lnTo>
                  <a:lnTo>
                    <a:pt x="834390" y="215773"/>
                  </a:lnTo>
                  <a:lnTo>
                    <a:pt x="852678" y="205613"/>
                  </a:lnTo>
                  <a:lnTo>
                    <a:pt x="855853" y="203073"/>
                  </a:lnTo>
                  <a:lnTo>
                    <a:pt x="858266" y="199263"/>
                  </a:lnTo>
                  <a:lnTo>
                    <a:pt x="861568" y="191643"/>
                  </a:lnTo>
                  <a:lnTo>
                    <a:pt x="862457" y="187845"/>
                  </a:lnTo>
                  <a:lnTo>
                    <a:pt x="862584" y="178943"/>
                  </a:lnTo>
                  <a:close/>
                </a:path>
                <a:path w="1020445" h="430529">
                  <a:moveTo>
                    <a:pt x="922528" y="134493"/>
                  </a:moveTo>
                  <a:lnTo>
                    <a:pt x="895286" y="107823"/>
                  </a:lnTo>
                  <a:lnTo>
                    <a:pt x="879729" y="92583"/>
                  </a:lnTo>
                  <a:lnTo>
                    <a:pt x="874522" y="97675"/>
                  </a:lnTo>
                  <a:lnTo>
                    <a:pt x="877062" y="130695"/>
                  </a:lnTo>
                  <a:lnTo>
                    <a:pt x="843788" y="128143"/>
                  </a:lnTo>
                  <a:lnTo>
                    <a:pt x="838454" y="133223"/>
                  </a:lnTo>
                  <a:lnTo>
                    <a:pt x="881126" y="176403"/>
                  </a:lnTo>
                  <a:lnTo>
                    <a:pt x="887095" y="170053"/>
                  </a:lnTo>
                  <a:lnTo>
                    <a:pt x="853694" y="137045"/>
                  </a:lnTo>
                  <a:lnTo>
                    <a:pt x="885698" y="139573"/>
                  </a:lnTo>
                  <a:lnTo>
                    <a:pt x="885494" y="137045"/>
                  </a:lnTo>
                  <a:lnTo>
                    <a:pt x="885012" y="130695"/>
                  </a:lnTo>
                  <a:lnTo>
                    <a:pt x="883285" y="107823"/>
                  </a:lnTo>
                  <a:lnTo>
                    <a:pt x="916559" y="140843"/>
                  </a:lnTo>
                  <a:lnTo>
                    <a:pt x="922528" y="134493"/>
                  </a:lnTo>
                  <a:close/>
                </a:path>
                <a:path w="1020445" h="430529">
                  <a:moveTo>
                    <a:pt x="954405" y="92583"/>
                  </a:moveTo>
                  <a:lnTo>
                    <a:pt x="952881" y="87503"/>
                  </a:lnTo>
                  <a:lnTo>
                    <a:pt x="949325" y="84975"/>
                  </a:lnTo>
                  <a:lnTo>
                    <a:pt x="948436" y="83693"/>
                  </a:lnTo>
                  <a:lnTo>
                    <a:pt x="946658" y="81153"/>
                  </a:lnTo>
                  <a:lnTo>
                    <a:pt x="945642" y="80772"/>
                  </a:lnTo>
                  <a:lnTo>
                    <a:pt x="945642" y="95123"/>
                  </a:lnTo>
                  <a:lnTo>
                    <a:pt x="945388" y="97675"/>
                  </a:lnTo>
                  <a:lnTo>
                    <a:pt x="945007" y="100203"/>
                  </a:lnTo>
                  <a:lnTo>
                    <a:pt x="943356" y="102743"/>
                  </a:lnTo>
                  <a:lnTo>
                    <a:pt x="940435" y="105295"/>
                  </a:lnTo>
                  <a:lnTo>
                    <a:pt x="932307" y="114173"/>
                  </a:lnTo>
                  <a:lnTo>
                    <a:pt x="918972" y="100203"/>
                  </a:lnTo>
                  <a:lnTo>
                    <a:pt x="924763" y="95123"/>
                  </a:lnTo>
                  <a:lnTo>
                    <a:pt x="926211" y="93853"/>
                  </a:lnTo>
                  <a:lnTo>
                    <a:pt x="929513" y="90043"/>
                  </a:lnTo>
                  <a:lnTo>
                    <a:pt x="932434" y="88773"/>
                  </a:lnTo>
                  <a:lnTo>
                    <a:pt x="935101" y="87503"/>
                  </a:lnTo>
                  <a:lnTo>
                    <a:pt x="937641" y="87503"/>
                  </a:lnTo>
                  <a:lnTo>
                    <a:pt x="940181" y="88773"/>
                  </a:lnTo>
                  <a:lnTo>
                    <a:pt x="944753" y="92583"/>
                  </a:lnTo>
                  <a:lnTo>
                    <a:pt x="945642" y="95123"/>
                  </a:lnTo>
                  <a:lnTo>
                    <a:pt x="945642" y="80772"/>
                  </a:lnTo>
                  <a:lnTo>
                    <a:pt x="943356" y="79883"/>
                  </a:lnTo>
                  <a:lnTo>
                    <a:pt x="936117" y="79883"/>
                  </a:lnTo>
                  <a:lnTo>
                    <a:pt x="932434" y="81153"/>
                  </a:lnTo>
                  <a:lnTo>
                    <a:pt x="928624" y="83693"/>
                  </a:lnTo>
                  <a:lnTo>
                    <a:pt x="929894" y="79883"/>
                  </a:lnTo>
                  <a:lnTo>
                    <a:pt x="930402" y="77343"/>
                  </a:lnTo>
                  <a:lnTo>
                    <a:pt x="929894" y="74803"/>
                  </a:lnTo>
                  <a:lnTo>
                    <a:pt x="929513" y="72275"/>
                  </a:lnTo>
                  <a:lnTo>
                    <a:pt x="928243" y="69723"/>
                  </a:lnTo>
                  <a:lnTo>
                    <a:pt x="923163" y="65316"/>
                  </a:lnTo>
                  <a:lnTo>
                    <a:pt x="923163" y="79883"/>
                  </a:lnTo>
                  <a:lnTo>
                    <a:pt x="922401" y="84975"/>
                  </a:lnTo>
                  <a:lnTo>
                    <a:pt x="920623" y="87503"/>
                  </a:lnTo>
                  <a:lnTo>
                    <a:pt x="917575" y="91325"/>
                  </a:lnTo>
                  <a:lnTo>
                    <a:pt x="913384" y="95123"/>
                  </a:lnTo>
                  <a:lnTo>
                    <a:pt x="900557" y="82423"/>
                  </a:lnTo>
                  <a:lnTo>
                    <a:pt x="906399" y="76073"/>
                  </a:lnTo>
                  <a:lnTo>
                    <a:pt x="909066" y="73533"/>
                  </a:lnTo>
                  <a:lnTo>
                    <a:pt x="911479" y="72275"/>
                  </a:lnTo>
                  <a:lnTo>
                    <a:pt x="917829" y="72275"/>
                  </a:lnTo>
                  <a:lnTo>
                    <a:pt x="919988" y="74803"/>
                  </a:lnTo>
                  <a:lnTo>
                    <a:pt x="922274" y="77343"/>
                  </a:lnTo>
                  <a:lnTo>
                    <a:pt x="923163" y="79883"/>
                  </a:lnTo>
                  <a:lnTo>
                    <a:pt x="923163" y="65316"/>
                  </a:lnTo>
                  <a:lnTo>
                    <a:pt x="922401" y="64643"/>
                  </a:lnTo>
                  <a:lnTo>
                    <a:pt x="918591" y="63373"/>
                  </a:lnTo>
                  <a:lnTo>
                    <a:pt x="910082" y="63373"/>
                  </a:lnTo>
                  <a:lnTo>
                    <a:pt x="905764" y="65925"/>
                  </a:lnTo>
                  <a:lnTo>
                    <a:pt x="901573" y="69723"/>
                  </a:lnTo>
                  <a:lnTo>
                    <a:pt x="889127" y="82423"/>
                  </a:lnTo>
                  <a:lnTo>
                    <a:pt x="931799" y="125603"/>
                  </a:lnTo>
                  <a:lnTo>
                    <a:pt x="942848" y="114173"/>
                  </a:lnTo>
                  <a:lnTo>
                    <a:pt x="946531" y="110375"/>
                  </a:lnTo>
                  <a:lnTo>
                    <a:pt x="950976" y="106553"/>
                  </a:lnTo>
                  <a:lnTo>
                    <a:pt x="953516" y="101473"/>
                  </a:lnTo>
                  <a:lnTo>
                    <a:pt x="954405" y="92583"/>
                  </a:lnTo>
                  <a:close/>
                </a:path>
                <a:path w="1020445" h="430529">
                  <a:moveTo>
                    <a:pt x="974725" y="82423"/>
                  </a:moveTo>
                  <a:lnTo>
                    <a:pt x="932053" y="39243"/>
                  </a:lnTo>
                  <a:lnTo>
                    <a:pt x="925957" y="45593"/>
                  </a:lnTo>
                  <a:lnTo>
                    <a:pt x="968629" y="88773"/>
                  </a:lnTo>
                  <a:lnTo>
                    <a:pt x="974725" y="82423"/>
                  </a:lnTo>
                  <a:close/>
                </a:path>
                <a:path w="1020445" h="430529">
                  <a:moveTo>
                    <a:pt x="1020318" y="36703"/>
                  </a:moveTo>
                  <a:lnTo>
                    <a:pt x="987958" y="24003"/>
                  </a:lnTo>
                  <a:lnTo>
                    <a:pt x="987933" y="32893"/>
                  </a:lnTo>
                  <a:lnTo>
                    <a:pt x="974598" y="46875"/>
                  </a:lnTo>
                  <a:lnTo>
                    <a:pt x="965835" y="24003"/>
                  </a:lnTo>
                  <a:lnTo>
                    <a:pt x="987933" y="32893"/>
                  </a:lnTo>
                  <a:lnTo>
                    <a:pt x="987933" y="24003"/>
                  </a:lnTo>
                  <a:lnTo>
                    <a:pt x="958850" y="12573"/>
                  </a:lnTo>
                  <a:lnTo>
                    <a:pt x="954405" y="17653"/>
                  </a:lnTo>
                  <a:lnTo>
                    <a:pt x="978662" y="78625"/>
                  </a:lnTo>
                  <a:lnTo>
                    <a:pt x="984885" y="72275"/>
                  </a:lnTo>
                  <a:lnTo>
                    <a:pt x="977773" y="54483"/>
                  </a:lnTo>
                  <a:lnTo>
                    <a:pt x="985545" y="46875"/>
                  </a:lnTo>
                  <a:lnTo>
                    <a:pt x="995934" y="36703"/>
                  </a:lnTo>
                  <a:lnTo>
                    <a:pt x="1013968" y="43053"/>
                  </a:lnTo>
                  <a:lnTo>
                    <a:pt x="1020318" y="36703"/>
                  </a:lnTo>
                  <a:close/>
                </a:path>
              </a:pathLst>
            </a:custGeom>
            <a:solidFill>
              <a:srgbClr val="000000"/>
            </a:solidFill>
          </p:spPr>
          <p:txBody>
            <a:bodyPr wrap="square" lIns="0" tIns="0" rIns="0" bIns="0" rtlCol="0"/>
            <a:lstStyle/>
            <a:p>
              <a:endParaRPr/>
            </a:p>
          </p:txBody>
        </p:sp>
        <p:pic>
          <p:nvPicPr>
            <p:cNvPr id="48" name="object 48"/>
            <p:cNvPicPr/>
            <p:nvPr/>
          </p:nvPicPr>
          <p:blipFill>
            <a:blip r:embed="rId5" cstate="print"/>
            <a:stretch>
              <a:fillRect/>
            </a:stretch>
          </p:blipFill>
          <p:spPr>
            <a:xfrm>
              <a:off x="5089969" y="5018532"/>
              <a:ext cx="569277" cy="532765"/>
            </a:xfrm>
            <a:prstGeom prst="rect">
              <a:avLst/>
            </a:prstGeom>
          </p:spPr>
        </p:pic>
        <p:sp>
          <p:nvSpPr>
            <p:cNvPr id="49" name="object 49"/>
            <p:cNvSpPr/>
            <p:nvPr/>
          </p:nvSpPr>
          <p:spPr>
            <a:xfrm>
              <a:off x="5720334" y="5090413"/>
              <a:ext cx="1421765" cy="346075"/>
            </a:xfrm>
            <a:custGeom>
              <a:avLst/>
              <a:gdLst/>
              <a:ahLst/>
              <a:cxnLst/>
              <a:rect l="l" t="t" r="r" b="b"/>
              <a:pathLst>
                <a:path w="1421765" h="346075">
                  <a:moveTo>
                    <a:pt x="65913" y="304165"/>
                  </a:moveTo>
                  <a:lnTo>
                    <a:pt x="63957" y="303403"/>
                  </a:lnTo>
                  <a:lnTo>
                    <a:pt x="34036" y="291719"/>
                  </a:lnTo>
                  <a:lnTo>
                    <a:pt x="33528" y="291528"/>
                  </a:lnTo>
                  <a:lnTo>
                    <a:pt x="33528" y="300355"/>
                  </a:lnTo>
                  <a:lnTo>
                    <a:pt x="20193" y="313690"/>
                  </a:lnTo>
                  <a:lnTo>
                    <a:pt x="11303" y="291719"/>
                  </a:lnTo>
                  <a:lnTo>
                    <a:pt x="33528" y="300355"/>
                  </a:lnTo>
                  <a:lnTo>
                    <a:pt x="33528" y="291528"/>
                  </a:lnTo>
                  <a:lnTo>
                    <a:pt x="4445" y="280162"/>
                  </a:lnTo>
                  <a:lnTo>
                    <a:pt x="0" y="284607"/>
                  </a:lnTo>
                  <a:lnTo>
                    <a:pt x="24130" y="345821"/>
                  </a:lnTo>
                  <a:lnTo>
                    <a:pt x="30480" y="339598"/>
                  </a:lnTo>
                  <a:lnTo>
                    <a:pt x="23241" y="321564"/>
                  </a:lnTo>
                  <a:lnTo>
                    <a:pt x="31165" y="313690"/>
                  </a:lnTo>
                  <a:lnTo>
                    <a:pt x="41529" y="303403"/>
                  </a:lnTo>
                  <a:lnTo>
                    <a:pt x="59563" y="310515"/>
                  </a:lnTo>
                  <a:lnTo>
                    <a:pt x="65913" y="304165"/>
                  </a:lnTo>
                  <a:close/>
                </a:path>
                <a:path w="1421765" h="346075">
                  <a:moveTo>
                    <a:pt x="95504" y="274574"/>
                  </a:moveTo>
                  <a:lnTo>
                    <a:pt x="89916" y="268986"/>
                  </a:lnTo>
                  <a:lnTo>
                    <a:pt x="69596" y="289306"/>
                  </a:lnTo>
                  <a:lnTo>
                    <a:pt x="32385" y="252222"/>
                  </a:lnTo>
                  <a:lnTo>
                    <a:pt x="26416" y="258191"/>
                  </a:lnTo>
                  <a:lnTo>
                    <a:pt x="69088" y="300863"/>
                  </a:lnTo>
                  <a:lnTo>
                    <a:pt x="80695" y="289306"/>
                  </a:lnTo>
                  <a:lnTo>
                    <a:pt x="95504" y="274574"/>
                  </a:lnTo>
                  <a:close/>
                </a:path>
                <a:path w="1421765" h="346075">
                  <a:moveTo>
                    <a:pt x="127508" y="242443"/>
                  </a:moveTo>
                  <a:lnTo>
                    <a:pt x="122047" y="236982"/>
                  </a:lnTo>
                  <a:lnTo>
                    <a:pt x="101727" y="257175"/>
                  </a:lnTo>
                  <a:lnTo>
                    <a:pt x="88519" y="243967"/>
                  </a:lnTo>
                  <a:lnTo>
                    <a:pt x="94068" y="238379"/>
                  </a:lnTo>
                  <a:lnTo>
                    <a:pt x="107569" y="224790"/>
                  </a:lnTo>
                  <a:lnTo>
                    <a:pt x="101981" y="219329"/>
                  </a:lnTo>
                  <a:lnTo>
                    <a:pt x="82931" y="238379"/>
                  </a:lnTo>
                  <a:lnTo>
                    <a:pt x="69977" y="225425"/>
                  </a:lnTo>
                  <a:lnTo>
                    <a:pt x="89662" y="205867"/>
                  </a:lnTo>
                  <a:lnTo>
                    <a:pt x="84201" y="200406"/>
                  </a:lnTo>
                  <a:lnTo>
                    <a:pt x="58547" y="226060"/>
                  </a:lnTo>
                  <a:lnTo>
                    <a:pt x="101219" y="268732"/>
                  </a:lnTo>
                  <a:lnTo>
                    <a:pt x="112776" y="257175"/>
                  </a:lnTo>
                  <a:lnTo>
                    <a:pt x="127508" y="242443"/>
                  </a:lnTo>
                  <a:close/>
                </a:path>
                <a:path w="1421765" h="346075">
                  <a:moveTo>
                    <a:pt x="177038" y="192913"/>
                  </a:moveTo>
                  <a:lnTo>
                    <a:pt x="149606" y="165481"/>
                  </a:lnTo>
                  <a:lnTo>
                    <a:pt x="134366" y="150241"/>
                  </a:lnTo>
                  <a:lnTo>
                    <a:pt x="129032" y="155575"/>
                  </a:lnTo>
                  <a:lnTo>
                    <a:pt x="131572" y="188849"/>
                  </a:lnTo>
                  <a:lnTo>
                    <a:pt x="98298" y="186309"/>
                  </a:lnTo>
                  <a:lnTo>
                    <a:pt x="92964" y="191516"/>
                  </a:lnTo>
                  <a:lnTo>
                    <a:pt x="135763" y="234315"/>
                  </a:lnTo>
                  <a:lnTo>
                    <a:pt x="141605" y="228346"/>
                  </a:lnTo>
                  <a:lnTo>
                    <a:pt x="108331" y="195072"/>
                  </a:lnTo>
                  <a:lnTo>
                    <a:pt x="140208" y="197485"/>
                  </a:lnTo>
                  <a:lnTo>
                    <a:pt x="140017" y="195072"/>
                  </a:lnTo>
                  <a:lnTo>
                    <a:pt x="139547" y="188849"/>
                  </a:lnTo>
                  <a:lnTo>
                    <a:pt x="137795" y="165481"/>
                  </a:lnTo>
                  <a:lnTo>
                    <a:pt x="171196" y="198882"/>
                  </a:lnTo>
                  <a:lnTo>
                    <a:pt x="177038" y="192913"/>
                  </a:lnTo>
                  <a:close/>
                </a:path>
                <a:path w="1421765" h="346075">
                  <a:moveTo>
                    <a:pt x="222123" y="147828"/>
                  </a:moveTo>
                  <a:lnTo>
                    <a:pt x="220154" y="147066"/>
                  </a:lnTo>
                  <a:lnTo>
                    <a:pt x="190398" y="135521"/>
                  </a:lnTo>
                  <a:lnTo>
                    <a:pt x="189738" y="135267"/>
                  </a:lnTo>
                  <a:lnTo>
                    <a:pt x="189738" y="144145"/>
                  </a:lnTo>
                  <a:lnTo>
                    <a:pt x="176403" y="157480"/>
                  </a:lnTo>
                  <a:lnTo>
                    <a:pt x="167640" y="135521"/>
                  </a:lnTo>
                  <a:lnTo>
                    <a:pt x="189738" y="144145"/>
                  </a:lnTo>
                  <a:lnTo>
                    <a:pt x="189738" y="135267"/>
                  </a:lnTo>
                  <a:lnTo>
                    <a:pt x="160655" y="123964"/>
                  </a:lnTo>
                  <a:lnTo>
                    <a:pt x="156210" y="128397"/>
                  </a:lnTo>
                  <a:lnTo>
                    <a:pt x="180467" y="189611"/>
                  </a:lnTo>
                  <a:lnTo>
                    <a:pt x="186690" y="183261"/>
                  </a:lnTo>
                  <a:lnTo>
                    <a:pt x="179578" y="165354"/>
                  </a:lnTo>
                  <a:lnTo>
                    <a:pt x="187388" y="157480"/>
                  </a:lnTo>
                  <a:lnTo>
                    <a:pt x="197739" y="147066"/>
                  </a:lnTo>
                  <a:lnTo>
                    <a:pt x="215773" y="154178"/>
                  </a:lnTo>
                  <a:lnTo>
                    <a:pt x="222123" y="147828"/>
                  </a:lnTo>
                  <a:close/>
                </a:path>
                <a:path w="1421765" h="346075">
                  <a:moveTo>
                    <a:pt x="264668" y="105295"/>
                  </a:moveTo>
                  <a:lnTo>
                    <a:pt x="261226" y="101854"/>
                  </a:lnTo>
                  <a:lnTo>
                    <a:pt x="221996" y="62611"/>
                  </a:lnTo>
                  <a:lnTo>
                    <a:pt x="215900" y="68707"/>
                  </a:lnTo>
                  <a:lnTo>
                    <a:pt x="249047" y="101854"/>
                  </a:lnTo>
                  <a:lnTo>
                    <a:pt x="187833" y="96774"/>
                  </a:lnTo>
                  <a:lnTo>
                    <a:pt x="182499" y="102108"/>
                  </a:lnTo>
                  <a:lnTo>
                    <a:pt x="225171" y="144780"/>
                  </a:lnTo>
                  <a:lnTo>
                    <a:pt x="231267" y="138811"/>
                  </a:lnTo>
                  <a:lnTo>
                    <a:pt x="197993" y="105664"/>
                  </a:lnTo>
                  <a:lnTo>
                    <a:pt x="259207" y="110744"/>
                  </a:lnTo>
                  <a:lnTo>
                    <a:pt x="264287" y="105664"/>
                  </a:lnTo>
                  <a:lnTo>
                    <a:pt x="264668" y="105295"/>
                  </a:lnTo>
                  <a:close/>
                </a:path>
                <a:path w="1421765" h="346075">
                  <a:moveTo>
                    <a:pt x="279908" y="90043"/>
                  </a:moveTo>
                  <a:lnTo>
                    <a:pt x="237236" y="47371"/>
                  </a:lnTo>
                  <a:lnTo>
                    <a:pt x="231140" y="53467"/>
                  </a:lnTo>
                  <a:lnTo>
                    <a:pt x="273812" y="96139"/>
                  </a:lnTo>
                  <a:lnTo>
                    <a:pt x="279908" y="90043"/>
                  </a:lnTo>
                  <a:close/>
                </a:path>
                <a:path w="1421765" h="346075">
                  <a:moveTo>
                    <a:pt x="325501" y="44450"/>
                  </a:moveTo>
                  <a:lnTo>
                    <a:pt x="323545" y="43688"/>
                  </a:lnTo>
                  <a:lnTo>
                    <a:pt x="293687" y="32004"/>
                  </a:lnTo>
                  <a:lnTo>
                    <a:pt x="293116" y="31788"/>
                  </a:lnTo>
                  <a:lnTo>
                    <a:pt x="293116" y="40640"/>
                  </a:lnTo>
                  <a:lnTo>
                    <a:pt x="279908" y="53975"/>
                  </a:lnTo>
                  <a:lnTo>
                    <a:pt x="271018" y="32004"/>
                  </a:lnTo>
                  <a:lnTo>
                    <a:pt x="293116" y="40640"/>
                  </a:lnTo>
                  <a:lnTo>
                    <a:pt x="293116" y="31788"/>
                  </a:lnTo>
                  <a:lnTo>
                    <a:pt x="264160" y="20447"/>
                  </a:lnTo>
                  <a:lnTo>
                    <a:pt x="259715" y="24892"/>
                  </a:lnTo>
                  <a:lnTo>
                    <a:pt x="283845" y="86106"/>
                  </a:lnTo>
                  <a:lnTo>
                    <a:pt x="290068" y="79883"/>
                  </a:lnTo>
                  <a:lnTo>
                    <a:pt x="282956" y="61849"/>
                  </a:lnTo>
                  <a:lnTo>
                    <a:pt x="290830" y="53975"/>
                  </a:lnTo>
                  <a:lnTo>
                    <a:pt x="301117" y="43688"/>
                  </a:lnTo>
                  <a:lnTo>
                    <a:pt x="319278" y="50800"/>
                  </a:lnTo>
                  <a:lnTo>
                    <a:pt x="325501" y="44450"/>
                  </a:lnTo>
                  <a:close/>
                </a:path>
                <a:path w="1421765" h="346075">
                  <a:moveTo>
                    <a:pt x="448945" y="291592"/>
                  </a:moveTo>
                  <a:lnTo>
                    <a:pt x="406273" y="248920"/>
                  </a:lnTo>
                  <a:lnTo>
                    <a:pt x="400177" y="255016"/>
                  </a:lnTo>
                  <a:lnTo>
                    <a:pt x="442849" y="297688"/>
                  </a:lnTo>
                  <a:lnTo>
                    <a:pt x="448945" y="291592"/>
                  </a:lnTo>
                  <a:close/>
                </a:path>
                <a:path w="1421765" h="346075">
                  <a:moveTo>
                    <a:pt x="491617" y="248920"/>
                  </a:moveTo>
                  <a:lnTo>
                    <a:pt x="465582" y="243713"/>
                  </a:lnTo>
                  <a:lnTo>
                    <a:pt x="463765" y="243332"/>
                  </a:lnTo>
                  <a:lnTo>
                    <a:pt x="463169" y="243205"/>
                  </a:lnTo>
                  <a:lnTo>
                    <a:pt x="461264" y="242951"/>
                  </a:lnTo>
                  <a:lnTo>
                    <a:pt x="458724" y="242951"/>
                  </a:lnTo>
                  <a:lnTo>
                    <a:pt x="457454" y="243078"/>
                  </a:lnTo>
                  <a:lnTo>
                    <a:pt x="456438" y="243332"/>
                  </a:lnTo>
                  <a:lnTo>
                    <a:pt x="458343" y="239776"/>
                  </a:lnTo>
                  <a:lnTo>
                    <a:pt x="459105" y="236474"/>
                  </a:lnTo>
                  <a:lnTo>
                    <a:pt x="458546" y="233045"/>
                  </a:lnTo>
                  <a:lnTo>
                    <a:pt x="458216" y="230505"/>
                  </a:lnTo>
                  <a:lnTo>
                    <a:pt x="456704" y="227838"/>
                  </a:lnTo>
                  <a:lnTo>
                    <a:pt x="456565" y="227584"/>
                  </a:lnTo>
                  <a:lnTo>
                    <a:pt x="450850" y="221869"/>
                  </a:lnTo>
                  <a:lnTo>
                    <a:pt x="450850" y="235839"/>
                  </a:lnTo>
                  <a:lnTo>
                    <a:pt x="450507" y="238125"/>
                  </a:lnTo>
                  <a:lnTo>
                    <a:pt x="450215" y="240792"/>
                  </a:lnTo>
                  <a:lnTo>
                    <a:pt x="448564" y="243586"/>
                  </a:lnTo>
                  <a:lnTo>
                    <a:pt x="440690" y="251460"/>
                  </a:lnTo>
                  <a:lnTo>
                    <a:pt x="427355" y="238125"/>
                  </a:lnTo>
                  <a:lnTo>
                    <a:pt x="442976" y="227838"/>
                  </a:lnTo>
                  <a:lnTo>
                    <a:pt x="445262" y="228854"/>
                  </a:lnTo>
                  <a:lnTo>
                    <a:pt x="449834" y="233426"/>
                  </a:lnTo>
                  <a:lnTo>
                    <a:pt x="450850" y="235839"/>
                  </a:lnTo>
                  <a:lnTo>
                    <a:pt x="450850" y="221869"/>
                  </a:lnTo>
                  <a:lnTo>
                    <a:pt x="450088" y="221107"/>
                  </a:lnTo>
                  <a:lnTo>
                    <a:pt x="446024" y="219329"/>
                  </a:lnTo>
                  <a:lnTo>
                    <a:pt x="441579" y="219583"/>
                  </a:lnTo>
                  <a:lnTo>
                    <a:pt x="437261" y="219964"/>
                  </a:lnTo>
                  <a:lnTo>
                    <a:pt x="432943" y="222250"/>
                  </a:lnTo>
                  <a:lnTo>
                    <a:pt x="416052" y="239141"/>
                  </a:lnTo>
                  <a:lnTo>
                    <a:pt x="458724" y="281813"/>
                  </a:lnTo>
                  <a:lnTo>
                    <a:pt x="464947" y="275590"/>
                  </a:lnTo>
                  <a:lnTo>
                    <a:pt x="445897" y="256540"/>
                  </a:lnTo>
                  <a:lnTo>
                    <a:pt x="449580" y="252857"/>
                  </a:lnTo>
                  <a:lnTo>
                    <a:pt x="451612" y="251714"/>
                  </a:lnTo>
                  <a:lnTo>
                    <a:pt x="453123" y="251460"/>
                  </a:lnTo>
                  <a:lnTo>
                    <a:pt x="456184" y="250952"/>
                  </a:lnTo>
                  <a:lnTo>
                    <a:pt x="460121" y="251333"/>
                  </a:lnTo>
                  <a:lnTo>
                    <a:pt x="484251" y="256286"/>
                  </a:lnTo>
                  <a:lnTo>
                    <a:pt x="489585" y="250952"/>
                  </a:lnTo>
                  <a:lnTo>
                    <a:pt x="491617" y="248920"/>
                  </a:lnTo>
                  <a:close/>
                </a:path>
                <a:path w="1421765" h="346075">
                  <a:moveTo>
                    <a:pt x="561467" y="179197"/>
                  </a:moveTo>
                  <a:lnTo>
                    <a:pt x="559511" y="178435"/>
                  </a:lnTo>
                  <a:lnTo>
                    <a:pt x="529590" y="166751"/>
                  </a:lnTo>
                  <a:lnTo>
                    <a:pt x="529082" y="166560"/>
                  </a:lnTo>
                  <a:lnTo>
                    <a:pt x="529082" y="175387"/>
                  </a:lnTo>
                  <a:lnTo>
                    <a:pt x="515747" y="188722"/>
                  </a:lnTo>
                  <a:lnTo>
                    <a:pt x="506857" y="166751"/>
                  </a:lnTo>
                  <a:lnTo>
                    <a:pt x="529082" y="175387"/>
                  </a:lnTo>
                  <a:lnTo>
                    <a:pt x="529082" y="166560"/>
                  </a:lnTo>
                  <a:lnTo>
                    <a:pt x="499999" y="155194"/>
                  </a:lnTo>
                  <a:lnTo>
                    <a:pt x="495554" y="159639"/>
                  </a:lnTo>
                  <a:lnTo>
                    <a:pt x="518020" y="216662"/>
                  </a:lnTo>
                  <a:lnTo>
                    <a:pt x="515493" y="214122"/>
                  </a:lnTo>
                  <a:lnTo>
                    <a:pt x="495173" y="234442"/>
                  </a:lnTo>
                  <a:lnTo>
                    <a:pt x="457962" y="197231"/>
                  </a:lnTo>
                  <a:lnTo>
                    <a:pt x="451866" y="203200"/>
                  </a:lnTo>
                  <a:lnTo>
                    <a:pt x="494665" y="245999"/>
                  </a:lnTo>
                  <a:lnTo>
                    <a:pt x="506158" y="234442"/>
                  </a:lnTo>
                  <a:lnTo>
                    <a:pt x="519684" y="220853"/>
                  </a:lnTo>
                  <a:lnTo>
                    <a:pt x="519925" y="220611"/>
                  </a:lnTo>
                  <a:lnTo>
                    <a:pt x="526034" y="214630"/>
                  </a:lnTo>
                  <a:lnTo>
                    <a:pt x="518795" y="196596"/>
                  </a:lnTo>
                  <a:lnTo>
                    <a:pt x="526719" y="188722"/>
                  </a:lnTo>
                  <a:lnTo>
                    <a:pt x="537083" y="178435"/>
                  </a:lnTo>
                  <a:lnTo>
                    <a:pt x="555117" y="185420"/>
                  </a:lnTo>
                  <a:lnTo>
                    <a:pt x="561467" y="179197"/>
                  </a:lnTo>
                  <a:close/>
                </a:path>
                <a:path w="1421765" h="346075">
                  <a:moveTo>
                    <a:pt x="604012" y="136664"/>
                  </a:moveTo>
                  <a:lnTo>
                    <a:pt x="600456" y="133108"/>
                  </a:lnTo>
                  <a:lnTo>
                    <a:pt x="561213" y="93853"/>
                  </a:lnTo>
                  <a:lnTo>
                    <a:pt x="555244" y="99949"/>
                  </a:lnTo>
                  <a:lnTo>
                    <a:pt x="588391" y="133108"/>
                  </a:lnTo>
                  <a:lnTo>
                    <a:pt x="527050" y="128016"/>
                  </a:lnTo>
                  <a:lnTo>
                    <a:pt x="521843" y="133350"/>
                  </a:lnTo>
                  <a:lnTo>
                    <a:pt x="564515" y="176022"/>
                  </a:lnTo>
                  <a:lnTo>
                    <a:pt x="570484" y="170053"/>
                  </a:lnTo>
                  <a:lnTo>
                    <a:pt x="537337" y="136906"/>
                  </a:lnTo>
                  <a:lnTo>
                    <a:pt x="598551" y="141986"/>
                  </a:lnTo>
                  <a:lnTo>
                    <a:pt x="603745" y="136906"/>
                  </a:lnTo>
                  <a:lnTo>
                    <a:pt x="604012" y="136664"/>
                  </a:lnTo>
                  <a:close/>
                </a:path>
                <a:path w="1421765" h="346075">
                  <a:moveTo>
                    <a:pt x="641350" y="88011"/>
                  </a:moveTo>
                  <a:lnTo>
                    <a:pt x="641096" y="83185"/>
                  </a:lnTo>
                  <a:lnTo>
                    <a:pt x="639572" y="78613"/>
                  </a:lnTo>
                  <a:lnTo>
                    <a:pt x="638048" y="73914"/>
                  </a:lnTo>
                  <a:lnTo>
                    <a:pt x="635508" y="69723"/>
                  </a:lnTo>
                  <a:lnTo>
                    <a:pt x="632460" y="66675"/>
                  </a:lnTo>
                  <a:lnTo>
                    <a:pt x="632460" y="82677"/>
                  </a:lnTo>
                  <a:lnTo>
                    <a:pt x="631952" y="94234"/>
                  </a:lnTo>
                  <a:lnTo>
                    <a:pt x="629158" y="99695"/>
                  </a:lnTo>
                  <a:lnTo>
                    <a:pt x="623951" y="105029"/>
                  </a:lnTo>
                  <a:lnTo>
                    <a:pt x="614299" y="114681"/>
                  </a:lnTo>
                  <a:lnTo>
                    <a:pt x="583184" y="83566"/>
                  </a:lnTo>
                  <a:lnTo>
                    <a:pt x="592836" y="73914"/>
                  </a:lnTo>
                  <a:lnTo>
                    <a:pt x="598170" y="68707"/>
                  </a:lnTo>
                  <a:lnTo>
                    <a:pt x="603631" y="65913"/>
                  </a:lnTo>
                  <a:lnTo>
                    <a:pt x="615188" y="65405"/>
                  </a:lnTo>
                  <a:lnTo>
                    <a:pt x="620522" y="67818"/>
                  </a:lnTo>
                  <a:lnTo>
                    <a:pt x="625348" y="72644"/>
                  </a:lnTo>
                  <a:lnTo>
                    <a:pt x="630174" y="77343"/>
                  </a:lnTo>
                  <a:lnTo>
                    <a:pt x="632460" y="82677"/>
                  </a:lnTo>
                  <a:lnTo>
                    <a:pt x="632460" y="66675"/>
                  </a:lnTo>
                  <a:lnTo>
                    <a:pt x="631190" y="65405"/>
                  </a:lnTo>
                  <a:lnTo>
                    <a:pt x="628142" y="62357"/>
                  </a:lnTo>
                  <a:lnTo>
                    <a:pt x="623951" y="59817"/>
                  </a:lnTo>
                  <a:lnTo>
                    <a:pt x="614680" y="56769"/>
                  </a:lnTo>
                  <a:lnTo>
                    <a:pt x="609981" y="56515"/>
                  </a:lnTo>
                  <a:lnTo>
                    <a:pt x="605155" y="57404"/>
                  </a:lnTo>
                  <a:lnTo>
                    <a:pt x="571373" y="83820"/>
                  </a:lnTo>
                  <a:lnTo>
                    <a:pt x="614045" y="126492"/>
                  </a:lnTo>
                  <a:lnTo>
                    <a:pt x="625944" y="114681"/>
                  </a:lnTo>
                  <a:lnTo>
                    <a:pt x="629793" y="110883"/>
                  </a:lnTo>
                  <a:lnTo>
                    <a:pt x="640461" y="92710"/>
                  </a:lnTo>
                  <a:lnTo>
                    <a:pt x="641350" y="88011"/>
                  </a:lnTo>
                  <a:close/>
                </a:path>
                <a:path w="1421765" h="346075">
                  <a:moveTo>
                    <a:pt x="696087" y="44450"/>
                  </a:moveTo>
                  <a:lnTo>
                    <a:pt x="694131" y="43688"/>
                  </a:lnTo>
                  <a:lnTo>
                    <a:pt x="664273" y="32004"/>
                  </a:lnTo>
                  <a:lnTo>
                    <a:pt x="663702" y="31788"/>
                  </a:lnTo>
                  <a:lnTo>
                    <a:pt x="663702" y="40640"/>
                  </a:lnTo>
                  <a:lnTo>
                    <a:pt x="650494" y="53975"/>
                  </a:lnTo>
                  <a:lnTo>
                    <a:pt x="641604" y="32004"/>
                  </a:lnTo>
                  <a:lnTo>
                    <a:pt x="663702" y="40640"/>
                  </a:lnTo>
                  <a:lnTo>
                    <a:pt x="663702" y="31788"/>
                  </a:lnTo>
                  <a:lnTo>
                    <a:pt x="634746" y="20447"/>
                  </a:lnTo>
                  <a:lnTo>
                    <a:pt x="630174" y="24892"/>
                  </a:lnTo>
                  <a:lnTo>
                    <a:pt x="654431" y="86106"/>
                  </a:lnTo>
                  <a:lnTo>
                    <a:pt x="660654" y="79883"/>
                  </a:lnTo>
                  <a:lnTo>
                    <a:pt x="653542" y="61849"/>
                  </a:lnTo>
                  <a:lnTo>
                    <a:pt x="661416" y="53975"/>
                  </a:lnTo>
                  <a:lnTo>
                    <a:pt x="671703" y="43688"/>
                  </a:lnTo>
                  <a:lnTo>
                    <a:pt x="689864" y="50800"/>
                  </a:lnTo>
                  <a:lnTo>
                    <a:pt x="696087" y="44450"/>
                  </a:lnTo>
                  <a:close/>
                </a:path>
                <a:path w="1421765" h="346075">
                  <a:moveTo>
                    <a:pt x="824865" y="286258"/>
                  </a:moveTo>
                  <a:lnTo>
                    <a:pt x="806437" y="267843"/>
                  </a:lnTo>
                  <a:lnTo>
                    <a:pt x="811999" y="262382"/>
                  </a:lnTo>
                  <a:lnTo>
                    <a:pt x="813816" y="260604"/>
                  </a:lnTo>
                  <a:lnTo>
                    <a:pt x="818261" y="256159"/>
                  </a:lnTo>
                  <a:lnTo>
                    <a:pt x="820661" y="251587"/>
                  </a:lnTo>
                  <a:lnTo>
                    <a:pt x="821436" y="242316"/>
                  </a:lnTo>
                  <a:lnTo>
                    <a:pt x="819658" y="238125"/>
                  </a:lnTo>
                  <a:lnTo>
                    <a:pt x="818896" y="237363"/>
                  </a:lnTo>
                  <a:lnTo>
                    <a:pt x="812787" y="231254"/>
                  </a:lnTo>
                  <a:lnTo>
                    <a:pt x="812787" y="245364"/>
                  </a:lnTo>
                  <a:lnTo>
                    <a:pt x="812292" y="250190"/>
                  </a:lnTo>
                  <a:lnTo>
                    <a:pt x="810641" y="252857"/>
                  </a:lnTo>
                  <a:lnTo>
                    <a:pt x="801116" y="262382"/>
                  </a:lnTo>
                  <a:lnTo>
                    <a:pt x="787654" y="249047"/>
                  </a:lnTo>
                  <a:lnTo>
                    <a:pt x="812787" y="245364"/>
                  </a:lnTo>
                  <a:lnTo>
                    <a:pt x="812787" y="231254"/>
                  </a:lnTo>
                  <a:lnTo>
                    <a:pt x="812038" y="230505"/>
                  </a:lnTo>
                  <a:lnTo>
                    <a:pt x="807720" y="228727"/>
                  </a:lnTo>
                  <a:lnTo>
                    <a:pt x="798436" y="229489"/>
                  </a:lnTo>
                  <a:lnTo>
                    <a:pt x="793864" y="231775"/>
                  </a:lnTo>
                  <a:lnTo>
                    <a:pt x="776097" y="249555"/>
                  </a:lnTo>
                  <a:lnTo>
                    <a:pt x="818896" y="292227"/>
                  </a:lnTo>
                  <a:lnTo>
                    <a:pt x="824865" y="286258"/>
                  </a:lnTo>
                  <a:close/>
                </a:path>
                <a:path w="1421765" h="346075">
                  <a:moveTo>
                    <a:pt x="888987" y="222123"/>
                  </a:moveTo>
                  <a:lnTo>
                    <a:pt x="887044" y="221361"/>
                  </a:lnTo>
                  <a:lnTo>
                    <a:pt x="857186" y="209677"/>
                  </a:lnTo>
                  <a:lnTo>
                    <a:pt x="856742" y="209511"/>
                  </a:lnTo>
                  <a:lnTo>
                    <a:pt x="856742" y="218313"/>
                  </a:lnTo>
                  <a:lnTo>
                    <a:pt x="843407" y="231648"/>
                  </a:lnTo>
                  <a:lnTo>
                    <a:pt x="834517" y="209677"/>
                  </a:lnTo>
                  <a:lnTo>
                    <a:pt x="856742" y="218313"/>
                  </a:lnTo>
                  <a:lnTo>
                    <a:pt x="856742" y="209511"/>
                  </a:lnTo>
                  <a:lnTo>
                    <a:pt x="827659" y="198120"/>
                  </a:lnTo>
                  <a:lnTo>
                    <a:pt x="823214" y="202565"/>
                  </a:lnTo>
                  <a:lnTo>
                    <a:pt x="847344" y="263779"/>
                  </a:lnTo>
                  <a:lnTo>
                    <a:pt x="853567" y="257556"/>
                  </a:lnTo>
                  <a:lnTo>
                    <a:pt x="846455" y="239522"/>
                  </a:lnTo>
                  <a:lnTo>
                    <a:pt x="854329" y="231648"/>
                  </a:lnTo>
                  <a:lnTo>
                    <a:pt x="864616" y="221361"/>
                  </a:lnTo>
                  <a:lnTo>
                    <a:pt x="882764" y="228346"/>
                  </a:lnTo>
                  <a:lnTo>
                    <a:pt x="888987" y="222123"/>
                  </a:lnTo>
                  <a:close/>
                </a:path>
                <a:path w="1421765" h="346075">
                  <a:moveTo>
                    <a:pt x="931672" y="179578"/>
                  </a:moveTo>
                  <a:lnTo>
                    <a:pt x="928116" y="176022"/>
                  </a:lnTo>
                  <a:lnTo>
                    <a:pt x="888860" y="136779"/>
                  </a:lnTo>
                  <a:lnTo>
                    <a:pt x="882904" y="142875"/>
                  </a:lnTo>
                  <a:lnTo>
                    <a:pt x="915911" y="176022"/>
                  </a:lnTo>
                  <a:lnTo>
                    <a:pt x="854710" y="170942"/>
                  </a:lnTo>
                  <a:lnTo>
                    <a:pt x="849363" y="176276"/>
                  </a:lnTo>
                  <a:lnTo>
                    <a:pt x="892162" y="218948"/>
                  </a:lnTo>
                  <a:lnTo>
                    <a:pt x="898144" y="212979"/>
                  </a:lnTo>
                  <a:lnTo>
                    <a:pt x="864997" y="179832"/>
                  </a:lnTo>
                  <a:lnTo>
                    <a:pt x="926211" y="184912"/>
                  </a:lnTo>
                  <a:lnTo>
                    <a:pt x="931405" y="179832"/>
                  </a:lnTo>
                  <a:lnTo>
                    <a:pt x="931672" y="179578"/>
                  </a:lnTo>
                  <a:close/>
                </a:path>
                <a:path w="1421765" h="346075">
                  <a:moveTo>
                    <a:pt x="976376" y="134747"/>
                  </a:moveTo>
                  <a:lnTo>
                    <a:pt x="974407" y="133985"/>
                  </a:lnTo>
                  <a:lnTo>
                    <a:pt x="944651" y="122440"/>
                  </a:lnTo>
                  <a:lnTo>
                    <a:pt x="943991" y="122186"/>
                  </a:lnTo>
                  <a:lnTo>
                    <a:pt x="943991" y="131064"/>
                  </a:lnTo>
                  <a:lnTo>
                    <a:pt x="930656" y="144272"/>
                  </a:lnTo>
                  <a:lnTo>
                    <a:pt x="921893" y="122440"/>
                  </a:lnTo>
                  <a:lnTo>
                    <a:pt x="943991" y="131064"/>
                  </a:lnTo>
                  <a:lnTo>
                    <a:pt x="943991" y="122186"/>
                  </a:lnTo>
                  <a:lnTo>
                    <a:pt x="914908" y="110883"/>
                  </a:lnTo>
                  <a:lnTo>
                    <a:pt x="910463" y="115316"/>
                  </a:lnTo>
                  <a:lnTo>
                    <a:pt x="934720" y="176403"/>
                  </a:lnTo>
                  <a:lnTo>
                    <a:pt x="940943" y="170180"/>
                  </a:lnTo>
                  <a:lnTo>
                    <a:pt x="933831" y="152146"/>
                  </a:lnTo>
                  <a:lnTo>
                    <a:pt x="941705" y="144272"/>
                  </a:lnTo>
                  <a:lnTo>
                    <a:pt x="951992" y="133985"/>
                  </a:lnTo>
                  <a:lnTo>
                    <a:pt x="970026" y="141097"/>
                  </a:lnTo>
                  <a:lnTo>
                    <a:pt x="976376" y="134747"/>
                  </a:lnTo>
                  <a:close/>
                </a:path>
                <a:path w="1421765" h="346075">
                  <a:moveTo>
                    <a:pt x="998347" y="19177"/>
                  </a:moveTo>
                  <a:lnTo>
                    <a:pt x="996188" y="0"/>
                  </a:lnTo>
                  <a:lnTo>
                    <a:pt x="990854" y="5461"/>
                  </a:lnTo>
                  <a:lnTo>
                    <a:pt x="995045" y="22479"/>
                  </a:lnTo>
                  <a:lnTo>
                    <a:pt x="998347" y="19177"/>
                  </a:lnTo>
                  <a:close/>
                </a:path>
                <a:path w="1421765" h="346075">
                  <a:moveTo>
                    <a:pt x="1021842" y="89281"/>
                  </a:moveTo>
                  <a:lnTo>
                    <a:pt x="994410" y="61849"/>
                  </a:lnTo>
                  <a:lnTo>
                    <a:pt x="979170" y="46609"/>
                  </a:lnTo>
                  <a:lnTo>
                    <a:pt x="973836" y="51943"/>
                  </a:lnTo>
                  <a:lnTo>
                    <a:pt x="976376" y="85217"/>
                  </a:lnTo>
                  <a:lnTo>
                    <a:pt x="943102" y="82677"/>
                  </a:lnTo>
                  <a:lnTo>
                    <a:pt x="937768" y="87884"/>
                  </a:lnTo>
                  <a:lnTo>
                    <a:pt x="980440" y="130695"/>
                  </a:lnTo>
                  <a:lnTo>
                    <a:pt x="986409" y="124714"/>
                  </a:lnTo>
                  <a:lnTo>
                    <a:pt x="953135" y="91440"/>
                  </a:lnTo>
                  <a:lnTo>
                    <a:pt x="985012" y="93853"/>
                  </a:lnTo>
                  <a:lnTo>
                    <a:pt x="984821" y="91440"/>
                  </a:lnTo>
                  <a:lnTo>
                    <a:pt x="984351" y="85217"/>
                  </a:lnTo>
                  <a:lnTo>
                    <a:pt x="982599" y="61849"/>
                  </a:lnTo>
                  <a:lnTo>
                    <a:pt x="1015873" y="95250"/>
                  </a:lnTo>
                  <a:lnTo>
                    <a:pt x="1021842" y="89281"/>
                  </a:lnTo>
                  <a:close/>
                </a:path>
                <a:path w="1421765" h="346075">
                  <a:moveTo>
                    <a:pt x="1066927" y="44196"/>
                  </a:moveTo>
                  <a:lnTo>
                    <a:pt x="1064958" y="43434"/>
                  </a:lnTo>
                  <a:lnTo>
                    <a:pt x="1035202" y="31877"/>
                  </a:lnTo>
                  <a:lnTo>
                    <a:pt x="1034542" y="31623"/>
                  </a:lnTo>
                  <a:lnTo>
                    <a:pt x="1034542" y="40513"/>
                  </a:lnTo>
                  <a:lnTo>
                    <a:pt x="1021207" y="53848"/>
                  </a:lnTo>
                  <a:lnTo>
                    <a:pt x="1012317" y="31877"/>
                  </a:lnTo>
                  <a:lnTo>
                    <a:pt x="1034542" y="40513"/>
                  </a:lnTo>
                  <a:lnTo>
                    <a:pt x="1034542" y="31623"/>
                  </a:lnTo>
                  <a:lnTo>
                    <a:pt x="1005459" y="20320"/>
                  </a:lnTo>
                  <a:lnTo>
                    <a:pt x="1001014" y="24765"/>
                  </a:lnTo>
                  <a:lnTo>
                    <a:pt x="1025144" y="85979"/>
                  </a:lnTo>
                  <a:lnTo>
                    <a:pt x="1031494" y="79629"/>
                  </a:lnTo>
                  <a:lnTo>
                    <a:pt x="1024255" y="61722"/>
                  </a:lnTo>
                  <a:lnTo>
                    <a:pt x="1032129" y="53848"/>
                  </a:lnTo>
                  <a:lnTo>
                    <a:pt x="1042543" y="43434"/>
                  </a:lnTo>
                  <a:lnTo>
                    <a:pt x="1060577" y="50546"/>
                  </a:lnTo>
                  <a:lnTo>
                    <a:pt x="1066927" y="44196"/>
                  </a:lnTo>
                  <a:close/>
                </a:path>
                <a:path w="1421765" h="346075">
                  <a:moveTo>
                    <a:pt x="1180211" y="295668"/>
                  </a:moveTo>
                  <a:lnTo>
                    <a:pt x="1173353" y="289318"/>
                  </a:lnTo>
                  <a:lnTo>
                    <a:pt x="1172464" y="293116"/>
                  </a:lnTo>
                  <a:lnTo>
                    <a:pt x="1171067" y="296926"/>
                  </a:lnTo>
                  <a:lnTo>
                    <a:pt x="1169416" y="300736"/>
                  </a:lnTo>
                  <a:lnTo>
                    <a:pt x="1167638" y="303276"/>
                  </a:lnTo>
                  <a:lnTo>
                    <a:pt x="1165606" y="307086"/>
                  </a:lnTo>
                  <a:lnTo>
                    <a:pt x="1158240" y="313436"/>
                  </a:lnTo>
                  <a:lnTo>
                    <a:pt x="1152652" y="315976"/>
                  </a:lnTo>
                  <a:lnTo>
                    <a:pt x="1140079" y="315976"/>
                  </a:lnTo>
                  <a:lnTo>
                    <a:pt x="1134618" y="314718"/>
                  </a:lnTo>
                  <a:lnTo>
                    <a:pt x="1125347" y="304558"/>
                  </a:lnTo>
                  <a:lnTo>
                    <a:pt x="1123061" y="299466"/>
                  </a:lnTo>
                  <a:lnTo>
                    <a:pt x="1123315" y="286766"/>
                  </a:lnTo>
                  <a:lnTo>
                    <a:pt x="1125982" y="281686"/>
                  </a:lnTo>
                  <a:lnTo>
                    <a:pt x="1130935" y="276618"/>
                  </a:lnTo>
                  <a:lnTo>
                    <a:pt x="1133094" y="274066"/>
                  </a:lnTo>
                  <a:lnTo>
                    <a:pt x="1135761" y="271526"/>
                  </a:lnTo>
                  <a:lnTo>
                    <a:pt x="1138936" y="270268"/>
                  </a:lnTo>
                  <a:lnTo>
                    <a:pt x="1141984" y="268986"/>
                  </a:lnTo>
                  <a:lnTo>
                    <a:pt x="1145540" y="267716"/>
                  </a:lnTo>
                  <a:lnTo>
                    <a:pt x="1149731" y="266458"/>
                  </a:lnTo>
                  <a:lnTo>
                    <a:pt x="1143127" y="258826"/>
                  </a:lnTo>
                  <a:lnTo>
                    <a:pt x="1139444" y="260108"/>
                  </a:lnTo>
                  <a:lnTo>
                    <a:pt x="1136015" y="262636"/>
                  </a:lnTo>
                  <a:lnTo>
                    <a:pt x="1133094" y="263918"/>
                  </a:lnTo>
                  <a:lnTo>
                    <a:pt x="1130173" y="266458"/>
                  </a:lnTo>
                  <a:lnTo>
                    <a:pt x="1127633" y="267716"/>
                  </a:lnTo>
                  <a:lnTo>
                    <a:pt x="1121791" y="274066"/>
                  </a:lnTo>
                  <a:lnTo>
                    <a:pt x="1119124" y="277876"/>
                  </a:lnTo>
                  <a:lnTo>
                    <a:pt x="1115568" y="285508"/>
                  </a:lnTo>
                  <a:lnTo>
                    <a:pt x="1114679" y="289318"/>
                  </a:lnTo>
                  <a:lnTo>
                    <a:pt x="1114425" y="298208"/>
                  </a:lnTo>
                  <a:lnTo>
                    <a:pt x="1115187" y="302018"/>
                  </a:lnTo>
                  <a:lnTo>
                    <a:pt x="1118235" y="309626"/>
                  </a:lnTo>
                  <a:lnTo>
                    <a:pt x="1120394" y="313436"/>
                  </a:lnTo>
                  <a:lnTo>
                    <a:pt x="1123315" y="315976"/>
                  </a:lnTo>
                  <a:lnTo>
                    <a:pt x="1126998" y="319786"/>
                  </a:lnTo>
                  <a:lnTo>
                    <a:pt x="1131443" y="322326"/>
                  </a:lnTo>
                  <a:lnTo>
                    <a:pt x="1141476" y="324866"/>
                  </a:lnTo>
                  <a:lnTo>
                    <a:pt x="1151763" y="324866"/>
                  </a:lnTo>
                  <a:lnTo>
                    <a:pt x="1155065" y="323608"/>
                  </a:lnTo>
                  <a:lnTo>
                    <a:pt x="1158113" y="322326"/>
                  </a:lnTo>
                  <a:lnTo>
                    <a:pt x="1160907" y="321068"/>
                  </a:lnTo>
                  <a:lnTo>
                    <a:pt x="1163828" y="319786"/>
                  </a:lnTo>
                  <a:lnTo>
                    <a:pt x="1167625" y="315976"/>
                  </a:lnTo>
                  <a:lnTo>
                    <a:pt x="1171448" y="312166"/>
                  </a:lnTo>
                  <a:lnTo>
                    <a:pt x="1173607" y="309626"/>
                  </a:lnTo>
                  <a:lnTo>
                    <a:pt x="1175512" y="305816"/>
                  </a:lnTo>
                  <a:lnTo>
                    <a:pt x="1177417" y="303276"/>
                  </a:lnTo>
                  <a:lnTo>
                    <a:pt x="1179068" y="299466"/>
                  </a:lnTo>
                  <a:lnTo>
                    <a:pt x="1180211" y="295668"/>
                  </a:lnTo>
                  <a:close/>
                </a:path>
                <a:path w="1421765" h="346075">
                  <a:moveTo>
                    <a:pt x="1218438" y="251218"/>
                  </a:moveTo>
                  <a:lnTo>
                    <a:pt x="1216279" y="244868"/>
                  </a:lnTo>
                  <a:lnTo>
                    <a:pt x="1211453" y="239776"/>
                  </a:lnTo>
                  <a:lnTo>
                    <a:pt x="1184021" y="213118"/>
                  </a:lnTo>
                  <a:lnTo>
                    <a:pt x="1177925" y="219468"/>
                  </a:lnTo>
                  <a:lnTo>
                    <a:pt x="1205230" y="246126"/>
                  </a:lnTo>
                  <a:lnTo>
                    <a:pt x="1208278" y="249936"/>
                  </a:lnTo>
                  <a:lnTo>
                    <a:pt x="1209675" y="252476"/>
                  </a:lnTo>
                  <a:lnTo>
                    <a:pt x="1209421" y="257568"/>
                  </a:lnTo>
                  <a:lnTo>
                    <a:pt x="1209040" y="261366"/>
                  </a:lnTo>
                  <a:lnTo>
                    <a:pt x="1207008" y="265176"/>
                  </a:lnTo>
                  <a:lnTo>
                    <a:pt x="1201166" y="271526"/>
                  </a:lnTo>
                  <a:lnTo>
                    <a:pt x="1196340" y="274066"/>
                  </a:lnTo>
                  <a:lnTo>
                    <a:pt x="1193800" y="275336"/>
                  </a:lnTo>
                  <a:lnTo>
                    <a:pt x="1186942" y="275336"/>
                  </a:lnTo>
                  <a:lnTo>
                    <a:pt x="1185545" y="274066"/>
                  </a:lnTo>
                  <a:lnTo>
                    <a:pt x="1184021" y="272808"/>
                  </a:lnTo>
                  <a:lnTo>
                    <a:pt x="1182624" y="272808"/>
                  </a:lnTo>
                  <a:lnTo>
                    <a:pt x="1180592" y="270268"/>
                  </a:lnTo>
                  <a:lnTo>
                    <a:pt x="1153287" y="243586"/>
                  </a:lnTo>
                  <a:lnTo>
                    <a:pt x="1147191" y="249936"/>
                  </a:lnTo>
                  <a:lnTo>
                    <a:pt x="1175385" y="277876"/>
                  </a:lnTo>
                  <a:lnTo>
                    <a:pt x="1178052" y="280416"/>
                  </a:lnTo>
                  <a:lnTo>
                    <a:pt x="1180211" y="281686"/>
                  </a:lnTo>
                  <a:lnTo>
                    <a:pt x="1182243" y="282968"/>
                  </a:lnTo>
                  <a:lnTo>
                    <a:pt x="1186942" y="282968"/>
                  </a:lnTo>
                  <a:lnTo>
                    <a:pt x="1191006" y="284226"/>
                  </a:lnTo>
                  <a:lnTo>
                    <a:pt x="1198626" y="281686"/>
                  </a:lnTo>
                  <a:lnTo>
                    <a:pt x="1202309" y="280416"/>
                  </a:lnTo>
                  <a:lnTo>
                    <a:pt x="1205865" y="277876"/>
                  </a:lnTo>
                  <a:lnTo>
                    <a:pt x="1208328" y="275336"/>
                  </a:lnTo>
                  <a:lnTo>
                    <a:pt x="1214501" y="268986"/>
                  </a:lnTo>
                  <a:lnTo>
                    <a:pt x="1217549" y="263918"/>
                  </a:lnTo>
                  <a:lnTo>
                    <a:pt x="1217930" y="257568"/>
                  </a:lnTo>
                  <a:lnTo>
                    <a:pt x="1218438" y="251218"/>
                  </a:lnTo>
                  <a:close/>
                </a:path>
                <a:path w="1421765" h="346075">
                  <a:moveTo>
                    <a:pt x="1386459" y="96266"/>
                  </a:moveTo>
                  <a:lnTo>
                    <a:pt x="1383220" y="94996"/>
                  </a:lnTo>
                  <a:lnTo>
                    <a:pt x="1354201" y="83591"/>
                  </a:lnTo>
                  <a:lnTo>
                    <a:pt x="1354201" y="92456"/>
                  </a:lnTo>
                  <a:lnTo>
                    <a:pt x="1340866" y="105156"/>
                  </a:lnTo>
                  <a:lnTo>
                    <a:pt x="1331976" y="83566"/>
                  </a:lnTo>
                  <a:lnTo>
                    <a:pt x="1354201" y="92456"/>
                  </a:lnTo>
                  <a:lnTo>
                    <a:pt x="1354201" y="83591"/>
                  </a:lnTo>
                  <a:lnTo>
                    <a:pt x="1325118" y="72136"/>
                  </a:lnTo>
                  <a:lnTo>
                    <a:pt x="1320673" y="75946"/>
                  </a:lnTo>
                  <a:lnTo>
                    <a:pt x="1344409" y="135940"/>
                  </a:lnTo>
                  <a:lnTo>
                    <a:pt x="1340104" y="131838"/>
                  </a:lnTo>
                  <a:lnTo>
                    <a:pt x="1312545" y="159766"/>
                  </a:lnTo>
                  <a:lnTo>
                    <a:pt x="1305547" y="110236"/>
                  </a:lnTo>
                  <a:lnTo>
                    <a:pt x="1303401" y="94996"/>
                  </a:lnTo>
                  <a:lnTo>
                    <a:pt x="1302639" y="93738"/>
                  </a:lnTo>
                  <a:lnTo>
                    <a:pt x="1266063" y="130556"/>
                  </a:lnTo>
                  <a:lnTo>
                    <a:pt x="1271397" y="135636"/>
                  </a:lnTo>
                  <a:lnTo>
                    <a:pt x="1297559" y="110236"/>
                  </a:lnTo>
                  <a:lnTo>
                    <a:pt x="1306626" y="174536"/>
                  </a:lnTo>
                  <a:lnTo>
                    <a:pt x="1304607" y="173736"/>
                  </a:lnTo>
                  <a:lnTo>
                    <a:pt x="1275486" y="162318"/>
                  </a:lnTo>
                  <a:lnTo>
                    <a:pt x="1275461" y="171208"/>
                  </a:lnTo>
                  <a:lnTo>
                    <a:pt x="1262126" y="183908"/>
                  </a:lnTo>
                  <a:lnTo>
                    <a:pt x="1253363" y="162318"/>
                  </a:lnTo>
                  <a:lnTo>
                    <a:pt x="1275461" y="171208"/>
                  </a:lnTo>
                  <a:lnTo>
                    <a:pt x="1275461" y="162318"/>
                  </a:lnTo>
                  <a:lnTo>
                    <a:pt x="1246378" y="150876"/>
                  </a:lnTo>
                  <a:lnTo>
                    <a:pt x="1241933" y="154686"/>
                  </a:lnTo>
                  <a:lnTo>
                    <a:pt x="1264767" y="212090"/>
                  </a:lnTo>
                  <a:lnTo>
                    <a:pt x="1246492" y="208026"/>
                  </a:lnTo>
                  <a:lnTo>
                    <a:pt x="1240790" y="206768"/>
                  </a:lnTo>
                  <a:lnTo>
                    <a:pt x="1235202" y="206768"/>
                  </a:lnTo>
                  <a:lnTo>
                    <a:pt x="1234059" y="208026"/>
                  </a:lnTo>
                  <a:lnTo>
                    <a:pt x="1235964" y="204216"/>
                  </a:lnTo>
                  <a:lnTo>
                    <a:pt x="1236726" y="200418"/>
                  </a:lnTo>
                  <a:lnTo>
                    <a:pt x="1236345" y="197866"/>
                  </a:lnTo>
                  <a:lnTo>
                    <a:pt x="1235837" y="194068"/>
                  </a:lnTo>
                  <a:lnTo>
                    <a:pt x="1234313" y="191516"/>
                  </a:lnTo>
                  <a:lnTo>
                    <a:pt x="1231519" y="188976"/>
                  </a:lnTo>
                  <a:lnTo>
                    <a:pt x="1228471" y="185928"/>
                  </a:lnTo>
                  <a:lnTo>
                    <a:pt x="1228471" y="200418"/>
                  </a:lnTo>
                  <a:lnTo>
                    <a:pt x="1228217" y="202958"/>
                  </a:lnTo>
                  <a:lnTo>
                    <a:pt x="1227836" y="205486"/>
                  </a:lnTo>
                  <a:lnTo>
                    <a:pt x="1226312" y="208026"/>
                  </a:lnTo>
                  <a:lnTo>
                    <a:pt x="1218438" y="215658"/>
                  </a:lnTo>
                  <a:lnTo>
                    <a:pt x="1205103" y="201676"/>
                  </a:lnTo>
                  <a:lnTo>
                    <a:pt x="1213104" y="194068"/>
                  </a:lnTo>
                  <a:lnTo>
                    <a:pt x="1215898" y="192786"/>
                  </a:lnTo>
                  <a:lnTo>
                    <a:pt x="1218184" y="192786"/>
                  </a:lnTo>
                  <a:lnTo>
                    <a:pt x="1220597" y="191516"/>
                  </a:lnTo>
                  <a:lnTo>
                    <a:pt x="1223010" y="192786"/>
                  </a:lnTo>
                  <a:lnTo>
                    <a:pt x="1227582" y="197866"/>
                  </a:lnTo>
                  <a:lnTo>
                    <a:pt x="1228471" y="200418"/>
                  </a:lnTo>
                  <a:lnTo>
                    <a:pt x="1228471" y="185928"/>
                  </a:lnTo>
                  <a:lnTo>
                    <a:pt x="1227709" y="185166"/>
                  </a:lnTo>
                  <a:lnTo>
                    <a:pt x="1223645" y="183908"/>
                  </a:lnTo>
                  <a:lnTo>
                    <a:pt x="1214882" y="183908"/>
                  </a:lnTo>
                  <a:lnTo>
                    <a:pt x="1210564" y="186436"/>
                  </a:lnTo>
                  <a:lnTo>
                    <a:pt x="1206246" y="190258"/>
                  </a:lnTo>
                  <a:lnTo>
                    <a:pt x="1193800" y="202958"/>
                  </a:lnTo>
                  <a:lnTo>
                    <a:pt x="1236472" y="246126"/>
                  </a:lnTo>
                  <a:lnTo>
                    <a:pt x="1242568" y="239776"/>
                  </a:lnTo>
                  <a:lnTo>
                    <a:pt x="1223518" y="220726"/>
                  </a:lnTo>
                  <a:lnTo>
                    <a:pt x="1227201" y="216916"/>
                  </a:lnTo>
                  <a:lnTo>
                    <a:pt x="1229360" y="215658"/>
                  </a:lnTo>
                  <a:lnTo>
                    <a:pt x="1233932" y="214376"/>
                  </a:lnTo>
                  <a:lnTo>
                    <a:pt x="1237869" y="215658"/>
                  </a:lnTo>
                  <a:lnTo>
                    <a:pt x="1261872" y="220726"/>
                  </a:lnTo>
                  <a:lnTo>
                    <a:pt x="1266863" y="215658"/>
                  </a:lnTo>
                  <a:lnTo>
                    <a:pt x="1269365" y="213118"/>
                  </a:lnTo>
                  <a:lnTo>
                    <a:pt x="1268793" y="212991"/>
                  </a:lnTo>
                  <a:lnTo>
                    <a:pt x="1272413" y="209308"/>
                  </a:lnTo>
                  <a:lnTo>
                    <a:pt x="1265301" y="191516"/>
                  </a:lnTo>
                  <a:lnTo>
                    <a:pt x="1273073" y="183908"/>
                  </a:lnTo>
                  <a:lnTo>
                    <a:pt x="1283462" y="173736"/>
                  </a:lnTo>
                  <a:lnTo>
                    <a:pt x="1301496" y="181368"/>
                  </a:lnTo>
                  <a:lnTo>
                    <a:pt x="1307846" y="175018"/>
                  </a:lnTo>
                  <a:lnTo>
                    <a:pt x="1307020" y="174688"/>
                  </a:lnTo>
                  <a:lnTo>
                    <a:pt x="1322197" y="159766"/>
                  </a:lnTo>
                  <a:lnTo>
                    <a:pt x="1345438" y="136906"/>
                  </a:lnTo>
                  <a:lnTo>
                    <a:pt x="1345107" y="136601"/>
                  </a:lnTo>
                  <a:lnTo>
                    <a:pt x="1351026" y="130556"/>
                  </a:lnTo>
                  <a:lnTo>
                    <a:pt x="1343914" y="112788"/>
                  </a:lnTo>
                  <a:lnTo>
                    <a:pt x="1351686" y="105156"/>
                  </a:lnTo>
                  <a:lnTo>
                    <a:pt x="1362075" y="94996"/>
                  </a:lnTo>
                  <a:lnTo>
                    <a:pt x="1380236" y="102616"/>
                  </a:lnTo>
                  <a:lnTo>
                    <a:pt x="1386459" y="96266"/>
                  </a:lnTo>
                  <a:close/>
                </a:path>
                <a:path w="1421765" h="346075">
                  <a:moveTo>
                    <a:pt x="1421638" y="45466"/>
                  </a:moveTo>
                  <a:lnTo>
                    <a:pt x="1421003" y="41656"/>
                  </a:lnTo>
                  <a:lnTo>
                    <a:pt x="1417955" y="34036"/>
                  </a:lnTo>
                  <a:lnTo>
                    <a:pt x="1415669" y="30238"/>
                  </a:lnTo>
                  <a:lnTo>
                    <a:pt x="1412875" y="27266"/>
                  </a:lnTo>
                  <a:lnTo>
                    <a:pt x="1412875" y="46736"/>
                  </a:lnTo>
                  <a:lnTo>
                    <a:pt x="1412875" y="53086"/>
                  </a:lnTo>
                  <a:lnTo>
                    <a:pt x="1412240" y="55638"/>
                  </a:lnTo>
                  <a:lnTo>
                    <a:pt x="1409954" y="61988"/>
                  </a:lnTo>
                  <a:lnTo>
                    <a:pt x="1408303" y="64516"/>
                  </a:lnTo>
                  <a:lnTo>
                    <a:pt x="1406017" y="65786"/>
                  </a:lnTo>
                  <a:lnTo>
                    <a:pt x="1403858" y="68338"/>
                  </a:lnTo>
                  <a:lnTo>
                    <a:pt x="1401318" y="69596"/>
                  </a:lnTo>
                  <a:lnTo>
                    <a:pt x="1395730" y="72136"/>
                  </a:lnTo>
                  <a:lnTo>
                    <a:pt x="1392809" y="73406"/>
                  </a:lnTo>
                  <a:lnTo>
                    <a:pt x="1386713" y="73406"/>
                  </a:lnTo>
                  <a:lnTo>
                    <a:pt x="1383792" y="72136"/>
                  </a:lnTo>
                  <a:lnTo>
                    <a:pt x="1378204" y="69596"/>
                  </a:lnTo>
                  <a:lnTo>
                    <a:pt x="1375664" y="68338"/>
                  </a:lnTo>
                  <a:lnTo>
                    <a:pt x="1373505" y="65786"/>
                  </a:lnTo>
                  <a:lnTo>
                    <a:pt x="1371346" y="64516"/>
                  </a:lnTo>
                  <a:lnTo>
                    <a:pt x="1369695" y="61988"/>
                  </a:lnTo>
                  <a:lnTo>
                    <a:pt x="1368425" y="58166"/>
                  </a:lnTo>
                  <a:lnTo>
                    <a:pt x="1367282" y="55638"/>
                  </a:lnTo>
                  <a:lnTo>
                    <a:pt x="1366774" y="53086"/>
                  </a:lnTo>
                  <a:lnTo>
                    <a:pt x="1366774" y="46736"/>
                  </a:lnTo>
                  <a:lnTo>
                    <a:pt x="1367409" y="44196"/>
                  </a:lnTo>
                  <a:lnTo>
                    <a:pt x="1369695" y="37846"/>
                  </a:lnTo>
                  <a:lnTo>
                    <a:pt x="1371346" y="35306"/>
                  </a:lnTo>
                  <a:lnTo>
                    <a:pt x="1373505" y="34036"/>
                  </a:lnTo>
                  <a:lnTo>
                    <a:pt x="1375664" y="31496"/>
                  </a:lnTo>
                  <a:lnTo>
                    <a:pt x="1378077" y="30238"/>
                  </a:lnTo>
                  <a:lnTo>
                    <a:pt x="1380998" y="28956"/>
                  </a:lnTo>
                  <a:lnTo>
                    <a:pt x="1383792" y="27686"/>
                  </a:lnTo>
                  <a:lnTo>
                    <a:pt x="1386713" y="26416"/>
                  </a:lnTo>
                  <a:lnTo>
                    <a:pt x="1392936" y="26416"/>
                  </a:lnTo>
                  <a:lnTo>
                    <a:pt x="1395984" y="27686"/>
                  </a:lnTo>
                  <a:lnTo>
                    <a:pt x="1398651" y="28956"/>
                  </a:lnTo>
                  <a:lnTo>
                    <a:pt x="1401445" y="30238"/>
                  </a:lnTo>
                  <a:lnTo>
                    <a:pt x="1403985" y="31496"/>
                  </a:lnTo>
                  <a:lnTo>
                    <a:pt x="1408303" y="35306"/>
                  </a:lnTo>
                  <a:lnTo>
                    <a:pt x="1409954" y="37846"/>
                  </a:lnTo>
                  <a:lnTo>
                    <a:pt x="1411097" y="41656"/>
                  </a:lnTo>
                  <a:lnTo>
                    <a:pt x="1412240" y="44196"/>
                  </a:lnTo>
                  <a:lnTo>
                    <a:pt x="1412875" y="46736"/>
                  </a:lnTo>
                  <a:lnTo>
                    <a:pt x="1412875" y="27266"/>
                  </a:lnTo>
                  <a:lnTo>
                    <a:pt x="1412087" y="26416"/>
                  </a:lnTo>
                  <a:lnTo>
                    <a:pt x="1409700" y="23888"/>
                  </a:lnTo>
                  <a:lnTo>
                    <a:pt x="1406271" y="21336"/>
                  </a:lnTo>
                  <a:lnTo>
                    <a:pt x="1402461" y="20066"/>
                  </a:lnTo>
                  <a:lnTo>
                    <a:pt x="1398778" y="18796"/>
                  </a:lnTo>
                  <a:lnTo>
                    <a:pt x="1394714" y="17538"/>
                  </a:lnTo>
                  <a:lnTo>
                    <a:pt x="1386078" y="17538"/>
                  </a:lnTo>
                  <a:lnTo>
                    <a:pt x="1358138" y="45466"/>
                  </a:lnTo>
                  <a:lnTo>
                    <a:pt x="1358011" y="54356"/>
                  </a:lnTo>
                  <a:lnTo>
                    <a:pt x="1358773" y="58166"/>
                  </a:lnTo>
                  <a:lnTo>
                    <a:pt x="1361821" y="65786"/>
                  </a:lnTo>
                  <a:lnTo>
                    <a:pt x="1363980" y="69596"/>
                  </a:lnTo>
                  <a:lnTo>
                    <a:pt x="1366774" y="72136"/>
                  </a:lnTo>
                  <a:lnTo>
                    <a:pt x="1369822" y="75946"/>
                  </a:lnTo>
                  <a:lnTo>
                    <a:pt x="1373251" y="77216"/>
                  </a:lnTo>
                  <a:lnTo>
                    <a:pt x="1377061" y="79756"/>
                  </a:lnTo>
                  <a:lnTo>
                    <a:pt x="1380998" y="81038"/>
                  </a:lnTo>
                  <a:lnTo>
                    <a:pt x="1397508" y="81038"/>
                  </a:lnTo>
                  <a:lnTo>
                    <a:pt x="1401445" y="78486"/>
                  </a:lnTo>
                  <a:lnTo>
                    <a:pt x="1405382" y="77216"/>
                  </a:lnTo>
                  <a:lnTo>
                    <a:pt x="1408811" y="74688"/>
                  </a:lnTo>
                  <a:lnTo>
                    <a:pt x="1410030" y="73406"/>
                  </a:lnTo>
                  <a:lnTo>
                    <a:pt x="1417320" y="65786"/>
                  </a:lnTo>
                  <a:lnTo>
                    <a:pt x="1420622" y="58166"/>
                  </a:lnTo>
                  <a:lnTo>
                    <a:pt x="1421511" y="53086"/>
                  </a:lnTo>
                  <a:lnTo>
                    <a:pt x="1421638" y="45466"/>
                  </a:lnTo>
                  <a:close/>
                </a:path>
              </a:pathLst>
            </a:custGeom>
            <a:solidFill>
              <a:srgbClr val="000000"/>
            </a:solidFill>
          </p:spPr>
          <p:txBody>
            <a:bodyPr wrap="square" lIns="0" tIns="0" rIns="0" bIns="0" rtlCol="0"/>
            <a:lstStyle/>
            <a:p>
              <a:endParaRPr/>
            </a:p>
          </p:txBody>
        </p:sp>
        <p:pic>
          <p:nvPicPr>
            <p:cNvPr id="50" name="object 50"/>
            <p:cNvPicPr/>
            <p:nvPr/>
          </p:nvPicPr>
          <p:blipFill>
            <a:blip r:embed="rId6" cstate="print"/>
            <a:stretch>
              <a:fillRect/>
            </a:stretch>
          </p:blipFill>
          <p:spPr>
            <a:xfrm>
              <a:off x="7300849" y="5018532"/>
              <a:ext cx="966089" cy="576643"/>
            </a:xfrm>
            <a:prstGeom prst="rect">
              <a:avLst/>
            </a:prstGeom>
          </p:spPr>
        </p:pic>
        <p:pic>
          <p:nvPicPr>
            <p:cNvPr id="51" name="object 51"/>
            <p:cNvPicPr/>
            <p:nvPr/>
          </p:nvPicPr>
          <p:blipFill>
            <a:blip r:embed="rId7" cstate="print"/>
            <a:stretch>
              <a:fillRect/>
            </a:stretch>
          </p:blipFill>
          <p:spPr>
            <a:xfrm>
              <a:off x="3605783" y="3892295"/>
              <a:ext cx="359663" cy="359663"/>
            </a:xfrm>
            <a:prstGeom prst="rect">
              <a:avLst/>
            </a:prstGeom>
          </p:spPr>
        </p:pic>
        <p:pic>
          <p:nvPicPr>
            <p:cNvPr id="52" name="object 52"/>
            <p:cNvPicPr/>
            <p:nvPr/>
          </p:nvPicPr>
          <p:blipFill>
            <a:blip r:embed="rId8" cstate="print"/>
            <a:stretch>
              <a:fillRect/>
            </a:stretch>
          </p:blipFill>
          <p:spPr>
            <a:xfrm>
              <a:off x="2138171" y="2511552"/>
              <a:ext cx="359663" cy="361188"/>
            </a:xfrm>
            <a:prstGeom prst="rect">
              <a:avLst/>
            </a:prstGeom>
          </p:spPr>
        </p:pic>
        <p:pic>
          <p:nvPicPr>
            <p:cNvPr id="53" name="object 53"/>
            <p:cNvPicPr/>
            <p:nvPr/>
          </p:nvPicPr>
          <p:blipFill>
            <a:blip r:embed="rId9" cstate="print"/>
            <a:stretch>
              <a:fillRect/>
            </a:stretch>
          </p:blipFill>
          <p:spPr>
            <a:xfrm>
              <a:off x="4367783" y="4145279"/>
              <a:ext cx="719327" cy="361188"/>
            </a:xfrm>
            <a:prstGeom prst="rect">
              <a:avLst/>
            </a:prstGeom>
          </p:spPr>
        </p:pic>
        <p:pic>
          <p:nvPicPr>
            <p:cNvPr id="54" name="object 54"/>
            <p:cNvPicPr/>
            <p:nvPr/>
          </p:nvPicPr>
          <p:blipFill>
            <a:blip r:embed="rId10" cstate="print"/>
            <a:stretch>
              <a:fillRect/>
            </a:stretch>
          </p:blipFill>
          <p:spPr>
            <a:xfrm>
              <a:off x="2868168" y="3361944"/>
              <a:ext cx="359663" cy="359664"/>
            </a:xfrm>
            <a:prstGeom prst="rect">
              <a:avLst/>
            </a:prstGeom>
          </p:spPr>
        </p:pic>
        <p:pic>
          <p:nvPicPr>
            <p:cNvPr id="55" name="object 55"/>
            <p:cNvPicPr/>
            <p:nvPr/>
          </p:nvPicPr>
          <p:blipFill>
            <a:blip r:embed="rId11" cstate="print"/>
            <a:stretch>
              <a:fillRect/>
            </a:stretch>
          </p:blipFill>
          <p:spPr>
            <a:xfrm>
              <a:off x="6947915" y="4367783"/>
              <a:ext cx="359664" cy="359663"/>
            </a:xfrm>
            <a:prstGeom prst="rect">
              <a:avLst/>
            </a:prstGeom>
          </p:spPr>
        </p:pic>
        <p:pic>
          <p:nvPicPr>
            <p:cNvPr id="56" name="object 56"/>
            <p:cNvPicPr/>
            <p:nvPr/>
          </p:nvPicPr>
          <p:blipFill>
            <a:blip r:embed="rId12" cstate="print"/>
            <a:stretch>
              <a:fillRect/>
            </a:stretch>
          </p:blipFill>
          <p:spPr>
            <a:xfrm>
              <a:off x="5830824" y="4248911"/>
              <a:ext cx="361188" cy="359663"/>
            </a:xfrm>
            <a:prstGeom prst="rect">
              <a:avLst/>
            </a:prstGeom>
          </p:spPr>
        </p:pic>
        <p:pic>
          <p:nvPicPr>
            <p:cNvPr id="57" name="object 57"/>
            <p:cNvPicPr/>
            <p:nvPr/>
          </p:nvPicPr>
          <p:blipFill>
            <a:blip r:embed="rId13" cstate="print"/>
            <a:stretch>
              <a:fillRect/>
            </a:stretch>
          </p:blipFill>
          <p:spPr>
            <a:xfrm>
              <a:off x="6196583" y="4325111"/>
              <a:ext cx="359663" cy="359663"/>
            </a:xfrm>
            <a:prstGeom prst="rect">
              <a:avLst/>
            </a:prstGeom>
          </p:spPr>
        </p:pic>
        <p:pic>
          <p:nvPicPr>
            <p:cNvPr id="58" name="object 58"/>
            <p:cNvPicPr/>
            <p:nvPr/>
          </p:nvPicPr>
          <p:blipFill>
            <a:blip r:embed="rId14" cstate="print"/>
            <a:stretch>
              <a:fillRect/>
            </a:stretch>
          </p:blipFill>
          <p:spPr>
            <a:xfrm>
              <a:off x="7310627" y="4390644"/>
              <a:ext cx="359664" cy="359663"/>
            </a:xfrm>
            <a:prstGeom prst="rect">
              <a:avLst/>
            </a:prstGeom>
          </p:spPr>
        </p:pic>
        <p:pic>
          <p:nvPicPr>
            <p:cNvPr id="59" name="object 59"/>
            <p:cNvPicPr/>
            <p:nvPr/>
          </p:nvPicPr>
          <p:blipFill>
            <a:blip r:embed="rId15" cstate="print"/>
            <a:stretch>
              <a:fillRect/>
            </a:stretch>
          </p:blipFill>
          <p:spPr>
            <a:xfrm>
              <a:off x="5460491" y="4241292"/>
              <a:ext cx="359663" cy="359663"/>
            </a:xfrm>
            <a:prstGeom prst="rect">
              <a:avLst/>
            </a:prstGeom>
          </p:spPr>
        </p:pic>
        <p:pic>
          <p:nvPicPr>
            <p:cNvPr id="60" name="object 60"/>
            <p:cNvPicPr/>
            <p:nvPr/>
          </p:nvPicPr>
          <p:blipFill>
            <a:blip r:embed="rId16" cstate="print"/>
            <a:stretch>
              <a:fillRect/>
            </a:stretch>
          </p:blipFill>
          <p:spPr>
            <a:xfrm>
              <a:off x="3985259" y="4098036"/>
              <a:ext cx="359663" cy="359663"/>
            </a:xfrm>
            <a:prstGeom prst="rect">
              <a:avLst/>
            </a:prstGeom>
          </p:spPr>
        </p:pic>
        <p:pic>
          <p:nvPicPr>
            <p:cNvPr id="61" name="object 61"/>
            <p:cNvPicPr/>
            <p:nvPr/>
          </p:nvPicPr>
          <p:blipFill>
            <a:blip r:embed="rId17" cstate="print"/>
            <a:stretch>
              <a:fillRect/>
            </a:stretch>
          </p:blipFill>
          <p:spPr>
            <a:xfrm>
              <a:off x="1770887" y="2383536"/>
              <a:ext cx="359663" cy="359663"/>
            </a:xfrm>
            <a:prstGeom prst="rect">
              <a:avLst/>
            </a:prstGeom>
          </p:spPr>
        </p:pic>
        <p:pic>
          <p:nvPicPr>
            <p:cNvPr id="62" name="object 62"/>
            <p:cNvPicPr/>
            <p:nvPr/>
          </p:nvPicPr>
          <p:blipFill>
            <a:blip r:embed="rId18" cstate="print"/>
            <a:stretch>
              <a:fillRect/>
            </a:stretch>
          </p:blipFill>
          <p:spPr>
            <a:xfrm>
              <a:off x="6562344" y="4341876"/>
              <a:ext cx="361188" cy="359663"/>
            </a:xfrm>
            <a:prstGeom prst="rect">
              <a:avLst/>
            </a:prstGeom>
          </p:spPr>
        </p:pic>
        <p:pic>
          <p:nvPicPr>
            <p:cNvPr id="63" name="object 63"/>
            <p:cNvPicPr/>
            <p:nvPr/>
          </p:nvPicPr>
          <p:blipFill>
            <a:blip r:embed="rId19" cstate="print"/>
            <a:stretch>
              <a:fillRect/>
            </a:stretch>
          </p:blipFill>
          <p:spPr>
            <a:xfrm>
              <a:off x="1022603" y="2257044"/>
              <a:ext cx="361188" cy="359663"/>
            </a:xfrm>
            <a:prstGeom prst="rect">
              <a:avLst/>
            </a:prstGeom>
          </p:spPr>
        </p:pic>
        <p:pic>
          <p:nvPicPr>
            <p:cNvPr id="64" name="object 64"/>
            <p:cNvPicPr/>
            <p:nvPr/>
          </p:nvPicPr>
          <p:blipFill>
            <a:blip r:embed="rId20" cstate="print"/>
            <a:stretch>
              <a:fillRect/>
            </a:stretch>
          </p:blipFill>
          <p:spPr>
            <a:xfrm>
              <a:off x="5085588" y="4187951"/>
              <a:ext cx="359663" cy="359663"/>
            </a:xfrm>
            <a:prstGeom prst="rect">
              <a:avLst/>
            </a:prstGeom>
          </p:spPr>
        </p:pic>
        <p:pic>
          <p:nvPicPr>
            <p:cNvPr id="65" name="object 65"/>
            <p:cNvPicPr/>
            <p:nvPr/>
          </p:nvPicPr>
          <p:blipFill>
            <a:blip r:embed="rId21" cstate="print"/>
            <a:stretch>
              <a:fillRect/>
            </a:stretch>
          </p:blipFill>
          <p:spPr>
            <a:xfrm>
              <a:off x="7680960" y="4430267"/>
              <a:ext cx="359664" cy="359663"/>
            </a:xfrm>
            <a:prstGeom prst="rect">
              <a:avLst/>
            </a:prstGeom>
          </p:spPr>
        </p:pic>
        <p:pic>
          <p:nvPicPr>
            <p:cNvPr id="66" name="object 66"/>
            <p:cNvPicPr/>
            <p:nvPr/>
          </p:nvPicPr>
          <p:blipFill>
            <a:blip r:embed="rId22" cstate="print"/>
            <a:stretch>
              <a:fillRect/>
            </a:stretch>
          </p:blipFill>
          <p:spPr>
            <a:xfrm>
              <a:off x="1400555" y="2257044"/>
              <a:ext cx="359663" cy="359663"/>
            </a:xfrm>
            <a:prstGeom prst="rect">
              <a:avLst/>
            </a:prstGeom>
          </p:spPr>
        </p:pic>
        <p:pic>
          <p:nvPicPr>
            <p:cNvPr id="67" name="object 67"/>
            <p:cNvPicPr/>
            <p:nvPr/>
          </p:nvPicPr>
          <p:blipFill>
            <a:blip r:embed="rId23" cstate="print"/>
            <a:stretch>
              <a:fillRect/>
            </a:stretch>
          </p:blipFill>
          <p:spPr>
            <a:xfrm>
              <a:off x="2496311" y="3354324"/>
              <a:ext cx="359663" cy="359663"/>
            </a:xfrm>
            <a:prstGeom prst="rect">
              <a:avLst/>
            </a:prstGeom>
          </p:spPr>
        </p:pic>
        <p:pic>
          <p:nvPicPr>
            <p:cNvPr id="68" name="object 68"/>
            <p:cNvPicPr/>
            <p:nvPr/>
          </p:nvPicPr>
          <p:blipFill>
            <a:blip r:embed="rId24" cstate="print"/>
            <a:stretch>
              <a:fillRect/>
            </a:stretch>
          </p:blipFill>
          <p:spPr>
            <a:xfrm>
              <a:off x="3233927" y="3637788"/>
              <a:ext cx="359663" cy="359663"/>
            </a:xfrm>
            <a:prstGeom prst="rect">
              <a:avLst/>
            </a:prstGeom>
          </p:spPr>
        </p:pic>
      </p:grpSp>
      <p:sp>
        <p:nvSpPr>
          <p:cNvPr id="69" name="object 69"/>
          <p:cNvSpPr txBox="1"/>
          <p:nvPr/>
        </p:nvSpPr>
        <p:spPr>
          <a:xfrm>
            <a:off x="157563" y="4940885"/>
            <a:ext cx="769441" cy="2192655"/>
          </a:xfrm>
          <a:prstGeom prst="rect">
            <a:avLst/>
          </a:prstGeom>
        </p:spPr>
        <p:txBody>
          <a:bodyPr vert="vert270" wrap="square" lIns="0" tIns="9071" rIns="0" bIns="0" rtlCol="0">
            <a:spAutoFit/>
          </a:bodyPr>
          <a:lstStyle/>
          <a:p>
            <a:pPr marL="22678">
              <a:spcBef>
                <a:spcPts val="71"/>
              </a:spcBef>
            </a:pPr>
            <a:r>
              <a:rPr sz="2500" dirty="0">
                <a:latin typeface="Trebuchet MS"/>
                <a:cs typeface="Trebuchet MS"/>
              </a:rPr>
              <a:t>En</a:t>
            </a:r>
            <a:r>
              <a:rPr sz="2500" spc="-143" dirty="0">
                <a:latin typeface="Trebuchet MS"/>
                <a:cs typeface="Trebuchet MS"/>
              </a:rPr>
              <a:t> </a:t>
            </a:r>
            <a:r>
              <a:rPr sz="2500" dirty="0">
                <a:latin typeface="Trebuchet MS"/>
                <a:cs typeface="Trebuchet MS"/>
              </a:rPr>
              <a:t>mil</a:t>
            </a:r>
            <a:r>
              <a:rPr sz="2500" spc="9" dirty="0">
                <a:latin typeface="Trebuchet MS"/>
                <a:cs typeface="Trebuchet MS"/>
              </a:rPr>
              <a:t>l</a:t>
            </a:r>
            <a:r>
              <a:rPr sz="2500" dirty="0">
                <a:latin typeface="Trebuchet MS"/>
                <a:cs typeface="Trebuchet MS"/>
              </a:rPr>
              <a:t>o</a:t>
            </a:r>
            <a:r>
              <a:rPr sz="2500" spc="-9" dirty="0">
                <a:latin typeface="Trebuchet MS"/>
                <a:cs typeface="Trebuchet MS"/>
              </a:rPr>
              <a:t>n</a:t>
            </a:r>
            <a:r>
              <a:rPr sz="2500" dirty="0">
                <a:latin typeface="Trebuchet MS"/>
                <a:cs typeface="Trebuchet MS"/>
              </a:rPr>
              <a:t>es</a:t>
            </a:r>
            <a:r>
              <a:rPr sz="2500" spc="-134" dirty="0">
                <a:latin typeface="Trebuchet MS"/>
                <a:cs typeface="Trebuchet MS"/>
              </a:rPr>
              <a:t> </a:t>
            </a:r>
            <a:r>
              <a:rPr sz="2500" spc="-18" dirty="0">
                <a:latin typeface="Trebuchet MS"/>
                <a:cs typeface="Trebuchet MS"/>
              </a:rPr>
              <a:t>d</a:t>
            </a:r>
            <a:r>
              <a:rPr sz="2500" dirty="0">
                <a:latin typeface="Trebuchet MS"/>
                <a:cs typeface="Trebuchet MS"/>
              </a:rPr>
              <a:t>e</a:t>
            </a:r>
            <a:r>
              <a:rPr sz="2500" spc="-116" dirty="0">
                <a:latin typeface="Trebuchet MS"/>
                <a:cs typeface="Trebuchet MS"/>
              </a:rPr>
              <a:t> </a:t>
            </a:r>
            <a:r>
              <a:rPr sz="2500" spc="-9" dirty="0">
                <a:latin typeface="Trebuchet MS"/>
                <a:cs typeface="Trebuchet MS"/>
              </a:rPr>
              <a:t>USD</a:t>
            </a:r>
            <a:endParaRPr sz="2500">
              <a:latin typeface="Trebuchet MS"/>
              <a:cs typeface="Trebuchet MS"/>
            </a:endParaRPr>
          </a:p>
        </p:txBody>
      </p:sp>
      <p:sp>
        <p:nvSpPr>
          <p:cNvPr id="71" name="object 71"/>
          <p:cNvSpPr txBox="1"/>
          <p:nvPr/>
        </p:nvSpPr>
        <p:spPr>
          <a:xfrm>
            <a:off x="2066136" y="8604198"/>
            <a:ext cx="10220960" cy="269121"/>
          </a:xfrm>
          <a:prstGeom prst="rect">
            <a:avLst/>
          </a:prstGeom>
        </p:spPr>
        <p:txBody>
          <a:bodyPr vert="horz" wrap="square" lIns="0" tIns="22678" rIns="0" bIns="0" rtlCol="0">
            <a:spAutoFit/>
          </a:bodyPr>
          <a:lstStyle/>
          <a:p>
            <a:pPr marL="22678">
              <a:spcBef>
                <a:spcPts val="179"/>
              </a:spcBef>
              <a:tabLst>
                <a:tab pos="3453919" algn="l"/>
                <a:tab pos="4088914" algn="l"/>
                <a:tab pos="4766998" algn="l"/>
                <a:tab pos="5443948" algn="l"/>
                <a:tab pos="6122031" algn="l"/>
                <a:tab pos="6798981" algn="l"/>
                <a:tab pos="8693761" algn="l"/>
              </a:tabLst>
            </a:pPr>
            <a:r>
              <a:rPr sz="1600" b="1" dirty="0">
                <a:latin typeface="Calibri"/>
                <a:cs typeface="Calibri"/>
              </a:rPr>
              <a:t>13</a:t>
            </a:r>
            <a:r>
              <a:rPr sz="1600" b="1" spc="-9" dirty="0">
                <a:latin typeface="Calibri"/>
                <a:cs typeface="Calibri"/>
              </a:rPr>
              <a:t>,</a:t>
            </a:r>
            <a:r>
              <a:rPr sz="1600" b="1" dirty="0">
                <a:latin typeface="Calibri"/>
                <a:cs typeface="Calibri"/>
              </a:rPr>
              <a:t>0%   </a:t>
            </a:r>
            <a:r>
              <a:rPr sz="1600" b="1" spc="-62" dirty="0">
                <a:latin typeface="Calibri"/>
                <a:cs typeface="Calibri"/>
              </a:rPr>
              <a:t> </a:t>
            </a:r>
            <a:r>
              <a:rPr sz="1600" b="1" dirty="0">
                <a:latin typeface="Calibri"/>
                <a:cs typeface="Calibri"/>
              </a:rPr>
              <a:t>12</a:t>
            </a:r>
            <a:r>
              <a:rPr sz="1600" b="1" spc="-9" dirty="0">
                <a:latin typeface="Calibri"/>
                <a:cs typeface="Calibri"/>
              </a:rPr>
              <a:t>,</a:t>
            </a:r>
            <a:r>
              <a:rPr sz="1600" b="1" dirty="0">
                <a:latin typeface="Calibri"/>
                <a:cs typeface="Calibri"/>
              </a:rPr>
              <a:t>9%   </a:t>
            </a:r>
            <a:r>
              <a:rPr sz="1600" b="1" spc="-54" dirty="0">
                <a:latin typeface="Calibri"/>
                <a:cs typeface="Calibri"/>
              </a:rPr>
              <a:t> </a:t>
            </a:r>
            <a:r>
              <a:rPr sz="1600" b="1" dirty="0">
                <a:latin typeface="Calibri"/>
                <a:cs typeface="Calibri"/>
              </a:rPr>
              <a:t>12</a:t>
            </a:r>
            <a:r>
              <a:rPr sz="1600" b="1" spc="-9" dirty="0">
                <a:latin typeface="Calibri"/>
                <a:cs typeface="Calibri"/>
              </a:rPr>
              <a:t>,</a:t>
            </a:r>
            <a:r>
              <a:rPr sz="1600" b="1" dirty="0">
                <a:latin typeface="Calibri"/>
                <a:cs typeface="Calibri"/>
              </a:rPr>
              <a:t>3%  </a:t>
            </a:r>
            <a:r>
              <a:rPr sz="1600" b="1" spc="-36" dirty="0">
                <a:latin typeface="Calibri"/>
                <a:cs typeface="Calibri"/>
              </a:rPr>
              <a:t> </a:t>
            </a:r>
            <a:r>
              <a:rPr sz="1600" b="1" dirty="0">
                <a:latin typeface="Calibri"/>
                <a:cs typeface="Calibri"/>
              </a:rPr>
              <a:t>11</a:t>
            </a:r>
            <a:r>
              <a:rPr sz="1600" b="1" spc="-9" dirty="0">
                <a:latin typeface="Calibri"/>
                <a:cs typeface="Calibri"/>
              </a:rPr>
              <a:t>,</a:t>
            </a:r>
            <a:r>
              <a:rPr sz="1600" b="1" dirty="0">
                <a:latin typeface="Calibri"/>
                <a:cs typeface="Calibri"/>
              </a:rPr>
              <a:t>6%    </a:t>
            </a:r>
            <a:r>
              <a:rPr sz="1600" b="1" spc="-80" dirty="0">
                <a:latin typeface="Calibri"/>
                <a:cs typeface="Calibri"/>
              </a:rPr>
              <a:t> </a:t>
            </a:r>
            <a:r>
              <a:rPr sz="1600" b="1" dirty="0">
                <a:latin typeface="Calibri"/>
                <a:cs typeface="Calibri"/>
              </a:rPr>
              <a:t>7</a:t>
            </a:r>
            <a:r>
              <a:rPr sz="1600" b="1" spc="-9" dirty="0">
                <a:latin typeface="Calibri"/>
                <a:cs typeface="Calibri"/>
              </a:rPr>
              <a:t>,</a:t>
            </a:r>
            <a:r>
              <a:rPr sz="1600" b="1" dirty="0">
                <a:latin typeface="Calibri"/>
                <a:cs typeface="Calibri"/>
              </a:rPr>
              <a:t>0%	6</a:t>
            </a:r>
            <a:r>
              <a:rPr sz="1600" b="1" spc="-9" dirty="0">
                <a:latin typeface="Calibri"/>
                <a:cs typeface="Calibri"/>
              </a:rPr>
              <a:t>,</a:t>
            </a:r>
            <a:r>
              <a:rPr sz="1600" b="1" dirty="0">
                <a:latin typeface="Calibri"/>
                <a:cs typeface="Calibri"/>
              </a:rPr>
              <a:t>9%	5</a:t>
            </a:r>
            <a:r>
              <a:rPr sz="1600" b="1" spc="-9" dirty="0">
                <a:latin typeface="Calibri"/>
                <a:cs typeface="Calibri"/>
              </a:rPr>
              <a:t>,</a:t>
            </a:r>
            <a:r>
              <a:rPr sz="1600" b="1" dirty="0">
                <a:latin typeface="Calibri"/>
                <a:cs typeface="Calibri"/>
              </a:rPr>
              <a:t>4%	4</a:t>
            </a:r>
            <a:r>
              <a:rPr sz="1600" b="1" spc="-9" dirty="0">
                <a:latin typeface="Calibri"/>
                <a:cs typeface="Calibri"/>
              </a:rPr>
              <a:t>,</a:t>
            </a:r>
            <a:r>
              <a:rPr sz="1600" b="1" dirty="0">
                <a:latin typeface="Calibri"/>
                <a:cs typeface="Calibri"/>
              </a:rPr>
              <a:t>0%	2</a:t>
            </a:r>
            <a:r>
              <a:rPr sz="1600" b="1" spc="-9" dirty="0">
                <a:latin typeface="Calibri"/>
                <a:cs typeface="Calibri"/>
              </a:rPr>
              <a:t>,</a:t>
            </a:r>
            <a:r>
              <a:rPr sz="1600" b="1" dirty="0">
                <a:latin typeface="Calibri"/>
                <a:cs typeface="Calibri"/>
              </a:rPr>
              <a:t>9%	2</a:t>
            </a:r>
            <a:r>
              <a:rPr sz="1600" b="1" spc="-9" dirty="0">
                <a:latin typeface="Calibri"/>
                <a:cs typeface="Calibri"/>
              </a:rPr>
              <a:t>,</a:t>
            </a:r>
            <a:r>
              <a:rPr sz="1600" b="1" dirty="0">
                <a:latin typeface="Calibri"/>
                <a:cs typeface="Calibri"/>
              </a:rPr>
              <a:t>7%	2</a:t>
            </a:r>
            <a:r>
              <a:rPr sz="1600" b="1" spc="-9" dirty="0">
                <a:latin typeface="Calibri"/>
                <a:cs typeface="Calibri"/>
              </a:rPr>
              <a:t>,</a:t>
            </a:r>
            <a:r>
              <a:rPr sz="1600" b="1" dirty="0">
                <a:latin typeface="Calibri"/>
                <a:cs typeface="Calibri"/>
              </a:rPr>
              <a:t>7%    </a:t>
            </a:r>
            <a:r>
              <a:rPr sz="1600" b="1" spc="-54" dirty="0">
                <a:latin typeface="Calibri"/>
                <a:cs typeface="Calibri"/>
              </a:rPr>
              <a:t> </a:t>
            </a:r>
            <a:r>
              <a:rPr sz="1600" b="1" dirty="0">
                <a:latin typeface="Calibri"/>
                <a:cs typeface="Calibri"/>
              </a:rPr>
              <a:t>2</a:t>
            </a:r>
            <a:r>
              <a:rPr sz="1600" b="1" spc="-9" dirty="0">
                <a:latin typeface="Calibri"/>
                <a:cs typeface="Calibri"/>
              </a:rPr>
              <a:t>,</a:t>
            </a:r>
            <a:r>
              <a:rPr sz="1600" b="1" dirty="0">
                <a:latin typeface="Calibri"/>
                <a:cs typeface="Calibri"/>
              </a:rPr>
              <a:t>5%   </a:t>
            </a:r>
            <a:r>
              <a:rPr sz="1600" b="1" spc="-36" dirty="0">
                <a:latin typeface="Calibri"/>
                <a:cs typeface="Calibri"/>
              </a:rPr>
              <a:t> </a:t>
            </a:r>
            <a:r>
              <a:rPr sz="1600" b="1" dirty="0">
                <a:latin typeface="Calibri"/>
                <a:cs typeface="Calibri"/>
              </a:rPr>
              <a:t>2</a:t>
            </a:r>
            <a:r>
              <a:rPr sz="1600" b="1" spc="-9" dirty="0">
                <a:latin typeface="Calibri"/>
                <a:cs typeface="Calibri"/>
              </a:rPr>
              <a:t>,</a:t>
            </a:r>
            <a:r>
              <a:rPr sz="1600" b="1" dirty="0">
                <a:latin typeface="Calibri"/>
                <a:cs typeface="Calibri"/>
              </a:rPr>
              <a:t>2%	2</a:t>
            </a:r>
            <a:r>
              <a:rPr sz="1600" b="1" spc="-9" dirty="0">
                <a:latin typeface="Calibri"/>
                <a:cs typeface="Calibri"/>
              </a:rPr>
              <a:t>,</a:t>
            </a:r>
            <a:r>
              <a:rPr sz="1600" b="1" dirty="0">
                <a:latin typeface="Calibri"/>
                <a:cs typeface="Calibri"/>
              </a:rPr>
              <a:t>2%</a:t>
            </a:r>
            <a:endParaRPr sz="1600">
              <a:latin typeface="Calibri"/>
              <a:cs typeface="Calibri"/>
            </a:endParaRPr>
          </a:p>
        </p:txBody>
      </p:sp>
      <p:sp>
        <p:nvSpPr>
          <p:cNvPr id="72" name="object 72"/>
          <p:cNvSpPr txBox="1"/>
          <p:nvPr/>
        </p:nvSpPr>
        <p:spPr>
          <a:xfrm>
            <a:off x="12489181" y="8604198"/>
            <a:ext cx="1974850" cy="269121"/>
          </a:xfrm>
          <a:prstGeom prst="rect">
            <a:avLst/>
          </a:prstGeom>
        </p:spPr>
        <p:txBody>
          <a:bodyPr vert="horz" wrap="square" lIns="0" tIns="22678" rIns="0" bIns="0" rtlCol="0">
            <a:spAutoFit/>
          </a:bodyPr>
          <a:lstStyle/>
          <a:p>
            <a:pPr marL="22678">
              <a:spcBef>
                <a:spcPts val="179"/>
              </a:spcBef>
              <a:tabLst>
                <a:tab pos="699628" algn="l"/>
              </a:tabLst>
            </a:pPr>
            <a:r>
              <a:rPr sz="1600" b="1" dirty="0">
                <a:latin typeface="Calibri"/>
                <a:cs typeface="Calibri"/>
              </a:rPr>
              <a:t>1</a:t>
            </a:r>
            <a:r>
              <a:rPr sz="1600" b="1" spc="-9" dirty="0">
                <a:latin typeface="Calibri"/>
                <a:cs typeface="Calibri"/>
              </a:rPr>
              <a:t>,</a:t>
            </a:r>
            <a:r>
              <a:rPr sz="1600" b="1" dirty="0">
                <a:latin typeface="Calibri"/>
                <a:cs typeface="Calibri"/>
              </a:rPr>
              <a:t>8%	1,7%    </a:t>
            </a:r>
            <a:r>
              <a:rPr sz="1600" b="1" spc="-62" dirty="0">
                <a:latin typeface="Calibri"/>
                <a:cs typeface="Calibri"/>
              </a:rPr>
              <a:t> </a:t>
            </a:r>
            <a:r>
              <a:rPr sz="1600" b="1" dirty="0">
                <a:latin typeface="Calibri"/>
                <a:cs typeface="Calibri"/>
              </a:rPr>
              <a:t>1</a:t>
            </a:r>
            <a:r>
              <a:rPr sz="1600" b="1" spc="-9" dirty="0">
                <a:latin typeface="Calibri"/>
                <a:cs typeface="Calibri"/>
              </a:rPr>
              <a:t>,</a:t>
            </a:r>
            <a:r>
              <a:rPr sz="1600" b="1" dirty="0">
                <a:latin typeface="Calibri"/>
                <a:cs typeface="Calibri"/>
              </a:rPr>
              <a:t>5%</a:t>
            </a:r>
            <a:endParaRPr sz="1600">
              <a:latin typeface="Calibri"/>
              <a:cs typeface="Calibri"/>
            </a:endParaRPr>
          </a:p>
        </p:txBody>
      </p:sp>
      <p:sp>
        <p:nvSpPr>
          <p:cNvPr id="73" name="object 73"/>
          <p:cNvSpPr txBox="1"/>
          <p:nvPr/>
        </p:nvSpPr>
        <p:spPr>
          <a:xfrm>
            <a:off x="14766542" y="8604198"/>
            <a:ext cx="1973580" cy="269121"/>
          </a:xfrm>
          <a:prstGeom prst="rect">
            <a:avLst/>
          </a:prstGeom>
        </p:spPr>
        <p:txBody>
          <a:bodyPr vert="horz" wrap="square" lIns="0" tIns="22678" rIns="0" bIns="0" rtlCol="0">
            <a:spAutoFit/>
          </a:bodyPr>
          <a:lstStyle/>
          <a:p>
            <a:pPr marL="22678">
              <a:spcBef>
                <a:spcPts val="179"/>
              </a:spcBef>
              <a:tabLst>
                <a:tab pos="1331221" algn="l"/>
              </a:tabLst>
            </a:pPr>
            <a:r>
              <a:rPr sz="1600" b="1" dirty="0">
                <a:latin typeface="Calibri"/>
                <a:cs typeface="Calibri"/>
              </a:rPr>
              <a:t>1</a:t>
            </a:r>
            <a:r>
              <a:rPr sz="1600" b="1" spc="-9" dirty="0">
                <a:latin typeface="Calibri"/>
                <a:cs typeface="Calibri"/>
              </a:rPr>
              <a:t>,</a:t>
            </a:r>
            <a:r>
              <a:rPr sz="1600" b="1" dirty="0">
                <a:latin typeface="Calibri"/>
                <a:cs typeface="Calibri"/>
              </a:rPr>
              <a:t>4%    </a:t>
            </a:r>
            <a:r>
              <a:rPr sz="1600" b="1" spc="-54" dirty="0">
                <a:latin typeface="Calibri"/>
                <a:cs typeface="Calibri"/>
              </a:rPr>
              <a:t> </a:t>
            </a:r>
            <a:r>
              <a:rPr sz="1600" b="1" dirty="0">
                <a:latin typeface="Calibri"/>
                <a:cs typeface="Calibri"/>
              </a:rPr>
              <a:t>1</a:t>
            </a:r>
            <a:r>
              <a:rPr sz="1600" b="1" spc="-9" dirty="0">
                <a:latin typeface="Calibri"/>
                <a:cs typeface="Calibri"/>
              </a:rPr>
              <a:t>,</a:t>
            </a:r>
            <a:r>
              <a:rPr sz="1600" b="1" dirty="0">
                <a:latin typeface="Calibri"/>
                <a:cs typeface="Calibri"/>
              </a:rPr>
              <a:t>2%	4</a:t>
            </a:r>
            <a:r>
              <a:rPr sz="1600" b="1" spc="-9" dirty="0">
                <a:latin typeface="Calibri"/>
                <a:cs typeface="Calibri"/>
              </a:rPr>
              <a:t>,</a:t>
            </a:r>
            <a:r>
              <a:rPr sz="1600" b="1" dirty="0">
                <a:latin typeface="Calibri"/>
                <a:cs typeface="Calibri"/>
              </a:rPr>
              <a:t>1%</a:t>
            </a:r>
            <a:endParaRPr sz="1600">
              <a:latin typeface="Calibri"/>
              <a:cs typeface="Calibri"/>
            </a:endParaRPr>
          </a:p>
        </p:txBody>
      </p:sp>
      <p:sp>
        <p:nvSpPr>
          <p:cNvPr id="77" name="object 77"/>
          <p:cNvSpPr txBox="1"/>
          <p:nvPr/>
        </p:nvSpPr>
        <p:spPr>
          <a:xfrm>
            <a:off x="157479" y="9852577"/>
            <a:ext cx="1604010" cy="333470"/>
          </a:xfrm>
          <a:prstGeom prst="rect">
            <a:avLst/>
          </a:prstGeom>
        </p:spPr>
        <p:txBody>
          <a:bodyPr vert="horz" wrap="square" lIns="0" tIns="10205" rIns="0" bIns="0" rtlCol="0">
            <a:spAutoFit/>
          </a:bodyPr>
          <a:lstStyle/>
          <a:p>
            <a:pPr marL="22678">
              <a:spcBef>
                <a:spcPts val="80"/>
              </a:spcBef>
            </a:pPr>
            <a:r>
              <a:rPr sz="2100" spc="-107" dirty="0">
                <a:latin typeface="Trebuchet MS"/>
                <a:cs typeface="Trebuchet MS"/>
              </a:rPr>
              <a:t>F</a:t>
            </a:r>
            <a:r>
              <a:rPr sz="2100" spc="-116" dirty="0">
                <a:latin typeface="Trebuchet MS"/>
                <a:cs typeface="Trebuchet MS"/>
              </a:rPr>
              <a:t>ue</a:t>
            </a:r>
            <a:r>
              <a:rPr sz="2100" spc="-179" dirty="0">
                <a:latin typeface="Trebuchet MS"/>
                <a:cs typeface="Trebuchet MS"/>
              </a:rPr>
              <a:t>nte</a:t>
            </a:r>
            <a:r>
              <a:rPr sz="2100" spc="-125" dirty="0">
                <a:latin typeface="Trebuchet MS"/>
                <a:cs typeface="Trebuchet MS"/>
              </a:rPr>
              <a:t>:</a:t>
            </a:r>
            <a:r>
              <a:rPr sz="2100" spc="-116" dirty="0">
                <a:latin typeface="Trebuchet MS"/>
                <a:cs typeface="Trebuchet MS"/>
              </a:rPr>
              <a:t> </a:t>
            </a:r>
            <a:r>
              <a:rPr sz="2100" spc="107" dirty="0">
                <a:latin typeface="Trebuchet MS"/>
                <a:cs typeface="Trebuchet MS"/>
              </a:rPr>
              <a:t>BC</a:t>
            </a:r>
            <a:r>
              <a:rPr sz="2100" spc="-36" dirty="0">
                <a:latin typeface="Trebuchet MS"/>
                <a:cs typeface="Trebuchet MS"/>
              </a:rPr>
              <a:t>P</a:t>
            </a:r>
            <a:endParaRPr sz="2100">
              <a:latin typeface="Trebuchet MS"/>
              <a:cs typeface="Trebuchet MS"/>
            </a:endParaRPr>
          </a:p>
        </p:txBody>
      </p:sp>
      <p:sp>
        <p:nvSpPr>
          <p:cNvPr id="79" name="CuadroTexto 2"/>
          <p:cNvSpPr txBox="1"/>
          <p:nvPr/>
        </p:nvSpPr>
        <p:spPr>
          <a:xfrm>
            <a:off x="2376140" y="1004365"/>
            <a:ext cx="13483144" cy="1605568"/>
          </a:xfrm>
          <a:prstGeom prst="rect">
            <a:avLst/>
          </a:prstGeom>
          <a:noFill/>
        </p:spPr>
        <p:txBody>
          <a:bodyPr wrap="square" rtlCol="0">
            <a:spAutoFit/>
          </a:bodyPr>
          <a:lstStyle/>
          <a:p>
            <a:pPr algn="ctr">
              <a:spcBef>
                <a:spcPts val="1200"/>
              </a:spcBef>
              <a:spcAft>
                <a:spcPts val="1000"/>
              </a:spcAft>
            </a:pPr>
            <a:r>
              <a:rPr lang="es-PY" sz="4400" b="1" dirty="0">
                <a:solidFill>
                  <a:srgbClr val="4F81BD">
                    <a:lumMod val="50000"/>
                  </a:srgbClr>
                </a:solidFill>
              </a:rPr>
              <a:t>Origen de las Inversiones Extranjeras Directas</a:t>
            </a:r>
          </a:p>
          <a:p>
            <a:pPr algn="ctr">
              <a:spcBef>
                <a:spcPts val="1200"/>
              </a:spcBef>
              <a:spcAft>
                <a:spcPts val="1000"/>
              </a:spcAft>
            </a:pPr>
            <a:r>
              <a:rPr lang="es-PY" sz="3600" b="1" dirty="0">
                <a:solidFill>
                  <a:srgbClr val="4F81BD">
                    <a:lumMod val="50000"/>
                  </a:srgbClr>
                </a:solidFill>
              </a:rPr>
              <a:t>Año 2020</a:t>
            </a:r>
          </a:p>
        </p:txBody>
      </p:sp>
      <p:grpSp>
        <p:nvGrpSpPr>
          <p:cNvPr id="75" name="Grupo 74"/>
          <p:cNvGrpSpPr/>
          <p:nvPr/>
        </p:nvGrpSpPr>
        <p:grpSpPr>
          <a:xfrm>
            <a:off x="645134" y="500079"/>
            <a:ext cx="17642866" cy="9670600"/>
            <a:chOff x="645134" y="500079"/>
            <a:chExt cx="17642866" cy="9670600"/>
          </a:xfrm>
        </p:grpSpPr>
        <p:grpSp>
          <p:nvGrpSpPr>
            <p:cNvPr id="76" name="Grupo 75"/>
            <p:cNvGrpSpPr/>
            <p:nvPr/>
          </p:nvGrpSpPr>
          <p:grpSpPr>
            <a:xfrm>
              <a:off x="645134" y="500079"/>
              <a:ext cx="16799979" cy="9670600"/>
              <a:chOff x="645134" y="500079"/>
              <a:chExt cx="16799979" cy="9670600"/>
            </a:xfrm>
          </p:grpSpPr>
          <p:grpSp>
            <p:nvGrpSpPr>
              <p:cNvPr id="83" name="Grupo 82">
                <a:extLst>
                  <a:ext uri="{FF2B5EF4-FFF2-40B4-BE49-F238E27FC236}">
                    <a16:creationId xmlns:a16="http://schemas.microsoft.com/office/drawing/2014/main" id="{2D258C9F-0327-4BDF-B41D-7861A5054854}"/>
                  </a:ext>
                </a:extLst>
              </p:cNvPr>
              <p:cNvGrpSpPr/>
              <p:nvPr/>
            </p:nvGrpSpPr>
            <p:grpSpPr>
              <a:xfrm>
                <a:off x="645134" y="500079"/>
                <a:ext cx="16799979" cy="9021117"/>
                <a:chOff x="596284" y="333386"/>
                <a:chExt cx="8667459" cy="6014078"/>
              </a:xfrm>
            </p:grpSpPr>
            <p:pic>
              <p:nvPicPr>
                <p:cNvPr id="88" name="13 Imagen">
                  <a:extLst>
                    <a:ext uri="{FF2B5EF4-FFF2-40B4-BE49-F238E27FC236}">
                      <a16:creationId xmlns:a16="http://schemas.microsoft.com/office/drawing/2014/main" id="{962FCF28-7A17-46A2-8D65-4C163C1B3443}"/>
                    </a:ext>
                  </a:extLst>
                </p:cNvPr>
                <p:cNvPicPr>
                  <a:picLocks noChangeAspect="1"/>
                </p:cNvPicPr>
                <p:nvPr/>
              </p:nvPicPr>
              <p:blipFill>
                <a:blip r:embed="rId25" cstate="email">
                  <a:extLst>
                    <a:ext uri="{28A0092B-C50C-407E-A947-70E740481C1C}">
                      <a14:useLocalDpi xmlns:a14="http://schemas.microsoft.com/office/drawing/2010/main"/>
                    </a:ext>
                  </a:extLst>
                </a:blip>
                <a:stretch>
                  <a:fillRect/>
                </a:stretch>
              </p:blipFill>
              <p:spPr>
                <a:xfrm>
                  <a:off x="4762611" y="333386"/>
                  <a:ext cx="334805" cy="337550"/>
                </a:xfrm>
                <a:prstGeom prst="rect">
                  <a:avLst/>
                </a:prstGeom>
              </p:spPr>
            </p:pic>
            <p:cxnSp>
              <p:nvCxnSpPr>
                <p:cNvPr id="89" name="14 Conector recto">
                  <a:extLst>
                    <a:ext uri="{FF2B5EF4-FFF2-40B4-BE49-F238E27FC236}">
                      <a16:creationId xmlns:a16="http://schemas.microsoft.com/office/drawing/2014/main" id="{FA3DE0B7-1EC5-49AE-BEB5-167674D520E9}"/>
                    </a:ext>
                  </a:extLst>
                </p:cNvPr>
                <p:cNvCxnSpPr/>
                <p:nvPr/>
              </p:nvCxnSpPr>
              <p:spPr>
                <a:xfrm>
                  <a:off x="596284"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90" name="15 Conector recto">
                  <a:extLst>
                    <a:ext uri="{FF2B5EF4-FFF2-40B4-BE49-F238E27FC236}">
                      <a16:creationId xmlns:a16="http://schemas.microsoft.com/office/drawing/2014/main" id="{35C61703-FDF4-4C4F-AC1A-7A1D0B8FBEFF}"/>
                    </a:ext>
                  </a:extLst>
                </p:cNvPr>
                <p:cNvCxnSpPr/>
                <p:nvPr/>
              </p:nvCxnSpPr>
              <p:spPr>
                <a:xfrm>
                  <a:off x="5309798"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91" name="2 Conector recto">
                  <a:extLst>
                    <a:ext uri="{FF2B5EF4-FFF2-40B4-BE49-F238E27FC236}">
                      <a16:creationId xmlns:a16="http://schemas.microsoft.com/office/drawing/2014/main" id="{DA7B4D85-6645-4134-839D-2A67A311C103}"/>
                    </a:ext>
                  </a:extLst>
                </p:cNvPr>
                <p:cNvCxnSpPr/>
                <p:nvPr/>
              </p:nvCxnSpPr>
              <p:spPr>
                <a:xfrm>
                  <a:off x="596284" y="6347464"/>
                  <a:ext cx="3702333"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84" name="Grupo 83"/>
              <p:cNvGrpSpPr/>
              <p:nvPr/>
            </p:nvGrpSpPr>
            <p:grpSpPr>
              <a:xfrm>
                <a:off x="10462445" y="9334606"/>
                <a:ext cx="6982668" cy="836073"/>
                <a:chOff x="4536312" y="6063207"/>
                <a:chExt cx="4655112" cy="557382"/>
              </a:xfrm>
            </p:grpSpPr>
            <p:pic>
              <p:nvPicPr>
                <p:cNvPr id="85" name="16 Imagen">
                  <a:extLst>
                    <a:ext uri="{FF2B5EF4-FFF2-40B4-BE49-F238E27FC236}">
                      <a16:creationId xmlns:a16="http://schemas.microsoft.com/office/drawing/2014/main" id="{A644E89A-4776-4CB1-A081-F57F99776814}"/>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6226647" y="6163450"/>
                  <a:ext cx="1386483" cy="356895"/>
                </a:xfrm>
                <a:prstGeom prst="rect">
                  <a:avLst/>
                </a:prstGeom>
              </p:spPr>
            </p:pic>
            <p:pic>
              <p:nvPicPr>
                <p:cNvPr id="86" name="17 Imagen">
                  <a:extLst>
                    <a:ext uri="{FF2B5EF4-FFF2-40B4-BE49-F238E27FC236}">
                      <a16:creationId xmlns:a16="http://schemas.microsoft.com/office/drawing/2014/main" id="{78DF6C23-4999-4BA4-94A0-61406E9E51AD}"/>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8176981" y="6063207"/>
                  <a:ext cx="1014443" cy="557382"/>
                </a:xfrm>
                <a:prstGeom prst="rect">
                  <a:avLst/>
                </a:prstGeom>
              </p:spPr>
            </p:pic>
            <p:pic>
              <p:nvPicPr>
                <p:cNvPr id="87" name="Picture 2" descr="\\nasa\Archivos\DCEI Dir de Com Ext e Inversiones\2018\Logos MRE\M_Relaciones_Exteriores-01.png"/>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4536312" y="6144272"/>
                  <a:ext cx="1144800" cy="427640"/>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78" name="9 Grupo">
              <a:extLst>
                <a:ext uri="{FF2B5EF4-FFF2-40B4-BE49-F238E27FC236}">
                  <a16:creationId xmlns:a16="http://schemas.microsoft.com/office/drawing/2014/main" id="{52238E3C-97C5-474F-BDC1-F1D7D24A7625}"/>
                </a:ext>
              </a:extLst>
            </p:cNvPr>
            <p:cNvGrpSpPr/>
            <p:nvPr/>
          </p:nvGrpSpPr>
          <p:grpSpPr>
            <a:xfrm>
              <a:off x="18029061" y="4533900"/>
              <a:ext cx="258939" cy="871211"/>
              <a:chOff x="9734147" y="2282639"/>
              <a:chExt cx="159347" cy="497427"/>
            </a:xfrm>
          </p:grpSpPr>
          <p:sp>
            <p:nvSpPr>
              <p:cNvPr id="80" name="6 Rectángulo">
                <a:extLst>
                  <a:ext uri="{FF2B5EF4-FFF2-40B4-BE49-F238E27FC236}">
                    <a16:creationId xmlns:a16="http://schemas.microsoft.com/office/drawing/2014/main" id="{42111502-CDEA-4A89-AC95-9FBA987EA048}"/>
                  </a:ext>
                </a:extLst>
              </p:cNvPr>
              <p:cNvSpPr/>
              <p:nvPr/>
            </p:nvSpPr>
            <p:spPr>
              <a:xfrm>
                <a:off x="9734147" y="2282639"/>
                <a:ext cx="159347" cy="16607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sp>
            <p:nvSpPr>
              <p:cNvPr id="81" name="7 Rectángulo">
                <a:extLst>
                  <a:ext uri="{FF2B5EF4-FFF2-40B4-BE49-F238E27FC236}">
                    <a16:creationId xmlns:a16="http://schemas.microsoft.com/office/drawing/2014/main" id="{5CE564C3-5E82-4C39-88B0-5C46FF7F18DA}"/>
                  </a:ext>
                </a:extLst>
              </p:cNvPr>
              <p:cNvSpPr/>
              <p:nvPr/>
            </p:nvSpPr>
            <p:spPr>
              <a:xfrm>
                <a:off x="9734147" y="2448710"/>
                <a:ext cx="159347" cy="166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sp>
            <p:nvSpPr>
              <p:cNvPr id="82" name="8 Rectángulo">
                <a:extLst>
                  <a:ext uri="{FF2B5EF4-FFF2-40B4-BE49-F238E27FC236}">
                    <a16:creationId xmlns:a16="http://schemas.microsoft.com/office/drawing/2014/main" id="{AFC814CB-05CF-4CF0-8611-1C20E4BE0753}"/>
                  </a:ext>
                </a:extLst>
              </p:cNvPr>
              <p:cNvSpPr/>
              <p:nvPr/>
            </p:nvSpPr>
            <p:spPr>
              <a:xfrm>
                <a:off x="9734147" y="2613995"/>
                <a:ext cx="159347" cy="166071"/>
              </a:xfrm>
              <a:prstGeom prst="rect">
                <a:avLst/>
              </a:prstGeom>
              <a:solidFill>
                <a:srgbClr val="263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grpSp>
      </p:grpSp>
    </p:spTree>
    <p:extLst>
      <p:ext uri="{BB962C8B-B14F-4D97-AF65-F5344CB8AC3E}">
        <p14:creationId xmlns:p14="http://schemas.microsoft.com/office/powerpoint/2010/main" val="1756123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9 Grupo">
            <a:extLst>
              <a:ext uri="{FF2B5EF4-FFF2-40B4-BE49-F238E27FC236}">
                <a16:creationId xmlns:a16="http://schemas.microsoft.com/office/drawing/2014/main" id="{52238E3C-97C5-474F-BDC1-F1D7D24A7625}"/>
              </a:ext>
            </a:extLst>
          </p:cNvPr>
          <p:cNvGrpSpPr/>
          <p:nvPr/>
        </p:nvGrpSpPr>
        <p:grpSpPr>
          <a:xfrm>
            <a:off x="18029061" y="4533900"/>
            <a:ext cx="258939" cy="871211"/>
            <a:chOff x="9734147" y="2282639"/>
            <a:chExt cx="159347" cy="497427"/>
          </a:xfrm>
        </p:grpSpPr>
        <p:sp>
          <p:nvSpPr>
            <p:cNvPr id="48" name="6 Rectángulo">
              <a:extLst>
                <a:ext uri="{FF2B5EF4-FFF2-40B4-BE49-F238E27FC236}">
                  <a16:creationId xmlns:a16="http://schemas.microsoft.com/office/drawing/2014/main" id="{42111502-CDEA-4A89-AC95-9FBA987EA048}"/>
                </a:ext>
              </a:extLst>
            </p:cNvPr>
            <p:cNvSpPr/>
            <p:nvPr/>
          </p:nvSpPr>
          <p:spPr>
            <a:xfrm>
              <a:off x="9734147" y="2282639"/>
              <a:ext cx="159347" cy="16607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sz="2700"/>
            </a:p>
          </p:txBody>
        </p:sp>
        <p:sp>
          <p:nvSpPr>
            <p:cNvPr id="49" name="7 Rectángulo">
              <a:extLst>
                <a:ext uri="{FF2B5EF4-FFF2-40B4-BE49-F238E27FC236}">
                  <a16:creationId xmlns:a16="http://schemas.microsoft.com/office/drawing/2014/main" id="{5CE564C3-5E82-4C39-88B0-5C46FF7F18DA}"/>
                </a:ext>
              </a:extLst>
            </p:cNvPr>
            <p:cNvSpPr/>
            <p:nvPr/>
          </p:nvSpPr>
          <p:spPr>
            <a:xfrm>
              <a:off x="9734147" y="2448710"/>
              <a:ext cx="159347" cy="166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sz="2700"/>
            </a:p>
          </p:txBody>
        </p:sp>
        <p:sp>
          <p:nvSpPr>
            <p:cNvPr id="50" name="8 Rectángulo">
              <a:extLst>
                <a:ext uri="{FF2B5EF4-FFF2-40B4-BE49-F238E27FC236}">
                  <a16:creationId xmlns:a16="http://schemas.microsoft.com/office/drawing/2014/main" id="{AFC814CB-05CF-4CF0-8611-1C20E4BE0753}"/>
                </a:ext>
              </a:extLst>
            </p:cNvPr>
            <p:cNvSpPr/>
            <p:nvPr/>
          </p:nvSpPr>
          <p:spPr>
            <a:xfrm>
              <a:off x="9734147" y="2613995"/>
              <a:ext cx="159347" cy="166071"/>
            </a:xfrm>
            <a:prstGeom prst="rect">
              <a:avLst/>
            </a:prstGeom>
            <a:solidFill>
              <a:srgbClr val="263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sz="2700"/>
            </a:p>
          </p:txBody>
        </p:sp>
      </p:grpSp>
      <p:grpSp>
        <p:nvGrpSpPr>
          <p:cNvPr id="57" name="Grupo 56">
            <a:extLst>
              <a:ext uri="{FF2B5EF4-FFF2-40B4-BE49-F238E27FC236}">
                <a16:creationId xmlns:a16="http://schemas.microsoft.com/office/drawing/2014/main" id="{8557DB6A-CEA7-452E-8F67-7798693A5951}"/>
              </a:ext>
            </a:extLst>
          </p:cNvPr>
          <p:cNvGrpSpPr/>
          <p:nvPr/>
        </p:nvGrpSpPr>
        <p:grpSpPr>
          <a:xfrm>
            <a:off x="3733800" y="876300"/>
            <a:ext cx="10820400" cy="5316426"/>
            <a:chOff x="1577165" y="825809"/>
            <a:chExt cx="6943830" cy="3781891"/>
          </a:xfrm>
        </p:grpSpPr>
        <p:pic>
          <p:nvPicPr>
            <p:cNvPr id="58" name="2 Imagen">
              <a:extLst>
                <a:ext uri="{FF2B5EF4-FFF2-40B4-BE49-F238E27FC236}">
                  <a16:creationId xmlns:a16="http://schemas.microsoft.com/office/drawing/2014/main" id="{4F30054D-3BC9-4A25-981D-AF26BA7F3E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258" y="825809"/>
              <a:ext cx="2477644" cy="2646869"/>
            </a:xfrm>
            <a:prstGeom prst="rect">
              <a:avLst/>
            </a:prstGeom>
          </p:spPr>
        </p:pic>
        <p:cxnSp>
          <p:nvCxnSpPr>
            <p:cNvPr id="59" name="Conector recto de flecha 58">
              <a:extLst>
                <a:ext uri="{FF2B5EF4-FFF2-40B4-BE49-F238E27FC236}">
                  <a16:creationId xmlns:a16="http://schemas.microsoft.com/office/drawing/2014/main" id="{BF50F887-A75F-4439-9D8B-F96509AF916C}"/>
                </a:ext>
              </a:extLst>
            </p:cNvPr>
            <p:cNvCxnSpPr/>
            <p:nvPr/>
          </p:nvCxnSpPr>
          <p:spPr>
            <a:xfrm flipV="1">
              <a:off x="1577165" y="3408630"/>
              <a:ext cx="6943830" cy="20127"/>
            </a:xfrm>
            <a:prstGeom prst="straightConnector1">
              <a:avLst/>
            </a:prstGeom>
            <a:ln w="12700">
              <a:solidFill>
                <a:srgbClr val="002060"/>
              </a:solidFill>
            </a:ln>
          </p:spPr>
          <p:style>
            <a:lnRef idx="2">
              <a:schemeClr val="dk1"/>
            </a:lnRef>
            <a:fillRef idx="0">
              <a:schemeClr val="dk1"/>
            </a:fillRef>
            <a:effectRef idx="1">
              <a:schemeClr val="dk1"/>
            </a:effectRef>
            <a:fontRef idx="minor">
              <a:schemeClr val="tx1"/>
            </a:fontRef>
          </p:style>
        </p:cxnSp>
        <p:cxnSp>
          <p:nvCxnSpPr>
            <p:cNvPr id="60" name="Conector recto de flecha 59">
              <a:extLst>
                <a:ext uri="{FF2B5EF4-FFF2-40B4-BE49-F238E27FC236}">
                  <a16:creationId xmlns:a16="http://schemas.microsoft.com/office/drawing/2014/main" id="{CE8D3F6F-6278-4DA1-85D8-BC91E5A381E5}"/>
                </a:ext>
              </a:extLst>
            </p:cNvPr>
            <p:cNvCxnSpPr>
              <a:cxnSpLocks/>
            </p:cNvCxnSpPr>
            <p:nvPr/>
          </p:nvCxnSpPr>
          <p:spPr>
            <a:xfrm flipV="1">
              <a:off x="1577165" y="4587573"/>
              <a:ext cx="6943830" cy="20127"/>
            </a:xfrm>
            <a:prstGeom prst="straightConnector1">
              <a:avLst/>
            </a:prstGeom>
            <a:ln w="12700">
              <a:solidFill>
                <a:srgbClr val="002060"/>
              </a:solidFill>
            </a:ln>
          </p:spPr>
          <p:style>
            <a:lnRef idx="2">
              <a:schemeClr val="dk1"/>
            </a:lnRef>
            <a:fillRef idx="0">
              <a:schemeClr val="dk1"/>
            </a:fillRef>
            <a:effectRef idx="1">
              <a:schemeClr val="dk1"/>
            </a:effectRef>
            <a:fontRef idx="minor">
              <a:schemeClr val="tx1"/>
            </a:fontRef>
          </p:style>
        </p:cxnSp>
        <p:sp>
          <p:nvSpPr>
            <p:cNvPr id="61" name="10 Rectángulo">
              <a:extLst>
                <a:ext uri="{FF2B5EF4-FFF2-40B4-BE49-F238E27FC236}">
                  <a16:creationId xmlns:a16="http://schemas.microsoft.com/office/drawing/2014/main" id="{E27E00EB-EBDF-4F3B-B5BD-ABF35DB8A5AC}"/>
                </a:ext>
              </a:extLst>
            </p:cNvPr>
            <p:cNvSpPr/>
            <p:nvPr/>
          </p:nvSpPr>
          <p:spPr>
            <a:xfrm>
              <a:off x="1577166" y="3732775"/>
              <a:ext cx="6943829" cy="503562"/>
            </a:xfrm>
            <a:prstGeom prst="rect">
              <a:avLst/>
            </a:prstGeom>
          </p:spPr>
          <p:txBody>
            <a:bodyPr wrap="square">
              <a:spAutoFit/>
            </a:bodyPr>
            <a:lstStyle/>
            <a:p>
              <a:pPr algn="ctr"/>
              <a:r>
                <a:rPr lang="es-PY" sz="4000" b="1" dirty="0">
                  <a:solidFill>
                    <a:srgbClr val="002060"/>
                  </a:solidFill>
                  <a:cs typeface="Calibri"/>
                </a:rPr>
                <a:t>Incentivos a las Inversiones</a:t>
              </a:r>
              <a:endParaRPr lang="es-PY" sz="4000" dirty="0">
                <a:solidFill>
                  <a:srgbClr val="002060"/>
                </a:solidFill>
                <a:cs typeface="Calibri"/>
              </a:endParaRPr>
            </a:p>
          </p:txBody>
        </p:sp>
      </p:grpSp>
      <p:pic>
        <p:nvPicPr>
          <p:cNvPr id="66" name="16 Imagen">
            <a:extLst>
              <a:ext uri="{FF2B5EF4-FFF2-40B4-BE49-F238E27FC236}">
                <a16:creationId xmlns:a16="http://schemas.microsoft.com/office/drawing/2014/main" id="{637B0E98-06A5-4339-9928-8244F38D10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6200" y="6421842"/>
            <a:ext cx="3968672" cy="1144514"/>
          </a:xfrm>
          <a:prstGeom prst="rect">
            <a:avLst/>
          </a:prstGeom>
        </p:spPr>
      </p:pic>
      <p:pic>
        <p:nvPicPr>
          <p:cNvPr id="67" name="17 Imagen">
            <a:extLst>
              <a:ext uri="{FF2B5EF4-FFF2-40B4-BE49-F238E27FC236}">
                <a16:creationId xmlns:a16="http://schemas.microsoft.com/office/drawing/2014/main" id="{0C196BC8-5020-4DA5-A351-3DAA78CAB3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040166" y="6100373"/>
            <a:ext cx="2903739" cy="1787452"/>
          </a:xfrm>
          <a:prstGeom prst="rect">
            <a:avLst/>
          </a:prstGeom>
        </p:spPr>
      </p:pic>
      <p:pic>
        <p:nvPicPr>
          <p:cNvPr id="68" name="Picture 2" descr="\\nasa\Archivos\DCEI Dir de Com Ext e Inversiones\2018\Logos MRE\M_Relaciones_Exteriores-01.png">
            <a:extLst>
              <a:ext uri="{FF2B5EF4-FFF2-40B4-BE49-F238E27FC236}">
                <a16:creationId xmlns:a16="http://schemas.microsoft.com/office/drawing/2014/main" id="{9587A330-2324-4F05-B215-2D7729E74C5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61305" y="6387369"/>
            <a:ext cx="3159329" cy="1220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9591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3737558" y="1111260"/>
            <a:ext cx="10812895" cy="707886"/>
          </a:xfrm>
          <a:prstGeom prst="rect">
            <a:avLst/>
          </a:prstGeom>
        </p:spPr>
        <p:txBody>
          <a:bodyPr wrap="none">
            <a:spAutoFit/>
          </a:bodyPr>
          <a:lstStyle/>
          <a:p>
            <a:pPr algn="ctr"/>
            <a:r>
              <a:rPr lang="es-PY" sz="4000" b="1" dirty="0">
                <a:solidFill>
                  <a:srgbClr val="002060"/>
                </a:solidFill>
              </a:rPr>
              <a:t>DATOS CLAVES PARA LA INVERSIÓN EN PARAGUAY</a:t>
            </a:r>
          </a:p>
        </p:txBody>
      </p:sp>
      <p:sp>
        <p:nvSpPr>
          <p:cNvPr id="2" name="Rectángulo 1">
            <a:extLst>
              <a:ext uri="{FF2B5EF4-FFF2-40B4-BE49-F238E27FC236}">
                <a16:creationId xmlns:a16="http://schemas.microsoft.com/office/drawing/2014/main" id="{945A71B2-9DFA-4AF7-A757-421C2B36386F}"/>
              </a:ext>
            </a:extLst>
          </p:cNvPr>
          <p:cNvSpPr/>
          <p:nvPr/>
        </p:nvSpPr>
        <p:spPr>
          <a:xfrm>
            <a:off x="2608927" y="2271452"/>
            <a:ext cx="2407613" cy="3019913"/>
          </a:xfrm>
          <a:prstGeom prst="rect">
            <a:avLst/>
          </a:prstGeom>
          <a:solidFill>
            <a:srgbClr val="00206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Y" sz="2400" b="1" dirty="0">
                <a:solidFill>
                  <a:schemeClr val="bg1"/>
                </a:solidFill>
              </a:rPr>
              <a:t>Alto crecimiento</a:t>
            </a:r>
            <a:r>
              <a:rPr lang="es-PY" sz="2400" dirty="0">
                <a:solidFill>
                  <a:schemeClr val="bg1"/>
                </a:solidFill>
              </a:rPr>
              <a:t> </a:t>
            </a:r>
            <a:r>
              <a:rPr lang="es-PY" sz="2400" b="1" dirty="0">
                <a:solidFill>
                  <a:schemeClr val="bg1"/>
                </a:solidFill>
              </a:rPr>
              <a:t>económico</a:t>
            </a:r>
            <a:r>
              <a:rPr lang="es-PY" sz="2400" dirty="0">
                <a:solidFill>
                  <a:schemeClr val="bg1"/>
                </a:solidFill>
              </a:rPr>
              <a:t> en América Latina</a:t>
            </a:r>
          </a:p>
        </p:txBody>
      </p:sp>
      <p:sp>
        <p:nvSpPr>
          <p:cNvPr id="19" name="Rectángulo 18">
            <a:extLst>
              <a:ext uri="{FF2B5EF4-FFF2-40B4-BE49-F238E27FC236}">
                <a16:creationId xmlns:a16="http://schemas.microsoft.com/office/drawing/2014/main" id="{5B167B4F-BFBD-4D7C-A994-40EDE22A8756}"/>
              </a:ext>
            </a:extLst>
          </p:cNvPr>
          <p:cNvSpPr/>
          <p:nvPr/>
        </p:nvSpPr>
        <p:spPr>
          <a:xfrm>
            <a:off x="5326281" y="2287596"/>
            <a:ext cx="2407613" cy="301991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Y" sz="2400" b="1" dirty="0">
                <a:solidFill>
                  <a:schemeClr val="bg1"/>
                </a:solidFill>
              </a:rPr>
              <a:t>Menor tasa de impuestos indirectos en la región</a:t>
            </a:r>
          </a:p>
        </p:txBody>
      </p:sp>
      <p:sp>
        <p:nvSpPr>
          <p:cNvPr id="20" name="Rectángulo 19">
            <a:extLst>
              <a:ext uri="{FF2B5EF4-FFF2-40B4-BE49-F238E27FC236}">
                <a16:creationId xmlns:a16="http://schemas.microsoft.com/office/drawing/2014/main" id="{AAA6993E-F704-435A-A03B-FB9FB82D8A80}"/>
              </a:ext>
            </a:extLst>
          </p:cNvPr>
          <p:cNvSpPr/>
          <p:nvPr/>
        </p:nvSpPr>
        <p:spPr>
          <a:xfrm>
            <a:off x="7905713" y="2271452"/>
            <a:ext cx="2407613" cy="3019913"/>
          </a:xfrm>
          <a:prstGeom prst="rect">
            <a:avLst/>
          </a:prstGeom>
          <a:solidFill>
            <a:srgbClr val="00206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Y" sz="2400" b="1" dirty="0">
                <a:solidFill>
                  <a:schemeClr val="bg1"/>
                </a:solidFill>
              </a:rPr>
              <a:t>Menor tasa de impuesto a la renta corporativa en la región</a:t>
            </a:r>
          </a:p>
        </p:txBody>
      </p:sp>
      <p:sp>
        <p:nvSpPr>
          <p:cNvPr id="21" name="Rectángulo 20">
            <a:extLst>
              <a:ext uri="{FF2B5EF4-FFF2-40B4-BE49-F238E27FC236}">
                <a16:creationId xmlns:a16="http://schemas.microsoft.com/office/drawing/2014/main" id="{1387F991-B3BC-4142-B3C2-50BA9A88D04C}"/>
              </a:ext>
            </a:extLst>
          </p:cNvPr>
          <p:cNvSpPr/>
          <p:nvPr/>
        </p:nvSpPr>
        <p:spPr>
          <a:xfrm>
            <a:off x="10554107" y="2271452"/>
            <a:ext cx="2407613" cy="301991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Y" sz="2400" b="1" dirty="0">
                <a:solidFill>
                  <a:schemeClr val="bg1"/>
                </a:solidFill>
              </a:rPr>
              <a:t>Menores costos de energía en la región</a:t>
            </a:r>
          </a:p>
        </p:txBody>
      </p:sp>
      <p:sp>
        <p:nvSpPr>
          <p:cNvPr id="22" name="Rectángulo 21">
            <a:extLst>
              <a:ext uri="{FF2B5EF4-FFF2-40B4-BE49-F238E27FC236}">
                <a16:creationId xmlns:a16="http://schemas.microsoft.com/office/drawing/2014/main" id="{714CC167-FDCE-4EBA-AA41-505323819C68}"/>
              </a:ext>
            </a:extLst>
          </p:cNvPr>
          <p:cNvSpPr/>
          <p:nvPr/>
        </p:nvSpPr>
        <p:spPr>
          <a:xfrm>
            <a:off x="13202503" y="2271452"/>
            <a:ext cx="2407613" cy="3019913"/>
          </a:xfrm>
          <a:prstGeom prst="rect">
            <a:avLst/>
          </a:prstGeom>
          <a:solidFill>
            <a:srgbClr val="00206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Y" sz="2400" b="1" dirty="0">
                <a:solidFill>
                  <a:schemeClr val="bg1"/>
                </a:solidFill>
              </a:rPr>
              <a:t>Resiliencia económica a efectos externos </a:t>
            </a:r>
          </a:p>
        </p:txBody>
      </p:sp>
      <p:sp>
        <p:nvSpPr>
          <p:cNvPr id="25" name="Rectángulo 24">
            <a:extLst>
              <a:ext uri="{FF2B5EF4-FFF2-40B4-BE49-F238E27FC236}">
                <a16:creationId xmlns:a16="http://schemas.microsoft.com/office/drawing/2014/main" id="{4F8FAFCE-653D-4E0E-97B7-5C1116CA4E22}"/>
              </a:ext>
            </a:extLst>
          </p:cNvPr>
          <p:cNvSpPr/>
          <p:nvPr/>
        </p:nvSpPr>
        <p:spPr>
          <a:xfrm>
            <a:off x="2608927" y="5593352"/>
            <a:ext cx="2407613" cy="301991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Y" sz="2400" b="1" dirty="0">
                <a:solidFill>
                  <a:schemeClr val="bg1"/>
                </a:solidFill>
              </a:rPr>
              <a:t>Creciente diversificación económica</a:t>
            </a:r>
          </a:p>
        </p:txBody>
      </p:sp>
      <p:sp>
        <p:nvSpPr>
          <p:cNvPr id="26" name="Rectángulo 25">
            <a:extLst>
              <a:ext uri="{FF2B5EF4-FFF2-40B4-BE49-F238E27FC236}">
                <a16:creationId xmlns:a16="http://schemas.microsoft.com/office/drawing/2014/main" id="{2D58C5CD-C86C-40A4-A5D5-5F637C11EA81}"/>
              </a:ext>
            </a:extLst>
          </p:cNvPr>
          <p:cNvSpPr/>
          <p:nvPr/>
        </p:nvSpPr>
        <p:spPr>
          <a:xfrm>
            <a:off x="5257321" y="5593352"/>
            <a:ext cx="2648392" cy="3019913"/>
          </a:xfrm>
          <a:prstGeom prst="rect">
            <a:avLst/>
          </a:prstGeom>
          <a:solidFill>
            <a:srgbClr val="00206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Y" sz="2400" b="1" dirty="0">
                <a:solidFill>
                  <a:schemeClr val="bg1"/>
                </a:solidFill>
              </a:rPr>
              <a:t>Disciplina macroeconómica </a:t>
            </a:r>
          </a:p>
          <a:p>
            <a:pPr algn="ctr"/>
            <a:r>
              <a:rPr lang="es-PY" sz="2400" b="1" dirty="0">
                <a:solidFill>
                  <a:schemeClr val="bg1"/>
                </a:solidFill>
              </a:rPr>
              <a:t>(límite del déficit fiscal del 1,5% del PIB)</a:t>
            </a:r>
          </a:p>
        </p:txBody>
      </p:sp>
      <p:sp>
        <p:nvSpPr>
          <p:cNvPr id="27" name="Rectángulo 26">
            <a:extLst>
              <a:ext uri="{FF2B5EF4-FFF2-40B4-BE49-F238E27FC236}">
                <a16:creationId xmlns:a16="http://schemas.microsoft.com/office/drawing/2014/main" id="{0F35C837-6227-40B5-90A9-BDE36A989D45}"/>
              </a:ext>
            </a:extLst>
          </p:cNvPr>
          <p:cNvSpPr/>
          <p:nvPr/>
        </p:nvSpPr>
        <p:spPr>
          <a:xfrm>
            <a:off x="7905713" y="5593352"/>
            <a:ext cx="2407613" cy="301991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Y" sz="2400" b="1" dirty="0">
                <a:solidFill>
                  <a:schemeClr val="bg1"/>
                </a:solidFill>
              </a:rPr>
              <a:t>Bajo nivel de endeudamiento público</a:t>
            </a:r>
          </a:p>
          <a:p>
            <a:pPr algn="ctr"/>
            <a:endParaRPr lang="es-PY" sz="2400" b="1" dirty="0">
              <a:solidFill>
                <a:schemeClr val="bg1"/>
              </a:solidFill>
            </a:endParaRPr>
          </a:p>
          <a:p>
            <a:pPr algn="ctr"/>
            <a:endParaRPr lang="es-PY" sz="2400" b="1" dirty="0">
              <a:solidFill>
                <a:schemeClr val="bg1"/>
              </a:solidFill>
            </a:endParaRPr>
          </a:p>
        </p:txBody>
      </p:sp>
      <p:sp>
        <p:nvSpPr>
          <p:cNvPr id="28" name="Rectángulo 27">
            <a:extLst>
              <a:ext uri="{FF2B5EF4-FFF2-40B4-BE49-F238E27FC236}">
                <a16:creationId xmlns:a16="http://schemas.microsoft.com/office/drawing/2014/main" id="{0F9540A7-C48D-43BE-9AAB-9D2C51B377BE}"/>
              </a:ext>
            </a:extLst>
          </p:cNvPr>
          <p:cNvSpPr/>
          <p:nvPr/>
        </p:nvSpPr>
        <p:spPr>
          <a:xfrm>
            <a:off x="10554107" y="5593352"/>
            <a:ext cx="2407613" cy="3019913"/>
          </a:xfrm>
          <a:prstGeom prst="rect">
            <a:avLst/>
          </a:prstGeom>
          <a:solidFill>
            <a:srgbClr val="00206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900"/>
              </a:spcAft>
            </a:pPr>
            <a:r>
              <a:rPr lang="es-PY" sz="2400" b="1" dirty="0">
                <a:solidFill>
                  <a:schemeClr val="bg1"/>
                </a:solidFill>
              </a:rPr>
              <a:t>Reformas estructurales del Gobierno Nacional</a:t>
            </a:r>
          </a:p>
        </p:txBody>
      </p:sp>
      <p:sp>
        <p:nvSpPr>
          <p:cNvPr id="29" name="Rectángulo 28">
            <a:extLst>
              <a:ext uri="{FF2B5EF4-FFF2-40B4-BE49-F238E27FC236}">
                <a16:creationId xmlns:a16="http://schemas.microsoft.com/office/drawing/2014/main" id="{B7A5F36F-D705-444B-85FA-857CED614528}"/>
              </a:ext>
            </a:extLst>
          </p:cNvPr>
          <p:cNvSpPr/>
          <p:nvPr/>
        </p:nvSpPr>
        <p:spPr>
          <a:xfrm>
            <a:off x="13202503" y="5593352"/>
            <a:ext cx="2407613" cy="301991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900"/>
              </a:spcAft>
            </a:pPr>
            <a:r>
              <a:rPr lang="es-PY" sz="2400" b="1" dirty="0">
                <a:solidFill>
                  <a:schemeClr val="bg1"/>
                </a:solidFill>
              </a:rPr>
              <a:t>Población Joven y entrenable</a:t>
            </a:r>
          </a:p>
        </p:txBody>
      </p:sp>
      <p:grpSp>
        <p:nvGrpSpPr>
          <p:cNvPr id="37" name="Grupo 36"/>
          <p:cNvGrpSpPr/>
          <p:nvPr/>
        </p:nvGrpSpPr>
        <p:grpSpPr>
          <a:xfrm>
            <a:off x="645134" y="500079"/>
            <a:ext cx="17642866" cy="9670600"/>
            <a:chOff x="645134" y="500079"/>
            <a:chExt cx="17642866" cy="9670600"/>
          </a:xfrm>
        </p:grpSpPr>
        <p:grpSp>
          <p:nvGrpSpPr>
            <p:cNvPr id="38" name="Grupo 37"/>
            <p:cNvGrpSpPr/>
            <p:nvPr/>
          </p:nvGrpSpPr>
          <p:grpSpPr>
            <a:xfrm>
              <a:off x="645134" y="500079"/>
              <a:ext cx="16799979" cy="9670600"/>
              <a:chOff x="645134" y="500079"/>
              <a:chExt cx="16799979" cy="9670600"/>
            </a:xfrm>
          </p:grpSpPr>
          <p:grpSp>
            <p:nvGrpSpPr>
              <p:cNvPr id="43" name="Grupo 42">
                <a:extLst>
                  <a:ext uri="{FF2B5EF4-FFF2-40B4-BE49-F238E27FC236}">
                    <a16:creationId xmlns:a16="http://schemas.microsoft.com/office/drawing/2014/main" id="{2D258C9F-0327-4BDF-B41D-7861A5054854}"/>
                  </a:ext>
                </a:extLst>
              </p:cNvPr>
              <p:cNvGrpSpPr/>
              <p:nvPr/>
            </p:nvGrpSpPr>
            <p:grpSpPr>
              <a:xfrm>
                <a:off x="645134" y="500079"/>
                <a:ext cx="16799979" cy="9021117"/>
                <a:chOff x="596284" y="333386"/>
                <a:chExt cx="8667459" cy="6014078"/>
              </a:xfrm>
            </p:grpSpPr>
            <p:pic>
              <p:nvPicPr>
                <p:cNvPr id="51" name="13 Imagen">
                  <a:extLst>
                    <a:ext uri="{FF2B5EF4-FFF2-40B4-BE49-F238E27FC236}">
                      <a16:creationId xmlns:a16="http://schemas.microsoft.com/office/drawing/2014/main" id="{962FCF28-7A17-46A2-8D65-4C163C1B344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62611" y="333386"/>
                  <a:ext cx="334805" cy="337550"/>
                </a:xfrm>
                <a:prstGeom prst="rect">
                  <a:avLst/>
                </a:prstGeom>
              </p:spPr>
            </p:pic>
            <p:cxnSp>
              <p:nvCxnSpPr>
                <p:cNvPr id="52" name="14 Conector recto">
                  <a:extLst>
                    <a:ext uri="{FF2B5EF4-FFF2-40B4-BE49-F238E27FC236}">
                      <a16:creationId xmlns:a16="http://schemas.microsoft.com/office/drawing/2014/main" id="{FA3DE0B7-1EC5-49AE-BEB5-167674D520E9}"/>
                    </a:ext>
                  </a:extLst>
                </p:cNvPr>
                <p:cNvCxnSpPr/>
                <p:nvPr/>
              </p:nvCxnSpPr>
              <p:spPr>
                <a:xfrm>
                  <a:off x="596284"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56" name="15 Conector recto">
                  <a:extLst>
                    <a:ext uri="{FF2B5EF4-FFF2-40B4-BE49-F238E27FC236}">
                      <a16:creationId xmlns:a16="http://schemas.microsoft.com/office/drawing/2014/main" id="{35C61703-FDF4-4C4F-AC1A-7A1D0B8FBEFF}"/>
                    </a:ext>
                  </a:extLst>
                </p:cNvPr>
                <p:cNvCxnSpPr/>
                <p:nvPr/>
              </p:nvCxnSpPr>
              <p:spPr>
                <a:xfrm>
                  <a:off x="5309798"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57" name="2 Conector recto">
                  <a:extLst>
                    <a:ext uri="{FF2B5EF4-FFF2-40B4-BE49-F238E27FC236}">
                      <a16:creationId xmlns:a16="http://schemas.microsoft.com/office/drawing/2014/main" id="{DA7B4D85-6645-4134-839D-2A67A311C103}"/>
                    </a:ext>
                  </a:extLst>
                </p:cNvPr>
                <p:cNvCxnSpPr/>
                <p:nvPr/>
              </p:nvCxnSpPr>
              <p:spPr>
                <a:xfrm>
                  <a:off x="596284" y="6347464"/>
                  <a:ext cx="3702333"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44" name="Grupo 43"/>
              <p:cNvGrpSpPr/>
              <p:nvPr/>
            </p:nvGrpSpPr>
            <p:grpSpPr>
              <a:xfrm>
                <a:off x="10462445" y="9334606"/>
                <a:ext cx="6982668" cy="836073"/>
                <a:chOff x="4536312" y="6063207"/>
                <a:chExt cx="4655112" cy="557382"/>
              </a:xfrm>
            </p:grpSpPr>
            <p:pic>
              <p:nvPicPr>
                <p:cNvPr id="45" name="16 Imagen">
                  <a:extLst>
                    <a:ext uri="{FF2B5EF4-FFF2-40B4-BE49-F238E27FC236}">
                      <a16:creationId xmlns:a16="http://schemas.microsoft.com/office/drawing/2014/main" id="{A644E89A-4776-4CB1-A081-F57F997768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26647" y="6163450"/>
                  <a:ext cx="1386483" cy="356895"/>
                </a:xfrm>
                <a:prstGeom prst="rect">
                  <a:avLst/>
                </a:prstGeom>
              </p:spPr>
            </p:pic>
            <p:pic>
              <p:nvPicPr>
                <p:cNvPr id="49" name="17 Imagen">
                  <a:extLst>
                    <a:ext uri="{FF2B5EF4-FFF2-40B4-BE49-F238E27FC236}">
                      <a16:creationId xmlns:a16="http://schemas.microsoft.com/office/drawing/2014/main" id="{78DF6C23-4999-4BA4-94A0-61406E9E51A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76981" y="6063207"/>
                  <a:ext cx="1014443" cy="557382"/>
                </a:xfrm>
                <a:prstGeom prst="rect">
                  <a:avLst/>
                </a:prstGeom>
              </p:spPr>
            </p:pic>
            <p:pic>
              <p:nvPicPr>
                <p:cNvPr id="50" name="Picture 2" descr="\\nasa\Archivos\DCEI Dir de Com Ext e Inversiones\2018\Logos MRE\M_Relaciones_Exteriores-0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36312" y="6144272"/>
                  <a:ext cx="1144800" cy="427640"/>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39" name="9 Grupo">
              <a:extLst>
                <a:ext uri="{FF2B5EF4-FFF2-40B4-BE49-F238E27FC236}">
                  <a16:creationId xmlns:a16="http://schemas.microsoft.com/office/drawing/2014/main" id="{52238E3C-97C5-474F-BDC1-F1D7D24A7625}"/>
                </a:ext>
              </a:extLst>
            </p:cNvPr>
            <p:cNvGrpSpPr/>
            <p:nvPr/>
          </p:nvGrpSpPr>
          <p:grpSpPr>
            <a:xfrm>
              <a:off x="18029061" y="4533900"/>
              <a:ext cx="258939" cy="871211"/>
              <a:chOff x="9734147" y="2282639"/>
              <a:chExt cx="159347" cy="497427"/>
            </a:xfrm>
          </p:grpSpPr>
          <p:sp>
            <p:nvSpPr>
              <p:cNvPr id="40" name="6 Rectángulo">
                <a:extLst>
                  <a:ext uri="{FF2B5EF4-FFF2-40B4-BE49-F238E27FC236}">
                    <a16:creationId xmlns:a16="http://schemas.microsoft.com/office/drawing/2014/main" id="{42111502-CDEA-4A89-AC95-9FBA987EA048}"/>
                  </a:ext>
                </a:extLst>
              </p:cNvPr>
              <p:cNvSpPr/>
              <p:nvPr/>
            </p:nvSpPr>
            <p:spPr>
              <a:xfrm>
                <a:off x="9734147" y="2282639"/>
                <a:ext cx="159347" cy="16607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sp>
            <p:nvSpPr>
              <p:cNvPr id="41" name="7 Rectángulo">
                <a:extLst>
                  <a:ext uri="{FF2B5EF4-FFF2-40B4-BE49-F238E27FC236}">
                    <a16:creationId xmlns:a16="http://schemas.microsoft.com/office/drawing/2014/main" id="{5CE564C3-5E82-4C39-88B0-5C46FF7F18DA}"/>
                  </a:ext>
                </a:extLst>
              </p:cNvPr>
              <p:cNvSpPr/>
              <p:nvPr/>
            </p:nvSpPr>
            <p:spPr>
              <a:xfrm>
                <a:off x="9734147" y="2448710"/>
                <a:ext cx="159347" cy="166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sp>
            <p:nvSpPr>
              <p:cNvPr id="42" name="8 Rectángulo">
                <a:extLst>
                  <a:ext uri="{FF2B5EF4-FFF2-40B4-BE49-F238E27FC236}">
                    <a16:creationId xmlns:a16="http://schemas.microsoft.com/office/drawing/2014/main" id="{AFC814CB-05CF-4CF0-8611-1C20E4BE0753}"/>
                  </a:ext>
                </a:extLst>
              </p:cNvPr>
              <p:cNvSpPr/>
              <p:nvPr/>
            </p:nvSpPr>
            <p:spPr>
              <a:xfrm>
                <a:off x="9734147" y="2613995"/>
                <a:ext cx="159347" cy="166071"/>
              </a:xfrm>
              <a:prstGeom prst="rect">
                <a:avLst/>
              </a:prstGeom>
              <a:solidFill>
                <a:srgbClr val="263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grpSp>
      </p:grpSp>
    </p:spTree>
    <p:extLst>
      <p:ext uri="{BB962C8B-B14F-4D97-AF65-F5344CB8AC3E}">
        <p14:creationId xmlns:p14="http://schemas.microsoft.com/office/powerpoint/2010/main" val="3739792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9 Grupo">
            <a:extLst>
              <a:ext uri="{FF2B5EF4-FFF2-40B4-BE49-F238E27FC236}">
                <a16:creationId xmlns:a16="http://schemas.microsoft.com/office/drawing/2014/main" id="{52238E3C-97C5-474F-BDC1-F1D7D24A7625}"/>
              </a:ext>
            </a:extLst>
          </p:cNvPr>
          <p:cNvGrpSpPr/>
          <p:nvPr/>
        </p:nvGrpSpPr>
        <p:grpSpPr>
          <a:xfrm>
            <a:off x="18029061" y="4533900"/>
            <a:ext cx="258939" cy="871211"/>
            <a:chOff x="9734147" y="2282639"/>
            <a:chExt cx="159347" cy="497427"/>
          </a:xfrm>
        </p:grpSpPr>
        <p:sp>
          <p:nvSpPr>
            <p:cNvPr id="48" name="6 Rectángulo">
              <a:extLst>
                <a:ext uri="{FF2B5EF4-FFF2-40B4-BE49-F238E27FC236}">
                  <a16:creationId xmlns:a16="http://schemas.microsoft.com/office/drawing/2014/main" id="{42111502-CDEA-4A89-AC95-9FBA987EA048}"/>
                </a:ext>
              </a:extLst>
            </p:cNvPr>
            <p:cNvSpPr/>
            <p:nvPr/>
          </p:nvSpPr>
          <p:spPr>
            <a:xfrm>
              <a:off x="9734147" y="2282639"/>
              <a:ext cx="159347" cy="16607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sz="2700">
                <a:solidFill>
                  <a:prstClr val="white"/>
                </a:solidFill>
              </a:endParaRPr>
            </a:p>
          </p:txBody>
        </p:sp>
        <p:sp>
          <p:nvSpPr>
            <p:cNvPr id="49" name="7 Rectángulo">
              <a:extLst>
                <a:ext uri="{FF2B5EF4-FFF2-40B4-BE49-F238E27FC236}">
                  <a16:creationId xmlns:a16="http://schemas.microsoft.com/office/drawing/2014/main" id="{5CE564C3-5E82-4C39-88B0-5C46FF7F18DA}"/>
                </a:ext>
              </a:extLst>
            </p:cNvPr>
            <p:cNvSpPr/>
            <p:nvPr/>
          </p:nvSpPr>
          <p:spPr>
            <a:xfrm>
              <a:off x="9734147" y="2448710"/>
              <a:ext cx="159347" cy="166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sz="2700">
                <a:solidFill>
                  <a:prstClr val="white"/>
                </a:solidFill>
              </a:endParaRPr>
            </a:p>
          </p:txBody>
        </p:sp>
        <p:sp>
          <p:nvSpPr>
            <p:cNvPr id="50" name="8 Rectángulo">
              <a:extLst>
                <a:ext uri="{FF2B5EF4-FFF2-40B4-BE49-F238E27FC236}">
                  <a16:creationId xmlns:a16="http://schemas.microsoft.com/office/drawing/2014/main" id="{AFC814CB-05CF-4CF0-8611-1C20E4BE0753}"/>
                </a:ext>
              </a:extLst>
            </p:cNvPr>
            <p:cNvSpPr/>
            <p:nvPr/>
          </p:nvSpPr>
          <p:spPr>
            <a:xfrm>
              <a:off x="9734147" y="2613995"/>
              <a:ext cx="159347" cy="166071"/>
            </a:xfrm>
            <a:prstGeom prst="rect">
              <a:avLst/>
            </a:prstGeom>
            <a:solidFill>
              <a:srgbClr val="263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sz="2700">
                <a:solidFill>
                  <a:prstClr val="white"/>
                </a:solidFill>
              </a:endParaRPr>
            </a:p>
          </p:txBody>
        </p:sp>
      </p:grpSp>
      <p:sp>
        <p:nvSpPr>
          <p:cNvPr id="14" name="3 Rectángulo"/>
          <p:cNvSpPr/>
          <p:nvPr/>
        </p:nvSpPr>
        <p:spPr>
          <a:xfrm>
            <a:off x="2608927" y="1120819"/>
            <a:ext cx="13001189" cy="646331"/>
          </a:xfrm>
          <a:prstGeom prst="rect">
            <a:avLst/>
          </a:prstGeom>
        </p:spPr>
        <p:txBody>
          <a:bodyPr wrap="square">
            <a:spAutoFit/>
          </a:bodyPr>
          <a:lstStyle/>
          <a:p>
            <a:pPr algn="ctr"/>
            <a:r>
              <a:rPr lang="es-ES" sz="3600" b="1" dirty="0">
                <a:solidFill>
                  <a:srgbClr val="002060"/>
                </a:solidFill>
              </a:rPr>
              <a:t>RÉGIMEN DE MAQUILA</a:t>
            </a:r>
            <a:endParaRPr lang="es-PY" sz="3600" b="1" dirty="0">
              <a:solidFill>
                <a:srgbClr val="002060"/>
              </a:solidFill>
            </a:endParaRPr>
          </a:p>
        </p:txBody>
      </p:sp>
      <p:sp>
        <p:nvSpPr>
          <p:cNvPr id="15" name="Rectángulo 14">
            <a:extLst>
              <a:ext uri="{FF2B5EF4-FFF2-40B4-BE49-F238E27FC236}">
                <a16:creationId xmlns:a16="http://schemas.microsoft.com/office/drawing/2014/main" id="{5474E66F-A452-4E43-810A-3587AFD45CA3}"/>
              </a:ext>
            </a:extLst>
          </p:cNvPr>
          <p:cNvSpPr/>
          <p:nvPr/>
        </p:nvSpPr>
        <p:spPr>
          <a:xfrm>
            <a:off x="2608927" y="1976933"/>
            <a:ext cx="13001189" cy="517193"/>
          </a:xfrm>
          <a:prstGeom prst="rect">
            <a:avLst/>
          </a:prstGeom>
          <a:solidFill>
            <a:srgbClr val="002060"/>
          </a:solidFill>
        </p:spPr>
        <p:txBody>
          <a:bodyPr wrap="square">
            <a:spAutoFit/>
          </a:bodyPr>
          <a:lstStyle/>
          <a:p>
            <a:pPr algn="ctr">
              <a:lnSpc>
                <a:spcPct val="107000"/>
              </a:lnSpc>
              <a:spcAft>
                <a:spcPts val="1200"/>
              </a:spcAft>
            </a:pPr>
            <a:r>
              <a:rPr lang="es-PY" sz="2700" dirty="0">
                <a:solidFill>
                  <a:prstClr val="white"/>
                </a:solidFill>
                <a:ea typeface="Calibri" panose="020F0502020204030204" pitchFamily="34" charset="0"/>
                <a:cs typeface="Times New Roman" panose="02020603050405020304" pitchFamily="18" charset="0"/>
              </a:rPr>
              <a:t>Es un régimen para la producción de bienes y servicios para la exportación</a:t>
            </a:r>
          </a:p>
        </p:txBody>
      </p:sp>
      <p:sp>
        <p:nvSpPr>
          <p:cNvPr id="16" name="Rectángulo 15">
            <a:extLst>
              <a:ext uri="{FF2B5EF4-FFF2-40B4-BE49-F238E27FC236}">
                <a16:creationId xmlns:a16="http://schemas.microsoft.com/office/drawing/2014/main" id="{6056C045-D5C3-40D4-93FF-E47F69258276}"/>
              </a:ext>
            </a:extLst>
          </p:cNvPr>
          <p:cNvSpPr/>
          <p:nvPr/>
        </p:nvSpPr>
        <p:spPr>
          <a:xfrm>
            <a:off x="688910" y="3003584"/>
            <a:ext cx="4708707" cy="5609228"/>
          </a:xfrm>
          <a:prstGeom prst="rect">
            <a:avLst/>
          </a:prstGeom>
        </p:spPr>
        <p:txBody>
          <a:bodyPr wrap="square">
            <a:spAutoFit/>
          </a:bodyPr>
          <a:lstStyle/>
          <a:p>
            <a:pPr marL="428625" indent="-428625">
              <a:spcBef>
                <a:spcPts val="900"/>
              </a:spcBef>
              <a:buFont typeface="Arial" panose="020B0604020202020204" pitchFamily="34" charset="0"/>
              <a:buChar char="•"/>
            </a:pPr>
            <a:r>
              <a:rPr lang="es-PY" sz="2400" dirty="0">
                <a:solidFill>
                  <a:srgbClr val="002060"/>
                </a:solidFill>
                <a:ea typeface="Calibri" panose="020F0502020204030204" pitchFamily="34" charset="0"/>
                <a:cs typeface="Times New Roman" panose="02020603050405020304" pitchFamily="18" charset="0"/>
              </a:rPr>
              <a:t>Impuesto único del 1% sobre el valor final de los bienes/servicios producidos.</a:t>
            </a:r>
          </a:p>
          <a:p>
            <a:pPr marL="428625" indent="-428625">
              <a:spcBef>
                <a:spcPts val="900"/>
              </a:spcBef>
              <a:buFont typeface="Arial" panose="020B0604020202020204" pitchFamily="34" charset="0"/>
              <a:buChar char="•"/>
            </a:pPr>
            <a:r>
              <a:rPr lang="es-PY" sz="2400" dirty="0">
                <a:solidFill>
                  <a:srgbClr val="002060"/>
                </a:solidFill>
                <a:cs typeface="Times New Roman" panose="02020603050405020304" pitchFamily="18" charset="0"/>
              </a:rPr>
              <a:t>Suspensión de los aranceles para la importación de materiales, maquinarias y otros insumos necesarios.</a:t>
            </a:r>
          </a:p>
          <a:p>
            <a:pPr marL="428625" indent="-428625">
              <a:spcBef>
                <a:spcPts val="900"/>
              </a:spcBef>
              <a:buFont typeface="Arial" panose="020B0604020202020204" pitchFamily="34" charset="0"/>
              <a:buChar char="•"/>
            </a:pPr>
            <a:r>
              <a:rPr lang="es-PY" sz="2400" dirty="0">
                <a:solidFill>
                  <a:srgbClr val="002060"/>
                </a:solidFill>
                <a:cs typeface="Times New Roman" panose="02020603050405020304" pitchFamily="18" charset="0"/>
              </a:rPr>
              <a:t>Recuperación del IVA sobre la compra de bienes y servicios, como crédito fiscal.</a:t>
            </a:r>
          </a:p>
          <a:p>
            <a:pPr marL="428625" indent="-428625">
              <a:spcBef>
                <a:spcPts val="900"/>
              </a:spcBef>
              <a:buFont typeface="Arial" panose="020B0604020202020204" pitchFamily="34" charset="0"/>
              <a:buChar char="•"/>
            </a:pPr>
            <a:r>
              <a:rPr lang="es-PY" sz="2400" dirty="0">
                <a:solidFill>
                  <a:srgbClr val="002060"/>
                </a:solidFill>
                <a:cs typeface="Times New Roman" panose="02020603050405020304" pitchFamily="18" charset="0"/>
              </a:rPr>
              <a:t>Exoneración del pago del impuesto sobre remesas al exterior de ingresos y de dividendos.</a:t>
            </a:r>
            <a:endParaRPr lang="es-PY" sz="2400" dirty="0">
              <a:solidFill>
                <a:prstClr val="black"/>
              </a:solidFill>
            </a:endParaRPr>
          </a:p>
        </p:txBody>
      </p:sp>
      <p:pic>
        <p:nvPicPr>
          <p:cNvPr id="17" name="Imagen 16">
            <a:extLst>
              <a:ext uri="{FF2B5EF4-FFF2-40B4-BE49-F238E27FC236}">
                <a16:creationId xmlns:a16="http://schemas.microsoft.com/office/drawing/2014/main" id="{09711C24-5B97-455B-9484-503B4AE104A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5293" t="27118" r="4934" b="11484"/>
          <a:stretch/>
        </p:blipFill>
        <p:spPr>
          <a:xfrm>
            <a:off x="6231089" y="3361512"/>
            <a:ext cx="5756863" cy="5360059"/>
          </a:xfrm>
          <a:prstGeom prst="rect">
            <a:avLst/>
          </a:prstGeom>
        </p:spPr>
      </p:pic>
      <p:sp>
        <p:nvSpPr>
          <p:cNvPr id="18" name="2 CuadroTexto">
            <a:extLst>
              <a:ext uri="{FF2B5EF4-FFF2-40B4-BE49-F238E27FC236}">
                <a16:creationId xmlns:a16="http://schemas.microsoft.com/office/drawing/2014/main" id="{F68F4B24-44B4-4FBE-83B1-CD2EA3184A7A}"/>
              </a:ext>
            </a:extLst>
          </p:cNvPr>
          <p:cNvSpPr txBox="1"/>
          <p:nvPr/>
        </p:nvSpPr>
        <p:spPr>
          <a:xfrm>
            <a:off x="543549" y="9311798"/>
            <a:ext cx="2016899" cy="346249"/>
          </a:xfrm>
          <a:prstGeom prst="rect">
            <a:avLst/>
          </a:prstGeom>
          <a:noFill/>
        </p:spPr>
        <p:txBody>
          <a:bodyPr wrap="none" rtlCol="0">
            <a:spAutoFit/>
          </a:bodyPr>
          <a:lstStyle/>
          <a:p>
            <a:r>
              <a:rPr lang="es-PY" sz="1600" b="1" dirty="0">
                <a:solidFill>
                  <a:srgbClr val="002060"/>
                </a:solidFill>
              </a:rPr>
              <a:t>FUENTE:</a:t>
            </a:r>
            <a:r>
              <a:rPr lang="es-PY" sz="1600" dirty="0">
                <a:solidFill>
                  <a:srgbClr val="002060"/>
                </a:solidFill>
              </a:rPr>
              <a:t> MIC/REDIEX</a:t>
            </a:r>
          </a:p>
        </p:txBody>
      </p:sp>
      <p:sp>
        <p:nvSpPr>
          <p:cNvPr id="19" name="CuadroTexto 18">
            <a:extLst>
              <a:ext uri="{FF2B5EF4-FFF2-40B4-BE49-F238E27FC236}">
                <a16:creationId xmlns:a16="http://schemas.microsoft.com/office/drawing/2014/main" id="{CCEFDEE3-0558-433B-8245-1696CF960385}"/>
              </a:ext>
            </a:extLst>
          </p:cNvPr>
          <p:cNvSpPr txBox="1"/>
          <p:nvPr/>
        </p:nvSpPr>
        <p:spPr>
          <a:xfrm>
            <a:off x="12889122" y="3361512"/>
            <a:ext cx="4238768" cy="5262979"/>
          </a:xfrm>
          <a:prstGeom prst="rect">
            <a:avLst/>
          </a:prstGeom>
          <a:noFill/>
        </p:spPr>
        <p:txBody>
          <a:bodyPr wrap="square" rtlCol="0">
            <a:spAutoFit/>
          </a:bodyPr>
          <a:lstStyle/>
          <a:p>
            <a:r>
              <a:rPr lang="es-ES" sz="2800" dirty="0">
                <a:solidFill>
                  <a:srgbClr val="002060"/>
                </a:solidFill>
                <a:cs typeface="Times New Roman" panose="02020603050405020304" pitchFamily="18" charset="0"/>
              </a:rPr>
              <a:t>En diciembre de 2021, para el comercio interno en el Mercosur, en lo que se refiere a los regímenes especiales, se acordó autorizar a los Estados Partes la utilización del régimen de admisión temporaria, instrumento básico del régimen de maquila en el Paraguay, hasta el año 2030. </a:t>
            </a:r>
            <a:endParaRPr lang="es-PY" sz="2800" dirty="0">
              <a:solidFill>
                <a:srgbClr val="002060"/>
              </a:solidFill>
              <a:cs typeface="Times New Roman" panose="02020603050405020304" pitchFamily="18" charset="0"/>
            </a:endParaRPr>
          </a:p>
        </p:txBody>
      </p:sp>
      <p:grpSp>
        <p:nvGrpSpPr>
          <p:cNvPr id="31" name="Grupo 30">
            <a:extLst>
              <a:ext uri="{FF2B5EF4-FFF2-40B4-BE49-F238E27FC236}">
                <a16:creationId xmlns:a16="http://schemas.microsoft.com/office/drawing/2014/main" id="{459EABD4-57B5-431C-AD4E-86EE893C4A14}"/>
              </a:ext>
            </a:extLst>
          </p:cNvPr>
          <p:cNvGrpSpPr/>
          <p:nvPr/>
        </p:nvGrpSpPr>
        <p:grpSpPr>
          <a:xfrm>
            <a:off x="543549" y="348518"/>
            <a:ext cx="17024382" cy="9741625"/>
            <a:chOff x="543549" y="348518"/>
            <a:chExt cx="17024382" cy="9665475"/>
          </a:xfrm>
        </p:grpSpPr>
        <p:grpSp>
          <p:nvGrpSpPr>
            <p:cNvPr id="32" name="32 Grupo">
              <a:extLst>
                <a:ext uri="{FF2B5EF4-FFF2-40B4-BE49-F238E27FC236}">
                  <a16:creationId xmlns:a16="http://schemas.microsoft.com/office/drawing/2014/main" id="{DEEC8CEA-E2E1-457D-9FC5-4D32E3C7F5FD}"/>
                </a:ext>
              </a:extLst>
            </p:cNvPr>
            <p:cNvGrpSpPr/>
            <p:nvPr/>
          </p:nvGrpSpPr>
          <p:grpSpPr>
            <a:xfrm>
              <a:off x="543549" y="348518"/>
              <a:ext cx="16875037" cy="9255368"/>
              <a:chOff x="596284" y="333386"/>
              <a:chExt cx="8667459" cy="6016511"/>
            </a:xfrm>
          </p:grpSpPr>
          <p:pic>
            <p:nvPicPr>
              <p:cNvPr id="37" name="13 Imagen">
                <a:extLst>
                  <a:ext uri="{FF2B5EF4-FFF2-40B4-BE49-F238E27FC236}">
                    <a16:creationId xmlns:a16="http://schemas.microsoft.com/office/drawing/2014/main" id="{5C89C7FB-BA07-41EC-A21B-47A09009D10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62611" y="333386"/>
                <a:ext cx="334805" cy="337550"/>
              </a:xfrm>
              <a:prstGeom prst="rect">
                <a:avLst/>
              </a:prstGeom>
            </p:spPr>
          </p:pic>
          <p:cxnSp>
            <p:nvCxnSpPr>
              <p:cNvPr id="38" name="14 Conector recto">
                <a:extLst>
                  <a:ext uri="{FF2B5EF4-FFF2-40B4-BE49-F238E27FC236}">
                    <a16:creationId xmlns:a16="http://schemas.microsoft.com/office/drawing/2014/main" id="{8F4F7311-2AF3-4313-8CA7-DFCB1A0A832A}"/>
                  </a:ext>
                </a:extLst>
              </p:cNvPr>
              <p:cNvCxnSpPr/>
              <p:nvPr/>
            </p:nvCxnSpPr>
            <p:spPr>
              <a:xfrm>
                <a:off x="596284"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9" name="15 Conector recto">
                <a:extLst>
                  <a:ext uri="{FF2B5EF4-FFF2-40B4-BE49-F238E27FC236}">
                    <a16:creationId xmlns:a16="http://schemas.microsoft.com/office/drawing/2014/main" id="{3F05E380-7B87-4BE1-91CB-DEB798114B43}"/>
                  </a:ext>
                </a:extLst>
              </p:cNvPr>
              <p:cNvCxnSpPr/>
              <p:nvPr/>
            </p:nvCxnSpPr>
            <p:spPr>
              <a:xfrm>
                <a:off x="5309798"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2" name="2 Conector recto">
                <a:extLst>
                  <a:ext uri="{FF2B5EF4-FFF2-40B4-BE49-F238E27FC236}">
                    <a16:creationId xmlns:a16="http://schemas.microsoft.com/office/drawing/2014/main" id="{682BAB5A-7AB5-4836-95C2-15070E25988E}"/>
                  </a:ext>
                </a:extLst>
              </p:cNvPr>
              <p:cNvCxnSpPr>
                <a:cxnSpLocks/>
              </p:cNvCxnSpPr>
              <p:nvPr/>
            </p:nvCxnSpPr>
            <p:spPr>
              <a:xfrm>
                <a:off x="596284" y="6347464"/>
                <a:ext cx="3953945" cy="2433"/>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33" name="Grupo 32">
              <a:extLst>
                <a:ext uri="{FF2B5EF4-FFF2-40B4-BE49-F238E27FC236}">
                  <a16:creationId xmlns:a16="http://schemas.microsoft.com/office/drawing/2014/main" id="{16428B1D-ABF9-45CC-887C-49329FC9BD03}"/>
                </a:ext>
              </a:extLst>
            </p:cNvPr>
            <p:cNvGrpSpPr/>
            <p:nvPr/>
          </p:nvGrpSpPr>
          <p:grpSpPr>
            <a:xfrm>
              <a:off x="8482628" y="9156556"/>
              <a:ext cx="9085303" cy="857437"/>
              <a:chOff x="3694309" y="6059107"/>
              <a:chExt cx="5678465" cy="557382"/>
            </a:xfrm>
          </p:grpSpPr>
          <p:pic>
            <p:nvPicPr>
              <p:cNvPr id="34" name="16 Imagen">
                <a:extLst>
                  <a:ext uri="{FF2B5EF4-FFF2-40B4-BE49-F238E27FC236}">
                    <a16:creationId xmlns:a16="http://schemas.microsoft.com/office/drawing/2014/main" id="{C2C672FF-3186-472C-8CC1-B283125E2A7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29175" y="6169015"/>
                <a:ext cx="1386483" cy="356895"/>
              </a:xfrm>
              <a:prstGeom prst="rect">
                <a:avLst/>
              </a:prstGeom>
            </p:spPr>
          </p:pic>
          <p:pic>
            <p:nvPicPr>
              <p:cNvPr id="35" name="17 Imagen">
                <a:extLst>
                  <a:ext uri="{FF2B5EF4-FFF2-40B4-BE49-F238E27FC236}">
                    <a16:creationId xmlns:a16="http://schemas.microsoft.com/office/drawing/2014/main" id="{2C75F432-DB90-4D9E-AA19-932D1B6AD82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58331" y="6059107"/>
                <a:ext cx="1014443" cy="557382"/>
              </a:xfrm>
              <a:prstGeom prst="rect">
                <a:avLst/>
              </a:prstGeom>
            </p:spPr>
          </p:pic>
          <p:pic>
            <p:nvPicPr>
              <p:cNvPr id="36" name="Picture 2" descr="\\nasa\Archivos\DCEI Dir de Com Ext e Inversiones\2018\Logos MRE\M_Relaciones_Exteriores-01.png">
                <a:extLst>
                  <a:ext uri="{FF2B5EF4-FFF2-40B4-BE49-F238E27FC236}">
                    <a16:creationId xmlns:a16="http://schemas.microsoft.com/office/drawing/2014/main" id="{F26B5BC7-B6D5-4074-8CBF-C909FCB982C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94309" y="6133642"/>
                <a:ext cx="1144800" cy="427640"/>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43" name="Imagen 42">
            <a:extLst>
              <a:ext uri="{FF2B5EF4-FFF2-40B4-BE49-F238E27FC236}">
                <a16:creationId xmlns:a16="http://schemas.microsoft.com/office/drawing/2014/main" id="{9802088C-7391-4FD2-8ED9-F38918DC390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542530" y="9252602"/>
            <a:ext cx="2727480" cy="780924"/>
          </a:xfrm>
          <a:prstGeom prst="rect">
            <a:avLst/>
          </a:prstGeom>
        </p:spPr>
      </p:pic>
    </p:spTree>
    <p:extLst>
      <p:ext uri="{BB962C8B-B14F-4D97-AF65-F5344CB8AC3E}">
        <p14:creationId xmlns:p14="http://schemas.microsoft.com/office/powerpoint/2010/main" val="41200169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13095673" y="2192217"/>
            <a:ext cx="2036540" cy="138402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Y" sz="3600" b="1" dirty="0">
                <a:solidFill>
                  <a:schemeClr val="bg1"/>
                </a:solidFill>
                <a:latin typeface="Calibri" panose="020F0502020204030204" pitchFamily="34" charset="0"/>
              </a:rPr>
              <a:t>0%</a:t>
            </a:r>
          </a:p>
        </p:txBody>
      </p:sp>
      <p:sp>
        <p:nvSpPr>
          <p:cNvPr id="8" name="7 Rectángulo"/>
          <p:cNvSpPr/>
          <p:nvPr/>
        </p:nvSpPr>
        <p:spPr>
          <a:xfrm>
            <a:off x="13095673" y="3730823"/>
            <a:ext cx="2036540" cy="138402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Y" sz="3600" b="1" dirty="0">
                <a:solidFill>
                  <a:schemeClr val="bg1"/>
                </a:solidFill>
                <a:latin typeface="Calibri" panose="020F0502020204030204" pitchFamily="34" charset="0"/>
              </a:rPr>
              <a:t>0%</a:t>
            </a:r>
          </a:p>
        </p:txBody>
      </p:sp>
      <p:sp>
        <p:nvSpPr>
          <p:cNvPr id="9" name="8 Rectángulo"/>
          <p:cNvSpPr/>
          <p:nvPr/>
        </p:nvSpPr>
        <p:spPr>
          <a:xfrm>
            <a:off x="13095673" y="5269428"/>
            <a:ext cx="2036540" cy="138402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Y" sz="3600" b="1" dirty="0">
                <a:solidFill>
                  <a:schemeClr val="bg1"/>
                </a:solidFill>
                <a:latin typeface="Calibri" panose="020F0502020204030204" pitchFamily="34" charset="0"/>
              </a:rPr>
              <a:t>0%</a:t>
            </a:r>
          </a:p>
        </p:txBody>
      </p:sp>
      <p:sp>
        <p:nvSpPr>
          <p:cNvPr id="10" name="9 Rectángulo"/>
          <p:cNvSpPr/>
          <p:nvPr/>
        </p:nvSpPr>
        <p:spPr>
          <a:xfrm>
            <a:off x="13095673" y="6808034"/>
            <a:ext cx="2036540" cy="138402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Y" sz="3600" b="1" dirty="0">
                <a:solidFill>
                  <a:schemeClr val="bg1"/>
                </a:solidFill>
                <a:latin typeface="Calibri" panose="020F0502020204030204" pitchFamily="34" charset="0"/>
              </a:rPr>
              <a:t>0%</a:t>
            </a:r>
          </a:p>
        </p:txBody>
      </p:sp>
      <p:sp>
        <p:nvSpPr>
          <p:cNvPr id="11" name="10 Rectángulo"/>
          <p:cNvSpPr/>
          <p:nvPr/>
        </p:nvSpPr>
        <p:spPr>
          <a:xfrm>
            <a:off x="3183657" y="2192217"/>
            <a:ext cx="9907260" cy="138402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8000">
              <a:defRPr/>
            </a:pPr>
            <a:r>
              <a:rPr lang="en-US" altLang="es-ES" sz="2700" dirty="0" err="1">
                <a:solidFill>
                  <a:schemeClr val="bg1"/>
                </a:solidFill>
                <a:ea typeface="ＭＳ Ｐゴシック" pitchFamily="32" charset="-128"/>
              </a:rPr>
              <a:t>Arancel</a:t>
            </a:r>
            <a:r>
              <a:rPr lang="en-US" altLang="es-ES" sz="2700" dirty="0">
                <a:solidFill>
                  <a:schemeClr val="bg1"/>
                </a:solidFill>
                <a:ea typeface="ＭＳ Ｐゴシック" pitchFamily="32" charset="-128"/>
              </a:rPr>
              <a:t> </a:t>
            </a:r>
            <a:r>
              <a:rPr lang="en-US" altLang="es-ES" sz="2700" dirty="0" err="1">
                <a:solidFill>
                  <a:schemeClr val="bg1"/>
                </a:solidFill>
                <a:ea typeface="ＭＳ Ｐゴシック" pitchFamily="32" charset="-128"/>
              </a:rPr>
              <a:t>para</a:t>
            </a:r>
            <a:r>
              <a:rPr lang="en-US" altLang="es-ES" sz="2700" dirty="0">
                <a:solidFill>
                  <a:schemeClr val="bg1"/>
                </a:solidFill>
                <a:ea typeface="ＭＳ Ｐゴシック" pitchFamily="32" charset="-128"/>
              </a:rPr>
              <a:t> </a:t>
            </a:r>
            <a:r>
              <a:rPr lang="en-US" altLang="es-ES" sz="2700" dirty="0" err="1">
                <a:solidFill>
                  <a:schemeClr val="bg1"/>
                </a:solidFill>
                <a:ea typeface="ＭＳ Ｐゴシック" pitchFamily="32" charset="-128"/>
              </a:rPr>
              <a:t>importación</a:t>
            </a:r>
            <a:r>
              <a:rPr lang="en-US" altLang="es-ES" sz="2700" dirty="0">
                <a:solidFill>
                  <a:schemeClr val="bg1"/>
                </a:solidFill>
                <a:ea typeface="ＭＳ Ｐゴシック" pitchFamily="32" charset="-128"/>
              </a:rPr>
              <a:t> de </a:t>
            </a:r>
            <a:r>
              <a:rPr lang="en-US" altLang="es-ES" sz="2700" dirty="0" err="1">
                <a:solidFill>
                  <a:schemeClr val="bg1"/>
                </a:solidFill>
                <a:ea typeface="ＭＳ Ｐゴシック" pitchFamily="32" charset="-128"/>
              </a:rPr>
              <a:t>Bienes</a:t>
            </a:r>
            <a:r>
              <a:rPr lang="en-US" altLang="es-ES" sz="2700" dirty="0">
                <a:solidFill>
                  <a:schemeClr val="bg1"/>
                </a:solidFill>
                <a:ea typeface="ＭＳ Ｐゴシック" pitchFamily="32" charset="-128"/>
              </a:rPr>
              <a:t> de Capital</a:t>
            </a:r>
            <a:r>
              <a:rPr lang="en-US" altLang="es-ES" sz="2700" i="1" dirty="0">
                <a:solidFill>
                  <a:schemeClr val="bg1"/>
                </a:solidFill>
                <a:ea typeface="ＭＳ Ｐゴシック" pitchFamily="32" charset="-128"/>
              </a:rPr>
              <a:t> </a:t>
            </a:r>
          </a:p>
          <a:p>
            <a:pPr marL="108000">
              <a:defRPr/>
            </a:pPr>
            <a:r>
              <a:rPr lang="en-US" altLang="es-ES" sz="2700" dirty="0">
                <a:solidFill>
                  <a:schemeClr val="bg1"/>
                </a:solidFill>
                <a:ea typeface="ＭＳ Ｐゴシック" pitchFamily="32" charset="-128"/>
              </a:rPr>
              <a:t>(</a:t>
            </a:r>
            <a:r>
              <a:rPr lang="en-US" altLang="es-ES" sz="2700" dirty="0" err="1">
                <a:solidFill>
                  <a:schemeClr val="bg1"/>
                </a:solidFill>
                <a:ea typeface="ＭＳ Ｐゴシック" pitchFamily="32" charset="-128"/>
              </a:rPr>
              <a:t>Maquinarias</a:t>
            </a:r>
            <a:r>
              <a:rPr lang="en-US" altLang="es-ES" sz="2700" dirty="0">
                <a:solidFill>
                  <a:schemeClr val="bg1"/>
                </a:solidFill>
                <a:ea typeface="ＭＳ Ｐゴシック" pitchFamily="32" charset="-128"/>
              </a:rPr>
              <a:t> y </a:t>
            </a:r>
            <a:r>
              <a:rPr lang="en-US" altLang="es-ES" sz="2700" dirty="0" err="1">
                <a:solidFill>
                  <a:schemeClr val="bg1"/>
                </a:solidFill>
                <a:ea typeface="ＭＳ Ｐゴシック" pitchFamily="32" charset="-128"/>
              </a:rPr>
              <a:t>Equipos</a:t>
            </a:r>
            <a:r>
              <a:rPr lang="en-US" altLang="es-ES" sz="2700" dirty="0">
                <a:solidFill>
                  <a:schemeClr val="bg1"/>
                </a:solidFill>
                <a:ea typeface="ＭＳ Ｐゴシック" pitchFamily="32" charset="-128"/>
              </a:rPr>
              <a:t>)</a:t>
            </a:r>
          </a:p>
        </p:txBody>
      </p:sp>
      <p:sp>
        <p:nvSpPr>
          <p:cNvPr id="12" name="11 Rectángulo"/>
          <p:cNvSpPr/>
          <p:nvPr/>
        </p:nvSpPr>
        <p:spPr>
          <a:xfrm>
            <a:off x="3183662" y="3730823"/>
            <a:ext cx="9907256" cy="1384020"/>
          </a:xfrm>
          <a:prstGeom prst="rect">
            <a:avLst/>
          </a:prstGeom>
          <a:solidFill>
            <a:srgbClr val="00206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8000">
              <a:defRPr/>
            </a:pPr>
            <a:r>
              <a:rPr lang="pt-BR" altLang="es-ES" sz="2700" dirty="0" err="1">
                <a:solidFill>
                  <a:schemeClr val="bg1"/>
                </a:solidFill>
                <a:ea typeface="ＭＳ Ｐゴシック" pitchFamily="32" charset="-128"/>
              </a:rPr>
              <a:t>Impuesto</a:t>
            </a:r>
            <a:r>
              <a:rPr lang="pt-BR" altLang="es-ES" sz="2700" dirty="0">
                <a:solidFill>
                  <a:schemeClr val="bg1"/>
                </a:solidFill>
                <a:ea typeface="ＭＳ Ｐゴシック" pitchFamily="32" charset="-128"/>
              </a:rPr>
              <a:t> al Valor Agregado (IVA) de </a:t>
            </a:r>
            <a:r>
              <a:rPr lang="pt-BR" altLang="es-ES" sz="2700" dirty="0" err="1">
                <a:solidFill>
                  <a:schemeClr val="bg1"/>
                </a:solidFill>
                <a:ea typeface="ＭＳ Ｐゴシック" pitchFamily="32" charset="-128"/>
              </a:rPr>
              <a:t>bienes</a:t>
            </a:r>
            <a:r>
              <a:rPr lang="pt-BR" altLang="es-ES" sz="2700" dirty="0">
                <a:solidFill>
                  <a:schemeClr val="bg1"/>
                </a:solidFill>
                <a:ea typeface="ＭＳ Ｐゴシック" pitchFamily="32" charset="-128"/>
              </a:rPr>
              <a:t> de Capital</a:t>
            </a:r>
          </a:p>
          <a:p>
            <a:pPr marL="108000">
              <a:defRPr/>
            </a:pPr>
            <a:r>
              <a:rPr lang="pt-BR" altLang="es-ES" sz="2700" dirty="0">
                <a:solidFill>
                  <a:schemeClr val="bg1"/>
                </a:solidFill>
                <a:ea typeface="ＭＳ Ｐゴシック" pitchFamily="32" charset="-128"/>
              </a:rPr>
              <a:t>(Dentro y </a:t>
            </a:r>
            <a:r>
              <a:rPr lang="pt-BR" altLang="es-ES" sz="2700" dirty="0" err="1">
                <a:solidFill>
                  <a:schemeClr val="bg1"/>
                </a:solidFill>
                <a:ea typeface="ＭＳ Ｐゴシック" pitchFamily="32" charset="-128"/>
              </a:rPr>
              <a:t>fuera</a:t>
            </a:r>
            <a:r>
              <a:rPr lang="pt-BR" altLang="es-ES" sz="2700" dirty="0">
                <a:solidFill>
                  <a:schemeClr val="bg1"/>
                </a:solidFill>
                <a:ea typeface="ＭＳ Ｐゴシック" pitchFamily="32" charset="-128"/>
              </a:rPr>
              <a:t> </a:t>
            </a:r>
            <a:r>
              <a:rPr lang="pt-BR" altLang="es-ES" sz="2700" dirty="0" err="1">
                <a:solidFill>
                  <a:schemeClr val="bg1"/>
                </a:solidFill>
                <a:ea typeface="ＭＳ Ｐゴシック" pitchFamily="32" charset="-128"/>
              </a:rPr>
              <a:t>del</a:t>
            </a:r>
            <a:r>
              <a:rPr lang="pt-BR" altLang="es-ES" sz="2700" dirty="0">
                <a:solidFill>
                  <a:schemeClr val="bg1"/>
                </a:solidFill>
                <a:ea typeface="ＭＳ Ｐゴシック" pitchFamily="32" charset="-128"/>
              </a:rPr>
              <a:t> país)</a:t>
            </a:r>
            <a:endParaRPr lang="en-US" altLang="es-ES" sz="2700" dirty="0">
              <a:solidFill>
                <a:schemeClr val="bg1"/>
              </a:solidFill>
              <a:ea typeface="ＭＳ Ｐゴシック" pitchFamily="32" charset="-128"/>
            </a:endParaRPr>
          </a:p>
        </p:txBody>
      </p:sp>
      <p:sp>
        <p:nvSpPr>
          <p:cNvPr id="13" name="12 Rectángulo"/>
          <p:cNvSpPr/>
          <p:nvPr/>
        </p:nvSpPr>
        <p:spPr>
          <a:xfrm>
            <a:off x="3183662" y="5269428"/>
            <a:ext cx="9907256" cy="138402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8000">
              <a:defRPr/>
            </a:pPr>
            <a:r>
              <a:rPr lang="pt-BR" altLang="es-ES" sz="2700" b="1" dirty="0">
                <a:solidFill>
                  <a:schemeClr val="bg1"/>
                </a:solidFill>
                <a:ea typeface="ＭＳ Ｐゴシック" pitchFamily="32" charset="-128"/>
              </a:rPr>
              <a:t>DEUDA:</a:t>
            </a:r>
            <a:r>
              <a:rPr lang="pt-BR" altLang="es-ES" sz="2700" dirty="0">
                <a:solidFill>
                  <a:schemeClr val="bg1"/>
                </a:solidFill>
                <a:ea typeface="ＭＳ Ｐゴシック" pitchFamily="32" charset="-128"/>
              </a:rPr>
              <a:t> </a:t>
            </a:r>
            <a:r>
              <a:rPr lang="pt-BR" altLang="es-ES" sz="2700" dirty="0" err="1">
                <a:solidFill>
                  <a:schemeClr val="bg1"/>
                </a:solidFill>
                <a:ea typeface="ＭＳ Ｐゴシック" pitchFamily="32" charset="-128"/>
              </a:rPr>
              <a:t>Impuesto</a:t>
            </a:r>
            <a:r>
              <a:rPr lang="pt-BR" altLang="es-ES" sz="2700" dirty="0">
                <a:solidFill>
                  <a:schemeClr val="bg1"/>
                </a:solidFill>
                <a:ea typeface="ＭＳ Ｐゴシック" pitchFamily="32" charset="-128"/>
              </a:rPr>
              <a:t> aplicado a </a:t>
            </a:r>
            <a:r>
              <a:rPr lang="pt-BR" altLang="es-ES" sz="2700" dirty="0" err="1">
                <a:solidFill>
                  <a:schemeClr val="bg1"/>
                </a:solidFill>
                <a:ea typeface="ＭＳ Ｐゴシック" pitchFamily="32" charset="-128"/>
              </a:rPr>
              <a:t>las</a:t>
            </a:r>
            <a:r>
              <a:rPr lang="pt-BR" altLang="es-ES" sz="2700" dirty="0">
                <a:solidFill>
                  <a:schemeClr val="bg1"/>
                </a:solidFill>
                <a:ea typeface="ＭＳ Ｐゴシック" pitchFamily="32" charset="-128"/>
              </a:rPr>
              <a:t> </a:t>
            </a:r>
            <a:r>
              <a:rPr lang="pt-BR" altLang="es-ES" sz="2700" dirty="0" err="1">
                <a:solidFill>
                  <a:schemeClr val="bg1"/>
                </a:solidFill>
                <a:ea typeface="ＭＳ Ｐゴシック" pitchFamily="32" charset="-128"/>
              </a:rPr>
              <a:t>remesas</a:t>
            </a:r>
            <a:r>
              <a:rPr lang="pt-BR" altLang="es-ES" sz="2700" dirty="0">
                <a:solidFill>
                  <a:schemeClr val="bg1"/>
                </a:solidFill>
                <a:ea typeface="ＭＳ Ｐゴシック" pitchFamily="32" charset="-128"/>
              </a:rPr>
              <a:t> y pagos en concepto de </a:t>
            </a:r>
            <a:r>
              <a:rPr lang="pt-BR" altLang="es-ES" sz="2700" dirty="0" err="1">
                <a:solidFill>
                  <a:schemeClr val="bg1"/>
                </a:solidFill>
                <a:ea typeface="ＭＳ Ｐゴシック" pitchFamily="32" charset="-128"/>
              </a:rPr>
              <a:t>Intereses</a:t>
            </a:r>
            <a:r>
              <a:rPr lang="pt-BR" altLang="es-ES" sz="2700" dirty="0">
                <a:solidFill>
                  <a:schemeClr val="bg1"/>
                </a:solidFill>
                <a:ea typeface="ＭＳ Ｐゴシック" pitchFamily="32" charset="-128"/>
              </a:rPr>
              <a:t> (para </a:t>
            </a:r>
            <a:r>
              <a:rPr lang="pt-BR" altLang="es-ES" sz="2700" dirty="0" err="1">
                <a:solidFill>
                  <a:schemeClr val="bg1"/>
                </a:solidFill>
                <a:ea typeface="ＭＳ Ｐゴシック" pitchFamily="32" charset="-128"/>
              </a:rPr>
              <a:t>inversiones</a:t>
            </a:r>
            <a:r>
              <a:rPr lang="pt-BR" altLang="es-ES" sz="2700" dirty="0">
                <a:solidFill>
                  <a:schemeClr val="bg1"/>
                </a:solidFill>
                <a:ea typeface="ＭＳ Ｐゴシック" pitchFamily="32" charset="-128"/>
              </a:rPr>
              <a:t> &gt; a USD 5MM)</a:t>
            </a:r>
            <a:endParaRPr lang="en-US" altLang="es-ES" sz="2700" dirty="0">
              <a:solidFill>
                <a:schemeClr val="bg1"/>
              </a:solidFill>
              <a:ea typeface="ＭＳ Ｐゴシック" pitchFamily="32" charset="-128"/>
            </a:endParaRPr>
          </a:p>
        </p:txBody>
      </p:sp>
      <p:sp>
        <p:nvSpPr>
          <p:cNvPr id="14" name="13 Rectángulo"/>
          <p:cNvSpPr/>
          <p:nvPr/>
        </p:nvSpPr>
        <p:spPr>
          <a:xfrm>
            <a:off x="3183662" y="6808034"/>
            <a:ext cx="9907256" cy="1384020"/>
          </a:xfrm>
          <a:prstGeom prst="rect">
            <a:avLst/>
          </a:prstGeom>
          <a:solidFill>
            <a:srgbClr val="00206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8000">
              <a:defRPr/>
            </a:pPr>
            <a:r>
              <a:rPr lang="pt-BR" altLang="es-ES" sz="2700" b="1" dirty="0">
                <a:solidFill>
                  <a:schemeClr val="bg1"/>
                </a:solidFill>
                <a:ea typeface="ＭＳ Ｐゴシック" pitchFamily="32" charset="-128"/>
              </a:rPr>
              <a:t>Dividendos:</a:t>
            </a:r>
            <a:r>
              <a:rPr lang="pt-BR" altLang="es-ES" sz="2700" dirty="0">
                <a:solidFill>
                  <a:schemeClr val="bg1"/>
                </a:solidFill>
                <a:ea typeface="ＭＳ Ｐゴシック" pitchFamily="32" charset="-128"/>
              </a:rPr>
              <a:t> </a:t>
            </a:r>
            <a:r>
              <a:rPr lang="pt-BR" altLang="es-ES" sz="2700" dirty="0" err="1">
                <a:solidFill>
                  <a:schemeClr val="bg1"/>
                </a:solidFill>
                <a:ea typeface="ＭＳ Ｐゴシック" pitchFamily="32" charset="-128"/>
              </a:rPr>
              <a:t>Impuesto</a:t>
            </a:r>
            <a:r>
              <a:rPr lang="pt-BR" altLang="es-ES" sz="2700" dirty="0">
                <a:solidFill>
                  <a:schemeClr val="bg1"/>
                </a:solidFill>
                <a:ea typeface="ＭＳ Ｐゴシック" pitchFamily="32" charset="-128"/>
              </a:rPr>
              <a:t> sobre </a:t>
            </a:r>
            <a:r>
              <a:rPr lang="pt-BR" altLang="es-ES" sz="2700" dirty="0" err="1">
                <a:solidFill>
                  <a:schemeClr val="bg1"/>
                </a:solidFill>
                <a:ea typeface="ＭＳ Ｐゴシック" pitchFamily="32" charset="-128"/>
              </a:rPr>
              <a:t>las</a:t>
            </a:r>
            <a:r>
              <a:rPr lang="pt-BR" altLang="es-ES" sz="2700" dirty="0">
                <a:solidFill>
                  <a:schemeClr val="bg1"/>
                </a:solidFill>
                <a:ea typeface="ＭＳ Ｐゴシック" pitchFamily="32" charset="-128"/>
              </a:rPr>
              <a:t> </a:t>
            </a:r>
            <a:r>
              <a:rPr lang="pt-BR" altLang="es-ES" sz="2700" dirty="0" err="1">
                <a:solidFill>
                  <a:schemeClr val="bg1"/>
                </a:solidFill>
                <a:ea typeface="ＭＳ Ｐゴシック" pitchFamily="32" charset="-128"/>
              </a:rPr>
              <a:t>remesas</a:t>
            </a:r>
            <a:r>
              <a:rPr lang="pt-BR" altLang="es-ES" sz="2700" dirty="0">
                <a:solidFill>
                  <a:schemeClr val="bg1"/>
                </a:solidFill>
                <a:ea typeface="ＭＳ Ｐゴシック" pitchFamily="32" charset="-128"/>
              </a:rPr>
              <a:t> de dividendos y utilidades </a:t>
            </a:r>
          </a:p>
          <a:p>
            <a:pPr marL="108000">
              <a:defRPr/>
            </a:pPr>
            <a:r>
              <a:rPr lang="pt-BR" altLang="es-ES" sz="2700" dirty="0">
                <a:solidFill>
                  <a:schemeClr val="bg1"/>
                </a:solidFill>
                <a:ea typeface="ＭＳ Ｐゴシック" pitchFamily="32" charset="-128"/>
              </a:rPr>
              <a:t>(para </a:t>
            </a:r>
            <a:r>
              <a:rPr lang="pt-BR" altLang="es-ES" sz="2700" dirty="0" err="1">
                <a:solidFill>
                  <a:schemeClr val="bg1"/>
                </a:solidFill>
                <a:ea typeface="ＭＳ Ｐゴシック" pitchFamily="32" charset="-128"/>
              </a:rPr>
              <a:t>inversiones</a:t>
            </a:r>
            <a:r>
              <a:rPr lang="pt-BR" altLang="es-ES" sz="2700" dirty="0">
                <a:solidFill>
                  <a:schemeClr val="bg1"/>
                </a:solidFill>
                <a:ea typeface="ＭＳ Ｐゴシック" pitchFamily="32" charset="-128"/>
              </a:rPr>
              <a:t> &gt; a USD 5 MM por 10 </a:t>
            </a:r>
            <a:r>
              <a:rPr lang="pt-BR" altLang="es-ES" sz="2700" dirty="0" err="1">
                <a:solidFill>
                  <a:schemeClr val="bg1"/>
                </a:solidFill>
                <a:ea typeface="ＭＳ Ｐゴシック" pitchFamily="32" charset="-128"/>
              </a:rPr>
              <a:t>años</a:t>
            </a:r>
            <a:r>
              <a:rPr lang="pt-BR" altLang="es-ES" sz="2700" dirty="0">
                <a:solidFill>
                  <a:schemeClr val="bg1"/>
                </a:solidFill>
                <a:ea typeface="ＭＳ Ｐゴシック" pitchFamily="32" charset="-128"/>
              </a:rPr>
              <a:t>)</a:t>
            </a:r>
            <a:endParaRPr lang="en-US" altLang="es-ES" sz="2700" dirty="0">
              <a:solidFill>
                <a:schemeClr val="bg1"/>
              </a:solidFill>
              <a:ea typeface="ＭＳ Ｐゴシック" pitchFamily="32" charset="-128"/>
            </a:endParaRPr>
          </a:p>
        </p:txBody>
      </p:sp>
      <p:sp>
        <p:nvSpPr>
          <p:cNvPr id="15" name="14 CuadroTexto"/>
          <p:cNvSpPr txBox="1"/>
          <p:nvPr/>
        </p:nvSpPr>
        <p:spPr>
          <a:xfrm>
            <a:off x="2608925" y="1222173"/>
            <a:ext cx="13001189" cy="738664"/>
          </a:xfrm>
          <a:prstGeom prst="rect">
            <a:avLst/>
          </a:prstGeom>
          <a:noFill/>
        </p:spPr>
        <p:txBody>
          <a:bodyPr wrap="square" rtlCol="0" anchor="ctr">
            <a:spAutoFit/>
          </a:bodyPr>
          <a:lstStyle/>
          <a:p>
            <a:pPr algn="ctr"/>
            <a:r>
              <a:rPr lang="es-PY" sz="4200" dirty="0">
                <a:solidFill>
                  <a:srgbClr val="002060"/>
                </a:solidFill>
              </a:rPr>
              <a:t>LEY </a:t>
            </a:r>
            <a:r>
              <a:rPr lang="es-PY" sz="4200" b="1" dirty="0">
                <a:solidFill>
                  <a:srgbClr val="002060"/>
                </a:solidFill>
              </a:rPr>
              <a:t>60/90</a:t>
            </a:r>
          </a:p>
        </p:txBody>
      </p:sp>
      <p:grpSp>
        <p:nvGrpSpPr>
          <p:cNvPr id="30" name="Grupo 29"/>
          <p:cNvGrpSpPr/>
          <p:nvPr/>
        </p:nvGrpSpPr>
        <p:grpSpPr>
          <a:xfrm>
            <a:off x="645134" y="500079"/>
            <a:ext cx="17642866" cy="9670600"/>
            <a:chOff x="645134" y="500079"/>
            <a:chExt cx="17642866" cy="9670600"/>
          </a:xfrm>
        </p:grpSpPr>
        <p:grpSp>
          <p:nvGrpSpPr>
            <p:cNvPr id="31" name="Grupo 30"/>
            <p:cNvGrpSpPr/>
            <p:nvPr/>
          </p:nvGrpSpPr>
          <p:grpSpPr>
            <a:xfrm>
              <a:off x="645134" y="500079"/>
              <a:ext cx="16799979" cy="9670600"/>
              <a:chOff x="645134" y="500079"/>
              <a:chExt cx="16799979" cy="9670600"/>
            </a:xfrm>
          </p:grpSpPr>
          <p:grpSp>
            <p:nvGrpSpPr>
              <p:cNvPr id="43" name="Grupo 42">
                <a:extLst>
                  <a:ext uri="{FF2B5EF4-FFF2-40B4-BE49-F238E27FC236}">
                    <a16:creationId xmlns:a16="http://schemas.microsoft.com/office/drawing/2014/main" id="{2D258C9F-0327-4BDF-B41D-7861A5054854}"/>
                  </a:ext>
                </a:extLst>
              </p:cNvPr>
              <p:cNvGrpSpPr/>
              <p:nvPr/>
            </p:nvGrpSpPr>
            <p:grpSpPr>
              <a:xfrm>
                <a:off x="645134" y="500079"/>
                <a:ext cx="16799979" cy="9021117"/>
                <a:chOff x="596284" y="333386"/>
                <a:chExt cx="8667459" cy="6014078"/>
              </a:xfrm>
            </p:grpSpPr>
            <p:pic>
              <p:nvPicPr>
                <p:cNvPr id="48" name="13 Imagen">
                  <a:extLst>
                    <a:ext uri="{FF2B5EF4-FFF2-40B4-BE49-F238E27FC236}">
                      <a16:creationId xmlns:a16="http://schemas.microsoft.com/office/drawing/2014/main" id="{962FCF28-7A17-46A2-8D65-4C163C1B344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62611" y="333386"/>
                  <a:ext cx="334805" cy="337550"/>
                </a:xfrm>
                <a:prstGeom prst="rect">
                  <a:avLst/>
                </a:prstGeom>
              </p:spPr>
            </p:pic>
            <p:cxnSp>
              <p:nvCxnSpPr>
                <p:cNvPr id="49" name="14 Conector recto">
                  <a:extLst>
                    <a:ext uri="{FF2B5EF4-FFF2-40B4-BE49-F238E27FC236}">
                      <a16:creationId xmlns:a16="http://schemas.microsoft.com/office/drawing/2014/main" id="{FA3DE0B7-1EC5-49AE-BEB5-167674D520E9}"/>
                    </a:ext>
                  </a:extLst>
                </p:cNvPr>
                <p:cNvCxnSpPr/>
                <p:nvPr/>
              </p:nvCxnSpPr>
              <p:spPr>
                <a:xfrm>
                  <a:off x="596284"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50" name="15 Conector recto">
                  <a:extLst>
                    <a:ext uri="{FF2B5EF4-FFF2-40B4-BE49-F238E27FC236}">
                      <a16:creationId xmlns:a16="http://schemas.microsoft.com/office/drawing/2014/main" id="{35C61703-FDF4-4C4F-AC1A-7A1D0B8FBEFF}"/>
                    </a:ext>
                  </a:extLst>
                </p:cNvPr>
                <p:cNvCxnSpPr/>
                <p:nvPr/>
              </p:nvCxnSpPr>
              <p:spPr>
                <a:xfrm>
                  <a:off x="5309798"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51" name="2 Conector recto">
                  <a:extLst>
                    <a:ext uri="{FF2B5EF4-FFF2-40B4-BE49-F238E27FC236}">
                      <a16:creationId xmlns:a16="http://schemas.microsoft.com/office/drawing/2014/main" id="{DA7B4D85-6645-4134-839D-2A67A311C103}"/>
                    </a:ext>
                  </a:extLst>
                </p:cNvPr>
                <p:cNvCxnSpPr/>
                <p:nvPr/>
              </p:nvCxnSpPr>
              <p:spPr>
                <a:xfrm>
                  <a:off x="596284" y="6347464"/>
                  <a:ext cx="3702333"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44" name="Grupo 43"/>
              <p:cNvGrpSpPr/>
              <p:nvPr/>
            </p:nvGrpSpPr>
            <p:grpSpPr>
              <a:xfrm>
                <a:off x="10462445" y="9334606"/>
                <a:ext cx="6982668" cy="836073"/>
                <a:chOff x="4536312" y="6063207"/>
                <a:chExt cx="4655112" cy="557382"/>
              </a:xfrm>
            </p:grpSpPr>
            <p:pic>
              <p:nvPicPr>
                <p:cNvPr id="45" name="16 Imagen">
                  <a:extLst>
                    <a:ext uri="{FF2B5EF4-FFF2-40B4-BE49-F238E27FC236}">
                      <a16:creationId xmlns:a16="http://schemas.microsoft.com/office/drawing/2014/main" id="{A644E89A-4776-4CB1-A081-F57F997768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26647" y="6163450"/>
                  <a:ext cx="1386483" cy="356895"/>
                </a:xfrm>
                <a:prstGeom prst="rect">
                  <a:avLst/>
                </a:prstGeom>
              </p:spPr>
            </p:pic>
            <p:pic>
              <p:nvPicPr>
                <p:cNvPr id="46" name="17 Imagen">
                  <a:extLst>
                    <a:ext uri="{FF2B5EF4-FFF2-40B4-BE49-F238E27FC236}">
                      <a16:creationId xmlns:a16="http://schemas.microsoft.com/office/drawing/2014/main" id="{78DF6C23-4999-4BA4-94A0-61406E9E51A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76981" y="6063207"/>
                  <a:ext cx="1014443" cy="557382"/>
                </a:xfrm>
                <a:prstGeom prst="rect">
                  <a:avLst/>
                </a:prstGeom>
              </p:spPr>
            </p:pic>
            <p:pic>
              <p:nvPicPr>
                <p:cNvPr id="47" name="Picture 2" descr="\\nasa\Archivos\DCEI Dir de Com Ext e Inversiones\2018\Logos MRE\M_Relaciones_Exteriores-0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36312" y="6144272"/>
                  <a:ext cx="1144800" cy="427640"/>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32" name="9 Grupo">
              <a:extLst>
                <a:ext uri="{FF2B5EF4-FFF2-40B4-BE49-F238E27FC236}">
                  <a16:creationId xmlns:a16="http://schemas.microsoft.com/office/drawing/2014/main" id="{52238E3C-97C5-474F-BDC1-F1D7D24A7625}"/>
                </a:ext>
              </a:extLst>
            </p:cNvPr>
            <p:cNvGrpSpPr/>
            <p:nvPr/>
          </p:nvGrpSpPr>
          <p:grpSpPr>
            <a:xfrm>
              <a:off x="18029061" y="4533900"/>
              <a:ext cx="258939" cy="871211"/>
              <a:chOff x="9734147" y="2282639"/>
              <a:chExt cx="159347" cy="497427"/>
            </a:xfrm>
          </p:grpSpPr>
          <p:sp>
            <p:nvSpPr>
              <p:cNvPr id="33" name="6 Rectángulo">
                <a:extLst>
                  <a:ext uri="{FF2B5EF4-FFF2-40B4-BE49-F238E27FC236}">
                    <a16:creationId xmlns:a16="http://schemas.microsoft.com/office/drawing/2014/main" id="{42111502-CDEA-4A89-AC95-9FBA987EA048}"/>
                  </a:ext>
                </a:extLst>
              </p:cNvPr>
              <p:cNvSpPr/>
              <p:nvPr/>
            </p:nvSpPr>
            <p:spPr>
              <a:xfrm>
                <a:off x="9734147" y="2282639"/>
                <a:ext cx="159347" cy="16607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sp>
            <p:nvSpPr>
              <p:cNvPr id="41" name="7 Rectángulo">
                <a:extLst>
                  <a:ext uri="{FF2B5EF4-FFF2-40B4-BE49-F238E27FC236}">
                    <a16:creationId xmlns:a16="http://schemas.microsoft.com/office/drawing/2014/main" id="{5CE564C3-5E82-4C39-88B0-5C46FF7F18DA}"/>
                  </a:ext>
                </a:extLst>
              </p:cNvPr>
              <p:cNvSpPr/>
              <p:nvPr/>
            </p:nvSpPr>
            <p:spPr>
              <a:xfrm>
                <a:off x="9734147" y="2448710"/>
                <a:ext cx="159347" cy="166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sp>
            <p:nvSpPr>
              <p:cNvPr id="42" name="8 Rectángulo">
                <a:extLst>
                  <a:ext uri="{FF2B5EF4-FFF2-40B4-BE49-F238E27FC236}">
                    <a16:creationId xmlns:a16="http://schemas.microsoft.com/office/drawing/2014/main" id="{AFC814CB-05CF-4CF0-8611-1C20E4BE0753}"/>
                  </a:ext>
                </a:extLst>
              </p:cNvPr>
              <p:cNvSpPr/>
              <p:nvPr/>
            </p:nvSpPr>
            <p:spPr>
              <a:xfrm>
                <a:off x="9734147" y="2613995"/>
                <a:ext cx="159347" cy="166071"/>
              </a:xfrm>
              <a:prstGeom prst="rect">
                <a:avLst/>
              </a:prstGeom>
              <a:solidFill>
                <a:srgbClr val="263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grpSp>
      </p:grpSp>
    </p:spTree>
    <p:extLst>
      <p:ext uri="{BB962C8B-B14F-4D97-AF65-F5344CB8AC3E}">
        <p14:creationId xmlns:p14="http://schemas.microsoft.com/office/powerpoint/2010/main" val="7175391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agen 21"/>
          <p:cNvPicPr>
            <a:picLocks noChangeAspect="1"/>
          </p:cNvPicPr>
          <p:nvPr/>
        </p:nvPicPr>
        <p:blipFill rotWithShape="1">
          <a:blip r:embed="rId2" cstate="email">
            <a:extLst>
              <a:ext uri="{28A0092B-C50C-407E-A947-70E740481C1C}">
                <a14:useLocalDpi xmlns:a14="http://schemas.microsoft.com/office/drawing/2010/main"/>
              </a:ext>
            </a:extLst>
          </a:blip>
          <a:srcRect l="16030" r="29616"/>
          <a:stretch/>
        </p:blipFill>
        <p:spPr>
          <a:xfrm>
            <a:off x="11481268" y="2103541"/>
            <a:ext cx="4020671" cy="6837830"/>
          </a:xfrm>
          <a:prstGeom prst="rect">
            <a:avLst/>
          </a:prstGeom>
        </p:spPr>
      </p:pic>
      <p:sp>
        <p:nvSpPr>
          <p:cNvPr id="18" name="Rectángulo 17">
            <a:extLst>
              <a:ext uri="{FF2B5EF4-FFF2-40B4-BE49-F238E27FC236}">
                <a16:creationId xmlns:a16="http://schemas.microsoft.com/office/drawing/2014/main" id="{E8DD937A-B174-4B9E-B981-43E5ED36EB72}"/>
              </a:ext>
            </a:extLst>
          </p:cNvPr>
          <p:cNvSpPr/>
          <p:nvPr/>
        </p:nvSpPr>
        <p:spPr>
          <a:xfrm>
            <a:off x="2608926" y="1327791"/>
            <a:ext cx="12997884" cy="646331"/>
          </a:xfrm>
          <a:prstGeom prst="rect">
            <a:avLst/>
          </a:prstGeom>
        </p:spPr>
        <p:txBody>
          <a:bodyPr wrap="square">
            <a:spAutoFit/>
          </a:bodyPr>
          <a:lstStyle/>
          <a:p>
            <a:pPr algn="ctr"/>
            <a:r>
              <a:rPr lang="es-PY" sz="3600" b="1" dirty="0">
                <a:solidFill>
                  <a:srgbClr val="002060"/>
                </a:solidFill>
              </a:rPr>
              <a:t>OTROS INCENTIVOS /</a:t>
            </a:r>
            <a:r>
              <a:rPr lang="es-PY" sz="3600" dirty="0">
                <a:solidFill>
                  <a:srgbClr val="002060"/>
                </a:solidFill>
              </a:rPr>
              <a:t> LEY  5.542 GARANTÍA A LAS INVERSIONES</a:t>
            </a:r>
          </a:p>
        </p:txBody>
      </p:sp>
      <p:sp>
        <p:nvSpPr>
          <p:cNvPr id="19" name="Rectángulo 18">
            <a:extLst>
              <a:ext uri="{FF2B5EF4-FFF2-40B4-BE49-F238E27FC236}">
                <a16:creationId xmlns:a16="http://schemas.microsoft.com/office/drawing/2014/main" id="{317A9DEC-1111-4941-A83A-7622902BDD33}"/>
              </a:ext>
            </a:extLst>
          </p:cNvPr>
          <p:cNvSpPr/>
          <p:nvPr/>
        </p:nvSpPr>
        <p:spPr>
          <a:xfrm>
            <a:off x="2540395" y="3335010"/>
            <a:ext cx="8532675" cy="3924151"/>
          </a:xfrm>
          <a:prstGeom prst="rect">
            <a:avLst/>
          </a:prstGeom>
        </p:spPr>
        <p:txBody>
          <a:bodyPr wrap="square">
            <a:spAutoFit/>
          </a:bodyPr>
          <a:lstStyle/>
          <a:p>
            <a:pPr algn="just">
              <a:spcAft>
                <a:spcPts val="1800"/>
              </a:spcAft>
            </a:pPr>
            <a:r>
              <a:rPr lang="es-ES" sz="2550" b="1" dirty="0">
                <a:solidFill>
                  <a:srgbClr val="002060"/>
                </a:solidFill>
              </a:rPr>
              <a:t>PRINCIPALES BENEFICIOS</a:t>
            </a:r>
          </a:p>
          <a:p>
            <a:pPr marL="428625" indent="-428625" algn="just">
              <a:spcAft>
                <a:spcPts val="1800"/>
              </a:spcAft>
              <a:buFont typeface="Arial" panose="020B0604020202020204" pitchFamily="34" charset="0"/>
              <a:buChar char="•"/>
            </a:pPr>
            <a:r>
              <a:rPr lang="es-ES" sz="2550" b="1" dirty="0">
                <a:solidFill>
                  <a:srgbClr val="002060"/>
                </a:solidFill>
              </a:rPr>
              <a:t>Invariabilidad de la tasa impositiva del impuesto a la renta para las empresas </a:t>
            </a:r>
            <a:r>
              <a:rPr lang="es-ES" sz="2550" dirty="0">
                <a:solidFill>
                  <a:srgbClr val="002060"/>
                </a:solidFill>
              </a:rPr>
              <a:t>por un plazo de </a:t>
            </a:r>
            <a:r>
              <a:rPr lang="es-ES" sz="2550" b="1" dirty="0">
                <a:solidFill>
                  <a:srgbClr val="002060"/>
                </a:solidFill>
              </a:rPr>
              <a:t>hasta 10 años</a:t>
            </a:r>
            <a:r>
              <a:rPr lang="es-ES" sz="2550" dirty="0">
                <a:solidFill>
                  <a:srgbClr val="002060"/>
                </a:solidFill>
              </a:rPr>
              <a:t>, contados desde la puesta en marcha de la misma, con la posibilidad de extender el plazo para proyectos excepcionales*</a:t>
            </a:r>
          </a:p>
          <a:p>
            <a:pPr marL="428625" indent="-428625" algn="just">
              <a:spcAft>
                <a:spcPts val="1800"/>
              </a:spcAft>
              <a:buFont typeface="Arial" panose="020B0604020202020204" pitchFamily="34" charset="0"/>
              <a:buChar char="•"/>
            </a:pPr>
            <a:r>
              <a:rPr lang="es-ES" sz="2550" b="1" dirty="0">
                <a:solidFill>
                  <a:srgbClr val="002060"/>
                </a:solidFill>
              </a:rPr>
              <a:t>Tipo de cambio estable/favorable, </a:t>
            </a:r>
            <a:r>
              <a:rPr lang="es-ES" sz="2550" dirty="0">
                <a:solidFill>
                  <a:srgbClr val="002060"/>
                </a:solidFill>
              </a:rPr>
              <a:t>para transferencias de capital y utilidades.</a:t>
            </a:r>
          </a:p>
          <a:p>
            <a:pPr algn="just">
              <a:spcAft>
                <a:spcPts val="1800"/>
              </a:spcAft>
            </a:pPr>
            <a:endParaRPr lang="es-ES" sz="2550" dirty="0">
              <a:solidFill>
                <a:srgbClr val="002060"/>
              </a:solidFill>
            </a:endParaRPr>
          </a:p>
        </p:txBody>
      </p:sp>
      <p:sp>
        <p:nvSpPr>
          <p:cNvPr id="2" name="Rectángulo 1">
            <a:extLst>
              <a:ext uri="{FF2B5EF4-FFF2-40B4-BE49-F238E27FC236}">
                <a16:creationId xmlns:a16="http://schemas.microsoft.com/office/drawing/2014/main" id="{1A4BD1E2-ADAC-457B-970D-6C60CE785A24}"/>
              </a:ext>
            </a:extLst>
          </p:cNvPr>
          <p:cNvSpPr/>
          <p:nvPr/>
        </p:nvSpPr>
        <p:spPr>
          <a:xfrm>
            <a:off x="2608926" y="7942268"/>
            <a:ext cx="8592474" cy="923330"/>
          </a:xfrm>
          <a:prstGeom prst="rect">
            <a:avLst/>
          </a:prstGeom>
          <a:solidFill>
            <a:srgbClr val="002060"/>
          </a:solidFill>
        </p:spPr>
        <p:txBody>
          <a:bodyPr wrap="square">
            <a:spAutoFit/>
          </a:bodyPr>
          <a:lstStyle/>
          <a:p>
            <a:pPr algn="just">
              <a:spcAft>
                <a:spcPts val="1800"/>
              </a:spcAft>
            </a:pPr>
            <a:r>
              <a:rPr lang="es-ES" dirty="0">
                <a:solidFill>
                  <a:schemeClr val="bg1"/>
                </a:solidFill>
              </a:rPr>
              <a:t>*Hasta 15 años para inversiones entre USD 50 MILLONES y menos de USD 100 MILLONES; hasta 20 años para inversiones de proyectos industriales de un monto igual o superior a USD 100 MILLONES.</a:t>
            </a:r>
            <a:endParaRPr lang="es-PY" sz="2700" dirty="0">
              <a:solidFill>
                <a:schemeClr val="bg1"/>
              </a:solidFill>
            </a:endParaRPr>
          </a:p>
        </p:txBody>
      </p:sp>
      <p:grpSp>
        <p:nvGrpSpPr>
          <p:cNvPr id="29" name="Grupo 28"/>
          <p:cNvGrpSpPr/>
          <p:nvPr/>
        </p:nvGrpSpPr>
        <p:grpSpPr>
          <a:xfrm>
            <a:off x="645134" y="500079"/>
            <a:ext cx="17642866" cy="9670600"/>
            <a:chOff x="645134" y="500079"/>
            <a:chExt cx="17642866" cy="9670600"/>
          </a:xfrm>
        </p:grpSpPr>
        <p:grpSp>
          <p:nvGrpSpPr>
            <p:cNvPr id="30" name="Grupo 29"/>
            <p:cNvGrpSpPr/>
            <p:nvPr/>
          </p:nvGrpSpPr>
          <p:grpSpPr>
            <a:xfrm>
              <a:off x="645134" y="500079"/>
              <a:ext cx="16799979" cy="9670600"/>
              <a:chOff x="645134" y="500079"/>
              <a:chExt cx="16799979" cy="9670600"/>
            </a:xfrm>
          </p:grpSpPr>
          <p:grpSp>
            <p:nvGrpSpPr>
              <p:cNvPr id="40" name="Grupo 39">
                <a:extLst>
                  <a:ext uri="{FF2B5EF4-FFF2-40B4-BE49-F238E27FC236}">
                    <a16:creationId xmlns:a16="http://schemas.microsoft.com/office/drawing/2014/main" id="{2D258C9F-0327-4BDF-B41D-7861A5054854}"/>
                  </a:ext>
                </a:extLst>
              </p:cNvPr>
              <p:cNvGrpSpPr/>
              <p:nvPr/>
            </p:nvGrpSpPr>
            <p:grpSpPr>
              <a:xfrm>
                <a:off x="645134" y="500079"/>
                <a:ext cx="16799979" cy="9021117"/>
                <a:chOff x="596284" y="333386"/>
                <a:chExt cx="8667459" cy="6014078"/>
              </a:xfrm>
            </p:grpSpPr>
            <p:pic>
              <p:nvPicPr>
                <p:cNvPr id="45" name="13 Imagen">
                  <a:extLst>
                    <a:ext uri="{FF2B5EF4-FFF2-40B4-BE49-F238E27FC236}">
                      <a16:creationId xmlns:a16="http://schemas.microsoft.com/office/drawing/2014/main" id="{962FCF28-7A17-46A2-8D65-4C163C1B344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62611" y="333386"/>
                  <a:ext cx="334805" cy="337550"/>
                </a:xfrm>
                <a:prstGeom prst="rect">
                  <a:avLst/>
                </a:prstGeom>
              </p:spPr>
            </p:pic>
            <p:cxnSp>
              <p:nvCxnSpPr>
                <p:cNvPr id="46" name="14 Conector recto">
                  <a:extLst>
                    <a:ext uri="{FF2B5EF4-FFF2-40B4-BE49-F238E27FC236}">
                      <a16:creationId xmlns:a16="http://schemas.microsoft.com/office/drawing/2014/main" id="{FA3DE0B7-1EC5-49AE-BEB5-167674D520E9}"/>
                    </a:ext>
                  </a:extLst>
                </p:cNvPr>
                <p:cNvCxnSpPr/>
                <p:nvPr/>
              </p:nvCxnSpPr>
              <p:spPr>
                <a:xfrm>
                  <a:off x="596284"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7" name="15 Conector recto">
                  <a:extLst>
                    <a:ext uri="{FF2B5EF4-FFF2-40B4-BE49-F238E27FC236}">
                      <a16:creationId xmlns:a16="http://schemas.microsoft.com/office/drawing/2014/main" id="{35C61703-FDF4-4C4F-AC1A-7A1D0B8FBEFF}"/>
                    </a:ext>
                  </a:extLst>
                </p:cNvPr>
                <p:cNvCxnSpPr/>
                <p:nvPr/>
              </p:nvCxnSpPr>
              <p:spPr>
                <a:xfrm>
                  <a:off x="5309798"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8" name="2 Conector recto">
                  <a:extLst>
                    <a:ext uri="{FF2B5EF4-FFF2-40B4-BE49-F238E27FC236}">
                      <a16:creationId xmlns:a16="http://schemas.microsoft.com/office/drawing/2014/main" id="{DA7B4D85-6645-4134-839D-2A67A311C103}"/>
                    </a:ext>
                  </a:extLst>
                </p:cNvPr>
                <p:cNvCxnSpPr/>
                <p:nvPr/>
              </p:nvCxnSpPr>
              <p:spPr>
                <a:xfrm>
                  <a:off x="596284" y="6347464"/>
                  <a:ext cx="3702333"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41" name="Grupo 40"/>
              <p:cNvGrpSpPr/>
              <p:nvPr/>
            </p:nvGrpSpPr>
            <p:grpSpPr>
              <a:xfrm>
                <a:off x="10462445" y="9334606"/>
                <a:ext cx="6982668" cy="836073"/>
                <a:chOff x="4536312" y="6063207"/>
                <a:chExt cx="4655112" cy="557382"/>
              </a:xfrm>
            </p:grpSpPr>
            <p:pic>
              <p:nvPicPr>
                <p:cNvPr id="42" name="16 Imagen">
                  <a:extLst>
                    <a:ext uri="{FF2B5EF4-FFF2-40B4-BE49-F238E27FC236}">
                      <a16:creationId xmlns:a16="http://schemas.microsoft.com/office/drawing/2014/main" id="{A644E89A-4776-4CB1-A081-F57F9977681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26647" y="6163450"/>
                  <a:ext cx="1386483" cy="356895"/>
                </a:xfrm>
                <a:prstGeom prst="rect">
                  <a:avLst/>
                </a:prstGeom>
              </p:spPr>
            </p:pic>
            <p:pic>
              <p:nvPicPr>
                <p:cNvPr id="43" name="17 Imagen">
                  <a:extLst>
                    <a:ext uri="{FF2B5EF4-FFF2-40B4-BE49-F238E27FC236}">
                      <a16:creationId xmlns:a16="http://schemas.microsoft.com/office/drawing/2014/main" id="{78DF6C23-4999-4BA4-94A0-61406E9E51A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76981" y="6063207"/>
                  <a:ext cx="1014443" cy="557382"/>
                </a:xfrm>
                <a:prstGeom prst="rect">
                  <a:avLst/>
                </a:prstGeom>
              </p:spPr>
            </p:pic>
            <p:pic>
              <p:nvPicPr>
                <p:cNvPr id="44" name="Picture 2" descr="\\nasa\Archivos\DCEI Dir de Com Ext e Inversiones\2018\Logos MRE\M_Relaciones_Exteriores-0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36312" y="6144272"/>
                  <a:ext cx="1144800" cy="427640"/>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31" name="9 Grupo">
              <a:extLst>
                <a:ext uri="{FF2B5EF4-FFF2-40B4-BE49-F238E27FC236}">
                  <a16:creationId xmlns:a16="http://schemas.microsoft.com/office/drawing/2014/main" id="{52238E3C-97C5-474F-BDC1-F1D7D24A7625}"/>
                </a:ext>
              </a:extLst>
            </p:cNvPr>
            <p:cNvGrpSpPr/>
            <p:nvPr/>
          </p:nvGrpSpPr>
          <p:grpSpPr>
            <a:xfrm>
              <a:off x="18029061" y="4533900"/>
              <a:ext cx="258939" cy="871211"/>
              <a:chOff x="9734147" y="2282639"/>
              <a:chExt cx="159347" cy="497427"/>
            </a:xfrm>
          </p:grpSpPr>
          <p:sp>
            <p:nvSpPr>
              <p:cNvPr id="32" name="6 Rectángulo">
                <a:extLst>
                  <a:ext uri="{FF2B5EF4-FFF2-40B4-BE49-F238E27FC236}">
                    <a16:creationId xmlns:a16="http://schemas.microsoft.com/office/drawing/2014/main" id="{42111502-CDEA-4A89-AC95-9FBA987EA048}"/>
                  </a:ext>
                </a:extLst>
              </p:cNvPr>
              <p:cNvSpPr/>
              <p:nvPr/>
            </p:nvSpPr>
            <p:spPr>
              <a:xfrm>
                <a:off x="9734147" y="2282639"/>
                <a:ext cx="159347" cy="16607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sp>
            <p:nvSpPr>
              <p:cNvPr id="38" name="7 Rectángulo">
                <a:extLst>
                  <a:ext uri="{FF2B5EF4-FFF2-40B4-BE49-F238E27FC236}">
                    <a16:creationId xmlns:a16="http://schemas.microsoft.com/office/drawing/2014/main" id="{5CE564C3-5E82-4C39-88B0-5C46FF7F18DA}"/>
                  </a:ext>
                </a:extLst>
              </p:cNvPr>
              <p:cNvSpPr/>
              <p:nvPr/>
            </p:nvSpPr>
            <p:spPr>
              <a:xfrm>
                <a:off x="9734147" y="2448710"/>
                <a:ext cx="159347" cy="166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sp>
            <p:nvSpPr>
              <p:cNvPr id="39" name="8 Rectángulo">
                <a:extLst>
                  <a:ext uri="{FF2B5EF4-FFF2-40B4-BE49-F238E27FC236}">
                    <a16:creationId xmlns:a16="http://schemas.microsoft.com/office/drawing/2014/main" id="{AFC814CB-05CF-4CF0-8611-1C20E4BE0753}"/>
                  </a:ext>
                </a:extLst>
              </p:cNvPr>
              <p:cNvSpPr/>
              <p:nvPr/>
            </p:nvSpPr>
            <p:spPr>
              <a:xfrm>
                <a:off x="9734147" y="2613995"/>
                <a:ext cx="159347" cy="166071"/>
              </a:xfrm>
              <a:prstGeom prst="rect">
                <a:avLst/>
              </a:prstGeom>
              <a:solidFill>
                <a:srgbClr val="263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grpSp>
      </p:grpSp>
    </p:spTree>
    <p:extLst>
      <p:ext uri="{BB962C8B-B14F-4D97-AF65-F5344CB8AC3E}">
        <p14:creationId xmlns:p14="http://schemas.microsoft.com/office/powerpoint/2010/main" val="32867245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ángulo 50"/>
          <p:cNvSpPr/>
          <p:nvPr/>
        </p:nvSpPr>
        <p:spPr>
          <a:xfrm>
            <a:off x="2608927" y="998154"/>
            <a:ext cx="13001189" cy="738664"/>
          </a:xfrm>
          <a:prstGeom prst="rect">
            <a:avLst/>
          </a:prstGeom>
        </p:spPr>
        <p:txBody>
          <a:bodyPr wrap="square">
            <a:spAutoFit/>
          </a:bodyPr>
          <a:lstStyle/>
          <a:p>
            <a:pPr algn="ctr"/>
            <a:r>
              <a:rPr lang="es-PY" sz="4200" b="1" dirty="0">
                <a:solidFill>
                  <a:srgbClr val="002060"/>
                </a:solidFill>
              </a:rPr>
              <a:t>OTROS INCENTIVOS /</a:t>
            </a:r>
            <a:r>
              <a:rPr lang="es-PY" sz="4200" dirty="0">
                <a:solidFill>
                  <a:srgbClr val="002060"/>
                </a:solidFill>
              </a:rPr>
              <a:t> LEY DE APP</a:t>
            </a:r>
          </a:p>
        </p:txBody>
      </p:sp>
      <p:sp>
        <p:nvSpPr>
          <p:cNvPr id="4" name="Rectángulo 3"/>
          <p:cNvSpPr/>
          <p:nvPr/>
        </p:nvSpPr>
        <p:spPr>
          <a:xfrm>
            <a:off x="2608924" y="3403457"/>
            <a:ext cx="13001189" cy="507831"/>
          </a:xfrm>
          <a:prstGeom prst="rect">
            <a:avLst/>
          </a:prstGeom>
        </p:spPr>
        <p:txBody>
          <a:bodyPr wrap="square">
            <a:spAutoFit/>
          </a:bodyPr>
          <a:lstStyle/>
          <a:p>
            <a:pPr>
              <a:spcAft>
                <a:spcPts val="1800"/>
              </a:spcAft>
            </a:pPr>
            <a:r>
              <a:rPr lang="es-PY" sz="2700" b="1" dirty="0">
                <a:solidFill>
                  <a:srgbClr val="002060"/>
                </a:solidFill>
              </a:rPr>
              <a:t>Podrán comprender proyectos como: </a:t>
            </a:r>
          </a:p>
        </p:txBody>
      </p:sp>
      <p:sp>
        <p:nvSpPr>
          <p:cNvPr id="5" name="Rectángulo 4"/>
          <p:cNvSpPr/>
          <p:nvPr/>
        </p:nvSpPr>
        <p:spPr>
          <a:xfrm>
            <a:off x="2608925" y="2226041"/>
            <a:ext cx="13001189" cy="923330"/>
          </a:xfrm>
          <a:prstGeom prst="rect">
            <a:avLst/>
          </a:prstGeom>
          <a:solidFill>
            <a:srgbClr val="002060"/>
          </a:solidFill>
        </p:spPr>
        <p:txBody>
          <a:bodyPr wrap="square">
            <a:spAutoFit/>
          </a:bodyPr>
          <a:lstStyle/>
          <a:p>
            <a:pPr algn="ctr"/>
            <a:r>
              <a:rPr lang="es-PY" sz="2700" dirty="0">
                <a:solidFill>
                  <a:schemeClr val="bg1"/>
                </a:solidFill>
              </a:rPr>
              <a:t>Mediante la Ley se establecen normas y mecanismos para promover, a través de la participación público-privada, las inversiones relacionados al sector público.</a:t>
            </a:r>
          </a:p>
        </p:txBody>
      </p:sp>
      <p:sp>
        <p:nvSpPr>
          <p:cNvPr id="20" name="Rectángulo 19"/>
          <p:cNvSpPr/>
          <p:nvPr/>
        </p:nvSpPr>
        <p:spPr>
          <a:xfrm>
            <a:off x="5911766" y="4078480"/>
            <a:ext cx="3092664" cy="2278607"/>
          </a:xfrm>
          <a:prstGeom prst="rect">
            <a:avLst/>
          </a:prstGeom>
          <a:solidFill>
            <a:srgbClr val="00206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1800"/>
              </a:spcAft>
            </a:pPr>
            <a:r>
              <a:rPr lang="es-PY" sz="2400" dirty="0">
                <a:solidFill>
                  <a:schemeClr val="bg1"/>
                </a:solidFill>
              </a:rPr>
              <a:t>Proyecto </a:t>
            </a:r>
            <a:r>
              <a:rPr lang="es-PY" sz="2400" dirty="0" err="1">
                <a:solidFill>
                  <a:schemeClr val="bg1"/>
                </a:solidFill>
              </a:rPr>
              <a:t>hidrovía</a:t>
            </a:r>
            <a:r>
              <a:rPr lang="es-PY" sz="2400" dirty="0">
                <a:solidFill>
                  <a:schemeClr val="bg1"/>
                </a:solidFill>
              </a:rPr>
              <a:t>, de dragado y mantenimiento de la navegabilidad de los ríos. </a:t>
            </a:r>
          </a:p>
        </p:txBody>
      </p:sp>
      <p:sp>
        <p:nvSpPr>
          <p:cNvPr id="3" name="Rectángulo 2"/>
          <p:cNvSpPr/>
          <p:nvPr/>
        </p:nvSpPr>
        <p:spPr>
          <a:xfrm>
            <a:off x="2608923" y="4078480"/>
            <a:ext cx="3092664" cy="227860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1800"/>
              </a:spcAft>
            </a:pPr>
            <a:r>
              <a:rPr lang="es-PY" sz="2400" dirty="0">
                <a:solidFill>
                  <a:schemeClr val="bg1"/>
                </a:solidFill>
              </a:rPr>
              <a:t>Proyectos viales, ferroviarios, portuarios y aeroportuarios. </a:t>
            </a:r>
          </a:p>
        </p:txBody>
      </p:sp>
      <p:sp>
        <p:nvSpPr>
          <p:cNvPr id="21" name="Rectángulo 20"/>
          <p:cNvSpPr/>
          <p:nvPr/>
        </p:nvSpPr>
        <p:spPr>
          <a:xfrm>
            <a:off x="9214605" y="4078480"/>
            <a:ext cx="3092664" cy="227860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1800"/>
              </a:spcAft>
            </a:pPr>
            <a:r>
              <a:rPr lang="es-PY" sz="2400" dirty="0">
                <a:solidFill>
                  <a:schemeClr val="bg1"/>
                </a:solidFill>
              </a:rPr>
              <a:t>Infraestructura social. </a:t>
            </a:r>
          </a:p>
        </p:txBody>
      </p:sp>
      <p:sp>
        <p:nvSpPr>
          <p:cNvPr id="22" name="Rectángulo 21"/>
          <p:cNvSpPr/>
          <p:nvPr/>
        </p:nvSpPr>
        <p:spPr>
          <a:xfrm>
            <a:off x="12517448" y="4078480"/>
            <a:ext cx="3092664" cy="2278607"/>
          </a:xfrm>
          <a:prstGeom prst="rect">
            <a:avLst/>
          </a:prstGeom>
          <a:solidFill>
            <a:srgbClr val="00206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1800"/>
              </a:spcAft>
            </a:pPr>
            <a:r>
              <a:rPr lang="es-PY" sz="2400" dirty="0">
                <a:solidFill>
                  <a:schemeClr val="bg1"/>
                </a:solidFill>
              </a:rPr>
              <a:t>Infraestructura eléctrica. </a:t>
            </a:r>
          </a:p>
        </p:txBody>
      </p:sp>
      <p:sp>
        <p:nvSpPr>
          <p:cNvPr id="24" name="Rectángulo 23"/>
          <p:cNvSpPr/>
          <p:nvPr/>
        </p:nvSpPr>
        <p:spPr>
          <a:xfrm>
            <a:off x="4155255" y="6556115"/>
            <a:ext cx="3092664" cy="2278607"/>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1800"/>
              </a:spcAft>
            </a:pPr>
            <a:r>
              <a:rPr lang="es-PY" sz="2400" dirty="0">
                <a:solidFill>
                  <a:schemeClr val="bg1"/>
                </a:solidFill>
              </a:rPr>
              <a:t>Proyectos de mejoramiento, equipamiento y desarrollo urbano. </a:t>
            </a:r>
          </a:p>
        </p:txBody>
      </p:sp>
      <p:sp>
        <p:nvSpPr>
          <p:cNvPr id="25" name="Rectángulo 24"/>
          <p:cNvSpPr/>
          <p:nvPr/>
        </p:nvSpPr>
        <p:spPr>
          <a:xfrm>
            <a:off x="7458098" y="6556115"/>
            <a:ext cx="3092664" cy="2278607"/>
          </a:xfrm>
          <a:prstGeom prst="rect">
            <a:avLst/>
          </a:prstGeom>
          <a:solidFill>
            <a:srgbClr val="00206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1800"/>
              </a:spcAft>
            </a:pPr>
            <a:r>
              <a:rPr lang="es-PY" sz="2400" dirty="0">
                <a:solidFill>
                  <a:schemeClr val="bg1"/>
                </a:solidFill>
              </a:rPr>
              <a:t>Abastecimiento de agua potable y saneamiento. </a:t>
            </a:r>
          </a:p>
        </p:txBody>
      </p:sp>
      <p:sp>
        <p:nvSpPr>
          <p:cNvPr id="26" name="Rectángulo 25"/>
          <p:cNvSpPr/>
          <p:nvPr/>
        </p:nvSpPr>
        <p:spPr>
          <a:xfrm>
            <a:off x="10760937" y="6556115"/>
            <a:ext cx="3092664" cy="2278607"/>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1800"/>
              </a:spcAft>
            </a:pPr>
            <a:r>
              <a:rPr lang="es-PY" sz="2400">
                <a:solidFill>
                  <a:schemeClr val="bg1"/>
                </a:solidFill>
              </a:rPr>
              <a:t>Otros proyectos de inversión en infraestructura y servicios de interés público. </a:t>
            </a:r>
          </a:p>
        </p:txBody>
      </p:sp>
      <p:sp>
        <p:nvSpPr>
          <p:cNvPr id="33" name="2 CuadroTexto">
            <a:extLst>
              <a:ext uri="{FF2B5EF4-FFF2-40B4-BE49-F238E27FC236}">
                <a16:creationId xmlns:a16="http://schemas.microsoft.com/office/drawing/2014/main" id="{E133C5D6-5E29-4549-A378-2DA2859E06AF}"/>
              </a:ext>
            </a:extLst>
          </p:cNvPr>
          <p:cNvSpPr txBox="1"/>
          <p:nvPr/>
        </p:nvSpPr>
        <p:spPr>
          <a:xfrm>
            <a:off x="2533365" y="9154094"/>
            <a:ext cx="1380186" cy="346249"/>
          </a:xfrm>
          <a:prstGeom prst="rect">
            <a:avLst/>
          </a:prstGeom>
          <a:noFill/>
        </p:spPr>
        <p:txBody>
          <a:bodyPr wrap="none" rtlCol="0">
            <a:spAutoFit/>
          </a:bodyPr>
          <a:lstStyle/>
          <a:p>
            <a:r>
              <a:rPr lang="es-PY" sz="1650" b="1" dirty="0">
                <a:solidFill>
                  <a:srgbClr val="002060"/>
                </a:solidFill>
              </a:rPr>
              <a:t>FUENTES:</a:t>
            </a:r>
            <a:r>
              <a:rPr lang="es-PY" sz="1650" dirty="0">
                <a:solidFill>
                  <a:srgbClr val="002060"/>
                </a:solidFill>
              </a:rPr>
              <a:t> </a:t>
            </a:r>
            <a:r>
              <a:rPr lang="en-US" sz="1650" dirty="0">
                <a:solidFill>
                  <a:srgbClr val="002060"/>
                </a:solidFill>
              </a:rPr>
              <a:t>STP</a:t>
            </a:r>
          </a:p>
        </p:txBody>
      </p:sp>
      <p:grpSp>
        <p:nvGrpSpPr>
          <p:cNvPr id="34" name="Grupo 33"/>
          <p:cNvGrpSpPr/>
          <p:nvPr/>
        </p:nvGrpSpPr>
        <p:grpSpPr>
          <a:xfrm>
            <a:off x="645134" y="500079"/>
            <a:ext cx="17642866" cy="9670600"/>
            <a:chOff x="645134" y="500079"/>
            <a:chExt cx="17642866" cy="9670600"/>
          </a:xfrm>
        </p:grpSpPr>
        <p:grpSp>
          <p:nvGrpSpPr>
            <p:cNvPr id="35" name="Grupo 34"/>
            <p:cNvGrpSpPr/>
            <p:nvPr/>
          </p:nvGrpSpPr>
          <p:grpSpPr>
            <a:xfrm>
              <a:off x="645134" y="500079"/>
              <a:ext cx="16799979" cy="9670600"/>
              <a:chOff x="645134" y="500079"/>
              <a:chExt cx="16799979" cy="9670600"/>
            </a:xfrm>
          </p:grpSpPr>
          <p:grpSp>
            <p:nvGrpSpPr>
              <p:cNvPr id="45" name="Grupo 44">
                <a:extLst>
                  <a:ext uri="{FF2B5EF4-FFF2-40B4-BE49-F238E27FC236}">
                    <a16:creationId xmlns:a16="http://schemas.microsoft.com/office/drawing/2014/main" id="{2D258C9F-0327-4BDF-B41D-7861A5054854}"/>
                  </a:ext>
                </a:extLst>
              </p:cNvPr>
              <p:cNvGrpSpPr/>
              <p:nvPr/>
            </p:nvGrpSpPr>
            <p:grpSpPr>
              <a:xfrm>
                <a:off x="645134" y="500079"/>
                <a:ext cx="16799979" cy="9021117"/>
                <a:chOff x="596284" y="333386"/>
                <a:chExt cx="8667459" cy="6014078"/>
              </a:xfrm>
            </p:grpSpPr>
            <p:pic>
              <p:nvPicPr>
                <p:cNvPr id="50" name="13 Imagen">
                  <a:extLst>
                    <a:ext uri="{FF2B5EF4-FFF2-40B4-BE49-F238E27FC236}">
                      <a16:creationId xmlns:a16="http://schemas.microsoft.com/office/drawing/2014/main" id="{962FCF28-7A17-46A2-8D65-4C163C1B344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62611" y="333386"/>
                  <a:ext cx="334805" cy="337550"/>
                </a:xfrm>
                <a:prstGeom prst="rect">
                  <a:avLst/>
                </a:prstGeom>
              </p:spPr>
            </p:pic>
            <p:cxnSp>
              <p:nvCxnSpPr>
                <p:cNvPr id="54" name="14 Conector recto">
                  <a:extLst>
                    <a:ext uri="{FF2B5EF4-FFF2-40B4-BE49-F238E27FC236}">
                      <a16:creationId xmlns:a16="http://schemas.microsoft.com/office/drawing/2014/main" id="{FA3DE0B7-1EC5-49AE-BEB5-167674D520E9}"/>
                    </a:ext>
                  </a:extLst>
                </p:cNvPr>
                <p:cNvCxnSpPr/>
                <p:nvPr/>
              </p:nvCxnSpPr>
              <p:spPr>
                <a:xfrm>
                  <a:off x="596284"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55" name="15 Conector recto">
                  <a:extLst>
                    <a:ext uri="{FF2B5EF4-FFF2-40B4-BE49-F238E27FC236}">
                      <a16:creationId xmlns:a16="http://schemas.microsoft.com/office/drawing/2014/main" id="{35C61703-FDF4-4C4F-AC1A-7A1D0B8FBEFF}"/>
                    </a:ext>
                  </a:extLst>
                </p:cNvPr>
                <p:cNvCxnSpPr/>
                <p:nvPr/>
              </p:nvCxnSpPr>
              <p:spPr>
                <a:xfrm>
                  <a:off x="5309798"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56" name="2 Conector recto">
                  <a:extLst>
                    <a:ext uri="{FF2B5EF4-FFF2-40B4-BE49-F238E27FC236}">
                      <a16:creationId xmlns:a16="http://schemas.microsoft.com/office/drawing/2014/main" id="{DA7B4D85-6645-4134-839D-2A67A311C103}"/>
                    </a:ext>
                  </a:extLst>
                </p:cNvPr>
                <p:cNvCxnSpPr/>
                <p:nvPr/>
              </p:nvCxnSpPr>
              <p:spPr>
                <a:xfrm>
                  <a:off x="596284" y="6347464"/>
                  <a:ext cx="3702333"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46" name="Grupo 45"/>
              <p:cNvGrpSpPr/>
              <p:nvPr/>
            </p:nvGrpSpPr>
            <p:grpSpPr>
              <a:xfrm>
                <a:off x="10462445" y="9334606"/>
                <a:ext cx="6982668" cy="836073"/>
                <a:chOff x="4536312" y="6063207"/>
                <a:chExt cx="4655112" cy="557382"/>
              </a:xfrm>
            </p:grpSpPr>
            <p:pic>
              <p:nvPicPr>
                <p:cNvPr id="47" name="16 Imagen">
                  <a:extLst>
                    <a:ext uri="{FF2B5EF4-FFF2-40B4-BE49-F238E27FC236}">
                      <a16:creationId xmlns:a16="http://schemas.microsoft.com/office/drawing/2014/main" id="{A644E89A-4776-4CB1-A081-F57F997768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26647" y="6163450"/>
                  <a:ext cx="1386483" cy="356895"/>
                </a:xfrm>
                <a:prstGeom prst="rect">
                  <a:avLst/>
                </a:prstGeom>
              </p:spPr>
            </p:pic>
            <p:pic>
              <p:nvPicPr>
                <p:cNvPr id="48" name="17 Imagen">
                  <a:extLst>
                    <a:ext uri="{FF2B5EF4-FFF2-40B4-BE49-F238E27FC236}">
                      <a16:creationId xmlns:a16="http://schemas.microsoft.com/office/drawing/2014/main" id="{78DF6C23-4999-4BA4-94A0-61406E9E51A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76981" y="6063207"/>
                  <a:ext cx="1014443" cy="557382"/>
                </a:xfrm>
                <a:prstGeom prst="rect">
                  <a:avLst/>
                </a:prstGeom>
              </p:spPr>
            </p:pic>
            <p:pic>
              <p:nvPicPr>
                <p:cNvPr id="49" name="Picture 2" descr="\\nasa\Archivos\DCEI Dir de Com Ext e Inversiones\2018\Logos MRE\M_Relaciones_Exteriores-0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36312" y="6144272"/>
                  <a:ext cx="1144800" cy="427640"/>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36" name="9 Grupo">
              <a:extLst>
                <a:ext uri="{FF2B5EF4-FFF2-40B4-BE49-F238E27FC236}">
                  <a16:creationId xmlns:a16="http://schemas.microsoft.com/office/drawing/2014/main" id="{52238E3C-97C5-474F-BDC1-F1D7D24A7625}"/>
                </a:ext>
              </a:extLst>
            </p:cNvPr>
            <p:cNvGrpSpPr/>
            <p:nvPr/>
          </p:nvGrpSpPr>
          <p:grpSpPr>
            <a:xfrm>
              <a:off x="18029061" y="4533900"/>
              <a:ext cx="258939" cy="871211"/>
              <a:chOff x="9734147" y="2282639"/>
              <a:chExt cx="159347" cy="497427"/>
            </a:xfrm>
          </p:grpSpPr>
          <p:sp>
            <p:nvSpPr>
              <p:cNvPr id="42" name="6 Rectángulo">
                <a:extLst>
                  <a:ext uri="{FF2B5EF4-FFF2-40B4-BE49-F238E27FC236}">
                    <a16:creationId xmlns:a16="http://schemas.microsoft.com/office/drawing/2014/main" id="{42111502-CDEA-4A89-AC95-9FBA987EA048}"/>
                  </a:ext>
                </a:extLst>
              </p:cNvPr>
              <p:cNvSpPr/>
              <p:nvPr/>
            </p:nvSpPr>
            <p:spPr>
              <a:xfrm>
                <a:off x="9734147" y="2282639"/>
                <a:ext cx="159347" cy="16607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sp>
            <p:nvSpPr>
              <p:cNvPr id="43" name="7 Rectángulo">
                <a:extLst>
                  <a:ext uri="{FF2B5EF4-FFF2-40B4-BE49-F238E27FC236}">
                    <a16:creationId xmlns:a16="http://schemas.microsoft.com/office/drawing/2014/main" id="{5CE564C3-5E82-4C39-88B0-5C46FF7F18DA}"/>
                  </a:ext>
                </a:extLst>
              </p:cNvPr>
              <p:cNvSpPr/>
              <p:nvPr/>
            </p:nvSpPr>
            <p:spPr>
              <a:xfrm>
                <a:off x="9734147" y="2448710"/>
                <a:ext cx="159347" cy="166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sp>
            <p:nvSpPr>
              <p:cNvPr id="44" name="8 Rectángulo">
                <a:extLst>
                  <a:ext uri="{FF2B5EF4-FFF2-40B4-BE49-F238E27FC236}">
                    <a16:creationId xmlns:a16="http://schemas.microsoft.com/office/drawing/2014/main" id="{AFC814CB-05CF-4CF0-8611-1C20E4BE0753}"/>
                  </a:ext>
                </a:extLst>
              </p:cNvPr>
              <p:cNvSpPr/>
              <p:nvPr/>
            </p:nvSpPr>
            <p:spPr>
              <a:xfrm>
                <a:off x="9734147" y="2613995"/>
                <a:ext cx="159347" cy="166071"/>
              </a:xfrm>
              <a:prstGeom prst="rect">
                <a:avLst/>
              </a:prstGeom>
              <a:solidFill>
                <a:srgbClr val="263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grpSp>
      </p:grpSp>
    </p:spTree>
    <p:extLst>
      <p:ext uri="{BB962C8B-B14F-4D97-AF65-F5344CB8AC3E}">
        <p14:creationId xmlns:p14="http://schemas.microsoft.com/office/powerpoint/2010/main" val="34613280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ángulo 50"/>
          <p:cNvSpPr/>
          <p:nvPr/>
        </p:nvSpPr>
        <p:spPr>
          <a:xfrm>
            <a:off x="2642334" y="1472542"/>
            <a:ext cx="13001189" cy="738664"/>
          </a:xfrm>
          <a:prstGeom prst="rect">
            <a:avLst/>
          </a:prstGeom>
        </p:spPr>
        <p:txBody>
          <a:bodyPr wrap="square">
            <a:spAutoFit/>
          </a:bodyPr>
          <a:lstStyle/>
          <a:p>
            <a:pPr algn="ctr"/>
            <a:r>
              <a:rPr lang="es-PY" sz="4200" b="1" dirty="0">
                <a:solidFill>
                  <a:srgbClr val="002060"/>
                </a:solidFill>
              </a:rPr>
              <a:t>OTROS INCENTIVOS /</a:t>
            </a:r>
            <a:r>
              <a:rPr lang="es-PY" sz="4200" dirty="0">
                <a:solidFill>
                  <a:srgbClr val="002060"/>
                </a:solidFill>
              </a:rPr>
              <a:t> PARQUES INDUSTRIALES</a:t>
            </a:r>
          </a:p>
        </p:txBody>
      </p:sp>
      <p:sp>
        <p:nvSpPr>
          <p:cNvPr id="2" name="Rectángulo 1"/>
          <p:cNvSpPr/>
          <p:nvPr/>
        </p:nvSpPr>
        <p:spPr>
          <a:xfrm>
            <a:off x="2608926" y="2382432"/>
            <a:ext cx="13001189" cy="923330"/>
          </a:xfrm>
          <a:prstGeom prst="rect">
            <a:avLst/>
          </a:prstGeom>
        </p:spPr>
        <p:txBody>
          <a:bodyPr wrap="square">
            <a:spAutoFit/>
          </a:bodyPr>
          <a:lstStyle/>
          <a:p>
            <a:pPr algn="ctr"/>
            <a:r>
              <a:rPr lang="es-PY" sz="2700" dirty="0">
                <a:solidFill>
                  <a:srgbClr val="002060"/>
                </a:solidFill>
              </a:rPr>
              <a:t>Los parques industriales habilitados por el Ministerio de Industria y Comercio cuentan con las siguientes ventajas fiscales:</a:t>
            </a:r>
          </a:p>
        </p:txBody>
      </p:sp>
      <p:sp>
        <p:nvSpPr>
          <p:cNvPr id="4" name="Rectángulo 3"/>
          <p:cNvSpPr/>
          <p:nvPr/>
        </p:nvSpPr>
        <p:spPr>
          <a:xfrm>
            <a:off x="2639405" y="3771900"/>
            <a:ext cx="2718393" cy="4180353"/>
          </a:xfrm>
          <a:prstGeom prst="rect">
            <a:avLst/>
          </a:prstGeom>
          <a:solidFill>
            <a:srgbClr val="00206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Y" sz="2400" b="1" dirty="0">
                <a:solidFill>
                  <a:schemeClr val="bg1"/>
                </a:solidFill>
              </a:rPr>
              <a:t>Reducción   del   impuesto</a:t>
            </a:r>
            <a:r>
              <a:rPr lang="es-PY" sz="2400" dirty="0">
                <a:solidFill>
                  <a:schemeClr val="bg1"/>
                </a:solidFill>
              </a:rPr>
              <a:t>   </a:t>
            </a:r>
            <a:r>
              <a:rPr lang="es-PY" sz="2400" b="1" dirty="0">
                <a:solidFill>
                  <a:schemeClr val="bg1"/>
                </a:solidFill>
              </a:rPr>
              <a:t>inmobiliario.</a:t>
            </a:r>
          </a:p>
        </p:txBody>
      </p:sp>
      <p:sp>
        <p:nvSpPr>
          <p:cNvPr id="19" name="Rectángulo 18"/>
          <p:cNvSpPr/>
          <p:nvPr/>
        </p:nvSpPr>
        <p:spPr>
          <a:xfrm>
            <a:off x="5616400" y="3771900"/>
            <a:ext cx="3526529" cy="418035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Y" sz="2400" b="1" dirty="0">
                <a:solidFill>
                  <a:schemeClr val="bg1"/>
                </a:solidFill>
              </a:rPr>
              <a:t>Disminución  de  los  impuestos municipales  a  la  construcción, fraccionamiento,  edilicio  y  de  transferencia  de  inmuebles.</a:t>
            </a:r>
            <a:endParaRPr lang="es-PY" sz="2400" dirty="0">
              <a:solidFill>
                <a:schemeClr val="bg1"/>
              </a:solidFill>
            </a:endParaRPr>
          </a:p>
        </p:txBody>
      </p:sp>
      <p:sp>
        <p:nvSpPr>
          <p:cNvPr id="20" name="Rectángulo 19"/>
          <p:cNvSpPr/>
          <p:nvPr/>
        </p:nvSpPr>
        <p:spPr>
          <a:xfrm>
            <a:off x="9401529" y="3771900"/>
            <a:ext cx="2990232" cy="4180353"/>
          </a:xfrm>
          <a:prstGeom prst="rect">
            <a:avLst/>
          </a:prstGeom>
          <a:solidFill>
            <a:srgbClr val="00206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Y" sz="2400" b="1" dirty="0">
                <a:solidFill>
                  <a:schemeClr val="bg1"/>
                </a:solidFill>
              </a:rPr>
              <a:t>Reducción del  50%  del costo de la patente  industrial.</a:t>
            </a:r>
            <a:endParaRPr lang="es-PY" sz="2400" dirty="0">
              <a:solidFill>
                <a:schemeClr val="bg1"/>
              </a:solidFill>
            </a:endParaRPr>
          </a:p>
        </p:txBody>
      </p:sp>
      <p:sp>
        <p:nvSpPr>
          <p:cNvPr id="21" name="Rectángulo 20"/>
          <p:cNvSpPr/>
          <p:nvPr/>
        </p:nvSpPr>
        <p:spPr>
          <a:xfrm>
            <a:off x="12650361" y="3771900"/>
            <a:ext cx="2990232" cy="418035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Y" sz="2400" b="1" dirty="0">
                <a:solidFill>
                  <a:schemeClr val="bg1"/>
                </a:solidFill>
              </a:rPr>
              <a:t>Exoneración del IVA por arrendamiento de parcelas o plantas industriales alojadas en los parques.</a:t>
            </a:r>
          </a:p>
        </p:txBody>
      </p:sp>
      <p:grpSp>
        <p:nvGrpSpPr>
          <p:cNvPr id="28" name="Grupo 27"/>
          <p:cNvGrpSpPr/>
          <p:nvPr/>
        </p:nvGrpSpPr>
        <p:grpSpPr>
          <a:xfrm>
            <a:off x="645134" y="500079"/>
            <a:ext cx="17642866" cy="9670600"/>
            <a:chOff x="645134" y="500079"/>
            <a:chExt cx="17642866" cy="9670600"/>
          </a:xfrm>
        </p:grpSpPr>
        <p:grpSp>
          <p:nvGrpSpPr>
            <p:cNvPr id="29" name="Grupo 28"/>
            <p:cNvGrpSpPr/>
            <p:nvPr/>
          </p:nvGrpSpPr>
          <p:grpSpPr>
            <a:xfrm>
              <a:off x="645134" y="500079"/>
              <a:ext cx="16799979" cy="9670600"/>
              <a:chOff x="645134" y="500079"/>
              <a:chExt cx="16799979" cy="9670600"/>
            </a:xfrm>
          </p:grpSpPr>
          <p:grpSp>
            <p:nvGrpSpPr>
              <p:cNvPr id="41" name="Grupo 40">
                <a:extLst>
                  <a:ext uri="{FF2B5EF4-FFF2-40B4-BE49-F238E27FC236}">
                    <a16:creationId xmlns:a16="http://schemas.microsoft.com/office/drawing/2014/main" id="{2D258C9F-0327-4BDF-B41D-7861A5054854}"/>
                  </a:ext>
                </a:extLst>
              </p:cNvPr>
              <p:cNvGrpSpPr/>
              <p:nvPr/>
            </p:nvGrpSpPr>
            <p:grpSpPr>
              <a:xfrm>
                <a:off x="645134" y="500079"/>
                <a:ext cx="16799979" cy="9021117"/>
                <a:chOff x="596284" y="333386"/>
                <a:chExt cx="8667459" cy="6014078"/>
              </a:xfrm>
            </p:grpSpPr>
            <p:pic>
              <p:nvPicPr>
                <p:cNvPr id="46" name="13 Imagen">
                  <a:extLst>
                    <a:ext uri="{FF2B5EF4-FFF2-40B4-BE49-F238E27FC236}">
                      <a16:creationId xmlns:a16="http://schemas.microsoft.com/office/drawing/2014/main" id="{962FCF28-7A17-46A2-8D65-4C163C1B344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62611" y="333386"/>
                  <a:ext cx="334805" cy="337550"/>
                </a:xfrm>
                <a:prstGeom prst="rect">
                  <a:avLst/>
                </a:prstGeom>
              </p:spPr>
            </p:pic>
            <p:cxnSp>
              <p:nvCxnSpPr>
                <p:cNvPr id="47" name="14 Conector recto">
                  <a:extLst>
                    <a:ext uri="{FF2B5EF4-FFF2-40B4-BE49-F238E27FC236}">
                      <a16:creationId xmlns:a16="http://schemas.microsoft.com/office/drawing/2014/main" id="{FA3DE0B7-1EC5-49AE-BEB5-167674D520E9}"/>
                    </a:ext>
                  </a:extLst>
                </p:cNvPr>
                <p:cNvCxnSpPr/>
                <p:nvPr/>
              </p:nvCxnSpPr>
              <p:spPr>
                <a:xfrm>
                  <a:off x="596284"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8" name="15 Conector recto">
                  <a:extLst>
                    <a:ext uri="{FF2B5EF4-FFF2-40B4-BE49-F238E27FC236}">
                      <a16:creationId xmlns:a16="http://schemas.microsoft.com/office/drawing/2014/main" id="{35C61703-FDF4-4C4F-AC1A-7A1D0B8FBEFF}"/>
                    </a:ext>
                  </a:extLst>
                </p:cNvPr>
                <p:cNvCxnSpPr/>
                <p:nvPr/>
              </p:nvCxnSpPr>
              <p:spPr>
                <a:xfrm>
                  <a:off x="5309798"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9" name="2 Conector recto">
                  <a:extLst>
                    <a:ext uri="{FF2B5EF4-FFF2-40B4-BE49-F238E27FC236}">
                      <a16:creationId xmlns:a16="http://schemas.microsoft.com/office/drawing/2014/main" id="{DA7B4D85-6645-4134-839D-2A67A311C103}"/>
                    </a:ext>
                  </a:extLst>
                </p:cNvPr>
                <p:cNvCxnSpPr/>
                <p:nvPr/>
              </p:nvCxnSpPr>
              <p:spPr>
                <a:xfrm>
                  <a:off x="596284" y="6347464"/>
                  <a:ext cx="3702333"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42" name="Grupo 41"/>
              <p:cNvGrpSpPr/>
              <p:nvPr/>
            </p:nvGrpSpPr>
            <p:grpSpPr>
              <a:xfrm>
                <a:off x="10462445" y="9334606"/>
                <a:ext cx="6982668" cy="836073"/>
                <a:chOff x="4536312" y="6063207"/>
                <a:chExt cx="4655112" cy="557382"/>
              </a:xfrm>
            </p:grpSpPr>
            <p:pic>
              <p:nvPicPr>
                <p:cNvPr id="43" name="16 Imagen">
                  <a:extLst>
                    <a:ext uri="{FF2B5EF4-FFF2-40B4-BE49-F238E27FC236}">
                      <a16:creationId xmlns:a16="http://schemas.microsoft.com/office/drawing/2014/main" id="{A644E89A-4776-4CB1-A081-F57F997768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26647" y="6163450"/>
                  <a:ext cx="1386483" cy="356895"/>
                </a:xfrm>
                <a:prstGeom prst="rect">
                  <a:avLst/>
                </a:prstGeom>
              </p:spPr>
            </p:pic>
            <p:pic>
              <p:nvPicPr>
                <p:cNvPr id="44" name="17 Imagen">
                  <a:extLst>
                    <a:ext uri="{FF2B5EF4-FFF2-40B4-BE49-F238E27FC236}">
                      <a16:creationId xmlns:a16="http://schemas.microsoft.com/office/drawing/2014/main" id="{78DF6C23-4999-4BA4-94A0-61406E9E51A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76981" y="6063207"/>
                  <a:ext cx="1014443" cy="557382"/>
                </a:xfrm>
                <a:prstGeom prst="rect">
                  <a:avLst/>
                </a:prstGeom>
              </p:spPr>
            </p:pic>
            <p:pic>
              <p:nvPicPr>
                <p:cNvPr id="45" name="Picture 2" descr="\\nasa\Archivos\DCEI Dir de Com Ext e Inversiones\2018\Logos MRE\M_Relaciones_Exteriores-0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36312" y="6144272"/>
                  <a:ext cx="1144800" cy="427640"/>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30" name="9 Grupo">
              <a:extLst>
                <a:ext uri="{FF2B5EF4-FFF2-40B4-BE49-F238E27FC236}">
                  <a16:creationId xmlns:a16="http://schemas.microsoft.com/office/drawing/2014/main" id="{52238E3C-97C5-474F-BDC1-F1D7D24A7625}"/>
                </a:ext>
              </a:extLst>
            </p:cNvPr>
            <p:cNvGrpSpPr/>
            <p:nvPr/>
          </p:nvGrpSpPr>
          <p:grpSpPr>
            <a:xfrm>
              <a:off x="18029061" y="4533900"/>
              <a:ext cx="258939" cy="871211"/>
              <a:chOff x="9734147" y="2282639"/>
              <a:chExt cx="159347" cy="497427"/>
            </a:xfrm>
          </p:grpSpPr>
          <p:sp>
            <p:nvSpPr>
              <p:cNvPr id="31" name="6 Rectángulo">
                <a:extLst>
                  <a:ext uri="{FF2B5EF4-FFF2-40B4-BE49-F238E27FC236}">
                    <a16:creationId xmlns:a16="http://schemas.microsoft.com/office/drawing/2014/main" id="{42111502-CDEA-4A89-AC95-9FBA987EA048}"/>
                  </a:ext>
                </a:extLst>
              </p:cNvPr>
              <p:cNvSpPr/>
              <p:nvPr/>
            </p:nvSpPr>
            <p:spPr>
              <a:xfrm>
                <a:off x="9734147" y="2282639"/>
                <a:ext cx="159347" cy="16607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sp>
            <p:nvSpPr>
              <p:cNvPr id="39" name="7 Rectángulo">
                <a:extLst>
                  <a:ext uri="{FF2B5EF4-FFF2-40B4-BE49-F238E27FC236}">
                    <a16:creationId xmlns:a16="http://schemas.microsoft.com/office/drawing/2014/main" id="{5CE564C3-5E82-4C39-88B0-5C46FF7F18DA}"/>
                  </a:ext>
                </a:extLst>
              </p:cNvPr>
              <p:cNvSpPr/>
              <p:nvPr/>
            </p:nvSpPr>
            <p:spPr>
              <a:xfrm>
                <a:off x="9734147" y="2448710"/>
                <a:ext cx="159347" cy="166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sp>
            <p:nvSpPr>
              <p:cNvPr id="40" name="8 Rectángulo">
                <a:extLst>
                  <a:ext uri="{FF2B5EF4-FFF2-40B4-BE49-F238E27FC236}">
                    <a16:creationId xmlns:a16="http://schemas.microsoft.com/office/drawing/2014/main" id="{AFC814CB-05CF-4CF0-8611-1C20E4BE0753}"/>
                  </a:ext>
                </a:extLst>
              </p:cNvPr>
              <p:cNvSpPr/>
              <p:nvPr/>
            </p:nvSpPr>
            <p:spPr>
              <a:xfrm>
                <a:off x="9734147" y="2613995"/>
                <a:ext cx="159347" cy="166071"/>
              </a:xfrm>
              <a:prstGeom prst="rect">
                <a:avLst/>
              </a:prstGeom>
              <a:solidFill>
                <a:srgbClr val="263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grpSp>
      </p:grpSp>
    </p:spTree>
    <p:extLst>
      <p:ext uri="{BB962C8B-B14F-4D97-AF65-F5344CB8AC3E}">
        <p14:creationId xmlns:p14="http://schemas.microsoft.com/office/powerpoint/2010/main" val="39061683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uadroTexto 3">
            <a:extLst>
              <a:ext uri="{FF2B5EF4-FFF2-40B4-BE49-F238E27FC236}">
                <a16:creationId xmlns:a16="http://schemas.microsoft.com/office/drawing/2014/main" id="{67BDD201-96F1-44A5-B815-92A8F87A96AD}"/>
              </a:ext>
            </a:extLst>
          </p:cNvPr>
          <p:cNvSpPr txBox="1"/>
          <p:nvPr/>
        </p:nvSpPr>
        <p:spPr>
          <a:xfrm>
            <a:off x="3076576" y="1133501"/>
            <a:ext cx="12001097" cy="716459"/>
          </a:xfrm>
          <a:prstGeom prst="rect">
            <a:avLst/>
          </a:prstGeom>
        </p:spPr>
        <p:txBody>
          <a:bodyPr rot="0" spcFirstLastPara="0" vertOverflow="overflow" horzOverflow="overflow" vert="horz" wrap="square" lIns="160895" tIns="80445" rIns="160895" bIns="80445" numCol="1" spcCol="0" rtlCol="0" fromWordArt="0" anchor="ctr" anchorCtr="0" forceAA="0" compatLnSpc="1">
            <a:prstTxWarp prst="textNoShape">
              <a:avLst/>
            </a:prstTxWarp>
            <a:spAutoFit/>
          </a:bodyPr>
          <a:lstStyle/>
          <a:p>
            <a:pPr algn="ctr"/>
            <a:r>
              <a:rPr lang="es-PY" sz="3600" b="1" dirty="0">
                <a:solidFill>
                  <a:srgbClr val="002060"/>
                </a:solidFill>
              </a:rPr>
              <a:t>SECTORES CON MAYOR POTENCIAL DE INVERSIÓN</a:t>
            </a:r>
          </a:p>
        </p:txBody>
      </p:sp>
      <p:sp>
        <p:nvSpPr>
          <p:cNvPr id="49" name="Rectángulo 48">
            <a:extLst>
              <a:ext uri="{FF2B5EF4-FFF2-40B4-BE49-F238E27FC236}">
                <a16:creationId xmlns:a16="http://schemas.microsoft.com/office/drawing/2014/main" id="{2E91171B-C713-4580-A2A7-A16078437C89}"/>
              </a:ext>
            </a:extLst>
          </p:cNvPr>
          <p:cNvSpPr/>
          <p:nvPr/>
        </p:nvSpPr>
        <p:spPr>
          <a:xfrm>
            <a:off x="12868015" y="4994879"/>
            <a:ext cx="2432672" cy="738664"/>
          </a:xfrm>
          <a:prstGeom prst="rect">
            <a:avLst/>
          </a:prstGeom>
        </p:spPr>
        <p:txBody>
          <a:bodyPr wrap="square">
            <a:spAutoFit/>
          </a:bodyPr>
          <a:lstStyle/>
          <a:p>
            <a:r>
              <a:rPr lang="es-PY" sz="2100">
                <a:solidFill>
                  <a:srgbClr val="002060"/>
                </a:solidFill>
              </a:rPr>
              <a:t>INTERMEDIACIÓN FINANCIERA</a:t>
            </a:r>
            <a:endParaRPr lang="es-PY" sz="2100" dirty="0"/>
          </a:p>
        </p:txBody>
      </p:sp>
      <p:grpSp>
        <p:nvGrpSpPr>
          <p:cNvPr id="2" name="Grupo 1"/>
          <p:cNvGrpSpPr/>
          <p:nvPr/>
        </p:nvGrpSpPr>
        <p:grpSpPr>
          <a:xfrm>
            <a:off x="3270344" y="2335191"/>
            <a:ext cx="11724032" cy="5628279"/>
            <a:chOff x="978295" y="1556793"/>
            <a:chExt cx="7874956" cy="4197431"/>
          </a:xfrm>
        </p:grpSpPr>
        <p:pic>
          <p:nvPicPr>
            <p:cNvPr id="3" name="Imagen 2">
              <a:extLst>
                <a:ext uri="{FF2B5EF4-FFF2-40B4-BE49-F238E27FC236}">
                  <a16:creationId xmlns:a16="http://schemas.microsoft.com/office/drawing/2014/main" id="{6209553D-4B0A-4E56-88A2-5075902FEFA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11672" t="4932" r="11672" b="19139"/>
            <a:stretch/>
          </p:blipFill>
          <p:spPr>
            <a:xfrm>
              <a:off x="1107009" y="1556793"/>
              <a:ext cx="655746" cy="703649"/>
            </a:xfrm>
            <a:prstGeom prst="rect">
              <a:avLst/>
            </a:prstGeom>
          </p:spPr>
        </p:pic>
        <p:sp>
          <p:nvSpPr>
            <p:cNvPr id="4" name="Rectángulo 3">
              <a:extLst>
                <a:ext uri="{FF2B5EF4-FFF2-40B4-BE49-F238E27FC236}">
                  <a16:creationId xmlns:a16="http://schemas.microsoft.com/office/drawing/2014/main" id="{C91947D8-4178-42CA-B577-1F64AC65E73F}"/>
                </a:ext>
              </a:extLst>
            </p:cNvPr>
            <p:cNvSpPr/>
            <p:nvPr/>
          </p:nvSpPr>
          <p:spPr>
            <a:xfrm>
              <a:off x="1888569" y="1754729"/>
              <a:ext cx="1306401" cy="309868"/>
            </a:xfrm>
            <a:prstGeom prst="rect">
              <a:avLst/>
            </a:prstGeom>
          </p:spPr>
          <p:txBody>
            <a:bodyPr wrap="square">
              <a:spAutoFit/>
            </a:bodyPr>
            <a:lstStyle/>
            <a:p>
              <a:r>
                <a:rPr lang="es-PY" sz="2100" dirty="0">
                  <a:solidFill>
                    <a:srgbClr val="002060"/>
                  </a:solidFill>
                </a:rPr>
                <a:t>AGRICULTURA </a:t>
              </a:r>
              <a:endParaRPr lang="es-PY" sz="2100" dirty="0"/>
            </a:p>
          </p:txBody>
        </p:sp>
        <p:pic>
          <p:nvPicPr>
            <p:cNvPr id="6" name="Imagen 5">
              <a:extLst>
                <a:ext uri="{FF2B5EF4-FFF2-40B4-BE49-F238E27FC236}">
                  <a16:creationId xmlns:a16="http://schemas.microsoft.com/office/drawing/2014/main" id="{9A400EBA-7934-4BE8-959B-764FA84A8AD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3846" b="25421"/>
            <a:stretch/>
          </p:blipFill>
          <p:spPr>
            <a:xfrm>
              <a:off x="1046047" y="2489221"/>
              <a:ext cx="777671" cy="511657"/>
            </a:xfrm>
            <a:prstGeom prst="rect">
              <a:avLst/>
            </a:prstGeom>
          </p:spPr>
        </p:pic>
        <p:sp>
          <p:nvSpPr>
            <p:cNvPr id="22" name="Rectángulo 21">
              <a:extLst>
                <a:ext uri="{FF2B5EF4-FFF2-40B4-BE49-F238E27FC236}">
                  <a16:creationId xmlns:a16="http://schemas.microsoft.com/office/drawing/2014/main" id="{774DD515-F391-4A9F-B003-43265154EFDD}"/>
                </a:ext>
              </a:extLst>
            </p:cNvPr>
            <p:cNvSpPr/>
            <p:nvPr/>
          </p:nvSpPr>
          <p:spPr>
            <a:xfrm>
              <a:off x="1888568" y="2591161"/>
              <a:ext cx="1145687" cy="309868"/>
            </a:xfrm>
            <a:prstGeom prst="rect">
              <a:avLst/>
            </a:prstGeom>
          </p:spPr>
          <p:txBody>
            <a:bodyPr wrap="square">
              <a:spAutoFit/>
            </a:bodyPr>
            <a:lstStyle/>
            <a:p>
              <a:r>
                <a:rPr lang="es-PY" sz="2100" dirty="0">
                  <a:solidFill>
                    <a:srgbClr val="002060"/>
                  </a:solidFill>
                </a:rPr>
                <a:t>GANADERÍA </a:t>
              </a:r>
              <a:endParaRPr lang="es-PY" sz="2100" dirty="0"/>
            </a:p>
          </p:txBody>
        </p:sp>
        <p:sp>
          <p:nvSpPr>
            <p:cNvPr id="26" name="Rectángulo 25">
              <a:extLst>
                <a:ext uri="{FF2B5EF4-FFF2-40B4-BE49-F238E27FC236}">
                  <a16:creationId xmlns:a16="http://schemas.microsoft.com/office/drawing/2014/main" id="{DFC6F5F2-41EF-424A-9466-4320C291EAF3}"/>
                </a:ext>
              </a:extLst>
            </p:cNvPr>
            <p:cNvSpPr/>
            <p:nvPr/>
          </p:nvSpPr>
          <p:spPr>
            <a:xfrm>
              <a:off x="1951983" y="3419983"/>
              <a:ext cx="1306401" cy="550877"/>
            </a:xfrm>
            <a:prstGeom prst="rect">
              <a:avLst/>
            </a:prstGeom>
          </p:spPr>
          <p:txBody>
            <a:bodyPr wrap="square">
              <a:spAutoFit/>
            </a:bodyPr>
            <a:lstStyle/>
            <a:p>
              <a:r>
                <a:rPr lang="es-PY" sz="2100" dirty="0">
                  <a:solidFill>
                    <a:srgbClr val="002060"/>
                  </a:solidFill>
                </a:rPr>
                <a:t>ENERGÍAS RENOVABLES</a:t>
              </a:r>
              <a:endParaRPr lang="es-PY" sz="2100" dirty="0"/>
            </a:p>
          </p:txBody>
        </p:sp>
        <p:sp>
          <p:nvSpPr>
            <p:cNvPr id="33" name="Rectángulo 32">
              <a:extLst>
                <a:ext uri="{FF2B5EF4-FFF2-40B4-BE49-F238E27FC236}">
                  <a16:creationId xmlns:a16="http://schemas.microsoft.com/office/drawing/2014/main" id="{0C323B4A-CC7A-461E-86C6-619ABC79436E}"/>
                </a:ext>
              </a:extLst>
            </p:cNvPr>
            <p:cNvSpPr/>
            <p:nvPr/>
          </p:nvSpPr>
          <p:spPr>
            <a:xfrm>
              <a:off x="1823718" y="4266930"/>
              <a:ext cx="1552264" cy="550877"/>
            </a:xfrm>
            <a:prstGeom prst="rect">
              <a:avLst/>
            </a:prstGeom>
          </p:spPr>
          <p:txBody>
            <a:bodyPr wrap="square">
              <a:spAutoFit/>
            </a:bodyPr>
            <a:lstStyle/>
            <a:p>
              <a:r>
                <a:rPr lang="es-PY" sz="2100" dirty="0">
                  <a:solidFill>
                    <a:srgbClr val="002060"/>
                  </a:solidFill>
                </a:rPr>
                <a:t>AUTOPARTES Y ENSAMBLAJE</a:t>
              </a:r>
              <a:endParaRPr lang="es-PY" sz="2100" dirty="0"/>
            </a:p>
          </p:txBody>
        </p:sp>
        <p:sp>
          <p:nvSpPr>
            <p:cNvPr id="36" name="Rectángulo 35">
              <a:extLst>
                <a:ext uri="{FF2B5EF4-FFF2-40B4-BE49-F238E27FC236}">
                  <a16:creationId xmlns:a16="http://schemas.microsoft.com/office/drawing/2014/main" id="{B2E7AA6C-2FF5-4783-B6C1-0187F54A6A9C}"/>
                </a:ext>
              </a:extLst>
            </p:cNvPr>
            <p:cNvSpPr/>
            <p:nvPr/>
          </p:nvSpPr>
          <p:spPr>
            <a:xfrm>
              <a:off x="4643933" y="1647006"/>
              <a:ext cx="1412961" cy="550877"/>
            </a:xfrm>
            <a:prstGeom prst="rect">
              <a:avLst/>
            </a:prstGeom>
          </p:spPr>
          <p:txBody>
            <a:bodyPr wrap="square">
              <a:spAutoFit/>
            </a:bodyPr>
            <a:lstStyle/>
            <a:p>
              <a:r>
                <a:rPr lang="es-PY" sz="2100" dirty="0">
                  <a:solidFill>
                    <a:srgbClr val="002060"/>
                  </a:solidFill>
                </a:rPr>
                <a:t>TEXTIL Y CONFECCIONES</a:t>
              </a:r>
              <a:endParaRPr lang="es-PY" sz="2100" dirty="0"/>
            </a:p>
          </p:txBody>
        </p:sp>
        <p:pic>
          <p:nvPicPr>
            <p:cNvPr id="10" name="Imagen 9">
              <a:extLst>
                <a:ext uri="{FF2B5EF4-FFF2-40B4-BE49-F238E27FC236}">
                  <a16:creationId xmlns:a16="http://schemas.microsoft.com/office/drawing/2014/main" id="{58C2194F-7FEF-41B8-BA1B-5CF1F3AE90D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b="14092"/>
            <a:stretch/>
          </p:blipFill>
          <p:spPr>
            <a:xfrm>
              <a:off x="1055781" y="3399920"/>
              <a:ext cx="706974" cy="657961"/>
            </a:xfrm>
            <a:prstGeom prst="rect">
              <a:avLst/>
            </a:prstGeom>
          </p:spPr>
        </p:pic>
        <p:pic>
          <p:nvPicPr>
            <p:cNvPr id="12" name="Imagen 11">
              <a:extLst>
                <a:ext uri="{FF2B5EF4-FFF2-40B4-BE49-F238E27FC236}">
                  <a16:creationId xmlns:a16="http://schemas.microsoft.com/office/drawing/2014/main" id="{E2CD65A9-E501-46DF-861B-33A4ACDBE794}"/>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b="15896"/>
            <a:stretch/>
          </p:blipFill>
          <p:spPr>
            <a:xfrm>
              <a:off x="1046047" y="4208473"/>
              <a:ext cx="706974" cy="644147"/>
            </a:xfrm>
            <a:prstGeom prst="rect">
              <a:avLst/>
            </a:prstGeom>
          </p:spPr>
        </p:pic>
        <p:pic>
          <p:nvPicPr>
            <p:cNvPr id="14" name="Imagen 13">
              <a:extLst>
                <a:ext uri="{FF2B5EF4-FFF2-40B4-BE49-F238E27FC236}">
                  <a16:creationId xmlns:a16="http://schemas.microsoft.com/office/drawing/2014/main" id="{680E7948-0349-4E62-A118-E18DE697A92C}"/>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b="14092"/>
            <a:stretch/>
          </p:blipFill>
          <p:spPr>
            <a:xfrm>
              <a:off x="3878123" y="1579637"/>
              <a:ext cx="706974" cy="657961"/>
            </a:xfrm>
            <a:prstGeom prst="rect">
              <a:avLst/>
            </a:prstGeom>
          </p:spPr>
        </p:pic>
        <p:sp>
          <p:nvSpPr>
            <p:cNvPr id="50" name="Rectángulo 49">
              <a:extLst>
                <a:ext uri="{FF2B5EF4-FFF2-40B4-BE49-F238E27FC236}">
                  <a16:creationId xmlns:a16="http://schemas.microsoft.com/office/drawing/2014/main" id="{293048A3-6CFF-408E-B790-1D3C34CAB970}"/>
                </a:ext>
              </a:extLst>
            </p:cNvPr>
            <p:cNvSpPr/>
            <p:nvPr/>
          </p:nvSpPr>
          <p:spPr>
            <a:xfrm>
              <a:off x="4643932" y="2483439"/>
              <a:ext cx="1461196" cy="550877"/>
            </a:xfrm>
            <a:prstGeom prst="rect">
              <a:avLst/>
            </a:prstGeom>
          </p:spPr>
          <p:txBody>
            <a:bodyPr wrap="square">
              <a:spAutoFit/>
            </a:bodyPr>
            <a:lstStyle/>
            <a:p>
              <a:r>
                <a:rPr lang="es-PY" sz="2100" dirty="0">
                  <a:solidFill>
                    <a:srgbClr val="002060"/>
                  </a:solidFill>
                </a:rPr>
                <a:t>INDUSTRIA ALIMENTARIA</a:t>
              </a:r>
              <a:endParaRPr lang="es-PY" sz="2100" dirty="0"/>
            </a:p>
          </p:txBody>
        </p:sp>
        <p:sp>
          <p:nvSpPr>
            <p:cNvPr id="53" name="Rectángulo 52">
              <a:extLst>
                <a:ext uri="{FF2B5EF4-FFF2-40B4-BE49-F238E27FC236}">
                  <a16:creationId xmlns:a16="http://schemas.microsoft.com/office/drawing/2014/main" id="{36C6BBD0-E472-42C8-91F7-2E0F117D2676}"/>
                </a:ext>
              </a:extLst>
            </p:cNvPr>
            <p:cNvSpPr/>
            <p:nvPr/>
          </p:nvSpPr>
          <p:spPr>
            <a:xfrm>
              <a:off x="4643933" y="3437642"/>
              <a:ext cx="1099941" cy="309868"/>
            </a:xfrm>
            <a:prstGeom prst="rect">
              <a:avLst/>
            </a:prstGeom>
          </p:spPr>
          <p:txBody>
            <a:bodyPr wrap="none">
              <a:spAutoFit/>
            </a:bodyPr>
            <a:lstStyle/>
            <a:p>
              <a:r>
                <a:rPr lang="es-PY" sz="2100" dirty="0">
                  <a:solidFill>
                    <a:srgbClr val="002060"/>
                  </a:solidFill>
                </a:rPr>
                <a:t>TRANSPORTE</a:t>
              </a:r>
              <a:endParaRPr lang="es-PY" sz="2100" dirty="0"/>
            </a:p>
          </p:txBody>
        </p:sp>
        <p:sp>
          <p:nvSpPr>
            <p:cNvPr id="54" name="Rectángulo 53">
              <a:extLst>
                <a:ext uri="{FF2B5EF4-FFF2-40B4-BE49-F238E27FC236}">
                  <a16:creationId xmlns:a16="http://schemas.microsoft.com/office/drawing/2014/main" id="{CF344E26-E82A-4D00-B0DE-7436141A1D31}"/>
                </a:ext>
              </a:extLst>
            </p:cNvPr>
            <p:cNvSpPr/>
            <p:nvPr/>
          </p:nvSpPr>
          <p:spPr>
            <a:xfrm>
              <a:off x="4643932" y="4306902"/>
              <a:ext cx="1314209" cy="309868"/>
            </a:xfrm>
            <a:prstGeom prst="rect">
              <a:avLst/>
            </a:prstGeom>
          </p:spPr>
          <p:txBody>
            <a:bodyPr wrap="none">
              <a:spAutoFit/>
            </a:bodyPr>
            <a:lstStyle/>
            <a:p>
              <a:r>
                <a:rPr lang="es-PY" sz="2100">
                  <a:solidFill>
                    <a:srgbClr val="002060"/>
                  </a:solidFill>
                </a:rPr>
                <a:t>CONSTRUCCIÓN</a:t>
              </a:r>
              <a:endParaRPr lang="es-PY" sz="2100" dirty="0"/>
            </a:p>
          </p:txBody>
        </p:sp>
        <p:pic>
          <p:nvPicPr>
            <p:cNvPr id="18" name="Imagen 17">
              <a:extLst>
                <a:ext uri="{FF2B5EF4-FFF2-40B4-BE49-F238E27FC236}">
                  <a16:creationId xmlns:a16="http://schemas.microsoft.com/office/drawing/2014/main" id="{5B7BC2AB-D35E-4079-A73F-911A24B2B0FD}"/>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b="18895"/>
            <a:stretch/>
          </p:blipFill>
          <p:spPr>
            <a:xfrm>
              <a:off x="3896767" y="2434463"/>
              <a:ext cx="706974" cy="621173"/>
            </a:xfrm>
            <a:prstGeom prst="rect">
              <a:avLst/>
            </a:prstGeom>
          </p:spPr>
        </p:pic>
        <p:pic>
          <p:nvPicPr>
            <p:cNvPr id="60" name="Imagen 59">
              <a:extLst>
                <a:ext uri="{FF2B5EF4-FFF2-40B4-BE49-F238E27FC236}">
                  <a16:creationId xmlns:a16="http://schemas.microsoft.com/office/drawing/2014/main" id="{B297DE90-E224-4536-A09D-B0FF4B002816}"/>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b="14654"/>
            <a:stretch/>
          </p:blipFill>
          <p:spPr>
            <a:xfrm>
              <a:off x="3942395" y="3294414"/>
              <a:ext cx="642703" cy="594230"/>
            </a:xfrm>
            <a:prstGeom prst="rect">
              <a:avLst/>
            </a:prstGeom>
          </p:spPr>
        </p:pic>
        <p:pic>
          <p:nvPicPr>
            <p:cNvPr id="62" name="Imagen 61">
              <a:extLst>
                <a:ext uri="{FF2B5EF4-FFF2-40B4-BE49-F238E27FC236}">
                  <a16:creationId xmlns:a16="http://schemas.microsoft.com/office/drawing/2014/main" id="{DA09AEF0-3CB7-41A8-B79F-F04F7EAFB385}"/>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b="14654"/>
            <a:stretch/>
          </p:blipFill>
          <p:spPr>
            <a:xfrm>
              <a:off x="3924075" y="4163675"/>
              <a:ext cx="642703" cy="594231"/>
            </a:xfrm>
            <a:prstGeom prst="rect">
              <a:avLst/>
            </a:prstGeom>
          </p:spPr>
        </p:pic>
        <p:sp>
          <p:nvSpPr>
            <p:cNvPr id="39" name="Rectángulo 38">
              <a:extLst>
                <a:ext uri="{FF2B5EF4-FFF2-40B4-BE49-F238E27FC236}">
                  <a16:creationId xmlns:a16="http://schemas.microsoft.com/office/drawing/2014/main" id="{A1F9D970-2512-4017-89B2-3CA8C4BFAD3F}"/>
                </a:ext>
              </a:extLst>
            </p:cNvPr>
            <p:cNvSpPr/>
            <p:nvPr/>
          </p:nvSpPr>
          <p:spPr>
            <a:xfrm>
              <a:off x="1888568" y="5137645"/>
              <a:ext cx="1306402" cy="550877"/>
            </a:xfrm>
            <a:prstGeom prst="rect">
              <a:avLst/>
            </a:prstGeom>
          </p:spPr>
          <p:txBody>
            <a:bodyPr wrap="square">
              <a:spAutoFit/>
            </a:bodyPr>
            <a:lstStyle/>
            <a:p>
              <a:r>
                <a:rPr lang="es-PY" sz="2100" dirty="0">
                  <a:solidFill>
                    <a:srgbClr val="002060"/>
                  </a:solidFill>
                </a:rPr>
                <a:t>PRODUCTOS DE PAPEL</a:t>
              </a:r>
              <a:endParaRPr lang="es-PY" sz="2100" dirty="0"/>
            </a:p>
          </p:txBody>
        </p:sp>
        <p:sp>
          <p:nvSpPr>
            <p:cNvPr id="40" name="Rectángulo 39">
              <a:extLst>
                <a:ext uri="{FF2B5EF4-FFF2-40B4-BE49-F238E27FC236}">
                  <a16:creationId xmlns:a16="http://schemas.microsoft.com/office/drawing/2014/main" id="{CD47ADAD-EB1A-4705-86D6-5F41198BB1C6}"/>
                </a:ext>
              </a:extLst>
            </p:cNvPr>
            <p:cNvSpPr/>
            <p:nvPr/>
          </p:nvSpPr>
          <p:spPr>
            <a:xfrm>
              <a:off x="7435675" y="1647006"/>
              <a:ext cx="1278182" cy="550877"/>
            </a:xfrm>
            <a:prstGeom prst="rect">
              <a:avLst/>
            </a:prstGeom>
          </p:spPr>
          <p:txBody>
            <a:bodyPr wrap="square">
              <a:spAutoFit/>
            </a:bodyPr>
            <a:lstStyle/>
            <a:p>
              <a:r>
                <a:rPr lang="es-PY" sz="2100" dirty="0">
                  <a:solidFill>
                    <a:srgbClr val="002060"/>
                  </a:solidFill>
                </a:rPr>
                <a:t>PRODUCTOS QUÍMICOS</a:t>
              </a:r>
              <a:endParaRPr lang="es-PY" sz="2100" dirty="0"/>
            </a:p>
          </p:txBody>
        </p:sp>
        <p:sp>
          <p:nvSpPr>
            <p:cNvPr id="48" name="Rectángulo 47">
              <a:extLst>
                <a:ext uri="{FF2B5EF4-FFF2-40B4-BE49-F238E27FC236}">
                  <a16:creationId xmlns:a16="http://schemas.microsoft.com/office/drawing/2014/main" id="{ED54A7FE-E77D-43DA-B283-B05278B67710}"/>
                </a:ext>
              </a:extLst>
            </p:cNvPr>
            <p:cNvSpPr/>
            <p:nvPr/>
          </p:nvSpPr>
          <p:spPr>
            <a:xfrm>
              <a:off x="7435676" y="2483439"/>
              <a:ext cx="1319135" cy="550877"/>
            </a:xfrm>
            <a:prstGeom prst="rect">
              <a:avLst/>
            </a:prstGeom>
          </p:spPr>
          <p:txBody>
            <a:bodyPr wrap="square">
              <a:spAutoFit/>
            </a:bodyPr>
            <a:lstStyle/>
            <a:p>
              <a:r>
                <a:rPr lang="es-PY" sz="2100">
                  <a:solidFill>
                    <a:srgbClr val="002060"/>
                  </a:solidFill>
                </a:rPr>
                <a:t>PRODUCTOS METÁLICOS</a:t>
              </a:r>
              <a:endParaRPr lang="es-PY" sz="2100" dirty="0"/>
            </a:p>
          </p:txBody>
        </p:sp>
        <p:sp>
          <p:nvSpPr>
            <p:cNvPr id="51" name="Rectángulo 50">
              <a:extLst>
                <a:ext uri="{FF2B5EF4-FFF2-40B4-BE49-F238E27FC236}">
                  <a16:creationId xmlns:a16="http://schemas.microsoft.com/office/drawing/2014/main" id="{F8573B0E-D2DD-4FBC-95D6-A573F0DD2B31}"/>
                </a:ext>
              </a:extLst>
            </p:cNvPr>
            <p:cNvSpPr/>
            <p:nvPr/>
          </p:nvSpPr>
          <p:spPr>
            <a:xfrm>
              <a:off x="7435676" y="4199179"/>
              <a:ext cx="1417575" cy="550877"/>
            </a:xfrm>
            <a:prstGeom prst="rect">
              <a:avLst/>
            </a:prstGeom>
          </p:spPr>
          <p:txBody>
            <a:bodyPr wrap="square">
              <a:spAutoFit/>
            </a:bodyPr>
            <a:lstStyle/>
            <a:p>
              <a:r>
                <a:rPr lang="es-PY" sz="2100">
                  <a:solidFill>
                    <a:srgbClr val="002060"/>
                  </a:solidFill>
                </a:rPr>
                <a:t>SERVICIOS INMOBILIARIOS</a:t>
              </a:r>
              <a:endParaRPr lang="es-PY" sz="2100" dirty="0"/>
            </a:p>
          </p:txBody>
        </p:sp>
        <p:sp>
          <p:nvSpPr>
            <p:cNvPr id="52" name="Rectángulo 51">
              <a:extLst>
                <a:ext uri="{FF2B5EF4-FFF2-40B4-BE49-F238E27FC236}">
                  <a16:creationId xmlns:a16="http://schemas.microsoft.com/office/drawing/2014/main" id="{BA7379A2-F248-40DB-ABB1-6163FE2C2AA4}"/>
                </a:ext>
              </a:extLst>
            </p:cNvPr>
            <p:cNvSpPr/>
            <p:nvPr/>
          </p:nvSpPr>
          <p:spPr>
            <a:xfrm>
              <a:off x="4704519" y="5125793"/>
              <a:ext cx="1417575" cy="550877"/>
            </a:xfrm>
            <a:prstGeom prst="rect">
              <a:avLst/>
            </a:prstGeom>
          </p:spPr>
          <p:txBody>
            <a:bodyPr wrap="square">
              <a:spAutoFit/>
            </a:bodyPr>
            <a:lstStyle/>
            <a:p>
              <a:r>
                <a:rPr lang="es-PY" sz="2100" dirty="0">
                  <a:solidFill>
                    <a:srgbClr val="002060"/>
                  </a:solidFill>
                </a:rPr>
                <a:t>RESTAURANTES Y HOTELES</a:t>
              </a:r>
            </a:p>
          </p:txBody>
        </p:sp>
        <p:pic>
          <p:nvPicPr>
            <p:cNvPr id="7" name="Imagen 6">
              <a:extLst>
                <a:ext uri="{FF2B5EF4-FFF2-40B4-BE49-F238E27FC236}">
                  <a16:creationId xmlns:a16="http://schemas.microsoft.com/office/drawing/2014/main" id="{94E4F649-8740-43D6-BE02-EEF001435D6A}"/>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b="13250"/>
            <a:stretch/>
          </p:blipFill>
          <p:spPr>
            <a:xfrm rot="19613489">
              <a:off x="978295" y="5023379"/>
              <a:ext cx="842477" cy="730845"/>
            </a:xfrm>
            <a:prstGeom prst="rect">
              <a:avLst/>
            </a:prstGeom>
          </p:spPr>
        </p:pic>
        <p:pic>
          <p:nvPicPr>
            <p:cNvPr id="11" name="Imagen 10">
              <a:extLst>
                <a:ext uri="{FF2B5EF4-FFF2-40B4-BE49-F238E27FC236}">
                  <a16:creationId xmlns:a16="http://schemas.microsoft.com/office/drawing/2014/main" id="{EEBC2B5F-40FF-438B-9181-4ECF4B857DC9}"/>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b="13605"/>
            <a:stretch/>
          </p:blipFill>
          <p:spPr>
            <a:xfrm>
              <a:off x="6633002" y="1607847"/>
              <a:ext cx="696262" cy="601538"/>
            </a:xfrm>
            <a:prstGeom prst="rect">
              <a:avLst/>
            </a:prstGeom>
          </p:spPr>
        </p:pic>
        <p:pic>
          <p:nvPicPr>
            <p:cNvPr id="15" name="Imagen 14">
              <a:extLst>
                <a:ext uri="{FF2B5EF4-FFF2-40B4-BE49-F238E27FC236}">
                  <a16:creationId xmlns:a16="http://schemas.microsoft.com/office/drawing/2014/main" id="{D5A5A0FF-414D-445A-AB25-08DA62506F85}"/>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b="15350"/>
            <a:stretch/>
          </p:blipFill>
          <p:spPr>
            <a:xfrm>
              <a:off x="6522591" y="2420889"/>
              <a:ext cx="765888" cy="648321"/>
            </a:xfrm>
            <a:prstGeom prst="rect">
              <a:avLst/>
            </a:prstGeom>
          </p:spPr>
        </p:pic>
        <p:pic>
          <p:nvPicPr>
            <p:cNvPr id="17" name="Imagen 16">
              <a:extLst>
                <a:ext uri="{FF2B5EF4-FFF2-40B4-BE49-F238E27FC236}">
                  <a16:creationId xmlns:a16="http://schemas.microsoft.com/office/drawing/2014/main" id="{B4266CBE-6023-4004-9290-8F4A4D6FAD74}"/>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b="13605"/>
            <a:stretch/>
          </p:blipFill>
          <p:spPr>
            <a:xfrm>
              <a:off x="6583764" y="3260684"/>
              <a:ext cx="765888" cy="661690"/>
            </a:xfrm>
            <a:prstGeom prst="rect">
              <a:avLst/>
            </a:prstGeom>
          </p:spPr>
        </p:pic>
        <p:pic>
          <p:nvPicPr>
            <p:cNvPr id="21" name="Imagen 20">
              <a:extLst>
                <a:ext uri="{FF2B5EF4-FFF2-40B4-BE49-F238E27FC236}">
                  <a16:creationId xmlns:a16="http://schemas.microsoft.com/office/drawing/2014/main" id="{5CEE667F-0CA3-4584-9BD2-1CA57A4E789D}"/>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t="3650" b="16898"/>
            <a:stretch/>
          </p:blipFill>
          <p:spPr>
            <a:xfrm>
              <a:off x="6583763" y="4156532"/>
              <a:ext cx="765888" cy="608514"/>
            </a:xfrm>
            <a:prstGeom prst="rect">
              <a:avLst/>
            </a:prstGeom>
          </p:spPr>
        </p:pic>
        <p:pic>
          <p:nvPicPr>
            <p:cNvPr id="25" name="Imagen 24">
              <a:extLst>
                <a:ext uri="{FF2B5EF4-FFF2-40B4-BE49-F238E27FC236}">
                  <a16:creationId xmlns:a16="http://schemas.microsoft.com/office/drawing/2014/main" id="{2AEE6146-DB20-4C4A-9D9A-71EF7B70885E}"/>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b="13605"/>
            <a:stretch/>
          </p:blipFill>
          <p:spPr>
            <a:xfrm>
              <a:off x="3918953" y="4988722"/>
              <a:ext cx="765888" cy="661690"/>
            </a:xfrm>
            <a:prstGeom prst="rect">
              <a:avLst/>
            </a:prstGeom>
          </p:spPr>
        </p:pic>
      </p:grpSp>
      <p:sp>
        <p:nvSpPr>
          <p:cNvPr id="65" name="Rectángulo 64">
            <a:extLst>
              <a:ext uri="{FF2B5EF4-FFF2-40B4-BE49-F238E27FC236}">
                <a16:creationId xmlns:a16="http://schemas.microsoft.com/office/drawing/2014/main" id="{F8573B0E-D2DD-4FBC-95D6-A573F0DD2B31}"/>
              </a:ext>
            </a:extLst>
          </p:cNvPr>
          <p:cNvSpPr/>
          <p:nvPr/>
        </p:nvSpPr>
        <p:spPr>
          <a:xfrm>
            <a:off x="12960551" y="6975593"/>
            <a:ext cx="2033825" cy="415498"/>
          </a:xfrm>
          <a:prstGeom prst="rect">
            <a:avLst/>
          </a:prstGeom>
        </p:spPr>
        <p:txBody>
          <a:bodyPr wrap="square">
            <a:spAutoFit/>
          </a:bodyPr>
          <a:lstStyle/>
          <a:p>
            <a:r>
              <a:rPr lang="es-PY" sz="2100" dirty="0">
                <a:solidFill>
                  <a:srgbClr val="002060"/>
                </a:solidFill>
              </a:rPr>
              <a:t>MINERÍA</a:t>
            </a:r>
            <a:endParaRPr lang="es-PY" sz="2100" dirty="0"/>
          </a:p>
        </p:txBody>
      </p:sp>
      <p:sp>
        <p:nvSpPr>
          <p:cNvPr id="66" name="Rectángulo 65">
            <a:extLst>
              <a:ext uri="{FF2B5EF4-FFF2-40B4-BE49-F238E27FC236}">
                <a16:creationId xmlns:a16="http://schemas.microsoft.com/office/drawing/2014/main" id="{F8573B0E-D2DD-4FBC-95D6-A573F0DD2B31}"/>
              </a:ext>
            </a:extLst>
          </p:cNvPr>
          <p:cNvSpPr/>
          <p:nvPr/>
        </p:nvSpPr>
        <p:spPr>
          <a:xfrm>
            <a:off x="12922238" y="8214141"/>
            <a:ext cx="2033825" cy="415498"/>
          </a:xfrm>
          <a:prstGeom prst="rect">
            <a:avLst/>
          </a:prstGeom>
        </p:spPr>
        <p:txBody>
          <a:bodyPr wrap="square">
            <a:spAutoFit/>
          </a:bodyPr>
          <a:lstStyle/>
          <a:p>
            <a:r>
              <a:rPr lang="es-PY" sz="2100" dirty="0">
                <a:solidFill>
                  <a:srgbClr val="002060"/>
                </a:solidFill>
              </a:rPr>
              <a:t>EDUCACIÓN</a:t>
            </a:r>
            <a:endParaRPr lang="es-PY" sz="2100" dirty="0"/>
          </a:p>
        </p:txBody>
      </p:sp>
      <p:sp>
        <p:nvSpPr>
          <p:cNvPr id="67" name="Rectángulo 66">
            <a:extLst>
              <a:ext uri="{FF2B5EF4-FFF2-40B4-BE49-F238E27FC236}">
                <a16:creationId xmlns:a16="http://schemas.microsoft.com/office/drawing/2014/main" id="{A1F9D970-2512-4017-89B2-3CA8C4BFAD3F}"/>
              </a:ext>
            </a:extLst>
          </p:cNvPr>
          <p:cNvSpPr/>
          <p:nvPr/>
        </p:nvSpPr>
        <p:spPr>
          <a:xfrm>
            <a:off x="4641089" y="8246126"/>
            <a:ext cx="2039346" cy="738664"/>
          </a:xfrm>
          <a:prstGeom prst="rect">
            <a:avLst/>
          </a:prstGeom>
        </p:spPr>
        <p:txBody>
          <a:bodyPr wrap="square">
            <a:spAutoFit/>
          </a:bodyPr>
          <a:lstStyle/>
          <a:p>
            <a:r>
              <a:rPr lang="es-PY" sz="2100" dirty="0">
                <a:solidFill>
                  <a:srgbClr val="002060"/>
                </a:solidFill>
              </a:rPr>
              <a:t>SERVICIOS INFORMÁTICOS</a:t>
            </a:r>
            <a:endParaRPr lang="es-PY" sz="2100" dirty="0"/>
          </a:p>
        </p:txBody>
      </p:sp>
      <p:sp>
        <p:nvSpPr>
          <p:cNvPr id="68" name="Rectángulo 67">
            <a:extLst>
              <a:ext uri="{FF2B5EF4-FFF2-40B4-BE49-F238E27FC236}">
                <a16:creationId xmlns:a16="http://schemas.microsoft.com/office/drawing/2014/main" id="{A1F9D970-2512-4017-89B2-3CA8C4BFAD3F}"/>
              </a:ext>
            </a:extLst>
          </p:cNvPr>
          <p:cNvSpPr/>
          <p:nvPr/>
        </p:nvSpPr>
        <p:spPr>
          <a:xfrm>
            <a:off x="8871407" y="8150492"/>
            <a:ext cx="1874322" cy="738664"/>
          </a:xfrm>
          <a:prstGeom prst="rect">
            <a:avLst/>
          </a:prstGeom>
        </p:spPr>
        <p:txBody>
          <a:bodyPr wrap="square">
            <a:spAutoFit/>
          </a:bodyPr>
          <a:lstStyle/>
          <a:p>
            <a:r>
              <a:rPr lang="es-PY" sz="2100" dirty="0">
                <a:solidFill>
                  <a:srgbClr val="002060"/>
                </a:solidFill>
              </a:rPr>
              <a:t>INDUSTRIAS CREATIVAS</a:t>
            </a:r>
            <a:endParaRPr lang="es-PY" sz="2100" dirty="0"/>
          </a:p>
        </p:txBody>
      </p:sp>
      <p:pic>
        <p:nvPicPr>
          <p:cNvPr id="69" name="Imagen 68"/>
          <p:cNvPicPr>
            <a:picLocks noChangeAspect="1"/>
          </p:cNvPicPr>
          <p:nvPr/>
        </p:nvPicPr>
        <p:blipFill>
          <a:blip r:embed="rId16">
            <a:biLevel thresh="50000"/>
          </a:blip>
          <a:stretch>
            <a:fillRect/>
          </a:stretch>
        </p:blipFill>
        <p:spPr>
          <a:xfrm>
            <a:off x="3332104" y="7938827"/>
            <a:ext cx="1231808" cy="1131932"/>
          </a:xfrm>
          <a:prstGeom prst="rect">
            <a:avLst/>
          </a:prstGeom>
        </p:spPr>
      </p:pic>
      <p:pic>
        <p:nvPicPr>
          <p:cNvPr id="70" name="Imagen 69"/>
          <p:cNvPicPr>
            <a:picLocks noChangeAspect="1"/>
          </p:cNvPicPr>
          <p:nvPr/>
        </p:nvPicPr>
        <p:blipFill>
          <a:blip r:embed="rId17">
            <a:biLevel thresh="50000"/>
          </a:blip>
          <a:stretch>
            <a:fillRect/>
          </a:stretch>
        </p:blipFill>
        <p:spPr>
          <a:xfrm>
            <a:off x="7582989" y="7862678"/>
            <a:ext cx="1147500" cy="1093373"/>
          </a:xfrm>
          <a:prstGeom prst="rect">
            <a:avLst/>
          </a:prstGeom>
        </p:spPr>
      </p:pic>
      <p:pic>
        <p:nvPicPr>
          <p:cNvPr id="81" name="Imagen 80"/>
          <p:cNvPicPr>
            <a:picLocks noChangeAspect="1"/>
          </p:cNvPicPr>
          <p:nvPr/>
        </p:nvPicPr>
        <p:blipFill>
          <a:blip r:embed="rId18">
            <a:biLevel thresh="50000"/>
          </a:blip>
          <a:stretch>
            <a:fillRect/>
          </a:stretch>
        </p:blipFill>
        <p:spPr>
          <a:xfrm>
            <a:off x="11858622" y="7852320"/>
            <a:ext cx="1009392" cy="1120314"/>
          </a:xfrm>
          <a:prstGeom prst="rect">
            <a:avLst/>
          </a:prstGeom>
        </p:spPr>
      </p:pic>
      <p:pic>
        <p:nvPicPr>
          <p:cNvPr id="82" name="Imagen 81"/>
          <p:cNvPicPr>
            <a:picLocks noChangeAspect="1"/>
          </p:cNvPicPr>
          <p:nvPr/>
        </p:nvPicPr>
        <p:blipFill>
          <a:blip r:embed="rId19">
            <a:biLevel thresh="75000"/>
          </a:blip>
          <a:stretch>
            <a:fillRect/>
          </a:stretch>
        </p:blipFill>
        <p:spPr>
          <a:xfrm>
            <a:off x="11762513" y="6802714"/>
            <a:ext cx="942326" cy="844844"/>
          </a:xfrm>
          <a:prstGeom prst="rect">
            <a:avLst/>
          </a:prstGeom>
        </p:spPr>
      </p:pic>
      <p:grpSp>
        <p:nvGrpSpPr>
          <p:cNvPr id="59" name="Grupo 58"/>
          <p:cNvGrpSpPr/>
          <p:nvPr/>
        </p:nvGrpSpPr>
        <p:grpSpPr>
          <a:xfrm>
            <a:off x="645134" y="500079"/>
            <a:ext cx="17642866" cy="9670600"/>
            <a:chOff x="645134" y="500079"/>
            <a:chExt cx="17642866" cy="9670600"/>
          </a:xfrm>
        </p:grpSpPr>
        <p:grpSp>
          <p:nvGrpSpPr>
            <p:cNvPr id="61" name="Grupo 60"/>
            <p:cNvGrpSpPr/>
            <p:nvPr/>
          </p:nvGrpSpPr>
          <p:grpSpPr>
            <a:xfrm>
              <a:off x="645134" y="500079"/>
              <a:ext cx="16799979" cy="9670600"/>
              <a:chOff x="645134" y="500079"/>
              <a:chExt cx="16799979" cy="9670600"/>
            </a:xfrm>
          </p:grpSpPr>
          <p:grpSp>
            <p:nvGrpSpPr>
              <p:cNvPr id="76" name="Grupo 75">
                <a:extLst>
                  <a:ext uri="{FF2B5EF4-FFF2-40B4-BE49-F238E27FC236}">
                    <a16:creationId xmlns:a16="http://schemas.microsoft.com/office/drawing/2014/main" id="{2D258C9F-0327-4BDF-B41D-7861A5054854}"/>
                  </a:ext>
                </a:extLst>
              </p:cNvPr>
              <p:cNvGrpSpPr/>
              <p:nvPr/>
            </p:nvGrpSpPr>
            <p:grpSpPr>
              <a:xfrm>
                <a:off x="645134" y="500079"/>
                <a:ext cx="16799979" cy="9021117"/>
                <a:chOff x="596284" y="333386"/>
                <a:chExt cx="8667459" cy="6014078"/>
              </a:xfrm>
            </p:grpSpPr>
            <p:pic>
              <p:nvPicPr>
                <p:cNvPr id="86" name="13 Imagen">
                  <a:extLst>
                    <a:ext uri="{FF2B5EF4-FFF2-40B4-BE49-F238E27FC236}">
                      <a16:creationId xmlns:a16="http://schemas.microsoft.com/office/drawing/2014/main" id="{962FCF28-7A17-46A2-8D65-4C163C1B3443}"/>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4762611" y="333386"/>
                  <a:ext cx="334805" cy="337550"/>
                </a:xfrm>
                <a:prstGeom prst="rect">
                  <a:avLst/>
                </a:prstGeom>
              </p:spPr>
            </p:pic>
            <p:cxnSp>
              <p:nvCxnSpPr>
                <p:cNvPr id="87" name="14 Conector recto">
                  <a:extLst>
                    <a:ext uri="{FF2B5EF4-FFF2-40B4-BE49-F238E27FC236}">
                      <a16:creationId xmlns:a16="http://schemas.microsoft.com/office/drawing/2014/main" id="{FA3DE0B7-1EC5-49AE-BEB5-167674D520E9}"/>
                    </a:ext>
                  </a:extLst>
                </p:cNvPr>
                <p:cNvCxnSpPr/>
                <p:nvPr/>
              </p:nvCxnSpPr>
              <p:spPr>
                <a:xfrm>
                  <a:off x="596284"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8" name="15 Conector recto">
                  <a:extLst>
                    <a:ext uri="{FF2B5EF4-FFF2-40B4-BE49-F238E27FC236}">
                      <a16:creationId xmlns:a16="http://schemas.microsoft.com/office/drawing/2014/main" id="{35C61703-FDF4-4C4F-AC1A-7A1D0B8FBEFF}"/>
                    </a:ext>
                  </a:extLst>
                </p:cNvPr>
                <p:cNvCxnSpPr/>
                <p:nvPr/>
              </p:nvCxnSpPr>
              <p:spPr>
                <a:xfrm>
                  <a:off x="5309798" y="502161"/>
                  <a:ext cx="3953945"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9" name="2 Conector recto">
                  <a:extLst>
                    <a:ext uri="{FF2B5EF4-FFF2-40B4-BE49-F238E27FC236}">
                      <a16:creationId xmlns:a16="http://schemas.microsoft.com/office/drawing/2014/main" id="{DA7B4D85-6645-4134-839D-2A67A311C103}"/>
                    </a:ext>
                  </a:extLst>
                </p:cNvPr>
                <p:cNvCxnSpPr/>
                <p:nvPr/>
              </p:nvCxnSpPr>
              <p:spPr>
                <a:xfrm>
                  <a:off x="596284" y="6347464"/>
                  <a:ext cx="3702333"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77" name="Grupo 76"/>
              <p:cNvGrpSpPr/>
              <p:nvPr/>
            </p:nvGrpSpPr>
            <p:grpSpPr>
              <a:xfrm>
                <a:off x="10462445" y="9334606"/>
                <a:ext cx="6982668" cy="836073"/>
                <a:chOff x="4536312" y="6063207"/>
                <a:chExt cx="4655112" cy="557382"/>
              </a:xfrm>
            </p:grpSpPr>
            <p:pic>
              <p:nvPicPr>
                <p:cNvPr id="83" name="16 Imagen">
                  <a:extLst>
                    <a:ext uri="{FF2B5EF4-FFF2-40B4-BE49-F238E27FC236}">
                      <a16:creationId xmlns:a16="http://schemas.microsoft.com/office/drawing/2014/main" id="{A644E89A-4776-4CB1-A081-F57F99776814}"/>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6226647" y="6163450"/>
                  <a:ext cx="1386483" cy="356895"/>
                </a:xfrm>
                <a:prstGeom prst="rect">
                  <a:avLst/>
                </a:prstGeom>
              </p:spPr>
            </p:pic>
            <p:pic>
              <p:nvPicPr>
                <p:cNvPr id="84" name="17 Imagen">
                  <a:extLst>
                    <a:ext uri="{FF2B5EF4-FFF2-40B4-BE49-F238E27FC236}">
                      <a16:creationId xmlns:a16="http://schemas.microsoft.com/office/drawing/2014/main" id="{78DF6C23-4999-4BA4-94A0-61406E9E51AD}"/>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8176981" y="6063207"/>
                  <a:ext cx="1014443" cy="557382"/>
                </a:xfrm>
                <a:prstGeom prst="rect">
                  <a:avLst/>
                </a:prstGeom>
              </p:spPr>
            </p:pic>
            <p:pic>
              <p:nvPicPr>
                <p:cNvPr id="85" name="Picture 2" descr="\\nasa\Archivos\DCEI Dir de Com Ext e Inversiones\2018\Logos MRE\M_Relaciones_Exteriores-01.png"/>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4536312" y="6144272"/>
                  <a:ext cx="1144800" cy="427640"/>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63" name="9 Grupo">
              <a:extLst>
                <a:ext uri="{FF2B5EF4-FFF2-40B4-BE49-F238E27FC236}">
                  <a16:creationId xmlns:a16="http://schemas.microsoft.com/office/drawing/2014/main" id="{52238E3C-97C5-474F-BDC1-F1D7D24A7625}"/>
                </a:ext>
              </a:extLst>
            </p:cNvPr>
            <p:cNvGrpSpPr/>
            <p:nvPr/>
          </p:nvGrpSpPr>
          <p:grpSpPr>
            <a:xfrm>
              <a:off x="18029061" y="4533900"/>
              <a:ext cx="258939" cy="871211"/>
              <a:chOff x="9734147" y="2282639"/>
              <a:chExt cx="159347" cy="497427"/>
            </a:xfrm>
          </p:grpSpPr>
          <p:sp>
            <p:nvSpPr>
              <p:cNvPr id="64" name="6 Rectángulo">
                <a:extLst>
                  <a:ext uri="{FF2B5EF4-FFF2-40B4-BE49-F238E27FC236}">
                    <a16:creationId xmlns:a16="http://schemas.microsoft.com/office/drawing/2014/main" id="{42111502-CDEA-4A89-AC95-9FBA987EA048}"/>
                  </a:ext>
                </a:extLst>
              </p:cNvPr>
              <p:cNvSpPr/>
              <p:nvPr/>
            </p:nvSpPr>
            <p:spPr>
              <a:xfrm>
                <a:off x="9734147" y="2282639"/>
                <a:ext cx="159347" cy="16607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sp>
            <p:nvSpPr>
              <p:cNvPr id="74" name="7 Rectángulo">
                <a:extLst>
                  <a:ext uri="{FF2B5EF4-FFF2-40B4-BE49-F238E27FC236}">
                    <a16:creationId xmlns:a16="http://schemas.microsoft.com/office/drawing/2014/main" id="{5CE564C3-5E82-4C39-88B0-5C46FF7F18DA}"/>
                  </a:ext>
                </a:extLst>
              </p:cNvPr>
              <p:cNvSpPr/>
              <p:nvPr/>
            </p:nvSpPr>
            <p:spPr>
              <a:xfrm>
                <a:off x="9734147" y="2448710"/>
                <a:ext cx="159347" cy="166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sp>
            <p:nvSpPr>
              <p:cNvPr id="75" name="8 Rectángulo">
                <a:extLst>
                  <a:ext uri="{FF2B5EF4-FFF2-40B4-BE49-F238E27FC236}">
                    <a16:creationId xmlns:a16="http://schemas.microsoft.com/office/drawing/2014/main" id="{AFC814CB-05CF-4CF0-8611-1C20E4BE0753}"/>
                  </a:ext>
                </a:extLst>
              </p:cNvPr>
              <p:cNvSpPr/>
              <p:nvPr/>
            </p:nvSpPr>
            <p:spPr>
              <a:xfrm>
                <a:off x="9734147" y="2613995"/>
                <a:ext cx="159347" cy="166071"/>
              </a:xfrm>
              <a:prstGeom prst="rect">
                <a:avLst/>
              </a:prstGeom>
              <a:solidFill>
                <a:srgbClr val="263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Y" sz="2700" b="0" i="0" u="none" strike="noStrike" kern="1200" cap="none" spc="0" normalizeH="0" baseline="0" noProof="0" dirty="0">
                  <a:ln>
                    <a:noFill/>
                  </a:ln>
                  <a:solidFill>
                    <a:prstClr val="white"/>
                  </a:solidFill>
                  <a:effectLst/>
                  <a:uLnTx/>
                  <a:uFillTx/>
                  <a:latin typeface="Calibri"/>
                  <a:ea typeface="+mn-ea"/>
                  <a:cs typeface="+mn-cs"/>
                </a:endParaRPr>
              </a:p>
            </p:txBody>
          </p:sp>
        </p:grpSp>
      </p:grpSp>
    </p:spTree>
    <p:extLst>
      <p:ext uri="{BB962C8B-B14F-4D97-AF65-F5344CB8AC3E}">
        <p14:creationId xmlns:p14="http://schemas.microsoft.com/office/powerpoint/2010/main" val="37014560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9 Grupo">
            <a:extLst>
              <a:ext uri="{FF2B5EF4-FFF2-40B4-BE49-F238E27FC236}">
                <a16:creationId xmlns:a16="http://schemas.microsoft.com/office/drawing/2014/main" id="{52238E3C-97C5-474F-BDC1-F1D7D24A7625}"/>
              </a:ext>
            </a:extLst>
          </p:cNvPr>
          <p:cNvGrpSpPr/>
          <p:nvPr/>
        </p:nvGrpSpPr>
        <p:grpSpPr>
          <a:xfrm>
            <a:off x="18029061" y="4533900"/>
            <a:ext cx="258939" cy="871211"/>
            <a:chOff x="9734147" y="2282639"/>
            <a:chExt cx="159347" cy="497427"/>
          </a:xfrm>
        </p:grpSpPr>
        <p:sp>
          <p:nvSpPr>
            <p:cNvPr id="48" name="6 Rectángulo">
              <a:extLst>
                <a:ext uri="{FF2B5EF4-FFF2-40B4-BE49-F238E27FC236}">
                  <a16:creationId xmlns:a16="http://schemas.microsoft.com/office/drawing/2014/main" id="{42111502-CDEA-4A89-AC95-9FBA987EA048}"/>
                </a:ext>
              </a:extLst>
            </p:cNvPr>
            <p:cNvSpPr/>
            <p:nvPr/>
          </p:nvSpPr>
          <p:spPr>
            <a:xfrm>
              <a:off x="9734147" y="2282639"/>
              <a:ext cx="159347" cy="16607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sz="2700">
                <a:solidFill>
                  <a:prstClr val="white"/>
                </a:solidFill>
              </a:endParaRPr>
            </a:p>
          </p:txBody>
        </p:sp>
        <p:sp>
          <p:nvSpPr>
            <p:cNvPr id="49" name="7 Rectángulo">
              <a:extLst>
                <a:ext uri="{FF2B5EF4-FFF2-40B4-BE49-F238E27FC236}">
                  <a16:creationId xmlns:a16="http://schemas.microsoft.com/office/drawing/2014/main" id="{5CE564C3-5E82-4C39-88B0-5C46FF7F18DA}"/>
                </a:ext>
              </a:extLst>
            </p:cNvPr>
            <p:cNvSpPr/>
            <p:nvPr/>
          </p:nvSpPr>
          <p:spPr>
            <a:xfrm>
              <a:off x="9734147" y="2448710"/>
              <a:ext cx="159347" cy="166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sz="2700">
                <a:solidFill>
                  <a:prstClr val="white"/>
                </a:solidFill>
              </a:endParaRPr>
            </a:p>
          </p:txBody>
        </p:sp>
        <p:sp>
          <p:nvSpPr>
            <p:cNvPr id="50" name="8 Rectángulo">
              <a:extLst>
                <a:ext uri="{FF2B5EF4-FFF2-40B4-BE49-F238E27FC236}">
                  <a16:creationId xmlns:a16="http://schemas.microsoft.com/office/drawing/2014/main" id="{AFC814CB-05CF-4CF0-8611-1C20E4BE0753}"/>
                </a:ext>
              </a:extLst>
            </p:cNvPr>
            <p:cNvSpPr/>
            <p:nvPr/>
          </p:nvSpPr>
          <p:spPr>
            <a:xfrm>
              <a:off x="9734147" y="2613995"/>
              <a:ext cx="159347" cy="166071"/>
            </a:xfrm>
            <a:prstGeom prst="rect">
              <a:avLst/>
            </a:prstGeom>
            <a:solidFill>
              <a:srgbClr val="263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sz="2700">
                <a:solidFill>
                  <a:prstClr val="white"/>
                </a:solidFill>
              </a:endParaRPr>
            </a:p>
          </p:txBody>
        </p:sp>
      </p:grpSp>
      <p:grpSp>
        <p:nvGrpSpPr>
          <p:cNvPr id="57" name="Grupo 56">
            <a:extLst>
              <a:ext uri="{FF2B5EF4-FFF2-40B4-BE49-F238E27FC236}">
                <a16:creationId xmlns:a16="http://schemas.microsoft.com/office/drawing/2014/main" id="{8557DB6A-CEA7-452E-8F67-7798693A5951}"/>
              </a:ext>
            </a:extLst>
          </p:cNvPr>
          <p:cNvGrpSpPr/>
          <p:nvPr/>
        </p:nvGrpSpPr>
        <p:grpSpPr>
          <a:xfrm>
            <a:off x="3733800" y="876300"/>
            <a:ext cx="10820400" cy="5316426"/>
            <a:chOff x="1577165" y="825809"/>
            <a:chExt cx="6943830" cy="3781891"/>
          </a:xfrm>
        </p:grpSpPr>
        <p:pic>
          <p:nvPicPr>
            <p:cNvPr id="58" name="2 Imagen">
              <a:extLst>
                <a:ext uri="{FF2B5EF4-FFF2-40B4-BE49-F238E27FC236}">
                  <a16:creationId xmlns:a16="http://schemas.microsoft.com/office/drawing/2014/main" id="{4F30054D-3BC9-4A25-981D-AF26BA7F3E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258" y="825809"/>
              <a:ext cx="2477644" cy="2646869"/>
            </a:xfrm>
            <a:prstGeom prst="rect">
              <a:avLst/>
            </a:prstGeom>
          </p:spPr>
        </p:pic>
        <p:cxnSp>
          <p:nvCxnSpPr>
            <p:cNvPr id="59" name="Conector recto de flecha 58">
              <a:extLst>
                <a:ext uri="{FF2B5EF4-FFF2-40B4-BE49-F238E27FC236}">
                  <a16:creationId xmlns:a16="http://schemas.microsoft.com/office/drawing/2014/main" id="{BF50F887-A75F-4439-9D8B-F96509AF916C}"/>
                </a:ext>
              </a:extLst>
            </p:cNvPr>
            <p:cNvCxnSpPr/>
            <p:nvPr/>
          </p:nvCxnSpPr>
          <p:spPr>
            <a:xfrm flipV="1">
              <a:off x="1577165" y="3408630"/>
              <a:ext cx="6943830" cy="20127"/>
            </a:xfrm>
            <a:prstGeom prst="straightConnector1">
              <a:avLst/>
            </a:prstGeom>
            <a:ln w="12700">
              <a:solidFill>
                <a:srgbClr val="002060"/>
              </a:solidFill>
            </a:ln>
          </p:spPr>
          <p:style>
            <a:lnRef idx="2">
              <a:schemeClr val="dk1"/>
            </a:lnRef>
            <a:fillRef idx="0">
              <a:schemeClr val="dk1"/>
            </a:fillRef>
            <a:effectRef idx="1">
              <a:schemeClr val="dk1"/>
            </a:effectRef>
            <a:fontRef idx="minor">
              <a:schemeClr val="tx1"/>
            </a:fontRef>
          </p:style>
        </p:cxnSp>
        <p:cxnSp>
          <p:nvCxnSpPr>
            <p:cNvPr id="60" name="Conector recto de flecha 59">
              <a:extLst>
                <a:ext uri="{FF2B5EF4-FFF2-40B4-BE49-F238E27FC236}">
                  <a16:creationId xmlns:a16="http://schemas.microsoft.com/office/drawing/2014/main" id="{CE8D3F6F-6278-4DA1-85D8-BC91E5A381E5}"/>
                </a:ext>
              </a:extLst>
            </p:cNvPr>
            <p:cNvCxnSpPr>
              <a:cxnSpLocks/>
            </p:cNvCxnSpPr>
            <p:nvPr/>
          </p:nvCxnSpPr>
          <p:spPr>
            <a:xfrm flipV="1">
              <a:off x="1577165" y="4587573"/>
              <a:ext cx="6943830" cy="20127"/>
            </a:xfrm>
            <a:prstGeom prst="straightConnector1">
              <a:avLst/>
            </a:prstGeom>
            <a:ln w="12700">
              <a:solidFill>
                <a:srgbClr val="002060"/>
              </a:solidFill>
            </a:ln>
          </p:spPr>
          <p:style>
            <a:lnRef idx="2">
              <a:schemeClr val="dk1"/>
            </a:lnRef>
            <a:fillRef idx="0">
              <a:schemeClr val="dk1"/>
            </a:fillRef>
            <a:effectRef idx="1">
              <a:schemeClr val="dk1"/>
            </a:effectRef>
            <a:fontRef idx="minor">
              <a:schemeClr val="tx1"/>
            </a:fontRef>
          </p:style>
        </p:cxnSp>
        <p:sp>
          <p:nvSpPr>
            <p:cNvPr id="61" name="10 Rectángulo">
              <a:extLst>
                <a:ext uri="{FF2B5EF4-FFF2-40B4-BE49-F238E27FC236}">
                  <a16:creationId xmlns:a16="http://schemas.microsoft.com/office/drawing/2014/main" id="{E27E00EB-EBDF-4F3B-B5BD-ABF35DB8A5AC}"/>
                </a:ext>
              </a:extLst>
            </p:cNvPr>
            <p:cNvSpPr/>
            <p:nvPr/>
          </p:nvSpPr>
          <p:spPr>
            <a:xfrm>
              <a:off x="1577166" y="3740820"/>
              <a:ext cx="6943829" cy="503562"/>
            </a:xfrm>
            <a:prstGeom prst="rect">
              <a:avLst/>
            </a:prstGeom>
          </p:spPr>
          <p:txBody>
            <a:bodyPr wrap="square">
              <a:spAutoFit/>
            </a:bodyPr>
            <a:lstStyle/>
            <a:p>
              <a:pPr algn="ctr"/>
              <a:r>
                <a:rPr lang="es-PY" sz="4000" b="1" dirty="0">
                  <a:solidFill>
                    <a:srgbClr val="002060"/>
                  </a:solidFill>
                  <a:cs typeface="Calibri"/>
                </a:rPr>
                <a:t>Conectividad Física del Paraguay</a:t>
              </a:r>
              <a:endParaRPr lang="es-PY" sz="4000" dirty="0">
                <a:solidFill>
                  <a:srgbClr val="002060"/>
                </a:solidFill>
                <a:cs typeface="Calibri"/>
              </a:endParaRPr>
            </a:p>
          </p:txBody>
        </p:sp>
      </p:grpSp>
      <p:pic>
        <p:nvPicPr>
          <p:cNvPr id="66" name="16 Imagen">
            <a:extLst>
              <a:ext uri="{FF2B5EF4-FFF2-40B4-BE49-F238E27FC236}">
                <a16:creationId xmlns:a16="http://schemas.microsoft.com/office/drawing/2014/main" id="{637B0E98-06A5-4339-9928-8244F38D10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6200" y="6421842"/>
            <a:ext cx="3968672" cy="1144514"/>
          </a:xfrm>
          <a:prstGeom prst="rect">
            <a:avLst/>
          </a:prstGeom>
        </p:spPr>
      </p:pic>
      <p:pic>
        <p:nvPicPr>
          <p:cNvPr id="67" name="17 Imagen">
            <a:extLst>
              <a:ext uri="{FF2B5EF4-FFF2-40B4-BE49-F238E27FC236}">
                <a16:creationId xmlns:a16="http://schemas.microsoft.com/office/drawing/2014/main" id="{0C196BC8-5020-4DA5-A351-3DAA78CAB3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040166" y="6100373"/>
            <a:ext cx="2903739" cy="1787452"/>
          </a:xfrm>
          <a:prstGeom prst="rect">
            <a:avLst/>
          </a:prstGeom>
        </p:spPr>
      </p:pic>
      <p:pic>
        <p:nvPicPr>
          <p:cNvPr id="68" name="Picture 2" descr="\\nasa\Archivos\DCEI Dir de Com Ext e Inversiones\2018\Logos MRE\M_Relaciones_Exteriores-01.png">
            <a:extLst>
              <a:ext uri="{FF2B5EF4-FFF2-40B4-BE49-F238E27FC236}">
                <a16:creationId xmlns:a16="http://schemas.microsoft.com/office/drawing/2014/main" id="{9587A330-2324-4F05-B215-2D7729E74C5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61305" y="6387369"/>
            <a:ext cx="3159329" cy="1220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916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864712" y="1088375"/>
            <a:ext cx="11287184" cy="1627283"/>
          </a:xfrm>
          <a:ln>
            <a:noFill/>
          </a:ln>
        </p:spPr>
        <p:txBody>
          <a:bodyPr vert="horz" lIns="126609" tIns="63305" rIns="126609" bIns="63305" rtlCol="0" anchor="ctr">
            <a:noAutofit/>
          </a:bodyPr>
          <a:lstStyle/>
          <a:p>
            <a:br>
              <a:rPr lang="es-PY" sz="2216" dirty="0">
                <a:ln>
                  <a:solidFill>
                    <a:srgbClr val="FF0000"/>
                  </a:solidFill>
                </a:ln>
                <a:solidFill>
                  <a:srgbClr val="FF0000"/>
                </a:solidFill>
              </a:rPr>
            </a:br>
            <a:br>
              <a:rPr lang="es-PY" sz="2216" dirty="0">
                <a:ln>
                  <a:solidFill>
                    <a:srgbClr val="FF0000"/>
                  </a:solidFill>
                </a:ln>
                <a:solidFill>
                  <a:srgbClr val="FF0000"/>
                </a:solidFill>
              </a:rPr>
            </a:br>
            <a:br>
              <a:rPr lang="es-PY" sz="2216" dirty="0">
                <a:ln>
                  <a:solidFill>
                    <a:srgbClr val="FF0000"/>
                  </a:solidFill>
                </a:ln>
                <a:solidFill>
                  <a:srgbClr val="FF0000"/>
                </a:solidFill>
              </a:rPr>
            </a:br>
            <a:br>
              <a:rPr lang="es-PY" sz="2216" dirty="0">
                <a:ln>
                  <a:solidFill>
                    <a:srgbClr val="FF0000"/>
                  </a:solidFill>
                </a:ln>
                <a:solidFill>
                  <a:srgbClr val="FF0000"/>
                </a:solidFill>
              </a:rPr>
            </a:br>
            <a:br>
              <a:rPr lang="es-PY" sz="2216" dirty="0">
                <a:ln>
                  <a:solidFill>
                    <a:srgbClr val="FF0000"/>
                  </a:solidFill>
                </a:ln>
                <a:solidFill>
                  <a:srgbClr val="FF0000"/>
                </a:solidFill>
              </a:rPr>
            </a:br>
            <a:br>
              <a:rPr lang="es-PY" sz="2216" dirty="0">
                <a:ln>
                  <a:solidFill>
                    <a:srgbClr val="FF0000"/>
                  </a:solidFill>
                </a:ln>
                <a:solidFill>
                  <a:srgbClr val="FF0000"/>
                </a:solidFill>
              </a:rPr>
            </a:br>
            <a:br>
              <a:rPr lang="es-PY" sz="2216" dirty="0">
                <a:ln>
                  <a:solidFill>
                    <a:srgbClr val="FF0000"/>
                  </a:solidFill>
                </a:ln>
                <a:solidFill>
                  <a:srgbClr val="FF0000"/>
                </a:solidFill>
              </a:rPr>
            </a:br>
            <a:br>
              <a:rPr lang="es-PY" sz="2216" dirty="0">
                <a:ln>
                  <a:solidFill>
                    <a:srgbClr val="FF0000"/>
                  </a:solidFill>
                </a:ln>
                <a:solidFill>
                  <a:srgbClr val="FF0000"/>
                </a:solidFill>
              </a:rPr>
            </a:br>
            <a:endParaRPr lang="es-ES" sz="2100" dirty="0">
              <a:ln>
                <a:solidFill>
                  <a:schemeClr val="tx1"/>
                </a:solidFill>
              </a:ln>
            </a:endParaRPr>
          </a:p>
        </p:txBody>
      </p:sp>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7250" y="4991100"/>
            <a:ext cx="8077200" cy="49358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Marcador de número de diapositiva 4"/>
          <p:cNvSpPr>
            <a:spLocks noGrp="1"/>
          </p:cNvSpPr>
          <p:nvPr>
            <p:ph type="sldNum" sz="quarter" idx="12"/>
          </p:nvPr>
        </p:nvSpPr>
        <p:spPr>
          <a:noFill/>
          <a:ln>
            <a:noFill/>
          </a:ln>
          <a:effectLst>
            <a:outerShdw blurRad="50800" dist="38100" algn="l" rotWithShape="0">
              <a:prstClr val="black">
                <a:alpha val="40000"/>
              </a:prstClr>
            </a:outerShdw>
          </a:effectLst>
        </p:spPr>
        <p:txBody>
          <a:bodyPr vert="horz" lIns="102870" tIns="51435" rIns="102870" bIns="51435" rtlCol="0" anchor="ctr"/>
          <a:lstStyle/>
          <a:p>
            <a:pPr algn="ctr"/>
            <a:fld id="{F66079EA-8EAF-4479-867B-618FCDD868BD}" type="slidenum">
              <a:rPr lang="es-ES" sz="6077">
                <a:ln>
                  <a:solidFill>
                    <a:prstClr val="white"/>
                  </a:solidFill>
                </a:ln>
                <a:solidFill>
                  <a:prstClr val="white">
                    <a:alpha val="50000"/>
                  </a:prstClr>
                </a:solidFill>
              </a:rPr>
              <a:pPr algn="ctr"/>
              <a:t>24</a:t>
            </a:fld>
            <a:endParaRPr lang="es-ES" sz="6077" dirty="0">
              <a:ln>
                <a:solidFill>
                  <a:prstClr val="white"/>
                </a:solidFill>
              </a:ln>
              <a:solidFill>
                <a:prstClr val="white">
                  <a:alpha val="50000"/>
                </a:prstClr>
              </a:solidFill>
            </a:endParaRPr>
          </a:p>
        </p:txBody>
      </p:sp>
      <p:sp>
        <p:nvSpPr>
          <p:cNvPr id="11" name="Rectángulo 10"/>
          <p:cNvSpPr/>
          <p:nvPr/>
        </p:nvSpPr>
        <p:spPr>
          <a:xfrm>
            <a:off x="676275" y="3516594"/>
            <a:ext cx="16744950" cy="1338828"/>
          </a:xfrm>
          <a:prstGeom prst="rect">
            <a:avLst/>
          </a:prstGeom>
        </p:spPr>
        <p:txBody>
          <a:bodyPr wrap="square">
            <a:spAutoFit/>
          </a:bodyPr>
          <a:lstStyle/>
          <a:p>
            <a:pPr algn="just"/>
            <a:r>
              <a:rPr lang="es-ES" sz="2700" dirty="0">
                <a:solidFill>
                  <a:srgbClr val="002060"/>
                </a:solidFill>
                <a:ea typeface="Calibri" panose="020F0502020204030204" pitchFamily="34" charset="0"/>
              </a:rPr>
              <a:t>El proyecto abarca las ciudades de Campo Grande- Puerto Murtinho (Brasil)/Carmelo Peralta-Mariscal Estigarribia-Pozo Hondo (Paraguay)/Misión La Paz-</a:t>
            </a:r>
            <a:r>
              <a:rPr lang="es-ES" sz="2700" dirty="0" err="1">
                <a:solidFill>
                  <a:srgbClr val="002060"/>
                </a:solidFill>
                <a:ea typeface="Calibri" panose="020F0502020204030204" pitchFamily="34" charset="0"/>
              </a:rPr>
              <a:t>Tartagal</a:t>
            </a:r>
            <a:r>
              <a:rPr lang="es-ES" sz="2700" dirty="0">
                <a:solidFill>
                  <a:srgbClr val="002060"/>
                </a:solidFill>
                <a:ea typeface="Calibri" panose="020F0502020204030204" pitchFamily="34" charset="0"/>
              </a:rPr>
              <a:t>–Jujuy-Salta (Argentina)/Sico-Jama-Puertos de Antofagasta–Mejillones-Iquique (Chile).</a:t>
            </a:r>
          </a:p>
        </p:txBody>
      </p:sp>
      <p:sp>
        <p:nvSpPr>
          <p:cNvPr id="13" name="Rectángulo 12"/>
          <p:cNvSpPr/>
          <p:nvPr/>
        </p:nvSpPr>
        <p:spPr>
          <a:xfrm>
            <a:off x="676275" y="1735582"/>
            <a:ext cx="16764000" cy="1754326"/>
          </a:xfrm>
          <a:prstGeom prst="rect">
            <a:avLst/>
          </a:prstGeom>
        </p:spPr>
        <p:txBody>
          <a:bodyPr wrap="square">
            <a:spAutoFit/>
          </a:bodyPr>
          <a:lstStyle/>
          <a:p>
            <a:pPr algn="just"/>
            <a:r>
              <a:rPr lang="es-ES" sz="2700" dirty="0">
                <a:solidFill>
                  <a:srgbClr val="002060"/>
                </a:solidFill>
                <a:ea typeface="Calibri" panose="020F0502020204030204" pitchFamily="34" charset="0"/>
              </a:rPr>
              <a:t>El 21 de diciembre de 2015, los presidentes del Paraguay, Argentina, Brasil y Chile aprobaron la “Declaración de Asunción sobre Corredores Bioceánicos”, con la que reiteraron su decidido compromiso con el proceso de integración regional para el mejoramiento sustancial de la infraestructura física, la facilitación del tránsito transfronterizo y la agilización de los procedimientos aduaneros.</a:t>
            </a:r>
            <a:endParaRPr lang="es-ES" sz="2700" dirty="0">
              <a:solidFill>
                <a:srgbClr val="002060"/>
              </a:solidFill>
            </a:endParaRPr>
          </a:p>
        </p:txBody>
      </p:sp>
      <p:sp>
        <p:nvSpPr>
          <p:cNvPr id="4" name="CuadroTexto 3"/>
          <p:cNvSpPr txBox="1"/>
          <p:nvPr/>
        </p:nvSpPr>
        <p:spPr>
          <a:xfrm>
            <a:off x="4799205" y="996611"/>
            <a:ext cx="8491835" cy="646331"/>
          </a:xfrm>
          <a:prstGeom prst="rect">
            <a:avLst/>
          </a:prstGeom>
          <a:noFill/>
        </p:spPr>
        <p:txBody>
          <a:bodyPr wrap="square" rtlCol="0">
            <a:spAutoFit/>
          </a:bodyPr>
          <a:lstStyle/>
          <a:p>
            <a:pPr algn="ctr"/>
            <a:r>
              <a:rPr lang="es-MX" sz="3600" b="1" dirty="0">
                <a:solidFill>
                  <a:srgbClr val="002060"/>
                </a:solidFill>
              </a:rPr>
              <a:t>Corredor Bioceánico</a:t>
            </a:r>
          </a:p>
        </p:txBody>
      </p:sp>
      <p:sp>
        <p:nvSpPr>
          <p:cNvPr id="12" name="Rectángulo 11"/>
          <p:cNvSpPr/>
          <p:nvPr/>
        </p:nvSpPr>
        <p:spPr>
          <a:xfrm>
            <a:off x="9199245" y="4882108"/>
            <a:ext cx="8382000" cy="2585323"/>
          </a:xfrm>
          <a:prstGeom prst="rect">
            <a:avLst/>
          </a:prstGeom>
        </p:spPr>
        <p:txBody>
          <a:bodyPr wrap="square">
            <a:spAutoFit/>
          </a:bodyPr>
          <a:lstStyle/>
          <a:p>
            <a:pPr algn="just"/>
            <a:r>
              <a:rPr lang="es-ES" sz="2700" dirty="0">
                <a:solidFill>
                  <a:srgbClr val="002060"/>
                </a:solidFill>
                <a:ea typeface="Calibri" panose="020F0502020204030204" pitchFamily="34" charset="0"/>
              </a:rPr>
              <a:t>En el lado paraguayo este corredor de integración permitirá conectar con la región de los océanos Pacífico y Atlántico, posibilitando en especial el desarrollo socioeconómico de nuestra zona chaqueña a través de la construcción de aproximadamente 500 kilómetros de ruta pavimentada</a:t>
            </a:r>
            <a:r>
              <a:rPr lang="es-ES" sz="2700" dirty="0">
                <a:solidFill>
                  <a:srgbClr val="002060"/>
                </a:solidFill>
                <a:latin typeface="Times New Roman" panose="02020603050405020304" pitchFamily="18" charset="0"/>
                <a:ea typeface="Calibri" panose="020F0502020204030204" pitchFamily="34" charset="0"/>
              </a:rPr>
              <a:t>.</a:t>
            </a:r>
            <a:endParaRPr lang="es-ES" sz="2700" dirty="0">
              <a:solidFill>
                <a:srgbClr val="002060"/>
              </a:solidFill>
            </a:endParaRPr>
          </a:p>
        </p:txBody>
      </p:sp>
      <p:cxnSp>
        <p:nvCxnSpPr>
          <p:cNvPr id="14" name="14 Conector recto">
            <a:extLst>
              <a:ext uri="{FF2B5EF4-FFF2-40B4-BE49-F238E27FC236}">
                <a16:creationId xmlns:a16="http://schemas.microsoft.com/office/drawing/2014/main" id="{FA3DE0B7-1EC5-49AE-BEB5-167674D520E9}"/>
              </a:ext>
            </a:extLst>
          </p:cNvPr>
          <p:cNvCxnSpPr/>
          <p:nvPr/>
        </p:nvCxnSpPr>
        <p:spPr>
          <a:xfrm>
            <a:off x="645134" y="753242"/>
            <a:ext cx="7663860"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pic>
        <p:nvPicPr>
          <p:cNvPr id="15" name="13 Imagen">
            <a:extLst>
              <a:ext uri="{FF2B5EF4-FFF2-40B4-BE49-F238E27FC236}">
                <a16:creationId xmlns:a16="http://schemas.microsoft.com/office/drawing/2014/main" id="{962FCF28-7A17-46A2-8D65-4C163C1B344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720650" y="500079"/>
            <a:ext cx="648946" cy="506325"/>
          </a:xfrm>
          <a:prstGeom prst="rect">
            <a:avLst/>
          </a:prstGeom>
        </p:spPr>
      </p:pic>
      <p:cxnSp>
        <p:nvCxnSpPr>
          <p:cNvPr id="16" name="15 Conector recto">
            <a:extLst>
              <a:ext uri="{FF2B5EF4-FFF2-40B4-BE49-F238E27FC236}">
                <a16:creationId xmlns:a16="http://schemas.microsoft.com/office/drawing/2014/main" id="{35C61703-FDF4-4C4F-AC1A-7A1D0B8FBEFF}"/>
              </a:ext>
            </a:extLst>
          </p:cNvPr>
          <p:cNvCxnSpPr/>
          <p:nvPr/>
        </p:nvCxnSpPr>
        <p:spPr>
          <a:xfrm>
            <a:off x="9781253" y="753242"/>
            <a:ext cx="7663860"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22021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864712" y="1088375"/>
            <a:ext cx="11287184" cy="1627283"/>
          </a:xfrm>
          <a:ln>
            <a:noFill/>
          </a:ln>
        </p:spPr>
        <p:txBody>
          <a:bodyPr vert="horz" lIns="126609" tIns="63305" rIns="126609" bIns="63305" rtlCol="0" anchor="ctr">
            <a:noAutofit/>
          </a:bodyPr>
          <a:lstStyle/>
          <a:p>
            <a:br>
              <a:rPr lang="es-PY" sz="2216" dirty="0">
                <a:ln>
                  <a:solidFill>
                    <a:srgbClr val="FF0000"/>
                  </a:solidFill>
                </a:ln>
                <a:solidFill>
                  <a:srgbClr val="FF0000"/>
                </a:solidFill>
              </a:rPr>
            </a:br>
            <a:br>
              <a:rPr lang="es-PY" sz="2216" dirty="0">
                <a:ln>
                  <a:solidFill>
                    <a:srgbClr val="FF0000"/>
                  </a:solidFill>
                </a:ln>
                <a:solidFill>
                  <a:srgbClr val="FF0000"/>
                </a:solidFill>
              </a:rPr>
            </a:br>
            <a:br>
              <a:rPr lang="es-PY" sz="2216" dirty="0">
                <a:ln>
                  <a:solidFill>
                    <a:srgbClr val="FF0000"/>
                  </a:solidFill>
                </a:ln>
                <a:solidFill>
                  <a:srgbClr val="FF0000"/>
                </a:solidFill>
              </a:rPr>
            </a:br>
            <a:br>
              <a:rPr lang="es-PY" sz="2216" dirty="0">
                <a:ln>
                  <a:solidFill>
                    <a:srgbClr val="FF0000"/>
                  </a:solidFill>
                </a:ln>
                <a:solidFill>
                  <a:srgbClr val="FF0000"/>
                </a:solidFill>
              </a:rPr>
            </a:br>
            <a:br>
              <a:rPr lang="es-PY" sz="2216" dirty="0">
                <a:ln>
                  <a:solidFill>
                    <a:srgbClr val="FF0000"/>
                  </a:solidFill>
                </a:ln>
                <a:solidFill>
                  <a:srgbClr val="FF0000"/>
                </a:solidFill>
              </a:rPr>
            </a:br>
            <a:br>
              <a:rPr lang="es-PY" sz="2216" dirty="0">
                <a:ln>
                  <a:solidFill>
                    <a:srgbClr val="FF0000"/>
                  </a:solidFill>
                </a:ln>
                <a:solidFill>
                  <a:srgbClr val="FF0000"/>
                </a:solidFill>
              </a:rPr>
            </a:br>
            <a:br>
              <a:rPr lang="es-PY" sz="2216" dirty="0">
                <a:ln>
                  <a:solidFill>
                    <a:srgbClr val="FF0000"/>
                  </a:solidFill>
                </a:ln>
                <a:solidFill>
                  <a:srgbClr val="FF0000"/>
                </a:solidFill>
              </a:rPr>
            </a:br>
            <a:br>
              <a:rPr lang="es-PY" sz="2216" dirty="0">
                <a:ln>
                  <a:solidFill>
                    <a:srgbClr val="FF0000"/>
                  </a:solidFill>
                </a:ln>
                <a:solidFill>
                  <a:srgbClr val="FF0000"/>
                </a:solidFill>
              </a:rPr>
            </a:br>
            <a:endParaRPr lang="es-ES" sz="2100" dirty="0">
              <a:ln>
                <a:solidFill>
                  <a:schemeClr val="tx1"/>
                </a:solidFill>
              </a:ln>
            </a:endParaRPr>
          </a:p>
        </p:txBody>
      </p:sp>
      <p:sp>
        <p:nvSpPr>
          <p:cNvPr id="12" name="Rectángulo 11"/>
          <p:cNvSpPr/>
          <p:nvPr/>
        </p:nvSpPr>
        <p:spPr>
          <a:xfrm>
            <a:off x="641492" y="1781462"/>
            <a:ext cx="16419906" cy="1047979"/>
          </a:xfrm>
          <a:prstGeom prst="rect">
            <a:avLst/>
          </a:prstGeom>
        </p:spPr>
        <p:txBody>
          <a:bodyPr wrap="square">
            <a:spAutoFit/>
          </a:bodyPr>
          <a:lstStyle/>
          <a:p>
            <a:pPr algn="just">
              <a:lnSpc>
                <a:spcPct val="115000"/>
              </a:lnSpc>
            </a:pPr>
            <a:r>
              <a:rPr lang="es-ES" sz="2700" dirty="0">
                <a:solidFill>
                  <a:srgbClr val="002060"/>
                </a:solidFill>
                <a:ea typeface="Calibri" panose="020F0502020204030204" pitchFamily="34" charset="0"/>
              </a:rPr>
              <a:t>La 1ª fase del proyecto: La pavimentación del tramo  Carmelo Peralta–Loma Plata de 275 kilómetros fue concluido e inaugurado el 25 de febrero de 2022</a:t>
            </a:r>
            <a:r>
              <a:rPr lang="es-ES" sz="27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endParaRPr lang="es-ES" sz="2400" dirty="0">
              <a:solidFill>
                <a:srgbClr val="002060"/>
              </a:solidFill>
              <a:ea typeface="Calibri" panose="020F0502020204030204" pitchFamily="34" charset="0"/>
              <a:cs typeface="Times New Roman" panose="02020603050405020304" pitchFamily="18" charset="0"/>
            </a:endParaRPr>
          </a:p>
        </p:txBody>
      </p:sp>
      <p:sp>
        <p:nvSpPr>
          <p:cNvPr id="13" name="CuadroTexto 12"/>
          <p:cNvSpPr txBox="1"/>
          <p:nvPr/>
        </p:nvSpPr>
        <p:spPr>
          <a:xfrm>
            <a:off x="4615608" y="1073587"/>
            <a:ext cx="8852492" cy="646331"/>
          </a:xfrm>
          <a:prstGeom prst="rect">
            <a:avLst/>
          </a:prstGeom>
          <a:noFill/>
        </p:spPr>
        <p:txBody>
          <a:bodyPr wrap="square" rtlCol="0">
            <a:spAutoFit/>
          </a:bodyPr>
          <a:lstStyle/>
          <a:p>
            <a:pPr algn="ctr"/>
            <a:r>
              <a:rPr lang="es-MX" sz="3600" b="1" dirty="0">
                <a:solidFill>
                  <a:srgbClr val="002060"/>
                </a:solidFill>
              </a:rPr>
              <a:t>Corredor Bioceánico</a:t>
            </a:r>
          </a:p>
        </p:txBody>
      </p:sp>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492" y="4885558"/>
            <a:ext cx="8400362" cy="4648200"/>
          </a:xfrm>
          <a:prstGeom prst="rect">
            <a:avLst/>
          </a:prstGeom>
        </p:spPr>
      </p:pic>
      <p:sp>
        <p:nvSpPr>
          <p:cNvPr id="14" name="Rectángulo 13"/>
          <p:cNvSpPr/>
          <p:nvPr/>
        </p:nvSpPr>
        <p:spPr>
          <a:xfrm>
            <a:off x="641492" y="2890985"/>
            <a:ext cx="16284998" cy="3151632"/>
          </a:xfrm>
          <a:prstGeom prst="rect">
            <a:avLst/>
          </a:prstGeom>
        </p:spPr>
        <p:txBody>
          <a:bodyPr wrap="square">
            <a:spAutoFit/>
          </a:bodyPr>
          <a:lstStyle/>
          <a:p>
            <a:pPr algn="just">
              <a:lnSpc>
                <a:spcPct val="115000"/>
              </a:lnSpc>
            </a:pPr>
            <a:r>
              <a:rPr lang="es-ES" sz="2700" dirty="0">
                <a:solidFill>
                  <a:srgbClr val="002060"/>
                </a:solidFill>
                <a:ea typeface="Calibri" panose="020F0502020204030204" pitchFamily="34" charset="0"/>
              </a:rPr>
              <a:t>La 2ª Fase, que comprende la pavimentación desde la ciudad de Mariscal Estigarribia a Pozo Hondo, de 227,63 kilómetros cuenta con financiamiento a través de un préstamo con el Fondo Financiero para el Desarrollo de la Cuenca del Plata (FONPLATA) por de US$ 354.245.764. Dicho préstamo fue aprobado por ley 6898 del 01 de abril de 2022.</a:t>
            </a:r>
          </a:p>
          <a:p>
            <a:pPr marL="685800" algn="just">
              <a:lnSpc>
                <a:spcPct val="115000"/>
              </a:lnSpc>
              <a:spcAft>
                <a:spcPts val="1500"/>
              </a:spcAft>
            </a:pPr>
            <a:r>
              <a:rPr lang="es-ES" sz="27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endParaRPr lang="es-ES" sz="2400" dirty="0">
              <a:solidFill>
                <a:prstClr val="black"/>
              </a:solidFill>
              <a:ea typeface="Calibri" panose="020F0502020204030204" pitchFamily="34" charset="0"/>
              <a:cs typeface="Times New Roman" panose="02020603050405020304" pitchFamily="18" charset="0"/>
            </a:endParaRPr>
          </a:p>
          <a:p>
            <a:pPr marL="514350" indent="-514350" algn="just">
              <a:lnSpc>
                <a:spcPct val="115000"/>
              </a:lnSpc>
              <a:buFont typeface="Symbol" panose="05050102010706020507" pitchFamily="18" charset="2"/>
              <a:buChar char=""/>
            </a:pPr>
            <a:endParaRPr lang="es-ES" sz="2700" dirty="0">
              <a:solidFill>
                <a:prstClr val="black"/>
              </a:solidFill>
              <a:ea typeface="Calibri" panose="020F0502020204030204" pitchFamily="34" charset="0"/>
              <a:cs typeface="Times New Roman" panose="02020603050405020304" pitchFamily="18" charset="0"/>
            </a:endParaRPr>
          </a:p>
        </p:txBody>
      </p:sp>
      <p:sp>
        <p:nvSpPr>
          <p:cNvPr id="15" name="Rectángulo 14"/>
          <p:cNvSpPr/>
          <p:nvPr/>
        </p:nvSpPr>
        <p:spPr>
          <a:xfrm>
            <a:off x="9117690" y="4762500"/>
            <a:ext cx="8700819" cy="3409010"/>
          </a:xfrm>
          <a:prstGeom prst="rect">
            <a:avLst/>
          </a:prstGeom>
        </p:spPr>
        <p:txBody>
          <a:bodyPr wrap="square">
            <a:spAutoFit/>
          </a:bodyPr>
          <a:lstStyle/>
          <a:p>
            <a:pPr algn="just">
              <a:lnSpc>
                <a:spcPct val="115000"/>
              </a:lnSpc>
            </a:pPr>
            <a:r>
              <a:rPr lang="es-ES" sz="2700" dirty="0">
                <a:solidFill>
                  <a:srgbClr val="002060"/>
                </a:solidFill>
                <a:ea typeface="Calibri" panose="020F0502020204030204" pitchFamily="34" charset="0"/>
              </a:rPr>
              <a:t>El proceso de integración física regional con miras al desarrollo solo será posible mediante el conjunto de las infraestructuras, carreteras, puertos, aeropuertos, ferrovías e Hidrovía, capaz de comunicar e interconectar a nuestros países. Los Corredores Bioceánicos que unen a las grandes economías del Atlántico, con los mercados y los puertos del Pacífico, proyectados al Asia, son el elemento clave.</a:t>
            </a:r>
          </a:p>
        </p:txBody>
      </p:sp>
      <p:cxnSp>
        <p:nvCxnSpPr>
          <p:cNvPr id="16" name="15 Conector recto">
            <a:extLst>
              <a:ext uri="{FF2B5EF4-FFF2-40B4-BE49-F238E27FC236}">
                <a16:creationId xmlns:a16="http://schemas.microsoft.com/office/drawing/2014/main" id="{35C61703-FDF4-4C4F-AC1A-7A1D0B8FBEFF}"/>
              </a:ext>
            </a:extLst>
          </p:cNvPr>
          <p:cNvCxnSpPr/>
          <p:nvPr/>
        </p:nvCxnSpPr>
        <p:spPr>
          <a:xfrm>
            <a:off x="9781253" y="753242"/>
            <a:ext cx="7663860"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pic>
        <p:nvPicPr>
          <p:cNvPr id="17" name="13 Imagen">
            <a:extLst>
              <a:ext uri="{FF2B5EF4-FFF2-40B4-BE49-F238E27FC236}">
                <a16:creationId xmlns:a16="http://schemas.microsoft.com/office/drawing/2014/main" id="{962FCF28-7A17-46A2-8D65-4C163C1B344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720650" y="500079"/>
            <a:ext cx="648946" cy="506325"/>
          </a:xfrm>
          <a:prstGeom prst="rect">
            <a:avLst/>
          </a:prstGeom>
        </p:spPr>
      </p:pic>
      <p:cxnSp>
        <p:nvCxnSpPr>
          <p:cNvPr id="18" name="14 Conector recto">
            <a:extLst>
              <a:ext uri="{FF2B5EF4-FFF2-40B4-BE49-F238E27FC236}">
                <a16:creationId xmlns:a16="http://schemas.microsoft.com/office/drawing/2014/main" id="{FA3DE0B7-1EC5-49AE-BEB5-167674D520E9}"/>
              </a:ext>
            </a:extLst>
          </p:cNvPr>
          <p:cNvCxnSpPr/>
          <p:nvPr/>
        </p:nvCxnSpPr>
        <p:spPr>
          <a:xfrm>
            <a:off x="645134" y="753242"/>
            <a:ext cx="7663860"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99576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304800" y="1010005"/>
            <a:ext cx="7620000" cy="923330"/>
          </a:xfrm>
          <a:prstGeom prst="rect">
            <a:avLst/>
          </a:prstGeom>
          <a:ln>
            <a:noFill/>
          </a:ln>
        </p:spPr>
        <p:txBody>
          <a:bodyPr wrap="square">
            <a:spAutoFit/>
          </a:bodyPr>
          <a:lstStyle/>
          <a:p>
            <a:pPr algn="ctr">
              <a:spcBef>
                <a:spcPts val="299"/>
              </a:spcBef>
            </a:pPr>
            <a:r>
              <a:rPr lang="es-CL" sz="2700" dirty="0">
                <a:ln w="0"/>
                <a:solidFill>
                  <a:srgbClr val="002060"/>
                </a:solidFill>
                <a:effectLst>
                  <a:outerShdw blurRad="38100" dist="19050" dir="2700000" algn="tl" rotWithShape="0">
                    <a:prstClr val="black">
                      <a:alpha val="40000"/>
                    </a:prstClr>
                  </a:outerShdw>
                </a:effectLst>
              </a:rPr>
              <a:t>Segundo Puente sobre el Río Paraná – Pte. Franco (PY) – Foz de Iguazú (BR)</a:t>
            </a:r>
          </a:p>
        </p:txBody>
      </p:sp>
      <p:sp>
        <p:nvSpPr>
          <p:cNvPr id="6" name="5 Rectángulo"/>
          <p:cNvSpPr/>
          <p:nvPr/>
        </p:nvSpPr>
        <p:spPr>
          <a:xfrm>
            <a:off x="3046103" y="4190433"/>
            <a:ext cx="11985984" cy="1377300"/>
          </a:xfrm>
          <a:prstGeom prst="rect">
            <a:avLst/>
          </a:prstGeom>
        </p:spPr>
        <p:txBody>
          <a:bodyPr wrap="square">
            <a:spAutoFit/>
          </a:bodyPr>
          <a:lstStyle/>
          <a:p>
            <a:pPr marL="224028" indent="-224028" latinLnBrk="1" hangingPunct="0">
              <a:buFont typeface="Arial" pitchFamily="34" charset="0"/>
              <a:buChar char="•"/>
            </a:pPr>
            <a:endParaRPr lang="es-PY" sz="2700" dirty="0">
              <a:solidFill>
                <a:prstClr val="black"/>
              </a:solidFill>
              <a:latin typeface="Arial" pitchFamily="34" charset="0"/>
              <a:cs typeface="Arial" pitchFamily="34" charset="0"/>
            </a:endParaRPr>
          </a:p>
          <a:p>
            <a:pPr marL="224028" indent="-224028" latinLnBrk="1" hangingPunct="0">
              <a:buFont typeface="Arial" pitchFamily="34" charset="0"/>
              <a:buChar char="•"/>
            </a:pPr>
            <a:endParaRPr lang="es-PY" sz="2700" dirty="0">
              <a:solidFill>
                <a:prstClr val="black"/>
              </a:solidFill>
              <a:latin typeface="Arial" pitchFamily="34" charset="0"/>
              <a:cs typeface="Arial" pitchFamily="34" charset="0"/>
            </a:endParaRPr>
          </a:p>
          <a:p>
            <a:pPr marL="428625" indent="-428625">
              <a:spcBef>
                <a:spcPts val="299"/>
              </a:spcBef>
              <a:buFont typeface="Arial" pitchFamily="34" charset="0"/>
              <a:buChar char="•"/>
            </a:pPr>
            <a:endParaRPr lang="es-CL" sz="2700" dirty="0">
              <a:ln w="12700">
                <a:solidFill>
                  <a:srgbClr val="000000"/>
                </a:solidFill>
              </a:ln>
              <a:solidFill>
                <a:prstClr val="black"/>
              </a:solidFill>
            </a:endParaRPr>
          </a:p>
        </p:txBody>
      </p:sp>
      <p:sp>
        <p:nvSpPr>
          <p:cNvPr id="7" name="Rectángulo 6"/>
          <p:cNvSpPr/>
          <p:nvPr/>
        </p:nvSpPr>
        <p:spPr>
          <a:xfrm>
            <a:off x="304800" y="6583741"/>
            <a:ext cx="8657185" cy="2759986"/>
          </a:xfrm>
          <a:prstGeom prst="rect">
            <a:avLst/>
          </a:prstGeom>
        </p:spPr>
        <p:txBody>
          <a:bodyPr wrap="square">
            <a:spAutoFit/>
          </a:bodyPr>
          <a:lstStyle/>
          <a:p>
            <a:pPr algn="just">
              <a:lnSpc>
                <a:spcPct val="107000"/>
              </a:lnSpc>
            </a:pPr>
            <a:r>
              <a:rPr lang="es-PY" sz="2700" dirty="0">
                <a:solidFill>
                  <a:srgbClr val="002060"/>
                </a:solidFill>
                <a:ea typeface="Calibri" panose="020F0502020204030204" pitchFamily="34" charset="0"/>
              </a:rPr>
              <a:t>El Puente de la Integración se encuentra en proceso de construcción desde el 7 de agosto del 2019 y actualmente cuenta con un 85% de avance en las obras. La obra está financiada por la Itaipú Binacional, margen izquierda. La inauguración está prevista para el segundo semestre del año 2022. Tendrá 760 metros una vez terminado.</a:t>
            </a:r>
            <a:endParaRPr lang="es-ES" sz="2700" dirty="0">
              <a:solidFill>
                <a:srgbClr val="002060"/>
              </a:solidFill>
              <a:ea typeface="Calibri" panose="020F0502020204030204" pitchFamily="34" charset="0"/>
            </a:endParaRPr>
          </a:p>
        </p:txBody>
      </p:sp>
      <p:pic>
        <p:nvPicPr>
          <p:cNvPr id="8" name="Imagen 7"/>
          <p:cNvPicPr>
            <a:picLocks noChangeAspect="1"/>
          </p:cNvPicPr>
          <p:nvPr/>
        </p:nvPicPr>
        <p:blipFill>
          <a:blip r:embed="rId2"/>
          <a:stretch>
            <a:fillRect/>
          </a:stretch>
        </p:blipFill>
        <p:spPr>
          <a:xfrm>
            <a:off x="384749" y="2628900"/>
            <a:ext cx="8335901" cy="3664803"/>
          </a:xfrm>
          <a:prstGeom prst="rect">
            <a:avLst/>
          </a:prstGeom>
        </p:spPr>
      </p:pic>
      <p:cxnSp>
        <p:nvCxnSpPr>
          <p:cNvPr id="11" name="15 Conector recto">
            <a:extLst>
              <a:ext uri="{FF2B5EF4-FFF2-40B4-BE49-F238E27FC236}">
                <a16:creationId xmlns:a16="http://schemas.microsoft.com/office/drawing/2014/main" id="{35C61703-FDF4-4C4F-AC1A-7A1D0B8FBEFF}"/>
              </a:ext>
            </a:extLst>
          </p:cNvPr>
          <p:cNvCxnSpPr/>
          <p:nvPr/>
        </p:nvCxnSpPr>
        <p:spPr>
          <a:xfrm>
            <a:off x="9781253" y="753242"/>
            <a:ext cx="7663860"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13 Imagen">
            <a:extLst>
              <a:ext uri="{FF2B5EF4-FFF2-40B4-BE49-F238E27FC236}">
                <a16:creationId xmlns:a16="http://schemas.microsoft.com/office/drawing/2014/main" id="{962FCF28-7A17-46A2-8D65-4C163C1B344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20650" y="500079"/>
            <a:ext cx="648946" cy="506325"/>
          </a:xfrm>
          <a:prstGeom prst="rect">
            <a:avLst/>
          </a:prstGeom>
        </p:spPr>
      </p:pic>
      <p:cxnSp>
        <p:nvCxnSpPr>
          <p:cNvPr id="17" name="14 Conector recto">
            <a:extLst>
              <a:ext uri="{FF2B5EF4-FFF2-40B4-BE49-F238E27FC236}">
                <a16:creationId xmlns:a16="http://schemas.microsoft.com/office/drawing/2014/main" id="{FA3DE0B7-1EC5-49AE-BEB5-167674D520E9}"/>
              </a:ext>
            </a:extLst>
          </p:cNvPr>
          <p:cNvCxnSpPr/>
          <p:nvPr/>
        </p:nvCxnSpPr>
        <p:spPr>
          <a:xfrm>
            <a:off x="645134" y="753242"/>
            <a:ext cx="7663860"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sp>
        <p:nvSpPr>
          <p:cNvPr id="18" name="4 Rectángulo"/>
          <p:cNvSpPr/>
          <p:nvPr/>
        </p:nvSpPr>
        <p:spPr>
          <a:xfrm>
            <a:off x="11153664" y="975576"/>
            <a:ext cx="7134336" cy="1377300"/>
          </a:xfrm>
          <a:prstGeom prst="rect">
            <a:avLst/>
          </a:prstGeom>
          <a:ln>
            <a:noFill/>
          </a:ln>
        </p:spPr>
        <p:txBody>
          <a:bodyPr wrap="square">
            <a:spAutoFit/>
          </a:bodyPr>
          <a:lstStyle/>
          <a:p>
            <a:pPr algn="ctr">
              <a:spcBef>
                <a:spcPts val="299"/>
              </a:spcBef>
            </a:pPr>
            <a:r>
              <a:rPr lang="es-CL" sz="2700" dirty="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Puente Carmelo Peralta (PY) – Puerto </a:t>
            </a:r>
            <a:r>
              <a:rPr lang="es-CL" sz="2700" dirty="0" err="1">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Murtinho</a:t>
            </a:r>
            <a:r>
              <a:rPr lang="es-CL" sz="2700" dirty="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(BR) sobre el Río Paraguay</a:t>
            </a:r>
          </a:p>
          <a:p>
            <a:pPr>
              <a:spcBef>
                <a:spcPts val="299"/>
              </a:spcBef>
            </a:pPr>
            <a:endParaRPr lang="es-CL" sz="2700" dirty="0">
              <a:ln w="12700">
                <a:solidFill>
                  <a:srgbClr val="000000"/>
                </a:solidFill>
              </a:ln>
              <a:solidFill>
                <a:prstClr val="black"/>
              </a:solidFill>
            </a:endParaRPr>
          </a:p>
        </p:txBody>
      </p:sp>
      <p:sp>
        <p:nvSpPr>
          <p:cNvPr id="20" name="Rectángulo 19"/>
          <p:cNvSpPr/>
          <p:nvPr/>
        </p:nvSpPr>
        <p:spPr>
          <a:xfrm>
            <a:off x="10156709" y="6689546"/>
            <a:ext cx="7400637" cy="2315377"/>
          </a:xfrm>
          <a:prstGeom prst="rect">
            <a:avLst/>
          </a:prstGeom>
        </p:spPr>
        <p:txBody>
          <a:bodyPr wrap="square">
            <a:spAutoFit/>
          </a:bodyPr>
          <a:lstStyle/>
          <a:p>
            <a:pPr algn="just">
              <a:lnSpc>
                <a:spcPct val="107000"/>
              </a:lnSpc>
            </a:pPr>
            <a:r>
              <a:rPr lang="es-ES" sz="2700" dirty="0">
                <a:solidFill>
                  <a:srgbClr val="002060"/>
                </a:solidFill>
                <a:ea typeface="Calibri" panose="020F0502020204030204" pitchFamily="34" charset="0"/>
              </a:rPr>
              <a:t>La orden de inicio se dio el 14 de enero de 2022. La construcción tendrá una duración de 36 meses. </a:t>
            </a:r>
          </a:p>
          <a:p>
            <a:pPr algn="just">
              <a:lnSpc>
                <a:spcPct val="107000"/>
              </a:lnSpc>
            </a:pPr>
            <a:r>
              <a:rPr lang="es-ES" sz="2700" dirty="0">
                <a:solidFill>
                  <a:srgbClr val="002060"/>
                </a:solidFill>
                <a:ea typeface="Calibri" panose="020F0502020204030204" pitchFamily="34" charset="0"/>
              </a:rPr>
              <a:t>La construcción tiene un costo de US$ 102,6 millones a cargo de Itaipú́ Binacional, margen derecha. </a:t>
            </a:r>
          </a:p>
        </p:txBody>
      </p:sp>
      <p:pic>
        <p:nvPicPr>
          <p:cNvPr id="12" name="Marcador de contenido 9"/>
          <p:cNvPicPr>
            <a:picLocks noChangeAspect="1"/>
          </p:cNvPicPr>
          <p:nvPr/>
        </p:nvPicPr>
        <p:blipFill rotWithShape="1">
          <a:blip r:embed="rId4" cstate="print">
            <a:extLst>
              <a:ext uri="{28A0092B-C50C-407E-A947-70E740481C1C}">
                <a14:useLocalDpi xmlns:a14="http://schemas.microsoft.com/office/drawing/2010/main" val="0"/>
              </a:ext>
            </a:extLst>
          </a:blip>
          <a:srcRect b="4352"/>
          <a:stretch/>
        </p:blipFill>
        <p:spPr bwMode="auto">
          <a:xfrm>
            <a:off x="10156709" y="2044579"/>
            <a:ext cx="3998807" cy="2259692"/>
          </a:xfrm>
          <a:prstGeom prst="rect">
            <a:avLst/>
          </a:prstGeom>
          <a:solidFill>
            <a:sysClr val="windowText" lastClr="000000"/>
          </a:solidFill>
          <a:ln>
            <a:solidFill>
              <a:sysClr val="windowText" lastClr="000000">
                <a:lumMod val="85000"/>
              </a:sysClr>
            </a:solidFill>
          </a:ln>
          <a:effectLst>
            <a:outerShdw blurRad="50800" dist="101600" dir="3600000" algn="t" rotWithShape="0">
              <a:prstClr val="black">
                <a:alpha val="40000"/>
              </a:prstClr>
            </a:outerShdw>
          </a:effectLst>
        </p:spPr>
      </p:pic>
      <p:pic>
        <p:nvPicPr>
          <p:cNvPr id="15" name="Imagen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56709" y="4308917"/>
            <a:ext cx="4023929" cy="2259692"/>
          </a:xfrm>
          <a:prstGeom prst="rect">
            <a:avLst/>
          </a:prstGeom>
        </p:spPr>
      </p:pic>
      <p:pic>
        <p:nvPicPr>
          <p:cNvPr id="22" name="Imagen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180638" y="2001045"/>
            <a:ext cx="4049287" cy="2303225"/>
          </a:xfrm>
          <a:prstGeom prst="rect">
            <a:avLst/>
          </a:prstGeom>
        </p:spPr>
      </p:pic>
      <p:pic>
        <p:nvPicPr>
          <p:cNvPr id="23" name="Imagen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155516" y="4304271"/>
            <a:ext cx="4074409" cy="2259692"/>
          </a:xfrm>
          <a:prstGeom prst="rect">
            <a:avLst/>
          </a:prstGeom>
        </p:spPr>
      </p:pic>
    </p:spTree>
    <p:extLst>
      <p:ext uri="{BB962C8B-B14F-4D97-AF65-F5344CB8AC3E}">
        <p14:creationId xmlns:p14="http://schemas.microsoft.com/office/powerpoint/2010/main" val="21278811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45134" y="1449976"/>
            <a:ext cx="6705600" cy="2931572"/>
          </a:xfrm>
          <a:prstGeom prst="rect">
            <a:avLst/>
          </a:prstGeom>
        </p:spPr>
        <p:txBody>
          <a:bodyPr wrap="square">
            <a:spAutoFit/>
          </a:bodyPr>
          <a:lstStyle/>
          <a:p>
            <a:pPr algn="ctr">
              <a:spcBef>
                <a:spcPct val="0"/>
              </a:spcBef>
              <a:buSzPct val="25000"/>
            </a:pPr>
            <a:r>
              <a:rPr lang="es-CL" sz="3200" b="1" dirty="0">
                <a:solidFill>
                  <a:srgbClr val="002060"/>
                </a:solidFill>
                <a:cs typeface="Calibri" panose="020F0502020204030204" pitchFamily="34" charset="0"/>
              </a:rPr>
              <a:t>Nuevo Puente Internacional sobre el Río Pilcomayo entre José Falcón (PY) y Clorinda (ARG)</a:t>
            </a:r>
          </a:p>
          <a:p>
            <a:pPr>
              <a:spcBef>
                <a:spcPts val="299"/>
              </a:spcBef>
            </a:pPr>
            <a:endParaRPr lang="es-CL" sz="2700" dirty="0">
              <a:ln w="12700">
                <a:solidFill>
                  <a:srgbClr val="000000"/>
                </a:solidFill>
              </a:ln>
              <a:solidFill>
                <a:prstClr val="black"/>
              </a:solidFill>
            </a:endParaRPr>
          </a:p>
          <a:p>
            <a:pPr>
              <a:spcBef>
                <a:spcPts val="299"/>
              </a:spcBef>
            </a:pPr>
            <a:endParaRPr lang="es-CL" sz="2700" dirty="0">
              <a:ln w="12700">
                <a:solidFill>
                  <a:srgbClr val="000000"/>
                </a:solidFill>
              </a:ln>
              <a:solidFill>
                <a:prstClr val="black"/>
              </a:solidFill>
            </a:endParaRPr>
          </a:p>
          <a:p>
            <a:pPr>
              <a:spcBef>
                <a:spcPts val="299"/>
              </a:spcBef>
            </a:pPr>
            <a:endParaRPr lang="es-CL" sz="2700" u="sng" dirty="0">
              <a:ln w="12700">
                <a:solidFill>
                  <a:srgbClr val="000000"/>
                </a:solidFill>
              </a:ln>
              <a:solidFill>
                <a:prstClr val="black"/>
              </a:solidFill>
            </a:endParaRPr>
          </a:p>
        </p:txBody>
      </p:sp>
      <p:sp>
        <p:nvSpPr>
          <p:cNvPr id="4" name="1 Título"/>
          <p:cNvSpPr txBox="1">
            <a:spLocks/>
          </p:cNvSpPr>
          <p:nvPr/>
        </p:nvSpPr>
        <p:spPr>
          <a:xfrm>
            <a:off x="3215823" y="921030"/>
            <a:ext cx="11658600" cy="110251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buSzPct val="25000"/>
            </a:pPr>
            <a:r>
              <a:rPr lang="es-ES" sz="3600" b="1" dirty="0">
                <a:solidFill>
                  <a:srgbClr val="002060"/>
                </a:solidFill>
                <a:ea typeface="+mn-ea"/>
                <a:cs typeface="Calibri" panose="020F0502020204030204" pitchFamily="34" charset="0"/>
              </a:rPr>
              <a:t>Proyectos de nuevos Puentes con Argentina</a:t>
            </a:r>
          </a:p>
        </p:txBody>
      </p:sp>
      <p:sp>
        <p:nvSpPr>
          <p:cNvPr id="3" name="Rectángulo 2"/>
          <p:cNvSpPr/>
          <p:nvPr/>
        </p:nvSpPr>
        <p:spPr>
          <a:xfrm>
            <a:off x="689212" y="7671487"/>
            <a:ext cx="7619782" cy="1870769"/>
          </a:xfrm>
          <a:prstGeom prst="rect">
            <a:avLst/>
          </a:prstGeom>
        </p:spPr>
        <p:txBody>
          <a:bodyPr wrap="square">
            <a:spAutoFit/>
          </a:bodyPr>
          <a:lstStyle/>
          <a:p>
            <a:pPr algn="just">
              <a:lnSpc>
                <a:spcPct val="107000"/>
              </a:lnSpc>
            </a:pPr>
            <a:r>
              <a:rPr lang="es-ES" sz="2700" dirty="0">
                <a:solidFill>
                  <a:srgbClr val="002060"/>
                </a:solidFill>
                <a:ea typeface="Calibri" panose="020F0502020204030204" pitchFamily="34" charset="0"/>
              </a:rPr>
              <a:t>El plan abarca un puente de 3.500 metros de longitud hasta la ruta a Falcón, del tipo atirantado con dos carriles, una ciclovía y vereda peatonal. Actualmente se encuentra en negociaciones con la contraparte.</a:t>
            </a:r>
          </a:p>
        </p:txBody>
      </p:sp>
      <p:pic>
        <p:nvPicPr>
          <p:cNvPr id="11" name="Picture 4"/>
          <p:cNvPicPr>
            <a:picLocks noChangeAspect="1" noChangeArrowheads="1"/>
          </p:cNvPicPr>
          <p:nvPr/>
        </p:nvPicPr>
        <p:blipFill>
          <a:blip r:embed="rId2" cstate="print"/>
          <a:srcRect/>
          <a:stretch>
            <a:fillRect/>
          </a:stretch>
        </p:blipFill>
        <p:spPr bwMode="auto">
          <a:xfrm>
            <a:off x="1341328" y="3510878"/>
            <a:ext cx="5592872" cy="3674988"/>
          </a:xfrm>
          <a:prstGeom prst="rect">
            <a:avLst/>
          </a:prstGeom>
          <a:noFill/>
          <a:ln w="9525">
            <a:noFill/>
            <a:miter lim="800000"/>
            <a:headEnd/>
            <a:tailEnd/>
          </a:ln>
        </p:spPr>
      </p:pic>
      <p:cxnSp>
        <p:nvCxnSpPr>
          <p:cNvPr id="12" name="15 Conector recto">
            <a:extLst>
              <a:ext uri="{FF2B5EF4-FFF2-40B4-BE49-F238E27FC236}">
                <a16:creationId xmlns:a16="http://schemas.microsoft.com/office/drawing/2014/main" id="{35C61703-FDF4-4C4F-AC1A-7A1D0B8FBEFF}"/>
              </a:ext>
            </a:extLst>
          </p:cNvPr>
          <p:cNvCxnSpPr/>
          <p:nvPr/>
        </p:nvCxnSpPr>
        <p:spPr>
          <a:xfrm>
            <a:off x="9781253" y="753242"/>
            <a:ext cx="7663860"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pic>
        <p:nvPicPr>
          <p:cNvPr id="13" name="13 Imagen">
            <a:extLst>
              <a:ext uri="{FF2B5EF4-FFF2-40B4-BE49-F238E27FC236}">
                <a16:creationId xmlns:a16="http://schemas.microsoft.com/office/drawing/2014/main" id="{962FCF28-7A17-46A2-8D65-4C163C1B344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20650" y="500079"/>
            <a:ext cx="648946" cy="506325"/>
          </a:xfrm>
          <a:prstGeom prst="rect">
            <a:avLst/>
          </a:prstGeom>
        </p:spPr>
      </p:pic>
      <p:cxnSp>
        <p:nvCxnSpPr>
          <p:cNvPr id="14" name="14 Conector recto">
            <a:extLst>
              <a:ext uri="{FF2B5EF4-FFF2-40B4-BE49-F238E27FC236}">
                <a16:creationId xmlns:a16="http://schemas.microsoft.com/office/drawing/2014/main" id="{FA3DE0B7-1EC5-49AE-BEB5-167674D520E9}"/>
              </a:ext>
            </a:extLst>
          </p:cNvPr>
          <p:cNvCxnSpPr/>
          <p:nvPr/>
        </p:nvCxnSpPr>
        <p:spPr>
          <a:xfrm>
            <a:off x="645134" y="753242"/>
            <a:ext cx="7663860"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sp>
        <p:nvSpPr>
          <p:cNvPr id="15" name="Título 3"/>
          <p:cNvSpPr txBox="1">
            <a:spLocks/>
          </p:cNvSpPr>
          <p:nvPr/>
        </p:nvSpPr>
        <p:spPr>
          <a:xfrm>
            <a:off x="8308994" y="1449976"/>
            <a:ext cx="8567305" cy="1496684"/>
          </a:xfrm>
          <a:prstGeom prst="rect">
            <a:avLst/>
          </a:prstGeom>
          <a:ln>
            <a:noFill/>
          </a:ln>
        </p:spPr>
        <p:txBody>
          <a:bodyP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buSzPct val="25000"/>
            </a:pPr>
            <a:br>
              <a:rPr lang="es-CL" sz="2400" dirty="0">
                <a:ln w="12700">
                  <a:solidFill>
                    <a:srgbClr val="000000"/>
                  </a:solidFill>
                </a:ln>
                <a:solidFill>
                  <a:prstClr val="black"/>
                </a:solidFill>
              </a:rPr>
            </a:br>
            <a:r>
              <a:rPr lang="es-CL" sz="2400" dirty="0">
                <a:ln w="12700">
                  <a:solidFill>
                    <a:srgbClr val="000000"/>
                  </a:solidFill>
                </a:ln>
                <a:solidFill>
                  <a:prstClr val="black"/>
                </a:solidFill>
              </a:rPr>
              <a:t>  </a:t>
            </a:r>
            <a:r>
              <a:rPr lang="es-CL" sz="3600" b="1" dirty="0">
                <a:solidFill>
                  <a:srgbClr val="002060"/>
                </a:solidFill>
                <a:ea typeface="+mn-ea"/>
                <a:cs typeface="Calibri" panose="020F0502020204030204" pitchFamily="34" charset="0"/>
              </a:rPr>
              <a:t>Nuevo Puente Internacional Pozo Hondo(PY) y Misión la Paz (ARG)</a:t>
            </a:r>
            <a:br>
              <a:rPr lang="es-CL" sz="3600" b="1" dirty="0">
                <a:solidFill>
                  <a:srgbClr val="002060"/>
                </a:solidFill>
                <a:ea typeface="+mn-ea"/>
                <a:cs typeface="Calibri" panose="020F0502020204030204" pitchFamily="34" charset="0"/>
              </a:rPr>
            </a:br>
            <a:endParaRPr lang="es-PY" sz="3600" b="1" dirty="0">
              <a:solidFill>
                <a:srgbClr val="002060"/>
              </a:solidFill>
              <a:ea typeface="+mn-ea"/>
              <a:cs typeface="Calibri" panose="020F0502020204030204" pitchFamily="34" charset="0"/>
            </a:endParaRPr>
          </a:p>
        </p:txBody>
      </p:sp>
      <p:pic>
        <p:nvPicPr>
          <p:cNvPr id="16" name="Imagen 15"/>
          <p:cNvPicPr>
            <a:picLocks noChangeAspect="1"/>
          </p:cNvPicPr>
          <p:nvPr/>
        </p:nvPicPr>
        <p:blipFill rotWithShape="1">
          <a:blip r:embed="rId4" cstate="print">
            <a:extLst>
              <a:ext uri="{28A0092B-C50C-407E-A947-70E740481C1C}">
                <a14:useLocalDpi xmlns:a14="http://schemas.microsoft.com/office/drawing/2010/main" val="0"/>
              </a:ext>
            </a:extLst>
          </a:blip>
          <a:srcRect t="16936" r="7306" b="20948"/>
          <a:stretch/>
        </p:blipFill>
        <p:spPr>
          <a:xfrm>
            <a:off x="10668001" y="5686192"/>
            <a:ext cx="5261849" cy="2752892"/>
          </a:xfrm>
          <a:prstGeom prst="rect">
            <a:avLst/>
          </a:prstGeom>
        </p:spPr>
      </p:pic>
      <p:pic>
        <p:nvPicPr>
          <p:cNvPr id="17" name="Imagen 16"/>
          <p:cNvPicPr>
            <a:picLocks noChangeAspect="1"/>
          </p:cNvPicPr>
          <p:nvPr/>
        </p:nvPicPr>
        <p:blipFill rotWithShape="1">
          <a:blip r:embed="rId5" cstate="print">
            <a:extLst>
              <a:ext uri="{28A0092B-C50C-407E-A947-70E740481C1C}">
                <a14:useLocalDpi xmlns:a14="http://schemas.microsoft.com/office/drawing/2010/main" val="0"/>
              </a:ext>
            </a:extLst>
          </a:blip>
          <a:srcRect t="12609"/>
          <a:stretch/>
        </p:blipFill>
        <p:spPr>
          <a:xfrm>
            <a:off x="10668001" y="2786605"/>
            <a:ext cx="5261850" cy="2810733"/>
          </a:xfrm>
          <a:prstGeom prst="rect">
            <a:avLst/>
          </a:prstGeom>
        </p:spPr>
      </p:pic>
      <p:sp>
        <p:nvSpPr>
          <p:cNvPr id="18" name="Rectángulo 17"/>
          <p:cNvSpPr/>
          <p:nvPr/>
        </p:nvSpPr>
        <p:spPr>
          <a:xfrm>
            <a:off x="10018299" y="8606871"/>
            <a:ext cx="6858000" cy="1588127"/>
          </a:xfrm>
          <a:prstGeom prst="rect">
            <a:avLst/>
          </a:prstGeom>
        </p:spPr>
        <p:txBody>
          <a:bodyPr>
            <a:spAutoFit/>
          </a:bodyPr>
          <a:lstStyle/>
          <a:p>
            <a:pPr algn="just" defTabSz="1028726">
              <a:lnSpc>
                <a:spcPct val="90000"/>
              </a:lnSpc>
              <a:spcBef>
                <a:spcPts val="1125"/>
              </a:spcBef>
            </a:pPr>
            <a:r>
              <a:rPr lang="es-ES" sz="2700" dirty="0">
                <a:solidFill>
                  <a:srgbClr val="002060"/>
                </a:solidFill>
                <a:ea typeface="Calibri" panose="020F0502020204030204" pitchFamily="34" charset="0"/>
              </a:rPr>
              <a:t>Se está coordinando con la Argentina a fin de construir un nuevo puente, teniendo en cuenta la implicancia que tendrá esta zona la construcción del Corredor Bioceánico</a:t>
            </a:r>
            <a:r>
              <a:rPr lang="es-ES" sz="2700" b="1" dirty="0">
                <a:ln>
                  <a:solidFill>
                    <a:prstClr val="white"/>
                  </a:solidFill>
                </a:ln>
                <a:solidFill>
                  <a:srgbClr val="002060"/>
                </a:solidFill>
                <a:latin typeface="Times New Roman" panose="02020603050405020304" pitchFamily="18" charset="0"/>
                <a:cs typeface="Times New Roman" panose="02020603050405020304" pitchFamily="18" charset="0"/>
              </a:rPr>
              <a:t>.</a:t>
            </a:r>
            <a:endParaRPr lang="es-ES" sz="2700" b="1" dirty="0">
              <a:ln>
                <a:solidFill>
                  <a:prstClr val="white"/>
                </a:solidFill>
              </a:ln>
              <a:solidFill>
                <a:srgbClr val="002060"/>
              </a:solidFill>
            </a:endParaRPr>
          </a:p>
        </p:txBody>
      </p:sp>
    </p:spTree>
    <p:extLst>
      <p:ext uri="{BB962C8B-B14F-4D97-AF65-F5344CB8AC3E}">
        <p14:creationId xmlns:p14="http://schemas.microsoft.com/office/powerpoint/2010/main" val="1252306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860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0"/>
            <a:ext cx="13716000" cy="10287000"/>
          </a:xfrm>
          <a:prstGeom prst="rect">
            <a:avLst/>
          </a:prstGeom>
          <a:noFill/>
          <a:extLst>
            <a:ext uri="{909E8E84-426E-40DD-AFC4-6F175D3DCCD1}">
              <a14:hiddenFill xmlns:a14="http://schemas.microsoft.com/office/drawing/2010/main">
                <a:solidFill>
                  <a:srgbClr val="FFFFFF"/>
                </a:solidFill>
              </a14:hiddenFill>
            </a:ext>
          </a:extLst>
        </p:spPr>
      </p:pic>
      <p:sp>
        <p:nvSpPr>
          <p:cNvPr id="686083" name="Text Box 3"/>
          <p:cNvSpPr txBox="1">
            <a:spLocks noChangeArrowheads="1"/>
          </p:cNvSpPr>
          <p:nvPr/>
        </p:nvSpPr>
        <p:spPr bwMode="auto">
          <a:xfrm>
            <a:off x="3309938" y="614363"/>
            <a:ext cx="11606213"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0"/>
              </a:spcBef>
            </a:pPr>
            <a:r>
              <a:rPr lang="es-ES" altLang="es-ES" sz="3600">
                <a:solidFill>
                  <a:prstClr val="black"/>
                </a:solidFill>
                <a:latin typeface="Verdana" panose="020B0604030504040204" pitchFamily="34" charset="0"/>
                <a:cs typeface="Arial" panose="020B0604020202020204" pitchFamily="34" charset="0"/>
              </a:rPr>
              <a:t>Depósito Franco Paraguayo </a:t>
            </a:r>
          </a:p>
          <a:p>
            <a:pPr algn="ctr">
              <a:spcBef>
                <a:spcPct val="0"/>
              </a:spcBef>
            </a:pPr>
            <a:r>
              <a:rPr lang="es-ES" altLang="es-ES" sz="3600">
                <a:solidFill>
                  <a:prstClr val="black"/>
                </a:solidFill>
                <a:latin typeface="Verdana" panose="020B0604030504040204" pitchFamily="34" charset="0"/>
                <a:cs typeface="Arial" panose="020B0604020202020204" pitchFamily="34" charset="0"/>
              </a:rPr>
              <a:t>en el Puerto de Antofagasta </a:t>
            </a:r>
          </a:p>
          <a:p>
            <a:pPr algn="ctr">
              <a:spcBef>
                <a:spcPct val="0"/>
              </a:spcBef>
            </a:pPr>
            <a:r>
              <a:rPr lang="es-ES" altLang="es-ES" sz="3600">
                <a:solidFill>
                  <a:prstClr val="black"/>
                </a:solidFill>
                <a:latin typeface="Verdana" panose="020B0604030504040204" pitchFamily="34" charset="0"/>
                <a:cs typeface="Arial" panose="020B0604020202020204" pitchFamily="34" charset="0"/>
              </a:rPr>
              <a:t>II Region - Chile</a:t>
            </a:r>
            <a:endParaRPr lang="es-MX" altLang="es-ES" sz="3600">
              <a:solidFill>
                <a:prstClr val="black"/>
              </a:solidFill>
              <a:latin typeface="Helvetica" panose="020B0604020202020204" pitchFamily="34" charset="0"/>
              <a:cs typeface="Arial" panose="020B0604020202020204" pitchFamily="34" charset="0"/>
            </a:endParaRPr>
          </a:p>
        </p:txBody>
      </p:sp>
      <p:pic>
        <p:nvPicPr>
          <p:cNvPr id="686084" name="Picture 4" descr="mercosu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0"/>
            <a:ext cx="13716000" cy="10287000"/>
          </a:xfrm>
          <a:prstGeom prst="rect">
            <a:avLst/>
          </a:prstGeom>
          <a:solidFill>
            <a:srgbClr val="FF3300"/>
          </a:solidFill>
        </p:spPr>
      </p:pic>
      <p:grpSp>
        <p:nvGrpSpPr>
          <p:cNvPr id="686085" name="Group 5"/>
          <p:cNvGrpSpPr>
            <a:grpSpLocks/>
          </p:cNvGrpSpPr>
          <p:nvPr/>
        </p:nvGrpSpPr>
        <p:grpSpPr bwMode="auto">
          <a:xfrm>
            <a:off x="5191125" y="2400300"/>
            <a:ext cx="8982075" cy="5486400"/>
            <a:chOff x="1380" y="1008"/>
            <a:chExt cx="3324" cy="2304"/>
          </a:xfrm>
        </p:grpSpPr>
        <p:sp>
          <p:nvSpPr>
            <p:cNvPr id="686086" name="Freeform 6"/>
            <p:cNvSpPr>
              <a:spLocks/>
            </p:cNvSpPr>
            <p:nvPr/>
          </p:nvSpPr>
          <p:spPr bwMode="auto">
            <a:xfrm>
              <a:off x="2640" y="2180"/>
              <a:ext cx="380" cy="1132"/>
            </a:xfrm>
            <a:custGeom>
              <a:avLst/>
              <a:gdLst>
                <a:gd name="T0" fmla="*/ 288 w 380"/>
                <a:gd name="T1" fmla="*/ 1132 h 1132"/>
                <a:gd name="T2" fmla="*/ 0 w 380"/>
                <a:gd name="T3" fmla="*/ 940 h 1132"/>
                <a:gd name="T4" fmla="*/ 0 w 380"/>
                <a:gd name="T5" fmla="*/ 700 h 1132"/>
                <a:gd name="T6" fmla="*/ 236 w 380"/>
                <a:gd name="T7" fmla="*/ 240 h 1132"/>
                <a:gd name="T8" fmla="*/ 324 w 380"/>
                <a:gd name="T9" fmla="*/ 32 h 1132"/>
                <a:gd name="T10" fmla="*/ 380 w 380"/>
                <a:gd name="T11" fmla="*/ 0 h 1132"/>
              </a:gdLst>
              <a:ahLst/>
              <a:cxnLst>
                <a:cxn ang="0">
                  <a:pos x="T0" y="T1"/>
                </a:cxn>
                <a:cxn ang="0">
                  <a:pos x="T2" y="T3"/>
                </a:cxn>
                <a:cxn ang="0">
                  <a:pos x="T4" y="T5"/>
                </a:cxn>
                <a:cxn ang="0">
                  <a:pos x="T6" y="T7"/>
                </a:cxn>
                <a:cxn ang="0">
                  <a:pos x="T8" y="T9"/>
                </a:cxn>
                <a:cxn ang="0">
                  <a:pos x="T10" y="T11"/>
                </a:cxn>
              </a:cxnLst>
              <a:rect l="0" t="0" r="r" b="b"/>
              <a:pathLst>
                <a:path w="380" h="1132">
                  <a:moveTo>
                    <a:pt x="288" y="1132"/>
                  </a:moveTo>
                  <a:lnTo>
                    <a:pt x="0" y="940"/>
                  </a:lnTo>
                  <a:lnTo>
                    <a:pt x="0" y="700"/>
                  </a:lnTo>
                  <a:lnTo>
                    <a:pt x="236" y="240"/>
                  </a:lnTo>
                  <a:lnTo>
                    <a:pt x="324" y="32"/>
                  </a:lnTo>
                  <a:lnTo>
                    <a:pt x="380" y="0"/>
                  </a:lnTo>
                </a:path>
              </a:pathLst>
            </a:custGeom>
            <a:noFill/>
            <a:ln w="19050" cmpd="sng">
              <a:solidFill>
                <a:srgbClr val="FFFF6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sz="2700">
                <a:solidFill>
                  <a:prstClr val="black"/>
                </a:solidFill>
              </a:endParaRPr>
            </a:p>
          </p:txBody>
        </p:sp>
        <p:grpSp>
          <p:nvGrpSpPr>
            <p:cNvPr id="686087" name="Group 7"/>
            <p:cNvGrpSpPr>
              <a:grpSpLocks/>
            </p:cNvGrpSpPr>
            <p:nvPr/>
          </p:nvGrpSpPr>
          <p:grpSpPr bwMode="auto">
            <a:xfrm>
              <a:off x="1380" y="1008"/>
              <a:ext cx="3324" cy="2304"/>
              <a:chOff x="1380" y="1008"/>
              <a:chExt cx="3324" cy="2304"/>
            </a:xfrm>
          </p:grpSpPr>
          <p:sp>
            <p:nvSpPr>
              <p:cNvPr id="686088" name="Freeform 8"/>
              <p:cNvSpPr>
                <a:spLocks/>
              </p:cNvSpPr>
              <p:nvPr/>
            </p:nvSpPr>
            <p:spPr bwMode="auto">
              <a:xfrm>
                <a:off x="2056" y="2160"/>
                <a:ext cx="584" cy="960"/>
              </a:xfrm>
              <a:custGeom>
                <a:avLst/>
                <a:gdLst>
                  <a:gd name="T0" fmla="*/ 584 w 584"/>
                  <a:gd name="T1" fmla="*/ 960 h 960"/>
                  <a:gd name="T2" fmla="*/ 200 w 584"/>
                  <a:gd name="T3" fmla="*/ 740 h 960"/>
                  <a:gd name="T4" fmla="*/ 0 w 584"/>
                  <a:gd name="T5" fmla="*/ 0 h 960"/>
                </a:gdLst>
                <a:ahLst/>
                <a:cxnLst>
                  <a:cxn ang="0">
                    <a:pos x="T0" y="T1"/>
                  </a:cxn>
                  <a:cxn ang="0">
                    <a:pos x="T2" y="T3"/>
                  </a:cxn>
                  <a:cxn ang="0">
                    <a:pos x="T4" y="T5"/>
                  </a:cxn>
                </a:cxnLst>
                <a:rect l="0" t="0" r="r" b="b"/>
                <a:pathLst>
                  <a:path w="584" h="960">
                    <a:moveTo>
                      <a:pt x="584" y="960"/>
                    </a:moveTo>
                    <a:lnTo>
                      <a:pt x="200" y="740"/>
                    </a:lnTo>
                    <a:lnTo>
                      <a:pt x="0" y="0"/>
                    </a:lnTo>
                  </a:path>
                </a:pathLst>
              </a:custGeom>
              <a:noFill/>
              <a:ln w="12700" cmpd="sng">
                <a:solidFill>
                  <a:srgbClr val="FFFF6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sz="2700">
                  <a:solidFill>
                    <a:prstClr val="black"/>
                  </a:solidFill>
                </a:endParaRPr>
              </a:p>
            </p:txBody>
          </p:sp>
          <p:grpSp>
            <p:nvGrpSpPr>
              <p:cNvPr id="686089" name="Group 9"/>
              <p:cNvGrpSpPr>
                <a:grpSpLocks/>
              </p:cNvGrpSpPr>
              <p:nvPr/>
            </p:nvGrpSpPr>
            <p:grpSpPr bwMode="auto">
              <a:xfrm>
                <a:off x="1380" y="1008"/>
                <a:ext cx="3324" cy="2304"/>
                <a:chOff x="1380" y="1008"/>
                <a:chExt cx="3324" cy="2304"/>
              </a:xfrm>
            </p:grpSpPr>
            <p:grpSp>
              <p:nvGrpSpPr>
                <p:cNvPr id="686090" name="Group 10"/>
                <p:cNvGrpSpPr>
                  <a:grpSpLocks/>
                </p:cNvGrpSpPr>
                <p:nvPr/>
              </p:nvGrpSpPr>
              <p:grpSpPr bwMode="auto">
                <a:xfrm>
                  <a:off x="1380" y="1008"/>
                  <a:ext cx="2988" cy="2304"/>
                  <a:chOff x="1380" y="1008"/>
                  <a:chExt cx="2988" cy="2304"/>
                </a:xfrm>
              </p:grpSpPr>
              <p:sp>
                <p:nvSpPr>
                  <p:cNvPr id="686091" name="Freeform 11"/>
                  <p:cNvSpPr>
                    <a:spLocks/>
                  </p:cNvSpPr>
                  <p:nvPr/>
                </p:nvSpPr>
                <p:spPr bwMode="auto">
                  <a:xfrm>
                    <a:off x="1380" y="2448"/>
                    <a:ext cx="1884" cy="864"/>
                  </a:xfrm>
                  <a:custGeom>
                    <a:avLst/>
                    <a:gdLst>
                      <a:gd name="T0" fmla="*/ 0 w 1884"/>
                      <a:gd name="T1" fmla="*/ 656 h 864"/>
                      <a:gd name="T2" fmla="*/ 60 w 1884"/>
                      <a:gd name="T3" fmla="*/ 720 h 864"/>
                      <a:gd name="T4" fmla="*/ 1548 w 1884"/>
                      <a:gd name="T5" fmla="*/ 864 h 864"/>
                      <a:gd name="T6" fmla="*/ 1548 w 1884"/>
                      <a:gd name="T7" fmla="*/ 576 h 864"/>
                      <a:gd name="T8" fmla="*/ 1644 w 1884"/>
                      <a:gd name="T9" fmla="*/ 240 h 864"/>
                      <a:gd name="T10" fmla="*/ 1884 w 1884"/>
                      <a:gd name="T11" fmla="*/ 0 h 864"/>
                    </a:gdLst>
                    <a:ahLst/>
                    <a:cxnLst>
                      <a:cxn ang="0">
                        <a:pos x="T0" y="T1"/>
                      </a:cxn>
                      <a:cxn ang="0">
                        <a:pos x="T2" y="T3"/>
                      </a:cxn>
                      <a:cxn ang="0">
                        <a:pos x="T4" y="T5"/>
                      </a:cxn>
                      <a:cxn ang="0">
                        <a:pos x="T6" y="T7"/>
                      </a:cxn>
                      <a:cxn ang="0">
                        <a:pos x="T8" y="T9"/>
                      </a:cxn>
                      <a:cxn ang="0">
                        <a:pos x="T10" y="T11"/>
                      </a:cxn>
                    </a:cxnLst>
                    <a:rect l="0" t="0" r="r" b="b"/>
                    <a:pathLst>
                      <a:path w="1884" h="864">
                        <a:moveTo>
                          <a:pt x="0" y="656"/>
                        </a:moveTo>
                        <a:lnTo>
                          <a:pt x="60" y="720"/>
                        </a:lnTo>
                        <a:lnTo>
                          <a:pt x="1548" y="864"/>
                        </a:lnTo>
                        <a:lnTo>
                          <a:pt x="1548" y="576"/>
                        </a:lnTo>
                        <a:lnTo>
                          <a:pt x="1644" y="240"/>
                        </a:lnTo>
                        <a:lnTo>
                          <a:pt x="1884" y="0"/>
                        </a:lnTo>
                      </a:path>
                    </a:pathLst>
                  </a:custGeom>
                  <a:noFill/>
                  <a:ln w="19050" cmpd="sng">
                    <a:solidFill>
                      <a:srgbClr val="FFFF6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sz="2700">
                      <a:solidFill>
                        <a:prstClr val="black"/>
                      </a:solidFill>
                    </a:endParaRPr>
                  </a:p>
                </p:txBody>
              </p:sp>
              <p:sp>
                <p:nvSpPr>
                  <p:cNvPr id="686092" name="Freeform 12"/>
                  <p:cNvSpPr>
                    <a:spLocks/>
                  </p:cNvSpPr>
                  <p:nvPr/>
                </p:nvSpPr>
                <p:spPr bwMode="auto">
                  <a:xfrm>
                    <a:off x="2400" y="1008"/>
                    <a:ext cx="1056" cy="576"/>
                  </a:xfrm>
                  <a:custGeom>
                    <a:avLst/>
                    <a:gdLst>
                      <a:gd name="T0" fmla="*/ 0 w 1056"/>
                      <a:gd name="T1" fmla="*/ 240 h 576"/>
                      <a:gd name="T2" fmla="*/ 384 w 1056"/>
                      <a:gd name="T3" fmla="*/ 96 h 576"/>
                      <a:gd name="T4" fmla="*/ 576 w 1056"/>
                      <a:gd name="T5" fmla="*/ 96 h 576"/>
                      <a:gd name="T6" fmla="*/ 816 w 1056"/>
                      <a:gd name="T7" fmla="*/ 0 h 576"/>
                      <a:gd name="T8" fmla="*/ 1056 w 1056"/>
                      <a:gd name="T9" fmla="*/ 576 h 576"/>
                    </a:gdLst>
                    <a:ahLst/>
                    <a:cxnLst>
                      <a:cxn ang="0">
                        <a:pos x="T0" y="T1"/>
                      </a:cxn>
                      <a:cxn ang="0">
                        <a:pos x="T2" y="T3"/>
                      </a:cxn>
                      <a:cxn ang="0">
                        <a:pos x="T4" y="T5"/>
                      </a:cxn>
                      <a:cxn ang="0">
                        <a:pos x="T6" y="T7"/>
                      </a:cxn>
                      <a:cxn ang="0">
                        <a:pos x="T8" y="T9"/>
                      </a:cxn>
                    </a:cxnLst>
                    <a:rect l="0" t="0" r="r" b="b"/>
                    <a:pathLst>
                      <a:path w="1056" h="576">
                        <a:moveTo>
                          <a:pt x="0" y="240"/>
                        </a:moveTo>
                        <a:lnTo>
                          <a:pt x="384" y="96"/>
                        </a:lnTo>
                        <a:lnTo>
                          <a:pt x="576" y="96"/>
                        </a:lnTo>
                        <a:lnTo>
                          <a:pt x="816" y="0"/>
                        </a:lnTo>
                        <a:lnTo>
                          <a:pt x="1056" y="576"/>
                        </a:lnTo>
                      </a:path>
                    </a:pathLst>
                  </a:custGeom>
                  <a:noFill/>
                  <a:ln w="12700" cmpd="sng">
                    <a:solidFill>
                      <a:srgbClr val="FFFF6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sz="2700">
                      <a:solidFill>
                        <a:prstClr val="black"/>
                      </a:solidFill>
                    </a:endParaRPr>
                  </a:p>
                </p:txBody>
              </p:sp>
              <p:sp>
                <p:nvSpPr>
                  <p:cNvPr id="686093" name="Freeform 13"/>
                  <p:cNvSpPr>
                    <a:spLocks/>
                  </p:cNvSpPr>
                  <p:nvPr/>
                </p:nvSpPr>
                <p:spPr bwMode="auto">
                  <a:xfrm>
                    <a:off x="2928" y="1968"/>
                    <a:ext cx="1440" cy="1296"/>
                  </a:xfrm>
                  <a:custGeom>
                    <a:avLst/>
                    <a:gdLst>
                      <a:gd name="T0" fmla="*/ 0 w 1440"/>
                      <a:gd name="T1" fmla="*/ 1248 h 1296"/>
                      <a:gd name="T2" fmla="*/ 288 w 1440"/>
                      <a:gd name="T3" fmla="*/ 1296 h 1296"/>
                      <a:gd name="T4" fmla="*/ 864 w 1440"/>
                      <a:gd name="T5" fmla="*/ 768 h 1296"/>
                      <a:gd name="T6" fmla="*/ 1076 w 1440"/>
                      <a:gd name="T7" fmla="*/ 240 h 1296"/>
                      <a:gd name="T8" fmla="*/ 1440 w 1440"/>
                      <a:gd name="T9" fmla="*/ 0 h 1296"/>
                    </a:gdLst>
                    <a:ahLst/>
                    <a:cxnLst>
                      <a:cxn ang="0">
                        <a:pos x="T0" y="T1"/>
                      </a:cxn>
                      <a:cxn ang="0">
                        <a:pos x="T2" y="T3"/>
                      </a:cxn>
                      <a:cxn ang="0">
                        <a:pos x="T4" y="T5"/>
                      </a:cxn>
                      <a:cxn ang="0">
                        <a:pos x="T6" y="T7"/>
                      </a:cxn>
                      <a:cxn ang="0">
                        <a:pos x="T8" y="T9"/>
                      </a:cxn>
                    </a:cxnLst>
                    <a:rect l="0" t="0" r="r" b="b"/>
                    <a:pathLst>
                      <a:path w="1440" h="1296">
                        <a:moveTo>
                          <a:pt x="0" y="1248"/>
                        </a:moveTo>
                        <a:lnTo>
                          <a:pt x="288" y="1296"/>
                        </a:lnTo>
                        <a:lnTo>
                          <a:pt x="864" y="768"/>
                        </a:lnTo>
                        <a:lnTo>
                          <a:pt x="1076" y="240"/>
                        </a:lnTo>
                        <a:lnTo>
                          <a:pt x="1440" y="0"/>
                        </a:lnTo>
                      </a:path>
                    </a:pathLst>
                  </a:custGeom>
                  <a:noFill/>
                  <a:ln w="12700" cmpd="sng">
                    <a:solidFill>
                      <a:srgbClr val="FFFF6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sz="2700">
                      <a:solidFill>
                        <a:prstClr val="black"/>
                      </a:solidFill>
                    </a:endParaRPr>
                  </a:p>
                </p:txBody>
              </p:sp>
              <p:sp>
                <p:nvSpPr>
                  <p:cNvPr id="686094" name="Freeform 14"/>
                  <p:cNvSpPr>
                    <a:spLocks/>
                  </p:cNvSpPr>
                  <p:nvPr/>
                </p:nvSpPr>
                <p:spPr bwMode="auto">
                  <a:xfrm>
                    <a:off x="2928" y="2178"/>
                    <a:ext cx="510" cy="294"/>
                  </a:xfrm>
                  <a:custGeom>
                    <a:avLst/>
                    <a:gdLst>
                      <a:gd name="T0" fmla="*/ 0 w 510"/>
                      <a:gd name="T1" fmla="*/ 270 h 294"/>
                      <a:gd name="T2" fmla="*/ 156 w 510"/>
                      <a:gd name="T3" fmla="*/ 294 h 294"/>
                      <a:gd name="T4" fmla="*/ 336 w 510"/>
                      <a:gd name="T5" fmla="*/ 270 h 294"/>
                      <a:gd name="T6" fmla="*/ 468 w 510"/>
                      <a:gd name="T7" fmla="*/ 150 h 294"/>
                      <a:gd name="T8" fmla="*/ 510 w 510"/>
                      <a:gd name="T9" fmla="*/ 0 h 294"/>
                    </a:gdLst>
                    <a:ahLst/>
                    <a:cxnLst>
                      <a:cxn ang="0">
                        <a:pos x="T0" y="T1"/>
                      </a:cxn>
                      <a:cxn ang="0">
                        <a:pos x="T2" y="T3"/>
                      </a:cxn>
                      <a:cxn ang="0">
                        <a:pos x="T4" y="T5"/>
                      </a:cxn>
                      <a:cxn ang="0">
                        <a:pos x="T6" y="T7"/>
                      </a:cxn>
                      <a:cxn ang="0">
                        <a:pos x="T8" y="T9"/>
                      </a:cxn>
                    </a:cxnLst>
                    <a:rect l="0" t="0" r="r" b="b"/>
                    <a:pathLst>
                      <a:path w="510" h="294">
                        <a:moveTo>
                          <a:pt x="0" y="270"/>
                        </a:moveTo>
                        <a:lnTo>
                          <a:pt x="156" y="294"/>
                        </a:lnTo>
                        <a:lnTo>
                          <a:pt x="336" y="270"/>
                        </a:lnTo>
                        <a:lnTo>
                          <a:pt x="468" y="150"/>
                        </a:lnTo>
                        <a:lnTo>
                          <a:pt x="510" y="0"/>
                        </a:lnTo>
                      </a:path>
                    </a:pathLst>
                  </a:custGeom>
                  <a:noFill/>
                  <a:ln w="12700" cmpd="sng">
                    <a:solidFill>
                      <a:srgbClr val="FFFF6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sz="2700">
                      <a:solidFill>
                        <a:prstClr val="black"/>
                      </a:solidFill>
                    </a:endParaRPr>
                  </a:p>
                </p:txBody>
              </p:sp>
            </p:grpSp>
            <p:sp>
              <p:nvSpPr>
                <p:cNvPr id="686095" name="Freeform 15"/>
                <p:cNvSpPr>
                  <a:spLocks/>
                </p:cNvSpPr>
                <p:nvPr/>
              </p:nvSpPr>
              <p:spPr bwMode="auto">
                <a:xfrm>
                  <a:off x="3216" y="1008"/>
                  <a:ext cx="1488" cy="1008"/>
                </a:xfrm>
                <a:custGeom>
                  <a:avLst/>
                  <a:gdLst>
                    <a:gd name="T0" fmla="*/ 0 w 1488"/>
                    <a:gd name="T1" fmla="*/ 0 h 1008"/>
                    <a:gd name="T2" fmla="*/ 816 w 1488"/>
                    <a:gd name="T3" fmla="*/ 144 h 1008"/>
                    <a:gd name="T4" fmla="*/ 960 w 1488"/>
                    <a:gd name="T5" fmla="*/ 48 h 1008"/>
                    <a:gd name="T6" fmla="*/ 1440 w 1488"/>
                    <a:gd name="T7" fmla="*/ 528 h 1008"/>
                    <a:gd name="T8" fmla="*/ 1488 w 1488"/>
                    <a:gd name="T9" fmla="*/ 864 h 1008"/>
                    <a:gd name="T10" fmla="*/ 1152 w 1488"/>
                    <a:gd name="T11" fmla="*/ 1008 h 1008"/>
                  </a:gdLst>
                  <a:ahLst/>
                  <a:cxnLst>
                    <a:cxn ang="0">
                      <a:pos x="T0" y="T1"/>
                    </a:cxn>
                    <a:cxn ang="0">
                      <a:pos x="T2" y="T3"/>
                    </a:cxn>
                    <a:cxn ang="0">
                      <a:pos x="T4" y="T5"/>
                    </a:cxn>
                    <a:cxn ang="0">
                      <a:pos x="T6" y="T7"/>
                    </a:cxn>
                    <a:cxn ang="0">
                      <a:pos x="T8" y="T9"/>
                    </a:cxn>
                    <a:cxn ang="0">
                      <a:pos x="T10" y="T11"/>
                    </a:cxn>
                  </a:cxnLst>
                  <a:rect l="0" t="0" r="r" b="b"/>
                  <a:pathLst>
                    <a:path w="1488" h="1008">
                      <a:moveTo>
                        <a:pt x="0" y="0"/>
                      </a:moveTo>
                      <a:lnTo>
                        <a:pt x="816" y="144"/>
                      </a:lnTo>
                      <a:lnTo>
                        <a:pt x="960" y="48"/>
                      </a:lnTo>
                      <a:lnTo>
                        <a:pt x="1440" y="528"/>
                      </a:lnTo>
                      <a:lnTo>
                        <a:pt x="1488" y="864"/>
                      </a:lnTo>
                      <a:lnTo>
                        <a:pt x="1152" y="1008"/>
                      </a:lnTo>
                    </a:path>
                  </a:pathLst>
                </a:custGeom>
                <a:noFill/>
                <a:ln w="12700" cmpd="sng">
                  <a:solidFill>
                    <a:srgbClr val="FFFF6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sz="2700">
                    <a:solidFill>
                      <a:prstClr val="black"/>
                    </a:solidFill>
                  </a:endParaRPr>
                </a:p>
              </p:txBody>
            </p:sp>
          </p:grpSp>
        </p:grpSp>
        <p:grpSp>
          <p:nvGrpSpPr>
            <p:cNvPr id="686096" name="Group 16"/>
            <p:cNvGrpSpPr>
              <a:grpSpLocks/>
            </p:cNvGrpSpPr>
            <p:nvPr/>
          </p:nvGrpSpPr>
          <p:grpSpPr bwMode="auto">
            <a:xfrm>
              <a:off x="1440" y="1152"/>
              <a:ext cx="2940" cy="1272"/>
              <a:chOff x="1440" y="1152"/>
              <a:chExt cx="2940" cy="1272"/>
            </a:xfrm>
          </p:grpSpPr>
          <p:sp>
            <p:nvSpPr>
              <p:cNvPr id="686097" name="Freeform 17"/>
              <p:cNvSpPr>
                <a:spLocks/>
              </p:cNvSpPr>
              <p:nvPr/>
            </p:nvSpPr>
            <p:spPr bwMode="auto">
              <a:xfrm>
                <a:off x="2216" y="1680"/>
                <a:ext cx="40" cy="256"/>
              </a:xfrm>
              <a:custGeom>
                <a:avLst/>
                <a:gdLst>
                  <a:gd name="T0" fmla="*/ 40 w 40"/>
                  <a:gd name="T1" fmla="*/ 0 h 256"/>
                  <a:gd name="T2" fmla="*/ 0 w 40"/>
                  <a:gd name="T3" fmla="*/ 256 h 256"/>
                </a:gdLst>
                <a:ahLst/>
                <a:cxnLst>
                  <a:cxn ang="0">
                    <a:pos x="T0" y="T1"/>
                  </a:cxn>
                  <a:cxn ang="0">
                    <a:pos x="T2" y="T3"/>
                  </a:cxn>
                </a:cxnLst>
                <a:rect l="0" t="0" r="r" b="b"/>
                <a:pathLst>
                  <a:path w="40" h="256">
                    <a:moveTo>
                      <a:pt x="40" y="0"/>
                    </a:moveTo>
                    <a:lnTo>
                      <a:pt x="0" y="256"/>
                    </a:lnTo>
                  </a:path>
                </a:pathLst>
              </a:custGeom>
              <a:noFill/>
              <a:ln w="38100" cmpd="sng">
                <a:solidFill>
                  <a:srgbClr val="FFFF66"/>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sz="2700">
                  <a:solidFill>
                    <a:prstClr val="black"/>
                  </a:solidFill>
                </a:endParaRPr>
              </a:p>
            </p:txBody>
          </p:sp>
          <p:grpSp>
            <p:nvGrpSpPr>
              <p:cNvPr id="686098" name="Group 18"/>
              <p:cNvGrpSpPr>
                <a:grpSpLocks/>
              </p:cNvGrpSpPr>
              <p:nvPr/>
            </p:nvGrpSpPr>
            <p:grpSpPr bwMode="auto">
              <a:xfrm>
                <a:off x="1440" y="1152"/>
                <a:ext cx="2940" cy="1272"/>
                <a:chOff x="1440" y="1152"/>
                <a:chExt cx="2940" cy="1272"/>
              </a:xfrm>
            </p:grpSpPr>
            <p:sp>
              <p:nvSpPr>
                <p:cNvPr id="686099" name="Freeform 19"/>
                <p:cNvSpPr>
                  <a:spLocks/>
                </p:cNvSpPr>
                <p:nvPr/>
              </p:nvSpPr>
              <p:spPr bwMode="auto">
                <a:xfrm>
                  <a:off x="3032" y="2112"/>
                  <a:ext cx="1100" cy="88"/>
                </a:xfrm>
                <a:custGeom>
                  <a:avLst/>
                  <a:gdLst>
                    <a:gd name="T0" fmla="*/ 0 w 1100"/>
                    <a:gd name="T1" fmla="*/ 68 h 88"/>
                    <a:gd name="T2" fmla="*/ 340 w 1100"/>
                    <a:gd name="T3" fmla="*/ 68 h 88"/>
                    <a:gd name="T4" fmla="*/ 664 w 1100"/>
                    <a:gd name="T5" fmla="*/ 0 h 88"/>
                    <a:gd name="T6" fmla="*/ 988 w 1100"/>
                    <a:gd name="T7" fmla="*/ 88 h 88"/>
                    <a:gd name="T8" fmla="*/ 1100 w 1100"/>
                    <a:gd name="T9" fmla="*/ 84 h 88"/>
                  </a:gdLst>
                  <a:ahLst/>
                  <a:cxnLst>
                    <a:cxn ang="0">
                      <a:pos x="T0" y="T1"/>
                    </a:cxn>
                    <a:cxn ang="0">
                      <a:pos x="T2" y="T3"/>
                    </a:cxn>
                    <a:cxn ang="0">
                      <a:pos x="T4" y="T5"/>
                    </a:cxn>
                    <a:cxn ang="0">
                      <a:pos x="T6" y="T7"/>
                    </a:cxn>
                    <a:cxn ang="0">
                      <a:pos x="T8" y="T9"/>
                    </a:cxn>
                  </a:cxnLst>
                  <a:rect l="0" t="0" r="r" b="b"/>
                  <a:pathLst>
                    <a:path w="1100" h="88">
                      <a:moveTo>
                        <a:pt x="0" y="68"/>
                      </a:moveTo>
                      <a:lnTo>
                        <a:pt x="340" y="68"/>
                      </a:lnTo>
                      <a:lnTo>
                        <a:pt x="664" y="0"/>
                      </a:lnTo>
                      <a:lnTo>
                        <a:pt x="988" y="88"/>
                      </a:lnTo>
                      <a:lnTo>
                        <a:pt x="1100" y="84"/>
                      </a:lnTo>
                    </a:path>
                  </a:pathLst>
                </a:custGeom>
                <a:noFill/>
                <a:ln w="38100" cmpd="sng">
                  <a:solidFill>
                    <a:srgbClr val="FFFF6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sz="2700">
                    <a:solidFill>
                      <a:prstClr val="black"/>
                    </a:solidFill>
                  </a:endParaRPr>
                </a:p>
              </p:txBody>
            </p:sp>
            <p:sp>
              <p:nvSpPr>
                <p:cNvPr id="686100" name="Freeform 20"/>
                <p:cNvSpPr>
                  <a:spLocks/>
                </p:cNvSpPr>
                <p:nvPr/>
              </p:nvSpPr>
              <p:spPr bwMode="auto">
                <a:xfrm>
                  <a:off x="1508" y="1736"/>
                  <a:ext cx="1516" cy="424"/>
                </a:xfrm>
                <a:custGeom>
                  <a:avLst/>
                  <a:gdLst>
                    <a:gd name="T0" fmla="*/ 1516 w 1516"/>
                    <a:gd name="T1" fmla="*/ 424 h 424"/>
                    <a:gd name="T2" fmla="*/ 1188 w 1516"/>
                    <a:gd name="T3" fmla="*/ 0 h 424"/>
                    <a:gd name="T4" fmla="*/ 940 w 1516"/>
                    <a:gd name="T5" fmla="*/ 88 h 424"/>
                    <a:gd name="T6" fmla="*/ 748 w 1516"/>
                    <a:gd name="T7" fmla="*/ 184 h 424"/>
                    <a:gd name="T8" fmla="*/ 536 w 1516"/>
                    <a:gd name="T9" fmla="*/ 304 h 424"/>
                    <a:gd name="T10" fmla="*/ 124 w 1516"/>
                    <a:gd name="T11" fmla="*/ 136 h 424"/>
                    <a:gd name="T12" fmla="*/ 0 w 1516"/>
                    <a:gd name="T13" fmla="*/ 248 h 424"/>
                  </a:gdLst>
                  <a:ahLst/>
                  <a:cxnLst>
                    <a:cxn ang="0">
                      <a:pos x="T0" y="T1"/>
                    </a:cxn>
                    <a:cxn ang="0">
                      <a:pos x="T2" y="T3"/>
                    </a:cxn>
                    <a:cxn ang="0">
                      <a:pos x="T4" y="T5"/>
                    </a:cxn>
                    <a:cxn ang="0">
                      <a:pos x="T6" y="T7"/>
                    </a:cxn>
                    <a:cxn ang="0">
                      <a:pos x="T8" y="T9"/>
                    </a:cxn>
                    <a:cxn ang="0">
                      <a:pos x="T10" y="T11"/>
                    </a:cxn>
                    <a:cxn ang="0">
                      <a:pos x="T12" y="T13"/>
                    </a:cxn>
                  </a:cxnLst>
                  <a:rect l="0" t="0" r="r" b="b"/>
                  <a:pathLst>
                    <a:path w="1516" h="424">
                      <a:moveTo>
                        <a:pt x="1516" y="424"/>
                      </a:moveTo>
                      <a:lnTo>
                        <a:pt x="1188" y="0"/>
                      </a:lnTo>
                      <a:lnTo>
                        <a:pt x="940" y="88"/>
                      </a:lnTo>
                      <a:lnTo>
                        <a:pt x="748" y="184"/>
                      </a:lnTo>
                      <a:lnTo>
                        <a:pt x="536" y="304"/>
                      </a:lnTo>
                      <a:lnTo>
                        <a:pt x="124" y="136"/>
                      </a:lnTo>
                      <a:lnTo>
                        <a:pt x="0" y="248"/>
                      </a:lnTo>
                    </a:path>
                  </a:pathLst>
                </a:custGeom>
                <a:noFill/>
                <a:ln w="38100" cmpd="sng">
                  <a:solidFill>
                    <a:srgbClr val="FFFF6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sz="2700">
                    <a:solidFill>
                      <a:prstClr val="black"/>
                    </a:solidFill>
                  </a:endParaRPr>
                </a:p>
              </p:txBody>
            </p:sp>
            <p:sp>
              <p:nvSpPr>
                <p:cNvPr id="686101" name="Line 21"/>
                <p:cNvSpPr>
                  <a:spLocks noChangeShapeType="1"/>
                </p:cNvSpPr>
                <p:nvPr/>
              </p:nvSpPr>
              <p:spPr bwMode="auto">
                <a:xfrm flipH="1" flipV="1">
                  <a:off x="1536" y="1536"/>
                  <a:ext cx="96" cy="336"/>
                </a:xfrm>
                <a:prstGeom prst="line">
                  <a:avLst/>
                </a:prstGeom>
                <a:noFill/>
                <a:ln w="38100">
                  <a:solidFill>
                    <a:srgbClr val="FFFF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sz="2700">
                    <a:solidFill>
                      <a:prstClr val="black"/>
                    </a:solidFill>
                  </a:endParaRPr>
                </a:p>
              </p:txBody>
            </p:sp>
            <p:sp>
              <p:nvSpPr>
                <p:cNvPr id="686102" name="Freeform 22"/>
                <p:cNvSpPr>
                  <a:spLocks/>
                </p:cNvSpPr>
                <p:nvPr/>
              </p:nvSpPr>
              <p:spPr bwMode="auto">
                <a:xfrm>
                  <a:off x="2044" y="2016"/>
                  <a:ext cx="832" cy="408"/>
                </a:xfrm>
                <a:custGeom>
                  <a:avLst/>
                  <a:gdLst>
                    <a:gd name="T0" fmla="*/ 832 w 832"/>
                    <a:gd name="T1" fmla="*/ 408 h 408"/>
                    <a:gd name="T2" fmla="*/ 0 w 832"/>
                    <a:gd name="T3" fmla="*/ 136 h 408"/>
                    <a:gd name="T4" fmla="*/ 4 w 832"/>
                    <a:gd name="T5" fmla="*/ 0 h 408"/>
                  </a:gdLst>
                  <a:ahLst/>
                  <a:cxnLst>
                    <a:cxn ang="0">
                      <a:pos x="T0" y="T1"/>
                    </a:cxn>
                    <a:cxn ang="0">
                      <a:pos x="T2" y="T3"/>
                    </a:cxn>
                    <a:cxn ang="0">
                      <a:pos x="T4" y="T5"/>
                    </a:cxn>
                  </a:cxnLst>
                  <a:rect l="0" t="0" r="r" b="b"/>
                  <a:pathLst>
                    <a:path w="832" h="408">
                      <a:moveTo>
                        <a:pt x="832" y="408"/>
                      </a:moveTo>
                      <a:lnTo>
                        <a:pt x="0" y="136"/>
                      </a:lnTo>
                      <a:lnTo>
                        <a:pt x="4" y="0"/>
                      </a:lnTo>
                    </a:path>
                  </a:pathLst>
                </a:custGeom>
                <a:noFill/>
                <a:ln w="38100" cmpd="sng">
                  <a:solidFill>
                    <a:srgbClr val="FFFF6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sz="2700">
                    <a:solidFill>
                      <a:prstClr val="black"/>
                    </a:solidFill>
                  </a:endParaRPr>
                </a:p>
              </p:txBody>
            </p:sp>
            <p:sp>
              <p:nvSpPr>
                <p:cNvPr id="686103" name="Freeform 23"/>
                <p:cNvSpPr>
                  <a:spLocks/>
                </p:cNvSpPr>
                <p:nvPr/>
              </p:nvSpPr>
              <p:spPr bwMode="auto">
                <a:xfrm>
                  <a:off x="2844" y="1576"/>
                  <a:ext cx="1536" cy="428"/>
                </a:xfrm>
                <a:custGeom>
                  <a:avLst/>
                  <a:gdLst>
                    <a:gd name="T0" fmla="*/ 0 w 1536"/>
                    <a:gd name="T1" fmla="*/ 360 h 428"/>
                    <a:gd name="T2" fmla="*/ 132 w 1536"/>
                    <a:gd name="T3" fmla="*/ 344 h 428"/>
                    <a:gd name="T4" fmla="*/ 392 w 1536"/>
                    <a:gd name="T5" fmla="*/ 304 h 428"/>
                    <a:gd name="T6" fmla="*/ 584 w 1536"/>
                    <a:gd name="T7" fmla="*/ 0 h 428"/>
                    <a:gd name="T8" fmla="*/ 1176 w 1536"/>
                    <a:gd name="T9" fmla="*/ 52 h 428"/>
                    <a:gd name="T10" fmla="*/ 1380 w 1536"/>
                    <a:gd name="T11" fmla="*/ 296 h 428"/>
                    <a:gd name="T12" fmla="*/ 1536 w 1536"/>
                    <a:gd name="T13" fmla="*/ 428 h 428"/>
                  </a:gdLst>
                  <a:ahLst/>
                  <a:cxnLst>
                    <a:cxn ang="0">
                      <a:pos x="T0" y="T1"/>
                    </a:cxn>
                    <a:cxn ang="0">
                      <a:pos x="T2" y="T3"/>
                    </a:cxn>
                    <a:cxn ang="0">
                      <a:pos x="T4" y="T5"/>
                    </a:cxn>
                    <a:cxn ang="0">
                      <a:pos x="T6" y="T7"/>
                    </a:cxn>
                    <a:cxn ang="0">
                      <a:pos x="T8" y="T9"/>
                    </a:cxn>
                    <a:cxn ang="0">
                      <a:pos x="T10" y="T11"/>
                    </a:cxn>
                    <a:cxn ang="0">
                      <a:pos x="T12" y="T13"/>
                    </a:cxn>
                  </a:cxnLst>
                  <a:rect l="0" t="0" r="r" b="b"/>
                  <a:pathLst>
                    <a:path w="1536" h="428">
                      <a:moveTo>
                        <a:pt x="0" y="360"/>
                      </a:moveTo>
                      <a:lnTo>
                        <a:pt x="132" y="344"/>
                      </a:lnTo>
                      <a:lnTo>
                        <a:pt x="392" y="304"/>
                      </a:lnTo>
                      <a:lnTo>
                        <a:pt x="584" y="0"/>
                      </a:lnTo>
                      <a:lnTo>
                        <a:pt x="1176" y="52"/>
                      </a:lnTo>
                      <a:lnTo>
                        <a:pt x="1380" y="296"/>
                      </a:lnTo>
                      <a:lnTo>
                        <a:pt x="1536" y="428"/>
                      </a:lnTo>
                    </a:path>
                  </a:pathLst>
                </a:custGeom>
                <a:noFill/>
                <a:ln w="38100" cmpd="sng">
                  <a:solidFill>
                    <a:srgbClr val="FFFF6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sz="2700">
                    <a:solidFill>
                      <a:prstClr val="black"/>
                    </a:solidFill>
                  </a:endParaRPr>
                </a:p>
              </p:txBody>
            </p:sp>
            <p:sp>
              <p:nvSpPr>
                <p:cNvPr id="686104" name="Freeform 24"/>
                <p:cNvSpPr>
                  <a:spLocks/>
                </p:cNvSpPr>
                <p:nvPr/>
              </p:nvSpPr>
              <p:spPr bwMode="auto">
                <a:xfrm>
                  <a:off x="1440" y="1152"/>
                  <a:ext cx="1056" cy="672"/>
                </a:xfrm>
                <a:custGeom>
                  <a:avLst/>
                  <a:gdLst>
                    <a:gd name="T0" fmla="*/ 1056 w 1056"/>
                    <a:gd name="T1" fmla="*/ 672 h 672"/>
                    <a:gd name="T2" fmla="*/ 960 w 1056"/>
                    <a:gd name="T3" fmla="*/ 576 h 672"/>
                    <a:gd name="T4" fmla="*/ 816 w 1056"/>
                    <a:gd name="T5" fmla="*/ 528 h 672"/>
                    <a:gd name="T6" fmla="*/ 916 w 1056"/>
                    <a:gd name="T7" fmla="*/ 116 h 672"/>
                    <a:gd name="T8" fmla="*/ 336 w 1056"/>
                    <a:gd name="T9" fmla="*/ 0 h 672"/>
                    <a:gd name="T10" fmla="*/ 0 w 1056"/>
                    <a:gd name="T11" fmla="*/ 144 h 672"/>
                  </a:gdLst>
                  <a:ahLst/>
                  <a:cxnLst>
                    <a:cxn ang="0">
                      <a:pos x="T0" y="T1"/>
                    </a:cxn>
                    <a:cxn ang="0">
                      <a:pos x="T2" y="T3"/>
                    </a:cxn>
                    <a:cxn ang="0">
                      <a:pos x="T4" y="T5"/>
                    </a:cxn>
                    <a:cxn ang="0">
                      <a:pos x="T6" y="T7"/>
                    </a:cxn>
                    <a:cxn ang="0">
                      <a:pos x="T8" y="T9"/>
                    </a:cxn>
                    <a:cxn ang="0">
                      <a:pos x="T10" y="T11"/>
                    </a:cxn>
                  </a:cxnLst>
                  <a:rect l="0" t="0" r="r" b="b"/>
                  <a:pathLst>
                    <a:path w="1056" h="672">
                      <a:moveTo>
                        <a:pt x="1056" y="672"/>
                      </a:moveTo>
                      <a:lnTo>
                        <a:pt x="960" y="576"/>
                      </a:lnTo>
                      <a:lnTo>
                        <a:pt x="816" y="528"/>
                      </a:lnTo>
                      <a:lnTo>
                        <a:pt x="916" y="116"/>
                      </a:lnTo>
                      <a:lnTo>
                        <a:pt x="336" y="0"/>
                      </a:lnTo>
                      <a:lnTo>
                        <a:pt x="0" y="144"/>
                      </a:lnTo>
                    </a:path>
                  </a:pathLst>
                </a:custGeom>
                <a:noFill/>
                <a:ln w="38100" cmpd="sng">
                  <a:solidFill>
                    <a:srgbClr val="FFFF6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sz="2700">
                    <a:solidFill>
                      <a:prstClr val="black"/>
                    </a:solidFill>
                  </a:endParaRPr>
                </a:p>
              </p:txBody>
            </p:sp>
            <p:sp>
              <p:nvSpPr>
                <p:cNvPr id="686105" name="Freeform 25"/>
                <p:cNvSpPr>
                  <a:spLocks/>
                </p:cNvSpPr>
                <p:nvPr/>
              </p:nvSpPr>
              <p:spPr bwMode="auto">
                <a:xfrm>
                  <a:off x="2352" y="1272"/>
                  <a:ext cx="1104" cy="312"/>
                </a:xfrm>
                <a:custGeom>
                  <a:avLst/>
                  <a:gdLst>
                    <a:gd name="T0" fmla="*/ 0 w 1104"/>
                    <a:gd name="T1" fmla="*/ 0 h 312"/>
                    <a:gd name="T2" fmla="*/ 672 w 1104"/>
                    <a:gd name="T3" fmla="*/ 72 h 312"/>
                    <a:gd name="T4" fmla="*/ 1104 w 1104"/>
                    <a:gd name="T5" fmla="*/ 312 h 312"/>
                  </a:gdLst>
                  <a:ahLst/>
                  <a:cxnLst>
                    <a:cxn ang="0">
                      <a:pos x="T0" y="T1"/>
                    </a:cxn>
                    <a:cxn ang="0">
                      <a:pos x="T2" y="T3"/>
                    </a:cxn>
                    <a:cxn ang="0">
                      <a:pos x="T4" y="T5"/>
                    </a:cxn>
                  </a:cxnLst>
                  <a:rect l="0" t="0" r="r" b="b"/>
                  <a:pathLst>
                    <a:path w="1104" h="312">
                      <a:moveTo>
                        <a:pt x="0" y="0"/>
                      </a:moveTo>
                      <a:lnTo>
                        <a:pt x="672" y="72"/>
                      </a:lnTo>
                      <a:lnTo>
                        <a:pt x="1104" y="312"/>
                      </a:lnTo>
                    </a:path>
                  </a:pathLst>
                </a:custGeom>
                <a:noFill/>
                <a:ln w="38100" cmpd="sng">
                  <a:solidFill>
                    <a:srgbClr val="FFFF6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sz="2700">
                    <a:solidFill>
                      <a:prstClr val="black"/>
                    </a:solidFill>
                  </a:endParaRPr>
                </a:p>
              </p:txBody>
            </p:sp>
            <p:sp>
              <p:nvSpPr>
                <p:cNvPr id="686106" name="Freeform 26"/>
                <p:cNvSpPr>
                  <a:spLocks/>
                </p:cNvSpPr>
                <p:nvPr/>
              </p:nvSpPr>
              <p:spPr bwMode="auto">
                <a:xfrm>
                  <a:off x="3024" y="2160"/>
                  <a:ext cx="360" cy="224"/>
                </a:xfrm>
                <a:custGeom>
                  <a:avLst/>
                  <a:gdLst>
                    <a:gd name="T0" fmla="*/ 0 w 360"/>
                    <a:gd name="T1" fmla="*/ 0 h 224"/>
                    <a:gd name="T2" fmla="*/ 96 w 360"/>
                    <a:gd name="T3" fmla="*/ 200 h 224"/>
                    <a:gd name="T4" fmla="*/ 216 w 360"/>
                    <a:gd name="T5" fmla="*/ 224 h 224"/>
                    <a:gd name="T6" fmla="*/ 360 w 360"/>
                    <a:gd name="T7" fmla="*/ 20 h 224"/>
                  </a:gdLst>
                  <a:ahLst/>
                  <a:cxnLst>
                    <a:cxn ang="0">
                      <a:pos x="T0" y="T1"/>
                    </a:cxn>
                    <a:cxn ang="0">
                      <a:pos x="T2" y="T3"/>
                    </a:cxn>
                    <a:cxn ang="0">
                      <a:pos x="T4" y="T5"/>
                    </a:cxn>
                    <a:cxn ang="0">
                      <a:pos x="T6" y="T7"/>
                    </a:cxn>
                  </a:cxnLst>
                  <a:rect l="0" t="0" r="r" b="b"/>
                  <a:pathLst>
                    <a:path w="360" h="224">
                      <a:moveTo>
                        <a:pt x="0" y="0"/>
                      </a:moveTo>
                      <a:lnTo>
                        <a:pt x="96" y="200"/>
                      </a:lnTo>
                      <a:lnTo>
                        <a:pt x="216" y="224"/>
                      </a:lnTo>
                      <a:lnTo>
                        <a:pt x="360" y="20"/>
                      </a:lnTo>
                    </a:path>
                  </a:pathLst>
                </a:custGeom>
                <a:noFill/>
                <a:ln w="38100" cmpd="sng">
                  <a:solidFill>
                    <a:srgbClr val="FFFF6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sz="2700">
                    <a:solidFill>
                      <a:prstClr val="black"/>
                    </a:solidFill>
                  </a:endParaRPr>
                </a:p>
              </p:txBody>
            </p:sp>
            <p:sp>
              <p:nvSpPr>
                <p:cNvPr id="686107" name="Freeform 27"/>
                <p:cNvSpPr>
                  <a:spLocks/>
                </p:cNvSpPr>
                <p:nvPr/>
              </p:nvSpPr>
              <p:spPr bwMode="auto">
                <a:xfrm>
                  <a:off x="2960" y="2356"/>
                  <a:ext cx="164" cy="1"/>
                </a:xfrm>
                <a:custGeom>
                  <a:avLst/>
                  <a:gdLst>
                    <a:gd name="T0" fmla="*/ 164 w 164"/>
                    <a:gd name="T1" fmla="*/ 0 h 1"/>
                    <a:gd name="T2" fmla="*/ 0 w 164"/>
                    <a:gd name="T3" fmla="*/ 0 h 1"/>
                  </a:gdLst>
                  <a:ahLst/>
                  <a:cxnLst>
                    <a:cxn ang="0">
                      <a:pos x="T0" y="T1"/>
                    </a:cxn>
                    <a:cxn ang="0">
                      <a:pos x="T2" y="T3"/>
                    </a:cxn>
                  </a:cxnLst>
                  <a:rect l="0" t="0" r="r" b="b"/>
                  <a:pathLst>
                    <a:path w="164" h="1">
                      <a:moveTo>
                        <a:pt x="164" y="0"/>
                      </a:moveTo>
                      <a:lnTo>
                        <a:pt x="0" y="0"/>
                      </a:lnTo>
                    </a:path>
                  </a:pathLst>
                </a:custGeom>
                <a:noFill/>
                <a:ln w="38100" cmpd="sng">
                  <a:solidFill>
                    <a:srgbClr val="FFFF66"/>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sz="2700">
                    <a:solidFill>
                      <a:prstClr val="black"/>
                    </a:solidFill>
                  </a:endParaRPr>
                </a:p>
              </p:txBody>
            </p:sp>
            <p:sp>
              <p:nvSpPr>
                <p:cNvPr id="686108" name="Freeform 28"/>
                <p:cNvSpPr>
                  <a:spLocks/>
                </p:cNvSpPr>
                <p:nvPr/>
              </p:nvSpPr>
              <p:spPr bwMode="auto">
                <a:xfrm>
                  <a:off x="3164" y="1896"/>
                  <a:ext cx="24" cy="480"/>
                </a:xfrm>
                <a:custGeom>
                  <a:avLst/>
                  <a:gdLst>
                    <a:gd name="T0" fmla="*/ 24 w 24"/>
                    <a:gd name="T1" fmla="*/ 480 h 480"/>
                    <a:gd name="T2" fmla="*/ 0 w 24"/>
                    <a:gd name="T3" fmla="*/ 0 h 480"/>
                  </a:gdLst>
                  <a:ahLst/>
                  <a:cxnLst>
                    <a:cxn ang="0">
                      <a:pos x="T0" y="T1"/>
                    </a:cxn>
                    <a:cxn ang="0">
                      <a:pos x="T2" y="T3"/>
                    </a:cxn>
                  </a:cxnLst>
                  <a:rect l="0" t="0" r="r" b="b"/>
                  <a:pathLst>
                    <a:path w="24" h="480">
                      <a:moveTo>
                        <a:pt x="24" y="480"/>
                      </a:moveTo>
                      <a:lnTo>
                        <a:pt x="0" y="0"/>
                      </a:lnTo>
                    </a:path>
                  </a:pathLst>
                </a:custGeom>
                <a:noFill/>
                <a:ln w="38100" cmpd="sng">
                  <a:solidFill>
                    <a:srgbClr val="FFFF66"/>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sz="2700">
                    <a:solidFill>
                      <a:prstClr val="black"/>
                    </a:solidFill>
                  </a:endParaRPr>
                </a:p>
              </p:txBody>
            </p:sp>
            <p:sp>
              <p:nvSpPr>
                <p:cNvPr id="686109" name="Freeform 29"/>
                <p:cNvSpPr>
                  <a:spLocks/>
                </p:cNvSpPr>
                <p:nvPr/>
              </p:nvSpPr>
              <p:spPr bwMode="auto">
                <a:xfrm>
                  <a:off x="2700" y="1580"/>
                  <a:ext cx="740" cy="196"/>
                </a:xfrm>
                <a:custGeom>
                  <a:avLst/>
                  <a:gdLst>
                    <a:gd name="T0" fmla="*/ 0 w 740"/>
                    <a:gd name="T1" fmla="*/ 164 h 196"/>
                    <a:gd name="T2" fmla="*/ 276 w 740"/>
                    <a:gd name="T3" fmla="*/ 196 h 196"/>
                    <a:gd name="T4" fmla="*/ 740 w 740"/>
                    <a:gd name="T5" fmla="*/ 0 h 196"/>
                  </a:gdLst>
                  <a:ahLst/>
                  <a:cxnLst>
                    <a:cxn ang="0">
                      <a:pos x="T0" y="T1"/>
                    </a:cxn>
                    <a:cxn ang="0">
                      <a:pos x="T2" y="T3"/>
                    </a:cxn>
                    <a:cxn ang="0">
                      <a:pos x="T4" y="T5"/>
                    </a:cxn>
                  </a:cxnLst>
                  <a:rect l="0" t="0" r="r" b="b"/>
                  <a:pathLst>
                    <a:path w="740" h="196">
                      <a:moveTo>
                        <a:pt x="0" y="164"/>
                      </a:moveTo>
                      <a:lnTo>
                        <a:pt x="276" y="196"/>
                      </a:lnTo>
                      <a:lnTo>
                        <a:pt x="740" y="0"/>
                      </a:lnTo>
                    </a:path>
                  </a:pathLst>
                </a:custGeom>
                <a:noFill/>
                <a:ln w="38100" cmpd="sng">
                  <a:solidFill>
                    <a:srgbClr val="FFFF6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sz="2700">
                    <a:solidFill>
                      <a:prstClr val="black"/>
                    </a:solidFill>
                  </a:endParaRPr>
                </a:p>
              </p:txBody>
            </p:sp>
          </p:grpSp>
        </p:grpSp>
      </p:grpSp>
      <p:sp>
        <p:nvSpPr>
          <p:cNvPr id="686110" name="Text Box 30"/>
          <p:cNvSpPr txBox="1">
            <a:spLocks noChangeArrowheads="1"/>
          </p:cNvSpPr>
          <p:nvPr/>
        </p:nvSpPr>
        <p:spPr bwMode="auto">
          <a:xfrm>
            <a:off x="12663488" y="7248525"/>
            <a:ext cx="189987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pPr>
            <a:r>
              <a:rPr lang="en-US" altLang="es-ES">
                <a:solidFill>
                  <a:srgbClr val="EEECE1"/>
                </a:solidFill>
                <a:latin typeface="Tahoma" panose="020B0604030504040204" pitchFamily="34" charset="0"/>
                <a:cs typeface="Arial" panose="020B0604020202020204" pitchFamily="34" charset="0"/>
              </a:rPr>
              <a:t>Océano Atlántico</a:t>
            </a:r>
            <a:endParaRPr lang="es-ES" altLang="es-ES">
              <a:solidFill>
                <a:srgbClr val="EEECE1"/>
              </a:solidFill>
              <a:latin typeface="Tahoma" panose="020B0604030504040204" pitchFamily="34" charset="0"/>
              <a:cs typeface="Arial" panose="020B0604020202020204" pitchFamily="34" charset="0"/>
            </a:endParaRPr>
          </a:p>
        </p:txBody>
      </p:sp>
      <p:sp>
        <p:nvSpPr>
          <p:cNvPr id="686111" name="Text Box 31"/>
          <p:cNvSpPr txBox="1">
            <a:spLocks noChangeArrowheads="1"/>
          </p:cNvSpPr>
          <p:nvPr/>
        </p:nvSpPr>
        <p:spPr bwMode="auto">
          <a:xfrm>
            <a:off x="8115301" y="3905251"/>
            <a:ext cx="115127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pPr>
            <a:r>
              <a:rPr lang="en-US" altLang="es-ES" sz="1200">
                <a:solidFill>
                  <a:prstClr val="black"/>
                </a:solidFill>
                <a:latin typeface="Arial Narrow" panose="020B0606020202030204" pitchFamily="34" charset="0"/>
                <a:cs typeface="Arial" panose="020B0604020202020204" pitchFamily="34" charset="0"/>
              </a:rPr>
              <a:t>Mcal. Estigarribia</a:t>
            </a:r>
            <a:endParaRPr lang="es-ES" altLang="es-ES" sz="1200">
              <a:solidFill>
                <a:prstClr val="black"/>
              </a:solidFill>
              <a:latin typeface="Arial Narrow" panose="020B0606020202030204" pitchFamily="34" charset="0"/>
              <a:cs typeface="Arial" panose="020B0604020202020204" pitchFamily="34" charset="0"/>
            </a:endParaRPr>
          </a:p>
        </p:txBody>
      </p:sp>
      <p:sp>
        <p:nvSpPr>
          <p:cNvPr id="686112" name="Text Box 32"/>
          <p:cNvSpPr txBox="1">
            <a:spLocks noChangeArrowheads="1"/>
          </p:cNvSpPr>
          <p:nvPr/>
        </p:nvSpPr>
        <p:spPr bwMode="auto">
          <a:xfrm>
            <a:off x="6858001" y="6057900"/>
            <a:ext cx="1023037"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pPr>
            <a:r>
              <a:rPr lang="en-US" altLang="es-ES" sz="1350">
                <a:solidFill>
                  <a:prstClr val="black"/>
                </a:solidFill>
                <a:cs typeface="Arial" panose="020B0604020202020204" pitchFamily="34" charset="0"/>
              </a:rPr>
              <a:t>ARGENTINA</a:t>
            </a:r>
            <a:endParaRPr lang="es-ES" altLang="es-ES" sz="1350">
              <a:solidFill>
                <a:prstClr val="black"/>
              </a:solidFill>
              <a:cs typeface="Arial" panose="020B0604020202020204" pitchFamily="34" charset="0"/>
            </a:endParaRPr>
          </a:p>
        </p:txBody>
      </p:sp>
      <p:sp>
        <p:nvSpPr>
          <p:cNvPr id="686113" name="Text Box 33"/>
          <p:cNvSpPr txBox="1">
            <a:spLocks noChangeArrowheads="1"/>
          </p:cNvSpPr>
          <p:nvPr/>
        </p:nvSpPr>
        <p:spPr bwMode="auto">
          <a:xfrm>
            <a:off x="10858501" y="3543300"/>
            <a:ext cx="668773"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pPr>
            <a:r>
              <a:rPr lang="en-US" altLang="es-ES" sz="1350">
                <a:solidFill>
                  <a:prstClr val="black"/>
                </a:solidFill>
                <a:cs typeface="Arial" panose="020B0604020202020204" pitchFamily="34" charset="0"/>
              </a:rPr>
              <a:t>BRASIL</a:t>
            </a:r>
            <a:endParaRPr lang="es-ES" altLang="es-ES" sz="1350">
              <a:solidFill>
                <a:prstClr val="black"/>
              </a:solidFill>
              <a:cs typeface="Arial" panose="020B0604020202020204" pitchFamily="34" charset="0"/>
            </a:endParaRPr>
          </a:p>
        </p:txBody>
      </p:sp>
      <p:sp>
        <p:nvSpPr>
          <p:cNvPr id="686114" name="Text Box 34"/>
          <p:cNvSpPr txBox="1">
            <a:spLocks noChangeArrowheads="1"/>
          </p:cNvSpPr>
          <p:nvPr/>
        </p:nvSpPr>
        <p:spPr bwMode="auto">
          <a:xfrm>
            <a:off x="9372601" y="7200900"/>
            <a:ext cx="887935"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pPr>
            <a:r>
              <a:rPr lang="en-US" altLang="es-ES" sz="1350">
                <a:solidFill>
                  <a:prstClr val="black"/>
                </a:solidFill>
                <a:cs typeface="Arial" panose="020B0604020202020204" pitchFamily="34" charset="0"/>
              </a:rPr>
              <a:t>URUGUAY</a:t>
            </a:r>
            <a:endParaRPr lang="es-ES" altLang="es-ES" sz="1350">
              <a:solidFill>
                <a:prstClr val="black"/>
              </a:solidFill>
              <a:cs typeface="Arial" panose="020B0604020202020204" pitchFamily="34" charset="0"/>
            </a:endParaRPr>
          </a:p>
        </p:txBody>
      </p:sp>
      <p:sp>
        <p:nvSpPr>
          <p:cNvPr id="686115" name="Text Box 35"/>
          <p:cNvSpPr txBox="1">
            <a:spLocks noChangeArrowheads="1"/>
          </p:cNvSpPr>
          <p:nvPr/>
        </p:nvSpPr>
        <p:spPr bwMode="auto">
          <a:xfrm>
            <a:off x="5610226" y="5715000"/>
            <a:ext cx="585417"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pPr>
            <a:r>
              <a:rPr lang="en-US" altLang="es-ES" sz="1350">
                <a:solidFill>
                  <a:prstClr val="black"/>
                </a:solidFill>
                <a:cs typeface="Arial" panose="020B0604020202020204" pitchFamily="34" charset="0"/>
              </a:rPr>
              <a:t>CHILE</a:t>
            </a:r>
            <a:endParaRPr lang="es-ES" altLang="es-ES" sz="1350">
              <a:solidFill>
                <a:prstClr val="black"/>
              </a:solidFill>
              <a:cs typeface="Arial" panose="020B0604020202020204" pitchFamily="34" charset="0"/>
            </a:endParaRPr>
          </a:p>
        </p:txBody>
      </p:sp>
      <p:sp>
        <p:nvSpPr>
          <p:cNvPr id="686116" name="Text Box 36"/>
          <p:cNvSpPr txBox="1">
            <a:spLocks noChangeArrowheads="1"/>
          </p:cNvSpPr>
          <p:nvPr/>
        </p:nvSpPr>
        <p:spPr bwMode="auto">
          <a:xfrm>
            <a:off x="4457700" y="1485900"/>
            <a:ext cx="564578"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pPr>
            <a:r>
              <a:rPr lang="en-US" altLang="es-ES" sz="1350">
                <a:solidFill>
                  <a:prstClr val="black"/>
                </a:solidFill>
                <a:cs typeface="Arial" panose="020B0604020202020204" pitchFamily="34" charset="0"/>
              </a:rPr>
              <a:t>PERU</a:t>
            </a:r>
            <a:endParaRPr lang="es-ES" altLang="es-ES" sz="1350">
              <a:solidFill>
                <a:prstClr val="black"/>
              </a:solidFill>
              <a:cs typeface="Arial" panose="020B0604020202020204" pitchFamily="34" charset="0"/>
            </a:endParaRPr>
          </a:p>
        </p:txBody>
      </p:sp>
      <p:sp>
        <p:nvSpPr>
          <p:cNvPr id="686117" name="Text Box 37"/>
          <p:cNvSpPr txBox="1">
            <a:spLocks noGrp="1" noChangeArrowheads="1"/>
          </p:cNvSpPr>
          <p:nvPr>
            <p:ph type="title"/>
          </p:nvPr>
        </p:nvSpPr>
        <p:spPr>
          <a:xfrm>
            <a:off x="6877050" y="2183607"/>
            <a:ext cx="1162050" cy="4572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en-US" altLang="es-ES" sz="1200" b="1"/>
              <a:t>BOLIVIA</a:t>
            </a:r>
            <a:endParaRPr lang="es-ES" altLang="es-ES" sz="1200" b="1"/>
          </a:p>
        </p:txBody>
      </p:sp>
      <p:grpSp>
        <p:nvGrpSpPr>
          <p:cNvPr id="686118" name="Group 38"/>
          <p:cNvGrpSpPr>
            <a:grpSpLocks/>
          </p:cNvGrpSpPr>
          <p:nvPr/>
        </p:nvGrpSpPr>
        <p:grpSpPr bwMode="auto">
          <a:xfrm>
            <a:off x="12130088" y="2414588"/>
            <a:ext cx="228600" cy="228600"/>
            <a:chOff x="816" y="2448"/>
            <a:chExt cx="192" cy="192"/>
          </a:xfrm>
        </p:grpSpPr>
        <p:sp>
          <p:nvSpPr>
            <p:cNvPr id="686119" name="Oval 39"/>
            <p:cNvSpPr>
              <a:spLocks noChangeArrowheads="1"/>
            </p:cNvSpPr>
            <p:nvPr/>
          </p:nvSpPr>
          <p:spPr bwMode="auto">
            <a:xfrm>
              <a:off x="816" y="2448"/>
              <a:ext cx="192" cy="192"/>
            </a:xfrm>
            <a:prstGeom prst="ellipse">
              <a:avLst/>
            </a:prstGeom>
            <a:solidFill>
              <a:srgbClr val="FF3300"/>
            </a:solidFill>
            <a:ln w="9525">
              <a:solidFill>
                <a:srgbClr val="FFFF6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sz="2700">
                <a:solidFill>
                  <a:prstClr val="black"/>
                </a:solidFill>
              </a:endParaRPr>
            </a:p>
          </p:txBody>
        </p:sp>
        <p:sp>
          <p:nvSpPr>
            <p:cNvPr id="686120" name="Oval 40"/>
            <p:cNvSpPr>
              <a:spLocks noChangeArrowheads="1"/>
            </p:cNvSpPr>
            <p:nvPr/>
          </p:nvSpPr>
          <p:spPr bwMode="auto">
            <a:xfrm>
              <a:off x="864" y="2496"/>
              <a:ext cx="96" cy="96"/>
            </a:xfrm>
            <a:prstGeom prst="ellipse">
              <a:avLst/>
            </a:prstGeom>
            <a:solidFill>
              <a:srgbClr val="FFFF66"/>
            </a:solidFill>
            <a:ln w="9525">
              <a:solidFill>
                <a:srgbClr val="FFFF6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sz="2700">
                <a:solidFill>
                  <a:prstClr val="black"/>
                </a:solidFill>
              </a:endParaRPr>
            </a:p>
          </p:txBody>
        </p:sp>
      </p:grpSp>
      <p:grpSp>
        <p:nvGrpSpPr>
          <p:cNvPr id="686121" name="Group 41"/>
          <p:cNvGrpSpPr>
            <a:grpSpLocks/>
          </p:cNvGrpSpPr>
          <p:nvPr/>
        </p:nvGrpSpPr>
        <p:grpSpPr bwMode="auto">
          <a:xfrm>
            <a:off x="9829800" y="7829550"/>
            <a:ext cx="228600" cy="228600"/>
            <a:chOff x="816" y="2448"/>
            <a:chExt cx="192" cy="192"/>
          </a:xfrm>
        </p:grpSpPr>
        <p:sp>
          <p:nvSpPr>
            <p:cNvPr id="686122" name="Oval 42"/>
            <p:cNvSpPr>
              <a:spLocks noChangeArrowheads="1"/>
            </p:cNvSpPr>
            <p:nvPr/>
          </p:nvSpPr>
          <p:spPr bwMode="auto">
            <a:xfrm>
              <a:off x="816" y="2448"/>
              <a:ext cx="192" cy="192"/>
            </a:xfrm>
            <a:prstGeom prst="ellipse">
              <a:avLst/>
            </a:prstGeom>
            <a:solidFill>
              <a:srgbClr val="FF3300"/>
            </a:solidFill>
            <a:ln w="9525">
              <a:solidFill>
                <a:srgbClr val="FFFF6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sz="2700">
                <a:solidFill>
                  <a:prstClr val="black"/>
                </a:solidFill>
              </a:endParaRPr>
            </a:p>
          </p:txBody>
        </p:sp>
        <p:sp>
          <p:nvSpPr>
            <p:cNvPr id="686123" name="Oval 43"/>
            <p:cNvSpPr>
              <a:spLocks noChangeArrowheads="1"/>
            </p:cNvSpPr>
            <p:nvPr/>
          </p:nvSpPr>
          <p:spPr bwMode="auto">
            <a:xfrm>
              <a:off x="864" y="2496"/>
              <a:ext cx="96" cy="96"/>
            </a:xfrm>
            <a:prstGeom prst="ellipse">
              <a:avLst/>
            </a:prstGeom>
            <a:solidFill>
              <a:srgbClr val="FFFF66"/>
            </a:solidFill>
            <a:ln w="9525">
              <a:solidFill>
                <a:srgbClr val="FFFF6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sz="2700">
                <a:solidFill>
                  <a:prstClr val="black"/>
                </a:solidFill>
              </a:endParaRPr>
            </a:p>
          </p:txBody>
        </p:sp>
      </p:grpSp>
      <p:grpSp>
        <p:nvGrpSpPr>
          <p:cNvPr id="686124" name="Group 44"/>
          <p:cNvGrpSpPr>
            <a:grpSpLocks/>
          </p:cNvGrpSpPr>
          <p:nvPr/>
        </p:nvGrpSpPr>
        <p:grpSpPr bwMode="auto">
          <a:xfrm>
            <a:off x="9144000" y="7815263"/>
            <a:ext cx="228600" cy="228600"/>
            <a:chOff x="816" y="2448"/>
            <a:chExt cx="192" cy="192"/>
          </a:xfrm>
        </p:grpSpPr>
        <p:sp>
          <p:nvSpPr>
            <p:cNvPr id="686125" name="Oval 45"/>
            <p:cNvSpPr>
              <a:spLocks noChangeArrowheads="1"/>
            </p:cNvSpPr>
            <p:nvPr/>
          </p:nvSpPr>
          <p:spPr bwMode="auto">
            <a:xfrm>
              <a:off x="816" y="2448"/>
              <a:ext cx="192" cy="192"/>
            </a:xfrm>
            <a:prstGeom prst="ellipse">
              <a:avLst/>
            </a:prstGeom>
            <a:solidFill>
              <a:srgbClr val="FF3300"/>
            </a:solidFill>
            <a:ln w="9525">
              <a:solidFill>
                <a:srgbClr val="FFFF6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sz="2700">
                <a:solidFill>
                  <a:prstClr val="black"/>
                </a:solidFill>
              </a:endParaRPr>
            </a:p>
          </p:txBody>
        </p:sp>
        <p:sp>
          <p:nvSpPr>
            <p:cNvPr id="686126" name="Oval 46"/>
            <p:cNvSpPr>
              <a:spLocks noChangeArrowheads="1"/>
            </p:cNvSpPr>
            <p:nvPr/>
          </p:nvSpPr>
          <p:spPr bwMode="auto">
            <a:xfrm>
              <a:off x="864" y="2496"/>
              <a:ext cx="96" cy="96"/>
            </a:xfrm>
            <a:prstGeom prst="ellipse">
              <a:avLst/>
            </a:prstGeom>
            <a:solidFill>
              <a:srgbClr val="FFFF66"/>
            </a:solidFill>
            <a:ln w="9525">
              <a:solidFill>
                <a:srgbClr val="FFFF6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sz="2700">
                <a:solidFill>
                  <a:prstClr val="black"/>
                </a:solidFill>
              </a:endParaRPr>
            </a:p>
          </p:txBody>
        </p:sp>
      </p:grpSp>
      <p:grpSp>
        <p:nvGrpSpPr>
          <p:cNvPr id="686127" name="Group 47"/>
          <p:cNvGrpSpPr>
            <a:grpSpLocks/>
          </p:cNvGrpSpPr>
          <p:nvPr/>
        </p:nvGrpSpPr>
        <p:grpSpPr bwMode="auto">
          <a:xfrm>
            <a:off x="5600700" y="7429500"/>
            <a:ext cx="228600" cy="228600"/>
            <a:chOff x="816" y="2448"/>
            <a:chExt cx="192" cy="192"/>
          </a:xfrm>
        </p:grpSpPr>
        <p:sp>
          <p:nvSpPr>
            <p:cNvPr id="686128" name="Oval 48"/>
            <p:cNvSpPr>
              <a:spLocks noChangeArrowheads="1"/>
            </p:cNvSpPr>
            <p:nvPr/>
          </p:nvSpPr>
          <p:spPr bwMode="auto">
            <a:xfrm>
              <a:off x="816" y="2448"/>
              <a:ext cx="192" cy="192"/>
            </a:xfrm>
            <a:prstGeom prst="ellipse">
              <a:avLst/>
            </a:prstGeom>
            <a:solidFill>
              <a:srgbClr val="FF3300"/>
            </a:solidFill>
            <a:ln w="9525">
              <a:solidFill>
                <a:srgbClr val="FFFF6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sz="2700">
                <a:solidFill>
                  <a:prstClr val="black"/>
                </a:solidFill>
              </a:endParaRPr>
            </a:p>
          </p:txBody>
        </p:sp>
        <p:sp>
          <p:nvSpPr>
            <p:cNvPr id="686129" name="Oval 49"/>
            <p:cNvSpPr>
              <a:spLocks noChangeArrowheads="1"/>
            </p:cNvSpPr>
            <p:nvPr/>
          </p:nvSpPr>
          <p:spPr bwMode="auto">
            <a:xfrm>
              <a:off x="864" y="2496"/>
              <a:ext cx="96" cy="96"/>
            </a:xfrm>
            <a:prstGeom prst="ellipse">
              <a:avLst/>
            </a:prstGeom>
            <a:solidFill>
              <a:srgbClr val="FFFF66"/>
            </a:solidFill>
            <a:ln w="9525">
              <a:solidFill>
                <a:srgbClr val="FFFF6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sz="2700">
                <a:solidFill>
                  <a:prstClr val="black"/>
                </a:solidFill>
              </a:endParaRPr>
            </a:p>
          </p:txBody>
        </p:sp>
      </p:grpSp>
      <p:grpSp>
        <p:nvGrpSpPr>
          <p:cNvPr id="686130" name="Group 50"/>
          <p:cNvGrpSpPr>
            <a:grpSpLocks/>
          </p:cNvGrpSpPr>
          <p:nvPr/>
        </p:nvGrpSpPr>
        <p:grpSpPr bwMode="auto">
          <a:xfrm>
            <a:off x="6400800" y="2628900"/>
            <a:ext cx="228600" cy="228600"/>
            <a:chOff x="816" y="2448"/>
            <a:chExt cx="192" cy="192"/>
          </a:xfrm>
        </p:grpSpPr>
        <p:sp>
          <p:nvSpPr>
            <p:cNvPr id="686131" name="Oval 51"/>
            <p:cNvSpPr>
              <a:spLocks noChangeArrowheads="1"/>
            </p:cNvSpPr>
            <p:nvPr/>
          </p:nvSpPr>
          <p:spPr bwMode="auto">
            <a:xfrm>
              <a:off x="816" y="2448"/>
              <a:ext cx="192" cy="192"/>
            </a:xfrm>
            <a:prstGeom prst="ellipse">
              <a:avLst/>
            </a:prstGeom>
            <a:solidFill>
              <a:srgbClr val="FF3300"/>
            </a:solidFill>
            <a:ln w="9525">
              <a:solidFill>
                <a:srgbClr val="FFFF6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sz="2700">
                <a:solidFill>
                  <a:prstClr val="black"/>
                </a:solidFill>
              </a:endParaRPr>
            </a:p>
          </p:txBody>
        </p:sp>
        <p:sp>
          <p:nvSpPr>
            <p:cNvPr id="686132" name="Oval 52"/>
            <p:cNvSpPr>
              <a:spLocks noChangeArrowheads="1"/>
            </p:cNvSpPr>
            <p:nvPr/>
          </p:nvSpPr>
          <p:spPr bwMode="auto">
            <a:xfrm>
              <a:off x="864" y="2496"/>
              <a:ext cx="96" cy="96"/>
            </a:xfrm>
            <a:prstGeom prst="ellipse">
              <a:avLst/>
            </a:prstGeom>
            <a:solidFill>
              <a:srgbClr val="FFFF66"/>
            </a:solidFill>
            <a:ln w="9525">
              <a:solidFill>
                <a:srgbClr val="FFFF6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sz="2700">
                <a:solidFill>
                  <a:prstClr val="black"/>
                </a:solidFill>
              </a:endParaRPr>
            </a:p>
          </p:txBody>
        </p:sp>
      </p:grpSp>
      <p:sp>
        <p:nvSpPr>
          <p:cNvPr id="686133" name="Oval 53"/>
          <p:cNvSpPr>
            <a:spLocks noChangeArrowheads="1"/>
          </p:cNvSpPr>
          <p:nvPr/>
        </p:nvSpPr>
        <p:spPr bwMode="auto">
          <a:xfrm>
            <a:off x="10287000" y="5143500"/>
            <a:ext cx="114300" cy="1143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sz="2700">
              <a:solidFill>
                <a:prstClr val="black"/>
              </a:solidFill>
            </a:endParaRPr>
          </a:p>
        </p:txBody>
      </p:sp>
      <p:sp>
        <p:nvSpPr>
          <p:cNvPr id="686134" name="Oval 54"/>
          <p:cNvSpPr>
            <a:spLocks noChangeArrowheads="1"/>
          </p:cNvSpPr>
          <p:nvPr/>
        </p:nvSpPr>
        <p:spPr bwMode="auto">
          <a:xfrm>
            <a:off x="9505950" y="4476750"/>
            <a:ext cx="114300" cy="1143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sz="2700">
              <a:solidFill>
                <a:prstClr val="black"/>
              </a:solidFill>
            </a:endParaRPr>
          </a:p>
        </p:txBody>
      </p:sp>
      <p:sp>
        <p:nvSpPr>
          <p:cNvPr id="686135" name="Oval 55"/>
          <p:cNvSpPr>
            <a:spLocks noChangeArrowheads="1"/>
          </p:cNvSpPr>
          <p:nvPr/>
        </p:nvSpPr>
        <p:spPr bwMode="auto">
          <a:xfrm>
            <a:off x="9944100" y="4429125"/>
            <a:ext cx="114300" cy="1143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sz="2700">
              <a:solidFill>
                <a:prstClr val="black"/>
              </a:solidFill>
            </a:endParaRPr>
          </a:p>
        </p:txBody>
      </p:sp>
      <p:sp>
        <p:nvSpPr>
          <p:cNvPr id="686136" name="Oval 56"/>
          <p:cNvSpPr>
            <a:spLocks noChangeArrowheads="1"/>
          </p:cNvSpPr>
          <p:nvPr/>
        </p:nvSpPr>
        <p:spPr bwMode="auto">
          <a:xfrm>
            <a:off x="9944100" y="5600700"/>
            <a:ext cx="114300" cy="1143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sz="2700">
              <a:solidFill>
                <a:prstClr val="black"/>
              </a:solidFill>
            </a:endParaRPr>
          </a:p>
        </p:txBody>
      </p:sp>
      <p:sp>
        <p:nvSpPr>
          <p:cNvPr id="686137" name="Oval 57"/>
          <p:cNvSpPr>
            <a:spLocks noChangeArrowheads="1"/>
          </p:cNvSpPr>
          <p:nvPr/>
        </p:nvSpPr>
        <p:spPr bwMode="auto">
          <a:xfrm>
            <a:off x="8686800" y="4114800"/>
            <a:ext cx="114300" cy="1143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sz="2700">
              <a:solidFill>
                <a:prstClr val="black"/>
              </a:solidFill>
            </a:endParaRPr>
          </a:p>
        </p:txBody>
      </p:sp>
      <p:sp>
        <p:nvSpPr>
          <p:cNvPr id="686138" name="Oval 58"/>
          <p:cNvSpPr>
            <a:spLocks noChangeArrowheads="1"/>
          </p:cNvSpPr>
          <p:nvPr/>
        </p:nvSpPr>
        <p:spPr bwMode="auto">
          <a:xfrm>
            <a:off x="7086600" y="4800600"/>
            <a:ext cx="114300" cy="1143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sz="2700">
              <a:solidFill>
                <a:prstClr val="black"/>
              </a:solidFill>
            </a:endParaRPr>
          </a:p>
        </p:txBody>
      </p:sp>
      <p:sp>
        <p:nvSpPr>
          <p:cNvPr id="686139" name="Oval 59"/>
          <p:cNvSpPr>
            <a:spLocks noChangeArrowheads="1"/>
          </p:cNvSpPr>
          <p:nvPr/>
        </p:nvSpPr>
        <p:spPr bwMode="auto">
          <a:xfrm>
            <a:off x="7086600" y="5029200"/>
            <a:ext cx="114300" cy="1143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sz="2700">
              <a:solidFill>
                <a:prstClr val="black"/>
              </a:solidFill>
            </a:endParaRPr>
          </a:p>
        </p:txBody>
      </p:sp>
      <p:sp>
        <p:nvSpPr>
          <p:cNvPr id="686140" name="Oval 60"/>
          <p:cNvSpPr>
            <a:spLocks noChangeArrowheads="1"/>
          </p:cNvSpPr>
          <p:nvPr/>
        </p:nvSpPr>
        <p:spPr bwMode="auto">
          <a:xfrm>
            <a:off x="7200900" y="4000500"/>
            <a:ext cx="114300" cy="1143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sz="2700">
              <a:solidFill>
                <a:prstClr val="black"/>
              </a:solidFill>
            </a:endParaRPr>
          </a:p>
        </p:txBody>
      </p:sp>
      <p:sp>
        <p:nvSpPr>
          <p:cNvPr id="686141" name="Text Box 61"/>
          <p:cNvSpPr txBox="1">
            <a:spLocks noChangeArrowheads="1"/>
          </p:cNvSpPr>
          <p:nvPr/>
        </p:nvSpPr>
        <p:spPr bwMode="auto">
          <a:xfrm>
            <a:off x="3050383" y="5188745"/>
            <a:ext cx="178234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pPr>
            <a:r>
              <a:rPr lang="en-US" altLang="es-ES">
                <a:solidFill>
                  <a:srgbClr val="EEECE1"/>
                </a:solidFill>
                <a:latin typeface="Tahoma" panose="020B0604030504040204" pitchFamily="34" charset="0"/>
                <a:cs typeface="Arial" panose="020B0604020202020204" pitchFamily="34" charset="0"/>
              </a:rPr>
              <a:t>Océano Pacífico</a:t>
            </a:r>
            <a:endParaRPr lang="es-ES" altLang="es-ES">
              <a:solidFill>
                <a:srgbClr val="EEECE1"/>
              </a:solidFill>
              <a:latin typeface="Tahoma" panose="020B0604030504040204" pitchFamily="34" charset="0"/>
              <a:cs typeface="Arial" panose="020B0604020202020204" pitchFamily="34" charset="0"/>
            </a:endParaRPr>
          </a:p>
        </p:txBody>
      </p:sp>
      <p:sp>
        <p:nvSpPr>
          <p:cNvPr id="686142" name="Text Box 62"/>
          <p:cNvSpPr txBox="1">
            <a:spLocks noChangeArrowheads="1"/>
          </p:cNvSpPr>
          <p:nvPr/>
        </p:nvSpPr>
        <p:spPr bwMode="auto">
          <a:xfrm>
            <a:off x="6858000" y="4495801"/>
            <a:ext cx="47801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pPr>
            <a:r>
              <a:rPr lang="en-US" altLang="es-ES" sz="1200">
                <a:solidFill>
                  <a:prstClr val="black"/>
                </a:solidFill>
                <a:latin typeface="Arial Narrow" panose="020B0606020202030204" pitchFamily="34" charset="0"/>
                <a:cs typeface="Arial" panose="020B0604020202020204" pitchFamily="34" charset="0"/>
              </a:rPr>
              <a:t>Jujuy</a:t>
            </a:r>
            <a:endParaRPr lang="es-ES" altLang="es-ES" sz="1200">
              <a:solidFill>
                <a:prstClr val="black"/>
              </a:solidFill>
              <a:latin typeface="Arial Narrow" panose="020B0606020202030204" pitchFamily="34" charset="0"/>
              <a:cs typeface="Arial" panose="020B0604020202020204" pitchFamily="34" charset="0"/>
            </a:endParaRPr>
          </a:p>
        </p:txBody>
      </p:sp>
      <p:sp>
        <p:nvSpPr>
          <p:cNvPr id="686143" name="Text Box 63"/>
          <p:cNvSpPr txBox="1">
            <a:spLocks noChangeArrowheads="1"/>
          </p:cNvSpPr>
          <p:nvPr/>
        </p:nvSpPr>
        <p:spPr bwMode="auto">
          <a:xfrm>
            <a:off x="6629400" y="4914901"/>
            <a:ext cx="47320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pPr>
            <a:r>
              <a:rPr lang="en-US" altLang="es-ES" sz="1200">
                <a:solidFill>
                  <a:prstClr val="black"/>
                </a:solidFill>
                <a:latin typeface="Arial Narrow" panose="020B0606020202030204" pitchFamily="34" charset="0"/>
                <a:cs typeface="Arial" panose="020B0604020202020204" pitchFamily="34" charset="0"/>
              </a:rPr>
              <a:t>Salta</a:t>
            </a:r>
            <a:endParaRPr lang="es-ES" altLang="es-ES" sz="1200">
              <a:solidFill>
                <a:prstClr val="black"/>
              </a:solidFill>
              <a:latin typeface="Arial Narrow" panose="020B0606020202030204" pitchFamily="34" charset="0"/>
              <a:cs typeface="Arial" panose="020B0604020202020204" pitchFamily="34" charset="0"/>
            </a:endParaRPr>
          </a:p>
        </p:txBody>
      </p:sp>
      <p:sp>
        <p:nvSpPr>
          <p:cNvPr id="686144" name="Text Box 64"/>
          <p:cNvSpPr txBox="1">
            <a:spLocks noChangeArrowheads="1"/>
          </p:cNvSpPr>
          <p:nvPr/>
        </p:nvSpPr>
        <p:spPr bwMode="auto">
          <a:xfrm>
            <a:off x="9486901" y="4171951"/>
            <a:ext cx="92672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pPr>
            <a:r>
              <a:rPr lang="en-US" altLang="es-ES" sz="1200">
                <a:solidFill>
                  <a:prstClr val="black"/>
                </a:solidFill>
                <a:latin typeface="Arial Narrow" panose="020B0606020202030204" pitchFamily="34" charset="0"/>
                <a:cs typeface="Arial" panose="020B0604020202020204" pitchFamily="34" charset="0"/>
              </a:rPr>
              <a:t>P.J.Caballero</a:t>
            </a:r>
            <a:endParaRPr lang="es-ES" altLang="es-ES" sz="1200">
              <a:solidFill>
                <a:prstClr val="black"/>
              </a:solidFill>
              <a:latin typeface="Arial Narrow" panose="020B0606020202030204" pitchFamily="34" charset="0"/>
              <a:cs typeface="Arial" panose="020B0604020202020204" pitchFamily="34" charset="0"/>
            </a:endParaRPr>
          </a:p>
        </p:txBody>
      </p:sp>
      <p:grpSp>
        <p:nvGrpSpPr>
          <p:cNvPr id="686145" name="Group 65"/>
          <p:cNvGrpSpPr>
            <a:grpSpLocks/>
          </p:cNvGrpSpPr>
          <p:nvPr/>
        </p:nvGrpSpPr>
        <p:grpSpPr bwMode="auto">
          <a:xfrm>
            <a:off x="8658225" y="1600201"/>
            <a:ext cx="3733800" cy="6253163"/>
            <a:chOff x="2664" y="672"/>
            <a:chExt cx="1472" cy="2536"/>
          </a:xfrm>
        </p:grpSpPr>
        <p:sp>
          <p:nvSpPr>
            <p:cNvPr id="686146" name="Freeform 66"/>
            <p:cNvSpPr>
              <a:spLocks/>
            </p:cNvSpPr>
            <p:nvPr/>
          </p:nvSpPr>
          <p:spPr bwMode="auto">
            <a:xfrm>
              <a:off x="2664" y="672"/>
              <a:ext cx="504" cy="2536"/>
            </a:xfrm>
            <a:custGeom>
              <a:avLst/>
              <a:gdLst>
                <a:gd name="T0" fmla="*/ 264 w 504"/>
                <a:gd name="T1" fmla="*/ 2536 h 2536"/>
                <a:gd name="T2" fmla="*/ 152 w 504"/>
                <a:gd name="T3" fmla="*/ 2504 h 2536"/>
                <a:gd name="T4" fmla="*/ 104 w 504"/>
                <a:gd name="T5" fmla="*/ 2488 h 2536"/>
                <a:gd name="T6" fmla="*/ 32 w 504"/>
                <a:gd name="T7" fmla="*/ 2440 h 2536"/>
                <a:gd name="T8" fmla="*/ 8 w 504"/>
                <a:gd name="T9" fmla="*/ 2368 h 2536"/>
                <a:gd name="T10" fmla="*/ 0 w 504"/>
                <a:gd name="T11" fmla="*/ 2344 h 2536"/>
                <a:gd name="T12" fmla="*/ 64 w 504"/>
                <a:gd name="T13" fmla="*/ 2136 h 2536"/>
                <a:gd name="T14" fmla="*/ 104 w 504"/>
                <a:gd name="T15" fmla="*/ 2088 h 2536"/>
                <a:gd name="T16" fmla="*/ 160 w 504"/>
                <a:gd name="T17" fmla="*/ 1992 h 2536"/>
                <a:gd name="T18" fmla="*/ 192 w 504"/>
                <a:gd name="T19" fmla="*/ 1944 h 2536"/>
                <a:gd name="T20" fmla="*/ 216 w 504"/>
                <a:gd name="T21" fmla="*/ 1872 h 2536"/>
                <a:gd name="T22" fmla="*/ 224 w 504"/>
                <a:gd name="T23" fmla="*/ 1848 h 2536"/>
                <a:gd name="T24" fmla="*/ 256 w 504"/>
                <a:gd name="T25" fmla="*/ 1744 h 2536"/>
                <a:gd name="T26" fmla="*/ 280 w 504"/>
                <a:gd name="T27" fmla="*/ 1672 h 2536"/>
                <a:gd name="T28" fmla="*/ 328 w 504"/>
                <a:gd name="T29" fmla="*/ 1576 h 2536"/>
                <a:gd name="T30" fmla="*/ 352 w 504"/>
                <a:gd name="T31" fmla="*/ 1504 h 2536"/>
                <a:gd name="T32" fmla="*/ 368 w 504"/>
                <a:gd name="T33" fmla="*/ 1456 h 2536"/>
                <a:gd name="T34" fmla="*/ 320 w 504"/>
                <a:gd name="T35" fmla="*/ 1160 h 2536"/>
                <a:gd name="T36" fmla="*/ 312 w 504"/>
                <a:gd name="T37" fmla="*/ 944 h 2536"/>
                <a:gd name="T38" fmla="*/ 296 w 504"/>
                <a:gd name="T39" fmla="*/ 896 h 2536"/>
                <a:gd name="T40" fmla="*/ 360 w 504"/>
                <a:gd name="T41" fmla="*/ 672 h 2536"/>
                <a:gd name="T42" fmla="*/ 376 w 504"/>
                <a:gd name="T43" fmla="*/ 576 h 2536"/>
                <a:gd name="T44" fmla="*/ 352 w 504"/>
                <a:gd name="T45" fmla="*/ 320 h 2536"/>
                <a:gd name="T46" fmla="*/ 392 w 504"/>
                <a:gd name="T47" fmla="*/ 192 h 2536"/>
                <a:gd name="T48" fmla="*/ 432 w 504"/>
                <a:gd name="T49" fmla="*/ 56 h 2536"/>
                <a:gd name="T50" fmla="*/ 456 w 504"/>
                <a:gd name="T51" fmla="*/ 32 h 2536"/>
                <a:gd name="T52" fmla="*/ 504 w 504"/>
                <a:gd name="T53" fmla="*/ 0 h 2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04" h="2536">
                  <a:moveTo>
                    <a:pt x="264" y="2536"/>
                  </a:moveTo>
                  <a:cubicBezTo>
                    <a:pt x="225" y="2528"/>
                    <a:pt x="189" y="2516"/>
                    <a:pt x="152" y="2504"/>
                  </a:cubicBezTo>
                  <a:cubicBezTo>
                    <a:pt x="136" y="2499"/>
                    <a:pt x="104" y="2488"/>
                    <a:pt x="104" y="2488"/>
                  </a:cubicBezTo>
                  <a:cubicBezTo>
                    <a:pt x="80" y="2464"/>
                    <a:pt x="64" y="2451"/>
                    <a:pt x="32" y="2440"/>
                  </a:cubicBezTo>
                  <a:cubicBezTo>
                    <a:pt x="11" y="2376"/>
                    <a:pt x="21" y="2408"/>
                    <a:pt x="8" y="2368"/>
                  </a:cubicBezTo>
                  <a:cubicBezTo>
                    <a:pt x="5" y="2360"/>
                    <a:pt x="0" y="2344"/>
                    <a:pt x="0" y="2344"/>
                  </a:cubicBezTo>
                  <a:cubicBezTo>
                    <a:pt x="6" y="2282"/>
                    <a:pt x="5" y="2175"/>
                    <a:pt x="64" y="2136"/>
                  </a:cubicBezTo>
                  <a:cubicBezTo>
                    <a:pt x="121" y="2050"/>
                    <a:pt x="32" y="2180"/>
                    <a:pt x="104" y="2088"/>
                  </a:cubicBezTo>
                  <a:cubicBezTo>
                    <a:pt x="130" y="2055"/>
                    <a:pt x="141" y="2026"/>
                    <a:pt x="160" y="1992"/>
                  </a:cubicBezTo>
                  <a:cubicBezTo>
                    <a:pt x="169" y="1975"/>
                    <a:pt x="186" y="1962"/>
                    <a:pt x="192" y="1944"/>
                  </a:cubicBezTo>
                  <a:cubicBezTo>
                    <a:pt x="203" y="1912"/>
                    <a:pt x="210" y="1891"/>
                    <a:pt x="216" y="1872"/>
                  </a:cubicBezTo>
                  <a:cubicBezTo>
                    <a:pt x="219" y="1864"/>
                    <a:pt x="224" y="1848"/>
                    <a:pt x="224" y="1848"/>
                  </a:cubicBezTo>
                  <a:cubicBezTo>
                    <a:pt x="233" y="1784"/>
                    <a:pt x="234" y="1793"/>
                    <a:pt x="256" y="1744"/>
                  </a:cubicBezTo>
                  <a:cubicBezTo>
                    <a:pt x="266" y="1721"/>
                    <a:pt x="266" y="1693"/>
                    <a:pt x="280" y="1672"/>
                  </a:cubicBezTo>
                  <a:cubicBezTo>
                    <a:pt x="321" y="1610"/>
                    <a:pt x="306" y="1642"/>
                    <a:pt x="328" y="1576"/>
                  </a:cubicBezTo>
                  <a:cubicBezTo>
                    <a:pt x="336" y="1552"/>
                    <a:pt x="344" y="1528"/>
                    <a:pt x="352" y="1504"/>
                  </a:cubicBezTo>
                  <a:cubicBezTo>
                    <a:pt x="357" y="1488"/>
                    <a:pt x="368" y="1456"/>
                    <a:pt x="368" y="1456"/>
                  </a:cubicBezTo>
                  <a:cubicBezTo>
                    <a:pt x="377" y="1379"/>
                    <a:pt x="397" y="1211"/>
                    <a:pt x="320" y="1160"/>
                  </a:cubicBezTo>
                  <a:cubicBezTo>
                    <a:pt x="317" y="1088"/>
                    <a:pt x="319" y="1016"/>
                    <a:pt x="312" y="944"/>
                  </a:cubicBezTo>
                  <a:cubicBezTo>
                    <a:pt x="310" y="927"/>
                    <a:pt x="296" y="896"/>
                    <a:pt x="296" y="896"/>
                  </a:cubicBezTo>
                  <a:cubicBezTo>
                    <a:pt x="321" y="822"/>
                    <a:pt x="335" y="746"/>
                    <a:pt x="360" y="672"/>
                  </a:cubicBezTo>
                  <a:cubicBezTo>
                    <a:pt x="370" y="641"/>
                    <a:pt x="376" y="576"/>
                    <a:pt x="376" y="576"/>
                  </a:cubicBezTo>
                  <a:cubicBezTo>
                    <a:pt x="364" y="478"/>
                    <a:pt x="357" y="435"/>
                    <a:pt x="352" y="320"/>
                  </a:cubicBezTo>
                  <a:cubicBezTo>
                    <a:pt x="362" y="252"/>
                    <a:pt x="373" y="249"/>
                    <a:pt x="392" y="192"/>
                  </a:cubicBezTo>
                  <a:cubicBezTo>
                    <a:pt x="398" y="143"/>
                    <a:pt x="405" y="97"/>
                    <a:pt x="432" y="56"/>
                  </a:cubicBezTo>
                  <a:cubicBezTo>
                    <a:pt x="438" y="47"/>
                    <a:pt x="447" y="39"/>
                    <a:pt x="456" y="32"/>
                  </a:cubicBezTo>
                  <a:cubicBezTo>
                    <a:pt x="471" y="20"/>
                    <a:pt x="504" y="0"/>
                    <a:pt x="504" y="0"/>
                  </a:cubicBezTo>
                </a:path>
              </a:pathLst>
            </a:custGeom>
            <a:noFill/>
            <a:ln w="3810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sz="2700">
                <a:solidFill>
                  <a:prstClr val="black"/>
                </a:solidFill>
              </a:endParaRPr>
            </a:p>
          </p:txBody>
        </p:sp>
        <p:sp>
          <p:nvSpPr>
            <p:cNvPr id="686147" name="Freeform 67"/>
            <p:cNvSpPr>
              <a:spLocks/>
            </p:cNvSpPr>
            <p:nvPr/>
          </p:nvSpPr>
          <p:spPr bwMode="auto">
            <a:xfrm>
              <a:off x="2920" y="1672"/>
              <a:ext cx="1216" cy="770"/>
            </a:xfrm>
            <a:custGeom>
              <a:avLst/>
              <a:gdLst>
                <a:gd name="T0" fmla="*/ 0 w 1216"/>
                <a:gd name="T1" fmla="*/ 728 h 770"/>
                <a:gd name="T2" fmla="*/ 152 w 1216"/>
                <a:gd name="T3" fmla="*/ 768 h 770"/>
                <a:gd name="T4" fmla="*/ 320 w 1216"/>
                <a:gd name="T5" fmla="*/ 760 h 770"/>
                <a:gd name="T6" fmla="*/ 344 w 1216"/>
                <a:gd name="T7" fmla="*/ 712 h 770"/>
                <a:gd name="T8" fmla="*/ 392 w 1216"/>
                <a:gd name="T9" fmla="*/ 688 h 770"/>
                <a:gd name="T10" fmla="*/ 464 w 1216"/>
                <a:gd name="T11" fmla="*/ 616 h 770"/>
                <a:gd name="T12" fmla="*/ 496 w 1216"/>
                <a:gd name="T13" fmla="*/ 464 h 770"/>
                <a:gd name="T14" fmla="*/ 512 w 1216"/>
                <a:gd name="T15" fmla="*/ 416 h 770"/>
                <a:gd name="T16" fmla="*/ 632 w 1216"/>
                <a:gd name="T17" fmla="*/ 144 h 770"/>
                <a:gd name="T18" fmla="*/ 800 w 1216"/>
                <a:gd name="T19" fmla="*/ 40 h 770"/>
                <a:gd name="T20" fmla="*/ 872 w 1216"/>
                <a:gd name="T21" fmla="*/ 0 h 770"/>
                <a:gd name="T22" fmla="*/ 1072 w 1216"/>
                <a:gd name="T23" fmla="*/ 48 h 770"/>
                <a:gd name="T24" fmla="*/ 1144 w 1216"/>
                <a:gd name="T25" fmla="*/ 96 h 770"/>
                <a:gd name="T26" fmla="*/ 1168 w 1216"/>
                <a:gd name="T27" fmla="*/ 112 h 770"/>
                <a:gd name="T28" fmla="*/ 1216 w 1216"/>
                <a:gd name="T29" fmla="*/ 160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6" h="770">
                  <a:moveTo>
                    <a:pt x="0" y="728"/>
                  </a:moveTo>
                  <a:cubicBezTo>
                    <a:pt x="100" y="738"/>
                    <a:pt x="76" y="743"/>
                    <a:pt x="152" y="768"/>
                  </a:cubicBezTo>
                  <a:cubicBezTo>
                    <a:pt x="208" y="765"/>
                    <a:pt x="265" y="770"/>
                    <a:pt x="320" y="760"/>
                  </a:cubicBezTo>
                  <a:cubicBezTo>
                    <a:pt x="338" y="757"/>
                    <a:pt x="331" y="725"/>
                    <a:pt x="344" y="712"/>
                  </a:cubicBezTo>
                  <a:cubicBezTo>
                    <a:pt x="360" y="696"/>
                    <a:pt x="372" y="695"/>
                    <a:pt x="392" y="688"/>
                  </a:cubicBezTo>
                  <a:cubicBezTo>
                    <a:pt x="418" y="662"/>
                    <a:pt x="444" y="646"/>
                    <a:pt x="464" y="616"/>
                  </a:cubicBezTo>
                  <a:cubicBezTo>
                    <a:pt x="472" y="565"/>
                    <a:pt x="484" y="514"/>
                    <a:pt x="496" y="464"/>
                  </a:cubicBezTo>
                  <a:cubicBezTo>
                    <a:pt x="500" y="448"/>
                    <a:pt x="512" y="416"/>
                    <a:pt x="512" y="416"/>
                  </a:cubicBezTo>
                  <a:cubicBezTo>
                    <a:pt x="521" y="312"/>
                    <a:pt x="540" y="206"/>
                    <a:pt x="632" y="144"/>
                  </a:cubicBezTo>
                  <a:cubicBezTo>
                    <a:pt x="675" y="79"/>
                    <a:pt x="730" y="60"/>
                    <a:pt x="800" y="40"/>
                  </a:cubicBezTo>
                  <a:cubicBezTo>
                    <a:pt x="826" y="32"/>
                    <a:pt x="872" y="0"/>
                    <a:pt x="872" y="0"/>
                  </a:cubicBezTo>
                  <a:cubicBezTo>
                    <a:pt x="957" y="8"/>
                    <a:pt x="993" y="28"/>
                    <a:pt x="1072" y="48"/>
                  </a:cubicBezTo>
                  <a:cubicBezTo>
                    <a:pt x="1096" y="64"/>
                    <a:pt x="1120" y="80"/>
                    <a:pt x="1144" y="96"/>
                  </a:cubicBezTo>
                  <a:cubicBezTo>
                    <a:pt x="1152" y="101"/>
                    <a:pt x="1168" y="112"/>
                    <a:pt x="1168" y="112"/>
                  </a:cubicBezTo>
                  <a:cubicBezTo>
                    <a:pt x="1183" y="135"/>
                    <a:pt x="1198" y="142"/>
                    <a:pt x="1216" y="160"/>
                  </a:cubicBezTo>
                </a:path>
              </a:pathLst>
            </a:custGeom>
            <a:noFill/>
            <a:ln w="3810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sz="2700">
                <a:solidFill>
                  <a:prstClr val="black"/>
                </a:solidFill>
              </a:endParaRPr>
            </a:p>
          </p:txBody>
        </p:sp>
      </p:grpSp>
      <p:sp>
        <p:nvSpPr>
          <p:cNvPr id="686148" name="Oval 68"/>
          <p:cNvSpPr>
            <a:spLocks noChangeArrowheads="1"/>
          </p:cNvSpPr>
          <p:nvPr/>
        </p:nvSpPr>
        <p:spPr bwMode="auto">
          <a:xfrm>
            <a:off x="10401300" y="3676650"/>
            <a:ext cx="114300" cy="1143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sz="2700">
              <a:solidFill>
                <a:prstClr val="black"/>
              </a:solidFill>
            </a:endParaRPr>
          </a:p>
        </p:txBody>
      </p:sp>
      <p:sp>
        <p:nvSpPr>
          <p:cNvPr id="686149" name="Text Box 69"/>
          <p:cNvSpPr txBox="1">
            <a:spLocks noChangeArrowheads="1"/>
          </p:cNvSpPr>
          <p:nvPr/>
        </p:nvSpPr>
        <p:spPr bwMode="auto">
          <a:xfrm>
            <a:off x="10287000" y="3314701"/>
            <a:ext cx="105028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pPr>
            <a:r>
              <a:rPr lang="en-US" altLang="es-ES" sz="1200">
                <a:solidFill>
                  <a:prstClr val="black"/>
                </a:solidFill>
                <a:latin typeface="Arial Narrow" panose="020B0606020202030204" pitchFamily="34" charset="0"/>
                <a:cs typeface="Arial" panose="020B0604020202020204" pitchFamily="34" charset="0"/>
              </a:rPr>
              <a:t>Campo Grande</a:t>
            </a:r>
            <a:endParaRPr lang="es-ES" altLang="es-ES" sz="1200">
              <a:solidFill>
                <a:prstClr val="black"/>
              </a:solidFill>
              <a:latin typeface="Arial Narrow" panose="020B0606020202030204" pitchFamily="34" charset="0"/>
              <a:cs typeface="Arial" panose="020B0604020202020204" pitchFamily="34" charset="0"/>
            </a:endParaRPr>
          </a:p>
        </p:txBody>
      </p:sp>
      <p:grpSp>
        <p:nvGrpSpPr>
          <p:cNvPr id="686150" name="Group 70"/>
          <p:cNvGrpSpPr>
            <a:grpSpLocks/>
          </p:cNvGrpSpPr>
          <p:nvPr/>
        </p:nvGrpSpPr>
        <p:grpSpPr bwMode="auto">
          <a:xfrm>
            <a:off x="5181600" y="2690813"/>
            <a:ext cx="8096250" cy="5238750"/>
            <a:chOff x="1392" y="1200"/>
            <a:chExt cx="2976" cy="2130"/>
          </a:xfrm>
        </p:grpSpPr>
        <p:grpSp>
          <p:nvGrpSpPr>
            <p:cNvPr id="686151" name="Group 71"/>
            <p:cNvGrpSpPr>
              <a:grpSpLocks/>
            </p:cNvGrpSpPr>
            <p:nvPr/>
          </p:nvGrpSpPr>
          <p:grpSpPr bwMode="auto">
            <a:xfrm>
              <a:off x="1392" y="1200"/>
              <a:ext cx="2976" cy="2130"/>
              <a:chOff x="1392" y="1200"/>
              <a:chExt cx="2976" cy="2130"/>
            </a:xfrm>
          </p:grpSpPr>
          <p:grpSp>
            <p:nvGrpSpPr>
              <p:cNvPr id="686152" name="Group 72"/>
              <p:cNvGrpSpPr>
                <a:grpSpLocks/>
              </p:cNvGrpSpPr>
              <p:nvPr/>
            </p:nvGrpSpPr>
            <p:grpSpPr bwMode="auto">
              <a:xfrm>
                <a:off x="1536" y="1200"/>
                <a:ext cx="2832" cy="1248"/>
                <a:chOff x="1536" y="1200"/>
                <a:chExt cx="2832" cy="1248"/>
              </a:xfrm>
            </p:grpSpPr>
            <p:sp>
              <p:nvSpPr>
                <p:cNvPr id="686153" name="Freeform 73"/>
                <p:cNvSpPr>
                  <a:spLocks/>
                </p:cNvSpPr>
                <p:nvPr/>
              </p:nvSpPr>
              <p:spPr bwMode="auto">
                <a:xfrm>
                  <a:off x="3600" y="2064"/>
                  <a:ext cx="528" cy="96"/>
                </a:xfrm>
                <a:custGeom>
                  <a:avLst/>
                  <a:gdLst>
                    <a:gd name="T0" fmla="*/ 528 w 528"/>
                    <a:gd name="T1" fmla="*/ 96 h 96"/>
                    <a:gd name="T2" fmla="*/ 96 w 528"/>
                    <a:gd name="T3" fmla="*/ 0 h 96"/>
                    <a:gd name="T4" fmla="*/ 0 w 528"/>
                    <a:gd name="T5" fmla="*/ 48 h 96"/>
                  </a:gdLst>
                  <a:ahLst/>
                  <a:cxnLst>
                    <a:cxn ang="0">
                      <a:pos x="T0" y="T1"/>
                    </a:cxn>
                    <a:cxn ang="0">
                      <a:pos x="T2" y="T3"/>
                    </a:cxn>
                    <a:cxn ang="0">
                      <a:pos x="T4" y="T5"/>
                    </a:cxn>
                  </a:cxnLst>
                  <a:rect l="0" t="0" r="r" b="b"/>
                  <a:pathLst>
                    <a:path w="528" h="96">
                      <a:moveTo>
                        <a:pt x="528" y="96"/>
                      </a:moveTo>
                      <a:lnTo>
                        <a:pt x="96" y="0"/>
                      </a:lnTo>
                      <a:lnTo>
                        <a:pt x="0" y="48"/>
                      </a:lnTo>
                    </a:path>
                  </a:pathLst>
                </a:custGeom>
                <a:noFill/>
                <a:ln w="19050" cmpd="sng">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sz="2700">
                    <a:solidFill>
                      <a:prstClr val="black"/>
                    </a:solidFill>
                  </a:endParaRPr>
                </a:p>
              </p:txBody>
            </p:sp>
            <p:sp>
              <p:nvSpPr>
                <p:cNvPr id="686154" name="Freeform 74"/>
                <p:cNvSpPr>
                  <a:spLocks/>
                </p:cNvSpPr>
                <p:nvPr/>
              </p:nvSpPr>
              <p:spPr bwMode="auto">
                <a:xfrm>
                  <a:off x="1536" y="1200"/>
                  <a:ext cx="2832" cy="864"/>
                </a:xfrm>
                <a:custGeom>
                  <a:avLst/>
                  <a:gdLst>
                    <a:gd name="T0" fmla="*/ 2832 w 2832"/>
                    <a:gd name="T1" fmla="*/ 768 h 864"/>
                    <a:gd name="T2" fmla="*/ 2496 w 2832"/>
                    <a:gd name="T3" fmla="*/ 336 h 864"/>
                    <a:gd name="T4" fmla="*/ 1920 w 2832"/>
                    <a:gd name="T5" fmla="*/ 336 h 864"/>
                    <a:gd name="T6" fmla="*/ 1488 w 2832"/>
                    <a:gd name="T7" fmla="*/ 96 h 864"/>
                    <a:gd name="T8" fmla="*/ 816 w 2832"/>
                    <a:gd name="T9" fmla="*/ 0 h 864"/>
                    <a:gd name="T10" fmla="*/ 672 w 2832"/>
                    <a:gd name="T11" fmla="*/ 480 h 864"/>
                    <a:gd name="T12" fmla="*/ 624 w 2832"/>
                    <a:gd name="T13" fmla="*/ 720 h 864"/>
                    <a:gd name="T14" fmla="*/ 480 w 2832"/>
                    <a:gd name="T15" fmla="*/ 864 h 864"/>
                    <a:gd name="T16" fmla="*/ 144 w 2832"/>
                    <a:gd name="T17" fmla="*/ 768 h 864"/>
                    <a:gd name="T18" fmla="*/ 0 w 2832"/>
                    <a:gd name="T19" fmla="*/ 768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2" h="864">
                      <a:moveTo>
                        <a:pt x="2832" y="768"/>
                      </a:moveTo>
                      <a:lnTo>
                        <a:pt x="2496" y="336"/>
                      </a:lnTo>
                      <a:lnTo>
                        <a:pt x="1920" y="336"/>
                      </a:lnTo>
                      <a:lnTo>
                        <a:pt x="1488" y="96"/>
                      </a:lnTo>
                      <a:lnTo>
                        <a:pt x="816" y="0"/>
                      </a:lnTo>
                      <a:lnTo>
                        <a:pt x="672" y="480"/>
                      </a:lnTo>
                      <a:lnTo>
                        <a:pt x="624" y="720"/>
                      </a:lnTo>
                      <a:lnTo>
                        <a:pt x="480" y="864"/>
                      </a:lnTo>
                      <a:lnTo>
                        <a:pt x="144" y="768"/>
                      </a:lnTo>
                      <a:lnTo>
                        <a:pt x="0" y="768"/>
                      </a:lnTo>
                    </a:path>
                  </a:pathLst>
                </a:custGeom>
                <a:noFill/>
                <a:ln w="19050" cmpd="sng">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sz="2700">
                    <a:solidFill>
                      <a:prstClr val="black"/>
                    </a:solidFill>
                  </a:endParaRPr>
                </a:p>
              </p:txBody>
            </p:sp>
            <p:sp>
              <p:nvSpPr>
                <p:cNvPr id="686155" name="Line 75"/>
                <p:cNvSpPr>
                  <a:spLocks noChangeShapeType="1"/>
                </p:cNvSpPr>
                <p:nvPr/>
              </p:nvSpPr>
              <p:spPr bwMode="auto">
                <a:xfrm flipH="1" flipV="1">
                  <a:off x="1536" y="1584"/>
                  <a:ext cx="96" cy="384"/>
                </a:xfrm>
                <a:prstGeom prst="line">
                  <a:avLst/>
                </a:prstGeom>
                <a:noFill/>
                <a:ln w="1905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sz="2700">
                    <a:solidFill>
                      <a:prstClr val="black"/>
                    </a:solidFill>
                  </a:endParaRPr>
                </a:p>
              </p:txBody>
            </p:sp>
            <p:sp>
              <p:nvSpPr>
                <p:cNvPr id="686156" name="Freeform 76"/>
                <p:cNvSpPr>
                  <a:spLocks/>
                </p:cNvSpPr>
                <p:nvPr/>
              </p:nvSpPr>
              <p:spPr bwMode="auto">
                <a:xfrm>
                  <a:off x="1968" y="2064"/>
                  <a:ext cx="864" cy="384"/>
                </a:xfrm>
                <a:custGeom>
                  <a:avLst/>
                  <a:gdLst>
                    <a:gd name="T0" fmla="*/ 864 w 864"/>
                    <a:gd name="T1" fmla="*/ 384 h 384"/>
                    <a:gd name="T2" fmla="*/ 0 w 864"/>
                    <a:gd name="T3" fmla="*/ 96 h 384"/>
                    <a:gd name="T4" fmla="*/ 48 w 864"/>
                    <a:gd name="T5" fmla="*/ 0 h 384"/>
                  </a:gdLst>
                  <a:ahLst/>
                  <a:cxnLst>
                    <a:cxn ang="0">
                      <a:pos x="T0" y="T1"/>
                    </a:cxn>
                    <a:cxn ang="0">
                      <a:pos x="T2" y="T3"/>
                    </a:cxn>
                    <a:cxn ang="0">
                      <a:pos x="T4" y="T5"/>
                    </a:cxn>
                  </a:cxnLst>
                  <a:rect l="0" t="0" r="r" b="b"/>
                  <a:pathLst>
                    <a:path w="864" h="384">
                      <a:moveTo>
                        <a:pt x="864" y="384"/>
                      </a:moveTo>
                      <a:lnTo>
                        <a:pt x="0" y="96"/>
                      </a:lnTo>
                      <a:lnTo>
                        <a:pt x="48" y="0"/>
                      </a:lnTo>
                    </a:path>
                  </a:pathLst>
                </a:custGeom>
                <a:noFill/>
                <a:ln w="19050" cmpd="sng">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sz="2700">
                    <a:solidFill>
                      <a:prstClr val="black"/>
                    </a:solidFill>
                  </a:endParaRPr>
                </a:p>
              </p:txBody>
            </p:sp>
            <p:sp>
              <p:nvSpPr>
                <p:cNvPr id="686157" name="Freeform 77"/>
                <p:cNvSpPr>
                  <a:spLocks/>
                </p:cNvSpPr>
                <p:nvPr/>
              </p:nvSpPr>
              <p:spPr bwMode="auto">
                <a:xfrm>
                  <a:off x="3264" y="1506"/>
                  <a:ext cx="138" cy="318"/>
                </a:xfrm>
                <a:custGeom>
                  <a:avLst/>
                  <a:gdLst>
                    <a:gd name="T0" fmla="*/ 138 w 138"/>
                    <a:gd name="T1" fmla="*/ 0 h 318"/>
                    <a:gd name="T2" fmla="*/ 0 w 138"/>
                    <a:gd name="T3" fmla="*/ 318 h 318"/>
                  </a:gdLst>
                  <a:ahLst/>
                  <a:cxnLst>
                    <a:cxn ang="0">
                      <a:pos x="T0" y="T1"/>
                    </a:cxn>
                    <a:cxn ang="0">
                      <a:pos x="T2" y="T3"/>
                    </a:cxn>
                  </a:cxnLst>
                  <a:rect l="0" t="0" r="r" b="b"/>
                  <a:pathLst>
                    <a:path w="138" h="318">
                      <a:moveTo>
                        <a:pt x="138" y="0"/>
                      </a:moveTo>
                      <a:lnTo>
                        <a:pt x="0" y="318"/>
                      </a:lnTo>
                    </a:path>
                  </a:pathLst>
                </a:custGeom>
                <a:noFill/>
                <a:ln w="19050" cmpd="sng">
                  <a:solidFill>
                    <a:srgbClr val="FF33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sz="2700">
                    <a:solidFill>
                      <a:prstClr val="black"/>
                    </a:solidFill>
                  </a:endParaRPr>
                </a:p>
              </p:txBody>
            </p:sp>
          </p:grpSp>
          <p:sp>
            <p:nvSpPr>
              <p:cNvPr id="686158" name="Freeform 78"/>
              <p:cNvSpPr>
                <a:spLocks/>
              </p:cNvSpPr>
              <p:nvPr/>
            </p:nvSpPr>
            <p:spPr bwMode="auto">
              <a:xfrm>
                <a:off x="1392" y="2448"/>
                <a:ext cx="1536" cy="882"/>
              </a:xfrm>
              <a:custGeom>
                <a:avLst/>
                <a:gdLst>
                  <a:gd name="T0" fmla="*/ 1440 w 1536"/>
                  <a:gd name="T1" fmla="*/ 0 h 882"/>
                  <a:gd name="T2" fmla="*/ 1200 w 1536"/>
                  <a:gd name="T3" fmla="*/ 480 h 882"/>
                  <a:gd name="T4" fmla="*/ 1200 w 1536"/>
                  <a:gd name="T5" fmla="*/ 672 h 882"/>
                  <a:gd name="T6" fmla="*/ 1536 w 1536"/>
                  <a:gd name="T7" fmla="*/ 882 h 882"/>
                  <a:gd name="T8" fmla="*/ 18 w 1536"/>
                  <a:gd name="T9" fmla="*/ 750 h 882"/>
                  <a:gd name="T10" fmla="*/ 0 w 1536"/>
                  <a:gd name="T11" fmla="*/ 672 h 882"/>
                </a:gdLst>
                <a:ahLst/>
                <a:cxnLst>
                  <a:cxn ang="0">
                    <a:pos x="T0" y="T1"/>
                  </a:cxn>
                  <a:cxn ang="0">
                    <a:pos x="T2" y="T3"/>
                  </a:cxn>
                  <a:cxn ang="0">
                    <a:pos x="T4" y="T5"/>
                  </a:cxn>
                  <a:cxn ang="0">
                    <a:pos x="T6" y="T7"/>
                  </a:cxn>
                  <a:cxn ang="0">
                    <a:pos x="T8" y="T9"/>
                  </a:cxn>
                  <a:cxn ang="0">
                    <a:pos x="T10" y="T11"/>
                  </a:cxn>
                </a:cxnLst>
                <a:rect l="0" t="0" r="r" b="b"/>
                <a:pathLst>
                  <a:path w="1536" h="882">
                    <a:moveTo>
                      <a:pt x="1440" y="0"/>
                    </a:moveTo>
                    <a:lnTo>
                      <a:pt x="1200" y="480"/>
                    </a:lnTo>
                    <a:lnTo>
                      <a:pt x="1200" y="672"/>
                    </a:lnTo>
                    <a:lnTo>
                      <a:pt x="1536" y="882"/>
                    </a:lnTo>
                    <a:lnTo>
                      <a:pt x="18" y="750"/>
                    </a:lnTo>
                    <a:lnTo>
                      <a:pt x="0" y="672"/>
                    </a:lnTo>
                  </a:path>
                </a:pathLst>
              </a:custGeom>
              <a:noFill/>
              <a:ln w="19050" cmpd="sng">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sz="2700">
                  <a:solidFill>
                    <a:prstClr val="black"/>
                  </a:solidFill>
                </a:endParaRPr>
              </a:p>
            </p:txBody>
          </p:sp>
        </p:grpSp>
        <p:grpSp>
          <p:nvGrpSpPr>
            <p:cNvPr id="686159" name="Group 79"/>
            <p:cNvGrpSpPr>
              <a:grpSpLocks/>
            </p:cNvGrpSpPr>
            <p:nvPr/>
          </p:nvGrpSpPr>
          <p:grpSpPr bwMode="auto">
            <a:xfrm>
              <a:off x="2208" y="1672"/>
              <a:ext cx="1392" cy="776"/>
              <a:chOff x="2208" y="1672"/>
              <a:chExt cx="1392" cy="776"/>
            </a:xfrm>
          </p:grpSpPr>
          <p:sp>
            <p:nvSpPr>
              <p:cNvPr id="686160" name="Freeform 80"/>
              <p:cNvSpPr>
                <a:spLocks/>
              </p:cNvSpPr>
              <p:nvPr/>
            </p:nvSpPr>
            <p:spPr bwMode="auto">
              <a:xfrm>
                <a:off x="2832" y="2112"/>
                <a:ext cx="768" cy="336"/>
              </a:xfrm>
              <a:custGeom>
                <a:avLst/>
                <a:gdLst>
                  <a:gd name="T0" fmla="*/ 0 w 768"/>
                  <a:gd name="T1" fmla="*/ 336 h 336"/>
                  <a:gd name="T2" fmla="*/ 192 w 768"/>
                  <a:gd name="T3" fmla="*/ 240 h 336"/>
                  <a:gd name="T4" fmla="*/ 384 w 768"/>
                  <a:gd name="T5" fmla="*/ 240 h 336"/>
                  <a:gd name="T6" fmla="*/ 576 w 768"/>
                  <a:gd name="T7" fmla="*/ 48 h 336"/>
                  <a:gd name="T8" fmla="*/ 768 w 768"/>
                  <a:gd name="T9" fmla="*/ 0 h 336"/>
                </a:gdLst>
                <a:ahLst/>
                <a:cxnLst>
                  <a:cxn ang="0">
                    <a:pos x="T0" y="T1"/>
                  </a:cxn>
                  <a:cxn ang="0">
                    <a:pos x="T2" y="T3"/>
                  </a:cxn>
                  <a:cxn ang="0">
                    <a:pos x="T4" y="T5"/>
                  </a:cxn>
                  <a:cxn ang="0">
                    <a:pos x="T6" y="T7"/>
                  </a:cxn>
                  <a:cxn ang="0">
                    <a:pos x="T8" y="T9"/>
                  </a:cxn>
                </a:cxnLst>
                <a:rect l="0" t="0" r="r" b="b"/>
                <a:pathLst>
                  <a:path w="768" h="336">
                    <a:moveTo>
                      <a:pt x="0" y="336"/>
                    </a:moveTo>
                    <a:cubicBezTo>
                      <a:pt x="64" y="296"/>
                      <a:pt x="128" y="256"/>
                      <a:pt x="192" y="240"/>
                    </a:cubicBezTo>
                    <a:cubicBezTo>
                      <a:pt x="256" y="224"/>
                      <a:pt x="320" y="272"/>
                      <a:pt x="384" y="240"/>
                    </a:cubicBezTo>
                    <a:cubicBezTo>
                      <a:pt x="448" y="208"/>
                      <a:pt x="512" y="88"/>
                      <a:pt x="576" y="48"/>
                    </a:cubicBezTo>
                    <a:cubicBezTo>
                      <a:pt x="640" y="8"/>
                      <a:pt x="704" y="4"/>
                      <a:pt x="768" y="0"/>
                    </a:cubicBezTo>
                  </a:path>
                </a:pathLst>
              </a:custGeom>
              <a:noFill/>
              <a:ln w="28575" cap="rnd" cmpd="sng">
                <a:solidFill>
                  <a:srgbClr val="FF33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sz="2700">
                  <a:solidFill>
                    <a:prstClr val="black"/>
                  </a:solidFill>
                </a:endParaRPr>
              </a:p>
            </p:txBody>
          </p:sp>
          <p:sp>
            <p:nvSpPr>
              <p:cNvPr id="686161" name="Freeform 81"/>
              <p:cNvSpPr>
                <a:spLocks/>
              </p:cNvSpPr>
              <p:nvPr/>
            </p:nvSpPr>
            <p:spPr bwMode="auto">
              <a:xfrm>
                <a:off x="2208" y="1672"/>
                <a:ext cx="1064" cy="304"/>
              </a:xfrm>
              <a:custGeom>
                <a:avLst/>
                <a:gdLst>
                  <a:gd name="T0" fmla="*/ 1056 w 1064"/>
                  <a:gd name="T1" fmla="*/ 152 h 304"/>
                  <a:gd name="T2" fmla="*/ 1008 w 1064"/>
                  <a:gd name="T3" fmla="*/ 248 h 304"/>
                  <a:gd name="T4" fmla="*/ 720 w 1064"/>
                  <a:gd name="T5" fmla="*/ 296 h 304"/>
                  <a:gd name="T6" fmla="*/ 576 w 1064"/>
                  <a:gd name="T7" fmla="*/ 200 h 304"/>
                  <a:gd name="T8" fmla="*/ 384 w 1064"/>
                  <a:gd name="T9" fmla="*/ 56 h 304"/>
                  <a:gd name="T10" fmla="*/ 96 w 1064"/>
                  <a:gd name="T11" fmla="*/ 8 h 304"/>
                  <a:gd name="T12" fmla="*/ 0 w 1064"/>
                  <a:gd name="T13" fmla="*/ 8 h 304"/>
                </a:gdLst>
                <a:ahLst/>
                <a:cxnLst>
                  <a:cxn ang="0">
                    <a:pos x="T0" y="T1"/>
                  </a:cxn>
                  <a:cxn ang="0">
                    <a:pos x="T2" y="T3"/>
                  </a:cxn>
                  <a:cxn ang="0">
                    <a:pos x="T4" y="T5"/>
                  </a:cxn>
                  <a:cxn ang="0">
                    <a:pos x="T6" y="T7"/>
                  </a:cxn>
                  <a:cxn ang="0">
                    <a:pos x="T8" y="T9"/>
                  </a:cxn>
                  <a:cxn ang="0">
                    <a:pos x="T10" y="T11"/>
                  </a:cxn>
                  <a:cxn ang="0">
                    <a:pos x="T12" y="T13"/>
                  </a:cxn>
                </a:cxnLst>
                <a:rect l="0" t="0" r="r" b="b"/>
                <a:pathLst>
                  <a:path w="1064" h="304">
                    <a:moveTo>
                      <a:pt x="1056" y="152"/>
                    </a:moveTo>
                    <a:cubicBezTo>
                      <a:pt x="1060" y="188"/>
                      <a:pt x="1064" y="224"/>
                      <a:pt x="1008" y="248"/>
                    </a:cubicBezTo>
                    <a:cubicBezTo>
                      <a:pt x="952" y="272"/>
                      <a:pt x="792" y="304"/>
                      <a:pt x="720" y="296"/>
                    </a:cubicBezTo>
                    <a:cubicBezTo>
                      <a:pt x="648" y="288"/>
                      <a:pt x="632" y="240"/>
                      <a:pt x="576" y="200"/>
                    </a:cubicBezTo>
                    <a:cubicBezTo>
                      <a:pt x="520" y="160"/>
                      <a:pt x="464" y="88"/>
                      <a:pt x="384" y="56"/>
                    </a:cubicBezTo>
                    <a:cubicBezTo>
                      <a:pt x="304" y="24"/>
                      <a:pt x="160" y="16"/>
                      <a:pt x="96" y="8"/>
                    </a:cubicBezTo>
                    <a:cubicBezTo>
                      <a:pt x="32" y="0"/>
                      <a:pt x="16" y="4"/>
                      <a:pt x="0" y="8"/>
                    </a:cubicBezTo>
                  </a:path>
                </a:pathLst>
              </a:custGeom>
              <a:noFill/>
              <a:ln w="28575" cap="rnd" cmpd="sng">
                <a:solidFill>
                  <a:srgbClr val="FF33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sz="2700">
                  <a:solidFill>
                    <a:prstClr val="black"/>
                  </a:solidFill>
                </a:endParaRPr>
              </a:p>
            </p:txBody>
          </p:sp>
        </p:grpSp>
      </p:grpSp>
      <p:sp>
        <p:nvSpPr>
          <p:cNvPr id="686162" name="Text Box 82"/>
          <p:cNvSpPr txBox="1">
            <a:spLocks noChangeArrowheads="1"/>
          </p:cNvSpPr>
          <p:nvPr/>
        </p:nvSpPr>
        <p:spPr bwMode="auto">
          <a:xfrm>
            <a:off x="8572500" y="4457700"/>
            <a:ext cx="941220"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pPr>
            <a:r>
              <a:rPr lang="en-US" altLang="es-ES" sz="1350">
                <a:solidFill>
                  <a:prstClr val="black"/>
                </a:solidFill>
                <a:cs typeface="Arial" panose="020B0604020202020204" pitchFamily="34" charset="0"/>
              </a:rPr>
              <a:t>PARAGUAY</a:t>
            </a:r>
            <a:endParaRPr lang="es-ES" altLang="es-ES" sz="1350">
              <a:solidFill>
                <a:prstClr val="black"/>
              </a:solidFill>
              <a:cs typeface="Arial" panose="020B0604020202020204" pitchFamily="34" charset="0"/>
            </a:endParaRPr>
          </a:p>
        </p:txBody>
      </p:sp>
      <p:sp>
        <p:nvSpPr>
          <p:cNvPr id="686163" name="Text Box 83"/>
          <p:cNvSpPr txBox="1">
            <a:spLocks noChangeArrowheads="1"/>
          </p:cNvSpPr>
          <p:nvPr/>
        </p:nvSpPr>
        <p:spPr bwMode="auto">
          <a:xfrm>
            <a:off x="10058401" y="4914901"/>
            <a:ext cx="76815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pPr>
            <a:r>
              <a:rPr lang="en-US" altLang="es-ES" sz="1200">
                <a:solidFill>
                  <a:prstClr val="black"/>
                </a:solidFill>
                <a:latin typeface="Arial Narrow" panose="020B0606020202030204" pitchFamily="34" charset="0"/>
                <a:cs typeface="Arial" panose="020B0604020202020204" pitchFamily="34" charset="0"/>
              </a:rPr>
              <a:t>C.del Este</a:t>
            </a:r>
            <a:endParaRPr lang="es-ES" altLang="es-ES" sz="1200">
              <a:solidFill>
                <a:prstClr val="black"/>
              </a:solidFill>
              <a:latin typeface="Arial Narrow" panose="020B0606020202030204" pitchFamily="34" charset="0"/>
              <a:cs typeface="Arial" panose="020B0604020202020204" pitchFamily="34" charset="0"/>
            </a:endParaRPr>
          </a:p>
        </p:txBody>
      </p:sp>
      <p:grpSp>
        <p:nvGrpSpPr>
          <p:cNvPr id="686164" name="Group 84"/>
          <p:cNvGrpSpPr>
            <a:grpSpLocks/>
          </p:cNvGrpSpPr>
          <p:nvPr/>
        </p:nvGrpSpPr>
        <p:grpSpPr bwMode="auto">
          <a:xfrm>
            <a:off x="9401175" y="5086350"/>
            <a:ext cx="228600" cy="228600"/>
            <a:chOff x="816" y="2448"/>
            <a:chExt cx="192" cy="192"/>
          </a:xfrm>
        </p:grpSpPr>
        <p:sp>
          <p:nvSpPr>
            <p:cNvPr id="686165" name="Oval 85"/>
            <p:cNvSpPr>
              <a:spLocks noChangeArrowheads="1"/>
            </p:cNvSpPr>
            <p:nvPr/>
          </p:nvSpPr>
          <p:spPr bwMode="auto">
            <a:xfrm>
              <a:off x="816" y="2448"/>
              <a:ext cx="192" cy="192"/>
            </a:xfrm>
            <a:prstGeom prst="ellipse">
              <a:avLst/>
            </a:prstGeom>
            <a:solidFill>
              <a:srgbClr val="FF3300"/>
            </a:solidFill>
            <a:ln w="9525">
              <a:solidFill>
                <a:srgbClr val="FFFF6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sz="2700">
                <a:solidFill>
                  <a:prstClr val="black"/>
                </a:solidFill>
              </a:endParaRPr>
            </a:p>
          </p:txBody>
        </p:sp>
        <p:sp>
          <p:nvSpPr>
            <p:cNvPr id="686166" name="Oval 86"/>
            <p:cNvSpPr>
              <a:spLocks noChangeArrowheads="1"/>
            </p:cNvSpPr>
            <p:nvPr/>
          </p:nvSpPr>
          <p:spPr bwMode="auto">
            <a:xfrm>
              <a:off x="864" y="2496"/>
              <a:ext cx="96" cy="96"/>
            </a:xfrm>
            <a:prstGeom prst="ellipse">
              <a:avLst/>
            </a:prstGeom>
            <a:solidFill>
              <a:srgbClr val="FFFF66"/>
            </a:solidFill>
            <a:ln w="9525">
              <a:solidFill>
                <a:srgbClr val="FFFF6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sz="2700">
                <a:solidFill>
                  <a:prstClr val="black"/>
                </a:solidFill>
              </a:endParaRPr>
            </a:p>
          </p:txBody>
        </p:sp>
      </p:grpSp>
      <p:sp>
        <p:nvSpPr>
          <p:cNvPr id="686167" name="Line 87"/>
          <p:cNvSpPr>
            <a:spLocks noChangeShapeType="1"/>
          </p:cNvSpPr>
          <p:nvPr/>
        </p:nvSpPr>
        <p:spPr bwMode="auto">
          <a:xfrm>
            <a:off x="11887200" y="9372600"/>
            <a:ext cx="800100" cy="0"/>
          </a:xfrm>
          <a:prstGeom prst="line">
            <a:avLst/>
          </a:prstGeom>
          <a:noFill/>
          <a:ln w="5715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sz="2700">
              <a:solidFill>
                <a:prstClr val="black"/>
              </a:solidFill>
            </a:endParaRPr>
          </a:p>
        </p:txBody>
      </p:sp>
      <p:sp>
        <p:nvSpPr>
          <p:cNvPr id="686168" name="Line 88"/>
          <p:cNvSpPr>
            <a:spLocks noChangeShapeType="1"/>
          </p:cNvSpPr>
          <p:nvPr/>
        </p:nvSpPr>
        <p:spPr bwMode="auto">
          <a:xfrm>
            <a:off x="11887200" y="8686800"/>
            <a:ext cx="800100" cy="0"/>
          </a:xfrm>
          <a:prstGeom prst="line">
            <a:avLst/>
          </a:prstGeom>
          <a:noFill/>
          <a:ln w="571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sz="2700">
              <a:solidFill>
                <a:prstClr val="black"/>
              </a:solidFill>
            </a:endParaRPr>
          </a:p>
        </p:txBody>
      </p:sp>
      <p:sp>
        <p:nvSpPr>
          <p:cNvPr id="686169" name="Line 89"/>
          <p:cNvSpPr>
            <a:spLocks noChangeShapeType="1"/>
          </p:cNvSpPr>
          <p:nvPr/>
        </p:nvSpPr>
        <p:spPr bwMode="auto">
          <a:xfrm>
            <a:off x="11887200" y="9029700"/>
            <a:ext cx="800100" cy="0"/>
          </a:xfrm>
          <a:prstGeom prst="line">
            <a:avLst/>
          </a:prstGeom>
          <a:noFill/>
          <a:ln w="57150">
            <a:solidFill>
              <a:srgbClr val="FFFF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sz="2700">
              <a:solidFill>
                <a:prstClr val="black"/>
              </a:solidFill>
            </a:endParaRPr>
          </a:p>
        </p:txBody>
      </p:sp>
      <p:sp>
        <p:nvSpPr>
          <p:cNvPr id="686170" name="Text Box 90"/>
          <p:cNvSpPr txBox="1">
            <a:spLocks noChangeArrowheads="1"/>
          </p:cNvSpPr>
          <p:nvPr/>
        </p:nvSpPr>
        <p:spPr bwMode="auto">
          <a:xfrm>
            <a:off x="12737307" y="8396288"/>
            <a:ext cx="1582164"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pPr>
            <a:r>
              <a:rPr lang="en-US" altLang="es-ES" sz="2400">
                <a:solidFill>
                  <a:prstClr val="white"/>
                </a:solidFill>
                <a:latin typeface="Tahoma" panose="020B0604030504040204" pitchFamily="34" charset="0"/>
                <a:cs typeface="Arial" panose="020B0604020202020204" pitchFamily="34" charset="0"/>
              </a:rPr>
              <a:t>Hidrvía</a:t>
            </a:r>
            <a:br>
              <a:rPr lang="en-US" altLang="es-ES" sz="2400">
                <a:solidFill>
                  <a:prstClr val="white"/>
                </a:solidFill>
                <a:latin typeface="Tahoma" panose="020B0604030504040204" pitchFamily="34" charset="0"/>
                <a:cs typeface="Arial" panose="020B0604020202020204" pitchFamily="34" charset="0"/>
              </a:rPr>
            </a:br>
            <a:r>
              <a:rPr lang="en-US" altLang="es-ES" sz="2400">
                <a:solidFill>
                  <a:prstClr val="white"/>
                </a:solidFill>
                <a:latin typeface="Tahoma" panose="020B0604030504040204" pitchFamily="34" charset="0"/>
                <a:cs typeface="Arial" panose="020B0604020202020204" pitchFamily="34" charset="0"/>
              </a:rPr>
              <a:t>Carreteras</a:t>
            </a:r>
            <a:br>
              <a:rPr lang="en-US" altLang="es-ES" sz="2400">
                <a:solidFill>
                  <a:prstClr val="white"/>
                </a:solidFill>
                <a:latin typeface="Tahoma" panose="020B0604030504040204" pitchFamily="34" charset="0"/>
                <a:cs typeface="Arial" panose="020B0604020202020204" pitchFamily="34" charset="0"/>
              </a:rPr>
            </a:br>
            <a:r>
              <a:rPr lang="en-US" altLang="es-ES" sz="2400">
                <a:solidFill>
                  <a:prstClr val="white"/>
                </a:solidFill>
                <a:latin typeface="Tahoma" panose="020B0604030504040204" pitchFamily="34" charset="0"/>
                <a:cs typeface="Arial" panose="020B0604020202020204" pitchFamily="34" charset="0"/>
              </a:rPr>
              <a:t>Ferrovía</a:t>
            </a:r>
            <a:endParaRPr lang="es-ES" altLang="es-ES" sz="2400">
              <a:solidFill>
                <a:prstClr val="white"/>
              </a:solidFill>
              <a:latin typeface="Tahoma" panose="020B0604030504040204" pitchFamily="34" charset="0"/>
              <a:cs typeface="Arial" panose="020B0604020202020204" pitchFamily="34" charset="0"/>
            </a:endParaRPr>
          </a:p>
        </p:txBody>
      </p:sp>
      <p:sp>
        <p:nvSpPr>
          <p:cNvPr id="686171" name="Text Box 91"/>
          <p:cNvSpPr txBox="1">
            <a:spLocks noChangeArrowheads="1"/>
          </p:cNvSpPr>
          <p:nvPr/>
        </p:nvSpPr>
        <p:spPr bwMode="auto">
          <a:xfrm>
            <a:off x="13830301" y="9715500"/>
            <a:ext cx="1816459"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pPr>
            <a:r>
              <a:rPr lang="en-US" altLang="es-ES" sz="1350" i="1">
                <a:solidFill>
                  <a:prstClr val="black"/>
                </a:solidFill>
                <a:latin typeface="Tahoma" panose="020B0604030504040204" pitchFamily="34" charset="0"/>
                <a:cs typeface="Arial" panose="020B0604020202020204" pitchFamily="34" charset="0"/>
              </a:rPr>
              <a:t>STP-PDTD mayo2001</a:t>
            </a:r>
            <a:endParaRPr lang="es-ES" altLang="es-ES" sz="1350" i="1">
              <a:solidFill>
                <a:prstClr val="black"/>
              </a:solidFill>
              <a:latin typeface="Tahoma" panose="020B0604030504040204" pitchFamily="34" charset="0"/>
              <a:cs typeface="Arial" panose="020B0604020202020204" pitchFamily="34" charset="0"/>
            </a:endParaRPr>
          </a:p>
        </p:txBody>
      </p:sp>
      <p:sp>
        <p:nvSpPr>
          <p:cNvPr id="686172" name="Text Box 92"/>
          <p:cNvSpPr txBox="1">
            <a:spLocks noChangeArrowheads="1"/>
          </p:cNvSpPr>
          <p:nvPr/>
        </p:nvSpPr>
        <p:spPr bwMode="auto">
          <a:xfrm>
            <a:off x="5143500" y="4243388"/>
            <a:ext cx="74411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pPr>
            <a:r>
              <a:rPr lang="en-US" altLang="es-ES" sz="1200">
                <a:solidFill>
                  <a:prstClr val="black"/>
                </a:solidFill>
                <a:latin typeface="Arial Narrow" panose="020B0606020202030204" pitchFamily="34" charset="0"/>
                <a:cs typeface="Arial" panose="020B0604020202020204" pitchFamily="34" charset="0"/>
              </a:rPr>
              <a:t>Mejillones</a:t>
            </a:r>
            <a:endParaRPr lang="es-ES" altLang="es-ES" sz="1200">
              <a:solidFill>
                <a:prstClr val="black"/>
              </a:solidFill>
              <a:latin typeface="Arial Narrow" panose="020B0606020202030204" pitchFamily="34" charset="0"/>
              <a:cs typeface="Arial" panose="020B0604020202020204" pitchFamily="34" charset="0"/>
            </a:endParaRPr>
          </a:p>
        </p:txBody>
      </p:sp>
      <p:sp>
        <p:nvSpPr>
          <p:cNvPr id="686173" name="Text Box 93"/>
          <p:cNvSpPr txBox="1">
            <a:spLocks noChangeArrowheads="1"/>
          </p:cNvSpPr>
          <p:nvPr/>
        </p:nvSpPr>
        <p:spPr bwMode="auto">
          <a:xfrm>
            <a:off x="5686425" y="3800475"/>
            <a:ext cx="35779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pPr>
            <a:r>
              <a:rPr lang="en-US" altLang="es-ES" sz="5400">
                <a:solidFill>
                  <a:prstClr val="black"/>
                </a:solidFill>
                <a:latin typeface="Times New Roman" panose="02020603050405020304" pitchFamily="18" charset="0"/>
                <a:cs typeface="Arial" panose="020B0604020202020204" pitchFamily="34" charset="0"/>
              </a:rPr>
              <a:t>.</a:t>
            </a:r>
            <a:endParaRPr lang="es-ES" altLang="es-ES" sz="5400">
              <a:solidFill>
                <a:prstClr val="black"/>
              </a:solidFill>
              <a:latin typeface="Times New Roman" panose="02020603050405020304" pitchFamily="18" charset="0"/>
              <a:cs typeface="Arial" panose="020B0604020202020204" pitchFamily="34" charset="0"/>
            </a:endParaRPr>
          </a:p>
        </p:txBody>
      </p:sp>
      <p:graphicFrame>
        <p:nvGraphicFramePr>
          <p:cNvPr id="686174" name="Object 94"/>
          <p:cNvGraphicFramePr>
            <a:graphicFrameLocks noGrp="1" noChangeAspect="1"/>
          </p:cNvGraphicFramePr>
          <p:nvPr>
            <p:ph idx="1"/>
          </p:nvPr>
        </p:nvGraphicFramePr>
        <p:xfrm>
          <a:off x="4248150" y="4757738"/>
          <a:ext cx="10879932" cy="4024313"/>
        </p:xfrm>
        <a:graphic>
          <a:graphicData uri="http://schemas.openxmlformats.org/presentationml/2006/ole">
            <mc:AlternateContent xmlns:mc="http://schemas.openxmlformats.org/markup-compatibility/2006">
              <mc:Choice xmlns:v="urn:schemas-microsoft-com:vml" Requires="v">
                <p:oleObj spid="_x0000_s2107" name="CorelDRAW" r:id="rId5" imgW="5461406" imgH="2168347" progId="CorelDRAW.Graphic.11">
                  <p:embed/>
                </p:oleObj>
              </mc:Choice>
              <mc:Fallback>
                <p:oleObj name="CorelDRAW" r:id="rId5" imgW="5461406" imgH="2168347" progId="CorelDRAW.Graphic.11">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48150" y="4757738"/>
                        <a:ext cx="10879932" cy="402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86175" name="Text Box 95"/>
          <p:cNvSpPr txBox="1">
            <a:spLocks noChangeArrowheads="1"/>
          </p:cNvSpPr>
          <p:nvPr/>
        </p:nvSpPr>
        <p:spPr bwMode="auto">
          <a:xfrm>
            <a:off x="340345" y="2674799"/>
            <a:ext cx="4235102"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s-ES" altLang="es-ES" sz="2700" b="1" dirty="0">
                <a:solidFill>
                  <a:prstClr val="black"/>
                </a:solidFill>
                <a:latin typeface="Verdana" panose="020B0604030504040204" pitchFamily="34" charset="0"/>
                <a:cs typeface="Arial" panose="020B0604020202020204" pitchFamily="34" charset="0"/>
              </a:rPr>
              <a:t>VÍAS DE COMUNICACIÓN AL DEPÓSITO FRANCO EN ANTOFAGASTA</a:t>
            </a:r>
          </a:p>
        </p:txBody>
      </p:sp>
    </p:spTree>
    <p:extLst>
      <p:ext uri="{BB962C8B-B14F-4D97-AF65-F5344CB8AC3E}">
        <p14:creationId xmlns:p14="http://schemas.microsoft.com/office/powerpoint/2010/main" val="82059493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nodeType="clickEffect">
                                  <p:stCondLst>
                                    <p:cond delay="0"/>
                                  </p:stCondLst>
                                  <p:childTnLst>
                                    <p:set>
                                      <p:cBhvr>
                                        <p:cTn id="6" dur="1" fill="hold">
                                          <p:stCondLst>
                                            <p:cond delay="0"/>
                                          </p:stCondLst>
                                        </p:cTn>
                                        <p:tgtEl>
                                          <p:spTgt spid="686085"/>
                                        </p:tgtEl>
                                        <p:attrNameLst>
                                          <p:attrName>style.visibility</p:attrName>
                                        </p:attrNameLst>
                                      </p:cBhvr>
                                      <p:to>
                                        <p:strVal val="visible"/>
                                      </p:to>
                                    </p:set>
                                    <p:animEffect transition="in" filter="strips(downLeft)">
                                      <p:cBhvr>
                                        <p:cTn id="7" dur="500"/>
                                        <p:tgtEl>
                                          <p:spTgt spid="68608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3" fill="hold" nodeType="clickEffect">
                                  <p:stCondLst>
                                    <p:cond delay="0"/>
                                  </p:stCondLst>
                                  <p:childTnLst>
                                    <p:set>
                                      <p:cBhvr>
                                        <p:cTn id="11" dur="1" fill="hold">
                                          <p:stCondLst>
                                            <p:cond delay="0"/>
                                          </p:stCondLst>
                                        </p:cTn>
                                        <p:tgtEl>
                                          <p:spTgt spid="686145"/>
                                        </p:tgtEl>
                                        <p:attrNameLst>
                                          <p:attrName>style.visibility</p:attrName>
                                        </p:attrNameLst>
                                      </p:cBhvr>
                                      <p:to>
                                        <p:strVal val="visible"/>
                                      </p:to>
                                    </p:set>
                                    <p:animEffect transition="in" filter="strips(upRight)">
                                      <p:cBhvr>
                                        <p:cTn id="12" dur="500"/>
                                        <p:tgtEl>
                                          <p:spTgt spid="68614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12" fill="hold" nodeType="clickEffect">
                                  <p:stCondLst>
                                    <p:cond delay="0"/>
                                  </p:stCondLst>
                                  <p:childTnLst>
                                    <p:set>
                                      <p:cBhvr>
                                        <p:cTn id="16" dur="1" fill="hold">
                                          <p:stCondLst>
                                            <p:cond delay="0"/>
                                          </p:stCondLst>
                                        </p:cTn>
                                        <p:tgtEl>
                                          <p:spTgt spid="686150"/>
                                        </p:tgtEl>
                                        <p:attrNameLst>
                                          <p:attrName>style.visibility</p:attrName>
                                        </p:attrNameLst>
                                      </p:cBhvr>
                                      <p:to>
                                        <p:strVal val="visible"/>
                                      </p:to>
                                    </p:set>
                                    <p:animEffect transition="in" filter="strips(downLeft)">
                                      <p:cBhvr>
                                        <p:cTn id="17" dur="500"/>
                                        <p:tgtEl>
                                          <p:spTgt spid="686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9 Grupo">
            <a:extLst>
              <a:ext uri="{FF2B5EF4-FFF2-40B4-BE49-F238E27FC236}">
                <a16:creationId xmlns:a16="http://schemas.microsoft.com/office/drawing/2014/main" id="{52238E3C-97C5-474F-BDC1-F1D7D24A7625}"/>
              </a:ext>
            </a:extLst>
          </p:cNvPr>
          <p:cNvGrpSpPr/>
          <p:nvPr/>
        </p:nvGrpSpPr>
        <p:grpSpPr>
          <a:xfrm>
            <a:off x="18029061" y="4533900"/>
            <a:ext cx="258939" cy="871211"/>
            <a:chOff x="9734147" y="2282639"/>
            <a:chExt cx="159347" cy="497427"/>
          </a:xfrm>
        </p:grpSpPr>
        <p:sp>
          <p:nvSpPr>
            <p:cNvPr id="48" name="6 Rectángulo">
              <a:extLst>
                <a:ext uri="{FF2B5EF4-FFF2-40B4-BE49-F238E27FC236}">
                  <a16:creationId xmlns:a16="http://schemas.microsoft.com/office/drawing/2014/main" id="{42111502-CDEA-4A89-AC95-9FBA987EA048}"/>
                </a:ext>
              </a:extLst>
            </p:cNvPr>
            <p:cNvSpPr/>
            <p:nvPr/>
          </p:nvSpPr>
          <p:spPr>
            <a:xfrm>
              <a:off x="9734147" y="2282639"/>
              <a:ext cx="159347" cy="16607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sz="2700"/>
            </a:p>
          </p:txBody>
        </p:sp>
        <p:sp>
          <p:nvSpPr>
            <p:cNvPr id="49" name="7 Rectángulo">
              <a:extLst>
                <a:ext uri="{FF2B5EF4-FFF2-40B4-BE49-F238E27FC236}">
                  <a16:creationId xmlns:a16="http://schemas.microsoft.com/office/drawing/2014/main" id="{5CE564C3-5E82-4C39-88B0-5C46FF7F18DA}"/>
                </a:ext>
              </a:extLst>
            </p:cNvPr>
            <p:cNvSpPr/>
            <p:nvPr/>
          </p:nvSpPr>
          <p:spPr>
            <a:xfrm>
              <a:off x="9734147" y="2448710"/>
              <a:ext cx="159347" cy="166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sz="2700"/>
            </a:p>
          </p:txBody>
        </p:sp>
        <p:sp>
          <p:nvSpPr>
            <p:cNvPr id="50" name="8 Rectángulo">
              <a:extLst>
                <a:ext uri="{FF2B5EF4-FFF2-40B4-BE49-F238E27FC236}">
                  <a16:creationId xmlns:a16="http://schemas.microsoft.com/office/drawing/2014/main" id="{AFC814CB-05CF-4CF0-8611-1C20E4BE0753}"/>
                </a:ext>
              </a:extLst>
            </p:cNvPr>
            <p:cNvSpPr/>
            <p:nvPr/>
          </p:nvSpPr>
          <p:spPr>
            <a:xfrm>
              <a:off x="9734147" y="2613995"/>
              <a:ext cx="159347" cy="166071"/>
            </a:xfrm>
            <a:prstGeom prst="rect">
              <a:avLst/>
            </a:prstGeom>
            <a:solidFill>
              <a:srgbClr val="263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sz="2700"/>
            </a:p>
          </p:txBody>
        </p:sp>
      </p:grpSp>
      <p:grpSp>
        <p:nvGrpSpPr>
          <p:cNvPr id="57" name="Grupo 56">
            <a:extLst>
              <a:ext uri="{FF2B5EF4-FFF2-40B4-BE49-F238E27FC236}">
                <a16:creationId xmlns:a16="http://schemas.microsoft.com/office/drawing/2014/main" id="{8557DB6A-CEA7-452E-8F67-7798693A5951}"/>
              </a:ext>
            </a:extLst>
          </p:cNvPr>
          <p:cNvGrpSpPr/>
          <p:nvPr/>
        </p:nvGrpSpPr>
        <p:grpSpPr>
          <a:xfrm>
            <a:off x="3671635" y="190500"/>
            <a:ext cx="10820400" cy="5316426"/>
            <a:chOff x="1577165" y="825809"/>
            <a:chExt cx="6943830" cy="3781891"/>
          </a:xfrm>
        </p:grpSpPr>
        <p:pic>
          <p:nvPicPr>
            <p:cNvPr id="58" name="2 Imagen">
              <a:extLst>
                <a:ext uri="{FF2B5EF4-FFF2-40B4-BE49-F238E27FC236}">
                  <a16:creationId xmlns:a16="http://schemas.microsoft.com/office/drawing/2014/main" id="{4F30054D-3BC9-4A25-981D-AF26BA7F3E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258" y="825809"/>
              <a:ext cx="2477644" cy="2646869"/>
            </a:xfrm>
            <a:prstGeom prst="rect">
              <a:avLst/>
            </a:prstGeom>
          </p:spPr>
        </p:pic>
        <p:cxnSp>
          <p:nvCxnSpPr>
            <p:cNvPr id="59" name="Conector recto de flecha 58">
              <a:extLst>
                <a:ext uri="{FF2B5EF4-FFF2-40B4-BE49-F238E27FC236}">
                  <a16:creationId xmlns:a16="http://schemas.microsoft.com/office/drawing/2014/main" id="{BF50F887-A75F-4439-9D8B-F96509AF916C}"/>
                </a:ext>
              </a:extLst>
            </p:cNvPr>
            <p:cNvCxnSpPr/>
            <p:nvPr/>
          </p:nvCxnSpPr>
          <p:spPr>
            <a:xfrm flipV="1">
              <a:off x="1577165" y="3408630"/>
              <a:ext cx="6943830" cy="20127"/>
            </a:xfrm>
            <a:prstGeom prst="straightConnector1">
              <a:avLst/>
            </a:prstGeom>
            <a:ln w="12700">
              <a:solidFill>
                <a:srgbClr val="002060"/>
              </a:solidFill>
            </a:ln>
          </p:spPr>
          <p:style>
            <a:lnRef idx="2">
              <a:schemeClr val="dk1"/>
            </a:lnRef>
            <a:fillRef idx="0">
              <a:schemeClr val="dk1"/>
            </a:fillRef>
            <a:effectRef idx="1">
              <a:schemeClr val="dk1"/>
            </a:effectRef>
            <a:fontRef idx="minor">
              <a:schemeClr val="tx1"/>
            </a:fontRef>
          </p:style>
        </p:cxnSp>
        <p:cxnSp>
          <p:nvCxnSpPr>
            <p:cNvPr id="60" name="Conector recto de flecha 59">
              <a:extLst>
                <a:ext uri="{FF2B5EF4-FFF2-40B4-BE49-F238E27FC236}">
                  <a16:creationId xmlns:a16="http://schemas.microsoft.com/office/drawing/2014/main" id="{CE8D3F6F-6278-4DA1-85D8-BC91E5A381E5}"/>
                </a:ext>
              </a:extLst>
            </p:cNvPr>
            <p:cNvCxnSpPr>
              <a:cxnSpLocks/>
            </p:cNvCxnSpPr>
            <p:nvPr/>
          </p:nvCxnSpPr>
          <p:spPr>
            <a:xfrm flipV="1">
              <a:off x="1577165" y="4587573"/>
              <a:ext cx="6943830" cy="20127"/>
            </a:xfrm>
            <a:prstGeom prst="straightConnector1">
              <a:avLst/>
            </a:prstGeom>
            <a:ln w="12700">
              <a:solidFill>
                <a:srgbClr val="002060"/>
              </a:solidFill>
            </a:ln>
          </p:spPr>
          <p:style>
            <a:lnRef idx="2">
              <a:schemeClr val="dk1"/>
            </a:lnRef>
            <a:fillRef idx="0">
              <a:schemeClr val="dk1"/>
            </a:fillRef>
            <a:effectRef idx="1">
              <a:schemeClr val="dk1"/>
            </a:effectRef>
            <a:fontRef idx="minor">
              <a:schemeClr val="tx1"/>
            </a:fontRef>
          </p:style>
        </p:cxnSp>
        <p:sp>
          <p:nvSpPr>
            <p:cNvPr id="61" name="10 Rectángulo">
              <a:extLst>
                <a:ext uri="{FF2B5EF4-FFF2-40B4-BE49-F238E27FC236}">
                  <a16:creationId xmlns:a16="http://schemas.microsoft.com/office/drawing/2014/main" id="{E27E00EB-EBDF-4F3B-B5BD-ABF35DB8A5AC}"/>
                </a:ext>
              </a:extLst>
            </p:cNvPr>
            <p:cNvSpPr/>
            <p:nvPr/>
          </p:nvSpPr>
          <p:spPr>
            <a:xfrm>
              <a:off x="2629274" y="3756384"/>
              <a:ext cx="4938921" cy="503562"/>
            </a:xfrm>
            <a:prstGeom prst="rect">
              <a:avLst/>
            </a:prstGeom>
          </p:spPr>
          <p:txBody>
            <a:bodyPr wrap="square">
              <a:spAutoFit/>
            </a:bodyPr>
            <a:lstStyle/>
            <a:p>
              <a:pPr algn="ctr"/>
              <a:r>
                <a:rPr lang="en-US" sz="4000" b="1" dirty="0">
                  <a:solidFill>
                    <a:srgbClr val="002060"/>
                  </a:solidFill>
                  <a:cs typeface="Calibri"/>
                </a:rPr>
                <a:t>MUCHAS GRACIAS</a:t>
              </a:r>
              <a:endParaRPr lang="es-PY" sz="4000" dirty="0">
                <a:solidFill>
                  <a:srgbClr val="002060"/>
                </a:solidFill>
                <a:cs typeface="Calibri"/>
              </a:endParaRPr>
            </a:p>
          </p:txBody>
        </p:sp>
      </p:grpSp>
      <p:pic>
        <p:nvPicPr>
          <p:cNvPr id="66" name="16 Imagen">
            <a:extLst>
              <a:ext uri="{FF2B5EF4-FFF2-40B4-BE49-F238E27FC236}">
                <a16:creationId xmlns:a16="http://schemas.microsoft.com/office/drawing/2014/main" id="{637B0E98-06A5-4339-9928-8244F38D10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74874" y="8217770"/>
            <a:ext cx="3968672" cy="1144514"/>
          </a:xfrm>
          <a:prstGeom prst="rect">
            <a:avLst/>
          </a:prstGeom>
        </p:spPr>
      </p:pic>
      <p:pic>
        <p:nvPicPr>
          <p:cNvPr id="67" name="17 Imagen">
            <a:extLst>
              <a:ext uri="{FF2B5EF4-FFF2-40B4-BE49-F238E27FC236}">
                <a16:creationId xmlns:a16="http://schemas.microsoft.com/office/drawing/2014/main" id="{0C196BC8-5020-4DA5-A351-3DAA78CAB3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573000" y="7852400"/>
            <a:ext cx="2903739" cy="1787452"/>
          </a:xfrm>
          <a:prstGeom prst="rect">
            <a:avLst/>
          </a:prstGeom>
        </p:spPr>
      </p:pic>
      <p:pic>
        <p:nvPicPr>
          <p:cNvPr id="68" name="Picture 2" descr="\\nasa\Archivos\DCEI Dir de Com Ext e Inversiones\2018\Logos MRE\M_Relaciones_Exteriores-01.png">
            <a:extLst>
              <a:ext uri="{FF2B5EF4-FFF2-40B4-BE49-F238E27FC236}">
                <a16:creationId xmlns:a16="http://schemas.microsoft.com/office/drawing/2014/main" id="{9587A330-2324-4F05-B215-2D7729E74C5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61305" y="8135885"/>
            <a:ext cx="3159329" cy="1220483"/>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5920634" y="6057900"/>
            <a:ext cx="6248400" cy="1569660"/>
          </a:xfrm>
          <a:prstGeom prst="rect">
            <a:avLst/>
          </a:prstGeom>
          <a:noFill/>
        </p:spPr>
        <p:txBody>
          <a:bodyPr wrap="square" rtlCol="0">
            <a:spAutoFit/>
          </a:bodyPr>
          <a:lstStyle/>
          <a:p>
            <a:pPr algn="ctr"/>
            <a:r>
              <a:rPr lang="es-CO" sz="2400" dirty="0"/>
              <a:t>Consejero </a:t>
            </a:r>
            <a:r>
              <a:rPr lang="es-CO" sz="2400" b="1" dirty="0"/>
              <a:t>SANTIAGO SÁNCHEZ BLASSER</a:t>
            </a:r>
          </a:p>
          <a:p>
            <a:pPr algn="ctr"/>
            <a:r>
              <a:rPr lang="es-CO" sz="2400" dirty="0"/>
              <a:t>Director de Comercio Exterior e Inversiones </a:t>
            </a:r>
          </a:p>
          <a:p>
            <a:endParaRPr lang="es-CO" sz="2400" dirty="0"/>
          </a:p>
          <a:p>
            <a:pPr algn="ctr"/>
            <a:r>
              <a:rPr lang="es-CO" sz="2400" b="1" dirty="0"/>
              <a:t>ssanchez@mre.gov.py</a:t>
            </a:r>
            <a:endParaRPr lang="fr-FR" sz="2400" b="1" dirty="0"/>
          </a:p>
        </p:txBody>
      </p:sp>
    </p:spTree>
    <p:extLst>
      <p:ext uri="{BB962C8B-B14F-4D97-AF65-F5344CB8AC3E}">
        <p14:creationId xmlns:p14="http://schemas.microsoft.com/office/powerpoint/2010/main" val="4126178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WlDnGgMBJUOosEVC6Jujp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9ERfcixgEkas50_0.lwgw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W8embS9OBECTAZgtCVKf4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GcgOX7j9NEmp0Lhi5xLJa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0.KQ9_SNWUmkHMWMVVkgi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WQMEWcD2nUmGveRDF3F1p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kc06pAfgfkGaGKC0r.FCO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FKj1HqgCLkOQAJDVF0h7U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bergY6VK6k6XEP4QJuqA8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AxQot1yjK0a0X7j9vp1Ya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uUsY0nDBg0OB3p3RNEHmG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r21wUj2l90uG3EoegeRN.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Fvpgm6x2_EeDmf0g_DV_6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jaEbxMsa9067IFHyYdGAk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xa1_9Cg6EkyVps3nOi70B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l1HM6e4rj0uhDZTKOz91V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HWt4xj7U7kClNC3foFazo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wZZ0isQK0kiTvQOVRW3Mw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FetWxHXP8UiMo1OsTTqFX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KBUChXo_nUeXhYoxb.MpS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y_VK9o_lBEiW_jjZq23vh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xNZJwjSc.kWzdZmgqa2zd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hiQ7WbpnNECUeu72B0vj2w"/>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u2f7czwVlU.ZzMdN2hVjq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qeAOARhnYk2ibDlYG4u.nw"/>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CcAT5kTTD0i9luD6DhjtrA"/>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soJplmT8SUuXCeBLOSANy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an5_OKSj10u4EFHZym7rR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7MAKslXLb0K2nTFDcWwEw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12SCF7K5jUuBzXH.I6CYaw"/>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fAz7A8sUfUOGPiZPb.CZY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TmQiJJLXskSm_N3iYMcRq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NweG2Zf8v0mlvBios7Sy7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ThHZQlt7dkGLN3j24SarF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s6LLm4JPGkeBTbiuaXxfvQ"/>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dQC.PDPTIUmydEN_FB7Ec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2VJVcvH4XkuNHaEqInWOm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v9bXJxse70WBoNfG5VoES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vSYYtpjJgk217rT2rubEYw"/>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FieuV5hW5Eijg6ZeMel1Tw"/>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biBMq1cpeEKIE4fDMB5b9Q"/>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Paa21afFvU27.CePXGVSdw"/>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6aYWbkeG90uaf4h5uqXm0Q"/>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3e3OXfCtikaP6GqJL_MyAQ"/>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qx.VBm6MjUGslyaSVjam8w"/>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13zGpEE5ESAs3sCQE1YKw"/>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sOyNhhKT9EaZjP8ypRXzTA"/>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_zd8n9dciU2lOOU_F6QPCA"/>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knXMM7W7Pken_E5zPJqO0Q"/>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XT8xRARCy0WMujoBlFFh7A"/>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iSBDIz_ex0S45.vp57Z5ZQ"/>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Mc4KfLJQEkapxtYUfKSrmw"/>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cxXEDzEFf023Cck6.kOYFw"/>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pSfMoMhEiskGS8dcTWyBy2A"/>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pbXzRnfu8YE.TpKGz7DECrw"/>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Szc2gO_wrEyobii_fUC7pA"/>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iUlzBXtZFUW7k840.HSnWg"/>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TFKc4aMTWkexewir9tEghA"/>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pBMDZ7Da6s0OnTdZ11Ym4ew"/>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pYcAtSbYuAEq27_e6TBVfjw"/>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pMbDfUliNcE2s2JZ3l8B7ig"/>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pMrmdit4GBEybgrl1EDVrsQ"/>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pL5FgiavccEymIkC4O2zxRQ"/>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prCz_G0cRUUSPFfaI4HGfUw"/>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p.ttmTnk4TkSHQ52A11zsGg"/>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pmXtIfkN5j0W7fAbt2bh2mw"/>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KqRhWOMcUk64nKp7R3XsdQ"/>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pdIV.kMn0OEuzfLKA1PdTEQ"/>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pIxkjNB.mOkmEv7mlHOgZIg"/>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pZ1uLmJYrj0GNwUXFjqMTLA"/>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GIftQQhTdEamZKojTfCgDw"/>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myix8h_E0OwFiDPNjCHkw"/>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B7n_HmIe2EK866vv2.bCdg"/>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Vuts24.8s06YbRlkYrra0A"/>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eBXTrtAL3k.5jF6SJ.SKDA"/>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1528dKmeqk.2LlA0UzQ8B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p51dZDwxhjUi08vW1N97hKg"/>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Rxp1kA4PPUW3rgOS82cTbw"/>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piktNkkwBB0Sohg.bE8xpig"/>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pD7NIpEOq70yXpfDsMKS7Ng"/>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pWv46AO9COkaW3CJRme37FQ"/>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p0X7j9aM.AUmasam1Ylp5Sg"/>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pCCAM28NAukyygFCnfmIp6w"/>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pVHW49Gaz3kGnDJlYf1sgng"/>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pEWHEUkb2HUuBSEvW2WOpNA"/>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pGdb9zDt2XUGOiZi2vmjNGA"/>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piekOsqTtWUOciuAbZRINng"/>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pJ9Wq1k2uPEiP00IpLWJ9YA"/>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pf6iB4nK190S_NYBwEbrFXA"/>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piIc8b4RXEUOHU.m6RMcaow"/>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plQWfQzDBEkG3zGMvAL.7Rg"/>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p3lPSUmBaRke0IfIfxL.bGg"/>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pAwF4h8ZRd0eShPfA5Mm8TQ"/>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pvii24HOWf02Q6pUyevoSLA"/>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pCuXV1mXpskeBdPC9RRbTeA"/>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pORIhW3nE5U.0xjuRHL5FZA"/>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pmNEF8PwB5UaMn1DplTq7eQ"/>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phPr4nrhh5kunukGBetMK8g"/>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ph_9vwXCt_kaqt93_I_0wgQ"/>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pxsEFRAcLkUG4.D4yiQ0OMg"/>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pcXceady1DkyYEHpqGJQsow"/>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p.DxmkzlL_06P3qdxRJN3NQ"/>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poDVKhuvf20G3pxE3rPGRUw"/>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pQykMnv3zlEKDSJGrmiFeow"/>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pch5u6petYUq6GelXeFA7pg"/>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pglBWZlsW60G25Gj2zTYvGw"/>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pPoseDfpTpkWkGRU9ufGRsQ"/>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p2voTXi.a8k29hZwoKHVUrA"/>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p4kqkn5jtNE.PxoBHZYul8A"/>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pl_RfRG1DiEq46CiZYMcsTg"/>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priHtMxV1OUCVLbZgg8uBBQ"/>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pH8FTXuruXkaeXH3pHZBUyw"/>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pN8mKvu9F2UqOWV.jKpi8Ww"/>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pfR2xfNTVk06iIOPzTtH.ug"/>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pwYv8hXAZWkCYS8D5SyMVPQ"/>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p6dnLKf6o.E6SSCaRFPVIFg"/>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pLWWH1kZKxkKh6YkXiGJ4aw"/>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p5YITI98aT02LTNhyRpzW3A"/>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pSRC4yckLzEOEh1LHcqJfWw"/>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pmBgnIK8P9EqmjyWPHkKOqQ"/>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pwGWOSpdhYUuQ0lueYC19GA"/>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pQVAgMGyR.0.2OBP8b8jxXw"/>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pjttbYLyEbkyIVp3rqipD5Q"/>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priRtM18uS0KZlPVn2g69CQ"/>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pNFDVC2Kjqk.9epEZDxgyhw"/>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pKXH0bVZJpEGMZf1oyhtU1A"/>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ppAlkKdPE6kKizLR6imONTQ"/>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ph2El7XKhQEaGj_TUpF1RIQ"/>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pGQnkx.cXnEmg7J6ZzXjIDA"/>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pYe5vRv_W9US_Jg91xduhxA"/>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phVjk9Fd0FECf_dngJKzPCw"/>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pdSVi3DVEqU6FdN4pN_fkWg"/>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p40_STKyxCUGMR26hUFMWZg"/>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pHPXPStkVLEencfHFvUpL3Q"/>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pVBpPsI.YpEOlT28RR7FXqw"/>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p423UtxJHGU.II7vimLHheg"/>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p8NnBvIcDqUmcWbLh09a5oQ"/>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pnE9zDjNe2UOKS9UpYyxPtg"/>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pe_0WeLBjf0O5HNxtwnif4w"/>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pCJV8WQ.O40iYLObvL.Pq5w"/>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pXDXrxKSxSUWBDb0Mnjj9ZA"/>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p.d42ChbI1Uq1B7Oakd4LJA"/>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pxQoxi2A4qEG9IajKHVggFg"/>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pqqtVgvAf.UKwqbAXJ5Vqhw"/>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pePTGvVkcrkeatwczJ6U3eA"/>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pI9Z6R_IlP0CQp.5MQZhrUw"/>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pPT3Q5P56DUe4U8IETSWmoA"/>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p6IYc9rtgTk.Lb3AhQMaEkQ"/>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pvgGRM5HgUEyowuOeSpGswg"/>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pO1pnE4iAzEK4g4VTO65TyA"/>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plpE2iZjvk0izMS45aud9Mg"/>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pLk2heCJz6EeyidZojWfZ7w"/>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pyyEb4_aSbkKoc46CN9FujA"/>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pUHC9sdKopEyj5pFXagmUSQ"/>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pNxvsdx3xr0qUPSFTvNdYxQ"/>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pwN8ZnrTSH0eH8zJ5gvuzvw"/>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pBSpYUF6P8UizPLPJWKUrTA"/>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phBxc7kAlq0q..2dF7dqiDA"/>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p88YUeuh7M0ajOFY2ow5HGA"/>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pm9lPJkC1Dkax6XCCXHdCIA"/>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pPstLYQtC7EG0NYQ8m9lwCQ"/>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pIqnFM5I6J0KcPFM_OwMBuQ"/>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pSlCSiRqRAkmNr06KzdXAxA"/>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p9NbF39aLrEq9kDegasBCQw"/>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pEBAHvb0wQkuUciZ8Q1G59Q"/>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pYkUT3dMkHk2g6Pi4xQ3h3w"/>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piO9xSqAF3UGld20e.g4LyQ"/>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pzC3idTAd5Eu6LuYB7xBlrQ"/>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pXmP8qHwef0G.fg4PWFFGnQ"/>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p_ZbShBBuJ0yr3OeWYNIotA"/>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p.GzZfAXkOkydw1BdBsdlrQ"/>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pPDj0e1blbkWu4f6TdSanVA"/>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pIdLyZSnTR0e8ZObyykviRw"/>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pPgzbX7xC706pVFmUYUl3ag"/>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pWLrpX3Q7RUSh_wdv1Vjixg"/>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pwMhkDa3qLEOMVFlevwgdew"/>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p_c7CZEIGOkuLMDgUALFkuw"/>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p8v6jGyjCFECvDuetubeMyQ"/>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p37Vpfiz3Hkq5_b3Sm8PXfQ"/>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pkHIIXCG1tkaOTMCh23pIcg"/>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pnvSbnGkMGkmR0WxtxOoCUw"/>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pLomRUV5NbUqjnSHfgDsvyA"/>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pWKsGq70Bh0.96lSHl0r39g"/>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pE2KQXGuuX0mvCdXLD_BJcw"/>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pA7ZPJyxl6k2TCZpUqGWnsg"/>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pAQrhhhNNHEa2Dx_sYknyuA"/>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pOLfSDorybkOoezonnCQ0.A"/>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pnTIdt7z80keKpMb9HGo00Q"/>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pICYb3Kmxq0e4OB1bXPiDrA"/>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pKkm6O3J3L066EUBFzB3v5Q"/>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pYY8dSPdzlE.m_rpCioloPg"/>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pA9Sizzi840.LiNTG8UVDbQ"/>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pBhpuM940MUSeXxQBzkdzng"/>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puOgBt32EnUeho7Uz0f0VQA"/>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pkHz8D.p_LkCxmMOrbfCI5A"/>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pfNzO8sgqNUSkchh94pbPIA"/>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p3eiSkaSTtEWXxL8UuMPPlQ"/>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pTh3nr5L510u.7WzFx5LsrQ"/>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pz_Dr2ZenNEeAu7zViCNPZg"/>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ppRKn4WbJLkmWVP1QJs4flw"/>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pbvZqesrxgUu59S4rQBI._A"/>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pJC.MVP3QAEGJjHVtLGzEAg"/>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pAlvThuNRm0q6WntXEpWiHw"/>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pjBgwqcWv.UW.2DecAAyT_A"/>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pvdDxRufkSkWt0L5oOQv3Gw"/>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p3xO0CReBL0WiYmOhaNIl8w"/>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p0XBFkFzZqUWE2xdKFG6jUQ"/>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peeujXvIBgU2gFvm7yOYpvg"/>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pOw1if8U_kkGRbmTVFqmnHA"/>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p6kLiWtjQUE.DY8EyBT7ABA"/>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pi0CXi8y3rkWT2N0TNDcBLw"/>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p7NC1z8NsBkKqhkcVXOqZUg"/>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pw3ecyprNG0aR0tJL5e3Utg"/>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pd.c8kkt4q0e.ZrLgD36kOg"/>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prIWgqzpZyk.0.Gd7n1AIyg"/>
</p:tagLst>
</file>

<file path=ppt/tags/tag217.xml><?xml version="1.0" encoding="utf-8"?>
<p:tagLst xmlns:a="http://schemas.openxmlformats.org/drawingml/2006/main" xmlns:r="http://schemas.openxmlformats.org/officeDocument/2006/relationships" xmlns:p="http://schemas.openxmlformats.org/presentationml/2006/main">
  <p:tag name="THINKCELLSHAPEDONOTDELETE" val="pAnl84YlLhUaaoYi7s90WFg"/>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pzGDSpjFO8EWtLeIsaUqPEA"/>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pLsj2IPyFxECfvo1gw9Sbww"/>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p_6s2zvHYdEil09VeTvEf6A"/>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p.rJotP6Di0eOWSDd30vk.Q"/>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p.cFp9GFKhUieQsCqXlIHuA"/>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plFMEBUZEP0GsVgX8zaljoQ"/>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pUAHohiDLWEisxP_yOIOfDg"/>
</p:tagLst>
</file>

<file path=ppt/tags/tag225.xml><?xml version="1.0" encoding="utf-8"?>
<p:tagLst xmlns:a="http://schemas.openxmlformats.org/drawingml/2006/main" xmlns:r="http://schemas.openxmlformats.org/officeDocument/2006/relationships" xmlns:p="http://schemas.openxmlformats.org/presentationml/2006/main">
  <p:tag name="THINKCELLSHAPEDONOTDELETE" val="pRhLH8BsF6EmK5vWXEpLfAg"/>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pKkzJTor7Pk2ErGKMhi6Ihg"/>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pmlgEnU6Npkmsawl6_T0dtw"/>
</p:tagLst>
</file>

<file path=ppt/tags/tag228.xml><?xml version="1.0" encoding="utf-8"?>
<p:tagLst xmlns:a="http://schemas.openxmlformats.org/drawingml/2006/main" xmlns:r="http://schemas.openxmlformats.org/officeDocument/2006/relationships" xmlns:p="http://schemas.openxmlformats.org/presentationml/2006/main">
  <p:tag name="THINKCELLSHAPEDONOTDELETE" val="p4S8Qg5sPv0SWAJvICnZTUg"/>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pO5RKL946_k.T7OLgXmrIVA"/>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pybgP_BoBtU2W2fKf7zUfZw"/>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pXcK3GWVLI0aoBoHVvTCiGQ"/>
</p:tagLst>
</file>

<file path=ppt/tags/tag232.xml><?xml version="1.0" encoding="utf-8"?>
<p:tagLst xmlns:a="http://schemas.openxmlformats.org/drawingml/2006/main" xmlns:r="http://schemas.openxmlformats.org/officeDocument/2006/relationships" xmlns:p="http://schemas.openxmlformats.org/presentationml/2006/main">
  <p:tag name="THINKCELLSHAPEDONOTDELETE" val="p3c8TlB50x0q7MY2hclGu5Q"/>
</p:tagLst>
</file>

<file path=ppt/tags/tag233.xml><?xml version="1.0" encoding="utf-8"?>
<p:tagLst xmlns:a="http://schemas.openxmlformats.org/drawingml/2006/main" xmlns:r="http://schemas.openxmlformats.org/officeDocument/2006/relationships" xmlns:p="http://schemas.openxmlformats.org/presentationml/2006/main">
  <p:tag name="THINKCELLSHAPEDONOTDELETE" val="paYkX4fT2hkyqieKGzVuJTg"/>
</p:tagLst>
</file>

<file path=ppt/tags/tag234.xml><?xml version="1.0" encoding="utf-8"?>
<p:tagLst xmlns:a="http://schemas.openxmlformats.org/drawingml/2006/main" xmlns:r="http://schemas.openxmlformats.org/officeDocument/2006/relationships" xmlns:p="http://schemas.openxmlformats.org/presentationml/2006/main">
  <p:tag name="THINKCELLSHAPEDONOTDELETE" val="pTFhZkNymx0WrQ9F2pEb9Uw"/>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pIVKoTKuU2kWJq5_mUo61Tg"/>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pIg0bAEKDlEOgKZqud9DGKA"/>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pXvNkl4BDm0yeYT5nsgSpaA"/>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pztf9xI6RkEG2vzREIBYAGw"/>
</p:tagLst>
</file>

<file path=ppt/tags/tag239.xml><?xml version="1.0" encoding="utf-8"?>
<p:tagLst xmlns:a="http://schemas.openxmlformats.org/drawingml/2006/main" xmlns:r="http://schemas.openxmlformats.org/officeDocument/2006/relationships" xmlns:p="http://schemas.openxmlformats.org/presentationml/2006/main">
  <p:tag name="THINKCELLSHAPEDONOTDELETE" val="pi.8O33vRwk61GjtU.Oydwg"/>
</p:tagLst>
</file>

<file path=ppt/tags/tag240.xml><?xml version="1.0" encoding="utf-8"?>
<p:tagLst xmlns:a="http://schemas.openxmlformats.org/drawingml/2006/main" xmlns:r="http://schemas.openxmlformats.org/officeDocument/2006/relationships" xmlns:p="http://schemas.openxmlformats.org/presentationml/2006/main">
  <p:tag name="THINKCELLSHAPEDONOTDELETE" val="pxIjMNLu58kCkf8yt8SRDdA"/>
</p:tagLst>
</file>

<file path=ppt/tags/tag241.xml><?xml version="1.0" encoding="utf-8"?>
<p:tagLst xmlns:a="http://schemas.openxmlformats.org/drawingml/2006/main" xmlns:r="http://schemas.openxmlformats.org/officeDocument/2006/relationships" xmlns:p="http://schemas.openxmlformats.org/presentationml/2006/main">
  <p:tag name="THINKCELLSHAPEDONOTDELETE" val="pDGj8xQ7OMU6AiGciNqwDog"/>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pC.LNBYoZ.kCOuU7B2V4_vQ"/>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p6x7zE5eyd0GFC.JEDQsbSA"/>
</p:tagLst>
</file>

<file path=ppt/tags/tag244.xml><?xml version="1.0" encoding="utf-8"?>
<p:tagLst xmlns:a="http://schemas.openxmlformats.org/drawingml/2006/main" xmlns:r="http://schemas.openxmlformats.org/officeDocument/2006/relationships" xmlns:p="http://schemas.openxmlformats.org/presentationml/2006/main">
  <p:tag name="THINKCELLSHAPEDONOTDELETE" val="pedtAtmc46UmWdtrA4QwIBA"/>
</p:tagLst>
</file>

<file path=ppt/tags/tag245.xml><?xml version="1.0" encoding="utf-8"?>
<p:tagLst xmlns:a="http://schemas.openxmlformats.org/drawingml/2006/main" xmlns:r="http://schemas.openxmlformats.org/officeDocument/2006/relationships" xmlns:p="http://schemas.openxmlformats.org/presentationml/2006/main">
  <p:tag name="THINKCELLSHAPEDONOTDELETE" val="pteubUT6Fl0CUWNvRn1Nlhg"/>
</p:tagLst>
</file>

<file path=ppt/tags/tag246.xml><?xml version="1.0" encoding="utf-8"?>
<p:tagLst xmlns:a="http://schemas.openxmlformats.org/drawingml/2006/main" xmlns:r="http://schemas.openxmlformats.org/officeDocument/2006/relationships" xmlns:p="http://schemas.openxmlformats.org/presentationml/2006/main">
  <p:tag name="THINKCELLSHAPEDONOTDELETE" val="pb3hzDNxW9kCsPNJYAel5nw"/>
</p:tagLst>
</file>

<file path=ppt/tags/tag247.xml><?xml version="1.0" encoding="utf-8"?>
<p:tagLst xmlns:a="http://schemas.openxmlformats.org/drawingml/2006/main" xmlns:r="http://schemas.openxmlformats.org/officeDocument/2006/relationships" xmlns:p="http://schemas.openxmlformats.org/presentationml/2006/main">
  <p:tag name="THINKCELLSHAPEDONOTDELETE" val="pbMwBbXqgF0yqhoayw7_5Zw"/>
</p:tagLst>
</file>

<file path=ppt/tags/tag248.xml><?xml version="1.0" encoding="utf-8"?>
<p:tagLst xmlns:a="http://schemas.openxmlformats.org/drawingml/2006/main" xmlns:r="http://schemas.openxmlformats.org/officeDocument/2006/relationships" xmlns:p="http://schemas.openxmlformats.org/presentationml/2006/main">
  <p:tag name="THINKCELLSHAPEDONOTDELETE" val="pq5GgXnkU2kOj.r2j7WhGfA"/>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ptIdN4B_m4USf1SHNvQr38w"/>
</p:tagLst>
</file>

<file path=ppt/tags/tag250.xml><?xml version="1.0" encoding="utf-8"?>
<p:tagLst xmlns:a="http://schemas.openxmlformats.org/drawingml/2006/main" xmlns:r="http://schemas.openxmlformats.org/officeDocument/2006/relationships" xmlns:p="http://schemas.openxmlformats.org/presentationml/2006/main">
  <p:tag name="THINKCELLSHAPEDONOTDELETE" val="pwU8RhCYG1kmWNu9kTwt6mA"/>
</p:tagLst>
</file>

<file path=ppt/tags/tag251.xml><?xml version="1.0" encoding="utf-8"?>
<p:tagLst xmlns:a="http://schemas.openxmlformats.org/drawingml/2006/main" xmlns:r="http://schemas.openxmlformats.org/officeDocument/2006/relationships" xmlns:p="http://schemas.openxmlformats.org/presentationml/2006/main">
  <p:tag name="THINKCELLSHAPEDONOTDELETE" val="ptMxqV4gGA0eWbkOH9h5zmQ"/>
</p:tagLst>
</file>

<file path=ppt/tags/tag252.xml><?xml version="1.0" encoding="utf-8"?>
<p:tagLst xmlns:a="http://schemas.openxmlformats.org/drawingml/2006/main" xmlns:r="http://schemas.openxmlformats.org/officeDocument/2006/relationships" xmlns:p="http://schemas.openxmlformats.org/presentationml/2006/main">
  <p:tag name="THINKCELLSHAPEDONOTDELETE" val="pT4_hxAhcjUefUAIIgw.gNQ"/>
</p:tagLst>
</file>

<file path=ppt/tags/tag253.xml><?xml version="1.0" encoding="utf-8"?>
<p:tagLst xmlns:a="http://schemas.openxmlformats.org/drawingml/2006/main" xmlns:r="http://schemas.openxmlformats.org/officeDocument/2006/relationships" xmlns:p="http://schemas.openxmlformats.org/presentationml/2006/main">
  <p:tag name="THINKCELLSHAPEDONOTDELETE" val="piywlHZDYCEi9xlWFjucmYw"/>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pufXqfoHOS0yWW27hxOl2TA"/>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pPB2TJvopvk2urLl3s3eOIg"/>
</p:tagLst>
</file>

<file path=ppt/tags/tag256.xml><?xml version="1.0" encoding="utf-8"?>
<p:tagLst xmlns:a="http://schemas.openxmlformats.org/drawingml/2006/main" xmlns:r="http://schemas.openxmlformats.org/officeDocument/2006/relationships" xmlns:p="http://schemas.openxmlformats.org/presentationml/2006/main">
  <p:tag name="THINKCELLSHAPEDONOTDELETE" val="pHsf6jgdkqU6sOY1JRsk9yQ"/>
</p:tagLst>
</file>

<file path=ppt/tags/tag257.xml><?xml version="1.0" encoding="utf-8"?>
<p:tagLst xmlns:a="http://schemas.openxmlformats.org/drawingml/2006/main" xmlns:r="http://schemas.openxmlformats.org/officeDocument/2006/relationships" xmlns:p="http://schemas.openxmlformats.org/presentationml/2006/main">
  <p:tag name="THINKCELLSHAPEDONOTDELETE" val="prVpr1D0u90mZAqeOV1hIvA"/>
</p:tagLst>
</file>

<file path=ppt/tags/tag258.xml><?xml version="1.0" encoding="utf-8"?>
<p:tagLst xmlns:a="http://schemas.openxmlformats.org/drawingml/2006/main" xmlns:r="http://schemas.openxmlformats.org/officeDocument/2006/relationships" xmlns:p="http://schemas.openxmlformats.org/presentationml/2006/main">
  <p:tag name="THINKCELLSHAPEDONOTDELETE" val="peW3kVGSD8E2R3a_uiz4uyA"/>
</p:tagLst>
</file>

<file path=ppt/tags/tag259.xml><?xml version="1.0" encoding="utf-8"?>
<p:tagLst xmlns:a="http://schemas.openxmlformats.org/drawingml/2006/main" xmlns:r="http://schemas.openxmlformats.org/officeDocument/2006/relationships" xmlns:p="http://schemas.openxmlformats.org/presentationml/2006/main">
  <p:tag name="THINKCELLSHAPEDONOTDELETE" val="p0.RqEUlRyk2rRfUd1Qemmw"/>
</p:tagLst>
</file>

<file path=ppt/tags/tag260.xml><?xml version="1.0" encoding="utf-8"?>
<p:tagLst xmlns:a="http://schemas.openxmlformats.org/drawingml/2006/main" xmlns:r="http://schemas.openxmlformats.org/officeDocument/2006/relationships" xmlns:p="http://schemas.openxmlformats.org/presentationml/2006/main">
  <p:tag name="THINKCELLSHAPEDONOTDELETE" val="pETcNZB1xhkmdvAvNdP90hw"/>
</p:tagLst>
</file>

<file path=ppt/tags/tag261.xml><?xml version="1.0" encoding="utf-8"?>
<p:tagLst xmlns:a="http://schemas.openxmlformats.org/drawingml/2006/main" xmlns:r="http://schemas.openxmlformats.org/officeDocument/2006/relationships" xmlns:p="http://schemas.openxmlformats.org/presentationml/2006/main">
  <p:tag name="THINKCELLSHAPEDONOTDELETE" val="pgqevLIyIkUaOHXXRiS7NXg"/>
</p:tagLst>
</file>

<file path=ppt/tags/tag262.xml><?xml version="1.0" encoding="utf-8"?>
<p:tagLst xmlns:a="http://schemas.openxmlformats.org/drawingml/2006/main" xmlns:r="http://schemas.openxmlformats.org/officeDocument/2006/relationships" xmlns:p="http://schemas.openxmlformats.org/presentationml/2006/main">
  <p:tag name="THINKCELLSHAPEDONOTDELETE" val="phUk7_zEYFUqGR92W0eUF.Q"/>
</p:tagLst>
</file>

<file path=ppt/tags/tag263.xml><?xml version="1.0" encoding="utf-8"?>
<p:tagLst xmlns:a="http://schemas.openxmlformats.org/drawingml/2006/main" xmlns:r="http://schemas.openxmlformats.org/officeDocument/2006/relationships" xmlns:p="http://schemas.openxmlformats.org/presentationml/2006/main">
  <p:tag name="THINKCELLSHAPEDONOTDELETE" val="pdDX_bzdjZEG.TwFxTGramg"/>
</p:tagLst>
</file>

<file path=ppt/tags/tag264.xml><?xml version="1.0" encoding="utf-8"?>
<p:tagLst xmlns:a="http://schemas.openxmlformats.org/drawingml/2006/main" xmlns:r="http://schemas.openxmlformats.org/officeDocument/2006/relationships" xmlns:p="http://schemas.openxmlformats.org/presentationml/2006/main">
  <p:tag name="THINKCELLSHAPEDONOTDELETE" val="pGPqCnxqHdU68pN3zmniVYw"/>
</p:tagLst>
</file>

<file path=ppt/tags/tag265.xml><?xml version="1.0" encoding="utf-8"?>
<p:tagLst xmlns:a="http://schemas.openxmlformats.org/drawingml/2006/main" xmlns:r="http://schemas.openxmlformats.org/officeDocument/2006/relationships" xmlns:p="http://schemas.openxmlformats.org/presentationml/2006/main">
  <p:tag name="THINKCELLSHAPEDONOTDELETE" val="pXDj4yuZlQ0ygwe55UkkzJA"/>
</p:tagLst>
</file>

<file path=ppt/tags/tag266.xml><?xml version="1.0" encoding="utf-8"?>
<p:tagLst xmlns:a="http://schemas.openxmlformats.org/drawingml/2006/main" xmlns:r="http://schemas.openxmlformats.org/officeDocument/2006/relationships" xmlns:p="http://schemas.openxmlformats.org/presentationml/2006/main">
  <p:tag name="THINKCELLSHAPEDONOTDELETE" val="pt.CIAQe320ifVlq_jDHOSg"/>
</p:tagLst>
</file>

<file path=ppt/tags/tag267.xml><?xml version="1.0" encoding="utf-8"?>
<p:tagLst xmlns:a="http://schemas.openxmlformats.org/drawingml/2006/main" xmlns:r="http://schemas.openxmlformats.org/officeDocument/2006/relationships" xmlns:p="http://schemas.openxmlformats.org/presentationml/2006/main">
  <p:tag name="THINKCELLSHAPEDONOTDELETE" val="pnMc5S_JgjUekhJoSO4cD0A"/>
</p:tagLst>
</file>

<file path=ppt/tags/tag268.xml><?xml version="1.0" encoding="utf-8"?>
<p:tagLst xmlns:a="http://schemas.openxmlformats.org/drawingml/2006/main" xmlns:r="http://schemas.openxmlformats.org/officeDocument/2006/relationships" xmlns:p="http://schemas.openxmlformats.org/presentationml/2006/main">
  <p:tag name="THINKCELLSHAPEDONOTDELETE" val="phvAmX7t8pkO5M7P6nsgLUQ"/>
</p:tagLst>
</file>

<file path=ppt/tags/tag269.xml><?xml version="1.0" encoding="utf-8"?>
<p:tagLst xmlns:a="http://schemas.openxmlformats.org/drawingml/2006/main" xmlns:r="http://schemas.openxmlformats.org/officeDocument/2006/relationships" xmlns:p="http://schemas.openxmlformats.org/presentationml/2006/main">
  <p:tag name="THINKCELLSHAPEDONOTDELETE" val="px2sHtCYT.U2.da0_MDqLFA"/>
</p:tagLst>
</file>

<file path=ppt/tags/tag270.xml><?xml version="1.0" encoding="utf-8"?>
<p:tagLst xmlns:a="http://schemas.openxmlformats.org/drawingml/2006/main" xmlns:r="http://schemas.openxmlformats.org/officeDocument/2006/relationships" xmlns:p="http://schemas.openxmlformats.org/presentationml/2006/main">
  <p:tag name="THINKCELLSHAPEDONOTDELETE" val="pFy6Hc8C6QkelXfa25mKf3Q"/>
</p:tagLst>
</file>

<file path=ppt/tags/tag271.xml><?xml version="1.0" encoding="utf-8"?>
<p:tagLst xmlns:a="http://schemas.openxmlformats.org/drawingml/2006/main" xmlns:r="http://schemas.openxmlformats.org/officeDocument/2006/relationships" xmlns:p="http://schemas.openxmlformats.org/presentationml/2006/main">
  <p:tag name="THINKCELLSHAPEDONOTDELETE" val="ppO3D8rKCMkKQtGGzdcwLyw"/>
</p:tagLst>
</file>

<file path=ppt/tags/tag272.xml><?xml version="1.0" encoding="utf-8"?>
<p:tagLst xmlns:a="http://schemas.openxmlformats.org/drawingml/2006/main" xmlns:r="http://schemas.openxmlformats.org/officeDocument/2006/relationships" xmlns:p="http://schemas.openxmlformats.org/presentationml/2006/main">
  <p:tag name="THINKCELLSHAPEDONOTDELETE" val="pfJLpmmEE_UyDMzK4.SPAAg"/>
</p:tagLst>
</file>

<file path=ppt/tags/tag273.xml><?xml version="1.0" encoding="utf-8"?>
<p:tagLst xmlns:a="http://schemas.openxmlformats.org/drawingml/2006/main" xmlns:r="http://schemas.openxmlformats.org/officeDocument/2006/relationships" xmlns:p="http://schemas.openxmlformats.org/presentationml/2006/main">
  <p:tag name="THINKCELLSHAPEDONOTDELETE" val="pFK8cvlXIdkSmO8JdNpWDoQ"/>
</p:tagLst>
</file>

<file path=ppt/tags/tag274.xml><?xml version="1.0" encoding="utf-8"?>
<p:tagLst xmlns:a="http://schemas.openxmlformats.org/drawingml/2006/main" xmlns:r="http://schemas.openxmlformats.org/officeDocument/2006/relationships" xmlns:p="http://schemas.openxmlformats.org/presentationml/2006/main">
  <p:tag name="THINKCELLSHAPEDONOTDELETE" val="ph0FHMF2bY0yn4v0UCbatcg"/>
</p:tagLst>
</file>

<file path=ppt/tags/tag275.xml><?xml version="1.0" encoding="utf-8"?>
<p:tagLst xmlns:a="http://schemas.openxmlformats.org/drawingml/2006/main" xmlns:r="http://schemas.openxmlformats.org/officeDocument/2006/relationships" xmlns:p="http://schemas.openxmlformats.org/presentationml/2006/main">
  <p:tag name="THINKCELLSHAPEDONOTDELETE" val="pTGdaV209d0KSl4RMuLFKXg"/>
</p:tagLst>
</file>

<file path=ppt/tags/tag276.xml><?xml version="1.0" encoding="utf-8"?>
<p:tagLst xmlns:a="http://schemas.openxmlformats.org/drawingml/2006/main" xmlns:r="http://schemas.openxmlformats.org/officeDocument/2006/relationships" xmlns:p="http://schemas.openxmlformats.org/presentationml/2006/main">
  <p:tag name="THINKCELLSHAPEDONOTDELETE" val="pSjkXBK8mjE23Vdsi34RMpw"/>
</p:tagLst>
</file>

<file path=ppt/tags/tag277.xml><?xml version="1.0" encoding="utf-8"?>
<p:tagLst xmlns:a="http://schemas.openxmlformats.org/drawingml/2006/main" xmlns:r="http://schemas.openxmlformats.org/officeDocument/2006/relationships" xmlns:p="http://schemas.openxmlformats.org/presentationml/2006/main">
  <p:tag name="THINKCELLSHAPEDONOTDELETE" val="phsmy8oAKY0aMgr4hUO575A"/>
</p:tagLst>
</file>

<file path=ppt/tags/tag278.xml><?xml version="1.0" encoding="utf-8"?>
<p:tagLst xmlns:a="http://schemas.openxmlformats.org/drawingml/2006/main" xmlns:r="http://schemas.openxmlformats.org/officeDocument/2006/relationships" xmlns:p="http://schemas.openxmlformats.org/presentationml/2006/main">
  <p:tag name="THINKCELLSHAPEDONOTDELETE" val="pNKZrXYSsP0KXDbwb5C2XwA"/>
</p:tagLst>
</file>

<file path=ppt/tags/tag279.xml><?xml version="1.0" encoding="utf-8"?>
<p:tagLst xmlns:a="http://schemas.openxmlformats.org/drawingml/2006/main" xmlns:r="http://schemas.openxmlformats.org/officeDocument/2006/relationships" xmlns:p="http://schemas.openxmlformats.org/presentationml/2006/main">
  <p:tag name="THINKCELLSHAPEDONOTDELETE" val="p76sHzi_zQUif9tgOXAxHVQ"/>
</p:tagLst>
</file>

<file path=ppt/tags/tag280.xml><?xml version="1.0" encoding="utf-8"?>
<p:tagLst xmlns:a="http://schemas.openxmlformats.org/drawingml/2006/main" xmlns:r="http://schemas.openxmlformats.org/officeDocument/2006/relationships" xmlns:p="http://schemas.openxmlformats.org/presentationml/2006/main">
  <p:tag name="THINKCELLSHAPEDONOTDELETE" val="pakrrDj9u2U6xdwgmwsFcQw"/>
</p:tagLst>
</file>

<file path=ppt/tags/tag281.xml><?xml version="1.0" encoding="utf-8"?>
<p:tagLst xmlns:a="http://schemas.openxmlformats.org/drawingml/2006/main" xmlns:r="http://schemas.openxmlformats.org/officeDocument/2006/relationships" xmlns:p="http://schemas.openxmlformats.org/presentationml/2006/main">
  <p:tag name="THINKCELLSHAPEDONOTDELETE" val="p05zhrVzTJE2N2zcidPpaog"/>
</p:tagLst>
</file>

<file path=ppt/tags/tag282.xml><?xml version="1.0" encoding="utf-8"?>
<p:tagLst xmlns:a="http://schemas.openxmlformats.org/drawingml/2006/main" xmlns:r="http://schemas.openxmlformats.org/officeDocument/2006/relationships" xmlns:p="http://schemas.openxmlformats.org/presentationml/2006/main">
  <p:tag name="THINKCELLSHAPEDONOTDELETE" val="pOZNZMPm7F0aPDmajKXJyXg"/>
</p:tagLst>
</file>

<file path=ppt/tags/tag283.xml><?xml version="1.0" encoding="utf-8"?>
<p:tagLst xmlns:a="http://schemas.openxmlformats.org/drawingml/2006/main" xmlns:r="http://schemas.openxmlformats.org/officeDocument/2006/relationships" xmlns:p="http://schemas.openxmlformats.org/presentationml/2006/main">
  <p:tag name="THINKCELLSHAPEDONOTDELETE" val="pQhBcrwO4PkSRxd6LjWcBlQ"/>
</p:tagLst>
</file>

<file path=ppt/tags/tag284.xml><?xml version="1.0" encoding="utf-8"?>
<p:tagLst xmlns:a="http://schemas.openxmlformats.org/drawingml/2006/main" xmlns:r="http://schemas.openxmlformats.org/officeDocument/2006/relationships" xmlns:p="http://schemas.openxmlformats.org/presentationml/2006/main">
  <p:tag name="THINKCELLSHAPEDONOTDELETE" val="pJbmXTNduWUS3aG3YYnHkvA"/>
</p:tagLst>
</file>

<file path=ppt/tags/tag285.xml><?xml version="1.0" encoding="utf-8"?>
<p:tagLst xmlns:a="http://schemas.openxmlformats.org/drawingml/2006/main" xmlns:r="http://schemas.openxmlformats.org/officeDocument/2006/relationships" xmlns:p="http://schemas.openxmlformats.org/presentationml/2006/main">
  <p:tag name="THINKCELLSHAPEDONOTDELETE" val="pasoRTT7bQUawpJs2XBcPQA"/>
</p:tagLst>
</file>

<file path=ppt/tags/tag286.xml><?xml version="1.0" encoding="utf-8"?>
<p:tagLst xmlns:a="http://schemas.openxmlformats.org/drawingml/2006/main" xmlns:r="http://schemas.openxmlformats.org/officeDocument/2006/relationships" xmlns:p="http://schemas.openxmlformats.org/presentationml/2006/main">
  <p:tag name="THINKCELLSHAPEDONOTDELETE" val="p5mzXb9kwUE.wFZMRail7WQ"/>
</p:tagLst>
</file>

<file path=ppt/tags/tag287.xml><?xml version="1.0" encoding="utf-8"?>
<p:tagLst xmlns:a="http://schemas.openxmlformats.org/drawingml/2006/main" xmlns:r="http://schemas.openxmlformats.org/officeDocument/2006/relationships" xmlns:p="http://schemas.openxmlformats.org/presentationml/2006/main">
  <p:tag name="THINKCELLSHAPEDONOTDELETE" val="pvSvWJSEN4keunilgtHn0pw"/>
</p:tagLst>
</file>

<file path=ppt/tags/tag288.xml><?xml version="1.0" encoding="utf-8"?>
<p:tagLst xmlns:a="http://schemas.openxmlformats.org/drawingml/2006/main" xmlns:r="http://schemas.openxmlformats.org/officeDocument/2006/relationships" xmlns:p="http://schemas.openxmlformats.org/presentationml/2006/main">
  <p:tag name="THINKCELLSHAPEDONOTDELETE" val="puLX9j0L28kq0sYEgosh9mw"/>
</p:tagLst>
</file>

<file path=ppt/tags/tag289.xml><?xml version="1.0" encoding="utf-8"?>
<p:tagLst xmlns:a="http://schemas.openxmlformats.org/drawingml/2006/main" xmlns:r="http://schemas.openxmlformats.org/officeDocument/2006/relationships" xmlns:p="http://schemas.openxmlformats.org/presentationml/2006/main">
  <p:tag name="THINKCELLSHAPEDONOTDELETE" val="pzqRI8Yx3rkiRV0cBVP79FQ"/>
</p:tagLst>
</file>

<file path=ppt/tags/tag290.xml><?xml version="1.0" encoding="utf-8"?>
<p:tagLst xmlns:a="http://schemas.openxmlformats.org/drawingml/2006/main" xmlns:r="http://schemas.openxmlformats.org/officeDocument/2006/relationships" xmlns:p="http://schemas.openxmlformats.org/presentationml/2006/main">
  <p:tag name="THINKCELLSHAPEDONOTDELETE" val="psBN4imiM702igRhJXF8hYg"/>
</p:tagLst>
</file>

<file path=ppt/tags/tag291.xml><?xml version="1.0" encoding="utf-8"?>
<p:tagLst xmlns:a="http://schemas.openxmlformats.org/drawingml/2006/main" xmlns:r="http://schemas.openxmlformats.org/officeDocument/2006/relationships" xmlns:p="http://schemas.openxmlformats.org/presentationml/2006/main">
  <p:tag name="THINKCELLSHAPEDONOTDELETE" val="p30Icd.4Hl06ADxfuz7gkmw"/>
</p:tagLst>
</file>

<file path=ppt/tags/tag292.xml><?xml version="1.0" encoding="utf-8"?>
<p:tagLst xmlns:a="http://schemas.openxmlformats.org/drawingml/2006/main" xmlns:r="http://schemas.openxmlformats.org/officeDocument/2006/relationships" xmlns:p="http://schemas.openxmlformats.org/presentationml/2006/main">
  <p:tag name="THINKCELLSHAPEDONOTDELETE" val="poB6i8eG6lkGsuxSfvVbBYA"/>
</p:tagLst>
</file>

<file path=ppt/tags/tag293.xml><?xml version="1.0" encoding="utf-8"?>
<p:tagLst xmlns:a="http://schemas.openxmlformats.org/drawingml/2006/main" xmlns:r="http://schemas.openxmlformats.org/officeDocument/2006/relationships" xmlns:p="http://schemas.openxmlformats.org/presentationml/2006/main">
  <p:tag name="THINKCELLSHAPEDONOTDELETE" val="puI9HZfPJck.YT3cB21ZUqQ"/>
</p:tagLst>
</file>

<file path=ppt/tags/tag294.xml><?xml version="1.0" encoding="utf-8"?>
<p:tagLst xmlns:a="http://schemas.openxmlformats.org/drawingml/2006/main" xmlns:r="http://schemas.openxmlformats.org/officeDocument/2006/relationships" xmlns:p="http://schemas.openxmlformats.org/presentationml/2006/main">
  <p:tag name="THINKCELLSHAPEDONOTDELETE" val="pw6SiZgU5C0KRJ3NRUQDb1Q"/>
</p:tagLst>
</file>

<file path=ppt/tags/tag295.xml><?xml version="1.0" encoding="utf-8"?>
<p:tagLst xmlns:a="http://schemas.openxmlformats.org/drawingml/2006/main" xmlns:r="http://schemas.openxmlformats.org/officeDocument/2006/relationships" xmlns:p="http://schemas.openxmlformats.org/presentationml/2006/main">
  <p:tag name="THINKCELLSHAPEDONOTDELETE" val="p__OE0SFeUEq0GuF.rd3AwA"/>
</p:tagLst>
</file>

<file path=ppt/tags/tag296.xml><?xml version="1.0" encoding="utf-8"?>
<p:tagLst xmlns:a="http://schemas.openxmlformats.org/drawingml/2006/main" xmlns:r="http://schemas.openxmlformats.org/officeDocument/2006/relationships" xmlns:p="http://schemas.openxmlformats.org/presentationml/2006/main">
  <p:tag name="THINKCELLSHAPEDONOTDELETE" val="pYkbOqv1clkCej3WHUe6Kgw"/>
</p:tagLst>
</file>

<file path=ppt/tags/tag297.xml><?xml version="1.0" encoding="utf-8"?>
<p:tagLst xmlns:a="http://schemas.openxmlformats.org/drawingml/2006/main" xmlns:r="http://schemas.openxmlformats.org/officeDocument/2006/relationships" xmlns:p="http://schemas.openxmlformats.org/presentationml/2006/main">
  <p:tag name="THINKCELLSHAPEDONOTDELETE" val="phF7pTu4.SEO1a0Bu.GBDFQ"/>
</p:tagLst>
</file>

<file path=ppt/tags/tag298.xml><?xml version="1.0" encoding="utf-8"?>
<p:tagLst xmlns:a="http://schemas.openxmlformats.org/drawingml/2006/main" xmlns:r="http://schemas.openxmlformats.org/officeDocument/2006/relationships" xmlns:p="http://schemas.openxmlformats.org/presentationml/2006/main">
  <p:tag name="THINKCELLSHAPEDONOTDELETE" val="psndrP9MIuUCjSTrOJ858Rw"/>
</p:tagLst>
</file>

<file path=ppt/tags/tag299.xml><?xml version="1.0" encoding="utf-8"?>
<p:tagLst xmlns:a="http://schemas.openxmlformats.org/drawingml/2006/main" xmlns:r="http://schemas.openxmlformats.org/officeDocument/2006/relationships" xmlns:p="http://schemas.openxmlformats.org/presentationml/2006/main">
  <p:tag name="THINKCELLSHAPEDONOTDELETE" val="pB7A3SRqmCUOiCH2e3vAy8Q"/>
</p:tagLst>
</file>

<file path=ppt/tags/tag300.xml><?xml version="1.0" encoding="utf-8"?>
<p:tagLst xmlns:a="http://schemas.openxmlformats.org/drawingml/2006/main" xmlns:r="http://schemas.openxmlformats.org/officeDocument/2006/relationships" xmlns:p="http://schemas.openxmlformats.org/presentationml/2006/main">
  <p:tag name="THINKCELLSHAPEDONOTDELETE" val="pMo7QFIgC202wKh8rIsuw5w"/>
</p:tagLst>
</file>

<file path=ppt/tags/tag301.xml><?xml version="1.0" encoding="utf-8"?>
<p:tagLst xmlns:a="http://schemas.openxmlformats.org/drawingml/2006/main" xmlns:r="http://schemas.openxmlformats.org/officeDocument/2006/relationships" xmlns:p="http://schemas.openxmlformats.org/presentationml/2006/main">
  <p:tag name="THINKCELLSHAPEDONOTDELETE" val="pQstHjDOu10Oyf0_PMzAymA"/>
</p:tagLst>
</file>

<file path=ppt/tags/tag302.xml><?xml version="1.0" encoding="utf-8"?>
<p:tagLst xmlns:a="http://schemas.openxmlformats.org/drawingml/2006/main" xmlns:r="http://schemas.openxmlformats.org/officeDocument/2006/relationships" xmlns:p="http://schemas.openxmlformats.org/presentationml/2006/main">
  <p:tag name="THINKCELLSHAPEDONOTDELETE" val="pvWGQsa77NEGh0ePRcntwlw"/>
</p:tagLst>
</file>

<file path=ppt/tags/tag303.xml><?xml version="1.0" encoding="utf-8"?>
<p:tagLst xmlns:a="http://schemas.openxmlformats.org/drawingml/2006/main" xmlns:r="http://schemas.openxmlformats.org/officeDocument/2006/relationships" xmlns:p="http://schemas.openxmlformats.org/presentationml/2006/main">
  <p:tag name="THINKCELLSHAPEDONOTDELETE" val="pzLPAc.xljkqa9_1EATV0Lw"/>
</p:tagLst>
</file>

<file path=ppt/tags/tag304.xml><?xml version="1.0" encoding="utf-8"?>
<p:tagLst xmlns:a="http://schemas.openxmlformats.org/drawingml/2006/main" xmlns:r="http://schemas.openxmlformats.org/officeDocument/2006/relationships" xmlns:p="http://schemas.openxmlformats.org/presentationml/2006/main">
  <p:tag name="THINKCELLSHAPEDONOTDELETE" val="pJG4QtEbX6E6QN9jSC0trsA"/>
</p:tagLst>
</file>

<file path=ppt/tags/tag305.xml><?xml version="1.0" encoding="utf-8"?>
<p:tagLst xmlns:a="http://schemas.openxmlformats.org/drawingml/2006/main" xmlns:r="http://schemas.openxmlformats.org/officeDocument/2006/relationships" xmlns:p="http://schemas.openxmlformats.org/presentationml/2006/main">
  <p:tag name="THINKCELLSHAPEDONOTDELETE" val="p.pFegCkXUECt7yR3ZWznNA"/>
</p:tagLst>
</file>

<file path=ppt/tags/tag306.xml><?xml version="1.0" encoding="utf-8"?>
<p:tagLst xmlns:a="http://schemas.openxmlformats.org/drawingml/2006/main" xmlns:r="http://schemas.openxmlformats.org/officeDocument/2006/relationships" xmlns:p="http://schemas.openxmlformats.org/presentationml/2006/main">
  <p:tag name="THINKCELLSHAPEDONOTDELETE" val="p9TcseZ8lS0WMYUPYrrdGxg"/>
</p:tagLst>
</file>

<file path=ppt/tags/tag307.xml><?xml version="1.0" encoding="utf-8"?>
<p:tagLst xmlns:a="http://schemas.openxmlformats.org/drawingml/2006/main" xmlns:r="http://schemas.openxmlformats.org/officeDocument/2006/relationships" xmlns:p="http://schemas.openxmlformats.org/presentationml/2006/main">
  <p:tag name="THINKCELLSHAPEDONOTDELETE" val="pyai5H1HpYEeJcR1.RzDOgA"/>
</p:tagLst>
</file>

<file path=ppt/tags/tag308.xml><?xml version="1.0" encoding="utf-8"?>
<p:tagLst xmlns:a="http://schemas.openxmlformats.org/drawingml/2006/main" xmlns:r="http://schemas.openxmlformats.org/officeDocument/2006/relationships" xmlns:p="http://schemas.openxmlformats.org/presentationml/2006/main">
  <p:tag name="THINKCELLSHAPEDONOTDELETE" val="pwGeiKrwBt0ieShaGvjOnDw"/>
</p:tagLst>
</file>

<file path=ppt/tags/tag309.xml><?xml version="1.0" encoding="utf-8"?>
<p:tagLst xmlns:a="http://schemas.openxmlformats.org/drawingml/2006/main" xmlns:r="http://schemas.openxmlformats.org/officeDocument/2006/relationships" xmlns:p="http://schemas.openxmlformats.org/presentationml/2006/main">
  <p:tag name="THINKCELLSHAPEDONOTDELETE" val="pHn1_CYR57Eq88XT8VRrqnw"/>
</p:tagLst>
</file>

<file path=ppt/tags/tag310.xml><?xml version="1.0" encoding="utf-8"?>
<p:tagLst xmlns:a="http://schemas.openxmlformats.org/drawingml/2006/main" xmlns:r="http://schemas.openxmlformats.org/officeDocument/2006/relationships" xmlns:p="http://schemas.openxmlformats.org/presentationml/2006/main">
  <p:tag name="THINKCELLSHAPEDONOTDELETE" val="pxGkBHvZd6kGvxSEKsKfLrQ"/>
</p:tagLst>
</file>

<file path=ppt/tags/tag311.xml><?xml version="1.0" encoding="utf-8"?>
<p:tagLst xmlns:a="http://schemas.openxmlformats.org/drawingml/2006/main" xmlns:r="http://schemas.openxmlformats.org/officeDocument/2006/relationships" xmlns:p="http://schemas.openxmlformats.org/presentationml/2006/main">
  <p:tag name="THINKCELLSHAPEDONOTDELETE" val="p6LuQXjGFSESzNYPEjU2nKA"/>
</p:tagLst>
</file>

<file path=ppt/tags/tag312.xml><?xml version="1.0" encoding="utf-8"?>
<p:tagLst xmlns:a="http://schemas.openxmlformats.org/drawingml/2006/main" xmlns:r="http://schemas.openxmlformats.org/officeDocument/2006/relationships" xmlns:p="http://schemas.openxmlformats.org/presentationml/2006/main">
  <p:tag name="THINKCELLSHAPEDONOTDELETE" val="pD2aQQSOGbEaSvcTujzPv3A"/>
</p:tagLst>
</file>

<file path=ppt/tags/tag313.xml><?xml version="1.0" encoding="utf-8"?>
<p:tagLst xmlns:a="http://schemas.openxmlformats.org/drawingml/2006/main" xmlns:r="http://schemas.openxmlformats.org/officeDocument/2006/relationships" xmlns:p="http://schemas.openxmlformats.org/presentationml/2006/main">
  <p:tag name="THINKCELLSHAPEDONOTDELETE" val="pEBiK_YmSSEuaO.5_TwUneg"/>
</p:tagLst>
</file>

<file path=ppt/tags/tag314.xml><?xml version="1.0" encoding="utf-8"?>
<p:tagLst xmlns:a="http://schemas.openxmlformats.org/drawingml/2006/main" xmlns:r="http://schemas.openxmlformats.org/officeDocument/2006/relationships" xmlns:p="http://schemas.openxmlformats.org/presentationml/2006/main">
  <p:tag name="THINKCELLSHAPEDONOTDELETE" val="pSx0yX4eurEyR1btNlyBsTw"/>
</p:tagLst>
</file>

<file path=ppt/tags/tag315.xml><?xml version="1.0" encoding="utf-8"?>
<p:tagLst xmlns:a="http://schemas.openxmlformats.org/drawingml/2006/main" xmlns:r="http://schemas.openxmlformats.org/officeDocument/2006/relationships" xmlns:p="http://schemas.openxmlformats.org/presentationml/2006/main">
  <p:tag name="THINKCELLSHAPEDONOTDELETE" val="phe5nZU4uJESxRZHTwBKshw"/>
</p:tagLst>
</file>

<file path=ppt/tags/tag316.xml><?xml version="1.0" encoding="utf-8"?>
<p:tagLst xmlns:a="http://schemas.openxmlformats.org/drawingml/2006/main" xmlns:r="http://schemas.openxmlformats.org/officeDocument/2006/relationships" xmlns:p="http://schemas.openxmlformats.org/presentationml/2006/main">
  <p:tag name="THINKCELLSHAPEDONOTDELETE" val="pNEYOYIvuZUK7vL5D4InzcA"/>
</p:tagLst>
</file>

<file path=ppt/tags/tag317.xml><?xml version="1.0" encoding="utf-8"?>
<p:tagLst xmlns:a="http://schemas.openxmlformats.org/drawingml/2006/main" xmlns:r="http://schemas.openxmlformats.org/officeDocument/2006/relationships" xmlns:p="http://schemas.openxmlformats.org/presentationml/2006/main">
  <p:tag name="THINKCELLSHAPEDONOTDELETE" val="peT5xmm5wFUGFCBuzKaXYwg"/>
</p:tagLst>
</file>

<file path=ppt/tags/tag318.xml><?xml version="1.0" encoding="utf-8"?>
<p:tagLst xmlns:a="http://schemas.openxmlformats.org/drawingml/2006/main" xmlns:r="http://schemas.openxmlformats.org/officeDocument/2006/relationships" xmlns:p="http://schemas.openxmlformats.org/presentationml/2006/main">
  <p:tag name="THINKCELLSHAPEDONOTDELETE" val="pS_UU6.v9VkGNQri0dDfnWA"/>
</p:tagLst>
</file>

<file path=ppt/tags/tag319.xml><?xml version="1.0" encoding="utf-8"?>
<p:tagLst xmlns:a="http://schemas.openxmlformats.org/drawingml/2006/main" xmlns:r="http://schemas.openxmlformats.org/officeDocument/2006/relationships" xmlns:p="http://schemas.openxmlformats.org/presentationml/2006/main">
  <p:tag name="THINKCELLSHAPEDONOTDELETE" val="pkeiCRjzDck24YT2fwPZFTA"/>
</p:tagLst>
</file>

<file path=ppt/tags/tag320.xml><?xml version="1.0" encoding="utf-8"?>
<p:tagLst xmlns:a="http://schemas.openxmlformats.org/drawingml/2006/main" xmlns:r="http://schemas.openxmlformats.org/officeDocument/2006/relationships" xmlns:p="http://schemas.openxmlformats.org/presentationml/2006/main">
  <p:tag name="THINKCELLSHAPEDONOTDELETE" val="pfX7poSVEz0WtgcKiPhdCPw"/>
</p:tagLst>
</file>

<file path=ppt/tags/tag321.xml><?xml version="1.0" encoding="utf-8"?>
<p:tagLst xmlns:a="http://schemas.openxmlformats.org/drawingml/2006/main" xmlns:r="http://schemas.openxmlformats.org/officeDocument/2006/relationships" xmlns:p="http://schemas.openxmlformats.org/presentationml/2006/main">
  <p:tag name="THINKCELLSHAPEDONOTDELETE" val="poxRXsWDufES_7Sh6NEWIIw"/>
</p:tagLst>
</file>

<file path=ppt/tags/tag322.xml><?xml version="1.0" encoding="utf-8"?>
<p:tagLst xmlns:a="http://schemas.openxmlformats.org/drawingml/2006/main" xmlns:r="http://schemas.openxmlformats.org/officeDocument/2006/relationships" xmlns:p="http://schemas.openxmlformats.org/presentationml/2006/main">
  <p:tag name="THINKCELLSHAPEDONOTDELETE" val="p27h1ByZc.06ZjuZn7e2g1w"/>
</p:tagLst>
</file>

<file path=ppt/tags/tag323.xml><?xml version="1.0" encoding="utf-8"?>
<p:tagLst xmlns:a="http://schemas.openxmlformats.org/drawingml/2006/main" xmlns:r="http://schemas.openxmlformats.org/officeDocument/2006/relationships" xmlns:p="http://schemas.openxmlformats.org/presentationml/2006/main">
  <p:tag name="THINKCELLSHAPEDONOTDELETE" val="pBqpzWRg8dku8Jb3gf2zWkw"/>
</p:tagLst>
</file>

<file path=ppt/tags/tag324.xml><?xml version="1.0" encoding="utf-8"?>
<p:tagLst xmlns:a="http://schemas.openxmlformats.org/drawingml/2006/main" xmlns:r="http://schemas.openxmlformats.org/officeDocument/2006/relationships" xmlns:p="http://schemas.openxmlformats.org/presentationml/2006/main">
  <p:tag name="THINKCELLSHAPEDONOTDELETE" val="paTeOhF4i.0yFHTmyFvjGtw"/>
</p:tagLst>
</file>

<file path=ppt/tags/tag325.xml><?xml version="1.0" encoding="utf-8"?>
<p:tagLst xmlns:a="http://schemas.openxmlformats.org/drawingml/2006/main" xmlns:r="http://schemas.openxmlformats.org/officeDocument/2006/relationships" xmlns:p="http://schemas.openxmlformats.org/presentationml/2006/main">
  <p:tag name="THINKCELLSHAPEDONOTDELETE" val="pzwaU2Lm98Uae5MfeCt3E_w"/>
</p:tagLst>
</file>

<file path=ppt/tags/tag326.xml><?xml version="1.0" encoding="utf-8"?>
<p:tagLst xmlns:a="http://schemas.openxmlformats.org/drawingml/2006/main" xmlns:r="http://schemas.openxmlformats.org/officeDocument/2006/relationships" xmlns:p="http://schemas.openxmlformats.org/presentationml/2006/main">
  <p:tag name="THINKCELLSHAPEDONOTDELETE" val="pcUymaIRfgECW5m7gmtLA7w"/>
</p:tagLst>
</file>

<file path=ppt/tags/tag327.xml><?xml version="1.0" encoding="utf-8"?>
<p:tagLst xmlns:a="http://schemas.openxmlformats.org/drawingml/2006/main" xmlns:r="http://schemas.openxmlformats.org/officeDocument/2006/relationships" xmlns:p="http://schemas.openxmlformats.org/presentationml/2006/main">
  <p:tag name="THINKCELLSHAPEDONOTDELETE" val="p0wJusvZu9kCC6ak2cuBQVw"/>
</p:tagLst>
</file>

<file path=ppt/tags/tag328.xml><?xml version="1.0" encoding="utf-8"?>
<p:tagLst xmlns:a="http://schemas.openxmlformats.org/drawingml/2006/main" xmlns:r="http://schemas.openxmlformats.org/officeDocument/2006/relationships" xmlns:p="http://schemas.openxmlformats.org/presentationml/2006/main">
  <p:tag name="THINKCELLSHAPEDONOTDELETE" val="pncY4D23bzEaNrzydBSYADQ"/>
</p:tagLst>
</file>

<file path=ppt/tags/tag329.xml><?xml version="1.0" encoding="utf-8"?>
<p:tagLst xmlns:a="http://schemas.openxmlformats.org/drawingml/2006/main" xmlns:r="http://schemas.openxmlformats.org/officeDocument/2006/relationships" xmlns:p="http://schemas.openxmlformats.org/presentationml/2006/main">
  <p:tag name="THINKCELLSHAPEDONOTDELETE" val="pG_mDKyA86kOM0bjedfvEZQ"/>
</p:tagLst>
</file>

<file path=ppt/tags/tag330.xml><?xml version="1.0" encoding="utf-8"?>
<p:tagLst xmlns:a="http://schemas.openxmlformats.org/drawingml/2006/main" xmlns:r="http://schemas.openxmlformats.org/officeDocument/2006/relationships" xmlns:p="http://schemas.openxmlformats.org/presentationml/2006/main">
  <p:tag name="THINKCELLSHAPEDONOTDELETE" val="pHYRj7h1sDUymoNuEnkwJzg"/>
</p:tagLst>
</file>

<file path=ppt/tags/tag331.xml><?xml version="1.0" encoding="utf-8"?>
<p:tagLst xmlns:a="http://schemas.openxmlformats.org/drawingml/2006/main" xmlns:r="http://schemas.openxmlformats.org/officeDocument/2006/relationships" xmlns:p="http://schemas.openxmlformats.org/presentationml/2006/main">
  <p:tag name="THINKCELLSHAPEDONOTDELETE" val="pRYoIvoZFaUGd5sH.karlKg"/>
</p:tagLst>
</file>

<file path=ppt/tags/tag332.xml><?xml version="1.0" encoding="utf-8"?>
<p:tagLst xmlns:a="http://schemas.openxmlformats.org/drawingml/2006/main" xmlns:r="http://schemas.openxmlformats.org/officeDocument/2006/relationships" xmlns:p="http://schemas.openxmlformats.org/presentationml/2006/main">
  <p:tag name="THINKCELLSHAPEDONOTDELETE" val="pOotDNiCzIU.ZLYarAYz_Gw"/>
</p:tagLst>
</file>

<file path=ppt/tags/tag333.xml><?xml version="1.0" encoding="utf-8"?>
<p:tagLst xmlns:a="http://schemas.openxmlformats.org/drawingml/2006/main" xmlns:r="http://schemas.openxmlformats.org/officeDocument/2006/relationships" xmlns:p="http://schemas.openxmlformats.org/presentationml/2006/main">
  <p:tag name="THINKCELLSHAPEDONOTDELETE" val="pyqWx6YloDkGy_kS_F_XBgQ"/>
</p:tagLst>
</file>

<file path=ppt/tags/tag334.xml><?xml version="1.0" encoding="utf-8"?>
<p:tagLst xmlns:a="http://schemas.openxmlformats.org/drawingml/2006/main" xmlns:r="http://schemas.openxmlformats.org/officeDocument/2006/relationships" xmlns:p="http://schemas.openxmlformats.org/presentationml/2006/main">
  <p:tag name="THINKCELLSHAPEDONOTDELETE" val="pgQVsWh42skWMQ9rV_qByXQ"/>
</p:tagLst>
</file>

<file path=ppt/tags/tag335.xml><?xml version="1.0" encoding="utf-8"?>
<p:tagLst xmlns:a="http://schemas.openxmlformats.org/drawingml/2006/main" xmlns:r="http://schemas.openxmlformats.org/officeDocument/2006/relationships" xmlns:p="http://schemas.openxmlformats.org/presentationml/2006/main">
  <p:tag name="THINKCELLSHAPEDONOTDELETE" val="pgEZ0XmBs8kegmRrj4i83sA"/>
</p:tagLst>
</file>

<file path=ppt/tags/tag336.xml><?xml version="1.0" encoding="utf-8"?>
<p:tagLst xmlns:a="http://schemas.openxmlformats.org/drawingml/2006/main" xmlns:r="http://schemas.openxmlformats.org/officeDocument/2006/relationships" xmlns:p="http://schemas.openxmlformats.org/presentationml/2006/main">
  <p:tag name="THINKCELLSHAPEDONOTDELETE" val="pXqxKVKGmdkSUA61x9_QIdA"/>
</p:tagLst>
</file>

<file path=ppt/tags/tag337.xml><?xml version="1.0" encoding="utf-8"?>
<p:tagLst xmlns:a="http://schemas.openxmlformats.org/drawingml/2006/main" xmlns:r="http://schemas.openxmlformats.org/officeDocument/2006/relationships" xmlns:p="http://schemas.openxmlformats.org/presentationml/2006/main">
  <p:tag name="THINKCELLSHAPEDONOTDELETE" val="puVpKX5g2QkKz9LKmgklIcA"/>
</p:tagLst>
</file>

<file path=ppt/tags/tag338.xml><?xml version="1.0" encoding="utf-8"?>
<p:tagLst xmlns:a="http://schemas.openxmlformats.org/drawingml/2006/main" xmlns:r="http://schemas.openxmlformats.org/officeDocument/2006/relationships" xmlns:p="http://schemas.openxmlformats.org/presentationml/2006/main">
  <p:tag name="THINKCELLSHAPEDONOTDELETE" val="pclvAFrcGwEK81CTHhYdE7g"/>
</p:tagLst>
</file>

<file path=ppt/tags/tag339.xml><?xml version="1.0" encoding="utf-8"?>
<p:tagLst xmlns:a="http://schemas.openxmlformats.org/drawingml/2006/main" xmlns:r="http://schemas.openxmlformats.org/officeDocument/2006/relationships" xmlns:p="http://schemas.openxmlformats.org/presentationml/2006/main">
  <p:tag name="THINKCELLSHAPEDONOTDELETE" val="p.ukWylrfjkasb5WPvteMYw"/>
</p:tagLst>
</file>

<file path=ppt/tags/tag340.xml><?xml version="1.0" encoding="utf-8"?>
<p:tagLst xmlns:a="http://schemas.openxmlformats.org/drawingml/2006/main" xmlns:r="http://schemas.openxmlformats.org/officeDocument/2006/relationships" xmlns:p="http://schemas.openxmlformats.org/presentationml/2006/main">
  <p:tag name="THINKCELLSHAPEDONOTDELETE" val="pOxoMuHCIbUC8w1k_PM3w6g"/>
</p:tagLst>
</file>

<file path=ppt/tags/tag341.xml><?xml version="1.0" encoding="utf-8"?>
<p:tagLst xmlns:a="http://schemas.openxmlformats.org/drawingml/2006/main" xmlns:r="http://schemas.openxmlformats.org/officeDocument/2006/relationships" xmlns:p="http://schemas.openxmlformats.org/presentationml/2006/main">
  <p:tag name="THINKCELLSHAPEDONOTDELETE" val="p9lEQhkPPUEeVf3ZSAl8LOg"/>
</p:tagLst>
</file>

<file path=ppt/tags/tag342.xml><?xml version="1.0" encoding="utf-8"?>
<p:tagLst xmlns:a="http://schemas.openxmlformats.org/drawingml/2006/main" xmlns:r="http://schemas.openxmlformats.org/officeDocument/2006/relationships" xmlns:p="http://schemas.openxmlformats.org/presentationml/2006/main">
  <p:tag name="THINKCELLSHAPEDONOTDELETE" val="p65laaMDQPUKLYGpNiTkikw"/>
</p:tagLst>
</file>

<file path=ppt/tags/tag343.xml><?xml version="1.0" encoding="utf-8"?>
<p:tagLst xmlns:a="http://schemas.openxmlformats.org/drawingml/2006/main" xmlns:r="http://schemas.openxmlformats.org/officeDocument/2006/relationships" xmlns:p="http://schemas.openxmlformats.org/presentationml/2006/main">
  <p:tag name="THINKCELLSHAPEDONOTDELETE" val="pb9yV47rAOUqQYlqECp1hMA"/>
</p:tagLst>
</file>

<file path=ppt/tags/tag344.xml><?xml version="1.0" encoding="utf-8"?>
<p:tagLst xmlns:a="http://schemas.openxmlformats.org/drawingml/2006/main" xmlns:r="http://schemas.openxmlformats.org/officeDocument/2006/relationships" xmlns:p="http://schemas.openxmlformats.org/presentationml/2006/main">
  <p:tag name="THINKCELLSHAPEDONOTDELETE" val="pv9o4ke5zBUiGKFcxAndRgg"/>
</p:tagLst>
</file>

<file path=ppt/tags/tag345.xml><?xml version="1.0" encoding="utf-8"?>
<p:tagLst xmlns:a="http://schemas.openxmlformats.org/drawingml/2006/main" xmlns:r="http://schemas.openxmlformats.org/officeDocument/2006/relationships" xmlns:p="http://schemas.openxmlformats.org/presentationml/2006/main">
  <p:tag name="THINKCELLSHAPEDONOTDELETE" val="p419E2Y3OdEa2Pd0jMPX1og"/>
</p:tagLst>
</file>

<file path=ppt/tags/tag346.xml><?xml version="1.0" encoding="utf-8"?>
<p:tagLst xmlns:a="http://schemas.openxmlformats.org/drawingml/2006/main" xmlns:r="http://schemas.openxmlformats.org/officeDocument/2006/relationships" xmlns:p="http://schemas.openxmlformats.org/presentationml/2006/main">
  <p:tag name="THINKCELLSHAPEDONOTDELETE" val="p3C9L9y7KnkG7xKWXIUTRrQ"/>
</p:tagLst>
</file>

<file path=ppt/tags/tag347.xml><?xml version="1.0" encoding="utf-8"?>
<p:tagLst xmlns:a="http://schemas.openxmlformats.org/drawingml/2006/main" xmlns:r="http://schemas.openxmlformats.org/officeDocument/2006/relationships" xmlns:p="http://schemas.openxmlformats.org/presentationml/2006/main">
  <p:tag name="THINKCELLSHAPEDONOTDELETE" val="pr8fePBBRZkirfsCZZkwHPg"/>
</p:tagLst>
</file>

<file path=ppt/tags/tag348.xml><?xml version="1.0" encoding="utf-8"?>
<p:tagLst xmlns:a="http://schemas.openxmlformats.org/drawingml/2006/main" xmlns:r="http://schemas.openxmlformats.org/officeDocument/2006/relationships" xmlns:p="http://schemas.openxmlformats.org/presentationml/2006/main">
  <p:tag name="THINKCELLSHAPEDONOTDELETE" val="pgkwOggn15USZCCzNqdefwQ"/>
</p:tagLst>
</file>

<file path=ppt/tags/tag349.xml><?xml version="1.0" encoding="utf-8"?>
<p:tagLst xmlns:a="http://schemas.openxmlformats.org/drawingml/2006/main" xmlns:r="http://schemas.openxmlformats.org/officeDocument/2006/relationships" xmlns:p="http://schemas.openxmlformats.org/presentationml/2006/main">
  <p:tag name="THINKCELLSHAPEDONOTDELETE" val="pPMvoMpFV4US6YqovARnIDQ"/>
</p:tagLst>
</file>

<file path=ppt/tags/tag350.xml><?xml version="1.0" encoding="utf-8"?>
<p:tagLst xmlns:a="http://schemas.openxmlformats.org/drawingml/2006/main" xmlns:r="http://schemas.openxmlformats.org/officeDocument/2006/relationships" xmlns:p="http://schemas.openxmlformats.org/presentationml/2006/main">
  <p:tag name="THINKCELLSHAPEDONOTDELETE" val="p06tXRq3Sg0uHynw1ro0M2A"/>
</p:tagLst>
</file>

<file path=ppt/tags/tag351.xml><?xml version="1.0" encoding="utf-8"?>
<p:tagLst xmlns:a="http://schemas.openxmlformats.org/drawingml/2006/main" xmlns:r="http://schemas.openxmlformats.org/officeDocument/2006/relationships" xmlns:p="http://schemas.openxmlformats.org/presentationml/2006/main">
  <p:tag name="THINKCELLSHAPEDONOTDELETE" val="pIhgqIgscpkGYWr5g9JoVxA"/>
</p:tagLst>
</file>

<file path=ppt/tags/tag352.xml><?xml version="1.0" encoding="utf-8"?>
<p:tagLst xmlns:a="http://schemas.openxmlformats.org/drawingml/2006/main" xmlns:r="http://schemas.openxmlformats.org/officeDocument/2006/relationships" xmlns:p="http://schemas.openxmlformats.org/presentationml/2006/main">
  <p:tag name="THINKCELLSHAPEDONOTDELETE" val="pnBDPmZTpDUeYIzbn0Jb0gg"/>
</p:tagLst>
</file>

<file path=ppt/tags/tag353.xml><?xml version="1.0" encoding="utf-8"?>
<p:tagLst xmlns:a="http://schemas.openxmlformats.org/drawingml/2006/main" xmlns:r="http://schemas.openxmlformats.org/officeDocument/2006/relationships" xmlns:p="http://schemas.openxmlformats.org/presentationml/2006/main">
  <p:tag name="THINKCELLSHAPEDONOTDELETE" val="pzzJOQyINIE2hWqpqIZKhPg"/>
</p:tagLst>
</file>

<file path=ppt/tags/tag354.xml><?xml version="1.0" encoding="utf-8"?>
<p:tagLst xmlns:a="http://schemas.openxmlformats.org/drawingml/2006/main" xmlns:r="http://schemas.openxmlformats.org/officeDocument/2006/relationships" xmlns:p="http://schemas.openxmlformats.org/presentationml/2006/main">
  <p:tag name="THINKCELLSHAPEDONOTDELETE" val="pNv2APsZY7UyuapJTiZvGEw"/>
</p:tagLst>
</file>

<file path=ppt/tags/tag355.xml><?xml version="1.0" encoding="utf-8"?>
<p:tagLst xmlns:a="http://schemas.openxmlformats.org/drawingml/2006/main" xmlns:r="http://schemas.openxmlformats.org/officeDocument/2006/relationships" xmlns:p="http://schemas.openxmlformats.org/presentationml/2006/main">
  <p:tag name="THINKCELLSHAPEDONOTDELETE" val="pxUDgOE4MGk.mrwh4qyDW3g"/>
</p:tagLst>
</file>

<file path=ppt/tags/tag356.xml><?xml version="1.0" encoding="utf-8"?>
<p:tagLst xmlns:a="http://schemas.openxmlformats.org/drawingml/2006/main" xmlns:r="http://schemas.openxmlformats.org/officeDocument/2006/relationships" xmlns:p="http://schemas.openxmlformats.org/presentationml/2006/main">
  <p:tag name="THINKCELLSHAPEDONOTDELETE" val="pu1O1ABoiAEWr_BTQ1LE7CA"/>
</p:tagLst>
</file>

<file path=ppt/tags/tag357.xml><?xml version="1.0" encoding="utf-8"?>
<p:tagLst xmlns:a="http://schemas.openxmlformats.org/drawingml/2006/main" xmlns:r="http://schemas.openxmlformats.org/officeDocument/2006/relationships" xmlns:p="http://schemas.openxmlformats.org/presentationml/2006/main">
  <p:tag name="THINKCELLSHAPEDONOTDELETE" val="pXr3Fy05q2kS2xnuRbWgMDg"/>
</p:tagLst>
</file>

<file path=ppt/tags/tag358.xml><?xml version="1.0" encoding="utf-8"?>
<p:tagLst xmlns:a="http://schemas.openxmlformats.org/drawingml/2006/main" xmlns:r="http://schemas.openxmlformats.org/officeDocument/2006/relationships" xmlns:p="http://schemas.openxmlformats.org/presentationml/2006/main">
  <p:tag name="THINKCELLSHAPEDONOTDELETE" val="p4Bww18KPVU6aQbQuHbXGQQ"/>
</p:tagLst>
</file>

<file path=ppt/tags/tag359.xml><?xml version="1.0" encoding="utf-8"?>
<p:tagLst xmlns:a="http://schemas.openxmlformats.org/drawingml/2006/main" xmlns:r="http://schemas.openxmlformats.org/officeDocument/2006/relationships" xmlns:p="http://schemas.openxmlformats.org/presentationml/2006/main">
  <p:tag name="THINKCELLSHAPEDONOTDELETE" val="p4erYnzPg80iGV6nDsYa3_g"/>
</p:tagLst>
</file>

<file path=ppt/tags/tag360.xml><?xml version="1.0" encoding="utf-8"?>
<p:tagLst xmlns:a="http://schemas.openxmlformats.org/drawingml/2006/main" xmlns:r="http://schemas.openxmlformats.org/officeDocument/2006/relationships" xmlns:p="http://schemas.openxmlformats.org/presentationml/2006/main">
  <p:tag name="THINKCELLSHAPEDONOTDELETE" val="peYqnJSxjEUWHKvXa83ZkzQ"/>
</p:tagLst>
</file>

<file path=ppt/tags/tag361.xml><?xml version="1.0" encoding="utf-8"?>
<p:tagLst xmlns:a="http://schemas.openxmlformats.org/drawingml/2006/main" xmlns:r="http://schemas.openxmlformats.org/officeDocument/2006/relationships" xmlns:p="http://schemas.openxmlformats.org/presentationml/2006/main">
  <p:tag name="THINKCELLSHAPEDONOTDELETE" val="pCLQ9JHMeIUiMk8oyoRisDg"/>
</p:tagLst>
</file>

<file path=ppt/tags/tag362.xml><?xml version="1.0" encoding="utf-8"?>
<p:tagLst xmlns:a="http://schemas.openxmlformats.org/drawingml/2006/main" xmlns:r="http://schemas.openxmlformats.org/officeDocument/2006/relationships" xmlns:p="http://schemas.openxmlformats.org/presentationml/2006/main">
  <p:tag name="THINKCELLSHAPEDONOTDELETE" val="pmOpq.3zDmkSx7CTl.T46TQ"/>
</p:tagLst>
</file>

<file path=ppt/tags/tag363.xml><?xml version="1.0" encoding="utf-8"?>
<p:tagLst xmlns:a="http://schemas.openxmlformats.org/drawingml/2006/main" xmlns:r="http://schemas.openxmlformats.org/officeDocument/2006/relationships" xmlns:p="http://schemas.openxmlformats.org/presentationml/2006/main">
  <p:tag name="THINKCELLSHAPEDONOTDELETE" val="pH7khyViBXEqB_ZG.g0MjVg"/>
</p:tagLst>
</file>

<file path=ppt/tags/tag364.xml><?xml version="1.0" encoding="utf-8"?>
<p:tagLst xmlns:a="http://schemas.openxmlformats.org/drawingml/2006/main" xmlns:r="http://schemas.openxmlformats.org/officeDocument/2006/relationships" xmlns:p="http://schemas.openxmlformats.org/presentationml/2006/main">
  <p:tag name="THINKCELLSHAPEDONOTDELETE" val="psAPVYBbRl0qv8HdjTXjU7Q"/>
</p:tagLst>
</file>

<file path=ppt/tags/tag365.xml><?xml version="1.0" encoding="utf-8"?>
<p:tagLst xmlns:a="http://schemas.openxmlformats.org/drawingml/2006/main" xmlns:r="http://schemas.openxmlformats.org/officeDocument/2006/relationships" xmlns:p="http://schemas.openxmlformats.org/presentationml/2006/main">
  <p:tag name="THINKCELLSHAPEDONOTDELETE" val="p3Gpe3ds09kqRC36uMJyVqA"/>
</p:tagLst>
</file>

<file path=ppt/tags/tag366.xml><?xml version="1.0" encoding="utf-8"?>
<p:tagLst xmlns:a="http://schemas.openxmlformats.org/drawingml/2006/main" xmlns:r="http://schemas.openxmlformats.org/officeDocument/2006/relationships" xmlns:p="http://schemas.openxmlformats.org/presentationml/2006/main">
  <p:tag name="THINKCELLSHAPEDONOTDELETE" val="pdKPu_r3.dEy2P8YDwWaROA"/>
</p:tagLst>
</file>

<file path=ppt/tags/tag367.xml><?xml version="1.0" encoding="utf-8"?>
<p:tagLst xmlns:a="http://schemas.openxmlformats.org/drawingml/2006/main" xmlns:r="http://schemas.openxmlformats.org/officeDocument/2006/relationships" xmlns:p="http://schemas.openxmlformats.org/presentationml/2006/main">
  <p:tag name="THINKCELLSHAPEDONOTDELETE" val="ph5IUtXOWaky.v0EENhvtIg"/>
</p:tagLst>
</file>

<file path=ppt/tags/tag368.xml><?xml version="1.0" encoding="utf-8"?>
<p:tagLst xmlns:a="http://schemas.openxmlformats.org/drawingml/2006/main" xmlns:r="http://schemas.openxmlformats.org/officeDocument/2006/relationships" xmlns:p="http://schemas.openxmlformats.org/presentationml/2006/main">
  <p:tag name="THINKCELLSHAPEDONOTDELETE" val="pompjSJuip06YNxTsDcyIcg"/>
</p:tagLst>
</file>

<file path=ppt/tags/tag369.xml><?xml version="1.0" encoding="utf-8"?>
<p:tagLst xmlns:a="http://schemas.openxmlformats.org/drawingml/2006/main" xmlns:r="http://schemas.openxmlformats.org/officeDocument/2006/relationships" xmlns:p="http://schemas.openxmlformats.org/presentationml/2006/main">
  <p:tag name="THINKCELLSHAPEDONOTDELETE" val="pGyrifwEtv02plr2AV1E77Q"/>
</p:tagLst>
</file>

<file path=ppt/tags/tag370.xml><?xml version="1.0" encoding="utf-8"?>
<p:tagLst xmlns:a="http://schemas.openxmlformats.org/drawingml/2006/main" xmlns:r="http://schemas.openxmlformats.org/officeDocument/2006/relationships" xmlns:p="http://schemas.openxmlformats.org/presentationml/2006/main">
  <p:tag name="THINKCELLSHAPEDONOTDELETE" val="p0NTF4N_m6UCjBbYTx1or6g"/>
</p:tagLst>
</file>

<file path=ppt/tags/tag371.xml><?xml version="1.0" encoding="utf-8"?>
<p:tagLst xmlns:a="http://schemas.openxmlformats.org/drawingml/2006/main" xmlns:r="http://schemas.openxmlformats.org/officeDocument/2006/relationships" xmlns:p="http://schemas.openxmlformats.org/presentationml/2006/main">
  <p:tag name="THINKCELLSHAPEDONOTDELETE" val="pZHGihATCBkawWi_zDFQ4xg"/>
</p:tagLst>
</file>

<file path=ppt/tags/tag372.xml><?xml version="1.0" encoding="utf-8"?>
<p:tagLst xmlns:a="http://schemas.openxmlformats.org/drawingml/2006/main" xmlns:r="http://schemas.openxmlformats.org/officeDocument/2006/relationships" xmlns:p="http://schemas.openxmlformats.org/presentationml/2006/main">
  <p:tag name="THINKCELLSHAPEDONOTDELETE" val="p2_iABPtR.U6ET_bpHX8DbA"/>
</p:tagLst>
</file>

<file path=ppt/tags/tag373.xml><?xml version="1.0" encoding="utf-8"?>
<p:tagLst xmlns:a="http://schemas.openxmlformats.org/drawingml/2006/main" xmlns:r="http://schemas.openxmlformats.org/officeDocument/2006/relationships" xmlns:p="http://schemas.openxmlformats.org/presentationml/2006/main">
  <p:tag name="THINKCELLSHAPEDONOTDELETE" val="p0mmcE4_Jw0.igFPxV1iaFg"/>
</p:tagLst>
</file>

<file path=ppt/tags/tag374.xml><?xml version="1.0" encoding="utf-8"?>
<p:tagLst xmlns:a="http://schemas.openxmlformats.org/drawingml/2006/main" xmlns:r="http://schemas.openxmlformats.org/officeDocument/2006/relationships" xmlns:p="http://schemas.openxmlformats.org/presentationml/2006/main">
  <p:tag name="THINKCELLSHAPEDONOTDELETE" val="pMMNComMW8k2NI54MPI6leQ"/>
</p:tagLst>
</file>

<file path=ppt/tags/tag375.xml><?xml version="1.0" encoding="utf-8"?>
<p:tagLst xmlns:a="http://schemas.openxmlformats.org/drawingml/2006/main" xmlns:r="http://schemas.openxmlformats.org/officeDocument/2006/relationships" xmlns:p="http://schemas.openxmlformats.org/presentationml/2006/main">
  <p:tag name="THINKCELLSHAPEDONOTDELETE" val="pfdQ6pfjZMUas75hfGP2hQg"/>
</p:tagLst>
</file>

<file path=ppt/tags/tag376.xml><?xml version="1.0" encoding="utf-8"?>
<p:tagLst xmlns:a="http://schemas.openxmlformats.org/drawingml/2006/main" xmlns:r="http://schemas.openxmlformats.org/officeDocument/2006/relationships" xmlns:p="http://schemas.openxmlformats.org/presentationml/2006/main">
  <p:tag name="THINKCELLSHAPEDONOTDELETE" val="pOfX2_q3qPk.ZHDqIFCogTg"/>
</p:tagLst>
</file>

<file path=ppt/tags/tag377.xml><?xml version="1.0" encoding="utf-8"?>
<p:tagLst xmlns:a="http://schemas.openxmlformats.org/drawingml/2006/main" xmlns:r="http://schemas.openxmlformats.org/officeDocument/2006/relationships" xmlns:p="http://schemas.openxmlformats.org/presentationml/2006/main">
  <p:tag name="THINKCELLSHAPEDONOTDELETE" val="pI2cDZg77SUu4gr8K9dLweQ"/>
</p:tagLst>
</file>

<file path=ppt/tags/tag378.xml><?xml version="1.0" encoding="utf-8"?>
<p:tagLst xmlns:a="http://schemas.openxmlformats.org/drawingml/2006/main" xmlns:r="http://schemas.openxmlformats.org/officeDocument/2006/relationships" xmlns:p="http://schemas.openxmlformats.org/presentationml/2006/main">
  <p:tag name="THINKCELLSHAPEDONOTDELETE" val="pLk2heCJz6EeyidZojWfZ7w"/>
</p:tagLst>
</file>

<file path=ppt/tags/tag379.xml><?xml version="1.0" encoding="utf-8"?>
<p:tagLst xmlns:a="http://schemas.openxmlformats.org/drawingml/2006/main" xmlns:r="http://schemas.openxmlformats.org/officeDocument/2006/relationships" xmlns:p="http://schemas.openxmlformats.org/presentationml/2006/main">
  <p:tag name="THINKCELLSHAPEDONOTDELETE" val="paTeOhF4i.0yFHTmyFvjGtw"/>
</p:tagLst>
</file>

<file path=ppt/tags/tag380.xml><?xml version="1.0" encoding="utf-8"?>
<p:tagLst xmlns:a="http://schemas.openxmlformats.org/drawingml/2006/main" xmlns:r="http://schemas.openxmlformats.org/officeDocument/2006/relationships" xmlns:p="http://schemas.openxmlformats.org/presentationml/2006/main">
  <p:tag name="THINKCELLSHAPEDONOTDELETE" val="pzwaU2Lm98Uae5MfeCt3E_w"/>
</p:tagLst>
</file>

<file path=ppt/tags/tag381.xml><?xml version="1.0" encoding="utf-8"?>
<p:tagLst xmlns:a="http://schemas.openxmlformats.org/drawingml/2006/main" xmlns:r="http://schemas.openxmlformats.org/officeDocument/2006/relationships" xmlns:p="http://schemas.openxmlformats.org/presentationml/2006/main">
  <p:tag name="THINKCELLSHAPEDONOTDELETE" val="pcUymaIRfgECW5m7gmtLA7w"/>
</p:tagLst>
</file>

<file path=ppt/tags/tag382.xml><?xml version="1.0" encoding="utf-8"?>
<p:tagLst xmlns:a="http://schemas.openxmlformats.org/drawingml/2006/main" xmlns:r="http://schemas.openxmlformats.org/officeDocument/2006/relationships" xmlns:p="http://schemas.openxmlformats.org/presentationml/2006/main">
  <p:tag name="THINKCELLSHAPEDONOTDELETE" val="pWlDnGgMBJUOosEVC6JujpA"/>
</p:tagLst>
</file>

<file path=ppt/tags/tag383.xml><?xml version="1.0" encoding="utf-8"?>
<p:tagLst xmlns:a="http://schemas.openxmlformats.org/drawingml/2006/main" xmlns:r="http://schemas.openxmlformats.org/officeDocument/2006/relationships" xmlns:p="http://schemas.openxmlformats.org/presentationml/2006/main">
  <p:tag name="THINKCELLSHAPEDONOTDELETE" val="pGcgOX7j9NEmp0Lhi5xLJag"/>
</p:tagLst>
</file>

<file path=ppt/tags/tag384.xml><?xml version="1.0" encoding="utf-8"?>
<p:tagLst xmlns:a="http://schemas.openxmlformats.org/drawingml/2006/main" xmlns:r="http://schemas.openxmlformats.org/officeDocument/2006/relationships" xmlns:p="http://schemas.openxmlformats.org/presentationml/2006/main">
  <p:tag name="THINKCELLSHAPEDONOTDELETE" val="p0.KQ9_SNWUmkHMWMVVkgiw"/>
</p:tagLst>
</file>

<file path=ppt/tags/tag385.xml><?xml version="1.0" encoding="utf-8"?>
<p:tagLst xmlns:a="http://schemas.openxmlformats.org/drawingml/2006/main" xmlns:r="http://schemas.openxmlformats.org/officeDocument/2006/relationships" xmlns:p="http://schemas.openxmlformats.org/presentationml/2006/main">
  <p:tag name="THINKCELLSHAPEDONOTDELETE" val="pWQMEWcD2nUmGveRDF3F1pQ"/>
</p:tagLst>
</file>

<file path=ppt/tags/tag386.xml><?xml version="1.0" encoding="utf-8"?>
<p:tagLst xmlns:a="http://schemas.openxmlformats.org/drawingml/2006/main" xmlns:r="http://schemas.openxmlformats.org/officeDocument/2006/relationships" xmlns:p="http://schemas.openxmlformats.org/presentationml/2006/main">
  <p:tag name="THINKCELLSHAPEDONOTDELETE" val="pKBUChXo_nUeXhYoxb.MpSg"/>
</p:tagLst>
</file>

<file path=ppt/tags/tag387.xml><?xml version="1.0" encoding="utf-8"?>
<p:tagLst xmlns:a="http://schemas.openxmlformats.org/drawingml/2006/main" xmlns:r="http://schemas.openxmlformats.org/officeDocument/2006/relationships" xmlns:p="http://schemas.openxmlformats.org/presentationml/2006/main">
  <p:tag name="THINKCELLSHAPEDONOTDELETE" val="pNweG2Zf8v0mlvBios7Sy7Q"/>
</p:tagLst>
</file>

<file path=ppt/tags/tag388.xml><?xml version="1.0" encoding="utf-8"?>
<p:tagLst xmlns:a="http://schemas.openxmlformats.org/drawingml/2006/main" xmlns:r="http://schemas.openxmlformats.org/officeDocument/2006/relationships" xmlns:p="http://schemas.openxmlformats.org/presentationml/2006/main">
  <p:tag name="THINKCELLSHAPEDONOTDELETE" val="pqx.VBm6MjUGslyaSVjam8w"/>
</p:tagLst>
</file>

<file path=ppt/tags/tag389.xml><?xml version="1.0" encoding="utf-8"?>
<p:tagLst xmlns:a="http://schemas.openxmlformats.org/drawingml/2006/main" xmlns:r="http://schemas.openxmlformats.org/officeDocument/2006/relationships" xmlns:p="http://schemas.openxmlformats.org/presentationml/2006/main">
  <p:tag name="THINKCELLSHAPEDONOTDELETE" val="p.13zGpEE5ESAs3sCQE1YKw"/>
</p:tagLst>
</file>

<file path=ppt/tags/tag390.xml><?xml version="1.0" encoding="utf-8"?>
<p:tagLst xmlns:a="http://schemas.openxmlformats.org/drawingml/2006/main" xmlns:r="http://schemas.openxmlformats.org/officeDocument/2006/relationships" xmlns:p="http://schemas.openxmlformats.org/presentationml/2006/main">
  <p:tag name="THINKCELLSHAPEDONOTDELETE" val="p3lPSUmBaRke0IfIfxL.bGg"/>
</p:tagLst>
</file>

<file path=ppt/tags/tag391.xml><?xml version="1.0" encoding="utf-8"?>
<p:tagLst xmlns:a="http://schemas.openxmlformats.org/drawingml/2006/main" xmlns:r="http://schemas.openxmlformats.org/officeDocument/2006/relationships" xmlns:p="http://schemas.openxmlformats.org/presentationml/2006/main">
  <p:tag name="THINKCELLSHAPEDONOTDELETE" val="pAwF4h8ZRd0eShPfA5Mm8TQ"/>
</p:tagLst>
</file>

<file path=ppt/tags/tag392.xml><?xml version="1.0" encoding="utf-8"?>
<p:tagLst xmlns:a="http://schemas.openxmlformats.org/drawingml/2006/main" xmlns:r="http://schemas.openxmlformats.org/officeDocument/2006/relationships" xmlns:p="http://schemas.openxmlformats.org/presentationml/2006/main">
  <p:tag name="THINKCELLSHAPEDONOTDELETE" val="pvii24HOWf02Q6pUyevoSLA"/>
</p:tagLst>
</file>

<file path=ppt/tags/tag393.xml><?xml version="1.0" encoding="utf-8"?>
<p:tagLst xmlns:a="http://schemas.openxmlformats.org/drawingml/2006/main" xmlns:r="http://schemas.openxmlformats.org/officeDocument/2006/relationships" xmlns:p="http://schemas.openxmlformats.org/presentationml/2006/main">
  <p:tag name="THINKCELLSHAPEDONOTDELETE" val="pmBgnIK8P9EqmjyWPHkKOqQ"/>
</p:tagLst>
</file>

<file path=ppt/tags/tag394.xml><?xml version="1.0" encoding="utf-8"?>
<p:tagLst xmlns:a="http://schemas.openxmlformats.org/drawingml/2006/main" xmlns:r="http://schemas.openxmlformats.org/officeDocument/2006/relationships" xmlns:p="http://schemas.openxmlformats.org/presentationml/2006/main">
  <p:tag name="THINKCELLSHAPEDONOTDELETE" val="pwGWOSpdhYUuQ0lueYC19GA"/>
</p:tagLst>
</file>

<file path=ppt/tags/tag395.xml><?xml version="1.0" encoding="utf-8"?>
<p:tagLst xmlns:a="http://schemas.openxmlformats.org/drawingml/2006/main" xmlns:r="http://schemas.openxmlformats.org/officeDocument/2006/relationships" xmlns:p="http://schemas.openxmlformats.org/presentationml/2006/main">
  <p:tag name="THINKCELLSHAPEDONOTDELETE" val="pjttbYLyEbkyIVp3rqipD5Q"/>
</p:tagLst>
</file>

<file path=ppt/tags/tag396.xml><?xml version="1.0" encoding="utf-8"?>
<p:tagLst xmlns:a="http://schemas.openxmlformats.org/drawingml/2006/main" xmlns:r="http://schemas.openxmlformats.org/officeDocument/2006/relationships" xmlns:p="http://schemas.openxmlformats.org/presentationml/2006/main">
  <p:tag name="THINKCELLSHAPEDONOTDELETE" val="priRtM18uS0KZlPVn2g69CQ"/>
</p:tagLst>
</file>

<file path=ppt/tags/tag397.xml><?xml version="1.0" encoding="utf-8"?>
<p:tagLst xmlns:a="http://schemas.openxmlformats.org/drawingml/2006/main" xmlns:r="http://schemas.openxmlformats.org/officeDocument/2006/relationships" xmlns:p="http://schemas.openxmlformats.org/presentationml/2006/main">
  <p:tag name="THINKCELLSHAPEDONOTDELETE" val="pNFDVC2Kjqk.9epEZDxgyhw"/>
</p:tagLst>
</file>

<file path=ppt/tags/tag398.xml><?xml version="1.0" encoding="utf-8"?>
<p:tagLst xmlns:a="http://schemas.openxmlformats.org/drawingml/2006/main" xmlns:r="http://schemas.openxmlformats.org/officeDocument/2006/relationships" xmlns:p="http://schemas.openxmlformats.org/presentationml/2006/main">
  <p:tag name="THINKCELLSHAPEDONOTDELETE" val="pKXH0bVZJpEGMZf1oyhtU1A"/>
</p:tagLst>
</file>

<file path=ppt/tags/tag399.xml><?xml version="1.0" encoding="utf-8"?>
<p:tagLst xmlns:a="http://schemas.openxmlformats.org/drawingml/2006/main" xmlns:r="http://schemas.openxmlformats.org/officeDocument/2006/relationships" xmlns:p="http://schemas.openxmlformats.org/presentationml/2006/main">
  <p:tag name="THINKCELLSHAPEDONOTDELETE" val="ppAlkKdPE6kKizLR6imONTQ"/>
</p:tagLst>
</file>

<file path=ppt/tags/tag400.xml><?xml version="1.0" encoding="utf-8"?>
<p:tagLst xmlns:a="http://schemas.openxmlformats.org/drawingml/2006/main" xmlns:r="http://schemas.openxmlformats.org/officeDocument/2006/relationships" xmlns:p="http://schemas.openxmlformats.org/presentationml/2006/main">
  <p:tag name="THINKCELLSHAPEDONOTDELETE" val="ph2El7XKhQEaGj_TUpF1RIQ"/>
</p:tagLst>
</file>

<file path=ppt/tags/tag401.xml><?xml version="1.0" encoding="utf-8"?>
<p:tagLst xmlns:a="http://schemas.openxmlformats.org/drawingml/2006/main" xmlns:r="http://schemas.openxmlformats.org/officeDocument/2006/relationships" xmlns:p="http://schemas.openxmlformats.org/presentationml/2006/main">
  <p:tag name="THINKCELLSHAPEDONOTDELETE" val="pGQnkx.cXnEmg7J6ZzXjIDA"/>
</p:tagLst>
</file>

<file path=ppt/tags/tag402.xml><?xml version="1.0" encoding="utf-8"?>
<p:tagLst xmlns:a="http://schemas.openxmlformats.org/drawingml/2006/main" xmlns:r="http://schemas.openxmlformats.org/officeDocument/2006/relationships" xmlns:p="http://schemas.openxmlformats.org/presentationml/2006/main">
  <p:tag name="THINKCELLSHAPEDONOTDELETE" val="pYe5vRv_W9US_Jg91xduhxA"/>
</p:tagLst>
</file>

<file path=ppt/tags/tag403.xml><?xml version="1.0" encoding="utf-8"?>
<p:tagLst xmlns:a="http://schemas.openxmlformats.org/drawingml/2006/main" xmlns:r="http://schemas.openxmlformats.org/officeDocument/2006/relationships" xmlns:p="http://schemas.openxmlformats.org/presentationml/2006/main">
  <p:tag name="THINKCELLSHAPEDONOTDELETE" val="phVjk9Fd0FECf_dngJKzPCw"/>
</p:tagLst>
</file>

<file path=ppt/tags/tag404.xml><?xml version="1.0" encoding="utf-8"?>
<p:tagLst xmlns:a="http://schemas.openxmlformats.org/drawingml/2006/main" xmlns:r="http://schemas.openxmlformats.org/officeDocument/2006/relationships" xmlns:p="http://schemas.openxmlformats.org/presentationml/2006/main">
  <p:tag name="THINKCELLSHAPEDONOTDELETE" val="pdSVi3DVEqU6FdN4pN_fkWg"/>
</p:tagLst>
</file>

<file path=ppt/tags/tag405.xml><?xml version="1.0" encoding="utf-8"?>
<p:tagLst xmlns:a="http://schemas.openxmlformats.org/drawingml/2006/main" xmlns:r="http://schemas.openxmlformats.org/officeDocument/2006/relationships" xmlns:p="http://schemas.openxmlformats.org/presentationml/2006/main">
  <p:tag name="THINKCELLSHAPEDONOTDELETE" val="p40_STKyxCUGMR26hUFMWZg"/>
</p:tagLst>
</file>

<file path=ppt/tags/tag406.xml><?xml version="1.0" encoding="utf-8"?>
<p:tagLst xmlns:a="http://schemas.openxmlformats.org/drawingml/2006/main" xmlns:r="http://schemas.openxmlformats.org/officeDocument/2006/relationships" xmlns:p="http://schemas.openxmlformats.org/presentationml/2006/main">
  <p:tag name="THINKCELLSHAPEDONOTDELETE" val="pHPXPStkVLEencfHFvUpL3Q"/>
</p:tagLst>
</file>

<file path=ppt/tags/tag407.xml><?xml version="1.0" encoding="utf-8"?>
<p:tagLst xmlns:a="http://schemas.openxmlformats.org/drawingml/2006/main" xmlns:r="http://schemas.openxmlformats.org/officeDocument/2006/relationships" xmlns:p="http://schemas.openxmlformats.org/presentationml/2006/main">
  <p:tag name="THINKCELLSHAPEDONOTDELETE" val="pVBpPsI.YpEOlT28RR7FXqw"/>
</p:tagLst>
</file>

<file path=ppt/tags/tag408.xml><?xml version="1.0" encoding="utf-8"?>
<p:tagLst xmlns:a="http://schemas.openxmlformats.org/drawingml/2006/main" xmlns:r="http://schemas.openxmlformats.org/officeDocument/2006/relationships" xmlns:p="http://schemas.openxmlformats.org/presentationml/2006/main">
  <p:tag name="THINKCELLSHAPEDONOTDELETE" val="p423UtxJHGU.II7vimLHheg"/>
</p:tagLst>
</file>

<file path=ppt/tags/tag409.xml><?xml version="1.0" encoding="utf-8"?>
<p:tagLst xmlns:a="http://schemas.openxmlformats.org/drawingml/2006/main" xmlns:r="http://schemas.openxmlformats.org/officeDocument/2006/relationships" xmlns:p="http://schemas.openxmlformats.org/presentationml/2006/main">
  <p:tag name="THINKCELLSHAPEDONOTDELETE" val="p8NnBvIcDqUmcWbLh09a5oQ"/>
</p:tagLst>
</file>

<file path=ppt/tags/tag410.xml><?xml version="1.0" encoding="utf-8"?>
<p:tagLst xmlns:a="http://schemas.openxmlformats.org/drawingml/2006/main" xmlns:r="http://schemas.openxmlformats.org/officeDocument/2006/relationships" xmlns:p="http://schemas.openxmlformats.org/presentationml/2006/main">
  <p:tag name="THINKCELLSHAPEDONOTDELETE" val="pnE9zDjNe2UOKS9UpYyxPtg"/>
</p:tagLst>
</file>

<file path=ppt/tags/tag411.xml><?xml version="1.0" encoding="utf-8"?>
<p:tagLst xmlns:a="http://schemas.openxmlformats.org/drawingml/2006/main" xmlns:r="http://schemas.openxmlformats.org/officeDocument/2006/relationships" xmlns:p="http://schemas.openxmlformats.org/presentationml/2006/main">
  <p:tag name="THINKCELLSHAPEDONOTDELETE" val="pe_0WeLBjf0O5HNxtwnif4w"/>
</p:tagLst>
</file>

<file path=ppt/tags/tag412.xml><?xml version="1.0" encoding="utf-8"?>
<p:tagLst xmlns:a="http://schemas.openxmlformats.org/drawingml/2006/main" xmlns:r="http://schemas.openxmlformats.org/officeDocument/2006/relationships" xmlns:p="http://schemas.openxmlformats.org/presentationml/2006/main">
  <p:tag name="THINKCELLSHAPEDONOTDELETE" val="pCJV8WQ.O40iYLObvL.Pq5w"/>
</p:tagLst>
</file>

<file path=ppt/tags/tag413.xml><?xml version="1.0" encoding="utf-8"?>
<p:tagLst xmlns:a="http://schemas.openxmlformats.org/drawingml/2006/main" xmlns:r="http://schemas.openxmlformats.org/officeDocument/2006/relationships" xmlns:p="http://schemas.openxmlformats.org/presentationml/2006/main">
  <p:tag name="THINKCELLSHAPEDONOTDELETE" val="plpE2iZjvk0izMS45aud9Mg"/>
</p:tagLst>
</file>

<file path=ppt/tags/tag414.xml><?xml version="1.0" encoding="utf-8"?>
<p:tagLst xmlns:a="http://schemas.openxmlformats.org/drawingml/2006/main" xmlns:r="http://schemas.openxmlformats.org/officeDocument/2006/relationships" xmlns:p="http://schemas.openxmlformats.org/presentationml/2006/main">
  <p:tag name="THINKCELLSHAPEDONOTDELETE" val="phUk7_zEYFUqGR92W0eUF.Q"/>
</p:tagLst>
</file>

<file path=ppt/tags/tag415.xml><?xml version="1.0" encoding="utf-8"?>
<p:tagLst xmlns:a="http://schemas.openxmlformats.org/drawingml/2006/main" xmlns:r="http://schemas.openxmlformats.org/officeDocument/2006/relationships" xmlns:p="http://schemas.openxmlformats.org/presentationml/2006/main">
  <p:tag name="THINKCELLSHAPEDONOTDELETE" val="pdDX_bzdjZEG.TwFxTGramg"/>
</p:tagLst>
</file>

<file path=ppt/tags/tag416.xml><?xml version="1.0" encoding="utf-8"?>
<p:tagLst xmlns:a="http://schemas.openxmlformats.org/drawingml/2006/main" xmlns:r="http://schemas.openxmlformats.org/officeDocument/2006/relationships" xmlns:p="http://schemas.openxmlformats.org/presentationml/2006/main">
  <p:tag name="THINKCELLSHAPEDONOTDELETE" val="pGPqCnxqHdU68pN3zmniVYw"/>
</p:tagLst>
</file>

<file path=ppt/tags/tag417.xml><?xml version="1.0" encoding="utf-8"?>
<p:tagLst xmlns:a="http://schemas.openxmlformats.org/drawingml/2006/main" xmlns:r="http://schemas.openxmlformats.org/officeDocument/2006/relationships" xmlns:p="http://schemas.openxmlformats.org/presentationml/2006/main">
  <p:tag name="THINKCELLSHAPEDONOTDELETE" val="pXDj4yuZlQ0ygwe55UkkzJA"/>
</p:tagLst>
</file>

<file path=ppt/tags/tag418.xml><?xml version="1.0" encoding="utf-8"?>
<p:tagLst xmlns:a="http://schemas.openxmlformats.org/drawingml/2006/main" xmlns:r="http://schemas.openxmlformats.org/officeDocument/2006/relationships" xmlns:p="http://schemas.openxmlformats.org/presentationml/2006/main">
  <p:tag name="THINKCELLSHAPEDONOTDELETE" val="p76sHzi_zQUif9tgOXAxHVQ"/>
</p:tagLst>
</file>

<file path=ppt/tags/tag419.xml><?xml version="1.0" encoding="utf-8"?>
<p:tagLst xmlns:a="http://schemas.openxmlformats.org/drawingml/2006/main" xmlns:r="http://schemas.openxmlformats.org/officeDocument/2006/relationships" xmlns:p="http://schemas.openxmlformats.org/presentationml/2006/main">
  <p:tag name="THINKCELLSHAPEDONOTDELETE" val="pQhBcrwO4PkSRxd6LjWcBlQ"/>
</p:tagLst>
</file>

<file path=ppt/tags/tag420.xml><?xml version="1.0" encoding="utf-8"?>
<p:tagLst xmlns:a="http://schemas.openxmlformats.org/drawingml/2006/main" xmlns:r="http://schemas.openxmlformats.org/officeDocument/2006/relationships" xmlns:p="http://schemas.openxmlformats.org/presentationml/2006/main">
  <p:tag name="THINKCELLSHAPEDONOTDELETE" val="puLX9j0L28kq0sYEgosh9mw"/>
</p:tagLst>
</file>

<file path=ppt/tags/tag421.xml><?xml version="1.0" encoding="utf-8"?>
<p:tagLst xmlns:a="http://schemas.openxmlformats.org/drawingml/2006/main" xmlns:r="http://schemas.openxmlformats.org/officeDocument/2006/relationships" xmlns:p="http://schemas.openxmlformats.org/presentationml/2006/main">
  <p:tag name="THINKCELLSHAPEDONOTDELETE" val="p2_iABPtR.U6ET_bpHX8DbA"/>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3671</TotalTime>
  <Words>2174</Words>
  <Application>Microsoft Office PowerPoint</Application>
  <PresentationFormat>Personalizado</PresentationFormat>
  <Paragraphs>447</Paragraphs>
  <Slides>29</Slides>
  <Notes>14</Notes>
  <HiddenSlides>0</HiddenSlides>
  <MMClips>0</MMClips>
  <ScaleCrop>false</ScaleCrop>
  <HeadingPairs>
    <vt:vector size="8" baseType="variant">
      <vt:variant>
        <vt:lpstr>Fuentes usadas</vt:lpstr>
      </vt:variant>
      <vt:variant>
        <vt:i4>10</vt:i4>
      </vt:variant>
      <vt:variant>
        <vt:lpstr>Tema</vt:lpstr>
      </vt:variant>
      <vt:variant>
        <vt:i4>1</vt:i4>
      </vt:variant>
      <vt:variant>
        <vt:lpstr>Servidores OLE incrustados</vt:lpstr>
      </vt:variant>
      <vt:variant>
        <vt:i4>1</vt:i4>
      </vt:variant>
      <vt:variant>
        <vt:lpstr>Títulos de diapositiva</vt:lpstr>
      </vt:variant>
      <vt:variant>
        <vt:i4>29</vt:i4>
      </vt:variant>
    </vt:vector>
  </HeadingPairs>
  <TitlesOfParts>
    <vt:vector size="41" baseType="lpstr">
      <vt:lpstr>Times New Roman</vt:lpstr>
      <vt:lpstr>Oswald Bold</vt:lpstr>
      <vt:lpstr>Helvetica</vt:lpstr>
      <vt:lpstr>Trebuchet MS</vt:lpstr>
      <vt:lpstr>Verdana</vt:lpstr>
      <vt:lpstr>Symbol</vt:lpstr>
      <vt:lpstr>Calibri</vt:lpstr>
      <vt:lpstr>Arial Narrow</vt:lpstr>
      <vt:lpstr>Arial</vt:lpstr>
      <vt:lpstr>Tahoma</vt:lpstr>
      <vt:lpstr>Office Theme</vt:lpstr>
      <vt:lpstr>CorelDRAW</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vt:lpstr>
      <vt:lpstr>        </vt:lpstr>
      <vt:lpstr>Presentación de PowerPoint</vt:lpstr>
      <vt:lpstr>Presentación de PowerPoint</vt:lpstr>
      <vt:lpstr>BOLIVIA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Balanza comercial</dc:title>
  <dc:creator>José Ariel Aguayo Vera</dc:creator>
  <cp:lastModifiedBy>Cristóbal Bobadilla</cp:lastModifiedBy>
  <cp:revision>624</cp:revision>
  <cp:lastPrinted>2021-01-19T18:04:04Z</cp:lastPrinted>
  <dcterms:created xsi:type="dcterms:W3CDTF">2006-08-16T00:00:00Z</dcterms:created>
  <dcterms:modified xsi:type="dcterms:W3CDTF">2022-06-22T14:35:05Z</dcterms:modified>
  <dc:identifier>DAETrTbPpGM</dc:identifier>
</cp:coreProperties>
</file>